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734" r:id="rId4"/>
    <p:sldId id="735" r:id="rId5"/>
    <p:sldId id="772" r:id="rId6"/>
    <p:sldId id="773" r:id="rId7"/>
    <p:sldId id="774" r:id="rId8"/>
    <p:sldId id="736" r:id="rId9"/>
    <p:sldId id="737" r:id="rId10"/>
    <p:sldId id="775" r:id="rId11"/>
    <p:sldId id="77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74A4"/>
    <a:srgbClr val="FF6666"/>
    <a:srgbClr val="FF66FF"/>
    <a:srgbClr val="FF9696"/>
    <a:srgbClr val="F0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4T20:24:14.62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12426 4447 1226 0,'-33'-17'96'0,"33"17"-51"0,0 0-19 0,-14-22-13 16,14 22 2-16,-6-19-2 0,6 19-24 0,0 0 34 16,3-23 5-16,-3 23 5 0,0 0 34 15,0 0-35-15,0 0-9 0,0 0-1 0,0 0-4 16,6 31 5-16,-3 3-2 0,2 15-9 15,-4 10 24-15,2 11-21 0,-5 2 17 0,1 5 1 16,-2-8-18-16,1-11 11 0,1-20-15 0,3-15 1 16,-2-23-9-16,23 3 1 0,5-30 9 0,18-25 1 15,18-40 19-15,18-40-9 0,23-39-9 0,14-35-12 16,26-24-10-16,22-18-2 0,20-8-4 0,10-3 0 16,11 3-15-16,-12 5-41 0,3 22-75 0,-35-8-302 15,-8 32-184-15,-22 26 24 0,-42 12 558 16</inkml:trace>
  <inkml:trace contextRef="#ctx0" brushRef="#br0" timeOffset="754.1405">10803 6436 595 0,'-8'-19'35'0,"2"2"-23"16,6 17-6-16,-13-28 3 0,13 28 9 16,-14-17 31-16,14 17 6 0,0 0 17 0,-20-13-12 15,20 13-6-15,0 0-7 0,0 0 3 0,-20 0 2 16,20 0 5-16,0 0 1 0,0 0 4 0,0 0-4 16,-15 25-2-16,15-25 12 0,-3 29-33 0,2-9 37 15,7 14-32-15,-5-1 7 0,8 13 6 16,-4 4-18-16,5 8 8 0,-2 5-17 0,1 5 7 15,-1-1-19-15,-1-1 12 0,-2-9-12 0,2-12-5 16,-1-13 18-16,3-13-29 0,-9-19 24 0,28 12-12 16,-6-16-9-16,8-11 32 0,15-22-16 0,16-23 2 15,20-35-19-15,23-33 0 0,20-31 0 16,23-32 0-16,26-23 0 0,18-22 0 16,18-11 0-16,8-8 0 0,5 5-36 0,-7-4-79 15,15 24-133-15,-21-8-403 0,-13 14 30 0,-19 16 246 16</inkml:trace>
  <inkml:trace contextRef="#ctx0" brushRef="#br0" timeOffset="1535.427">9826 8218 1444 0,'0'0'289'0,"0"0"-272"16,0 0-13-16,0 0-9 0,0 0-1 0,0 0 3 15,2 25 1-15,8-1-10 0,4 8 32 0,-1 9-24 16,0 7 26-16,3 8-3 0,-4 4-13 0,2 8 14 16,-5 0-11-16,1-1 15 0,-1-6-6 0,0-10 11 15,0-13-7-15,4-7-13 0,2-14 11 16,7-8-15-16,8-14 22 0,18-11 18 0,17-28-15 16,20-24-30-16,28-36 0 0,22-31 0 0,27-30 0 15,24-26 0-15,20-16 0 0,18-8 0 0,18-10 0 16,4 3 0-16,6 4 0 0,-11 6 0 0,-8 14 0 15,-14 2-35-15,5 27-243 0,-23-13-398 16,-16 15 22-16,-15 10 251 0</inkml:trace>
  <inkml:trace contextRef="#ctx0" brushRef="#br0" timeOffset="4885.6294">11242 11061 581 0,'0'0'185'16,"0"0"-81"-16,-17-18-27 0,17 18-4 31,0 0-10-31,0 0 2 0,-25-12 5 0,25 12-6 16,0 0-4-16,0 0-13 0,0 0-15 0,0 0-7 0,-19 2-6 15,19-2-1-15,0 0-6 0,0 0-3 0,0 0-5 16,0 0-1-16,-11 19-2 0,11-19 4 0,-3 26 2 16,2-8 9-16,-2 3-2 0,3-2 5 0,0-19-5 15,0 20-3-15,0-20-3 0,0 0 4 16,0 0 13-16,0 0 10 0,25-24 14 0,-3 11 1 15,-1-8-3-15,8 0-9 0,2-4-2 16,6 2-11-16,2-2-1 0,2 2-9 0,1 4-3 0,-2 1-6 16,-5 4 2-16,-1 2-3 0,-4 4 1 15,-2 0-2-15,-1 0-1 0,0 0-2 0,2-5 2 16,4-7-2-16,7-14-6 0,11-17 18 0,11-29-16 16,17-28 7-16,18-35-10 0,19-34-1 15,32-28 2-15,21-29-6 0,36-18-12 0,21-16-22 16,27 2-65-16,0-26-214 0,31 19-292 0,-4 5 4 15,-9 4 352-15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5:20.183"/>
    </inkml:context>
    <inkml:brush xml:id="br0">
      <inkml:brushProperty name="width" value="0.05292" units="cm"/>
      <inkml:brushProperty name="height" value="0.05292" units="cm"/>
      <inkml:brushProperty name="color" value="#A6A6A6"/>
    </inkml:brush>
  </inkml:definitions>
  <inkml:trace contextRef="#ctx0" brushRef="#br0">3373 12313 741 0,'0'0'-123'16,"0"0"110"-16,0 0-8 0,0 0-1 0,0 0 259 16,0 0-206-16,0 0-11 0,0 0-8 15,0 0-14-15,-22 17 1 0,22-17-1 0,-15 25 1 16,4-7-1-16,-2 5 4 0,-1 2-5 16,-4 6 4-16,1 3-7 0,-5 4 4 15,-1 8-6-15,-5 4 10 0,-2 7 11 0,-4 4-10 0,-6 6 15 0,-4 9-9 0,-5 6 4 16,-6 10 22-16,-10 9 12 0,0 9-1 0,-15 2 21 15,2 15 1-15,-15-4-7 0,0 14 31 0,-16 0-16 16,2 8-12-16,-13-2-5 0,3 8-15 0,-7 1-15 16,0 8-12-16,1-2-6 0,7 1-7 15,4-8-3-15,8-7-1 0,12-10-8 0,8-16-13 16,16-14-19-16,11-16 7 0,18-12-16 0,4-23-45 16,24-5-5-16,-4-27-68 0,26 2-53 15,-11-23-174-15,34 2-30 0,12-10 357 0</inkml:trace>
  <inkml:trace contextRef="#ctx0" brushRef="#br0" timeOffset="471.9149">6010 12088 1126 0,'0'0'39'0,"0"0"-21"0,6-18-19 16,-6 18-4-16,0 0-2 0,0 0-2 0,0 0-1 15,0 0 2-15,0 0 2 0,0 0-1 16,0 0 3-16,0 0 1 0,0 0 0 0,-9 25-4 16,9-25-21-16,-18 34 9 0,5-11-10 0,-5 5 16 15,-3 5 15-15,-2 7-3 0,-6 6 8 0,-4 5-8 16,-7 8 11-16,-5 7-12 0,-8 5 13 16,-6 11 0-16,-8 8-13 0,-9 9 14 0,-7 10-13 15,-9 8-2-15,-3 8 13 0,-15 14 17 0,-6 8 12 16,-9 6 17-16,0 12 13 0,-15-6 9 0,5 16 6 15,-15-1-10-15,9 14-6 0,-7 0-19 0,7 12-3 16,-4 2 0-16,8 5-13 0,5-11-20 0,13-10-16 16,11-17 9-16,15-13-8 0,21-23-9 0,14-25-9 15,27-25-57-15,10-40-22 16,34-11-80-16,-13-32-113 0,54-43-226 0,12-1 18 16,-1-48 437-16</inkml:trace>
  <inkml:trace contextRef="#ctx0" brushRef="#br0" timeOffset="971.909">8156 12001 1394 0,'-26'7'51'15,"2"11"-28"-15,-5 5-6 0,-5 8-31 0,-4 11 28 16,-3 6-26-16,-5 10 8 0,-5 6 11 0,-5 6-19 16,-7 2 7-16,-1 7-34 0,-4-5 0 15,9 8-30-15,-8-14-46 0,16 5 0 0,-4-19-84 16,12-12-225-16,19 13 37 0,-11-30 316 16</inkml:trace>
  <inkml:trace contextRef="#ctx0" brushRef="#br0" timeOffset="1409.3868">7013 15122 1148 0,'0'0'117'0,"0"0"-58"0,-14 28-38 15,-14 4-6-15,-6 11-25 0,-9 9 40 0,-4 11-20 16,-9 6 5-16,-8 7 10 0,-6 6-30 0,-3 4 16 16,-6 5-6-16,-1-2-13 0,-2 1 17 0,-2-6-25 15,8-3-17-15,-1-12-7 0,12-2-48 0,3-23-16 16,20 2-27-16,1-24-15 0,17-1-25 15,24-21-111-15,-29-1-57 0,46 1 248 0</inkml:trace>
  <inkml:trace contextRef="#ctx0" brushRef="#br0" timeOffset="1862.5069">10910 11970 476 0,'-2'-24'176'16,"2"24"-59"-16,-9-18-1 0,9 18-10 15,-9-18 4-15,9 18-2 0,-8-17-7 16,8 17-10-16,0 0-10 0,-16-25-15 0,16 25-10 16,0 0-11-16,0 0-13 0,0 0-11 0,-21-13-13 15,21 13-7-15,-22 9-5 0,22-9-12 0,-41 34-6 16,14 4-29-16,-15 6-20 0,1 27-59 0,-24-8-91 16,9 28-104-16,-18 6-171 0,-9-5 122 0,16 24 374 15</inkml:trace>
  <inkml:trace contextRef="#ctx0" brushRef="#br0" timeOffset="2362.501">9341 14753 1297 0,'18'-4'132'0,"-18"4"-66"0,-18 10-41 16,-2 7-12-16,-5 15 9 0,-12 12-6 15,-3 18 18-15,-15 13-16 0,-5 14-7 0,-15 14 10 0,-8 12-19 16,-10 7 5-16,-4 6 7 16,-3 4-12-16,6-4-9 0,6-5 2 0,7-10-12 15,11-12-21-15,5-22 3 0,20-11-54 0,5-33-51 16,33-3-55-16,7-32-41 0,18-18-112 0,28-5-67 16,2-40 261-16</inkml:trace>
  <inkml:trace contextRef="#ctx0" brushRef="#br0" timeOffset="2831.2285">13650 11790 1543 0,'0'0'138'15,"-17"-12"-104"-15,-4 18-24 0,-7 11-8 0,-4 11 2 16,-7 14-7-16,-6 11 8 0,-9 13 5 15,-8 9-20-15,-8 9 10 0,-5 5-28 16,-2 9-22-16,-5-5 3 0,6 9-34 0,-9-13-39 16,18 8-19-16,-13-22-72 0,21 1-154 0,8 1-69 15,-5-24 177-15</inkml:trace>
  <inkml:trace contextRef="#ctx0" brushRef="#br0" timeOffset="3190.6167">12342 14821 1483 0,'-35'17'57'0,"-2"13"-38"15,-6 10-26-15,-8 8 9 0,-8 13-11 16,-4 8 24-16,-8 9 9 0,-2 9-15 0,-4 3 16 15,1 3-23-15,2-1-18 0,7-5 11 0,6-1-24 16,7-15-13-16,12 1-5 0,2-19-55 0,22 5-52 16,-5-24-71-16,24-8-202 0,15 6-12 15,-16-32 306-15</inkml:trace>
  <inkml:trace contextRef="#ctx0" brushRef="#br0" timeOffset="3628.1246">16967 11967 1427 0,'0'0'105'0,"0"0"-78"0,0 0-24 0,-28 2-5 16,3 19 4-16,-13 11 28 0,-6 18-17 0,-18 9 28 15,-7 16-20-15,-16 9-12 0,-9 9 11 0,-9 7-33 16,-6-1-6-16,6 2 4 0,1-9-32 16,16-4-33-16,-2-26-78 0,33 0-230 0,4-16-127 15,12-20 55-15,25 2 460 0</inkml:trace>
  <inkml:trace contextRef="#ctx0" brushRef="#br0" timeOffset="4049.9846">15230 14922 1705 0,'-49'31'29'0,"-9"11"-28"16,-7 16-18-16,-8 9-4 0,-6 16 21 0,-4 9-8 15,-7 9 19-15,-4 8 1 0,-5 5-27 0,-7-3-5 16,9 5-13-16,-3-7-22 0,16 2-23 15,-4-20-37-15,24 4-82 0,-9-33-75 0,22-10-165 16,17 6-16-16,-6-36 417 0</inkml:trace>
  <inkml:trace contextRef="#ctx0" brushRef="#br0" timeOffset="4534.3656">19598 11641 1492 0,'0'0'92'15,"-6"21"-65"-15,-15 6-16 0,-16 14-13 16,-11 17 20-16,-17 14-6 0,-9 14 4 0,-16 12 14 16,-11 11-21-16,-13 7 0 0,-13 9-2 0,-3 8-16 15,-4-2-7-15,-1 1 5 0,4-1-4 16,5-7-24-16,5-11 10 0,20 2-52 0,5-29-60 15,29 6-62-15,-6-27-150 0,21-9-125 0,24 4 133 16,-4-29 345-16</inkml:trace>
  <inkml:trace contextRef="#ctx0" brushRef="#br0" timeOffset="4940.5755">17812 14839 1473 0,'-41'7'107'0,"0"16"-47"0,-17 6-30 16,-6 15-2-16,-15 13-15 0,-6 14 15 0,-15 15 4 15,-6 12-16-15,-10 5 7 0,-7 8-17 0,-1 3-14 16,1 2 1-16,2 5 9 0,8-3-15 0,6-2 1 15,6-6-3-15,16-2-55 0,5-23-8 0,23 10-83 16,-4-32-118-16,27 0-264 0,11 8 18 16,1-33 419-16</inkml:trace>
  <inkml:trace contextRef="#ctx0" brushRef="#br0" timeOffset="5471.9212">22325 11800 1317 0,'-23'-26'95'0,"23"26"-56"0,-22-12-12 15,22 12 3-15,-39-1 13 0,18 11 17 16,-16 3-1-16,-1 15 0 0,-16 3-18 0,-5 14-8 16,-11 12-22-16,-9 8-9 0,-11 10 15 0,-8 11-16 15,-9 6 16-15,-6 8 2 0,-6 4-20 0,-2 5 8 16,-2 4 9-16,-3 5-8 0,0 3 3 0,-5 6 7 16,-3 10-18-16,-5 6-5 0,-6 10 4 15,-7 10-2-15,-6 12 0 0,-8 6 4 0,-11 8-7 16,-6 5-7-16,-8 9 6 0,-6 8 11 0,-1 9 5 15,1 4-4-15,0-3-10 0,0-4-4 0,8-8 4 16,12-6 8-16,9-11-7 0,11-8-14 0,13-18-9 16,17-25-12-16,16-20-14 0,16-34-16 0,31-14-91 15,-4-47-160-15,32-15-244 16,36-11 6-16,-14-52 477 0</inkml:trace>
  <inkml:trace contextRef="#ctx0" brushRef="#br0" timeOffset="5971.849">23998 12694 1160 0,'7'-26'296'16,"-7"26"-213"-16,0 0-55 0,0 0-23 0,0 0 8 15,-21 21-33-15,7-3 50 0,-7 12-25 16,-11 8 23-16,-7 16 21 0,-20 14-12 0,-11 16 18 16,-23 14-29-16,-15 17-4 0,-23 12 2 0,-17 17-9 15,-16 16-2-15,-10 11 2 0,-12 13-6 0,-7 9 5 16,-13 9 4-16,-7 7-7 0,-3 0-13 0,-2 0-7 15,4 0 5-15,7-1 7 0,8 0 7 0,7-6-9 16,13-9-8-16,12-12 4 0,14-14-23 16,13-7-5-16,13-14-5 0,12-13-11 0,18-6-16 15,8-24-12-15,26 1-22 0,1-26-76 0,35 8-83 16,-1-22-177-16,16-21-67 0,29 3 313 16</inkml:trace>
  <inkml:trace contextRef="#ctx0" brushRef="#br0" timeOffset="6378.0612">24421 14538 1493 0,'-33'20'75'16,"33"-20"-74"-16,-23 29 15 0,8-8-31 0,2 4 13 16,-5 9 14-16,-3 6 1 0,-2 7 14 15,-9 7 0-15,-2 12 15 0,-14 5-16 0,-10 13 18 16,-18 9-10-16,-18 13-21 0,-15 14 5 0,-14 14-9 15,-15 10 6-15,-10 11 0 0,-11 8 0 0,-10 4-2 16,-9 9-17-16,-4 1 0 0,-3 0-7 16,1 0 0-16,7-7 24 0,2-5-8 0,9-7 5 15,10-11-8-15,12-9-31 0,9-14 29 0,17-11-19 16,11-17-16-16,19-16-5 0,12-6-17 16,20-10-13-16,7-4-18 0,28-3-79 0,-2-14-115 15,35-22-118-15,16-25-126 0,3-19 349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26:06.84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ED51B5D8-F86C-485C-93E5-B4E5C05B7D97}" emma:medium="tactile" emma:mode="ink">
          <msink:context xmlns:msink="http://schemas.microsoft.com/ink/2010/main" type="inkDrawing" rotatedBoundingBox="738,553 23953,1079 23750,10028 535,9502" shapeName="Other"/>
        </emma:interpretation>
      </emma:emma>
    </inkml:annotationXML>
    <inkml:trace contextRef="#ctx0" brushRef="#br0">1232 866 949 0,'0'0'57'0,"0"0"-31"0,3-21-4 16,-3 21 11-16,0 0 15 0,0 0 0 0,14-23-4 15,-14 23-16-15,0 0-9 0,20-19-8 0,-20 19-4 16,0 0-5-16,0 0 8 0,0 0 11 0,0 0 9 15,0 0 10-15,6 31 0 0,-6-4-5 16,-6 3-14-16,0 7 8 0,-4 2-14 0,-1 7 17 16,-5 4-9-16,2 6 11 0,-6 2 3 15,1 2-29-15,-4 1 19 0,1 2-24 0,-1-5-1 16,1 1 15-16,0-6-17 0,5-3 10 0,0-6-14 16,3-4 6-16,5-7-6 0,0-6 5 0,5-11-3 15,4-16 2-15,0 0-1 0,0 0-3 0,0 0 5 16,0 0 0-16,0 0 4 0,0 0 7 0,11-39 4 15,2 4-3-15,0-10 4 0,4-6-10 0,-2-1 9 16,3-2-13-16,-1-1 13 0,0-2-9 16,-1 3-3-16,1-3 21 0,-3-5-27 0,1 1 18 15,-2 1-5-15,-1 1-18 0,1 7 18 16,0 5-16-16,-1 5 7 0,2 5-3 0,-2 8 6 16,-1 8-10-16,-11 21 9 0,14-19-5 0,-14 19-3 15,0 0 8-15,0 0-8 0,21 9 2 0,-21-9 6 16,21 28-5-16,-8-9 3 0,3 5 3 0,1 4-7 15,1 4 9-15,3 5-11 0,-2 4 10 16,1 4-11-16,-1 2 8 0,2 3-8 0,-1 3-9 16,-1 0 19-16,-4 1-17 0,-1 2 17 0,-4 0 1 15,-3-1-12-15,-2 0 9 0,-3-6-15 0,-2 1 3 16,0 0-19-16,-2-6 1 0,-1 1-21 0,-2-14-8 16,5 6-39-16,-11-20-32 0,15 13-71 15,-4-30-118-15,-21 6-180 0,21-6 31 16,0 0 465-16</inkml:trace>
    <inkml:trace contextRef="#ctx0" brushRef="#br0" timeOffset="218.783">1230 1469 1487 0,'0'0'101'16,"-32"3"-43"-16,32-3-13 0,-27 2-5 0,27-2-4 16,0 0-11-16,0 0-12 0,0 0-17 15,0 0-1-15,0 0-3 0,0 0 5 0,26-3 3 16,-3-3-1-16,5-2 2 0,6-3-3 0,7-3-9 15,2-5-13-15,8-4-7 0,-3-4-16 16,6 0-2-16,-4-4-20 0,9 3-3 0,-10-7 1 16,11 2-42-16,-13-4 8 0,9 4-51 0,-13-4-15 15,6 3 6-15,-8 2-1 0,-3 0 12 0,-1 8-24 16,-16-7-22-16,15 12 200 0</inkml:trace>
    <inkml:trace contextRef="#ctx0" brushRef="#br0" timeOffset="390.6886">2163 738 1079 0,'-21'-5'252'0,"4"12"-150"15,17-7-76-15,-17 23 22 0,10-4-6 0,-3 3-3 16,3 7-4-16,-3 3-14 0,3 6 11 0,-2 2-13 16,2 3 11-16,-2 3-13 0,2 1 4 15,-2 2-16-15,2 3-13 0,0-1 19 16,0 0-27-16,-1 1 24 0,1-1-3 0,0-4-11 16,1 1 9-16,1-8-20 0,2-5-5 0,6 0-18 15,-2-9-11-15,9 5-24 0,-10-31-16 0,25 40-61 16,-25-40-16-16,37 9-32 0,-20-22-73 0,0-13-131 15,20 15 133-15,-16-30 271 0</inkml:trace>
    <inkml:trace contextRef="#ctx0" brushRef="#br0" timeOffset="765.7234">2469 1212 1257 0,'0'0'147'0,"0"0"-50"16,-28 0-27-16,28 0-11 0,-21 8-17 0,21-8-32 15,-24 20 7-15,12-3-21 0,-1-1 21 16,0 6 8-16,1 2-4 0,1 4 9 0,0-1-9 15,3 3 6-15,-1-2-13 0,4 0 1 16,3-3-7-16,2 1 5 0,2-4-7 0,3 0 5 16,1-5-10-16,-6-17 0 0,24 30-3 0,-24-30 3 15,32 25 0-15,-11-18 3 0,3-4-1 0,4-3 2 16,4-6 2-16,2-4 1 0,4-5 4 0,1-6-5 16,0-1 2-16,-3-4-6 0,-1-2 2 0,-1-3-4 15,-1-4 4-15,-1-2-8 0,-3 4 6 16,-5 1-8-16,-2 4 9 0,-5 4-10 0,-3 2 11 15,-3 4-8-15,-11 18-5 0,9-20 9 0,-9 20-7 16,0 0 9-16,0 0 9 0,0 0-9 16,0 0 3-16,0 0-10 0,-12 19-1 0,12-19 5 15,-16 36-5-15,8-13 7 0,-1 2-15 0,3 1 0 16,3 1-11-16,-1-1-2 0,4 3-11 0,-1-6-8 16,7 4-17-16,-4-10-20 0,13 8-37 15,-15-25-30-15,28 35-71 0,-28-35-78 0,20 14-191 16,7 4 99-16,-27-18 390 0</inkml:trace>
    <inkml:trace contextRef="#ctx0" brushRef="#br0" timeOffset="1297.061">3354 1271 1269 0,'0'0'135'0,"0"0"-68"15,0 0-10-15,-25 18-10 0,25-18-2 0,-20 32-14 16,9-9 5-16,-6 3-15 0,4 7 3 0,-2-2-7 15,2 4 5-15,-2-4-8 0,5-1 4 0,-3-1-10 16,4 0 5-16,1-2-8 0,2 0 7 0,1-2-6 16,3-4 0-16,0-3-4 0,2-18 0 15,1 25-2-15,-1-25 0 0,0 0-3 0,0 0 2 16,0 0-3-16,20 2 2 0,-20-2 3 0,25-30-2 16,-8 4 5-16,1-6-5 0,3-3 5 15,1-4-7-15,-1 1 8 0,-1-1-8 0,-2 0 8 16,-1-3-8-16,-2 4 8 0,-4 2-7 0,0 1 6 15,-4 7-7-15,0 0 3 0,-2 5 26 0,-5 23-28 16,3-25 32-16,-3 25-15 0,0 0-6 16,0 0 1-16,0 0-5 0,0 0-11 0,-21 13-18 15,21-13 28-15,-10 30-24 0,5-8 25 0,2 0-4 16,1-2-3-16,2 1 4 0,4-4-5 0,1 1 6 16,2-1-6-16,-7-17 4 0,19 28-2 0,-19-28 1 15,29 14 1-15,-9-10 1 0,2-5 2 0,4-5 0 16,3-5 1-16,3-4-2 0,0-4 4 15,5-1-4-15,-2 0 6 0,0-4-7 0,-2 1 4 16,0-1-6-16,-2 1 1 0,-5 1 20 16,-3 4-24-16,-4 3 27 0,-19 15-25 0,19-14 1 15,-19 14 6-15,0 0-6 0,0 0 1 0,0 0 0 16,0 0-3-16,0 20-21 0,-5-3 25 0,-1 7-21 16,-1 4 12-16,-3 2 2 0,2 2-5 0,-1 2 3 15,2-4-7-15,1 0 1 0,2-1-20 16,2-2 4-16,5-2-8 0,0-4-8 0,6 1-19 15,-9-22-26-15,24 31-46 0,-24-31-99 0,31 16-30 16,-31-16-122-16,29-10-79 0,3 16 347 0</inkml:trace>
    <inkml:trace contextRef="#ctx0" brushRef="#br0" timeOffset="1484.5479">4212 1280 1177 0,'0'0'228'0,"0"0"-142"0,0 0-8 16,0 0 1-16,-22-13-13 0,22 13-14 0,0 0-26 15,-15 23-6-15,15-23-9 0,-13 29 4 0,7-8-4 16,1 4 5-16,-1 3-11 0,0 1 3 0,0 0-10 16,-2 1 5-16,4 0-10 0,-1 0 3 0,2-2-6 15,1-3-4-15,2 0-14 0,-1-2-14 16,7 5-51-16,-6-28-11 0,9 41-57 0,-9-41-84 16,0 0-193-16,19 16-81 0,-19-16 306 15</inkml:trace>
    <inkml:trace contextRef="#ctx0" brushRef="#br0" timeOffset="1625.189">4201 976 1376 0,'0'0'24'0,"-20"-17"-17"0,20 17-6 16,0 0-13-16,0 0-18 0,0 0-85 0,0 0-83 15,0 0-87-15,0 0-189 0,19 8 181 0,5 13 293 16</inkml:trace>
    <inkml:trace contextRef="#ctx0" brushRef="#br0" timeOffset="1984.6068">4473 1277 1063 0,'6'23'165'0,"-6"-23"-44"0,-5 35 3 16,5-35-25-16,-10 36-16 0,0-19-18 0,5 8-13 15,-4-5-23-15,3 2 3 0,-2-2-9 0,1 3-2 16,-1-1-10-16,1 1 4 0,0-2-11 15,1 0 4-15,2-1-5 0,1-2 5 0,3-18-3 16,-1 21-1-16,1-21-2 0,0 0-1 0,0 0 0 16,0 0-2-16,0 0 3 0,21-10 0 15,-21 10 3-15,23-36-4 0,-10 13 3 0,4-6-3 0,-1 0 2 16,0 0-4-16,0-3 6 0,-3 4-7 16,-1-1 5-16,2-1-5 0,-1 2 6 0,-1 0-6 15,2 7 7-15,-3 4-6 0,-11 17 0 16,14-18 1-16,-14 18-2 0,0 0 2 0,0 0-1 15,0 0 0-15,11 19 0 0,-11-19 1 0,6 31 0 16,-3-11 1-16,-1 0-2 0,1 4 3 0,-1 1-8 16,0 0 2-16,3 0-10 0,0-3-2 0,2 2-7 15,0-2-3-15,2 1-9 0,-1-5-8 0,4 3-18 16,-12-21-22-16,28 30-39 0,-28-30-54 0,36 24-79 16,-36-24-129-16,32-3-94 0,2 12 244 15</inkml:trace>
    <inkml:trace contextRef="#ctx0" brushRef="#br0" timeOffset="2190.9987">5113 1283 917 0,'-6'-18'324'0,"6"18"-87"0,0 0-167 15,-28-21-5-15,28 21 5 0,0 0-14 16,-21 8-8-16,21-8-24 0,-19 21 0 0,19-21-7 16,-22 38 3-16,12-14-3 0,2 3 1 0,-2 1-12 15,3 3 4-15,-2 0-12 0,3 1 6 16,1-3-8-16,3-2 5 0,0-2-8 0,4-2-3 15,3-1-8-15,-2-3-9 0,7 2-34 0,-10-21 9 16,17 33-22-16,-17-33-17 0,22 16-28 0,-22-16-87 16,11-23-334-16,7 18 14 0,-11-19 336 15</inkml:trace>
    <inkml:trace contextRef="#ctx0" brushRef="#br0" timeOffset="2347.241">5084 924 1675 0,'0'0'39'16,"-19"4"-21"-16,19-4-6 0,0 0-2 0,0 0-5 15,0 0-15-15,0 0-32 0,0 0-47 0,0 0-43 16,0 0-143-16,0 0-277 0,0 0 44 0,0 0 358 16</inkml:trace>
    <inkml:trace contextRef="#ctx0" brushRef="#br0" timeOffset="2821.2081">5342 1358 1435 0,'0'0'133'0,"-17"24"-20"0,17-24-31 15,-16 22-15-15,16-22-26 0,-14 17-10 0,14-17-12 16,-8 19-1-16,8-19-6 0,-7 23 3 0,7-23-4 16,-8 29 1-16,8-29-6 0,-3 33-2 0,1-16-4 15,2-17 2-15,0 30-3 0,0-30 4 0,3 27-4 16,-3-27 0-16,8 20 0 0,-8-20-1 16,0 0-1-16,21 17 1 0,-21-17-1 15,22-1 1-15,-22 1 3 0,28-14 0 0,-28 14 2 16,33-31-3-16,-15 11 0 0,1-6-2 0,2 1 3 15,2-3-4-15,1-2 5 0,1-2-8 0,0 1 5 16,1-3-6-16,1 3 4 0,-3 0-6 0,0 5 6 31,-2 2-7-31,-1 7-13 0,-4 2 29 0,-17 15-25 16,24-12 30-16,-24 12-12 0,0 0-13 16,0 0 31-16,-3 27-28 0,-5-8 31 0,-1 8-13 15,-5 4-8-15,-3 2 8 0,0 3-4 0,0-1 3 16,1 0-6-16,5-2 5 0,3-4-9 0,3-1 4 15,5-3-5-15,2-3-1 0,6-2-22 0,1-3 1 16,-9-17-5-16,33 26-9 0,-6-14-19 0,-3-17-33 16,18 15-79-16,-18-31-157 0,15 7-234 15,6 5 27-15,-9-19 468 0</inkml:trace>
    <inkml:trace contextRef="#ctx0" brushRef="#br0" timeOffset="3327.4395">6172 1345 1368 0,'-21'16'97'16,"13"8"-9"-16,-9-6-9 0,8 7-4 0,-6-8-24 15,5 5-4-15,-1-3-18 0,4 3 1 0,-1-4-12 16,8-18-2-16,-8 29-4 0,8-29-2 16,-1 20-4-16,1-20 0 0,0 0-5 0,2 20 1 15,-2-20-2-15,0 0 2 0,0 0 2 0,0 0-1 16,18-8 3-16,-18 8-4 0,20-24 3 15,-8 5-6-15,1 0 3 0,1-3-3 0,-1 0 2 16,0-2-2-16,-2 0 4 0,0 1-5 0,-1-1 5 16,0 1-4-16,-2 0 6 0,0 2-7 0,-4 2 4 15,3 2-3-15,-7 17 1 0,4-20 0 0,-4 20 2 16,0 0-1-16,0 0-1 0,0 0-3 0,0 0-1 16,0 0 0-16,-2 18 2 0,2-18 3 0,0 29 0 15,0-29 0-15,1 30-3 16,-1-30 3-16,5 23-2 0,-5-23 8 0,10 23-1 15,-10-23 3-15,0 0-2 0,18 20 0 0,-18-20 1 16,0 0 1-16,24-2 3 0,-24 2-1 0,22-10 2 16,-22 10-10-16,25-14-3 0,-25 14 0 0,31-23 0 15,-14 10 0-15,0-1 0 0,-17 14 0 0,31-21 0 16,-31 21 0-16,30-23 0 0,-30 23 0 0,28-21 0 16,-28 21 0-16,22-11 0 0,-22 11 0 15,0 0 0-15,18-1 0 0,-18 1 0 0,0 0 0 16,11 19 0-16,-11-19 0 0,4 33 0 0,-3-11 0 15,-2 1 0-15,0 1 0 0,-2 2 0 0,1 1-8 16,-1 1-28-16,-3-2-20 0,6 5-39 16,0-31-61-16,0 54-161 0,0-54-131 0,-6 35-128 15,19-7 222-15,-13-28 354 0</inkml:trace>
    <inkml:trace contextRef="#ctx0" brushRef="#br0" timeOffset="3889.9981">7381 1213 1362 0,'-35'-8'154'0,"16"4"-91"0,-6 0-22 16,7 4-3-16,-7 1 2 0,6 6-2 0,-5-1 1 15,3 2-25-15,-1 3 29 0,3 0-36 0,19-11 28 16,-28 22-13-16,28-22-14 0,-14 19-2 0,14-19-5 16,-5 17 0-16,5-17-1 0,3 22 2 0,-3-22-5 15,14 23 1-15,-14-23-1 0,25 23 2 16,-7-11 0-16,1 1 2 0,3 0-2 15,0-2 3-15,0 0-2 0,-1 1 1 0,-2-1-1 16,-2 1 4-16,-17-12-4 0,28 29 3 0,-28-29 0 16,18 32 5-16,-18-32-2 0,7 33 4 0,-9-14-7 15,0 0 1-15,-5-1-2 0,-1 3 1 0,8-21-2 16,-19 32 1-16,19-32-6 0,-18 24-6 0,18-24-10 16,0 0-12-16,-20 22-18 0,20-22-20 15,0 0-55-15,-17-15-97 0,17 15-332 0,6-21-18 16,-9-2 276-16</inkml:trace>
    <inkml:trace contextRef="#ctx0" brushRef="#br0" timeOffset="4046.2545">7090 729 1560 0,'-30'5'282'0,"6"12"-261"0,3 2-19 0,0 10-35 16,1 4 30-16,-4 2 6 0,1 1-6 0,0-1-6 15,6 1-31-15,0-11-38 0,20 9-109 0,-16-14-210 16,21 9-173-16,6 5 23 0,-5-10 547 0</inkml:trace>
    <inkml:trace contextRef="#ctx0" brushRef="#br0" timeOffset="4702.5928">8522 1421 995 0,'0'0'46'0,"2"-22"-29"0,-2 22 7 0,10-23 4 16,-10 23 18-16,8-23-2 0,-8 23 4 0,4-19 1 16,-4 19 9-16,-1-18 1 0,1 18 8 0,0 0-2 15,-14-23-3-15,14 23-4 0,0 0-13 0,0 0-3 16,-23-3-14-16,23 3-6 0,0 0-7 16,-24 2-4-16,24-2-5 0,-21 13 2 15,21-13-1-15,-26 24 5 0,26-24-3 0,-33 38 6 16,16-17-5-16,1 8 4 0,-1-1-6 0,1 2 6 15,3 1-8-15,2-4 4 0,3-1-8 0,5-3 3 16,3-4-6-16,3 1 2 0,5-1-3 0,0-1 2 16,3-1-1-16,-11-17 0 0,29 25 0 0,-10-17 2 15,1-6 1-15,2-2-1 0,0-5 2 16,0-2-1-16,0-6 2 0,-1-1 0 0,-2-4 1 16,-1-1-2-16,-3 1 0 0,-2-5-3 15,-3 2 3-15,-3-2-1 0,-3 1 1 0,-2 1-2 16,-4-1 1-16,-4 1-6 0,-4 3 1 0,-3-1-5 15,-4 1 3-15,-2-2-9 0,1 2 0 0,-2-1-5 16,1 6-2-16,2-2-2 0,17 15 2 0,-26-16-15 16,26 16-7-16,0 0-31 0,0 0-34 15,0 0-61-15,0 0-137 0,0 0-155 0,21 25-59 16,9-3 381-16</inkml:trace>
    <inkml:trace contextRef="#ctx0" brushRef="#br0" timeOffset="5155.7582">9285 1345 1219 0,'-35'-11'111'15,"12"11"-31"-15,-11-2-1 0,11 9 4 0,-10-5-15 16,8 7-8-16,-8 0-15 0,5 7 0 15,-3 1-10-15,3 5 3 0,2-3-13 0,1 4-2 16,2 0-9-16,5 1 0 0,2 0-7 0,5-3 2 16,4-4-6-16,7-17 1 0,1 27-4 0,-1-27 1 15,22 18-3-15,-5-15 4 0,7-1 2 16,4-6 0-16,4-7 7 0,3-4-3 0,3-6 6 16,3-5-3-16,2-3 1 0,1-5 4 0,-2-4-12 15,2-3-4-15,-4-2 0 0,-1 0 0 16,-3-1 0-16,-3-1 0 0,-5 3 0 0,-1-3 0 15,-4 7 0-15,-2 0 0 0,-5 3 0 0,-4 2 0 16,-4 8 0-16,-4 5 0 0,-4 20 0 0,-2-22 0 16,2 22 0-16,0 0 0 0,0 0 0 0,-22 12 0 15,9 5 0-15,-1 7 0 0,-4 10 0 0,-4 9 0 16,0 3 0-16,0 5 0 0,4-3 0 16,1 1-31-16,6-3 2 0,2-3 3 0,8 1-17 15,2-4-6-15,11 1-18 0,1-7-14 16,16 2-30-16,-7-17-59 0,25 18-87 0,-17-28-53 15,9 6-198-15,17 10 144 0,-18-27 364 0</inkml:trace>
    <inkml:trace contextRef="#ctx0" brushRef="#br0" timeOffset="5530.782">10046 1380 1481 0,'-28'-9'77'0,"7"11"-29"0,-5-5 8 16,8 12 9-16,-9-2-6 0,4 6-7 0,-5 1-14 15,3 1-2-15,-2 3-13 0,4 5 1 0,0 2-6 16,2-1 1-16,4-1-8 0,4-1 2 16,4-6-7-16,9-16 0 0,-6 29-6 15,6-29 3-15,7 22-2 0,-7-22 3 0,22 15 1 16,-3-13-3-16,6-2-2 0,4-6 0 0,5-5 0 16,5-7 0-16,3-2 0 0,1-7 0 0,1-3 0 15,0-2 0-15,-3 0 0 0,-2-2 0 0,-1-1 0 16,-3-3 0-16,-2-2 0 0,-4 0 0 0,-2 0 0 15,-4-1 0-15,-4-1 0 0,-1-5 0 16,-6 3 0-16,-3-2 0 0,-3 8 0 0,-3 4 0 16,-4 8 0-16,-3 8 0 0,4 18 0 0,-15-19 0 15,15 19 0-15,-26 5 0 0,5 8 0 0,-3 12 0 16,-5 7 0-16,-1 9 0 0,0 4 0 16,1 1 0-16,1 4 0 0,5-1 0 0,3 0 0 15,6-3 0-15,6-2 0 0,5 1 0 0,5-8-12 16,3-1-28-16,8-2-25 0,-1-6-14 15,16 5-23-15,-7-16-62 0,28 13-287 0,-8-9-138 16,0-6 45-16,12 12 544 0</inkml:trace>
    <inkml:trace contextRef="#ctx0" brushRef="#br0" timeOffset="6280.8736">11240 804 780 0,'0'0'394'0,"-18"-9"-297"15,18 9-7-15,0 0-17 0,0 0-12 0,0 0-14 16,-19 21-14-16,19-21-8 0,-9 37 11 0,0-12 0 16,5 6 12-16,-3 1-11 0,3 4 0 15,-2 4-7-15,3 5 5 0,-2 3-17 16,1 3-17-16,-1 0 11 0,3 0-23 0,-3-1 23 16,3 1 10-16,-4-2-15 0,2-1 7 0,-1-8-9 15,1 0 3-15,4-5-6 0,0-4 5 0,0-3-8 16,0-4 2-16,2-4-3 0,-2-20 5 0,7 20-5 15,-7-20 6-15,0 0-3 0,0 0 0 16,18-6 5-16,-18 6-5 0,18-30 5 0,-7 7-5 16,1 1 2-16,-1-4-5 0,0-3 5 0,-1-2-6 15,0 2 4-15,1-1-4 0,-4 3 6 0,2-4-7 16,-1 2 6-16,1 1-3 0,2-1 1 0,-1 9-1 16,1 0 3-16,-11 20-5 0,22-25 5 15,-22 25-6-15,20-6 2 0,-20 6 0 0,19 7-1 16,-19-7 4-16,23 21-3 0,-23-21-1 15,28 30-4-15,-14-12 0 0,-1 5-4 0,-1 1 7 16,-2 0-2-16,-2 2 6 0,-3-5-1 0,0 1 4 16,-4 0-5-16,-1 1 3 0,-4 0-3 0,-5 1 6 15,-6-2-4-15,-4 2 4 0,-5-1-5 0,-4 0 3 16,-3-1-3-16,1-3 3 0,-3-3-4 0,0-4-2 16,2-2-8-16,-1-4-6 0,3-1-11 0,2-4-7 15,6-1-10-15,-1-8-12 0,22 8-18 16,-23-21-29-16,23 21-56 0,-4-33-92 0,18 16-154 15,-14 17-91-15,24-47 271 0</inkml:trace>
    <inkml:trace contextRef="#ctx0" brushRef="#br0" timeOffset="6624.6667">11534 1500 1118 0,'4'29'135'0,"-4"-29"-75"16,-1 17 4-16,1-17 10 0,0 0 7 0,4 17-15 15,-4-17-7-15,0 0-7 0,28 16-6 0,-28-16-6 16,37 3-7-16,-12-7-8 0,5 2-5 0,4-5-7 16,3-1 0-16,3-3-4 0,2-2-4 0,-2-1 0 15,-2-1-5-15,-4-2 5 16,-6 0-1-16,-6 2 5 0,-4-1 2 0,-18 16 3 16,22-29-1-16,-17 12 0 0,-5 17-4 0,-3-32-3 15,3 32-4-15,-22-27 2 0,22 27-7 0,-36-21 7 16,10 16-3-16,-1 5 0 0,-4 4 1 0,-2 5-3 15,-1 2 1-15,-1 4-2 0,1 5 6 0,0 3-3 16,3 5 5-16,2 1-2 0,3 0 2 0,5 3-4 16,2-4 3-16,7 1-6 0,6-4 5 15,7-3-7-15,5 3 4 0,9-4-6 0,6-2 1 16,7-4-3-16,3-8-5 0,11-2-10 0,3-8-7 16,9-2-21-16,0-13-24 0,14 7-54 0,-15-25-114 15,26 12-275-15,-9-2-65 0,-8-10 216 16</inkml:trace>
    <inkml:trace contextRef="#ctx0" brushRef="#br0" timeOffset="7008.8308">12575 822 1435 0,'-24'28'325'0,"-2"-11"-291"0,7 2-1 0,-3 4 5 0,6 4 7 31,-5 1-13-31,3 3 5 0,0 3-15 15,2 4 8-15,1-3-14 0,6 5-16 0,-1 0 0 16,3 2 0-16,-1 4 0 0,2 1 0 0,1-1 0 16,2-1 0-16,-1-5 0 0,3-2 0 0,0-4 0 15,0-1 0-15,2-4 0 0,-1-5 0 0,1-3 0 16,3-2 0-16,-4-19 0 0,4 25 0 0,-4-25 0 16,0 0 0-16,0 0 0 0,0 0 0 15,20 6 0-15,-20-6 0 0,18-27 0 16,-6 5 0-16,4-2 0 0,1-3 0 0,0 3 0 15,1-3 0-15,-1 3 0 0,-1 0 0 0,0 2 0 16,0 4 0-16,-1 0 0 0,-15 18 0 0,26-27 0 16,-26 27 0-16,19-17 0 0,-19 17 0 0,0 0 0 15,0 0 0-15,19 5 0 0,-19-5 0 0,13 22 0 16,-13-22 0-16,15 31-7 0,-8-13-5 0,2 2-8 16,-1-2-5-16,3 1-12 0,-11-19-12 15,29 35-17-15,-29-35-11 0,39 32-29 0,-39-32-30 16,44 28-58-16,-44-28-74 0,45 8-142 15,-13 5-62-15,-14-21 305 0</inkml:trace>
    <inkml:trace contextRef="#ctx0" brushRef="#br0" timeOffset="7415.1274">13153 1390 909 0,'-3'-26'158'0,"3"26"-59"15,0-31 20-15,0 31 7 0,-7-18-13 0,7 18-20 16,-18-9-18-16,18 9-15 0,-28-1-13 0,28 1-5 15,-37 8-9-15,17 2 0 0,-3 1-8 0,-1 6 3 16,0 0-10-16,1 6 3 0,0-1-8 0,2 4 4 16,1 1-7-16,1-1-2 15,1 1-8-15,3-2 0 0,6-3 0 0,1-1 0 16,6-2 0-16,2-2 0 0,4 1 0 0,-4-18 0 16,13 27 0-16,-13-27 0 0,27 23 0 0,-10-17 0 15,2-1 0-15,2-8 0 0,1-4 0 0,3-8 0 16,1-2 0-16,1-3 0 0,-3 1 0 0,0-3 0 15,-2 2 0-15,-2 0 0 0,-2-1 0 0,-4 1-3 16,0-1 1-16,-2 1-2 0,-2 3 4 16,-10 17 0-16,11-32 1 0,-11 32-2 0,1-22 3 15,-1 22-3-15,0 0 0 0,0 0 3 0,0 0-4 16,0 0 0-16,-17 2 1 0,17-2-1 0,-17 29 0 16,7-11 3-16,2 4-10 0,0-1 2 15,5 2-11-15,-1 0-2 0,4 2-10 0,1-6-4 16,4 4-10-16,0-5-2 0,7 6-11 15,-1-6-7-15,11 4-26 0,-22-22-28 0,47 22-52 16,-30-33-57-16,21 19-29 0,-10-12-102 0,-4-15-43 16,21 23 319-16</inkml:trace>
    <inkml:trace contextRef="#ctx0" brushRef="#br0" timeOffset="7703.4179">13570 1403 1216 0,'-15'-17'174'0,"15"17"-109"15,-11-19 6-15,11 19 7 0,0 0-6 16,0 0-17-16,-23 8-19 0,23-8-4 0,-18 25-8 15,9-6 2-15,0-1-6 0,0 5 4 0,1 2-7 16,-1 2 3-16,3-1-5 0,1 5 2 0,2-5-10 16,1 4 2-16,2-2-4 0,2-1 5 0,1-3-4 15,3-6 5-15,-6-18-9 0,15 24 1 0,-15-24 1 16,19 12 0-16,-19-12 2 0,19 3 0 16,-19-3 1-16,23-13-2 0,-23 13-5 15,30-34 0-15,-13 8 0 0,1-2 0 0,2-2 0 16,-2-1 0-16,0 2 0 0,1-1 0 0,-4 2 0 15,1 0 0-15,-1 3 0 0,-4-3-12 0,1 1-10 16,-4-2-13-16,5 6-9 0,-7 0-20 0,-6 23-12 16,17-31-29-16,-17 31-29 0,12-22-41 0,-12 22-111 15,0 0-102-15,0 0-112 0,28 23 295 16</inkml:trace>
    <inkml:trace contextRef="#ctx0" brushRef="#br0" timeOffset="7941.7632">13994 1406 947 0,'19'10'228'16,"-19"-10"-47"-16,0 0-11 0,0 0-36 16,0 0-26-16,-14 21-30 0,14-21-12 0,-12 20-23 15,12-20-7-15,-18 26-12 0,18-26-3 0,-20 30-10 16,20-30-11-16,-16 33 0 0,9-16 0 0,1-1 0 16,2 3 0-16,2-2 0 0,1 3 0 0,1-20 0 15,0 33 0-15,2-16 0 0,-2-17 0 0,8 24 0 16,-8-24 0-16,0 0-22 0,0 0-4 0,25 17-16 15,-25-17-9-15,24-9-23 0,-13-10-26 16,12 10-43-16,-15-26-72 0,20 23-88 0,-20-17-85 16,6-3-51-16,5 17 196 0,-23-24 243 0</inkml:trace>
    <inkml:trace contextRef="#ctx0" brushRef="#br0" timeOffset="8051.2345">14039 1149 857 0,'-7'-30'314'0,"-14"-7"-106"15,18 17-64-15,-13-2-40 0,16 22-31 0,-16-21-15 16,16 21-25-16,0 0-22 0,0 0-8 15,0 0-13-15,0 0-37 0,0 0-64 0,-18-18-72 16,18 18-98-16,30 9-278 0,-30-9 63 0,25 20 379 16</inkml:trace>
    <inkml:trace contextRef="#ctx0" brushRef="#br0" timeOffset="8566.8859">14399 1357 1218 0,'0'0'82'0,"-20"12"-45"0,20-12 3 0,0 0 9 15,0 0-1-15,0 0 0 0,0 0 2 0,0 0 0 16,0 0-3-16,0 0-5 0,0 0 1 0,-9 18-6 15,9-18 2-15,-13 23-7 0,13-23 2 0,-22 29-7 16,8-11-2-16,-3 0-7 0,0 4-2 0,-1 0-6 16,1 2 3-16,1 0-6 0,2 1 3 15,3-2-4-15,0 4 1 0,5-2-4 16,2-3 0-16,4 0-4 0,4-4 3 0,-4-18-5 16,19 29 4-16,-2-18-2 0,3-5 1 0,2-1-1 15,4-5 1-15,4-5 1 0,2-4-3 0,2-6 3 16,-2-3-3-16,2-7 2 0,-5-3-7 0,-1-5 2 15,-1-1-7-15,-3 4 0 0,1-3-7 0,-6 3 5 16,-6-1-7-16,-3 2 9 0,-5 1 1 16,-3-1 10-16,-4 2-3 0,-3 3 8 0,-3 1-4 15,-4 6 3-15,-3 0-4 0,15 17 0 0,-33-20-3 16,16 15 0-16,0 6 0 0,-1 4 1 0,1 1 1 16,-1 5 2-16,18-11 1 0,-30 29-3 15,30-29 2-15,-20 29-9 0,20-29-4 0,-5 33-19 16,5-33-12-16,13 31-12 0,-13-31-5 0,32 19-9 15,-32-19-11-15,47 11-39 0,-26-18-37 16,20 13-62-16,-10-14-33 0,6 4-55 0,2 3 4 16,-13-15 123-16</inkml:trace>
    <inkml:trace contextRef="#ctx0" brushRef="#br0" timeOffset="8926.2848">14895 1352 629 0,'20'-25'365'0,"-20"25"-96"0,0 0-73 0,0 0-47 16,0 0-66-16,0 0-10 0,0 0-28 0,0 0-11 15,0 0-9-15,0 0-5 0,-18 15-6 16,18-15 6-16,-20 28-4 0,10-6 6 15,-2 0-6-15,0 2 4 0,-2 0-5 0,1 4 3 16,0-3-4-16,2 2-10 0,3-3-4 0,1-1 0 16,3 0 0-16,1 1 0 0,3-3 0 0,1-3 0 15,-1-18 0-15,9 23 0 0,-9-23 0 0,0 0 0 16,25 16 0-16,-25-16 0 0,27-9 0 0,-10 0 0 16,4-7 0-16,1-7 0 0,1-1 0 15,1-5 0-15,-1 2 0 0,0 2 0 0,-1-1 0 16,-1-2 0-16,0 2 0 0,-3-1 0 0,-3 4 0 15,-5 4 0-15,-1 2 0 0,-9 17 0 0,8-28 0 16,-8 28 0-16,0 0 0 0,0 0 0 0,0 0 0 16,0 0 0-16,0 0 0 0,0 0 0 15,-21 11 0-15,21-11 0 0,-16 34 0 0,10-15 0 16,0-2 0-16,1 0 0 0,2 0 0 16,3-17 0-16,-3 31 0 0,3-31-4 0,3 31-19 15,-3-31-4-15,12 24-8 0,-12-24-6 0,21 19-9 16,-21-19-4-16,26 16-15 0,-26-16 1 0,30 6 8 15,-30-6-18-15,45 4-33 0,-25-14-25 0,21 14-103 16,-9-8-181-16,-1-14-19 0,18 17 247 0</inkml:trace>
    <inkml:trace contextRef="#ctx0" brushRef="#br0" timeOffset="9238.8174">15615 1382 1117 0,'0'0'174'0,"-2"-19"-56"15,2 19-20-15,0 0-24 0,-18 11-14 0,18-11-17 16,-23 19-5-16,23-19-8 0,-27 32 0 0,12-13-12 15,2 6 4-15,-3 2-9 0,3 1 8 0,-3 2-8 16,1 3 6-16,1-1-3 0,3 5 2 16,0-7-5-16,5 0 0 0,1-6-7 0,4-6 3 15,1-18-3-15,-2 26 1 0,2-26-3 0,0 0 1 16,0 0 0-16,0 0 3 0,0 0 0 0,21 8-1 16,-21-8 3-16,17-24-4 0,-5 2 5 0,2-1-8 15,0-6 1-15,0-1-4 0,-2 0 0 0,-2 0 0 16,-1 3 0-16,0 2 0 0,-3-1 0 0,2 1 0 15,0-1 0-15,1 0 0 16,-1-1 0-16,-1 3 0 0,4 0 0 0,-1 2 0 16,1 4 0-16,0 1 0 0,-11 17 0 0,18-23 0 15,-18 23 0-15,19-17 0 0,-19 17 0 0,23-7 0 16,-23 7 0-16,31 0 0 0,-9 2-52 0,-5-3-45 16,9 8-51-16,-26-7-92 0,49 3-380 0,-21 9 57 15,-4-6 237-15</inkml:trace>
    <inkml:trace contextRef="#ctx0" brushRef="#br0" timeOffset="9395.0818">16324 1524 1931 0,'-6'17'72'0,"6"-17"-37"0,-17 7-26 0,17-7-9 16,0 0 0-16,0 0 0 0,0 0 0 15,0 0 0-15,0 0-14 0,0 0-46 0,0 0-63 16,-18-16-176-16,18 16-345 0,0 0 27 0,0 0 328 15</inkml:trace>
    <inkml:trace contextRef="#ctx0" brushRef="#br1" timeOffset="14841.1402">1407 2170 937 0,'0'0'82'15,"0"0"-37"-15,0 0-28 0,0 0-7 16,0 0-3-16,0 0-1 0,0 0-2 0,0 0-2 16,0 0-1-16,0 0-2 0,0 0 0 0,0 0 4 15,0 0 7-15,0 0 7 0,21-10 6 0,-21 10 2 16,24-1-1-16,-24 1-5 0,33-4-2 15,-13 4 1-15,0-4 0 0,3 3 1 0,-1-4-2 16,5 2-3-16,-1-1-3 0,2 1-6 0,0-1-1 16,2 0-2-16,-1 1 1 0,2-1-1 0,-1 3 0 15,2-2 0-15,0 3-1 0,1-1 0 0,5 1 0 16,1 0-1-16,1 0 0 0,4-1 0 0,1 1 0 16,3-4-1-16,6 1 1 0,1-2 0 15,4-1 1-15,3 0 0 0,3 0 5 16,2 0 2-16,0-2 8 0,4 4 0 0,-1-4-2 15,1 0-5-15,1 4-3 0,0-3-4 0,-2 5 2 16,5 0-2-16,-2 0 0 0,-2 2-1 0,3 1 0 16,1 4 0-16,-1-3-1 0,1 0 2 0,1-2-2 15,1 1 0-15,3 0 0 0,-1 5 1 0,2-5-1 16,1 2 1-16,1-1-1 0,1-1 0 0,0 3-1 16,1-2 2-16,-1 2-2 0,0 1 2 15,0 0-1-15,-2 1 2 0,0 1-3 0,0 1 2 16,-3 2-1-16,2-1 3 0,-2 1-2 0,2 0 3 15,0 2-2-15,-4-1 3 0,3 0 0 16,0 0 3-16,-1-1-3 0,4-1 1 0,-2 1-5 16,2-2 1-16,0 1-3 0,-2-1 2 0,4 0 1 15,2-1 4-15,0-2-1 0,3 0 0 16,-1-1-2-16,-1 1-1 0,2 1 2 0,-2-1 0 16,0 0 0-16,2 1 3 0,-1-1-2 0,0 0 3 15,1-1-2-15,-2 0 0 0,0 0 2 0,1-2-2 16,-3 2 0-16,3 1-1 0,-3-3-4 0,-1 2 2 15,3-2-2-15,-4 2 2 0,3-4 0 0,1 2-1 16,1-1 1-16,2-1-1 0,-2 0 0 0,1 0 0 16,1-1 1-16,0-1 1 0,1-1-2 15,3 1 1-15,-2-2 0 0,0 1-1 16,1-1 1-16,-2-2-1 0,2 1 0 0,0 1 0 16,1-2 0-16,-4 3-1 0,0-2 0 0,-2 3-1 15,1-1 0-15,-3 2 0 0,-1 1 0 0,-1 0 0 16,-4 0 0-16,-2 2-1 0,1 0 0 0,-3 0 0 15,2 0 0-15,-1 2 1 0,0-2 0 0,3 2 1 16,-3-2 0-16,2 1-1 0,-1-3 1 16,-3 0-1-16,4 1 0 0,-1-1 1 0,-1 1 0 15,2-1 1-15,-3-2 0 0,-2 1-2 0,1-1 1 16,-3 1 0-16,-2 0 0 0,4 0 1 0,-3 0 0 16,1-1 1-16,2-1 2 0,-1 0 4 0,1 0 2 15,-1-1-1-15,-2 2-2 0,1 2-4 16,-2-1-2-16,0-1 0 0,0 2-2 15,-2-1 0-15,1 0 1 0,-2 1-2 0,0-1 1 16,-3-1 0-16,5 1 0 0,-1-1 1 0,-1-1 0 16,4 1 1-16,0-3 1 0,1-1 0 0,1 0 2 15,-1-1-3-15,-1 1 0 0,-3 0-3 0,-3 0 2 16,-2 2 0-16,-1-1 4 0,-1 2 0 0,-1-1 2 16,-3 0-1-16,-2 1 0 0,-1 1-1 0,-3 0-1 15,-1 0 1-15,-1 0 0 0,-1 0-2 16,-4 1 1-16,1 0-3 0,-2 1 0 0,-4 0 1 15,0 1-2-15,-1 0 1 0,1 0-1 0,-3 0 0 16,-2-1 1-16,-2 2-1 0,-1-2 0 16,-2 0 0-16,-1 1 0 0,-1-1 2 0,-4 1-2 15,-2-1 1-15,-3 0 0 0,-1-1 0 0,-18 1-1 16,29-1 0-16,-29 1 0 0,24 0 1 0,-24 0 0 16,25 0 1-16,-25 0 3 0,25 0-1 15,-25 0 2-15,29-3-3 0,-29 3 0 0,32-2-1 16,-32 2-3-16,29-1 2 0,-29 1-2 0,24-2 1 15,-24 2 0-15,19-1-1 0,-19 1 0 0,0 0-4 16,0 0-4-16,18 0-7 0,-18 0-14 0,0 0-15 16,0 0-16-16,0 0-16 0,0 0-24 0,0 0-17 15,30 0-32-15,-30 0-41 16,27-14-128-16,-4 16-63 0,-7-19 63 0,20 22 319 16</inkml:trace>
    <inkml:trace contextRef="#ctx0" brushRef="#br2" timeOffset="21660.5467">884 3004 683 0,'0'0'65'16,"0"0"-42"-16,0 0-4 0,0 0 23 16,0 0 19-16,0 0 14 0,0 0-3 0,0 0-12 0,-23 18-10 15,17 6 7-15,-7-2 1 0,4 12 8 0,-9-4-14 16,7 9 2-16,-6-2 2 0,5 7-34 16,-3-2 23-16,3 5-32 0,-1-2 3 0,2 4 7 15,0-3-16-15,1 2 7 0,1-3-12 16,1-2 7-16,1-3-10 0,2-5 7 0,0-5-7 15,3-4 6-15,1-7-3 0,1-19 4 0,1 18-2 16,-1-18 1-16,0 0 1 0,0 0 0 0,0 0 9 16,0 0 8-16,14-31 8 0,-3 4-6 0,1-11 0 15,3-11-19-15,1-5 5 0,2-4-14 16,2-3 12-16,0 1-10 0,1-1-1 0,0 0 21 16,-2-2-18-16,2 1 19 0,-3-1-6 0,1 2-11 15,-2-1 9-15,2 4-13 0,-2 7 10 0,-1 6-9 16,-1 13 6-16,0 9-3 0,-15 23 0 0,22-21-1 15,-22 21 0-15,0 0-3 0,0 0 2 16,0 0 3-16,18 30-3 0,-11-8 4 0,4 10-4 16,0 6 6-16,-1 7-8 0,1 6 7 0,-1 1-10 15,-1 2 8-15,1 2-9 0,-1-2-5 0,-1 2 18 16,3-1-19-16,1-4 18 0,0 0-5 16,2-5-16-16,-3-4 2 0,1-1-14 0,-1-5-3 15,0-1-15-15,-4-8-1 0,3 1-19 0,-10-28-13 16,14 38-35-16,-14-38-57 0,9 17-46 0,-9-17-22 15,0 0-151-15,0 0-23 0,-12-28 327 16</inkml:trace>
    <inkml:trace contextRef="#ctx0" brushRef="#br2" timeOffset="21838.6991">1032 3527 939 0,'-44'-20'174'16,"16"18"-18"0,-13-15-30-16,16 16-19 0,-8-10-11 0,14 14-10 15,-1-6-17-15,20 3-16 0,-19 1-16 0,19-1-17 16,0 0-14-16,0 0-8 0,0 0 0 15,0 0 0-15,29 1 2 0,-6-3 1 0,8-4 0 16,3-2-1-16,8-5 2 0,6-4-3 0,4-2-10 16,4-7-13-16,4 5-7 0,-3-7-21 0,6 5-6 15,-8-10-12-15,9 11-64 0,-18-17-23 0,18 16-109 16,-16-8-253-16,-3-9 67 0,9 16 361 0</inkml:trace>
    <inkml:trace contextRef="#ctx0" brushRef="#br2" timeOffset="22018.8784">1725 2813 1599 0,'-22'5'60'0,"22"-5"-27"0,-21 24-20 16,16-6 6-16,-2 4 2 0,5 9 7 0,-4 3-11 15,-1 7 6-15,1 4-16 0,0 2 4 0,1 2-12 16,1 0 4-16,-1 2 6 0,2-3-23 16,1 0 18-16,1-2-35 0,4-1-2 15,-3-3-7-15,9 5-38 0,-8-12-7 0,16 12-62 0,-17-23-84 16,24 16-89-16,-4-7-182 0,-20-33 138 0,45 46 364 15</inkml:trace>
    <inkml:trace contextRef="#ctx0" brushRef="#br2" timeOffset="22409.6831">2104 3234 1399 0,'-31'6'71'0,"31"-6"-27"0,-26 19 21 0,18 1-26 15,8-20 13-15,-25 42-22 0,12-19 1 0,2 6 1 16,0-1-9-16,2 1 4 0,1-3-9 16,4 1 1-16,2-3-9 0,2-2 1 0,2-1-7 15,3-3 1-15,4-1-4 0,-9-17 3 0,23 25-4 16,-23-25 3-16,35 13-1 0,-14-10 0 16,4-7 1-16,3-3-1 0,3-6 2 0,3-4-3 15,1-6 4-15,0-4-3 0,2-1 4 0,-2-1-6 16,-3-1 6-16,-1 1-8 0,-4 1 6 0,-4 0-7 15,-3 2 6-15,-6 1-5 0,-2 4-12 16,-4 1 27-16,-4 3-27 0,-4 17 28 0,4-23-9 16,-4 23-3-16,0 0 3 0,0 0-1 0,0 0 0 15,0 0-4-15,0 0-3 0,0 0-12 0,-18 23 25 16,12-1-23-16,0 5 25 0,1 2-11 0,-1 1-10 16,1-1-1-16,2 3-13 0,1-5-3 0,4 4-13 15,-2-7-6-15,8 4-27 0,-6-11-22 0,16 12-51 16,-18-29-55-16,33 27-68 15,-33-27-202-15,33 15 28 0,2-4 354 0</inkml:trace>
    <inkml:trace contextRef="#ctx0" brushRef="#br2" timeOffset="22925.3688">2842 3257 1197 0,'-21'16'145'0,"21"-16"-90"0,-26 20-22 16,26-20 24-16,-23 35 6 0,8-17-11 0,7 9 0 15,-7-2-21-15,5 3-4 0,0 0-10 0,1 1 5 16,3-5-12-16,2 2 9 0,1-3-14 16,3-3 1-16,0-2-4 0,0-18 1 0,3 29-2 15,-3-29 1-15,6 21-3 0,-6-21 3 0,0 0-3 16,0 0 0-16,21 6 0 0,-21-6 0 16,0 0 3-16,23-23-2 0,-23 23 2 0,22-33-3 15,-10 10 5-15,-1-1-6 0,-1-1 6 0,0-2-5 16,-2 2 5-16,-1 0-5 0,-2 1 6 0,0 1-6 15,-2 3 4-15,-2 0-3 0,-1 20 4 0,0-26 1 16,0 26 6-16,0 0 1 0,-4-17 1 0,4 17-2 16,0 0-5-16,0 0-3 0,0 0-5 0,0 0 0 15,0 0-2-15,3 23 3 0,-3-23 0 16,6 22 3-16,-6-22-3 0,12 25 2 16,-12-25-1-16,16 23 2 0,-16-23-2 0,21 18 3 15,-21-18-3-15,28 10 2 0,-11-9 0 0,2-2 0 16,-1-4 2-16,3-2 1 0,1-3 4 0,1-3 0 15,0-1 2-15,-1-1-4 0,-3-1 2 0,1 0-5 16,-3 2 2-16,-17 14-1 0,28-26 3 16,-28 26-3-16,19-21-14 0,-19 21 10 0,0 0-15 15,16-19 16-15,-16 19-1 0,0 0 0 0,0 0-2 16,0 0-3-16,0 0 14 0,0 0-15 0,-1 27 15 16,2-10-14-16,0 6-4 0,-1 1 2 0,-1 4-10 15,-2-1 2-15,5 2-11 0,-4-4-1 16,6 2-12-16,-3-4-3 0,8 2-17 0,-9-25-19 15,19 42-67-15,-19-42-21 0,26 31-50 16,-26-31-78-16,19-2-147 0,10 8 55 0,-15-24 385 16</inkml:trace>
    <inkml:trace contextRef="#ctx0" brushRef="#br2" timeOffset="23112.9423">3639 3239 1480 0,'-23'30'85'0,"6"-16"-35"0,3 11-12 15,-1-6 4-15,1 10 2 0,0-1-12 16,3 2 0-16,-1-2-11 0,6 0 1 0,-1-2-19 16,5 3 2-16,1-1-7 0,2-2 5 0,1-2-6 15,2-4 4-15,1-2-13 0,-5-18-12 0,12 32-10 16,-12-32-15-16,21 20-27 0,-21-20-17 0,28 8-53 16,-28-8-73-16,30-28-275 0,-8 21-7 15,-6-19 297-15</inkml:trace>
    <inkml:trace contextRef="#ctx0" brushRef="#br2" timeOffset="23628.5617">3719 3046 1627 0,'0'0'91'16,"0"0"-79"-16,-8 17-13 0,8-17 0 0,0 0 1 15,0 0-2-15,7 21 4 0,-7-21-3 0,0 0 0 16,22 23 0-16,-22-23-2 0,28 16-13 0,-28-16-5 15,32 15-13-15,-32-15-4 0,37 20-7 0,-19-12 0 16,6 8-3-16,-6-6 5 0,1 5 10 0,-19-15 17 16,28 29 27-16,-28-29-8 0,21 32 21 0,-14-15-27 15,-7-17 23-15,9 34-12 0,-9-34 27 16,0 35 12-16,0-35-4 0,-6 35 13 16,6-35-19-16,-13 36-1 0,5-18-5 0,2 4 4 0,-4-5-1 15,4 2-1-15,-2-2-15 0,1 2-1 0,1 0-6 16,2-3 2-16,4-16-3 0,-7 25-2 15,7-25-6-15,0 0 0 0,0 0-2 0,3 17 1 16,-3-17-2-16,0 0-1 0,0 0 1 16,0 0-1-16,19-17 3 0,-19 17-2 0,19-28 3 15,-8 9-4-15,2-4 4 0,1 0-3 0,4-2 4 16,-1 1-3-16,1 1 3 0,-1-1-4 0,-3 1 5 16,0 2-5-16,-2 2 5 0,-12 19-1 0,18-30 4 15,-18 30-2-15,14-19 1 0,-14 19-3 0,0 0-1 16,0 0 0-16,0 0-3 0,0 0-1 0,0 0-1 15,4 20 2-15,-4-20-3 16,-2 33-2-16,1-10-8 0,-2-2-4 0,3 2-7 16,0-1 3-16,4 1-3 0,0-1 3 0,2-1-8 15,0-3 2-15,5 3-9 0,-11-21-5 0,23 34-10 16,-23-34-1-16,30 23-7 0,-30-23-10 0,38 11-23 16,-38-11-42-16,46-3-56 0,-26-10-105 0,2-5-145 15,18 12 163-15,-21-25 278 0</inkml:trace>
    <inkml:trace contextRef="#ctx0" brushRef="#br2" timeOffset="23816.0657">4589 3294 1264 0,'-26'23'263'15,"26"-23"-207"-15,-19 17-9 0,19-17-5 0,-20 27-1 16,8-9-9-16,4 5 2 0,-5 1-10 16,5 3-1-16,-1-1-11 0,3 2 2 15,2-1-8-15,0 2 3 0,1-3-10 0,3 1 4 16,2-2-8-16,0-3 5 0,2-4-3 0,-4-18 1 15,12 26-9-15,-12-26-7 0,18 18-7 0,-18-18-13 16,27 5-26-16,-27-5-33 0,36-17-75 0,-27-13-114 16,12 4-247-16,4 1 25 0,-10-18 402 0</inkml:trace>
    <inkml:trace contextRef="#ctx0" brushRef="#br2" timeOffset="23972.3743">4622 3042 1623 0,'-27'0'94'0,"27"0"-55"0,-26 10-16 0,26-10-7 16,0 0-9-16,0 0-5 0,-13 21-5 0,13-21 1 16,6 17-9-16,-6-17-8 0,17 18-18 0,-17-18-26 15,27 17-42-15,-27-17-72 0,35 12-141 16,-13-3-227-16,-22-9 67 0,45 15 433 0</inkml:trace>
    <inkml:trace contextRef="#ctx0" brushRef="#br2" timeOffset="24316.1238">4838 3242 1276 0,'1'17'148'0,"-1"-17"-68"16,-16 27-8-16,16-27 14 0,-18 35-4 0,6-17-24 15,5 5-4-15,-3-2-16 0,5 2-2 0,0-2-12 16,2 4-2-16,0-4-10 0,2 1-1 0,1-1-8 16,1-1 2-16,3-2-4 0,0 0 0 0,-4-18-2 15,15 26 3-15,-15-26-2 0,26 12 1 0,-8-10 0 16,3-3 0-16,2-5 1 0,-1-2 1 0,0-7 0 15,0-4-1-15,1-4 2 0,0-4-4 16,1 1 4-16,-2-1-5 0,0 0 4 0,-3 0-4 16,-2 1 3-16,-2 2-2 0,1 2 3 0,-5 4-3 15,-3 1 3-15,-8 17-1 0,11-22-12 0,-11 22 11 16,0 0-12-16,0 0 12 0,0 0 0 16,0 0-1-16,0 0 10 0,0 0-12 0,0 0 11 15,-12 32-10-15,5-10-4 0,-3 1 0 0,1 2-8 16,0-1-3-16,1 2-10 0,2-3-3 15,4 2-9-15,-2-5-4 0,7 3-8 0,-3-23-6 16,11 39-21-16,-11-39-2 0,26 33-22 0,-26-33-19 16,42 22-49-16,-24-27-56 0,16 7-138 0,4 4-85 15,-11-21 271-15</inkml:trace>
    <inkml:trace contextRef="#ctx0" brushRef="#br2" timeOffset="24831.8087">5496 3239 1002 0,'-13'20'223'0,"13"-20"-116"0,-25 21-44 16,25-21 12-16,-24 36-21 0,7-15 4 0,8 10 1 15,-6-3-18-15,5 5 3 0,-3-4-15 0,4 2 4 16,1-6-10-16,1 1 2 0,4-4-9 16,2-4-1-16,1-18-6 0,3 25 0 0,-3-25-3 15,0 0-1-15,0 0-1 0,0 0-1 0,0 0 0 16,21 7 3-16,-21-7 2 0,16-23-2 0,-5 4 2 15,0-5-7-15,1 0 2 0,1-3-3 16,0 2 4-16,2-1-4 0,-3 1 5 0,-1 1-7 16,-2 1 5-16,-1 1-5 0,1 3 4 0,-2 2-3 15,-7 17 1-15,15-28-1 0,-15 28-14 16,0 0 17-16,0 0-13 0,0 0 16 0,0 0 15 16,0 0-15-16,0 0 16 0,0 0-10 0,14 18-1 15,-14-1 3-15,-1 1-5 0,0 1 0 0,0 0-5 16,1-1 2-16,0-1-5 0,0-17 2 0,6 24-1 15,-6-24 0-15,0 0 0 0,14 22 1 0,-14-22-1 16,0 0 1-16,21 6 0 0,-21-6 0 16,24-5 0-16,-7-2-2 0,2-4 0 0,2-4 0 15,4-4 0-15,1-2 0 0,2-1 0 0,0-1 0 16,-1 1 0-16,-3 0 0 0,0 1 0 16,-4 3 0-16,0 1 0 0,-3 4 0 0,-17 13 0 15,25-18 0-15,-25 18 0 0,0 0 0 0,0 0 0 16,0 0 0-16,0 0 0 0,0 0 0 0,9 21 0 15,-10-4 0-15,-4 6 0 0,-1 4 0 16,0 1 0-16,-2 0-3 0,5 3-25 0,-1-3-5 16,6 3-18-16,0-3-11 0,9 13-82 0,-11-41-198 15,2 47-271-15,9-21 16 0,-11-26 424 0</inkml:trace>
    <inkml:trace contextRef="#ctx0" brushRef="#br2" timeOffset="25320.0023">6944 3322 1422 0,'0'0'91'0,"0"0"-39"0,20-19-17 16,-20 19-6-16,0 0 3 0,0 0-1 0,0 0 0 16,0 0-9-16,-7 17-6 0,-1 0-11 0,0 7 6 15,-4 7-6-15,-2 4 10 0,1 3-5 0,-1-1 4 16,2 0-11-16,3-1 4 0,0-1-12 0,4-4 1 15,5-2-14-15,1-2-2 0,7-2-18 0,-2-6-6 16,8 1-25-16,-14-20-14 0,32 21-42 16,-32-21-59-16,41-3-114 0,-10 0-213 0,-9-23 80 15,18 14 431-15</inkml:trace>
    <inkml:trace contextRef="#ctx0" brushRef="#br2" timeOffset="25492.0278">6981 2936 1475 0,'-28'18'268'0,"-1"-15"-221"0,9 3-20 0,20-6-13 16,-20 8-6-16,20-8-8 0,0 0-11 0,0 0-9 15,0 0-7-15,18 23-12 0,-18-23-13 0,42 19-31 16,-17-21-40-16,19 17-68 0,-14-19-57 0,20 8-193 16,1 12-25-16,-12-18 329 0</inkml:trace>
    <inkml:trace contextRef="#ctx0" brushRef="#br2" timeOffset="25789.7216">7515 3280 1287 0,'-46'-1'222'0,"26"15"-146"0,-15-7-7 16,13 10-1-16,-11-5-16 0,6 5-2 0,-4-2-15 16,5 3 8-16,2-5-11 0,6 2-4 15,18-15-7-15,-21 19-9 0,21-19-10 0,0 0-1 16,5 22-3-16,-5-22 2 0,23 13 0 0,-2-6 0 15,3-3 0-15,5 1 1 0,3-3 0 0,4 2 0 16,1 0 1-16,0 0-1 0,-3 2-1 0,-4 1 1 16,-7 1-2-16,-5 0 2 0,-18-8-1 0,22 22 2 15,-22-22-1-15,6 24 2 0,-6-24-2 16,-9 32 1-16,-1-15-2 0,-5 1 2 16,-5-1-2-16,-3-1 2 0,-2 1-4 0,-3-2 1 15,0-1-10-15,5-1-8 0,1-1-18 0,1-5-15 16,21-7-28-16,-34 14-30 0,33 2-79 0,-20-23-147 15,21 7-219-15,0 0 15 0,0 0 457 0</inkml:trace>
    <inkml:trace contextRef="#ctx0" brushRef="#br2" timeOffset="26464.7794">8835 3334 1107 0,'-29'-19'140'15,"29"19"-47"-15,-29-9-13 0,29 9-14 0,-40 0-12 16,19 6-5-16,-8-3-4 0,4 7 2 0,-6-3-2 16,6 6 1-16,-2-2-8 0,4 2 1 15,0-1-12-15,3 4 0 0,1-1-9 0,19-15 3 16,-29 31-5-16,18-14 1 0,0 1-7 0,2 0 0 16,3 3-6-16,1 1 2 0,3-1-4 0,2 1 2 15,2 0-3-15,2-3 1 0,3-2-3 16,-7-17 3-16,22 28-3 0,-22-28 3 0,29 17-3 15,-12-13 2-15,2-2 0 0,-1-3 0 0,1-4 2 16,-1-1-3-16,3-6 3 0,0-1-2 0,1-7 2 16,2-3-2-16,-1-3 4 0,1-3-5 0,0-3 2 15,-1 2-3-15,-3 0 4 0,-1 2-6 0,-5 1 7 16,1 2-6-16,-4 4 4 0,-3 2-2 16,-8 19 2-16,11-23-1 0,-11 23 3 15,0 0-3-15,0 0-1 0,0 0 0 0,0 0 0 16,0 0 0-16,-12 29 0 0,6-11 0 0,-4 10 0 15,-1 3 0-15,0 3 0 0,2 0 0 0,1 0 0 16,3-3 0-16,7-2-17 0,2-6-6 0,9-2-10 16,-13-21-3-16,40 29-13 0,-12-24-13 0,12 1-34 15,-4-19-52-15,24 14-120 0,-17-17-306 16,11-11 40-16,7 6 328 0</inkml:trace>
    <inkml:trace contextRef="#ctx0" brushRef="#br2" timeOffset="26663.0794">9481 2910 1727 0,'-30'34'35'15,"7"6"-11"-15,0 2-7 0,4 4 11 0,1-1-6 16,1 1 1-16,1 1 0 0,3 1-24 0,2 0 16 16,4 2-24-16,2-3 5 0,2-1 7 0,6-1-19 15,-1-4-2-15,7-1-26 0,-2-10-28 0,13 8-45 16,-20-38-67-16,40 46-216 0,-16-27-155 15,-1-12 59-15,12 9 496 0</inkml:trace>
    <inkml:trace contextRef="#ctx0" brushRef="#br2" timeOffset="27194.4169">9786 3287 1360 0,'-23'4'198'0,"10"13"-161"15,-6-4 7-15,8 9 9 0,-6-5-9 0,4 6-5 16,0-3-11-16,2 2 2 0,0 0-10 0,5-1-1 16,-1 0-7-16,3 1 1 0,0-3-6 0,2-2 1 15,2-17-5-15,-2 29 1 0,2-29-4 16,1 22 2-16,-1-22-3 0,0 0 2 0,0 0-2 16,0 0 1-16,0 0 0 0,0 0-1 15,18 1 4-15,-18-1-3 0,17-20 3 0,-17 20-3 16,26-37 3-16,-13 15-3 0,-1-1 3 0,0 1-4 15,-2-1 4-15,-1 0-4 0,-1 0 3 0,1 1-3 16,-2 0 3-16,0 4-3 0,-2 1 4 0,-5 17-4 16,7-22 3-16,-7 22-3 0,0 0 3 0,0 0 0 15,0 0-2-15,0 0 1 0,0 0-4 16,0 0 1-16,0 0 0 0,6 17 1 0,-6-17 2 16,8 23 3-16,-8-23-4 0,11 24 2 0,-11-24-2 15,13 23 2-15,-13-23-1 0,20 20 3 0,-20-20-2 16,24 14 1-16,-24-14 1 0,33 9 2 15,-13-8 0-15,3-1 1 0,3-5-1 0,2-2-2 16,0-4 2-16,2-1-2 0,0-2-1 0,-1 0-1 16,-4-1 0-16,0 1-1 0,-5-2 5 15,-20 16-4-15,28-26 5 0,-28 26-3 0,17-21-13 16,-17 21 12-16,0 0-14 0,11-18 12 0,-11 18 0 16,0 0-1-16,0 0 2 0,0 0-2 0,0 0-1 15,0 0-3-15,0 0 11 0,0 0-14 0,-2 28 10 16,2-28-13-16,-4 35-6 0,0-12-2 0,2 1-11 15,0-2-3-15,3 2-12 0,-1-5-6 16,7 7-24-16,-7-26-18 0,17 44-48 16,-17-44-60-16,24 38-94 0,-10-16-216 0,-14-22 50 15,40 32 422-15</inkml:trace>
    <inkml:trace contextRef="#ctx0" brushRef="#br2" timeOffset="27538.239">10662 3257 1150 0,'-19'10'311'16,"-8"-13"-201"-16,27 3-51 0,-35 17 10 0,35-17-28 15,-34 29 0-15,18-10 0 0,-2 0-11 0,4 2 0 16,2 2-10-16,2 3 1 0,4-1-8 16,3 3 4-16,-1-3-7 0,4 1 3 0,2-2-6 15,2-1-1-15,3 0-4 0,4-3 4 16,1-3-5-16,5-2 5 0,2-7-3 0,0 0 0 15,2-6 1-15,3-1 0 0,2-3 1 0,-2-4 0 16,0-4-1-16,-2-3 0 0,-1-4 1 0,-3-3-2 16,-2-3 0-16,-2-2-3 0,-1-2 0 0,-1-2 0 15,-1-1 0-15,-3-1 0 0,2-1 0 0,-5 2-1 16,-1 1 0-16,-3 2-11 0,0 3-15 0,-3-1 13 16,-1 6-31-16,-1 2 20 0,4 17-13 15,-9-20 2-15,9 20 0 0,0 0-4 16,0 0-26-16,-29 15-22 0,29 8-32 0,-19-15-86 15,24 22-97-15,-1-3-206 0,-4-27 39 0,6 48 461 16</inkml:trace>
    <inkml:trace contextRef="#ctx0" brushRef="#br2" timeOffset="27897.6445">11293 3208 1288 0,'-37'-7'259'0,"37"7"-163"0,-47 16-27 16,27-3-7-16,-11-2-16 0,6 5-21 16,-4-2 21-16,4 6-33 0,3-3 24 15,4 1-18-15,4 0-11 0,14-18 0 0,-20 30-9 16,20-30 2-16,-5 26-4 0,5-26 2 0,9 23-3 16,-9-23 3-16,23 16-1 0,-6-12 1 0,5-2 0 15,2-3 2-15,5-2 0 0,2-2-1 0,-1-2 4 16,2 1-3-16,-6-1 1 0,-1 4 0 0,-7 2-1 15,-18 1 0-15,26 0 0 0,-26 0 1 0,0 0 2 16,0 0 2-16,8 18-4 0,-8-18 3 16,-7 25-2-16,-1-7 1 0,-5 2-3 0,-2 4 3 15,-3 0-6-15,0 1 3 0,-1 1-3 0,0-3 2 16,2 0-9-16,0-3 1 0,3 0-15 16,1-3-3-16,5 0-20 0,8-17-14 0,-5 24-36 15,5-24-40-15,0 0-61 0,0 0-108 0,26-11-215 16,3 2 25-16,-11-20 412 0</inkml:trace>
    <inkml:trace contextRef="#ctx0" brushRef="#br2" timeOffset="28085.1635">11839 2886 1257 0,'-26'35'351'15,"-17"-10"-245"-15,17 9-49 16,-4 0-12-16,7 7 5 0,-4-2-14 0,4 4 0 15,-2 2-16-15,1 0-11 0,5 1 11 0,1 0-25 16,4-2 12-16,3 0-7 0,4-3-11 0,2-5-8 16,5 2-26-16,-1-8-7 0,8 4-38 0,-7-34-89 15,17 47-244-15,-11-29-170 0,-6-18 39 0,24 30 532 16</inkml:trace>
    <inkml:trace contextRef="#ctx0" brushRef="#br2" timeOffset="28272.6699">11331 3258 1809 0,'-27'7'134'0,"27"-7"-100"15,0 0-25-15,0 0-5 0,0 0 11 16,0 0-13-16,9 20 13 0,-9-20-12 0,37 12-3 16,-5-7 2-16,7-4-3 0,5-1-5 0,4-3-10 15,0-3-21-15,8 5-30 0,-8-15-75 0,29 20-330 16,-15-14-153-16,7 1 32 0,6 7 526 0</inkml:trace>
    <inkml:trace contextRef="#ctx0" brushRef="#br2" timeOffset="29054.0408">12916 3339 770 0,'20'5'160'0,"-20"-5"-23"0,0 0-2 16,0 0-16-16,0 0-27 0,-16-24-21 15,16 24-16-15,0 0-1 0,-24-14-4 0,24 14-3 16,-29-6-4-16,9 2-3 0,2 4-1 0,-5-2-4 15,1 5 2-15,-5 0-4 0,1 6 3 0,-5-1-6 16,2 7-1-16,0 2-11 0,0 3-1 0,1 4-17 16,0 3 0-16,1 3 0 0,3 2 0 0,2-1 0 15,2 2 0-15,6-5 0 16,4-2 0-16,5-5 0 0,6-4 0 0,-1-17 0 16,15 26 0-16,-15-26 0 0,32 16 0 0,-10-11 0 15,3-4 0-15,5-4 0 0,5-5 0 0,3-4 0 16,4-4 0-16,4-5 0 0,-2-3 0 0,0-4 0 15,-3-1 0-15,-2 1 0 0,-3 0 0 0,-5 4 0 16,-6 2 0-16,-5 4 0 0,-20 18 0 0,24-25 0 16,-24 25 0-16,0 0 0 0,0 0 0 15,0 0 0-15,0 0 0 0,0 0 0 0,0 0 0 16,0 0 0-16,0 0 0 0,0 0 0 0,-13 29 0 16,4-11 0-16,1 1 0 0,-1 0 0 0,3 2 0 15,1 1-16-15,2-2-8 0,3 2-9 16,-2-4-3-16,8 3-12 0,-6-21-5 0,20 34-20 15,-20-34-15-15,35 26-37 0,-35-26-51 0,50 15-99 16,-21-8-247-16,0-11 54 0,15 12 359 16</inkml:trace>
    <inkml:trace contextRef="#ctx0" brushRef="#br2" timeOffset="29366.5782">13529 3311 1068 0,'-32'-3'301'0,"9"-5"-181"15,23 8-36-15,-32 3-15 0,32-3-10 16,-33 13-18-16,16-3-7 0,-3-1-6 0,3 5 3 16,-2-3-7-16,19-11 0 0,-25 23-10 0,25-23-4 15,-12 19-7-15,12-19 0 0,0 0-4 0,6 21 2 16,-6-21-1-16,20 12 1 0,-20-12 1 0,37 10 4 16,-13-6-2-16,2-1 1 0,2-1 0 0,0-1-1 15,-3 2-2-15,1 0 1 0,-3 2-4 16,-4 1 2-16,-19-6-1 0,28 17 2 0,-28-17 0 15,14 21 2-15,-14-21 1 0,1 27 4 0,-6-10-2 16,-1 0 3-16,-5 1-8 0,-2 1 1 0,-4-1-3 16,-3 0 3-16,-2-1-4 0,-2-2 1 0,0 1-8 15,-1-1-3-15,5-1-12 0,0-4-8 0,20-10-31 16,-25 13-40-16,25-13-102 0,0 0-169 16,0 0-192-16,-8 17 24 0,8-17 471 15</inkml:trace>
    <inkml:trace contextRef="#ctx0" brushRef="#br2" timeOffset="30047.7682">14686 3322 1486 0,'-23'-11'96'0,"23"11"-46"0,0 0-12 16,0 0-4-16,0 0-6 0,0 0-8 0,0 0-9 15,0 0-5-15,-18 9-3 0,18-9 3 16,0 0 2-16,-9 28 7 0,9-28 4 0,-8 32 7 16,1-11-5-16,2 2 5 0,-4 2-10 0,2 3 4 15,-3 2-7-15,-2 3 5 0,1-1-8 0,0 1 3 16,1-5-4-16,3-3 1 0,0-2-5 0,2-3 4 16,5-20-9-16,-5 30 3 0,5-30-2 0,0 0-1 15,1 19 0-15,-1-19 0 0,0 0 0 16,0 0 2-16,0 0 0 0,0 0 4 0,19-22 4 15,-19 22-3-15,20-35-7 0,-5 11 0 0,2-5 0 16,0-2 0-16,-1-4 0 0,-2 1 0 0,0 2 0 16,-2 2 0-16,-2 2 0 0,-3 2 0 0,0 2 0 15,-1 1 0-15,-2 2 0 0,1 4 0 0,-5 17 0 16,2-22 0-16,-2 22 0 0,0 0 0 0,0 0 0 16,0 0 0-16,0 0 0 0,0 0 0 15,0 0 0-15,0 0 0 0,6 27 0 0,-6-27 0 16,20 22 0-16,-20-22-13 0,31 18-9 0,-11-12-6 15,7 2-9-15,-2-6-12 0,13 4-22 0,-5-12-44 16,18 16-120-16,-17-13-334 0,13-1 3 0,3 3 225 16</inkml:trace>
    <inkml:trace contextRef="#ctx0" brushRef="#br2" timeOffset="30442.8391">15068 3482 1664 0,'-25'6'133'0,"25"-6"-112"16,0 0-15-16,0 0 4 0,-6 18 4 0,6-18 7 16,23 8 3-16,-4-5 4 0,4-4 0 15,8-2-6-15,4-3-5 0,5-1-5 16,3 0-3-16,-2-3-4 0,0 2-2 0,-2-1-2 16,-4 1 0-16,1 0-1 0,-5 0 1 15,-3-1-1-15,-3 0 1 0,-5-1-2 0,-20 10 5 16,29-22-4-16,-29 22 3 0,13-19-1 0,-13 19 2 15,-5-19-1-15,5 19 1 0,-17-21-2 0,17 21-1 16,-29-18-1-16,9 11 1 0,-2 2-2 16,-2 2 2-16,-4 3-1 0,-1 4-1 0,-3 3 3 15,0 4 0-15,-2 4-2 0,0 4 0 0,0 4 0 16,0 2 0-16,0 3 0 0,4 1 0 0,2 1 0 16,4-1 0-16,5 1 0 0,7-4 0 0,6-2 0 15,6-1 0-15,7-3 0 0,7-3 0 0,5-2 0 16,8-3 0-16,6-2 0 15,9-5 0-15,6-5-4 0,8-3-25 0,1-5-14 16,10 1-19-16,-5-9-21 0,11 9-33 0,-10-19-47 16,16 18-27-16,-19-24-68 0,10 7-237 0,-1 9 53 15,-15-18 281-15</inkml:trace>
    <inkml:trace contextRef="#ctx0" brushRef="#br2" timeOffset="30788.3501">16079 3339 1433 0,'-43'-12'316'16,"7"19"-243"-16,-3-4-30 0,5 8 1 0,-3-4-5 15,6 6-6-15,-3-1-10 0,1 5 3 0,4 1-9 16,3 2-17-16,3 0 0 0,3 1 0 0,3 0 0 16,4 4 0-16,3-2 0 0,5-2 0 0,4-1 0 15,4-3 0-15,-3-17 0 0,17 28 0 0,-17-28 0 16,34 16 0-16,-12-11 0 0,6-3 0 16,2-7 0-16,5-4 0 0,3-4 0 15,-2-4 0-15,3-2 0 0,-3-2 0 0,-4 1 0 16,-4-2 0-16,-4 2 0 0,-4 1 0 0,-2 0 0 15,-2 1 0-15,-1-2 0 0,-4 3 0 0,-11 17 0 16,12-31 0-16,-12 31 0 0,6-22 0 0,-6 22 0 16,0 0 0-16,0 0 0 0,0 0 0 0,0 0 0 15,0 0 0-15,0 0 0 0,0 0 0 16,0 0 0-16,-15 31 0 0,13-10 0 0,0-2 0 16,4 2 0-16,0-4 0 0,6 2-34 0,-8-19-12 15,20 34-13-15,-20-34-3 0,38 29-13 0,-16-22-7 16,15 9-31-16,-11-21-51 0,23 19-73 15,-16-12-219-15,7-9-14 0,12 12 222 0</inkml:trace>
    <inkml:trace contextRef="#ctx0" brushRef="#br2" timeOffset="31010.08">16726 3281 1435 0,'-20'11'352'0,"-5"-15"-277"15,4 7-20-15,-3-1-8 0,-1 5-3 0,-3 3-12 16,0 6-25-16,-4-1-7 0,1 5 0 0,0 2 0 15,3 1 0-15,5 0 0 16,2 1 0-16,5-1 0 0,5-2 0 0,5 0 0 16,5 0 0-16,6-3 0 0,2 0 0 0,-7-18 0 15,32 28 0-15,-8-20 0 0,9-4 0 0,9-7 0 16,3-3 0-16,9-7 0 0,1-6 0 0,4-4 0 16,2-8 0-16,6 5-49 0,-4-12-44 0,6 11-43 15,-16-23-100-15,21 20-231 0,-18-10-106 0,-3-5 81 16,8 14 492-16</inkml:trace>
    <inkml:trace contextRef="#ctx0" brushRef="#br2" timeOffset="31213.2393">17433 2744 1712 0,'-40'18'177'0,"12"11"-122"0,-3 3-17 0,5 3 2 16,-1 1-15-16,2 3-25 0,1 2 0 15,2 1 0-15,2 2 0 0,3 0 0 16,1 2 0-16,2 0 0 0,3 0 0 0,0 0 0 15,2-2 0-15,2-2 0 0,2-1 0 0,2-4 0 16,3-4 0-16,0-4 0 0,4-2-23 0,0-8-22 16,6 3-29-16,-10-22-35 0,21 27-58 0,-21-27-115 15,0 0-289-15,20-11 42 0,-14-6 283 0</inkml:trace>
    <inkml:trace contextRef="#ctx0" brushRef="#br2" timeOffset="31525.7554">16998 3189 1699 0,'0'0'194'16,"0"0"-165"-16,0 0-16 0,0 0 4 0,-6 21 6 15,6-21 9-15,20 11 1 0,-20-11-26 16,40 6-7-16,-11-6 0 0,6 1 0 0,5-4 0 16,2 1 0-16,-1-2 0 0,-2 1 0 0,-1-2 0 15,-3 1 0-15,-2 1 0 0,-3 1 0 0,-4 2 0 16,-3 0 0-16,-23 0 0 0,29 6 0 0,-29-6 0 15,0 0 0-15,18 15 0 0,-18-15 0 0,0 0 0 16,4 24 0-16,-4-24 0 0,-3 26 0 16,0-10 0-16,-2 3 0 0,-1 0 0 0,0 2 0 15,-3 2 0-15,2-1 0 0,-2 3 0 16,0-1 0-16,0 1 0 0,-2-2 0 0,3 1 0 16,-1-1 0-16,3-1 0 0,0-2 0 0,5-1-54 15,1-19-27-15,5 23-41 0,-5-23-52 0,19 3-98 16,-19-3-225-16,20-20-25 0,6 8 198 0</inkml:trace>
    <inkml:trace contextRef="#ctx0" brushRef="#br2" timeOffset="31916.414">17734 2878 1280 0,'-17'24'426'0,"-3"-20"-345"0,20-4-25 15,-21 19-5-15,21-19 1 0,-13 21-8 16,13-21-5-16,-5 18-21 0,5-18-18 15,0 0 0-15,7 21 0 0,-7-21 0 0,0 0 0 16,0 0 0-16,0 0 0 0,18 13 0 0,-18-13 0 16,0 0 0-16,0 0 0 0,0 0 0 0,0 0 0 15,0 0 0-15,0 0 0 0,14 25 0 0,-14-25 0 16,8 37 0-16,-6-12 0 0,-2 4 0 0,-1 3 0 16,0 1 0-16,-1 1 0 0,1-1 0 15,-1 2 0-15,1-1 0 0,-1-1 0 0,2-2 0 16,0-4 0-16,2-3 0 0,0-5 0 0,2-2 0 15,-4-17 0-15,12 23 0 0,-12-23 0 16,0 0 0-16,17 12 0 0,-17-12 0 0,17-4 0 16,-17 4 0-16,25-19 0 0,-8 1 0 0,2-5 0 15,4-5 0-15,0-1 0 0,0 0 0 0,-2-1 0 16,-3 1 0-16,-3 1 0 0,-1-1 0 16,-3-1 0-16,0 0 0 0,0-3 0 0,-3 2 0 15,0-3 0-15,0 3 0 0,-2 1 0 0,3 7 0 16,-5 3-41-16,-4 20-39 0,4-26-53 0,-4 26-147 15,0 0-321-15,10 20 24 0,-10-20 243 0</inkml:trace>
    <inkml:trace contextRef="#ctx0" brushRef="#br2" timeOffset="32275.8306">18135 3177 1439 0,'-11'21'333'0,"11"-21"-278"0,0 0-9 0,0 0 8 15,0 0-6-15,-17 20-6 0,17-20-12 0,0 0-30 16,9 18 0-16,-9-18 0 0,19 15 0 16,-19-15 0-16,29 11 0 0,-29-11 0 0,38 6 0 15,-15-4 0-15,4-1 0 0,5-1 0 0,4 0 0 16,2-2 0-16,2-2 0 0,-1-2 0 0,-6-1 0 16,1 0 0-16,-8-3 0 0,0 2 0 0,-7-2 0 15,-19 10 0-15,26-17 0 0,-26 17 0 16,7-19 0-16,-7 19 0 0,-6-26 0 0,6 26 0 15,-19-29 0-15,2 15 0 0,-2 2 0 16,-2 1 0-16,-6 3 0 0,0 6 0 0,-3 6 0 16,-4 4 0-16,0 7 0 0,-4 5 0 0,1 6 0 15,1 3 0-15,2 3 0 0,1 3 0 0,3 2 0 16,3-2 0-16,6-3 0 0,8-1 0 0,6-5 0 16,9 0 0-16,6-2 0 0,12 0 0 0,8-3 0 15,13-2 0-15,9-7 0 0,16 4-60 0,3-20-118 16,33 13-468-16,-11-9 10 0,18-4 110 15</inkml:trace>
    <inkml:trace contextRef="#ctx0" brushRef="#br2" timeOffset="32947.7846">19818 3213 914 0,'-23'-19'358'0,"23"19"-206"0,-42-17-49 15,23 15-16-15,-7-9-10 0,4 10-11 0,-5-3-13 16,1 6-9-16,-2 1-5 0,3 4-4 16,-5 3-2-16,2 3-5 0,-3 3-4 0,1 3-15 15,-2 2 16-15,1 3-25 0,-1 0 0 0,4 4 0 16,2-3 0-16,5 1 0 0,5-5 0 0,5-1 0 16,3-2 0-16,8-18 0 0,2 29 0 0,-2-29 0 15,15 23 0-15,-15-23 0 0,32 13 0 0,-8-12 0 16,4-3 0-16,8-7 0 0,1-4 0 0,7-5 0 15,-1-4 0-15,3-2 0 16,-2-3 0-16,-3 0 0 0,-2 0 0 0,-6 0 0 16,-4 3 0-16,-3 1 0 0,-7 3 0 0,-2 2 0 15,-17 18 0-15,23-27 0 0,-23 27 0 0,0 0 0 16,0 0 0-16,0 0 0 0,0 0 0 0,0 0 0 16,0 0 0-16,0 0 0 0,-8 21 0 0,8-21 0 15,-17 36 0-15,4-12 0 0,5 0 0 0,-1 2 0 16,5-3 0-16,1-2 0 0,6 1 0 15,3-5-12-15,8 2-34 0,3-8-11 0,9 3-16 16,-1-13-24-16,18 8-50 0,-14-22-91 0,26 6-320 16,-9 1 36-16,-5-10 226 0</inkml:trace>
    <inkml:trace contextRef="#ctx0" brushRef="#br2" timeOffset="33244.7149">20294 3135 1528 0,'-27'-12'132'0,"27"12"-59"0,-23-8-13 15,23 8-10-15,-19-1-10 0,19 1-13 0,0 0-10 16,-20 10-7-16,20-10-5 0,0 0 1 0,-11 28-2 16,11-28 4-16,0 26 0 0,0-26 2 0,6 30-2 15,-6-30 1-15,16 31-2 0,-16-31-6 0,27 25 25 16,-27-25-24-16,33 18 14 0,-15-11-16 16,1 0 0-16,2-1 0 0,-2-2 0 15,1-1 0-15,-3-1 0 0,-17-2 0 0,27 3 0 16,-27-3 0-16,18 2 0 0,-18-2 0 0,0 0 0 15,0 0 0-15,0 0 0 0,14 19 0 0,-14-19 0 16,-4 26 0-16,-2-8 0 0,-4 3 0 0,-4 2 0 16,-5 1 0-16,-4 1 0 0,-4 2 0 0,-6-2 0 15,0 2 0-15,-2-2 0 0,1-2 0 16,5 0 0-16,2-5 0 0,5-1-25 0,4-8-30 16,18-9-70-16,-23 1-192 0,23-1-303 0,0 0 9 15,24-20 318-15</inkml:trace>
    <inkml:trace contextRef="#ctx0" brushRef="#br2" timeOffset="34635.4818">1137 4501 1079 0,'0'0'176'0,"3"-42"-50"0,-3 42-15 0,0-27-18 15,0 27-16-15,0 0-13 0,0 0-18 0,0 0-16 16,0 0-14-16,-18 0-13 0,18 0-2 0,-22 23-5 16,6-2-12-16,-1 9 27 0,-3 6-25 15,0 7 25-15,-2 3-3 0,-1 0-7 0,0 1 12 16,1 0-6-16,1-1 11 0,3 0-8 0,2-3 7 16,3 1-11-16,2-4 7 0,1-4-8 0,3-4 6 15,3-9-6-15,3-5 0 0,1-18-4 0,6 17 0 16,-6-17-2-16,0 0 0 0,19 0 0 0,-19 0 1 15,20-15 2-15,-20 15-2 0,27-36 5 0,-10 8-6 16,2-8 5-16,-1-5-7 16,3-7 6-16,0-2-8 0,-1-4 9 0,3 1-7 15,-3 0 7-15,-3 3-7 0,-1 3 8 0,-4 3 7 16,-4 1-18-16,0 5 18 0,-3 1-19 0,-2 6 6 16,0 5 5-16,-3 7-4 0,0 19 3 0,-4-18 1 15,4 18 3-15,0 0 0 0,0 0 1 0,0 0-5 16,0 0-3-16,-5 22 1 0,5-22-3 0,-2 35 4 15,2-10-3-15,1-1 5 0,0-2-5 16,4-3-9-16,2 0 22 0,3-2-22 0,-10-17 21 16,32 26-9-16,-12-17-3 0,5-3 3 0,3-4 0 15,3-4 0-15,6-6 2 0,0-4-1 0,5-5-8 16,0-3 21-16,1-4-20 0,-2-2 19 16,-1 0-8-16,-4-1-6 0,-5 2 5 0,-4 3-4 15,-6 2 1-15,-4 5-3 0,-17 15 0 16,17-14 0-16,-17 14 0 0,0 0 0 0,0 0 0 15,0 0 0-15,0 0 0 0,-14 22 0 0,8-5 0 16,-5 9 0-16,-3 11 0 0,-2 8 0 0,-2 2 0 16,-1 4-12-16,4 0 10 0,0-1-7 0,4 1-10 15,3-1 4-15,3-2-14 0,2-4-2 0,7-2-20 16,1-9-15-16,9 3-18 0,-3-12-6 0,16 6-20 16,-9-15-8-16,19 9-69 15,-17-23-29-15,22 13-53 0,0-7-200 0,-12-23 200 16,18 17 269-16</inkml:trace>
    <inkml:trace contextRef="#ctx0" brushRef="#br2" timeOffset="35012.4843">2097 4626 961 0,'-24'-13'189'16,"24"13"-54"-16,-32-5-21 0,32 5-16 16,-33 9-28-16,33-9-12 0,-36 26-14 0,19-7-4 15,-5 2-7-15,6 5 5 0,-4 2-10 0,5 6 1 16,-1 0-5-16,2 5 7 0,2-3-11 15,3 1 8-15,3-4-16 0,2-2 1 0,5-3-9 16,3-4 2-16,3-1-5 0,4-6 1 0,-11-17-2 16,29 26 1-16,-11-19-2 0,4-3 2 15,1-7 0-15,1-3 1 0,1-5 0 0,-1-4-2 16,1-5 2-16,-1-3-2 0,-1-3 4 0,0-2-5 16,-2-4 5-16,-3 2-5 0,-2 0 4 0,-1 0-5 15,-5-1 5-15,0 4-5 0,-4 1 5 0,-2 3-4 16,-3 5 3-16,-1 18-3 0,-2-27 3 0,2 27-1 31,0 0 1-31,0 0-3 0,0 0-1 0,0 0-6 16,0 0-4-16,-21 11-3 0,21-11-4 15,-6 33 1-15,4-9-4 0,0 0 1 0,4 3-17 16,-1-3-8-16,7 3-15 0,-2-4-1 0,10 2-10 16,-5-8 8-16,11 7-17 0,-22-24-23 0,45 32-28 15,-27-29-27-15,18 14-16 0,-10-14-15 0,8 0-29 16,3 6-70-16,-12-24 98 0,23 20 191 0</inkml:trace>
    <inkml:trace contextRef="#ctx0" brushRef="#br2" timeOffset="35529.63">2651 4686 1179 0,'0'0'215'0,"-42"0"-102"16,20 6-25-16,-8-4-15 0,5 7-18 0,-3 1-15 15,4 3-3-15,-3 4-8 0,4 5 3 0,0 1-6 16,2 5 3-16,4 0-9 0,3 1 0 15,3 0-10-15,6 1 0 0,4-5-6 0,3 1 1 16,7-6-3-16,2-3 2 0,6-4-3 0,3-2 1 16,3-3 0-16,4-5-1 0,1-3 0 0,1-3 1 15,2-5 0-15,-2-3-1 0,-1-6 2 16,-1-1-3-16,-2-5 3 0,0-1-5 0,-5-2 5 16,0-2-5-16,-2-1 4 0,-2 1-4 0,-4 0 4 15,-1 0-3-15,-1 2 4 0,-6 0-4 16,1 4 1-16,-2 3-5 0,-3 19 2 0,1-28-5 15,-1 28 6-15,0 0 0 0,0 0 1 0,0 0-1 16,0 0-4-16,-16 18 1 0,10 3-1 0,-1 7 5 16,-2 9-3-16,-1 7 7 0,-2 7-8 0,-1 6 9 15,-2 5-10-15,-2 9-4 0,-1 4 14 0,0 6-15 16,-2-2 14-16,1 0 2 0,1-4-10 16,2-6 13-16,1-6-8 0,4-8 11 0,3-6-8 15,1-6-7-15,2-8 18 0,0-6-21 0,0-7 21 16,5-22-8-16,-7 24-1 0,7-24 5 15,0 0-1-15,0 0 1 0,0 0-3 0,0 0-5 16,-9-30-11-16,7 7 20 0,2-9-19 0,-2-5 19 16,4-3-8-16,-1-1-5 0,-1-1 7 0,2 0-5 15,0-2 0-15,-1-2 0 0,0-2 0 16,1-4 0-16,3 0 0 0,1-3 0 0,5 1 0 16,1 4 0-16,2 5 0 0,0 8 0 0,2 6 0 15,-1 3-2-15,2 5-15 0,-3 0-8 0,7 5-12 16,-3-2-20-16,9 7-19 0,-5-9-32 0,12 16-37 15,-11-19-76-15,25 19-208 0,-9-3-110 0,-5-10 149 16</inkml:trace>
    <inkml:trace contextRef="#ctx0" brushRef="#br2" timeOffset="35924.1892">3334 4658 1229 0,'-26'-19'273'0,"26"19"-145"15,0 0-37-15,0 0-16 0,-18 11-21 0,18-11-8 16,-20 16-11-16,20-16-3 0,-21 26-10 0,21-26-1 15,-22 33-8-15,11-12 1 0,-1 2-6 16,-1 2-2-16,3 2-6 0,0 2 0 0,-2-2 0 16,2 0 0-16,0-2 0 0,4-3 0 0,1-4 0 15,5-18 0-15,-5 29 0 0,5-29 0 0,2 17 0 16,-2-17 0-16,0 0 0 0,0 0 0 0,0 0 0 16,0 0 0-16,23-3 0 0,-23 3 0 15,23-29 0-15,-9 7 0 0,3-5 0 0,0-2 0 16,2-2 0-16,-2-1 0 0,0 2 0 15,-1 0 0-15,-1 3 0 0,-1 2 0 0,-2 1 0 16,-1 4 0-16,-1 3 0 0,-10 17 0 0,17-20 0 16,-17 20 0-16,0 0 0 0,0 0 0 0,0 0 0 15,0 0 0-15,17 7 0 0,-17-7 0 0,8 23 0 16,-2-6 0-16,-2 2 0 0,-1 3 0 0,1 2 0 16,-1 3 0-16,0 1 0 0,1 0 0 15,1-2 0-15,0-2 0 0,2-1-4 0,1-3-17 16,3-1-9-16,-11-19-5 0,32 31-13 0,-15-21-10 15,6 0-22-15,-3-13-20 0,12 9-39 0,-11-24-100 16,22 3-283-16,-7 1-15 0,-7-12 304 0</inkml:trace>
    <inkml:trace contextRef="#ctx0" brushRef="#br2" timeOffset="36267.9536">3723 4725 1593 0,'-27'11'101'0,"27"-11"-32"16,-19 22-17-16,19-22-11 0,-11 21-16 0,11-21-5 15,-3 23-8-15,3-23-4 0,8 20-2 0,-8-20-1 16,19 17-1-16,-19-17 3 0,26 11-1 0,-26-11 0 16,31 1 4-16,-11-4 0 0,-1 0 3 0,3-3 0 15,1-3-1-15,-1 0-3 0,0-4 1 16,-3 1-4-16,0-1 1 0,-19 13-5 0,30-28-2 16,-30 28 0-16,22-29 0 0,-22 29 0 15,11-24 0-15,-11 24 0 0,0-22 0 0,0 22 0 16,-3-20 0-16,3 20 0 0,0 0 0 0,-15-21 0 15,15 21 0-15,0 0 0 0,-26-3 0 0,26 3 0 16,-21 10 0-16,21-10 0 0,-25 28 0 16,11-7 0-16,-1 2 0 0,-1 2 0 0,1 2 0 15,1 1 0-15,3-1 0 0,1 0 0 0,3 1 0 16,3-5 0-16,2 0 0 0,0-4 0 0,5-1-3 16,-3-18-19-16,10 32-15 0,-10-32-12 0,19 23-22 15,-19-23-17-15,35 15-37 0,-35-15-53 0,55-2-210 16,-23-2-186-16,3-10 64 0,12 8 509 0</inkml:trace>
    <inkml:trace contextRef="#ctx0" brushRef="#br2" timeOffset="36752.3958">4448 4574 1708 0,'-50'23'93'0,"24"-11"-32"15,1-4-16-15,3 2-8 0,2-3-14 0,3 2-5 16,17-9-5-16,-23 12-3 0,23-12-4 0,0 0-3 16,0 0-4-16,0 0-2 0,0 0 0 0,0 0 2 15,12 18 0-15,-12-18 1 0,21 10 0 0,-21-10 0 16,27 7 1-16,-27-7 0 0,30 7-1 16,-13-4-1-16,-17-3 1 0,34 4 1 15,-15 0-2-15,-1-2 2 0,-1 1-1 0,0 1 0 16,-17-4 0-16,28 7 0 0,-28-7 0 0,21 11 2 15,-21-11-2-15,0 0 2 0,14 21-1 0,-14-21-1 16,3 22 1-16,-3-22 1 0,-7 29-2 0,0-12 2 16,-1 1-3-16,-2-1 1 0,-1 0-1 0,11-17 1 15,-24 30-4-15,24-30-1 0,-23 25-7 16,23-25-5-16,-17 18-11 0,17-18-7 0,0 0-20 16,-19 12-20-16,19-12-56 0,0 0-95 0,0 0-106 15,0 0-227-15,21-6 62 0,7 3 456 0</inkml:trace>
    <inkml:trace contextRef="#ctx0" brushRef="#br2" timeOffset="36955.5385">4924 4547 1229 0,'3'18'366'0,"-3"-18"-266"16,0 0-17-16,0 0-18 0,0 0-18 0,-18 12-19 16,18-12-5-16,-20 26-7 0,7-6 4 0,-3 6-4 15,1 2 3-15,-2 3-12 0,2 4 3 0,0 0-9 16,-1 2 4-16,3-1-7 0,-1-4 4 0,2 0-5 15,4-6 2-15,2-1-9 0,3-6-6 16,6-1-19-16,-3-18 1 0,12 22-18 0,-12-22-8 16,20 7-26-16,-20-7-55 0,42-14-154 15,-15-7-298-15,-1-9 49 0,7 4 380 0</inkml:trace>
    <inkml:trace contextRef="#ctx0" brushRef="#br2" timeOffset="37080.5483">4963 4360 1458 0,'-23'-14'234'0,"23"14"-166"16,-23-2-33-16,23 2-12 0,0 0-13 0,0 0-15 16,0 0-23-16,0 0-30 0,0 0-53 0,0 0-91 15,17 13-226-15,-17-13-136 0,31 6 133 0</inkml:trace>
    <inkml:trace contextRef="#ctx0" brushRef="#br2" timeOffset="37455.6214">5335 4426 971 0,'-13'24'353'16,"-16"-19"-126"-16,22 16-140 0,-14-5 9 0,8 9-37 15,-7-2 12-15,3 7-36 0,-1-1-1 0,2 4 4 16,-1 1-16-16,4 1 2 0,2 0-12 16,1 0 2-16,3-1-10 0,3-2-4 0,3-2 0 15,2-6 0-15,4-4 0 0,-5-20 0 0,13 29 0 16,-13-29 0-16,25 15 0 0,-25-15 0 15,34 1 0-15,-15-7 0 0,3-6 0 0,2-5 0 16,2-6 0-16,-1-6 0 0,1-3 0 0,-1-3 0 16,1-1 0-16,-2 1 0 0,-1 0 0 0,-2 2 0 15,-3 2 0-15,-2 1 0 0,-4 4 0 16,-2 4 0-16,-3 4 0 0,-7 18 0 0,6-18 0 16,-6 18 0-16,0 0 0 0,0 0 0 0,0 0 0 15,0 0 0-15,-12 23 0 0,7-5 0 0,-3 8 0 16,2-1 0-16,-3 3 0 0,2-1 0 0,2 0 0 15,-1 1 0-15,5-2-14 0,0-2-6 0,3-2-11 16,3-4-3-16,5 1-17 0,-10-19-9 16,30 29-27-16,-30-29-21 0,45 15-23 15,-26-24-33-15,23 16-91 0,-14-5-251 0,1-18 27 16,15 12 373-16</inkml:trace>
    <inkml:trace contextRef="#ctx0" brushRef="#br2" timeOffset="37924.3961">5913 4565 1488 0,'0'0'115'0,"-17"-9"-50"16,17 9-7-16,-19 6-7 0,19-6-13 0,-21 20-3 16,21-20-7-16,-23 34 2 0,11-12-9 0,1 5 3 15,-1 2-5-15,1 2 3 0,-2-1-7 0,4-1 2 16,-1-2-10-16,5-3 2 0,3-5-6 16,-1 0-1-16,3-19-2 0,3 26 0 0,-3-26 0 15,0 0 0-15,0 0 0 0,0 0 0 0,17 12 0 16,-17-12 0-16,17-15 0 0,-4-2 0 15,2-5 0-15,2-5 0 0,1-2 0 0,-1 0 0 16,1-1 0-16,1 1 0 0,-4 2 0 0,0 2 0 16,-3 2 0-16,-1 4 0 0,-1 2 0 0,-10 17 0 15,13-22 0-15,-13 22 0 0,0 0 0 0,0 0 0 16,0 0 0-16,0 0 0 0,0 0 0 0,0 20 0 16,-2-3 0-16,1 2 0 0,-1 0 0 15,2-1 0-15,2-1 0 0,-2-17 0 0,7 25 0 16,-7-25 0-16,0 0 0 0,18 20 0 15,-18-20 0-15,0 0 0 0,27 2 0 0,-27-2 0 16,28-12 0-16,-9 0 0 0,1-4 0 0,3-2 0 16,1-4 0-16,3 1 0 0,1-1 0 0,-1 1 0 15,-3 3 0-15,-3 2 0 0,-3 4 0 0,-18 12 0 16,24-12 0-16,-24 12 0 0,0 0 0 16,0 0 0-16,0 0 0 0,0 0 0 0,16 22 0 15,-16-22 0-15,1 35 0 0,-3-12 0 0,1 2 0 16,-3 1 0-16,1 2 0 0,-1-4-48 0,5 7-40 15,-10-14-68-15,24 19-291 0,-16-13-186 0,1-3 40 16,5 4 512-16</inkml:trace>
    <inkml:trace contextRef="#ctx0" brushRef="#br2" timeOffset="38955.7855">7855 4373 1620 0,'0'0'69'0,"0"0"-40"0,0 0-12 0,0 0 1 15,0 0-1-15,0 0-4 0,0 0-3 0,0 0-2 16,-12 30 2-16,13-10 5 0,1 9 8 0,-2 1-2 16,0 6-10-16,-2 2 19 0,1 3-22 15,-3 1 18-15,1 3-7 0,-2-2-10 0,0 2 5 16,-2-2-8-16,0-1 6 0,-1-3-8 16,1-4 3-16,0-5-5 0,2-5 4 0,0-4-5 15,5-21 2-15,-3 24-3 0,3-24 1 0,0 0-2 16,0 0 1-16,0 0-1 0,0 0 0 0,0 0 1 15,0 0 0-15,16-31 3 0,-6 4-2 0,1-11 3 16,0-3-7-16,1-2 8 0,-1-4-8 0,-1 2 7 16,-1-4-6-16,-2 2 6 0,-4-2-7 15,2-2-2-15,-3 0 14 0,0 0-15 0,0 3 14 16,-2 3-5-16,3 4-7 0,-2 5 8 0,2 4-6 16,1 7 4-16,0 6-2 0,-4 19 1 15,12-27-1-15,-12 27 1 0,19-19-2 0,-19 19 1 16,37-16 0-16,-13 9 0 0,8 2 0 0,1 1 1 15,1 3-1-15,1 1 0 0,0 2 0 0,-1 3 0 16,-2 3 0-16,-3 1-2 0,-5 3 2 16,-2 3-1-16,-5 1 0 0,-3 2-1 0,-5 1 1 15,-3 2-2-15,-6-1 4 0,-4 4-3 0,-5 2 4 16,-7 3-3-16,-3 1 3 0,-7 0-3 0,-2 0 4 16,-5 0-6-16,-2-1-5 0,-1 0 19 0,-1-2-20 15,2-1 21-15,5-4-9 0,2-4-3 0,7-4 0 16,21-14 0-16,-23 15 0 0,23-15-2 0,0 0-1 15,0 0 0-15,0 0 0 16,29 2 3-16,-6-2 0 0,10-4 2 0,6 0-2 16,6-4 0-16,5 0-1 0,1 1 2 0,-3 1-2 15,-3 2 2-15,-6 4-2 0,-7 1 1 0,-6 5 1 16,-9 2-1-16,-17-8 1 0,18 21-1 0,-16-4 5 16,-3 5-2-16,-6 5-3 0,-8 3 0 0,-7 5 0 15,-7 0 0-15,-6 1 0 0,-7-1 0 16,-1 0 0-16,-6-1 0 0,2-1 0 0,2-4 0 15,2-1 0-15,3-3 0 0,5-4 0 0,3-3 0 16,5-2-8-16,27-16-19 0,-30 15-26 0,30-15-14 16,0 0-55-16,0 0-91 0,0 0-320 0,41-19-48 15,-7 2 139-15</inkml:trace>
    <inkml:trace contextRef="#ctx0" brushRef="#br2" timeOffset="39403.9798">9188 4282 1414 0,'-28'-1'293'15,"28"1"-184"-15,0 0-66 0,-25 16-5 16,8-8 1-16,17-8-3 0,-33 26-8 0,16-8-5 16,-3 1-7-16,3 4-8 0,3 1-8 0,-1 4 0 15,1 2 0-15,-1 6 0 0,0 1 0 16,2 2 0-16,-2 1 0 0,6 0 0 0,0-2 0 15,3 0 0-15,5-6 0 0,2-3 0 0,4-3 0 16,5-3 0-16,4-4 0 0,6-4 0 0,4-4 0 16,4-5 0-16,4-6 0 0,4-5 0 15,3-6 0-15,1-6 0 0,3-5 0 0,0-6 0 16,-1-4 0-16,0-3 0 0,-1-2 0 0,-4-3 0 16,-2 2 0-16,0-1 0 0,-4 3 0 0,-5 2 0 15,-3 1 0-15,-5 4 0 0,-2 1 0 0,-4 4 0 16,-2 2 0-16,-2 3 0 0,-8 19 0 0,12-24 0 15,-12 24 0-15,0 0 0 0,0 0 0 32,0 0 0-32,0 0 0 0,0 0 0 0,2 30 0 15,-5-8 0-15,1 7 0 0,-2 2 0 0,-2 6 0 16,-1 1 0-16,-2 1 0 0,2 3 0 0,1-1 0 16,2-1 0-16,4-1 0 0,4-4 0 0,6-2 0 15,-1-4 0-15,10-1-22 0,0-8-21 0,9 1-21 16,0-13-33-16,15 6-34 0,-12-20-37 0,29 14-122 15,-13-16-263-15,3-13 45 16,7 6 338-16</inkml:trace>
    <inkml:trace contextRef="#ctx0" brushRef="#br2" timeOffset="39596.6028">10509 4244 1340 0,'-55'-9'215'0,"42"26"-128"0,-13-4-30 16,6 14 0-16,-7 1-17 0,2 7-4 0,0 4-18 15,1 5 3-15,-2 5-1 0,4 3-22 0,-1 1 19 16,2 3-20-16,1-2 3 0,1-1 9 0,2-2-13 16,5-4-1-16,5-3-9 0,3-7-1 0,8 0-22 15,-3-11-19-15,10 3-24 0,-11-29-28 0,24 40-101 16,-24-40-356-16,0 0 35 0,33 13 242 0</inkml:trace>
    <inkml:trace contextRef="#ctx0" brushRef="#br2" timeOffset="39824.9368">9994 4239 2010 0,'-34'14'37'0,"34"-14"-37"0,0 0 0 0,0 0 0 15,0 0 0-15,20 9 0 0,-3-6 0 0,7 1 0 16,8 1 0-16,6-1 0 0,7-1 0 0,2 1 0 15,3-1 0-15,0 1 0 0,1 1 0 0,0-1 0 16,5-1 0-16,1 0 0 0,3 1 0 0,2-4-24 16,3 9-79-16,-9-16-97 0,20 11-439 0,-16-5 5 15,0-2 188-15</inkml:trace>
    <inkml:trace contextRef="#ctx0" brushRef="#br3" timeOffset="44854.8168">11523 4240 1225 0,'0'0'125'0,"0"0"-39"16,0 0-20-16,0 0-16 0,0 0-21 0,0 0-9 15,0 0-8-15,1 21-2 0,-6-3 4 16,2 6 4-16,-6 5-9 0,2 5 5 0,-4 5-12 15,-1 2 8-15,-1 5 7 0,0 1-25 16,-1-1 22-16,0 2-25 0,2-6 7 0,1 0 7 16,4-3-8-16,2-3-2 0,5 0-26 0,0-7-10 15,10 2-40-15,-9-13-40 0,19 14-80 0,-20-32-103 16,17 23-166-16,9-4 47 0,-26-19 425 0</inkml:trace>
    <inkml:trace contextRef="#ctx0" brushRef="#br3" timeOffset="45182.9788">11875 4567 816 0,'0'0'205'0,"-21"-10"-117"0,3 6-9 0,18 4-20 16,-34 8 12-16,34-8-20 0,-41 21 12 0,24 0 3 16,-11-7-5-16,10 13 2 0,-5-4-13 0,6 6-2 15,0-1-19-15,5 1 0 0,1-3-12 16,2 2-1-16,6-2-11 0,3-2 6 0,2-1-7 15,4-4 3-15,2-2-3 0,-8-17-1 0,24 28-3 16,-6-17 2-16,4-4-1 0,1-1 2 0,4-3 1 16,2-5 0-16,-1-4 2 0,1-1-1 0,-4-3 3 15,-1-2-3-15,-3-3 4 0,-3-1-4 0,-1-2 1 16,-5 0-3-16,-1-2 1 0,-4 1-4 16,-3-1 3-16,-2 1-3 0,-4 0 1 15,-2-1-9-15,-1 2-5 0,-3 0-11 0,8 18-5 16,-21-31-11-16,21 31-5 0,-19-28-12 0,19 28-7 15,-15-26-10-15,15 26-14 0,-6-19-28 0,6 19-54 16,0 0-61-16,15-29-223 0,5 28 44 0,-11-18 320 16</inkml:trace>
    <inkml:trace contextRef="#ctx0" brushRef="#br3" timeOffset="45417.3785">12467 4154 1217 0,'0'0'92'0,"-18"-1"-50"0,18 1-4 0,0 0 4 16,-24 19-5-16,24-19-8 0,-26 41 3 15,7-12-5-15,5 9 11 0,-4-1-14 0,1 7 2 16,-2 1-16-16,2 1 1 0,0 3 6 0,2 1-26 16,0-2 23-16,3 1-28 0,2-2-9 0,-1-2 6 15,6 0-31-15,-3-6-10 0,10 2-26 0,-8-14-49 16,15 10-67-16,-13-18-71 0,5-3-178 0,14 9 60 15,-15-25 389-15</inkml:trace>
    <inkml:trace contextRef="#ctx0" brushRef="#br3" timeOffset="45870.5898">12235 4584 1377 0,'-25'16'309'0,"25"-16"-266"15,0 0-19-15,0 0-11 0,0 0-7 0,0 0-6 16,0 0 5-16,0 0 5 0,33-2 4 0,-9 1 4 16,7-3-4-16,3 1-3 0,6-3-6 0,1-1-3 15,2 3-2-15,1-1 0 0,-2 0 0 0,-2 3 1 16,-1-1-2-16,-3 2 1 0,-5 1 0 16,-3 1 0-16,-6 2 1 0,-22-3-2 0,26 4 2 15,-26-4-2-15,0 0 2 0,0 0 2 16,0 0 1-16,0 0 1 0,-10 20 2 0,10-20-4 15,-32 18 4-15,12-8 1 0,-5-1 6 0,2 0-1 16,2-1 1-16,1 1-7 0,3-1-3 0,17-8-3 16,-29 15 0-16,29-15-3 0,-17 10 3 0,17-10-4 15,0 0-1-15,0 0 0 0,0 0 0 0,0 19 0 16,0-19 2-16,0 0 1 0,25 14 1 16,-25-14 1-16,29 10 0 0,-12-7 1 0,4 2-1 15,0-1 0-15,-1 0 1 0,0 0 0 0,-20-4 1 16,30 10-1-16,-30-10 2 0,20 12-2 15,-20-12 2-15,0 0 0 0,0 0 1 0,9 22 1 16,-9-22 0-16,-3 18-3 0,3-18 0 0,-16 27-3 16,16-27-1-16,-31 31-8 0,10-14-1 0,-1 1-12 15,-3-2-4-15,5 2-15 0,-3-5-10 16,9 7-31-16,-6-15-37 0,18 17-89 0,-20-22-164 16,22 0-151-16,0 0 25 0,0 0 489 0</inkml:trace>
    <inkml:trace contextRef="#ctx0" brushRef="#br3" timeOffset="46433.1547">13709 4673 827 0,'0'0'500'0,"0"0"-376"16,0 0-64-16,-22-11-19 0,22 11-12 0,-19 0-7 16,19 0-5-16,-24 6-4 0,24-6 2 0,-27 13-1 15,27-13 4-15,-28 21 1 0,28-21 6 0,-25 24 1 16,14-7 2-16,11-17-5 0,-17 34-2 0,10-15-7 16,3 1 0-16,0-1-6 0,4-1 1 15,1-1-6-15,-1-17 1 0,10 28-3 0,-10-28 3 16,18 22-4-16,-18-22 3 0,25 15-4 15,-25-15 5-15,28 8-2 0,-28-8 0 0,29-2 2 16,-29 2 1-16,32-7 0 0,-32 7-1 0,30-15 1 16,-30 15-5-16,29-30 4 0,-14 11-5 0,0-3 4 15,-1-2-5-15,-2-1 5 0,0 2-4 0,-3 0 4 16,-3 3-3-16,-4 2 3 0,-2 1-3 16,0 17 2-16,-5-27-1 0,5 27-3 0,-11-25-7 15,11 25-6-15,-13-18-13 0,13 18-6 0,0 0-5 16,0 0-5-16,-22-9-17 0,22 9-19 0,0 0-26 15,4 25-31-15,-4-25-27 0,14 27-87 0,1-8-200 16,-15-19 18-16,47 24 361 0</inkml:trace>
    <inkml:trace contextRef="#ctx0" brushRef="#br3" timeOffset="46683.1829">14610 4192 803 0,'-40'5'265'0,"5"-18"5"15,9 19-186-15,-8-6-15 0,9 13-1 0,-6-5-10 16,8 11-5-16,-4 0-15 0,5 6-4 16,-4 3-14-16,5 6 2 0,0 3-12 0,5 4 6 15,3 3-12-15,3 2-9 0,1 0 20 0,3 3-23 16,1-2 21-16,2 1-9 0,4-2-14 0,-1-4-1 15,6 0-34-15,-3-4-13 0,8 3-35 16,-10-18-59-16,21 15-133 0,-10-13-252 0,-12-25 40 16,27 35 353-16</inkml:trace>
    <inkml:trace contextRef="#ctx0" brushRef="#br3" timeOffset="46870.7555">14094 4681 1855 0,'0'0'54'16,"0"0"-24"-16,0 0-11 0,0 0-6 0,0 0-7 16,0 0-3-16,0 0 0 0,23 3 0 0,-3-1-1 15,5 1-1-15,6-2-1 0,3 0-1 0,6-2-8 16,1-3-21-16,8 6-34 0,-4-16-73 0,20 23-192 16,-9-20-270-16,4 2 14 0,1 7 351 15</inkml:trace>
    <inkml:trace contextRef="#ctx0" brushRef="#br3" timeOffset="47292.6925">15614 4267 1540 0,'0'0'117'0,"0"0"-95"0,0 0-5 0,-17 1 9 15,17-1 4-15,0 0 0 0,0 0-14 0,-18 10-9 16,18-10-6-16,-20 23 3 0,10-5 0 16,0 3 7-16,0 6-3 0,3 3 7 0,-2 2-7 15,2 2 4-15,-2 1 6 0,3 2-27 0,-1 2 22 16,0 1-24-16,-2-2 9 0,2 0 5 0,-2-1-7 16,2-1 7-16,0-1-8 0,0-2 4 0,0-1-13 15,1-6-3-15,4 1-31 0,2-27-20 0,-1 35-46 16,1-35-67-16,6 20-149 0,-6-20-203 15,0 0 57-15,24 0 385 0</inkml:trace>
    <inkml:trace contextRef="#ctx0" brushRef="#br3" timeOffset="47464.5663">15411 4723 1245 0,'-25'-5'322'0,"4"-6"-229"16,21 11-17-16,-24-10-2 0,24 10-8 0,0 0-18 15,0 0-13-15,0 0-15 0,0 0-10 0,0 0-8 16,0 0-2-16,0 0-2 0,0 0 1 15,0 0 0-15,17-6 0 0,3 4 0 0,6-4-4 16,5 1-6-16,2-5-15 0,5 3-12 16,-2-8-18-16,8 7-21 0,-6-14-40 0,14 17-56 15,-18-25-99-15,19 12-272 0,-4 1 50 0,-7-13 323 16</inkml:trace>
    <inkml:trace contextRef="#ctx0" brushRef="#br3" timeOffset="47839.6375">16127 4135 1172 0,'-34'16'292'0,"16"5"-127"16,-4-5-114-16,8 7 2 0,-5 0-1 0,5 8 4 15,-6 0-18-15,6 5 0 0,-5-1-9 0,6 4 3 16,0-2-8-16,1 3-13 0,-1-2 18 16,4-1-24-16,-2 1-5 0,3-2 0 15,0-2 0-15,1-3 0 0,1-3 0 0,1-3 0 16,1-4 0-16,3-2 0 0,1-19 0 0,3 27 0 15,-3-27 0-15,0 0 0 0,16 18 0 0,-16-18 0 16,17 2 0-16,-17-2 0 0,25-7 0 0,-25 7 0 16,32-22 0-16,-13 7 0 0,-1-3 0 0,0-2 0 15,-1 1 0-15,0 1 0 0,0 1 0 16,-17 17 0-16,27-29 0 0,-27 29 0 0,17-18 0 16,-17 18 0-16,0 0 0 0,0 0 0 0,17-11 0 15,-17 11 0-15,0 0 0 0,0 0 0 0,0 0 0 16,7 22 0-16,-7-22 0 0,9 23 0 15,-9-23 0-15,10 29 0 0,-10-29-22 0,9 29-18 16,-9-29-13-16,15 25-9 0,-15-25-22 16,24 18-27-16,2-3-51 0,-26-15-73 0,44 0-141 15,-16-3-115-15,-5-11 81 0,16 14 410 0</inkml:trace>
    <inkml:trace contextRef="#ctx0" brushRef="#br3" timeOffset="48042.7728">16472 4585 1347 0,'-14'23'369'0,"14"-23"-299"15,-25 6-16-15,25-6-7 0,-23 14-4 16,23-14-15-16,-21 24-6 0,11-5-9 16,2 0 6-16,-1 3-6 0,3 1 3 0,-1 0-10 15,2 1-6-15,-1 0 0 0,2 1 0 0,0 0 0 16,4-5 0-16,0 1 0 0,0-21 0 0,4 28 0 16,-4-28-8-16,9 18-9 0,-9-18-6 0,0 0-8 15,19 7-4-15,-19-7-12 0,20-15-18 0,-2 8-32 16,-10-22-61-16,24 17-92 0,-25-27-124 15,16 7-134-15,5 5 75 0,-16-16 433 0</inkml:trace>
    <inkml:trace contextRef="#ctx0" brushRef="#br3" timeOffset="48967.9107">16581 4286 1329 0,'0'0'401'16,"0"0"-355"-16,-18 15-33 15,18-15-7-15,0 0-3 0,0 0-4 0,0 0 1 16,8 21-2-16,-8-21 4 0,14 20-2 0,-14-20 2 15,22 21-1-15,-22-21 3 0,23 27 1 0,-23-27 6 16,25 25 4-16,-25-25 4 0,23 29-1 0,-23-29 5 16,20 31-1-16,-20-31 2 0,14 27-5 0,-14-27-15 15,11 28 24-15,-11-28-25 0,4 31 26 0,-4-31-12 16,-3 32-11-16,0-15-6 0,-2 0 0 16,-4 1 0-16,1-1 0 0,-2 2 0 0,-1 1 0 15,0 0 0-15,-2 0 0 0,1-2 0 0,0 0 0 16,1-1 0-16,11-17 0 0,-16 28 0 0,16-28 0 15,-6 18 0-15,6-18 0 0,0 0 0 16,0 0 0-16,0 0 0 0,0 0 0 0,18 7 0 16,-18-7 0-16,23-14 0 0,-23 14 0 0,34-31 0 15,-14 12 0-15,0-1 0 0,1-1 0 16,1 0 0-16,0 1 0 0,2-1 0 0,-3 1 0 16,1 2 0-16,-5 3 0 0,-17 15 0 0,25-21 0 15,-25 21 0-15,0 0 0 0,17-10 0 0,-17 10 0 16,0 0 0-16,0 0 0 0,0 0 0 0,9 21 0 15,-9-21 0-15,10 31 0 0,-7-13 0 0,3 4 0 16,-1-4 0-16,2 5 0 0,1-4-23 16,4 2-10-16,0-2-1 0,5 3-9 15,-17-22 0-15,37 35-10 0,-20-24-5 0,8 3-11 16,-7-9-13-16,12 8-21 0,-13-15-14 0,13 10 0 0,-12-15 3 16,11 8-8-16,-9-13-13 0,5 6-46 15,-6-10 4-15,-1 3 55 0,-18 13 78 0,25-34 134 16,-25 34 69-16,11-37 43 0,-11 37-6 0,3-37-31 15,-3 37-37-15,-4-36-20 0,4 36-25 16,-6-34-7-16,6 34-13 0,-10-25-7 0,10 25-3 16,0 0-5-16,-17-17-3 0,17 17-8 0,0 0-4 15,-24 0-10-15,24 0-1 0,-21 16-2 0,21-16 2 16,-24 30-1-16,12-12-1 0,-3 3-20 0,3-2 0 16,-1 0 0-16,3 1 0 0,0-3 0 0,10-17 0 15,-7 27 0-15,7-27 0 0,1 19 0 16,-1-19 0-16,0 0 0 0,0 0 0 15,21 13 0-15,-21-13 0 0,19-5 0 0,-19 5 0 16,28-18 0-16,-28 18 0 0,32-29 0 0,-15 11 0 16,0 0 0-16,0-1 0 0,0 0 0 0,0 0 0 15,-1 1 0-15,-16 18 0 0,27-29 0 0,-27 29 0 16,19-20 0-16,-19 20 0 0,0 0 0 0,0 0 0 16,17-9 0-16,-17 9 0 0,0 0 0 15,0 0 0-15,-4 24 0 0,2-7 0 0,-4 4 0 16,0 5 0-16,-4 3 0 0,-1 2 0 0,-2 4 0 15,-2 4 0-15,-1 3 0 0,-2 3 0 0,-1 1 0 16,-3 0 0-16,1 0 0 0,2 0 0 0,-2-2 0 16,4-3 0-16,1-7 0 0,3-4 0 15,2-7 0-15,5-4 0 0,6-19 0 0,-8 22 0 16,8-22 0-16,0 0 0 0,0 0 0 16,0 0 0-16,0 0 0 0,0 0 0 0,10-17 0 15,-10 17 0-15,14-35 0 0,-7 13 0 0,-1-1 0 16,1 1 0-16,-2-2 0 0,1 0 0 0,1-3 0 15,1 0 0-15,0-2 0 0,1-3 0 0,2 1 0 16,0-3 0-16,3 4 0 0,3-1 0 0,2 6 0 31,-4 1-14-31,6 6-35 0,-3-4-19 16,7 10-36-16,-11-15-76 0,23 27-187 0,-13-16-214 16,6-1 35-16,6 11 409 0</inkml:trace>
    <inkml:trace contextRef="#ctx0" brushRef="#br3" timeOffset="49288.2048">17941 4487 1615 0,'-20'8'105'0,"-9"-5"-32"0,5 5-19 16,-6-1 8-16,6 5-29 0,-4 1 13 0,3 1-15 16,0-1-3-16,5 1-28 0,3-2 0 0,17-12 0 15,-20 23 0-15,20-23 0 0,-6 19 0 0,6-19 0 16,6 18 0-16,-6-18 0 0,15 17 0 0,-15-17 0 15,24 11 0-15,-24-11 0 0,32 9 0 16,-15-7 0-16,0 2 0 0,-17-4 0 0,30 7 0 16,-30-7 0-16,27 7 0 0,-27-7 0 0,19 10 0 15,-19-10 0-15,0 0 0 0,19 24 0 0,-19-24 0 16,1 23 0-16,-1-23 0 0,-9 31 0 16,2-12 0-16,-4 0 0 0,-2 0 0 0,-3 1 0 0,-4-1 0 15,2-2 0-15,-3 0 0 0,2-3 0 16,2 0 0-16,17-14 0 0,-27 23-50 15,27-23-27-15,-13 19-68 0,13-19-124 0,-17-6-329 16,17 6 8-16,0 0 273 0</inkml:trace>
    <inkml:trace contextRef="#ctx0" brushRef="#br3" timeOffset="50411.8087">18850 4651 857 0,'16'-20'339'0,"-16"20"-143"15,7-17-109-15,-7 17-11 0,6-20 1 0,-6 20-8 16,-1-17-14-16,1 17-9 0,0 0-6 0,-22-21-5 15,22 21-9-15,-30-10-4 0,11 5-7 16,-5 5-2-16,0 4 1 0,-1 2 4 0,-3 2-2 16,2 4 3-16,-1 2-4 0,2 3-3 0,-1 1-12 15,1 2 0-15,0 3 0 0,3 0 0 0,4 1 0 16,2 1 0-16,3-1 0 0,3 0 0 16,2-2 0-16,3-2 0 0,4-1 0 0,1-19 0 15,7 27 0-15,-7-27 0 0,17 21 0 0,-17-21 0 16,27 13 0-16,-10-9 0 0,2-5 0 15,3-3 0-15,1-3 0 0,2-4 0 0,1-4 0 16,0-3 0-16,1-4 0 0,-1-1 0 0,0 0 0 16,-1-1 0-16,0 1 0 0,-3 2 0 0,-4-1 0 15,-1 4 0-15,-4 1 0 0,-13 17 0 0,20-27 0 16,-20 27 0-16,0 0 0 0,0 0 0 0,11-17 0 16,-11 17 0-16,0 0 0 0,0 0 0 15,0 0 0-15,0 0 0 0,-12 26 0 0,5-10 0 16,-1 6 0-16,-1 4 0 0,1 0 0 15,-1 2 0-15,3 0 0 0,0 0 0 0,4-2 0 16,2-1 0-16,5-4 0 0,4-1 0 0,5-3 0 16,3-4 0-16,5-1-12 0,2-5-11 0,8-2-8 15,3-6-9-15,6-2-14 0,-2-7-21 0,12 3-29 16,-14-14-38-16,14 13-42 0,-22-22-37 16,17 18-8-16,-19-16 4 0,5 9 27 0,-7-2 43 15,-5 0 62-15,-3 3 77 0,-6-1 92 0,-11 19 63 16,2-31 57-16,-2 31 9 0,-13-23 4 0,13 23-24 15,-20-7-33-15,20 7-37 0,-22-2-27 0,22 2-20 16,-23 8-17-16,23-8-8 0,-22 18-14 0,22-18-1 16,-19 25-7-16,9-8 3 0,0 3-7 15,3 3 3-15,1 0-6 0,0 2 2 16,1 0 3-16,4-1 5 0,-3-3-3 0,4-2 3 16,0-19-12-16,1 29-6 0,-1-29-6 0,4 20 0 15,-4-20 0-15,0 0 0 0,0 0 0 0,0 0 0 16,0 0 0-16,18 7 0 0,-18-7 0 0,0 0 0 15,20-27 0-15,-20 27 0 0,22-36 0 0,-10 14 0 16,0-3 0-16,0 1 0 0,0-2 0 16,-1 1 0-16,-1 1 0 0,-2 0 0 0,1 2 0 15,-3 1 0-15,1 2 0 0,-1 1 0 0,1 1 0 16,-7 17 0-16,13-28 0 0,-13 28 0 16,11-21 0-16,-11 21 0 0,0 0 0 0,23-14 0 15,-23 14 0-15,24-2-23 0,-24 2-14 0,29 1-14 16,-9 4-15-16,-20-5-27 0,39 8-55 0,-39-8-129 15,28-5-304-15,-4 8 52 0,-3-7 288 16</inkml:trace>
    <inkml:trace contextRef="#ctx0" brushRef="#br3" timeOffset="50771.2308">19781 4709 1752 0,'0'0'69'0,"-23"10"-26"16,23-10-2-16,0 0-12 15,0 0-10-15,0 0-12 0,0 0-1 0,0 0 3 16,0 0 3-16,7 17 4 0,-7-17 1 0,29 4-2 16,-10-4-3-16,2-2-12 0,0-1 0 0,1-1 0 15,0-1 0-15,-2 0 0 0,1-2 0 0,-3-1 0 16,-1-1 0-16,0-2 0 0,-17 11 0 0,27-21 0 16,-27 21 0-16,18-26 0 0,-18 26 0 15,10-26 0-15,-10 26 0 0,0-28 0 0,0 28 0 16,-10-29 0-16,10 29 0 0,-18-24 0 15,18 24 0-15,-28-14 0 0,28 14 0 0,-36-1 0 0,15 7 0 16,-3 5 0-16,-2 5 0 0,0 4 0 16,-2 6 0-16,-1 3 0 0,1 2 0 0,2 2 0 15,4-1 0-15,5 0 0 0,3-1 0 0,8-3 0 16,5-1 0-16,3-3 0 0,6-5 0 16,4-1 0-16,-12-18 0 0,35 25 0 0,-12-19 0 15,5-2 0-15,6-2-13 0,11 1-45 0,-2-10-45 16,18 12-138-16,-19-15-389 0,21-3 30 0,2-2 199 15</inkml:trace>
    <inkml:trace contextRef="#ctx0" brushRef="#br3" timeOffset="51693.1969">21008 4616 1048 0,'0'0'327'0,"-17"-13"-206"0,17 13-71 0,0 0-11 15,0 0 5-15,0 0 1 0,0 0-8 0,0 0-10 16,-19-10-9-16,19 10-7 0,0 0 0 0,-21 18 0 16,21-18 9-16,-25 31-2 0,12-10 10 15,-4 1-3-15,2 2 1 0,-2-1-5 0,3 3 1 16,0-2-8-16,2 1 4 0,1-2-8 0,1 0 2 15,2-3-5-15,2-4 0 0,6-16-4 0,-6 22 0 16,6-22-5-16,0 0 2 0,0 0-1 0,0 0 0 16,0 0 0-16,0 0 0 0,0 0 2 0,17 10-2 15,-17-10 3-15,0 0-1 0,18-21 3 0,-18 21-2 16,18-29 0-16,-8 11-3 16,2-2 1-16,0-2-2 0,-1 0 5 0,3-1-5 15,-3 1 6-15,1 2-4 0,-1-2 2 0,1 0-2 16,-1 2 1-16,-3 0-3 0,-8 20 5 0,15-26-4 15,-15 26 2-15,0 0-1 0,12-20 0 0,-12 20 1 16,0 0-1-16,0 0 0 0,0 0 0 0,0 0 0 16,0 0 1-16,0 0 0 0,1 22 0 0,-1-22 2 15,0 27-3-15,0-27 4 0,3 30-4 16,-3-30 2-16,6 28-2 0,-6-28 0 0,11 24 0 16,-11-24 0-16,19 18 0 0,-19-18 0 0,31 13 0 15,-11-10 0-15,3-3 0 0,4-4 0 0,5-4 0 16,3-4 0-16,1-5 0 0,5-3 0 15,-4-1 0-15,1-2 0 0,-4 1 0 0,-5-1 0 16,-2 2 0-16,-4 2 0 0,-6 2 0 16,0 1 0-16,-17 16 0 0,21-21 0 0,-21 21 0 15,0 0 0-15,0 0 0 0,0 0 0 0,0 0 0 16,0 0 0-16,0 0 0 0,0 0 0 0,0 0 0 16,-4 25 0-16,-3-2 0 0,-3 2 0 0,-1 6 0 15,-2-1 0-15,2 2 0 0,-3 0 0 0,6 1 0 16,-2-2 0-16,3-1 0 0,2-2 0 0,4-1 0 15,1-6-15-15,7 2-24 0,0-6-6 16,8 0-18-16,-15-17-10 0,41 23-23 16,-24-24-30-16,24 13-73 0,-22-24-101 0,15 5-209 15,7 2 28-15,-9-19 381 0</inkml:trace>
    <inkml:trace contextRef="#ctx0" brushRef="#br3" timeOffset="52068.2543">21925 4604 1346 0,'-28'-13'170'0,"28"13"-79"0,-30-3-22 0,30 3-6 16,-27 5-16-16,27-5-10 0,-31 16-8 0,31-16 4 16,-35 28-4-16,17-8 5 0,-2 2-7 0,1 2 1 15,-2 2-6-15,2 0 0 0,-2 2-22 0,3 1 0 16,-1-1 0-16,5-1 0 0,2-5 0 16,4-1 0-16,5-4 0 0,3-17 0 15,3 25 0-15,-3-25 0 0,17 15 0 0,-17-15 0 16,36 4 0-16,-12-11 0 0,8-2 0 0,2-7 0 15,6-4 0-15,2-5 0 0,0-5 0 0,0-1 0 16,-3-1 0-16,-1 2 0 0,-4 1 0 0,-5 2 0 16,-6 2 0-16,-3 1 0 0,-7 2 0 0,-3 5 0 15,-10 17 0-15,8-27 0 0,-8 27 0 0,0 0 0 16,-11-19 0-16,11 19 0 0,0 0 0 16,-23 0 0-16,23 0 0 0,-20 17 0 0,20-17 0 15,-26 34 0-15,14-11 0 0,0 0 0 0,3 2 0 16,1-2 0-16,3 1 0 0,2-1 0 15,7 3-30-15,0-6-18 0,7 5-13 0,0-9-6 16,9 7-19-16,-20-23-20 0,46 33-60 0,-46-33-74 16,58 12-192-16,-22-1-67 0,-3-15 188 0</inkml:trace>
    <inkml:trace contextRef="#ctx0" brushRef="#br3" timeOffset="52443.2812">22567 4725 1128 0,'-27'-34'434'15,"27"34"-314"-15,-28-19-39 0,28 19-9 0,-33-14-13 16,33 14-13-16,-34-3-11 16,17 6-5-16,-1 1-8 0,-2 3-2 0,1 2-20 15,1 3 0-15,-1 4 0 0,1 1 0 0,4 0 0 16,0 2 0-16,3 0 0 0,3 2 0 0,-1-1 0 16,4 0 0-16,2-2 0 0,3-18 0 0,1 26 0 15,-1-26 0-15,0 0 0 0,19 20 0 0,-19-20 0 16,26 0 0-16,-9-5 0 0,4-6 0 0,3-6 0 15,3-6 0-15,3-6 0 0,1-2 0 16,0-2 0-16,1-1 0 0,-2 2 0 0,-1-2 0 16,-2 2 0-16,-3 1 0 0,-3 1 0 0,-3 2 0 15,-1 1 0-15,-2 1 0 0,-4 3 0 0,-1 0 0 16,-2 4 0-16,-8 19 0 0,9-20 0 16,-9 20 0-16,0 0 0 0,0 0 0 0,0 0 0 15,-11 19 0-15,3-1 0 0,-2 8 0 0,-4 3 0 16,-3 5 0-16,1 1 0 0,-1 2 0 15,4 3 0-15,2-4 0 0,2 1 0 0,1-5 0 16,6 2-49-16,-2-5-9 0,9 5-18 0,-2-11-8 16,12 7-35-16,-15-30-39 0,33 39-92 0,-33-39-228 15,29 17-8-15,1-9 198 0</inkml:trace>
    <inkml:trace contextRef="#ctx0" brushRef="#br3" timeOffset="52802.7014">22849 4709 1468 0,'-17'0'211'0,"17"0"-149"0,-3 20-24 0,3-20-2 15,5 19-4-15,-5-19 0 0,12 19-6 0,-12-19 7 16,24 17-4-16,-7-11 2 0,0-3-4 16,5-2-5-16,2-2-22 0,5-2 0 0,3-2 0 15,0-2 0-15,-1-2 0 0,1-2 0 0,-5-1 0 16,0-2 0-16,-1 0 0 0,-4-1 0 0,-4 1 0 15,-18 14 0-15,25-31 0 0,-25 31 0 0,8-29 0 16,-8 29 0-16,-6-30 0 0,6 30 0 16,-22-26 0-16,5 14 0 0,-3 4 0 0,-4 5 0 15,-2 3 0-15,-2 6 0 0,-2 6 0 16,-2 4 0-16,0 4 0 0,-1 5 0 0,4 4 0 16,1 3 0-16,3-1 0 0,7 2 0 0,3-2 0 15,7 0 0-15,7-3 0 0,7-2 0 0,6-3 0 16,3-5 0-16,6-1 0 0,4-6 0 0,5-2 0 15,3-7 0-15,8 0-22 0,-3-10-82 0,18 15-134 16,-16-19-401-16,15 4 31 0,-4-6 173 16</inkml:trace>
    <inkml:trace contextRef="#ctx0" brushRef="#br3" timeOffset="57139.8684">1382 5857 1428 0,'0'0'31'16,"-4"-31"-23"-16,7 8-2 0,3-2 18 0,1-5-24 15,3 4 32-15,-2-3-30 0,0 1 6 16,-5 1 7-16,1 4 0 0,-5-1 17 0,3 6 5 16,-7-5 10-16,5 23-7 0,-6-33 0 0,6 33-9 15,-12-20-2-15,12 20-4 0,0 0-3 0,-22-4-2 16,22 4-7-16,-24 10-3 0,24-10-7 0,-34 27 1 15,14-2-5-15,-4 6 6 0,0 8-5 0,-2 6 8 16,1 5 5-16,-1 4-18 0,0 2 17 16,3 5-17-16,3 1 2 0,0 4 10 15,4 2-12-15,4-2 10 0,2 0-11 0,2-6 9 16,3 2 2-16,3-3-19 0,4-3 16 0,1-3-27 16,5-6-3-16,-2-7-1 0,4 0-26 0,-3-10-12 15,8 5-29-15,-12-14-24 0,18 11-74 0,-21-32-72 16,13 22-177-16,-2-4-49 0,-11-18 365 0</inkml:trace>
    <inkml:trace contextRef="#ctx0" brushRef="#br3" timeOffset="58412.7554">829 6338 1756 0,'-22'-1'61'0,"22"1"-31"16,0 0-24-16,0 0-7 0,0 0-2 15,0 0 2-15,22-2 4 0,-22 2 1 0,32-6 0 16,-12 1-1-16,4 0-2 0,2-1-2 0,0 0 1 16,4 1 0-16,-2-1 0 0,3 0 0 0,1 0 0 15,2 0-2-15,2 0-1 0,2 0-3 0,0 1-1 16,1-2-6-16,1 2 0 0,-1-1 0 0,0 0 4 16,-2 0 2-16,-1 0 2 0,-6 0-7 0,0 3 2 15,-2 1 0-15,-3 1 3 16,-3 1 6-16,-22 0 1 0,28 2 1 0,-28-2-1 15,0 0 1-15,0 0-2 0,15 21 3 0,-15-21-2 16,-3 25 3-16,-2-8-2 0,-1 1 6 0,-3 0-4 16,1 4 9-16,-4-2-1 0,2 5-11 0,-4-4 32 15,4 1-30-15,-1-1 27 0,1-3-12 0,10-18-6 16,-14 28 3-16,14-28-6 0,0 0 1 0,-6 17-5 16,6-17 1-16,0 0-3 0,0 0-2 15,0 0-2-15,0 0 1 0,0 0 3 0,11-22 3 16,-11 22 5-16,19-35-1 0,-7 9-11 15,2-3 21-15,1-2-24 0,0-2 20 0,-1 1-10 16,1 1-5-16,-2 2 5 0,2 3-7 0,-3 3 6 16,0 1-5-16,-2 5 3 0,-10 17-3 0,17-25 2 15,-17 25-4-15,0 0 3 0,19-17 0 16,-19 17-2-16,0 0 1 0,25-9-3 0,-25 9-1 16,25 0 0-16,-25 0 0 0,33 3-1 0,-14-2 2 15,2 0 0-15,2 0 0 0,1-2 1 0,2-1 0 16,2-1 1-16,0-2 1 0,0 1-1 0,1-2 0 15,0-2-1-15,-2 1 0 0,0 1-1 16,-4-1-2-16,-2 3 1 0,-21 4 0 0,28-6 1 16,-28 6 2-16,0 0 4 0,0 0 1 0,0 0 1 15,0 0 0-15,0 0-3 0,-5 19 1 16,5-19-2-16,-31 32 2 0,9-10-2 0,-1 2 5 16,-2 4-2-16,0 2 7 0,1 1-5 0,1 3 6 15,0 2-6-15,2 0 4 0,4 0 8 0,3-2-20 16,3-4 16-16,3-2-20 0,4-5 6 0,5-4 4 15,4-2-5-15,-5-17 2 0,23 24-3 0,-23-24 2 16,36 12-1-16,-11-12 2 0,2-3 2 16,3-7-3-16,1-5 2 0,1-6-3 0,1-5 2 15,-2-4-3-15,0-3-8 0,-3 0 19 0,-4-3-23 16,-1 3 19-16,-6 0-7 0,-2 1-4 16,-5 5 7-16,-6 0-4 0,-1 2 6 0,-4 2-5 15,-3 1 4-15,-1 1-3 0,-3 3 3 0,8 18-2 16,-20-26 2-16,20 26 0 0,-18-14 0 15,18 14 1-15,0 0-3 0,-17-2 0 0,17 2 0 16,0 0-1-16,0 0-1 0,0 0 2 0,1 19-3 16,-1-19 4-16,13 20-1 0,-13-20 0 0,25 18 1 15,-8-12-1-15,1-1 0 0,3-3 3 0,3-1 3 16,4-3 1-16,1-2 2 0,4-1-1 0,-1-1-1 16,2-1-3-16,-3 0-1 0,0 0-2 0,-5 1 2 15,-2 1-3-15,-6 2 1 0,-18 3-1 16,25-1 1-16,-25 1 1 0,0 0-2 15,0 0 1-15,0 0-1 0,17 12 1 0,-17-12 0 16,-2 19 3-16,2-19-4 0,-12 36 3 0,3-13-3 16,-3 0 4-16,0 2-4 0,0 2 4 0,-3-1-4 15,3 1 3-15,0-3-3 0,2-2 4 0,2-3-4 16,8-19 4-16,-9 24-2 0,9-24-1 0,0 0 0 16,0 0 0-16,0 0-2 0,0 0 2 15,22 3 2-15,-22-3-4 0,28-28 6 0,-11 6-5 16,1-5 4-16,3-3-4 0,0-1 4 0,-1-1-3 15,1 2 5-15,-2 2-3 0,-2 2 4 0,-2 3-5 16,-2 2 2-16,-3 4-1 0,-10 17 1 0,15-22 1 16,-15 22-1-16,0 0 0 0,0 0-1 15,0 0 1-15,0 0-2 0,0 0 1 0,0 0-2 16,0 0 0-16,7 21 0 0,-7-21 2 16,1 34-3-16,0-15 3 0,-1-1-2 0,0-18 2 15,3 32-3-15,-3-32 2 0,7 23-3 0,-7-23 0 0,0 0 1 0,21 20 2 16,-21-20-2-16,19 6 3 0,-19-6 1 0,31-3-2 15,-12-3 5-15,2-5-3 0,3-5 2 0,2-3-3 16,0-4-2-16,4-3 0 0,-4 1 0 16,1 0 0-16,-3 2 0 0,-3 2 0 0,-3 5 0 15,-18 16 0-15,23-19 0 0,-23 19 0 0,0 0 0 16,0 0 0-16,0 0 0 0,0 0 0 0,0 0 0 16,0 0 0-16,4 27 0 0,-9-6 0 15,0 7-2-15,-1 2-11 0,-1 4-11 0,0-1-3 16,3 3-22-16,-3-6-17 0,9 9-55 0,-9-16-32 15,23 21-66-15,-21-25-180 0,16 6-139 16,11 9 103-16,-22-34 435 0</inkml:trace>
    <inkml:trace contextRef="#ctx0" brushRef="#br3" timeOffset="59603.8173">4544 5807 842 0,'0'0'91'0,"0"0"-91"0,0 0 11 15,-20 33 8-15,11-14 28 0,1 9 14 0,-8-1 1 16,4 10 5-16,-8-6-3 0,6 8 7 0,-5-6-14 16,5 6 1-16,-5-7-16 0,6 5 7 0,-6-7-13 15,8 1 2-15,-4-5-11 0,4-1-1 0,0-3-11 16,2-1 2-16,2-5-9 16,7-16 0-16,-9 26-5 0,9-26 1 0,0 0-4 15,0 0-2-15,0 0-1 0,0 0-3 0,0 0 4 16,0 0 1-16,0 0 5 0,16-18 2 0,-7-2 7 15,3-4-3-15,1-8 8 0,2-6-7 0,1-7 8 16,2-2-8-16,-1-5 13 0,2 1-14 0,1 1 11 16,1 1-12-16,-2 0 8 0,0 1-7 15,0 5-10-15,-2 3 20 0,-1 5-24 0,-3 7 21 16,-1 8-9-16,-12 20-6 0,17-22 2 0,-17 22-2 16,0 0-2-16,0 0 1 0,0 0-1 15,18 11 3-15,-18-11-3 0,15 37 5 0,-5-5-6 16,-2 3-8-16,1 6 21 0,-2 5-21 0,-1 2 19 15,-1 2-3-15,1 0-11 0,-1 2 9 0,1-2-8 16,0-2 6-16,0 0-7 0,1-6 1 16,2-2-19-16,-2-4-1 0,2-1-19 0,-2-6-19 15,4-1 11-15,-11-28-66 0,21 44-30 0,-21-44-118 16,0 0-303-16,13 17 66 0,-13-17 340 0</inkml:trace>
    <inkml:trace contextRef="#ctx0" brushRef="#br3" timeOffset="59775.7829">4431 6209 1560 0,'0'0'165'0,"-21"-1"-118"0,21 1-15 15,0 0-14-15,0 0-8 0,0 0-8 0,0 0-2 16,0 0 1-16,19 3 2 0,0-3 2 0,6-1-1 16,7-4-1-16,3-2-2 0,6-4 1 0,3-5-13 15,7-1-16-15,-1-7-27 0,10 4-33 16,-8-17-48-16,20 19-77 0,-21-23-116 0,10 7-204 15,4 10 66-15,-17-17 466 0</inkml:trace>
    <inkml:trace contextRef="#ctx0" brushRef="#br3" timeOffset="59978.8601">5314 5648 1548 0,'-21'30'53'0,"-1"1"-22"16,3 9-9-16,-2-1 29 0,5 7-27 0,-3 0 18 15,3 4-11-15,-2-5-16 0,4 3 2 0,3-6-16 16,3 0 5-16,3-3-11 0,2-4 7 0,3 0-12 16,2-5-3-16,4 2-19 0,-1-7-9 0,7 3-29 15,-6-11-17-15,15 8-36 0,-21-25-116 0,36 25-59 16,-19-13-177-16,1-16 26 0,15 14 449 16</inkml:trace>
    <inkml:trace contextRef="#ctx0" brushRef="#br3" timeOffset="60338.2655">5539 6003 1207 0,'0'0'331'15,"-28"18"-266"-15,28-18-17 0,-22 20-7 0,14-3-3 16,8-17-7-16,-19 37-1 0,8-16-5 0,4 4 4 16,-3-1-7-16,3 2 3 0,1-2-5 0,2 0-1 15,3-3-6-15,1-1-3 0,2-3-5 0,-2-17-1 16,11 28-4-16,-11-28 3 0,21 22-4 0,-21-22 1 15,31 9 1-15,-12-7 0 0,3-6 0 16,3-3 0-16,3-5 2 0,4-5-3 16,2-4 3-16,-1-2-5 0,-2-2 5 0,0-1-5 15,-3 0 5-15,-3 0-4 0,-3 2 3 0,-5 1-5 16,-2 1 5-16,-4 3-3 0,-11 19 3 0,12-28-2 16,-12 28 2-16,0 0 0 0,3-19 1 0,-3 19 1 15,0 0-2-15,0 0-2 0,0 0-5 0,0 0-4 16,0 0-3-16,-9 22-1 0,9-22-1 0,-6 34 2 15,3-13-6-15,1 1 0 0,0 2-11 16,0-2-1-16,3 3-12 0,-3-3-6 0,7 5-23 16,-7-10-15-16,15 11-43 0,-13-28-51 15,20 35-59-15,-20-35-145 0,15 17-53 0,9 3 223 16</inkml:trace>
    <inkml:trace contextRef="#ctx0" brushRef="#br3" timeOffset="60854.0003">6226 6113 1249 0,'-21'-26'188'16,"21"26"-102"-16,0 0-17 0,0 0-8 0,-21 8-16 15,21-8-12-15,-14 18-9 0,14-18 0 0,-21 33-5 16,13-12 3-16,-5-1-7 0,2 4 2 0,-1 2-6 16,1 2 2-16,-1-3-6 0,2-1 1 15,2-3-6-15,3-3 2 0,5-18-6 16,-1 28 3-16,1-28-4 0,0 0-12 0,10 17 12 15,-10-17 2-15,0 0 0 0,18-5 15 0,-18 5-12 16,19-21-3-16,-8 4 4 0,1-3-3 0,1-3 3 16,-3-3-4-16,1 0 5 0,0-1-6 0,-1-1 7 15,-1 3-8-15,-2-1 6 0,-1 2-5 0,-1 3 6 16,-1-1-4-16,-2 2 3 0,0 3-4 16,-2 17 1-16,3-21 0 0,-3 21 1 0,0 0 0 15,0 0 1-15,0 0-2 0,0 0-1 0,0 0 1 16,0 0-1-16,5 20 4 0,-5-20 2 0,6 33 3 15,-3-16-3-15,-3-17 1 0,10 31-6 16,-10-31 2-16,12 28-3 0,-12-28 3 0,21 21-1 16,-21-21 1-16,29 12-2 0,-11-10 0 15,4-2 1-15,1-2-1 0,2-3 1 0,0-4 0 16,2-1 1-16,-1-4-3 0,-1-3 4 0,-2 0-4 16,0 0 3-16,-3-1-3 0,-20 18 2 0,30-29-1 15,-30 29 2-15,16-18 0 0,-16 18 3 0,0 0 3 16,0 0 4-16,0 0-1 0,0 0-1 0,0 0-6 15,0 0-5-15,0 0-1 0,0 0-4 0,-6 28 3 16,1-9-2-16,0 6 0 0,-1 0-7 16,0 0-1-16,1 3-14 0,-1-2 1 0,2 3-14 15,0-4-3-15,4 5-29 0,-7-9-16 16,15 9-46-16,-8-30-65 0,9 39-66 0,-9-39-182 16,8 19-21-16,11-1 324 0</inkml:trace>
    <inkml:trace contextRef="#ctx0" brushRef="#br3" timeOffset="61072.7542">6924 6030 1427 0,'-21'-1'129'16,"20"18"-47"-16,1-17-16 0,-17 34-6 0,6-14-17 16,4 7 1-16,-4-1-13 0,1 2 0 15,-1 0-11-15,1 1-4 0,2 0-11 16,0 1 4-16,1-1-11 0,2-1 2 0,2-1-4 15,0-4-11-15,3-2 18 0,-2-2-25 0,3-3 11 16,-1-16-23-16,4 27-17 0,-4-27-21 0,0 0-33 16,0 0-48-16,18 18-99 0,-18-18-270 0,0 0-3 15,18-23 328-15</inkml:trace>
    <inkml:trace contextRef="#ctx0" brushRef="#br3" timeOffset="61760.3131">6997 5786 1350 0,'0'0'180'16,"0"0"-116"-16,-20-3-32 0,20 3 0 16,-17 10-37-16,17-10 3 0,-8 17-10 0,8-17-14 15,0 23-11-15,0-23-16 0,8 25-8 0,4-7-12 16,-12-18-6-16,20 26-7 0,-20-26 13 16,22 21 19-16,-22-21 27 0,24 21 18 0,-24-21 13 15,27 21 8-15,-27-21 21 0,22 18 25 0,-22-18 21 16,18 22 5-16,-18-22-5 0,13 25-15 0,-5-8-3 15,-8-17-8-15,2 31-1 0,-2-31-5 0,-5 38-1 16,-1-20-7-16,1 5 0 0,-4-3-9 0,1 3 0 16,-4-1-7-16,4 1 0 0,-3 0-9 15,-2 0-1-15,5-1-3 0,-1 0 1 16,1-4-4-16,8-18 1 0,-10 26-7 0,10-26-1 16,0 0-1-16,0 0-2 0,0 0 0 0,0 0 1 15,0 0 2-15,17 0 0 0,-17 0 2 0,28-35-3 16,-11 11 5-16,1-4-6 0,2-1 6 0,1-1-6 15,0-1 5-15,1 0-1 0,0 2 7 0,0 2-4 16,-1 0 7-16,-2 3-6 0,-1 3 0 16,-18 21-3-16,31-28 0 0,-31 28-1 0,22-9-1 15,-22 9-1-15,0 0 1 0,17 11 0 0,-17-11-1 16,3 26 1-16,-3-4-6 0,-2 1-3 0,0 4-8 16,-1-2-2-16,4 3-10 0,-1-3 1 15,4 2-8-15,-2-3 2 0,6 3-11 0,-3-6 2 16,7 4-13-16,-2-9 0 0,8 7-3 0,-18-23 17 15,41 31 23-15,-17-22-12 0,8 2 6 16,-4-11-34-16,9 5-12 0,-7-11-6 0,10 4 13 16,-5-14-45-16,-2-3-348 0,13 4 31 0,-6-1 195 15,-9-2 222-15,9 10 156 0,-25-18 149 0,7 3-147 16,-3 4 4-16,-8-8 10 0,6 12-1 0,-16-12-10 16,-1 27-17-16,6-34-14 0,-6 34-25 0,-5-24-12 15,5 24-14-15,0 0-9 0,0 0-8 16,-24-5-16-16,24 5-10 0,-21 21-12 0,8-4-4 15,-2 6-4-15,1 2 1 0,-1 5-8 0,1 3 5 16,-1 4-9-16,3 2 6 0,0-1 9 16,1-2-22-16,3-3 20 0,1-4-23 0,5-2 2 15,-1-2 0-15,7-2-39 0,0-5 11 0,4-1 4 16,-8-17 2-16,22 19 28 0,-22-19-13 0,29 1-22 16,-29-1-35-16,42-16-67 0,-30-16-106 15,18 2-303-15,-6 3 38 0,-8-13 311 0</inkml:trace>
    <inkml:trace contextRef="#ctx0" brushRef="#br3" timeOffset="61885.3465">8010 5894 1528 0,'-26'-27'208'0,"26"27"-89"15,-25-20-46-15,25 20-22 0,-27-6-23 16,27 6-14-16,-21-1-10 0,21 1-7 16,0 0-9-16,0 0-18 0,0 0-23 0,0 0-42 15,0 0-66-15,0 0-129 0,0 0-300 0,0 0 40 16,0 0 310-16</inkml:trace>
    <inkml:trace contextRef="#ctx0" brushRef="#br3" timeOffset="62475.1525">8348 6031 1433 0,'0'0'233'0,"0"0"-174"16,0 0-26-16,0 0-8 0,0 0-5 0,-14 19-4 16,14-19 2-16,-20 36 1 0,8-11 6 0,-2-1-3 15,1 4 3-15,-3 0-7 0,3 1 4 0,-1 0-6 16,2-1 1-16,4-3-8 0,3-3 1 0,2-5-6 16,3-17-1-16,8 26-2 0,-8-26 0 0,19 20-1 15,-19-20 3-15,34 7 0 0,-13-7 2 0,3-6 2 16,3-3-7-16,1-4 0 0,2-4 0 15,1-3 0-15,0-5 0 0,0 0 0 0,-3-3 0 16,-3 2 0-16,0-2 0 0,-5 0 0 0,0 1 0 16,-3 1 0-16,-2-1 0 0,-1 2 0 15,-3 2 0-15,-1 2 0 0,-3 4 0 0,-7 17 0 16,10-23 0-16,-10 23 0 0,0 0 0 0,0 0 0 16,0 0 0-16,0 0 0 0,0 0 0 15,4 23 0-15,-2-3 0 0,-1 4 0 0,-1 2 0 16,1 3 0-16,0 1 0 0,0 0-4 0,1-2-10 15,3-1-12-15,-2-1 0 0,5 0-13 0,0-4-1 16,5 1-17-16,-13-23-4 0,27 33-21 0,-27-33-2 16,33 20-20-16,-33-20-9 0,38 5-20 0,-38-5-35 15,37-16-14-15,-37 16-82 0,31-36-17 0,-6 24-37 0,-15-19 268 16</inkml:trace>
    <inkml:trace contextRef="#ctx0" brushRef="#br3" timeOffset="62929.2402">9008 6146 555 0,'6'-29'268'0,"9"10"-38"15,-18-16-34-15,3 35-42 0,11-46-38 16,-11 46-34-16,9-35-16 0,-9 35-13 0,4-23-4 15,-4 23-3-15,0 0 0 0,0 0-3 0,0 0-11 16,0 0-9-16,0 0-13 0,-18 10-2 0,18-10-2 16,-15 38 6-16,5-13-1 0,1 4 4 15,-3 4-8-15,0 0 6 0,0 1-7 0,0-2-6 16,0-3 0-16,2-2 0 0,3-5 0 0,2-3 0 16,5-19 0-16,-1 27 0 0,1-27 0 0,0 0 0 15,0 0 0-15,0 0 0 0,24 10 0 0,-24-10 0 16,24-18 0-16,-8 1 0 0,2-6 0 0,0-2 0 15,1-3 0-15,0 0 0 0,-2-1 0 16,0 2 0-16,-2-3 0 0,-2 4 0 16,-2-1 0-16,0 3 0 0,-4 4 0 0,1 1 0 15,-8 19 0-15,8-20 0 0,-8 20 0 0,0 0 0 16,0 0 0-16,0 0 0 0,0 0 0 0,0 0 0 16,0 0 0-16,0 29 0 0,-1-6 0 0,-1 5 0 15,-1 1 0-15,1-2 0 0,2-2 0 0,2-4 0 16,2-1 0-16,-4-20 0 0,12 28 0 0,-12-28 0 15,19 17 0-15,-19-17 0 0,27 6 0 16,-10-8 0-16,3-4 0 0,3-5 0 0,1-4 0 16,3-5 0-16,1-3 0 0,-3-2 0 0,1-2 0 15,-2 1 0-15,-2 0 0 0,-4 2 0 0,-2 6 0 16,-4 0 0-16,-12 18 0 0,15-19 0 0,-15 19 0 16,0 0 0-16,0 0 0 0,0 0 0 0,0 0 0 15,0 0 0-15,-14 30 0 16,4-6 0-16,0 4 0 0,-2 2 0 0,2 1-6 15,0-4-38-15,7 5-33 0,-7-11-34 0,16 17-102 16,-6-38-239-16,-15 35-129 0,20-15 24 0,-5-20 552 16</inkml:trace>
    <inkml:trace contextRef="#ctx0" brushRef="#br3" timeOffset="63762.366">10928 6121 832 0,'16'-19'22'16,"-4"-1"17"-16,-12 20 35 0,14-34 42 0,-14 34 27 15,0-20-5-15,0 20-25 0,0 0-27 0,-25-11-25 16,6 6-16-16,2 6-11 0,-7-1-5 0,-1 5-1 16,-5 0-1-16,-2 3 3 0,-1-1-2 0,2 5 1 15,-3 1-2-15,5 4 1 0,-2-1-4 16,3 5-1-16,1-2-5 0,3 2-1 0,2-1-7 15,4 1 1-15,2-2-6 0,5 0 0 0,4-3-3 16,7-16-1-16,-6 31-2 0,6-31 2 0,8 24-3 16,-8-24 4-16,20 22-2 0,-20-22 1 15,27 14-1-15,-9-10 0 0,0-4-1 0,4-3 2 16,1-1 0-16,3-5-1 0,2-3 0 0,0-3 0 16,0-4 0-16,1-1 0 0,0-5 0 15,-1 1 0-15,1 0 0 0,-3-1 0 0,-3 2 0 16,-4 1 0-16,-1 2 0 0,-18 20 0 0,26-29 0 15,-26 29 0-15,0 0 0 0,0 0 0 0,0 0 0 16,0 0 0-16,0 0 0 0,0 0 0 0,0 0 0 16,-4 26 0-16,-5-3 0 0,-4 5 0 0,1 3 0 15,0 1 0-15,0 0 0 0,1 0-3 16,2-1-11-16,3-2-2 0,5-4-13 0,4-5-18 16,8-1 11-16,-11-19-36 0,34 23 4 15,-17-26-27-15,18 10-61 0,-13-25-65 0,24 2-230 16,-5 6-65-16,-4-15 194 0</inkml:trace>
    <inkml:trace contextRef="#ctx0" brushRef="#br3" timeOffset="64137.4301">11327 6090 1492 0,'-24'8'99'0,"12"9"-34"0,-8-4-9 0,8 6-6 15,-4-2-15-15,7 4-4 0,-3-3-5 0,3 5 1 16,0-1-8-16,2 1 2 0,1 0-6 0,1-2 2 15,-1 0-3-15,3-3 1 0,3-18-7 16,0 28 0-16,0-28-4 0,0 0-3 16,0 0 3-16,10 18-16 0,-10-18 15 0,0 0 3 15,21-1 1-15,-21 1 17 0,23-16-12 0,-23 16-12 16,32-33 0-16,-14 10 0 0,2-2 0 0,0-3 0 16,-2-1 0-16,2 0 0 0,-3 1 0 0,-1 2 0 15,-2 2 0-15,0 2 0 0,-3 2 0 0,1 2 0 16,-12 18 0-16,16-23 0 0,-16 23 0 15,0 0 0-15,0 0 0 0,0 0 0 0,18-6 0 16,-18 6 0-16,11 18 0 0,-11-18 0 0,14 37-8 16,-6-16-10-16,1 5-11 0,0-4 0 0,3 4-8 15,2-2 0-15,6 4-17 0,0-6-6 16,10 5-24-16,-7-13-5 0,17 8-22 0,-12-15-26 16,22 12-46-16,-17-17-172 0,7-2-91 0,12 8 77 15,-19-22 369-15</inkml:trace>
    <inkml:trace contextRef="#ctx0" brushRef="#br3" timeOffset="64481.2064">12138 6083 1497 0,'-17'4'135'0,"-17"-11"-58"0,9 10-7 0,-8-2-14 16,6 7-17-16,-1-1-12 0,4 4-2 16,0 1-2-16,2 5 0 0,0 0-4 15,4 3 1-15,2 0-6 0,6 0 2 0,3 1-10 16,3-1-6-16,4-2 0 0,4-1 0 0,-4-17 0 15,20 27 0-15,-2-16 0 0,2-4 0 0,5-4 0 16,1-5 0-16,3-4 0 0,3-3 0 0,3-6 0 16,1-3 0-16,1-6 0 0,-1-3 0 0,-4-3 0 15,0-2 0-15,-3 0 0 0,-2-2 0 16,-5 0 0-16,-1 0 0 0,-6 3 0 0,0-1 0 16,-2 1 0-16,-2-1 0 0,-1 0 0 0,-2 0 0 15,-3 2 0-15,1 2 0 0,-3 4 0 0,-1 7 0 16,-2 17 0-16,0 0 0 0,0-17 0 0,0 17 0 15,0 0 0-15,0 0 0 0,-9 23 0 16,0-2 0-16,-1 7 0 0,-2 8 0 0,-1 4 0 16,-2 2 0-16,1 4 0 0,-1 2 0 15,3 2 0-15,0-5-18 0,6 0-46 0,-4-10-31 16,14 12-97-16,-17-28-196 0,21 15-198 0,-1-3 14 16,0-14 441-16</inkml:trace>
    <inkml:trace contextRef="#ctx0" brushRef="#br1" timeOffset="68389.5934">13413 5532 1060 0,'0'0'162'0,"0"0"-58"0,0 0-14 0,0 0-20 15,0 0-17-15,0 0-21 0,0 0-13 0,0 0-5 16,-2 30 9-16,-6-7 0 16,2 7 10-16,-5 2-6 0,3 6-1 0,-4 1-15 15,2 3-8-15,-2 2 18 0,0 2-25 0,-1-1 22 16,1 0-12-16,1-1-10 0,3-3 8 0,2-1-9 16,0-2 7-16,2-2-19 0,-1-5-5 0,5 3-32 15,-7-13-38-15,13 11-52 0,-6-32-60 0,3 32-195 16,5-12-97-16,-8-20 137 0</inkml:trace>
    <inkml:trace contextRef="#ctx0" brushRef="#br1" timeOffset="68608.288">13147 6031 1676 0,'-22'-6'69'0,"22"6"-13"0,-25-4-1 15,25 4-4-15,0 0-12 0,0 0-13 0,0 0-18 16,0 0-8-16,0 0-2 0,0 0-2 15,0 0 4-15,28-9 0 0,-6 4 0 0,5-1-2 16,3-3 1-16,5-1-6 0,5-4-8 0,2-3-15 16,4 2-11-16,-2-7-17 0,6 5-9 0,-7-11-20 15,10 11-14-15,-13-14-19 0,17 15-56 0,-20-17-33 16,14 13-108-16,-4 2-121 0,-19-13 134 0,19 22 304 16</inkml:trace>
    <inkml:trace contextRef="#ctx0" brushRef="#br1" timeOffset="68967.7077">13914 5477 1296 0,'-21'5'220'16,"2"-5"-151"-16,19 0-20 0,-27 16-5 0,27-16 3 16,-28 28-7-16,15-8-4 0,-4 2-11 0,2 6 1 15,1 1-9-15,1 3 4 0,1 1-8 0,1 1 5 16,3 0 5-16,-1 1-22 0,2-1 23 16,2 1-24-16,-1-4 8 0,2-1 5 0,0-2-9 15,1-1 3-15,1-2-4 0,-1 0 5 0,2-5-4 16,0-1 2-16,1-19-2 0,0 28 1 0,0-28-4 15,0 0 1-15,3 20-1 0,-3-20-2 0,0 0 0 16,0 0 0-16,0 0 1 0,0 0 0 16,0 0 3-16,0 0 0 0,21-23 3 0,-21 23-3 15,18-28-3-15,-7 10 0 0,1-2 0 16,-1 1 0-16,-11 19 0 0,21-30 0 0,-21 30 0 16,20-21 0-16,-20 21 0 0,0 0 0 0,19-10 0 15,-19 10 0-15,0 0 0 0,17 13 0 0,-17-13 0 16,13 25 0-16,-7-7 0 0,-2 4-7 0,2 4-8 15,-2 0 0-15,1 2-10 0,1-3 0 0,2 0-13 16,0-5-5-16,7 3-21 0,-15-23-13 16,36 31-41-16,-36-31-51 0,46 21-96 0,-25-16-268 15,3-7 59-15,10 10 296 0</inkml:trace>
    <inkml:trace contextRef="#ctx0" brushRef="#br1" timeOffset="69327.1244">14116 6006 1260 0,'-17'-3'279'0,"8"20"-207"0,9-17-31 0,-14 28 0 15,14-28-10-15,-1 25-9 0,1-25-11 0,14 23 3 16,-14-23 1-16,27 19 6 0,-6-15-1 0,2-1 2 16,3-6-2-16,4-1-3 0,0-4-4 0,2-1-7 15,0-3-2-15,1-3-4 0,-1 1 3 16,-3-2-5-16,-3 0 6 0,-3 0-1 15,-6 1 7-15,-17 15 4 0,20-31 6 0,-20 31 0 16,8-27 0-16,-8 27-5 0,-5-26-4 0,5 26-5 16,-16-22-1-16,16 22-5 0,-28-15 2 0,10 11-2 15,0 3 1-15,-3 2-1 0,0 3 0 0,-2 4 1 16,-1 4-1-16,0 6 2 0,0 3-1 0,3 3 1 16,2 2-2-16,2 0 0 0,4 1-1 15,2 2 2-15,5 0-4 0,3-1 4 0,7-3-5 16,1-3-3-16,7-2-9 0,1-3-1 0,8-2-10 15,2-4-1-15,5-2-8 0,4-6-10 0,8 5-46 16,-6-14-6-16,17 11-36 0,-17-24-73 0,22 14-135 16,-8-8-170-16,-7-8 57 0,10 13 432 15</inkml:trace>
    <inkml:trace contextRef="#ctx0" brushRef="#br1" timeOffset="69811.55">14889 5870 1358 0,'-28'-8'189'0,"28"8"-102"0,-30 12-21 15,30-12-1-15,-30 24-18 0,16-6-6 0,0 2-13 16,1 1 5-16,0 2-6 0,3 2 1 0,2-1-13 16,4 0 1-16,3-4-7 0,3 0 0 15,-2-20-2-15,13 25-2 0,-13-25-4 0,21 17 4 16,-21-17-1-16,30 6 3 0,-12-8-7 16,3-2 0-16,0-3 0 0,1-3 0 0,0-4 0 15,1-2 0-15,-2-3 0 0,1-2 0 0,-3 2 0 16,0-2 0-16,-2 2 0 0,-3 1 0 0,0 0 0 15,-1 1 0-15,-13 17 0 0,22-31 0 0,-22 31 0 16,17-21 0-16,-17 21 0 0,0 0-8 16,0 0-3-16,0 0 1 0,0 0 0 0,0 0 4 15,0 0 1-15,0 0 4 0,8 32-2 0,-11-6 3 16,-3 5-5-16,-3 4 5 0,-2 6-7 0,-2 3-5 16,-2 7-18-16,-2 2 12 0,-1 5-11 0,-3 1 25 15,-1 4 15-15,-1 1-19 0,-1 0 19 0,-2 0-18 16,1-3-1-16,-1-3 10 0,2-5-11 0,2-7 9 15,3-7-7-15,3-10 9 16,4-9-5-16,12-20 5 0,-14 24 3 0,14-24 7 16,0 0 6-16,0 0 1 0,0 0-1 0,0 0-5 15,-14-30 0-15,15 10-3 0,1-7 6 0,3-2-6 16,0-6 6-16,4-3-8 0,-3-1 5 0,2-1-11 16,2 0-2-16,1-3 0 0,1 0 0 0,0-5 0 15,3-3 0-15,-1 0 0 0,5 1-3 16,-1 4-9-16,1 5 3 0,1 4-8 0,0 7 2 15,0 3-12-15,-2 6-10 0,-3 3-18 0,3 12-38 16,-11-12-62-16,21 27-138 0,-28-9-278 0,33-4 37 16,-11 15 309-16</inkml:trace>
    <inkml:trace contextRef="#ctx0" brushRef="#br1" timeOffset="70358.5693">16070 5489 1220 0,'6'-40'317'0,"-6"40"-276"0,0 0-17 0,0 0 3 16,0 0 7-16,0 0 4 0,0 0-8 0,0 0-4 15,-14 35-4-15,6-3 5 0,-5 4-5 0,1 9 4 16,-3 5-15-16,-1 4-9 0,2 3 18 0,-1 1-22 15,1 0 18-15,2-1-7 0,-1-2-14 16,4-1 10-16,0-4-11 0,3-2 4 16,5-5-17-16,2-5 1 0,6-3-20 0,-1-9-17 15,11 3-27-15,-17-29-9 0,44 38-65 0,-26-39-104 16,20 2-228-16,1 1-16 0,-4-18 314 0</inkml:trace>
    <inkml:trace contextRef="#ctx0" brushRef="#br1" timeOffset="70717.9359">16434 5880 1431 0,'-48'-11'197'0,"24"20"-121"0,-8-7-20 15,8 8-2-15,-5-1-12 0,5 6-7 0,-3 1-7 16,1 4 4-16,2 1-6 0,3 2 3 16,3 0-11-16,4 2 2 0,0-1-17 15,6 2-3-15,0-5 0 0,5 0 0 0,4-3 0 16,-1-18 0-16,10 28 0 0,-10-28 0 0,25 18 0 15,-8-12 0-15,6-5 0 0,5-2 0 0,5-6 0 16,6-5 0-16,2-6 0 0,1-4 0 0,-3-5 0 16,0-1 0-16,-4 1 0 0,-1-1 0 0,-5 5 0 15,-5 0 0-15,-3 2 0 0,-21 21 0 0,27-30 0 16,-27 30 0-16,10-19 0 0,-10 19 0 16,0 0 0-16,0 0 0 0,0 0 0 0,0 0 0 15,0 0 0-15,0 0 0 0,0 0 0 0,-17 17 0 16,7 2 0-16,1 5 0 0,-2 3 0 15,0 1 0-15,3-1 0 0,-2 0 0 0,4 1 0 16,1-3-11-16,4 1-23 0,0-6-7 0,7 2-20 16,-6-22-13-16,21 33-25 0,-21-33-32 15,38 21-80-15,-38-21-163 0,42-6-132 0,-8 7 24 16,-7-15 460-16</inkml:trace>
    <inkml:trace contextRef="#ctx0" brushRef="#br1" timeOffset="71046.1179">16965 5844 1260 0,'-23'24'378'15,"-6"-17"-320"-15,6 6-9 0,-4-2 0 0,5 6 0 16,-1-1-18-16,4 1-4 0,0 0-9 0,6 0 0 16,13-17-8-16,-17 30-3 0,17-30-7 0,0 24 0 15,0-24-1-15,15 23 1 0,-15-23-1 0,32 16 0 16,-11-12-1-16,3-3 3 0,3-1-2 0,1 0 3 15,-1-3-1-15,0 3-2 0,-4-2 3 16,-3 1-2-16,-20 1 1 0,28 3 0 0,-28-3 0 16,0 0-1-16,19 11 1 0,-19-11 7 0,5 17 2 15,-5-17 3-15,-5 23-3 0,5-23-4 16,-14 28-7-16,14-28 2 0,-20 27-2 0,20-27 1 16,-21 22-4-16,21-22-5 0,-17 16-11 0,17-16-7 15,0 0-19-15,0 0-18 0,-9 17-48 16,9-17-63-16,0 0-95 0,0 0-265 0,0 0 38 15,28-14 254-15</inkml:trace>
    <inkml:trace contextRef="#ctx0" brushRef="#br1" timeOffset="71264.8758">17521 5324 1609 0,'-21'20'79'0,"13"0"-25"0,-8 3-7 15,0 10 5-15,-6 7-11 0,3 6 0 0,-3 4-14 16,1 3 7-16,-2 3-18 0,1 2-10 0,0 3 8 16,1 1-20-16,1-1 15 0,1-2-3 0,3-4-11 15,5-4 3-15,1-4-11 0,4-7 1 0,2-3-17 16,0-7-19-16,4-1-11 0,-2-10-12 16,11 5-55-16,-9-24-61 0,0 0-218 0,17 12-159 15,-17-12 82-15,18-3 457 0</inkml:trace>
    <inkml:trace contextRef="#ctx0" brushRef="#br1" timeOffset="71436.7937">17132 5853 1782 0,'0'0'198'16,"0"0"-153"-16,-21-4-23 0,21 4-22 0,0 0 0 16,0 0 0-16,0 0 0 0,0 0 0 0,27-2 0 15,-6 0 0-15,4-2 0 0,6-2 0 0,1 0 0 16,6-1 0-16,-1-2-22 0,5 3-30 0,-2-6-20 15,13 12-75-15,-16-23-125 0,16 20-320 0,0-5 8 16,3 4 279-16</inkml:trace>
    <inkml:trace contextRef="#ctx0" brushRef="#br1" timeOffset="71993.5553">18513 5868 1445 0,'-31'-12'106'0,"31"12"-52"16,-37-12-7-16,17 9-3 0,-7-2-7 0,1 4-8 16,-5 1-1-16,4 6 5 15,-2-1 1-15,2 7 0 0,-1 0-7 0,3 6 2 16,-2 1-12-16,2 4 5 0,2 1-8 0,3 2 3 15,1 1-3-15,5 3 1 0,3-2-14 0,4 0-1 16,4-4 0-16,4-2 0 0,4-4 0 0,-5-18 0 16,22 28 0-16,-4-20 0 0,5-2 0 0,4-5 0 15,5-5 0-15,2-4 0 0,1-7 0 0,5-4 0 16,3-6 0-16,2-3 0 0,-3-2 0 16,-3-1 0-16,-3 0 0 0,-4 4 0 0,-4 0 0 15,-3 3 0-15,-5 1 0 0,-6 2 0 0,-2 3 0 16,-12 18 0-16,13-27 0 0,-13 27 0 0,0 0 0 15,0 0 0-15,0 0 0 0,0 0 0 16,0 0 0-16,0 0 0 0,-20 14 0 0,10 3 0 16,-1 7 0-16,0 4 0 0,0 3 0 0,1 2 0 15,2 3 0-15,-1-2 0 0,6 3-48 16,-3-5-23-16,10 7-61 0,-4-39-100 0,9 44-363 16,-1-19 7-16,5-6 208 0</inkml:trace>
    <inkml:trace contextRef="#ctx0" brushRef="#br1" timeOffset="72499.3276">19765 5535 1477 0,'-7'-17'246'0,"7"17"-207"0,0 0-24 16,0 0-4-16,0 0-1 0,0 0-1 15,-15 21-2-15,10-4 7 0,-3 6 4 0,-1 7 9 16,-1 3-5-16,2 5 2 0,-2 4-10 0,-1 2-11 15,0 3 17-15,1 2-24 0,-2-1 17 0,1-1-6 16,0-1-11-16,3 0 9 0,1-2-9 0,2-4 6 16,1-3-9-16,-1-4 0 0,5-2-22 15,1-4 2-15,5-2-17 0,1-8-17 0,7 5-37 16,-14-22-83-16,34 23-62 0,-34-23-160 16,31-5-86-16,-1 10 108 0,-15-24 381 0</inkml:trace>
    <inkml:trace contextRef="#ctx0" brushRef="#br1" timeOffset="73186.9359">19991 5886 1652 0,'-18'12'79'0,"-8"-3"-40"16,7 4-1-16,-2-1-8 0,4 5-1 0,0 0-12 16,4 3 4-16,-2 1 0 0,4 3 5 0,-1 2-5 15,3 1 1-15,1 1-8 0,2 0 3 0,5-3-7 16,1-2 0-16,3-2-9 0,5-3-1 15,3-1 0-15,-11-17 0 0,29 27 0 0,-10-19 0 16,4-2 0-16,4-5 0 0,5-6 0 16,3-3 0-16,0-7 0 0,3-3 0 0,-5-1 0 15,-3-3 0-15,-1-1 0 0,-6-1 0 0,-1-3 0 16,-3 2 0-16,-4 0 0 0,-2 0 0 0,-6 4 0 16,-2-1 0-16,-4 1 0 0,-4 2-4 0,-1 0 0 15,-5 1-6-15,1 1 1 0,8 17-2 0,-25-29 5 16,25 29-3-16,-26-20 8 0,26 20-2 15,-27-9 2-15,27 9 2 0,-26 1-2 0,26-1 1 16,-20 12 0-16,20-12 1 0,-14 17 0 0,14-17 0 16,-3 20-2-16,3-20 1 0,8 22-1 15,-8-22 2-15,22 22-1 0,-22-22 4 0,35 17 1 16,-13-11 2-16,2-3 2 0,4 0 1 0,0-3-2 16,0 0 0-16,1-1-3 0,-2 1-5 0,-2-3 0 15,-4 3 0-15,-4-1 0 0,-17 1 0 16,25 0 0-16,-25 0 0 0,0 0 0 0,0 0 0 15,0 0 0-15,0 0 0 0,0 0 0 0,0 0 0 16,0 0 0-16,0 0 0 0,0 0 0 0,-3 19 0 16,3-19 0-16,-14 26 0 0,4-9 0 0,-1 2 0 15,-1 2 0-15,2-2 0 0,-2 0 0 0,2-2 0 16,10-17 0-16,-17 27 0 0,17-27 0 16,0 0 0-16,-7 17 0 0,7-17 0 15,0 0 0-15,0 0 0 0,21-7 0 0,-21 7 0 16,31-26 0-16,-10 4 0 0,3-4 0 0,3-3 0 15,2-1 0-15,-1-2 0 0,0 3 0 0,-5 0 0 16,2 4 0-16,-3 2 0 0,-2 3 0 0,0 2 0 16,-20 18 0-16,26-24 0 0,-26 24 0 0,0 0 0 15,0 0 0-15,0 0 0 0,0 0 0 16,0 0 0-16,8 22 0 0,-11-4 0 0,1 4 0 16,-3 1 0-16,1 2 0 0,-1-1 0 0,5 3 0 15,2-2 0-15,4-1 0 0,3 2 0 0,5-2 0 16,3-5-16-16,6 2-26 0,-1-8-10 15,8 4-23-15,-4-10-25 0,14 12-59 0,-17-25-94 16,22 10-297-16,-10 1 18 0,-4-11 265 0</inkml:trace>
    <inkml:trace contextRef="#ctx0" brushRef="#br1" timeOffset="73702.6133">21135 5954 1547 0,'-25'-23'128'15,"25"23"-64"-15,-29-30-13 0,29 30-11 0,-31-21-4 16,31 21-6-16,-27-9-3 0,27 9 1 0,-25 5-6 15,25-5-1-15,-28 20-6 0,15-3 2 0,-3 3-2 16,2 6-9-16,-1-1-6 16,0 4 0-16,2 1 0 0,0 0 0 0,6-1 0 15,2-3 0-15,7-4 0 0,0-4 0 0,-2-18 0 16,17 25 0-16,-17-25 0 0,28 13 0 0,-11-11 0 16,1-4 0-16,0-2 0 0,2-5 0 0,1-3 0 15,-2-1 0-15,1-7 0 0,-1 0 0 0,-2-2 0 16,0-1 0-16,0 0 0 0,-2 0 0 15,-1 1 0-15,1 1 0 0,-3 1 0 0,-2 3 0 16,-10 17 0-16,14-27 0 0,-14 27 0 0,0 0 0 16,0 0 0-16,0 0 0 0,0 0 0 0,0 0 0 15,0 0 0-15,-5 16 0 0,-4 7 0 0,-3 6 0 16,-3 8 0-16,-2 5 0 0,-3 6 0 0,-3 4 0 16,-2 5 0-16,-4 3 0 0,-2 5 0 15,-2 1 0-15,-3 3 0 0,2-2 0 16,0-5 0-16,2-4 0 0,7-6 0 0,3-8 0 15,5-7 0-15,2-7 0 0,5-7 0 0,1-6 0 16,9-17 0-16,0 0 0 0,0 0 0 0,0 0 0 16,0 0 0-16,0 0 0 0,0 0 0 0,-3-33 0 15,7 10 0-15,-2-2 0 0,1-3 0 0,-1 1 0 16,-2-1 0-16,0 1 0 0,0-1 0 0,1-2 0 16,1-2 0-16,1 1 0 0,2-4 0 15,4 0 0-15,2 0 0 0,0-1 0 0,2 4 0 16,4 3 0-16,0 2 0 0,2 4 0 0,1 6 0 15,-2 0 0-15,3 5-2 0,-3-5-61 16,5 8-19-16,-5-12-59 0,21 23-153 0,-7-14-304 16,11 4 27-16,3 3 276 0</inkml:trace>
    <inkml:trace contextRef="#ctx0" brushRef="#br1" timeOffset="74124.5376">22169 5499 1342 0,'0'0'217'0,"0"0"-184"15,0 0-6-15,6-18 10 0,-6 18 2 0,0 0-3 16,0 0-12-16,-12 28-12 0,5-7 6 15,-4 7-3-15,1 9 12 0,-2 1-7 0,2 8 7 16,-4 3 9-16,1 3-24 0,2 0 15 0,1 2-26 16,1-1-2-16,-1-1 7 0,2-1-10 0,2-1 7 15,0-4-8-15,1-4 5 0,4-5-12 0,-2-5 0 16,6-4-24-16,-5-9-33 0,12 6-47 0,-10-25-50 16,18 33-143-16,-18-33-246 0,17 10 69 0,-17-10 299 15</inkml:trace>
    <inkml:trace contextRef="#ctx0" brushRef="#br1" timeOffset="74468.3099">21802 5984 1506 0,'-28'-15'340'0,"11"21"-260"0,17-6-36 0,-23 9-12 16,23-9-14-16,0 0-5 0,0 0-4 15,0 0-4-15,19 21-5 0,-2-14 0 0,5-4 0 16,6 0 0-16,5-3 0 0,6-3 0 0,5-3 0 15,4-3 0-15,3 0 0 0,3-2 0 0,2 0 0 16,-4 2 0-16,-6-2 0 0,-3 2 0 0,-7 1 0 16,-4 2 0-16,-4 1 0 0,-5 1 0 15,-23 4 0-15,27 0 0 0,-27 0 0 16,0 0 0-16,0 0 0 0,0 0 0 0,7 20 0 16,-7-20 0-16,-10 23 0 0,10-23 0 0,-18 30 0 15,7-11 0-15,-2 3 0 0,1 2 0 0,-2 4 0 16,1 1 0-16,1 1 0 0,0-3 0 0,1 0 0 15,1-3 0-15,4-4 0 0,1-2 0 0,4-1 0 16,1-17 0-16,2 23 0 0,-2-23 0 0,0 0 0 16,21 10-29-16,-21-10-36 0,27-13-27 15,-1 7-72-15,-15-28-153 0,17 13-263 0,-3-5 15 16,-1-6 331-16</inkml:trace>
    <inkml:trace contextRef="#ctx0" brushRef="#br1" timeOffset="75077.7617">22576 5736 1675 0,'-35'-1'308'0,"35"1"-263"16,-22 7-30-16,22-7-11 0,0 0-4 0,0 0 0 15,0 0 0-15,0 0 0 0,17 23 0 0,-17-23 0 16,22 16 0-16,-22-16 0 0,28 18 0 0,-28-18 0 16,31 20 0-16,-31-20 0 0,28 23 0 0,-28-23 0 15,25 29 0-15,-25-29 0 0,18 33 0 0,-12-15 0 16,-4 4 0-16,-1 1 0 15,-2 0 0-15,-3 1 0 0,-3 2 0 0,-1 0 0 16,0 1 0-16,-2-3 0 0,-1-1 0 0,0-6 0 16,11-17 0-16,-16 24 0 0,16-24 0 0,0 0 0 15,0 0 0-15,0 0 0 0,0 0 0 0,0 0 0 16,0 0 0-16,0 0 0 0,14-19 0 0,-14 19 0 16,31-37 0-16,-12 13 0 0,1-1 0 0,2-3 0 15,1 1 0-15,2 1 0 0,-3-1 0 16,0 3 0-16,-3-1 0 0,-3 3 0 0,0 1 0 15,-4 4 0-15,-12 17 0 0,17-23 0 0,-17 23 0 16,0 0 0-16,0 0 0 0,0 0 0 16,0 0 0-16,0 0 0 0,0 0 0 0,2 17 0 15,-2-17 0-15,-10 35 0 0,3-14 0 0,0 1 0 16,-2 0 0-16,2-1 0 0,1-1 0 0,2-2 0 16,4-18 0-16,2 30 0 0,-2-30 0 15,12 22 0-15,-12-22 0 0,23 11 0 0,-23-11 0 16,33-2 0-16,-10-4 0 0,0-2 0 0,4-7 0 15,3 0 0-15,0-3 0 0,0-1 0 0,-1 0 0 16,-2 0 0-16,-3-1 0 0,0 2 0 0,-7 4 0 16,-17 14 0-16,25-24 0 0,-25 24 0 0,0 0 0 15,0 0 0-15,0 0 0 0,12-17 0 16,-12 17 0-16,0 0 0 0,0 0 0 16,0 0 0-16,-10 21 0 0,10-21 0 0,-16 33 0 15,6-12 0-15,1 2 0 0,-1 0 0 0,-1 1 0 16,3 0 0-16,-1 0 0 0,2-1 0 0,3 0 0 15,2-4 0-15,4 1 0 0,-2-20-12 0,10 32-34 16,-10-32-11-16,19 25-29 0,-19-25-45 0,33 15-140 16,-33-15-320-16,34-5 40 0,-17 4 250 15</inkml:trace>
    <inkml:trace contextRef="#ctx0" brushRef="#br1" timeOffset="75452.7997">23337 5897 1419 0,'-17'8'269'0,"15"9"-199"16,2-17-27-16,-6 28 0 0,6-28-5 0,4 28 3 15,-4-28-12-15,13 22 3 0,-13-22-3 0,27 14-1 16,-10-10-22-16,6-2-6 0,3-2 0 0,4-1 0 16,1-4 0-16,-4-1 0 0,1-1 0 0,-3-3 0 15,0 1 0-15,-2-4 0 0,1 1 0 0,-5-2 0 16,-1-1 0-16,-18 15 0 0,27-29 0 15,-27 29 0-15,11-25 0 0,-11 25 0 0,-3-25 0 16,3 25 0-16,-13-23 0 0,13 23 0 0,-24-16 0 16,7 12 0-16,-3 4 0 0,-3 4 0 15,-2 4 0-15,-2 4 0 0,-2 3 0 0,1 4 0 16,-5 3 0-16,1 3 0 0,2 3 0 0,1 0 0 16,4 1 0-16,7 0 0 0,5-4 0 0,4 1 0 15,7-2 0-15,3-2 0 0,5-2 0 16,4-3 0-16,-10-17 0 0,30 25 0 0,-7-16 0 15,5-4 0-15,8 0 0 0,3-3 0 0,7-1 0 16,-3-3 0-16,12 6-113 0,-12-21-166 0,16 16-364 16,-5-7 10-16,1-3 255 0</inkml:trace>
    <inkml:trace contextRef="#ctx0" brushRef="#br1" timeOffset="76566.7884">729 7609 1195 0,'-8'-18'54'0,"8"18"-6"0,-4-36 7 16,4 36-5-16,-2-29 3 0,2 29-2 0,0 0 2 15,0 0-1-15,0 0-5 0,0 0-15 16,0 0-15-16,0 0-8 0,-7 17-3 0,5 2 7 16,-3 3 1-16,1 3 10 0,-2 1 14 0,1 4-30 15,-2 0 25-15,1 3-25 0,0 0 5 0,1 0 9 16,-1-2-11-16,2 0 1 0,3-1-6 0,1 2 3 16,2-4-5-16,4-2 3 0,1-4-7 0,2-4 1 15,-9-18-2-15,27 24 2 0,-10-16-2 0,3-5 3 16,0-4-3-16,3-4 1 15,2-6 0-15,0-6-1 0,1-6 4 0,0-5-6 16,2-4 6-16,-3-3-5 0,-1 0 5 0,-1-4-5 16,-3 0 6-16,-1-1-7 0,-3 4-9 0,-2 2 20 15,-4 4-21-15,-1 5 21 0,-4 3-5 0,-3 5-4 16,-2 17 2-16,1-18 0 0,-1 18 1 0,0 0 0 16,0 0 0-16,0 0-3 0,0 0-2 15,-6 25 2-15,4-2-2 0,-3 5-4 0,1 5 22 16,-1 4-17-16,3 1 19 0,-1 2-5 0,0-2-8 15,3 1 7-15,0-3-7 0,3-3 6 0,2-4-6 16,3-6 3-16,3-4-2 0,-11-19 0 0,28 22-3 16,-11-17 4-16,3-6-1 0,3-4 0 15,3-7-1-15,2-4-4 0,2-8 0 0,1-6 0 16,-1-6 0-16,-2-5 0 0,-1 0 0 0,-4-1 0 16,-2-3 0-16,-4 3 0 0,-6-1 0 0,-3 4 0 15,-4 5 0-15,-3 1 0 0,-1 5 0 0,-5 3 0 16,0 3 0-16,-3 3-14 0,8 19-5 15,-15-28-7-15,15 28-8 0,0 0-9 0,0 0-16 16,-19-16-26-16,19 16-35 0,0 0-50 0,18 27-84 16,-18-27-147-16,0 0-109 0,30 36 199 0,-30-36 311 15</inkml:trace>
    <inkml:trace contextRef="#ctx0" brushRef="#br1" timeOffset="76780.7119">1899 7387 1381 0,'-19'-7'154'0,"19"7"-75"16,-14 27-17-16,5-4-9 0,-4 0-12 0,1 9-6 0,-2 2-13 16,3 6 7-16,-2-1-13 0,2 3-7 0,1-2 15 15,2-2-29-15,3-2 19 0,3 0-10 0,-1-7-6 16,4-4 2-16,4-2-9 0,1-4 3 0,-6-19-12 16,19 29-5-16,-19-29-9 0,20 10-12 0,-20-10-8 15,25-7-19-15,-6 2-43 0,-14-24-116 0,16 2-347 16,-2-1 34-16,-4-14 347 15</inkml:trace>
    <inkml:trace contextRef="#ctx0" brushRef="#br1" timeOffset="76921.3553">1876 7124 1633 0,'0'0'105'0,"-37"-19"-54"16,37 19-16-16,-29-10-14 0,29 10-6 0,0 0-10 15,0 0-11-15,0 0-22 0,0 0-18 16,0 0-19-16,0 0-58 0,23 2-119 0,-23-2-266 15,30 1-72-15,2 2 314 0</inkml:trace>
    <inkml:trace contextRef="#ctx0" brushRef="#br1" timeOffset="77141.1388">2456 6904 1093 0,'0'0'328'0,"-25"29"-246"0,5-7-12 15,8 13-10-15,-9-2 13 0,6 9-37 16,-3-1 16-16,2 8-14 0,2-1-20 0,1 5 3 16,3 3-17-16,0 1 11 0,2 0-15 0,0-2 10 15,2-2-12-15,1-2 5 0,1-4 7 0,2-2-21 16,1-5 21-16,1-5-22 0,1-3 2 16,0-7 0-16,4-5-23 0,-5-20-11 0,10 31-13 15,-10-31-42-15,0 0-61 0,0 0-90 0,22-3-243 16,-22 3-24-16,9-31 293 0</inkml:trace>
    <inkml:trace contextRef="#ctx0" brushRef="#br1" timeOffset="77314.2721">2210 7485 1613 0,'0'0'63'0,"0"0"-35"0,-2 23-4 0,2-23-13 15,0 0-2-15,18 15-2 0,-18-15 0 0,28 4 3 16,-6-6 1-16,3-4-6 0,6-5-1 0,0-4-4 15,3-5-23-15,5-1-10 0,-1-9-32 0,9 6-17 16,-7-16-51-16,19 17-114 0,-20-13-197 16,3-1-85-16,5 13 294 0</inkml:trace>
    <inkml:trace contextRef="#ctx0" brushRef="#br1" timeOffset="77629.5921">2889 6896 1692 0,'-13'17'64'16,"-1"1"-25"-16,3 7 5 0,-4 4-12 0,2 5-12 15,-3 4 18-15,2 4-23 0,0 2 18 16,1 3-9-16,1-1-10 0,2 3 6 0,-1-2-9 16,2 2-10-16,1-3-1 0,-1-3 0 0,3 0 0 15,0-3 0-15,1-2 0 0,2-4 0 0,0-5 0 16,2-2 0-16,1-7 0 0,1-2 0 0,-1-18 0 16,4 22 0-16,-4-22 0 0,0 0 0 0,0 0 0 15,17 7 0-15,-17-7 0 0,0 0 0 16,23-20 0-16,-23 20 0 0,24-34 0 0,-10 12 0 15,2-3 0-15,-3-2 0 0,3 2 0 16,0-3 0-16,-2 4 0 0,2 1 0 0,0 4 0 16,0 2 0-16,-16 17 0 0,29-25 0 0,-29 25 0 15,23-10 0-15,-23 10 0 0,22 1 0 0,-22-1 0 16,19 12 0-16,-19-12 0 0,21 23 0 0,-9-6-28 16,-5 0-14-16,6 7-26 0,-9-5-21 15,12 14-70-15,-16-33-121 0,11 37-324 0,-1-12 34 16,-10-25 364-16</inkml:trace>
    <inkml:trace contextRef="#ctx0" brushRef="#br1" timeOffset="78535.9331">3722 7315 959 0,'-9'-16'252'0,"9"16"-130"0,-25-4-36 0,25 4-23 15,-34 5-25-15,15 3-6 0,-5 1 0 0,2 5 8 16,-5 1 2-16,4 6 5 0,-5 0-4 16,5 7 6-16,-5 0-7 0,6 4 5 0,0-1-12 15,4 1-5-15,2 0-11 0,5-3-4 0,3-3-9 16,4-4-8-16,5-3 14 0,3 0-20 0,-4-19 21 16,20 30-12-16,-20-30-2 0,31 25 5 0,-9-16-4 15,1-5 3-15,4-1-2 0,1-4 1 0,1-3 2 16,0-2-3-16,0-5 4 0,-1-1-5 15,-1-2 2-15,-4-5-4 0,-1 2-13 16,-4-1 23-16,-3-3-20 0,-3-2 20 0,-2-3-4 16,-2 0-9-16,-3-1 1 0,0 0-8 0,-4 3 1 15,-1 0-2-15,-2 3 4 0,-3 2-3 0,-1 1 1 16,-1 1-5-16,7 17 2 0,-12-27-1 0,12 27 5 16,0 0 4-16,0 0 6 0,0 0 1 0,0 0 0 15,0 0 0-15,0 0-2 0,0 0 1 16,0 0 1-16,-5 17 3 0,5-17-1 0,13 23 4 15,-13-23-2-15,21 21 3 0,-21-21-2 0,29 14 3 16,-12-9-2-16,4-2 1 0,2-5 0 0,1 0 1 16,2-3 1-16,-1 0-2 0,-2-2 0 15,0 1-3-15,-4 1 0 0,-2 0-3 0,-17 5 4 16,20-3 0-16,-20 3 3 0,0 0 3 0,0 0-2 16,0 0-10-16,0 0 0 0,0 0 0 15,0 0 0-15,0 0 0 0,0 0 0 0,-3 24 0 16,3-24 0-16,-13 33 0 0,5-13 0 0,-1 4 0 15,1 3 0-15,-1 0 0 0,1 3 0 0,2 0 0 16,1-1 0-16,0-1 0 0,3-3 0 0,0-3 0 16,4-3 0-16,-2-19 0 0,11 27 0 0,-11-27 0 15,18 12 0-15,-18-12 0 0,25-1 0 0,-25 1 0 16,36-21 0-16,-17 2 0 0,3-6 0 16,-1-6 0-16,1-4 0 0,-1 0 0 15,1-1 0-15,-1 2 0 0,-3 3 0 0,-2 2 0 16,-4 2 0-16,-2 3 0 0,-1 6 0 0,-9 18 0 15,7-23 0-15,-7 23 0 0,0 0 0 0,0 0 0 16,0 0 0-16,0 0 0 0,0 0 0 0,-3 20 0 16,1 1 0-16,-2 5 0 0,1 6 0 15,-1 0 0-15,-1 1 0 0,3-1 0 0,-1-3 0 16,4-4 0-16,2-3 0 0,1-4 0 0,-4-18 0 16,15 26 0-16,-15-26 0 0,28 16 0 0,-7-16 0 15,1-6-15-15,6-5-38 0,-1-12 0 0,10 0-54 16,-5-15-17-16,17 10-77 0,-18-27-113 0,14 8-246 15,3 2 28-15,-12-11 445 0</inkml:trace>
    <inkml:trace contextRef="#ctx0" brushRef="#br1" timeOffset="78707.8357">4792 6958 1627 0,'-22'30'94'15,"12"11"-55"-15,-3 0 16 0,3 9-34 0,-2 2 15 16,2 2-6-16,1 0-14 0,1 0 6 0,1-2-15 15,2-3 2-15,3-2-12 0,-1-4 1 16,3-2-18-16,-1-6-21 0,3 0 10 0,-2-7-34 16,6 1-2-16,-6-29-50 0,11 42-105 15,-11-42-344-15,-7 21 0 0,7-21 311 0</inkml:trace>
    <inkml:trace contextRef="#ctx0" brushRef="#br1" timeOffset="78879.8036">4564 7255 1882 0,'0'0'78'0,"0"0"-34"0,0 0-17 16,0 0-18-16,0 0-5 0,0 0-3 0,0 0-1 15,25 5 0-15,-8-3 0 0,3 1-3 0,2-3-6 16,4 2-13-16,-2-2-12 0,8 3-5 0,1-6-21 16,13 10-51-16,-7-21-108 15,25 13-406-15,-8-3 25 0,5-6 278 0</inkml:trace>
    <inkml:trace contextRef="#ctx0" brushRef="#br1" timeOffset="79442.3464">6389 7348 1222 0,'-39'-22'165'0,"39"22"-71"0,-31 8-14 0,31-8-6 15,-36 14-16-15,19-1-5 0,-8 0-9 0,4 6 3 16,-5-1-6-16,2 4-2 0,-1 0-9 0,4 3-1 16,0-1-10-16,1 2-1 0,6-2-10 15,2-4-2-15,4-2-5 0,5-1-3 16,3-17 0-16,6 28 3 0,-6-28-4 0,23 26-5 15,-5-16 21-15,5 3-26 0,6-4 19 0,4-3-24 16,6 0-14-16,3-6-13 0,7 3-15 0,-1-12-23 16,11 9-21-16,-12-17-36 0,18 19-113 0,-22-19-191 15,9 1-73-15,7 7 194 0</inkml:trace>
    <inkml:trace contextRef="#ctx0" brushRef="#br1" timeOffset="80333.0614">6814 7377 1398 0,'0'0'150'0,"-40"11"-63"0,21 1-11 16,-7-5-17-16,7 8-9 0,-3-1-10 0,2 6-1 16,1 0-5-16,3 5-4 0,0 0-7 0,3 4-2 15,2 0-7-15,2 0 5 0,5-2-12 0,1-2-7 16,4-3 0-16,4 1 0 0,4-5 0 16,3-1 0-16,-12-17 0 0,35 22 0 0,-11-18 0 15,6-2 0-15,3-6 0 0,4-3 0 0,2-5 0 16,-1-5 0-16,-3-4 0 0,-2-2 0 0,-4 0 0 15,-3-2 0-15,-4-2 0 0,-4 2 0 0,-4-1 0 16,-4 2 0-16,-4-1 0 0,-3-1 0 0,-3 2 0 16,-4 0-12-16,-3 3 4 15,-3 1-5-15,-1 2 2 0,-1 0-2 0,12 18 3 16,-27-25 0-16,27 25 5 0,-23-12 2 0,23 12 4 16,0 0 0-16,-18-1 0 0,18 1 0 0,0 0-1 15,0 0 2-15,0 22 1 0,0-22 2 0,16 18-1 16,-16-18 5-16,26 17-1 0,-7-10 2 0,1-2 1 15,2 1 0-15,1-2 2 0,2-2-8 0,-2-1-5 16,0 1 0-16,-1-4 0 0,0 2 0 16,-3 2 0-16,0-1 0 0,0 0 0 0,-19-1 0 15,26 4 0-15,-26-4 0 0,17 7 0 0,-17-7 0 16,0 0 0-16,0 0 0 0,16 22 0 0,-16-22 0 16,5 19 0-16,-5-19 0 0,0 30 0 15,-1-12 0-15,-4 3 0 0,0 0 0 0,-2 1 0 16,-2 3 0-16,1 1 0 0,-2-2 0 0,0 1 0 15,1-5 0-15,0-2 0 0,9-18 0 16,-11 26 0-16,11-26 0 0,0 0 0 0,0 0 0 16,0 0 0-16,0 0 0 0,0 0 0 0,0 0 0 15,0 0 0-15,20-26 0 0,-8 7 0 0,-1-4 0 16,2-4 0-16,-1 2 0 0,0 0 0 0,-1-1 0 16,-1 3 0-16,0 1 0 0,-3 2 0 0,0 2 0 15,-7 18 0-15,13-30 0 0,-13 30 0 16,12-23 0-16,-12 23 0 0,14-20 0 15,-14 20 0-15,19-17 0 0,-19 17 0 0,26-18 0 16,-7 10 0-16,3-1 0 0,1 1 0 0,1 1 0 16,2-1 0-16,-2 3 0 0,-1 3 0 0,0 0 0 15,-2 3 0-15,-3 1 0 0,-18-2 0 0,25 11 0 16,-25-11 0-16,16 18 0 0,-16-18 0 0,8 28 0 16,-8-9 0-16,-2 2 0 0,-2 1 0 15,-3 1 0-15,-1 1 0 0,-2 1 0 0,-1-1 0 16,2-1 0-16,-2-1 0 0,0-1 0 0,2-3 0 15,9-18 0-15,-16 28 0 0,16-28 0 0,0 0 0 16,-8 18 0-16,8-18 0 0,0 0 0 0,0 0 0 16,0 0 0-16,0 0 0 0,8-17 0 15,-8 17 0-15,16-33 0 0,-6 10 0 0,2-3 0 16,0-2 0-16,2 0 0 0,0 3 0 16,-2-2 0-16,2 3 0 0,-2 2 0 0,-1 2 0 15,-11 20 0-15,18-29 0 0,-18 29 0 0,11-17 0 16,-11 17 0-16,0 0 0 0,0 0 0 0,0 0 0 15,21-14 0-15,-21 14 0 0,18-1 0 0,-18 1 0 16,30 1 0-16,-7 2-57 0,-2-7-28 0,11 10-43 16,-14-17-69-16,26 25-172 0,-14-13-215 15,-1-5 50-15,9 13 442 0</inkml:trace>
    <inkml:trace contextRef="#ctx0" brushRef="#br1" timeOffset="80661.2281">8285 7357 1122 0,'0'0'332'16,"-27"-6"-232"-16,27 6-25 0,0 0-7 0,0 0-16 15,-20-15-10-15,20 15-4 0,0 0-2 0,0 0-4 16,-24 0-4-16,24 0-1 0,-19 6-4 0,19-6 2 16,-26 22-4-16,13-4-1 0,-6 3-14 0,1 2-6 15,-1 2 0-15,0 3 0 0,1 0 0 0,2 3 0 16,4-3 0-16,1 0 0 0,4-4 0 15,5-4 0-15,2-1 0 0,0-19 0 16,8 26 0-16,-8-26 0 0,18 16 0 0,-18-16 0 16,27 3 0-16,-10-7 0 0,3-5 0 0,1-2 0 15,3-6 0-15,0-2 0 0,0-5 0 0,-1-4 0 16,-1-1 0-16,-4-1 0 0,-2 1 0 0,-4 2 0 16,-2 1 0-16,-5 1 0 0,-3 2 0 0,-3 4 0 15,-2 2 0-15,3 17 0 0,-15-29 0 16,15 29 0-16,-22-24-3 0,22 24-59 0,-25-17-34 15,4 2-59-15,21 15-119 0,-26 15-321 0,26-15 19 16,-19 18 291-16</inkml:trace>
    <inkml:trace contextRef="#ctx0" brushRef="#br1" timeOffset="81275.5187">8874 7486 584 0,'0'0'206'0,"0"0"-116"16,0 0-1-16,13-19 10 0,-13 19 12 0,0 0 5 0,0 0 6 16,0 0-6-16,0 0-21 0,0 0-23 15,0 0-17-15,-32 13-3 0,32-13-1 0,-33 11-7 16,14-4-4-16,-4-1-8 0,-2 0-8 0,-3 4-3 16,1 1-4-16,0 1-6 0,0 2-11 0,0 3 0 15,3 1 0-15,1 3 0 0,2 1 0 0,0-2 0 16,3 5 0-16,2-3 0 0,3 1 0 15,4-2 0-15,3-3 0 0,6-18 0 0,0 29 0 16,0-29 0-16,16 17 0 0,-16-17 0 16,32 4 0-16,-10-12 0 0,6-5 0 0,4-7 0 15,7-11 0-15,4-4 0 0,4-7 0 0,4-8 0 16,2-3 0-16,1-4 0 0,0 1 0 0,-4 0 0 16,-5 4 0-16,-6 5 0 0,-4 1 0 0,-6 5 0 15,-5 1 0-15,-4 2 0 0,-6 3 0 0,-3 4 0 16,-5 3 0-16,-3 4 0 0,-2 7 0 15,-1 17 0-15,-6-20 0 0,6 20 0 0,0 0 0 16,0 0 0-16,-23 25 0 0,13-1 0 0,-2 10 0 16,-1 7 0-16,-4 7 0 0,-2 3 0 0,-1 5 0 15,-1 3 0-15,2 0 0 0,2-1 0 0,1-3 0 16,8-6 0-16,5-3 0 0,5-6 0 16,4-5 0-16,6-1-27 0,-1-9-40 0,9 2 2 15,-20-27-39-15,44 35-40 0,-44-35-73 16,52 13-168-16,-23-11-144 0,-3-15 30 0,11 12 490 15</inkml:trace>
    <inkml:trace contextRef="#ctx0" brushRef="#br1" timeOffset="81494.3295">9492 7301 1342 0,'0'0'225'0,"0"0"-98"0,0 0-34 0,0 0-38 15,-13 19-14-15,3-1-8 0,0 9 6 0,-1 0-7 16,0 4-2-16,1 2-11 0,-1 2-8 15,-2 0-11-15,4 0 0 0,-3-1 0 0,1-2 0 16,2-4 0-16,3-2 0 0,2-5 0 0,2-4 0 16,2-17 0-16,2 23-3 0,-2-23-22 0,0 0-15 15,0 0-13-15,22 11-16 0,-22-11-34 16,17-23-172-16,5 6-318 0,-8-2 29 0,-1-6 243 16</inkml:trace>
    <inkml:trace contextRef="#ctx0" brushRef="#br1" timeOffset="82385.8057">9684 7172 1555 0,'-20'-10'182'15,"20"10"-110"-15,0 0-26 0,0 0-3 0,-2 20-13 16,2-20-3-16,2 19-4 0,-2-19 0 0,3 20-4 16,-3-20 4-16,8 19-19 0,-8-19-4 0,8 22 0 15,-8-22 0-15,11 22 0 0,-11-22 0 0,9 24 0 16,-9-24 0-16,4 27 0 0,-4-27 0 0,-2 29 0 15,0-12 0-15,-3 2 0 0,-1 3 0 16,-3 0 0-16,-1 3 0 0,-1 2 0 0,-2 0 0 16,-2 1 0-16,1 1 0 0,-1-3 0 0,2-1 0 15,1-2 0-15,2-5 0 0,10-18 0 0,-10 27 0 16,10-27 0-16,0 0 0 0,0 0 0 0,0 0 0 16,22 3 0-16,-22-3 0 0,33-29 0 0,-12 6 0 15,2-4 0-15,1-1 0 0,0-4 0 0,2 2 0 16,0 0 0-16,-1 0 0 15,-2 2 0-15,0-2 0 0,-4 1 0 0,0 2 0 16,-2 2 0-16,0 2 0 0,-1 3 0 0,-16 20 0 16,24-25 0-16,-24 25 0 0,0 0 0 0,0 0 0 15,0 0 0-15,16 18 0 0,-15-1 0 0,0 4 0 16,1 2 0-16,0 1 0 0,0 1 0 0,2-3 0 16,2 0 0-16,3-2 0 0,2-2 0 0,1-1 0 15,4 0-8-15,-16-17-19 0,36 27-7 16,-15-18 3-16,4 0-3 0,5-7 1 0,2 2-9 15,-2-6-6-15,4 2-14 0,-9-8-12 0,9 8-15 16,-13-13-23-16,10 12-26 0,-13-16-28 16,8 14-11-16,-26 3-8 0,29-24 56 0,-29 24 66 15,14-25 100-15,-14 25 87 0,2-27 52 0,-2 27 15 16,-5-25-18-16,5 25-24 0,-7-22-26 16,7 22-22-16,-8-20-15 0,8 20-15 0,0 0-8 15,-19-21-11-15,19 21-7 0,-17-10-9 0,17 10-11 16,-19-3-25-16,19 3 0 0,-24 7 0 0,24-7 0 15,-30 23 0-15,30-23 0 0,-34 35 0 0,15-11 0 16,-1 3 0-16,-2 2 0 0,1 2 0 0,-1 2 0 16,0 0 0-16,2-1 0 0,3-3 0 0,6-3 0 15,4-5 0-15,5-4 0 16,2-17 0-16,3 26 0 0,-3-26 0 0,0 0 0 16,20 14 0-16,-20-14 0 0,22-5 0 0,-22 5 0 15,31-19 0-15,-11 2 0 0,-1-2 0 0,3-4 0 16,-2-3 0-16,0 0 0 0,2-2 0 0,-1 0 0 15,-1 2 0-15,1-1 0 0,-3 3 0 0,-1 1 0 16,-2 2 0-16,-2 4 0 0,-13 17 0 0,20-19 0 16,-20 19 0-16,0 0 0 0,0 0 0 15,0 0 0-15,0 0 0 0,-4 35 0 0,-3-11 0 16,-4 8 0-16,-2 3 0 0,-3 7 0 0,-4 2 0 16,0 4 0-16,-5 5 0 0,3 2 0 0,-2 1 0 15,1 5-7-15,1-1 8 0,1-2-10 0,3-3 8 16,4-4-24-16,1-9 11 0,5-5-7 15,-1-4 7-15,5-6 9 0,0-3-3 16,4-24 36-16,-6 26-20 0,6-26 35 0,0 0-19 16,0 0-24-16,0 0 0 0,0 0 0 0,-20-20 0 15,14 3 0-15,0-7 0 0,4 0 0 0,1-2 0 16,2 1 0-16,0-3-3 0,4 1-26 0,-2-3-14 16,7 2-15-16,-4-8-22 0,15 7-29 0,-15-16-72 15,26 20-201-15,-14-10-184 0,-2-4 32 0,9 10 473 16</inkml:trace>
    <inkml:trace contextRef="#ctx0" brushRef="#br1" timeOffset="118755.5818">11433 6846 862 0,'0'0'72'0,"14"-24"-5"0,-14 7 13 15,0 17 7-15,8-30 3 0,-8 30-20 0,11-35-15 16,-5 18-21-16,-6-2-10 0,0 19-6 0,1-34 5 16,-1 34 2-16,-3-22 10 0,3 22 1 0,0 0-2 15,-17-7-6-15,17 7-8 0,-25 7-4 0,6 4-6 16,-2 9 3-16,-4 8-3 0,-1 11 12 0,-6 3-4 15,1 10 12 1,-7 4-11-16,2 4-2 0,-3 7 16 0,2 4-17 16,1 2 15-16,4 3-7 0,4 0-17 0,7-2 12 15,8-2-18-15,5-1 11 0,6-6 0 16,6-3-19-16,8-6 16 0,5-2-20 0,10-6-5 16,3-6-4-16,13 1-31 0,0-9-32 0,16 10-85 15,-14-24-194-15,16 7-219 0,3-1 26 0,-8-18 431 16</inkml:trace>
    <inkml:trace contextRef="#ctx0" brushRef="#br1" timeOffset="119633.6673">11558 7429 689 0,'13'-19'136'15,"-13"19"-115"-15,6-27 4 0,-6 27 8 16,7-24 15-16,-7 24 16 0,0 0 17 0,0 0 1 16,0 0-4-16,0 0-11 0,0 0-25 0,0 0-15 15,0 0-8-15,-3 22 5 0,3-22 2 0,-6 37 10 16,0-17-3-16,4 7 4 0,-4-1-11 0,3 4 5 15,-1 0-11-15,1 3 6 0,1-3-6 0,0 3-11 16,1-4 26-16,1 0-31 0,-1-5 25 0,2-1-16 16,0-4-6-16,3-2 4 0,-4-17-5 0,7 25 2 15,-7-25 0-15,0 0 5 0,0 0 3 0,17 9 5 16,-17-9-1-16,0 0 4 0,14-18 0 0,-14 18-6 16,12-34 0-16,-6 11-10 0,0-3-16 0,0-3 19 15,0-2-22-15,-1 2 22 0,1-2-6 16,-2 3-7-16,0-1 7 0,-2 1-5 0,0 3 4 15,2 1 0-15,-2 2 3 0,2 3-5 0,-1 2 5 16,-3 17-5-16,7-27 0 0,-7 27-2 0,0 0-2 16,14-22-1-16,-14 22 1 0,0 0-5 0,26-7-2 15,-26 7-6-15,30 1-10 0,-10-2-10 0,3 3-7 16,0-6-27-16,10 7-26 0,-10-10-21 16,16 13-39-16,-15-17-34 0,20 17-88 0,-8-5-197 15,-6-8 41-15,12 16 360 0</inkml:trace>
    <inkml:trace contextRef="#ctx0" brushRef="#br1" timeOffset="119993.0878">12075 7464 1450 0,'0'0'49'0,"-16"17"-12"0,16-17-12 0,0 0 5 15,3 20 3-15,-3-20 7 0,17 12 0 0,-17-12-9 16,30 6-1-16,-7-5-3 0,-2-4-3 0,2 0-3 15,2-3-10-15,0-1-6 0,1-3 4 0,-2 0-5 16,-2 0 4-16,-2 1-3 0,-3-1 1 0,-17 10-3 16,26-14 7-16,-26 14 2 0,0 0 2 15,0 0 7-15,0 0-5 0,12-17-4 16,-12 17-2-16,0 0-8 0,-22-15-1 0,22 15-1 16,-28-5 0-16,10 4-1 0,0 2 0 0,-3 2 2 15,-2 3-2-15,1 0 2 0,0 2-2 0,0 3 2 16,3 1-1-16,-1 3 2 0,2 2-2 0,-1 2 2 15,3 3-4-15,3 1 5 0,0 2-5 16,5-1 4-16,4 2-5 0,4-1-8 0,3-4 23 16,4-1-24-16,4 0 21 0,-11-20-24 0,30 32-11 15,-9-22-11-15,5 2-16 0,-3-11-16 0,12 7-24 16,-10-17-40-16,22 14-75 0,-18-26-83 0,9 7-229 16,8 5 75-16,-12-17 351 0</inkml:trace>
    <inkml:trace contextRef="#ctx0" brushRef="#br1" timeOffset="120352.5289">12776 7323 1532 0,'-17'6'79'0,"-10"-6"-30"0,6 8 2 0,-7-2-5 16,6 8-7-16,-2-2-11 0,2 6 0 0,-2 0-2 16,3 3 0-16,1 0-7 0,1 3 4 0,2 1-7 15,4 0 5-15,1 0-7 0,3 1 0 16,2-4-6-16,4-2-1 0,3-2-4 0,0-18-9 15,10 29 8-15,-10-29-9 0,20 25 22 0,-20-25-14 16,29 14 12-16,-12-9-13 0,2-5 0 16,1-1 0-16,2-5-5 0,2-3 6 0,0-2-13 15,2-3 21-15,-1-3-6 0,-3 1 1 0,0-4-4 16,-2 0 0-16,-3 1 0 0,-3-3 0 16,1 0 0-16,-2 1 0 0,-1-1 0 0,-1 1 0 15,-1 3 0-15,-10 18-3 0,15-29-1 0,-15 29 1 16,0 0 3-16,0 0 1 0,0 0 0 0,0 0-2 15,0 0-4-15,0 0-4 0,0 0-4 0,-6 27 3 16,0-4-2-16,-3 2 8 0,2 2-8 0,-1-2-1 16,5 4-21-16,-2-6-9 0,7 4-26 0,-2-9-11 15,11 7-1-15,-11-25-47 16,28 33-3-16,-28-33-64 0,43 17-111 0,-16-8-130 16,-4-15 14-16,18 15 388 0</inkml:trace>
    <inkml:trace contextRef="#ctx0" brushRef="#br1" timeOffset="120571.2891">13312 7366 1395 0,'-30'-15'149'15,"30"15"-80"-15,-39-5-10 0,39 5 1 0,-34 3-9 16,34-3-11-16,-34 18-11 0,34-18-4 0,-32 34-7 16,19-13 0-16,2 2-9 0,2 2 2 0,2 3-5 15,2 0 2-15,4 1-7 0,2 0 4 16,4-5-9-16,3-2 6 0,5-5-9 0,-13-17-14 15,37 23 19-15,-12-20-38 0,6 1 6 16,1-10-15-16,9 1-44 0,-7-15-11 0,20 10-115 16,-20-17-250-16,12-4-41 0,5 2 108 0</inkml:trace>
    <inkml:trace contextRef="#ctx0" brushRef="#br1" timeOffset="120774.5013">13876 6792 1724 0,'-20'14'50'16,"1"8"-13"-16,-1 5-6 0,0 4 3 0,0 5-18 16,1 6-1-16,0 2 7 0,2 5-23 0,-1 0 21 15,2 3-22-15,1 1 2 0,3 1 9 0,4-1-13 16,1-1 8-16,4-3-10 0,0-3 2 0,3-2-16 16,0-7-1-16,5 1-26 0,-4-9-7 0,8 4-22 15,-9-33-65-15,17 48-92 0,-22-30-246 16,5-18-50-16,11 32 185 0</inkml:trace>
    <inkml:trace contextRef="#ctx0" brushRef="#br1" timeOffset="121118.265">13559 7294 1653 0,'0'0'89'0,"0"0"-40"16,-21 11-12-16,21-11 2 0,0 0-9 0,6 24-2 15,-6-24-3-15,0 0 1 0,30 20-3 0,-13-12-1 16,3-6-4-16,2 2-10 0,4-3-8 0,2-2 0 16,0 1 0-16,1-4 0 0,-4 0 0 0,3 1 0 15,-1-2 0-15,-1 0 0 0,-3 0 0 16,0 3 0-16,-1-3 0 0,-3 1 0 0,1 1 0 16,-3 0 0-16,-17 3 0 0,20-2 0 15,-20 2 0-15,0 0 0 0,0 0 0 0,0 0 0 0,0 0 0 16,0 0 0-16,8 20 0 0,-8-20 0 15,-3 29 0-15,0-8 0 0,-5 3 0 0,0 2 0 16,-1 3 0-16,-1-2 0 0,1 0 0 0,0 0 0 16,3-2 0-16,0-2 0 0,2-2 0 15,4-21-18-15,-2 30-13 0,2-30-16 0,5 18-2 16,-5-18-9-16,0 0 2 0,0 0-28 0,31-2-53 16,-29-24-73-16,23 13-172 0,-7-9-139 0,-4-12 78 15,13 16 433-15</inkml:trace>
    <inkml:trace contextRef="#ctx0" brushRef="#br1" timeOffset="121274.5294">14087 7022 1601 0,'-26'-20'147'15,"26"20"-68"-15,-17-3-21 0,17 3-15 0,0 0-12 16,0 0-15-16,0 0-11 0,0 0-6 0,0 0-3 16,0 0-4-16,4 18-6 0,-4-18-6 0,22 11-15 15,-22-11 0-15,33 12-20 0,-33-12-70 0,42 17-97 16,-42-17-331-16,33 17-10 0,-10-2 219 15</inkml:trace>
    <inkml:trace contextRef="#ctx0" brushRef="#br1" timeOffset="121665.1848">14383 7260 1693 0,'0'0'60'0,"-21"14"-32"0,21-14 3 15,-15 20-2-15,15-20-2 0,-16 32-6 0,6-12 5 16,-2 1-1-16,3 2 0 0,-4 2-9 0,4 2 4 16,-4 0-6-16,3 2 5 0,-3-2-8 0,2-1-9 15,0-3-2-15,3-3 0 0,2-3 0 0,6-17 0 16,-6 21 0-16,6-21 0 0,0 0 0 16,0 0 0-16,0 0 0 0,0 0 0 15,17-3 0-15,-17 3 0 0,25-29 0 0,-9 6 0 16,4-5 0-16,2-1 0 0,-2-1 0 0,3-1 0 15,-1 0 0-15,-1 2 0 0,0-1 0 0,-3 3 0 16,-1 2 0-16,-1 3 0 0,-3 3 0 0,-13 19 0 16,21-25 0-16,-21 25 0 0,0 0 0 0,0 0 0 15,17-8 0-15,-17 8 0 0,0 0 0 16,9 23 0-16,-9-23 0 0,9 33 0 0,-5-14 0 16,0 1 0-16,1 0 0 0,1-1 0 0,2 3 0 15,0-3 0-15,2 2-20 0,1-3-12 0,2 0-11 16,-13-18-4-16,29 34-24 0,-29-34-22 0,39 30-55 15,-39-30-77-15,43 11-195 0,-19-1-111 0,-4-10 115 16,13 13 416-16</inkml:trace>
    <inkml:trace contextRef="#ctx0" brushRef="#br1" timeOffset="122165.2484">15046 7272 1224 0,'-18'-16'325'0,"-5"2"-216"16,23 14-28-16,-31-10-10 0,31 10-18 0,-32 4-16 15,15 3-5-15,-3 1-5 0,2 6 2 16,0 3-7-16,1 3-1 0,1 1-7 0,2 3-12 16,2 1-2-16,4 0 0 0,1 1 0 0,4-3 0 15,2-1 0-15,3-2 0 0,2-1 0 16,-4-19 0-16,18 27 0 0,-18-27 0 0,28 14 0 16,-28-14 0-16,33 1 0 0,-16-6 0 0,-17 5 0 15,32-18 0-15,-15 3 0 0,0-3 0 0,0-2 0 16,-1-2 0-16,-2 0 0 0,1-1 0 15,-2-1 0-15,0 1 0 0,0 0 0 0,-1 4 0 16,-2 2 0-16,-10 17 0 0,13-22 0 0,-13 22 0 16,0 0 0-16,0 0 0 0,0 0 0 0,0 0 0 15,2 23 0-15,-5 0 0 0,-5 7 0 0,-1 6 0 16,-4 7 0-16,-4 3-16 0,0 8-16 0,-2 4 1 16,0 8 15-16,-3 2-2 0,-1 0 13 15,-2 2-7-15,2-3-8 0,0-5 18 16,2-6-7-16,2-2 13 0,2-8-10 0,2-7 9 15,6-6-7-15,0-9 7 0,5-7-4 0,4-17-8 16,-2 18 18-16,2-18-8 0,0 0 25 0,0 0 5 16,0 0 3-16,0 0 5 0,0-29-16 0,0 11-15 15,0-2-8-15,0-3 0 0,0-3 0 0,-1 0 0 16,-1-2 0-16,1-2 0 0,0-3 0 16,1-6 0-16,1-4 0 0,2-6 0 0,2 0 0 15,1-2-36-15,5 3 0 0,-2-2-6 0,5 10-30 16,-5-1 12-16,10 16-68 0,-16-14-91 0,19 17-331 15,-6 3-9-15,2-1 215 0</inkml:trace>
    <inkml:trace contextRef="#ctx0" brushRef="#br1" timeOffset="122946.0421">15928 7272 917 0,'0'0'483'0,"-27"-2"-430"0,27 2-16 15,-25 4 3-15,25-4 6 0,-25 15-4 0,25-15-1 16,-25 26-3-16,25-26 5 0,-25 31-5 16,16-12-3-16,9-19-9 0,-20 36 1 0,13-16-7 15,0 0 3-15,1 1-6 0,2-1 2 0,0-1-5 16,3 0 3-16,1-19-6 0,1 30-2 0,-1-30-5 16,8 22-1-16,-8-22-3 0,18 13 1 0,-18-13-1 15,25 5-1-15,-25-5 1 0,31-4 1 16,-13-3 0-16,0 0 0 0,1-4 0 0,-1-2-3 15,0-3 4-15,-1-1-3 0,0-1 3 0,-2 0-3 16,-2 0 1-16,0-1-1 0,0 3 2 0,-13 16-2 16,19-29 3-16,-19 29-3 0,11-20 3 0,-11 20-3 15,0 0 3-15,0 0 0 0,0 0 0 0,0 0-1 16,0 0-4-16,0 0 2 0,0 0-1 16,0 0 2-16,1 27-1 0,-2-10 4 0,0 4-4 15,0 2 3-15,-1 2-4 0,2 0 4 0,2 0-2 16,1 1 6-16,1-2-5 0,2-1 7 0,2-4-3 15,2-2-9-15,-10-17 10 0,23 22-12 0,-23-22 13 16,31 11 3-16,-14-11-8 0,0-2-2 0,1-5 0 16,0-2 0-16,2-5 0 0,-1-4 0 0,-1-3 0 15,-2-4 0-15,-1-2 0 16,-2-1 0-16,-2 1 0 0,0-1 0 0,-5 2 0 16,-1 2 0-16,-1-1 0 0,-3 4 0 0,-2 2 0 15,-1 3 0-15,2 16 0 0,-3-25 0 0,3 25 0 16,0 0 0-16,0 0-3 0,0 0-25 0,0 0-15 15,0 0-8-15,0 0-16 0,0 0-15 0,18 16-24 16,-18-16-36-16,26 21-70 0,-26-21-129 16,18 4-145-16,6 9 44 0,-24-13 399 0</inkml:trace>
    <inkml:trace contextRef="#ctx0" brushRef="#br1" timeOffset="123165.7529">16785 7289 1196 0,'-11'-26'233'0,"11"26"-134"0,0 0-22 15,0 0-2-15,-29 21-11 0,29-21-7 16,-21 25-13-16,12-6-1 0,-2-1-13 0,1 6 6 16,-3 0-12-16,2 1 2 0,-3 1-3 0,5 0-6 15,-1-1-14-15,3-2-3 0,3-2 0 0,2-1 0 16,2-20 0-16,0 30 0 0,0-30 0 0,3 22 0 16,-3-22 0-16,0 0 0 0,18 17-11 0,-18-17-14 15,20-3-14-15,-20 3-14 0,27-15-33 0,-18-8-45 16,19 15-89-16,-23-24-227 0,16 7-84 15,0 4 29-15,-10-14 501 0</inkml:trace>
    <inkml:trace contextRef="#ctx0" brushRef="#br1" timeOffset="123279.4336">16690 6978 1474 0,'0'0'71'0,"0"0"-62"0,-17-10-9 15,17 10-3-15,0 0-33 0,0 0-13 0,20-19-11 16,-2 19-16-16,-18 0-79 0,34-25-268 0,-11 21-44 15,-4-10 183-15</inkml:trace>
    <inkml:trace contextRef="#ctx0" brushRef="#br1" timeOffset="123494.8877">17254 6861 1254 0,'-7'34'286'0,"-6"-10"-221"0,8 10-1 0,-7-5-3 15,5 6-19-15,-5-1 4 0,2 6-31 0,-2-3 21 16,1 4-9-16,-1-1-16 0,1 1 1 0,-2-1-11 16,3-1 4-16,0-2-8 0,1-3 7 0,1 0-8 15,-1-5 5-15,3-2-8 0,0-3-2 16,4-4-23-16,2-20-19 0,-2 31-49 0,2-31-66 16,0 0-273-16,0 0-127 0,0 0 68 0,25 15 444 15</inkml:trace>
    <inkml:trace contextRef="#ctx0" brushRef="#br1" timeOffset="123666.7837">17031 7286 1740 0,'-32'-1'127'0,"32"1"-65"0,0 0-21 0,-18 1-12 16,18-1-15-16,0 0-12 0,0 0-2 0,0 0 3 16,24 0 3-16,-4-3 1 0,7-3-2 0,5-6-4 15,5-2-1-15,2-1-10 0,3-2-10 0,-3-1-15 16,4 1-15-16,-4-6-34 0,8 9-42 0,-13-19-89 15,23 12-331-15,-16-1-11 0,-2-3 164 16</inkml:trace>
    <inkml:trace contextRef="#ctx0" brushRef="#br1" timeOffset="123979.2426">17683 6805 1720 0,'-23'18'69'0,"4"9"-15"16,-2-2-2-16,1 8-2 0,-3 2-14 15,2 2-12-15,-2 0 18 0,3 4-42 0,-2-1 0 16,2 3 0-16,2 0 0 0,0-2 0 0,3-5 0 16,3-1 0-16,1-2 0 0,2-4 0 0,2-3 0 15,2-3 0-15,3-3 0 0,2-20 0 0,1 25 0 16,-1-25 0-16,0 0 0 0,15 19 0 0,-15-19 0 16,22 0 0-16,-22 0 0 0,29-13 0 15,-29 13 0-15,33-24 0 0,-16 8 0 0,0 1 0 16,1-4 0-16,-1 1 0 0,0 1 0 15,-17 17 0-15,30-27 0 0,-30 27 0 0,26-21 0 16,-26 21 0-16,18-8 0 0,-18 8 0 0,0 0 0 16,0 0 0-16,0 0 0 0,17 19 0 0,-17-19 0 15,6 26 0-15,-2-7 0 0,-4-19-30 0,4 37-67 16,-4-37-60-16,13 39-230 0,-13-39-226 16,8 29 48-16,2-9 368 0</inkml:trace>
    <inkml:trace contextRef="#ctx0" brushRef="#br1" timeOffset="124573.0523">18465 7290 979 0,'19'5'290'0,"-19"-5"-27"0,0 0-191 0,1-19-36 16,-1 19-9-16,0 0 2 0,0 0-4 0,-9-17-3 15,9 17 1-15,0 0 2 0,0 0 0 0,-20-3-6 16,20 3-3-16,-17 7-2 0,17-7 3 0,-20 21 1 16,20-21 4-16,-27 29-3 0,15-10 4 0,-3 0-3 15,3 2 1-15,-1 1-5 0,0 1 4 16,4 0-14-16,0 0-6 0,3-1 0 15,2-4 0-15,4-1 0 0,0-17 0 0,9 28 0 16,-9-28 0-16,21 18 0 0,-3-12 0 0,0-4 0 16,3-2 0-16,3-3 0 0,0-3 0 0,2-5 0 15,-1-3 0-15,0-3 0 0,-2-2 0 0,-2 0 0 16,-3-2 0-16,-4 2 0 0,0 0 0 0,-5-1 0 16,-1 2 0-16,-3 0 0 0,-3 0 0 15,-2 18 0-15,0-30 0 0,0 30 0 0,-8-27 0 16,8 27 0-16,-14-23 0 0,14 23 0 0,0 0-8 15,-23-17-21-15,23 17-5 0,0 0-15 0,0 0-29 16,0 0-32-16,0 0-48 0,0 30-79 0,0-30-83 16,0 0-192-16,30 30 56 0,-30-30 401 15</inkml:trace>
    <inkml:trace contextRef="#ctx0" brushRef="#br1" timeOffset="124963.7906">19211 7262 1324 0,'0'0'306'0,"-40"-1"-240"0,21-1-26 16,-4-3-7-16,1 4-12 0,-1-1-11 15,-2 4-5-15,0 2 0 0,1 4 6 0,-2 3 2 16,2 2 3-16,-2 5-1 0,1 1 3 0,-2 4-5 16,1 4 6-16,1 0-8 0,-1 3 3 15,1-1-8-15,3 0 1 0,1-4-7 0,4-2 3 16,5-3-4-16,12-20-1 0,-17 30-13 0,17-30-5 15,-2 18-15-15,2-18-1 0,0 0-5 0,0 0 1 16,24-5-5-16,-24 5-12 0,24-28-15 16,-13 4-19-16,9 6 1 0,-9-10 4 0,4 6 36 15,-4-2 27-15,-2 1 45 0,1 5 24 0,-12-5 22 16,2 23 2-16,3-34 3 0,-3 34-8 0,-4-25 0 16,4 25-5-16,0 0-4 0,0 0-8 0,0 0-9 15,0 0-13-15,0 0-10 0,0 0-9 0,0 0-3 16,0 0 4-16,1 28-1 0,7-9 3 0,4-2-9 15,-12-17 2-15,36 28-7 16,-10-17-1-16,3 0-14 0,4-7-13 0,6 4-26 16,-4-11-29-16,14 9-52 0,-17-19-75 0,24 14-227 15,-12-4-89-15,-1-7 114 0</inkml:trace>
    <inkml:trace contextRef="#ctx0" brushRef="#br1" timeOffset="128646.6869">19452 7352 1341 0,'0'0'108'15,"0"0"-62"-15,0 0-7 0,0 0-4 0,0 0 2 16,0 0-2-16,0 0-4 0,-18-11-5 0,18 11-6 15,0 0-5-15,0 0-2 0,-21 10 0 0,21-10 4 16,-17 21 2-16,6-4 4 0,-2 3-2 16,1 5 6-16,-3-1-5 0,2 4 3 0,2-1-11 15,2-3 0-15,5-5-8 0,4-19 1 0,-2 28-4 16,2-28-1-16,0 0-2 0,23 23 0 16,-23-23 0-16,30 5 3 0,-11-9 0 0,7-3 1 15,0-4 5-15,5-4-4 0,2-1 5 0,1-5-9 16,1-4 3-16,0-2-5 0,2-3 4 0,-3-2-3 15,-3 2 3-15,-1 0-5 0,-6 0 4 16,-1 1-4-16,-4 1 5 0,0 2-6 0,-5 5 7 16,-2 2-3-16,-12 19 0 0,14-20-1 0,-14 20 0 15,0 0-2-15,0 0 1 0,0 0-1 0,-6 22-4 16,0-1 5-16,-5 13-2 0,-3 9 6 0,-3 7-6 16,-2 6 8-16,-2 7-11 0,-2 3 13 0,-1 6 5 15,-1 3-12-15,2-3 13 0,0-1-17 0,3-5-1 16,1-6 9-16,2-4-8 15,3-6 8-15,1-8-6 0,3-4 3 0,1-7-3 16,2-4 4-16,-1-7-4 0,1-3 9 0,7-17-1 16,-16 18 4-16,16-18-1 0,0 0-9 0,-24 3 0 15,24-3 0-15,-21-20 0 0,8 3-17 0,1-4-2 16,0-6-9-16,3-3-6 0,-2-4-8 0,8 0-6 16,-6-7-17-16,9 3 0 0,-6-10-33 15,13 13-30-15,-15-19-69 0,25 20-205 0,-9-3-80 16,0-1 61-16,15 17 421 0</inkml:trace>
    <inkml:trace contextRef="#ctx0" brushRef="#br1" timeOffset="129209.2005">20374 7401 1402 0,'0'0'204'16,"-23"-21"-158"-16,23 21-11 0,-21-29 4 0,21 29-2 16,-22-26-2-16,22 26-9 0,-31-22 4 0,31 22 2 15,-37-15 3-15,18 13-4 0,-1 0-5 16,2 6-2-16,-1 1-3 0,-2 2 0 16,-1 5-18-16,3 2-3 0,-1 5 0 0,0 2 0 15,-1 1 0-15,1 1 0 0,2 1 0 0,5-1 0 16,4-2 0-16,3-2 0 0,6-19 0 0,1 29 0 15,-1-29 0-15,19 24 0 0,-19-24 0 0,32 16 0 16,-8-11 0-16,1-4 0 0,3-2 0 16,-1-4 0-16,3-2 0 0,2-3 0 0,0-3 0 15,2-1 0-15,-4-2 0 0,-2-4 0 0,-3 2 0 16,-1-2 0-16,-4 0 0 0,-3 1 0 0,-1-2 0 16,-3 3 0-16,-13 18 0 0,17-29 0 0,-17 29 0 15,7-19 0-15,-7 19 0 0,0 0 0 0,0-20 0 16,0 20 0-16,0 0 0 0,0 0 0 15,0 0 0-15,0 0 0 0,-20 27 0 16,12-9 0-16,-1 8 0 0,-1 4 0 0,-2 6 0 16,-1 4 0-16,-2 8 0 0,-2 3 0 0,0 7 0 15,-2 3 0-15,-1 3 0 0,-2 1 0 0,3-1 0 16,1-2 0-16,-1-5 0 0,6-7 0 0,2-4 0 16,-1-6 0-16,2-5 0 0,0-3 0 0,1-6 0 15,0-1 0-15,0-8 0 0,-1-1 0 0,10-16 0 16,-17 19 0-16,17-19 0 0,0 0 0 15,-25-2-2-15,25 2-17 0,-20-20-23 0,9 1 18 16,2 0-20-16,0-10 6 0,6 6-22 16,-4-8-16-16,9 4-1 0,-8-9-24 0,13 12-16 15,-14-17-38-15,18 15-52 0,-16-12-165 0,6-10-60 16,14 11 152-16</inkml:trace>
    <inkml:trace contextRef="#ctx0" brushRef="#br1" timeOffset="129928.0929">20623 7522 1497 0,'-23'1'212'0,"23"-1"-130"0,0 0-26 16,0 0-11-16,0 0-13 0,0 0-18 15,0 0-8-15,0 0-4 0,0 0-1 0,0 0 2 16,0 0 1-16,0 0-1 0,31-10 2 0,-31 10-4 15,35-10 1-15,-14 3-2 0,2-2 1 0,3 1 0 16,4-2-1-16,0-1-2 0,0-1 3 0,2 0-4 16,-4-3 4-16,0 2-2 0,-2-1 2 0,-6 0-1 15,-20 14 2-15,28-21-2 0,-28 21 8 16,0 0 4-16,10-26 4 0,-10 26 2 0,0 0-5 16,-11-25-5-16,11 25-4 0,-21-15-4 0,21 15 0 15,-31-6 0-15,9 9 0 0,-1 0 1 16,-2 6-2-16,0 2 2 0,1 3-1 0,-1 4 1 15,1 3-2-15,0 3 2 0,-1 1-1 0,3 1 0 16,3-2 0-16,4 0 0 0,3-2 0 16,6-1 0-16,4-5 0 0,2-16 0 0,9 26 0 15,-9-26 0-15,26 18 0 0,-9-14 0 0,4-2 0 16,3-2 0-16,3-4 0 0,2-2 0 0,1-2 0 16,3-3 0-16,0 0 0 0,2-3 0 0,-2-3 0 15,-3 0 0-15,-4-1 0 0,-3 1 0 0,-3 2 0 16,-3 2 0-16,-17 13 0 0,23-21 0 0,-23 21 0 15,0 0 0-15,18-15 0 0,-18 15 0 16,0 0 0-16,0 0 0 0,0 0 0 0,0 0 0 16,0 0 0-16,0 0 0 0,0 0 0 15,-16 23 0-15,16-23 0 0,-22 32 0 0,10-12 0 16,-3 1 0-16,5 2 0 0,-1-2 0 0,2-3 0 16,9-18 0-16,-10 24 0 0,10-24 0 0,0 0 0 15,6 18 0-15,-6-18 0 0,0 0 0 0,21 2 0 16,-21-2 0-16,32-20 0 0,-12 3 0 15,6-4 0-15,3-2 0 0,4-4 0 0,1-1 0 16,2-1 0-16,1 1 0 0,-3 0 0 0,0 3 0 16,-4 1 0-16,-4 1 0 0,-3 1 0 0,-2 4 0 15,-21 18 0-15,27-24 0 0,-27 24 0 16,0 0 0-16,0 0 0 0,0 0 0 0,0 0 0 16,0 0 0-16,-3 32 0 0,-9-4 0 15,-5 3 0-15,-1 2 0 0,-2-1 0 0,2 0 0 16,2 0 0-16,3-4-2 0,7 0-35 0,2-7-2 15,9 1-12-15,-5-22-1 0,23 32-28 0,-23-32-15 16,41 21-52-16,-41-21-75 0,53-5-293 0,-22 4-10 16,-5-11 244-16</inkml:trace>
    <inkml:trace contextRef="#ctx0" brushRef="#br1" timeOffset="130224.9356">21784 6775 1784 0,'0'0'28'0,"0"0"-15"0,0 0 0 15,0 0 5-15,0 0 12 0,21 17 2 16,-21-17 0-16,27 24-1 0,-7-8-1 0,-1 1-6 16,4 3-12-16,-1 2-12 0,2 2 0 0,-2 2 0 15,-1 0 0-15,-3 3 0 0,-1 1 0 0,-5 3 0 16,-3 1 0-16,-7 0 0 0,-4 3 0 0,-4 1 0 15,-4 0 0-15,-4 1 0 0,-2-1 0 0,-4 0 0 16,-3 1 0-16,-2-3 0 16,-2-1 0-16,-1-2 0 0,1-1 0 0,3-5 0 15,2-2 0-15,4-4 0 0,18-21-16 0,-22 33-72 16,22-33-99-16,0 0-448 0,-6 18-3 0,6-18 156 16</inkml:trace>
    <inkml:trace contextRef="#ctx0" brushRef="#br1" timeOffset="130412.4483">22022 7701 2047 0,'-18'-1'0'16,"18"1"0"-16,0 0 0 0,0 0 0 15,-20-17 0-15,20 17 0 0,-6-17 0 0,6 17 0 16,-6-24-34-16,6 24-129 0,-6-29-210 15,6 29-251-15,0 0 7 0,5-27 382 0</inkml:trace>
    <inkml:trace contextRef="#ctx0" brushRef="#br0" timeOffset="134212.4233">2113 8437 642 0,'0'0'274'15,"0"0"-136"-15,0 0-16 0,0 0-28 0,0 0-10 16,0 0-9-16,0 0-14 0,0 0-10 16,0 0-14-16,0 0-10 0,-18 10-11 0,18-10-4 15,-4 26-5-15,4-6 4 0,-1 5-4 16,2 6 6-16,0 8-8 0,3 4 7 0,-1 6-10 16,1 3 11-16,-2 2-13 0,2 0-6 0,-3 6 20 15,1-2-21-15,-2 0 21 0,-2-1-3 0,0-5-10 16,-1-3 11-16,1-6-10 0,1-6 8 0,1-7-8 15,1-5 4-15,0-9-6 0,-1-16 2 0,0 0-2 16,8 19 0-16,-8-19 0 0,0 0-1 16,0 0 3-16,2-17 3 0,-2 17 4 15,4-37-2-15,-2 6 3 0,2-9-11 0,-1-2 7 0,2-5-11 16,1-2 10-16,0 1-8 0,-1-2-6 16,1 1 22-16,-2-3-20 0,0-3 21 0,0 0-4 15,0-3-10-15,0-3 12 0,1 3-11 0,-2 2 9 16,2 4-12-16,0 9 7 0,1 5-8 0,0 8 7 15,0 6-6-15,3 1-10 0,-9 23 10 16,20-29-12-16,-20 29 29 0,27-16-15 0,-10 9 17 16,1 5-14-16,6 0-1 0,-1 4 0 0,3 0-1 15,1 3-4-15,0 3-12 0,-2 3 27 0,1 4-26 16,-3 0 28-16,0 0-12 0,-3 2-4 0,-3 1 4 16,-3 1-3-16,-2 2 4 0,-4 2-3 0,-6 1 6 15,-4 1-6-15,-8 6 6 0,-7 5-6 16,-6 4 2-16,-8 3-5 0,-4 1 10 15,-4-2-13-15,-2-2 10 0,-3 1-8 0,0-2 6 16,3-4 6-16,3-1-26 0,4-3 15 0,6-3-34 16,8-2-3-16,-1-10-17 0,15 7-47 0,6-23-65 15,-1 31-111-15,1-31-187 0,12 19-55 0,17-3 344 16</inkml:trace>
    <inkml:trace contextRef="#ctx0" brushRef="#br0" timeOffset="134603.1028">2885 8828 1330 0,'0'0'172'0,"0"0"-60"16,0 0-30-16,0 0-36 0,-19-19-13 0,19 19-7 15,0 0-6-15,-20 0-1 0,20 0-7 0,-17 10-3 16,17-10-3-16,-19 18 1 0,19-18 2 16,-20 33 5-16,10-13-1 0,-1 5-14 0,2 2 22 15,1 1-20-15,2 1 18 0,1-2-3 0,2-2-9 16,2-3-1-16,2-3-5 0,2-2 1 0,-3-17-4 15,15 25 1-15,-15-25 0 0,24 19 3 0,-24-19 0 16,32 8 0-16,-13-9-1 0,5-3-1 0,0-6 0 16,5-2 1-16,-1-6 3 0,2-5-4 15,0-3 3-15,0-5-4 0,-2-2 4 16,-2-3-4-16,-3 1-4 0,-3 4 17 0,-4 3-17 16,-1 2 19-16,-4 4-9 0,-4 2 0 0,-3 3-1 15,-4 17 0-15,3-18 3 0,-3 18-2 0,0 0 2 16,0 0-7-16,0 0 0 0,0 0 0 0,0 0 0 15,-11 22-3-15,11-22-4 0,-8 35 1 0,4-8-6 16,-1 3-10-16,3 3 16 0,1-1-25 16,3 0 13-16,1-4-18 0,5 1-21 0,-1-8-11 15,10 5-28-15,-17-26-25 0,39 34-54 0,-39-34-71 16,43 0-295-16,-12 3 47 0,-9-18 387 0</inkml:trace>
    <inkml:trace contextRef="#ctx0" brushRef="#br0" timeOffset="135212.546">3489 8813 1562 0,'11'-20'66'0,"-11"20"-13"15,0 0 3-15,21-12-8 0,-21 12 2 0,28-12-11 16,-28 12-4-16,30-12-9 0,-13 5-5 16,4 0-7-16,2-2-4 0,4-1-2 0,1-2-2 15,0 0-4-15,2-1 1 0,-1 1-4 0,1 2 3 16,-2 2-2-16,-2 2 0 0,-2 2 1 0,-5 3-1 15,-19 1 0-15,28 5-1 0,-28-5 1 0,0 0-1 16,17 15 0-16,-17-15-2 0,2 18 2 0,-2-18-1 16,-3 26 4-16,3-26-3 0,-17 35 3 15,2-12-3-15,-3 2 4 0,-4 2-4 0,-1 1 3 16,-5 1-3-16,0 1-6 0,0 0 20 0,0 0-16 16,1 0 20-16,2-4-8 0,3 0-4 0,2-4 1 15,6 0-5-15,2-4 3 0,12-18-4 16,-10 26 2-16,10-26-5 0,6 17 2 0,-6-17-2 15,23 14 0-15,-3-8 0 0,3-2 0 0,5-4-5 16,0-1-7-16,6-3-7 0,1-6-13 16,4 3-9-16,-4-7-21 0,6 6-40 0,-14-18-163 15,27 22-143-15,-13-15-174 0,-1-5 116 0,9 14 469 16</inkml:trace>
    <inkml:trace contextRef="#ctx0" brushRef="#br0" timeOffset="135603.2117">4234 8736 1781 0,'-23'-1'56'0,"23"1"-46"0,0 0-3 0,0 0 2 16,0 0 5-16,0 0 8 0,0 0 5 0,26-13-6 15,-26 13-2-15,27-7-9 0,-10 3-5 16,1 2-3-16,-1 0 1 0,-17 2-3 0,32 0 1 15,-32 0-2-15,27 4 2 0,-27-4-1 0,26 6 1 16,-26-6 0-16,24 6-1 0,-24-6 1 0,17 6-3 16,-17-6 3-16,0 0-1 0,0 0 1 0,0 0 2 15,0 0 0-15,4 22-3 0,-4-22 2 0,-10 23-2 16,10-23 0-16,-27 36-1 0,7-12 7 16,-3 3-2-16,-4 2-7 0,2 0 22 15,-1 0-21-15,3-1 16 0,3 0-6 0,3-4-8 16,2-2 2-16,5-4-2 0,10-18-1 0,-8 25-1 15,8-25 1-15,0 0-3 0,12 20 2 0,-12-20-2 16,27 3 1-16,-7-6-1 0,5-6-4 0,4-4-3 16,2-7-12-16,8-2-8 0,-1-10-21 0,8 5-17 15,-8-16-95-15,20 20-71 0,-20-27-31 0,13 12-312 16,4 4 95-16,-16-17 380 0</inkml:trace>
    <inkml:trace contextRef="#ctx0" brushRef="#br0" timeOffset="135806.3583">4978 8150 1591 0,'-16'21'77'0,"-9"0"-28"0,5 10 4 15,-5 1 1-15,3 10-29 0,-4 1 17 0,3 6-24 16,1-1 4-16,4 1 2 0,1 2-12 0,2 2 5 16,3 0-13-16,4 1 6 0,0-2-11 0,6-5 6 15,1-1-10-15,1-4-7 0,3-3 11 0,1-4-38 16,6-1 21-16,-1-9-20 0,6 0-24 15,-15-25-3-15,30 37-50 0,-30-37-98 0,0 0-385 0,34 7 37 16,-34-7 287-16</inkml:trace>
    <inkml:trace contextRef="#ctx0" brushRef="#br0" timeOffset="136134.5212">4906 8824 1506 0,'0'0'80'15,"3"21"-21"-15,-3-21 0 0,0 0-11 16,23 22-6-16,-23-22 1 0,26 5-4 0,-7-6-1 16,3 0-10-16,1-4-4 0,2 0-8 0,0-1-3 15,-1-1-5-15,0-2-3 0,-2-2-3 16,0 0 0-16,-1-2-3 0,-2-2 2 0,-2 0-1 16,-17 15 1-16,27-30-2 0,-27 30 4 0,15-23-3 15,-15 23 4-15,1-19-2 0,-1 19 2 16,0 0-2-16,-16-19 1 0,16 19-1 0,-21-6 0 15,21 6-2-15,-27 6 0 0,27-6-1 0,-31 17-2 16,31-17 3-16,-33 31-3 0,16-8 7 0,-1 5-3 16,2 1 3-16,3 3-3 0,3-3-10 0,3-1 19 15,2 1-20-15,5-4 17 0,2-1-11 0,4-2-10 16,0-4-8-16,-6-18-14 0,23 27-9 0,-3-16-3 16,1-8-9-16,10 6-41 0,-7-23-89 15,28 16-272-15,-12-12-122 0,2-8 98 16</inkml:trace>
    <inkml:trace contextRef="#ctx0" brushRef="#br0" timeOffset="136514.3363">5989 7921 1610 0,'0'0'73'0,"-21"4"-53"0,21-4-5 0,0 0 2 0,-24 27-4 16,13-4 5-16,-6 9-3 0,-2 7 8 16,-4 6-6-16,3 4 5 0,-1 3-14 0,3 5-8 15,-1 0 15-15,5 1-23 0,2-2 18 0,3-1-6 16,2-2-12-16,3 1 5 0,4-1-24 0,1-7 3 16,9 2-47-16,-5-18-60 0,22 13-279 15,-10-11-193-15,2-6 57 0,10 4 498 0</inkml:trace>
    <inkml:trace contextRef="#ctx0" brushRef="#br0" timeOffset="136689.3493">5975 9055 1961 0,'-25'8'86'0,"25"-8"-86"0,0 0 0 15,-19 2 0-15,19-2 0 16,0 0 0-16,0 0 0 0,0 0 0 0,9-18-5 15,-9 18-47-15,13-23-22 0,-3-1-47 0,19 21-130 16,-17-18-360-16,15 5-4 0,1 4 298 0</inkml:trace>
    <inkml:trace contextRef="#ctx0" brushRef="#br0" timeOffset="138067.3443">7503 8377 1199 0,'0'0'73'16,"0"0"-22"-16,0 0-9 0,0 0-10 0,0 0-1 15,0 0-4-15,0 0-4 0,-3 21 3 0,-4-3-4 16,0 7 5-16,-6 2-6 0,4 6 9 16,-6-2-7-16,3 7 7 0,-1-1-10 0,2 2 3 15,0-1-12-15,2 1 4 0,1-1-8 0,3-1 7 16,1-1-8-16,4-3 7 0,1-4 5 0,4-1-28 16,3-5 26-16,1-4-29 0,2-2 12 0,-11-17 2 15,33 22-4-15,-14-16 3 0,3-6-2 16,0-5 0-16,0-4 2 0,2-7-2 0,-2-6-12 15,5-5 30-15,-1-5-28 0,-1-3 26 16,1-5-8-16,-3-1-9 0,-2 1 11 0,-4 2-11 16,-3 3 8-16,-3 3-7 0,-4 1 6 0,-2 8-5 15,-2 5 5-15,-3 18-2 0,-3-18 3 0,3 18 3 16,0 0-2-16,0 0 0 0,0 0-5 0,0 0-2 16,-20 17-2-16,15 1 2 0,-1 8-1 0,1 3 4 15,-1 4-4-15,1 2 7 0,1 2-6 0,3-1 10 16,1 0-6-16,2 1 10 0,3-6 10 15,3-1-28-15,0-7 26 0,3-2-29 16,-11-21 12-16,28 28 1 0,-9-19 0 0,2-3 6 16,0-3 0-16,3-7 0 0,-2-4 3 0,1-6 0 15,-1-4-14-15,0-4 29 0,0-7-27 0,0-3 18 16,-3-6-12-16,-3-2-8 0,-3 0 5 0,-3-1-9 16,-1-2 8-16,-3-1-7 0,-3 2 6 15,0 2-10-15,-2 4 3 0,-2 2-17 0,-1 2 1 16,-1 1-13-16,2 6-3 0,-4-3-18 0,6 8-13 15,-7-7-12-15,6 27-45 0,0-37-52 0,17 36-164 16,-17 1-194-16,8-17 60 0,-8 17 434 0</inkml:trace>
    <inkml:trace contextRef="#ctx0" brushRef="#br0" timeOffset="138473.6633">8405 8177 1384 0,'0'0'194'16,"0"0"-148"-16,0 0-10 0,-9 26 0 0,9-26-8 16,-13 39 0-16,2-11 13 0,0 6-24 0,-5 2 26 15,3 6-28-15,-3-1-1 0,4 5 9 16,-3 0-11-16,3 4 9 0,-2-1-7 0,2 0 4 16,-1-2-11-16,5-4 5 0,1-1-10 15,0-5 7-15,4-4-8 0,3-6-10 0,0-4 20 16,5-3-22-16,-5-20 20 0,13 28-8 0,-13-28-2 15,22 13 0-15,-22-13 1 0,30-4 0 0,-11-5 1 16,1-6-1-16,3-5-7 0,-1-5 21 16,4-2-22-16,-3-2 21 0,-1 0-10 0,-2-2-8 15,-1 3 8-15,-3 3-4 0,-4 2 2 0,0 4-1 16,-12 19 3-16,14-28-3 0,-14 28 3 0,0 0 0 16,0 0-1-16,0 0 0 0,0 0-1 0,0 0-2 15,0 0-3-15,0 0-2 0,-7 29-6 0,1-10 2 16,1 4-9-16,0 3 5 0,2 0-9 0,0-2 3 15,4 3-15-15,1-5-2 16,5 3-15-16,-3-8-8 0,9 6-8 0,-13-23-50 16,27 28 2-16,-27-28-46 0,36 14-24 0,-36-14-9 15,39-1-101-15,-8 9-87 0,-19-25 173 0,23 19 210 16</inkml:trace>
    <inkml:trace contextRef="#ctx0" brushRef="#br0" timeOffset="138958.1016">8770 8723 887 0,'0'0'339'0,"0"0"-185"0,-32-9-52 16,32 9-18-16,-18 7-28 0,18-7-19 0,0 0-12 16,-16 23-4-16,16-23-4 0,-5 25 3 15,5-25-1-15,3 33 5 0,-3-33-2 0,8 35 2 16,-2-18-3-16,3 1-1 0,-9-18-4 0,22 27-4 16,-22-27-4-16,30 18-11 0,-12-13 14 15,2-3-10-15,-1-4 17 0,4-1 11 0,0-5-14 16,2-2 7-16,-3-5-16 0,1 0-5 0,-3-3 1 15,-1-1-2-15,-1-2 2 0,-2 0-3 0,-3-1 4 16,1 2-5-16,-4 2 5 0,-1 1-5 0,-9 17 2 16,12-22-1-16,-12 22 1 0,0 0-1 0,0 0-1 15,0 0-3-15,0 0-4 0,0 0-4 0,0 0-6 16,-14 23 7-16,6 1-2 0,-1 8 12 16,-2 4-2-16,-2 6-9 0,2 8 6 0,-2 3-22 15,-1 7 21-15,-2 5-1 0,-3 0 3 16,0 3 12-16,0-4-12 0,0 0 14 0,2-6-10 15,1-4 14-15,2-5 7 0,0-6-21 0,1-5 22 16,2-5-22-16,1-6 8 0,3-4 11 0,7-23-1 16,-11 25 5-16,11-25-1 0,0 0-3 0,0 0 0 15,0 0-3-15,0 0-7 0,0 0-7 16,-14-23 0-16,14 23 0 0,-8-32 0 0,3 9 0 16,1-3 0-16,0-4 0 0,1 0 0 0,3-5 0 15,2-3 0-15,0 1 0 0,2 1 0 0,1-2 0 16,2 2 0-16,1 0 0 0,5 3 0 0,0 2 0 15,2 4-10-15,2 2-28 0,2 6-9 0,-1-2-24 16,9 7-29-16,-10-12-74 16,23 15-300-16,-14-4-107 0,-2 1 30 0</inkml:trace>
    <inkml:trace contextRef="#ctx0" brushRef="#br0" timeOffset="139676.9798">9329 8307 1730 0,'0'0'56'16,"0"0"-52"-16,-20-10 19 0,20 10-12 0,0 0 21 16,0 0-2-16,0 0-3 0,0 0-2 0,0 0-5 15,0 0-5-15,17-8-1 0,-17 8 3 0,36-6-2 16,-13 4 0-16,1-1-2 0,2 2-13 0,1 0 0 15,-2-3 0-15,2 3 0 0,-4-2 0 0,2 1 0 16,-2 1 0-16,-4 1 0 0,1-1 0 16,-3 1 0-16,-17 0 0 0,26 1 0 0,-26-1 0 15,20 5 0-15,-20-5 0 0,0 0 0 16,16 18 0-16,-16-18 0 0,2 23 0 0,-2-23 0 16,-5 37 0-16,-1-15 0 0,-4 5-12 0,-3-1-13 15,1 4-11-15,-5 0-6 0,3 3-16 0,-5-5-13 16,8 13-41-16,-15-16-59 0,24 19-155 0,-9-11-239 15,-2-6 51-15,13 9 400 0</inkml:trace>
    <inkml:trace contextRef="#ctx0" brushRef="#br0" timeOffset="139848.8601">9512 9010 1940 0,'-27'16'85'16,"6"-4"-63"-16,21-12-22 0,-25 15 0 15,25-15 0-15,0 0 0 0,0 0 0 0,0 0 0 16,0 0 0-16,0 0 0 0,0 0 0 0,0 0 0 16,0 0-13-16,22-8-66 0,-11-10-91 0,27 9-493 15,-16-6 30-15,6-2 145 0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2:15.361"/>
    </inkml:context>
    <inkml:brush xml:id="br0">
      <inkml:brushProperty name="width" value="0.05292" units="cm"/>
      <inkml:brushProperty name="height" value="0.05292" units="cm"/>
      <inkml:brushProperty name="color" value="#8C8C8C"/>
    </inkml:brush>
  </inkml:definitions>
  <inkml:traceGroup>
    <inkml:annotationXML>
      <emma:emma xmlns:emma="http://www.w3.org/2003/04/emma" version="1.0">
        <emma:interpretation id="{F5E0F63F-87DF-4B81-BC55-835B5A42BA35}" emma:medium="tactile" emma:mode="ink">
          <msink:context xmlns:msink="http://schemas.microsoft.com/ink/2010/main" type="inkDrawing" rotatedBoundingBox="14906,13742 15424,13424 15621,13746 15104,14064" rotationAngle="459287004" semanticType="enclosure"/>
        </emma:interpretation>
      </emma:emma>
    </inkml:annotationXML>
    <inkml:trace contextRef="#ctx0" brushRef="#br0">15387 13558 1084 0,'-25'14'302'0,"-13"-20"-162"16,13 14-34-16,-9-9-29 0,6 7-19 0,-3-3-15 16,4 5-4-16,-1-2-6 0,6 6 0 0,1-1-6 15,4 4-1-15,0 1-8 0,3 5-1 0,3 0-5 16,0 4 0-16,1 1-4 0,3 2 1 15,2 2-6-15,1 2-3 0,3-3 0 0,2 0 0 16,4-5 0-16,4-2 0 0,4-5 0 16,5-4 0-16,5-2 0 0,4-6 0 0,3-3 0 15,3-5 0-15,6-5-19 0,1-5 10 0,4-4-35 16,-1-8 4-16,3 0-39 0,-8-14-60 0,19 17-176 16,-17-21-292-16,1 1 40 0,-1 2 340 0</inkml:trace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3:22.40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8C8C8C"/>
    </inkml:brush>
  </inkml:definitions>
  <inkml:traceGroup>
    <inkml:annotationXML>
      <emma:emma xmlns:emma="http://www.w3.org/2003/04/emma" version="1.0">
        <emma:interpretation id="{6B61D0EA-2F6F-4693-9383-FCC2C50AEA90}" emma:medium="tactile" emma:mode="ink">
          <msink:context xmlns:msink="http://schemas.microsoft.com/ink/2010/main" type="inkDrawing" rotatedBoundingBox="493,11037 25092,10536 25113,11570 514,12071" rotationAngle="459287004" semanticType="enclosure">
            <msink:destinationLink direction="with" ref="{ADB04379-3C01-4269-9D79-C7105C581517}"/>
            <msink:destinationLink direction="with" ref="{464EF132-FD12-4C7D-88EC-695EEC1095BB}"/>
            <msink:destinationLink direction="with" ref="{59143827-99E8-4120-ACBB-8AF37230D8EF}"/>
            <msink:destinationLink direction="with" ref="{541ADB87-E443-438C-80D4-C5E0E4772E6B}"/>
            <msink:destinationLink direction="from" ref="{8BE2F211-40B5-4882-A070-158B6C76DA68}"/>
          </msink:context>
        </emma:interpretation>
      </emma:emma>
    </inkml:annotationXML>
    <inkml:trace contextRef="#ctx0" brushRef="#br0">24156 10946 657 0,'0'0'107'0,"0"0"-16"0,-25 16-18 0,25-16-13 16,-29 22-5-16,8-12-5 0,3 7-4 0,-7-2-7 15,5 4-2-15,-7-1-6 0,0 2 1 0,-2-1-2 16,2 3 2-16,-2-5-7 0,3 3-1 0,1-5-13 16,1-1-1-16,-3-3-4 0,5 0 1 0,0-2-2 15,5-3 1-15,17-6 0 0,-27 6-1 16,27-6-3-16,-18 1-1 0,18-1-1 0,0 0-2 15,0 0-1-15,-22-10-1 0,22 10 0 0,0 0-1 16,-8-17 2-16,8 17 1 0,-3-20 3 0,3 20-2 16,-1-27 4-16,2 10-5 0,2-1 4 0,-1-1-4 15,-1-2 5-15,0 3-5 0,1-1 6 16,-2 2-5-16,0 17 6 0,-4-31-4 0,4 31 4 16,-11-23-2-16,11 23 3 0,-19-16 1 15,19 16 1-15,-31-10-1 0,12 9-2 0,-4 2-2 16,-4 4 0-16,-5 4 0 0,-2 1-4 0,-5 3 4 15,-2 3-4-15,-4 0 5 0,-2 2-2 0,-3 1 5 16,-4 2-3-16,3 1 5 0,-2 1-1 0,3 1 8 16,-1-5-3-16,2 3 6 0,0-5-6 0,3-1 2 15,2-6-7-15,5 0 0 0,4-3-4 0,5-2 0 16,5-2-3-16,5-3 0 0,20 0-3 16,-27-8-1-16,27 8 0 0,-15-17-4 0,15 17 0 15,-4-27-4-15,5 8 1 0,0-4-7 0,1 1 6 16,1-4-6-16,1 2 10 0,-3 2-2 15,0 0 11-15,-2 3-4 0,-2 2 7 0,3 17-3 16,-14-29 8-16,14 29 2 0,-28-22 5 0,11 19-1 16,-8-1-1-16,1 6-1 0,-8 3-3 15,0 4 1-15,-6 0-1 0,-1 4 2 0,-5 1-5 16,0 1 5-16,-2 0-5 0,-4 3 3 0,0 1-3 16,-3 0 2-16,2 0-5 0,0-1 3 0,1-1-5 15,4-3 3-15,3-5-5 0,5-3 0 0,4-2-1 16,3-3-1-16,5-2-2 0,2-3-1 0,5 0-5 15,0-5-4-15,19 9-3 0,-31-25-4 0,31 25 5 16,-26-35-3-16,16 15 7 16,-2 2-1-16,1 0 6 0,2 0-2 0,-2 1 6 15,11 17-1-15,-20-32 4 0,20 32-2 0,-25-26 4 16,25 26-2-16,-34-17 1 0,12 13-2 0,-3 2 1 16,-3 3-1-16,-3 3 0 0,-3 1 3 0,-4 3-2 15,-2 3 3-15,-4 1-2 0,0 1 4 0,-2 1-2 16,-1 1 4-16,-3 0-3 0,0 2 4 0,-4-3-5 15,1 3 3-15,1-1-4 0,-2 1 4 16,3-1-4-16,2-2 2 0,1-2-3 0,5-5 0 16,2-1-2-16,3-2 0 0,4-3-1 0,1-1-1 15,4-2-2-15,0-3-2 0,3-1-2 0,2-5-3 16,2 0 3-16,1-3-2 0,2-1 6 16,2 1-1-16,17 14 6 0,-28-33-4 0,15 16 6 15,0 0-5-15,1 0 5 0,-1 0-4 16,13 17 4-16,-23-32-2 0,23 32 4 0,-27-29-2 15,10 15 3-15,0 3-3 0,-5 2 2 0,1-1-3 16,-3 3 1-16,-3 3-2 0,-2 2 1 0,-4 3-1 16,-2 1 0-16,-4 4 0 0,-2 2-1 0,-5 1 3 15,-3 2-1-15,-3 4 4 0,-6-2 1 0,0 4 5 16,-3 0-3-16,-1 1 5 0,0-1-5 0,0 2 3 16,1-2-5-16,2 0 3 0,-1-1-6 15,3-3 2-15,5-2-5 0,2-2 3 0,6-3-4 16,4-4 2-16,4-1 0 0,3-3-1 15,4-4 0-15,3-1-2 0,3-2 2 0,3-3-4 16,2 0 2-16,1-3-3 0,17 15 2 0,-27-32-3 16,16 14 3-16,2-2-5 0,-1-1 4 0,-1-1-5 15,0 1 7-15,-1 1-3 0,0 1 6 0,-3 1-4 16,15 18 7-16,-35-27-5 0,13 17 4 16,-3 3-2-16,-5 2-1 0,-3 2 1 0,-3 3-1 15,0 3 0-15,-6 2-1 0,1 2 1 0,-5 3-1 16,-1 2 1-16,-2 1-2 0,-4 3 3 0,1-1-4 15,-3 4 4-15,-2-1-4 0,-1 1 5 0,-2 0-4 16,1 0 4-16,1-1-3 0,1-3 2 0,1 0-4 16,3-2 5-16,0 0-5 0,5-2 3 15,0-1-1-15,2-3 1 0,2 1-2 0,3-2 2 16,0-4-1-16,3 0 1 0,3-3-2 0,1-1 1 16,4-3-1-16,4-2 0 0,1-2 1 0,5-3-3 15,0-1 3-15,3-3-3 0,3-1 3 0,-1-1-5 16,2-2 7-16,1-1-7 0,-1 0 5 0,2 0-4 15,-1 1 5-15,0 2-3 0,-6 2 5 0,0 3-2 16,-4 2 2-16,-3 4-2 0,-4 2 1 16,0 4 0-16,-5 1 1 0,-3 4 1 0,-3 2-1 15,-3 2 2-15,-5 2-3 0,-1 2 2 0,0 1-2 16,-4 2 3-16,-1 0-7 0,-1 2 4 0,-2 0-5 16,1 0 5-16,0 0-1 0,2-4 2 15,1-1-3-15,2-1 2 0,1-2-2 0,0-3 1 16,5-1-2-16,4-3 0 0,-1-2-1 15,5-1-1-15,0-1-2 0,3-3 0 0,1 1 0 16,-1-2-2-16,3 0 0 0,-2 0-1 0,2 0 2 16,0-3-1-16,0 2 5 0,1-1-2 0,-2-1 3 15,1 2-1-15,-2 1 0 0,-1 0-1 0,-3 1 2 16,1 1-1-16,-3 2 1 0,-2 0 0 0,-3 3 0 16,-1 0 1-16,-1 1 0 0,-2 3 0 0,0 0 1 15,-4 2 2-15,-1 2 0 16,-3 0 4-16,-4 2-1 0,1 1 1 0,-4 1-2 15,-1 0 6-15,1 3-6 0,0-1 6 0,0 2-7 16,1 0 4-16,-2 1-5 0,4-1 3 0,0-1-6 16,4-4 3-16,5-2-3 0,5-5 0 0,2-3 1 15,4-3-2-15,2-3 0 0,4-3-3 0,5-3 0 16,2-6-3-16,3-2 0 0,1-2-6 0,2-2 5 16,2 0-5-16,0 2 8 0,1-2-3 15,0-1 7-15,-2 1-4 0,1-1 7 0,-3 0-6 16,0 1 5-16,-1 2-3 0,-3 2 5 0,1 0-5 15,-3 3 5-15,-4 1 16 0,-2 1-32 0,-2 5 35 16,-2 2-33-16,-1 4 17 0,-5 3 1 0,-1 6-20 16,-2 3 33-16,-3 2-35 0,-1 1 33 15,-2 0-14-15,-5 2-3 0,1 2 3 16,-1 1-3-16,-2 0 4 0,-1 1-8 0,2 1 5 16,-1-1-4-16,1 1 4 0,2-4-3 0,1 1 4 15,-2-2-4-15,5-3 2 0,2 0-4 0,0-2 2 16,5-2-1-16,1-2 0 0,1-2-2 0,4-2 0 15,1-2-2-15,1 0 0 0,3-1 3 0,1-3-2 16,0 0 1-16,2-1-1 0,0-1 2 0,1-3-1 16,0 1 2-16,1-2-1 0,0 0 1 15,-1 0-1-15,3-1 3 0,-1 0-2 0,1-1 3 16,-1 0-2-16,0 0 3 0,-2-1-2 16,-2 3 1-16,1 1-1 0,-5 2 3 0,2 1 0 15,-4 3 2-15,-1 2 0 0,-4 2-2 0,-1 3 0 16,-4 2 0-16,-3 1-1 0,-1 3-3 0,-5 2 4 15,-1 3-5-15,-3 0 4 0,-3 2-4 0,0 3 6 16,-2-2-3-16,1 3 7 0,-2 0-4 16,0 3 5-16,-1 0-4 0,1-1 3 0,1 0-5 15,3-4 4-15,2-4-7 0,3 1 5 0,2-5-6 16,4-1 3-16,2-4-3 0,4-2-1 0,3-1 0 16,1-3-3-16,5-3-1 0,1-1-1 0,3-4-1 15,2-1-1-15,2-3 4 0,2-2 0 0,1-1 4 16,2-4-2-16,2 0 6 15,0-2-6-15,-1 1 6 0,1-1-5 0,-1 3 5 16,-3 2-4-16,0 1 4 0,-2 1-2 0,-2 5 1 16,-3 0 1-16,-4 6 0 0,-2 1 2 0,-2 5 0 15,-3 2-1-15,-2 2-1 0,-3 4 0 0,-3 1 1 16,-1 5 3-16,-3 0-5 0,0 3 5 0,-2 2-7 16,0 0 2-16,-1 1-3 0,2-3 4 0,-2-1-4 15,3-2 4-15,2-3-3 0,1-2 6 16,3-1-4-16,2-4 2 0,3-2-1 0,3-2-2 15,2-5 0-15,1 0-2 0,2-3 0 0,0-1 0 16,2 0 0-16,-1-2 0 0,3-2 0 0,-1 0-1 16,2-2 2-16,0-1-2 0,-1-1 3 15,1 0-5-15,-1-1 8 0,-1 1-3 0,0-2 4 16,-2 2-3-16,-3 2 0 0,0 1-2 0,-2 5 2 16,-5 2-2-16,-4 3 3 0,-2 3-3 15,-4 2 0-15,-3 3 1 0,0 0-4 0,-4 7 2 16,-3 0-3-16,0 3 3 0,-1 1-3 0,1 0 7 15,-3 1-3-15,-2 1 4 0,-1 2-5 0,-1 0 5 16,2 1-8-16,1 0 7 0,2-2-6 0,3 0 6 16,2-2-2-16,2-1 3 0,1-1-3 0,3-3-15 15,2-3 28-15,4-1-29 0,3-1 30 16,2-2-20-16,3-2-1 0,4-4 0 16,1-2 0-16,5-1 4 0,2-3-1 0,0-1-2 15,4-3-15-15,-1 0 31 0,1-1-33 0,3-2 32 16,-3-3-15-16,1 2-2 0,1-2 7 0,0 2-3 15,0-1 6-15,1 0-3 0,-2 1 3 0,-1-1-3 16,0 0 4-16,-2 2 0 0,-1 0 1 0,1 2-3 16,-4 1 2-16,0 1-3 0,-3 2 4 15,-1 3-2-15,0 2-2 0,-4 1-1 0,0 2 0 16,-5 3-1-16,-2 2 0 0,-4 4 2 0,0 2-3 16,-4 3 4-16,-2 2-5 0,-2 1 3 0,-1 3-4 15,3 1 5-15,-3 0-5 0,1 0-9 0,1 0 26 16,0 0-27-16,0-2 30 0,3-1-13 0,1-2-4 15,5-3 4-15,2-2-5 0,4-3 3 16,4-3-2-16,1-2 2 0,4-4-2 16,2-1 0-16,0-2 0 0,3-2-3 0,0-1 3 15,1-2-1-15,3-1 1 0,-2-1-1 0,1-1 3 16,0 1-3-16,-1-2 3 0,-2 0-1 0,1 0 2 16,-3 3-2-16,-1-2 2 0,-1 1-1 0,-4 1-13 15,0 2 31-15,-4 2-28 0,2 2 31 0,-3 1-14 16,-1 1-1-16,-3 1 0 0,-1 0-1 15,-3 0-2-15,-1 2-16 0,2-1 14 16,-3 2-16-16,1-2 31 0,1 3-16 0,-1-3 15 16,3 1-14-16,-1-1-1 0,0-2 1 0,1 0-1 15,-3 0 0-15,1-1 1 0,-1 0-1 0,-1 0 0 16,-1-1-4-16,-1 1-14 0,-1 1 16 0,-1-1-16 16,-1 2 19-16,-1 0 12 0,-6 1-13 0,0 1 10 15,-3 1-15-15,0 2-8 0,-4 0-6 16,0 1-9-16,-3-1-14 0,6 9-29 0,-10-14-58 15,20 24-173-15,-13-14-262 0,1 0 3 0,8 12 447 16</inkml:trace>
    <inkml:trace contextRef="#ctx0" brushRef="#br1" timeOffset="-75400">1191 11842 663 0,'0'0'153'16,"0"0"-71"-16,0 0-36 0,0 0-20 0,0 0-8 16,0 0 0-16,0 0 0 0,0 0-2 0,0 0-5 15,0 0 0-15,0 0-7 0,0 0-4 16,0 0-6-16,0 0-15 0,0 0-8 0,0 0 2 15,0 0 9-15,0 0 9 0,0 0 9 16,17-7 0-16,-17 7-1 0,0 0 3 0,18 13-1 16,-18-13 3-16,17 11-1 0,-17-11 6 0,22 12 7 15,-22-12 9-15,27 13 9 0,-9-4 3 0,-1-3-6 16,5 5 3-16,-1-3-6 0,7 6 3 0,0-5-3 16,4 6-4-16,5-3-8 0,6 1-2 0,4 1-7 15,6-2 2-15,7-1-9 0,4-2 3 0,11-3-7 16,4-1 0-16,7-4 2 0,5-1-2 15,9-2 0-15,6-3-1 0,8-1 1 16,7-5-1-16,4 0 2 0,5-2 0 0,7-2 2 16,6 0-1-16,1-1 6 0,8-1-5 0,2 0 6 15,4 3-5-15,3-2 4 0,5 1-1 0,3 1 5 16,4-2-23-16,5 4 29 0,10 2 4 0,-4-2 0 16,3 6 21-16,2-5-13 0,-4 3-6 0,1-2 2 15,4 3-1-15,-3-3-10 0,7 3-5 16,4 0 3-16,5 1-4 0,1 0 1 0,2 1 0 15,3 2-3-15,1 1-2 0,1 1-3 0,3 0 1 16,-4-2 3-16,3 1-1 0,8-1 1 0,4 1-3 16,10-3-4-16,4-1-1 0,0-2 3 0,0-1-1 15,7-2 6-15,1-1-1 0,6-2 5 0,5-1-2 16,8-2 8-16,2 0-3 16,4 0 8-16,0 2-4 0,-3-1 5 0,5 3-5 15,-10-1-2-15,1 2-2 0,-2 2-1 0,-4 1-5 16,3 2 1-16,0 2-3 0,0 1-2 0,-3 4 3 15,-2 1-2-15,-4 4 1 0,-12-1-1 0,-2 1 2 16,-2-1-1-16,1 2 3 0,-1-1-1 0,4 0-1 16,2 0-2-16,-1-1 0 0,-4-2 0 0,-3-1 3 15,-2-2 1-15,0 0 5 0,0-3 0 16,6 2 2-16,0-3 1 0,2 1-1 0,-5-2 1 16,-1 0 0-16,-7-1 1 0,-3 2 0 0,0 0-4 15,-1 4-2-15,-3 2-3 0,-2 2-2 0,-11-2 2 16,-2-1 0-16,-5 1 1 0,-5 2-2 15,-4 0-2-15,-7 3 2 0,-8 1-2 0,-5 1 2 16,-5 0-2-16,-3 1 1 0,-5 0-1 0,-3 0 1 16,-5-2 0-16,-4 0 2 0,-5-1-3 15,-2-1 4-15,-5-2-4 0,-2-2-3 0,-2-1-1 16,-6-3-2-16,-2 1-2 0,-4 0-4 0,-8-1-2 16,-6-2-7-16,-6 3-6 0,-4-4-8 0,-4 2-7 15,-6-4-12-15,1 8-21 0,-16-14-35 0,9 16-49 16,-22-18-64-16,2 4-272 0,3 12 66 0,-22-20 324 15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2:10.468"/>
    </inkml:context>
    <inkml:brush xml:id="br0">
      <inkml:brushProperty name="width" value="0.05292" units="cm"/>
      <inkml:brushProperty name="height" value="0.05292" units="cm"/>
      <inkml:brushProperty name="color" value="#8C8C8C"/>
    </inkml:brush>
    <inkml:brush xml:id="br1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D822B851-1CE9-44DF-8871-EE2C4CF20371}" emma:medium="tactile" emma:mode="ink">
          <msink:context xmlns:msink="http://schemas.microsoft.com/ink/2010/main" type="writingRegion" rotatedBoundingBox="8035,13812 6083,15745 4639,14288 6590,12354"/>
        </emma:interpretation>
      </emma:emma>
    </inkml:annotationXML>
    <inkml:traceGroup>
      <inkml:annotationXML>
        <emma:emma xmlns:emma="http://www.w3.org/2003/04/emma" version="1.0">
          <emma:interpretation id="{EAB22CB8-F6A1-426A-B2FC-71937CB5C0E7}" emma:medium="tactile" emma:mode="ink">
            <msink:context xmlns:msink="http://schemas.microsoft.com/ink/2010/main" type="paragraph" rotatedBoundingBox="8035,13812 6504,15328 5560,14375 7091,1285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90D5BED-ADE5-465B-986F-351B35075E37}" emma:medium="tactile" emma:mode="ink">
              <msink:context xmlns:msink="http://schemas.microsoft.com/ink/2010/main" type="line" rotatedBoundingBox="8035,13812 6504,15328 5560,14375 7091,12859"/>
            </emma:interpretation>
          </emma:emma>
        </inkml:annotationXML>
        <inkml:traceGroup>
          <inkml:annotationXML>
            <emma:emma xmlns:emma="http://www.w3.org/2003/04/emma" version="1.0">
              <emma:interpretation id="{DFE39D62-0C08-41DF-A4C1-B09F1277EC4E}" emma:medium="tactile" emma:mode="ink">
                <msink:context xmlns:msink="http://schemas.microsoft.com/ink/2010/main" type="inkWord" rotatedBoundingBox="5560,14375 7091,12859 8035,13812 6504,15328"/>
              </emma:interpretation>
              <emma:one-of disjunction-type="recognition" id="oneOf0">
                <emma:interpretation id="interp0" emma:lang="en-NZ" emma:confidence="0">
                  <emma:literal>Al</emma:literal>
                </emma:interpretation>
                <emma:interpretation id="interp1" emma:lang="en-NZ" emma:confidence="0">
                  <emma:literal>A</emma:literal>
                </emma:interpretation>
                <emma:interpretation id="interp2" emma:lang="en-NZ" emma:confidence="0">
                  <emma:literal>At</emma:literal>
                </emma:interpretation>
                <emma:interpretation id="interp3" emma:lang="en-NZ" emma:confidence="0">
                  <emma:literal>AI</emma:literal>
                </emma:interpretation>
                <emma:interpretation id="interp4" emma:lang="en-NZ" emma:confidence="0">
                  <emma:literal>As</emma:literal>
                </emma:interpretation>
              </emma:one-of>
            </emma:emma>
          </inkml:annotationXML>
          <inkml:trace contextRef="#ctx0" brushRef="#br0">6308 13770 1006 0,'0'0'271'0,"14"-35"-176"0,-14 35-10 16,9-33-13-16,-9 33-18 0,14-31-11 0,-14 31-10 15,11-23-7-15,-11 23-4 0,0 0 0 0,0 0 0 16,0 0-5-16,0 0-3 0,0 0-8 0,-6 34-1 15,-2 4-7-15,-3 13 9 0,-3 16 7 0,-3 6-13 16,-4 12 20-16,-3 8-10 0,-5 3-2 16,-2 3 20-16,-3-2-17 0,3-8 2 0,-1-9 9 15,4-8-14-15,5-12 9 0,5-9-5 16,3-12-10-16,7-10 3 0,3-9-10 0,5-20 2 16,0 0 0-16,0 0-2 0,0 0 6 0,0 0 0 15,23-12 6-15,-9-11 5 0,1-10 3 0,3-10-1 16,3-12-7-16,2-8 6 0,4-8-14 0,0-4 0 15,0-6 0-15,0-3 0 0,0-1 0 0,0-6 0 16,-3 3 0-16,2-3 0 0,-1 4 0 16,1 5 0-16,-1 3 0 0,0 11 0 0,-1 8 0 15,0 9 0-15,1 12 0 0,-4 7 0 16,-1 10 0-16,-3 4 0 0,-17 18 0 0,25-18 0 16,-25 18 0-16,19-3 0 0,-19 3 0 0,18 16 0 15,-6 1 0-15,1 6 0 0,2 8 0 0,0 8 0 16,-3 8 0-16,1 8 0 0,-2 6 0 0,-1 7 0 15,-2 6 0-15,-2 2 0 0,-1 1 0 16,-2-1 0-16,-2 1 0 0,-1-4 0 0,1-2 0 16,2-9-4-16,3-2-23 0,0-12 0 0,5-2-24 15,-3-12-18-15,8 2-30 0,-11-19-84 0,23 13-254 16,-28-30-136-16,25 23 22 0,-8-9 526 0</inkml:trace>
          <inkml:trace contextRef="#ctx0" brushRef="#br0" timeOffset="171.9088">6363 14232 1671 0,'-23'-1'264'0,"23"1"-230"0,0 0-19 16,0 0-12-16,0 0-2 0,21-16-2 0,5 3 3 16,6-6-4-16,3-2 2 0,4-6-9 15,5-1-9-15,3-4-25 0,12 0-18 0,-4-10-38 16,16 14-108-16,-20-25-158 0,15 9-212 0,3 3 36 15,-10-16 475-15</inkml:trace>
          <inkml:trace contextRef="#ctx0" brushRef="#br0" timeOffset="378.536">7548 13322 1371 0,'-45'29'449'0,"20"7"-443"0,2 3 9 15,1 7 13-15,0 3-9 0,3 6 10 0,-5 6-19 16,-3 5 9-16,0 3-13 0,2-1 10 16,1 1-2-16,3-1-23 0,2-2 14 0,4 0-22 0,1-5-12 15,2-4 1-15,6 0-25 16,0-9 5-16,9 2-22 0,0-18-18 0,16 10-77 16,-19-42-57-16,39 43-87 0,-13-27-210 0,-4-22 105 15,20 13 399-15</inkml:trace>
        </inkml:traceGroup>
      </inkml:traceGroup>
    </inkml:traceGroup>
    <inkml:traceGroup>
      <inkml:annotationXML>
        <emma:emma xmlns:emma="http://www.w3.org/2003/04/emma" version="1.0">
          <emma:interpretation id="{53A85191-C429-411F-B885-1C0E07DBFB17}" emma:medium="tactile" emma:mode="ink">
            <msink:context xmlns:msink="http://schemas.microsoft.com/ink/2010/main" type="paragraph" rotatedBoundingBox="6045,12932 4879,14530 4786,14462 5953,12864" alignmentLevel="2"/>
          </emma:interpretation>
        </emma:emma>
      </inkml:annotationXML>
      <inkml:traceGroup>
        <inkml:annotationXML>
          <emma:emma xmlns:emma="http://www.w3.org/2003/04/emma" version="1.0">
            <emma:interpretation id="{7CE2C092-7DDA-4113-819B-211A87DA2F29}" emma:medium="tactile" emma:mode="ink">
              <msink:context xmlns:msink="http://schemas.microsoft.com/ink/2010/main" type="line" rotatedBoundingBox="6045,12932 4879,14529 4786,14462 5953,12864"/>
            </emma:interpretation>
          </emma:emma>
        </inkml:annotationXML>
        <inkml:traceGroup>
          <inkml:annotationXML>
            <emma:emma xmlns:emma="http://www.w3.org/2003/04/emma" version="1.0">
              <emma:interpretation id="{80E56C21-F2E6-4AD2-94FA-249105E64449}" emma:medium="tactile" emma:mode="ink">
                <msink:context xmlns:msink="http://schemas.microsoft.com/ink/2010/main" type="inkWord" rotatedBoundingBox="6045,12932 4879,14529 4786,14462 5953,12864"/>
              </emma:interpretation>
              <emma:one-of disjunction-type="recognition" id="oneOf1">
                <emma:interpretation id="interp5" emma:lang="en-NZ" emma:confidence="0">
                  <emma:literal>/</emma:literal>
                </emma:interpretation>
                <emma:interpretation id="interp6" emma:lang="en-NZ" emma:confidence="0">
                  <emma:literal>|</emma:literal>
                </emma:interpretation>
                <emma:interpretation id="interp7" emma:lang="en-NZ" emma:confidence="0">
                  <emma:literal>'</emma:literal>
                </emma:interpretation>
                <emma:interpretation id="interp8" emma:lang="en-NZ" emma:confidence="0">
                  <emma:literal>\</emma:literal>
                </emma:interpretation>
                <emma:interpretation id="interp9" emma:lang="en-NZ" emma:confidence="0">
                  <emma:literal>,</emma:literal>
                </emma:interpretation>
              </emma:one-of>
            </emma:emma>
          </inkml:annotationXML>
          <inkml:trace contextRef="#ctx0" brushRef="#br1" timeOffset="2.64854E8">6045 12933 998 0,'-53'36'45'16,"2"6"-5"-16,-9 6-34 0,6 8 1 0,-8 5-6 15,3 7 7-15,-6 5 4 0,-1 10 22 16,-4 4 14-16,-2 11-19 0,-5 0 9 0,1 7-27 15,-1 3-8-15,6-3 12 0,8-4-21 0,5-6 8 16,12-13-34-16,4-16-46 0,23 3-90 16,-2-12-212-16,3-32-57 0,32 10 242 0</inkml:trace>
        </inkml:traceGroup>
      </inkml:traceGroup>
    </inkml:traceGroup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5:49.749"/>
    </inkml:context>
    <inkml:brush xml:id="br0">
      <inkml:brushProperty name="width" value="0.05292" units="cm"/>
      <inkml:brushProperty name="height" value="0.05292" units="cm"/>
      <inkml:brushProperty name="color" value="#A6A6A6"/>
    </inkml:brush>
    <inkml:brush xml:id="br1">
      <inkml:brushProperty name="width" value="0.05292" units="cm"/>
      <inkml:brushProperty name="height" value="0.05292" units="cm"/>
      <inkml:brushProperty name="color" value="#8C8C8C"/>
    </inkml:brush>
    <inkml:brush xml:id="br2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66D928D5-036B-430D-8C3C-8FDC74C0C755}" emma:medium="tactile" emma:mode="ink">
          <msink:context xmlns:msink="http://schemas.microsoft.com/ink/2010/main" type="writingRegion" rotatedBoundingBox="7237,12022 23691,11256 23901,15764 7447,16530"/>
        </emma:interpretation>
      </emma:emma>
    </inkml:annotationXML>
    <inkml:traceGroup>
      <inkml:annotationXML>
        <emma:emma xmlns:emma="http://www.w3.org/2003/04/emma" version="1.0">
          <emma:interpretation id="{6382432B-C100-48B0-B9DF-E2583120C87B}" emma:medium="tactile" emma:mode="ink">
            <msink:context xmlns:msink="http://schemas.microsoft.com/ink/2010/main" type="paragraph" rotatedBoundingBox="7283,11770 16967,11781 16965,13088 7281,1307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87FB395-14F4-4056-87F9-B3023A78C2E8}" emma:medium="tactile" emma:mode="ink">
              <msink:context xmlns:msink="http://schemas.microsoft.com/ink/2010/main" type="line" rotatedBoundingBox="7283,11770 16967,11781 16965,13088 7281,13076">
                <msink:destinationLink direction="with" ref="{496FB52B-1ADF-4D0A-9507-8410F0EDF941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D8B235E5-86CF-4FF1-ABCB-EAA23DC0B602}" emma:medium="tactile" emma:mode="ink">
                <msink:context xmlns:msink="http://schemas.microsoft.com/ink/2010/main" type="inkWord" rotatedBoundingBox="7283,11770 16967,11781 16965,13088 7281,13076"/>
              </emma:interpretation>
              <emma:one-of disjunction-type="recognition" id="oneOf0">
                <emma:interpretation id="interp0" emma:lang="en-NZ" emma:confidence="0">
                  <emma:literal>"1 s</emma:literal>
                </emma:interpretation>
                <emma:interpretation id="interp1" emma:lang="en-NZ" emma:confidence="0">
                  <emma:literal>/ " /</emma:literal>
                </emma:interpretation>
                <emma:interpretation id="interp2" emma:lang="en-NZ" emma:confidence="0">
                  <emma:literal>/ y /</emma:literal>
                </emma:interpretation>
                <emma:interpretation id="interp3" emma:lang="en-NZ" emma:confidence="0">
                  <emma:literal>"1 l</emma:literal>
                </emma:interpretation>
                <emma:interpretation id="interp4" emma:lang="en-NZ" emma:confidence="0">
                  <emma:literal>/ l /</emma:literal>
                </emma:interpretation>
              </emma:one-of>
            </emma:emma>
          </inkml:annotationXML>
          <inkml:trace contextRef="#ctx0" brushRef="#br0">10910 11970 476 0,'-2'-24'176'16,"2"24"-59"-16,-9-18-1 0,9 18-10 15,-9-18 4-15,9 18-2 0,-8-17-7 16,8 17-10-16,0 0-10 0,-16-25-15 0,16 25-10 16,0 0-11-16,0 0-13 0,0 0-11 0,-21-13-13 15,21 13-7-15,-22 9-5 0,22-9-12 0,-41 34-6 16,14 4-29-16,-15 6-20 0,1 27-59 0,-24-8-91 16,9 28-104-16,-18 6-171 0,-9-5 122 0,16 24 374 15</inkml:trace>
          <inkml:trace contextRef="#ctx0" brushRef="#br0" timeOffset="-2">8156 12001 1394 0,'-26'7'51'15,"2"11"-28"-15,-5 5-6 0,-5 8-31 0,-4 11 28 16,-3 6-26-16,-5 10 8 0,-5 6 11 0,-5 6-19 16,-7 2 7-16,-1 7-34 0,-4-5 0 15,9 8-30-15,-8-14-46 0,16 5 0 0,-4-19-84 16,12-12-225-16,19 13 37 0,-11-30 316 16</inkml:trace>
          <inkml:trace contextRef="#ctx0" brushRef="#br0" timeOffset="2">13650 11790 1543 0,'0'0'138'15,"-17"-12"-104"-15,-4 18-24 0,-7 11-8 0,-4 11 2 16,-7 14-7-16,-6 11 8 0,-9 13 5 15,-8 9-20-15,-8 9 10 0,-5 5-28 16,-2 9-22-16,-5-5 3 0,6 9-34 0,-9-13-39 16,18 8-19-16,-13-22-72 0,21 1-154 0,8 1-69 15,-5-24 177-15</inkml:trace>
          <inkml:trace contextRef="#ctx0" brushRef="#br0" timeOffset="4">16967 11967 1427 0,'0'0'105'0,"0"0"-78"0,0 0-24 0,-28 2-5 16,3 19 4-16,-13 11 28 0,-6 18-17 0,-18 9 28 15,-7 16-20-15,-16 9-12 0,-9 9 11 0,-9 7-33 16,-6-1-6-16,6 2 4 0,1-9-32 16,16-4-33-16,-2-26-78 0,33 0-230 0,4-16-127 15,12-20 55-15,25 2 460 0</inkml:trace>
        </inkml:traceGroup>
      </inkml:traceGroup>
    </inkml:traceGroup>
    <inkml:traceGroup>
      <inkml:annotationXML>
        <emma:emma xmlns:emma="http://www.w3.org/2003/04/emma" version="1.0">
          <emma:interpretation id="{5D8271C0-FC32-4A88-871C-22D9A4A17A15}" emma:medium="tactile" emma:mode="ink">
            <msink:context xmlns:msink="http://schemas.microsoft.com/ink/2010/main" type="paragraph" rotatedBoundingBox="13423,12990 14881,13029 14849,14246 13391,14208" alignmentLevel="3"/>
          </emma:interpretation>
        </emma:emma>
      </inkml:annotationXML>
      <inkml:traceGroup>
        <inkml:annotationXML>
          <emma:emma xmlns:emma="http://www.w3.org/2003/04/emma" version="1.0">
            <emma:interpretation id="{22CA8BD3-2DDD-47E5-86DD-DAEC11A19C53}" emma:medium="tactile" emma:mode="ink">
              <msink:context xmlns:msink="http://schemas.microsoft.com/ink/2010/main" type="inkBullet" rotatedBoundingBox="13419,13121 14112,13139 14083,14226 13391,14208"/>
            </emma:interpretation>
            <emma:one-of disjunction-type="recognition" id="oneOf1">
              <emma:interpretation id="interp5" emma:lang="en-NZ" emma:confidence="0">
                <emma:literal>B</emma:literal>
              </emma:interpretation>
              <emma:interpretation id="interp6" emma:lang="en-NZ" emma:confidence="0">
                <emma:literal>b</emma:literal>
              </emma:interpretation>
              <emma:interpretation id="interp7" emma:lang="en-NZ" emma:confidence="0">
                <emma:literal>A</emma:literal>
              </emma:interpretation>
              <emma:interpretation id="interp8" emma:lang="en-NZ" emma:confidence="0">
                <emma:literal>M</emma:literal>
              </emma:interpretation>
              <emma:interpretation id="interp9" emma:lang="en-NZ" emma:confidence="0">
                <emma:literal>m</emma:literal>
              </emma:interpretation>
            </emma:one-of>
          </emma:emma>
        </inkml:annotationXML>
        <inkml:trace contextRef="#ctx0" brushRef="#br1" timeOffset="-2.64815E8">13559 13347 1352 0,'-7'19'311'0,"7"-19"-262"0,0 0-19 0,-3-19-7 16,3 19 0-16,0 0 4 0,0 0-1 0,0 0-7 15,-8 19-4-15,0-1-12 0,1 10 5 0,-5 7 0 16,1 7 13-16,-2 5-3 0,-1 5 9 16,1 3-15-16,-1 2 7 0,1 1-13 0,2-1 5 15,0-2-8-15,4-2-5 0,0-4 16 16,3-2-16-16,3-8 17 0,2-3-11 0,4-6-4 0,1-1 3 16,4-5-4-16,-1-5 2 0,-9-19-3 0,23 14 1 15,-23-14 0-15,24-8 1 0,-24 8 2 16,21-32-1-16,-8 6 2 0,-2-8-5 0,0-5 4 15,-2-5-6-15,-1 1-2 0,-2-2 15 16,-3-1-16-16,0-1 17 0,-3-1-10 0,-2-2 0 16,-1-3 0-16,-2-3-6 0,-1-2 4 0,-1-2-11 15,1 1 11-15,-1-3-9 0,3 4 4 0,0 6 19 16,3 9-16-16,2 11 20 0,3 9-12 0,0 6-2 16,-4 17 5-16,16-22-3 0,-16 22-4 0,25-14 0 15,-6 9 0-15,4 1 0 0,6 2 0 0,5 2 0 16,2 1 0-16,3 3 0 0,-2 0 0 15,0 4 0-15,-2 3 0 0,-2 1 0 0,-3 2 0 16,-2 2 0-16,-3 0 0 0,-6 2 0 16,-4 3 0-16,-8 4 0 0,-6 2 0 0,-6 6 0 15,-8 1 0-15,-4 1 0 0,-9 1 0 0,-5 1 0 16,-5-1 0-16,-3 3 0 0,-2-4 0 0,-1 1 0 16,1-5 0-16,1-2 0 0,4-3 0 15,3-6 0-15,6-3 0 0,7-3 0 0,20-14 0 16,-20 11 0-16,20-11 0 0,0 0 0 0,0 0 0 15,35-10 0-15,-7-1 0 0,9-2 0 0,7-3 0 16,5-2 0-16,3 0 0 0,2 2 0 0,-1 1 0 16,-5 5 0-16,-4 2 0 0,-6 5 0 0,-9 3 0 15,-6 4 0-15,-23-4 0 0,22 17 0 0,-22-17 0 16,-1 33 0-16,-9-6 0 16,-7 2 0-16,-7 3 0 0,-8 3 0 0,-7 3 0 15,-2-1 0-15,-3 2 0 0,0 0 0 0,2-3 0 16,1 0 0-16,4-2 0 0,1-6 0 0,7 0 0 15,4-8 0-15,8 0-20 0,17-20-22 0,-17 19-28 16,17-19-34-16,0 0-58 0,12-24-136 0,11 7-294 16,6-8 46-16,-1-15 334 0</inkml:trace>
      </inkml:traceGroup>
      <inkml:traceGroup>
        <inkml:annotationXML>
          <emma:emma xmlns:emma="http://www.w3.org/2003/04/emma" version="1.0">
            <emma:interpretation id="{BC439C79-00E3-4CA0-BE14-C263FDE0CDA8}" emma:medium="tactile" emma:mode="ink">
              <msink:context xmlns:msink="http://schemas.microsoft.com/ink/2010/main" type="line" rotatedBoundingBox="14164,13010 14881,13029 14854,14085 14136,14066"/>
            </emma:interpretation>
          </emma:emma>
        </inkml:annotationXML>
        <inkml:traceGroup>
          <inkml:annotationXML>
            <emma:emma xmlns:emma="http://www.w3.org/2003/04/emma" version="1.0">
              <emma:interpretation id="{9D09BE0B-17CF-48BE-B0B7-03AC26FB0C0D}" emma:medium="tactile" emma:mode="ink">
                <msink:context xmlns:msink="http://schemas.microsoft.com/ink/2010/main" type="inkWord" rotatedBoundingBox="14164,13010 14881,13029 14854,14085 14136,14066"/>
              </emma:interpretation>
              <emma:one-of disjunction-type="recognition" id="oneOf2">
                <emma:interpretation id="interp10" emma:lang="en-NZ" emma:confidence="0">
                  <emma:literal>to</emma:literal>
                </emma:interpretation>
                <emma:interpretation id="interp11" emma:lang="en-NZ" emma:confidence="0">
                  <emma:literal>(0</emma:literal>
                </emma:interpretation>
                <emma:interpretation id="interp12" emma:lang="en-NZ" emma:confidence="0">
                  <emma:literal>Co</emma:literal>
                </emma:interpretation>
                <emma:interpretation id="interp13" emma:lang="en-NZ" emma:confidence="0">
                  <emma:literal>lo</emma:literal>
                </emma:interpretation>
                <emma:interpretation id="interp14" emma:lang="en-NZ" emma:confidence="0">
                  <emma:literal>(o</emma:literal>
                </emma:interpretation>
              </emma:one-of>
            </emma:emma>
          </inkml:annotationXML>
          <inkml:trace contextRef="#ctx0" brushRef="#br1" timeOffset="-2.64815E8">14499 13019 1757 0,'-18'24'148'16,"-5"8"-101"-16,-5 3-18 0,2 7 4 16,-3 5-11-16,0 5-13 0,-3 6-7 0,2 4-2 15,1-1 0-15,3 4 0 0,2-3 0 0,4 0 0 16,3-1 0-16,4-6 0 0,4-4 0 0,6-6 0 16,4-2 0-16,3-6-6 0,8-5-18 0,0-3-23 15,7-2 11-15,1-5-23 0,5-1-11 0,-2-11-16 16,15 7-41-16,-14-24-97 0,28 16-128 0,-9-13-171 15,-5-15 31-15,14 12 492 0</inkml:trace>
          <inkml:trace contextRef="#ctx0" brushRef="#br1" timeOffset="-2.64815E8">14728 13551 1460 0,'-43'-13'228'0,"24"14"-140"0,-8 0-27 0,5 8-10 15,-2 1-17-15,-1 7-4 0,2 4-10 0,1 4 4 16,3 6-7-16,3 1 2 0,3 2-7 15,4 4-9-15,1 0-3 0,4 1 0 0,2-2 0 16,2 0 0-16,4-6 0 0,4-1 0 0,4-4 0 16,1-3 0-16,3-4 0 0,4-3 0 0,-1-4 0 15,2-5 0-15,3-2 0 0,-2-4 0 16,1-3 0-16,0-3 0 0,-1-5 0 0,-3-5 0 16,1-5 0-16,1-5 0 0,-2-5 0 15,0-2 0-15,-1-3 0 0,-3 1 0 0,-1-3 0 16,-2-2 0-16,-1 0 0 0,-3-3 0 0,-2 1 0 15,-2 0 0-15,-2 3-22 0,-3 4-12 0,-1 10-1 16,-5 4-11-16,7 20-3 0,-20-21-9 0,20 21-1 16,-25 0-4-16,25 0-24 0,-30 16-36 0,29 6-97 15,-20-14-190-15,21-8-95 0,-7 26 170 0</inkml:trace>
        </inkml:traceGroup>
      </inkml:traceGroup>
    </inkml:traceGroup>
    <inkml:traceGroup>
      <inkml:annotationXML>
        <emma:emma xmlns:emma="http://www.w3.org/2003/04/emma" version="1.0">
          <emma:interpretation id="{83CB04C8-BE99-4C79-BF34-5D4EB4721670}" emma:medium="tactile" emma:mode="ink">
            <msink:context xmlns:msink="http://schemas.microsoft.com/ink/2010/main" type="paragraph" rotatedBoundingBox="12700,14309 23809,13792 23880,15314 12771,15832" alignmentLevel="3"/>
          </emma:interpretation>
        </emma:emma>
      </inkml:annotationXML>
      <inkml:traceGroup>
        <inkml:annotationXML>
          <emma:emma xmlns:emma="http://www.w3.org/2003/04/emma" version="1.0">
            <emma:interpretation id="{EAB32FB4-4666-4D86-AD43-650508921E9A}" emma:medium="tactile" emma:mode="ink">
              <msink:context xmlns:msink="http://schemas.microsoft.com/ink/2010/main" type="line" rotatedBoundingBox="12700,14309 23809,13792 23880,15314 12771,15832"/>
            </emma:interpretation>
          </emma:emma>
        </inkml:annotationXML>
        <inkml:traceGroup>
          <inkml:annotationXML>
            <emma:emma xmlns:emma="http://www.w3.org/2003/04/emma" version="1.0">
              <emma:interpretation id="{984E7708-FE1A-424A-A382-2D88D400C7A5}" emma:medium="tactile" emma:mode="ink">
                <msink:context xmlns:msink="http://schemas.microsoft.com/ink/2010/main" type="inkWord" rotatedBoundingBox="12721,14747 13335,14719 13356,15174 12742,15203"/>
              </emma:interpretation>
              <emma:one-of disjunction-type="recognition" id="oneOf3">
                <emma:interpretation id="interp15" emma:lang="en-NZ" emma:confidence="0">
                  <emma:literal>a</emma:literal>
                </emma:interpretation>
                <emma:interpretation id="interp16" emma:lang="en-NZ" emma:confidence="0">
                  <emma:literal>A</emma:literal>
                </emma:interpretation>
                <emma:interpretation id="interp17" emma:lang="en-NZ" emma:confidence="0">
                  <emma:literal>9</emma:literal>
                </emma:interpretation>
                <emma:interpretation id="interp18" emma:lang="en-NZ" emma:confidence="0">
                  <emma:literal>q</emma:literal>
                </emma:interpretation>
                <emma:interpretation id="interp19" emma:lang="en-NZ" emma:confidence="0">
                  <emma:literal>G</emma:literal>
                </emma:interpretation>
              </emma:one-of>
            </emma:emma>
          </inkml:annotationXML>
          <inkml:trace contextRef="#ctx0" brushRef="#br2" timeOffset="-2.64676E8">13117 14841 1106 0,'-2'-20'154'0,"2"20"-64"0,11-26-20 16,-11 26-15-16,8-25-14 0,-8 25-7 0,-2-22 7 16,2 22 2-16,0 0 2 0,-21-15-7 0,21 15-14 15,-28-2-6-15,10 5-1 0,-1 4 0 0,-4 3 1 16,2 3 7-16,-2 3-5 0,0 3 7 15,-3 3-7-15,2 3 3 0,-3 2-6 16,3 1 2-16,-1 1-5 0,2 0 4 0,4 0-5 16,2-3 3-16,1-1-7 0,6-5-1 0,10-20-7 15,-8 24 2-15,8-24-3 0,0 0 0 0,22 15 1 16,-22-15 0-16,35-1 0 0,-13-5-1 0,5-5 0 16,3-4 0-16,4-2 0 0,0-3 0 0,0 0 0 15,1 1 0-15,-3 0 0 0,0 0 0 16,-6 1 0-16,-2 4 0 0,-6 2 0 0,-18 12 0 15,28-17 0-15,-28 17 0 0,0 0 0 0,19-10 0 16,-19 10 0-16,0 0 0 0,0 0 0 0,0 0 0 16,0 0 0-16,1 21 0 0,-1-21 0 15,2 31 0-15,-4-10 0 0,0 2 0 0,0 1 0 16,-1 2 0-16,2 1 0 0,0-2 0 16,2 0 0-16,1-6 0 0,6-2 0 0,-8-17-4 15,20 24-32-15,-20-24-6 0,32 12-35 0,-32-12-40 16,47 3-117-16,-47-3-384 0,37-12 44 0,-9 5 230 15</inkml:trace>
        </inkml:traceGroup>
        <inkml:traceGroup>
          <inkml:annotationXML>
            <emma:emma xmlns:emma="http://www.w3.org/2003/04/emma" version="1.0">
              <emma:interpretation id="{D57A7A24-84FD-4DC4-9DBA-09215BE6D503}" emma:medium="tactile" emma:mode="ink">
                <msink:context xmlns:msink="http://schemas.microsoft.com/ink/2010/main" type="inkWord" rotatedBoundingBox="14020,14313 18567,14101 18630,15470 14084,15681">
                  <msink:destinationLink direction="with" ref="{ADB04379-3C01-4269-9D79-C7105C581517}"/>
                  <msink:destinationLink direction="with" ref="{5CD88F86-2A77-465C-AE31-3A4E32D00B1A}"/>
                  <msink:destinationLink direction="with" ref="{226C7B9E-150E-48EE-ABF4-C036645B8085}"/>
                  <msink:destinationLink direction="with" ref="{48861AB1-C9B8-41F4-AFD4-F066D4A176A0}"/>
                </msink:context>
              </emma:interpretation>
              <emma:one-of disjunction-type="recognition" id="oneOf4">
                <emma:interpretation id="interp20" emma:lang="en-NZ" emma:confidence="0">
                  <emma:literal>protective</emma:literal>
                </emma:interpretation>
                <emma:interpretation id="interp21" emma:lang="en-NZ" emma:confidence="0">
                  <emma:literal>Rroteatve</emma:literal>
                </emma:interpretation>
                <emma:interpretation id="interp22" emma:lang="en-NZ" emma:confidence="0">
                  <emma:literal>Rooteatve</emma:literal>
                </emma:interpretation>
                <emma:interpretation id="interp23" emma:lang="en-NZ" emma:confidence="0">
                  <emma:literal>Rwteatve</emma:literal>
                </emma:interpretation>
                <emma:interpretation id="interp24" emma:lang="en-NZ" emma:confidence="0">
                  <emma:literal>Rnteatve</emma:literal>
                </emma:interpretation>
              </emma:one-of>
            </emma:emma>
          </inkml:annotationXML>
          <inkml:trace contextRef="#ctx0" brushRef="#br2" timeOffset="-2.64675E8">14317 14787 1387 0,'0'0'128'16,"0"0"-81"-16,-10-17-18 0,10 17 1 16,0 0 3-16,0 0-3 0,0 0-11 0,0 0-6 15,0 0-7-15,-17 13 0 0,17-13-3 0,-7 28 8 16,4-8 5-16,1 5 10 0,-1 2-1 0,2 4 1 15,-1 2-13-15,0 0 6 0,0 1-12 0,-1-1 8 16,0-3-8-16,-1 0 2 0,2-5-4 0,-1-4 4 16,2-4-2-16,1-17 1 0,-1 18-1 15,1-18 2-15,0 0-1 0,0 0-1 0,0 0 2 16,0 0 2-16,0 0 2 0,0 0-2 16,1-31-1-16,3 10-8 0,-1-4 1 0,1-4-3 15,2-2 3-15,-1-1-4 0,0 1 4 0,1-2-4 16,-1 3 5-16,1 1-6 0,-2 0 4 0,0 3-5 15,0 1 6-15,0 0-4 0,2-1 5 0,0 2-3 0,4 3 1 16,-1 2-4-16,-9 19 5 16,21-27-7-16,-21 27 4 0,28-19-1 0,-28 19 0 15,32-12 2-15,-15 11-1 0,1 2 0 0,0 3-1 16,2 1 0-16,-2 1-1 0,0 1 1 0,0 4-3 16,-18-11 1-16,32 24-3 0,-32-24 3 0,25 33-1 15,-16-15 0-15,-4 2-3 0,-3 0 5 0,-4 1-4 16,-4 4 9-16,-3-2-6 0,-3 1 5 15,-4 0-6-15,-2-2 4 0,-1-1-2 0,-3-2 3 16,0-2-3-16,-1-3 4 0,1-1-3 0,-1-2 1 16,1-2 1-16,1-2-2 0,4-1 0 0,17-6 1 15,-30 8-2-15,30-8 3 0,-23 8-1 16,23-8 0-16,0 0 1 0,-22 20-1 0,22-20-2 16,-14 28 3-16,9-7-5 0,-1 3 5 0,-1 4 11 15,-1 3-22-15,-3 4 21 0,-2 6-20 16,-2 3 4-16,-2 2 7 0,-3 1-8 0,-1 3 9 15,1-5-10-15,0-2 3 0,5-6-12 0,0-8-5 16,10-4-25-16,5-25-24 0,1 25-44 0,-1-25-46 16,26-5-105-16,-26 5-298 0,36-42 51 0,0 19 312 15</inkml:trace>
          <inkml:trace contextRef="#ctx0" brushRef="#br2" timeOffset="-2.64674E8">14951 14763 1804 0,'-24'-3'47'0,"24"3"-43"15,-19 3 0-15,19-3 3 16,0 0 1-16,-24 13-2 0,24-13 1 0,-18 22-2 16,18-22 3-16,-20 34-2 0,10-14 1 0,0 3-3 15,2 4 3-15,-2-1-2 0,0 2 5 0,0 0-7 16,-1 0 5-16,1-1-4 0,0-1 5 0,0-4-2 15,3-5 4-15,7-17-8 0,-6 18-1 0,6-18-2 16,0 0-2-16,0 0 0 0,0 0 2 16,17-12 3-16,-17 12 0 0,20-36 5 0,-6 9-6 15,-1-4 3-15,1-5-5 0,1 0 5 0,2-3-7 16,0 1 6-16,-2-1-7 0,0 4 7 0,-3 4-7 16,-4 0 6-16,2 4-6 0,-2 1 6 15,0 3-6-15,-2 4 6 0,-6 19-5 0,10-26 4 16,-10 26-3-16,0 0-1 0,0 0 3 0,0 0-1 15,0 0 1-15,0 0 0 0,21 16 0 16,-21-16-1-16,19 18 1 0,-19-18-2 0,20 21 3 16,-20-21-3-16,27 17 1 0,-10-10 0 0,3-1 2 15,-1-2-3-15,1-2 3 0,1-3-2 0,3-2 0 16,-1 1 1-16,2-2-2 0,0 1 3 0,-4-3-3 16,1 1 1-16,-2 0 1 0,-3 0-1 0,-17 5 2 15,24-7-3-15,-24 7 0 0,0 0 1 0,0 0-1 16,0 0 3-16,0 0 3 0,0 0-1 15,0 0 1-15,0 0-3 0,0 0-2 16,0 0 0-16,0 0-1 0,-25 14 0 0,25-14 1 16,-26 23-1-16,26-23 4 0,-27 34-4 0,14-14 5 15,0 3-3-15,-1-2 6 0,3 4-6 0,1-1-1 16,3-2 0-16,2 1 0 0,3-3 0 0,2-2 0 16,4-1 0-16,-4-17 0 0,18 26 0 15,-18-26 0-15,29 14 0 0,-11-11 0 0,0-5 0 16,3-3 0-16,1-4 0 0,1-3 0 0,1-5 0 15,0-4 0-15,-4-3 0 0,-2-1 0 0,-1-3 0 16,-2-1 0-16,-2 1 0 0,-2 0 0 0,-3 2 0 16,-3 1 0-16,-4 4 0 0,-1 0 0 0,-3 2 0 15,-2-1-2-15,1 2-32 0,-5-1 15 16,9 19-37-16,-17-29 13 0,17 29-22 16,-17-17-10-16,17 17-28 0,-17-3-60 0,22 20-206 15,-5-17-193-15,-10 20 55 0,13 3 459 0</inkml:trace>
          <inkml:trace contextRef="#ctx0" brushRef="#br2" timeOffset="-2.64674E8">15878 14244 1397 0,'-22'-16'159'0,"22"16"-86"16,0 0-23-16,0 0-3 0,0 0-8 0,0 0 2 16,5 23 2-16,-5-23 1 0,7 32-11 0,-2-11-6 15,-4 5-11-15,2 2 0 0,-4 6-7 0,-1 2 3 16,-2 5-9-16,-3 4-8 0,-1 2 14 0,-3 5-17 15,-1 0 14-15,-2 2-5 16,0 1-13-16,-3-2-8 0,1 1-12 0,-1-4-1 16,2-2-18-16,1-10-11 0,7 2-22 0,-6-17-15 15,21 8-65-15,-8-31-144 0,0 0-213 0,5 17 2 16,-5-17 413-16</inkml:trace>
          <inkml:trace contextRef="#ctx0" brushRef="#br2" timeOffset="-2.64674E8">15657 14607 1627 0,'-31'2'243'0,"31"-2"-169"0,0 0-38 15,-17 9-8-15,17-9-16 0,0 0-5 0,0 0 1 16,27-3 4-16,-9 0-12 0,5-3 0 16,3-2 0-16,3 1 0 0,2-1-2 15,0-1 4-15,2 2-14 0,-3-2-2 0,3 7-32 16,-5-4-18-16,7 12-48 0,-13-14-65 0,21 23-262 15,-20-10-165-15,3 4 63 0,0 9 504 0</inkml:trace>
          <inkml:trace contextRef="#ctx0" brushRef="#br2" timeOffset="-2.64673E8">16278 14762 1414 0,'-18'29'323'0,"18"-29"-239"16,0 0-28-16,-18 2-8 0,18-2-10 0,0 0-14 16,0 0-9-16,0 0-6 0,0 0-3 0,0 0-3 15,0 0 0-15,9-22-1 0,-9 22-4 16,15-18 4-16,-15 18-5 0,22-20 4 0,-22 20-3 16,30-22 2-16,-30 22-2 0,34-22 1 0,-15 11-1 15,-1 1-1-15,1-2-1 0,-2 3 2 0,2-3-1 16,-2 1 2-16,-17 11-1 0,24-23-10 0,-24 23 11 15,12-21-11-15,-12 21 26 0,6-23-12 0,-6 23 12 16,-2-25-10-16,2 25-4 16,-11-26 3-16,11 26-3 0,-21-24 3 0,21 24-2 15,-29-18 0-15,29 18-2 0,-33-11 3 0,15 10-1 16,-2 2 0-16,-2 5 4 0,-1 4-3 0,0 3 3 16,-1 4 0-16,0 5 4 0,-1 1-9 0,2 6 0 15,-1 1 0-15,3 3 0 0,3-1 0 0,2-1 0 16,5-1 0-16,4-6 0 0,4-1 0 0,5-4 0 15,-2-19 0-15,18 31 0 0,-18-31 0 16,35 20 0-16,-12-14 0 0,7-2 0 0,2-2 0 16,7-4 0-16,7 1-15 0,1-8-29 0,10 3-25 15,-5-8-40-15,15 12-73 0,-18-23-127 16,14 14-283-16,-1 3 50 0,0-10 358 0</inkml:trace>
          <inkml:trace contextRef="#ctx0" brushRef="#br2" timeOffset="-2.64673E8">16997 14558 1194 0,'-29'-19'162'0,"29"19"-52"0,-26-5-17 15,26 5-16-15,-30 3-11 0,13 3-7 0,-9-3-12 16,4 9-18-16,-2-1 26 0,2 6-33 0,0 3 22 16,4 3-15-16,0 0-11 0,2 3 0 0,3 1-7 15,3-1 1-15,4 2-11 0,3-2-1 0,5-2 0 16,1 0 0-16,6-4 0 0,3-3 0 16,5-3-1-16,5-5 0 0,5-5-4 0,4-5 0 15,6-5-7-15,2-9-7 0,4-2-6 0,-3-6-16 16,7 2-7-16,-6-11-28 0,8 8-33 0,-15-18-78 15,19 20-184-15,-16-12-181 0,-4-2 19 16,3 12 472-16</inkml:trace>
          <inkml:trace contextRef="#ctx0" brushRef="#br2" timeOffset="-2.64673E8">17388 14181 1489 0,'-29'16'192'0,"22"14"-117"0,-6 1-33 0,4 7-1 15,-1 1-21-15,1 5-1 0,-2 4-13 0,0 1 11 16,-1 4 4-16,1 2-21 0,-1-3 15 16,2-1-23-16,2-5 4 0,4-7-4 15,2 0-28-15,1-9-1 0,6 3-36 0,-6-16-29 16,14 14-127-16,-13-31-114 0,0 0-204 0,9 17 31 16,-9-17 483-16</inkml:trace>
          <inkml:trace contextRef="#ctx0" brushRef="#br2" timeOffset="-2.64672E8">17086 14474 1761 0,'-12'23'97'0,"12"-23"-54"0,0 0-10 0,10 18-5 16,-10-18-4-16,27 8-1 0,-6-6-3 0,1-4-3 15,5-1-16-15,-1-1-1 0,3-2 0 16,1-1 0-16,0 0 0 0,0-2 0 15,1 1 0-15,-2-1 0 0,-1 2 0 0,-2 0 0 16,-2 3 0-16,-5 0 0 0,0 2 0 0,-19 2 0 16,25-2 0-16,-25 2 0 0,0 0 0 0,21 6 0 15,-21-6 0-15,0 0 0 0,-1 19 0 0,1-19 0 16,-9 28 0-16,1-11 0 0,-1 3 0 0,-1 3 0 16,-2 3 0-16,0 3 0 0,-1 0 0 15,0 1 0-15,1 0 0 0,4-1 0 0,0-5 0 16,4 1-16-16,1-6-12 0,3 0-14 0,0-19-15 15,6 32-42-15,-6-32-66 0,20 17-217 0,-20-17-210 16,0 0 38-16,31-6 443 0</inkml:trace>
          <inkml:trace contextRef="#ctx0" brushRef="#br2" timeOffset="-2.64672E8">17623 14173 1699 0,'0'0'114'15,"-18"9"-94"-15,18-9-11 0,-28 14-3 0,28-14-3 16,0 0-21-16,-22 19-26 0,22-19-38 0,0 0-98 16,15 17-295-16,-15-17-89 0,17 12 77 15</inkml:trace>
          <inkml:trace contextRef="#ctx0" brushRef="#br2" timeOffset="-2.64672E8">17740 14441 1605 0,'0'0'100'0,"0"0"-45"0,0 0-10 16,0 0-11-16,0 0-7 0,0 0-7 0,0 0-2 15,0 0 2-15,0 0-1 0,0 0 1 16,-5 27-3-16,6-10-2 0,-1 3-4 0,-1 3-11 15,0 3 20-15,-2 1-22 0,0 2 19 16,0 0-11-16,1-1-6 0,1-2 0 0,0-2 0 16,1-4 0-16,2-1 0 0,-2-19 0 0,8 24 0 15,-8-24 0-15,0 0 0 0,21 17 0 0,-21-17 0 16,17-3 0-16,-17 3 0 0,18-11 0 0,-18 11 0 16,22-26 0-16,-12 8 0 0,-1-3-1 0,0-2 2 15,0 0-2-15,-1-1 1 0,2 0-1 16,-1 1-12-16,-3-1 17 0,2 2-30 0,-2-4 9 15,3 1-23-15,-2-4-19 0,6 5-21 0,-7-11-40 16,15 18-86-16,-20-18-212 0,15 13-136 16,-16 22 39-16,20-32 515 0</inkml:trace>
          <inkml:trace contextRef="#ctx0" brushRef="#br2" timeOffset="-2.64671E8">18005 14532 1628 0,'0'0'151'0,"0"0"-77"0,0 0-20 15,0 0-14-15,0 0-12 0,0 0-12 0,0 0-8 16,0 0-4-16,0 0-2 16,0 0 3-16,0 0 4 0,24 17 3 0,-24-17 0 15,30 5-8-15,-10-4-4 0,2-2 0 0,4-1 0 16,2-2 0-16,0-1 0 0,0-4 0 0,0 1 0 15,-2-2 0-15,0-1 0 0,-3 0 0 0,-1-1 0 16,-3 0 0-16,-19 12 0 0,27-24 0 0,-27 24 0 16,13-22 0-16,-13 22 0 0,2-19 0 15,-2 19 0-15,-10-18 0 0,10 18 0 0,-20-16 0 16,20 16 0-16,-27-5 0 0,8 8 0 0,2 4 0 16,-2 5 0-16,-3 5 0 0,0 5 0 0,-2 4 0 15,-1 3 0-15,2 3 0 0,1 3 0 16,-1-1 0-16,1-1 0 0,5-1 0 0,4-3 0 15,6-5 0-15,4-5 0 0,3-19 0 0,9 27 0 16,-9-27 0-16,27 16 0 0,-6-13 0 16,6-3 0-16,6-6 0 0,2-3 0 0,9-5-21 15,0-7-51-15,15 6-66 0,-15-27-253 0,19 18-257 16,-2-7 37-16,-1-4 446 0</inkml:trace>
        </inkml:traceGroup>
        <inkml:traceGroup>
          <inkml:annotationXML>
            <emma:emma xmlns:emma="http://www.w3.org/2003/04/emma" version="1.0">
              <emma:interpretation id="{94D4F12A-05CF-430B-A884-DF3AE42406B2}" emma:medium="tactile" emma:mode="ink">
                <msink:context xmlns:msink="http://schemas.microsoft.com/ink/2010/main" type="inkWord" rotatedBoundingBox="19278,14003 21489,13900 21560,15422 19348,15525">
                  <msink:destinationLink direction="with" ref="{464EF132-FD12-4C7D-88EC-695EEC1095BB}"/>
                  <msink:destinationLink direction="with" ref="{59143827-99E8-4120-ACBB-8AF37230D8EF}"/>
                  <msink:destinationLink direction="with" ref="{48861AB1-C9B8-41F4-AFD4-F066D4A176A0}"/>
                  <msink:destinationLink direction="with" ref="{47652DA0-720A-494A-A600-C5FB91AD0FF7}"/>
                  <msink:destinationLink direction="with" ref="{869C16EE-E0D6-42F3-8918-26DA256006F2}"/>
                </msink:context>
              </emma:interpretation>
              <emma:one-of disjunction-type="recognition" id="oneOf5">
                <emma:interpretation id="interp25" emma:lang="en-NZ" emma:confidence="0">
                  <emma:literal>layer</emma:literal>
                </emma:interpretation>
                <emma:interpretation id="interp26" emma:lang="en-NZ" emma:confidence="0">
                  <emma:literal>Layer</emma:literal>
                </emma:interpretation>
                <emma:interpretation id="interp27" emma:lang="en-NZ" emma:confidence="0">
                  <emma:literal>(ayer</emma:literal>
                </emma:interpretation>
                <emma:interpretation id="interp28" emma:lang="en-NZ" emma:confidence="0">
                  <emma:literal>layw</emma:literal>
                </emma:interpretation>
                <emma:interpretation id="interp29" emma:lang="en-NZ" emma:confidence="0">
                  <emma:literal>lays</emma:literal>
                </emma:interpretation>
              </emma:one-of>
            </emma:emma>
          </inkml:annotationXML>
          <inkml:trace contextRef="#ctx0" brushRef="#br2" timeOffset="-2.64671E8">19524 13992 1510 0,'-24'10'80'0,"5"-1"-38"16,9 7-2-16,-6 3-11 0,4 8 7 0,-4 5-9 15,1 8 5-15,-3 6-13 0,1 5 6 16,1 3-19-16,1 2 6 0,5 0-16 0,0-2 9 16,1-2 4-16,3-4-20 0,3-3 12 15,3-5-25-15,3-3-5 0,2-8-21 0,8 3-13 16,-3-14-17-16,19 8-76 0,-29-26-33 0,54 21-147 16,-20-14-175-16,-7-13 92 0,19 13 419 0</inkml:trace>
          <inkml:trace contextRef="#ctx0" brushRef="#br2" timeOffset="-2.6467E8">19795 14387 1282 0,'-27'-15'287'16,"7"20"-201"-16,-12-5-31 0,8 7-7 0,-4-2-12 16,5 6-5-16,-3 0-6 0,6 5 0 0,0-1-3 15,3 5 4-15,2-1-6 0,5 4 1 0,0-1-4 16,4 1-12-16,3-2 23 0,3 2-25 0,5-1 19 15,1 0-14-15,5-1-8 16,4-5 0-16,4-1 0 0,3-4 0 0,4-4 0 16,4-2 0-16,2-6 0 0,3-4 0 0,1-4 0 15,2-4 0-15,-3-4 0 0,1-2 0 0,-5-4 0 16,-2-1 0-16,-1-2 0 0,-4 2 0 0,-3-1 0 16,-1-1 0-16,-4 2 0 0,-3 2 0 0,-3 3 0 15,-10 19 0-15,10-29 0 0,-10 29 0 16,0-18 0-16,0 18 0 0,0 0 0 0,0 0 0 15,0 0 0-15,-21 2 0 0,21-2 0 0,-20 27 0 16,8-5 0-16,0 1 0 0,2 4 0 0,1 1 0 16,1 1 0-16,2-1-11 0,3-1-5 0,0-2-19 15,7-1-13-15,-3-4-9 0,9 3-10 0,-10-23-10 16,19 35-8-16,-19-35-6 0,28 26-19 0,-28-26-22 16,33 15-41-16,-33-15-43 0,30-12-181 15,-3 15-6-15,-16-20 275 0</inkml:trace>
          <inkml:trace contextRef="#ctx0" brushRef="#br2" timeOffset="-2.6467E8">20260 14384 637 0,'-10'-18'269'16,"10"18"-86"-16,0 0-32 0,0 0-23 0,-29-7-34 16,29 7-24-16,-14 17-17 0,10 0-4 0,4-17-1 15,-16 41 2-15,6-17-9 0,4 6-1 0,-4-1-8 16,5 3-11-16,-1-3 25 0,4 2-24 0,1-5 19 15,2-3-14-15,1-5-12 0,-2-18-3 0,15 24-5 16,-15-24-2-16,25 10 0 0,-25-10-4 0,37-8-1 16,-16-1 0-16,2-6 0 0,2-4 0 15,1-4 0-15,1-4 0 0,-2 1 0 0,-1-2 0 16,-2 1 0-16,-1 2 0 0,-4 2 0 0,-2 3 0 16,-4 4 0-16,-11 16 0 0,14-21 0 15,-14 21 0-15,0 0 0 0,0 0 0 0,0 0 0 16,0 0 0-16,0 0 0 0,-11 29 0 0,3-5 0 15,-2 6 0-15,-2 7 0 0,-3 5 0 0,1 5 0 16,-3 8 0-16,-3 5 0 0,1 5 0 16,-6 7 0-16,-1-1-6 0,-2 3-6 0,-2-3 6 15,1-3 15-15,0-3-13 0,4-7 18 0,0-7-9 16,7-9-5-16,3-7 0 0,3-7 0 0,6-6 0 16,6-22 0-16,-8 22 0 0,8-22 0 0,0 0 0 15,0 0 0-15,4-17 0 0,3-4 0 0,-1-5 0 16,5-9 0-16,1-4 0 0,2-3 0 15,0-2 0-15,-1-1 0 0,0-1 0 16,1-3 0-16,2-1 0 0,1-2 0 0,-2-3 0 16,3-1 0-16,-3-1 0 0,2 1 0 0,-2 3 0 15,-2 7 0-15,-1 6 0 0,1 10 0 0,-4 5-14 16,-9 25-45-16,21-30 3 0,-21 30-60 0,19-25-122 16,7 27-349-16,-26-2-21 0,35 2 240 0</inkml:trace>
          <inkml:trace contextRef="#ctx0" brushRef="#br2" timeOffset="-2.64669E8">20586 14514 1578 0,'-31'8'112'16,"31"-8"-65"-16,0 0-11 0,0 0-2 0,0 0 1 15,31 21 2-15,-14-20 3 0,7-1-7 0,3-4-3 16,6-1-6-16,1-1-5 16,3-2-8-16,2-3-2 0,0 0-7 0,-1-1-2 15,-3 0 0-15,-1 0 0 0,-6 1 0 0,-2-1 0 16,-7 1 0-16,-2-1 0 0,-17 12 0 0,20-22 0 15,-20 22 0-15,5-20 0 0,-5 20 0 0,-10-23 0 16,10 23 0-16,-21-22 0 0,21 22 0 0,-35-16 0 16,14 11 0-16,-3 4 0 0,-2 2 0 0,1 3 0 15,-1 4 0-15,2 3 0 0,0 1 0 16,-1 4 0-16,2 2 0 0,3 3 0 0,0 2 0 16,7 0 0-16,3 0 0 0,4-3 0 0,5-2 0 15,1-18 0-15,11 31 0 0,-11-31 0 0,26 21 0 16,-7-12 0-16,4-4 0 0,1-3 0 15,4-2 0-15,2-4 0 0,3 0 0 0,3-5 0 16,-4 2 0-16,1-2 0 0,-4 1 0 16,-2 1 0-16,-5 2 0 0,-5 1 0 0,-17 4 0 15,24-2 0-15,-24 2 0 0,0 0 0 0,0 0 0 16,0 0 0-16,0 0 0 0,0 0 0 0,9 22 0 16,-9-22 0-16,-9 20 0 0,9-20 0 0,-15 28 0 15,15-28 0-15,-24 35 0 0,13-16 0 0,2 2 0 16,0 1 0-16,1-2 0 0,0 1 0 0,4-3 0 15,0-1 0-15,4-17 0 0,-1 22-6 16,1-22 5-16,0 0 2 0,0 0-1 16,0 0 4-16,0 0-2 0,19 2-2 0,-19-2 0 15,12-23 0-15,-4 6 0 0,-1-3 0 0,0-2 0 16,3-2 0-16,-2 0 0 0,0-1 0 0,-1 1 0 16,-2 2 0-16,0 3 0 0,-2 1 0 0,1 1 0 15,-4 17 0-15,9-30 0 0,-9 30 0 0,13-29 0 16,-13 29 0-16,18-29 0 0,-18 29 0 15,25-29 0-15,-8 18 0 0,0-1 0 0,3 4-7 16,2 0-47-16,6 7-40 0,-10-13-56 0,23 22-90 16,-22-24-106-16,22 15-207 0,9 3 46 0,-6-14 412 15</inkml:trace>
        </inkml:traceGroup>
        <inkml:traceGroup>
          <inkml:annotationXML>
            <emma:emma xmlns:emma="http://www.w3.org/2003/04/emma" version="1.0">
              <emma:interpretation id="{4478318A-1646-4053-81BF-43B7E5B59278}" emma:medium="tactile" emma:mode="ink">
                <msink:context xmlns:msink="http://schemas.microsoft.com/ink/2010/main" type="inkWord" rotatedBoundingBox="21982,13945 23813,13859 23862,14926 22032,15012">
                  <msink:destinationLink direction="with" ref="{869C16EE-E0D6-42F3-8918-26DA256006F2}"/>
                </msink:context>
              </emma:interpretation>
              <emma:one-of disjunction-type="recognition" id="oneOf6">
                <emma:interpretation id="interp30" emma:lang="en-NZ" emma:confidence="0">
                  <emma:literal>that</emma:literal>
                </emma:interpretation>
                <emma:interpretation id="interp31" emma:lang="en-NZ" emma:confidence="0">
                  <emma:literal>+ hat</emma:literal>
                </emma:interpretation>
                <emma:interpretation id="interp32" emma:lang="en-NZ" emma:confidence="0">
                  <emma:literal>4 hat</emma:literal>
                </emma:interpretation>
                <emma:interpretation id="interp33" emma:lang="en-NZ" emma:confidence="0">
                  <emma:literal>¢ hat</emma:literal>
                </emma:interpretation>
                <emma:interpretation id="interp34" emma:lang="en-NZ" emma:confidence="0">
                  <emma:literal>D hat</emma:literal>
                </emma:interpretation>
              </emma:one-of>
            </emma:emma>
          </inkml:annotationXML>
          <inkml:trace contextRef="#ctx0" brushRef="#br2" timeOffset="-2.64669E8">22354 13931 1651 0,'0'0'74'16,"-9"20"-7"-16,8-3-43 0,-1 3 19 0,-1 6-17 16,0 6-12-16,-2 5 6 0,-2 5-6 0,-1 7 9 15,1 2-13-15,-2 3 6 0,0 3-14 0,-1 0 9 16,-2-2-10-16,1-1-9 0,-1-4 17 0,0 0-20 15,3-5 18-15,-1-2-5 0,4-3-17 0,1-6 3 16,3-4-15-16,-1-8-9 0,7 0-17 16,-4-22-41-16,14 26-35 0,-14-26-72 15,20 4-199-15,-20-4-132 0,23-13 37 0,-2 10 495 16</inkml:trace>
          <inkml:trace contextRef="#ctx0" brushRef="#br2" timeOffset="-2.64669E8">22089 14480 1453 0,'-27'-4'324'0,"27"4"-233"0,-34 24-37 16,34-24-16-16,-18 18-13 0,18-18-9 0,0 0-10 15,0 20-3-15,0-20-3 0,20 13 2 0,0-8 0 16,2-4 0-16,6-2-1 0,5-4-1 0,2-2-1 16,5-5-6-16,3-3-6 0,2-4-14 15,3 0-14-15,-2-6-15 0,8 5-19 0,-9-12-21 16,10 14-31-16,-16-19-48 0,14 20-51 15,-19-21-106-15,0 3-135 0,10 15 94 0,-21-21 373 16</inkml:trace>
          <inkml:trace contextRef="#ctx0" brushRef="#br2" timeOffset="-2.64668E8">22846 13905 1213 0,'-30'37'363'0,"5"-26"-238"16,10 13-67-16,-7-1 11 0,5 8-21 15,-2 3-18-15,2 2 4 0,-3 4-13 0,2 4 5 16,0-2-7-16,1 4 3 0,1-2-7 0,2-2-11 15,1-1-4-15,0-2 0 0,2-2 0 16,0-3 0-16,2-3 0 0,3-2 0 0,1-2 0 16,2-5 0-16,0-4 0 0,3-18 0 0,1 25 0 15,-1-25 0-15,0 0 0 0,21 15 0 0,-21-15 0 16,22-5 0-16,-22 5 0 0,27-19 0 16,-27 19 0-16,33-35 0 0,-16 14 0 0,0 1 0 15,0-1 0-15,-3-1 0 0,3 2 0 0,-2 0 0 16,-2 3 0-16,-13 17 0 0,23-24 0 0,-23 24 0 15,17-13 0-15,-17 13 0 0,0 0 0 0,0 0 0 16,20-3 0-16,-20 3 0 0,0 0-20 16,18 26-8-16,-18-26-11 0,11 31-4 0,0-8-21 15,-7-6-14-15,13 11-26 0,-17-28-59 16,28 44-81-16,-28-44-179 0,17 29-92 0,6-3 190 16</inkml:trace>
          <inkml:trace contextRef="#ctx0" brushRef="#br2" timeOffset="-2.64668E8">23292 14503 1167 0,'-26'-22'166'15,"26"22"-63"-15,-33-25-22 0,33 25-18 0,-36-20-4 16,17 18-1-16,-5-3-2 0,5 7-5 0,-4 1-4 16,4 4-6-16,-3 2-6 0,3 4-3 15,-3 0-6-15,4 5-1 0,0 2-6 0,1 1-16 16,0 2 12-16,3 2-15 0,2-1 0 0,1 0 0 15,3-2 0-15,3-3 0 0,3 0 0 16,4-2 0-16,-2-17 0 0,14 28 0 0,-14-28 0 16,28 17 0-16,-9-11 0 0,1-3 0 0,2-5 0 15,1 0 0-15,3-7 0 0,-2-1 0 0,0-4 0 16,2-4 0-16,-3 0 0 0,3-1 0 0,-5-4 0 16,-1 0 0-16,-4 0 0 0,-3-1 0 0,-1 1 0 15,-2 0 0-15,-3 1 0 0,-1 1 0 16,-1 1 0-16,-1 0 0 0,0 3 0 0,-4 17 0 15,2-24 0-15,-2 24 0 0,0 0 0 16,0 0 0-16,0 0 0 0,0 0 0 0,0 0 0 16,0 0 0-16,-6 20 0 0,1-3 0 0,0 4 0 15,0 2 0-15,-1 4 0 0,0-1 0 0,0 2 0 16,0 0-9-16,1 0 4 0,1-4-12 0,4-1-13 16,0-6-11-16,5 0-17 0,-5-17-16 15,14 23-17-15,-14-23-9 0,22 8-17 0,-22-8-24 16,29-3-52-16,-29 3-194 0,20-23-99 0,6 19 189 15</inkml:trace>
          <inkml:trace contextRef="#ctx0" brushRef="#br2" timeOffset="-2.64668E8">23582 14084 1546 0,'-11'31'197'0,"-9"-8"-130"0,6 6-22 15,-2-2-21-15,3 7-4 0,-2 3-11 0,1 5 7 16,-2 3-9-16,1 1 6 0,1 3-11 0,-2 0-11 16,1 0 18-16,3 1-22 0,1-2-3 15,-1-1-6-15,2-1-15 0,-2-6-10 0,5 5-48 16,-10-16-11-16,17 14-89 0,-22-28-110 0,6 5-211 16,14 6 7-16,2-26 425 0</inkml:trace>
          <inkml:trace contextRef="#ctx0" brushRef="#br2" timeOffset="-2.64668E8">23137 14267 1837 0,'0'0'152'0,"0"0"-115"15,-4 17-16-15,4-17-21 0,25 5 0 0,-1-5 0 16,9-5 0-16,7-4 0 0,8 0 0 0,1-5 0 15,4 1 0-15,-1 0 0 16,-2 1 0-16,-2 3 0 0,-5 0 0 0,2 3-15 16,-6-7-67-16,8 15-88 0,-24-12-353 0,19 5-114 15,-9-1 40-15</inkml:trace>
        </inkml:traceGroup>
      </inkml:traceGroup>
    </inkml:traceGroup>
    <inkml:traceGroup>
      <inkml:annotationXML>
        <emma:emma xmlns:emma="http://www.w3.org/2003/04/emma" version="1.0">
          <emma:interpretation id="{51CEC2D0-10A4-462C-BAB1-16D5B6605286}" emma:medium="tactile" emma:mode="ink">
            <msink:context xmlns:msink="http://schemas.microsoft.com/ink/2010/main" type="paragraph" rotatedBoundingBox="11471,15631 14094,15508 14128,16218 11504,1634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EC326483-1C71-40F8-A666-56CF239D001F}" emma:medium="tactile" emma:mode="ink">
              <msink:context xmlns:msink="http://schemas.microsoft.com/ink/2010/main" type="line" rotatedBoundingBox="11471,15631 14094,15508 14128,16218 11504,16341"/>
            </emma:interpretation>
          </emma:emma>
        </inkml:annotationXML>
        <inkml:traceGroup>
          <inkml:annotationXML>
            <emma:emma xmlns:emma="http://www.w3.org/2003/04/emma" version="1.0">
              <emma:interpretation id="{79D1D34B-2FDD-47E9-848A-966BE2998DA1}" emma:medium="tactile" emma:mode="ink">
                <msink:context xmlns:msink="http://schemas.microsoft.com/ink/2010/main" type="inkWord" rotatedBoundingBox="11471,15631 14094,15508 14128,16218 11504,16341">
                  <msink:destinationLink direction="with" ref="{5CD88F86-2A77-465C-AE31-3A4E32D00B1A}"/>
                  <msink:destinationLink direction="with" ref="{226C7B9E-150E-48EE-ABF4-C036645B8085}"/>
                </msink:context>
              </emma:interpretation>
              <emma:one-of disjunction-type="recognition" id="oneOf7">
                <emma:interpretation id="interp35" emma:lang="en-NZ" emma:confidence="0">
                  <emma:literal>05 in.</emma:literal>
                </emma:interpretation>
                <emma:interpretation id="interp36" emma:lang="en-NZ" emma:confidence="0">
                  <emma:literal>05 ion.</emma:literal>
                </emma:interpretation>
                <emma:interpretation id="interp37" emma:lang="en-NZ" emma:confidence="0">
                  <emma:literal>0 sion.</emma:literal>
                </emma:interpretation>
                <emma:interpretation id="interp38" emma:lang="en-NZ" emma:confidence="0">
                  <emma:literal>09 ion.</emma:literal>
                </emma:interpretation>
                <emma:interpretation id="interp39" emma:lang="en-NZ" emma:confidence="0">
                  <emma:literal>0 sign.</emma:literal>
                </emma:interpretation>
              </emma:one-of>
            </emma:emma>
          </inkml:annotationXML>
          <inkml:trace contextRef="#ctx0" brushRef="#br2" timeOffset="-2.6466E8">12807 15815 1438 0,'0'0'196'0,"0"0"-104"0,-13 24-47 16,13-24 17-16,-18 23-46 0,18-23 23 0,-20 36-20 15,11-14-9-15,-1 4 4 0,0 1-9 16,0 5 3-16,-2 2-7 0,0 2 4 0,0-1-8 16,0-1 6-16,2-3-6 0,1-4 0 0,5-2-5 15,1-4-3-15,4-3-18 0,-1-18-5 0,6 22-22 16,-6-22-13-16,0 0-24 0,0 0-40 0,39-5-90 16,-37-17-187-16,11-1-109 0,9 6 161 15</inkml:trace>
          <inkml:trace contextRef="#ctx0" brushRef="#br2" timeOffset="-2.6466E8">12827 15682 1168 0,'-4'-22'277'0,"-15"-13"-128"0,19 35-36 0,-22-36-12 15,22 36-26-15,-18-16-20 0,18 16-20 0,0 0-16 16,0 0-10-16,-17-1-10 0,17 1-5 0,0 0-15 16,0 0-12-16,0 0-12 0,0 0-11 15,21 12-31-15,-21-12-38 0,33 11-75 0,-33-11-52 16,39 6 25-16,-21-6-13 0,8-3-157 0,17 23 87 15,-22-21 310-15</inkml:trace>
          <inkml:trace contextRef="#ctx0" brushRef="#br2" timeOffset="-2.64659E8">13293 15777 999 0,'-36'2'179'0,"17"15"-41"0,-16-15-28 0,13 15-10 15,-11-11 2-15,9 12-42 0,-7-7 24 0,7 10-40 16,-4-3-2-16,6 3-1 0,0 1-18 0,4 5 0 16,1-2-10-16,3 2 2 0,5-1-8 15,3 1 2-15,3-3-5 0,4-1 2 16,4-3-3-16,4-2 2 0,-9-18-2 0,29 24 2 16,-10-17-2-16,5-3 2 0,1-4 0 0,2-3-1 15,2-4 0-15,-1-1-2 0,0-4 0 0,0-4-2 16,-1-2 4-16,-3-3-5 0,0-2 4 0,-3-1-4 15,-2-3 3-15,-2 0-2 0,-4 0 0 0,-4 2 0 16,-4 2 0-16,-1 1 0 0,-5 2 0 16,-2 2 0-16,-3 1-8 0,6 17 16 0,-18-26-20 15,18 26 20-15,-23-21-9 0,23 21-2 0,-25-13 1 16,25 13 1-16,-17-7 1 0,17 7-2 0,0 0 0 16,0 0 0-16,0 0-2 0,0 0 2 15,0 0 0-15,8 19-1 0,-8-19 2 0,25 8 1 16,-6-6 0-16,0-2 2 0,4-4 1 0,3 2-1 15,-1-3 4-15,-1 1-3 0,1 1 6 16,-1 0-5-16,-1 2-4 0,-1 1 0 0,-2 0 0 16,-20 0 0-16,29 5 0 0,-29-5 0 0,17 9 0 15,-17-9 0-15,0 0 0 0,10 21 0 0,-10-21 0 16,-3 22 0-16,3-22 0 0,-12 29 0 0,3-11 0 16,-2 0 0-16,-1 4 0 0,-2 1 0 0,-2 0 0 15,0 0 0-15,2-3 0 0,14-20 0 16,-25 31 0-16,25-31 0 0,-10 18 0 0,10-18 0 15,0 0 0-15,0 0 0 0,0 0 0 0,0 0 0 16,26-14 0-16,-26 14 0 0,28-32 0 16,-12 9 0-16,2-1 0 0,0-1 0 0,-1 1 0 15,2 1 0-15,-4 0 0 0,2 3 0 0,-1 0 0 16,-1 3 0-16,-15 17 0 0,30-29 0 0,-30 29 0 16,22-23 0-16,-22 23 0 0,0 0 0 15,0 0 0-15,0 0 0 0,0 0 0 0,17-2 0 16,-17 2 0-16,3 21 0 0,-3-5 0 0,-3 6 0 15,-1 5 0-15,0 1 0 0,-1 2 0 0,0 0 0 16,2 0 0-16,1-2 0 0,3 1-40 0,-1-7-18 16,8 3-33-16,-8-25-46 0,20 41-123 15,-20-41-344-15,15 25 25 0,3-12 302 0</inkml:trace>
          <inkml:trace contextRef="#ctx0" brushRef="#br2" timeOffset="-2.64659E8">14123 16112 1641 0,'-24'-9'398'0,"4"18"-390"0,20-9-8 15,-23 8 0-15,23-8 0 0,0 0 0 0,-18-10 0 16,18 10 0-16,0 0 0 0,-10-24 0 0,10 24-66 16,-1-29-92-16,21 26-333 0,-20 3-153 15,14-19 23-15,-14 19 555 0</inkml:trace>
          <inkml:trace contextRef="#ctx0" brushRef="#br2" timeOffset="-2.64661E8">11684 15875 1126 0,'-28'-17'277'0,"28"17"-185"16,-20 5-16-16,20-5-13 0,-19 4-18 0,19-4-11 16,-23 6-9-16,23-6 4 0,-23 12-4 0,23-12 0 15,-20 19-8-15,20-19 3 0,-17 26-3 0,10-9 6 16,-3 1-5-16,3 2 4 0,-1 1-9 15,2 1 2-15,4 1-6 0,1 1 3 0,1 1-6 16,3 0 3-16,2-2-5 0,4-2 2 16,2-1-5-16,2-2 4 0,-13-18-4 0,34 25 2 15,-13-18-3-15,2-3 2 0,2-3 0 0,-1-3 2 16,1-5 1-16,1-3-1 0,-2-6 2 0,0-2-5 16,-2-4 4-16,1-3-5 0,-3-3 0 0,-4-1 0 15,-4-1 0-15,-4 0 0 0,-2 2 0 0,-2-1 0 16,-4 2 0-16,-2 2 0 0,-3 2 0 0,-3 2 0 15,-1 4-4-15,9 17 8 0,-26-26-10 16,26 26 12-16,-32-14-10 0,14 12-7 0,1 3-4 16,17-1-1-16,-29 10-6 0,29-10-13 15,-23 25 18-15,23-25-28 0,-16 39 14 0,10-21-29 16,10 10-29-16,-4-28-36 0,15 42-74 0,-15-42-93 16,19 15-247-16,7 3 60 0,-7-21 412 0</inkml:trace>
          <inkml:trace contextRef="#ctx0" brushRef="#br2" timeOffset="-2.6466E8">12545 15879 907 0,'-31'2'276'0,"3"-15"-138"16,28 13-25-16,-39-14-6 0,39 14-12 0,-37-15-60 15,20 10 20-15,-3-1-41 0,20 6 14 0,-33-2-4 16,33 2-6-16,-30 2-7 0,30-2-18 0,-29 11 29 16,29-11-29-16,-28 27 28 0,28-27-12 0,-22 32-4 15,22-32 0-15,-13 32-3 0,13-32 0 0,0 26-4 16,0-26 1-16,9 22-2 0,-9-22 2 16,21 17-1-16,-21-17 4 0,30 10-1 0,-11-8 2 15,0-2 1-15,3-1 1 0,0-1 2 0,0-1 0 16,1-2-1-16,0 2-3 0,-2-1 0 0,-2 3-1 15,-19 1-1-15,28 1 1 0,-28-1-2 16,0 0 0-16,19 11 2 0,-19-11 1 0,0 0-2 16,-2 25 2-16,2-25-2 0,-15 26 0 15,15-26-3-15,-26 31 0 0,7-14-6 0,-2 0 1 16,0 1-4-16,-1 0 3 0,0 0-4 0,3-1 1 16,0-1-8-16,19-16-7 0,-25 23-16 0,25-23-21 15,0 0-32-15,0 0-36 0,0 0-58 0,0 0-68 16,19-13-245-16,7 8 33 0,-13-19 403 0</inkml:trace>
        </inkml:traceGroup>
      </inkml:traceGroup>
    </inkml:traceGroup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5:49.755"/>
    </inkml:context>
    <inkml:brush xml:id="br0">
      <inkml:brushProperty name="width" value="0.05292" units="cm"/>
      <inkml:brushProperty name="height" value="0.05292" units="cm"/>
      <inkml:brushProperty name="color" value="#A6A6A6"/>
    </inkml:brush>
  </inkml:definitions>
  <inkml:traceGroup>
    <inkml:annotationXML>
      <emma:emma xmlns:emma="http://www.w3.org/2003/04/emma" version="1.0">
        <emma:interpretation id="{ADB04379-3C01-4269-9D79-C7105C581517}" emma:medium="tactile" emma:mode="ink">
          <msink:context xmlns:msink="http://schemas.microsoft.com/ink/2010/main" type="inkDrawing" rotatedBoundingBox="17662,13637 19598,11640 19625,11668 17690,13664" semanticType="callout" shapeName="Other">
            <msink:sourceLink direction="with" ref="{6B61D0EA-2F6F-4693-9383-FCC2C50AEA90}"/>
            <msink:sourceLink direction="with" ref="{D57A7A24-84FD-4DC4-9DBA-09215BE6D503}"/>
          </msink:context>
        </emma:interpretation>
      </emma:emma>
    </inkml:annotationXML>
    <inkml:trace contextRef="#ctx0" brushRef="#br0">19598 11641 1492 0,'0'0'92'15,"-6"21"-65"-15,-15 6-16 0,-16 14-13 16,-11 17 20-16,-17 14-6 0,-9 14 4 0,-16 12 14 16,-11 11-21-16,-13 7 0 0,-13 9-2 0,-3 8-16 15,-4-2-7-15,-1 1 5 0,4-1-4 16,5-7-24-16,5-11 10 0,20 2-52 0,5-29-60 15,29 6-62-15,-6-27-150 0,21-9-125 0,24 4 133 16,-4-29 345-16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5.525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C61B1190-751F-4EC0-ABC3-C94A0D517336}" emma:medium="tactile" emma:mode="ink">
          <msink:context xmlns:msink="http://schemas.microsoft.com/ink/2010/main" type="inkDrawing" rotatedBoundingBox="575,13900 1926,12191 2076,12310 726,14018" shapeName="Other"/>
        </emma:interpretation>
      </emma:emma>
    </inkml:annotationXML>
    <inkml:trace contextRef="#ctx0" brushRef="#br0">1260 144 616 0,'35'-46'163'0,"-15"16"-137"0,-6 1-14 15,-14 29-6-15,16-42 21 0,-16 42 37 0,0 0 29 16,0 0 1-16,0 0-6 0,0 0-30 0,-25-11-27 16,25 11 0-16,-32 16-15 0,32-16-4 0,-47 35-1 15,19-5 8-15,-9 3-1 0,0 11 10 0,-12 5-6 16,-2 10 9-16,-11 2 11 0,0 11-27 15,-6 3 25-15,-2 11-24 0,-8 1 2 0,3 11 11 16,-8-3-19-16,9 4 10 0,-3 3-22 0,6-4-1 16,3-2 17-16,3-4-22 0,9-6 20 0,3-11-23 15,16-3-32-15,0-21-20 0,28 5-59 16,9-56-57-16,0 52-122 0,25-40-196 0,-1-33 45 16,34 16 452-16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5.010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958EA4EE-7345-47A7-87A7-B77AE64B3EAC}" emma:medium="tactile" emma:mode="ink">
          <msink:context xmlns:msink="http://schemas.microsoft.com/ink/2010/main" type="inkDrawing" rotatedBoundingBox="3319,14214 5020,12372 5050,12399 3349,14242" shapeName="Other"/>
        </emma:interpretation>
      </emma:emma>
    </inkml:annotationXML>
    <inkml:trace contextRef="#ctx0" brushRef="#br0">1708 0 865 0,'-79'77'96'0,"2"14"-31"0,-18 3 6 15,7 15-19-15,-14-1 4 0,-2 16 12 16,-7-7-28-16,2 9 8 0,-3-7-10 0,5 3-27 15,-1-8 10-15,12-5-19 0,4-12-3 0,10-4 13 16,8-12-15-16,3-8 9 0,13-12-18 0,7-17-3 16,14-6-24-16,8-18-13 0,29-20-51 0,-29 17-52 15,29-17-32-15,0 0-107 0,16-33-82 16,23 28 163-16,-30-37 213 0</inkml:trace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4:24.845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AAFE4D1C-EA1E-4472-9629-2740811E6720}" emma:medium="tactile" emma:mode="ink">
          <msink:context xmlns:msink="http://schemas.microsoft.com/ink/2010/main" type="writingRegion" rotatedBoundingBox="374,14991 7700,14537 7834,16686 507,17140"/>
        </emma:interpretation>
      </emma:emma>
    </inkml:annotationXML>
    <inkml:traceGroup>
      <inkml:annotationXML>
        <emma:emma xmlns:emma="http://www.w3.org/2003/04/emma" version="1.0">
          <emma:interpretation id="{DF297606-8D9F-4F72-8A01-141CC5752E31}" emma:medium="tactile" emma:mode="ink">
            <msink:context xmlns:msink="http://schemas.microsoft.com/ink/2010/main" type="paragraph" rotatedBoundingBox="374,14991 7700,14537 7834,16686 507,1714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10AA3B5-1B0C-43C7-9CBB-E434B4F82B3E}" emma:medium="tactile" emma:mode="ink">
              <msink:context xmlns:msink="http://schemas.microsoft.com/ink/2010/main" type="line" rotatedBoundingBox="374,14991 7415,14555 7475,15532 435,15968"/>
            </emma:interpretation>
          </emma:emma>
        </inkml:annotationXML>
        <inkml:traceGroup>
          <inkml:annotationXML>
            <emma:emma xmlns:emma="http://www.w3.org/2003/04/emma" version="1.0">
              <emma:interpretation id="{E31DFADF-7DE4-42A1-84FB-EB73B17B12FA}" emma:medium="tactile" emma:mode="ink">
                <msink:context xmlns:msink="http://schemas.microsoft.com/ink/2010/main" type="inkWord" rotatedBoundingBox="374,14991 5098,14698 5159,15675 435,15968"/>
              </emma:interpretation>
              <emma:one-of disjunction-type="recognition" id="oneOf0">
                <emma:interpretation id="interp0" emma:lang="en-NZ" emma:confidence="0">
                  <emma:literal>Aluminium</emma:literal>
                </emma:interpretation>
                <emma:interpretation id="interp1" emma:lang="en-NZ" emma:confidence="0">
                  <emma:literal>Aluminiums</emma:literal>
                </emma:interpretation>
                <emma:interpretation id="interp2" emma:lang="en-NZ" emma:confidence="0">
                  <emma:literal>Aluminising</emma:literal>
                </emma:interpretation>
                <emma:interpretation id="interp3" emma:lang="en-NZ" emma:confidence="0">
                  <emma:literal>Aluminizing</emma:literal>
                </emma:interpretation>
                <emma:interpretation id="interp4" emma:lang="en-NZ" emma:confidence="0">
                  <emma:literal>Aluminize</emma:literal>
                </emma:interpretation>
              </emma:one-of>
            </emma:emma>
          </inkml:annotationXML>
          <inkml:trace contextRef="#ctx0" brushRef="#br0">3368 15251 1220 0,'-21'14'185'15,"19"16"-101"-15,-13-12-4 0,10 11-9 0,-3-6-30 16,3 5 10-16,-4-5-27 0,3 2 0 0,-1 2-11 15,2 1-2-15,0-3-8 0,3 0 0 0,-1-3-6 16,2-5 5-16,1-17-4 0,3 26 2 16,-3-26-1-16,0 0-1 0,0 0-1 15,0 0 0-15,21 3 3 0,-21-3 3 0,17-24 6 16,-7 3-1-16,1-4 6 0,3-4-2 0,-1-4 8 16,3 2-4-16,-2-2 9 0,1 2-8 0,-3-1 4 15,3 5-7-15,-2-1-1 0,0 4-8 0,0 3 0 16,-1 4-4-16,-12 17-13 0,18-18 12 15,-18 18-2-15,0 0 2 0,0 0 13 0,0 0-10 16,19 30-3-16,-16-10 2 0,-1 4-6 0,0 1 3 0,0 5-13 16,2-4-7-16,2 2-13 0,0-4-7 0,7 0-14 15,-2-6-14-15,11 7-38 0,-22-25-54 0,45 32-94 16,-45-32-239-16,38 17-20 0,-4-5 300 16</inkml:trace>
          <inkml:trace contextRef="#ctx0" brushRef="#br0" timeOffset="208.8187">3921 15302 1353 0,'0'0'159'15,"0"0"-67"-15,0 0-19 0,0 0-31 0,-18 21-19 16,18-21-10-16,-9 29 2 0,5-11-3 31,1 4 0-31,-1 2-5 0,2 1 4 0,-2 4-9 16,2 0 8-16,-1-1-10 0,2-1 1 0,1-6-6 15,3 0 3-15,2-3-13 0,-5-18-1 0,12 28-18 16,-12-28-10-16,16 18-20 0,-16-18-29 0,23 10-100 0,-23-10-376 0,0 0 33 0,31-21 283 0</inkml:trace>
          <inkml:trace contextRef="#ctx0" brushRef="#br0" timeOffset="366.2614">4062 14996 1551 0,'0'0'162'0,"0"0"-101"16,-25 12-24-16,25-12-21 0,-21 12-10 0,21-12-15 16,0 0-12-16,-17 25-39 0,17-25-61 15,5 18-125-15,-5-18-257 0,0 0-45 0,14 18 224 16</inkml:trace>
          <inkml:trace contextRef="#ctx0" brushRef="#br0" timeOffset="795.3548">4292 15254 1466 0,'0'0'129'0,"-25"-4"-51"0,25 4-8 16,0 0-19-16,0 0-12 0,-20-8-9 0,20 8-2 15,0 0-6-15,0 0-1 0,0 0-7 0,0 0-4 16,0 0-5-16,0 0 2 15,-8 28-5-15,8-28 9 0,-7 35-2 0,4-11 5 16,-1 0-6-16,2 4 4 0,-2-3-5 0,2 1 2 16,-1-3-4-16,3-2-5 0,3-3 0 0,-3-18 0 15,9 27 0-15,-9-27 0 0,17 13 0 0,-17-13 0 16,25 3-2-16,-25-3 2 0,30-12-1 0,-13 0 0 16,3-5 2-16,-2-4-2 0,0-2 2 0,0-2-2 15,-2-2 4-15,0 2-5 0,-1-2 5 16,-3 3-3-16,-3 1 0 0,0 1 0 0,-2 3 0 15,-7 19 0-15,10-29-3 0,-10 29 1 0,6-20-7 16,-6 20 8-16,0 0 1 0,0 0 1 0,0 0-1 16,0 0-2-16,0 0-1 0,0 0 0 0,2 25 8 15,-3-6-8-15,1 5 4 0,-3-1-12 0,1 4-9 16,-1-3-3-16,3 4-12 0,-3-6-10 16,7 2-14-16,-4-7-9 0,7 3-18 0,-7-20 6 15,15 29 3-15,-15-29-19 0,24 17-42 16,-24-17-53-16,31-1-141 0,-7 2-133 0,-13-19 164 15,19 17 301-15</inkml:trace>
          <inkml:trace contextRef="#ctx0" brushRef="#br0" timeOffset="1317.2349">4768 15222 1235 0,'-13'-19'190'0,"13"19"-62"16,0 0-50-16,0 0-2 0,0 0-10 16,0 0-17-16,0 0-11 0,0 0-15 0,0 0-14 15,0 0-22-15,0 0 27 0,-17 33-28 0,14-15 29 16,-3 2-13-16,1 2-1 0,0 0 6 0,0-2-7 15,1 2 8-15,2-4-8 0,2-18 3 0,-1 31-2 16,1-31 1-16,-1 21 0 0,1-21 3 16,-2 17-1-16,2-17 0 0,0 0-2 0,0 0-1 15,0 0 0-15,0 0-1 0,0 0 2 0,0 0 0 16,0 0-1-16,17-23 0 0,-17 23 1 0,14-29-2 16,-14 29 3-16,12-32-1 0,-7 15 3 0,1-1-3 15,-1 1 4-15,1 0-6 0,-1 0 2 0,-1-1-4 16,3-1-10-16,-1 3 12 0,-6 16-11 15,12-31 26-15,-12 31-10 0,12-24 6 16,-12 24-8-16,0 0-4 0,0 0 1 0,0 0 1 16,17-11-2-16,-17 11 1 0,0 0-2 0,6 23-12 15,-6-23 14-15,1 27-12 0,-1-27 24 0,2 31-7 16,-2-31 6-16,2 26-11 0,-2-26 0 0,6 19-1 16,-6-19 0-16,0 0 2 0,13 19-2 0,-13-19 2 15,0 0 6-15,17 4 4 0,-17-4 6 0,19-6 3 16,-19 6-5-16,31-23-10 0,-11 5-5 15,0-3 0-15,4-2 0 0,-3 0 0 0,3 0 0 16,-1 2 0-16,-3 1 0 0,-3 5 0 16,-17 15 0-16,25-23 0 0,-25 23 0 0,0 0 0 15,0 0 0-15,0 0 0 0,0 0 0 0,0 0 0 16,0 0 0-16,-4 24 0 0,-5-3 0 0,-4 6 0 16,0 3 0-16,-2 3 0 0,2 1 0 15,-1-2 0-15,6 0 0 0,-1-3-28 0,8 0-22 16,-1-7-15-16,11 4-30 0,-9-26-37 0,31 40-122 15,-31-40-333-15,31 21 22 0,0-9 295 0</inkml:trace>
          <inkml:trace contextRef="#ctx0" brushRef="#br0" timeOffset="-1882.7352">666 15221 980 0,'0'0'62'0,"-9"-24"-8"15,9 24-14-15,-1-23 9 0,1 23-11 0,3-21 19 16,-3 21 6-16,0 0-1 0,3-19-15 16,-3 19-45-16,0 0 17 0,0 0 3 0,7-17 16 15,-7 17 33-15,0 0-31 0,0 0-16 0,0 0-11 16,0 0-7-16,4 18-4 0,-4-18 1 0,-7 31-6 15,0-7-11-15,-1 7 30 0,-2 8-29 0,-3 6 27 16,-3 4-9-16,-1 4-11 0,-2 4 15 0,-3 1-13 16,0 2 14-16,-1-4-11 0,2-2 18 15,2-8-8-15,4-5 11 0,3-14-10 16,3-4-17-16,9-23 26 0,-5 21-36 0,5-21 30 16,0 0-16-16,0 0-15 0,0 0 38 0,20-17-25 15,-20 17 35-15,22-42-9 0,-8 12-6 0,2-12 6 16,4 0-11-16,2-5 10 0,1-3-9 0,0-2 12 15,1-1-7-15,-1-3 6 0,0-2-10 0,0 2-7 16,0 0 12-16,-1 0-18 0,-1 4 15 16,0 5-5-16,-3 4-7 0,-2 10 2 0,-2 8-6 15,-1 8 1-15,-13 17-2 0,0 0 4 0,18-14-1 16,-18 14 1-16,0 0 0 0,0 0-2 16,7 27 3-16,-1-5-4 0,1 4 3 0,1 8-4 15,-2 6 5-15,0 5 7 0,0 6-17 0,0 1 15 16,0 3-14-16,3 2 1 0,0 0 9 0,2 3-9 15,1-2 8-15,2-1-16 0,-2-3 5 16,3-5-17-16,-2-4 1 0,5-4-14 0,-2-6-18 16,1-4 16-16,-6-10-48 0,8 4-5 0,-19-25-54 15,26 23-73-15,-26-23-77 0,0 0-212 0,0 0 80 16,0-38 428-16</inkml:trace>
          <inkml:trace contextRef="#ctx0" brushRef="#br0" timeOffset="-1710.9023">770 15562 1138 0,'-27'-1'245'16,"-3"-15"-111"-16,30 16-19 0,-32-8-19 0,32 8-20 16,0 0-26-16,0 0-22 0,0 0-15 0,0 0-8 15,8-17-1-15,9 8-2 0,7-3 1 0,4-2-4 16,6-3 2-16,3-4-4 0,4 2-11 0,3-5-21 16,4 3-19-16,-3-10-45 0,11 14-60 15,-16-26-113-15,11 16-311 0,2 0 47 0,-6-10 383 16</inkml:trace>
          <inkml:trace contextRef="#ctx0" brushRef="#br0" timeOffset="-1523.4119">1530 14964 1584 0,'-40'18'84'16,"23"8"-38"-16,-1-4-6 0,6 6 7 0,-1-3-7 15,5 4-10-15,-2 4-14 0,2 2-15 0,-2 3 18 16,2 1-20-16,1 1 14 0,3 0-9 0,1 0-5 15,2-1 1-15,0 1-6 0,3-2 1 0,2 1-13 16,2-3 6-16,4-3-21 0,-2-6-2 0,9 2-39 16,-7-12-12-16,14 8-34 0,-24-25-87 15,45 17-193-15,-19-11-138 0,-3-13 151 0</inkml:trace>
          <inkml:trace contextRef="#ctx0" brushRef="#br0" timeOffset="-1132.7593">1804 15346 1520 0,'-27'3'104'0,"27"-3"-47"0,-19 20-11 0,19-20 4 15,-14 23-9-15,14-23-3 0,-8 26-10 0,4-9-3 16,0 0-9-16,3 5 1 0,-1-2-6 0,2 2 0 16,0-1-3-16,1-1 2 0,1-2-5 0,1 1 0 15,-3-19-3-15,10 26 0 0,-10-26-6 0,15 22 5 16,-15-22-2-16,27 16 0 0,-27-16 1 0,31 6-2 15,-31-6 1-15,30-4 0 16,-13-2 1-16,1-2-2 0,0-1 3 0,0-3-3 16,-1-2 3-16,-3-3-2 0,-2-2 3 0,0-1-3 15,-1-2 3-15,-1 0-4 0,-1-2 4 0,-1 1-4 16,-1 0 3-16,1 3-2 0,-2 0 2 0,0 3-2 16,-6 17 1-16,8-29-3 0,-8 29 3 0,0 0-1 15,0 0 0-15,0 0 2 0,0 0-5 16,0 0 1-16,0 0 0 0,13 26-1 0,-13-2-1 15,-2 5 1-15,-1 5-9 0,-2 0 5 0,0 3-11 16,0-4 2-16,3 0-12 0,0-7-4 0,6 2-15 16,0-9-3-16,7 4-18 0,-11-23-1 0,26 29-17 15,-26-29-17-15,42 14-39 0,-42-14-50 16,50-10-85-16,-21 6-187 0,-6-21 135 0,20 16 330 16</inkml:trace>
          <inkml:trace contextRef="#ctx0" brushRef="#br0" timeOffset="-648.3813">2457 15473 1346 0,'-21'5'107'0,"13"11"-30"0,-11-5-17 16,11 6-7-16,8-17-17 0,-23 34-4 0,12-17-6 15,5 2 1-15,6-19-7 0,-11 33-3 0,11-33-8 16,-5 30 5-16,5-30-6 16,2 28 2-16,-2-28-4 0,5 23 0 0,-5-23-3 15,0 0-1-15,0 0-1 0,0 0 1 0,20 16-2 16,-20-16 2-16,0 0 2 0,0 0 0 0,18-12 8 15,-18 12-2-15,11-23 1 0,-11 23-5 0,13-35 1 16,-7 14-5-16,1-2 3 0,0-1-4 0,-1-3 4 16,0 1-6-16,0-2 4 0,-1 1-5 15,0 3 4-15,-2 4-4 0,-3 20 3 0,5-29 0 16,-5 29 1-16,0 0-1 0,0 0 1 0,0 0-1 16,0 0 1-16,0 0 0 0,0 0-2 0,0 0 1 15,3 16-2-15,-3 1 3 0,0 2-3 0,1 1 3 16,1-1-3-16,2-2 3 0,-4-17-3 0,11 29 2 15,-11-29-2-15,17 21 1 0,-17-21-1 16,23 11-1-16,-23-11 3 0,27 0 1 16,-27 0 4-16,31-11 1 0,-31 11 3 0,35-24-1 15,-17 6 1-15,1-2-1 0,-1 0-2 0,1-1-4 16,-3 2 3-16,-2-1-4 0,-1 1 3 0,-13 19-3 16,21-29 2-16,-21 29-3 0,0 0 2 0,15-18 0 15,-15 18 0-15,0 0 0 0,0 0-3 0,0 0-1 16,0 0-5-16,-5 28-4 0,1-11-3 0,-1 4-1 15,2 2-7-15,-2 2-1 0,2 1-8 16,0-3-2-16,4 3-16 0,-2-8-5 0,7 6-37 16,-6-24-31-16,19 31-82 0,-19-31-99 15,0 0-229-15,28-1 30 0,-18-17 461 0</inkml:trace>
          <inkml:trace contextRef="#ctx0" brushRef="#br0" timeOffset="-476.482">3136 15267 1376 0,'-38'25'123'0,"28"1"-48"0,-7-7-14 16,7 9-2-16,-4-3-22 0,3 6-5 0,1-1-18 15,3 1 1-15,1 0-12 0,3-4 2 0,2-2-5 16,1-4 1-16,2 0-5 0,-2-21-7 0,9 30-17 16,-9-30-22-16,18 24-75 15,-18-24-15-15,20 15-133 0,-20-15-289 0,0 0 85 16,29-12 347-16</inkml:trace>
          <inkml:trace contextRef="#ctx0" brushRef="#br0" timeOffset="-304.0812">3132 15005 1536 0,'0'0'113'15,"0"0"-61"-15,-9 23-22 0,9-23-13 0,0 0-13 16,3 17-7-16,-3-17 1 0,0 0-12 0,22 13-15 15,-22-13-32-15,22 2-38 0,-1 12-71 0,-21-14-82 16,28-14-218-16,-6 22-36 0,-22-8 361 0</inkml:trace>
        </inkml:traceGroup>
        <inkml:traceGroup>
          <inkml:annotationXML>
            <emma:emma xmlns:emma="http://www.w3.org/2003/04/emma" version="1.0">
              <emma:interpretation id="{1ECB05F0-D242-429F-86C8-4EE2DC8AE6BF}" emma:medium="tactile" emma:mode="ink">
                <msink:context xmlns:msink="http://schemas.microsoft.com/ink/2010/main" type="inkWord" rotatedBoundingBox="5949,14846 7427,14754 7468,15412 5990,15503"/>
              </emma:interpretation>
              <emma:one-of disjunction-type="recognition" id="oneOf1">
                <emma:interpretation id="interp5" emma:lang="en-NZ" emma:confidence="0">
                  <emma:literal>Oai</emma:literal>
                </emma:interpretation>
                <emma:interpretation id="interp6" emma:lang="en-NZ" emma:confidence="0">
                  <emma:literal>oai</emma:literal>
                </emma:interpretation>
                <emma:interpretation id="interp7" emma:lang="en-NZ" emma:confidence="0">
                  <emma:literal>Oti</emma:literal>
                </emma:interpretation>
                <emma:interpretation id="interp8" emma:lang="en-NZ" emma:confidence="0">
                  <emma:literal>0ai</emma:literal>
                </emma:interpretation>
                <emma:interpretation id="interp9" emma:lang="en-NZ" emma:confidence="0">
                  <emma:literal>Oaf'</emma:literal>
                </emma:interpretation>
              </emma:one-of>
            </emma:emma>
          </inkml:annotationXML>
          <inkml:trace contextRef="#ctx0" brushRef="#br0" timeOffset="2864.3294">6400 14919 1357 0,'12'-24'105'0,"-21"5"-73"16,9 19-7-16,-14-29 4 0,14 29 0 0,-20-18 1 16,20 18-9-16,-28-6-6 0,11 10-2 0,-3 2-4 15,-2 6 1-15,-3 4 3 0,1 7 9 0,-4 1 8 16,2 10 10-16,-4-3-7 0,2 7 6 16,-2 2-13-16,3 2 6 0,1 3-10 0,6-3-11 15,4-2 17-15,4-3-26 0,4-3 17 0,5 0-9 16,5-4-7-16,3-1 5 0,6-2-7 0,4-4 3 15,4-2-3-15,5-5 4 0,6-3-1 0,6-5 2 16,7-6-3-16,3-6-2 0,6-8-1 16,2-9 0-16,2-3 6 0,-3-8-6 0,-1-4 3 15,-4-3-3-15,-6-3 0 0,-5 1 0 16,-8-1 0-16,-5 2 0 0,-8 0 0 0,-6 2 0 16,-6 2 0-16,-7 2 0 0,-5 1 0 0,-5 3 0 15,-6 2 0-15,-4 3 0 0,-4 6 0 0,-4 2-2 16,-2 5-4-16,-1 3-2 0,0 4 2 0,1 4-2 15,1 5 1-15,4-1-1 0,5 3-5 0,5 0 1 16,18-6-10-16,-17 17-11 0,17-17-14 16,5 22-16-16,12-5-25 0,-17-17-31 0,53 26-88 15,-31-29-164-15,16 7-163 0,9 7 42 0,-10-17 492 16</inkml:trace>
          <inkml:trace contextRef="#ctx0" brushRef="#br0" timeOffset="3083.0835">7096 15000 1686 0,'0'0'103'0,"-30"-9"-54"0,30 9-5 0,-33-6-8 15,16 6-12-15,-1 0-11 0,-3 3-4 0,1 2-2 16,-1 4 0-16,0 3-5 0,1 5 1 0,-1 6-5 16,-1 5 4-16,0 2-4 0,0 4-8 0,2 2 21 15,1 1-22-15,2-2 22 0,3-4-15 16,4-3-11-16,3-4-5 0,4-3-18 15,3-21-9-15,3 28-28 0,-3-28-35 0,0 0-33 16,0 0-74-16,34-2-140 0,-34 2-142 0,22-40 43 16,1 25 456-16</inkml:trace>
          <inkml:trace contextRef="#ctx0" brushRef="#br0" timeOffset="3254.9845">6837 15030 1414 0,'-25'-12'202'0,"25"12"-87"0,0 0-32 0,-7 27-21 16,7-27-15-16,-3 33-6 0,3-13-9 0,4 2-2 15,1-2-10-15,3 1-19 0,1-2-1 0,4-1 0 16,3-1 0-16,2-2 0 0,3-3 0 16,1-1 0-16,3-2 0 0,3-3-20 0,4 0-17 15,-1-8-26-15,7 4-16 0,-12-14-45 0,16 16-76 16,-21-27-173-16,13 10-212 0,0 3 58 16,-12-14 489-16</inkml:trace>
          <inkml:trace contextRef="#ctx0" brushRef="#br0" timeOffset="3426.9735">7346 15053 1617 0,'-34'12'188'0,"34"-12"-123"16,-21 18-17-16,21-18-9 0,-16 20-14 15,16-20-6-15,-12 23-5 0,12-23-1 0,-8 26-7 16,8-26 0-16,-2 28-4 0,2-28-15 0,2 30 25 16,-2-30-28-16,4 35 1 0,-1-15-10 15,0 0-19-15,-3-20-20 0,8 35-12 0,-8-35-39 16,9 31-70-16,-9-31-143 0,0 0-239 0,0 0 59 15,0 0 411-15</inkml:trace>
          <inkml:trace contextRef="#ctx0" brushRef="#br0" timeOffset="3583.1419">7410 14782 496 0,'5'35'-197'0,"-9"-15"-101"0,28 21 298 0</inkml:trace>
        </inkml:traceGroup>
      </inkml:traceGroup>
      <inkml:traceGroup>
        <inkml:annotationXML>
          <emma:emma xmlns:emma="http://www.w3.org/2003/04/emma" version="1.0">
            <emma:interpretation id="{02972A1C-C59A-4A27-899D-71A1549DFCBD}" emma:medium="tactile" emma:mode="ink">
              <msink:context xmlns:msink="http://schemas.microsoft.com/ink/2010/main" type="line" rotatedBoundingBox="2105,15609 7763,15354 7827,16768 2169,17023"/>
            </emma:interpretation>
          </emma:emma>
        </inkml:annotationXML>
        <inkml:traceGroup>
          <inkml:annotationXML>
            <emma:emma xmlns:emma="http://www.w3.org/2003/04/emma" version="1.0">
              <emma:interpretation id="{3C2D2360-9357-41BD-8D79-9EF4FD4F24BF}" emma:medium="tactile" emma:mode="ink">
                <msink:context xmlns:msink="http://schemas.microsoft.com/ink/2010/main" type="inkWord" rotatedBoundingBox="2105,15609 3989,15524 4053,16938 2169,17023"/>
              </emma:interpretation>
              <emma:one-of disjunction-type="recognition" id="oneOf2">
                <emma:interpretation id="interp10" emma:lang="en-NZ" emma:confidence="0">
                  <emma:literal>toys</emma:literal>
                </emma:interpretation>
                <emma:interpretation id="interp11" emma:lang="en-NZ" emma:confidence="0">
                  <emma:literal>tops</emma:literal>
                </emma:interpretation>
                <emma:interpretation id="interp12" emma:lang="en-NZ" emma:confidence="0">
                  <emma:literal>fops</emma:literal>
                </emma:interpretation>
                <emma:interpretation id="interp13" emma:lang="en-NZ" emma:confidence="0">
                  <emma:literal>togs</emma:literal>
                </emma:interpretation>
                <emma:interpretation id="interp14" emma:lang="en-NZ" emma:confidence="0">
                  <emma:literal>fays</emma:literal>
                </emma:interpretation>
              </emma:one-of>
            </emma:emma>
          </inkml:annotationXML>
          <inkml:trace contextRef="#ctx0" brushRef="#br0" timeOffset="19563.0579">2183 16168 1224 0,'-17'-13'190'0,"-1"-1"-75"16,18 14-23-16,-19-7-10 0,19 7-16 15,0 0-20-15,0 0-15 0,0 0-12 0,0 0-9 16,0 0-7-16,0 0 0 0,0 0 2 0,0 0 6 16,34 3 3-16,-13-3 1 0,6-5-1 0,4 1-2 15,3-6 6-15,2 2-7 0,2-3 1 0,3 0-4 16,-2 0-4-16,1-1-1 0,-2 1 2 0,1 2-4 16,-4 1 0-16,-2 2-2 0,-4 3 1 15,-4 0 1-15,-6 5-1 0,-2-1 1 0,-17-1-2 16,21 5 0-16,-21-5 1 0,0 0-1 0,0 0 1 15,8 20 1-15,-8-20-3 0,-6 17 4 0,6-17-2 16,-16 24 2-16,16-24-2 0,-20 33 2 0,9-14-4 16,-1 2 4-16,-2 2-4 0,2 0 3 0,0 1-3 15,2 3 4-15,2 0-6 0,3-1 7 16,1-2-6-16,4-5 7 0,0-19-5 16,7 28 1-16,-7-28 1 0,21 16-4 0,-21-16 3 15,28 4 1-15,-11-8 0 0,1-6 0 0,2-2 1 16,-1-5-2-16,2-5 3 0,-2-2-5 0,-2-2 4 15,-2-3-5-15,-2 0 5 0,-2-2-4 0,-3 2 6 16,-4 2-6-16,-2 2 4 0,-4 4-3 0,-2 0 1 16,-3 3-1-16,7 18 1 0,-17-29-2 15,17 29 0-15,-19-17-3 0,19 17-1 0,-21-12-4 16,21 12 1-16,-18-6-1 0,18 6-1 16,0 0-1-16,0 0-9 0,0 0-4 0,0 0 1 15,-1 20 2-15,1-20 6 0,19 23 4 0,-19-23-2 16,26 22 7-16,-9-12-1 0,2-3 5 0,2-1 1 15,3-1 2-15,-1-1 2 0,4-2 0 0,-1 0 1 16,-1 1 4-16,1-2 0 0,1 1 9 16,-3-3 5-16,0 4-2 0,-1-3 2 0,-1-2-5 15,-1 0-3-15,-2 0-2 0,-3-2 0 0,-16 4-3 16,26-5-1-16,-26 5 0 0,0 0-3 0,0 0 0 16,0 0-2-16,0 0 1 0,0 0-2 0,0 0 1 15,5 25-2-15,-12-6 4 0,-1 0-3 0,-2 4 1 16,1 1-4-16,-1-1 1 0,0 4-4 0,0-1 5 15,1-1-3-15,0-1 5 16,2-3-5-16,1-1 4 0,2-3-2 0,4-17 3 16,-4 25-2-16,4-25 0 0,0 0-2 0,0 0 0 15,0 0 2-15,0 0-3 0,0 0 2 0,0 0 1 16,0 0 0-16,0 0 0 0,17-28 2 0,-10 10-4 16,0-2 3-16,-1-2-2 0,0 0 3 0,0 0-4 15,1 1 5-15,-1-1-5 0,1 1 5 16,0 3 0-16,-1-4 0 0,1 2-4 0,0-1 5 15,2-3-4-15,-2 2 3 0,3-1-2 0,0 4 1 16,1 0-4-16,-11 19 3 0,24-29-3 0,-24 29 3 16,27-21-3-16,-27 21 2 0,22-8-1 0,-22 8 0 15,19 2 1-15,-19-2-1 0,0 0 1 16,23 16-1-16,-23-16 2 0,11 17-2 0,-11-17 0 16,7 20-1-16,-7-20 3 0,0 24-4 15,0-24 3-15,-6 29-3 0,6-29 2 0,-14 33-1 16,4-16 0-16,0 0 1 0,-1 0 0 0,11-17-2 15,-24 31 6-15,11-14-5 0,13-17 3 0,-31 30-3 16,31-30 3-16,-29 27-2 0,29-27 1 0,-28 27 1 16,28-27 0-16,-27 29-2 0,27-29 2 0,-20 35-4 15,10-16 4-15,-1 6-4 0,3 1-8 0,-2 3 24 16,-1 5-23-16,1 2 21 0,-2 6-8 16,0 4-8-16,-2 1 8 0,0 2-7 15,-2-2 3-15,3-2-14 0,-3-7-3 0,5 0-25 16,-3-13-14-16,12 4-51 0,2-29-74 0,-1 39-181 15,1-39-224-15,3 17 66 0,-3-17 451 0</inkml:trace>
          <inkml:trace contextRef="#ctx0" brushRef="#br0" timeOffset="20172.4318">4009 15950 1290 0,'-17'-4'153'0,"17"4"-52"0,0 0-25 16,-22-7-18-16,22 7-24 0,-31-1-15 0,11 4-2 15,0 4-2-15,-3 3-2 0,1 3 1 0,-1 1-8 16,0 3 5-16,0 0-1 0,2 3 5 0,3-2-3 16,3 1 4-16,2-2-8 0,3 0 0 0,10-17-5 15,-12 23 0-15,12-23-4 0,0 0 3 0,4 18-2 16,-4-18 0-16,0 0-1 0,25 9 3 0,-25-9 4 16,28-5 2-16,-11 0 3 15,3-1-3-15,-1 2-1 0,1-2 0 0,-3 1 0 16,0 3 1-16,-17 2-1 0,27-2-2 0,-27 2 0 15,17 6 0-15,-17-6 4 0,9 17 2 0,-9-17-2 16,6 32 0-16,-8-10-5 0,-2 3 2 0,-4 3-4 16,-4 1 4-16,-4 3-8 0,-2 1 5 0,-4-1-7 15,-3 1-6-15,-1-4 7 0,0-2-7 0,2-2 22 16,3-4-12-16,2-4 12 0,19-17-13 16,-26 20-7-16,26-20-7 0,0 0-14 0,0 0-13 15,0 0-11-15,0-34-23 0,17 16-38 0,-12-25-132 16,13 13-346-16,9-1 20 0,1-9 299 15</inkml:trace>
          <inkml:trace contextRef="#ctx0" brushRef="#br0" timeOffset="18576.8344">2385 15597 1646 0,'0'0'99'16,"-17"6"-52"-16,17-6-8 0,0 0-3 0,0 0-7 15,-19 21-6-15,19-21-8 0,-14 31-1 0,7-8-5 16,0 6 0-16,-1 6-9 0,1 3-8 0,-1 4 17 16,-2 4-20-16,-1 5 17 0,0 2-5 0,1 2-6 15,-1-1 7-15,0-2-8 0,0-4 5 16,2 1-16-16,-1-7-6 0,3 0-13 0,1-4-1 0,3-1-21 15,-2-10-2-15,9 3-26 0,-4-30-62 16,4 38-70-16,-4-38-215 0,0 0-96 0,8 18 222 16</inkml:trace>
        </inkml:traceGroup>
        <inkml:traceGroup>
          <inkml:annotationXML>
            <emma:emma xmlns:emma="http://www.w3.org/2003/04/emma" version="1.0">
              <emma:interpretation id="{614D1627-5050-410D-B316-C07122E4E2DF}" emma:medium="tactile" emma:mode="ink">
                <msink:context xmlns:msink="http://schemas.microsoft.com/ink/2010/main" type="inkWord" rotatedBoundingBox="5173,15831 7779,15713 7802,16220 5196,16338"/>
              </emma:interpretation>
              <emma:one-of disjunction-type="recognition" id="oneOf3">
                <emma:interpretation id="interp15" emma:lang="en-NZ" emma:confidence="0">
                  <emma:literal>more</emma:literal>
                </emma:interpretation>
                <emma:interpretation id="interp16" emma:lang="en-NZ" emma:confidence="0">
                  <emma:literal>More</emma:literal>
                </emma:interpretation>
                <emma:interpretation id="interp17" emma:lang="en-NZ" emma:confidence="0">
                  <emma:literal>Move</emma:literal>
                </emma:interpretation>
                <emma:interpretation id="interp18" emma:lang="en-NZ" emma:confidence="0">
                  <emma:literal>move</emma:literal>
                </emma:interpretation>
                <emma:interpretation id="interp19" emma:lang="en-NZ" emma:confidence="0">
                  <emma:literal>Mare</emma:literal>
                </emma:interpretation>
              </emma:one-of>
            </emma:emma>
          </inkml:annotationXML>
          <inkml:trace contextRef="#ctx0" brushRef="#br0" timeOffset="21063.0988">5278 16001 934 0,'0'0'287'0,"11"-39"-181"16,5 25-18-16,-11-13 1 0,-5 27-17 0,22-32-13 16,-22 32-16-16,13-18-3 0,-13 18 3 0,0 0-1 15,0 0-2-15,0 0-16 0,0 0-10 0,-11 26-9 16,3-9 0-16,-3 7-3 0,-1 4 8 0,-2 1-2 16,1 4 9-16,-3-1-6 0,1 2 6 15,2-1-6-15,1-2 1 0,2-2-5 0,3-4 5 16,1-6-8-16,6-19 4 0,-4 23-6 0,4-23-1 15,0 0-1-15,0 0 0 0,0 0-1 16,0 0 2-16,0 0 1 0,21-1 3 0,-21 1 4 16,21-26-2-16,-9 5 3 0,4-5-9 0,-1-2-1 15,0-2 0-15,0 0 0 0,0 1 0 0,0 0 0 16,0 1 0-16,-3 3 0 0,0 3 0 16,-2 1 0-16,-3 3 0 0,-7 18 0 0,12-26 0 15,-12 26 0-15,0 0 0 0,0 0 0 0,0 0 0 16,0 0 0-16,0 0 0 0,0 0 0 0,0 0 0 15,0 0 0-15,17 8 0 0,-17-8 0 0,9 25 0 16,-9-25 0-16,10 29 0 0,-10-29 0 0,11 33 0 16,-11-33 0-16,17 29 0 0,-17-29 0 15,24 27 0-15,-24-27 0 0,26 20 0 16,-26-20 0-16,34 15 0 0,-15-10 0 0,3-4 0 16,2-2 0-16,3-5 0 0,1-4 0 0,3-5 0 15,3-2 0-15,0-4 0 0,2-5 0 0,-4 0 0 16,-1-2 0-16,-3 0 0 0,-5 1 0 0,-4 7 0 15,-5 3 0-15,-14 17 0 0,17-18 0 0,-17 18 0 16,0 0 0-16,0 0 0 0,0 0 0 16,0 0 0-16,0 0 0 0,-9 17 0 0,9-17 0 15,-17 35 0-15,7-9 0 0,0 3 0 0,0 4 0 16,0 1 0-16,2 1 0 0,0 0 0 0,3-2 0 16,1-2-8-16,4 1-23 0,1-7-2 15,7 2-17-15,0-9-8 0,9 2-17 0,-17-20-9 16,35 23-9-16,-35-23-14 0,48 9-15 0,-28-19-33 15,19 10-32-15,-15-16-83 0,5-5-148 16,13 15 63-16,-22-22 355 0</inkml:trace>
          <inkml:trace contextRef="#ctx0" brushRef="#br0" timeOffset="21656.8466">6318 16075 733 0,'-2'-24'321'0,"2"24"-85"0,-5-18-46 16,5 18-50-16,0 0-47 0,-17-14-25 0,17 14-22 16,-22-7-9-16,22 7-8 0,-21-4-5 0,21 4-7 15,-22 4-1-15,22-4-4 0,-22 11 3 16,22-11-4-16,-18 19 2 0,18-19-1 15,-16 29-1-15,9-11-2 0,2 3 3 0,3 0-10 16,-1 2-2-16,2 0 0 0,2 0 0 0,2-3 0 16,2-2 0-16,-5-18 0 0,14 29 0 0,-14-29 0 15,22 18 0-15,-22-18 0 0,29 8 0 0,-12-10 0 16,-17 2 0-16,31-8 0 0,-14-2 0 0,-17 10 0 16,31-24 0-16,-15 6 0 0,-1-3 0 15,-3-2 0-15,-1-1 0 0,0-2 0 0,-3-2 0 16,1 1 0-16,-2-1 0 0,-1 1 0 0,-1 1 0 15,0 1 0-15,-4 1-1 0,0 3 1 0,-1 2-3 16,-1 2 6-16,1 17-4 0,-5-21 3 0,5 21-2 16,0 0 0-16,0 0 0 0,0 0 0 0,0 0 0 15,0 0 0-15,-17-1 0 0,17 1 0 16,0 0 0-16,3 21 0 0,-3-21 0 16,7 18 0-16,-7-18 0 0,0 0 0 0,24 23 0 15,-24-23 0-15,23 9 0 0,-23-9 0 0,30 6 0 16,-13-4 0-16,1-1 0 0,1-1 0 0,1 1 0 15,-1 0 0-15,-2 2 0 0,0-1 0 0,-17-2 0 16,27 10 0-16,-27-10 0 0,21 18 0 0,-21-18 0 16,17 24 0-16,-17-24 0 0,10 25 0 15,-10-25 0-15,1 28 0 0,-1-28 0 0,-3 29 0 16,3-29 0-16,-9 26 0 0,9-26 0 0,-11 18 0 16,11-18 0-16,0 0 0 0,0 0 0 15,-10 18 0-15,10-18 0 0,0 0 0 0,0 0 0 16,0 0 0-16,0 0 0 0,0 0 0 0,0 0 0 15,0 0 0-15,1-17 0 0,-1 17 0 0,11-19 0 16,-11 19 0-16,13-26 0 0,-13 26 0 16,14-30 0-16,-14 30 0 0,17-33 0 0,-7 14 0 15,-2 1 0-15,-1-4 0 0,-1 0 0 0,2-1 0 16,-1-1 0-16,2 1 0 0,-1-2 0 0,2 4 0 16,-2-2-19-16,-8 23-28 0,20-32-5 0,-20 32-40 15,22-22-46-15,4 32-147 0,-9-14-322 0,-17 4 56 16,35 11 296-16</inkml:trace>
          <inkml:trace contextRef="#ctx0" brushRef="#br0" timeOffset="22125.6197">7237 16011 1171 0,'0'0'104'0,"0"0"-33"0,24 8 9 0,-4-5 3 16,-20-3-18-16,39-14-10 0,-17 2-10 0,7 4-6 15,-2-8-4-15,5 4-9 0,-4-4 5 0,1 3-5 16,-5-3 2-16,2 3-4 0,-6-3-3 0,-1 4-1 16,-19 12-3-16,23-23-3 0,-23 23-12 0,6-17 13 15,-6 17-11-15,0 0 22 0,-12-20-14 16,12 20 5-16,-23-12-13 0,23 12-5 0,-36-9 1 16,13 9 0-16,-2 4-1 0,-5 3 4 15,-1 3-1-15,-2 4-8 0,-1 4 21 0,0 5-15 16,0 5 0-16,5 2 0 0,-1 4 0 0,5 0 0 15,3 1 0-15,4 0 0 0,4-2 0 0,6-3 0 16,5-4 0-16,6-3 0 0,5-4 0 0,-8-19 0 16,37 26 0-16,-12-18 0 0,6-3 0 15,2-7 0-15,9-1 0 0,2-7-2 0,6 0-48 16,6-8-26-16,7 6-48 0,-11-22-106 0,24 13-390 16,-9-2 25-16,1-5 246 0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8T20:40:11.01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6868 7571 1248 0,'0'0'82'0,"0"0"-41"0,0 0-18 0,0 0-4 16,0 0-6-16,0 0-5 0,5-17 0 0,-5 17 3 15,0 0-1-15,0 0-4 0,0 0-5 16,0 0-3-16,0 0 3 0,-6 23 0 0,6-23 4 16,-7 32-6-16,0-10 6 0,1 1 20 0,-1 5-29 15,-1 1 33-15,2 2-31 0,-1 1 8 0,2-1 7 16,0-3-8-16,2-5 7 0,3-4-9 0,0-19 1 0,6 26-4 16,-6-26 1-16,0 0-1 0,24 17 2 0,-24-17 1 15,24-3 5-15,-24 3 6 0,27-15 3 16,-27 15 5-16,30-32-7 0,-13 10 1 0,3-2-9 15,-1-1 2-15,2-3-8 0,-2 0 5 0,-1 3-8 16,1-1-15-16,-4 5 30 0,0 2-31 0,-4 3 32 16,-11 16-13-16,19-25-1 0,-19 25 1 15,0 0-2-15,0 0 1 0,0 0-3 0,17-14 0 0,-17 14 3 16,0 0 0-16,0 0 1 0,4 22 2 16,-4-22-2-16,6 25-3 0,-3-7-9 15,-1 2 30-15,-1 2-30 0,0 1 33 0,1-1-17 16,0 0-6-16,1-3 5 0,3-2-7 0,-6-17 6 15,13 28-4-15,-13-28 3 0,18 17-2 0,-18-17 4 16,18 8 0-16,-18-8 2 0,21 2 7 0,-21-2 1 16,23-8 5-16,-23 8-2 0,22-15 0 0,-22 15-3 15,22-27-2-15,-12 9-2 0,0-1-1 16,-1-3-9-16,0 0 4 0,0 0-6 0,-1 1-14 16,-1-1 28-16,0 0-28 0,-1-1 25 0,2 0-19 15,-3 0-13-15,2 5-8 0,-5-1-11 0,-2 19-6 16,10-28-14-16,-10 28-9 0,9-17-19 0,-9 17-21 15,0 0-29-15,24 10-30 0,-24-10-46 16,0 0-132-16,29 32-55 0,-29-32 332 0</inkml:trace>
  <inkml:trace contextRef="#ctx0" brushRef="#br0" timeOffset="428.1536">7773 7711 837 0,'0'0'172'16,"-5"-19"-107"-16,5 19 7 0,-12-21-11 0,12 21-12 15,-14-19-7-15,14 19-22 0,-17-15 17 0,17 15-20 16,-24-6 15-16,24 6-4 0,-25 3 2 0,25-3 0 16,-28 10 5-16,28-10 15 0,-28 21-36 0,28-21 34 15,-28 31-36-15,15-14 10 0,3 4 3 0,-1-4-11 16,5 1-1-16,1-1-6 0,3 0-2 0,2-17-3 15,3 26 2-15,-3-26-5 0,12 19 3 16,-12-19-2-16,22 12 0 0,-22-12 0 0,31 3 1 16,-14-5 1-16,2-3 2 0,-1-3 3 15,2-3-1-15,-2-4 8 0,0 1-1 0,-1-4 3 16,-2 1-2-16,-2-3-1 0,0 2-7 0,-4 0 4 16,1 1-4-16,-10 17-16 0,12-29 31 0,-12 29-33 15,4-21 29-15,-4 21-14 0,0 0-1 16,0 0 4-16,0 0 1 0,0 0 3 0,0 0-6 15,0 0-2-15,0 0-4 0,0 0 14 0,-12 30-25 16,7-5 27-16,0 4-24 0,0 0 6 0,1 0 7 16,2-2-11-16,0-4-4 0,4-2-14 0,-2-21-11 15,12 31 0-15,-12-31-1 0,23 15-11 16,-23-15-10-16,33-2-23 0,-18-16-35 0,16 6-42 16,-13-25-55-16,20 6-150 0,2-2-83 15,-14-19 191-15</inkml:trace>
  <inkml:trace contextRef="#ctx0" brushRef="#br0" timeOffset="622.9539">8255 7034 748 0,'0'0'245'0,"-20"0"-70"0,-2 2-34 0,14 17-44 16,-15 0-21-16,8 11-36 0,-7 2-5 16,5 11 1-16,-3 2-18 0,1 3 3 0,2 3-21 15,3 1 11-15,3-1-13 0,2-1 10 0,4 0-13 16,3-2 11-16,2 1 6 0,1-5-25 0,4-4 26 15,0-3-34-15,3-2-4 0,-1-8-6 0,5 4-35 0,-9-14-34 0,14 8-59 0,-17-25-63 16,0 0-184-16,32 25-45 0,-32-25 271 0</inkml:trace>
  <inkml:trace contextRef="#ctx0" brushRef="#br0" timeOffset="826.0799">7930 7572 1604 0,'-24'5'77'0,"24"-5"-49"16,-18 14-9-16,18-14-4 0,0 0-7 16,0 0-5-16,0 0 0 0,7 20 1 0,-7-20-1 15,19 9 0-15,-19-9-2 0,36 1 1 0,-11-4-3 16,4-3-1-16,5-1-20 0,0-8-28 0,9 8-41 16,-10-16-59-16,19 19-65 0,-20-19-82 0,5 5-194 15,12 16 41-15,-20-21 450 0</inkml:trace>
  <inkml:trace contextRef="#ctx0" brushRef="#br0" timeOffset="1419.885">8333 7646 1294 0,'0'0'85'15,"-19"17"-75"-15,19-17-6 0,0 0 2 16,6 18 0-16,-6-18 0 0,0 0 21 0,30 12-11 15,-30-12 18-15,30-3 2 0,-30 3-16 0,35-10 9 16,-15 1-33-16,0 2 25 0,0-5-22 0,-1 2 20 16,-19 10 0-16,31-25-6 0,-31 25 5 0,23-27-2 15,-23 27 6-15,13-25-2 0,-13 25 3 0,1-23-3 16,-1 23-1-16,-7-20-8 0,7 20-1 16,-13-17-5-16,13 17-2 0,-18-12-2 15,18 12-1-15,-24-5-3 0,24 5 2 0,-21 5 0 16,21-5-1-16,-24 15 3 0,24-15-2 0,-24 25 3 15,13-8-3-15,0 2 6 0,2 1-6 0,1 2 5 16,2-4-3-16,5-1 0 0,1-17-4 0,4 25-10 16,-4-25 28-16,12 19-28 0,-12-19 31 0,24 15-18 15,-24-15 1-15,32 6-3 0,-14-6 3 16,1-1 0-16,3-3 0 0,0 0 2 0,0 1-2 16,0-1 0-16,-1-1 1 0,-2 1-1 0,-1 1 0 15,-1 1-1-15,-17 2-18 0,28-4 18 0,-28 4-18 16,20-1 18-16,-20 1 18 0,0 0-18 0,0 0 2 15,18 2-3-15,-18-2 1 0,0 0 2 16,0 0 17-16,0 0-18 0,0 0-3 0,-5 21-1 16,5-21 2-16,-11 18 2 0,11-18 2 15,-14 17 0-15,14-17-3 0,-17 13 2 0,17-13-3 16,0 0 4-16,0 0-2 0,-17 10 3 0,17-10 0 16,0 0-2-16,0 0-1 0,0 0 6 0,0 0 5 15,0 0 6-15,4-28 7 0,-4 28-4 0,14-33-17 16,-4 15 21-16,-2-1-28 0,3 0 20 0,1-2-10 15,2 3-6-15,-1 0 1 0,-13 18-3 16,22-28 3-16,-22 28-3 0,17-21 0 16,-17 21-5-16,17-13-10 0,-17 13-12 0,21-8-21 0,-21 8-15 15,29-4-37-15,-29 4-53 0,35-1-105 16,-35 1-276-16,27 0 6 0,2 8 287 0</inkml:trace>
  <inkml:trace contextRef="#ctx0" brushRef="#br0" timeOffset="4236.2342">7078 8493 793 0,'0'0'82'15,"-17"0"-5"-15,17 0 4 0,0 0-1 0,-30-3-11 16,30 3-7-16,-26 6-1 0,26-6-2 0,-36 14-4 15,19 1-1 1,-7-4-9-16,5 8 2 0,-6-1-10 0,6 6 0 0,-6-3-13 0,6 6-1 16,0-4-9-16,1 2 1 0,4-1-8 0,2-1 2 0,2-1-8 15,4 0 3-15,4-5-7 0,2-17 5 0,4 27-5 16,-4-27 3-16,17 20-2 0,-17-20 1 0,27 11 0 16,-10-10 2-16,5-4 1 0,1-3-1 31,3-5 2-31,2-3 1 0,0-5 8 0,2-2-2 15,-1-4 6-15,-1-1-9 0,-2-2 4 0,1 3-9 16,-7 0 9-16,-2 0-4 0,-2 1 5 0,-2 4-4 16,-5-1-1-16,-9 21-4 0,16-29 2 0,-16 29-4 15,7-17 3-15,-7 17-1 0,0 0 0 0,0 0 2 16,0 0 0-16,0 0-4 0,0 0-2 0,0 0-2 16,-11 21-2-16,4-1 4 0,-1 7-2 15,-1 6 5-15,1 0-8 0,0-1 3 0,2 1-15 16,0-6-1-16,6 2-18 0,-2-7-2 0,9 1-23 15,-7-23-9-15,16 28-23 0,-16-28-20 16,29 14-33-16,-29-14-39 0,39-2-41 0,-15 2-186 16,-7-19 26-16,22 19 350 0</inkml:trace>
  <inkml:trace contextRef="#ctx0" brushRef="#br0" timeOffset="4443.5626">7541 8556 1329 0,'-23'-11'81'0,"23"11"-35"15,-18 14-8-15,18-14-2 0,-15 25-16 0,8-7-9 16,-2 2-1-16,3 5 8 0,-2-3-5 0,2 2 5 16,1 1-15-16,-1-2 0 0,2 2-5 15,0-3 5-15,2-2-6 0,1-1 2 16,3 2-19-16,-1-4 5 0,4 0-17 0,-5-17-19 16,14 24-11-16,-14-24-59 0,19 12-58 0,-19-12-203 15,0 0-83-15,32-10 170 0</inkml:trace>
  <inkml:trace contextRef="#ctx0" brushRef="#br0" timeOffset="4827.3305">7778 8400 1451 0,'-22'12'64'0,"22"-12"-35"15,0 0 3-15,-3 20 8 0,3-20 0 0,0 0-1 16,-2 23-5-16,2-23-1 0,3 25-13 15,-3-25-2-15,3 29-5 0,1-12 3 0,-3 1-3 16,2 5 0-16,-1 1-9 0,-1 2 2 0,-2-2-4 16,1-1 4-16,-1-1-6 0,0-3 3 0,-2-1-5 15,3-18 5-15,-2 29-2 0,2-29 5 0,-4 23-1 16,4-23-1-16,0 0 2 0,0 0-2 0,0 0-1 16,0 0 1-16,0 0-4 0,0 0 3 15,0 0 4-15,0 0 1 0,6-18 8 0,0 0-5 16,2-5 3-16,0-2-7 0,2-3 5 15,1-1-6-15,-1-2 6 0,1 4-3 0,-2-1 3 16,1 2-4-16,-2 3 2 0,2 3-8 0,0 1-2 0,-10 19 0 16,19-29 0-16,-19 29 0 0,19-21 0 0,-19 21 0 15,19-11 0-15,-19 11 0 0,26-4 0 16,-9 2-1-16,5 2-17 0,1-4-24 16,7 4-30-16,-4-9-56 0,17 17-138 0,-13-17-347 15,10 0 0-15,6 4 320 0</inkml:trace>
  <inkml:trace contextRef="#ctx0" brushRef="#br0" timeOffset="6683.8099">5916 8763 961 0,'0'0'116'0,"-25"-7"-33"0,25 7-6 15,-26-10-12-15,26 10-16 0,-27-17-18 0,27 17-13 16,-35-23-5-16,14 8-6 0,-2-2 1 0,-1-4-2 16,-3-4 10-16,0 0 2 0,-2-5 15 15,3 6 1-15,-7-5 3 0,6 2-10 0,-1-3-4 16,2 1-15-16,5-1 5 0,2 2-10 0,5 0 5 15,3 0 9-15,2 1-30 0,6 0 31 16,4 0-28-16,4 2 13 0,3-3 9 0,7 0-9 16,2 1 4-16,5-2-7 0,3 0 4 0,6 0-7 15,-1 2 8-15,0 2-7 0,0 2 5 0,-2 4-3 16,-4 5 2-16,-1 4-2 0,-4 5 0 16,-19 5-1-16,26 0 0 0,-26 0 1 0,9 17 1 15,-9 3 3-15,-7 7-4 0,-3 11 5 0,-11 9-8 16,-6 6 10-16,-7 10-12 0,-5 6-2 0,-3 4 25 15,-1 3-13-15,-1-2 22 0,4 1 0 0,2-5-19 16,8-2 8-16,6-9-14 0,8-8 10 0,9-9-16 16,5-7-9-16,11-8 23 0,7-7-29 0,14-8 32 15,11-13-15-15,15-11-27 16,11-15 16-16,17-8-56 0,2-18-18 0,31 6-128 16,-9-22-368-16,19-12 23 0,14 2 317 0</inkml:trace>
  <inkml:trace contextRef="#ctx0" brushRef="#br0" timeOffset="8496.4246">10445 7359 580 0,'0'0'236'0,"0"0"-128"0,0 0-19 0,0 0-2 15,0 0-3-15,0 0-14 0,0 0-10 0,0 0-14 16,0 0-15-16,0 0-16 0,0 0-12 0,0 0-1 16,-19 22 4-16,19-22 2 0,-10 30 11 0,10-30-2 15,-12 35 8-15,3-17-5 0,4 4 3 16,-3 0-5-16,3 2 3 0,0-3-9 16,1-2 2-16,4-19-9 0,-1 29 0 0,1-29-5 15,6 19 1-15,-6-19-1 0,0 0 1 0,22 15 1 16,-22-15 2-16,21-1 2 0,-21 1 5 0,25-11 5 15,-25 11-3-15,28-20 2 0,-28 20-4 0,31-29 2 16,-15 12-6-16,-2 0 1 0,1 0-6 0,-2 1 2 16,-1-1-3-16,-12 17 2 0,20-28-4 15,-20 28 3-15,13-20-2 0,-13 20 2 0,0 0-3 16,0 0 2-16,12-18-1 0,-12 18 2 0,0 0 0 16,0 0 0-16,0 0-1 0,0 0 0 0,0 0 1 15,0 27-1-15,2-10 3 0,-2 2-6 16,0 2 5-16,0 2-5 0,1-3 7 0,0 1-5 15,1-1 6-15,0-3-5 0,-2-17 3 0,9 28-5 16,-9-28 5-16,0 0 0 0,25 18 1 16,-25-18 4-16,0 0 2 0,23 0 3 0,-23 0 3 15,17-11 7-15,-17 11-7 0,19-21 4 0,-19 21-7 16,20-34-3-16,-11 13-6 0,1-1 1 0,-1-1-7 16,-1-1 4-16,-1 1-5 0,1 0 5 0,-2 2-5 15,0 0 3-15,-1 2-12 0,0 1-7 0,-2 1-15 16,-3 17-11-16,12-26-16 0,-12 26-25 15,10-20-34-15,-10 20-49 0,0 0-61 16,31-5-145-16,-31 5-98 0,0 0 168 0,35 24 304 16</inkml:trace>
  <inkml:trace contextRef="#ctx0" brushRef="#br0" timeOffset="8938.0577">11159 7442 1051 0,'0'0'91'0,"-23"-15"-40"0,23 15-3 0,-23-3-3 15,23 3-7-15,-23 3-7 0,23-3 5 0,-27 8 5 16,27-8 1-16,-28 15-6 0,28-15 2 0,-27 24-3 16,17-6 4-16,10-18-1 0,-23 36-2 15,12-18-9-15,4 3-4 0,0-2-11 0,4 1 2 16,1-3-7-16,2-17 2 0,5 25-4 0,-5-25-16 15,13 19 28-15,-13-19-30 0,21 11 33 16,-21-11-16-16,27-1-17 0,-27 1 33 0,32-12-30 16,-12 1 31-16,-1-3-11 0,2-3-2 0,-2-3 4 15,2 0-4-15,-4-2 3 0,3 0-3 16,-6-1 5-16,0 1-7 0,-4 3 6 0,-1 1-8 16,-3 1 2-16,-6 17-3 0,10-28 1 0,-10 28 1 15,1-18 4-15,-1 18 1 0,0 0 2 0,0 0-3 16,0 0-4-16,0 0-3 0,0 0-5 0,0 0 0 31,-18 21-1-31,18-21 3 0,-15 37 0 0,8-14 2 16,1 3-5-16,-1-2-4 0,3 1-11 0,0-4 1 15,4 2-11-15,3-5 6 0,2-1-9 16,-5-17-2-16,18 25 2 0,-18-25-35 0,28 13 0 16,-28-13-44-16,40-4-37 0,-24-16-64 0,17 6-173 15,-1-1-99-15,-11-17 184 0</inkml:trace>
  <inkml:trace contextRef="#ctx0" brushRef="#br0" timeOffset="9125.5353">11660 7035 866 0,'0'0'274'0,"-22"-7"-138"16,22 7-25-16,-24 15-16 0,14 5-44 0,-9-2-13 16,3 11-18-16,-4 2 2 0,6 7 8 0,-3 1-15 15,1 4 3-15,2-1-16 0,4 3 7 0,1-3-12 16,3 0 9-16,4-3-13 0,0-1 10 0,4-2-10 15,-2-7-32-15,7 5 0 0,-6-10-18 16,11 8-28-16,-12-32-104 0,15 41-107 0,-15-41-86 16,3 20-95-16,13 3 363 0</inkml:trace>
  <inkml:trace contextRef="#ctx0" brushRef="#br0" timeOffset="9314.8257">11322 7309 1328 0,'0'0'197'0,"-12"17"-142"16,12-17-17-16,0 0-8 0,0 0-16 15,5 20-7-15,-5-20 6 0,19 13 2 0,-19-13 2 16,33 10-3-16,-9-7-8 0,3-1-5 0,1-4 0 16,5-1-3-16,-2-5-11 0,6 4-23 15,-6-11-40-15,14 14-80 0,-20-22-117 0,6 7-270 16,8 8 35-16,-12-15 380 0</inkml:trace>
  <inkml:trace contextRef="#ctx0" brushRef="#br0" timeOffset="9944.1954">11739 7447 1398 0,'-47'17'148'0,"47"-17"-102"0,-10 22-11 0,10-22 2 15,0 0-14-15,5 19-9 0,-5-19-2 0,0 0 4 16,23 9 3-16,-23-9-1 0,29-6 0 0,-8 0-2 16,-1-4-2-16,5-1-6 0,-1-1-1 15,2-1-5-15,-3-2 1 0,-1 0-2 0,-3-2 1 16,-19 17-4-16,30-33 6 0,-30 33-6 0,17-29 8 16,-17 29-3-16,8-24 4 0,-8 24 0 0,-5-21 1 15,5 21-3-15,0 0-1 0,-26-19-2 0,26 19 1 16,-26-6-3-16,9 7 0 0,-1 1-1 0,18-2-1 15,-32 14 3-15,32-14-1 0,-33 24 5 16,33-24-4-16,-31 31 6 0,17-11-2 16,2 1 2-16,3 1-2 0,2-2 3 0,3-1-7 15,4-1 4-15,0-18-4 0,5 33 2 0,-5-33-4 16,17 25 5-16,-17-25-4 0,28 17 2 0,-10-12 2 16,4-4-2-16,1-1 1 0,3-2 1 0,-1-2 1 15,1-2-2-15,-1-1 3 0,-1-3-5 0,-3-1 4 16,1-1-4-16,-1-1 4 0,-2 1-4 0,0 2 1 15,-19 10-1-15,28-14 0 0,-28 14 0 16,0 0 0-16,20-14-1 0,-20 14-1 0,0 0 0 16,0 0 0-16,0 0 2 0,0 0 0 15,2 21 0-15,-2-21-1 0,-5 34 0 0,-1-13-2 16,-2 1 5-16,-4 2-8 0,1 1 4 0,2-4-2 16,0-1 1-16,9-20 1 0,-9 29-10 0,9-29 24 15,0 20-23-15,0-20 24 0,0 0-12 16,0 0-4-16,0 0 3 0,0 0 1 0,0 0 4 15,18 0-7-15,-18 0 28 0,17-29-20 0,-7 9 21 16,1-6-25-16,0 1-3 0,-2-1 0 0,-2 1 0 16,0 1 0-16,-4 1 0 0,1 1 0 0,-1 2 0 15,1 1 0-15,1 1 0 0,1 1 0 0,-6 17 0 16,16-29 0-16,-16 29-20 0,20-23-13 0,-20 23-13 16,25-12-15-16,-25 12-28 15,34-1-60-15,-34 1-110 0,31-11-330 0,-8 17 32 16,-6-9 314-16</inkml:trace>
  <inkml:trace contextRef="#ctx0" brushRef="#br0" timeOffset="10756.705">10608 8328 507 0,'0'0'87'16,"0"0"-31"-16,0 0 4 0,0 0 40 0,17 17-5 16,-17-17 8-16,0 0-11 0,0 0-5 0,-13 18-11 15,13-18-9-15,0 0-6 0,-28 14-8 0,28-14-4 16,-20 9-3-16,20-9-1 0,-24 7-6 0,24-7-2 16,-28 1-8-16,28-1-5 0,-28-7-7 15,28 7-6-15,-27-16-4 0,27 16-2 16,-28-23 0-16,28 23-2 0,-27-34-14 0,15 13 28 15,0-4-28-15,0-1 29 0,0-1-13 0,0-2-5 16,-2-2 6-16,2-3-9 0,1 0 8 0,3-1-7 16,0 0 6-16,4 1-5 0,-1 1 6 0,1 1-6 15,3 5 7-15,1 3-6 0,1 3 6 0,3 4-5 16,-4 17 3-16,8-27-2 0,-8 27 1 0,0 0-1 16,18-18-1-16,-18 18-2 0,17-3 0 15,-17 3 1-15,17 6 1 0,-17-6 4 0,20 18-4 16,-20-18 3-16,19 33-5 0,-10-14 2 0,-2 4-2 15,0 4 3-15,-2 3-4 0,-2 3 6 16,-2 2-7-16,-1 0 7 0,-2 0-8 0,-3 1 8 16,-1 1-6-16,-3-1 8 0,1 1-10 0,-2 1-7 15,-1-1 25-15,-1-2-20 0,1-4 30 0,0-4-5 16,2-4-7-16,3-2 1 0,6-21-5 16,-8 28-2-16,8-28-7 0,0 0 5 0,2 17-6 15,-2-17 1-15,0 0 1 0,18 3-1 0,-18-3 1 16,27-8 1-16,-9-3 0 0,4-1-2 0,4-4 1 15,3-3-5-15,4 1-18 0,-3-7-29 0,10 12-71 16,-16-23-143-16,10 14-329 0,3 3 14 0,-4-8 318 16</inkml:trace>
  <inkml:trace contextRef="#ctx0" brushRef="#br0" timeOffset="11366.1364">11159 8169 752 0,'0'0'117'0,"0"0"-52"0,-21-15-1 0,21 15 17 16,0 0-5-16,0 0-11 0,-20-19-6 0,20 19 0 15,0 0 2-15,-17-10-3 0,17 10-6 16,0 0-2-16,-27-5-4 0,27 5-2 15,-21 11-7-15,21-11-6 0,-25 23-4 0,11-4 1 16,-4 1-5-16,1 6 3 0,-3 2 8 0,2 4-28 16,0 1 23-16,2 2-26 0,0-3 6 0,4-3 5 15,2-3-9-15,3-3 4 0,5-4-9 0,3-2 4 16,-1-17-5-16,8 27 1 0,-8-27-1 0,20 18 2 16,-20-18 2-16,29 9 3 0,-9-11 3 15,1-2 3-15,4-6 0 0,0-3-3 0,2-3 1 16,1-1-5-16,-1-4 1 0,-2 1-2 0,-2-2 1 15,2 0-4-15,-5 2 4 0,0 0-4 0,-3 0 3 16,-17 20-2-16,23-30-9 0,-23 30 8 0,11-20-10 16,-11 20 11-16,0 0-1 0,0 0 7 15,0 0-2-15,0 0-1 0,0 0-4 0,0 0-6 16,0 0 13-16,-7 20-11 0,-1-1 13 16,1 0-8-16,-1 7-8 0,0-2 4 0,2 0-10 15,1 0-1-15,3-1-6 0,2 0-4 0,2-1-7 16,1-3 1-16,5-1-13 0,-8-18-8 0,23 29-28 15,-23-29-24-15,37 22-44 0,-37-22-49 0,47 4-84 16,-14-5-225-16,-10-16 49 0,17 16 394 0</inkml:trace>
  <inkml:trace contextRef="#ctx0" brushRef="#br0" timeOffset="11569.2557">11609 8305 1573 0,'0'0'115'0,"0"0"-80"0,-22 13-9 0,22-13-4 15,-19 15-9-15,19-15-14 0,-19 27 3 0,11-7-3 16,-1 3 6-16,1 2-1 0,2 2 5 16,0 2-6-16,2-1 3 0,1-2-5 0,2 1 2 15,2-1-4-15,2-1 1 0,2-4-11 0,-5-21-4 16,16 31-24-16,-16-31-20 0,19 14-26 0,-19-14-35 16,30 1-116-16,-30-1-302 0,30-26 26 0,-5 10 314 15</inkml:trace>
  <inkml:trace contextRef="#ctx0" brushRef="#br0" timeOffset="11944.2712">11660 8064 1762 0,'-17'0'76'0,"17"0"-48"0,0 0-8 16,0 0-6-16,0 0-9 0,0 0-8 0,0 0 0 15,0 0 1-15,0 0 1 0,0 0 0 16,22 17 1-16,-22-17-1 0,33 10 2 0,-14-5-1 15,-1 2 0-15,1 0-1 0,0 3 2 0,-1 2-5 16,1 2 1-16,-19-14-2 0,26 34 2 0,-16-14-1 16,-4 1 5-16,-2 2-5 0,-4 5-13 0,-1 0 29 15,-4 1-26-15,-1 0 28 0,-2-1-4 16,-1-2-5-16,0 2 8 0,-2-5-6 0,3 0 12 16,-2-3-4-16,10-20 4 0,-14 26-2 15,14-26-10-15,0 0-6 0,0 0 2 0,-9 17-3 16,9-17 1-16,0 0 0 0,0 0 1 0,0 0 4 15,0 0 4-15,18-28 3 0,-8 10-1 0,2-2-3 16,0-2-2-16,-1 0-5 0,0 1-2 0,-3 3 0 16,-8 18 0-16,13-30 0 0,-13 30 0 0,9-29 0 15,-9 29 0-15,10-25 0 0,-10 25 0 16,16-27 0-16,-5 10 0 0,-11 17 0 0,28-24 0 16,-10 14 0-16,0 1-24 0,7 4-37 15,-2-6-32-15,14 18-94 0,-37-7-298 0,48-8-108 16,-17 12 6-16,-11-6 571 0</inkml:trace>
  <inkml:trace contextRef="#ctx0" brushRef="#br0" timeOffset="12866.1564">10327 9273 487 0,'0'0'47'0,"18"0"-4"0,-18 0 11 16,19 10 10-16,-19-10 3 0,17 10-5 0,-17-10 4 16,0 0 8-16,0 0 3 0,15 20 3 0,-15-20 0 15,0 0 3-15,0 0 2 0,0 0-8 16,0 0-19-16,0 0-19 0,0 0-16 0,-17-3-8 16,17 3-5-16,-19-17-3 0,19 17-1 0,-27-24-7 15,27 24 3-15,-33-34-4 0,15 16 3 0,-1-3-3 16,-2-2 5-16,-2 1-3 0,-3-2 5 0,0-1-6 15,-2-2 6-15,1-3-9 0,1 1 9 16,4-4-7-16,0 2-10 0,3 2 32 0,2-3-34 16,2 6 31-16,4 0-12 0,2 2-8 15,3 4 7-15,2 0-5 0,3 1 4 0,2 2-4 16,4 0 7-16,-5 17-3 0,18-31 3 0,-18 31 0 16,31-33 4-16,-11 20-1 0,1-3 5 0,2 4-3 15,-2 1 3-15,2 4-3 0,-1 2-2 0,-3 5-3 16,1 2-1-16,-3 3-4 0,-17-5 0 0,26 22 1 15,-26-22-3-15,17 32 6 0,-13-10-6 0,-3 2 5 16,-6 5-5-16,-3 5 5 0,-6 4-7 16,-4 2 8-16,-4 2 9 0,-2 4-19 0,-3-4 33 15,3 4-21-15,0-6 9 0,2-1 6 16,1-3-17-16,4-2 4 0,1-5-8 0,4-2 4 16,6-7-6-16,2-3 3 0,4-17-6 0,9 21 2 15,-9-21-1-15,28 9 1 0,-5-10 2 0,6-7-2 16,9-7 3-16,6-7-4 0,7-4-10 15,0-8-19-15,7 4-17 0,-7-10-45 0,14 14-67 16,-20-18-106-16,13 12-298 0,-7 9 54 0,-16-11 359 16</inkml:trace>
  <inkml:trace contextRef="#ctx0" brushRef="#br0" timeOffset="13282.409">10899 8912 1451 0,'0'0'79'0,"-22"-18"-38"16,22 18 21-16,-25-6 1 0,25 6-20 15,-29 6-13-15,10 1-4 0,-4 1 10 0,1 7-32 16,-3-2 24-16,4 5-32 0,-3-1 15 0,3 4 6 15,1-2-7-15,2 1 0 0,3-2-5 0,15-18 0 16,-18 29-6-16,18-29 2 0,-5 22-3 0,5-22 1 16,9 16-2-16,-9-16 3 0,18 11-1 0,-18-11 0 15,33 5 1-15,-11-5 0 0,1-1 0 0,0-1 1 16,0-2-1-16,1 1 0 0,-2 1 1 16,-1 1-1-16,-2 1 1 0,-19 0-2 0,25 2 0 15,-25-2 2-15,0 0 0 0,14 18 3 16,-14-18-4-16,-2 21 4 0,2-21-5 0,-15 30 4 15,2-10-4-15,-3-1 2 0,-3 1-5 0,-2 1 5 16,1-3-8-16,1-2-2 0,19-16-8 0,-27 23-10 16,27-23-20-16,0 0-28 0,0 0-40 15,0 0-48-15,0 0-75 0,0 0-118 0,0 0-139 16,42-19 126-16,-29-9 369 0</inkml:trace>
  <inkml:trace contextRef="#ctx0" brushRef="#br0" timeOffset="13676.0655">11285 8997 1164 0,'0'0'345'0,"-23"-2"-281"0,23 2-12 15,-23-2 4-15,23 2-11 0,-23 2-19 0,23-2-2 16,-32 8-3-16,32-8 4 0,-34 13-3 0,34-13 0 16,-30 19-3-16,30-19 2 0,-23 23-2 0,23-23 0 15,-21 30-8-15,21-30 4 0,-17 32-6 0,17-32 2 16,-8 29-4-16,8-29-2 0,-2 26-4 15,2-26 1-15,9 23-3 0,-9-23 2 0,0 0-2 16,26 22 2-16,-26-22-2 0,21 6 2 16,-21-6 1-16,28-3-3 0,-28 3 3 0,34-11-2 15,-17 2 2-15,0-2-1 0,0-2 2 0,-17 13-3 16,31-29 2-16,-17 12-4 0,0 0 5 0,-14 17-4 16,22-31 3-16,-22 31-1 0,12-24 2 0,-12 24 0 15,4-17 6-15,-4 17 0 0,0 0-5 16,0 0-4-16,0 0 0 0,0 0 0 0,0 0 0 15,0 0 0-15,-19-2 0 0,19 2 0 0,-15 23 0 16,15-23-6-16,-19 37-2 0,10-18 2 0,1 0-7 16,1 0-3-16,5-3-9 0,2-16-4 0,3 28-12 15,-3-28-7-15,16 20-12 0,-16-20-8 0,28 9-14 16,-28-9-16-16,43-2-46 0,-28-17-70 16,24 10-161-16,-2-3-116 0,-11-16 169 15,21 17 322-15</inkml:trace>
  <inkml:trace contextRef="#ctx0" brushRef="#br0" timeOffset="13880.4049">11762 8740 1376 0,'0'0'130'0,"-7"-24"-49"15,7 24-7-15,0 0-4 0,0 0-18 16,-18-2-18-16,18 2-7 0,0 0-7 0,-21 21-2 16,21-21-4-16,-21 35 3 0,10-10-4 0,2 2 4 15,-2 5-7-15,2 2-19 0,2 1 21 0,1 2-26 16,0-2 21-16,0-1-3 0,2 0-9 0,3-5 4 15,2-1-8-15,1-4-7 0,6-2-24 0,-8-22-21 16,20 32-31-16,-20-32-10 0,36 23-72 0,-36-23-103 16,25-10-262-16,1 8 25 15,-8-17 392-15</inkml:trace>
  <inkml:trace contextRef="#ctx0" brushRef="#br0" timeOffset="14099.4971">12180 8559 1226 0,'-23'-18'342'0,"23"18"-265"0,-23 21-21 16,12 1 4-16,-8 0-18 0,3 7-10 0,-2 2-13 15,1 1 0-15,1 3-7 0,1 1 2 16,2 2-13-16,1 2 8 0,2-2 1 0,0 2-23 16,2-2 23-16,-1-1-27 0,3 1-2 0,1-3 0 15,3-3-7-15,-2-4-2 0,4-1-17 0,-5-9-21 16,14 11-91-16,-9-29-14 0,0 33-81 15,-7-16-234-15,7-17 40 0,0 0 263 0</inkml:trace>
  <inkml:trace contextRef="#ctx0" brushRef="#br0" timeOffset="14240.1296">11892 8945 1615 0,'-16'-21'101'0,"16"21"-32"0,0 0-35 15,0 0-1-15,0 0-21 0,0 0-9 16,0 0-4-16,0 0-1 0,20-4-3 0,-3 2 6 15,7 3-31-15,-1-8-48 0,24 19-247 16,-15-17-300-16,9 0 38 0,4 8 373 0</inkml:trace>
  <inkml:trace contextRef="#ctx0" brushRef="#br0" timeOffset="20307.9277">13991 7631 778 0,'8'-23'236'0,"-8"23"-116"0,0 0-40 0,2-18-14 15,-2 18-16-15,0 0-10 0,-4-19-10 0,4 19 0 16,0 0 5-16,0 0-1 0,0 0-5 16,0 0-15-16,0 0-8 0,0 0-4 0,-17 19-4 0,17-19 9 0,-14 31-3 0,8-9 10 15,-3 1 26-15,3 4-29 16,-2-1 32-16,3 5-30 0,-1-5 4 0,3 3 3 15,0-6-10-15,3 0 0 0,1-2-9 0,4-3 4 16,-5-18-5-16,12 29 2 0,-12-29-3 0,19 21 3 16,-19-21-2-16,25 9 1 0,-25-9-2 0,31 0 2 15,-14-5 2-15,1-2-2 0,1-5 5 0,-1-3-5 16,-1 0 3-16,0-5-3 0,0 0 1 0,-2-1-2 16,-2 0 4-16,-1 0-7 0,0 0 6 15,-2 2-5-15,-1 1 5 0,-2 1-3 0,-7 17 3 16,8-28-4-16,-8 28-19 0,5-17 32 0,-5 17-31 15,0 0 35-15,0 0-14 0,0 0 0 0,0 0-1 16,0 0-18-16,0 0 35 0,0 0-32 16,1 20 32-16,-1-20-14 0,0 31-4 0,0-12 1 15,2 0 1-15,0-1 4 0,0-1-3 16,2 1 6-16,-4-18-8 0,14 30 5 0,-14-30-2 16,17 19 4-16,-17-19-1 0,17 10 4 0,-17-10-4 15,20 4 6-15,-20-4 7 0,27-6 3 0,-27 6 3 16,24-16-6-16,-24 16-6 0,25-27-4 0,-14 9 2 15,0-4-5-15,-1-2 4 0,0-1-10 0,-1-2-14 16,-1 1 24-16,1 1-27 0,-3 2 26 0,-3 0-7 16,1 3-10-16,-1 2 0 0,-2 1-12 15,-1 17-12-15,1-24-8 0,-1 24-14 0,0 0-18 16,0 0-31-16,1-17-45 0,-1 17-70 16,0 0-117-16,0 0-149 0,20 29 27 0,-20-29 431 15</inkml:trace>
  <inkml:trace contextRef="#ctx0" brushRef="#br0" timeOffset="20761.0577">14889 7775 1014 0,'0'0'55'0,"0"0"5"15,-21-23 13-15,21 23-12 0,-15-19 1 16,15 19-11-16,-19-20 0 0,19 20-4 15,-23-15 0-15,23 15-4 0,-26-10 4 0,26 10 4 16,-25-1-4-16,25 1-7 0,-27 9-14 0,27-9-4 16,-27 21-8-16,14-4 4 0,0 0-6 0,0 3 6 15,0 2-10-15,5 1 5 0,-2 1-6 0,4-1 3 16,2-2-3-16,2-2 3 0,2-19-10 0,3 30 4 16,-3-30-2-16,15 23-2 0,-15-23 2 0,24 16 0 15,-24-16-1-15,32 4 2 0,-14-8-1 16,2-2-1-16,0-4 3 0,1-3-3 0,2-3 3 15,0-2-4-15,0-1 3 0,0-3-3 0,-1-2 4 16,-1-3-4-16,-3 0 5 0,-1-1-6 16,-3 1 7-16,-1 5-4 0,-5 1-13 0,-8 21 28 15,10-28-24-15,-10 28 30 0,0 0-7 0,-1-17-1 16,1 17-1-16,0 0-8 0,0 0-3 0,-17-3-4 16,17 3-3-16,0 0-10 0,-20 25 24 15,20-25-24-15,-15 37 22 0,6-11-14 0,2 1-6 16,0 2 3-16,2 0-10 0,1-3 0 0,5-1-8 15,2-4-5-15,5-2-14 0,-8-19-12 0,26 29-24 16,-26-29-31-16,41 13-51 0,-41-13-68 0,44-19-285 16,-13 14 41-16,-7-20 269 0</inkml:trace>
  <inkml:trace contextRef="#ctx0" brushRef="#br0" timeOffset="20964.2033">15323 7259 1358 0,'-26'26'68'16,"11"13"-14"-16,-6-2-8 0,5 12 4 15,-2-4-18-15,2 4 3 0,0 1-18 0,3 2-6 16,1-3 16-16,3 0-31 0,4-7 22 0,3-1-13 16,2-5-14-16,1-3-2 0,6 0-23 0,-4-13-24 15,11 12-57-15,-14-32-61 0,25 31-183 16,-9-14-140-16,-16-17 51 0,32 15 441 0</inkml:trace>
  <inkml:trace contextRef="#ctx0" brushRef="#br0" timeOffset="21167.3978">15080 7627 1596 0,'-19'7'246'0,"19"-7"-220"0,0 0-21 15,0 0 0-15,0 0 0 0,-7 16-2 0,7-16 1 16,0 0 2-16,26 10-2 0,-26-10 3 16,33 0-4-16,-12-3-3 0,6-5-2 0,2-1-12 15,7-1-12-15,-5-7-27 0,11 9-47 0,-14-19-79 16,21 22-202-16,-15-9-190 0,1-2 68 0,2 13 423 16</inkml:trace>
  <inkml:trace contextRef="#ctx0" brushRef="#br0" timeOffset="21761.0806">15334 7832 1475 0,'0'0'119'0,"17"10"-87"15,-17-10-4-15,0 0 5 0,23 1 11 0,-23-1-5 16,29-12-4-16,-12 1-3 0,3 0-8 0,0-5 0 15,2-1-12-15,0 0-2 0,-1-1-6 0,-2 1 1 16,-2 2-5-16,-2-2-15 0,-15 17 29 0,24-27-29 16,-24 27 31-16,12-22-8 0,-12 22-2 0,0-17 6 15,0 17-6-15,0 0-1 0,-19-15-3 16,19 15-4-16,-24-4-2 0,24 4-1 0,-28 7-2 16,28-7 0-16,-33 17 4 0,13-4 0 15,0 4-9-15,-1 3 29 0,-1 3-26 0,-1 1 25 0,2 0-12 16,3 0-4-16,2-2 6 0,7-3-5 15,1-2 6-15,8-17-6 0,-1 23 1 0,1-23-2 16,0 0 1-16,26 21-2 0,-9-19 3 0,3-2 0 16,6-3-2-16,3-2 2 0,1-2-2 15,3-2 1-15,0 2-2 0,0 0 1 0,-3-1-2 16,-1 1 2-16,1 1-2 0,-6 2 4 0,-1 2-2 16,-5 2 1-16,-18 0 0 0,23 5-2 0,-23-5 1 15,0 0-1-15,0 0 0 0,11 22 2 0,-11-22 0 16,-3 18-2-16,3-18 3 0,-12 25-7 0,12-25 6 15,-24 32-2-15,24-32 2 0,-25 30 0 16,25-30 0-16,-23 25-2 0,23-25 1 16,-17 17-1-16,17-17 2 0,0 0 1 0,0 0 2 15,0 0-4-15,0 0-1 0,0 0 2 0,-14-22-3 16,14 22 9-16,5-29 2 0,-1 11 8 0,2 1 2 16,-1 0 4-16,-5 17-15 0,12-31-8 0,-12 31 0 15,10-23 0-15,-10 23 0 0,11-19 0 0,-11 19 0 16,14-17 0-16,-14 17 0 0,19-15 0 15,-19 15 0-15,24-17 0 0,-7 7 0 0,2 1 0 16,3-1 0-16,7-1 0 0,-3-6 0 0,6 5-73 16,-4-13-58-16,19 24-272 0,-13-19-229 0,5 3 41 15,-1 5 375-15</inkml:trace>
  <inkml:trace contextRef="#ctx0" brushRef="#br0" timeOffset="24796.1462">13564 8284 914 0,'0'0'141'0,"0"0"-111"15,0 0-19-15,4-26-1 0,-4 26 22 0,0 0 7 16,0 0 26-16,-1-17 4 0,1 17 1 16,0 0-17-16,0 0-13 0,0 0-14 0,0 23-2 15,0-23 15-15,-3 35-35 0,0-14 33 0,2 8-32 16,-4-3 12-16,2 4 4 0,0 0-13 0,0 3 5 16,0 1-11-16,0 1 9 0,-1-1-8 15,2 1 6-15,-3-2-9 0,3-1 8 0,-2-4-8 16,2-3 8-16,-1-4-7 0,1-3 4 0,2-18-4 15,0 28 1-15,0-28-2 0,0 0 0 16,3 18-4-16,-3-18 4 0,0 0-1 0,0 0 3 16,0 0 1-16,0 0-4 0,0 0 3 0,0 0-2 15,0 0 2-15,6-17 1 0,-6 17 1 0,5-20-2 16,-5 20 1-16,8-28-3 0,-8 28 3 0,8-30-6 16,-2 11 5-16,2 2-3 0,0-2 4 0,1-1-2 15,2 0 3-15,-2-2-7 0,5 3 5 0,-14 19-3 16,26-30 1-16,-26 30-1 0,28-21 4 15,-28 21-3-15,28-11 0 0,-28 11 0 16,29-1-2-16,-29 1 0 0,28 10 1 0,-28-10 0 16,26 17-1-16,-26-17 3 0,24 26-4 0,-12-9 4 15,1 3-3-15,-4 0 3 0,-1 0-3 0,-2-2 5 16,-4 0-5-16,-1 0 6 0,-1-1-3 0,-3 1 4 16,3-18 3-16,-17 34 8 0,17-34 4 15,-33 34 6-15,10-21-3 0,0 3-1 0,-7-2-5 16,1 0 1-16,-4-3-4 0,2-2 1 0,0-2-6 15,2-2-1-15,1-1-5 0,2-4-2 0,1-2-3 16,3-5-1-16,5-1-5 0,17 8-8 0,-24-21-10 16,24 21-10-16,-7-23-13 0,4 7-24 0,3 16-33 15,15-31-51-15,12 29-83 0,-27 2-249 16,32-27 9-16,1 27 225 0</inkml:trace>
  <inkml:trace contextRef="#ctx0" brushRef="#br0" timeOffset="25217.9948">14097 8662 1226 0,'-19'-4'121'0,"19"4"-57"0,-19 5 2 15,19-5-4-15,-17 9-2 0,17-9-8 0,-18 17-9 16,18-17 4-16,-19 25-16 0,19-25-7 0,-17 30-11 15,9-12 6-15,1 0-2 0,1 3 4 0,-1-3-3 16,3 1-2-16,0-1-9 0,4-18 1 16,3 30-5-16,-3-30-18 0,14 21 16 0,-14-21-17 15,25 8 17-15,-25-8 1 0,35-6-1 0,-16-3 18 16,5-6-16-16,0-3 16 0,1-4-14 0,1-2-6 16,-1-4 5-16,0 1-5 0,-1-3 5 0,-2 0-5 15,-3 2 6-15,-2 1-8 0,-2-2 6 0,-3 3-6 16,-1 4 4-16,-4 4-2 0,-7 18 2 0,8-20-1 15,-8 20 5-15,0 0 2 16,0 0 3-16,0 0-2 0,0 0-3 0,-20 5-4 16,20-5-3-16,-14 26 2 0,5-3-3 0,1 3 5 15,0 1-5-15,2 1 4 0,0-1-9 0,3-2 3 16,1-1-12-16,1-2 0 0,5 0-12 0,-4-22-2 16,12 31-17-16,-12-31-15 0,26 20-26 0,-26-20-31 15,40 3-57-15,-27-20-60 0,20 3-201 0,-2 4-41 16,-10-18 261-16</inkml:trace>
  <inkml:trace contextRef="#ctx0" brushRef="#br0" timeOffset="25389.8897">14693 8177 1197 0,'0'0'150'0,"-16"23"-106"15,4-3 0-15,-1-2 2 0,3 10-20 0,-5 2 12 16,4 7-39-16,-1 2 21 0,2 4-9 0,3-6-11 15,-1 4-4-15,5 2-12 0,2-2 10 0,3 2-28 16,-3-9-24-16,11 4-12 0,-8-12 3 0,14 8-104 16,-15-17-25-16,13 10-53 0,-4-3-202 0,-10-24 199 15,18 24 252-15</inkml:trace>
  <inkml:trace contextRef="#ctx0" brushRef="#br0" timeOffset="25561.84">14577 8537 1243 0,'0'0'282'0,"-36"-31"-188"0,36 31-16 0,-24-31 12 16,24 31-13-16,-15-19-21 0,15 19-14 0,0 0-16 16,0 0-9-16,0 0-9 0,0 0-9 0,0 0-2 15,0 0-2-15,0 0-5 0,27 1-6 16,-2 3-17-16,5-5-21 0,7 7-39 0,-6-16-82 16,22 22-236-16,-12-11-167 0,4 0 24 0,9 9 475 15</inkml:trace>
  <inkml:trace contextRef="#ctx0" brushRef="#br0" timeOffset="26171.1449">15370 8610 1229 0,'0'0'161'0,"0"0"-92"16,0 0-17-16,5-23-1 0,-5 23-10 0,0 0-8 16,0 0-1-16,0 0 2 0,0 0 0 0,0 0-5 15,0 0-9-15,0 0-9 0,0 0-4 0,0 0-3 16,-7 20 2-16,3-3 1 0,1 6 7 0,-2 1 1 16,0 2 5-16,-2 0-1 15,2 2 2-15,-3 0-6 0,2 1 4 0,-1-4-10 16,2-2 6-16,0-2-8 0,5-21 3 0,-5 28-7 15,5-28-17-15,0 0 16 0,0 0-18 0,0 0 17 16,0 0 1-16,0 0 2 0,0 0 18 0,24-8-9 16,-24 8 14-16,20-34-12 0,-6 11-11 0,1-6-4 15,1-1 0-15,1 0 0 0,0 0 0 0,-1 2 0 16,0 0 0-16,-3 2 0 0,1 3 0 16,-3 3 0-16,-11 20 0 0,17-26 0 0,-17 26 0 15,0 0 0-15,0 0 0 0,0 0 0 0,0 0 0 16,0 0 0-16,0 0 0 0,14 20 0 0,-14-2 0 15,-2 6 0-15,-2 1-3 0,2 1-14 16,-2-2 4-16,2 3-8 0,0-4 0 0,5 2-17 16,-1-4-4-16,6 1-18 0,-8-22-3 0,23 35-16 15,-23-35-22-15,36 23-40 0,-36-23-72 16,48-3-171-16,-19 5-114 0,-5-17 146 0</inkml:trace>
  <inkml:trace contextRef="#ctx0" brushRef="#br0" timeOffset="26436.787">15916 8585 1532 0,'-37'3'71'16,"37"-3"-20"-16,-32 3 5 0,32-3 1 0,-28 19-14 15,28-19-10-15,-29 25-5 0,29-25-1 16,-24 29-7-16,16-12-1 0,2 1-9 0,3 1 0 16,3 3-4-16,1 1 6 0,2-2-4 0,6-2 1 15,-1-2 1-15,-8-17-6 0,31 29 0 0,-13-15 5 16,4-4-4-16,2-4 3 0,-2-2-4 0,4-3-1 15,-2-2 1-15,-1-2 0 0,-1-5-4 16,-22 8 0-16,28-18 0 0,-28 18 0 0,18-24 0 16,-18 24 0-16,10-34 0 0,-10 12 0 0,-1-1 0 15,-4-1 0-15,-2 0 0 0,-4-3-4 0,0 3-38 16,-5-3-22-16,4 9-25 0,-13-12-64 0,25 30-228 16,-30-16-207-16,8 9 26 0,3 9 399 15</inkml:trace>
  <inkml:trace contextRef="#ctx0" brushRef="#br0" timeOffset="27109.3353">14464 9324 1193 0,'0'0'178'0,"-6"-19"-115"16,6 19-20-16,-9-17 1 0,9 17-5 0,-19-13-10 15,19 13 1-15,-23-8 2 0,23 8 6 0,-27 2-3 16,27-2-5-16,-30 10 0 0,13-2 1 0,17-8 0 15,-34 24-3-15,34-24-2 0,-30 31-9 0,16-14 1 16,14-17-4-16,-22 35 0 0,14-18-4 16,2 0 4-16,6-17-8 0,-5 30 0 0,5-30-3 15,6 23-1-15,-6-23-3 0,14 17 3 0,-14-17 1 16,25 10 1-16,-8-10 3 0,2 0 0 0,3-5 2 16,3-1-1-16,0-3-4 0,3-2-4 15,-1-3 0-15,0 0 0 0,-2-3 0 0,-2 0 0 16,-2 0 0-16,-3 0 0 0,-18 17 0 0,29-30 0 15,-29 30 0-15,21-30 0 0,-21 30 0 16,10-28 0-16,-10 28 0 0,3-23 0 0,-3 23 0 16,0 0 0-16,-2-18 0 0,2 18 0 0,0 0 0 15,0 0 0-15,0 0-4 0,0 0-13 0,0 0-6 16,-12 23 1-16,7-5-2 0,-1 1 6 0,1 5-9 16,-1 2 0-16,1 3-10 0,-1-3-1 0,5 6-16 15,-5-7-6-15,10 5-5 0,-6-9-29 16,17 7-32-16,-15-28-61 0,23 34-90 0,-23-34-129 15,24 14-20-15,6 1 312 0</inkml:trace>
  <inkml:trace contextRef="#ctx0" brushRef="#br0" timeOffset="27318.6762">14978 9290 1597 0,'0'0'133'16,"0"0"-69"-16,-19 9-5 0,19-9-7 0,-17 6-16 15,17-6-15-15,0 0-4 0,-22 18-6 16,22-18 3-16,-13 22-8 0,13-22-2 0,-9 31-3 16,6-11 2-16,-1 1-5 0,1 2 4 0,0 0-6 15,2-1 5-15,1-1-2 0,1-2-17 0,3-2 13 16,-4-17-35-16,9 28 9 0,-9-28-24 16,14 22-18-16,-14-22-39 0,21 18-83 0,-21-18-122 15,0 0-250-15,24-9 73 0,-20-11 388 0</inkml:trace>
  <inkml:trace contextRef="#ctx0" brushRef="#br0" timeOffset="27709.8687">14986 9076 1409 0,'-35'-13'309'0,"35"13"-276"16,-27 2-21-16,27-2 2 0,0 0-7 0,0 0-3 15,0 0-7-15,0 0 0 0,-4 23 0 0,4-23 1 16,21 23-11-16,-21-23-9 0,29 31-17 0,-29-31-1 15,32 33-4-15,-19-14 9 0,4 4 5 0,-3 0 11 16,-1 2 2-16,-2 2 13 0,-1-3 0 0,-2 2 8 16,-3 1 1-16,1 0 16 0,-6-2 7 15,4 3 17-15,-8-6-2 0,4 3-3 0,-3-6-2 16,3 3-17-16,0-22 31 0,-8 32-32 0,8-32 24 16,-6 21-16-16,6-21-10 0,0 0 2 0,0 0-9 15,0 0-6-15,0 0-1 0,0 0-3 0,0 0 2 16,0 0 2-16,0 0 5 0,0 0 7 15,0 0 1-15,11-18 1 0,-11 18-15 16,13-28 9-16,-4 10-13 0,-1 1 0 0,-1-1 0 16,-7 18 0-16,12-29 0 0,-12 29 0 0,7-23 0 15,-7 23 0-15,7-24 0 0,-7 24 0 0,14-27 0 16,-14 27 0-16,17-27 0 0,-17 27 0 0,25-27 0 16,-25 27 0-16,36-23 0 0,-17 11 0 0,7 7-59 15,-6-10-59-15,20 25-188 0,-14-20-333 0,8 7 28 16,0 2 298-16</inkml:trace>
  <inkml:trace contextRef="#ctx0" brushRef="#br0" timeOffset="30155.8717">18121 7796 715 0,'0'0'110'0,"0"0"-23"0,0 0-7 0,-18-16 18 16,18 16 4-16,0 0 0 0,0 0-14 0,-27-21-8 15,27 21-11-15,-22-7-4 0,22 7-9 0,-30-4-8 16,30 4-3-16,-37 3-9 0,17 2 0 0,-6 0-5 15,3 3 3-15,-4 0-5 0,3 6 0 16,-1-2-10-16,0 4-1 0,0-1-6 0,3 1-2 16,-1 1-3-16,4 1 3 0,4 0-5 0,2 3 1 15,5-1-5-15,2 2 1 0,3 0-4 0,3 0 2 16,4-2-2-16,3-2 3 0,3-1-3 0,-10-17 3 16,30 27-3-16,-9-17 2 0,3-4-1 0,1-2 0 15,4-4 1-15,-1-2 0 16,1-3 0-16,3-2 2 0,-2-5 0 0,3-1-2 15,-4-4 2-15,0-4-5 0,-2-2 6 0,0-1-7 16,-4 0 7-16,0 0-5 0,-3 3 2 0,-3 0 0 16,-3 4 1-16,-14 17 0 0,18-26 1 0,-18 26-1 15,9-18 2-15,-9 18-3 0,0 0 2 0,0 0-2 16,0 0 0-16,0 0 2 0,0 0 0 0,0 0 1 16,0 0 1-16,0 0-4 0,0 0-1 15,-11 18 1-15,6 1-6 0,-1 7 9 0,1 1-5 16,-2 4 4-16,1-1-3 0,-1-1 0 0,0 0-10 15,3-6-1-15,2 0-11 0,1-5-2 0,6 1-17 16,-5-19-7-16,16 27-25 0,-16-27-10 16,29 16-33-16,-29-16-48 0,40 3-74 0,-40-3-264 15,38-11 34-15,-5 9 243 0</inkml:trace>
  <inkml:trace contextRef="#ctx0" brushRef="#br0" timeOffset="30343.3415">18638 7769 1514 0,'-29'0'129'16,"29"0"-110"-16,-22 15-3 0,22-15 9 0,-23 31 0 16,12-9 1-16,-2 4-15 0,0 3 9 15,1 3-5-15,1 3 4 0,0-1-11 0,3 0 2 16,1-4-15-16,-1-1 9 0,2-3-7 16,3-1 3-16,1-1-5 0,4-6-7 0,4 1-28 15,-6-19-23-15,15 29-53 0,-15-29-70 0,20 21-41 16,-20-21-287-16,0 0 54 0,36 7 251 0</inkml:trace>
  <inkml:trace contextRef="#ctx0" brushRef="#br0" timeOffset="30733.9726">18748 7629 1733 0,'0'0'20'15,"0"0"-15"-15,0 0 8 0,0 0 8 16,-4 19 10-16,4-19-9 0,0 0 9 0,10 25-18 16,-10-25 22-16,11 20-22 0,-11-20 14 0,14 26-14 15,-14-26-2-15,12 32 4 0,-7-14-9 0,1 3 0 16,0 0-4-16,-1 1 2 0,-2 0-4 0,-2 0 5 16,-1-1-8-16,0 2 6 0,-3 2-2 0,0-2 4 15,-2-2-3-15,-1-1 4 0,0-2-3 16,0-1 1-16,6-17-4 0,-11 23 0 15,11-23 0-15,0 0 0 0,0 0 0 0,0 0 0 0,0 0 0 16,0 0 0-16,0 0 0 0,5-20 0 16,-5 20 0-16,17-37 0 0,-5 10 0 0,1-1 0 15,2-2 0-15,1 1 0 0,-2 4 0 0,1-1 0 16,-3 3 0-16,-1 2 0 0,0 1 0 0,-3 2 0 16,-8 18 0-16,19-30 0 0,-19 30 0 15,20-23 0-15,-20 23 0 0,25-18 0 0,-25 18 0 16,29-11 0-16,-10 7 0 0,1-2-27 0,6 5-27 15,-1-5-13-15,12 10-35 0,-10-18-105 0,28 13-371 16,-14-1-22-16,5-3 189 0</inkml:trace>
  <inkml:trace contextRef="#ctx0" brushRef="#br0" timeOffset="31530.8594">19686 7401 1130 0,'0'0'166'0,"0"0"-133"16,0 0-23-16,0 0 10 0,-8-17 12 0,8 17 13 0,0 0 7 16,0 0-4-16,0 0-10 0,0 0-7 15,2 20-5-15,1-2 6 0,-7 1 0 0,3 13 5 16,-4 0-8-16,3 7 1 0,-3 2-12 0,-1 1-9 16,0 6 19-16,-1 1-20 0,-1 2 19 0,-1 2-6 15,0-4-12-15,0-2 7 0,-1-4-11 16,4 0 8-16,-1-7-8 0,2-5 5 0,2-2-7 15,-1-3 3-15,1-6-4 0,3-3 4 0,0-17-4 16,0 18 2-16,0-18-2 0,0 0 0 0,0 0-2 16,0 0 0-16,0 0 1 0,0 0 1 0,0 0 3 15,25-27-2-15,-17 8 1 0,3-2-5 16,0-5 3-16,-1 2-4 0,1-2 7 0,0-1-7 16,0-1 4-16,1-1-4 0,-1 1 4 15,1 2-4-15,1 0 4 0,1 3-3 0,0 3 3 16,1 3-5-16,-15 17 4 0,29-24-4 0,-29 24 2 15,29-8 1-15,-29 8 0 0,30 8 0 0,-30-8-1 16,25 15 2-16,-25-15-2 0,27 28 2 0,-27-28-2 16,21 34 1-16,-14-16-3 0,-1 3 5 0,-4 3-5 15,0 0 6-15,-4 1-5 0,-3 2 6 16,-2-2-5-16,-4 1 5 0,-3-3-2 0,-2-1 4 16,-4-3 1-16,0-1 3 0,-2-3-1 0,-1-2-1 15,-2-3-7-15,1-2-1 0,0-4 0 0,-2-2 0 16,2-2 0-16,0-4 0 0,2-2 0 15,1-2 0-15,4-2-3 0,17 10-9 0,-27-24-6 16,27 24-7-16,-13-26-9 0,13 26-9 0,1-28-9 16,3 10-16-16,-4 18-10 0,20-33-34 15,7 28-64-15,-18-20-97 0,13 13-245 0,5 6 34 16,-7-11 334-16</inkml:trace>
  <inkml:trace contextRef="#ctx0" brushRef="#br0" timeOffset="31968.9262">20130 7909 1572 0,'-23'-11'73'0,"23"11"-34"16,0 0 9-16,0 0 3 0,-18-15-3 0,18 15-11 16,0 0-9-16,0 0-3 0,-22 0-4 0,22 0-3 15,0 0-6-15,-19 15-1 0,19-15-3 0,-16 25 3 16,5-7-1-16,1 3 3 0,-1 5-7 15,-1-1 9-15,2 1-14 0,1 0-1 0,0 0 0 16,3-1 0-16,1-1 0 0,3-1 0 0,2-3 0 16,1-2 0-16,-1-18 0 0,10 26 0 0,-10-26 0 15,18 16 0-15,-18-16 0 0,25 5 0 0,-25-5 0 16,33-9 0-16,-12 0 0 0,0-6 0 0,2-2 0 16,-1-4 0-16,2-5 0 0,1-2 0 31,1-1 0-31,-2-1 0 0,-1 0 0 15,-2 2 0-15,-2 0 0 0,-1 4 0 0,-5 3 0 16,-5 5 0-16,-8 16 0 0,0 0 0 0,9-19 0 16,-9 19 0-16,0 0 0 0,0 0 0 0,0 0 0 15,0 0 0-15,-6 20 0 0,6-20 0 0,-11 31 0 16,5-9 0-16,0 1 0 0,-2 0 0 0,4 0 0 16,-3-3 0-16,4 0 0 0,0-1 0 0,2-2 0 15,1-17 0-15,5 28-2 0,-5-28-33 16,17 13-17-16,-17-13-8 0,28 3-19 0,-28-3-9 15,39-12-40-15,-27-14-80 0,26 10-217 0,-10-4-111 16,0-13 103-16</inkml:trace>
  <inkml:trace contextRef="#ctx0" brushRef="#br0" timeOffset="32173.8103">20708 7478 1253 0,'-20'39'258'15,"-3"-8"-215"-15,4 9-5 0,-1-3 18 0,6 9-23 16,-3-5 25-16,6 5-34 0,-1-2-5 0,2 2 3 16,0-3-14-16,4 1 4 0,1-4-13 0,3-4 8 15,2-5-7-15,1-2 0 16,4-2-27-16,-3-8-1 0,7 3-27 0,-9-22-24 16,16 30-90-16,-16-30-377 0,0 0 14 0,11 18 139 0</inkml:trace>
  <inkml:trace contextRef="#ctx0" brushRef="#br0" timeOffset="32362.9704">20433 7802 1760 0,'0'0'140'0,"26"2"-100"16,-9-9-5-16,6-2-3 0,4-2-8 15,2-1-12-15,0-1-8 0,2 2-5 0,2 0 1 16,0-1-8-16,-1 3-8 0,-3-2-18 0,0 5-19 15,-6-4-22-15,5 15-61 0,-28-5-131 16,27-9-343-16,-27 9 48 0,23 10 278 0</inkml:trace>
  <inkml:trace contextRef="#ctx0" brushRef="#br0" timeOffset="33000.96">17823 8882 1440 0,'0'0'147'0,"0"0"-101"0,0 0-10 15,0 0 4-15,0 0 2 0,0 0-3 0,0 0-7 16,0 0-5-16,0 0-4 0,0 0-10 0,0 0-4 16,-1 25 12-16,-6-6-29 0,-3 6 35 0,-1 4-23 15,-1 1 8-15,0 1 7 0,-2 1-8 16,3-3 5-16,-1-3-6 0,4-1 4 0,2-9-5 16,1 1-2-16,5-17-5 0,0 20 0 0,0-20-5 15,0 0 3-15,0 0 1 0,17 7 1 0,-17-7-1 16,19-12 4-16,-19 12-4 0,29-30-1 0,-13 8 0 15,3-2 0-15,-1-4 0 0,0 0 0 0,-1 0 0 16,-1-1 0-16,0 1 0 0,-2 4 0 16,1 0 0-16,-3 2 0 0,-3 4 0 15,-9 18 0-15,14-26 0 0,-14 26 0 0,0 0 0 16,0 0 0-16,0 0 0 0,0 0 0 0,0 0 0 16,0 0 0-16,0 0 0 0,3 31 0 0,-5-9 0 15,-1 2 0-15,-1 1 0 0,0 1 0 0,2-1 0 16,0-1 0-16,3 0-2 0,1-2-23 0,5 0-9 15,-7-22-13-15,22 34-17 0,-22-34-19 16,38 23-40-16,-21-29-50 0,23 19-87 0,-19-17-214 16,12-4-24-16,7 7 235 0</inkml:trace>
  <inkml:trace contextRef="#ctx0" brushRef="#br0" timeOffset="33282.2288">18451 8884 1526 0,'-48'-6'130'0,"48"6"-75"15,-39 0-3-15,39 0 0 0,-38 11-7 0,21-3-11 16,-3 2-11-16,2 5-18 0,0-2 28 0,3 5-27 16,-2 0 24-16,6 1-11 0,0 1-6 0,5 0 2 15,4 0-6-15,3 0-9 0,1-3 0 0,5 0 0 16,-7-17 0-16,24 26 0 0,-7-16 0 0,0-2 0 16,3-2 0-16,2-5 0 0,1-2 0 15,4-4 0-15,-1-4 0 0,-2 0 0 16,-2-3 0-16,-3-2 0 0,-19 14 0 0,27-30 0 15,-20 13 0-15,-2 0 0 0,-4-2 0 0,-2 0 0 16,-1-2 0-16,-4 0 0 0,0 2 0 0,-5 0 0 16,-2-1 0-16,-1 2 0 0,14 18-4 0,-33-31-30 15,33 31-18-15,-33-23-10 0,33 23-29 0,-30-11-31 16,30 11-87-16,-23 8-164 0,23-8-154 16,-9 29 8-16,9-29 466 0</inkml:trace>
  <inkml:trace contextRef="#ctx0" brushRef="#br0" timeOffset="34047.8596">19280 8915 1232 0,'0'0'60'0,"9"-26"-12"0,-6 5 1 15,-3 21 28-15,17-26 3 0,-17 26-20 16,15-20-12-16,-15 20-10 0,0 0 6 0,0 0-4 16,13-19 0-16,-13 19-2 0,0 0 0 0,0 0-5 15,0 0-6-15,0 0-8 0,0 0-9 0,-7 19-3 16,7-19-3-16,-7 27 0 0,1-6-2 0,-2 3-10 16,1 1 23-16,0 4-21 0,-1 1 23 0,1 1-6 15,-1 0-4-15,0-1 5 0,1-1-11 16,2-2-1-16,3-4 0 0,2-6 0 15,0-17 0-15,7 24 0 0,-7-24 0 0,17 11 0 16,-17-11 0-16,21 1 0 0,-21-1 0 0,23-8 0 16,-23 8 0-16,29-25 0 0,-13 9 0 0,3-4 0 15,1-4 0-15,-1-1 0 0,1-3 0 0,-1 0 0 16,-1 1 0-16,1 1 0 0,-4-1 0 0,0 3 0 16,-3 1 0-16,-1 5 0 0,-11 18 0 15,15-28 0-15,-15 28 0 0,0 0 0 0,0 0 0 16,0 0 0-16,0 0 0 0,0 0 0 0,0 0 0 15,0 0 0-15,0 0 0 0,3 17 0 0,-6 1 0 16,0 5 0-16,0 1 0 0,-1 3 0 16,2 1 0-16,-1-2 0 0,3 2 0 0,1-3 0 15,1 1 0-15,0-3 0 0,3-4 0 0,0-2 0 16,-5-17 0-16,17 28 0 0,-17-28 0 16,20 14 0-16,-20-14 0 0,24 3 0 0,-24-3 0 15,26-9 0-15,-26 9 0 0,26-21 0 0,-26 21 0 16,24-35 0-16,-12 12 0 0,1-4 0 0,-1-2 0 15,-3 0 0-15,1 0 0 0,-3 0 0 0,0 0 0 16,-1 1 0-16,-2 1 0 0,1 3 0 0,-1 2 0 16,-2 2 0-16,-2 20 0 0,5-30 0 0,-5 30 0 15,0 0-24-15,0 0-31 16,0 0-17-16,22-8-32 0,-22 8-46 0,20 19-105 16,-20-19-312-16,6 29 48 0,6-8 219 0</inkml:trace>
  <inkml:trace contextRef="#ctx0" brushRef="#br0" timeOffset="34469.7315">20198 8866 1393 0,'0'0'241'16,"-30"-4"-195"-16,30 4-7 0,-30-8 7 15,30 8-5-15,-31-3-5 0,31 3-10 0,-33 4-1 16,33-4 0-16,-31 13-2 0,31-13-2 0,-31 25-2 15,31-25-12-15,-26 31 25 0,13-10-27 16,6-2 17-16,1 3-22 0,2-4 0 0,2 1 0 16,1-2 0-16,2 0 0 0,-1-17 0 0,10 28 0 15,-10-28 0-15,20 18 0 0,-20-18 0 0,31 10 0 16,-13-12 0-16,1 0 0 0,1-5 0 0,2-3 0 16,-5-3 0-16,3-3 0 0,0-2 0 0,-1-1 0 15,-2-2 0-15,-2 2 0 0,-2-2 0 0,-2 2 0 16,-2-1 0-16,-4 2 0 0,-5 18 0 15,6-31 0-15,-6 31 0 0,0-21 0 0,0 21 0 16,0 0 0-16,0 0 0 0,0 0 0 16,0 0 0-16,0 0 0 0,0 0 0 0,0 0 0 15,0 0 0-15,-23 32 0 0,17-13 0 0,0 3 0 16,-1 2 0-16,3 0 0 0,0 2 0 0,0-3 0 16,4-2 0-16,0-1 0 0,4-2 0 15,-4-18-13-15,16 26-40 0,-16-26-16 0,30 15-27 16,-30-15-40-16,44 6-103 0,-44-6-329 0,36-17 13 15,-4 4 238-15</inkml:trace>
  <inkml:trace contextRef="#ctx0" brushRef="#br0" timeOffset="34672.8846">20735 8388 1708 0,'-57'24'89'16,"57"-24"-56"-16,-36 33-4 0,20-12 7 0,-1 2-8 15,3 6-1-15,-1 4-16 0,1 6 4 0,1 1-6 16,0 4 3-16,2 0-12 0,1 0 4 0,2 3-8 16,-1-5-13-16,2 3 21 0,3-1-22 0,1-6 11 15,2-3-29-15,4 1-20 0,-3-11-7 16,9 6-41-16,-9-31-52 0,16 41-246 0,-12-24-151 16,-4-17 30-16,13 33 458 0</inkml:trace>
  <inkml:trace contextRef="#ctx0" brushRef="#br0" timeOffset="34876.0199">20403 8791 1558 0,'-19'-7'262'0,"19"7"-195"0,0 0-26 0,-19 6-13 16,19-6-10-16,0 0-9 0,0 0-5 0,0 0-2 15,17 12 0-15,-17-12 1 0,23 8-2 0,-5-4 0 16,1-2 0-16,1 1 0 0,2-2-1 0,0-1-8 15,4 1-14-15,-2-3-16 16,5 5-29-16,-6-7-31 0,12 14-101 0,-35-10-254 16,38-6-108-16,-15 11 13 0,-23-5 545 0</inkml:trace>
  <inkml:trace contextRef="#ctx0" brushRef="#br0" timeOffset="35501.0029">20598 9027 1572 0,'0'0'113'0,"9"17"-87"16,-9-17-2-16,17 6 1 0,-17-6 4 0,33-1 0 15,-11-2 1-15,0-5 0 0,3-1-1 16,1-2-4-16,0-2-7 0,1-2 1 0,1 0-4 16,0-2-15-16,-1 1 9 0,-3-1-11 15,-4 1 24-15,-20 16-12 0,17-27 14 0,-17 27-24 16,0-23 0-16,0 23 0 0,-12-22 0 0,12 22 0 15,-21-21 0-15,21 21 0 0,-29-17 0 0,12 11 0 16,0 4 0-16,-3 2 0 0,1 1 0 0,-1 4 0 16,-2 2 0-16,0 4 0 0,-1 4 0 0,0 3 0 15,1 2 0-15,0 6 0 0,-1 2 0 0,4 2 0 16,3 0 0-16,6-3 0 0,4-3 0 16,6-5 0-16,3-1 0 0,-3-18 0 0,20 29 0 15,-20-29 0-15,34 17 0 0,-12-13 0 16,5-3 0-16,2-5 0 0,2-3 0 0,3-4 0 15,0 0 0-15,-1-2 0 0,1 0 0 0,-3 0 0 16,0 2 0-16,-5 0 0 0,-2 2 0 0,-3 2 0 16,-4 2 0-16,-17 5 0 0,24-1 0 0,-24 1 0 15,0 0 0-15,17 14 0 0,-17-14 0 16,6 26 0-16,-6-8 0 0,-4 5 0 0,-2 1 0 16,-4 3 0-16,-1 1 0 0,2-2 0 0,-2 1 0 15,1-2 0-15,0-3 0 0,2-3 0 0,8-19 0 16,-16 29 0-16,16-29 0 0,0 0 0 0,-10 19 0 15,10-19 0-15,0 0 0 0,0 0 0 0,0 0 0 16,4-21 0-16,-4 21 0 16,8-33 0-16,0 10 0 0,0-1 0 0,1 0 0 15,-1 1 0-15,-1 0 0 0,-2 0 0 0,3 1 0 16,-4 0 0-16,5 2 0 0,-4-2 0 0,2 2 0 16,0 0 0-16,-7 20 0 0,16-29 0 0,-16 29 0 15,16-20 0-15,-16 20 0 0,24-17 0 0,-7 9 0 16,3 0 0-16,1 2 0 0,3 1 0 0,3-3 0 15,3 3 0-15,4-4 0 0,6 6 0 16,-2-7-59-16,12 15-131 0,-20-26-227 0,21 23-203 16,-1-6 6-16,-2-5 468 0</inkml:trace>
  <inkml:trace contextRef="#ctx0" brushRef="#br1" timeOffset="38877.8074">18751 14499 975 0,'-12'17'136'0,"12"-17"-40"15,-21 6 1-15,21-6-18 0,-17 9-2 0,17-9-6 16,-18 10-6-16,18-10-10 0,0 0-7 0,-25 19-9 15,25-19-9-15,0 0-7 0,0 0-10 16,0 0-4-16,0 0-1 0,0 0 4 0,38-32 4 16,-5 0 11-16,13-13-12 0,12-18 8 0,11-12-20 15,10-12 11-15,7-8-20 0,10-2 2 16,1-5 10-16,2 2-10 0,3 0 9 0,-2 5 6 16,-4 3-18-16,-5 4 3 0,-5 4 13 0,-9 3-14 15,-4 5 12-15,-6 7-9 0,-8 1-17 16,-6 7 2-16,-7 1-18 0,-2 8 0 0,-12 3-24 15,-4 14 3-15,-14 0-17 0,-14 35-24 0,9-41-27 16,-9 41-84-16,0 0-162 0,-31-19-121 0,31 19 139 16,-37 8 352-16</inkml:trace>
  <inkml:trace contextRef="#ctx0" brushRef="#br1" timeOffset="39768.5052">20783 10872 1041 0,'25'-9'137'0,"-25"9"-37"0,6-22-2 16,-6 22-39-16,3-21 10 0,-3 21-26 0,-6-17-15 16,6 17-22-16,-17-12 11 0,17 12-22 0,-31 0 15 15,9 3 14-15,0 3-10 0,-6 5 18 0,-3 4-27 16,-3 2 24-16,2 7-13 0,-5-3 17 16,6 4 3-16,-6 2-13 0,3 3 2 0,0-1-12 15,2 3 3-15,2-2-8 0,4 1 5 0,2 1-9 16,5-2 3-16,3-1-9 0,4-2 5 0,6-2-8 15,4 0 6-15,6 0-6 0,2-1 4 0,5-1-10 16,4-4-1-16,5-1-15 0,3-6-18 0,13 4-24 16,-6-11-18-16,19 8-44 15,-15-21-80-15,24 4-222 0,-7 2-93 0,-6-14 187 16</inkml:trace>
  <inkml:trace contextRef="#ctx0" brushRef="#br1" timeOffset="40159.1936">21020 11096 1386 0,'-32'6'70'0,"9"7"-13"15,-9-2-5-15,5 7-4 0,-4-4-5 0,4 7-4 16,-4-2-11-16,5 4 4 0,-2 0-7 0,3 2 4 16,2-1-8-16,5 1 3 0,1-3-5 0,6 0-1 15,2-4-8-15,5-1-1 0,4-17-6 16,4 24-14-16,-4-24 14 0,21 14-14 0,-4-13 18 15,5-4 14-15,7-4-12 0,4-4 11 16,4-6-12-16,3-4-4 0,0-5 4 0,0 0-5 16,-1-2 3-16,-3 0-6 0,-3 0 5 0,-5 1-7 15,-3 3 6-15,-5 3-5 0,-4-2 4 0,-4 4-2 16,-12 19 2-16,14-27 3 0,-14 27 6 0,0 0 1 16,0 0 1-16,-10-17-8 0,10 17-4 0,0 0-2 15,-23 9-1-15,23-9 0 0,-25 29-2 16,13-8 2-16,-1 4-2 0,1 1 3 15,0 2-4-15,2-1 1 0,2 0-11 0,4-2 1 0,4 2-10 16,1-5 5-16,4-2-11 0,-5-20-2 16,23 31-15-16,-23-31-8 0,40 13-22 0,-18-19-16 15,17 11-105-15,-17-28-58 0,26 12-125 0,-6-9-137 16,-10-15 233-16,17 16 284 0</inkml:trace>
  <inkml:trace contextRef="#ctx0" brushRef="#br1" timeOffset="40331.0534">21687 10658 1263 0,'-20'-9'120'0,"20"9"-33"0,-29 6-13 16,29-6-11-16,-36 26-11 0,16-2-6 15,-6 3-17-15,1 8-21 0,-2 4 19 0,4 4-31 16,0 2 20-16,3 1-7 0,1 1-13 16,5-2 10-16,0 1-11 0,6-3 8 0,3 0-9 15,3-6-14-15,8 2-15 0,0-8-3 0,8 6-51 16,-6-18-52-16,20 17-157 0,-20-19-148 0,14-1-38 15,8 11 252-15</inkml:trace>
  <inkml:trace contextRef="#ctx0" brushRef="#br1" timeOffset="40596.6845">21975 11137 1096 0,'-25'-4'358'0,"5"-11"-294"0,20 15-7 0,-34-21-1 15,34 21-5-15,-32-11-9 0,32 11-13 0,-30-2-6 16,30 2 2-16,-30 7-1 0,30-7-1 16,-32 24-3-16,32-24-1 0,-27 35-2 0,15-14 4 15,0 1-5-15,0 1 4 0,2 0-7 0,3 0 0 16,2 0-6-16,2-2 0 0,2-1-5 0,4-2 0 16,-3-18-3-16,9 28 1 0,-9-28-4 0,24 20 3 15,-24-20-3-15,32 8-5 0,-10-8-12 0,0-8-24 16,7 1-10-16,1-10-14 0,7 6-36 15,-9-18-50-15,18 22-100 0,-22-21-190 16,6 4-55-16,8 9 165 0</inkml:trace>
  <inkml:trace contextRef="#ctx0" brushRef="#br1" timeOffset="40784.2023">22198 11109 1246 0,'-31'10'161'0,"25"12"-61"15,-11-10-19-15,10 13-9 0,-8-7-18 16,7 5 6-16,-6-2-28 0,5 3-8 0,-1-2-3 15,3 1-2-15,-1-3-4 0,3 0-2 0,1 0-12 16,0 0 3-16,2-2-6 0,2-18-11 0,0 26 9 16,0-26-19-16,4 19 16 0,-4-19-29 0,0 0-7 15,0 0-51-15,31 20-43 0,-31-20-46 16,29-7-215-16,-29 7-117 0,22-21 68 0,0 18 447 16</inkml:trace>
  <inkml:trace contextRef="#ctx0" brushRef="#br1" timeOffset="40956.7388">22188 10857 1474 0,'-18'-8'76'15,"18"8"-32"-15,-19 0-12 0,19 0-9 16,0 0-5-16,0 0-9 0,0 0-9 0,0 0 2 16,7 22-2-16,-7-22 0 0,19 11-1 0,-19-11 1 15,29 12-23-15,-29-12-25 0,38 10-65 0,-38-10-68 16,35 6-52-16,-35-6-152 0,28 0-77 15,3 14 231-15</inkml:trace>
  <inkml:trace contextRef="#ctx0" brushRef="#br1" timeOffset="41331.7754">22448 11067 1578 0,'-24'14'76'15,"24"-14"-25"-15,-22 16-3 0,22-16-2 0,-21 21 1 16,21-21-7-16,-20 28 2 0,20-28-13 0,-19 30-3 15,11-13-11-15,1 2 1 0,2 2-4 0,-1-1 3 16,1 0-9-16,2 0-6 16,1-1 0-16,3 1 0 0,-1-20 0 0,7 28 0 15,-7-28 0-15,14 19 0 0,-14-19 0 0,23 13 0 16,-23-13 0-16,28 1 0 0,-28-1 0 0,30-8 0 16,-30 8 0-16,33-21 0 0,-16 7 0 0,-17 14 0 15,29-35 0-15,-14 16 0 0,0-3 0 0,0 0 0 16,-1 1 0-16,-2 1 0 0,-1 1 0 15,0-1 0-15,-2 1 0 0,-9 19 0 0,18-30 0 16,-18 30 0-16,9-17 0 0,-9 17 0 0,0 0 0 16,0 0 0-16,0 0 0 0,0 0 0 0,-5 27 0 15,2-10 0-15,-3 5 0 0,-3 0 0 0,3 1 0 16,-1-1 0-16,1-1 0 0,1 0-16 0,2-2-18 16,2-2-2-16,6 0-11 0,-5-17 0 15,15 27-16-15,-15-27-10 0,26 18-28 16,-26-18-28-16,37 6-58 0,-37-6-66 0,38-22-223 15,-9 19 8-15,-12-18 352 0</inkml:trace>
  <inkml:trace contextRef="#ctx0" brushRef="#br1" timeOffset="41850.5655">22919 11146 1385 0,'0'0'201'0,"-7"-19"-84"0,7 19-39 0,0 0-24 16,0 0-17-16,-20-4-12 0,20 4-8 15,0 0-9-15,-18 14 0 0,18-14-5 0,-14 21 2 16,14-21 0-16,-14 26 3 0,14-26 1 15,-15 30 2-15,15-30-3 0,-14 32 3 0,14-32-5 16,-11 31 0-16,11-31-3 0,-6 25 1 0,6-25-2 16,0 0 0-16,0 0-1 0,0 0-2 0,0 0-1 15,0 0 3-15,0 0-2 0,0 0 1 16,0 0 4-16,19-6-3 0,-19 6 2 0,16-27 0 16,-16 27 0-16,16-32-3 0,-8 16 3 0,1-3-5 15,-1 0 4-15,0 0-3 0,-1-2 3 0,-1 1-3 16,-1-1 3-16,1 2-2 0,-2 1 2 0,-4 18-3 15,8-29 2-15,-8 29-1 0,4-17 0 0,-4 17 1 16,0 0 0-16,0 0 1 0,0 0 0 0,0 0 0 16,0 0-4-16,0 0 4 15,5 23-2-15,-5-23 0 0,3 19 2 0,-3-19-1 16,3 20-1-16,-3-20 4 0,5 20-4 0,-5-20 0 16,0 0 0-16,10 22 0 0,-10-22 0 0,0 0 0 15,22 7 0-15,-22-7 0 0,23 0 0 0,-23 0 0 16,27-10 0-16,-27 10 0 0,28-14 0 0,-28 14 0 15,29-16 0-15,-29 16 0 0,27-18 0 0,-27 18 0 16,22-21 0-16,-22 21 0 0,16-19 0 0,-16 19 0 16,0 0 0-16,19-22 0 0,-19 22 0 15,0 0 0-15,19-19 0 0,-19 19 0 0,0 0 0 16,0 0 0-16,0 0 0 0,0 0 0 0,0 0 0 16,3 17 0-16,-3-17 0 0,-2 32 0 0,-4-7 0 15,0 1 0-15,-2 7-20 0,-4-3-36 0,7 8-38 16,-9-16-53-16,16 26-167 0,-15-19-295 15,-1 3 53-15,3 3 306 0</inkml:trace>
  <inkml:trace contextRef="#ctx0" brushRef="#br1" timeOffset="42412.9356">20742 12002 715 0,'0'0'154'0,"0"0"-40"0,17-17 6 0,-17 17-8 15,0 0-7-15,-4-26-16 0,4 26-15 0,0 0-6 16,0 0-7-16,-15-25-3 0,15 25-8 0,-19-11-5 16,19 11-11-16,-23-6-2 0,23 6-5 15,-27 1-1-15,27-1-2 0,-31 11-4 16,13-1-3-16,-3 3-2 0,1 4-1 0,-1 5-3 16,-3 2-9-16,0 4 20 0,-1 5-22 0,-2 2 21 15,-2 7-8-15,-1 2-9 0,2-2-4 0,3-1 0 16,2-2 0-16,5-7 0 0,4-3 0 0,7-6 0 15,7-3 0-15,0-20 0 0,13 29 0 16,4-18 0-16,3-4 0 0,8-4 0 0,3-3 0 16,11-7 0-16,3-7-15 0,9-6-9 0,5-7-15 15,8 0-21-15,-3-9-20 0,7 5-14 0,-13-13-56 16,13 18-83-16,-25-9-289 0,5-4-23 0,0 8 261 16</inkml:trace>
  <inkml:trace contextRef="#ctx0" brushRef="#br1" timeOffset="42834.8467">21101 11643 1409 0,'-19'3'101'0,"19"-3"-20"16,-17 26-13-16,15-7 0 0,-6-1-15 0,3 8-5 16,-1-1-12-16,2 5 1 0,-2 0-10 0,2 7 5 15,-2 1-10-15,1 5 4 0,-2 1-8 16,0 1-10-16,-3 0 5 0,0 1-13 15,0-1 0-15,-2-1 0 0,0-1 0 0,0-6 0 16,0-2 0-16,2-2 0 0,0-6 0 0,3-4 0 16,2-7 0-16,5-16 0 0,-5 20 0 0,5-20 0 15,0 0 0-15,0 0 0 0,0 0 0 0,0 0 0 16,22-21 0-16,-22 21 0 0,28-38 0 16,-8 12 0-16,-1-3 0 0,2 0 0 0,-2 1 0 15,1 2 0-15,-3 3 0 0,-1 1 0 0,-2 5 0 16,-14 17 0-16,26-24 0 0,-26 24 0 0,0 0 0 15,18-7 0-15,-18 7 0 0,0 0 0 0,5 18 0 16,-5-18 0-16,3 34 0 0,-3-11 0 0,0 2 0 16,-3 0 0-16,0 1 0 0,1-3 0 0,2 1 0 15,0-2 0-15,2-3 0 16,-2-19-11-16,13 29-22 0,-13-29-5 0,21 17-8 16,-21-17-3-16,32 1-16 0,-32-1-17 0,44-16-31 15,-27-10-51-15,21 16-62 0,-20-22-135 0,5 1-124 16,12 10 112-16,-19-21 373 0</inkml:trace>
  <inkml:trace contextRef="#ctx0" brushRef="#br1" timeOffset="43022.3676">21565 11807 1339 0,'-13'-36'157'0,"13"36"-46"0,-5-32-18 0,5 32-12 16,0 0-19-16,0 0-17 0,-23 4-17 16,23-4-8-16,-24 36-5 0,8-7 3 0,0 9-7 15,0 3 3-15,-2 5-12 0,5 1 6 0,-3 1 5 16,1 2-18-16,2-2 18 0,-1 1-20 0,3-3 3 15,3-5 8-15,4-1-8 0,1-3 3 16,4-3-11-16,3-5-4 0,4-1-17 0,1-9-10 16,8 2-37-16,-17-21-33 0,42 22-31 0,-25-32-82 15,28 3-275-15,-10 1-17 0,-4-14 192 0</inkml:trace>
  <inkml:trace contextRef="#ctx0" brushRef="#br1" timeOffset="43647.3461">21785 12154 1618 0,'-29'7'91'0,"11"9"-29"16,-5-4-11-16,6 5-6 0,-1-1-12 0,3 2 1 15,2-1-8-15,2 1 3 0,0-1-6 0,3 2-1 16,4 0-9-16,1 0-13 0,2-2 0 0,3 0 0 16,-2-17 0-16,11 26 0 0,-11-26 0 0,20 18 0 15,-20-18 0-15,27 11 0 0,-27-11 0 16,35 4 0-16,-17-6 0 0,1-4 0 0,0-2 0 15,-2-1 0-15,0-3 0 0,0-3 0 0,-1-2 0 16,-3-2 0-16,0-2 0 0,0-2 0 0,-1 0 0 16,-1-1 0-16,-2 0 0 0,0-2-12 15,-3 3 5-15,-2 0-4 0,-3 3 6 0,0 2-3 16,-3 0 5-16,2 18-2 0,-8-26-9 16,8 26 14-16,0 0-12 0,-14-18 14 0,14 18-1 15,0 0 0-15,0 0-1 0,0 0 0 0,0 0 13 16,0 0-13-16,0 0 13 0,-4 24-13 0,4-24 2 15,0 0-1-15,23 22 0 0,-23-22 1 0,25 10 1 16,-25-10 3-16,31 7 2 0,-11-5 2 0,0 0-1 16,3-1-4-16,-1-1-5 0,0 2 0 0,-1-1 0 15,-1 1 0-15,-20-2 0 0,31 4 0 16,-31-4 0-16,18 11 0 0,-18-11 0 0,0 0 0 16,12 26 0-16,-12-26 0 0,3 26 0 15,-7-9 0-15,-1 1 0 0,-2 1 0 0,-3 1 0 16,0 1 0-16,0 0 0 0,-3 0 0 0,1-3 0 15,0 0 0-15,12-18 0 0,-17 31 0 0,17-31 0 16,-10 21 0-16,10-21 0 0,0 0 0 0,0 0 0 16,0 0 0-16,0 0 0 0,0 0 0 15,0 0 0-15,10-18 0 0,-10 18 0 0,17-29 0 16,-6 10 0-16,-1-1 0 0,-1 1 0 0,1-1 0 16,-1 1 0-16,-1 1 0 0,-2 1 0 0,-6 17 0 15,11-31 0-15,-11 31 0 0,11-27 0 0,-11 27 0 16,10-20 0-16,-10 20 0 0,0 0 0 15,17-20 0-15,-17 20 0 0,17-12 0 16,-17 12 0-16,28-14 0 0,-9 8-16 0,-2-5-37 16,8 6-12-16,-7-8-25 0,10 11-30 0,-13-14-50 15,17 20-122-15,-32-4-258 0,31-13 45 0,-8 16 320 16</inkml:trace>
  <inkml:trace contextRef="#ctx0" brushRef="#br1" timeOffset="43834.8285">22492 12097 1007 0,'0'0'379'0,"0"0"-219"0,-17 23-49 15,15-3-23-15,2-20-26 0,-18 34-9 0,10-16-13 16,2 3-2-16,-1 0-11 0,2 2 1 0,-1-1-11 16,0 2-1-16,1 1-12 0,0 1 1 0,0-2-5 15,3-1 3-15,-1-4-4 0,2-2 2 16,1-17-3-16,-3 27 0 0,3-27-9 0,0 0-5 16,7 17-10-16,-7-17-8 0,0 0-7 0,0 0-10 15,20-20-23-15,-17-3-45 0,17 12-79 16,-20-25-79-16,22 13-156 0,-7-1-60 0,-9-15 233 15</inkml:trace>
  <inkml:trace contextRef="#ctx0" brushRef="#br1" timeOffset="43975.4547">22524 11766 1776 0,'0'0'67'0,"0"0"-36"0,0 0-13 0,0 0-14 15,0 0-5-15,0 0-1 0,0 0 1 0,1 22-2 16,-1-22-6-16,19 9-15 0,-19-9-17 0,33 14-32 15,-33-14-34-15,50 17-110 0,-50-17-223 0,40 7-98 16,-9 7 99-16</inkml:trace>
  <inkml:trace contextRef="#ctx0" brushRef="#br1" timeOffset="44397.3467">22901 12024 1646 0,'-30'15'109'0,"30"-15"-44"0,-29 18 4 0,29-18-27 15,-35 20 16-15,18-7-20 0,-4-2-18 16,3 3-20-16,0 1 0 0,0 1 0 0,1-1 0 16,1 5 0-16,0 0 0 0,1 3 0 15,2 3 0-15,0-3 0 0,2 2 0 0,3-1 0 16,2-3 0-16,5-2 0 0,1-19 0 0,5 26 0 16,-5-26 0-16,18 13 0 0,-18-13 0 0,27 4 0 15,-10-9 0-15,0-3 0 0,2-6 0 0,2-5 0 16,1-7 0-16,3-6 0 0,2-4 0 0,1-2 0 15,1-2 0-15,-3-3 0 0,1 2 0 16,-3 0 0-16,-2-1 0 0,-1-2 0 0,-3 0 0 16,-1-4 0-16,0 4 0 0,-3-2 0 15,1 1 0-15,-2 6 0 0,-3 9 0 0,-3 10 0 16,-7 20 0-16,0 0 0 0,0 0 0 0,0 0 0 16,0 0 0-16,-24 18 0 0,11 8 0 0,-3 7 0 15,-4 7 0-15,1 2 0 0,0 4 0 0,-1 3 0 16,6-2 0-16,0-1 0 0,4-3 0 15,3-2 0-15,5-3 0 0,-2-2 0 0,6 0 0 16,0-8 0-16,5 1-36 0,-1-7-23 0,7 1-8 16,-2-6 11-16,11 3-28 0,-22-20-63 0,49 13-434 15,-26-9 0-15,0-2 146 0</inkml:trace>
  <inkml:trace contextRef="#ctx0" brushRef="#br1" timeOffset="44772.3415">23180 12090 1714 0,'0'0'98'0,"0"0"-38"16,0 0-4-16,-23 11-17 0,23-11-6 0,0 0-11 15,0 0-6-15,-5 18-7 0,5-18-9 0,0 0 0 16,19 12 0-16,-19-12 0 0,24 4 0 16,-24-4 0-16,28 0 0 0,-28 0 0 0,33-7 0 15,-15 2 0-15,1-3 0 0,1 0 0 0,-3 0 0 16,-17 8 0-16,28-21 0 0,-28 21 0 0,21-22 0 15,-21 22 0-15,15-23 0 0,-15 23 0 16,10-30 0-16,-10 30 0 0,5-31 0 0,-5 31 0 16,-1-31 0-16,1 31 0 0,-8-27 0 0,8 27 0 15,-15-22 0-15,15 22 0 0,-27-6 0 16,7 11 0-16,-1 4 0 0,-5 8 0 0,-2 4 0 16,-1 4 0-16,0 5 0 0,1 2 0 0,1 0 0 15,5 1 0-15,4 0 0 0,6-2 0 0,4 2 0 16,5-3 0-16,4-1 0 0,3-4 0 0,2-2 0 15,2-3 0-15,4-3 0 0,-12-17 0 0,32 24 0 16,-9-17 0-16,3-3 0 0,6-3 0 16,1-5 0-16,5 0 0 0,-2-9 0 15,13 10-116-15,-19-29-268 0,22 20-280 0,-9-6 29 16,-1-7 388-16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6.433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464EF132-FD12-4C7D-88EC-695EEC1095BB}" emma:medium="tactile" emma:mode="ink">
          <msink:context xmlns:msink="http://schemas.microsoft.com/ink/2010/main" type="inkDrawing" rotatedBoundingBox="19327,13490 21066,12003 21119,12065 19380,13552" semanticType="callout" shapeName="Other">
            <msink:sourceLink direction="with" ref="{94D4F12A-05CF-430B-A884-DF3AE42406B2}"/>
            <msink:sourceLink direction="with" ref="{6B61D0EA-2F6F-4693-9383-FCC2C50AEA90}"/>
          </msink:context>
        </emma:interpretation>
      </emma:emma>
    </inkml:annotationXML>
    <inkml:trace contextRef="#ctx0" brushRef="#br0">1736 0 1193 0,'0'0'282'16,"-60"32"-220"-16,23-11-34 0,-14 8-23 16,-9 10-1-16,-8 12-8 0,-10 6 9 0,-6 11-11 15,-11 8 11-15,-9 6 5 0,-3 7-22 0,-7 7 22 16,-6 4-20-16,1 5 1 0,-3 1 8 0,10-2-26 16,1-8 4-16,21-4-39 0,4-20-9 0,32 3-38 15,1-36-68-15,41-3-157 0,15-8-110 0,-3-28 130 16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6.979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59143827-99E8-4120-ACBB-8AF37230D8EF}" emma:medium="tactile" emma:mode="ink">
          <msink:context xmlns:msink="http://schemas.microsoft.com/ink/2010/main" type="inkDrawing" rotatedBoundingBox="21521,13624 23612,11977 23641,12014 21550,13660" semanticType="callout" shapeName="Other">
            <msink:sourceLink direction="with" ref="{6B61D0EA-2F6F-4693-9383-FCC2C50AEA90}"/>
            <msink:sourceLink direction="with" ref="{94D4F12A-05CF-430B-A884-DF3AE42406B2}"/>
          </msink:context>
        </emma:interpretation>
      </emma:emma>
    </inkml:annotationXML>
    <inkml:trace contextRef="#ctx0" brushRef="#br0">2100 0 1320 0,'-34'5'101'16,"4"18"-39"-16,-19 3-30 0,-4 12-4 0,-15 10-7 16,-8 13 7-16,-17 5-12 0,-4 13 9 0,-14 7-21 15,-3 3-8-15,-14 9 16 0,-9 7-22 0,-4 3 15 16,-1 4-10-16,4 0-32 0,5-11 0 0,18 6-46 15,-4-27-26-15,40 15-79 0,-14-31-154 0,26-11-129 16,30 8 104-16,-9-43 367 0</inkml:trace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7.619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5CD88F86-2A77-465C-AE31-3A4E32D00B1A}" emma:medium="tactile" emma:mode="ink">
          <msink:context xmlns:msink="http://schemas.microsoft.com/ink/2010/main" type="inkDrawing" rotatedBoundingBox="14217,18266 17107,15465 17253,15615 14363,18416" semanticType="callout" shapeName="Other">
            <msink:sourceLink direction="with" ref="{79D1D34B-2FDD-47E9-848A-966BE2998DA1}"/>
            <msink:sourceLink direction="with" ref="{D57A7A24-84FD-4DC4-9DBA-09215BE6D503}"/>
          </msink:context>
        </emma:interpretation>
      </emma:emma>
    </inkml:annotationXML>
    <inkml:trace contextRef="#ctx0" brushRef="#br0">3008 59 1542 0,'0'0'11'0,"0"0"-72"16,-28-51-65-16,28 51-55 0,0 0 10 0,0 0 45 15,-39-21 65-15,39 21 57 0,-26 11 15 0,26-11-8 16,-46 24-11-16,18-4-4 0,-3 2 6 0,-5 3 20 16,-2 6 27-16,-8-1 24 0,6 8 26 15,-17-6 2-15,13 15 7 0,-21-12-13 16,16 19 0-16,-20-10-16 0,8 19 0 0,-13-5-15 16,4 17-17-16,-13 4 14 0,4 13-24 0,-14 6 12 15,-2 12-4-15,-11 4-21 0,-3 7 10 0,-10 4-26 16,-4 5-2-16,-7 5 12 0,-8 3-16 0,-2 0 12 15,4-2 1-15,5-3-25 0,7-12 12 0,14-8-12 16,2-15-26-16,21-7-3 0,-1-28-57 16,38 4-78-16,-15-45-181 0,34-9-196 0,31-13 58 15,-16-42 501-15</inkml:trace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3:23.392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541ADB87-E443-438C-80D4-C5E0E4772E6B}" emma:medium="tactile" emma:mode="ink">
          <msink:context xmlns:msink="http://schemas.microsoft.com/ink/2010/main" type="inkDrawing" rotatedBoundingBox="15589,8414 24257,8856 24123,11482 15455,11040" semanticType="underline" shapeName="Other">
            <msink:sourceLink direction="with" ref="{6B61D0EA-2F6F-4693-9383-FCC2C50AEA90}"/>
            <msink:sourceLink direction="with" ref="{A1BA6588-B872-4417-817E-9C585CBA3EF0}"/>
            <msink:sourceLink direction="with" ref="{1DF4DEBC-36E6-48F4-B003-7D9AE9AF9744}"/>
          </msink:context>
        </emma:interpretation>
      </emma:emma>
    </inkml:annotationXML>
    <inkml:trace contextRef="#ctx0" brushRef="#br0">15493 11038 1275 0,'-38'2'254'0,"38"-2"-213"15,0 0-23-15,0 0-11 0,0 0 4 16,14-21 14-16,3-4 15 0,10-4-1 16,5-13 5-16,13-10 2 0,3-11-30 0,15-6 14 15,3-9-21-15,9-2-7 0,5-5 14 0,4-3-20 16,5 0-6-16,3-3 13 0,-1 4-22 0,2 1 7 16,-5 6-5-16,-5 0-26 0,0 9 10 0,-13-2-20 15,3 10 4-15,-11-3-21 0,2 15-38 16,-19-7 7-16,4 22-81 0,-22-11-91 0,-5 7-166 15,7 19 3-15,-20-13 410 0</inkml:trace>
    <inkml:trace contextRef="#ctx0" brushRef="#br0" timeOffset="750.0343">17765 8722 1099 0,'0'0'33'0,"0"0"-25"0,0 0 5 0,-12 21 19 16,1-5 6-16,3 9 9 0,-8 1-15 0,3 8-3 16,-8 5 0-16,3 6-31 0,-5 4 26 0,0 9-14 15,-8-3 20-15,4 6 25 0,-7-5-7 0,6 2 8 16,-4-8-17-16,7-1 5 0,1-10-15 0,8-5 3 15,3-9-16-15,5-6-3 0,8-19-10 16,-2 22-3-16,2-22 0 0,0 0-1 0,18 1 4 16,-18-1 6-16,23-20 6 0,-6 2 3 0,3-11 8 15,4-5-7-15,3-10 10 0,5-3-11 0,2-7 8 16,1-2-13-16,1-3 6 0,1 1-12 0,-2-1-5 16,0 0 16-16,-3 1-20 0,-2 4 17 15,-3 1-8-15,-1 4-9 0,-2 5 8 16,-2 4-7-16,-3 5 7 0,-2 6-6 0,-2 8 3 15,-15 21-1-15,21-24 0 0,-21 24-2 0,0 0 2 16,0 0-3-16,0 0 3 0,0 0 0 0,0 0-1 16,14 36 3-16,-10-9-5 0,0 4 4 0,-1 6-6 15,0 1 6-15,-2 5-7 0,-1 3 7 0,0 2 2 16,-3 4-24-16,3 4 9 0,-1 0-21 0,1 2 4 16,-1 0 8-16,0 1-9 0,0-6 4 15,1 0-25-15,-3-8-2 0,6 5-43 0,-11-17-47 16,19 17-132-16,-18-14-279 0,7-9 46 15,2 3 301-15</inkml:trace>
    <inkml:trace contextRef="#ctx0" brushRef="#br0" timeOffset="959.4573">17556 9240 1805 0,'-28'-3'62'0,"11"7"-15"0,17-4-8 15,-22-1-7-15,22 1-9 0,0 0-11 0,0 0-8 16,0 0-2-16,0 0 3 0,30-22-3 0,-8 10 2 16,5-3-1-16,9-2 1 0,4-2-4 0,6-3-2 15,3-2-13-15,5 0-8 0,1-4-21 16,5 4-15-16,-7-6-42 0,11 15-63 0,-22-24-149 16,13 20-252-16,-7 1 30 0,-9-8 313 0</inkml:trace>
    <inkml:trace contextRef="#ctx0" brushRef="#br0" timeOffset="1181.5727">18467 8579 1771 0,'0'0'61'0,"0"0"-31"0,0 0 1 0,0 0-1 15,12 22 2-15,-10-4-13 0,-4 5-3 0,-1 9-7 16,-5 4-1-16,-3 6-8 0,-3 4 2 0,-3 5-9 15,-4 1-8-15,-1 4 17 0,-3 2-19 16,0 0 3-16,4-1-3 0,1-2-18 16,2-6 0-16,7 0-21 0,-2-13-14 0,14 9-58 15,-11-23-63-15,27 17-43 0,-17-21-175 0,0-18-47 16,41 40 130-16</inkml:trace>
    <inkml:trace contextRef="#ctx0" brushRef="#br0" timeOffset="1557.1629">18675 9136 1496 0,'-23'15'208'0,"23"-15"-143"0,-23 18-19 16,23-18-16-16,-13 25-3 0,13-25-14 0,-7 32-4 16,5-12-3-16,0 1 5 15,0 1-3-15,0 0 5 0,2 1-8 0,0 0 2 16,1-3-3-16,3-1 0 0,2-2-2 0,-6-17 1 15,22 23-5-15,-22-23 3 0,35 12-2 0,-14-11 1 16,3-2 4-16,5-4 0 0,2-4 3 0,5-5 0 16,2-7 1-16,1-3-5 0,1-5 2 0,1-1-7 15,-1-3 6-15,-2-1-7 0,-3 2 6 0,-4-1-5 16,-3 5 1-16,-6 4-3 0,-4 1 1 16,-2 4-6-16,-16 19 6 0,14-28-2 0,-14 28 3 15,0 0 0-15,0 0-2 0,0 0-2 0,-25-7 0 16,25 7 0-16,-28 23 0 0,12-4 2 0,-2 3-3 15,-2 3 4-15,1 3-6 0,1 2 4 0,-2 2-10 16,4-2 4-16,3 0-15 0,1-7-6 16,9 4-25-16,3-27-23 0,4 40-59 0,-4-40-74 15,22 20-182-15,-5-9-119 0,-17-11 89 16,47 19 425-16</inkml:trace>
    <inkml:trace contextRef="#ctx0" brushRef="#br0" timeOffset="2095.8912">19496 9096 1313 0,'0'0'159'0,"0"0"-93"0,-23 13-19 0,23-13-15 15,-21 16-1-15,21-16-10 0,-20 26 1 0,7-9-2 16,4 4 2-16,-1 1-8 0,1 4 2 0,1 1-3 16,-1 1 4-16,-2-2-2 0,3 1 1 0,-1-3-9 15,3-1 5-15,3-4-5 0,3-19 1 0,-3 26-2 16,3-26-2-16,0 0-6 0,0 0 4 15,0 0-3-15,23 13 1 0,-23-13 3 0,26-22-1 16,-8 2 7-16,3-4-6 0,0-4 7 16,2-1-5-16,1-3 4 0,-3 1-5 0,-1 1 6 0,-3 1-4 15,-1 1 7-15,-1 2-2 0,-2 2 4 0,-1 2-7 16,-2 3 1-16,-10 19-3 0,16-28 0 0,-16 28-2 16,0 0 3-16,7-17 0 0,-7 17 1 15,0 0-1-15,0 0-6 0,0 0-1 16,-12 22-3-16,12-22 2 0,-17 35 0 0,8-14 2 15,0 2-3-15,-1-2 5 0,3 1-3 0,1 0 1 16,3-3-2-16,4-2 2 0,-1-17-4 0,11 26 2 16,-11-26-1-16,28 14 1 0,-6-11 2 0,6-3 1 15,3-7 3-15,4-2 0 0,3-4 2 0,2-3-2 16,2-2-4-16,3-3-1 0,0 2 0 0,1-3 0 16,-2 0 0-16,-1 2 0 0,-6-1 0 15,-4 2 0-15,-5 2 0 0,-5 2 0 0,-23 15 0 16,23-15-6-16,-23 15 1 0,0 0-1 15,0 0 0-15,0 0-2 0,-19 14-3 0,19-14 1 16,-34 34 1-16,13-11 6 0,1 1-3 0,-1 3 2 16,0 1-10-16,2 3-1 0,1 2-12 0,1-3 0 15,3 1-10-15,0-5-7 0,7 3-30 16,-1-12-31-16,18 13-64 0,-10-30-51 0,17 27-166 16,-17-27-103-16,30 16 124 0,2-1 365 0</inkml:trace>
    <inkml:trace contextRef="#ctx0" brushRef="#br0" timeOffset="2283.8885">20488 9105 1422 0,'-23'-12'180'0,"23"12"-80"0,-23 1-30 0,23-1-17 16,-25 14-20-16,25-14-7 0,-26 24-14 16,14-7 0-16,-1 2-7 0,2 4-1 0,0 1-4 15,1 3 4-15,1 1-7 0,2-2 2 0,-1 3-13 16,-2-3-32-16,5 3-5 0,-1-5 7 0,6 3-26 15,0-27-4-15,5 44-167 0,-5-44-167 0,-6 17-107 16,6-17 62-16,0 0 453 0</inkml:trace>
    <inkml:trace contextRef="#ctx0" brushRef="#br0" timeOffset="2721.4204">20609 8897 1822 0,'0'0'62'0,"0"0"-26"16,0 0-11-16,-10 21-15 0,10-21 11 0,0 0-18 15,7 22 25-15,-7-22-12 0,11 20 8 0,-11-20-24 16,12 24 0-16,-12-24 0 0,11 31 0 0,-7-14 0 16,-1 3 0-16,-3 2 0 0,-4 3 0 0,-1 3 0 15,-4 0 0-15,-1 2 0 0,-1 0 0 16,-4 1 0-16,-1 0 0 0,0-2 0 0,-1-2 0 15,2-2 0-15,1-6 0 0,2-2 0 0,12-17 0 16,-12 20 0-16,12-20 0 0,0 0 0 16,0 0-6-16,0 0-4 0,0 0 3 0,17-18 3 15,-4 1 3-15,5-4-5 0,3-3 4 0,3-4-5 16,1-1 6-16,2-1-3 0,-2 0 6 0,2-1-2 16,-2 4 3-16,0 1-4 0,0 0 3 15,-2 0-4-15,0 1 5 0,-1 2-8 0,-2 2 8 16,0 4-6-16,-20 17 6 0,28-20-2 0,-28 20 0 15,0 0 0-15,0 0-2 0,0 0 3 0,0 0-3 16,4 30-1-16,-10-9-8 0,-5 4-4 0,-1 3-10 16,-3 1 2-16,2 3-11 0,-3 0 3 0,5 2-8 15,0-5-1-15,9 3-24 16,-4-10-20-16,17 8-53 0,-11-30-47 0,23 37-67 16,-23-37-140-16,30 13-46 0,4 3 183 0</inkml:trace>
    <inkml:trace contextRef="#ctx0" brushRef="#br0" timeOffset="2955.8651">21276 9006 1551 0,'-20'10'123'0,"15"13"-44"0,-6-3-30 15,4 6-6-15,-3-1-17 0,1 4-4 0,0 0-11 16,-1 1 5-16,0 1-6 0,3-2 1 0,0-3-8 15,1-1 1-15,2-5-9 0,3-3 5 0,1-17-5 16,3 28-1-16,-3-28-9 0,10 18-11 16,-10-18-17-16,0 0-68 0,28 1-20 0,-26-19-40 15,25 18-125-15,-7-13-211 0,-11-10 34 0,12 8 315 16</inkml:trace>
    <inkml:trace contextRef="#ctx0" brushRef="#br0" timeOffset="3065.1825">21375 8770 1196 0,'-19'-34'212'0,"19"34"-100"16,-14-22-18-16,14 22-44 0,0 0-12 0,0 0-15 16,-19-7-34-16,19 7-45 0,0 0-61 0,0 0-102 15,0 0-314-15,8 17 12 0,-8-17 254 0</inkml:trace>
    <inkml:trace contextRef="#ctx0" brushRef="#br0" timeOffset="3471.4286">21633 8952 1600 0,'-10'19'157'0,"10"-19"-71"0,0 0-19 0,-23 15-17 15,23-15-8-15,-12 17-15 0,12-17-9 16,-17 21-18-16,17-21 0 0,-17 28 0 0,7-11 0 16,1 1 0-16,1 2 0 0,-1-1 0 15,3 0 0-15,0-2 0 0,3 1 0 0,3-18 0 16,-3 28 0-16,3-28 0 0,8 21 0 0,-8-21 0 15,0 0 0-15,21 18 0 0,-21-18 0 0,26 5 0 16,-26-5 0-16,30-4 0 0,-11-3 0 0,1-3 0 16,1-1 0-16,3-3 0 0,1-1 0 0,1-2 0 15,2-1 0-15,1-1 0 0,-1-2 0 16,2 1 0-16,-4-2 0 0,-2 1 0 0,-1-2 0 16,-4 2 0-16,2-1 0 0,-7 0-1 15,0 2-1-15,-5-1-9 0,-2 0 22 0,0 2-9 16,-5 1-1-16,1 1-1 0,-3 17 0 0,0-21 0 15,0 21 0-15,0 0 0 0,0 0 0 0,0 0 0 16,0 0 0-16,-19 28 0 0,11-8 0 0,-2 4 0 16,0 2 0-16,0 2 0 0,-1 1 0 15,-2 3 0-15,-1 2-4 0,0-1-21 0,0-2-3 16,4 1-22-16,0-8-12 0,10 7-29 0,-4-13-16 16,17 12-53-16,-13-30-72 0,15 18-287 0,2-1 5 15,-17-17 260-15</inkml:trace>
    <inkml:trace contextRef="#ctx0" brushRef="#br0" timeOffset="4799.7149">22127 9735 1434 0,'-47'-3'192'0,"47"3"-116"0,-30 17-25 0,30-17-11 16,-34 30-15-16,17-8-5 0,-3 1-13 0,2 6 3 15,-3 2-9-15,2 3 7 0,-3 4-8 0,1 0 6 16,-2 0-9-16,1 0 9 0,3-1-12 0,0-6-10 15,4-2 19-15,3-5-38 0,8 1 1 16,4-25-31-16,-2 35-55 0,2-35-75 0,0 0-196 16,0 0-125-16,0 0 26 0,26 11 483 0</inkml:trace>
    <inkml:trace contextRef="#ctx0" brushRef="#br0" timeOffset="4987.1864">21861 9864 1542 0,'0'0'201'0,"0"0"-94"15,0 0-37-15,0 0-23 0,0 0-18 0,0 0-13 16,-4 17-5-16,4-17-2 0,7 24-1 0,-7-24-1 16,14 28-7-16,-14-28 0 0,22 27 0 0,-22-27 0 15,34 27 0-15,-14-15 0 0,3 0-4 0,2-2-12 16,2-3-7-16,5 0-17 0,-3-3-10 0,10 3-28 16,-7-10-32-16,16 15-98 0,-25-15-389 0,17 2 45 15,-1 2 184-15</inkml:trace>
    <inkml:trace contextRef="#ctx0" brushRef="#br0" timeOffset="5331.0376">22602 9546 1622 0,'-34'-23'192'0,"34"23"-111"0,-18-13-32 0,18 13-20 16,0 0-13-16,0 0-8 0,0 0-13 0,0 0-12 16,0 0-18-16,-9 19-14 0,9-19-16 15,15 20-38-15,3-2-20 0,-18-18-77 0,34 28-24 16,-34-28-43-16,41 17-161 0,-4 8 40 0,-16-15 296 16</inkml:trace>
    <inkml:trace contextRef="#ctx0" brushRef="#br0" timeOffset="5724.5217">23087 9796 1244 0,'-29'-16'375'16,"12"26"-226"-16,-15-14-58 0,6 8-29 0,-2-4-20 16,0 0-10-16,-3 0-9 0,3 2-5 0,-1-1-7 15,2 4-11-15,2 1 0 0,3 2 0 0,4 0 0 16,18-8 0-16,-27 24 0 0,27-24 0 0,-18 34 0 15,12-13 0-15,3-1 0 0,3 2 0 16,3-1 0-16,3 0 0 0,3-1 0 0,5-1 0 16,3-3 0-16,5-5 0 0,3-4 0 0,3-5 0 15,3-3 0-15,-1-5 0 0,4-7 0 0,3-4 0 16,0-5 0-16,2-6 0 0,1-3 0 0,3-5 0 16,-2-4 0-16,1-1 0 0,-5-1 0 0,0 1 0 15,-4 1 0-15,-4-1 0 0,-5 3 0 16,-2 0 0-16,-4-1 0 0,-2 2 0 0,-4-2 0 15,-3 0 0-15,-2 4 0 0,-4 3 0 0,-2 4 0 16,-1 7 0-16,0 21 0 0,-9-18 0 0,9 18 0 16,0 0 0-16,-25 26 0 0,9-3 0 15,-2 9 0-15,-3 6 0 0,-2 6 0 0,0 1 0 16,-3 4 0-16,1-1 0 0,3 0 0 0,2-2-36 16,11 3-36-16,-1-11-35 0,21 17-113 15,-19-20-304-15,22 5-66 0,0-4 93 0</inkml:trace>
    <inkml:trace contextRef="#ctx0" brushRef="#br0" timeOffset="6135.8446">23461 9755 1509 0,'0'0'138'0,"-2"30"-49"0,2-30-21 0,16 27-5 16,-16-27-15-16,26 18-8 0,-26-18-10 0,33 9-9 16,-15-9-2-16,2 0-4 0,2-4-8 15,3-2-7-15,0-7 0 0,2-1 0 0,-3-3 0 16,1-1 0-16,-2-1 0 0,0-3 0 0,-1-1 0 16,0-1 0-16,-3-1 0 0,-2 1 0 0,-3 1 0 15,-6 1 0-15,-2 3-5 0,-5 2 10 0,-1 17-17 16,-6-28 21-16,6 28-10 0,-19-18 0 0,19 18 1 15,-32 0 2-15,10 7 1 0,-4 6-8 0,-4 4 10 16,1 4-5-16,-4 6 0 0,3 6 0 16,-2 2 0-16,4 3 0 0,2 1 0 15,2 0 0-15,5-2 0 0,6-1 0 0,3-3 0 16,6-4 0-16,8-2 0 0,2-4 0 0,9-3 0 16,0-2 0-16,7-3 0 0,3-3 0 0,5-5 0 15,3-3 0-15,5 0 0 0,-1-7-20 0,7 2-47 16,-3-9-32-16,13 14-85 0,-24-23-219 15,15 12-190-15,-2 3 18 0,-8-13 470 0</inkml:trace>
    <inkml:trace contextRef="#ctx0" brushRef="#br0" timeOffset="6292.0903">24153 9993 1948 0,'0'0'95'0,"0"0"-91"0,0 0-4 15,0 0 0-15,0 0 0 0,0 0 0 0,0 0-18 16,0 0-43-16,8-24-55 0,14 30-201 0,-22-6-322 16,18-15 33-16,-18 15 317 0</inkml:trace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3:27.926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A1BA6588-B872-4417-817E-9C585CBA3EF0}" emma:medium="tactile" emma:mode="ink">
          <msink:context xmlns:msink="http://schemas.microsoft.com/ink/2010/main" type="inkDrawing" rotatedBoundingBox="21075,10160 21367,9407 21804,9577 21512,10329" hotPoints="21748,9870 21429,10189 21110,9870 21429,9551" semanticType="enclosure" shapeName="Circle">
            <msink:destinationLink direction="with" ref="{541ADB87-E443-438C-80D4-C5E0E4772E6B}"/>
          </msink:context>
        </emma:interpretation>
      </emma:emma>
    </inkml:annotationXML>
    <inkml:trace contextRef="#ctx0" brushRef="#br0">21398 9755 932 0,'9'-23'282'15,"-23"1"-101"-15,14 22-62 0,-6-28-24 0,6 28-22 16,-13-23-10-16,13 23-13 0,0 0-9 15,-23-18-5-15,23 18-8 0,-20-2-5 0,20 2-7 16,-22 8-2-16,22-8-7 0,-24 21 2 0,24-21-5 16,-26 34 4-16,13-11-3 0,2 2 4 0,-1 5-5 15,2 2 5-15,-2 3-7 0,2 2 6 0,2 3-7 16,-1 0 4-16,2-1-6 0,2-1 7 0,1-1-8 16,4-3 6-16,5-4-5 0,5-5-9 0,6-3 21 15,1-5-21-15,5-4 23 16,3-3-11-16,7-8-1 0,4-4 1 0,3-7 4 15,3-4-4-15,-2-7-6 0,1-3 8 0,-3-5-5 16,-4-4 2-16,-4-2-1 0,-2-3 0 0,-3-2 0 16,-5-1 0-16,-4 0 0 0,-4 1 0 0,-3-1 0 15,-4 0 0-15,-5 1 0 0,-4 0-5 0,-2 3-4 16,-7 0-8-16,-2 2-8 0,-4 0 25 16,-5 3-20-16,0 3 25 0,-1 4-2 0,-1 7-1 15,2 7 1-15,1 5-3 0,1 8-2 0,2 3-3 16,1 7-13-16,1 3-5 0,3 9-5 0,-2-6-48 15,10 15-3-15,-10-14-89 0,25 23-163 0,-12-14-217 16,8 0 11-16,7 6 369 0</inkml:trace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3:27.363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1DF4DEBC-36E6-48F4-B003-7D9AE9AF9744}" emma:medium="tactile" emma:mode="ink">
          <msink:context xmlns:msink="http://schemas.microsoft.com/ink/2010/main" type="inkDrawing" rotatedBoundingBox="21888,10127 22186,8754 22966,8924 22667,10297" hotPoints="-2147483648,-2147483648 23051,8895 22346,9954" semanticType="enclosure" shapeName="IsoscelesTriangle">
            <msink:destinationLink direction="with" ref="{541ADB87-E443-438C-80D4-C5E0E4772E6B}"/>
          </msink:context>
        </emma:interpretation>
      </emma:emma>
    </inkml:annotationXML>
    <inkml:trace contextRef="#ctx0" brushRef="#br0">22209 9006 1089 0,'0'0'343'0,"0"0"-228"0,-17 3-49 0,17-3-11 15,-13 21-12-15,7-4-1 0,6-17-16 0,-21 37 1 16,10-18-8-16,3 3 4 0,-2-2-10 15,0 1-1-15,0-1-8 0,1 1 1 0,1-3-4 16,8-18 1-16,-8 29-1 0,8-29 2 0,-1 18-5 16,1-18 2-16,0 0-2 0,0 0 0 0,0 0 4 15,24 5 0-15,-24-5 2 0,29-18-3 0,-12 3 2 16,1-2-4-16,1-3 3 0,0-2-3 16,1-1 4-16,-2 0-1 0,1-2 9 0,0 2 0 15,-5 0 6-15,3 1-3 0,-5 0 2 16,3 3-5-16,-4 1 2 0,-11 18-4 0,16-30 2 15,-16 30-1-15,8-21-11 0,-8 21 11 0,0 0-12 16,0 0 12-16,0 0-3 0,0 0-7 0,0 0 0 16,0 0 0-16,-8 18 0 0,8-18 0 0,-12 29 0 15,12-29 0-15,-10 30 0 0,10-30 0 0,-3 23 0 16,3-23 0-16,10 17 0 0,-10-17 0 16,27 11 0-16,-6-10 0 0,5-1 0 0,3-3 0 15,7-4 0-15,4-2 0 0,1-2 0 16,5-1 0-16,-1-1 0 0,0 0 0 0,-1-1 0 15,-2 1 0-15,-4 2 0 0,-1 0 0 0,-5 1 0 16,-6 3 0-16,-5 2 0 0,-21 5 0 0,21-2 0 16,-21 2 0-16,0 0 0 0,-6 22-10 0,-4-3-10 15,-4 0-17-15,0 9-6 0,-3-4-6 16,3 9-23-16,-7-8-26 0,12 18-87 0,-21-23-143 16,14 14-236-16,-1 5 40 0,-7-11 408 0</inkml:trace>
    <inkml:trace contextRef="#ctx0" brushRef="#br0" timeOffset="1187.5946">22504 9835 1679 0,'-25'2'116'16,"25"-2"-50"-16,0 0-23 0,-18 18-10 16,18-18-9-16,-15 26-8 0,8-10-7 0,0 5 1 15,-1 3-7-15,0 3 4 0,-1 2-7 0,0 1 4 16,-2 2-7-16,1-1 5 0,0-2-12 0,4-4-13 15,4-2 9-15,-1-4-43 0,8 0 4 0,-5-19-56 16,20 29-191-16,-20-29-158 0,0 0-123 0,24 5 178 16</inkml:trace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4:28.866"/>
    </inkml:context>
    <inkml:brush xml:id="br0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8BE2F211-40B5-4882-A070-158B6C76DA68}" emma:medium="tactile" emma:mode="ink">
          <msink:context xmlns:msink="http://schemas.microsoft.com/ink/2010/main" type="inkDrawing" rotatedBoundingBox="1487,16077 10998,13221 11818,15954 2307,18809" semanticType="callout" shapeName="Other">
            <msink:sourceLink direction="from" ref="{6B61D0EA-2F6F-4693-9383-FCC2C50AEA90}"/>
            <msink:sourceLink direction="to" ref="{496FB52B-1ADF-4D0A-9507-8410F0EDF941}"/>
          </msink:context>
        </emma:interpretation>
      </emma:emma>
    </inkml:annotationXML>
    <inkml:trace contextRef="#ctx0" brushRef="#br0">8002 15117 1122 0,'0'0'374'15,"0"0"-261"-15,-32-25-31 0,32 25-21 0,-20-15-15 16,20 15-13-16,-25-16-9 0,25 16 0 0,-31-16 0 16,31 16-3-16,-31-14 2 0,31 14-5 15,-34-6 2-15,17 7-5 0,-2 4-2 0,2 4-4 16,17-9-6-16,-30 30 5 0,14-9-5 0,3 4 4 15,-2 4-3-15,3 0-9 0,1 4 10 0,4 0-5 16,2-2 0-16,4-3 0 0,4-7 0 0,6-4 0 16,-9-17 0-16,30 21 0 0,-9-18 0 0,3-6 0 15,3-7 0-15,0-6 0 0,-1-5 0 16,2-6 0-16,0-4 0 0,-1-7 0 16,-1-3 0-16,-1-3 0 0,-2-4 0 0,2 3 0 15,-6-1 0-15,-2 2 0 0,-4 2 0 0,-3 0 0 16,-4 5 0-16,-1 0 0 0,-1 5 0 0,-3 3 0 15,-2 3 0-15,0 6 0 0,1 20 0 0,-7-20 0 16,7 20 0-16,0 0 0 0,0 0 0 0,0 0 0 16,-19 31 0-16,12-5 0 0,-3 9 0 15,-1 5 0-15,0 9 0 0,-1-1 0 0,3 4 0 16,2-2-18-16,5 3-45 0,-2-7-10 0,14 8-48 16,-13-22-92-16,29 14-283 0,-13-10-92 0,3-11 114 15</inkml:trace>
    <inkml:trace contextRef="#ctx0" brushRef="#br0" timeOffset="375.1729">8246 15128 1379 0,'5'28'193'0,"-5"-28"-106"16,0 0-24-16,-2 22-17 0,2-22-16 0,0 0-5 15,23 14-20-15,-23-14 18 0,24 3-6 16,-24-3-2-16,26-3 12 0,-26 3-15 0,29-10-3 16,-29 10 3-16,27-16-3 0,-27 16-1 15,21-25 0-15,-21 25 3 0,14-25-2 0,-14 25 3 16,9-28-3-16,-9 28 2 0,1-29-4 0,-1 29 4 16,-7-28-7-16,7 28 1 0,-12-23-5 0,12 23 0 15,-20-14 0-15,20 14 0 0,-23-5 0 16,23 5 0-16,-25 10 0 0,25-10 0 0,-32 31 0 15,15-6 0-15,0 4 0 0,1 8 0 0,0 0-1 16,4 2 2-16,2 2-1 0,4-3 0 0,6-2 0 16,3-4 0-16,4-4 0 0,5-2 0 0,5-8 0 15,4-4 0-15,3-4-12 0,9-5-4 0,6-5 1 16,10-6-15-16,3-9-21 0,12 2-54 16,-11-27-164-16,19 13-374 0,-3-8 41 15,0-8 299-15</inkml:trace>
    <inkml:trace contextRef="#ctx0" brushRef="#br0" timeOffset="2526.7225">10074 14713 857 0,'15'-40'293'0,"-6"14"-230"16,-9-8-18-16,3 6 14 0,-9-7-26 15,4 7 14-15,-10-5-18 0,1 8 13 0,-10-6 6 16,2 8-9-16,-7-2 0 0,2 6-12 0,-3 2 4 15,4 8-6-15,-4 1 2 0,7 9-1 0,-5 4-6 16,5 7 4-16,-2 8-4 0,0 6 2 0,-1 9-4 16,3 10 6-16,0 6 2 0,0 8-21 0,2 4 19 15,1 5-23-15,3 2-1 0,1 0 13 16,2-2-17-16,4-3 9 0,2-6-12 0,5-5 8 16,5-5-3-16,1-6-27 0,7-7 8 15,-1-8-41-15,9-2-7 0,-21-26-16 0,41 34-32 16,-41-34-32-16,42 19-60 0,-42-19-57 0,29-12-179 15,-8 17 29-15,-20-23 365 0</inkml:trace>
    <inkml:trace contextRef="#ctx0" brushRef="#br0" timeOffset="3776.7387">9439 15017 1658 0,'-17'-5'109'0,"17"5"-81"16,0 0-9-16,23-15 0 0,-1 2 9 0,8-1-5 15,5-5-6-15,4 1-8 0,3-1 1 16,1 1-8-16,2 1 2 0,2 1-4 16,1 3 1-16,0 1-5 0,-1 3-7 0,1 1-10 15,-2 7-6-15,-4-1-1 0,0 6-2 0,-6 1 8 16,-3 1 4-16,-4 2 7 0,-5 3 5 0,-3 1 3 16,-4 2-1-16,-17-14 5 0,20 27-3 0,-20-27 4 15,6 26-1-15,-6-26 6 0,-3 18 2 0,3-18 3 16,0 0 5-16,-14 19-4 0,14-19 0 15,0 0-2-15,-26 5-4 0,26-5 0 0,-19-1-1 16,19 1-1-16,-25 2 1 0,25-2-1 0,-25 6 0 16,25-6-1-16,-31 17 0 0,14-2 5 0,-1 3-1 15,1 4 7-15,0 3 0 0,1 3 2 16,0 0-5-16,3 1-10 0,3 0 16 0,4-2-20 16,4-3 21-16,3-3-12 0,-1-21-2 0,11 28 0 15,-11-28-4-15,27 16-2 0,-7-15 1 16,5-3 2-16,4-8 3 0,1-6 0 0,6-7-17 15,-1-3 21-15,3-4-22 0,-3-3 20 0,-1-2-2 16,-4-1-7-16,-2 0 6 0,-5 1-7 0,-3 3 4 16,-6 3-5-16,-3 1 3 0,-5 4-3 0,-4 3 5 15,-5 4-4-15,3 17 4 0,-17-28-3 0,17 28 3 16,-27-16-4-16,27 16 0 0,-32-7-2 16,13 9-2-16,2 1 7 0,17-3-2 0,-30 11 2 15,30-11 1-15,-22 17 0 0,22-17-1 16,-11 17 0-16,11-17-2 0,0 0 1 0,9 19 0 15,-9-19 1-15,19 11 1 0,-2-7 3 0,4-3 1 16,2-1 1-16,2-1 1 0,2-2 0 0,0 1-2 16,1-2 0-16,0 2-1 0,0 2-1 0,-3-1 1 15,2 1-1-15,-6 2 0 0,-2 2-3 16,-19-4 0-16,25 10 0 0,-25-10-1 0,0 0 1 16,19 23-1-16,-19-23 0 0,5 22-3 0,-5-22 3 15,-2 30-4-15,2-30 2 0,-13 32-5 0,5-12 2 16,-2 0-1-16,-1 1 4 0,0-3 1 0,-1 1 0 15,1-2 0-15,1 0 2 0,10-17-2 16,-17 25 2-16,17-25-4 0,0 0 4 0,-11 17-5 16,11-17 4-16,0 0-1 0,0 0 0 15,0 0 5-15,17-23-3 0,-17 23 3 0,24-34-5 16,-12 15 6-16,0-1-1 0,1-5 5 0,2 2-1 16,-1 2 0-16,0-1-3 0,-1 3 2 0,-3 0-4 15,1 0 4-15,-11 19-4 0,16-27 1 0,-16 27-1 16,9-17 1-16,-9 17-3 0,0 0 1 0,0 0-1 15,0 0 0-15,0 0 2 0,0 0-2 16,0 0 2-16,0 0-2 0,17-3-1 0,-17 3 2 16,17 1-3-16,-17-1 4 0,21-2-1 0,-21 2 1 15,26-4 1-15,-26 4-3 0,29-6 0 16,-29 6 0-16,30-8 0 0,-13 3 0 0,-17 5 0 16,28-8 0-16,-28 8 0 0,0 0 0 0,21-2 0 15,-21 2 0-15,0 0 0 0,0 0 0 0,0 0 0 16,0 0 0-16,0 0 0 0,6 18 0 15,-6-18 0-15,-2 17 0 0,2-17 0 0,-7 22 0 16,7-22 0-16,-10 32 0 0,3-13 0 0,-1 0 0 16,1 0 0-16,-2 3 0 0,2 0 0 0,1-4 0 15,1 0 0-15,5-18 0 0,-5 18 0 0,5-18 0 16,0 0 0-16,0 0 0 0,0 0 0 0,0 0 0 16,19-6 0-16,-19 6 0 0,20-26 0 0,-8 4 0 15,1-1 0-15,2-1 0 16,1-3 0-16,1 0 0 0,0 2 0 0,0 0 0 15,-1 2 0-15,0 3 0 0,-3 3 0 0,-13 17 0 16,23-23 0-16,-23 23 0 0,0 0 0 0,0 0 0 16,17-7 0-16,-17 7 0 0,0 0 0 0,4 20 0 15,-4-20 0-15,2 26 0 0,-2-8 0 0,-1 0 0 16,0 1 0-16,1 0 0 0,0-19 0 16,0 29 0-16,0-29 0 0,6 19 0 0,-6-19 0 15,0 0 0-15,24 11 0 0,-24-11 0 0,31-8 0 16,-13-4 0-16,5-4 0 0,1-6 0 0,3-3 0 15,3-3 0-15,1-1 0 0,-2 2 0 16,0 1 0-16,-5 4 0 0,0 1 0 0,-5 6 0 16,-19 15 0-16,23-18 0 0,-23 18 0 0,0 0 0 15,0 0 0-15,0 0 0 0,0 0 0 16,-8 31 0-16,-5-8 0 0,0 6 0 0,-3 2 0 16,-1 4 0-16,0 1 0 0,1 0 0 0,1-2 0 15,4 0-21-15,0-7-10 0,6 1-21 0,0-8-12 16,11 4-45-16,-6-24-62 0,17 32-155 0,-17-32-277 15,22 12 72-15,-4 1 393 0</inkml:trace>
    <inkml:trace contextRef="#ctx0" brushRef="#br0" timeOffset="14335.8236">1845 16010 955 0,'31'-12'274'0,"-31"12"-138"0,0 0-24 0,-13-21-17 15,13 21-17-15,0 0-19 0,0 0-18 0,-30-2-16 16,13 6-5-16,-4 4-4 0,-2 3-1 0,-4 1-4 16,0 1 0-16,-3 3-6 0,1 2 2 15,1 1-2-15,1 1 3 0,3-2-2 16,2-1 5-16,4-4-4 0,18-13 3 0,-27 19-4 15,27-19-3-15,0 0-2 0,0 0-3 0,0 0 0 16,0 0 2-16,0 0-1 0,0 0 2 0,29 11-1 16,-10-11-1-16,3-1 2 0,-1 0-2 0,4 1 2 15,1 1 1-15,1 3-2 0,2 2 2 0,-2 3-2 16,-3 3 1-16,0 4-2 0,-6-1 4 16,-5 2-3-16,-2 2 2 0,-5 3-2 0,-1 2 3 15,-5 1-6-15,-2 1 5 0,-4-3-4 0,-3-3 5 16,-2-2-5-16,11-18 5 0,-25 27-3 0,25-27-14 15,-25 18 10-15,25-18-18 0,-18 5 3 0,18-5 4 16,0 0-29-16,-19-23-8 0,19 23-51 0,-5-40-69 16,22 23-188-16,-8-13-214 0,4-9 63 0,12 13 476 15</inkml:trace>
    <inkml:trace contextRef="#ctx0" brushRef="#br0" timeOffset="19308.1128">9692 15903 1053 0,'-17'1'351'0,"-5"-11"-217"15,22 10-53-15,-27-5-15 0,27 5-4 16,-33 0-19-16,16 3-10 0,-5 1-11 0,2 2 0 15,-1 1-6-15,0 2 0 0,-1 2-4 0,4 2 3 16,0 1-2-16,2 5 5 0,1 0-4 0,2 1 1 16,2 3-4-16,1 2 2 0,3 0-7 0,1 2 3 15,4-3-8-15,0 1 3 0,5-1-4 16,2-2 1-16,2 0-3 0,4-3 1 0,3 1-5 16,2-3-2-16,6-3-7 0,1-2-5 0,8-3-8 15,0-5-4-15,8-2-13 0,-1-8-7 0,9 0-15 16,-5-14-16-16,11 8-13 0,-8-16-28 0,15 15-27 15,-18-20-33-15,17 14-12 0,-18-16-5 16,7 6 14-16,-8-1 20 0,-5-3 41 0,-3 5 55 16,-8 2 79-16,-6-1 56 0,-6 8 36 15,-8-1 17-15,-4 20 14 0,-7-23 5 0,-10 12 29 16,17 11-11-16,-42-3-3 0,25 14-24 0,-17-11-23 16,11 14-14-16,-12-7-16 0,7 13-4 0,-7-6-12 15,7 7-4-15,-4-4-14 0,6 5 0 0,0-4-12 16,5 4 4-16,3-2-10 0,3-1-1 0,2 1-8 15,3-1 0-15,4 0-8 0,4 1 2 0,3-1-3 16,2-1 1-16,5 0-3 0,3 1 3 16,-11-19-6-16,29 29 4 0,-9-17-3 0,4-4 2 15,1-2-2-15,4-5 2 0,3-3-1 16,0-4-2-16,-1-4 2 0,0-1-3 0,-2-2 3 16,-4-3-3-16,-3-1 2 0,-2-2-2 0,-3-1 4 15,-3-3-5-15,-3-3 5 0,0 0-4 0,-2-2 2 16,-3-2-3-16,-1 2 4 0,-2-3-5 15,-2 4 3-15,-1-2-4 0,0 0 5 0,-1 2-5 16,-1 2-8-16,-1 2 22 0,1 4-21 0,2 19 24 16,-9-25-9-16,9 25-1 0,0 0 1 0,0 0 1 15,0 0-1-15,0 0-1 0,0 0-1 0,-18 0-1 16,18 0 0-16,1 18-9 0,-1-18 12 0,9 23-11 16,-9-23 25-16,13 23-15 0,-13-23 11 15,23 18-9-15,-23-18 0 0,31 12 3 16,-13-7 0-16,2-2-7 0,1-2 0 0,1-1 0 15,1 0 0-15,-1 0 0 0,-1 1 0 0,-2 2 0 16,0 0 0-16,-19-3 0 0,26 10 0 0,-26-10 0 16,16 18 0-16,-16-18 0 0,12 25 0 0,-12-25 0 15,5 33 0-15,-5-33 0 0,-8 36 0 0,0-15 0 16,0 2 0-16,-1 1 0 0,-1 3 0 0,-1-2 0 16,-2 0 0-16,2-2 0 0,2-2 0 15,1-4 0-15,8-17 0 0,-7 22 0 0,7-22 0 16,0 0 0-16,0 0 0 0,0 0 0 15,0 0 0-15,0 0 0 0,11-17 0 0,-11 17 0 16,18-38 0-16,-6 13 0 0,-1-4 0 0,2-1 0 16,0-1 0-16,0 4 0 0,-2-1 0 0,3 4 0 15,-5 2 0-15,2 2 0 0,-11 20 0 16,16-29 0-16,-16 29 0 0,0 0 0 0,0 0 0 16,0 0 0-16,0 0 0 0,0 0 0 0,0 0 0 15,0 0 0-15,21-6 0 0,-21 6 0 0,22 2 0 16,-22-2 0-16,39-8 0 0,-14 0-14 0,8 1-36 15,-1-8-24-15,13 7-33 0,-13-17-68 0,27 22-282 16,-19-13-141-16,-1 3 48 0,2 9 529 0</inkml:trace>
    <inkml:trace contextRef="#ctx0" brushRef="#br0" timeOffset="19736.1797">10917 15910 1194 0,'19'3'301'0,"-19"-3"-154"16,0 0-39-16,0 0-30 0,0 0-20 0,0 0-18 16,0 0-7-16,0 0-13 0,-5 18-2 0,5-18-10 15,-9 34 0-15,3-14-6 0,1 1 2 0,-1 2-3 16,1 0 2-16,1 1-2 0,-1 2 4 0,0-3-4 15,2-2 4-15,2 0-6 0,1-4 3 16,0-17-3-16,3 29 3 0,-3-29-2 0,0 0 1 16,8 19-2-16,-8-19 1 0,0 0-1 0,0 0 2 15,0 0 5-15,0 0-2 0,18-24-4 0,-18 24 0 16,8-31 0-16,-3 10 0 0,-2 0 0 0,3 1 0 16,-2-2 0-16,1 2 0 0,-2-1 0 15,1 2 0-15,-1-1 0 0,-1 0 0 0,2 0 0 16,-2 0 0-16,2 3 0 0,-2-2 0 15,-2 19 0-15,7-32 0 0,-7 32 0 0,10-23 0 16,-10 23 0-16,0 0 0 0,20-16 0 0,-20 16 0 16,18-2 0-16,-18 2 0 0,29 4 0 0,-8-3 0 15,5 2 0-15,5 0-12 0,7-1-9 0,-1-4-39 16,12 7-45-16,-10-20-113 0,18 14-428 0,-5-4 29 16,2-3 250-16</inkml:trace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2:11.190"/>
    </inkml:context>
    <inkml:brush xml:id="br0">
      <inkml:brushProperty name="width" value="0.05292" units="cm"/>
      <inkml:brushProperty name="height" value="0.05292" units="cm"/>
      <inkml:brushProperty name="color" value="#8C8C8C"/>
    </inkml:brush>
  </inkml:definitions>
  <inkml:traceGroup>
    <inkml:annotationXML>
      <emma:emma xmlns:emma="http://www.w3.org/2003/04/emma" version="1.0">
        <emma:interpretation id="{496FB52B-1ADF-4D0A-9507-8410F0EDF941}" emma:medium="tactile" emma:mode="ink">
          <msink:context xmlns:msink="http://schemas.microsoft.com/ink/2010/main" type="inkDrawing" rotatedBoundingBox="7529,13492 16303,13059 16350,14015 7576,14448" semanticType="underline" shapeName="Other">
            <msink:sourceLink direction="with" ref="{287FB395-14F4-4056-87F9-B3023A78C2E8}"/>
            <msink:destinationLink direction="to" ref="{8BE2F211-40B5-4882-A070-158B6C76DA68}"/>
          </msink:context>
        </emma:interpretation>
      </emma:emma>
    </inkml:annotationXML>
    <inkml:trace contextRef="#ctx0" brushRef="#br0">7788 13985 1359 0,'-24'-23'176'0,"24"23"-91"0,-21 7-10 0,21-7-11 16,-28 25-28-16,14-6-5 0,-4 3-8 0,1 7 6 16,-2 0-3-16,4 3 4 0,0 0-11 15,3 4 0-15,1-2-8 0,2 4 9 0,2-5-8 16,3-1 6-16,2-6-10 0,3-4-2 0,5-5-6 15,-6-17 0-15,22 19 0 0,-5-12 0 0,6-6 0 16,3-7 0-16,3-3 0 0,3-5 0 16,2-6 0-16,2-4 0 0,4-5 0 0,0-2 0 15,-1-3 0-15,-1-1 0 0,-3 2 0 0,-1-1-6 16,-3 3 4-16,-5 1 2 0,-2 2-1 0,-6 5-5 16,-5 3 3-16,-13 20-5 0,15-25 7 0,-15 25-2 15,0 0 2-15,0 0-3 0,0 0-6 0,0 0-3 16,-20 12-5-16,12 5-3 0,-1 4 2 15,0 3 4-15,1 5-3 0,0-3 4 0,3 3-8 16,0-3-2-16,5 0-13 0,-2-5-16 16,9 4-35-16,-7-25-37 0,16 38-73 0,-16-38-96 15,0 0-220-15,31 16 37 0,-31-16 426 0</inkml:trace>
    <inkml:trace contextRef="#ctx0" brushRef="#br0" timeOffset="497.0137">8606 13862 1031 0,'-13'30'323'0,"-24"-17"-182"0,25 13-95 16,-7-6 33-16,8 11-29 0,-7-5 15 15,6 7-27-15,-4-2-10 0,4 4 5 0,-3-2-11 16,3 0 8-16,1-3-20 0,3-1 6 16,1-5-8-16,3-2 0 0,3-5-5 0,1-17-1 15,2 23-3-15,-2-23 0 0,0 0-3 0,0 0-2 16,21 7 0-16,-21-7 3 0,23-19 3 0,-23 19-2 15,29-39 6-15,-13 12-5 0,0-2 4 0,0-1-5 16,-2 1 6-16,-1-1-7 0,-2 2 6 0,0 0-5 16,-1 3 2-16,-1-1-2 0,-3 5 5 15,-1 1-3-15,-5 20-12 0,7-24 12 0,-7 24-13 16,0 0 13-16,0 0 1 0,0 0-1 0,0 0 1 16,0 0 1-16,0 0 14 0,6 22-14 15,-5-5 12-15,3 0-14 0,-2 0 0 0,-2-17 1 16,9 29-4-16,-9-29 4 0,14 21-6 0,-14-21 7 15,22 15 0-15,-22-15 1 0,33 2 7 0,-11-5 0 16,3-8 3-16,5-5 3 0,1-4 0 16,5-6-3-16,1-4-12 0,3-1 15 0,1-3-20 15,-4 0 13-15,-2 0-5 0,-2 2-7 0,-2 6 4 16,-3 0-3-16,-4 7 4 0,-5 5-3 0,-19 14 2 16,22-14-2-16,-22 14 1 0,0 0 1 0,0 0-4 15,-3 33 4-15,-5-8-6 0,-3 7 2 0,-1 4-4 16,-3 3-10-16,0 1 17 0,0 0-21 0,3 1 12 15,0-3-10-15,3 1-9 0,2-7 1 16,6-2-14-16,-1-8-17 0,11 5-64 0,-9-27-58 16,25 31-76-16,-25-31-109 0,21-8-137 15,10 12 134-15,-17-27 368 0</inkml:trace>
    <inkml:trace contextRef="#ctx0" brushRef="#br0" timeOffset="675.0613">9560 13855 1247 0,'0'0'423'0,"-22"24"-321"16,3-2-45-16,4 3-26 0,-3 0 10 15,2 6-35-15,2-2 13 0,0 4-10 0,3 1-9 16,2-2 6-16,1 0-8 0,2-1 0 0,1-4-12 16,2-1-13-16,3 3-25 0,-1-9-14 0,9 7-40 15,-8-27-50-15,16 31-132 0,-16-31-273 16,0 0 40-16,24 22 376 0</inkml:trace>
    <inkml:trace contextRef="#ctx0" brushRef="#br0" timeOffset="862.5842">9628 13396 1305 0,'-19'-6'352'0,"19"6"-274"16,-27 11-56-16,27-11-8 0,0 0-13 0,-20 2-24 15,20-2-23-15,0 0-20 0,0 0-6 0,0 0-14 16,0 0-61-16,0 0-88 0,24-12-292 0,-3 18 49 16,-21-6 387-16</inkml:trace>
    <inkml:trace contextRef="#ctx0" brushRef="#br0" timeOffset="1268.8364">9712 13830 1684 0,'0'0'64'0,"-3"21"-24"0,3-21-1 15,3 20-7-15,-3-20-13 0,4 25 0 0,-4-25-4 16,1 25-8-16,-1-25 10 0,-2 28-11 0,2-28 21 16,-6 33-12-16,0-17 10 0,0 4-13 0,-1-2-5 15,1-1 2-15,6-17-7 0,-12 28 3 0,12-28-4 16,-5 19 1-16,5-19-2 0,0 0 0 0,0 0-2 15,0 0 2-15,0 0-2 0,0 0-2 16,27 5 4-16,-27-5-2 0,29-27 2 16,-10 9-2-16,0-4 5 0,3-2-5 0,0-1-9 15,-3 1 22-15,2-2-22 0,-2 3 21 0,-2 0-6 16,3 1-4-16,-6 4 3 0,-14 18-3 0,25-24 2 16,-25 24-1-16,0 0-1 0,0 0 0 0,0 0 0 15,0 0-1-15,0 0 4 0,0 0-3 0,9 27 0 16,-12-7 0-16,-1 7 0 0,-1 2-9 15,-1 2 14-15,0 4-23 0,0-2 16 0,-2 1-9 16,3 0-7-16,1-4 0 0,4-1-7 16,2-5-3-16,6 0-15 0,-1-5-5 0,9 1-25 0,-16-20 2 15,34 27-11-15,-34-27-21 0,45 12-46 0,-45-12-107 16,40-19-263-16,-10 15 29 0,-13-18 402 16</inkml:trace>
    <inkml:trace contextRef="#ctx0" brushRef="#br0" timeOffset="1471.971">10257 13749 1585 0,'0'0'113'0,"7"31"-42"0,-7-31-20 0,-2 33-13 16,0-10-15-16,-1 4-3 0,1 3-3 16,-1 5-6-16,-2 0 19 0,3 3-25 0,-3-1 16 15,0 1-15-15,4-4-9 0,-1-2 4 16,3-1-14-16,0-5-1 0,3 1-10 0,-2-7-7 15,7 2-22-15,-9-22-4 0,19 30-38 0,-19-30-47 16,27 16-96-16,-27-16-184 0,17-17-115 0,6 12 175 16,-15-25 362-16</inkml:trace>
    <inkml:trace contextRef="#ctx0" brushRef="#br0" timeOffset="1659.5658">10454 13472 797 0,'0'0'88'0,"-6"21"-74"0,6-21-15 15,0 0-5-15,22 19-6 0,-22-19 1 0,23 11-1 16,-23-11 3-16,37 6-26 0,-17-6-35 0,5 1-72 16,4 4-129-16,-12-19-58 0,24 21 329 0</inkml:trace>
    <inkml:trace contextRef="#ctx0" brushRef="#br0" timeOffset="2018.8739">10825 13588 1023 0,'-22'42'364'16,"-5"-21"-236"-16,16 16-20 0,-10-14-16 0,10 10-14 15,-8-2-24-15,7 1-5 0,-1 0-11 16,4 0-3-16,0-1-11 0,5-1-14 0,0-2 14 16,4-2-22-16,2-4 15 0,1-1-16 0,3-3-1 15,-6-18 0-15,15 24 0 0,-15-24 0 0,24 13 0 16,-24-13 0-16,33 0 0 0,-15-5 0 15,3-3 0-15,0-3 0 0,2-5 0 0,0-4 0 16,0-4 0-16,-1-3 0 0,-2-2-1 0,1 0 2 16,-1 0-1-16,-2 1 0 0,-2 2 0 0,-3 0 0 15,-2 2 0-15,-1 1 0 0,-3 4 0 0,-1 1 0 16,-6 18 0-16,6-28 0 0,-6 28 0 0,0 0 0 16,0 0 0-16,0 0 0 0,0 0 0 15,0 0 0-15,0 0 0 0,0 0 0 16,-10 31 0-16,4-12 0 0,0 4 0 0,0 4 0 15,1 0-4-15,0 2 1 0,3-1-9 0,1-3-14 16,3 0 15-16,1-3-29 0,4 0 18 0,-1-4-17 16,4 0-7-16,-10-18-12 0,25 27-24 0,-25-27-34 15,38 14-57-15,-38-14-89 0,41-17-229 0,-9 15 5 16,-11-17 311-16</inkml:trace>
    <inkml:trace contextRef="#ctx0" brushRef="#br0" timeOffset="2487.676">11556 13709 1127 0,'0'0'345'0,"0"0"-218"0,-16 22-41 0,16-22-25 16,-19 21-19-16,19-21-15 0,-21 31-4 15,10-13-4-15,1 3-2 0,1 1-6 16,0 1 0-16,1 2-7 0,0 2-9 0,1-4 25 16,2 0-24-16,0-3 20 0,2 0-12 0,3-20-3 15,-5 29-1-15,5-29-1 0,1 16 2 0,-1-16-4 16,0 0 0-16,0 0-1 0,0 0 1 0,0 0 2 15,19-4 0-15,-19 4 3 0,17-29-3 0,-7 8 3 16,0-1-4-16,1-1-8 0,-1 0 23 16,1 2-26-16,-3-2 26 0,2 1-12 0,-3 1-3 15,0 1 5-15,2 0-5 0,-2 2 4 16,-7 18-3-16,16-29 1 0,-16 29 0 0,0 0 0 16,0 0-1-16,0 0 1 0,0 0 1 0,0 0 0 15,0 0 0-15,0 0 0 0,13 24 0 0,-14-7-2 16,-1 1 3-16,-2 3-4 0,0 1 5 0,1-2-5 15,2-2 3-15,1-18-4 0,6 27 2 16,-6-27-1-16,18 16-14 0,-18-16 14 0,31 3 0 16,-11-6 0-16,4-4 15 0,7-7-10 0,3-3 1 15,5-6 6-15,4-2 0 0,1-4 4 0,1-1-7 16,-2-2 3-16,-3 3-7 0,-5 0 6 0,-1 3-4 16,-6 1 3-16,-2 4-5 0,-7 4 2 0,-19 17-4 15,20-18 2-15,-20 18 0 0,0 0-1 16,0 0 0-16,-14 21-3 0,0 1 0 15,-5 7-6-15,1 3 2 0,0 3-13 0,-2 0 2 16,5 1-15-16,-1-2-4 0,4 3-27 0,-2-10-16 16,16 12-47-16,-2-39-120 0,2 38-304 0,6-11-12 15,-8-27 282-15</inkml:trace>
    <inkml:trace contextRef="#ctx0" brushRef="#br0" timeOffset="4377.1355">15680 13200 1776 0,'-16'61'235'0,"-2"-8"-204"15,2 0-26-15,0 0-5 0,0-1 0 0,3-1 0 16,0 1 0-16,3-1 0 0,3-3 0 15,1-4 0-15,2-4 0 0,1-4 0 16,3-2 0-16,0-4 0 0,4 0-31 0,0-5-22 0,4-2 5 16,-8-23-41-16,25 37-65 0,-25-37-87 0,21 10-364 15,-21-10 54-15,19 1 277 0</inkml:trace>
    <inkml:trace contextRef="#ctx0" brushRef="#br0" timeOffset="4646.9812">15896 13428 1525 0,'-17'24'231'0,"-8"-10"-157"0,0 8-18 16,-3-1-13-16,0 3-6 0,1-2-13 0,1 2 3 15,2-2-9-15,3-1-6 0,2 0-12 16,4-4 0-16,15-17 0 0,-23 29 0 16,23-29 0-16,-11 19 0 0,11-19 0 0,0 0 0 15,0 0 0-15,4 18 0 0,-4-18 0 0,0 0 0 16,21 11 0-16,-21-11 0 0,28 6 0 0,-28-6 0 15,33 5 0-15,-15-2 0 0,2-1 0 0,-2 2 0 16,-1 0 0-16,0 2 0 0,0-2 0 0,-17-4 0 16,33 11 0-16,-33-11 0 0,33 7 0 15,-33-7 0-15,35 4 0 0,-17-9-51 0,8 7-66 16,-13-18-110-16,24 12-401 0,-15-5 7 0,3 1 219 16</inkml:trace>
    <inkml:trace contextRef="#ctx0" brushRef="#br0" timeOffset="4803.185">16150 13886 1612 0,'4'22'435'0,"-4"-22"-435"0,0 0 0 0,-18 3 0 16,18-3 0-16,0 0 0 0,0 0 0 0,7-18 0 16,-7 18 0-16,17-26 0 0,-2 5 0 0,5 3 0 15,1-11-98-15,17 24-231 0,-14-20-339 0,8 4 35 16,-5 7 315-16</inkml:trace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7.994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226C7B9E-150E-48EE-ABF4-C036645B8085}" emma:medium="tactile" emma:mode="ink">
          <msink:context xmlns:msink="http://schemas.microsoft.com/ink/2010/main" type="inkDrawing" rotatedBoundingBox="12947,17735 15117,15453 15262,15591 13091,17873" semanticType="callout" shapeName="Other">
            <msink:sourceLink direction="with" ref="{D57A7A24-84FD-4DC4-9DBA-09215BE6D503}"/>
            <msink:sourceLink direction="with" ref="{79D1D34B-2FDD-47E9-848A-966BE2998DA1}"/>
          </msink:context>
        </emma:interpretation>
      </emma:emma>
    </inkml:annotationXML>
    <inkml:trace contextRef="#ctx0" brushRef="#br0">2197 0 1433 0,'-72'28'155'0,"-23"9"-115"15,-5 19-18-15,-14 19-19 0,-4 18 8 0,-7 15-14 16,-5 14 3-16,-5 10 16 0,-8 13-14 0,3 5 8 15,-3 6 1-15,4 3-28 0,6-5 2 0,11-2 1 16,5-16-27-16,20-1-3 0,2-25-20 0,28-2-63 16,-3-36-58-16,42-2-194 0,14-11-122 0,14-59 189 15</inkml:trace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8.416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48861AB1-C9B8-41F4-AFD4-F066D4A176A0}" emma:medium="tactile" emma:mode="ink">
          <msink:context xmlns:msink="http://schemas.microsoft.com/ink/2010/main" type="inkDrawing" rotatedBoundingBox="16513,18061 18975,15689 19105,15825 16643,18196" semanticType="callout" shapeName="Other">
            <msink:sourceLink direction="with" ref="{D57A7A24-84FD-4DC4-9DBA-09215BE6D503}"/>
            <msink:sourceLink direction="with" ref="{94D4F12A-05CF-430B-A884-DF3AE42406B2}"/>
          </msink:context>
        </emma:interpretation>
      </emma:emma>
    </inkml:annotationXML>
    <inkml:trace contextRef="#ctx0" brushRef="#br0">2495-4 815 0,'0'0'199'0,"-39"-10"-46"16,-5 15-50-16,6 23-20 0,-27-3-17 0,1 24-1 15,-24 5-13-15,-1 19 4 0,-22 11 1 0,0 19-27 16,-15 2 12-16,-5 16-25 15,-9 5-11-15,-10 8 10 0,-3 10-26 0,0 1 5 0,0 4 9 16,8-1-8-16,6-3 10 0,5-7-1 16,18-8-30-16,12-18 7 0,23-11-9 0,15-24-37 15,27-7-5-15,5-39-68 0,43 10-62 0,-9-41-85 16,35-20-219-16,29 8 74 0,-3-42 429 0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2:36:56.81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3454 3185 1297 0,'-21'-15'109'0,"21"15"-68"15,0-17-22-15,0 17-4 0,0 0 8 0,0 0 15 16,0 0 10-16,0 0-6 0,0 0-13 16,0 0-20-16,0 0-11 0,0 0-2 0,-23 18-2 15,13 0 6-15,-1 5-3 0,-1 2-10 0,0 3 30 16,0 0-29-16,1 0 30 0,2 1-12 15,3-2-5-15,2 0 7 0,1 0-8 0,3 0 7 16,0-1-8-16,2-2 6 0,2-2-5 0,2-1 4 16,2-4-4-16,-8-17 4 0,24 25-5 0,-24-25 2 15,31 13-2-15,-13-10 1 0,2-4 1 0,1-4 2 16,0-4 0-16,1-3-1 0,0-5 4 0,1-2-5 16,-1-4 5-16,1-3-6 0,-2 1 4 15,-2 0-5-15,-2-2 5 0,-1 3-6 0,-1 2 5 16,-2 3-5-16,-13 19 4 0,18-28-4 0,-18 28 4 15,9-17-3-15,-9 17 0 0,0 0-1 0,0 0-3 16,0 0-1-16,0 0 0 0,0 0 2 16,1 18 0-16,-1-18 6 0,1 32-4 0,-1-13 4 15,0 0-1-15,0 2 5 0,2-3-3 0,1-1 5 16,-3-17-5-16,10 28 2 0,-10-28-3 0,18 20 1 16,-18-20-1-16,26 12 1 0,-9-9 2 0,2-3 4 15,0-5 5-15,2 0 1 0,-1-5 5 0,1 0 0 16,-3-5 3-16,1-1-5 0,-3-4-1 15,1-2-10-15,-1-2 0 0,0-3-7 16,-2 1 4-16,0-2-7 0,-3 0-12 0,0 1 26 16,-3 2-34-16,1 0 14 0,-1 5-27 0,-3-4-23 15,-5 24-19-15,12-33-24 0,-12 33-50 0,15-20-73 16,4 25-78-16,-19-5-196 0,0 0 97 0,39 19 402 16</inkml:trace>
  <inkml:trace contextRef="#ctx0" brushRef="#br0" timeOffset="598.2768">4616 3309 896 0,'0'0'117'0,"-24"-26"0"0,24 26-4 16,-28-10-20-16,28 10-9 0,-34-8-4 15,34 8-10-15,-43-6-20 0,23 10-7 0,-7-4 5 16,4 7-19-16,-4 0 25 0,5 5-23 0,-3 3-6 15,1 4-2-15,-1 2-6 0,2 4 2 0,2 3-9 16,3 1 4-16,1 0-6 0,3 0 5 0,4-3-11 16,3-2 4-16,5-4-8 0,3 0 4 0,-1-20-4 15,18 28 1-15,-18-28-1 0,31 14 2 0,-10-12-1 16,2-3 1-16,3-4 1 16,2-4-2-16,3-7 3 0,0-5-2 0,2-3 3 0,0-2-2 15,0-2 4-15,-5 0-6 0,-1 1 6 0,-7 1-7 16,-3 4 4-16,-3 3-3 0,-14 19 4 0,13-22-1 15,-13 22 8-15,0 0 2 0,0 0 2 0,0 0 0 16,0 0-6-16,0 0-3 0,0 0-6 0,-18 12 0 16,18-12-3-16,-16 27 2 15,8-8-1-15,0 4 4 0,1 0-2 0,2-3 1 16,4-3-3-16,1-17 1 0,6 27-2 0,-6-27-2 16,22 12-4-16,-22-12-4 0,40-5-10 0,-12-7-2 15,7-6 2-15,4-10-11 0,10-4 5 0,-2-12-21 16,9 2-8-16,-6-12-10 0,5 11-39 0,-12-11 31 15,10 5 1-15,-9-4 25 0,-1 6 11 0,-7-9-71 16,0 17-65-16,-19-10-100 0,0 5-105 16,1 13 42-16,-14-4 305 0,-2 6 34 0,-2 29 241 15,-8-30 136-15,8 30-63 0,0 0-93 16,-32-4-55-16,32 4-61 0,-25 27-32 0,14-1-3 16,-7 0-14-16,5 11 0 0,-5 2-23 0,5 7-1 15,-3 1-17-15,3 4 4 0,-1 1-18 0,2 1 7 16,2 1 3-16,2 2-23 0,2-4 18 0,1-1-29 15,2-1-4-15,1-5 0 0,4 4-25 16,-4-9-6-16,11 5-35 0,-12-17-42 0,18 13-75 16,-18-22-88-16,3-19-180 0,16 37 87 0,-16-37 391 15</inkml:trace>
  <inkml:trace contextRef="#ctx0" brushRef="#br0" timeOffset="788.7214">4907 3218 1456 0,'-27'-10'268'16,"10"18"-223"-16,17-8-18 0,-22 7-9 0,22-7-7 16,0 0-5-16,0 0-7 0,0 0-1 0,0 0 0 15,32 10 4-15,-8-9-2 0,8-2 2 16,5-4 0-16,6-2-2 0,6-3 2 0,2 0-4 16,1-1-14-16,-1-1-15 0,3 5-21 15,-11-6-34-15,13 13-47 0,-19-18-101 0,14 10-300 16,-7 7-1-16,-15-10 325 0</inkml:trace>
  <inkml:trace contextRef="#ctx0" brushRef="#br0">5335 3427 1514 0,'0'0'38'0,"0"0"-38"0,1 22-1 15,-1-22 0-15,0 0 5 0,23 12 4 16,-23-12 6-16,29 0 3 0,-8-1 3 0,1-6 8 15,7 1-3-15,-1-6-1 0,3 0-7 0,-4-3-9 16,-1 0-7-16,-2 1 0 0,-3-1-1 0,-21 15 3 16,29-25-1-16,-29 25 11 0,14-20 2 15,-14 20 5-15,3-17-1 0,-3 17-2 0,0 0-4 16,-12-23-3-16,12 23-5 0,-22-10-20 0,22 10 16 16,-29-1 0-16,12 3 1 0,-1 2 16 0,-1 3-16 15,2 0-1-15,0 4 4 0,0 2-3 0,17-13 4 16,-30 31-4-16,17-14 4 0,2 0-3 0,2-1 4 15,9-16-5-15,-5 30 1 0,5-30-5 16,10 22 3-16,-10-22-3 0,24 19 2 16,-7-13-1-16,4-3 0 0,2 0 1 0,3-4 0 15,3-3 0-15,1-2 0 0,3-1 1 0,0-1-3 16,2-1 3-16,0 1-2 0,-2 0 3 0,-2 1-3 16,-7 1 2-16,-2 2-2 0,-5 3 1 0,-17 1 0 15,26 1-1-15,-26-1 0 0,0 0-2 0</inkml:trace>
  <inkml:trace contextRef="#ctx0" brushRef="#br0" timeOffset="1960.556">6882 3627 1175 0,'0'0'133'0,"0"0"-50"0,0 0-13 15,-6-17-12-15,6 17-9 0,0 0-8 0,0 0-6 16,-15-22-3-16,15 22-5 0,-17-19 1 0,17 19-4 16,-24-24-4-16,24 24-5 0,-29-31 4 0,12 13-7 15,-2-2 3-15,1-2-6 0,-3-2-3 0,3-4-6 16,-3-2 4-16,1-4-6 0,-1-1-12 0,2-3 25 15,0-2-24-15,2 2 23 0,2-3-5 16,0 1-9-16,2 2 9 0,0 3-8 0,4 4 7 16,3 3-6-16,1 5 4 0,2 2-5 0,2 4 5 15,1 17-4-15,1-29 3 0,-1 29-4 16,6-23 3-16,-6 23-5 0,0 0 2 0,20-23-2 16,-20 23 1-16,22-6 0 0,-22 6-1 0,24-1 1 15,-24 1-1-15,29 10 1 0,-29-10 0 0,29 22 2 16,-29-22-1-16,25 33 3 0,-15-12-4 15,-3 2 5-15,-4 2-4 0,-1 3 6 0,-5 2-5 16,-3 2 6-16,-4 3-5 0,-2 0 8 0,-5 1-4 16,-2 2 13-16,-2-2 13 0,0 2-21 0,-3-2 24 15,2 3-26-15,-3-4 5 0,3 0 5 0,1-4-7 16,4-2 6-16,4-3-10 0,3-6 4 0,4-3-9 16,6-17 0-16,0 27-3 0,0-27 1 15,16 19-3-15,-16-19 1 0,35 15-1 16,-9-13 0-16,9-4-10 0,5-8-8 0,11-3-13 15,3-12-26-15,14 6-25 0,-10-17-72 0,23 22-133 16,-20-12-270-16,4-2 21 0,3 11 378 0</inkml:trace>
  <inkml:trace contextRef="#ctx0" brushRef="#br0" timeOffset="2819.9704">7446 3298 1324 0,'-23'-12'150'0,"23"12"-88"0,0 0-6 16,0 0 5-16,-26-11-12 0,26 11-8 0,-26-2-9 15,26 2-3-15,-36 6-7 0,16 0 1 16,-3 0-5-16,-2 5 2 0,-1 1-2 0,-2 6 7 16,-3 0-6-16,3 4 3 0,1 1-8 0,2 0-1 15,3 0-7-15,4 0 2 0,1-3-7 0,6-2 4 16,11-18-6-16,-10 28 2 0,10-28-3 0,6 23 1 15,-6-23-1-15,23 18 0 0,-4-12-1 0,1-3 2 16,7-4-2-16,5-4 2 0,4-7 0 0,3-4-2 16,1-3 4-16,0-3-5 0,-2 0 4 15,-3-2-6-15,-4 0 3 0,-3-1-3 16,-5 1 3-16,-3 0-4 0,-4 1 6 0,-4 3-3 16,-3 0 4-16,-9 20-1 0,5-26-11 0,-5 26 15 15,0 0-12-15,-11-20 27 0,11 20-12 0,0 0-1 16,-22 3-2-16,22-3-13 0,-23 13 24 0,23-13-11 15,-31 29 10-15,16-7-8 0,0 2-4 16,-1 3 3-16,3-1-4 0,2 1 3 0,2-3-4 16,6 0 4-16,1-3-5 0,6-1 3 0,2-2-2 15,5-1 1-15,-11-17-2 0,29 28 2 0,-10-18-1 16,4-3-1-16,2-3 1 0,2-2-1 0,3-3 2 16,0-4-1-16,0-2 0 0,0-4 1 0,-2-1 0 15,0-3-1-15,-2 1 2 0,-3-2-2 16,-2-1 2-16,-6 0-2 0,0 0 2 15,-2 0-3-15,-2-1 3 0,-11 18-2 0,16-31 3 16,-16 31-2-16,11-26 3 0,-11 26-3 0,0 0 5 16,5-19-3-16,-5 19 2 0,0 0 1 0,0 0-3 15,0 0 2-15,0 0-3 0,0 0-1 0,-9 18 0 16,9-18 0-16,-8 30-2 0,1-5 4 0,-2 0-4 16,3 2 5-16,0-3-5 0,2 1 6 0,3-3-9 15,4-2 7-15,1-1-4 0,-4-19 1 16,19 29 0-16,-19-29 1 0,29 15 0 0,-11-11-1 15,4-5 1-15,2-4-2 0,2-4 3 16,3-3-2-16,1-2 3 0,1-3-2 0,-2-2 2 16,-2 0-2-16,-3 1 2 0,-2 1-2 0,-4 4 1 15,-18 13-2-15,23-19 2 0,-23 19-1 0,0 0 2 16,0 0 1-16,0 0-2 0,0 0 0 16,0 0-1-16,0 0-1 0,0 0 0 0,0 0 1 15,0 17-2-15,0-17 3 0,-9 29-3 0,1-11 4 16,1-1-3-16,7-17 2 0,-12 31-1 0,12-31 0 15,-4 27-1-15,4-27 2 0,4 22-3 0,-4-22 2 16,0 0-1-16,0 0 0 0,0 0 1 0,18 14-1 16,-18-14 1-16,0 0 1 0,22-17 5 0,-22 17 1 15,23-26-1-15,-11 7-6 16,2-2 0-16,-1-2 0 0,2-2 0 0,-1 1 0 16,0 0 0-16,0 1 0 0,-2 0 0 0,0 1 0 15,-1 4 0-15,-1 1 0 0,-10 17 0 0,18-24 0 16,-18 24-17-16,15-17-15 0,-15 17-13 0,0 0-26 15,27-7-31-15,-27 7-64 0,23 4-139 0,-23-4-266 16,23 1 8-16,-23-1 389 0</inkml:trace>
  <inkml:trace contextRef="#ctx0" brushRef="#br0" timeOffset="3007.4512">8032 3079 1907 0,'-34'-6'35'0,"14"2"-25"16,20 4-8-16,-24-8-2 0,24 8-2 0,0 0-3 16,0 0-11-16,0 0-14 0,0 0-12 0,19-9-26 15,-2 2-39-15,24 18-127 0,-15-10-360 0,16 2 31 16,6 5 271-16</inkml:trace>
  <inkml:trace contextRef="#ctx0" brushRef="#br0" timeOffset="3148.1266">8981 3493 1817 0,'-18'7'187'0,"18"-7"-146"0,-19 5-39 15,19-5-2-15,-19 1 0 0,19-1 0 0,0 0-10 16,-24-13-27-16,24 13-28 0,0 0-53 0,0 0-173 16,9-20-338-16,-9 20 13 0,21-14 336 0</inkml:trace>
  <inkml:trace contextRef="#ctx0" brushRef="#br0" timeOffset="4362.9218">5921 3431 796 0,'5'-22'277'0,"-5"22"-173"0,0 0-48 16,0 0-16-16,0 0 0 0,0 0 5 0,0 0 0 15,0 0-5-15,0 0-9 0,0 0-7 0,0 0-7 16,0 0 1-16,0 0 2 0,0 0 4 0,0 0 0 16,-3 22 2-16,3-22-6 0,-6 29 1 15,4-11-10-15,0 4 2 0,-1 1-4 0,1 2 5 16,-2 1-7-16,2 0 5 0,-1 0-10 0,2-5 3 15,0-1-5-15,1-3 4 0,0-17-5 0,0 26 2 16,0-26-1-16,0 0 2 0,0 0 0 0,7 17 3 16,-7-17 1-16,0 0 8 0,0 0 11 0,0 0 4 15,4-17 2-15,-4 17-6 0,3-20-7 16,1 2-8-16,0-5 3 0,0-5-8 16,0-5 5-16,1 1-6 0,0 0 10 0,-1 4-3 15,-3 3 8-15,1 2-6 0,-1 0 0 0,2 1-6 16,0 0-1-16,2 2-4 0,0 2 3 0,-5 18-5 15,18-29 5-15,-18 29-7 0,27-22 1 0,-10 13-2 16,3 2-13-16,5 0 13 0,4 3-27 0,7-3 13 16,6 7-51-16,-5-12-45 0,21 20-161 15,-6-14-369-15,3 2 63 0,5 4 292 0</inkml:trace>
  <inkml:trace contextRef="#ctx0" brushRef="#br0" timeOffset="13947.5893">3546 9749 999 0,'0'0'264'16,"-18"9"-213"-16,18-9 3 0,0 0-11 0,0 0-13 16,0 0-8-16,0 0-4 0,0 0-5 0,0 0 2 15,0 0 1 1,0 0-3-16,0 0-1 0,0 0-1 0,0 0-1 0,-5 21 5 0,5-21-3 15,-3 30 3-15,1-12-1 0,1 5 5 0,-3 0-3 16,0 5 6-16,-2-1-6 0,3-1 3 0,-3-1-6 16,3-3 3-16,1-3-9 0,2-19 1 0,0 24-5 15,0-24-1-15,0 0-3 0,0 0 1 0,18 16-2 16,-18-16 1-16,0 0 1 0,24 1 1 16,-24-1 2-16,26-10-2 0,-26 10 2 0,32-18-3 15,-15 5 1-15,1-4-3 0,0 0 5 16,1-3-3-16,1 1 3 0,-2 1-5 0,0-1 5 15,-2 0-4-15,-16 19 4 0,26-29-3 0,-26 29 3 16,20-21-3-16,-20 21 1 0,0 0-1 0,15-18 0 16,-15 18 0-16,0 0 0 0,0 0-1 0,0 0-1 15,0 0 2-15,4 16-1 0,-4-16 3 16,5 23-3-16,-5-23 4 0,4 33-4 0,-2-11 4 16,0 0-4-16,1 1 4 0,-1 1-6 0,2-2 5 15,3-1-4-15,0-1 3 0,-7-20-2 0,17 29 3 16,-17-29-4-16,21 17 3 0,-21-17-2 0,24 4 2 15,-24-4 3-15,29-7 6 0,-12-4 4 0,2-2 2 16,-1-9 7-16,3-3-9 0,-1-7 7 0,1 0-10 16,0-3-1-16,-3-2-7 0,0 1 2 15,-2 2-8-15,-3 2 7 0,-2 1-7 16,-1 5 6-16,-3 2-6 0,-2 2 1 0,0 2-6 16,-5 20-6-16,7-21-8 0,-7 21-9 0,0 0-6 15,0 0-3-15,0 0-14 0,0 0 3 0,0 0-11 16,15 20-15-16,-15-20-12 0,19 32-52 0,-19-32-62 15,27 31-117-15,-3-8-139 0,-24-23 155 16,41 36 304-16</inkml:trace>
  <inkml:trace contextRef="#ctx0" brushRef="#br0" timeOffset="14952.331">4588 9821 867 0,'0'0'229'0,"-23"2"-144"0,4-4-6 16,19 2-3-16,-36 14-7 0,36-14-2 0,-40 25-12 0,22-4 1 16,-8-3-10-16,7 8-2 0,-4-3-16 0,6 4 0 15,-1-3-10-15,4 0 3 0,2-3-3 0,5-4-3 16,7-17-7-16,-5 25-2 0,5-25-6 0,6 18 1 16,-6-18-3-16,18 11 1 0,-18-11 2 15,32-1 0-15,-11-6 2 0,2-3-1 16,2-4 2-16,3-5-4 0,1-2 4 0,1-4-5 15,-1-1 5-15,-3-1-5 0,-1 1 4 0,-2 0-5 16,-4 3 5-16,-2 1-4 0,-4 4 4 0,-13 18-4 16,15-27 4-16,-15 27-1 0,0 0 3 0,4-20 1 15,-4 20 3-15,0 0 0 0,0 0-2 0,0 0-4 16,-18 5-4-16,18-5 0 0,-16 23-2 31,7-6 4-31,-2 5-4 0,2 2 5 0,-1 1-4 16,1-1 5-16,5 1-6 0,0-4 5 0,4 0-5 15,2-3 3-15,-2-18-3 0,16 28 2 0,-16-28-1 16,29 17 1-16,-9-14 1 0,4-5 0 0,7-4 1 16,3-6 2-16,5-7 2 0,3-4-4 0,3-8 4 15,4-4-7-15,-1-3 6 0,1-5-7 0,1 0 8 16,-1-3-9-16,-3-1 10 0,-5-1-10 16,-2 1 8-16,-4 3 8 0,-4 1-22 15,-3 4 20-15,-8 6-22 0,-4 4 11 0,-6 4 3 16,-3 7 0-16,-7 18 1 0,1-20-2 0,-1 20 3 15,0 0-3-15,0 0-3 0,-26 6 1 0,26-6-3 16,-32 35 4-16,11-7-4 0,1 6 8 0,-2 4 8 16,-1 5-20-16,2 1 21 0,0 2-22 15,4-1 9-15,3 0 5 0,2-2-7 0,1-2 8 16,6-2-9-16,1-1 7 0,5-5-7 0,3-2 5 16,3-5-5-16,5-3 5 0,3-2-5 0,2-4 4 15,5-5-2-15,2-2 1 0,4-6 0 0,-1-1 0 16,5-6 0-16,-2-3 1 0,3-3 2 0,-2-5-2 15,-1-1 3-15,-1-2-5 0,-5-1 2 16,-2-2-4-16,-2 1 0 0,-5-1-3 16,-4 2 2-16,-3-1-1 0,-5 1 5 0,-3 1-3 15,0 17 4-15,-11-29-2 0,11 29 1 0,-22-23-1 16,22 23 3-16,-29-16-2 0,12 13 2 0,0 4-1 16,0 1 0-16,-1 4 0 0,0 3-2 0,1 2 2 15,17-11-4-15,-24 25 4 0,24-25-2 0,-12 29 2 16,12-29-4-16,-2 30 3 0,2-30-2 0,12 27 3 15,-12-27-1-15,27 18 1 0,-8-12-1 16,6-4-1-16,3-2 2 0,2-2 0 0,4-3 0 16,0-1-1-16,1-1 0 0,2 1 0 0,-2 0 2 15,-2 1-2-15,-3 0 1 0,-4 3-1 16,-7 1 1-16,-2 1-2 0,-17 0 1 0,19 4 1 16,-19-4 0-16,0 0 3 0,6 21-1 0,-6-21 1 15,-9 24-3-15,9-24 2 0,-19 34-4 16,4-16 4-16,-2-1-4 0,0 0 4 0,-2-3-4 15,0 2 5-15,2-4 0 0,17-12 4 0,-24 17-2 16,24-17 3-16,0 0-4 0,0 0-2 0,0 0 0 16,0 0-4-16,0 0 3 0,4-26-2 0,7 7 3 15,2-1-3-15,4-4 4 0,2 0-5 0,1-1 4 16,-2 1-5-16,0 1 4 0,-1 3-2 0,-1 0 2 16,1 2-3-16,-17 18 1 0,29-24-2 15,-29 24 2-15,27-17-3 0,-27 17-3 16,27-14-8-16,-27 14-9 0,28-10-14 0,-28 10-18 15,27-4-26-15,-9 10-38 0,-18-6-70 0,25 0-184 16,-25 0-172-16,0 0 38 0,17 10 495 0</inkml:trace>
  <inkml:trace contextRef="#ctx0" brushRef="#br0" timeOffset="15155.4454">5236 9627 1756 0,'-28'2'38'0,"5"-2"-3"16,23 0 1-16,-25 1-4 0,25-1-4 0,0 0-12 16,0 0-11-16,0 0-6 0,0 0-2 15,0 0 0-15,20 0 3 0,0 1 0 0,5 1-1 16,8-2-7-16,1-4-21 0,11 3-19 0,0-5-11 16,15 6-23-16,-3-14-45 0,26 19-107 0,-14-20-209 15,14 0-118-15,12 10 215 0</inkml:trace>
  <inkml:trace contextRef="#ctx0" brushRef="#br0" timeOffset="15827.2922">6784 9593 900 0,'7'-27'54'0,"-3"-2"-26"15,5 6 28-15,-7 0-3 0,-2 23 22 0,6-33 7 16,-6 33 1-16,0 0 0 0,0 0-8 0,-3-18-12 16,3 18-16-16,0 0-16 0,0 0-13 0,0 0-7 15,0 0-5-15,-18 25-4 0,18-25 4 0,-14 35 2 16,8-12 11-16,-4 1 19 0,4 4-26 0,-3 1 26 16,1 7-33-16,1 0 6 0,1 3 8 15,-4 0-12-15,3 0 8 0,0-1-10 0,-1 1 4 16,5-4-6-16,-1-1 5 0,0-4-6 15,1-4 3-15,1-4-4 0,1-4 1 0,1-18-2 16,1 26 2-16,-1-26-4 0,0 0 2 0,0 0-2 16,0 0 0-16,0 0 1 0,0 0 1 0,0 0 3 15,0 0-1-15,19-8 3 0,-19 8-1 0,17-30 2 16,-8 10-5-16,1-3 6 0,0-1-9 16,-2-1 6-16,1 2-4 0,-2 0 2 0,2 2-2 15,-2 1 2-15,0 1-4 0,1 2 4 0,-8 17-3 16,15-27 1-16,-15 27-3 0,20-13 2 0,-20 13-2 15,22-1 2-15,-22 1-1 0,24 6 1 0,-24-6 1 16,27 17-1-16,-27-17 2 0,30 24-3 0,-30-24 4 16,27 27-4-16,-27-27 4 15,20 30-3-15,-20-30 4 0,9 33-4 0,-8-17 4 16,-4 1-4-16,-3 0 3 0,-5 0-2 0,-5 1 4 16,-2 1-4-16,-5-1 3 0,-3 0-5 0,-1-1 4 15,-1-3-4-15,0 1 2 0,3-4-4 0,1-2-1 16,2-3-10-16,3-2-5 0,19-4-17 0,-23-1-24 15,23 1-25-15,0 0-36 0,19-17-43 0,-17-9-59 16,28 16-49-16,-8-7-157 0,1-14 24 16,24 21 348-16</inkml:trace>
  <inkml:trace contextRef="#ctx0" brushRef="#br0" timeOffset="16374.161">7216 9847 756 0,'0'0'132'15,"-5"19"-19"-15,5-19-13 0,0 0-7 16,-14 18-11-16,14-18 1 0,-12 18-8 0,12-18-7 15,-15 22-12-15,15-22-7 0,-15 23-9 16,15-23 1-16,-14 23-5 0,14-23-1 0,-14 27-8 16,14-27-1-16,-10 30-7 0,10-30 1 0,-9 29-6 15,9-29 0-15,-5 27-6 0,5-27-2 0,1 21-3 16,-1-21 0-16,0 0-2 0,14 20 0 0,-14-20 1 16,18 6 1-16,-18-6 2 0,28-5 0 0,-10-2 5 15,4-3-4-15,1-6 2 0,3-2-6 16,-1-4 2-16,3-1-6 0,-2 0 5 0,-1 0-5 15,-3 3 4-15,-2 2-4 0,-6 0 4 16,-14 18-2-16,23-31 2 0,-23 31-1 0,15-19 2 16,-15 19-1-16,0 0 4 0,0 0 3 0,0 0 0 15,0 0 1-15,0 0-6 0,0 0-2 0,0 0-3 16,0 0 1-16,-10 19-2 0,10-19 3 0,-12 37-3 16,6-14 3-16,0 2-2 0,2 0 1 15,1 1-1-15,1-2 3 0,4-1-5 0,-1-4 4 16,-1-19-4-16,16 29 3 0,-16-29-2 0,29 15 1 15,-7-14-1-15,2-6 2 0,8-7 1 0,3-7-3 16,6-9 6-16,5-7-6 0,2-6 6 0,1-4-7 16,2-6 8-16,-2 0-9 0,1-3 11 0,-1-2-10 15,-2 2 9-15,-3-2-10 0,-6 3-6 16,-4 3 18-16,-6 3-18 0,-5 3 19 16,-5 4-4-16,-4 7-8 0,-7 6 7 0,-3 9-4 15,-4 18 3-15,-6-17-1 0,6 17-3 0,-22 6 1 16,22-6-3-16,-36 35 3 0,14-2-3 0,-3 6 6 15,-1 10-7-15,1 3-4 0,-2 6 17 0,3 3-17 16,2 1 14-16,2-1-7 0,7 1-20 0,2-5-3 16,6-3-10-16,2-4 5 0,7-2-28 15,-1-10 3-15,9 2-30 0,-8-16-37 0,22 12-178 16,-15-18-247-16,-11-18 13 0,39 22 347 0</inkml:trace>
  <inkml:trace contextRef="#ctx0" brushRef="#br0" timeOffset="16561.6608">7915 9773 1729 0,'0'0'93'0,"-34"-7"-34"15,34 7-10-15,-20-2-14 0,20 2-12 0,0 0-15 16,0 0-8-16,0 0-3 0,0 0 0 0,0 0 0 16,22 0 2-16,0 0-6 0,3-3-14 0,7 2-21 15,-1-7-32-15,11 11-35 0,-11-14-47 0,24 21-76 16,-20-23-2-16,26 18-125 0,-3 1-101 15,-11-15 169-15,20 22 291 0</inkml:trace>
  <inkml:trace contextRef="#ctx0" brushRef="#br0" timeOffset="17046.0386">8712 9945 1179 0,'0'0'101'0,"0"0"-48"15,-18-26 11-15,18 26 9 0,0 0-2 16,7-17-8-16,-7 17-7 0,0 0-3 0,0 0-3 16,0 0-10-16,0 0-15 0,0 0-8 15,0 0-8-15,-24 20 3 0,24-20 2 0,-29 36 7 16,12-14-1-16,0 3 3 0,-2 2-8 0,5-1 2 15,-1-3-10-15,4-1 2 0,1-5-7 0,10-17 2 16,-9 25-4-16,9-25 0 0,0 0-1 0,0 0 0 16,0 0 0-16,9 17 0 0,-9-17 2 0,0 0 1 15,32-13 1-15,-32 13-3 0,35-31 3 16,-12 9-4-16,-1-4 4 0,3 0-2 0,-2-1 4 16,-1-1-2-16,0 2 4 0,-2 0-6 15,-2 2 4-15,-2 0-5 0,-1 5 3 0,-2 1-2 16,-13 18 2-16,21-27-3 0,-21 27 3 0,0 0-2 15,13-17 1-15,-13 17 0 0,0 0 0 0,0 0-1 16,0 0-1-16,0 0 1 0,-1 22-2 0,1-22 2 16,-2 35-2-16,-1-12 3 0,2 1-6 15,-1 0 0-15,3 2-8 0,0-2 0 0,3 1-12 16,1-2-1-16,4 0-15 0,0-6-3 0,8 2-15 16,-17-19-4-16,37 26-12 0,-37-26-7 0,44 12-17 15,-26-19-18-15,17 10-29 0,-15-20-47 0,15 11-34 16,-9-9-107-16,-7-13-39 0,17 18 247 0</inkml:trace>
  <inkml:trace contextRef="#ctx0" brushRef="#br0" timeOffset="17311.7008">9269 9882 777 0,'-10'-22'248'0,"10"22"-77"0,-14-27-33 15,14 27-24-15,-19-18-26 0,19 18-19 0,-20-9-15 16,20 9-8-16,-23-3-5 0,23 3-7 0,-25 9-6 16,25-9-2-16,-24 23-5 0,13-6 4 0,0 1-5 15,1 5 4-15,1 0-5 0,3 3 3 0,0 1-6 16,2 3 2-16,1-2-6 0,3 2 1 15,3-2-9-15,2-4 4 0,2 0-4 0,3-4-8 16,-10-20 8-16,22 29-12 0,-22-29 21 0,29 18-11 16,-11-15-2-16,-1-1 0 0,1-7 0 0,1-4 0 15,-1-3-9-15,1-3 18 0,0-5-9 16,0-3 0-16,-2-2 0 0,-1-3 0 0,-4 0 0 16,0 0 0-16,-3 2 0 0,-4-1-2 0,-1 4-11 15,-4-1-12-15,-1 3-4 0,-4 1-13 16,5 20-8-16,-14-32-13 0,14 32-15 0,-20-18-27 15,20 18-42-15,-23-3-65 0,23 3-157 0,-5 23-132 16,5-23 91-16,-7 23 410 0</inkml:trace>
  <inkml:trace contextRef="#ctx0" brushRef="#br0" timeOffset="18264.7898">10298 9870 989 0,'-22'-6'171'15,"22"6"-88"-15,-17-3-5 0,17 3 5 16,-23 7-10-16,23-7-6 0,-35 16-7 0,15 0-1 16,-10-4-10-16,4 9-4 0,-5-3-7 15,1 6 3-15,-2-1-4 0,1 5 2 0,1-3-11 16,4 2-6-16,3-2-10 0,5 0-1 0,3-2-8 16,7-1-12-16,2-5 21 0,6-17-25 0,5 28 23 15,-5-28-10-15,25 17-2 0,-4-13 2 0,3-6 1 16,6-3 0-16,5-4 2 0,3-7-3 0,3-2-10 15,0-4 22-15,1-2-24 0,-1-3 23 0,-2-2-8 16,-7-1-7-16,-1 1 9 0,-4 0-9 16,-6 1 7-16,-2 3-4 0,-5-1 2 0,-4 6-2 15,-4 2 3-15,-6 18-4 0,2-27 4 16,-2 27-1-16,-9-17 0 0,9 17 0 0,-18-5-1 16,18 5 1-16,-26 9-2 0,26-9 1 0,-30 24 0 15,13-6 1-15,0 4-3 0,1 2 5 0,1 2-4 16,3-1 5-16,1 0-5 0,4 1 5 15,2-1-5-15,4-2 2 0,4-2-3 0,3-2 3 16,5-2-4-16,-11-17-9 0,30 24 11 0,-10-17-11 16,3-2 12-16,5-5 1 0,4-3-1 0,-1-3 14 15,2-5-13-15,1-3 10 0,-1-1-10 0,1-4-3 16,-2 0 3-16,0 0-2 0,-6-2 2 0,-3 2-2 16,-2-2 3-16,-5 1-3 0,-4 3 4 15,-1 0-4-15,-11 17 3 0,10-29-2 16,-10 29 2-16,2-26-2 0,-2 26 3 0,-1-18-1 15,1 18 0-15,0 0-1 0,0 0-1 0,-17-2 1 16,17 2-3-16,0 0 3 0,-18 20-2 0,18-20 1 16,-15 33 0-16,8-14 1 0,2 2-2 0,2-2 2 15,3-2-3-15,0-17 2 0,9 29-3 0,-9-29 2 16,19 22-1-16,-19-22 2 0,31 12-1 0,-11-9 2 16,4-5 0-16,1-1-1 0,6-4 2 15,-1-2-3-15,0-3 3 0,1 0-4 0,-2 1 4 16,-1-1-3-16,-3 2 3 0,-3 1-2 0,-3 1 1 15,-2 3-1-15,-17 5 1 0,23-4-2 16,-23 4 2-16,0 0-1 0,0 0 0 0,0 0 1 16,0 0-1-16,-1 19 1 0,1-19-2 0,-18 27 2 15,18-27-3-15,-24 29 3 0,24-29-1 16,-22 26 1-16,22-26-1 0,-17 24 1 0,17-24 2 16,-11 21 4-16,11-21 3 0,0 0-4 0,0 0-6 15,0 0 0-15,0 0 0 0,0 0 0 0,0 0 0 16,0 0 0-16,0 0 0 0,14-19 0 0,-3-1 0 15,2-3 0-15,2-2 0 0,0-1 0 0,1 0 0 16,-2-2 0-16,0 1 0 0,1-2 0 0,-2 3 0 16,4 0 0-16,1 2 0 0,1 1 0 15,1 5 0-15,-1 1-1 0,0 6-23 16,-19 11-10-16,33-17-8 0,-33 17-11 0,31-6-22 16,-31 6-38-16,33 4-82 0,-33-4-168 0,0 0-204 15,27-4 55-15,-27 4 445 0</inkml:trace>
  <inkml:trace contextRef="#ctx0" brushRef="#br0" timeOffset="18454.8017">11056 9469 1457 0,'-26'20'351'15,"-4"-19"-315"-15,4 3-22 0,7-4-9 0,19 0-8 16,-24-2-5-16,24 2-3 0,0 0-7 15,-17-6-8-15,17 6-28 0,0 0-18 0,0 0-77 16,0 0-111-16,21-14-263 0,-3 13-20 0,-18 1 348 16</inkml:trace>
  <inkml:trace contextRef="#ctx0" brushRef="#br0" timeOffset="18626.7666">11625 9815 1968 0,'-28'33'67'0,"28"-33"-55"16,-28 27-12-16,28-27 0 0,-21 16 0 0,21-16 0 16,-19 10 0-16,19-10 0 0,-17 5 0 0,17-5 0 15,0 0-35-15,0 0-45 0,0 0-46 0,0 0-146 16,0 0-348-16,0 0 31 0,23-16 265 16</inkml:trace>
  <inkml:trace contextRef="#ctx0" brushRef="#br0" timeOffset="22856.1504">3766 13303 907 0,'0'0'208'0,"-28"4"29"15,11-2-181-15,-7-2-14 0,3 5-10 16,-2 0 0-16,4 3-13 0,-5 1 18 0,5 5-18 15,-5-3 11-15,5 8 6 0,-4-3-10 0,6 5 3 16,-2-2-6-16,4 3 0 0,1 0-9 16,3-1 1-16,2 1-11 0,4-4 0 0,5-18-5 15,0 28 0-15,0-28-2 0,14 17 3 0,-14-17-2 16,30 4 4-16,-10-8 0 0,3-4-1 0,3-4 1 16,6-4-5-16,2-5 5 0,4-2-4 0,-1-3 6 15,0-3-4-15,-3 1 4 0,-2 1-6 0,-2 1 7 16,-3 4-6-16,-4 2-11 0,-5 6 28 15,-18 14-31-15,22-16 30 0,-22 16-13 0,0 0 2 16,0 0 4-16,0 0 1 0,0 0-3 16,0 0-19-16,0 0 26 0,-15 29-29 0,4-9 28 15,-2 4-7-15,-3 1-5 0,2 3 8 0,-1 0-5 16,3 0 4-16,1-2-3 0,2-2 1 0,6-3-2 16,3-21 2-16,2 27-5 0,-2-27 5 0,0 0-7 15,28 18 1-15,-10-18 1 0,4-1-1 16,4-7 2-16,2-5 0 0,3-4-1 0,5-4-5 15,1-3 5-15,4-2-6 0,-2-2 4 0,-2-1-6 16,-2 3 5-16,0 1-4 0,-6 2-9 0,-4 3 29 16,-3 0-27-16,-22 20 27 0,27-25-14 0,-27 25-1 15,0 0 5-15,0 0-2 0,11-18 2 0,-11 18-3 16,0 0 1-16,-18 0-2 0,18 0 1 16,-22 11 3-16,22-11-5 0,-29 25-12 15,11-6 30-15,3 3-28 0,-2 1 31 0,3 2-9 16,2 2-7-16,2 1 8 0,4-2-7 0,3-3 3 15,3-4-4-15,0-19-1 0,8 27-4 0,-8-27 3 16,27 19-1-16,-6-15 1 0,4-6 1 0,6-5-2 16,3-5 0-16,5-4 1 0,1-3 2 0,3-4-4 15,1 0 9-15,-2-4-9 0,-2 3 4 16,-3 2-5-16,-3 3 0 0,-4 4-1 0,-2 1 4 16,-8 5-2-16,-20 9 4 0,27-7-2 0,-27 7-2 15,0 0-1-15,0 0 0 0,7 23 2 0,-7-23-5 16,-8 33 3-16,1-15-4 0,-4 1 3 0,-2 2 2 15,0-1 4-15,0 1-4 0,-1-4 8 16,14-17-3-16,-18 25 4 0,18-25 2 0,0 0-1 16,0 0 0-16,0 0-4 0,0 0 0 15,0 0-4-15,0 0 9 0,0 0 5 0,16-27 4 0,-2 8 0 16,5-4-8-16,-1 0-8 0,3 0 0 0,-2 4-4 16,2-2 7-16,-2 5 0 0,1 1-10 0,2 1 10 15,-4 6-12-15,2-2 7 0,0 5 2 16,1 2 11-16,-1 0-15 0,1 2 3 0,0 1-12 15,-2 0-25-15,3 1 2 0,-3-2-7 16,5 4-18-16,-7-9-15 0,9 14-84 0,-26-8-185 16,20-16-227-16,-20 16 0 0,0 0 409 0</inkml:trace>
  <inkml:trace contextRef="#ctx0" brushRef="#br0" timeOffset="23014.6538">4738 12902 1507 0,'-43'-27'359'16,"4"17"-303"-16,4-1-16 0,6 4-12 0,2-3-11 16,6 4-7-16,2 0-8 0,19 6-3 0,-27-8-4 15,27 8-13-15,0 0-17 0,0 0-23 0,0 0-21 16,0 0-31-16,23-9-52 0,-13-7-116 0,22 14-291 16,5 4 56-16,2-10 323 0</inkml:trace>
  <inkml:trace contextRef="#ctx0" brushRef="#br0" timeOffset="23666.5216">5914 12939 1063 0,'0'0'269'0,"0"0"-98"0,0 0-121 0,2-18-18 16,-2 18-5-16,0 0-3 0,0 0-5 0,0 0-11 15,-10 19-2-15,10-19 1 0,-10 35 10 16,1-10 0-16,2 5 9 0,-2 0-2 0,3 1 2 16,0 2-9-16,2 1 2 0,1 1-10 15,2 3 7-15,-1-2-6 0,2 1-10 0,-2-2 23 16,1 3-25-16,-2-2 22 0,0-2-10 0,0-1-7 16,1-4 6-16,-2-4-5 0,0-3 5 0,1-5-5 15,3-17 1-15,-4 19-6 0,4-19 0 0,0 0 1 16,0 0-2-16,0 0 3 0,0 0 3 0,4-19-2 15,-2 2-2-15,2-5 5 0,1-3-7 16,1-3 4-16,1-1-3 0,0 1 4 0,1 1-7 16,0 1 7-16,2 0-8 0,0 3-10 0,-1 2 30 15,2 4-29-15,-11 17 28 0,20-27-12 0,-20 27-7 16,17-11 4-16,-17 11-1 0,18-1-1 0,-18 1 3 16,20 8-3-16,-20-8 1 0,23 20 0 0,-23-20-2 15,24 26 11-15,-11-9-23 0,-4 2 22 16,2-1-24-16,-2 0 17 0,-1-1-1 15,0 1 3-15,-3 0 3 0,-4-1-7 0,-2 1 3 16,-6-1-5-16,-2 2 4 0,-5 0-3 0,-3 0 5 16,-3-1-3-16,-4-2 2 0,-2 1-2 0,0-4 2 15,0 0-5-15,-2-3-6 0,5-2-12 0,-2-5-11 16,6 0-15-16,0-6-3 0,19 3-12 0,-25-11-18 16,25 11-37-16,-6-21-50 0,6 21-77 0,22-18-165 15,-10-7-30-15,18 16 257 0</inkml:trace>
  <inkml:trace contextRef="#ctx0" brushRef="#br0" timeOffset="24057.1737">6371 13370 1133 0,'0'0'164'0,"0"0"-46"0,0 0-19 16,0 0-15-16,-26 12-23 0,26-12-11 0,0 0-12 15,-21 15-3-15,21-15-9 0,-19 14-3 0,19-14-8 16,-19 19 0-16,19-19-2 0,-18 24 1 0,18-24-2 15,-16 29-1-15,16-29-1 0,-14 32 5 0,14-32-8 16,-6 29 6-16,6-29-8 0,2 23 1 0,-2-23-4 16,11 18-1-16,-11-18 0 0,18 10 0 0,-18-10 1 15,28 3 1-15,-11-6 1 0,5-4-2 16,0-1 3-16,2-5-2 0,0-3 1 16,-1-2-3-16,2-4 2 0,-2-1-7 0,1-2 6 15,-2-2-4-15,-1 2 4 0,-2 2-3 0,-1 0 4 16,-2 0-5-16,-1 5-10 0,-15 18 28 0,18-22-28 15,-18 22 28-15,0 0-14 0,0 0 1 0,0 0 1 16,0 0-16-16,0 0 12 0,0 0-14 0,-2 23 26 16,-5-5-10-16,0 3 12 0,0 3-13 15,1-4-2-15,1 0 3 0,2-1-7 0,2-2 11 16,1-17-9-16,6 30 3 0,-6-30 0 0,15 22-9 16,-15-22-6-16,29 11-1 0,-8-11-10 0,3-7-9 15,8-2-15-15,-3-13-35 0,13 7-47 16,-15-25-102-16,23 7-302 0,-10-1-11 0,-4-11 217 15</inkml:trace>
  <inkml:trace contextRef="#ctx0" brushRef="#br0" timeOffset="24229.0146">7134 12824 1334 0,'-16'38'290'0,"-11"-13"-221"0,8 6-32 15,-2 0-15-15,5 6 7 0,-1 2-16 0,2 2 1 16,0 0-11-16,1 0 7 0,4-1-9 15,4-1 6-15,3-2 0 0,2 1-38 16,3-3 22-16,-1-5-50 0,8 4-23 0,-9-34-80 16,20 46-79-16,-20-46-129 0,0 0-148 0,31 33 155 15,-31-33 363-15</inkml:trace>
  <inkml:trace contextRef="#ctx0" brushRef="#br0" timeOffset="24400.9731">6881 13245 1565 0,'-26'-30'116'0,"26"30"-42"0,0 0-14 16,-17-21-19-16,17 21-15 0,0 0-11 0,0 0-7 16,0 0-4-16,0 0-2 0,30-15-1 0,-10 12-1 15,5-1-7-15,7 2 1 0,6-2-9 16,8 3-14-16,4-6-20 0,11 7-42 16,-10-15-57-16,28 21-110 0,-16-10-266 0,11-6 11 15,12 10 242-15</inkml:trace>
  <inkml:trace contextRef="#ctx0" brushRef="#br0" timeOffset="24932.1657">8155 13270 1150 0,'0'0'210'16,"0"0"-121"-16,0 0-15 0,0 0-7 0,0 0-11 15,0 0-14-15,0 0-14 0,0 0-11 0,-17 5-4 16,17-5-2-16,-21 23-15 0,7-5 35 0,0 4-26 15,0 1 27-15,-2 4-8 0,0-4-9 16,2 2 4-16,-2-2 0 0,1-1 1 16,1-3-5-16,14-19 0 0,-19 30-10 0,19-30 0 15,0 0-4-15,-8 17-3 0,8-17 3 0,0 0-2 16,0 0 1-16,18-6 0 0,-18 6-1 0,30-23 0 16,-9 4 2-16,1-6-2 0,2-2 5 0,2-3-5 15,1-3 6-15,-1 2-4 0,0-1-8 0,-3 2 21 16,-1 3-22-16,0 2 21 0,-3 3-11 15,0 2-1-15,-19 20 2 0,28-27-4 0,-28 27 4 16,0 0-6-16,18-11 3 0,-18 11 1 0,0 0-1 16,0 0 4-16,0 22-4 0,0-5 4 0,-4 6-6 15,-1 1 4-15,0 1-4 0,-2 4-10 0,1-2 22 16,1 2-21-16,4-1 20 0,3-3-12 16,6-1-11-16,0-3-5 0,7-2-8 0,-15-19-5 15,37 29-10-15,-13-23-17 0,8 2-27 16,-5-19-43-16,19 16-95 0,-19-25-170 0,13 3-139 15,4 5 112-15,-15-18 421 0</inkml:trace>
  <inkml:trace contextRef="#ctx0" brushRef="#br0" timeOffset="25244.6544">8824 13200 1192 0,'-46'-13'397'0,"27"23"-310"16,-10-6-29-16,7 7 0 0,-2-1-12 0,3 6-11 15,-2-1-6-15,4 4-3 0,2 1-9 16,2 3-17-16,5 1 20 0,4 4-25 0,4-2 26 15,3-1-9-15,4 0-8 0,2 0 6 0,3-2-8 16,5-3 3-16,3-2-3 0,5-3 0 0,4-4-1 16,3-5 5-16,3-5-1 0,2-4-1 0,2-4-1 15,0-4-2-15,2-2 3 0,0-5-3 16,0-4 3-16,-6-2-4 0,-4-3 0 0,-7 1 0 16,-4-2 0-16,-4 0 0 0,-7 3 0 0,-5-1 0 15,-4 2 0-15,-5 2 0 0,-4 3-1 0,-4 0-12 16,15 19-1-16,-35-29-4 0,13 20 1 0,-2 3-2 15,-1 7-3-15,-3 2-2 0,5 5-8 0,-1-1 0 16,5 9-14-16,-1-4-9 0,9 10-24 16,11-22-28-16,-11 44-50 0,11-44-99 15,1 27-249-15,9-1 24 0,-10-26 313 0</inkml:trace>
  <inkml:trace contextRef="#ctx0" brushRef="#br0" timeOffset="26025.8812">9770 13234 753 0,'-4'-18'280'0,"0"36"92"0,4-18-311 16,0 0-16-16,0 0-1 0,0 0 1 0,0 0 2 15,0 0-4-15,0 0-2 0,0 0-7 0,0 0-9 16,0 0-10-16,0 0-6 0,-17 24 3 16,13-2-4-16,0 6-7 0,-3 1 26 0,1 2-24 15,-1 1 26-15,0-2-11 0,3-2-7 0,0-2 3 16,3-4-9-16,2-2 0 0,-1-20-4 0,8 27-1 15,-8-27-1-15,20 17 1 0,-20-17-1 16,29 4 1-16,-9-9 1 0,-1-2 0 0,2-4 0 16,-1-4-2-16,4-1 2 0,-1-5-4 0,0-1 5 15,1-1-4-15,-2 0 1 0,-1 1-6 16,-2 0 4-16,-2 0-10 0,0 0-8 0,-4 0 27 16,-13 22-24-16,20-29 29 0,-20 29-9 0,0 0-1 15,0 0 2-15,0 0 1 0,0 0-2 0,0 0-2 16,0 0-2-16,0 0-14 0,-12 20 28 0,4-1-23 15,0 4 27-15,2 2-8 0,-1-1-2 0,2 3 1 16,0 1-5-16,2-2 3 0,2 1-8 16,1 1 8-16,4-3-6 0,1-2 5 0,2-1-5 15,2-3 5-15,-9-19-4 0,26 27 2 0,-9-21 3 16,3-5-2-16,-1-3 3 0,3-4 3 16,1-6 1-16,-1-3-1 0,1-5 0 0,-1-6-6 15,0 0 2-15,-1-5-4 0,-3 1 4 0,-2 0-5 16,-2 0 6-16,-3-3-6 0,-1 3-9 0,-3 0 7 15,-2 1-11-15,-2 3 21 0,-3 3-7 16,-2 3 8-16,2 20-12 0,-4-31-4 0,4 31-6 16,-5-18-3-16,5 18-3 0,0 0-6 0,0 0-3 15,0 0-14-15,0 0-15 0,0 0-6 0,0 0-13 16,7 18-5-16,6 1-39 0,-13-19-62 0,25 20-147 16,-8-5-189-16,-17-15 84 0,34 27 434 0</inkml:trace>
  <inkml:trace contextRef="#ctx0" brushRef="#br0" timeOffset="27057.1074">10567 13328 1262 0,'0'0'195'0,"-23"4"-126"16,23-4-12-16,-33-2-4 0,33 2-11 0,-27-2-8 16,27 2-5-16,-23 2-5 0,23-2 3 15,-22 6-7-15,22-6 1 0,-18 11-4 0,18-11-1 16,-19 19-1-16,19-19 1 0,-17 31-2 0,9-12 4 15,1 0-6-15,1 0 3 0,1-1-6 16,1-1-1-16,4-17-4 0,0 28 1 0,0-28-3 16,10 17 0-16,-10-17 1 0,22 7-1 0,-22-7 1 15,32-3-2-15,-10-5 0 0,4-4 0 0,3-6 0 16,3-4-2-16,1-2 3 0,5-4-6 16,0-1 7-16,2-2-4 0,-1-2-9 0,-2 2 22 15,-3 1-24-15,-1 3 19 0,-7 3-5 0,-4 2-4 16,-5 5 4-16,-17 17-2 0,19-22 1 0,-19 22-1 15,0 0 4-15,0 0-2 0,0 0-3 0,0 0 3 16,-21 15-5-16,21-15 3 0,-29 34-2 0,10-12 2 16,-1 3-2-16,-1 4-10 0,3 0 24 0,1 4-20 15,2-3 19-15,4-1-6 0,3-6-6 16,3-4 1-16,5-19-3 0,6 24 4 16,-6-24-3-16,25 12 1 0,-5-12-1 0,5-3 1 15,7-9 1-15,3-5 0 0,6-6 2 0,1-6-5 16,6-6-8-16,1-4 20 0,5-4-16 0,3-3 18 15,-2 1-7-15,1-2-5 0,-4 1 4 0,-3 1-6 16,-4-1 6-16,-4 5-5 0,-5 1 5 16,-6 1-5-16,-7 4 4 0,-5 1-7 0,-6 5 8 15,-2 6-2-15,-8 5 3 0,-2 18 2 0,-6-20 2 16,6 20-1-16,-20 0 3 0,20 0-4 0,-32 20-5 16,11-3 1-16,-3 9-3 0,-2 0 2 0,0 6-1 15,-1 3 0-15,3 0 0 0,0 3 0 16,5 1 0-16,2 0 0 0,5 0 0 0,1-1 0 15,4-3 0-15,3-1 0 0,3-1 0 16,3-4 0-16,4-4 0 0,3-2-3 0,3-1 6 16,3-4-6-16,3-3 6 0,2-3-3 0,6-5 0 15,0-2-2-15,1-4-1 0,1-3 3 0,2-4 1 16,-4-4-4-16,0-3-9 0,-2-3 10 0,1-4-10 16,-4 0 23-16,-1-1-11 0,-3 0 8 0,-4 0-11 15,-3 2-3-15,-4-2 7 0,-3 3-4 0,-6-1 4 16,-1 2-3-16,4 17 4 0,-14-29-2 15,14 29 2-15,-21-20 0 0,21 20-2 0,-23-6 1 16,23 6-1-16,-27 8-1 0,27-8 1 16,-31 19 0-16,31-19-1 0,-31 34 2 0,19-14-2 15,2 1 3-15,3 1-1 0,2-4 2 0,5-1-3 16,0-17 1-16,10 26-3 0,-10-26 2 0,21 22-1 16,-21-22 2-16,31 10 0 0,-10-9 1 15,2-2-1-15,0-3-2 0,0 1 0 0,0-2 1 16,2-3 2-16,-2 1 2 0,-2 1-2 0,-2 0 1 15,-19 6 0-15,30-2-3 0,-30 2 0 0,17 0 0 16,-17 0 0-16,0 0 0 0,0 0 0 0,6 24-10 16,-6-24 6-16,-8 31-12 0,-2-8 21 0,-2 0-8 15,-1 3 8-15,-4-2-10 0,5-1-5 16,-2 0 4-16,2-3 0 0,2-3 4 16,10-17 1-16,-12 26 3 0,12-26-4 0,0 0 2 15,0 0-1-15,0 0-1 0,0 0 4 0,0 0 3 16,0 0 1-16,22-15 1 0,-10-4 1 0,4-5-3 15,1-2 6-15,1-2-6 0,0-2-4 0,3 1 4 16,0-1-4-16,-2 2-1 0,1 1 0 0,-1 3 0 16,-1 0 0-16,-1 2 0 0,-1 3 0 0,-1 2 0 15,-15 17 0-15,25-27 0 0,-25 27 0 16,21-16 0-16,-21 16 0 0,18-11 0 0,-18 11-4 16,17-10-27-16,-17 10-9 0,0 0-17 15,23-7-24-15,-23 7-28 0,0 0-60 0,0 0-93 16,11-18-283-16,-11 18 18 0,0 0 306 0</inkml:trace>
  <inkml:trace contextRef="#ctx0" brushRef="#br0" timeOffset="27247.6561">11167 13036 1288 0,'-46'-6'451'0,"29"25"-344"16,-14-7-64-16,12-1-13 0,19-11-11 15,0 0-8-15,0 0-8 0,2 17 0 0,16-13 1 16,7-4 3-16,9-4 2 0,10-2-2 16,8-6-2-16,10-1-2 0,7-6-4 0,2 0-8 15,6 0-3-15,1-2-21 0,4 5-9 0,0-4-20 16,8 11-43-16,-12-16-88 0,21 12-340 0,-15 1-36 16,-3 0 139-16</inkml:trace>
  <inkml:trace contextRef="#ctx0" brushRef="#br0" timeOffset="27419.5855">12523 13149 2038 0,'-26'22'9'0,"1"-7"-9"0,5-4 0 15,1-3 0-15,19-8 0 0,-17 5 0 0,17-5 0 16,0 0 0-16,0 0 0 0,8-21 0 0,3 1 0 16,11-4 0-16,-1-10-71 0,17 8-96 0,-18-23-278 15,22 14-186-15,-3-6 30 0,-1-5 470 16</inkml:trace>
  <inkml:trace contextRef="#ctx0" brushRef="#br1" timeOffset="34285.6735">12596 16587 507 0,'0'0'51'0,"0"0"-55"0,0 0-4 0,0 0 6 16,0 0 16-16,0-20 11 0,0 20 19 0,0 0 3 15,0-24 15-15,0 24 6 0,0-22-1 16,0 22 13-16,2-24-4 0,-2 24-3 0,-2-21-3 16,2 21-3-16,0 0 5 0,0 0-13 15,-11-21-38-15,11 21 26 0,0 0-29 0,0 0 20 16,-26 5 22-16,26-5-43 0,-26 10 7 0,26-10-42 16,-33 19 19-16,15-6-13 0,0 3 22 0,2 2 11 15,-5-1-11-15,7 3 5 0,-3-2-10 0,5 5 0 16,1-2 2-16,2 1 1 0,2-1-5 15,2 1 3-15,2 1-6 0,5 0 4 0,0-1-7 16,4-2 5-16,3-1-4 0,-9-19 4 0,24 29 5 16,-24-29 4-16,34 20-3 0,-14-11 2 0,0-4-12 15,1-2 1-15,2-2 0 0,0-2 2 0,0-2-1 16,-1-5 1-16,0-1 0 0,-3-5 0 16,0-3 4-16,-2-4-4 0,-3-6 6 0,-2-4-7 15,1-7 7-15,-2-3-7 0,-3-4 8 16,-1 2-11-16,-2-5-9 0,-1 5 25 0,-4 3-26 15,-1 5 28-15,-3 5-10 0,-2 6-4 0,-3 3 3 16,9 21-2-16,-25-22 0 0,25 22-1 0,-32-5-1 16,14 9-2-16,1 6-3 0,-1 3-1 0,1 6-5 15,-1 3 4-15,2 2-5 0,0 2 7 0,6-1 11 16,3-2-46-16,6 1 16 0,1-24-54 16,9 38-10-16,-9-38-9 0,27 20-31 0,-27-20-21 15,48-1-45-15,-23-9-100 0,1-11-116 0,20 16 219 16</inkml:trace>
  <inkml:trace contextRef="#ctx0" brushRef="#br1" timeOffset="34770.0348">12975 16207 1417 0,'-19'0'56'0,"19"0"-15"15,-28 6-4-15,28-6 1 0,-19 9 1 0,19-9-5 16,-9 20-15-16,9-20-3 0,-8 31-10 0,5-8 1 15,2 6-6-15,2 5 10 0,-1 1-5 0,2 4-6 16,-2 0 28-16,1 3-30 0,-2 0 28 16,1 2-9-16,0-1-11 0,1-2 12 15,-1-3-6-15,1-3 4 0,-1-6-7 0,1-4 4 16,2-4-12-16,-3-21 2 0,7 29-4 0,-7-29 0 16,0 0-1-16,0 0 0 0,21 17 1 0,-21-17 0 15,0 0 0-15,17-1 0 0,-17 1 1 0,0 0 0 16,17-15 1-16,-17 15 0 0,0 0 1 0,16-26-1 15,-16 26 3-15,11-26-4 0,-11 26 2 16,10-26-2-16,-10 26 2 0,10-27-3 0,-10 27 3 16,10-18-2-16,-10 18 1 0,0 0-2 0,0 0 2 15,23-17-4-15,-23 17 2 0,0 0 0 0,23 7-1 16,-23-7 1-16,17 9-1 0,-17-9 0 0,0 0 0 16,23 14-1-16,-23-14-1 0,0 0 2 15,17 21-2-15,-17-21 2 0,6 18-1 0,-6-18 1 16,2 23-1-16,-2-23 2 0,-8 23 0 15,8-23 2-15,-17 26-2 0,17-26 3 0,-25 26-5 16,25-26 4-16,-32 22-7 0,15-14 0 0,17-8-5 16,-32 11-4-16,32-11-7 0,-30 4-4 0,30-4-9 15,-25-3-6-15,25 3-10 0,-20-8-10 0,20 8-18 16,0 0-23-16,0 0-32 0,-10-34-32 0,10 34-28 16,16-21-86-16,-13-2-110 0,18 23 169 15,-14-25 221-15</inkml:trace>
  <inkml:trace contextRef="#ctx0" brushRef="#br1" timeOffset="35176.2752">13435 16531 1244 0,'-20'-9'171'0,"20"9"-126"15,0 0-23-15,-21-4-2 0,21 4 9 0,0 0 8 16,-27 3-5-16,27-3-4 0,-22 16-13 0,22-16-6 15,-25 19-3-15,25-19 7 0,-27 27 1 0,14-10 7 16,13-17-4-16,-26 34 2 0,26-34-5 16,-22 32 3-16,22-32-6 0,-12 28 0 0,12-28-8 15,-2 18 0-15,2-18-6 0,0 0 2 16,0 0-2-16,20 16 1 0,-20-16 1 0,26 1 0 16,-26-1 2-16,34-5 0 0,-12-1-2 0,0-1 0 15,0-1 2-15,-2-1-4 0,1 1 3 0,-3 0-2 16,-1 2 1-16,-17 6-1 0,27-2 0 0,-27 2-2 15,0 0 1-15,18 10 1 0,-18-10-6 0,4 19 2 16,-4-19-4-16,-6 31 3 0,0-11 2 16,-4 2 6-16,-2 1-3 0,-1 1 5 0,-3 0-6 15,-1 0 6-15,0-2-7 0,0-2 5 0,17-20-7 16,-28 28-3-16,28-28-13 0,-17 10-16 16,17-10-36-16,0 0-30 0,0 0-28 0,0 0-33 15,15-21-19-15,-8 0-75 0,-1-8-163 0,22 19 103 16,-20-28 319-16</inkml:trace>
  <inkml:trace contextRef="#ctx0" brushRef="#br1" timeOffset="36020.0972">13570 16728 1069 0,'0'0'216'0,"-15"22"-171"0,15-22-27 0,0 0-11 15,0 0-3-15,0 0 4 0,0 0 8 16,23 8 8-16,-23-8 5 0,25-8 0 15,-8 1-5-15,3-6 1 0,3 1-10 0,-1-2-1 16,2-1-8-16,-1-2-3 0,-1 2-3 0,-4-3 3 16,-1 1-5-16,-17 17 3 0,28-32-3 0,-28 32 3 15,17-26-2-15,-17 26 5 0,5-23-2 0,-5 23 5 16,-8-20-2-16,8 20 4 0,-17-14-1 0,17 14 3 16,-25-10-2-16,25 10 4 0,-30-2 3 15,14 3 0-15,16-1 5 0,-33 16-5 0,16-3-4 16,-2 3-6-16,3 5 4 0,-1 1-4 0,4 5 11 15,0-3-7-15,5 2 5 0,2-3-11 0,2 0 1 16,4-2-5-16,4-3 3 0,-4-18-4 16,14 28 3-16,-14-28-3 0,27 17 1 0,-7-15 4 15,4-2 0-15,2-6 0 0,4-5-2 0,-1-2 0 16,5-6-1-16,3-2 2 0,2 2-1 16,0-4 1-16,-1 1-5 0,0 0 4 0,-5 2-4 15,-3 3 5-15,-3 1-3 0,-3 6 1 0,-3 3-3 16,-4 4-1-16,-17 3-8 0,21 2-5 0,-21-2-1 15,0 0 2-15,7 27 9 0,-9-11 1 0,-3 4 3 16,-1 4-5-16,-4 0 6 0,0 3-5 0,-2-1 9 16,0 1-5-16,0 0 12 0,1-3-3 0,1 1 7 15,2-7-4-15,3 1-1 0,5-19-5 16,-5 19 3-16,5-19-5 0,0 0-2 16,0 0-1-16,0 0-4 0,0 0 5 0,0 0-1 15,24-29 6-15,-24 29-3 0,21-39 5 0,-8 14-4 16,-1-4 5-16,2 0-4 0,-2-2 7 0,0 2-6 15,-2 2 5-15,-2 4-8 0,0 2 7 0,-2 4-3 16,-6 17 4-16,7-20 1 0,-7 20 2 16,0 0-3-16,0 0 0 0,0 0 0 0,0 0-5 15,0 0-1-15,0 0-5 0,0 0-2 0,0 0 2 16,0 0 2-16,0 0 1 0,23 4-1 0,-23-4 0 16,20 0 1-16,-20 0-3 0,21-3 1 0,-21 3-1 15,27-6-13-15,-27 6 1 0,31-4 0 0,-31 4-1 16,29-1 13-16,-29 1 1 0,22 1 1 15,-22-1-1-15,0 0-2 0,20 9 0 16,-20-9 2-16,0 0 0 0,10 18 3 0,-10-18-2 16,3 19 1-16,-3-19-2 0,-2 23 2 0,2-23-3 15,-5 27 2-15,5-27-3 0,-6 34 3 0,3-16-5 16,-1-1 5-16,4-17-3 0,-2 31 4 0,2-31-3 16,0 23 2-16,0-23-2 0,0 0 1 0,0 0-2 15,11 17 0-15,-11-17 1 0,0 0-1 0,18-7 2 16,-18 7-1-16,18-22 3 0,-8 4-4 15,1-4 6-15,0-2-4 0,0-2 3 0,1 2-2 16,-2 0 3-16,0 2-5 0,0 2 4 0,-2 2-5 16,-8 18 3-16,10-25-2 0,-10 25-6 15,5-18-11-15,-5 18-10 0,0 0-15 0,0 0-10 16,2-24-21-16,-2 24-38 0,0 0-41 0,0 0-107 16,0 0-164-16,0 0-73 0,28 7 303 15</inkml:trace>
  <inkml:trace contextRef="#ctx0" brushRef="#br1" timeOffset="36566.9157">15060 16502 812 0,'0'0'85'0,"-27"-18"-18"0,27 18 12 0,-23-15 14 15,5 4 10-15,18 11-5 0,-29-5-24 16,29 5 3-16,-37 4-14 0,37-4-41 0,-38 16 31 16,18-2-42-16,-4 0 24 0,3 6 0 0,-3 1-8 15,3 4 4-15,0 2-10 0,3 1 5 0,1 2-11 16,4-1 1-16,1 0-9 0,4-1 1 0,3-4-6 15,4-1 2-15,4-3-6 0,4-3 4 16,-7-17-5-16,26 25 2 0,-7-18 0 16,2-1 2-16,3-5 0 0,1-3-1 0,3-4 0 15,0-4-1-15,0-5 2 0,2-3 2 0,0-4 4 16,0-3-5-16,0-4 6 0,-2-2-9 0,-4-2 5 16,-2 0-6-16,-3 2 5 0,-4 2-4 0,-4 3 5 15,-4 3-5-15,-5 7 3 0,-2 16-1 0,-1-25-5 16,1 25 6-16,0 0-5 0,-14-21 5 0,14 21 1 15,0 0-1-15,-20-2-1 0,20 2 1 16,0 0 1-16,-18 19-5 0,18-19 5 16,-9 29-5-16,7-10-1 0,1 4 4 0,2 1-6 15,0 1 5-15,3 1-3 0,2-1 0 0,1-2-8 16,2-2 0-16,2-2-11 0,-11-19-1 0,25 27-10 16,-25-27-9-16,37 15-12 0,-20-17-2 0,11 1 4 15,-5-14 3-15,7 3-8 0,-4-17-27 0,9 7-46 16,-13-20-44-16,18 12-38 0,-12-16-36 15,4 1-59-15,9 11-11 0,-19-23 318 0</inkml:trace>
  <inkml:trace contextRef="#ctx0" brushRef="#br1" timeOffset="36738.9855">15642 16086 377 0,'-8'-22'268'0,"8"22"3"0,-24-23-30 0,24 23-57 16,-22 5-59-16,22-5-44 0,-24 24-33 16,13-2-3-16,-5 1-12 0,5 10-2 15,0 2-14-15,1 4 0 0,3 5-15 0,2 2 7 16,-1 4-13-16,2 0-18 0,1 2 28 0,-1 3-27 15,3-1 23-15,0 1 5 0,1-3-16 0,-2-8 8 16,2-2-15-16,2-10 2 0,3-3-27 0,-4-12-32 16,11 9-62-16,-12-26-2 0,11 21-49 0,-11-21-28 15,0 0-130-15,0 0-85 0,7-17 312 0</inkml:trace>
  <inkml:trace contextRef="#ctx0" brushRef="#br1" timeOffset="37072.0501">15386 16416 1137 0,'-17'-7'226'0,"-6"-4"-69"0,23 11-46 16,-18 8-37-16,18-8-23 0,0 0-23 16,-15 18-11-16,15-18-10 0,0 0-3 15,5 21-3-15,-5-21 0 0,0 0-1 0,29 17-25 16,-29-17 26-16,36 6-25 0,-16-7 30 0,3 0 3 16,2-4 1-16,0 0 29 0,1-1-24 0,0 1 24 15,-2 0-26-15,1 2-5 0,-3-2 0 0,0 1-1 16,-4 0 0-16,-1 2-1 0,-17 2-1 0,24-1-2 15,-24 1-1-15,0 0-1 0,0 0 0 0,0 0 0 16,0 0 0-16,0 0 1 0,16 18-2 16,-16-18-21-16,-2 17 20 0,2-17-24 0,-6 28 28 15,2-11-3-15,-1 2 3 0,2 3-1 16,-2 1-5-16,0 0 2 0,1 2-3 0,1-2 0 0,0 0-7 16,1-2 1-16,0-2-11 0,2-19-1 15,-2 31-10-15,2-31-6 0,1 19-19 0,-1-19-22 16,0 0-38-16,0 0-50 0,0 0-87 0,0 0-255 15,9-36 29-15,-9 36 380 0</inkml:trace>
  <inkml:trace contextRef="#ctx0" brushRef="#br1" timeOffset="37218.9263">15678 16221 1638 0,'-21'6'104'0,"21"-6"-46"15,-20 3-25 1,20-3-15-16,0 0-11 0,0 0-10 15,0 0-12-15,0 0-14 0,0 0-19 0,-2 18-25 16,2-18-8-16,21 8 4 0,-21-8 0 0,41 6-9 16,-16-13-43-16,15 12-97 0,-5-5-255 0,0-11 39 15,14 17 352-15</inkml:trace>
  <inkml:trace contextRef="#ctx0" brushRef="#br1" timeOffset="37940.2895">16299 16379 1230 0,'-36'-8'150'0,"19"13"-95"0,-4-10-24 15,21 5 0-15,-35-8-1 0,35 8-5 0,-26-10-1 16,26 10-3-16,-23-6 2 0,23 6 2 16,-24 1 2-16,24-1 1 0,-25 9-3 0,25-9-1 15,-27 20-7-15,27-20 1 0,-28 33 0 0,14-12-21 16,-1 1 31-16,1 8-27 0,0-3 24 0,0 6-3 15,3 0-12-15,2-2 2 0,1 1-7 0,5-2 2 16,1-5-6-16,5-2 4 0,4-5-9 0,-7-18 3 16,22 23-1-16,-5-19 1 0,4-4 1 0,2-3-1 15,2-5 1-15,3-4-1 0,2-5 2 16,0-4-2-16,0-3 2 0,1-5-7 16,-2 1 1-16,-1-3-7 0,-4 3 4 0,-2 0-6 15,-4 3 3-15,-4 3 27 0,-5 4-27 0,-9 18 32 16,7-27-22-16,-7 27 2 0,0 0 4 0,0 0 0 15,-17-17 0-15,17 17-2 0,-19 0-1 0,19 0 0 16,0 0-2-16,-20 9 2 0,20-9-3 16,0 0-1-16,0 0-1 0,0 0-2 0,0 0 2 15,0 0 1-15,0 0 0 0,0 0 5 0,18 12-3 16,-18-12 1-16,23-1 1 0,-23 1 1 0,28-6 3 16,-28 6 1-16,29-9 4 0,-29 9-2 0,28-8-1 15,-28 8-2-15,22-4-1 0,-22 4-3 0,0 0 1 16,23 7 0-16,-23-7 0 0,0 0 2 15,9 19-3-15,-9-19-25 0,1 21 25 0,-1-21-25 16,-3 27 25-16,3-27-2 0,-7 29 0 0,7-29 0 16,-11 30-2-16,11-30 4 0,-10 30-5 0,10-30 3 15,-11 31-2-15,11-31 1 0,-4 19-1 16,4-19-6-16,0 0-3 0,0 0-2 0,0 0 0 16,0 0 5-16,0 0 4 0,21-5 1 0,-21 5 2 15,20-25 0-15,-20 25 2 0,22-35-1 0,-10 14 3 16,0-1-5-16,0-1 2 0,0 3 27 15,1 1-27-15,-13 19 30 0,20-31-24 0,-20 31-2 16,17-21 1-16,-17 21-4 0,0 0 1 0,0 0-1 16,0 0 0-16,0 0 1 0,0 0-1 0,0 0 0 15,16 23-2-15,-16-23-25 0,3 31 26 0,-2-12-31 16,-1 4 24-16,0-1-8 0,2 1-12 0,-1-2-1 16,4 0-13-16,-2-4-8 15,8 4-18-15,-11-21-2 0,23 26-5 0,-23-26 2 16,34 15-3-16,-17-16-18 0,11 8-43 0,-9-15-30 15,18 8-103-15,-1 2-141 0,-14-21 135 0,20 21 275 16</inkml:trace>
  <inkml:trace contextRef="#ctx0" brushRef="#br1" timeOffset="38284.0652">17049 16371 1229 0,'-17'-15'154'0,"-2"-1"-74"15,19 16-17-15,-29-17-8 0,29 17-6 0,-28-10-8 16,28 10-11-16,-24 0-10 0,24 0-7 0,-22 7-5 15,22-7-1-15,-23 15-1 0,23-15 2 16,-21 23-2-16,21-23 3 0,-19 30 0 0,10-12 3 16,2-1-1-16,1 3-26 0,2-3 29 0,3 1-31 15,1-18 24-15,5 29 0 0,-5-29-8 16,13 21 3-16,-13-21-2 0,26 17-1 0,-26-17 1 16,33 9-3-16,-16-9 5 0,0 0-4 0,2-1 2 15,-1-3 2-15,2 2-1 0,-3-1-1 0,0 2 2 16,-17 1-3-16,25 2 2 0,-25-2 0 0,20 8-3 15,-20-8 2-15,0 0-1 0,12 21 4 0,-12-21-2 16,-1 27 4-16,-4-10-5 0,-4 1 3 16,-2 1-4-16,-1 2 4 0,-1 2-3 0,-3 0 3 15,-1 1-3-15,-1-1 4 0,0-2-5 16,2 0 3-16,2-4-5 0,14-17 2 0,-15 22-11 16,15-22-19-16,0 0-37 0,0 0-41 0,0 0-80 15,0 0-129-15,25-28-225 0,-5 21 36 0,-9-21 461 16</inkml:trace>
  <inkml:trace contextRef="#ctx0" brushRef="#br1" timeOffset="38893.4013">18264 16283 1086 0,'-15'-22'133'0,"15"22"-36"0,-21-31-16 16,21 31-13-16,-30-32-5 0,30 32-17 15,-40-29-4-15,17 17-7 0,-5-1-5 16,1 3-6-16,-2-2-4 0,1 4-4 0,-1-3 3 16,2 6-1-16,-1 0 2 0,3 6-2 0,1 2-2 15,2 4-2-15,2 4-3 0,-1 2 1 0,3 4-4 16,-1 4 2-16,2 2-4 0,2 2 4 0,0 5-6 15,2 3 3-15,2 6-7 0,1 4 6 0,3 3-11 16,-1 4-20-16,2-1 20 0,1 3-21 16,3-3 24-16,0 0 6 0,3-2-18 0,0-3 1 15,4-2-21-15,-2-10-8 0,8-1-19 0,-6-11-14 16,12 5-40-16,-17-25-45 0,27 24-86 0,-27-24-223 16,0 0-8-16,38 10 323 0</inkml:trace>
  <inkml:trace contextRef="#ctx0" brushRef="#br1" timeOffset="40174.6578">17552 16602 1529 0,'0'0'156'0,"-22"17"-127"0,22-17-24 16,0 0-5-16,0 0-2 0,0 0 2 0,21-13 8 15,-3 4 2-15,4 2 0 0,4-1 0 16,3-3-4-16,2 0 1 0,2-2-6 0,4 2 6 15,-1 1-6-15,-1 2-1 0,-1 2 0 16,-1-1 0-16,-2 5 1 0,-3 2 1 0,-3 1 0 16,-4 4-2-16,-4 0 0 0,-17-5 0 0,28 16 1 15,-28-16-3-15,14 21 4 0,-14-21-1 0,5 31 3 16,-6-13-4-16,-3 1 6 0,-2 1-7 0,-1 0 5 16,-3 1-2-16,-1 0 3 0,-1 1 0 15,1 0 5-15,-1 0-2 0,1-2 1 0,0-2-5 16,2-1 2-16,9-17-6 0,-16 27 4 0,16-27-4 15,-8 18 2-15,8-18-3 0,0 0 1 0,0 0-2 16,0 0-1-16,0 0 4 0,0 0-4 0,17-6 4 16,-17 6-2-16,20-22 0 0,-8 3 1 15,1-4 4-15,2-2-4 0,1-7 6 0,1 3-8 16,0 0 5-16,0 4-4 0,-2 0 4 16,-2 2-3-16,-1 4 2 0,-2 0-3 0,-10 19 1 15,17-23-3-15,-17 23 4 0,0 0-2 0,0 0 1 16,0 0 1-16,0 0-2 0,0 0 0 0,17-11 0 15,-17 11 1-15,0 0-1 0,0 0 1 0,0 0 1 16,19 8-1-16,-19-8 1 0,17 6-2 0,-17-6 1 16,23 3 0-16,-23-3 0 0,31 0 0 15,-12-1-3-15,3-1 2 0,4 0 0 0,0-3 2 16,2 0 2-16,-1-2-2 0,-1 2 0 0,-3-1-2 16,-1 1 2-16,-5 3-4 0,-17 2 1 0,23-2-4 15,-23 2 0-15,0 0 4 0,0 0 2 16,0 0 3-16,0 0 0 0,0 0-1 0,-22 19-1 15,22-19 4-15,-32 19 0 0,14-4 2 0,-1-1-4 16,-3 2 4-16,0 2-6 0,0 1 7 16,-1 2-3-16,2 1 4 0,1-3-3 0,0 7 3 15,3-2-1-15,1-1 5 0,4 2-8 0,4-4 4 16,1-3-8-16,7-18 0 0,3 29-2 0,-3-29 0 16,17 16-1-16,-17-16 0 0,32 8 0 0,-15-8 2 15,4-4-1-15,4-2 0 0,0-6 1 0,6 0-6 16,-1-7 8-16,2-2-4 0,1-4 7 0,-2-1-4 15,-2 0 1-15,-2-1-4 16,-3 3 3-16,-2-4-4 0,-2 5 2 0,-3 0-4 16,-4 2-1-16,-4 0-1 0,-4 4 4 0,-5 17-3 15,-2-25 4-15,2 25-1 0,-14-17 4 0,14 17-1 16,-21-10 3-16,21 10 0 0,-25 1-2 0,25-1 1 16,-25 10-2-16,25-10 3 0,-24 14-4 0,24-14 3 15,-20 19-4-15,20-19 3 0,0 0-2 16,0 0-3-16,-4 19 2 0,4-19-3 0,0 0 4 15,25 5 4-15,-25-5-1 0,35-6-1 0,-14 0 0 16,3-3-3-16,1 0 2 0,0-1 0 0,2 1 4 16,1 2-1-16,-1 1 0 0,0 4 0 0,-4-1-2 15,-3 3-1-15,-1 0 2 0,-19 0-2 16,28 7 0-16,-28-7 0 0,0 0-1 0,15 22 3 16,-15-22-3-16,-1 26 3 0,1-26-6 15,-12 35 7-15,3-15-4 0,-2 2 5 0,-2 2-2 16,0-1 1-16,1 3-5 0,-1-2 5 0,2-1-4 15,1-1 6-15,0-6-4 0,10-16 2 0,-11 23-3 16,11-23 0-16,0 0-4 0,0 0 1 0,0 0 0 16,0 0-1-16,24-3 2 0,-24 3 1 0,27-28 3 15,-11 6-1-15,1-1 2 0,0-2-6 0,0 1 2 16,-1 1-2-16,-1 0 5 0,0 0-3 16,-2 0 6-16,1 2-7 0,-3 3 7 15,-2 1-4-15,-9 17 4 0,14-25-1 0,-14 25-1 16,0 0 0-16,0 0 3 0,0 0 3 0,0 0 1 15,0 0 1-15,0 0-5 0,0 0-1 0,0 0-5 16,0 0-1-16,3 19 1 0,-3-19 1 0,-4 34-2 16,1-13 2-16,2 0-2 0,0-1-1 15,1-2 1-15,0-18 1 0,7 25 0 0,-7-25 4 16,0 0-5-16,24 21 3 0,-24-21-5 0,25 0 2 16,-8-5 1-16,1-5 2 0,6-3 5 0,2-4-2 15,-1-6 3-15,3-2-5 0,-2-4 5 0,1 0-6 16,-3 1 1-16,-1 4-2 0,-3 4-4 0,-20 20 24 15,24-26-21-15,-24 26 0 0,0 0 0 16,0 0 0-16,0 0 0 0,0 0 0 16,0 0 0-16,0 0 0 0,-12 30 0 0,1-2 0 15,-3 2 0-15,2 5 0 0,0 4 0 0,1 1 0 16,3 1 0-16,-2 0 0 0,5-1-6 0,1-5-1 16,6-3-19-16,0-6 3 0,5-4-11 0,1-5-4 15,-8-17-9-15,25 18-22 0,-3-6-53 0,-22-12-129 16,24-21-341-16,-3 14 8 0,-4-11 337 0</inkml:trace>
  <inkml:trace contextRef="#ctx0" brushRef="#br1" timeOffset="40752.7645">19448 16625 1825 0,'0'0'86'0,"-15"-19"-52"16,15 19-19-16,0 0-7 0,0 0-3 16,0 0-4-16,-17-15 2 0,17 15-6 15,0 0-8-15,0 0-13 0,0 0-27 0,0 0-41 16,3 18-104-16,-3-18-255 0,0 0-164 0,0 0 82 16,0 0 533-16</inkml:trace>
  <inkml:trace contextRef="#ctx0" brushRef="#br1" timeOffset="40943.3607">19514 17134 1845 0,'-12'19'99'16,"12"-19"-37"-16,-26 15-48 0,26-15-7 16,0 0-6-16,0 0-4 0,0 0-1 0,0 0-12 15,0 0-9-15,0 0-11 0,0 0-14 16,0 0-30-16,11-25-52 0,12 32-175 0,-23-7-310 15,27-25 38-15,-10 23 401 0</inkml:trace>
  <inkml:trace contextRef="#ctx0" brushRef="#br1" timeOffset="136600.7653">12483 17694 1094 0,'0'0'75'15,"0"0"-41"-15,11-17-11 0,-11 17 6 0,0 0 1 16,6-17 9-16,-6 17-5 0,0 0-9 0,11-20-9 16,-11 20-5-16,0 0-8 0,0 0 2 0,0 0 2 15,16-21 7-15,-16 21 5 0,0 0 4 0,0 0 4 16,0 0-2-16,0 0 1 0,0 0 1 0,0 0 1 16,0 0-7-16,0 0-2 0,-2 28-10 15,0-5 1-15,-2 7-6 0,-3 11 6 0,-2 7-5 16,-3 1 5-16,-4 12 0 0,-2 2-17 0,-3 1 20 15,0 5-28-15,0-5 9 0,2 0 14 0,4-3-20 16,2-21-6-16,3-5 29 0,3-13-12 0,7-22 10 16,-5 22 4-16,5-22-16 0,0 0-1 0,0 0 4 15,17-18 15-15,-6 1 12 0,-11 17-18 0,22-58 4 16,-9 20-5-16,2-5-17 0,3-12 23 0,-2 8 4 16,4-2-13-16,-6-11 6 0,3 1 17 0,-1 0-25 15,-1 2 27-15,-1 1-17 0,0 0-14 0,-4 1 13 16,1 6-10-16,-2 3 7 0,-1 11-10 0,0 1 8 15,-1 7-7-15,0 7 3 0,-7 20-3 16,11-22-1-16,-11 22-4 0,0 0 5 0,0 0 0 16,0 0 0-16,0 0 1 0,22 0-3 0,-22 0 2 15,18 7 0-15,-18-7-2 0,27 19 2 0,-27-19 0 16,37 31 0-16,-17-14 5 0,1 5-9 0,-2 3 4 16,2 3-8-16,0 10 6 0,-1 2-6 0,-1 4 9 15,-2-1-10-15,-5-4 12 0,-2 9-12 0,-2-1-14 16,-4 10 14-16,-2-10-22 0,-1 3 14 0,-2-2 0 15,0-2-19-15,-6 6 7 0,3-2-27 0,-6-4-15 16,9-6-40-16,-11-12-59 0,12-28-71 0,-6 23-128 16,6-23-100-16,0-29 243 0</inkml:trace>
  <inkml:trace contextRef="#ctx0" brushRef="#br1" timeOffset="136788.295">12488 18016 1586 0,'0'0'14'0,"-2"21"-7"0,2-21-24 0,17 18 12 16,2-11 0-16,6-7 6 0,5-5 6 0,4-2-3 15,6-2-2-15,3-5 0 0,4-4-3 0,1 0-9 16,-2-8 20-16,4 6-45 0,-7-5 11 0,7 6-48 16,-10-5-34-16,10 8-41 0,-15-7-34 0,9 11-6 15,-10-5-85-15,-9-3-80 0,16 15 134 16,-41 5 218-16</inkml:trace>
  <inkml:trace contextRef="#ctx0" brushRef="#br1" timeOffset="137116.4056">13281 17882 816 0,'-17'1'179'0,"17"-1"-35"0,-23 0-41 0,23 0 8 15,-22-7-32-15,22 7-9 0,-24-10-4 0,24 10-6 16,-27-11 0-16,27 11-19 0,-27-11-3 0,27 11-10 16,-25-5 0-16,25 5-8 0,-23-1-1 0,23 1-12 15,-24 5-1-15,24-5-5 0,-23 11-6 0,23-11 8 16,-20 17-6-16,20-17 6 0,-14 28-6 15,11-10 3-15,0 0-5 0,3-18-20 0,3 23 28 16,-3-23-26-16,15 22 31 0,-15-22-3 0,30 26-7 16,-11-24-2-16,3-2 2 0,2-4-6 0,2-3 4 15,-1 4 2-15,1-3 3 0,1 0 0 0,-1 4-8 16,-1-7 17-16,-2 7-21 0,-5 4 10 0,-18-2 12 16,26 7-11-16,-26-7 7 0,13 27-4 0,-13-27 0 15,1 36-8-15,-7-15 2 0,-2 3 1 0,-6 11-8 16,-3 10 18-16,-2-2-16 0,-3 3 10 0,-1-1-4 15,1-21-21-15,0 5 28 0,0-9-8 0,5-8 11 16,1 7 2-16,16-19-50 0,-18 7-25 0,18-7-26 16,-2-26-85-16,19 6-49 0,-16-18-94 0,10-14-233 15,22-6 215-15,-19-18 337 0</inkml:trace>
  <inkml:trace contextRef="#ctx0" brushRef="#br1" timeOffset="137507.0048">13702 17157 1736 0,'-27'25'23'16,"14"-6"25"-16,5-1-19 0,1 1-3 0,3 1 5 15,0 3-15-15,-1 2 2 0,0 5-10 0,0 5 0 16,0 4-6-16,0 3 7 0,0 4-7 0,1 0 10 16,-3 9-15-16,0 4 7 0,0 4-12 15,-2 2 13-15,0 2-9 0,-2-1-12 16,0-2 21-16,1-4-19 0,3-17 7 0,1-9 19 15,3 3-16-15,2-9 10 0,2-1 3 0,2-9-4 16,-3-18-9-16,0 0 2 0,17-10 6 0,-17 10-5 16,24-33 9-16,-8 5-9 0,2-16-1 0,3 4 3 15,-1-6 3-15,3 0 18 0,1 5-12 0,0-8 8 16,-1 5-12-16,-1 7-9 0,-4 4 7 0,0 9-10 16,-18 24 9-16,28-26-3 0,-28 26 3 15,0 0 3-15,21 3-8 0,-21-3 1 0,10 30-6 16,-5-8 5-16,-3 9-1 0,2 7 6 0,-3 4-7 15,-2 3-15-15,1 1 15 0,-2-3-17 16,2 1 13-16,2-4-1 0,1-2-15 0,2-5 0 16,6-1-21-16,-11-32 3 0,29 16-26 0,-29-16-25 15,45 2-28-15,-26-11-70 0,17-9-123 16,-2-21-236-16,-6-15 72 0,17 8 478 0</inkml:trace>
  <inkml:trace contextRef="#ctx0" brushRef="#br1" timeOffset="137725.7512">14396 17067 1670 0,'-10'27'96'0,"-7"-7"-62"0,5 5-10 0,0 2 32 16,4 7-37-16,-3 3 25 0,1 8-26 0,0 4-16 16,2 6 9-16,0 3-12 0,1 0 6 0,2 4-10 15,0-4 6-15,-1 2-11 0,1 2 12 0,2 0-15 16,-1-1-7-16,1 0 17 0,0-11-28 0,4-2 13 15,-1-12-2-15,6 4-36 0,-2-7-9 0,8 2-30 16,-6 0-38-16,17-9-64 0,-23-26-90 16,27 17-162-16,1-19-52 0,-17-22 424 0</inkml:trace>
  <inkml:trace contextRef="#ctx0" brushRef="#br1" timeOffset="138147.6531">14539 17761 1389 0,'-21'14'94'0,"14"6"-39"16,7-20-12-16,-11 29-4 0,11-29-11 0,1 23-8 15,-1-23-9-15,11 19 0 0,-11-19-3 0,23 10 9 16,-23-10 6-16,36 3 4 0,-11-4 0 0,4-4-12 16,0-3 1-16,1-2-6 0,1-1 2 0,-2 2-1 15,-1-5-7-15,-1 2-7 0,-3 0 2 16,-3 2 3-16,-3 1 2 0,-18 9-3 0,26-22 5 15,-26 22-8-15,0 0 2 0,14-22 2 16,-14 22 2-16,0 0-3 0,-8-28 4 0,8 28-4 16,-17-31 2-16,17 31-6 0,-26-19 8 0,26 19-3 15,-30-17 3-15,30 17-2 0,-33-21-2 0,15 17-1 16,-1 2 1-16,19 2 0 0,-31 2 2 0,31-2 5 16,-28 16 0-16,16 6 3 0,1-4-8 15,-2 6 3-15,4 5-5 0,-1-8 10 0,2 10-8 16,3 1 7-16,1-1-11 0,3 5 2 0,3-4-5 15,3-1-19-15,4-3 27 0,2-2-27 0,3-5 29 16,3-7-8-16,3-5-5 0,4-6-7 0,4-4-5 16,2-1-3-16,8-6-14 0,-2 7 1 0,9-9-11 15,-3-8 6-15,9 3-48 16,-9-23-10-16,16 16-91 0,-19-13-119 0,6 1-188 16,9 10 3-16,-20-19 465 0</inkml:trace>
  <inkml:trace contextRef="#ctx0" brushRef="#br1" timeOffset="138547.9725">15303 17738 1574 0,'-17'7'49'16,"17"-7"-27"-16,-17 11-4 0,17-11 0 0,0 0-13 15,0 0-5-15,0 0 1 0,0 0 0 0,19 2 6 16,-19-2 3-16,26-6 3 0,-26 6 0 0,32-8-3 15,-14 4-5-15,-1-1 2 0,4 3 3 0,-3-2 4 16,3 0 4-16,0-5 0 0,0-4-12 16,0-4 6-16,-3 2-11 0,-1 0 5 0,0 4 3 15,-17 11-3-15,26-31-6 0,-26 31 5 16,12-24-2-16,-12 24 6 0,0 0 4 0,-8-21-2 16,8 21-6-16,0 0 4 0,-28-22-7 0,28 22 1 15,-33-8-2-15,13 8 0 0,0 0 1 0,-2 4-2 16,0 5 2-16,-1 3-5 0,1 1 6 0,-1 2 0 15,1 1 4-15,1-2 1 0,2 3 2 16,-1 8-5-16,4 3 3 0,1 5-11 0,1-1 14 16,5 0-11-16,0-1 7 0,5 2-7 0,4 4-1 15,4-5-3-15,2-3-16 0,5 0 23 0,4-9-25 0,3 1 25 16,5-9-9-16,6-7-5 0,5-2-5 0,8-4-7 16,0 1-10-16,10-2-7 0,0-13-25 0,11 2-26 15,-5-14-38-15,20 13-142 16,-16-6-276-16,6-12 32 0,12 5 329 0</inkml:trace>
  <inkml:trace contextRef="#ctx0" brushRef="#br1" timeOffset="139157.6299">17258 18079 650 0,'-20'1'204'0,"20"-1"-90"16,-35-2-20-16,35 2-4 0,-34-2 12 0,34 2-19 15,-38-13-18-15,20 7-14 0,-7-6-10 0,5 8 4 16,-5-3-9-16,3-4-7 0,-5 3-15 0,-2-15 15 15,-1-1-32-15,-1-3 38 0,-4 2-33 0,1 4 4 16,-5-7 5-16,-1-2-17 0,-3-10 19 0,-2 1-15 16,-2-2 10-16,2 0-7 0,-2-5 8 15,4 0-11-15,0 0 11 0,5 0-11 0,4-4 9 16,4-5-2-16,2-1 13 0,6 2-3 16,4 4 17-16,7 7-6 0,3 2-33 0,6 5 22 15,3-4-36-15,4 5 22 0,4-2 7 0,0 5-8 16,5 5 6-16,-1 4-7 0,3 4 3 0,-16 19-5 15,32-24 2-15,-32 24-2 0,29-13 1 0,-29 13-2 16,28 0-2-16,-28 0 1 0,29 16-3 16,-29-16 4-16,30 34-3 0,-16-11 6 0,-1 5-5 15,-2 6 6-15,-1 2-7 0,-4 3 10 0,1 4 24 16,-2 0-31-16,-1 2 32 0,-2 6-29 0,-3-1-5 16,-2 4 12-16,-1 1-13 0,-4-5 13 0,-3 4-11 15,-2-6 12-15,-4 4-12 0,0 5 14 16,-5-4-6-16,1 2 13 0,2-6-7 0,-1-2-22 15,1 0 27-15,2 2-22 0,2-7 24 16,3-12-2-16,5-5-14 0,7-25 1 0,-1 25-6 16,1-25 12-16,15 17-8 0,-15-17-1 0,37 6-1 15,-8-8-4-15,4-8 7 0,10-9-1 0,6-3 2 16,4-1-1-16,7-7-14 0,4-1 18 0,6 0-33 16,4-8-3-16,7 5-34 0,-5-6-24 0,11 9-32 15,-14-16-109-15,15 15-176 0,-6 2-130 16,-12-15 188-16</inkml:trace>
  <inkml:trace contextRef="#ctx0" brushRef="#br1" timeOffset="139856.6622">17947 17252 1521 0,'-40'-5'99'16,"40"5"-84"-16,-28-10-6 0,28 10 3 0,-17-6 0 16,17 6 5-16,0 0 0 0,0 0-1 0,0 0-3 15,0 0-7-15,-17 12-7 0,17-12 2 16,-2 24-1-16,1-5 4 0,1 8 4 16,0 7 6-16,-2 5-5 0,4 9 17 0,-4-2-17 15,4 1 10-15,-1 2-17 0,0 4 12 0,-1 1-13 16,1 0 13-16,-2 2-10 0,0-7 12 0,-2-1-16 15,0-3-19-15,-1-8 27 0,0-9-16 0,1 0 18 16,0-7 1-16,0-4 5 0,0 4-31 0,3-21 22 16,0 0-1-16,0 0-7 0,0 0 7 15,0 0-5-15,-5-18-3 0,5 18 5 0,0-46 1 16,2 11-6-16,0-5 25 0,0-12-34 0,3 6 32 16,0-1-14-16,0 0-11 0,0-3 14 0,-3 2-12 15,-2-3 10-15,0 4-9 0,-2 0 11 16,2 0-11-16,-1-3 8 0,3 2-8 0,1-1-1 15,1 5-7-15,6 6 4 0,0 4-8 0,2 10-21 16,3 5 29-16,-15 19-26 0,30-22 36 16,-30 22-6-16,29-4 3 0,-12 7-3 0,0 3-7 15,1 2 34-15,3 4-37 0,1 0 34 0,0 1-30 16,-1 0-1-16,0 1 6 0,0 5-5 0,-3 0 5 16,-2 3-3-16,-4-1 7 0,-3 4-5 0,-4 1 4 15,-3 0-7-15,-3-1 6 0,-4 3-4 0,-3-3 6 16,-5 1-1-16,-1 1 5 0,-7-1-9 0,-2-2 5 15,-2 1-10-15,-2-10 9 0,-1 5-1 16,0 5 4-16,1-11 4 0,0 10-3 16,3-7 1-16,2-6 7 0,1 4-1 0,21-15 5 15,-30 13-2-15,30-13-2 0,0 0-4 0,-19 8-3 16,19-8-6-16,0 0 1 0,0 0 0 0,13 19 0 16,-13-19 0-16,24 14 4 0,-24-14-7 0,34 13 3 15,-13-2 1-15,2 0-2 0,0 2-2 16,0 3 6-16,2-2-5 0,-3-1 1 0,1 1-5 15,1-2 2-15,-1 3-6 0,1 2-24 0,-1-5 20 16,-1 4-33-16,1-2 16 0,-1-4-20 0,4 2-15 16,-7-7-40-16,14 8-39 0,-33-13-44 0,55 9-113 15,-28-12-203-15,-5-15 22 0,15 5 478 0</inkml:trace>
  <inkml:trace contextRef="#ctx0" brushRef="#br1" timeOffset="140247.3001">18391 17756 1640 0,'-18'16'59'0,"18"-16"-37"0,-9 18-17 0,9-18-3 15,0 0 0-15,20 12-1 0,-20-12 11 0,32 10-2 16,-13-8 5-16,0-3-4 0,6-4 3 16,-2 0 8-16,7-1-3 0,-1-2 4 0,4-6-3 15,-1 3-9-15,-3-3-4 0,-5-1 0 0,1 8-10 16,-5-5 6-16,-1 4-4 0,-19 8 3 15,28-33-1-15,-20 16 2 0,-8 17-3 0,7-25 4 16,-7 25-2-16,-8-19 3 0,8 19-6 0,-21-19 7 16,21 19-3-16,-29-22-1 0,10 16 4 15,-2-2-4-15,-5 4-5 0,1 2 4 0,-1 3-1 16,1 6-1-16,0 5 8 0,2 3-5 0,0 3 6 16,0 5-3-16,2 4 1 0,1 4-4 0,2 3 6 15,2 2-9-15,2 2 9 0,3-1-6 0,5 2 6 16,3-5-13-16,3 0-19 0,6-2 24 0,2-4-25 15,8-1 28-15,2-14-3 0,5-5-5 0,2-5-5 16,8-2-15-16,-1-3 17 0,10-12-16 16,2-7-7-16,7-17 2 0,1-2-24 15,9 1-38-15,-8-14-23 0,17 18-74 0,-21-30-97 16,13 2-190-16,3 11-4 0,-18-16 360 0</inkml:trace>
  <inkml:trace contextRef="#ctx0" brushRef="#br1" timeOffset="140747.2799">19187 17053 1649 0,'-16'26'156'0,"16"-26"-121"0,-27 23-18 0,27-23-7 16,-7 21-2-16,7-21 23 0,1 30-35 16,1-9 35-16,1 2-30 0,-2 6 7 0,1 5 8 15,0 5-10-15,-1 7 7 0,0 2-11 16,0 4 5-16,-1-1-5 0,-1 2 8 0,1 4-13 15,-1 0 14-15,-2-4-8 0,1-1 3 0,0-5-7 16,-2-2 8-16,1 1-17 0,0-9-7 0,0-6 16 16,2-5-23-16,-1-6 29 0,2-20-11 0,0 0 5 15,0 0 0-15,0 0-4 0,0 0 5 0,0 0-2 16,0 0-1-16,17-33-3 0,-12 10 34 0,-1-7-29 16,3-5 22-16,-1 2-16 0,0-6-14 15,0 7 12-15,0 1-9 0,-1 11 1 16,1-3-4-16,-1-7 11 0,2 3-6 0,2-3 10 15,-1 7-10-15,-8 23-3 0,23-27-2 0,-23 27 2 16,23-15 0-16,-23 15 0 0,28 0 3 0,-28 0-7 16,31 10 4-16,-31-10 4 0,28 25 1 0,-13-8-2 15,-15-17 10-15,32 36-9 0,-19-16 6 0,0 3-1 16,-4 3-1-16,-1-8-4 0,-4 1 5 16,-1 1-2-16,-3-20 2 0,-1 37-5 0,-7-13 8 15,-5 5-10-15,-4-2 13 0,-5-1 2 0,-2 0-27 16,-4-4 25-16,-1 2-32 0,-1-5 19 0,-2-7 5 15,0 0-10-15,2-9-4 0,0-4 6 0,4 1-6 16,1-8-5-16,5 6-7 0,20 2 4 16,-31-29-17-16,31 29-11 0,-12-40 27 15,17 22-53-15,-5-9-21 0,21 12-67 0,-13-15-79 16,20 16-82-16,6-2-151 0,-14-14 187 0,20 17 289 16</inkml:trace>
  <inkml:trace contextRef="#ctx0" brushRef="#br1" timeOffset="141153.5213">19617 17764 1059 0,'0'0'250'0,"0"0"-130"15,0 0-47-15,0 0-16 0,0 0-12 0,0 0-16 16,0 0-2-16,4 17 0 0,-4-17-2 16,0 0-3-16,0 0-3 0,12 20 1 0,-12-20 3 15,0 0-8-15,24 8 12 0,-24-8-15 0,17 7-10 16,-17-7 19-16,23 0-15 0,-23 0 8 0,27-4 3 15,-27 4-13-15,27-6-3 0,-27 6 3 16,23-16-6-16,-23 16 8 0,19-26-5 0,-10 10 6 16,-3-1-5-16,0-4 2 0,-2-3-4 15,-3 0 4-15,-1 1-3 0,-5 2-1 0,-2 4-2 0,-2 0 7 16,9 17-4-16,-25-29 0 0,25 29 2 0,-33-23 0 16,16 14-1-16,-3 4 6 0,1-1-7 0,-1 6 2 15,0 3 0-15,-1 5-7 16,-1 8 11-16,3 4-4 0,-2 3 4 0,0 2 3 15,3 2 2-15,0 8-13 0,1 1 7 0,1 4-4 16,5 0-4-16,4-7 1 0,4-4 4 0,5 0-9 16,3-6 9-16,4-3-7 0,7 0-18 0,6 0 32 15,5-9-35-15,6-1 21 0,4-10-11 0,7-9-15 16,3-4 12-16,9 1-23 0,-1-4 13 0,8 4-49 16,-4-5-22-16,14 9-78 0,-17-19-146 15,4 5-218-15,10 0 9 0,-12-11 450 0</inkml:trace>
  <inkml:trace contextRef="#ctx0" brushRef="#br1" timeOffset="141497.2971">20575 17559 1418 0,'0'0'45'0,"6"-20"-34"0,-6 20-9 15,9-25 1-15,-9 25-3 0,6-18-2 0,-6 18 3 16,0 0 6-16,0 0 6 0,-2-18 17 0,2 18 4 16,0 0 4-16,-21-1-3 0,21 1-1 15,-29 3-4-15,11 3-1 0,-1 8 6 0,-3-6-3 16,5 8 5-16,-5-2-10 0,3 3 0 16,0 4-11-16,-1-3 5 0,2 2-5 0,-2 1 1 15,2 4-6-15,1 3 3 0,0-2-8 0,2-1 4 16,1-7-7-16,4 6-1 0,4-5-3 0,4-3 3 15,2-16-2-15,6 23-3 0,-6-23 0 0,19 28 2 16,-19-28 0-16,32 28-4 0,-12-18-14 16,2-4-4-16,6 6-21 0,-1-11 10 0,8 1-21 15,-3-6-26-15,11 2-26 0,-12-16-73 0,21 18-88 16,-10-12-290-16,-4-10 74 0,14 13 348 0</inkml:trace>
  <inkml:trace contextRef="#ctx0" brushRef="#br1" timeOffset="141872.2635">21213 17575 917 0,'-6'-20'231'16,"6"20"-48"-16,0 0-47 0,0 0-36 0,-32-12-32 15,32 12-21-15,-30 3-16 0,11 4-7 0,-4-4 3 16,1 6-3-16,-2-2-1 0,1 3 3 0,-1 2-3 16,0 5 4-16,-2-5-5 0,1 12 1 15,3 3-7-15,1 2 3 0,0 6-13 0,4-5 4 16,-1 0-7-16,4-1 4 0,3-2-6 0,4 2 10 15,5-5-12-15,2-3-22 0,3-4 29 0,-3-17-30 16,17 21 19-16,0-12-3 0,4 1-4 0,4-9-10 16,8-6 4-16,1-4-13 0,8-4-8 0,0-3 8 15,11-1-33-15,-5-10 6 0,18 2-56 16,-14-14-79-16,21 19-86 0,-10-8-261 16,-5-5 65-16,17 19 402 0</inkml:trace>
  <inkml:trace contextRef="#ctx0" brushRef="#br1" timeOffset="142356.6318">21751 17674 796 0,'0'0'248'15,"8"-29"-209"-15,-6 9-31 0,-1 2-5 16,3-2 4-16,1 3-1 0,-5 17 14 0,3-29 9 15,-3 29 21-15,-4-23 3 0,4 23 11 0,0 0-2 16,-27-20-2-16,27 20-6 0,-24 0-5 16,24 0-4-16,-28 14-7 0,28-14 3 0,-35 26-8 15,16-4-6-15,-3-1-5 0,3 3 2 0,-4-1-8 16,4 5 10-16,1-2-12 0,1 2 4 0,2-3-16 16,1 3 11-16,2 0-6 0,1 1 10 0,2-2-1 15,4-8-1-15,1 0-8 0,4-19-1 0,7 29-3 16,-7-29 7-16,22 12-8 0,-22-12-2 15,35-8-1-15,-14 4-4 0,2-9 6 0,4-3-2 16,-2 1 2-16,5-14 1 0,-2 2 2 16,2-1-6-16,-4-4 9 0,0 5-13 0,1-4 13 15,-4-1-8-15,-1 5 7 0,-7 0-8 0,-2 5 5 16,-2 3-4-16,-5 0-1 0,-6 19 6 0,8-19-3 16,-8 19 5-16,0 0 13 0,0 0-11 0,0 0 4 15,0 0-2-15,0 0-12 0,-1 21-2 16,1-21 3-16,-5 35 2 0,0 1-11 0,4 4 26 15,0-1-21-15,0 0 7 0,1-3 4 0,0-3-12 16,4 6 0-16,4-5 6 0,5-3-19 0,2-9-24 16,4 0-6-16,-2-9-36 0,8 10-6 0,-8-17-45 15,17 5-90-15,-17-13-211 0,9-26-86 16,12 13 122-16</inkml:trace>
  <inkml:trace contextRef="#ctx0" brushRef="#br1" timeOffset="142497.2821">22518 17658 1951 0,'-22'30'96'0,"22"-30"-96"0,-25 21 0 16,25-21 0-16,-19 3 0 0,19-3 0 0,-21 3 0 15,21-3 0-15,-18 3-10 0,18-3-82 16,-16-33-121-16,25 6-441 0,-11-3 8 0,1-13 215 16</inkml:trace>
  <inkml:trace contextRef="#ctx0" brushRef="#br1" timeOffset="178930.4154">12706 2984 356 0,'0'0'107'0,"0"0"-43"15,0 0 3-15,0 0 6 0,0 0 5 0,0 0-1 16,0 0 3-16,0 0-8 0,0 0-9 0,0 0-14 15,0 0-10-15,0 0-9 0,0 0-5 0,0 0 16 16,0 0 10-16,0 0 0 0,0 0-2 0,0 0-26 16,0 0-10-16,-12 24-2 0,9-6 8 0,-3 4-1 15,0 5 7-15,-4 5-13 0,-1 3 3 0,-2 4-12 16,-2 3-11-16,-2 0 35 0,3 3-21 0,-4-3 29 16,1 3-5-16,-4-5-11 0,3 1 5 0,-3-5-9 15,4 2 5-15,0-7-10 0,4-2 5 0,2-7-7 16,11-22 2-16,-11 26-7 0,11-26-3 15,0 0-5-15,0 0 1 0,0 0 3 0,0 0 0 16,12-17 10-16,-12 17 2 0,20-34 9 0,-6 8-4 16,-2-6 6-16,3-5-12 0,-1-2 4 0,1 0-8 15,-1-1 8-15,0 1-5 0,-2 1-11 0,0-1 23 16,0-2-25-16,-1 1 20 0,3 1-8 0,-1 0-10 16,-1 7 7-16,1 0-7 0,1 6 5 0,-1 4-4 15,-1 3 3-15,-12 19-2 0,19-26 3 0,-19 26-3 16,0 0 2-16,19-18-2 0,-19 18 1 0,0 0-1 15,0 0 0-15,0 0 0 0,17 6 1 0,-17-6 1 16,12 18-1-16,-12-18 3 0,19 35-5 0,-10-12 4 16,2 5-6-16,0 6 5 0,1 5-5 0,0 3 7 15,1 4 6-15,-4 2-20 0,1 1 21 16,-3 1-21-16,-1 0 6 0,1-2 7 0,-1 1-16 16,-2-6 1-16,4 2-17 0,-3-7-2 0,3-2-15 15,-2-8-3-15,5 1-19 0,-5-12-7 0,11 7-58 16,-17-24-55-16,20 16-80 0,-20-16-245 0,0 0 85 15,26-2 377-15</inkml:trace>
  <inkml:trace contextRef="#ctx0" brushRef="#br1" timeOffset="179117.927">12634 3454 1438 0,'-22'-12'296'0,"22"12"-254"0,-21 0-23 16,21 0-10-16,0 0-4 0,0 0-2 0,0 0-2 15,0 0 1-15,26-6 0 0,-8 3-1 0,4 0-1 16,7-3-2-16,5-2-5 0,2-2-27 0,7 7-57 16,-12-19-150-16,13 14-362 0,-1 1 40 0,-2-8 287 15</inkml:trace>
  <inkml:trace contextRef="#ctx0" brushRef="#br1" timeOffset="179602.2764">13605 2917 1198 0,'0'0'51'0,"0"0"-34"0,0 0-5 0,-15-17 10 15,15 17 10-15,0 0 13 0,0 0 9 0,1 19-5 16,5 1-1-16,-2 3-22 0,1 7-2 0,-2 4-5 16,2 6 7-16,-5 0-5 0,1 3 7 15,-4 2-4-15,0 2-30 0,-1 0 21 0,0 0-26 16,-1-1 6-16,0-1 10 0,0-3-14 15,2-4-1-15,1-1-29 0,-1-9-8 0,8 6-38 16,-5-34-61-16,8 44-73 0,-8-44-89 0,0 0-162 16,15 31 110-16,-15-31 360 0</inkml:trace>
  <inkml:trace contextRef="#ctx0" brushRef="#br1" timeOffset="179805.4042">13495 3421 1651 0,'-18'3'58'0,"18"-3"-17"16,-24-1-3-16,24 1-3 0,0 0-5 0,0 0-14 16,0 0-12-16,0 0-6 0,0 0-1 0,0 0 0 15,8-19 2-15,-8 19 3 0,34-12-3 0,-11 6-9 16,4-2-13-16,7 3-18 0,-5-7-24 16,14 11-15-16,-12-13-36 0,18 18-59 0,-21-17-111 15,8 9-233-15,8 9 64 0,-16-15 361 0</inkml:trace>
  <inkml:trace contextRef="#ctx0" brushRef="#br1" timeOffset="180180.394">13892 3421 1527 0,'-20'-3'77'0,"20"3"-61"16,0 0-20-16,0 0-3 0,0 0 4 0,0 0 6 15,0 0 10-15,23-12 3 0,-23 12 4 0,33-13-4 16,-11 4-3-16,2-1-4 0,1 0-1 0,-1 1-3 16,-1-2 2-16,1 0-3 0,-2-1 4 15,0 1-3-15,-4 0 4 0,-1 0-4 0,-17 11 0 16,23-18 2-16,-23 18-13 0,0 0 39 0,0 0-24 16,15-17 34-16,-15 17-16 0,0 0-9 15,0 0-6-15,-24-11-9 0,24 11-1 0,-27 0-1 16,9 4-2-16,-1 1-12 0,-2 2 29 0,-1 5-27 15,0 1 31-15,-2 7-12 0,0 0 1 16,1 3 7-16,0 2-6 0,4-1 6 0,2-1-10 16,3-2 1-16,6 0-6 0,3-3 1 0,5-18-5 15,2 30 2-15,-2-30-4 0,19 25 3 0,-19-25-3 16,34 19-1-16,-11-13-7 0,4-4-7 0,4 0-13 16,0-8-12-16,9 4-24 0,-7-11-43 0,15 11-21 15,-14-19-43-15,20 20-122 0,-14-5-177 0,-6-12 11 16,10 15 338-16</inkml:trace>
  <inkml:trace contextRef="#ctx0" brushRef="#br1" timeOffset="180555.3913">14344 3424 1517 0,'-17'0'83'15,"17"0"-47"-15,0 0-13 0,0 0-4 16,0 0-5-16,-5 19-6 0,5-19-4 0,0 0 1 15,17 10-1-15,-17-10 3 0,27 2 1 0,-10-3 1 16,2-1 3-16,3-3 0 0,1-1 0 0,2-2-3 16,-1-1 4-16,1 0-3 0,0 0 1 15,-3-2-1-15,0 0-5 0,-5 1-5 0,-17 10 4 16,25-18-1-16,-25 18 6 0,0 0 3 16,14-25 5-16,-14 25 0 0,0 0-2 0,0-25-5 15,0 25-3-15,-9-19-4 0,9 19-16 0,-15-18 11 16,15 18-12-16,-26-11 13 0,26 11-1 0,-36-4 3 15,36 4 0-15,-34 4 2 0,15 2 15 0,1 5-13 16,-5 3 11-16,-2 6-9 0,2 0 1 0,1 2 6 16,3 0-3-16,2 1 2 0,3-1-8 0,3-3 1 15,5-1-6-15,6-18 1 0,-1 28-4 16,1-28 2-16,12 23-4 0,-12-23 2 16,29 17-4-16,-9-12-4 0,5-3-5 0,2-3-8 15,7-3-8-15,-1-4-7 0,8 2-36 0,-4-9-10 16,9 8-15-16,-14-15-54 0,14 19-82 0,-17-11-218 15,2-1-45-15,4 9 239 0</inkml:trace>
  <inkml:trace contextRef="#ctx0" brushRef="#br1" timeOffset="180931.9312">14847 3331 1252 0,'0'0'141'0,"-18"9"-50"0,18-9 1 0,-17 17-10 16,17-17-14-16,-14 21-20 0,14-21-10 0,-15 28-13 15,9-11 1-15,-3-1-9 0,4 4-1 0,-3-1 0 16,3 3 3-16,-2-2-4 0,1 2 4 16,2-2-13-16,0-1 0 0,4-19-4 0,-1 29 2 15,1-29-3-15,0 0 1 0,10 18-3 0,-10-18 0 16,0 0-1-16,21-2 0 0,-21 2 2 0,24-18 0 16,-8-1 3-16,2-5-3 0,3-5 4 15,1-3-5-15,-1-1 6 0,3-2-8 0,-3 1 5 16,3 1-5-16,-4 3 5 0,0 2-4 0,-4 4-9 15,-2 2 23-15,-2 5-24 0,-12 17 26 16,16-21-13-16,-16 21 0 0,0 0-3 0,0 0 0 16,0 0 1-16,0 0-15 0,6 23 28 0,-7-4-25 15,-1 4 22-15,-3 4-10 0,1 2-5 0,0 0 6 16,2 2-10-16,-1-2 1 0,5-1-11 0,-1-3 1 16,4-1-7-16,2-3 0 0,5-2-13 0,-12-19-11 15,33 28-22-15,-33-28-26 0,43 13-44 16,-43-13-55-16,49-8-128 0,-18 3-161 15,-9-15 55-15,14 16 410 0</inkml:trace>
  <inkml:trace contextRef="#ctx0" brushRef="#br1" timeOffset="181406.9883">15383 3339 1333 0,'-24'13'219'16,"7"-10"-176"-16,17-3 7 0,-22 12 11 0,22-12 9 0,-18 18-17 15,18-18-8-15,-17 21-11 0,17-21-2 16,-10 20-10-16,10-20-4 0,-2 17-7 0,2-17-3 15,0 0-4-15,12 24 2 0,-12-24-4 0,0 0 2 16,25 15-1-16,-25-15 0 0,23 2-1 0,-23-2 2 16,32-2-2-16,-14-1 1 0,0-1 0 0,-18 4-2 15,31-15 2-15,-14 7-3 0,-17 8 2 16,33-23-1-16,-33 23 1 0,28-27-3 0,-28 27 2 16,22-29-2-16,-22 29 1 0,18-28-1 0,-18 28 2 15,15-26-2-15,-15 26 2 0,7-20-2 0,-7 20 0 16,0 0-2-16,0 0 0 0,0 0-3 15,0 0-3-15,0 0-2 0,0 0-5 0,-11 34 4 16,3-6 0-16,-4 6 8 0,-3 7-3 0,-4 6-9 16,0 9-11-16,-1 3 14 0,0 10-11 15,2 2 33-15,-2 4 2 0,0 3-17 0,-1-2 16 16,2-1-17-16,0-6 3 0,2-3 14 0,3-9-11 16,2-7 10-16,2-11-6 0,3-7 7 0,1-10-2 15,2-5 4-15,4-17-3 0,0 0 3 0,0 0 2 16,0 0 0-16,0 0 3 0,0 0-5 0,-3-21-1 15,5-1-6-15,-1-7 2 0,0-1-6 0,2-4 2 16,-2-2-3-16,0-2 0 0,0-1-1 16,2-3 2-16,-1-1-5 0,3-2 6 0,2-4-6 15,3-3-4-15,2 0 13 0,5-3-21 16,3 4 8-16,5 3-12 0,1 2-17 0,4 10-8 16,-1-1-20-16,7 11-2 0,0-4-12 0,15 14-71 15,-13-7-407-15,18 0-5 0,3 2 131 0</inkml:trace>
  <inkml:trace contextRef="#ctx0" brushRef="#br1" timeOffset="182094.5245">16404 3068 720 0,'7'-26'25'0,"3"0"16"16,0-2 24-16,0 11 24 0,-8-7 16 0,-2 24 3 15,5-26 1-15,-5 26-6 0,0 0-10 16,0 0-12-16,0 0-18 0,0 0-14 0,0 0-12 16,-21-10-9-16,21 10-9 0,0 0-5 0,-23 25-2 15,15-7 8-15,-2 2 2 0,3 4 6 0,-3 1-4 16,4 6 3-16,-3 0-9 0,4 2-1 0,0 1-8 15,3 2 5-15,1-2 8 0,0 1-21 0,-1-4 21 16,2 1-27-16,0-3 7 0,3-3 4 0,-2 0-5 16,1-4 4-16,1-3-4 0,-1-2 2 15,-2-17-3-15,6 23 2 0,-6-23-2 16,0 0 1-16,0 0-1 0,9 18 0 0,-9-18-1 16,0 0-2-16,0 0 0 0,0 0 1 0,0 0 2 15,0 0 1-15,21-17 1 0,-21 17-1 0,13-17 1 16,-13 17-3-16,16-24 5 0,-16 24-5 0,17-26 2 15,-17 26-2-15,17-26 0 0,-17 26 0 0,23-26 1 16,-23 26 0-16,24-18 1 0,-24 18-2 16,25-9-1-16,-25 9-1 0,23-2-1 0,-23 2 0 15,20 6 0-15,-20-6 0 0,19 14 0 0,-19-14 1 16,0 0 1-16,18 26 1 0,-18-26-1 0,1 25 4 16,-1-25-3-16,-8 30 3 0,-2-12-1 0,-5 0 2 15,-3 0-3-15,-4 2 3 0,-3-2-4 16,-3 0 3-16,-3 0-4 0,1-2 3 15,1-1-5-15,-1-2 0 0,4-3-8 0,-1-2-4 16,6-1-9-16,2-5-8 0,19-2-20 0,-27-1-26 16,27 1-64-16,0 0-101 0,0-18-296 0,0 18 13 15,16-22 233-15</inkml:trace>
  <inkml:trace contextRef="#ctx0" brushRef="#br1" timeOffset="182344.472">16899 3348 1547 0,'0'0'110'0,"0"0"-45"15,0 0-13-15,0 0-4 0,0 0-11 0,0 0-9 16,0 0-11-16,-22 18-7 0,22-18-6 0,0 0 1 16,-17 26-3-16,17-26 3 0,-14 34-5 15,6-15 6-15,1 3-5 0,0 0 5 0,1-1-5 16,2-1 2-16,1 1-5 0,2-4 2 0,1-17-10 15,4 27-9-15,-4-27-16 0,0 0-13 0,22 25-22 16,-22-25-20-16,23 3-67 0,-23-23-111 0,0 20-266 16,27-28 25-16,-18-4 305 0</inkml:trace>
  <inkml:trace contextRef="#ctx0" brushRef="#br1" timeOffset="182469.4743">16858 3094 1470 0,'-23'-10'72'15,"23"10"-30"-15,-20-11-20 0,20 11-11 0,0 0-15 16,-6-18-24-16,6 18-29 0,11-18-38 0,12 17-68 16,-14-19-123-16,19 7-91 0,1 8-68 15,-11-17 284-15</inkml:trace>
  <inkml:trace contextRef="#ctx0" brushRef="#br1" timeOffset="182688.217">17303 2848 1410 0,'-8'21'73'16,"-4"-1"-24"-16,5 12 15 0,-8-6-5 0,8 13 2 15,-6-4-20-15,3 7-4 0,-1 1-11 0,1 3 1 16,1-2 0-16,0 1-26 0,2 0 19 0,2-2-24 16,1-1 3-16,2-3 6 0,-1-2-12 15,1-5 1-15,2 1-10 0,-2-5-7 0,5 0-21 0,-3-28-40 16,10 40-39-16,-10-40-62 0,16 20-142 15,-16-20-183-15,0 0 40 0,31 6 371 16</inkml:trace>
  <inkml:trace contextRef="#ctx0" brushRef="#br1" timeOffset="182844.4669">17098 3244 1534 0,'-10'19'361'15,"10"-19"-315"-15,0 0-26 0,0 0-9 16,0 0-7-16,0 0-3 0,0 0-1 0,0 0-2 15,0 0 14-15,24-17-12 0,0 10 10 0,8-1-22 16,-1-2-16-16,6 4-25 0,-4-7-33 0,10 15-57 16,-13-23-125-16,12 17-291 0,1 2-2 0,-4-6 275 15</inkml:trace>
  <inkml:trace contextRef="#ctx0" brushRef="#br1" timeOffset="183328.8359">18053 3269 1288 0,'0'0'96'0,"-22"-22"-56"16,22 22 26-16,0 0-7 0,0 0 15 0,-27-10-15 16,27 10-13-16,-15 9-11 0,15-9-22 15,-23 17 30-15,23-17-32 0,-25 29 29 0,13-11-15 16,-1 3-6-16,2 0 2 0,1 1-8 0,0 1 4 16,5 0-8-16,3-2 2 0,2-1-6 0,4-3 0 15,-4-17-5-15,12 28 3 0,-12-28-4 0,23 19 2 16,-6-14 0-16,0 0-2 0,4-5 2 0,-1-2-1 15,2-3 0-15,0-4 1 0,0-3 0 16,-1-2 0-16,-1-2 2 0,0 0-2 16,-6-2 3-16,-1 1-3 0,-6-1 1 0,-4-1-2 15,-1 1 3-15,-4-2-5 0,-2 3 6 0,-4 0-8 16,8 17 1-16,-22-31-4 0,22 31-15 0,-31-27 25 16,31 27-27-16,-29-20 24 0,29 20-13 0,-22-16-2 15,22 16 1-15,0 0-4 0,0 0-10 0,0 0-10 16,0 0-12-16,0 0-5 0,0 0 7 15,16 17-46-15,12 0-52 0,-28-17-119 0,35 3-265 16,-4 8 55-16,-9-12 304 0</inkml:trace>
  <inkml:trace contextRef="#ctx0" brushRef="#br1" timeOffset="183563.2248">18822 2825 1326 0,'-20'-12'158'0,"-4"-5"-116"0,6 9-2 0,-8-2 16 16,9 12 4-16,-10 1-13 0,3 8-10 0,-4 3-11 15,0 9 5-15,-2 5-6 0,1 8 6 0,-1 5-10 16,2 9 6-16,0 3-11 0,4 4 9 16,-3 1-10-16,5 1-9 0,2-2 14 15,2-2-24-15,4-6 15 0,6-3-15 0,5-5-17 0,6-6 4 16,4-1-16-16,0-8-9 0,8 0-21 15,-15-26-13-15,33 35-43 0,-33-35-65 0,40 3-250 16,-20-3-109-16,-20 0 64 0</inkml:trace>
  <inkml:trace contextRef="#ctx0" brushRef="#br1" timeOffset="183750.7071">18278 3236 1960 0,'0'0'40'0,"0"0"-33"0,0 0-7 15,0 0 6-15,28-8 3 0,-5 2 3 16,10-3-4-16,3-4-4 0,8 0-4 0,6-3 1 16,1-1-3-16,5 1-9 0,-2-2-16 15,2 6-23-15,-7-7-38 0,11 15-72 0,-21-21-132 16,12 19-290-16,0 1 19 0,-7-5 292 0</inkml:trace>
  <inkml:trace contextRef="#ctx0" brushRef="#br1" timeOffset="184454.5396">12933 4270 1325 0,'-29'-9'148'0,"29"9"-68"0,0 0-26 0,0 0-11 16,0 0-7-16,0 0-10 0,0 0-10 0,0 0-4 15,0 0-5-15,-2 19 0 0,2-19-2 16,0 33 6-16,-3-8-2 0,1 6 10 0,-3 3-10 16,0 4 9-16,-1-1 11 0,-1 1-25 0,-2-3 24 15,2-1-27-15,-2-5 5 0,3-3 5 16,1-5-5-16,5-21 4 0,-6 27-6 0,6-27-1 16,0 0-2-16,0 0 0 0,0 0-1 0,0 0 1 15,0 0-2-15,0 0 1 0,0 0 4 0,0 0-1 16,4-26 5-16,0 6-3 0,0-7 1 0,3-3-5 15,1-3-9-15,1 3 23 0,-2-2-17 0,-1 3 24 16,0 2-5-16,-2 0-7 0,1 4 2 0,-1 1-7 16,0 4 0-16,-4 18-3 0,9-28-1 15,-9 28-2-15,0 0 1 0,10-20-1 0,-10 20 0 16,0 0-2-16,0 0-4 0,0 0-3 0,22-6-4 16,-22 6-2-16,22 1-1 0,-22-1-1 15,33-1-4-15,-12-2-5 0,6 3-7 0,1-3-6 16,4 1-7-16,0-4-8 0,7 5-9 0,-7-9-17 15,14 10-30-15,-16-14-44 0,19 15-54 16,-18-17-88-16,3 2-140 0,10 14 70 0,-21-21 367 16</inkml:trace>
  <inkml:trace contextRef="#ctx0" brushRef="#br1" timeOffset="184813.9008">13583 4197 1128 0,'-38'6'184'0,"38"-6"-77"0,-27 20-23 15,27-20-2-15,-23 22-8 0,23-22-14 0,-22 25-18 16,22-25-1-16,-18 29-7 15,12-12 5-15,6-17-8 0,-11 34-11 0,6-15 0 16,1 3 3-16,1 0-3 0,2 0 3 0,-1 0-14 16,4-2 1-16,-1-1-5 0,1 1-8 0,-2-20 17 15,5 31-18-15,-5-31 8 0,11 26-4 0,-11-26 0 16,17 15 0-16,-17-15 0 0,22 4 0 0,-22-4 0 16,27-6 0-16,-27 6 0 0,30-19 0 0,-30 19-7 15,32-33 14-15,-15 12-12 0,-1 0 10 16,1-6-5-16,-2 0 0 0,1-2 0 0,0-1 0 15,-1 2 0-15,-1 2 0 0,0 2 0 0,-2 1 0 16,-3 2 0-16,0 3 0 0,-9 18 0 0,13-24 0 16,-13 24 0-16,0 0 0 0,0 0 0 0,0 0 0 15,0 0 0-15,0 0 0 0,4 20 0 16,-4-20-6-16,-1 38-5 0,-3-14-1 16,2 2-7-16,-3 0 1 0,4 2-9 0,-1-4-1 15,7 1-17-15,-1-5-11 0,10 3-39 0,-14-23-31 16,37 31-69-16,-37-31-88 0,41 0-217 0,-4 6 5 15,-10-18 365-15</inkml:trace>
  <inkml:trace contextRef="#ctx0" brushRef="#br1" timeOffset="185140.066">14163 4230 1603 0,'-21'9'80'0,"-6"-7"-28"0,9 8 4 15,-4-5-4-15,22-5-7 0,-29 17-17 0,29-17-9 16,-18 17-10-16,18-17-6 0,0 0-3 0,-3 18 0 16,3-18-2-16,0 0 2 0,21 22 0 15,-21-22 2-15,24 13-1 0,-24-13 2 0,33 12 0 16,-15-7 1-16,2-2-1 0,-2 1 0 16,-1 0-2-16,1-1 0 0,-18-3 0 0,32 9 0 15,-32-9-2-15,24 11 1 0,-24-11-1 0,21 11 1 16,-21-11 1-16,0 0 0 0,0 0-1 0,16 20 1 15,-16-20-1-15,0 0 1 0,-4 23-1 16,4-23 2-16,-13 23-3 0,13-23 2 0,-25 27-3 16,25-27-12-16,-29 27 25 0,29-27-28 0,-28 23 25 15,28-23-20-15,-18 15-15 0,18-15-20 0,0 0-42 16,0 0-57-16,0 0-54 0,0 0-55 0,18-27-235 16,-18 27 16-16,25-38 257 0</inkml:trace>
  <inkml:trace contextRef="#ctx0" brushRef="#br1" timeOffset="185358.8517">14681 3753 1639 0,'0'0'86'0,"0"0"-63"16,0 0-11-16,-7 19 1 0,7-19 5 0,-16 31-4 16,4-5 3-16,-1 3 10 0,0 7-26 0,-2 2 23 15,3 4-24-15,-4 4 4 0,2 5 6 16,-1 4-11-16,-2 3 8 0,0 5-12 0,0 1 12 15,-1 2-14-15,1-3-4 0,1-5 16 16,-1-5-23-16,7-7 17 0,3-7-19 0,8-4-34 16,-2-15-30-16,17 12-141 0,-16-32-30 0,14 21-120 15,-14-21-137-15,0 0 174 0,36 6 338 0</inkml:trace>
  <inkml:trace contextRef="#ctx0" brushRef="#br1" timeOffset="185671.4165">14417 4316 1778 0,'-26'9'47'0,"26"-9"-27"16,0 0-4-16,0 0-1 0,0 0-5 15,0 0-1-15,0 0 5 0,0 0 3 16,27 9 5-16,-7-11-2 0,3-2-2 0,0-2-2 16,2-1-1-16,2 0-4 0,1-3 0 0,2 2-3 15,1-2-8-15,-2 0 0 0,1 1 0 0,-2 0 0 16,-1 2 0-16,-4 2 0 0,-3 3 0 0,-20 2 0 15,25 0 0-15,-25 0 0 0,0 0 0 0,0 0 0 16,16 19 0-16,-16-19 0 0,0 23 0 0,0-23 0 16,-8 33 0-16,-1-13 0 0,-1 3 0 15,-2 1 0-15,0 2 0 0,0-1 0 0,1-1 0 16,1 1 0-16,0-5 0 0,3-1 0 0,2 0 0 16,5-19-3-16,-1 25-14 0,1-25-21 15,6 18-11-15,-6-18-25 0,0 0-29 0,20-10-54 16,6 12-131-16,-6-21-283 0,-3-5 41 0,5 6 314 15</inkml:trace>
  <inkml:trace contextRef="#ctx0" brushRef="#br1" timeOffset="186093.2884">14850 3984 1553 0,'0'0'171'0,"0"0"-137"0,0 0-15 0,0 0-3 15,-11 21-1-15,11-21-5 0,7 20 1 0,-7-20-1 16,15 23 5-16,-15-23-2 0,22 23 5 15,-22-23-3-15,26 22 2 0,-26-22-1 0,32 22 0 16,-15-11-3-16,1 0 1 0,-18-11-3 16,31 23 1-16,-31-23-4 0,19 29 2 0,-19-29-2 15,9 35 4-15,-9-14-2 0,-2 1-10 0,-2 1 0 16,-4 1 0-16,-1 1 0 0,-2 2 0 0,-2-3 0 16,-1 0 0-16,-1-1 0 0,2-1 0 0,2-3 0 15,0-2 0-15,11-17 0 0,-10 20 0 16,10-20 0-16,0 0 0 0,0 0 0 0,0 0 0 15,0 0 0-15,0 0 0 0,20-11 0 0,-20 11 0 16,24-24 0-16,-8 5 0 0,0 1 0 0,2-2 0 16,-1 2 0-16,-2-2 0 0,-1 3 0 0,-14 17 0 15,31-30 0-15,-31 30 0 0,25-22 0 16,-25 22 0-16,20-13 0 0,-20 13 0 16,0 0 0-16,17-7 0 0,-17 7 0 0,0 0 0 15,0 0 0-15,0 0 0 0,19 27-2 0,-19-27-11 16,10 33-8-16,-7-12 0 0,6 2-12 0,-3-3-4 15,7 6-18-15,0-8-17 0,10 10-27 0,-23-28-53 16,51 40-51-16,-32-36-75 0,19 8-169 0,2 5 5 16,-11-19 271-16</inkml:trace>
  <inkml:trace contextRef="#ctx0" brushRef="#br1" timeOffset="186577.6386">15847 4353 1142 0,'0'0'155'0,"-38"-31"-88"0,38 31 5 15,-45-14 20-15,45 14 6 0,-46 0-14 0,23 7-12 16,-6-3-7-16,3 7-9 0,-2-1-7 0,4 6-6 16,-2 1-13-16,6 4-8 0,-1 0-22 15,5 1 0-15,2 0 0 0,2-1 0 0,4-2 0 16,8-19 0-16,-5 28 0 0,5-28 0 0,14 18 0 16,-14-18 0-16,28 8 0 0,-9-8 0 0,3-6 0 15,5-1 0-15,0-5 0 0,1-1 0 0,1-2 0 16,0-2 0-16,-2-2 0 0,-2-2 0 0,-2 2 0 15,-3 1 0-15,-1 1 0 16,-19 17 0-16,29-30 0 0,-29 30 0 0,20-23 0 16,-20 23 0-16,0 0 0 0,0 0 0 0,0 0 0 15,0 0 0-15,0 0 0 0,0 0 0 0,-6 26 0 16,-1-2 0-16,-3 9 0 0,-1 3 0 0,0 9 0 16,-2 6 0-16,-2 8 0 0,-3 8 0 0,-2 6 0 15,-2 6 0-15,0-2 0 0,-1-3 0 0,3-6 0 16,0-8-1-16,3-5 2 0,1-7-1 15,3-8 0-15,0-6 0 0,3-9 0 0,3-7 0 16,7-18 0-16,-8 17 0 0,8-17 0 0,0 0 0 16,0 0 0-16,4-17 0 0,-4 17 0 15,6-37 0-15,1 9 0 0,-1-3 0 0,3-3 0 16,-1 1 0-16,-1-2 0 0,0 0 0 0,-2-1 0 16,1-3 0-16,0-1 0 0,1-2 0 0,4 0 0 15,0 4 0-15,1 4 0 0,2 5 0 16,-3 6 0-16,-1 3 0 0,-10 20 0 0,25-33 0 15,-8 18 0-15,0-1-24 0,8 8-93 0,-12-18-151 16,17 18-378-16,-3-2 39 0,1-1 223 0</inkml:trace>
  <inkml:trace contextRef="#ctx0" brushRef="#br1" timeOffset="186733.8859">16573 4615 1886 0,'-27'-15'161'0,"27"15"-161"16,-25-15 0-16,7 3 0 0,-1 3 0 0,-4-7-53 16,23 16-70-16,-44-33-201 0,44 33-304 0,-28-25 18 15,28 25 302-15</inkml:trace>
  <inkml:trace contextRef="#ctx0" brushRef="#br1" timeOffset="189770.3039">12680 6295 1282 0,'5'-21'16'0,"-5"21"-14"0,12-23 5 0,-12 23 6 16,14-20 8-16,-14 20 3 0,0 0 7 15,0 0 2-15,0 0 0 0,0 0 0 0,0 0-4 16,0 0-9-16,0 0-8 0,0 0-6 0,0 0-7 16,0 0 0-16,-5 21 0 0,0-2 6 15,-2 0 5-15,2 5 11 0,-4 0 1 0,2 4 8 16,-4 1 9-16,4 4-34 0,-5-2 26 0,2 7-31 16,-5-3 6-16,1 4 9 0,-5 0-8 0,4 4 11 15,-5-1-8-15,2 2 12 0,-2-4-9 0,3-4 6 16,0-5-6-16,4-4-2 0,3-5-8 0,5-5 1 15,5-17-6-15,2 18 2 0,-2-18-4 16,0 0 1-16,22 11 0 0,-22-11 1 16,36-4 3-16,-10-3 0 0,5-5-1 0,4-5-5 15,6-1-9-15,-1-5-17 0,6 4-14 0,-10-5-28 16,7 12-31-16,-14-14-28 0,13 17-24 0,-19-16-46 16,13 14-129-16,-2 4-103 0,-13-15 111 0,14 23 323 15</inkml:trace>
  <inkml:trace contextRef="#ctx0" brushRef="#br1" timeOffset="190132.704">13178 6616 1427 0,'-33'13'33'15,"16"-9"-25"-15,17-4 1 0,-31 12 7 16,31-12 5-16,-30 16 11 0,11-7 2 0,19-9 7 15,-32 31-4-15,19-9 0 0,-2-3-7 0,4 4 4 16,-1-2-12-16,3 1-2 0,2-1-6 0,6 0 1 16,0-4-6-16,1-17 1 0,12 28-9 15,-12-28 0-15,27 15 0 0,-10-12-1 0,3-3 3 16,3-3-3-16,3-3 0 0,2-1 0 16,-4-4 3-16,2-2-1 0,-2-2 0 0,-2 1-3 15,-1-2 2-15,-4 0-3 0,-17 16 4 0,26-32-3 16,-26 32 4-16,16-29-3 0,-16 29 0 0,3-22-1 15,-3 22-3-15,-10-18-3 0,10 18-2 0,0 0-5 16,-24-12-5-16,24 12-7 0,-20 3-3 0,20-3-1 16,0 0-1-16,-24 11-6 0,24-11-25 0,0 0-41 15,3 17-62-15,-3-17-71 0,0 0-178 16,33-17-35-16,-22-7 222 0</inkml:trace>
  <inkml:trace contextRef="#ctx0" brushRef="#br1" timeOffset="190337.1747">13716 6049 1342 0,'0'0'44'0,"0"0"-25"16,0 0 15-16,-34 11 11 0,23 12 11 0,-9 1-9 16,5 11-4-16,-6 2-11 0,4 9 6 0,-2 1-22 15,2 5 4-15,2 3-1 0,3 3-26 0,-1 1 22 16,1 1-24-16,-2-2 3 0,3 0 12 0,3-2-20 15,1-5 3-15,3-1-23 0,0-12-4 0,9 2-24 16,-5-14-6-16,13 6-46 0,-13-32-27 16,21 36-72-16,-21-36-219 0,0 0 20 0,32 17 198 15</inkml:trace>
  <inkml:trace contextRef="#ctx0" brushRef="#br1" timeOffset="190774.6999">13353 6627 1592 0,'0'0'67'16,"0"0"-47"-16,0 0-11 0,0 0 3 0,0 0 10 15,29 3 9-15,-8-3 0 0,1-4-3 0,6 1-6 16,2-4-4-16,4 0-5 0,4 0-2 0,1 0-4 16,1-2-1-16,1 2-4 0,-2 0 0 0,0-1-2 15,-6 4 2-15,-2 0-2 0,-4 2 1 16,-4-1-2-16,-23 3 2 0,28 1-1 0,-28-1 1 15,0 0 3-15,0 0 2 0,0 0 2 16,0 0-1-16,-5 21 0 0,5-21-4 0,-25 19-1 16,7-7-1-16,-4 0 3 0,-1 2 0 0,-2 0 4 15,2 2-3-15,1 1 3 0,0-1-4 0,3 2 4 16,19-18-4-16,-28 30 1 0,28-30-5 0,-12 19 0 16,12-19-1-16,0 0-1 0,8 20 3 15,-8-20-3-15,23 7 1 0,-4-5 1 0,2-2-4 16,4 0 6-16,0-2-1 0,3 0 1 0,-1 0 0 15,-1 0-2-15,-2 2 1 0,-3 1 0 0,-3 3 0 16,-18-4 1-16,23 9-1 0,-23-9 1 0,0 0 2 16,6 20 2-16,-6-20-2 0,-10 24 1 0,10-24-4 15,-25 35 1-15,7-16-5 0,-3 1 2 16,0 0-7-16,-1-2 3 0,2 1-14 16,1-5-5-16,19-14-20 0,-28 23-18 0,28-23-34 15,0 0-58-15,-1 24-139 0,1-24-281 0,0 0 63 16,22-6 293-16</inkml:trace>
  <inkml:trace contextRef="#ctx0" brushRef="#br1" timeOffset="191243.445">14801 6653 1217 0,'0'0'59'0,"-20"-15"-12"16,20 15 16-16,-18-8 10 0,18 8-7 0,-19-4-17 15,19 4-18-15,-22 4-8 0,22-4-8 0,-25 17 2 16,25-17 7-16,-30 31 13 0,13-12 3 15,4 8 7-15,-3-4-11 0,4 5-5 16,0-4-11-16,5 0-2 0,1-1-7 0,6-2 1 16,1-3-8-16,5-1 1 0,-6-17-4 0,23 23 1 15,-6-16-2-15,2-4 3 0,3-2-3 0,3-5 1 16,1-4 2-16,2-6-3 0,2-4 4 0,-4-2-4 16,1-3 4-16,-3-3-5 0,-2 3 7 0,-5-1-9 15,-3-1 6-15,-6 2-5 0,-3-1 3 0,-3 3-1 16,-2 2 4-16,-3 0-3 0,3 19 3 15,-16-29-4-15,16 29-6 0,-26-20-7 0,26 20-8 16,-31-15-5-16,31 15 3 0,-28-2-1 0,28 2 1 16,-21 5-8-16,21-5-13 0,0 0-20 15,-3 22-32-15,3-22-32 0,17 18-66 0,-17-18-86 16,20-5-204-16,6 10 52 0,-8-19 346 0</inkml:trace>
  <inkml:trace contextRef="#ctx0" brushRef="#br1" timeOffset="191477.8258">15474 6124 1220 0,'-21'5'70'0,"-8"-5"-13"0,7 13 21 16,-8-7 7-16,9 16-7 0,-8-5-23 15,7 13-6-15,-5 1-12 0,6 9 3 0,-2 2-15 16,6 5-10-16,0 5 16 0,1 4-25 0,3 0 15 15,1 5-9-15,3-4-15 0,3-3 9 0,5-3-10 16,2-6 7-16,5-5-21 0,2-8-1 0,4 1-20 16,-1-11-4-16,5 1-17 0,-16-23-21 15,30 25-47-15,-30-25-74 0,27 1-142 0,-27-1-162 16,19-20 79-16,1 14 414 0</inkml:trace>
  <inkml:trace contextRef="#ctx0" brushRef="#br1" timeOffset="191649.6904">15088 6567 1817 0,'-22'11'66'0,"22"-11"-22"16,0 0-12-16,0 0-11 0,0 0-15 0,0 0-6 15,0 0-1-15,0 0 1 0,23-1 0 0,-1-1-4 16,5 0-9-16,3-3-13 0,5 1-17 0,-3-3-28 16,10 11-45-16,-16-20-93 0,24 27-113 0,-20-22-50 15,11 6-130-15,7 14 196 0,-12-23 306 0</inkml:trace>
  <inkml:trace contextRef="#ctx0" brushRef="#br1" timeOffset="192102.7852">15949 6610 1451 0,'0'0'75'0,"0"0"-42"0,0 0 5 0,0 0 10 16,0 0 4-16,0 0-11 0,0 0-7 0,-17-10-11 15,17 10-7-15,0 0-6 0,0 0 2 0,-13 25 4 16,8-8 6-16,-4 1-2 0,2 5-1 0,-1 2-8 16,-1 3 3-16,2 0-7 15,0 0 8-15,-1-2-7 0,2 0 3 0,2-3-6 16,2-1 1-16,1-4-7 0,1-18 2 0,6 25-2 15,-6-25-1-15,0 0 2 0,19 15 1 0,-19-15-1 16,0 0 3-16,21-14 5 0,-21 14-1 0,17-27 3 16,-8 5-2-16,0-4-3 0,0-1-5 0,-2-4 3 15,0 0-6-15,-3-1 6 0,0 1-5 0,-2 1 7 16,-2 2-6-16,0 3 4 0,0 2-4 16,-2 1 4-16,2 1-1 0,-1 4 0 0,1 17-3 15,0-24 2-15,0 24-4 0,0 0 2 0,0 0-2 16,0 0 1-16,0 0 1 0,0 0-1 0,20 6-2 15,-20-6-8-15,25 17-13 0,-7-8-9 16,-1-3-9-16,3 3-13 0,0-6-12 0,8 8-31 16,-11-15-41-16,21 18-71 0,-38-14-70 15,47-9-177-15,-18 15 23 0,-29-6 274 0</inkml:trace>
  <inkml:trace contextRef="#ctx0" brushRef="#br1" timeOffset="192430.924">16365 6564 1333 0,'-31'10'140'0,"31"-10"-66"0,-21 7-8 0,21-7 5 15,-20 11-12-15,20-11-8 0,-20 15-9 0,20-15-3 16,-20 22-7-16,20-22-1 0,-18 29-8 16,9-11 1-16,1 0-4 0,2 4 0 15,0-2-6-15,2 3-6 0,2 0-8 0,-1-2 0 16,3-2 0-16,3-1 0 0,0-1 0 0,-3-17 0 16,16 27 0-16,-16-27 0 0,25 13 0 0,-25-13 0 15,30 4 0-15,-12-7 0 0,3-5 0 0,1-4 0 16,1-4 0-16,-1-3 0 0,0-4 0 0,0-2 0 15,-3-4 0-15,3 0 0 0,-5 2 0 16,-3 1 0-16,-1 3 0 0,-5 3 0 0,-1 3 0 16,-7 17 0-16,7-26 0 0,-7 26 0 0,0 0 0 15,0 0 0-15,0 0 0 0,0 0 0 0,0 0 0 16,0 0 0-16,0 0 0 0,-8 32 0 0,3-9 0 16,2 2 0-16,0 4 0 0,2-2-8 0,5 1-24 15,-1-7-7-15,7 2-18 16,-3-6-10-16,9 4-23 0,-16-21-18 0,37 31-54 15,-37-31-88-15,43 3-226 0,-15 3-24 0,-3-15 243 16</inkml:trace>
  <inkml:trace contextRef="#ctx0" brushRef="#br1" timeOffset="192759.0583">16961 6516 1018 0,'-27'13'396'0,"3"-21"-131"0,24 8-188 15,-39 14-29-15,20-1 0 0,-2-3-11 16,4 6-6-16,-1-1-10 0,18-15-3 0,-23 29-5 16,23-29-3-16,-9 26-7 0,9-26 0 0,9 26-5 15,-9-26 1-15,20 19 0 0,-20-19-1 0,32 16-1 16,-10-11 2-16,0-2-2 0,2-2 2 16,1-1 0-16,1-1 2 0,0 1 0 0,-5-1-1 15,-1 2-1-15,-20-1 1 0,28 4-1 0,-28-4 0 16,18 10 1-16,-18-10-1 0,0 0-1 0,10 25 4 15,-10-25-1-15,-5 25 3 0,5-25-2 0,-16 28 2 16,16-28-3-16,-19 29 1 0,19-29-2 0,-22 27 2 16,22-27-3-16,-22 25 2 0,22-25-4 15,-20 21 3-15,20-21-2 0,0 0-6 16,0 0-17-16,0 0-16 0,0 0-28 0,0 0-23 16,0 0-69-16,16-28-157 0,4 9-231 0,0-3 10 15,-3-12 360-15</inkml:trace>
  <inkml:trace contextRef="#ctx0" brushRef="#br1" timeOffset="192977.7954">17550 6050 1294 0,'-10'50'379'0,"-29"-34"-297"0,24 6-62 0,-3 2 5 16,1 7 14-16,-4 3 1 0,2 6 1 0,-3 1-14 15,4 1-10-15,1 2 15 0,3 3-26 16,4 0 11-16,0 3-6 0,1-2-12 0,2-1 5 15,0 1-12-15,2-2 4 0,2-3-8 16,2-3 4-16,2-5-11 0,-2-4-3 0,5-1-33 16,-3-6 9-16,5 0-13 0,-6-24-17 0,13 31-64 15,-13-31-127-15,0 0-274 0,0 0-5 0,14-25 317 16</inkml:trace>
  <inkml:trace contextRef="#ctx0" brushRef="#br1" timeOffset="193274.664">17146 6529 1470 0,'-15'23'341'0,"15"-23"-300"0,0 0-30 0,0 0 2 15,0 0 10-15,9 19 10 0,-9-19 2 0,31 4-4 16,-10-4-4-16,5-2-7 0,3-2-18 0,1 1-2 16,2-2 0-16,-1 2 0 0,0 1 0 15,-3 0 0-15,0 2 0 0,-3 0 0 0,1 0 0 16,-5 1 0-16,-2 2 0 0,-19-3 0 0,27 9 0 15,-27-9 0-15,16 17 0 0,-16-17 0 0,8 23 0 16,-8-23 0-16,-1 31 0 0,-3-10 0 0,-2 1 0 16,-1 1 0-16,0-2 0 0,-2 0 0 0,2-1 0 15,-1 0 0-15,1-3 0 0,0 1 0 16,7-18 0-16,-9 26 0 0,9-26 0 16,-1 17-7-16,1-17-31 0,0 0-21 0,0 0-23 15,21 9-49-15,-21-30-101 0,25 7-333 0,-12-4-5 16,0-8 208-16</inkml:trace>
  <inkml:trace contextRef="#ctx0" brushRef="#br1" timeOffset="194103.9331">17694 6424 1689 0,'0'0'128'0,"0"0"-121"0,-15 20-1 0,15-20 11 15,0 0 5-15,7 23 9 0,-7-23-3 0,0 0 3 16,16 21-5-16,-16-21 1 0,20 17-7 0,-20-17-5 15,22 17-15-15,-22-17 0 0,20 21 0 0,-20-21 0 16,17 30 0-16,-17-30 0 0,7 34 0 16,-7-16 0-16,-4 4 0 0,-1 2 0 0,-1 0 0 15,-2 0 0-15,-2-1 0 0,-1-3 0 0,1-3 0 16,10-17 0-16,-12 20 0 0,12-20 0 0,0 0 0 16,0 0 0-16,0 0 0 0,0 0 0 0,0 0 0 15,0 0 0-15,0 0 0 0,0 0 0 0,21-28 0 16,-9 8 0-16,4-3 0 0,-3-1 0 15,2-1 0-15,0 1 0 0,0 1 0 16,2 0 0-16,0-1 0 0,0 1 0 0,0 0 0 16,0 1 0-16,2 4 0 0,-3 1 0 0,-16 17 0 15,26-22 0-15,-26 22 0 0,0 0 0 0,19-3 0 16,-19 3 0-16,2 18 0 0,-2-18 0 0,-2 35 0 16,0-11 0-16,1 3 0 0,0-1 0 0,0 3 0 15,1 0 0-15,2 1 0 0,2-1 0 16,4-2 0-16,2-2 0 0,2-4 0 0,4-3 0 15,2-2 0-15,4-5 0 0,4-4 0 0,4-3 0 16,4-5 0-16,5-5-1 0,4-4-12 0,0-5-8 16,6 0-5-16,-3-5-2 0,4-1-7 0,-4-6-23 15,3 4-1-15,-9-6-5 0,-1 7 20 0,-12-1 20 16,-5 3 18-16,-8 2 7 0,-8 1 20 0,-6 17 6 16,2-28 13-16,-2 28-2 0,-15-19 2 15,15 19 3-15,-34-9-1 0,13 10 3 16,-6 2-9-16,1 3-4 0,-4 2-18 0,3 4-14 15,-4 2 0-15,1 3 0 0,-1 2 0 0,5 1 0 16,-1 1 0-16,4 1 0 0,4-2 0 0,5 1 0 16,5-2 0-16,9-19 0 0,-3 30 0 0,3-30 0 15,8 21 0-15,-8-21 0 0,23 15 0 16,-6-11 0-16,6-4 0 0,2-2 0 0,2-3 0 16,0-3 0-16,1-3 0 0,-1-1 0 0,0-4 0 15,-5 0 0-15,0-1 0 0,-3 2 0 0,-1-1 0 16,-18 16 0-16,27-27 0 0,-27 27 0 0,17-20 0 15,-17 20 0-15,0 0 0 0,0 0 0 16,0 0 0-16,0 0 0 0,0 0 0 0,0 0 0 16,0 0 0-16,0 0 0 0,11 36 0 15,-12-6 0-15,0 5 0 0,-3 4 0 0,0 6 0 16,-3 2 0-16,-1 6 0 0,-3 3 0 0,-4 3 0 16,-2 1 0-16,-2 0 0 0,-4-1 0 0,1-3 0 15,-1-4 0-15,-1-8 0 0,3-4 0 0,-4-5 0 16,1-4 0-16,0-4 0 0,-2-2 0 0,-1-4 0 15,2-4 0-15,0-3 0 0,4-5 0 0,1-4 0 16,2-6 0-16,18 1 0 0,-27-13 0 16,27 13-7-16,-17-28-58 0,17 28-56 15,-16-49-142-15,11 26-358 0,3-8 9 0,-1-5 255 0</inkml:trace>
  <inkml:trace contextRef="#ctx0" brushRef="#br1" timeOffset="205172.8694">12999 13012 1331 0,'0'-25'108'16,"0"25"-71"-16,0 0-1 0,0 0-3 15,0 0-3-15,0 0 0 0,0 0-9 0,0 0-1 16,0 0 4-16,0 0-3 0,0 0-4 0,0 0-4 16,0 0-4-16,0 0-1 0,0 0-4 0,0 0 0 15,-5 27-3-15,-1-8 1 0,-1 9-5 0,-2 6 7 16,-2 6-8-16,-1 6 14 0,-1 2-8 0,-2 4-5 15,-1 0 25-15,2 0-23 0,-3-2 25 0,2-1-5 16,2-5-11-16,1-5 8 0,3-10-12 0,3-7 3 16,6-22-7-16,-6 22 0 0,6-22-3 0,0 0 0 15,0 0 2-15,0 0-1 0,0 0 3 0,0 0 0 16,22-13 3-16,-22 13-1 0,18-32 4 0,-6 6-6 16,-1-2 5-16,0-3-7 0,1-3 6 15,0-3-7-15,2-6 8 0,-1 2 11 0,0-1-22 16,0 1 23-16,-1 3-24 0,0 2 4 0,-2 3 7 15,-1 3-6-15,0 6 4 0,-2 2-3 0,-7 22 4 16,12-24-3-16,-12 24 0 0,0 0-2 0,0 0 0 16,0 0-1-16,0 0 1 0,0 0 2 0,0 0-2 15,16 32 5-15,-9-9-4 0,2 4 3 0,1 5-5 16,-1 3 6-16,1 1-8 0,0 4-13 0,2 1 24 16,1 1-25-16,3 1 25 0,1-1-2 0,2-3-10 15,-2-4 12-15,0-5-10 0,2-4 5 0,-1-7-6 16,4-6 5-16,0-6-1 0,1-4 4 0,0-7 9 15,0-6 0-15,-2-7 8 0,-3-4 0 16,-1-6 0-16,-1-4-6 0,-2-6 3 0,-1 0-12 16,-1-7 4-16,-1 2 2 0,-1 0-12 0,-5 2 0 15,-2 5 0-15,-2 1 0 0,-1 4 0 0,-2 2 0 16,-3 1 0-16,0 2 0 0,-1 2 0 0,0 0-4 16,2 1-12-16,0 3-6 0,4 19-5 0,-4-31-10 15,4 31-12-15,0 0-17 0,0 0-16 0,0 0-24 16,18-4-18-16,-18 4-78 0,17 2-257 0,-17-2-22 15,21 23 110-15</inkml:trace>
  <inkml:trace contextRef="#ctx0" brushRef="#br1" timeOffset="205516.6263">13888 13193 1135 0,'-24'-6'252'15,"24"6"-169"-15,-26 11-17 0,26-11 3 0,-29 13-6 16,29-13-6-16,-27 18-7 0,27-18-7 0,-23 26-7 16,16-9-4-16,-2 1-9 0,3 2-18 0,2 3 20 15,4 1-22-15,4 1 22 0,3-5-9 0,2-2-7 16,4 1-1-16,6-5-7 0,2-1 3 0,5-3 1 16,1-6 0-16,-1-4 0 0,6-5-3 15,1-5 5-15,1-4 0 0,-1-6 4 0,-5-3-11 16,-4-5 0-16,-2-2 0 0,-5-2 0 0,-4 0 0 15,-3 2 0-15,-6 2 0 0,-5 3 0 0,-3 2 0 16,-6 2 0-16,-4 4 0 0,-3 3 0 0,-4 2 0 16,-2 6-18-16,-5 1-12 0,-3 8-2 0,-1 0-3 15,0 6 2-15,2 2 11 0,6 5-7 0,3-1-8 16,10 6-29-16,11-21-44 0,-9 37-67 0,9-37-92 16,1 18-239-16,-1-18 12 0,26 17 312 0</inkml:trace>
  <inkml:trace contextRef="#ctx0" brushRef="#br1" timeOffset="206063.4802">15009 13304 1429 0,'0'0'87'0,"0"0"-60"0,0 0-13 15,0 0 1-15,0 0 1 0,0 0 11 0,0 0 7 16,0 0 6-16,0 0-19 0,-1 22 27 0,1-22-43 16,-2 23 28-16,2-23-12 0,-8 29-5 15,3-12 4-15,-2 0-5 0,1 2 3 0,-1-2-2 16,1 3 4-16,6-20-3 0,-13 26 2 0,13-26-9 16,0 0 0-16,0 0-6 0,0 0-2 15,0 0-1-15,0 0-1 0,0 0 0 0,0 0 4 16,0 0 5-16,0 0-1 0,3-30 4 0,2 8-8 15,1-3 2-15,1-3-7 0,2-1-6 0,-1 0 20 16,2 0-23-16,-3 1 22 0,0 3-9 16,1 2-5-16,-2 5 6 0,1 1-3 0,-7 17-1 15,14-25-1-15,-14 25 0 0,0 0-3 0,17-19 0 16,-17 19-3-16,0 0-3 0,24-4-3 0,-24 4-3 16,23 9-1-16,-23-9-7 0,28 13-1 0,-11-6-9 15,1-2-5-15,5 3-18 0,-2-10-12 16,11 11-37-16,-13-18-48 0,21 19-89 0,-17-11-275 15,8-5 59-15,4 8 220 0</inkml:trace>
  <inkml:trace contextRef="#ctx0" brushRef="#br1" timeOffset="206422.8705">15584 13175 1556 0,'0'0'80'0,"0"0"-48"15,-20 14 2-15,20-14 2 0,0 0-1 16,-20 5-7-16,20-5-5 0,0 0 0 0,0 0-4 15,0 0-5-15,-16 23-3 0,16-23-1 0,-2 21 3 16,2-21 0-16,-1 31 2 0,0-14-7 0,2 2-14 16,-1 0 25-16,2 0-29 0,2-2 24 15,-4-17-10-15,11 29-4 0,-11-29 1 0,18 18 0 16,-18-18-2-16,24 9 0 0,-24-9 2 0,28-3-1 16,-28 3 2-16,33-13-2 0,-16 1-1 15,1-4 3-15,1-2-4 0,0-3-7 0,-1 0 24 16,-2 0-22-16,-1 2 21 0,-3 0-11 0,-12 19-4 15,19-26 2-15,-19 26-1 0,0 0 1 0,0 0 0 16,0 0 0-16,0 0 1 0,0 0 0 0,0 0 0 16,0 0-5-16,0 0 0 0,0 0-3 0,0 0-3 15,2 20 1-15,-2-20 1 0,-6 34-5 16,2-16-14-16,3 2 18 0,-2-2-33 0,4 1 16 16,-1-19-22-16,10 34-16 0,-10-34-14 15,21 30-30-15,-21-30-34 0,30 23-50 0,-30-23-116 16,26-1-164-16,-1 7 70 0,-25-6 357 0</inkml:trace>
  <inkml:trace contextRef="#ctx0" brushRef="#br1" timeOffset="206782.2213">16248 13112 1325 0,'-25'33'216'0,"1"-22"-119"0,11 9-19 15,-7-3-20-15,8 2-17 0,-3 1-6 0,3-2-4 16,1-1-3-16,11-17 2 0,-12 26-16 16,12-26-22-16,-4 19 10 0,4-19-18 0,0 0 16 15,22 14 0-15,-22-14-2 0,27 1 2 0,-10-3 0 16,3-3 1-16,2 0 2 0,3-2 14 0,-4 2-14 16,1 0 15-16,-3 3-17 0,-1-1-1 0,-18 3 0 15,28 4-2-15,-28-4 2 0,18 8-15 0,-18-8 17 16,10 20-13-16,-10-20 27 0,0 32-7 15,-4-13 5-15,-2 1-6 0,-2 2-7 16,-2 0 2-16,-1 1-4 0,-1-2 4 0,0-1-4 0,1-3 5 16,11-17-3-16,-20 25 0 0,20-25-2 15,0 0 1-15,0 0-1 0,0 0-6 0,0 0-7 16,0 0-8-16,0 0-10 0,0 0-6 0,0 0-8 16,18-25-20-16,2 13-26 0,-12-19-55 0,22 19-65 15,-23-24-92-15,15 8-201 0,3 3 79 16,-11-14 336-16</inkml:trace>
  <inkml:trace contextRef="#ctx0" brushRef="#br1" timeOffset="206985.3809">16628 12985 1325 0,'0'0'161'0,"13"-22"-63"0,-13 22-17 15,0 0-9-15,0 0-8 0,0 0-12 0,0 0-9 16,0 0-12-16,0 0-12 0,0 0-13 0,-1 18-2 16,-3 3-1-16,-1 6 7 15,1 3-3-15,-1 2 7 0,-1 5-9 0,1 3 3 16,-1 3-3-16,1 2-14 0,-2 3 21 0,-3-2-21 15,1-1 13-15,1 0-2 0,0-7-7 0,4-1 3 16,-1-5-8-16,-1-3 1 0,3-2-30 0,0-5 1 16,3-5-5-16,0-17-18 0,0 0-9 0,0 0-48 15,0 0-126-15,0 0-311 0,9-18 26 16,-3-3 245-16</inkml:trace>
  <inkml:trace contextRef="#ctx0" brushRef="#br1" timeOffset="207157.266">16501 13176 1912 0,'0'0'73'16,"0"0"-30"-16,-17 7-24 0,17-7-19 0,0 0 0 16,0 0 0-16,19 10 0 0,-2-8 0 15,1 0 0-15,6-5 0 0,4-3 0 0,5-2 0 16,5-3 0-16,4-4 0 0,4-2 0 0,7 2 0 16,-3-6 0-16,-5 11 0 0,-21 0 0 0,42 7-315 15,-32-31-197-15,28 10-179 0,3-6 163 0,-39 2 528 16</inkml:trace>
  <inkml:trace contextRef="#ctx0" brushRef="#br1" timeOffset="218409.9726">12849 9751 1004 0,'-3'-22'83'0,"3"22"-20"0,0 0 10 15,-4-17-4-15,4 17 3 0,0 0-6 0,-10-20-10 16,10 20-9-16,0 0-9 0,0 0-9 15,0 0-9-15,0 0-6 0,-19 0-7 0,19 0-2 16,-12 17-2-16,12-17 5 0,-16 34-1 0,6-9 5 16,2 3-6-16,-2 6 7 0,0 2-13 0,0 4 9 15,-1 1-12-15,2 4 9 0,-1 0-11 0,-2-2 10 16,2 1 11-16,-1-2-25 0,1-5 29 16,2 0-23-16,1-8 8 0,2-5 6 0,2-7-7 15,3-17-1-15,2 18-2 0,-2-18 0 0,0 0 1 16,0 0 5-16,0 0 5 0,0 0 5 0,15-22 3 15,-15 22-3-15,14-36 0 0,-6 11-9 0,0-7-14 16,0-3 23-16,2-4-24 0,-2-1 22 0,0-2-6 16,-1 1-10-16,0 1 7 0,-1 0-8 15,-1 3 6-15,-1 0-6 0,-1 2 5 0,1 4-5 16,0 2 5-16,1 3-6 0,-1 7 6 0,-4 19-5 16,11-26 3-16,-11 26-3 0,0 0 0 0,0 0 1 15,0 0-2-15,20-11 3 0,-20 11-2 0,0 0 3 16,18 27-2-16,-11-10 4 0,3 4-4 0,0 3 4 15,1 3-5-15,1 3 5 0,0 4-6 16,2 1 7-16,-1 2-7 0,4 3 7 16,1-1-8-16,2 0 7 0,-1-2-7 0,1-4 6 15,0-4 10-15,1-3-23 0,-2-5 26 0,2-2-26 16,-2-5 11-16,-1-5 4 0,-18-9 2 0,31 8 3 16,-31-8 3-16,27-8 2 0,-27 8 4 0,22-24-3 15,-11 5-14-15,-2-5 20 0,0-8-26 0,1 0 19 16,-1-6-7-16,0-1-7 0,-2 4 6 15,-1 0-7-15,-4 3 6 0,-1 1-6 0,-2 2 4 16,-2 3-6-16,-1 3 5 0,-2 2-4 16,2 3 3-16,-4 1-7 0,8 17 0 0,-11-23-3 15,11 23 0-15,0 0-4 0,0 0-11 0,0 0-16 16,0 0-26-16,0 0-10 0,0 0-8 0,0 0-18 16,11 21-20-16,-11-21-30 0,25 25-56 0,-25-25-87 15,19 15-130-15,7 6 48 0,-26-21 374 16</inkml:trace>
  <inkml:trace contextRef="#ctx0" brushRef="#br1" timeOffset="218769.3227">13642 10008 870 0,'0'0'261'0,"0"0"-163"16,0 0-25-16,0 0-11 0,0 0 0 16,0 0 5-16,-19-10-4 0,19 10-6 15,-17-6-5-15,17 6-8 0,-21 0-5 0,21 0-7 16,-21 6-4-16,21-6-2 0,-19 12-5 0,19-12-4 15,-17 23-1-15,17-23-5 0,-15 31-1 0,10-11-3 16,2 0 5-16,2 3-5 0,1-1-9 0,1-1 21 16,2 0-28-16,4-1 24 0,0-2-13 0,-7-18-4 15,17 25 3-15,-17-25-3 0,27 15 2 16,-27-15 0-16,34 2 1 0,-17-7 1 0,-17 5 0 16,31-20 4-16,-14 4-1 0,-2-3-13 0,2-4 24 15,-2-3-25-15,-3 1 21 0,-3-2-6 0,-1 2-6 16,-5 1 5-16,-1 3-3 0,-4 3 5 15,2 18-4-15,-12-29 1 0,12 29-1 0,-23-22-3 16,23 22 0-16,-29-12 0 0,12 9-4 0,17 3-2 16,-30 2-2-16,30-2-4 0,-27 11 0 15,27-11-5-15,-21 14-5 0,21-14-16 0,0 0-10 16,0 26-33-16,0-26-60 0,26 13-125 0,-26-13-295 16,37-6 46-16,-8 6 233 0</inkml:trace>
  <inkml:trace contextRef="#ctx0" brushRef="#br1" timeOffset="219269.3396">14528 9992 1116 0,'-17'-13'258'0,"17"13"-197"0,0 0-6 0,-16-19 7 16,16 19-2-16,0 0-2 0,0 0-9 0,0 0-5 16,0 0-10-16,0 0-13 0,0 0-10 15,0 0-7-15,-5 19 3 0,5-19 1 16,-6 38 1-16,1-14 3 0,1 5 7 0,-2 2-8 15,1-2-8-15,-1 0 21 0,1 1-25 0,-1-3 22 16,3-1-10-16,-1-2-3 0,3-4 2 0,1-20-4 16,1 28 2-16,-1-28-6 0,0 0 0 0,0 0-2 15,11 16 1-15,-11-16-1 0,0 0 2 0,0 0 4 16,0 0 0-16,17-29 4 0,-10 11-6 0,1-5 3 16,1-3-6-16,0-2-10 0,1 0 21 15,-3 0-18-15,0 2 21 0,-1-1-10 0,-1 3-5 16,-1 1 0-16,-2 2 0 0,1 2 0 0,-1 2 0 15,-2 17 0-15,4-24 0 0,-4 24 0 16,0 0 0-16,0 0 0 0,9-18 0 0,-9 18 0 16,0 0 0-16,0 0 0 0,20 1 0 0,-20-1 0 15,25 6-11-15,-8-2-16 0,0-2-11 16,5 2-14-16,-3-6-18 0,9 7-25 0,-9-11-32 16,17 16-68-16,-17-22-122 0,11 12-184 0,1 2 31 15,-8-9 327-15</inkml:trace>
  <inkml:trace contextRef="#ctx0" brushRef="#br1" timeOffset="219644.3305">15001 10012 1621 0,'0'0'62'16,"-23"15"-19"-16,23-15 2 0,-20 8 1 0,20-8-9 16,0 0-9-16,-17 11-8 0,17-11-1 0,0 0-3 15,-13 18-6-15,13-18 3 0,-5 23-4 0,4-6 2 16,-1 1-2-16,4 2-10 0,-2-2 9 0,1 1-10 15,0-1 21-15,1 3-13 0,2-2 10 0,1-2-12 16,-5-17-5-16,13 26 2 0,-13-26-3 16,20 13 2-16,-20-13-1 0,24 5 0 0,-24-5 1 15,29-6-1-15,-12-4 2 0,2-6-2 16,1-5 3-16,0-5-4 0,2-2-10 0,2-4 20 0,5-6-19 16,4 1 18-16,2-1-5 0,-6 4-6 15,-4 8 4-15,-9 3-2 0,-6 6 4 0,-10 17-3 16,10-22 4-16,-10 22-3 0,0 0 4 15,0 0-3-15,0 0-1 0,0 0-2 0,0 0-6 16,-8 25 1-16,3-4-5 0,-4 6 5 0,1 4-2 16,-2 3 7-16,0 0-9 0,3-3-7 0,2 1 14 15,2-4-31-15,4-1 14 0,-1-4-30 0,8 3-26 16,-8-26-32-16,22 40-64 0,-22-40-102 0,22 13-251 16,-1-3 55-16,-2-15 259 0</inkml:trace>
  <inkml:trace contextRef="#ctx0" brushRef="#br1" timeOffset="219988.0565">15753 9988 1153 0,'-14'27'379'0,"-13"-26"-219"0,5 5-123 0,-2-1 0 16,6 2 7-16,-2-4-2 0,20-3-6 15,-29 10-15-15,29-10 1 0,-21 10-3 0,21-10-8 16,0 0-2-16,0 0-6 0,0 0-5 0,0 0 2 15,10 19 2-15,-10-19 2 0,29 11 1 0,-9-7 1 16,0 0-1-16,6 0-1 0,-1 1-1 16,1-1-2-16,-2 1-1 0,-1 0 0 0,-2 1 1 15,-1 0-1-15,-2 0 1 0,-1 0 0 16,-17-6-3-16,25 14 2 0,-25-14-2 0,21 16-8 16,-21-16 10-16,15 18-9 0,-15-18 25 0,2 22-14 15,-2-22 12-15,-6 31-14 0,0-14-3 0,-4 3 4 16,-3-2-2-16,-2 1 3 0,-4 2-3 0,-3-1 2 15,-1 0-2-15,0-1 2 0,4-2-6 0,1-3-2 16,18-14-10-16,-21 16-10 0,21-16-29 0,0 0-22 16,0 0-36-16,4-22-52 0,22 18-100 15,-9-23-261-15,6-5 23 0,8 2 260 0</inkml:trace>
  <inkml:trace contextRef="#ctx0" brushRef="#br1" timeOffset="220206.8533">16389 9483 1359 0,'3'32'439'0,"-37"-22"-381"16,34-10-47-16,-24 18 14 0,24-18-26 0,-24 34 31 15,12-10-22-15,-1 2 8 0,-1 6 7 0,0 2-11 16,2 2 2-16,-2 3-12 0,6 2 4 0,-1 3-7 16,3 0 6-16,1 2-11 0,-1 0 8 0,1 2-15 15,-1-2 9-15,4-2 9 0,-2-3-23 16,3-3 22-16,-3-7-45 0,6 1 5 0,-2-7 0 15,3 3-27-15,-3-28-12 0,12 36-73 16,-12-36-95-16,0 0-255 0,0 0-4 0,0 0 169 16</inkml:trace>
  <inkml:trace contextRef="#ctx0" brushRef="#br1" timeOffset="220394.3011">16050 9882 1451 0,'-5'17'339'0,"-32"-12"-225"0,37-5-75 15,0 0-16-15,0 0-4 0,0 0-7 0,0 0-2 16,0 0 1-16,29 16 0 0,-6-14-5 0,5-4-1 16,6 0-4-16,5-2 0 0,3 1-3 15,3-2-6-15,4 1-11 0,1-2-12 0,6 4-23 16,-4-7-37-16,15 17-109 0,-22-25-136 0,15 18-237 16,-6-2 29-16,-7-7 361 0</inkml:trace>
  <inkml:trace contextRef="#ctx0" brushRef="#br1" timeOffset="220534.945">16921 10185 1725 0,'-18'2'281'0,"18"-2"-240"15,-22 13-41-15,22-13 0 0,0 0 0 16,-22 6 0-16,22-6 0 0,0 0 0 16,0 0 0-16,-18-9 0 0,18 9 0 0,0 0-15 15,0 0-110-15,-10-24-151 0,10 24-367 0,0 0 30 16,0 0 239-16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8.729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47652DA0-720A-494A-A600-C5FB91AD0FF7}" emma:medium="tactile" emma:mode="ink">
          <msink:context xmlns:msink="http://schemas.microsoft.com/ink/2010/main" type="inkDrawing" rotatedBoundingBox="19202,18061 21505,15603 21600,15693 19297,18151" semanticType="callout" shapeName="Other">
            <msink:sourceLink direction="with" ref="{94D4F12A-05CF-430B-A884-DF3AE42406B2}"/>
          </msink:context>
        </emma:interpretation>
      </emma:emma>
    </inkml:annotationXML>
    <inkml:trace contextRef="#ctx0" brushRef="#br0">2355 0 1075 0,'0'0'197'0,"-37"11"-159"16,37-11-29-16,-34 0-6 0,34 0 2 0,-33 7 11 16,33-7 13-16,-35 22 10 0,35-22 3 0,-55 42-9 15,24-5-4-15,-17 3-10 0,1 14 9 16,-18 11-5-16,-8 15 17 0,-18 11 4 0,-6 18-19 16,-19 4 15-16,-7 15-20 0,-10 7-5 15,-5 8 18-15,-7 7-25 0,-1 3 1 0,0-1 6 16,3 2-15-16,10-11 8 0,10-8-4 0,17-15-30 15,15-20 4-15,27-11-37 0,10-29-4 0,33-5-33 16,-7-41-92-16,50 13-157 0,3-29-210 0,12-28 68 16,33 7 483-16</inkml:trace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1T23:06:29.150"/>
    </inkml:context>
    <inkml:brush xml:id="br0">
      <inkml:brushProperty name="width" value="0.06667" units="cm"/>
      <inkml:brushProperty name="height" value="0.06667" units="cm"/>
      <inkml:brushProperty name="color" value="#BFBFBF"/>
      <inkml:brushProperty name="fitToCurve" value="1"/>
    </inkml:brush>
  </inkml:definitions>
  <inkml:traceGroup>
    <inkml:annotationXML>
      <emma:emma xmlns:emma="http://www.w3.org/2003/04/emma" version="1.0">
        <emma:interpretation id="{869C16EE-E0D6-42F3-8918-26DA256006F2}" emma:medium="tactile" emma:mode="ink">
          <msink:context xmlns:msink="http://schemas.microsoft.com/ink/2010/main" type="inkDrawing" rotatedBoundingBox="21287,18059 24299,14604 24416,14706 21404,18161" semanticType="callout" shapeName="Other">
            <msink:sourceLink direction="with" ref="{4478318A-1646-4053-81BF-43B7E5B59278}"/>
            <msink:sourceLink direction="with" ref="{94D4F12A-05CF-430B-A884-DF3AE42406B2}"/>
          </msink:context>
        </emma:interpretation>
      </emma:emma>
    </inkml:annotationXML>
    <inkml:trace contextRef="#ctx0" brushRef="#br0">3002 0 1186 0,'-41'30'99'16,"-22"-2"-50"-16,-4 19 5 0,-21 9 2 0,6 26 19 15,-27 9 0-15,9 26 12 0,-31 11-13 16,1 19-20-16,-23 10-11 0,2 15-25 0,-12 8-20 15,-3 7 4-15,-1 3 1 0,0 5-6 0,6-8 4 16,8-6 9-16,7-6-14 0,12-16-16 0,14-8-2 16,11-17-28-16,22-8-22 0,-1-22 2 0,24 2-26 15,-6-25-8-15,31 8-49 0,-10-37-68 0,37 4-150 16,10-9-95-16,2-47 235 0</inkml:trace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4T20:25:16.95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12971 508 100 0,'0'0'52'16,"0"0"-1"-16,0 0-4 0,0 0 3 0,0 0 1 15,0 0-1-15,0 0-7 0,-18-7-1 0,18 7 4 16,0 0-1-16,0 0 9 0,0 0 1 0,0 0 5 15,0 0-7-15,0 0-13 0,0 0-10 16,0 0-21-16,0 0-10 0,0 0 1 16,0 0 3-16,-9 18 3 0,9-18 7 0,5 30-4 15,-4-6 0-15,2 6 1 0,-3 0 1 0,1 7 36 16,-2-9-38-16,-1 0-2 0,1 5 3 0,0-2-35 16,0 10 46-16,0-1 3 0,-3 0 1 0,4 0 5 15,-2 3-6-15,0-2 9 0,-1 5-10 0,3 0 15 16,-4 0-13-16,5-2-26 0,-2-1 25 0,2-4-33 15,-1 1 23-15,3-2 5 0,-1 0-13 16,3 1 10-16,-1 1-11 0,3 1 11 0,-3 6-10 16,2 0 9-16,-3 3-10 0,2 2 8 15,0-5-11-15,0 2 10 0,-1 0 16 0,-1 2-31 16,-2 4 30-16,2 2-27 0,-3-1-1 0,1 2 15 16,-1-6-13-16,0 3 16 0,-1 1-11 0,0 3 14 15,-2-1-12-15,2 3 11 0,-3-4 4 16,2 2-27-16,-2-1 24 0,2 1-25 0,1-2 9 15,-1 2 16-15,1-2-14 0,1 1 13 0,-1-1-17 16,2 2 12-16,-1 0-16 0,1 1-6 0,2-1 22 16,-1 3-24-16,2-3 24 0,-2 3-4 0,0-1-14 15,0 0 13-15,-1-1-14 0,0 1 13 0,2-1-15 16,-1 2-4-16,1-2 22 0,-2 4-22 0,-1-1 23 16,0 1-2-16,0 3-15 15,-1-1 16-15,-2 1-15 0,0-1 13 0,-1 0-14 16,0 0-5-16,1 1 22 0,-2 2-17 0,0 0 23 15,0 2 0-15,-1 3-16 0,2 1 15 0,1 2-19 16,-2 2 1-16,1-2 19 0,-1 3-18 0,2-4 17 16,0 4-3-16,1 0-19 0,1 0 16 0,-1 2-19 15,0-4-3-15,2 2 18 0,0 1-16 0,1-1 16 16,0 2 5-16,1 1-20 0,-1-1 18 16,-1 3-18-16,0-4-2 0,1 1 21 0,0 1-18 15,-1-2 17-15,0 5 2 0,-1 0-20 0,0 1 19 16,0 3-3-16,-2-1-15 0,2-1 16 15,0 2-12-15,-1 2-1 0,1 1 20 0,1 2-24 16,0 3 4-16,1 0 13 0,1 1-11 0,0 1 13 16,1 1 3-16,-1 0-21 0,0 1-3 15,1-2 13-15,-2 0-11 0,2 0 11 0,-1 1 12 16,2 0-24-16,-2 1-1 0,0 1 12 0,1-2-10 16,-1 0 10-16,1 1 12 0,-1 0-23 0,-1 1 1 15,2 2 14-15,-3-1-11 0,1 0 11 0,-1 1 9 16,-1 0-25-16,0 2 6 0,1-2 11 0,0 2-11 15,0-2 12-15,1 1 6 0,0 3-24 0,0 0 2 16,3 1 12-16,0-1-11 0,0 3 11 16,0-2 10-16,1 4-23 0,0 0 2 15,1-2 10-15,0 3-9 0,1 1 9 0,2 1 11 16,-2 3-10-16,3-1-8 0,-2-1 8 0,1 2-8 16,-2 1-7-16,-2 0 6 0,-1 2 7 0,-3 1-7 15,0 1 7-15,-1 3 14 0,-4 4-20 0,1 1-7 16,-2-1 7-16,-1 2-6 0,-3 1-5 0,1 0 10 15,-2 3 5-15,2 1-1 0,0 1 8 16,1 3-2-16,0-1 4 0,-1-1-6 0,4 3 3 16,0 1 15-16,0 3-18 0,3-2-2 0,2-2 1 15,2 0-3-15,3-4 6 0,0-1-6 0,1 0 5 16,0-3-6-16,2-1-13 0,2-2 10 0,1 0 7 16,0 1-9-16,2-2 7 0,-1 5 12 15,0-3-15-15,2 0-11 0,0 8 10 16,-2-7-13-16,0 4-4 0,-2-4 29 0,0-8-28 15,-4-6-10-15,1 2 13 0,-7 3-13 0,0 7 20 16,-4 7 12-16,-2-6-16 0,-5-7-13 0,-1-17-19 16,-5 4-24-16,16-3-9 0,-40-111-61 0,21 0-62 15,-11 0-73-15,4 0-54 0,26 0-2 0,-45 0 208 16</inkml:trace>
  <inkml:trace contextRef="#ctx0" brushRef="#br0" timeOffset="1687.6187">12842 11061 253 0,'0'0'90'0,"0"0"-1"0,18 13-7 15,-18-13-13-15,0 0-16 0,0 0-15 0,0 0-7 16,0 0-5-16,10 18-3 0,-10-18-2 0,0 0 3 15,0 0 8-15,0 0 4 0,0 0 4 0,0 0 0 16,0 0 6-16,0 0 14 0,0 0 18 0,0 0 8 16,0 0 6-16,0 0-9 0,0 0-25 15,0 0-18-15,0 0-19 0,0 0-11 0,-21-2 1 16,21 2 0-16,-20 2 0 0,20-2 0 16,-25 6-3-16,25-6 1 0,-31 11-3 0,11-5-2 15,-2 0-2-15,-1 0-1 0,-4 0-2 0,0 2 2 16,-3-3-2-16,1 1 2 0,-4-3-1 0,0 0 3 15,-3-2 2-15,-2 1-1 0,-2-3 3 0,0 2 4 16,-3-3 1-16,5 2 4 0,-7-3 0 0,0 2-3 16,-3 1-2-16,-3-1-3 0,-1 1-1 15,-2 1 0-15,-2-1-2 0,-1 3-2 0,-1-2-3 16,-1 2-2-16,-1 2 0 0,-2 0 2 0,1 2-3 16,-4 2 2-16,0-1-2 0,-2 2 2 0,-1 0-1 15,-3 1 1-15,1-1-2 0,-1 0 2 16,1 1-2-16,1-1 3 0,1-1-2 0,0-1 4 15,-1-1-1-15,1-1 4 0,1-2 1 0,-1-1 1 16,1 0-2-16,4-1 2 0,-2-1-2 16,4 2 1-16,-1-2 1 0,0 1-1 0,2 1-1 15,-2 0-2-15,2 1 1 0,0 1 0 0,1 0 0 16,3 1 0-16,-1-1-1 0,4 2-1 0,2-2-1 16,1 2 2-16,3 0-3 0,2-1 2 0,2 0-2 15,5-1 1-15,2-1-1 0,6-2 0 0,3-1 2 16,5-2-2-16,5-1 0 0,17 2-1 15,-22-8 0-15,22 8-1 0,0 0 1 16,0 0-2-16,0 0 2 0,0 0-1 0,0-21 2 16,0 21-1-16,20-18 1 0,-20 18-2 0,29-19 0 15,-11 10-1-15,4-1 1 0,1 2 0 0,1-1 2 16,3-1-2-16,0 3 2 0,2-1-2 0,2 2 1 16,-1 0-1-16,3 1 1 0,-2-1 0 0,5-2 2 15,0 0-2-15,3-2 4 0,2-2-4 16,3-1 3-16,1-3-5 0,1-2 4 0,3-1-3 15,-3-2 3-15,3 2-2 0,-2 1 3 0,0 0-4 16,1-1 4-16,-3 2-4 0,1 2 4 0,-3-1-3 16,0 2 2-16,-3-2-3 0,-1 2 4 15,-2 1-2-15,-3 2 4 0,-2 2-4 0,-5 1 1 16,-3 2-1-16,-3 1 0 0,-21 5 0 0,28-3-2 16,-28 3-2-16,0 0-1 0,0 0 2 15,17 2 2-15,-17-2 3 0,0 0 1 0,0 0-1 16,-17 9 0-16,17-9-2 0,-26 12 1 0,9-4 0 15,-2 3-2-15,-4 2 3 0,-2 2-3 0,-3 0 2 16,-1 1-4-16,-1 1 4 0,-3 0-3 0,-1 1 4 16,-1 3-4-16,-2 3 5 0,-1 2-5 0,-1-1 4 15,-3 2-4-15,-2-3 6 0,-1 2-7 16,-4 3 6-16,2 2-4 0,-3-1 6 0,2-1-1 16,1-1 5-16,0-4 8 0,4-2-30 15,0-3 29-15,4-2-30 0,1-4 17 0,3-2 5 16,1-2-5-16,2-2 2 0,0-2-1 0,4 0 0 15,2-3 0-15,0 0 0 0,3-2 1 0,1 0 1 16,1-1 0-16,2-1 0 0,2 1-2 0,0-2 1 16,17 3-2-16,-27-4 1 0,27 4 2 15,-23-2-1-15,23 2 2 0,-19 0-3 0,19 0 2 16,0 0-1-16,-21 2-1 0,21-2 2 0,0 0-4 16,0 0-2-16,0 0 0 0,0 0-1 0,0 0-1 15,0 0-1-15,0 0-1 0,0 0-1 16,0 0 0-16,0 0 2 0,22 11 1 0,-22-11 4 15,31 9-2-15,-11-4 3 0,3-2-2 0,3 3-1 16,4 0 0-16,3 2 1 0,3 1-4 16,4 2 4-16,2 3-2 0,-1 1 3 0,4 3-2 15,-1 1 1-15,1 1-4 0,1 1 4 0,-1 0-4 16,1 2 5-16,-3 0-6 0,1-1 4 0,-2 0-12 16,0-2-6-16,1 1-7 0,-1-6-3 0,1 1-4 15,-2-7-7-15,4 2-42 0,-13-17-77 0,21 14-215 16,-16-13-205-16,-3-12 49 0,5 10 519 15</inkml:trace>
  <inkml:trace contextRef="#ctx0" brushRef="#br0" timeOffset="2590.233">9174 9703 1031 0,'0'0'142'0,"-13"25"-107"0,13-25-16 16,-3 24 4-16,3-24 8 0,0 26 10 0,3-9 7 15,-3-17-9-15,0 37-3 0,-4-15-16 0,3 5 2 16,-4-1-4-16,1 4 9 0,-3-2-5 0,3 4 7 16,-4-5-10-16,2 2 5 0,-1-3-9 0,1 0 6 15,-2-4-7-15,3-1 2 0,5-21 13 0,-8 24-37 16,8-24 32-16,0 0-38 0,0 0 13 0,0 0 15 15,0 0-20-15,0 0 20 0,0 0-33 16,0 0 18-16,2-34-12 0,4 9 13 0,0-12 6 16,2-5-8-16,0-7 10 0,4-7-12 0,1-3 13 15,0-3-11-15,-1-2 22 0,3 0-7 16,-6-2 2-16,5 2 23 0,-6-2-25 0,0 3 13 16,-1 4-9-16,0 7-18 0,-1 9 8 0,4 6-10 15,0 7 7-15,-3 9-4 0,-7 21 2 0,12-18-4 16,-12 18 2-16,0 0 0 0,0 0 2 15,11 24 5-15,-5-2-5 0,4 6 2 0,-2 3-6 16,1 5 7-16,1 4-8 0,-3 0 9 0,2 4-10 16,-1-2 10-16,2-3 8 0,2-3-22 0,1-7 25 15,3-5-27-15,2-7 11 0,4-2 1 0,5-8-2 16,6-3 1-16,0-7-1 0,4-4 2 0,1-6 2 16,1-7-3-16,-1-1-12 15,1-8 26-15,0-3-23 0,-3-3 24 0,2-4-6 16,-4 2-8-16,-3 2 6 0,1 1-8 0,-8 4 5 15,1 2-6-15,-5 4 4 0,-1 4-5 0,-19 20 3 16,23-21-2-16,-23 21 1 0,0 0 0 0,0 0 1 16,0 0 1-16,5 21-2 0,-8 2 3 0,1 14-6 15,-3 6 7-15,-4 10-11 0,0 5-4 0,-2 5 15 16,-3 1-18-16,2 0 19 0,1-3-8 16,1-3-14-16,3-6 2 0,5-2-23 0,-1-8 0 15,9 0-33-15,-2-13 0 0,12 3-29 0,-16-32-55 16,34 37-114-16,-9-27-278 0,-5-10 50 15,13 8 376-15</inkml:trace>
  <inkml:trace contextRef="#ctx0" brushRef="#br0" timeOffset="2966.316">10253 9910 1543 0,'-18'13'101'0,"18"-13"-87"16,-22 16-14-16,22-16 0 0,0 0-3 0,0 0 1 16,0 0 3-16,0 0 4 0,0 0 3 15,23 0 1-15,-23 0 3 0,33-14-1 0,-14 3 3 16,4-2-2-16,0 0 3 0,5-2-1 16,4-3 2-16,2 0-2 0,-2-5 2 0,-1 0-10 15,-5 1 3-15,-4 2-9 0,-4 0 3 0,-18 20 2 16,21-31 10-16,-21 31 0 0,2-28 2 0,-2 28-2 15,-12-25-3-15,12 25-4 0,-22-23-1 0,5 13-4 16,-3 0 1-16,1 3-3 0,-3 4 2 16,1 0-2-16,0 6 0 0,-3 4 0 0,1 4-2 15,3 6 5-15,-2 4-2 0,2 7 7 0,0 4-2 16,3 3 7-16,0 5-6 0,3 0 6 0,3 2-9 16,4-2 4-16,5-4-10 0,3-3 5 0,5-6-7 15,4-2 4-15,3-5-6 0,-13-20 1 0,39 27-7 16,-14-24-4-16,8-5-8 0,1-11-5 15,8-8-10-15,0-16-41 0,15 0-32 0,-8-23-43 16,22 10-48-16,-18-13-318 0,12-18 4 0,6 5 225 16</inkml:trace>
  <inkml:trace contextRef="#ctx0" brushRef="#br0" timeOffset="3188.4939">11012 8718 1680 0,'-26'52'68'0,"-2"5"-23"0,6 7-27 0,0 2 21 16,7 3-26-16,0-1-8 0,0 6 10 16,3 0-21-16,3 2 13 0,0 3-15 0,3-5-3 15,2-2 18-15,3-1-16 0,2-6 13 0,2-4-10 16,3-4-19-16,0-6-2 0,5-2-27 0,-4-7 7 16,5 1-25-16,-6-15-29 0,14 9-64 15,-20-37-47-15,27 29-162 0,-10-16-116 0,-17-13 197 16,29-9 293-16</inkml:trace>
  <inkml:trace contextRef="#ctx0" brushRef="#br0" timeOffset="3704.1457">10741 9621 1761 0,'-24'24'27'0,"24"-24"-23"0,-1 23-4 0,1-23 1 16,21 14 3-16,-4-9 0 0,5 0 3 0,3-4-1 15,5-2 0-15,0-3-4 0,4-4-2 0,4-2 1 16,1-2-3-16,3-2-2 0,1-2-6 0,2-2 2 16,2-2-2-16,1 3 10 0,0 0 15 15,0 1-29-15,-2 1 30 0,-1-6-29 0,-1 3 12 16,-3 1 5-16,-5 2-6 0,-6 1 3 0,-5 2-1 16,-8 4 0-16,-17 8 0 0,18-9 5 0,-18 9 0 15,0 0 1-15,0 0 0 0,-19 15-7 0,2-4 2 16,-6 6-3-16,-4 3 9 0,-4 4 0 0,-5 4-7 15,-1-4 30-15,0 5-28 0,-1 0 26 16,3 3-11-16,1 1-9 0,2 0 10 16,2 1-7-16,3 0 7 0,2-2-2 0,3-2 3 15,6-4-7-15,4-1 3 0,5-7-11 0,7-18-1 16,-2 22-4-16,2-22-1 0,0 0 1 0,27 6-1 16,-27-6 3-16,35-14 0 0,-10 1 3 0,3-8-3 15,2-4 2-15,3-5-4 0,1-5 4 0,1-3-5 16,-1 1 5-16,-1-2-6 0,-2 2 6 15,-6 1-7-15,-2 7-4 0,-6 6 6 0,-3 5-9 16,-14 18 22-16,17-24-12 0,-17 24 15 0,0 0-12 16,0 0 0-16,0 0-1 0,0 0 0 15,0 0-3-15,-2 18-9 0,-1 2 21 0,-3 6-20 16,0 7 20-16,-2 3-7 0,0 3-5 0,0-2 3 16,4-2-7-16,0-3 0 0,5-4-9 0,2-7-1 15,3-2-10-15,-6-19-2 0,22 21-14 16,-22-21-6-16,30 6-20 0,-30-6-27 0,44-19-63 15,-31-18-122-15,15 4-277 0,3-8 37 0,-6-17 345 16</inkml:trace>
  <inkml:trace contextRef="#ctx0" brushRef="#br0" timeOffset="3907.2575">11976 8666 1712 0,'-49'23'89'16,"24"10"-49"-16,-3 6-13 0,2 9 8 0,-3 4-2 15,1 9-29-15,0 4 13 0,2 6-17 0,-1 4 4 16,4 3 15-16,1 0-17 0,5 2 11 0,5 0-4 16,2-3-15-16,4-2 9 0,2-5-16 0,7-4-5 15,0-6 0-15,8-5-19 0,0-11-3 16,10-3-29-16,-5-15-41 0,19 9-34 0,-14-27-41 16,25 15-93-16,-2-14-233 0,-9-18 49 0,16 8 347 15</inkml:trace>
  <inkml:trace contextRef="#ctx0" brushRef="#br0" timeOffset="4219.7936">12270 9423 1537 0,'-24'-8'176'0,"5"12"-129"16,-6-3-14-16,6 5 2 0,-2 0-5 0,2 2-10 16,1 3-8-16,-1 0 3 0,19-11-2 0,-28 26 3 15,28-26-4-15,-16 24-3 0,16-24-3 0,-3 23-17 16,3-23 26-16,7 24-26 0,-7-24 25 0,20 22-11 15,-20-22-2-15,29 21 1 0,-29-21 0 16,34 21-2-16,-16-11-2 0,2-3 2 0,-2 1-2 16,2 0 4-16,0-1-3 0,-3 0 3 15,-17-7-3-15,29 16-2 0,-29-16-1 0,21 22 1 16,-21-22-1-16,16 25 6 0,-16-25-3 0,4 31 3 16,-5-10-7-16,-1 4 3 0,-5 1-3 0,-2 2 4 15,-4 1-2-15,-3-2 5 0,0 4-11 0,-2-3 1 16,0-1-19-16,-2-5-13 0,4 6-34 15,-7-12-28-15,15 15-78 0,-22-24-203 0,30-7-156 16,-26 31 2-16,9-34 488 0</inkml:trace>
  <inkml:trace contextRef="#ctx0" brushRef="#br1" timeOffset="8457.9072">13006 13209 1244 0,'-23'-15'184'0,"23"15"-102"0,0 0-50 15,0 0-17-15,0 0-6 0,0 0-2 16,0 0 0-16,0 0 1 0,0 0 3 0,0 0 0 15,17-1 3-15,-17 1-3 0,20-6-1 0,-20 6-3 16,30-10-3-16,-9 5-2 0,-1-2 0 0,2 1-1 16,3 0 1-16,1 0-2 0,0 1 0 0,2 2 0 15,-1-1 0-15,1 4 1 0,3 0-1 0,0 2 2 16,3 2 0-16,-2 2-1 0,2-1 0 16,2 1 0-16,-1 0-1 0,4-1 3 15,0 2-3-15,3-1 2 0,3-1-4 0,4 1 4 16,1-2-1-16,3-2 2 0,5-2 1 0,2 0 0 15,2-5 5-15,5 2 0 0,1-3 4 0,1-2-5 16,5-1-1-16,2-1-4 0,2-1 1 0,5 1-3 16,-2 1 3-16,-2-1-3 0,2 2 0 0,-4-2-2 15,1 3 2-15,1-1-1 0,-2 1 0 16,2 1 0-16,-4 1 1 0,-2 0-1 0,-1 3 3 16,-4 1-3-16,-1 0 2 0,-1-1-2 0,-2 1 0 15,2 0 1-15,-3 0-1 0,-2-2 1 0,-1 1-1 16,-1-1 0-16,0-1 0 0,-4-1-1 15,3-1 2-15,-2-1-1 0,-2-2 2 0,1 2-1 16,-1-3 2-16,-3 2-5 0,0-1 2 0,-4 1-2 16,-2 0 1-16,-5 1 1 0,-3 2 0 15,-4 1-1-15,-3-1-1 0,-3 0 0 0,-4 1 1 16,-4 2-1-16,-19 2 3 0,27-1-4 0,-27 1 3 16,0 0 2-16,0 0 2 0,0 0 4 0,0 0 0 15,0 0 0-15,0 0-2 0,0 0-3 0,-29-15 0 16,12 9-1-16,-1-1 1 0,-2 0-2 0,-3-3 5 15,-1 0-2-15,-3-1 2 0,-1-1-2 0,-1-1 2 16,-2 0-4-16,-1-2 4 0,-4 3-2 16,3-3 4-16,-1 5 1 0,2-3 2 15,-1 0-6-15,-3 1 2 0,1 1-6 0,-1-1-17 16,0 4 21-16,0-1-17 0,4 3 30 0,-1 1-10 16,2 0 12-16,3 2-14 0,1 2-1 0,4-2-1 15,4 2 0-15,19 1-1 0,-30-6 2 0,30 6-1 16,0 0-3-16,0 0 1 0,0 0-3 15,0 0 0-15,0 0 0 0,0 0 0 0,10-22-1 16,-10 22 4-16,33-9-5 0,-10 5 3 0,1 3 2 16,6-1-4-16,0 2 3 0,4 3-2 0,-1-1-1 15,2 3 4-15,2 1 2 0,-2 3-1 0,3-1 2 16,-4 4-8-16,-2 3-11 0,1 0 26 16,-1 5-26-16,-2-1 27 0,3 0-11 0,-2 2-5 15,-2-2 5-15,-1 2-4 0,-3 0 3 16,1-2-3-16,-2-1 3 0,0-1-5 0,-2 0 6 15,0-1-5-15,-2-1 5 0,-3-1-4 0,2 1 3 16,-19-15-4-16,31 31 2 0,-31-31-1 0,18 29 2 16,-18-29-2-16,8 29 2 0,-8-29-2 0,-3 29 3 15,-6-12-2-15,-2 1 3 0,-7 2-6 0,-5 4 3 16,-6 1-7-16,-8 1 4 0,-4 2-5 0,-7 0-12 16,-6 2 30-16,-6 0-24 0,-3-1 27 15,0-1-6-15,3-4-7 0,3-3 3 0,5-7-4 16,5-3-8-16,8-2-18 0,2-9-27 15,11 6-60-15,-11-24-103 0,18 12-363 0,-3-8 37 16,2-6 215-16</inkml:trace>
  <inkml:trace contextRef="#ctx0" brushRef="#br1" timeOffset="9270.4129">14179 13787 1504 0,'-35'24'28'0,"35"-24"-17"15,-24 23-10-15,24-23 0 0,-17 24 2 0,17-24 9 16,-13 36 0-16,5-10-10 0,0 5 31 0,1 9-29 16,-4 5 32-16,2 8-1 0,-5 3-10 0,0 7 12 15,-3-3-15-15,0 3 9 0,-1-4-16 0,2-2 7 16,0-4-12-16,3-3-9 0,0-7 21 0,3-6-23 16,1-12 21-16,6-5-15 0,3-20-6 0,0 0 1 15,0 0-2-15,0 0 1 16,0 0 3-16,0 0-5 0,19-10 7 0,-12-10-6 15,3-10-6-15,1-12 28 0,1-13-25 0,3-7 20 16,1-12-4-16,1-4-16 0,1-1 14 0,-1-2-14 16,0 3-3-16,-2 3 15 0,-2 3-14 0,-1 4 16 15,-2 3-3-15,1 8-7 0,-1 6 8 0,-2 7-10 16,-1 11 10-16,1 5-11 0,-1 8 6 0,-7 20-2 16,10-18-1-16,-10 18 2 0,0 0-2 15,7 17 2-15,-1 1-1 0,0 11 4 0,1 6-6 16,3 7 6-16,-1 6-8 0,2 4 7 0,0 6-10 15,-2 2-3-15,5 2 20 0,-2 3-18 0,2-2 18 16,3 4-4-16,3-2-15 0,3-4 12 16,0-3-10-16,4-8 12 0,0-7-7 0,1-7 8 15,4-7-9-15,0-7 7 0,0-9-4 16,-1-3 4-16,2-9 2 0,-2-3-4 0,-2-7 6 16,-3-5-3-16,-1-7 7 0,-3-7-1 0,-3-6-1 15,-1-7-8-15,-2-6 5 0,-4-5-12 0,-1-4 11 16,-2-2-10-16,-3 2 9 0,-1-1-9 0,-2 0-5 15,-3 3 17-15,-1 0-22 0,-2 5 15 0,-2 2-8 16,0 4-8-16,0 7 2 0,-2 6-10 0,2 7-1 16,-3 5-13-16,8 18 5 0,-14-20-12 15,14 20-36-15,0 0-70 0,-9 22-115 0,-5-4-235 16,11 5-6-16,6 13 214 0</inkml:trace>
  <inkml:trace contextRef="#ctx0" brushRef="#br1" timeOffset="9973.5645">15244 14144 1412 0,'0'0'56'16,"-37"8"-16"-16,18 1 3 0,-5-5 1 0,4 7 1 15,-3-2-4-15,2 8-1 0,-2-3-6 0,4 8 0 16,-2-2-10-16,5 6 3 15,1 0-7-15,2 2 4 0,4-1-9 0,4 1 0 16,4-2-9-16,4 2 1 0,3-1-6 0,5-2 6 16,4-3-7-16,1-5 3 0,3-5-4 0,3-4-14 15,5-4 15-15,2-4 0 0,3-5 1 0,0-4 15 16,0-7-11-16,-2-4-3 0,-2-6 4 0,-1-4-6 16,-3-5 6-16,1-4-7 0,-3-3 6 0,-3-4-8 15,1-3 6-15,-5 2-6 0,-2 2 6 16,-4 7-7-16,-6 2 6 0,-3 7-5 0,-5 4 6 15,-5 3-5-15,-2 4 7 0,12 18-5 0,-33-28-12 16,15 21 14-16,1 3-15 0,-1 7 14 0,18-3 14 16,-33 17-11-16,16-3 13 0,1 4-9 15,0 3-3-15,4 0 5 0,5-3-5 0,7-18 1 16,-5 25-5-16,5-25 0 0,0 0-2 0,30 16 2 16,-8-16 0-16,1-6-1 0,6-4 3 15,3-4 1-15,2-5 4 0,3 1-2 0,0-1 4 16,1-2-8-16,0 4-5 0,-2 2 5 0,-2 1-11 15,-2 6 19-15,-7 3-10 0,-3 3 0 0,-5 4 0 16,-17-2 0-16,23 10 0 0,-23-10-6 0,15 22 12 16,-9-4-6-16,-4 4 0 0,0 4 0 0,-5 6 0 15,-2 3 0-15,-2 2 0 0,-3 4 0 16,-2 0 0-16,0-2 0 0,0-1 0 16,2-8 0-16,2-6 0 0,8-24 0 0,-8 21 0 15,8-21 0-15,0 0 0 0,0 0 0 0,0 0 0 16,11-19 0-16,0 0 0 0,1-10 0 0,5-10 0 15,4-5 0-15,0-4 0 0,3 0 0 0,2 2 0 16,-2 3 0-16,0 0 0 0,1 5 0 0,-4 4 0 16,0 3 0-16,-3 8 0 0,-1 5 0 15,-17 18 0-15,25-15 0 0,-25 15 0 0,0 0 0 16,18 12 0-16,-18-12 0 0,7 38 0 0,-6-9 0 16,-1 5 0-16,-1 5 0 0,-2 0 0 0,0 2 0 15,0-4 0-15,1-3 0 0,4-1-19 0,0-4-4 16,5-3-15-16,1-5-9 0,7 2-26 0,-15-23-25 15,37 34-65-15,-37-34-109 0,35 3-284 16,-11 2 26-16,-2-11 303 0</inkml:trace>
  <inkml:trace contextRef="#ctx0" brushRef="#br1" timeOffset="10176.7206">16436 14110 1859 0,'0'0'50'0,"-20"13"-24"16,20-13-7-16,0 0-12 0,0 0-1 16,0 0-7-16,0 0 0 0,22 0 1 0,-5-4 0 15,9-2 0-15,2-5-3 0,6 1-4 0,2-6-11 16,8-1-7-16,0-5-21 0,9 3-24 0,-2-13-37 16,21 20-132-16,-22-13-340 0,12 4 28 0,1 7 232 15</inkml:trace>
  <inkml:trace contextRef="#ctx0" brushRef="#br1" timeOffset="10817.3462">17342 13927 933 0,'-28'0'341'0,"28"0"-300"0,0 0-5 0,-23-17-6 15,23 17-6-15,0 0 2 0,0 0 0 16,0 0-4-16,0 0-6 0,-20 4-4 0,20-4-6 16,-5 20 21-16,3 0-24 0,-5 0 39 0,4 9-24 15,-7 0 14-15,6 6 6 0,-6-2-11 16,3 3 5-16,-4-2-10 0,2 2 5 0,1-5-7 15,0-3 1-15,2-8-8 0,6-20-3 0,-5 24-6 16,5-24-1-16,0 0-4 0,0 0 1 0,0 0 1 16,0 0-1-16,0 0 4 0,23-25-2 15,-12-1 4-15,0-9-4 0,4-5 5 0,1-5-11 16,1-1 10-16,0 0-11 0,-4 3-8 0,-2 5 25 16,-1 0-24-16,-4 4 26 0,0 3-8 0,-2 2-7 15,-1 3 5-15,1 6-5 0,-4 20 4 0,4-23-3 16,-4 23 2-16,0 0 4 0,0 0 0 0,0 0 0 15,0 0-1-15,-7 31-2 0,5-9-5 16,0 5 3-16,-1 2-5 0,3 0-10 0,0-4 27 16,1 1-26-16,2-6 27 0,2-2-11 15,-5-18-5-15,18 28 3 0,-18-28-2 0,29 15 2 16,-11-14 2-16,3-5 1 0,1-2 1 0,5-5 1 16,-1-2 3-16,5-3-3 0,-2 0-13 0,0-2 26 15,-1-1-28-15,0 0 23 0,-1-3-12 0,-4 2-3 16,-1 2 3-16,-4 0-3 0,-18 18 4 15,28-29-6-15,-28 29 4 0,17-18-2 0,-17 18 4 16,0 0 0-16,0 0 1 0,0 0-2 0,0 0-3 16,0 0 1-16,-4 17-3 0,4-17 1 0,-15 36-2 15,5-9 4-15,0 2-6 0,0 1-9 0,2 0 18 16,-1 2-25-16,3-1 18 0,-1 2-17 0,5 3-8 16,-2-7-2-16,5 3-16 0,-1-7-5 15,8 4-22-15,-8-29-25 0,18 44-66 16,-18-44-64-16,22 10-232 0,-3 5-21 0,-19-15 256 15</inkml:trace>
  <inkml:trace contextRef="#ctx0" brushRef="#br1" timeOffset="11219.8133">17977 14027 995 0,'0'0'346'0,"0"0"-273"15,0 0-27-15,0 0-6 0,0 0-3 0,0 0-1 16,0 0 2-16,0 0 4 0,0 0 1 0,0 0-3 16,20-12-8-16,-20 12-8 0,21-25-3 0,-21 25-7 15,23-30-17-15,-23 30 27 0,25-33-33 16,-11 16 27-16,-1-1-13 0,-1 1-5 0,-12 17 3 16,14-25-2-16,-14 25 2 0,0 0 0 15,-6-20 1-15,6 20-1 0,-19-8 0 0,19 8 0 16,-25-5 0-16,8 5-2 0,-3 2 0 0,0 2 1 15,-1 1 3-15,-2 1 4 0,-1 0 1 0,1 1-1 16,1 1-1-16,1 0 0 0,4 2 0 0,17-10 2 0,-28 25-2 16,18-8-9-16,2 1 24 0,2 5-23 15,2 3 21-15,4 3-12 0,1 2-4 16,4 2 2-16,5 1-7 0,1-4 5 0,5 0-9 16,2-5 6-16,4-2-5 0,2-3 4 0,5-6-2 15,2-4-1-15,5-8-2 0,5-4-7 0,7-9-5 16,4-7-5-16,4-6-5 0,1-10-12 0,7-2-11 15,-5-18-48-15,14 10-49 0,-21-30-235 0,15 12-190 16,-5 0 39-16,-3-5 396 0</inkml:trace>
  <inkml:trace contextRef="#ctx0" brushRef="#br1" timeOffset="11441.7157">18769 13133 1763 0,'-8'35'98'0,"-24"2"-60"15,6 5-19-15,4 3 12 0,3 0-27 0,5 0 14 16,0-1-8-16,5 0-12 0,1 2 8 0,4 1-9 16,1 1 8-16,3 4-9 0,0 0 8 0,0 0-8 15,1-1 7-15,2 0-12 0,-1-4-11 0,2 0 9 16,-2-3-35-16,4 1 8 0,-3-8-26 0,5 5-30 16,-9-15-15-16,14 8-52 0,-13-35-50 15,9 30-161-15,-9-30-109 0,0 0 112 16,16 19 369-16</inkml:trace>
  <inkml:trace contextRef="#ctx0" brushRef="#br1" timeOffset="11996.2601">18389 13851 1777 0,'0'0'34'0,"0"0"-21"0,-6 22-7 0,6-22-3 15,26 9 1-15,-4-6 2 0,5-4-1 16,3-3-1-16,5-2-1 0,2-4-2 0,5 1 1 15,0-2-1-15,4 1 0 0,3 0-3 0,0 1 3 16,4 0-2-16,1-1 4 0,0 2-2 0,2 1 1 16,-3-2-1-16,-4 4 0 0,-1 2-1 0,-6 0 0 15,-3 3 0-15,-5 0 1 0,-6 2-1 16,-6 0 1-16,-22-2 0 0,27 5-6 0,-27-5 2 16,0 0-1-16,0 0 1 0,0 0 2 0,-13 20 3 15,13-20-2-15,-32 14 1 0,9-8 0 0,-1 1 1 16,-6 0 2-16,1 1 2 0,-1-1 4 0,-2 0 2 15,-2 0 3-15,1 3 1 0,-1 0 1 0,3 2 1 16,-1 1-5-16,4 4-12 0,-1 1 23 16,3 4-24-16,3 3 21 0,3 3-9 15,3 1-9-15,3 0 4 0,4 0-9 0,6-1 7 16,4-1-6-16,2-3 4 0,7-4-4 0,4-1 2 16,4-6-1-16,5-5 1 0,3-5 0 0,5-6 0 15,4-5 0-15,3-5-1 0,5-6 0 0,1-5 0 16,4-6 0-16,-2-5 0 0,2-4 0 0,-1-3 0 15,-1-3 0-15,0-2 0 0,-2-4 0 16,-1 2 0-16,-4 1 0 0,-5 4 0 0,-5 6 0 16,-7 3 0-16,-7 5 0 0,-3 7 0 0,-6 4 0 15,-5 19 0-15,5-17 0 0,-5 17 0 0,0 0 0 16,-21 8 0-16,21-8 0 0,-25 36 0 16,10-5 0-16,-3 7 0 0,-2 6 0 0,1 4 0 15,-1 4 0-15,5 0 0 0,1 1 0 0,3-2 0 16,6-6 0-16,2-5 0 0,5-7-5 15,6-9-18-15,5-5-15 0,5-8-9 0,10-3-11 16,-1-14-25-16,14 5-34 0,-10-28-78 0,25 15-180 16,-11-20-157-16,2-11 22 0,7 9 447 0</inkml:trace>
  <inkml:trace contextRef="#ctx0" brushRef="#br1" timeOffset="12184.2778">20288 12794 1464 0,'0'0'196'0,"-37"7"-102"0,15 17-28 16,-9 10-34-16,1 13-2 0,-7 15-20 15,0 11 10-15,-7 9-16 0,0 7-2 0,3 2 13 16,2 3-11-16,6-3 9 0,6-5 4 0,7-6-19 16,5-5 10-16,5-4-15 0,7-8-6 15,5-1 7-15,3-8-30 0,8-1 0 0,0-9-33 16,10 4-50-16,-10-22-75 0,27 12-220 0,-13-15-132 15,3-8 38-15,10 7 484 0</inkml:trace>
  <inkml:trace contextRef="#ctx0" brushRef="#br1" timeOffset="12542.2792">20381 13520 1764 0,'-39'14'57'0,"19"-3"-33"0,1 3-12 0,2 5-1 0,1 2-7 0,2 5 2 15,-1 2-7-15,0 1 3 0,2-3-4 0,6 0 4 16,1-3-4-16,3-3 5 0,3-2-4 16,4-1 4-16,-4-17-4 0,14 26 2 0,-14-26-2 15,27 18 1-15,-27-18-1 0,29 13 2 16,-29-13-1-16,33 4 1 0,-15-4-1 0,1-3-1 16,0 1 1-16,1-1 0 0,-3 2 0 0,-17 1 1 15,26-1-1-15,-26 1 0 0,21 4 1 0,-21-4-2 16,0 0 1-16,17 19 2 0,-17-19-1 0,6 28 5 15,-7-11 2-15,-2 5-10 0,-4 0 28 16,0 5-24-16,-4 1 20 0,-1 2-10 0,-3-1-8 16,1 0 4-16,-2-2-7 0,2-4 4 0,0-3-6 15,14-20 1-15,-17 28-7 0,17-28-12 0,0 0-25 16,0 0-37-16,0 0-74 0,0 0-168 0,0 0-268 16,12-26 36-16,-5 0 355 0</inkml:trace>
  <inkml:trace contextRef="#ctx0" brushRef="#br1" timeOffset="12682.9084">20928 14060 2004 0,'-22'30'43'0,"22"-30"-43"16,-10 17 0-16,10-17 0 0,0 0 0 0,0 0 0 16,0 0 0-16,0 0 0 0,0 0-29 15,5-19-146-15,-14-8-473 0,23 1-15 0,-2-8 132 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4T20:25:56.94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1669 798 873 0,'0'0'235'0,"0"0"-175"15,0 0-29-15,0 0 0 0,0 0 9 0,0 0 5 16,-6 20-2-16,6-20-18 0,0 0-12 0,-13 19-7 15,13-19 0-15,-11 26-2 0,6-5 10 0,-3 2-4 16,2 5 12-16,-3 1-6 0,2 7 6 0,-3 6-6 16,2 6 10-16,-5 4 7 0,2 1-26 0,-3-1 25 15,2 1-23-15,-3-5 5 0,2 0 12 0,-1-8-14 16,5-4 7-16,-1-7-9 0,3-6 3 0,7-23-9 16,-6 22 2-16,6-22-4 0,0 0-3 0,0 0-1 15,0 0 1-15,0 0 5 0,13-22 6 0,-7 2 8 16,4-9-4-16,1-10 6 0,1-5-14 0,0-9 8 15,1 1-10-15,0-3 1 0,0-3 22 0,-2 0-24 16,0-2 16-16,-3 2-10 0,1 0-16 16,-2 0 16-16,-1 2-14 0,1 10-19 0,0 7 33 15,-1 14-8-15,1 6 14 0,-7 19 16 0,0 0-25 16,0 0 0-16,0 0-7 0,0 0 5 0,0 0-20 16,8 29 0-16,-3 1 7 0,4 12 6 0,-1 11 9 15,2 8 3-15,-1 7 3 0,-2 2-16 0,1 0-4 16,2 0 16-16,3-3-22 0,5-6 16 0,2-4 1 15,5-9-13-15,1 1 13 0,3-9-10 0,6-4 10 16,1-6-6-16,2-8 4 0,2-7-3 0,-2-8 2 16,-1-8 0-16,0-5 3 0,-3-9 4 0,-1-4 3 15,-4-9 6-15,-2-4-2 0,-4-5 6 0,-1-5-7 16,-4-3 7-16,0-5-12 0,-5-2-1 16,-2-2 15-16,-5 2-25 0,-3-3 18 0,-4 3-11 15,-2-3-16-15,-3 3 20 0,-1-1-18 0,0 3 10 16,-3 5-8-16,1 8 0 0,1 10-3 0,2 9 2 15,6 18-1-15,0 0-6 0,0 0-11 0,0 0-27 16,0 0-13-16,0 0-12 0,0 0-24 0,25 14-44 16,-25-14-98-16,43 33-303 0,-13 0 35 0,-8-7 344 15</inkml:trace>
  <inkml:trace contextRef="#ctx0" brushRef="#br0" timeOffset="404.5207">2925 1171 1332 0,'-41'-16'92'0,"41"16"-40"0,-30 2 1 0,30-2 3 0,-39 16 7 0,20-1-34 16,-11 0 20-16,2 8-36 0,-3 3 30 0,-1 5-7 16,-1 4-14-16,1 4 14 0,-4 0-14 15,5 4 9-15,-2-4-10 0,7 2-1 0,3-2-13 16,6-2 3-16,5-3-9 0,5-1 5 0,7-9-5 15,6-2-1-15,-6-22-1 0,28 26 0 0,-9-16-2 16,7-6 3-16,3-4-1 0,5-5 3 0,4-10 1 16,-1-3-2-16,5-11 5 0,-1-7-8 0,0-2 6 15,1-6-7-15,-5 4 9 0,-1-3-15 0,-6 1 9 16,-3 2-7-16,-6 4 4 0,-3 1 2 0,-6 6 3 16,-4 2-2-16,-4 5 4 0,-3 5-3 0,-1 17 2 15,-2-17-2-15,2 17 2 0,0 0-5 16,0 0 2-16,-18-2-4 0,18 2-4 0,-20 24 4 0,9-1-7 15,-2 6 6-15,1 10 0 0,-2 3 4 16,5-3-8-16,-1 2 3 0,6-7-18 0,2-4 2 16,4 0-13-16,3-5 0 0,5 1-19 0,1-6-2 15,7 5-24-15,-18-25-17 0,44 33-45 0,-44-33-77 16,55 6-104-16,-18-8-187 0,-9-19 163 0,18 17 347 16</inkml:trace>
  <inkml:trace contextRef="#ctx0" brushRef="#br0" timeOffset="935.7474">3472 1207 1472 0,'0'0'52'16,"-21"17"-19"-16,21-17-38 0,-25 31 27 15,14-6 15-15,-6 0-2 0,2 9 13 16,-3-3-17-16,2 5 4 0,-1 0-13 0,4 0 4 16,-2-1-8-16,4-1 1 0,-1-3-13 0,2-2 7 15,3-2-6-15,2-3 2 0,1-5-2 0,4-19-3 16,-1 26-5-16,1-26 0 0,0 0 0 0,0 0 2 15,22 2 0-15,-22-2-2 0,27-28 4 0,-10 4-4 16,1-6 5-16,1-1-5 0,1-1 6 0,-1-1-8 16,0 0 10-16,-2 0-6 0,-3-2 7 15,0 3-3-15,-2 0 2 0,-1-1-8 0,-3 8 6 16,1-1-7-16,-3 7 4 0,-6 19-1 16,7-24 0-16,-7 24 2 0,0 0 0 0,0 0 0 15,0 0 0-15,0 0-2 0,0 0-3 0,0 0 0 16,0 0-2-16,0 0 3 0,1 24 0 0,-1-24 2 15,5 33-4-15,-1-16 5 0,-4-17-6 0,12 31 4 16,-12-31-2-16,17 31 3 0,-17-31-1 16,26 26 3-16,-26-26-1 0,32 13 0 0,-12-9-1 15,-2-2 0-15,4-2-1 0,0-5-1 0,0-1 3 16,1-5-3-16,1-3 3 0,1-5-1 0,0-1 2 16,1-5-1-16,-1-2 3 0,-1 1-6 0,1-3 5 15,-5 2 20-15,-1 3-26 0,-2-3 24 0,-1 7-22 16,-3 0-6-16,-13 20 11 15,17-20-6-15,-17 20 0 0,0 0 1 0,0 0-5 16,0 0 2-16,0 0 2 0,-1 19-2 0,-3 0-5 16,-3 8-21-16,-2 6 17 0,0 3-21 0,-1 3 16 15,1-1 0-15,2 1-14 0,0-1-1 0,4-2-13 16,-2-4-4-16,8 4-28 0,-6-12-3 0,14 8-35 16,-11-32-108-16,22 38-97 0,1-21-198 0,-23-17 143 15,45 17 375-15</inkml:trace>
  <inkml:trace contextRef="#ctx0" brushRef="#br0" timeOffset="1107.6321">4403 1197 1277 0,'-19'12'332'0,"19"-12"-302"0,-21 25-36 0,11-9 42 16,3 7 6-16,-6 4 3 0,4 6 4 15,-4 1-24-15,3 3 9 0,0-3-25 0,3 1 0 16,3-4-12-16,2-4 5 0,3 0-8 0,2-4-5 15,2-2-6-15,-1-2-9 0,-4-19-24 0,19 21-21 16,-1-6-71-16,-18-15-117 0,27-23-317 0,-4 10 20 16,-7-21 390-16</inkml:trace>
  <inkml:trace contextRef="#ctx0" brushRef="#br0" timeOffset="2045.1748">4548 980 1242 0,'-16'20'371'16,"16"-20"-331"-16,-12 17-9 0,12-17 15 0,0 19 7 16,0-19 2-16,4 22-7 0,-4-22-17 15,9 22-6-15,-9-22-13 0,16 23 1 0,-16-23-9 16,20 23 6-16,-20-23-1 0,18 24 0 0,-18-24 0 16,15 29-25-16,-11-10 24 0,1 2-21 0,-4 3 21 15,-2 0 1-15,-2 2-4 0,-3 2 4 0,-3-1-4 16,1 1 3-16,-3-4-6 0,1-2 2 15,-1-1-4-15,2-4 3 0,9-17-5 0,-13 26 4 16,13-26-2-16,0 0-1 0,0 0 0 16,0 0 0-16,0 0-2 0,0 0 2 0,0 0 0 15,0 0-2-15,11-17 4 0,-11 17-2 0,24-35 4 16,-10 12-6-16,-1-1 7 0,3-1-7 0,-3-2 6 16,2 2-5-16,-1-1 4 0,2 0-7 0,1-2 0 15,1-1 13-15,1 5-19 0,-2 3 23 0,-17 21-16 16,25-20 3-16,-25 20 1 0,0 0-3 15,19-8 1-15,-19 8 2 0,0 0 0 0,10 29 6 16,-10-29-5-16,8 35-14 0,-5-10 16 0,1 0-22 16,1 4 21-16,1-2-5 0,1-1 0 0,3 1-1 15,2-2-6-15,3-1 0 0,3-1-5 16,4-2 2-16,5-3-3 0,1-3 6 0,6-4-2 16,2-3 6-16,7-2-14 0,1-6-1 0,2 0-3 15,-2-7-10-15,-1 0 5 0,-5-7-12 16,3 1-8-16,-7-9-16 0,3 4-1 0,-12-11-6 15,5 6 12-15,-13-6 8 0,1 4 28 0,-6-1 4 16,-3 1 34-16,-3 3 33 0,-8-3-6 0,5 8 57 16,-13-5-30-16,10 22 10 0,-18-30-7 0,18 30-22 15,-27-24 1-15,27 24-7 0,-30-16-3 0,30 16-7 16,-33-1-9-16,16 5-2 0,-3 4-6 16,0 4-1-16,-1 3-1 0,0 5-15 15,2 5 3-15,-1 3-2 0,3 0 0 0,2 2 0 16,2-1 0-16,5-3 0 0,3-2 0 0,4-1 0 15,3-4 0-15,4-2 0 0,-6-17 0 0,20 25 0 16,-20-25 0-16,29 17 0 0,-11-13 0 0,1-4 0 16,2-5 0-16,3-1 0 0,-1-7 0 0,1-4 0 15,0-6 0-15,1-4 0 0,-4-2 0 16,3-2 0-16,-4-1 0 0,0-2 0 0,-2 2 0 16,-2-2 0-16,-2 2 0 0,-1 2 0 0,-4 6 0 15,-1 6 0-15,-8 18 0 0,7-17 0 0,-7 17 0 16,0 0 0-16,0 0 0 0,-10 23 0 15,-1 2-1-15,-3 15-9 0,-6 12 13 0,-2 6-17 16,-1 11 17-16,-1 5-4 0,-1 7-10 0,2 13 17 16,0 1-16-16,0 4 14 0,0-2 4 15,0-5-10-15,3-8 13 0,3-4-14 0,3-3-4 16,2-6 12-16,1-9-11 0,2-7 8 0,3-14-6 16,1-10 5-16,2-8-4 0,1-6 7 0,2-17-1 15,0 0 1-15,0 0 0 0,0 0-3 0,0 0 1 16,-12-30-4-16,10 1 5 0,-2-5-5 0,2-7 5 15,-1-2-5-15,1-3 8 0,-1-5-6 16,1 0 5-16,1-5-5 0,1-4-1 0,2-3 2 16,6-1-1-16,4 1 0 0,2 4 0 15,6 4 0-15,2 3 0 0,2 4 0 0,4 4 0 16,1 3 0-16,4 6 0 0,2 3 0 0,2 4 0 16,-1 0-30-16,4 7-46 0,-8-12-90 0,21 1-504 15,-11 9 36-15,0 1 164 0</inkml:trace>
  <inkml:trace contextRef="#ctx0" brushRef="#br0" timeOffset="5541.1968">7115 733 976 0,'-7'-21'210'0,"7"21"-174"0,0 0-33 16,-9-21-23-16,9 21 39 0,0 0 32 0,-8-19 12 15,8 19 8-15,0 0-11 0,0 0-20 16,0 0-15-16,0 0-13 0,-11 23-4 16,11-23 22-16,-8 23-22 0,3 0-1 0,-1 9 14 15,2 3-30-15,-6 11 31 0,5-3 7 0,-4 3-8 16,0 4 6-16,-1-1-15 0,-1 3 11 0,-1 2-4 16,3-4-24-16,-2-2 25 0,3-5-28 0,0-4 9 15,2-5 9-15,1-5-9 0,1-4 6 0,4-25-7 16,0 26 2-16,0-26-4 0,0 0 0 15,0 0 2-15,0 0 2 0,0 0 4 0,0 0 1 16,21-25 6-16,-11 2-5 0,-1-8 3 0,2-7-11 16,3-6-6-16,-3-6 22 0,2-2-23 0,-1-2 23 15,0-1-7-15,2 1-11 0,-3 2 14 16,0-1-14-16,-5 2 14 0,0 1-10 0,0 4-28 16,-4 4 42-16,1 8-11 0,-1 9 15 0,-2 25 24 15,-1-23-29-15,1 23 0 0,0 0-5 16,0 0-3-16,0 0-3 0,0 0-7 0,-1 28 4 15,-1-7 13-15,2 11-21 0,2 2 11 0,-2 1-7 0,3 3-6 16,1-4 17-16,3-2-7 0,5-4 5 0,5-8-7 16,5-4 2-16,7-7-1 0,7-5 1 0,5-8 3 15,4-5-2-15,5-9 1 0,1-4-1 0,3-3 1 16,0-8-5-16,-3 0 7 0,-2-3-8 16,-4 1-19-16,-6 0 32 0,-7 2-10 0,-4-2 14 15,-8 5 9-15,-4 7-23 0,-4 3 0 0,-12 20 0 16,9-16 0-16,-9 16 0 0,0 0 0 0,0 0 0 15,-10 21 0-15,3 5 0 0,-7 9 0 0,-2 6 0 16,-1 6 0-16,-1 5 0 0,0-1 0 0,2 5 0 16,0-1 0-16,3-4 0 0,3 1-7 15,4-1-4-15,4-3-2 0,2-3-23 16,5-3 5-16,-1-7-35 0,11 0-12 0,-3-10-16 16,13 6-47-16,-25-31-71 0,47 34-220 0,-20-16-93 15,-4-13 125-15</inkml:trace>
  <inkml:trace contextRef="#ctx0" brushRef="#br0" timeOffset="5916.1696">7918 1238 1438 0,'0'0'8'0,"-11"26"-2"0,11-26 11 16,2 17 17-16,-2-17 16 0,17 11 6 0,-17-11-1 15,33 2-23-15,-7-8-11 0,3-6-10 16,7-6-8-16,6-3 7 0,3-3 36 0,3-4-28 16,4-2 30-16,-1-4-30 0,-4 1-15 0,-1 0 5 15,-7 1-12-15,-5 4 10 0,-6 3-9 0,-8 4 2 16,-7 3 2-16,-13 18 4 0,7-28 4 0,-7 28 9 16,-15-20-10-16,-2 14 6 0,-5 2-8 0,-5 9-5 15,-4 3 11-15,-6 7-5 0,-2 3 5 0,-6 5 2 16,0 5-1-16,-3 1-3 15,3 6 4-15,4-1-6 0,5 3 4 0,5-2-10 16,7-2-18-16,8-4 22 0,6-3-30 0,9-4 19 16,7-1 0-16,8-3-14 0,7-3 8 0,10-1-6 15,7-7 1-15,8-4-7 0,5-9-8 0,8-6-12 16,-1-10-47-16,13 0-16 0,-10-16-22 0,21 7-152 16,-19-4-258-16,-1-8 15 0,5 10 347 15</inkml:trace>
  <inkml:trace contextRef="#ctx0" brushRef="#br0" timeOffset="6119.2941">8876 328 1302 0,'-23'34'318'0,"2"1"-237"16,-2 1-42-16,5 7 6 0,-4 12 3 0,6 2-6 15,-3 4-18-15,1 4-25 0,1-1 4 0,3 2-9 16,1 1 7-16,3-2 6 0,3-2-15 0,2-3-1 15,4 1-13-15,1-6-29 0,5 0-2 0,-4-13-52 16,10 8-12-16,-12-18-9 0,15 11-59 0,-16-23-66 16,2-20-246-16,17 32 34 0,-17-32 448 0</inkml:trace>
  <inkml:trace contextRef="#ctx0" brushRef="#br0" timeOffset="6322.4264">8499 813 1416 0,'-13'25'303'0,"13"-25"-262"16,-20 24-37-16,20-24 0 0,4 22 4 0,-4-22 4 15,22 24 5-15,-3-10-10 0,5-4 1 0,5 3-3 16,6-5 1-16,4-1-2 0,5-3-3 0,6-3-24 16,-2-5-20-16,12 1-32 0,-9-7-23 0,13 3-14 15,-13-6-39-15,14 4-65 0,-17-5-85 16,0 4-173-16,11 8 132 0,-24-9 342 0</inkml:trace>
  <inkml:trace contextRef="#ctx0" brushRef="#br0" timeOffset="6650.5547">9352 891 1229 0,'-33'8'163'15,"13"0"-72"-15,-11-3-12 0,7 7-8 0,-13-2-4 16,5 5-5-16,-7 0-8 0,4 2 3 0,-5 1-9 16,4 4-1-16,-3 1-14 0,6 2-2 0,-1 3-16 15,7-4-15-15,4 0 0 0,5 0 0 0,6-3 0 16,4 0-4-16,8-21 1 0,4 27 6 15,-4-27-7-15,22 21 3 0,-4-15 0 0,5-2 1 16,3-6 0-16,3-1-1 0,1-3 0 0,2-6-1 16,1 0 3-16,0-5-1 0,-2 0 3 15,-2-4 7-15,-1 2-10 0,-3-3 0 0,-6 4 0 16,-2 2 0-16,-17 16 0 0,24-28 0 0,-24 28 0 16,13-20 0-16,-13 20 0 0,0 0 0 15,0 0 0-15,0 0 0 0,0 0 0 0,0 0 0 16,0 0 0-16,0 0 0 0,0 0 0 0,0 0 0 15,0 0 0-15,-14 34 0 0,11-11 0 0,-1 3 0 16,0 0 0-16,3-1-14 0,2 0-1 0,2-3-23 16,5 0 22-16,1-4-9 0,-9-18-8 0,27 25-10 15,-6-18-13-15,0-12-27 0,13 2-20 0,-7-17-39 16,22 3-147-16,-14-6-251 16,2-16 22-16,11 5 387 0</inkml:trace>
  <inkml:trace contextRef="#ctx0" brushRef="#br0" timeOffset="6822.4323">9843 406 1400 0,'-18'23'277'0,"3"5"-207"0,-9 2-11 0,3 19 0 15,-4 6 4-15,9 2 13 0,-7 9-48 16,3-2-19-16,2-1-6 0,2 3-33 0,5-4 31 16,4 1 5-16,1-7-14 0,5-1-29 0,4-4-8 15,1-13-52-15,13 8-112 0,-17-26-123 0,16 9-298 16,3-4 60-16,-19-25 478 0</inkml:trace>
  <inkml:trace contextRef="#ctx0" brushRef="#br0" timeOffset="7447.5005">11335 551 913 0,'0'0'245'0,"-30"-18"-121"0,30 18-22 0,-31-14-2 15,31 14-13-15,-37-1-6 0,16 2-15 0,-8 4-18 16,1-2-1-16,-6 6-6 0,3 2-4 15,-4 4-1-15,5 6-3 0,-4 2 1 0,1 10-3 16,-1 2-9-16,-1 3-22 0,-4 5 0 0,0 3 0 16,1-2 0-16,5 6 0 0,5-3 0 0,6-2 0 15,5-5 0-15,8-2 0 0,4-1 0 16,6-3 0-16,5-2 0 0,4-2 0 0,3-2 0 16,7-2-22-16,6-5 0 0,6-4-9 0,11-3-12 15,2-6-19-15,12-2-31 0,-6-14-40 0,25 7-130 16,-16-14-190-16,13-4-120 0,6 2 222 0</inkml:trace>
  <inkml:trace contextRef="#ctx0" brushRef="#br0" timeOffset="8322.5235">11582 955 1648 0,'-23'9'102'0,"-13"-2"-77"15,4 3 1-15,-2-1 12 0,5 5 8 0,-3-1-6 16,3 6-7-16,0 4-10 0,3 4 0 0,2 3-7 15,3 4 6-15,3 0-17 0,3 1-12 16,4 1 7-16,4-1-18 0,3-4 20 0,6 0 7 16,0-6-4-16,8 0-1 0,3-4-5 0,7-5 0 15,6-4-1-15,5-6 1 0,5-2-1 0,6-6 2 16,4-11 0-16,0 0-4 0,3-11-2 0,-3-5-7 16,1-1-2-16,-3-8-12 0,1 2 6 15,-5-5 13-15,-3 2-24 0,-9-1 22 0,-5 3-23 16,-10 2 0-16,-6 6 15 0,-5 1 2 15,-7 6 13-15,-5 4-1 0,10 18 7 0,-33-28-4 16,11 20 4-16,0 2 2 0,-3 2 8 0,2 8 4 16,-1 0 1-16,0 7 4 0,1 0-4 0,3 5 4 15,-1 1-3-15,5 1-2 0,3-1-5 0,13-17-2 16,-11 30-4-16,11-30 2 0,12 25-6 0,-12-25 1 16,34 17 2-16,-12-13 0 0,8-4-3 15,2-2 4-15,4-4-1 0,3-2 0 0,0 1 6 16,3-4-9-16,-7 2-1 0,-2 0-3 0,-3 2 0 15,-3 3 0-15,-4 1 2 0,-4 0 3 16,-19 3-4-16,21 1 4 0,-21-1-2 0,0 0 2 16,0 0 1-16,0 0 2 0,0 0-3 0,0 0-3 15,-7 26 0-15,7-26 0 0,-16 26 0 0,5-8 0 16,-1 1 0-16,0 2-7 0,1 2 6 16,-1 0-19-16,2-1 20 0,0-1 2 0,0-1-3 15,3-2 3-15,0 0-2 0,7-18 2 0,-6 22-3 16,6-22 3-16,0 0-3 0,0 0 0 0,0 0 0 15,0 0 0-15,24 4 3 0,-24-4-3 0,28-33 2 16,-10 9-4-16,3-5 2 0,2 0 24 0,-1 0-22 16,-1-2 3-16,-3 2-4 0,-4-3 0 15,2 2 0-15,-4 2 0 0,-1 4 0 16,-1 0 0-16,-4 5 0 0,-6 19 0 0,8-24 0 16,-8 24 0-16,0 0 0 0,0 0 0 0,0 0 0 15,0 0 0-15,0 0 0 0,0 0 0 0,2 27 0 16,-2-9 0-16,0 1 0 0,-1 4 0 0,1 2 0 15,1-1 0-15,0 0 0 0,3 0 0 0,-1-2 0 16,5-3 0-16,1-1 0 0,-9-18 0 16,28 28 0-16,-28-28 0 0,36 17 0 0,-16-13 0 15,3-4 0-15,4-3 0 0,0-1 0 0,1-7 0 16,1-3 0-16,4-3 0 0,-1-4 0 16,0-4 0-16,0-2 0 0,-4 0 0 0,-1 0 0 15,-4-2 0-15,-2 5 0 0,-4-1 0 0,-4 4 0 16,-3 4 0-16,-10 17 0 0,9-26 0 0,-9 26 0 15,0 0 0-15,0 0 0 0,-4-18 0 16,4 18 0-16,0 0 0 0,-17 19 0 0,7 0 0 16,-1 8 0-16,0 4 0 0,-1 4 0 0,-2 7 0 15,3 0 0-15,2 0 0 0,0 0 0 0,3-2-1 16,2-3-6-16,4-5 4 0,4 1-13 0,2-4-2 16,5-4-8-16,1-2-6 0,7-4-9 0,-1-9-24 15,10 5-19-15,-8-14-25 0,18 10-82 16,-21-23-148-16,12 2-226 0,5 2 46 15,-14-16 489-15</inkml:trace>
  <inkml:trace contextRef="#ctx0" brushRef="#br0" timeOffset="8845.0118">13006 1125 1409 0,'-36'-3'158'0,"36"3"-115"0,0 0 1 0,-16 23 9 15,16-23 0-15,-11 32-41 0,5-15 24 0,3 3-42 16,-1 0 33-16,1 0 0 0,-1 2-8 0,2 0 11 15,-2-1-11-15,1 4 0 0,-1-5-6 0,2 2 4 16,-1-4-11-16,3-18 6 0,-6 30-9 0,6-30 0 16,-2 21-3-16,2-21 0 0,0 0 2 0,0 0-2 15,0 0 0-15,0 0-2 0,0 0 0 16,0 0-1-16,20-35 5 0,-9 9-6 0,3-5 0 16,-2-4-7-16,0 1 7 0,-1-3-7 0,1-2 11 15,-2-1 19-15,-2 1-25 0,-2-2 22 16,-2 4-25-16,0-1-4 0,-1 5 10 0,1 4-8 15,0 4 12-15,1 2-7 0,-1 6 6 0,-4 17-3 0,10-18 2 16,-10 18 2-16,0 0-2 0,21 5 2 0,-21-5 1 16,24 14-2-16,-24-14-1 15,34 21 6-15,-14-5-6 0,3-2 5 0,0 3-1 16,1-2 1-16,1-1-4 0,-2-1 4 0,0 1-8 16,-1-1 3-16,-4 0 2 0,-1 2 1 0,-17-15-2 15,21 26-2-15,-21-26-3 0,3 29 2 0,-11-12 0 16,8-17 4-16,-29 33-4 0,7-15-29 0,-5 2 28 15,-1 0-26-15,-2-2 31 0,-2 0 5 0,-2 1-3 16,-1-3 6-16,-1 4-3 0,2 0 7 16,0-2-3-16,5 3 7 0,1-4-5 0,5 0 5 15,2-1-7-15,5 3 2 0,3-1-8 0,2 4 2 16,1 2-2-16,3 3 4 0,-1 2-6 16,0 5 7-16,1 5-12 0,1 5 7 0,0 4-8 15,-3 2 0-15,1-2-15 0,-3 2-4 0,0 1-2 16,-5-3-50-16,8 11-71 0,-22-24-254 15,19 8-231-15,1-8 46 0,-5-18 466 0</inkml:trace>
  <inkml:trace contextRef="#ctx0" brushRef="#br0" timeOffset="9845.5313">13882 1049 1324 0,'0'0'87'0,"0"0"-35"0,0 0 1 0,-9-25 10 16,9 25 1-16,0 0-14 0,-17-8-12 0,17 8-8 16,-24 2-11-16,7 4 3 0,-1 4 0 15,-4 5 0-15,2 5 5 0,-6 5-5 16,0 6 8-16,-3 4-8 0,2 2-23 0,-2 2 21 16,3 3-24-16,1 2 20 0,2 1 7 0,3-6-13 15,8 1 5-15,4-9-9 0,6-4 2 0,7-5-7 16,6-4 3-16,6-6-5 0,8-2 3 0,5-5-2 15,4-9 0-15,5-3 1 0,6-11-1 0,4-5 0 16,2-4 0-16,1-5 0 0,0-3 0 16,-1-5 0-16,-6-3 0 0,-6 2 0 0,-7-1 0 15,-9 2 0-15,-6 3 0 0,-6 1 0 0,-7 4 0 16,-7 3 0-16,-5 1 0 0,-6 4 0 0,-3 2 0 16,-2 3 0-16,-4 4 0 0,-3 3 0 0,1 5 0 15,-2 4 0-15,2 5 0 0,5 0 0 0,2 5 0 16,18-7 0-16,-24 17 0 0,24-17 0 15,-6 20 0-15,6-20 0 0,14 20 0 0,-14-20 0 16,33 24 0-16,-8-18 0 0,4 2 0 16,4-5 0-16,1-3 0 0,3 0 0 0,-1-1 0 15,-1-1 0-15,-1 0 0 0,-1 2 0 0,-3 2 0 16,-5-2 0-16,-2 2 0 0,-6-3 0 0,-17 1 0 16,22 0 0-16,-22 0 0 0,0 0 0 0,0 0 0 15,0 0 0-15,0 0 0 0,0 0 0 16,0 0 0-16,0 0 0 0,0 0 0 0,0 0 0 15,-7 20 0-15,7-20 0 0,-21 35 0 0,8-9 0 16,-2 4 0-16,-1 2 0 0,1 3 0 0,-1 1 0 16,1-1 0-16,3-2 0 0,3-1 0 0,3-6 0 15,5-5 0-15,5-4 0 0,-4-17 0 0,22 25 0 16,-5-18 0-16,3-6 0 0,7-3 0 16,4-10 0-16,6-7 0 0,5-6 0 15,-1-9 0-15,1-5 0 0,2-2 0 0,-2-1 0 16,1-2 0-16,-5 2 0 0,-5-1 0 0,-5 3 0 15,-5 3 0-15,-5 6 0 0,-3 6 0 0,-7 8 0 16,-3 0 0-16,-5 17 0 0,0 0 0 0,0 0 0 16,0 0 0-16,0 0 0 0,0 0 0 0,-20 12 0 15,7 8 0-15,-1 9 0 0,-1 6 0 16,2 0 0-16,2 5 0 0,1-2 0 0,3-4 0 16,2 3 0-16,4-4 0 0,3-4 0 0,2-1 0 15,8-3 0-15,0-4-9 0,10-3-27 16,1-7-10-16,9-4-14 0,-1-9-26 0,16 2-38 15,-15-25-105-15,24 13-211 0,-6-8-100 0,-7-9 64 16,12 14 476-16</inkml:trace>
  <inkml:trace contextRef="#ctx0" brushRef="#br0" timeOffset="10204.9159">15210 1027 1692 0,'-22'5'66'0,"22"-5"-11"15,-30 17 4-15,30-17 0 0,-27 27-14 0,13-9-10 16,1 2-10-16,2 2-14 0,0-1-11 0,3 5 0 15,-1 0 0-15,3 1 0 0,0 0 0 16,1-2 0-16,0-2 0 0,2 0 0 16,1-3 0-16,2-3 0 0,0-17 0 0,8 25 0 15,-8-25 0-15,0 0 0 0,17 13 0 0,-17-13 0 16,18-7 0-16,-18 7 0 0,24-25 0 0,-8 6 0 16,1-6 0-16,1-4 0 0,-1-3 0 0,3-2 0 15,-2 1 0-15,-1-4 0 0,-1 2 0 0,-2-1 0 16,1 1 0-16,-3 5 0 0,-2 2 0 15,-2 6 0-15,-1 5 0 0,-1 0 0 0,-6 17 0 16,0 0 0-16,11-18 0 0,-11 18 0 0,0 0 0 16,6 19 0-16,-4-1 0 0,2 2 0 0,-1 8 0 15,0 3 0-15,-2 5 0 0,-1 3 0 16,2 2 0-16,1-1 0 0,3-1-4 0,1-4-42 16,7-2-5-16,-1-4-4 0,8-3-5 0,-2-6-3 15,9 0-18-15,-5-13-20 0,15 7-44 16,-14-23-49-16,20 13-105 0,-6-5-177 0,-7-19 27 15,19 15 427-15</inkml:trace>
  <inkml:trace contextRef="#ctx0" brushRef="#br0" timeOffset="10564.2705">15831 1044 1383 0,'0'0'246'0,"-22"-20"-160"16,22 20-20-16,-37-17 4 0,20 14-10 16,-6-1-12-16,-1 4-13 0,-1 4-5 15,1 5-10-15,-4 5-17 0,2 4-3 0,2 4 0 16,2 2 0-16,5 1 0 0,3 1 0 0,3-2 0 15,5-2 0-15,3-1 0 0,4-1 0 0,-1-20 0 16,15 30 0-16,-15-30 0 0,34 19 0 0,-9-16 0 16,6-1 0-16,3-4 0 0,0-9 0 0,2-5 0 15,2-7 0-15,-2-8 0 0,3-1 0 16,-1-6 0-16,0-5 0 0,-2 0 0 0,-2-7 0 16,-1 2 0-16,-3-4 0 0,-2-3 0 0,2 7 0 15,-7-2 0-15,-3 1 0 0,0 3 0 0,-9-6 0 16,1 6 0-16,-4 11 0 0,-1 9 0 0,-7 26 0 15,1-21 0-15,-1 21 0 0,0 0 0 16,0 0 0-16,-26 18 0 0,12 8 0 0,-5 15 0 16,-4 10 0-16,-2 5 0 0,4 6 0 15,2 0 0-15,2-2 0 0,7 4 0 0,-1-5 0 16,6-5 0-16,3-1 0 0,8-1-57 0,1-10-33 16,11 3-10-16,-6-16-53 0,21 4-53 0,-15-20-91 15,12-1-258-15,13 1 67 0,-9-18 388 0</inkml:trace>
  <inkml:trace contextRef="#ctx0" brushRef="#br0" timeOffset="10861.1504">16655 828 1769 0,'-54'22'142'0,"16"-10"-101"16,-5 3-12-16,1 3 9 0,-2 4-10 0,4 1-28 15,4 0 0-15,7-2 0 0,6-2 0 0,6 0 0 16,17-19 0-16,-14 30 0 0,14-30 0 15,7 30 0-15,-7-30 0 0,30 25 0 0,-5-18 0 16,7-6 0-16,5 0 0 0,7-6 0 0,4-1 0 16,-3 3 0-16,0-3 0 0,-6 3 0 0,-5 3 0 15,-8 0 0-15,-6 6 0 0,-20-6 0 0,19 18 0 16,-19-18 0-16,4 32 0 0,-11-8 0 0,-7 3 0 16,-6 4 0-16,-6 1 0 0,-4-2 0 0,-3-1 0 15,-5 1 0-15,0-3 0 16,0 0 0-16,-1-2 0 0,6-6 0 0,2-1 0 15,3-3 0-15,8-1 0 0,0-4-9 0,20-10-123 16,-26 5-182-16,26-5-345 0,0 0 30 0,0 0 326 16</inkml:trace>
  <inkml:trace contextRef="#ctx0" brushRef="#br1" timeOffset="15195.1117">16290 1716 148 0,'0'0'71'16,"-21"-18"34"-16,21 18 28 0,0 0 24 0,-22 0-8 16,22 0 3-16,-19 2-30 0,19-2-9 15,-21 5-11-15,21-5-13 0,-22 9-8 0,22-9-17 16,-24 9-17-16,24-9-5 0,-29 8-2 0,29-8-1 15,-34 7-5-15,17-1-6 0,-2-5-12 0,19-1-3 16,-31 3-4-16,31-3-4 0,-31-2 1 16,31 2-3-16,-29-6-1 0,29 6 0 0,-29-9 1 15,12 4-3-15,-1-1 4 0,-4 1 1 0,0-2 4 16,-2 1 1-16,-3 1 3 0,1 1-2 16,-3 0-2-16,-3 3-1 0,-2-1-1 0,-2 3-1 15,-4 0 1-15,-2 2-1 0,-3 2-2 0,0-2-1 16,-3 3-2-16,-3 0 0 0,-2 2-1 0,-4-1 1 15,-1 0-3-15,-3 0 2 0,-1 2-1 0,2-2 1 16,0-1-12-16,-1-1 1 0,0-3-3 0,1 0 3 16,1-1 10-16,-2-1 1 0,-2 0-1 15,0 0 1-15,-3-1-1 0,0-1 1 0,3 2 2 16,-4-1-2-16,1 0 0 0,0 1-1 16,-3 0-1-16,-1 1 1 0,-1 0-1 0,-2 2 1 15,-2 0-3-15,2 1 2 0,-2 0-3 0,-2 0 2 16,2 1-3-16,-3-1 1 0,1 1 2 0,-2 0 0 15,3-1-1-15,-4 2 6 0,5 1-2 0,0-3 2 16,1 0 1-16,2-2-1 0,-2 0-1 16,-1-2 0-16,1 1 1 0,0-1-1 0,1 0 2 15,0 0-1-15,-1-1 0 0,2 1-1 0,-3 0 1 16,-3 1 0-16,1-1-1 0,-3 3 0 0,2 0-5 16,-1 0 0-16,-1 4 0 0,3-3 2 15,-4 4 0-15,-1-2 2 0,2-1-3 0,-1 1 2 0,2-3-3 16,-1 1 2-16,3-2-2 0,1 1 0 15,1-2 3-15,-1 0 1 0,2-1-1 16,0-1 2-16,2 0-1 0,3-2-1 0,0 0 2 16,1-1-1-16,1 0 0 0,-3-2-1 0,2 3 2 15,0 0 0-15,-1 0 1 0,0-1-1 0,0 2 0 16,1 0-5-16,-3 2 2 0,0 2 0 0,-3-1 0 16,-2 2 1-16,1 0-1 0,-4 2 0 0,1 2-11 15,-2-1 4-15,0 2-2 0,-1 0 5 16,0 0 4-16,-2 2 4 0,2-2-3 0,-3 1 0 15,2-2 35-15,1 2-37 0,1-3 37 0,2 1-33 16,-3-1 0-16,1-1 1 0,1 0-2 16,0-3 1-16,3 0-2 0,0 0 4 0,1-2-2 15,1 1 2-15,-2-1-1 0,2 0-1 0,0 0-1 16,-2-1-1-16,2 1-2 0,1 0 2 0,-2 0-2 16,1 2 2-16,-3-1 0 0,-2 3 0 15,1-1 0-15,-3 1 0 0,0 1-2 0,2 5 1 16,-1-1-2-16,1 1 3 0,-1 1 0 0,-2-5 0 15,3 1 1-15,-2-2 0 0,2 2 1 0,1-1 0 16,0 0 1-16,1 2-1 0,0-4-1 0,-1 1 1 16,1 0 0-16,-2 0 0 0,2 0-1 0,2 0 1 15,0-1-3-15,0 1 3 0,3-1 0 16,-3 0 0-16,-1-1 0 0,0 1-1 16,2-1 1-16,0 2 0 0,0-1-2 0,2-2 3 15,1 2-2-15,2-2 1 0,0 0 0 0,1 0-1 16,-2-1 0-16,1-1 1 0,2 1-1 0,2 1 1 15,-2-2 0-15,2 0-2 0,2-2 2 0,-1 2 0 16,0 0 0-16,1 2-1 0,0-2 0 0,0 0 0 16,2-2 0-16,1 1 0 0,1-1 2 15,1-1 0-15,2 0 2 0,2-2-2 0,-3 0 0 16,3-1 1-16,2 0 0 0,-2 0-1 0,4-1 1 16,-1 1 0-16,3-2 0 0,0 1-1 0,2 0 2 15,2 0-3-15,0-2 4 0,2 3-3 16,2-1 1-16,1 1-2 0,-1 1 0 0,0-1-2 15,-1 1 2-15,1 1-1 0,3 3 2 0,-2-1-2 16,1 2 1-16,-1 0 0 0,0 1 0 16,3 0 2-16,-3-1 0 0,4 3 2 0,-3-1-1 15,1 0 0-15,2 1-1 0,-1-1 0 0,2 1-1 16,-2-2-1-16,2 1-2 0,0 0 0 0,3-1-3 16,3-1-7-16,2 1-7 0,3-5-17 0,23 4-31 15,-37-8-51-15,37 8-109 0,-19-7-180 0,19 7-161 16,4-19 136-16,-8-7 431 0</inkml:trace>
  <inkml:trace contextRef="#ctx0" brushRef="#br2" timeOffset="29003.6389">1104 3185 946 0,'0'0'306'0,"0"0"-247"16,0 0-14-16,-19 4-5 0,19-4 1 15,0 0 3-15,0 0-4 0,0 0-9 0,0 0-7 16,0 0-7-16,0 0-8 0,0 0-6 0,0 0-4 16,0 0 0-16,0 0 3 0,-8 21-1 0,9-4 4 31,-1 6 11-31,3 3-31 0,-2 4 30 0,0 4-30 15,-1 5 9-15,-3 0 1 0,-1 5-21 0,-5-2-5 16,5 8-34-16,-10-6-1 0,7 9-30 0,-13-13-5 0,11 8-15 0,-11-13-11 0,12 4-25 0,-7-13-82 16,15-26-155-16,-8 35 192 0,8-35 197 0</inkml:trace>
  <inkml:trace contextRef="#ctx0" brushRef="#br2" timeOffset="29550.5802">1250 2970 593 0,'0'0'84'0,"-15"-22"12"0,15 22 2 0,-19-13-2 0,19 13 4 0,-27-12-10 0,27 12-13 31,-36-10-11-31,17 10-3 0,-7-6-6 0,4 9 0 0,-7-7-1 0,3 9-12 0,-6-1-13 0,6 3-10 31,-2 3-14-31,5 3 4 0,-1 0-3 0,1 4 1 0,0 2-9 0,1 4 4 0,3 4-7 0,1 3 7 31,-1 5-5-31,2 6 10 0,0 5 9 0,2 4-22 0,0 0 23 0,3 5-22 0,2 0 5 0,4 3 15 16,2 3-14-16,3 3 13 0,4 2-16 0,5 0 11 16,4-2-16-16,5-2-5 0,6-3 20 0,3-4-21 15,7-8 22-15,3-5-6 0,7-10-10 16,3-12 6-16,6-10-1 0,5-13 1 0,3-12 2 31,7-14-2-31,-3-15 12 0,4-11 10 0,-3-14-12 0,-2-6 19 0,-7-8-18 0,-6-1-4 0,-7-2 11 31,-8 2-16-31,-8 5 12 0,-8 5-1 0,-12 6-19 16,-8 8 15-16,-10 2-19 0,-8 6 5 0,-6 3 7 0,-5 2-13 0,-4 5 2 0,-6 1-14 0,-2 7 4 16,-5 5-6-16,-3 7 7 0,-3 6 1 0,0 10 4 15,1 6-4-15,5 11-7 0,0 5-7 0,8 9-17 16,4 1-4-16,11 11-24 0,0-9-35 16,21 17-105-16,-8-8-253 0,14-10-34 0,15 7 267 15</inkml:trace>
  <inkml:trace contextRef="#ctx0" brushRef="#br2" timeOffset="35824.0082">2893 3270 1207 0,'10'-19'26'0,"-10"19"141"16,0 0-148-16,-19-9 21 0,19 9-19 0,-13 20 15 15,3 0-31-15,-4 8 15 0,-1 13-1 0,-6 3 12 16,2 11 16-16,-8 3-17 0,4 8 11 0,-4 0-19 16,2 6 11-16,-2-2-19 0,3 2-6 0,-2 0 15 15,2 0-20-15,0-4 19 0,3 0-1 0,3-8-16 16,4-7 10-16,5-9-11 16,1-9 3-16,6-11-6 0,3-6 1 0,-1-18-5 15,0 0 2-15,12 18-2 0,-12-18 2 0,0 0 3 16,21-12 6-16,-21 12 5 0,23-37 1 0,-8 4 7 15,2-12-10-15,1-9 9 0,0-8-13 0,0-4 7 16,1-1-10-16,-2 0-3 0,-2-1 12 0,0-1-12 16,0 0 11-16,-3-2-2 0,-1-1-12 15,-2 1 10-15,0 2-9 0,-2 2 9 0,2 5-6 16,-2 2-2-16,2 7 0 0,0 6 0 0,2 8-1 16,1 7 2-16,3 4-1 0,1 6 0 0,-2 5 0 15,-14 17 0-15,33-22 0 0,-15 17 0 0,2 5 0 16,2 5 0-16,0 5 0 0,2 7 0 15,3 5 0-15,0 9 0 0,2 7 0 0,0 9 0 16,-1 6 0-16,1 9 0 0,-1 4 0 16,0 4 0-16,-2 4 0 0,-3 0 0 0,-3-2 0 15,-1 1 0-15,-4-7 0 0,0 1 0 0,0-4 0 16,-3-3 0-16,-1 0 0 0,0-7-1 0,-5-1-15 16,1-1-11-16,-3-7 1 0,0 0-24 0,-4-11-6 15,5 2-64-15,-5-35-53 0,3 47-134 0,-3-47-288 16,-12 17 79-16,12-17 357 0</inkml:trace>
  <inkml:trace contextRef="#ctx0" brushRef="#br2" timeOffset="35995.8882">2912 3784 1898 0,'-51'0'72'0,"51"0"-41"0,0 0-20 0,0 0-6 15,0 0-3-15,0 0 0 0,0 0 0 16,0 0 2-16,37-5 2 0,-9-2-3 0,7-3 0 15,6-2-3-15,7-3 0 0,0-4-12 0,6 6-18 16,-4-4-29-16,8 11-51 0,-13-13-80 0,22 14-331 16,-18 1-87-16,3 3 100 0</inkml:trace>
  <inkml:trace contextRef="#ctx0" brushRef="#br2" timeOffset="36630.898">3759 4299 1060 0,'0'0'111'0,"-27"-6"-26"0,27 6-6 16,0 0-4-16,0 0-2 0,-23 9-10 16,23-9-11-16,0 0-9 0,0 0-8 0,0 0-10 15,0 0-5-15,0 0-7 0,0 0-3 0,0 0-5 16,0 0-1-16,0 0-1 0,0 0 6 0,0 0 9 16,0 0 7-16,17-17 9 0,-17 17-5 0,30-39-2 15,-9 9-9-15,2-8 0 0,3-5-11 16,2-6 6-16,1-5-10 0,1-4-6 0,1-4 15 15,1-4-15-15,1-2 14 0,1 0-1 16,-2 1-12-16,-2 1 12 0,-4 5-13 0,-5 3 9 16,-3 4-8-16,-6 7 7 0,0 2 4 0,-6 8-19 15,-3 7 20-15,-5 8-20 0,2 22 13 0,-10-21 3 16,10 21-2-16,-21 4-1 0,21-4 0 0,-33 30 10 16,12 1-21-16,-3 11 22 0,-2 10-15 0,-2 11 2 15,2 9 11-15,-1 7-13 0,1 2 2 0,1 2-1 16,4-3-1-16,2-2 2 0,4-6-1 15,7-9 0-15,4-9 0 0,8-8 0 0,4-8-5 16,8-7-14-16,3-6-4 0,9-9-12 0,3-7-8 16,10-5-22-16,-3-19-55 0,24 13-166 0,-7-27-324 15,1-3 21-15,2 2 338 0</inkml:trace>
  <inkml:trace contextRef="#ctx0" brushRef="#br2" timeOffset="37606.6401">5511 3396 793 0,'14'-22'164'16,"-14"22"-125"-16,14-31 12 0,-10 10 21 0,-4 21 19 15,12-34-12-15,-12 34-5 0,6-30-47 16,-6 30 15-16,-4-22-16 0,4 22 22 0,-13-19 3 16,13 19-3-16,-23-15-1 0,23 15-9 0,-35-10-2 15,13 6-8-15,-4 0 2 0,2 4-2 16,-6-1 2-16,2 6 1 0,-5-1-2 0,1 2-2 15,-2 3-3-15,-1 3-3 0,-2 4-6 0,-2 7-13 16,-6 6 19-16,2 10-21 0,-4 6 19 0,4 7-6 16,0 3-10-16,4 6-3 0,3 2 0 15,4 1 0-15,6-2 0 0,7-2 0 0,7-3 0 16,7-5 0-16,7-5 0 0,6-4 0 0,6-5 0 16,7-6 0-16,6-3 0 0,8-4 0 0,6-6 0 15,8-6 0-15,6-9 0 0,6-9 0 0,9-11 0 16,2-9-24-16,9-8-14 0,-4-11-26 0,12-1-15 15,-7-16-42-15,16 17-109 0,-27-25-112 0,8 12-226 16,-7 7 46-16,-16-10 464 16</inkml:trace>
  <inkml:trace contextRef="#ctx0" brushRef="#br2" timeOffset="38341.0615">5591 4210 1300 0,'-13'17'208'0,"13"-17"-187"0,0 0-12 16,13-33 20-16,3 13 8 0,-1-13 17 15,9 3-10-15,1-10-5 0,6-1-17 0,3-7 3 16,5-4 2-16,2-4-22 0,2-4 18 0,1-3-21 16,0 1 0-16,-1-4 10 0,-2 5-15 0,-4 3 10 15,-3 2-11-15,-7 8 9 0,-4 3-8 0,-8 5-10 16,-4 5 25-16,-6 5-24 0,-4 4 26 0,-5 4-7 15,-2 5-4-15,6 17 4 0,-22-21-3 0,22 21 2 16,-32-6-3-16,12 9-2 0,-2 7 2 16,0 6-2-16,-1 4 6 0,-1 9 14 0,-2 9-23 15,1 4 26-15,-1 11-20 0,-1 5 4 0,2 9 13 16,-2 5-15-16,3 3 12 0,2 3-14 16,2-4-2-16,6-4 11 0,4-6-17 0,6-9 12 15,8-6-4-15,6-10-10 0,5-9 0 0,9-6-10 16,4-10-8-16,8-6-16 0,3-16-19 15,12-1-39-15,-5-29-124 0,27 6-397 0,-7-9 31 16,1-8 236-16</inkml:trace>
  <inkml:trace contextRef="#ctx0" brushRef="#br2" timeOffset="39716.2672">6307 4077 1565 0,'-17'-18'59'0,"17"18"-37"0,0 0-10 15,0 0 2-15,9-25 7 0,-9 25 1 0,17-20-1 16,-17 20-6-16,27-24-1 0,-7 12-3 0,0-3 2 15,4 2-4-15,3-2 0 0,1 2-4 0,1 0-19 16,1 1 30-16,-2 3-33 0,0 2 31 0,-3 2-13 16,-1 4-2-16,-2 0 1 0,-3 2 0 15,-19-1 0-15,29 6 0 0,-29-6-1 0,20 13-15 16,-20-13 32-16,11 18-30 0,-11-18 31 0,-1 26-15 16,1-26-2-16,-12 32 3 0,0-13-3 0,-3 0 4 15,-2-1-3-15,-1 1 3 0,-3-1-4 16,-1-1 5-16,-1-1 0 0,3 0 5 0,-2-2 0 15,1 0 2-15,3-3-5 0,1-1 0 0,17-10-4 16,-25 15 0-16,25-15-1 0,0 0 0 16,0 0-3-16,0 0-2 0,0 0-1 0,0 0 0 15,0 0 2-15,0 0 3 0,20-5 0 0,-3-2-2 16,4 0 3-16,2-1-2 0,2 1 1 0,1 3-1 16,-1 2 0-16,1 1 1 0,-2 2-2 0,-2 3 2 15,-2 2 0-15,-2 1 0 0,-18-7 2 0,28 21 1 16,-28-21 1-16,18 27 3 0,-18-27 3 15,10 33 6-15,-10-15-4 0,-3 1 7 0,-4 2-9 16,-2 1 4-16,-4 0-1 0,-3-1 3 0,-2 1-4 16,-1 0-3-16,-3-4-10 0,0 0 0 15,0-3 0-15,1-3 0 0,3-4 0 0,1 0 0 16,17-8 0-16,-26 2 0 0,26-2 0 0,-18-5 0 16,18 5 0-16,0 0 0 0,-18-22 0 0,18 22 0 15,-5-25-3-15,4 7-35 0,1 18-21 16,8-41-28-16,9 30-97 0,-17-21-272 0,19 14-149 15,-1 4 15-15,-5-11 566 0</inkml:trace>
  <inkml:trace contextRef="#ctx0" brushRef="#br2" timeOffset="126480.3098">1607 5283 1050 0,'2'-25'184'0,"-2"25"-76"0,0 0-66 0,0 0-15 0,0 0 0 0,0 0-4 15,-2-17-1-15,2 17-6 0,0 0-6 0,0 0-3 16,0 0-9-16,-12 26 3 0,4-8-1 0,-2 7 8 16,-3 6 1-16,-1 6 12 0,-3 4-6 15,3 8 10-15,-5 0-14 0,2 9 9 0,-1 1-15 16,2 6-4-16,-2 2 23 0,0 6-18 0,-4-4 20 15,1 0-3-15,1-4-20 0,1-7 12 0,5-7-12 16,3-12 6-16,5-15-8 0,6-24 1 0,1 17-5 16,-1-17 2-16,0 0 1 0,21-10 2 0,-21 10 12 15,25-30 3-15,-11 0 11 0,0-7-5 0,2-12 3 16,0-6-14-16,2-5 6 0,0-2-11 0,-2-2-5 16,2-1 17-16,-2-2-17 0,-1 4 15 0,-2 0-4 15,-1 2-12-15,-2 0 8 0,-1 2-11 0,-1 2 9 16,1 5-10-16,-1 6 7 0,2 6-7 0,1 6-8 15,0 9 22-15,-2 7-22 0,-9 18 25 16,16-17-13-16,-16 17 0 0,0 0-2 0,0 0 0 16,23-4 2-16,-23 4-2 0,22 9 3 0,-22-9-15 15,29 20 12-15,-12-2-9 0,0 4 21 0,3 5-8 16,-1 6 8-16,1 3-8 0,-1 4-7 0,0 6 9 16,-2 7-10-16,1 3 11 0,-5 5-11 0,-1 2 9 15,-2 1-16-15,-3-1-7 0,-2 1 12 0,-2-2-23 16,-1-4 12-16,-2-5-10 0,5-6-19 0,-4-8 0 15,8-2-29-15,-9-15-27 0,14 11-90 0,-14-33-105 16,0 0-244-16,10 25 31 0,-10-25 482 0</inkml:trace>
  <inkml:trace contextRef="#ctx0" brushRef="#br2" timeOffset="126652.1882">1513 5683 1671 0,'0'0'83'0,"0"0"-33"15,-19-1-27-15,19 1-13 0,0 0-6 0,0 0-2 16,0 0-1-16,26-5 1 0,-8 1 0 0,11-3 0 16,7-5-2-16,5-6 2 0,9-5-8 0,6-1-12 15,1-9-24-15,9 5-25 0,-10-16-64 0,15 19-83 16,-21-21-167-16,10 7-180 0,2 10 130 16,-14-19 431-16</inkml:trace>
  <inkml:trace contextRef="#ctx0" brushRef="#br2" timeOffset="126839.6999">2462 4927 1733 0,'-20'24'21'15,"0"6"-15"-15,6 3 11 0,-2 6 1 0,2 2-7 16,0 4 23-16,-1 3-29 0,-1 3 16 0,3 2-9 16,2 1-13-16,3 3 7 0,3 0-13 0,0 0 9 15,4 1-18-15,-1-5 0 0,6 3-27 0,-1-7-26 16,9 6-15-16,-10-18-79 0,25 17-100 15,-19-15-215-15,14-12-62 0,12 4 335 0</inkml:trace>
  <inkml:trace contextRef="#ctx0" brushRef="#br2" timeOffset="127199.0798">2841 5488 1621 0,'-33'18'74'0,"19"4"-46"0,0 0-8 16,5 2 10-16,-2 0 0 0,5 3 2 0,-2-1-12 16,2 5-1-16,-2-1-7 0,4 0-13 15,0-3 23-15,3-3-26 0,3-6 22 0,2 0-13 16,-4-18-4-16,16 26 1 0,-16-26-4 0,26 13 1 16,-26-13 0-16,36-1 0 0,-15-8 2 0,5-7 1 15,2-5-12-15,4-7 25 0,0-6-22 0,2-2 19 16,1-3-7-16,-4 2-7 0,-2 1 5 0,-6 4-5 15,-3 4 4-15,-6 4-3 0,-1 3 4 0,-13 21-3 16,11-26 3-16,-11 26 0 0,0 0 0 0,0 0 0 16,0 0-2-16,0 0-2 0,0 0-2 0,0 0-2 15,-8 20-2-15,2-2 4 0,0 9-5 0,0 2 7 16,0 1-6-16,0 0-1 0,3 3-10 0,0-4-1 16,5 1-17-16,-1-3-20 0,7 3 2 15,-6-12-52-15,16 11-20 0,-18-29-87 0,30 32-120 16,-7-18-184-16,-6-15 81 0,17 14 436 0</inkml:trace>
  <inkml:trace contextRef="#ctx0" brushRef="#br2" timeOffset="127730.3325">3576 5468 1093 0,'-19'26'236'0,"-4"-10"-164"0,12 13-1 16,-9-7-5-16,11 9 1 0,-6-4-15 15,5 5-7-15,-2 0-19 0,4 2 4 0,-1-4 4 16,4-1-31-16,-1-5 27 0,5-1-34 0,-1-2 8 16,2-3 1-16,0-18-4 0,2 26 1 15,-2-26-5-15,0 0 3 0,0 0-4 0,0 0 0 16,19 9 2-16,-19-9-1 0,14-17 6 0,-14 17-3 16,19-35 3-16,-8 9-3 0,0-1-12 0,-2-2 27 15,-2 0-25-15,0 1 26 0,1 0-10 0,-2 0-6 16,-3 4 5-16,0 0-5 0,-2 1 5 0,0 1-6 15,-1 1 4-15,1 5-3 0,-1 16 1 16,3-23-1-16,-3 23 1 0,0 0-1 0,0 0-1 16,0 0-2-16,0 0-1 0,0 0 3 15,11 21 1-15,-11-21 4 0,14 29-2 0,-6-12 3 16,0 0-3-16,1 1 5 0,-1-1-2 0,2 0 2 16,-10-17-3-16,21 28 1 0,-21-28-4 0,25 19 2 15,-25-19-1-15,32 9 3 0,-15-9 0 0,1-3-1 16,3-4 4-16,1-2-3 0,2-6 3 15,1-6-4-15,1-2 3 0,1-3-5 0,-2-3 4 16,0 1-5-16,-4-3 4 0,0 0-5 0,-4 5 4 16,-1 0-5-16,-3 7 4 0,-13 19-3 0,16-24 3 15,-16 24 3-15,0 0 2 0,0 0 2 0,0 0-5 16,0 0-4-16,0 0-6 0,-12 34 0 0,5-8-2 16,-4 8 4-16,-1 5-7 0,-2-2 1 15,5 1-13-15,0-4-2 0,4 2-17 16,1-5-2-16,6 3-24 0,-4-10-15 0,15 7-33 15,-13-31-79-15,23 36-104 0,-3-22-243 0,-20-14 35 16,43 14 490-16</inkml:trace>
  <inkml:trace contextRef="#ctx0" brushRef="#br2" timeOffset="127902.3112">4341 5374 1346 0,'-12'19'298'0,"12"-19"-266"15,-22 23-2-15,22-23 6 0,-18 35 3 0,8-12-7 16,2 4-4-16,0 2-16 0,4 3 1 0,-1 2-12 16,2 0 4-16,1-2-10 0,1 1 7 0,2-3-16 15,-2-3-34-15,7 1 19 0,-4-9-55 16,10 8-26-16,-12-27-102 0,20 19-256 0,-20-19-80 16,23 4 193-16</inkml:trace>
  <inkml:trace contextRef="#ctx0" brushRef="#br2" timeOffset="128042.8639">4327 5124 1685 0,'-19'-1'26'0,"19"1"-44"0,-18-3-21 0,18 3-29 16,0 0-153-16,0 0-363 0,0 0 44 0,0 0 300 15</inkml:trace>
  <inkml:trace contextRef="#ctx0" brushRef="#br2" timeOffset="128589.7538">4566 5374 1391 0,'0'0'48'0,"8"26"-24"15,-10-7 16-15,-5-1 5 0,3 10 8 0,-7-2-14 16,4 5-2-16,-6-2-13 0,3 2 3 0,-1 0-10 16,3 0 5-16,-2-1-6 0,3 1 6 0,-2-6-6 15,4-1-14-15,0-6 22 0,3 0-30 0,2-18 26 16,-1 26-14-16,1-26-4 0,0 0-1 16,0 0 0-16,0 0 0 0,0 0 1 0,0 0 4 15,0 0 6-15,20 0 3 0,-20 0-11 0,13-27 26 16,-6 4-26-16,1-2 18 0,1-5-9 0,1 1-6 15,-2-3 4-15,1 3-5 0,-1 0 4 0,-1 1-5 16,2 2 3-16,-2 2-7 0,1 1 2 16,0 4-3-16,-8 19 2 0,15-25-2 0,-15 25 1 0,0 0-3 15,17-5 1-15,-17 5 0 16,0 0-1-16,18 23 2 0,-8-6-1 0,-2 2 2 16,2 4-3-16,1 2 4 0,-3 0-5 0,2 0 2 15,0 3-7-15,-2-1 1 0,4 1-8 0,-1-4 0 16,4-1-12-16,-2-5-2 0,4 0-6 0,-17-18-43 15,41 24-24-15,-41-24-113 0,51-13-353 0,-23 8-17 16,0-13 246-16</inkml:trace>
  <inkml:trace contextRef="#ctx0" brushRef="#br2" timeOffset="128792.8522">5154 5371 1682 0,'0'0'129'0,"-5"25"-96"0,5-25-1 15,-22 30-3-15,15-10 1 0,-1 2-9 16,0 2-1-16,2 2-10 0,2 1 0 0,0 1-7 16,4 0 1-16,0 3-6 0,3 0 4 0,1 0-4 15,-1-1 3-15,1-5-15 0,2 0-13 0,1-2 17 16,0-7-35-16,4 1 13 0,-11-17-35 0,24 21-61 16,-24-21-60-16,28 5-118 0,-28-5-254 0,23-22 32 15,-1 14 432-15</inkml:trace>
  <inkml:trace contextRef="#ctx0" brushRef="#br2" timeOffset="128950.2516">5189 5100 1668 0,'-21'7'36'16,"21"-7"-36"-16,-17 16-11 0,17-16-10 15,-1 17-6-15,1-17-43 0,12 20-43 0,-12-20-103 16,26 11-191-16,-6 1-107 0,-20-12 190 0</inkml:trace>
  <inkml:trace contextRef="#ctx0" brushRef="#br2" timeOffset="129311.3684">5506 5345 1518 0,'-39'9'161'0,"30"8"-97"16,9-17-16-16,-26 36 3 0,14-17-9 0,5 6-3 0,-3 0-9 15,4 3-3-15,-1 0-12 0,3-4 0 0,2 0-8 16,2-1 1-16,2-2-3 0,2-3 1 16,-4-18-3-16,12 26 1 0,-12-26-3 0,17 15 1 15,-17-15-1-15,27 5-1 0,-27-5 0 16,35-12 0-16,-15-2 0 0,5-6 0 0,0-4 0 16,3-7 0-16,-1-1 0 0,-1-2 0 0,-2-1 0 15,-2 0 0-15,-3 2 0 0,0 3 0 0,-5 3 0 16,-2 4 0-16,-2 4 0 0,-10 19 0 0,10-26 0 15,-10 26 0-15,0 0 0 0,0 0 0 0,0 0 0 16,0 0 0-16,0 0 0 0,-14 28 0 16,7-7 0-16,-1 5 0 0,-2 3 0 0,0 4 0 15,3 0-8-15,1-3-5 0,2 0-10 0,2-3 2 16,3-1-11-16,0-3 1 0,6-1-17 0,-7-22-12 16,26 35-48-16,-26-35-68 0,42 18-143 15,-12-15-272-15,-6-13 70 0,14 9 426 0</inkml:trace>
  <inkml:trace contextRef="#ctx0" brushRef="#br2" timeOffset="129782.7771">6083 5373 1391 0,'-29'11'148'0,"19"13"-62"0,-11-3-13 0,9 9-7 15,-5-6-19-15,5 5-8 0,0-5-14 16,3-1-3-16,2-1-10 0,3-2 3 0,4-20-9 15,-2 30 1-15,2-30-5 0,5 20 1 0,-5-20-1 16,0 0 0-16,0 0 0 0,19 9 1 0,-19-9 1 16,18-10 0-16,-18 10 3 0,23-28-3 0,-8 8 2 15,0-3-4-15,0-3 3 0,0 1-5 0,-2-3 4 16,0 0-5-16,-2 2 4 0,-2-2-4 0,0 1 4 16,-2 3-3-16,0 0 3 15,-2 3-4-15,0 3 3 0,-5 18-3 0,6-24 1 16,-6 24 1-16,0 0 0 0,0 0-1 0,0 0-1 15,0 0-3-15,0 0-1 0,0 0 5 0,1 24-2 16,1-6 5-16,-1 3-3 0,0 0 2 0,1-1-3 16,3 1 3-16,0-4-3 0,3 0 3 0,-8-17-2 15,20 25 1-15,-20-25 0 0,25 12 3 0,-25-12 1 16,24 2 2-16,-24-2 1 0,27-10 0 16,-27 10 1-16,30-29-2 0,-12 8-1 0,4-3-6 15,2 0 0-15,1-3 0 0,-1 0 0 0,-3 3 0 16,-3 0 0-16,-3 3 0 0,-3 5 0 0,-12 16 0 15,19-25 0-15,-19 25 0 0,0 0 0 0,0 0 0 16,0 0 0-16,0 0 0 0,0 0 0 16,3 23 0-16,-8 3-2 0,-4 4-5 15,0 6-9-15,-5 2-4 0,4 3-19 0,-3-2-12 16,7 4-45-16,-7-18-78 0,21 2-419 0,-10 2-28 16,2-6 194-16</inkml:trace>
  <inkml:trace contextRef="#ctx0" brushRef="#br2" timeOffset="130516.383">8318 4992 1153 0,'2'-25'264'0,"-2"25"-170"15,-3-34-32-15,3 34-5 0,-15-37 0 0,15 37-6 16,-27-37-2-16,9 23-11 0,-9-1-2 0,1 4-6 16,-6 4-4-16,-2 3-3 15,-1 4-5-15,-2 5-2 0,-3 5-4 0,2 4 2 16,0 6-2-16,0 6 1 0,1 6-4 0,1 4 3 16,1 8-11-16,2 3-1 0,1 7 0 0,7 3 0 15,2 0 0-15,5-1 0 0,9-8 0 0,4-2 0 16,6-4 0-16,8-2 0 0,5-4 0 0,4-3 0 15,8-4 0-15,3-6 0 0,8-5 0 0,3-6 0 16,7-4 0-16,4-10-16 0,6-4-23 16,5-9-14-16,9-5-17 0,-3-17-47 0,14 10-75 15,-23-30-162-15,15 10-228 0,-4-1 53 0,-9-15 435 16</inkml:trace>
  <inkml:trace contextRef="#ctx0" brushRef="#br2" timeOffset="130922.6587">8657 4556 1766 0,'0'0'37'0,"-23"17"-26"15,23-17 6-15,-12 24 6 0,11-6 9 0,-6 4-5 16,3 8 3-16,-5 5-10 0,1 6 3 0,1 4-9 16,-2 4 7-16,1 2-10 0,-1 5 4 0,-3 2-15 15,-1 2 0-15,-1 5 0 0,-2 2 0 16,1-1 0-16,-1-1 0 0,-1-5 0 15,2-4 0-15,0-8 0 0,3-8 0 0,5-8 0 16,3-8 0-16,4-7 0 0,0-17 0 0,6 20 0 16,-6-20 0-16,0 0 0 0,24 0 0 0,-24 0 0 15,30-21 0-15,-11-1 0 0,3-6 0 0,4-8 0 16,1-4 0-16,-1-1 0 0,4 1 0 0,-7 4 0 16,0 4 0-16,-5 3 0 0,-1 4 0 15,-4 3 0-15,0 5 0 0,-13 17 0 0,17-17 0 16,-17 17 0-16,0 0 0 0,0 0 0 0,0 0 0 15,3 23 0-15,-3-23 0 0,4 36 0 0,-3-10 0 16,0 3 0-16,-1 0 0 0,2 1 0 16,0-2 0-16,3 0 0 0,1-4 0 0,6-1 0 15,1-6-26-15,7-3-14 0,2-8-12 0,7 1-30 16,-3-16-48-16,19 14-127 0,-20-16-344 16,15-9 31-16,3 1 282 0</inkml:trace>
  <inkml:trace contextRef="#ctx0" brushRef="#br2" timeOffset="131125.7697">9341 4602 1560 0,'-21'-4'321'16,"4"22"-299"-16,1 12-23 0,0 5 10 0,-2 9 0 16,1 6 15-16,-3 3-6 0,1 4 8 15,0-1-18-15,2 1 4 0,3 0-14 0,2-1-2 16,4-1 15-16,-1-1-18 0,4-2 12 0,2-5-15 15,4-2-16-15,0-7-1 0,8 2-19 0,-2-10-8 16,11 5-39-16,-18-35-57 0,44 43-93 16,-44-43-183-16,45 8-111 0,-5-2 139 0,-12-26 398 15</inkml:trace>
  <inkml:trace contextRef="#ctx0" brushRef="#br2" timeOffset="131750.8103">9605 5119 1701 0,'-25'6'46'16,"6"8"-29"-16,-3-1 41 0,4 9-25 0,-3-1 25 16,2 6-19-16,-1 1-13 0,3 5 3 0,1 0-13 15,4 2 5-15,1-1-18 0,5 1-3 0,1-1 0 16,4-2 0-16,5-3 0 0,3-5 0 0,4-5 0 16,4-1 0-16,-15-18 0 0,36 27 0 0,-14-21 0 15,3-2 0-15,1-8 0 0,3-3 0 16,2-4 0-16,-2-7 0 0,-1-4 0 0,-3-5 0 15,0-5 0-15,-3-2 0 0,-2-1 0 0,-4-1 0 16,0-1 0-16,-6 1 0 0,-2 1-2 0,-4 0-14 16,-2 3-12-16,-4-1 18 0,-2 2-20 15,-2 3 23-15,-1 3-4 0,-1 6 3 0,8 19 7 16,-19-26 1-16,19 26 8 0,-17-6 0 0,17 6 0 16,0 0 0-16,-23 18-4 0,23-18 0 15,-14 27 0-15,10-9 2 0,-1 0-3 0,2 2-7 16,2 0 23-16,3 0-23 0,3 1 22 0,3-1-13 15,1-3-4-15,4 1 2 0,-13-18-3 0,29 30 3 16,-10-15-4-16,-1-2 4 0,3-1-2 0,2-2 4 16,2-1-1-16,1-1 0 0,-1-4-2 0,-2 1-1 15,-1 1-1-15,-2-1 0 0,0-1 0 16,-20-4 0-16,30 9 0 0,-30-9 0 16,21 11 0-16,-21-11 0 0,0 0 0 0,13 26 0 15,-13-26 0-15,0 25 0 0,0-25 0 0,-7 30 0 16,0-12-1-16,-2-1 1 0,-2 0 0 0,11-17 0 15,-22 29-1-15,22-29 2 0,-20 27-2 0,20-27 3 16,-16 18-2-16,16-18 0 0,0 0 0 0,0 0 0 16,0 0 0-16,0 0 0 0,0 0 0 15,0 0 0-15,11-22 0 0,-11 22 0 0,29-37 0 16,-12 13 0-16,2-5 0 0,0-2 0 0,-4 1 0 16,0 1 0-16,-3 4 0 0,0-1 0 0,-1 2 0 15,0 1 0-15,-1 1 0 0,-2 3 0 0,-8 19 0 16,11-27 0-16,-11 27 0 0,0 0 0 15,0 0 0-15,0 0 0 0,0 0 0 0,0 0-19 16,22 0-11-16,-22 0-16 0,25 9-19 16,-25-9-44-16,39 2-61 0,-29-21-110 0,17 13-315 15,5 0 68-15,-5-15 322 0</inkml:trace>
  <inkml:trace contextRef="#ctx0" brushRef="#br2" timeOffset="131953.9955">10612 5147 1704 0,'-20'30'73'0,"-3"-2"-1"0,6 5-5 16,-7-3-18-16,4 3-5 0,0-1-19 15,3 0-12-15,3-1-13 0,6-1 0 0,4-2 0 16,3-5 0-16,2-2 0 0,-1-21 0 0,12 26 0 16,-12-26-3-16,22 11-25 0,-22-11-17 0,35-8-18 15,-16-9-20-15,12 8-63 0,-17-29-146 16,9 10-301-16,3-6 23 0,-5-9 347 0</inkml:trace>
  <inkml:trace contextRef="#ctx0" brushRef="#br2" timeOffset="132063.3014">10631 4688 1411 0,'-25'21'433'0,"-2"-22"-401"0,5 2-31 16,22-1-6-16,-30 1-24 15,30-1-55-15,-18 0-61 0,18 0-320 0,0 0-123 16,0 0 38-16,33 16 540 0</inkml:trace>
  <inkml:trace contextRef="#ctx0" brushRef="#br2" timeOffset="132594.5462">11175 5135 704 0,'18'-21'235'0,"-25"-2"-68"0,7 23-1 0,-16-24-25 16,16 24-30-16,-33-14-20 0,16 15-15 0,-13-3-6 15,4 9-11-15,-7-1-12 0,-1 8-6 0,-2 4-8 16,-1 7-11-16,-1 2 22 0,3 7-24 16,-1 3 0-16,3 3-20 0,1 1 0 15,4 2 0-15,6-3 0 0,5-2 0 0,8-7 0 16,6-4 0-16,7-7 0 0,-4-20 0 0,29 26 0 16,-3-20 0-16,6-8 0 0,7-5 0 0,5-9 0 15,4-7 0-15,0-7 0 0,2-6 0 0,1-5 0 16,-1-5 0-16,0-4 0 0,-1 0 0 15,-4-4 0-15,-4 2 0 0,-5 0 0 0,-4 3 0 16,-8 2 0-16,-2-1 0 0,-5 4 0 0,-2-1 0 16,-4 3 0-16,-6 2 0 0,-3 6 0 0,-3 6 0 15,-5 9 0-15,6 19 0 0,0 0 0 0,-22-14 0 16,22 14 0-16,-23 28 0 0,6 0 0 16,-4 12 0-16,-2 11 0 0,-4 4 0 0,0 7 0 15,-1 0 0-15,3 3 0 0,1-1-7 16,4 0-7-16,4-3-24 0,9-3-2 0,1-10-33 15,16 6-60-15,-13-26-96 0,30 4-336 0,-9 0-13 16,2-12 209-16</inkml:trace>
  <inkml:trace contextRef="#ctx0" brushRef="#br2" timeOffset="132985.1942">11476 5270 1645 0,'-1'32'92'0,"1"-32"-51"0,13 24 9 15,-13-24-1-15,28 13-3 0,-11-10-10 16,7-2-8-16,0-6-4 0,5 0-5 0,1-6-7 16,1-2-7-16,-2-1-5 0,3-2 0 0,-4-1 0 15,0 0 0-15,-5-4 0 0,-6 1 0 0,-3-1 0 16,-3-2 0-16,-2 3 0 0,-4-1 0 0,-5 2 0 15,-3 2 0-15,3 17 0 0,-13-30 0 0,13 30 0 16,-28-20 0-16,8 16 0 0,0 2 0 16,-5 7 0-16,-1 6 0 0,-3 6 0 15,-2 6 0-15,1 5 0 0,-1 6 0 0,2 2 0 16,4 3 0-16,3 2 0 0,3-3 0 0,6 1 0 16,5-3 0-16,5-2 0 0,6-1 0 0,5-4 0 15,4-5 0-15,6-3 0 0,4-7 0 0,8-3 0 16,1-7 0-16,8-5 0 0,4-9 0 0,10 1-31 15,1-16-100-15,19 19-112 0,-14-22-409 0,15-2 40 16,-1 3 235-16</inkml:trace>
  <inkml:trace contextRef="#ctx0" brushRef="#br2" timeOffset="172648.4475">653 7057 1054 0,'0'0'202'0,"-29"-3"-120"0,29 3-16 15,0 0-27-15,0 0-10 0,0 0-5 0,0 0-4 16,0 0-2-16,0 0 5 0,0 0-13 0,0 0 18 16,14-24-15-16,-14 24 12 0,31-22-1 0,-10 8-4 15,4-6 1-15,4-1-8 0,4-4 1 0,3 0-9 16,4 0 1-16,1-1-6 0,0 2 3 0,-1 4-5 15,-3 4 4-15,-5 3-4 0,-5 5 2 0,-6 5-5 16,-21 3-6-16,23 3 2 0,-23-3-4 16,6 22 1-16,-10-1-4 0,-4 3-1 0,-6 8-9 15,-7 2 9-15,-5 9-2 0,-4-1 1 0,-4 1 31 16,-2 5-21-16,-3-2 30 0,0 2-4 0,1-2-5 16,1 2 16-16,2-7-10 0,7 2 11 0,1-9-12 15,9-4 3-15,4-7-12 0,8-6-3 0,6-17-6 16,5 20 0-16,-5-20-2 0,28 9 3 0,-5-9 0 15,4-5 0-15,3-5 3 0,6-3-4 0,1-5 4 16,4-3-5-16,4-2 4 0,0-1-5 0,0 2 3 16,-3 1-12-16,-1 4-10 15,-5 0-21-15,-2 8-19 0,-12-4-25 0,6 17-48 16,-28-4-87-16,29-16-301 0,-29 16 9 0,0 0 351 16</inkml:trace>
  <inkml:trace contextRef="#ctx0" brushRef="#br2" timeOffset="173132.8304">1308 6653 932 0,'-13'-29'156'0,"-5"11"-117"0,-4-8 6 0,5 6 2 16,-5-5 10-16,7 9 0 0,-7-7 6 0,5 10-12 16,-6-1-11-16,3 5-11 0,-6 2-5 0,2 6-1 15,-4 1 3-15,0 7 3 0,-9 2-2 0,2 6-1 16,-4 4-8-16,-1 5 0 0,0 2-8 0,2 5 8 16,-1 1-5-16,3 7 11 0,-4 1-10 15,1 5 7-15,0-2-10 0,5 1 3 0,3-2-12 16,7-2 7-16,5 1-8 0,6-1-10 0,5 1 23 15,2 1-23-15,6 2 21 0,2 2-7 0,7 1-9 16,7 4 8-16,5-2-10 0,5 1 10 16,7 0-10-16,3-6 10 0,4-3-9 0,5-4 9 15,4-7-8-15,2-8 4 0,3-7-2 0,2-7 2 16,7-11 0-16,2-8-2 0,2-12 4 16,6-9-7-16,-2-11 10 0,-1-5-8 0,-3-8 10 15,-5-3-10-15,-9-1 9 0,-8-1-12 0,-10 2 12 16,-8 3 4-16,-10 2-21 0,-8 2 22 0,-9 0-24 15,-7 2-1-15,-11 7 2 0,-10-1-20 0,-7 8 0 16,-12-4-16-16,-1 9-4 0,-14-6-14 0,3 12-2 16,-11-8-20-16,9 18-32 0,-13-16-82 0,17 10-295 15,1 16 22-15,-6-7 332 16</inkml:trace>
  <inkml:trace contextRef="#ctx0" brushRef="#br2" timeOffset="177380.2145">2396 6783 671 0,'17'-35'40'16,"-11"12"-33"-16,1 0 10 0,-2 0 30 0,3 6 18 16,-5-2 24-16,-3 19 2 0,5-19-3 0,-5 19 3 15,0 0 1-15,0 0-6 0,0 0-13 0,0 0-17 16,0 0-16-16,0 0-11 0,0 0-8 16,0 0-4-16,0 0-5 0,-8 28 2 0,8-28-4 15,-3 36 2-15,1-10-5 0,2 6 3 0,0 4-5 16,3 5 8-16,-2 6-10 0,0 5 9 15,-1 4 5-15,0 1-23 0,-2 2 20 0,-1 2-22 0,-1-1-3 16,-1-3 5-16,1-1-26 0,-2-9-6 0,7-1-27 16,-7-12-10-16,13 5-38 15,-13-19-29-15,20 9-57 0,-14-29-64 0,0 0-160 16,22 11 56-16,-22-29 367 0</inkml:trace>
  <inkml:trace contextRef="#ctx0" brushRef="#br2" timeOffset="177598.9991">2482 7185 1156 0,'-16'-21'312'0,"16"21"-210"16,0 0-32-16,0 0-19 0,0 0-16 0,0 0-13 15,0 0-13-15,0 0-4 0,0 0-4 0,0 0 0 16,0 0 2-16,28 11-1 0,-11-11 2 16,2-2-3-16,5-3-1 0,1-4 0 0,2 1-1 15,0-4-7-15,2 0-8 0,0-6-18 0,4 3-13 16,-5-9-6-16,12 8-42 0,-15-14-19 15,16 14-81-15,-19-20-49 0,14 13-47 0,-12-10 8 16,-1-8-37-16,15 20 248 0,-26-23 72 0</inkml:trace>
  <inkml:trace contextRef="#ctx0" brushRef="#br2" timeOffset="177770.8459">3028 6569 1320 0,'-17'16'52'0,"7"11"-10"15,-6-1-5-15,8 12 11 0,-8-1-4 16,6 9 3-16,-6 1-19 0,4 3 6 15,-2-2-19-15,2 3 3 0,2-3 3 0,4 0-26 16,1-6 21-16,4-1-26 0,2-3 4 0,1-6-3 16,8 0-30-16,-3-8-9 0,12 1-23 0,-19-25-40 15,36 35-31-15,-36-35-50 0,49 8-210 0,-15 0-58 16,-14-19 234-16</inkml:trace>
  <inkml:trace contextRef="#ctx0" brushRef="#br2" timeOffset="178161.4663">3235 7089 1327 0,'-13'32'319'0,"13"-32"-282"0,0 0-30 0,0 0-2 15,0 0 10-15,10-17 14 0,-10 17 6 0,23-13-2 16,-23 13-8-16,32-16-8 0,-13 7-4 0,-2 3-4 15,2 0-1-15,-2 3-16 0,-17 3 11 0,31-4-15 16,-31 4 13-16,27 2 16 0,-27-2-15 0,20 6 13 16,-20-6-13-16,0 0-2 0,21 16 2 15,-21-16-1-15,0 0 2 0,9 24-3 0,-9-24 1 16,0 19-1-16,0-19 1 0,-6 20-1 0,6-20 1 16,-12 23-1-16,12-23 2 0,-20 30-2 15,20-30 3-15,-24 32-3 0,24-32 3 0,-32 32-4 16,15-15 4-16,1 0-4 0,1 0 3 0,15-17 0 15,-26 27 2-15,26-27-2 0,-17 17 1 0,17-17-2 16,0 0-5-16,0 0 0 0,0 0-1 16,0 0 0-16,0 0 4 0,26 0 0 0,-26 0-1 15,35-15-4-15,-11 3-12 0,5-1-12 0,1-5-20 16,6 6-24-16,-6-10-38 0,18 17-72 0,-20-24-115 16,8 10-265-16,12 4 56 0,-14-13 445 0</inkml:trace>
  <inkml:trace contextRef="#ctx0" brushRef="#br2" timeOffset="178582.8874">4147 6681 1200 0,'-10'-31'345'15,"10"31"-294"-15,-9-19-23 0,9 19 4 0,0 0 7 16,-15-18-1-16,15 18-10 0,0 0-9 0,-27 2-6 16,27-2-5-16,-23 18-3 0,8 1 6 15,-1 5 0-15,1 6 9 0,-5 5-5 0,1 4 9 16,-2 2-9-16,0 4 9 0,-1 2-8 0,3 1-7 16,0-1 17-16,4 2-19 0,2-6 14 15,4 2-8-15,5-5-9 0,6-4 0 0,6-4-2 16,7-7 2-16,5-6-6 0,6-5 6 0,6-7-6 15,5-6 3-15,8-6-1 0,3-8 0 0,5-6 3 16,2-7-4-16,-2-5 4 0,2-6-5 0,-4-1 4 16,-5-5-6-16,-5 2-5 0,-7 0 15 15,-9 0-17-15,-7 0 16 0,-5-1-7 0,-7-1-7 16,-6 3 0-16,-6 1-10 0,-9 2 0 16,-6 2-10-16,-5 6 0 0,-6 0-13 0,-1 7 2 15,-6-1-13-15,4 10-5 0,-8-4-2 0,7 12-6 16,-9-1-24-16,14 21-40 0,-10-10-95 0,16 9-294 15,4 20 28-15,-8-7 357 0</inkml:trace>
  <inkml:trace contextRef="#ctx0" brushRef="#br2" timeOffset="179958.0394">636 9577 1346 0,'-33'-4'141'0,"33"4"-80"0,0 0-14 16,-17-3-13-16,17 3-7 0,0 0-6 0,0 0-12 16,0 0-5-16,0 0-19 0,13-21 33 0,-13 21-29 15,34-24 32-15,-8 6-13 0,3 0-5 0,4 1 2 16,0-1-5-16,2 2 4 0,-1 1-4 16,-2 2 2-16,-1 2-2 0,-3 4 2 0,-3 3-2 15,-6 4 0-15,-19 0 1 0,27 6-1 16,-27-6 1-16,0 0 0 0,14 28 2 0,-14-28-2 15,-4 32 3-15,-5-11-4 0,-3 1 5 0,-5 2-6 16,-3-1-10-16,-2 0 28 0,-2 0-27 0,0-1 32 16,0 0-10-16,-1-4-3 0,5-1 4 0,0-4-6 15,20-13 2-15,-29 18-4 0,29-18 1 16,0 0-1-16,-20 9-3 0,20-9-2 0,0 0-4 16,0 0 1-16,0 0 0 0,0 0 4 0,30-16-1 15,-13 8 2-15,3-1-2 0,5 1 0 0,-1-1 0 16,4 4 0-16,-1 2 0 0,-2 2 0 0,0 3 0 15,-5 3 0-15,0 1 2 0,-3 2-1 0,-17-8 2 16,26 27-2-16,-26-27 3 0,16 34-3 16,-13-14 6-16,-6 3-2 0,-2 4 8 15,-6-2-7-15,-4 3 6 0,-5 2-10 0,-4-1 4 16,-3 3-4-16,-3-1 5 0,-3 0-6 0,-1-4 4 16,1-1-5-16,1-4 2 0,4-4-3 0,3-5 0 15,4-5-9-15,4-4-7 0,17-4-22 0,-18-10-20 16,18 10-43-16,0-37-62 0,22 22-99 0,-17-23-187 15,17-1-68-15,10 9 242 0</inkml:trace>
  <inkml:trace contextRef="#ctx0" brushRef="#br2" timeOffset="180397.7292">1108 8978 797 0,'-49'-9'276'16,"5"14"-217"-16,-11-7 17 0,12 16 3 0,-11-6-13 15,8 17 19-15,-12-3-7 0,4 16-2 0,-8-2-17 16,6 10-10-16,0 2-20 0,9 8 9 0,-1 2-14 16,5 7 12-16,1 3-3 0,7 2-21 0,6 3 12 15,6 1-20-15,8-1-1 0,8 0 9 16,8-5-13-16,7-3 8 0,12-5-12 0,9-4 10 15,11-4 6-15,10-4-16 0,8-5 19 0,9-3-21 16,3-8 4-16,3-4 3 0,2-6-3 0,2-6 3 16,1-6-3-16,-1-6 4 0,2-10-1 0,0-5-2 15,0-11 3-15,-1-9-6 0,-4-9-11 16,-5-8 20-16,-6-9-15 0,-7-5 16 16,-8-4 1-16,-5-5-10 0,-9 1 12 0,-6-2-11 15,-12-2 11-15,-9-2-15 0,-12 1 1 0,-8 2 13 16,-11 3-18-16,-8 4 13 0,-8-1-9 0,-8 3-15 15,-3 4 12-15,-7 0-12 0,-5 5 5 0,-9 0-14 16,-2 9-6-16,-7 10 28 0,5 15-15 0,0 17 15 16,1 16 21-16,3 11-33 0,3 13 18 0,1 6-22 15,10 10-39-15,-7-7-43 0,25 22-165 16,0-14-285-16,1-5 20 0,12 4 398 0</inkml:trace>
  <inkml:trace contextRef="#ctx0" brushRef="#br2" timeOffset="182744.8739">2537 9288 782 0,'-32'16'235'0,"22"1"-182"0,10-17 4 16,-25 36 5-16,9-18-1 0,7 7 11 0,-8-4-11 15,8 8-5-15,-7-2-17 0,5 6-1 0,-5-1 3 16,4 5-30-16,-4-3 24 0,1 5-28 0,0-2 6 16,3 1 6-16,-3-2-9 0,3 1 8 0,1-6-8 15,2 2 8-15,2-6-9 0,1-4 5 0,2-4-10 16,4-19 1-16,-2 16-6 0,2-16-2 16,0 0 0-16,0 0 0 0,0 0 2 0,0 0 3 15,18-24 11-15,-11 6 1 0,1-8 7 16,1-7-7-16,1-7 0 0,2-5-11 0,0-3 5 15,2-4-11-15,-2 1-7 0,0 0 23 0,0-1-21 16,-1 3 22-16,-1-2-5 0,0 3-11 0,-1 0 10 16,2 6-9-16,-1 2 7 0,-1 7-7 15,0 8 5-15,-1 6-5 0,-8 19 1 0,11-17-1 16,-11 17 0-16,0 0 0 0,0 0 1 0,11 17 1 16,-11-17-1-16,17 38 4 0,-5-7-6 0,0 5 6 15,0 5-6-15,-1 3 7 0,1 3-9 0,0 0 9 16,0 4 7-16,4-2-20 0,0 1 21 0,4-3-20 15,-1-3 6-15,2-6 10 0,1-5-8 16,1-6 6-16,2-7-6 0,1-3 3 16,2-6-1-16,0-4 2 0,-3-4 4 0,1-6 4 15,-3-4 4-15,1-3 2 0,-4-7 4 0,-1-2-5 16,-2-6 0-16,-1-6-8 0,-3-5 0 0,0-5-9 16,-3-4-8-16,1-2 16 0,-3-3-17 0,0 0 15 15,-2-1-3-15,-1 1-11 0,-2 3 5 0,-2 1-12 16,0 4 1-16,-2 2-12 0,2 6-2 0,-3 5-11 15,4 10-8-15,-4 1-23 0,2 18-26 16,0 0-41-16,0 0-38 0,0 0-64 0,17 6-215 16,-5 15-25-16,-12-21 268 0</inkml:trace>
  <inkml:trace contextRef="#ctx0" brushRef="#br2" timeOffset="183166.7766">3610 9550 1311 0,'-25'-8'84'0,"3"-2"-50"16,22 10 16-16,-39-13-20 0,39 13 17 0,-38-9-1 16,21 9-7-16,-3-1-4 15,1 6-4-15,1 0-3 0,18-5 0 0,-33 17-1 16,33-17-15-16,-29 22 25 0,29-22-30 0,-22 31 24 15,14-10-10-15,2 0-8 0,2 1 2 0,4 1-5 16,1-2-1-16,4-2-4 0,0-2 3 0,-5-17-7 16,18 24 2-16,-18-24-3 0,31 12 2 0,-14-10-1 15,1-4 2-15,1-3-1 0,2-2-1 0,1-5 4 16,-1-1-1-16,-3-3 2 0,0-2-2 16,-2 0 1-16,0-2-4 0,-4 1 3 0,0-1-2 15,-2-1 1-15,-2 0-3 0,0 4-8 0,-8 17 20 16,10-29-23-16,-10 29 23 0,5-16-12 0,-5 16 1 15,0 0 2-15,0 0 0 0,0 0 0 16,0 0-2-16,0 0-2 0,0 0-11 0,-1 19 9 16,1-19-11-16,0 35 20 0,1-11-12 15,-1 2 5-15,2 0-17 0,1 1-9 0,0-4-6 16,4 1-20-16,-7-24-15 0,21 36-32 0,-21-36-40 16,35 22-104-16,-35-22-247 0,34 0-50 0,-2-1 267 15</inkml:trace>
  <inkml:trace contextRef="#ctx0" brushRef="#br2" timeOffset="183883.1346">4476 9102 1107 0,'-18'-26'350'0,"18"26"-319"15,-19-24-5-15,19 24 3 0,-17-22 11 16,17 22 4-16,-17-18-3 0,17 18-8 0,-22-8-7 16,22 8-3-16,-30 6-8 15,13 2-1-15,-2 6-4 0,0 4 3 0,-5 6-3 0,3 4 7 0,-4 4-5 16,3 5 7-16,0 1-9 16,2 6 7-16,0-1-8 0,4 3 6 0,4 0-8 15,1 2 5-15,5-3-10 0,4 0-9 0,3-4 19 16,4 2-19-16,5-6 18 0,3-1-6 0,4-3-7 15,7-5 6-15,4-6-4 0,6-4 4 0,4-5-3 16,3-4 0-16,3-7 0 0,2-4-2 0,3-8 3 16,1-6-2-16,-1-7 3 0,0-6-4 15,-2-7 5-15,-2-4-4 0,-6-2-8 0,-5-2 20 16,-8-4-21-16,-4 1 21 0,-6-3-5 0,-4-1-9 16,-4 4 11-16,-6 1-12 0,-6 3 8 0,-4 1-7 15,-6 6 3-15,-3 1-7 0,-4 2 0 0,-4 3-8 16,-3 4-2-16,-1 1-9 0,-1 8 3 15,-2 5-3-15,3 9 3 0,-2 3-4 0,3 8-2 16,1 4 0-16,1 8-18 0,-1-3-10 16,10 12-25-16,-6-9-20 0,17 14-46 0,-11-18-117 15,15 2-248-15,10 6 31 0,-8-24 404 0</inkml:trace>
  <inkml:trace contextRef="#ctx0" brushRef="#br2" timeOffset="184117.5461">5162 8946 1309 0,'0'0'309'0,"-30"6"-263"16,10 2-29-16,2 4 6 0,0 0 0 0,4 7 6 16,0 0-11-16,0 6-1 0,2 6-10 0,0 5 2 15,2 5-7-15,2 4 8 0,1 2-11 16,1 2 10-16,-1 2-12 0,3 1 7 0,0 1-15 15,0-1-9-15,3-1 9 0,0-4-35 0,5-1 12 16,-6-7-30-16,12 6-66 0,-16-22-36 0,22 17-136 16,-10-16-224-16,-6-24 57 0,14 33 421 0</inkml:trace>
  <inkml:trace contextRef="#ctx0" brushRef="#br2" timeOffset="184336.2841">5069 9356 1687 0,'-15'19'134'0,"15"-19"-99"16,0 0-15-16,0 0-9 0,0 0-5 0,0 0-2 15,0 0 3-15,0 0 0 0,29 10-2 0,-12-13 0 16,5-3-3-16,4-2 1 0,0-4-4 16,2-3-1-16,2-3-9 0,2-1-10 0,0-7-19 15,7 2-11-15,-6-7-25 0,8 11-34 0,-14-15-59 16,18 21-48-16,-23-20-119 0,7 0-172 15,7 13 125-15,-21-18 383 0</inkml:trace>
  <inkml:trace contextRef="#ctx0" brushRef="#br2" timeOffset="184492.5276">5567 8865 1354 0,'-22'29'364'0,"6"20"-292"0,-4 0-6 0,4 10-25 15,-5-1-8-15,5 6 4 0,-2 0-24 0,2 1 5 16,3-3-13-16,2-7 2 0,3-3-9 15,3-8-15-15,4-3 4 0,1-7-37 0,7-1-19 0,-5-12-44 16,15 14-89-16,-17-35-190 16,6 23-195-16,-6-23 52 0,17 12 506 0</inkml:trace>
  <inkml:trace contextRef="#ctx0" brushRef="#br2" timeOffset="185239.6287">727 11918 961 0,'5'-31'148'0,"-5"31"-27"16,14-17-12-16,-14 17-19 0,0 0-12 0,21-4-12 15,-21 4-16-15,0 0-10 0,0 0-8 0,0 0-7 16,-2 17-7-16,2-17 1 0,-10 33-2 0,1-9 5 16,-4 4-2-16,-2 3 6 0,-3 2 10 15,0 2-21-15,-3 0 21 0,4 0-23 0,1-2 4 0,6-4 4 16,1-6-10-16,5-5-2 0,4-18-5 0,4 24-2 16,-4-24-4-16,22 16 2 0,-3-11-1 0,7-5 1 15,6-5 0-15,4-6-2 0,7-6 1 0,2-7-5 16,7-5-6-1,1-7-15-15,5 1-7 0,-3-7-10 16,4 4-30-16,-7-7 0 0,5 12-78 0,-21-20-103 16,15 14-302-16,-15 2 5 0,-12-5 340 0</inkml:trace>
  <inkml:trace contextRef="#ctx0" brushRef="#br2" timeOffset="185427.0938">1027 11969 1765 0,'-23'35'44'0,"9"-3"-46"0,5-2 21 16,5 0-25-16,4-2 24 0,3 1-7 15,1-1-7-15,0-2 4 0,4 0-5 0,3-2 4 16,2-3-12-16,4-6-7 0,4 1-22 0,-4-10-31 16,13 7-72-16,-30-13-105 0,56-6-151 15,-27-2-158-15,-1-12 120 0,11 14 431 0</inkml:trace>
  <inkml:trace contextRef="#ctx0" brushRef="#br2" timeOffset="185819.2593">825 11283 1664 0,'-48'26'31'0,"3"6"-4"0,-3 5-10 0,6 6-11 15,0 6 27-15,6 8-19 0,0 4 18 16,4 7-3-16,2 3-16 0,4 7 13 0,3 3-16 16,8 0-1-16,7 2 12 0,5-1-15 15,11-1 10-15,6-1-3 0,12-6-15 0,8-5 9 16,8-7-10-16,11-8 7 0,9-8-7 0,5-10-4 16,7-13 4-16,2-8-5 0,7-14 9 0,2-11 8 15,0-9-7-15,3-10 4 0,-4-11-7 0,-4-6-7 16,-3-5 7-16,-8-6-8 0,-8 2 9 0,-8-4-2 15,-8 1 8-15,-11 1-7 0,-9 2-3 0,-13 4 13 16,-10 4-14-16,-8 1 14 0,-8 0-2 16,-7 0-7-16,-8-2 1 0,-5 1-8 0,-6 0 4 15,-5-3-17-15,-3 2 1 0,-8-4-12 16,-5 1 4-16,-7-1 6 0,-2 4-16 0,-6 0 25 16,5 9-23-16,0 5 7 0,5 13-10 0,1 8-19 15,15 21-32-15,-7-2-54 0,25 32-177 0,-3-3-224 16,1 1 44-16,13 16 461 0</inkml:trace>
  <inkml:trace contextRef="#ctx0" brushRef="#br2" timeOffset="187612.8465">2653 11464 1321 0,'6'-21'132'0,"-6"21"-47"0,0 0-44 16,0 0-2-16,0 0-23 0,0 0 14 0,0 0-4 15,0 0-6-15,0 0-7 0,0 0-21 0,-17 2 28 16,17-2-33-16,-8 22 31 0,3-1-13 16,0 3-5-16,1 10 7 0,0 7-7 0,0 6 11 15,-1 5-11-15,0 5 12 0,-1 3-15 0,0 1 10 16,-1 2-13-16,-1-5-5 0,2-1 20 0,2-4-23 15,0-6 13-15,0-3-17 0,7-4-34 0,-6-10-7 16,13 4-29-16,-11-17-27 0,15 12-49 0,-14-29-106 16,0 0-197-16,26 24 8 0,-26-24 396 15</inkml:trace>
  <inkml:trace contextRef="#ctx0" brushRef="#br2" timeOffset="187800.3297">2656 11987 976 0,'-12'-21'302'0,"12"21"-169"15,-26-19-17-15,26 19-18 0,-19-6-16 0,19 6-14 16,0 0-17-16,0 0-16 0,0 0-16 16,0 0-10-16,0 0-9 0,0 0-2 0,0 0 2 15,0 0 0-15,28 5 0 0,-8-2 0 0,6-5 1 16,4 1-3-16,3-2-1 0,3-4-9 16,5 1-13-16,-2-6-27 0,8 5-25 0,-7-10-21 15,15 11-61-15,-20-22-143 0,9 7-244 0,5 0 15 16,-12-13 451-16</inkml:trace>
  <inkml:trace contextRef="#ctx0" brushRef="#br2" timeOffset="188003.4581">3286 11335 1249 0,'-42'23'401'15,"19"19"-396"-15,-1 5 18 0,4 5-18 0,2 3 25 16,1 5-2-16,0-1-16 15,3 5 11-15,-1-2-14 0,3 1 10 0,2-2-17 16,4-5 6-16,2-5 3 0,6-4-31 0,5-6 12 16,1-6-37-16,11 1-15 0,-6-13-25 0,16 11-76 15,-29-34-119-15,38 22-278 0,-5-8 43 0,-9-15 423 16</inkml:trace>
  <inkml:trace contextRef="#ctx0" brushRef="#br2" timeOffset="188487.8426">3486 12049 1645 0,'0'0'84'0,"-19"11"-69"0,19-11 4 0,0 0-10 15,0 0-3-15,0 0 19 0,0 0-10 16,18-6 2-16,-18 6 2 0,26-10-7 16,-8 0-1-16,4 1-5 0,-2-2 0 0,4 0-3 15,-4 1-1-15,0 3-2 0,-2 2 2 0,-18 5-1 16,27-2 1-16,-27 2 0 0,19 6-2 0,-19-6 2 15,0 0-1-15,14 25 2 0,-14-25-2 0,-3 30-13 16,-3-10 24-16,-5 4-24 0,-5 4 25 16,-2 3-8-16,-3 3-6 0,-2-1 9 0,-2-1-4 15,-2-1 8-15,3-3-1 0,1-1 6 0,2-4-5 16,4-1 3-16,2-5-4 0,15-17 0 0,-19 21-3 16,19-21-2-16,0 0-5 0,0 0 1 15,0 0-2-15,17 4 1 0,0-8 4 0,6-6-5 0,4-2 2 16,4-4-3-16,3-1-4 0,3-2-5 0,1 3-11 15,-3-1-16-15,1 5-25 16,-6-5-35-16,8 16-59 0,-19-20-117 0,17 19-329 16,-9 1 42-16,-8-5 346 0</inkml:trace>
  <inkml:trace contextRef="#ctx0" brushRef="#br2" timeOffset="189534.0074">1063 14082 1363 0,'-21'-13'107'0,"21"13"-41"0,-22-9-7 0,22 9-2 16,-19-7-12-16,19 7-2 0,-17-7-10 0,17 7-9 31,-20-4-2-31,20 4-7 0,-23 5-1 0,23-5 0 0,-26 13-3 0,26-13 3 0,-27 28-6 16,11-9 3-16,0 4-4 0,1 0 6 0,1 1-2 15,0 3 5-15,3-3-5 0,2 0 3 0,3-2-7 16,3-4 0-16,3-18-4 0,1 26-1 0,-1-26-3 16,0 0 1-1,25 22-1-15,-25-22 1 0,33 3 2 0,-14-4-1 0,4-3 2 0,0-1-3 32,3 1-2-32,0-1 1 0,1 1-1 0,0 1 5 0,-1 1 1 15,-2 4 0-15,-3 1-1 0,-3 4-3 16,-18-7 0-16,25 22 0 0,-25-22 0 0,11 35 3 15,-12-11-5-15,-1 7 5 0,-7 1-6 0,-2 3-8 16,-5 0 19-16,-3 3-17 0,-3-3 16 0,-1 0-5 16,0-3-8-16,2-5 5 0,3-2-7 0,1-7 1 15,17-18-9-15,-28 21-6 0,28-21-15 16,0 0-14-16,0 0-22 0,-15-19-36 0,15 19-61 16,6-54-120-16,5 17-281 0,5-1 42 0,-6-14 412 15</inkml:trace>
  <inkml:trace contextRef="#ctx0" brushRef="#br2" timeOffset="189737.3237">968 14042 1745 0,'0'0'97'0,"0"0"-59"0,-17 16-16 0,17-16-10 16,0 0-1-16,0 0-4 0,18-9 5 0,-18 9 1 15,38-14 0-15,-12 2-2 0,7-3-6 0,3-2-12 16,4-1 3-16,0 1-23 0,1-1 12 0,4 2-28 15,-5-3-6-15,8 7-39 0,-13-10-29 16,16 20-71-16,-23-23-174 0,12 13-175 0,2 8 13 16,-17-13 500-16</inkml:trace>
  <inkml:trace contextRef="#ctx0" brushRef="#br2" timeOffset="190245.1285">1175 13540 1125 0,'-32'10'226'0,"-13"-13"-134"0,10 14-11 15,-9-5-26-15,6 9-1 0,-4-3-4 0,5 7-3 16,-4 2-16-16,2 7-3 0,0 1-10 0,2 3 5 15,1 5-5-15,3 2 7 0,0 4-10 0,5 4-11 16,3 0 17-16,3 4-20 0,2 1 15 0,5 6-4 16,2 1-12-16,7 3 10 0,3 2-12 0,4 1 13 15,5 4-12-15,5 0-4 0,5 1 14 16,2 2-14-16,6-3 10 0,6 0 2 0,6 0-13 16,4-4 10-16,5-5-10 0,3-4 9 0,4-11-7 15,1-7 7-15,8-10-2 0,2-8 4 0,3-13 1 16,5-12 0-16,3-14 2 0,4-13-6 15,2-15 5-15,1-11-9 0,2-12 10 0,1-9-9 16,-3-5 12-16,0-5 1 0,-10-1-12 0,-5 1 10 16,-9 0-13-16,-8 3-3 0,-11 4 11 15,-10 3-13-15,-9 8 12 0,-10 4 0 0,-12 6-12 16,-8 1 11-16,-11 3-16 0,-6 4-1 0,-9-1 8 16,-8 1-8-16,-8 1 9 0,-7 1-4 0,-5 6 6 15,-8 4-9-15,-1 7 9 0,-1 10-4 0,-1 11 6 16,3 10 4-16,-3 10-2 0,0 12 2 0,1 8-8 15,-1 6-1-15,6 9-20 0,1 3-6 0,4 7-31 16,1-6-19-16,13 12-65 0,-13-28-114 16,24 11-299-16,2-5 8 0,6-16 338 0</inkml:trace>
  <inkml:trace contextRef="#ctx0" brushRef="#br2" timeOffset="191682.8579">2781 13813 875 0,'4'-31'288'0,"-4"14"-208"0,-8-8 5 16,8 25-10-16,-2-33-3 0,2 33-6 0,0-21-8 15,0 21-4-15,0 0-6 0,0 0-8 0,0 0-10 16,0 0-10-16,0 0-6 0,1 26 1 15,-1-4 0-15,1 11 4 0,-1 10-7 0,2 4 9 16,-4 7 0-16,1 6-21 0,-1 1 15 16,-3 5-20-16,1 1 2 0,-1 1 9 0,-2-1-13 15,1-5 10-15,1 0-16 0,0-7 11 0,4-3-8 16,-1-9-36-16,6-2 11 0,-2-9-42 0,9 0-16 16,-11-32-54-16,24 39-77 0,-24-39-74 15,0 0-231-15,38 6 88 0,-32-26 440 0</inkml:trace>
  <inkml:trace contextRef="#ctx0" brushRef="#br2" timeOffset="191901.5809">2714 14290 1694 0,'0'0'97'16,"0"0"-53"-16,0 0-13 0,0 0-17 0,0 0-6 15,0 0-4-15,0 0 1 0,0 0 6 0,33 4 0 16,-11-9-2-16,5-3-2 0,3-5-4 0,4-4-3 15,5-5 2-15,4-4-5 0,3-2 2 0,2-3-12 16,3-1-2-16,1-4-21 0,1 1-1 0,-4-5-16 16,5 7-41-16,-12-7 3 0,9 15-89 0,-23-19-52 15,14 14-179-15,-9 1-103 0,-16-10 255 16</inkml:trace>
  <inkml:trace contextRef="#ctx0" brushRef="#br2" timeOffset="192089.1076">3372 13581 1231 0,'-17'44'340'0,"17"-44"-269"16,-21 35-19-16,13-15-6 0,5 8 0 0,-1 0-10 15,2 7 1-15,0 1-11 0,2 8 0 0,-3 3 0 16,1 5-23-16,-2 1 15 0,0 4-19 0,-3-1 3 16,0 1 5-16,2-2-11 0,2-4 8 0,1-3-16 15,4-5 7-15,4-5-23 0,2-7-7 0,6-2-20 16,-5-11-23-16,14 7-44 0,-23-25-53 0,49 26-119 15,-29-22-271-15,9-11 74 0,11 10 386 16</inkml:trace>
  <inkml:trace contextRef="#ctx0" brushRef="#br2" timeOffset="192714.1292">4218 13832 1045 0,'-10'-28'122'0,"8"8"-38"0,-6-10 5 16,9 10-7-16,-9-11-3 0,8 8-19 0,-9-3-10 15,5 4-12-15,-5 0-7 0,9 22-10 0,-17-29 3 16,17 29-2-16,-25-12 5 0,25 12-3 0,-34 7-7 15,14 5-5-15,-5 8-7 0,-2 8 7 0,-2 7-4 16,-2 5 12-16,-3 6-3 16,-2 4 11-16,-1 4-8 0,0 2-2 0,2 0 12 15,3 2-19-15,2-2 14 0,6-2-8 0,4-3-13 16,7-5 1-16,5-6-5 0,8-5 0 0,6-7 0 16,8-5 0-16,5-5 0 0,6-4 0 0,7-4 0 15,4-4-1-15,6-6-11 0,2-6-9 0,5-2-25 16,-3-11-29-16,10 10-66 0,-15-28-152 0,12 16-321 15,1-7 18-15,-5-5 349 0</inkml:trace>
  <inkml:trace contextRef="#ctx0" brushRef="#br2" timeOffset="193198.5169">4102 14356 1573 0,'-23'33'116'15,"23"-33"-92"-15,-14 21-8 0,14-21-3 0,0 0-2 16,0 0-1-16,17 12 3 0,-17-12 4 0,28-12 0 16,-10-3 5-16,8-5-7 0,1-9 5 0,6-7-8 15,-1-7 3-15,6-3-12 0,-1-5 6 0,0-2-8 16,0 0 8-16,-2 1 5 0,-3 0-17 16,-3 5 16-16,-5 3-16 0,-3 5 7 0,-7 5 8 15,-3 7-4-15,-6 2 6 0,-3 6-3 0,-2 19 4 16,-8-26-4-16,8 26-1 0,-23-17-5 0,23 17-2 15,-33-2-3-15,11 11-1 0,-1 7 3 0,-2 7-1 16,-2 7 4-16,0 7-1 0,2 6 2 16,0 4-6-16,3 4 0 0,3 1 0 0,3 2 0 15,5 0 0-15,3 1 0 0,3-4 0 16,5-5 0-16,5-4 0 0,4-8 0 0,6-6 0 16,5-9 0-16,5-5-17 0,4-9-27 0,10-3-24 15,-2-16-41-15,17 9-94 0,-16-31-204 0,23 6-189 16,1-6 38-16,-4-19 514 0</inkml:trace>
  <inkml:trace contextRef="#ctx0" brushRef="#br1" timeOffset="396316.0297">5726 6463 1071 0,'5'-28'190'0,"-5"28"-153"15,0 0-17-15,0 0-14 0,2-19-1 0,-2 19 2 16,0 0 1-16,0 0-1 0,0 0-3 0,0 0-1 15,0 0-3-15,-2 32-12 0,0-5 10 16,-1 6-6-16,0 3 12 0,-1 5 14 0,-1 1-6 16,2 6 10-16,-2-1-14 0,1 3 8 0,-1-1-14 15,0-2 12-15,1-2-11 0,-1 0 9 0,1-6 7 16,2 0-30-16,-1-4 26 0,2-2-29 0,2-4 9 16,-1-5-2-16,4-2-25 0,-4-22-22 0,11 30-40 15,-11-30-29-15,0 0-40 0,0 0-24 16,22 7-142-16,-5-2-46 0,-21-25 289 0</inkml:trace>
  <inkml:trace contextRef="#ctx0" brushRef="#br1" timeOffset="396487.9224">5736 6838 1332 0,'0'0'61'0,"0"0"-32"15,0 0-27-15,0 0-6 0,0 0 4 0,0 0 7 16,0 0 5-16,28 5 1 0,-28-5-2 0,37-14-8 15,-15 3 1-15,3-2-5 0,4-3-11 0,-2-7-29 16,11 9-41-16,-13-16-66 0,15 18-78 0,-9-3-205 16,-7-15-10-16,17 20 354 0</inkml:trace>
  <inkml:trace contextRef="#ctx0" brushRef="#br1" timeOffset="396691.0673">6287 6382 1352 0,'-38'3'109'0,"38"-3"-80"16,-19 26 4-16,10-8-34 0,-2 3 42 0,3 5-26 16,-4 1 8-16,1 5 2 0,-3 1-17 15,2 6 2-15,-1 1-12 0,2 2 7 0,-1 3-10 16,2-3 8-16,3 2-9 0,0-3 6 0,4 1-15 16,1-1 1-16,5 3-7 0,-1-8-48 15,8 6 8-15,-6-11-54 0,17 8-28 0,-13-17-25 16,18 6-69-16,-7-10-76 0,-2-15-81 0,20 15 306 15</inkml:trace>
  <inkml:trace contextRef="#ctx0" brushRef="#br1" timeOffset="397206.6765">6634 6647 1133 0,'-29'29'172'0,"8"-14"-127"16,5 10 0-16,-3-4-4 0,5 10 12 0,-4-7-5 15,7 6 0-15,-4-3-14 16,8 2-2-16,-1-3-9 0,5 1 2 0,1-5-10 16,5-1 3-16,-3-21-7 0,13 32 1 0,-13-32-5 15,28 19 2-15,-10-14-1 0,2-3 2 0,5-4 3 16,2-4-4-16,0-7 2 0,5-3-5 0,-1-7 2 16,1-1-7-16,-1-5 5 0,-2 0-8 0,-1 0 5 15,-4 0-5-15,-2 2 6 0,-2 1-6 16,-6 1 6-16,-3 2-5 0,-2 4 3 0,-9 19-3 15,11-28 4-15,-11 28-3 0,0 0 4 0,0 0-1 16,0 0-2-16,0 0 1 0,0 0-6 0,-21 29 1 16,11 3-4-16,-3 9 8 0,-3 8-6 0,-1 6 11 15,-4 5-13-15,2 2-1 0,-2 4 18 16,2 2-19-16,0 1 18 0,2 1-2 0,0-3-16 16,3-6 15-16,2-5-12 0,1-8 10 15,3-6-10-15,5-5 8 0,-1-7-6 0,2-3-7 16,0-5 27-16,2-22-29 0,-6 26 30 0,6-26-14 15,0 0-3-15,0 0 0 0,0 0-2 0,0 0-3 16,-12-21-15-16,7-2 29 0,0-8-25 0,2-3 25 16,2-7-7-16,-2-2-7 0,3-3 10 0,1-3-10 15,1-1 14-15,-1-5-13 0,0 1 10 0,0-1-11 16,2 5 9-16,2 2-9 0,1 9-8 16,2 3 24-16,3 11-27 0,-1 6 29 15,-10 19-15-15,25-26-8 0,-25 26-9 0,34-12-14 16,-9 13-23-16,-3-5-19 0,14 10-44 0,-13-16-70 15,25 18-102-15,-7-9-241 0,-6-10 73 0,14 15 423 16</inkml:trace>
  <inkml:trace contextRef="#ctx0" brushRef="#br1" timeOffset="397612.9325">7421 6653 1418 0,'-31'1'84'0,"9"9"-27"0,-7-6 5 15,8 9 4-15,-8-6-12 0,7 5-9 16,-3 0-12-16,0 4-4 0,1-1-6 16,2 4 0-16,-1-1-4 0,2 3 1 0,2 2-5 15,3 5 1-15,0 0-9 0,5 2 4 0,3 2-8 16,2-3 4-16,6-4-6 0,6-2-11 0,4-3 21 16,-10-20-24-16,32 26 23 0,-8-19-11 0,5-4 1 15,2-8-1-15,7-6-10 0,0-5 22 0,4-8-23 16,2-2 23-16,-1-8-8 0,0-5-5 0,-2 0 0 15,-5-3-10-15,-2 0 4 0,-7-2-11 16,-3 2 12-16,-4-1-5 0,-6 4 10 0,-3 2-1 16,-5 2 7-16,-3 4-5 0,-4 3 6 0,-3 4-5 15,-2 3 5-15,6 21-1 0,-15-22-11 16,15 22 16-16,-22-1-2 0,22 1 0 0,-28 21 12 16,10 1-16-16,0 8-5 0,-3 6 6 0,0 5-9 15,2 5 9-15,2 1-8 0,2 0 7 16,3-2-8-16,6-4 0 0,5-3-13 0,2-6-3 15,6-2-21-15,4-6 0 0,6 0-16 0,0-12-7 16,9 7-28-16,-9-19-33 0,20 14-46 0,-18-24-24 16,22 12-1-16,-14-15-39 0,5-10-93 0,10 18-39 15,-22-24 363-15</inkml:trace>
  <inkml:trace contextRef="#ctx0" brushRef="#br1" timeOffset="398175.455">7917 6716 1233 0,'-29'1'131'0,"29"-1"-54"15,-21 26-17-15,14-4-3 0,-7-4-15 0,6 7-1 16,-6 1-9-16,5 4 5 0,-4 1-13 0,2 2 6 16,1-1-9-16,1-2 4 0,3-3 8 0,2-1-30 15,1-5 23-15,3-1-31 0,0-20 9 0,-2 30 2 16,2-30-1-16,0 0-1 0,5 19 0 16,-5-19-1-16,0 0 1 0,0 0 4 0,11-17 3 15,-11 17 1-15,14-35-14 0,-5 11 21 0,0-8-26 16,1 0 21-16,1-3-8 0,-3-1-7 0,2 1 6 15,1 0-7-15,-2 1 6 0,1-1-7 16,0 1 5-16,1 4-5 0,0 2 5 0,0 5-4 16,1 7 2-16,-12 16-2 0,21-20 1 15,-21 20-1-15,20-6 3 0,-20 6 0 0,25 4 0 16,-25-4 1-16,26 9-3 0,-26-9 0 0,34 11 1 16,-13-5 0-16,3-2 0 0,4-2 1 0,2-2-1 15,-1-1-1-15,1 0-2 0,-1 0-3 0,-1-2-4 16,-2 2-4-16,-3 0-2 0,-4-1-4 0,-19 2 0 15,27 0-1-15,-27 0 3 0,0 0 5 0,0 0 7 16,0 0 6-16,0 0 6 0,1 16 5 16,-1-16 3-16,-22 17 8 0,22-17 1 0,-31 23 3 15,10-8-3-15,2 3 0 0,-4 0-4 16,-1 4 2-16,1-2-5 0,1 5 1 0,3-1-7 16,2 0-5-16,4 3-5 0,3-3 0 0,3 0 0 15,4-1 0-15,6-1 0 0,3-4 0 0,3 0 0 16,-9-18 0-16,30 28 0 0,-11-18 0 0,3-4 0 15,3-4 0-15,5-4 0 0,0-6 0 16,2-4-8-16,-3-3 16 0,-1-5-18 0,-4-2 20 16,-2-3-10-16,-2-3 0 0,-6 0 0 0,-1-2 0 15,-4 0 0-15,-2-2 0 0,-3-1 0 0,-2-2-5 16,0-1-10-16,-2 0-18 0,0 5-9 0,-4-2-22 16,5 9-19-16,-9-8-37 0,8 32-50 15,-10-42-76-15,10 42-231 0,0 0-30 16,0 0 223-16</inkml:trace>
  <inkml:trace contextRef="#ctx0" brushRef="#br1" timeOffset="398885.016">9003 6670 1274 0,'0'0'138'0,"-27"-10"-62"0,27 10-21 16,-35-11-7-16,14 9-14 0,-3-2-6 0,-1 6 3 16,-5 2 2-16,4 7 5 0,-5 0-2 0,3 7 1 15,-3 1-5-15,2 7 1 0,-1 0-6 0,3 3-2 16,-1 2-8-16,3 3 6 0,0 1-8 0,5 1 5 15,3-2-7-15,3-4 0 0,4-6-12 0,7-3-1 16,3-21 0-16,6 28 0 0,-6-28 0 16,22 18 0-16,-22-18 0 0,36 7 0 0,-10-12 0 15,4-3 0-15,3-7 0 0,5-3 0 0,2-6 0 16,0-3 0-16,0-3 0 0,-1-2 0 0,-4 2 0 16,-2 0 0-16,-2 2 0 0,-8 2 0 0,-4 1 0 15,-6 5-1-15,-2 2-5 0,-11 18-2 0,13-23 3 16,-13 23 1-16,0 0 2 15,0 0 0-15,0 0-4 0,0 0-1 0,-10 19-4 16,3-2 2-16,-1 8 2 0,-1 7 7 0,-1 4-4 16,-1 5 9-16,0 5-9 0,0 4-5 0,-2 4 20 15,0 4-15-15,0 0 21 0,1 3-3 0,-1-4-7 16,2-2 7-16,0-3-10 0,1-1 7 0,-1-1-9 16,-1-4 2-16,1-4-4 0,-3-2-2 0,0-5 4 15,-1 0-2-15,-2-4 0 0,-2 0 0 16,-2-6 0-16,0-6 0 0,0-5 0 0,0-8 0 15,1-4 0-15,1-5 0 0,19 3 0 0,-33-26-28 16,21 4-5-16,0-8-18 0,7 0-24 0,-4-12-3 16,17 6-74-16,-13-23-72 0,23 4-337 0,-5 5-2 15,-3-12 282-15</inkml:trace>
  <inkml:trace contextRef="#ctx0" brushRef="#br1" timeOffset="399292.0173">9208 6921 1554 0,'0'0'202'0,"0"0"-164"0,0 0-17 0,0 0-5 16,0 0-6-16,0 0 0 0,0 0-2 0,0 0 7 15,18-1 0-15,0-9-3 0,6-2-4 0,1-3 0 16,2-2-7-16,1 0 3 0,-1 0-5 0,0 1 3 15,-2 0-3-15,-1 1 1 0,-4-1-2 0,-3 1 4 16,-17 15-3-16,22-23 5 0,-22 23-3 16,0 0 4-16,5-21 0 0,-5 21 2 15,0 0-1-15,-23-20 0 0,23 20-1 0,-31-12 0 16,12 7 0-16,-3 0 3 0,0 2 1 0,-4 0 4 16,3 5 1-16,-2 0-1 0,0 5 1 0,1 3-8 15,0 4-6-15,1 5 0 0,1 4 0 0,1 3 0 16,3 3 0-16,1 5 0 0,2 1 0 0,4 0 0 15,4 2 0-15,5-5 0 0,3-4 0 16,6-1 0-16,4-6 0 0,5-2 0 0,3-3 0 16,8-3 0-16,2-6 0 0,8-6-12 0,3-7-24 15,5-5-3-15,-1-8-10 0,7 2-49 0,-9-13 2 16,12 13-80-16,-21-21-63 0,18 18-139 0,-14-5-152 16,-12-7 137-16,9 18 393 0</inkml:trace>
  <inkml:trace contextRef="#ctx0" brushRef="#br1" timeOffset="399558.7241">9740 6759 1119 0,'-27'-3'309'0,"20"23"-182"0,-15-8-48 16,11 10-7-16,-7-3-23 0,4 7-12 16,0-2-12-16,1 4 5 0,-1-3-4 0,4 2 3 15,0-6-8-15,4 0-2 0,3-4-10 0,3-17-17 16,0 22 11-16,0-22-15 0,0 0 27 0,0 0-14 16,17 12 1-16,-17-12 3 0,17-11-10 0,-17 11 28 15,24-29-9-15,-9 8 9 0,2-5-10 16,1-1-6-16,-1-2 5 0,2-1-9 0,-2 2-3 15,2 0 0-15,-2 2 0 0,1 3 0 0,-4 0 0 16,1 3 0-16,-3 3 0 0,-12 17 0 0,21-24 0 16,-21 24 0-16,0 0 0 0,21-8 0 0,-21 8 0 15,0 0 0-15,18 30 0 0,-13-9 0 0,-2 3 0 16,-3 2 0-16,-1 5 0 16,-4-4-12-16,5 5-45 0,-5-9-23 0,13 13-94 15,-8-36-200-15,-6 35-229 0,9-12 4 0,-3-23 452 16</inkml:trace>
  <inkml:trace contextRef="#ctx0" brushRef="#br1" timeOffset="400324.3442">11090 6458 1159 0,'0'0'124'15,"-2"-21"-55"-15,2 21 8 0,-9-26-36 16,9 26 9-16,-16-24-25 0,16 24 8 0,-23-20-5 15,23 20-7-15,-31-14 0 0,14 11 0 0,-6 2 1 16,3 6 2-16,-7 3 0 0,1 7 3 0,-4 3 21 16,2 8-29-16,-6 0 27 0,3 8-25 0,-1 0 3 15,2 2 7-15,1 2-12 0,6 0 2 0,2 3-9 16,7 3 2-16,4-2-7 0,4 1 5 16,4-5-7-16,4 0-3 0,5 1-2 0,4-4 0 15,6 1 0-15,4-2 0 0,6-5 0 16,4-3 0-16,6-7 0 0,4-5 0 0,5-9 0 15,2-6 0-15,0-9 0 0,1-8 0 0,-1-6 0 16,-2-7 0-16,-3-6 0 0,-1-4 0 0,-6-4 0 16,-3-3 0-16,-9-2 0 0,-5-2 0 0,-10 1 0 15,-5 3 0-15,-6 3 0 0,-7 3 0 16,-4 3 0-16,-7 2 0 0,0 5-26 0,-8 1 7 16,0 5-29-16,-3 3 22 0,3 6-13 0,-1 2-1 15,6 8 1-15,-2-1-9 0,25 8-21 0,-36 0-30 16,36 0-66-16,-17 12-67 0,17-12-187 0,20 27-83 15,-20-27 227-15</inkml:trace>
  <inkml:trace contextRef="#ctx0" brushRef="#br1" timeOffset="400590.0238">11864 6562 1676 0,'0'0'138'0,"-24"-17"-119"16,24 17-15-16,-23-8 3 0,23 8 3 0,-28 2-3 16,11 5 0-16,-4 5-7 0,-2 5 2 0,-1 8-3 15,-3 2 2-15,-1 7-3 0,-1 4 6 16,0 2-8-16,-2 1 8 0,1 2-8 0,-2-3 9 16,1 0-9-16,0-2 8 0,4-5-8 0,6-6 7 15,5-4 8-15,16-23-44 0,-14 30 1 0,14-30-71 16,0 0-73-16,0 0-138 0,0 0-243 15,36-20 29-15,-24-11 389 0</inkml:trace>
  <inkml:trace contextRef="#ctx0" brushRef="#br1" timeOffset="400761.8691">11505 6665 1799 0,'-12'19'62'15,"0"-1"-44"-15,6 2 2 0,4-3-2 16,4 0-1-16,-2-17-11 0,15 31-3 0,-15-31-3 15,30 29 3-15,-8-17-4 0,5-3 2 0,6-2-1 16,5-2-1-16,4-3-3 0,4-2-10 0,6-1-19 16,1-8-24-16,7 7-43 0,-8-15-58 0,18 19-96 15,-24-16-199-15,9 2-66 0,1 8 167 0</inkml:trace>
  <inkml:trace contextRef="#ctx0" brushRef="#br1" timeOffset="400949.4384">12223 6589 1660 0,'-22'7'57'0,"-2"-2"-32"0,6 4 6 0,-2 1-3 16,20-10-4-16,-34 32-18 0,18-8-2 0,2 2-7 15,1 5 6-15,3 0-4 0,2-1 5 16,2 0-6-16,4 1 4 0,3-1-8 0,1-5 3 16,7 0-15-16,-9-25-6 0,27 30-25 0,-27-30-18 15,41 15-26-15,-41-15-35 0,46-3-61 0,-31-15-113 16,2-2-173-16,12 9 16 0,-16-22 435 0</inkml:trace>
  <inkml:trace contextRef="#ctx0" brushRef="#br1" timeOffset="401090.07">12250 6214 1237 0,'-23'-8'230'0,"23"8"-182"15,-32 15-39-15,32-15-4 0,-18 16-7 0,18-16-2 16,1 18-12-16,-1-18-11 0,21 22-33 0,-21-22-48 15,42 18-78-15,-20-11-216 0,6-5-46 16,13 14 173-16</inkml:trace>
  <inkml:trace contextRef="#ctx0" brushRef="#br1" timeOffset="401480.6201">12667 6608 1763 0,'-29'4'41'15,"3"0"-18"-15,-1-2 7 0,6 1 7 0,-4-1-3 16,5 2-4-16,-2 0-6 0,2 4 1 0,3 2-5 16,17-10 0-16,-28 27-20 0,18-9 0 0,2 2 0 15,2 5 0-15,2 0 0 0,4-1 0 0,1 2 0 16,4-3 0-16,5-4 0 0,3-1 0 0,-13-18 0 16,36 24 0-16,-17-18 0 0,5-3 0 15,2-6 0-15,0-4 0 0,0-5 0 0,1-6 0 16,-1-4 0-16,0-6 0 0,1-6 0 0,0-3 0 15,-2-8 0-15,-2-1 0 0,2-1 0 0,-3-1 0 16,-2 0 0-16,-1 1 0 0,-4 1 0 16,-1 3 0-16,-3 3 0 0,-2 4 0 0,0 4 0 15,-3 9 0-15,-6 23 0 0,5-20 0 0,-5 20 0 16,0 0 0-16,-12 17 0 0,0 3 0 16,-5 14 0-16,-3 8 0 0,-2 7 0 0,-1 3 0 15,2 0 0-15,0-2 0 0,4 0 0 0,3-2 0 16,6 0 0-16,4-6 0 0,8-2-31 0,1-12-44 15,12 4-57-15,-17-32-67 0,40 45-124 0,-15-29-266 16,0-7 72-16,6 8 337 0</inkml:trace>
  <inkml:trace contextRef="#ctx0" brushRef="#br1" timeOffset="401824.3754">13003 6737 1522 0,'-24'-8'389'0,"24"8"-351"0,-26 30-19 16,26-30 1-16,-8 23-1 0,8-23-8 0,13 17-5 15,-13-17 1-15,28 10 3 0,-8-8-4 0,6-4-6 16,4-3 0-16,1-5 0 0,1-2 0 0,1-4 0 16,-2-1 0-16,-2-2 0 0,-2-1 0 0,-4 0 0 15,-4 0 0-15,-4 0 0 0,-4 1 0 16,-5 2 0-16,-6 17 0 0,1-33 0 0,-1 33 0 15,-16-33 0-15,4 16 0 0,12 17 0 16,-32-27 0-16,15 19 0 0,-2 3 0 0,-3 5 0 16,0 5 0-16,-3 5 0 0,0 7 0 0,1 8 0 15,0 1 0-15,2 7 0 0,2 4 0 0,4 4 0 16,4 4 0-16,4-1 0 0,4-3 0 0,4-4 0 16,5-4 0-16,7-4 0 0,4-8 0 0,9-1-43 15,5-11-31-15,11 1-30 0,-2-18-33 0,25 1-329 16,-9-4-135-16,1-6 54 0,6 7 473 15</inkml:trace>
  <inkml:trace contextRef="#ctx0" brushRef="#br1" timeOffset="402324.386">14695 5787 1434 0,'-40'8'179'0,"1"19"-154"16,-6 0 12-16,6 10 17 0,-3 0-7 16,5 13 10-16,-4 7-22 0,3 7 3 0,-1 7-15 15,5 7 12-15,4-1 2 0,4 1-17 0,7-6 6 16,7-3-26-16,6-6 0 0,7-4 0 0,10-6 0 16,6-4-2-16,10-7-23 0,3-7-7 0,11-3-24 15,6-11-12-15,12 4-42 0,-4-24-64 0,26 15-209 16,-11-16-188-16,4-5 63 0,5 5 391 0</inkml:trace>
  <inkml:trace contextRef="#ctx0" brushRef="#br1" timeOffset="402983.1335">15004 6265 1433 0,'-9'-19'91'0,"9"19"-48"0,2-27 5 0,-2 27 9 16,2-17 8-16,-2 17-5 0,0 0-13 0,0 0-13 16,0 0-8-16,0 0-12 0,-15 20-6 0,5 0 5 15,-5 6 0-15,-1 9 12 0,-2 4-5 0,2 4-5 16,2 2 18-16,0 1-31 0,1 3-2 16,0-1 0-16,2-2 0 0,3 0 0 15,4-5 0-15,4-2 0 0,4-7 0 0,5-8 0 16,3-3 0-16,-12-21 0 0,38 27 0 0,-13-21 0 15,7-6 0-15,4-8 0 0,6-7 0 0,3-5 0 16,1-7 0-16,1-5 0 0,-2-5 0 0,0-2 0 16,-4-1 0-16,-4 1 0 0,-5 3 0 0,-4 1 0 15,-4 2 0-15,-3 3 0 0,-5 5 0 16,-4 5 0-16,-12 20 0 0,7-24 0 0,-7 24 0 16,0 0 0-16,0 0 0 0,0 0 0 0,-22 0 0 15,22 0 0-15,-20 34 0 0,9-5 0 0,0 2 0 16,-1 6 0-16,2 0 0 0,3-2 0 0,0-1 0 15,7 1 0-15,3-5 0 0,3-2 0 0,4-2 0 16,2-7 0-16,2-2 0 16,3-5 0-16,4-5 0 0,2-3 0 0,4-8 0 15,0-3 0-15,2-6 0 0,3-8 0 0,-3-5 0 16,2-6 0-16,-1-3 0 0,-5-1 0 0,-2-2 0 16,-2 0 0-16,-7-1 0 0,-1 0 0 0,-7 3 0 15,-4 0 0-15,-2 1 0 0,-2 1 0 0,-3 0 0 16,0 4 0-16,-2 4 0 0,-2 3 0 0,9 23 0 15,-14-25 0-15,14 25-27 0,0 0-30 16,0 0-39-16,-19-1-54 0,30 28-115 0,-11-27-324 16,-6 40 54-16,15-9 208 0</inkml:trace>
  <inkml:trace contextRef="#ctx0" brushRef="#br1" timeOffset="403373.7641">16104 6546 1638 0,'-38'-11'264'0,"5"15"-235"15,2-2-11-15,5 3 5 0,2 0 1 0,3 2-3 16,2 1-7-16,0 1 2 0,19-9-16 0,-25 22 0 16,25-22 0-16,-17 30 0 0,13-12 0 15,2 4 0-15,4-1 0 0,3-1 0 0,1 1 0 16,4-3 0-16,-1-1 0 0,-9-17 0 0,28 24 0 15,-11-17 0-15,3-3 0 0,1-3 0 0,2-6 0 16,0-1 0-16,2-4 0 0,1-3 0 0,-2-2 0 16,-2 0 0-16,-2-3 0 0,-20 18 0 0,30-29 0 15,-30 29 0-15,18-21 0 0,-18 21 0 0,0 0 0 16,0 0 0-16,0 0 0 0,0 0 0 16,0 0 0-16,0 0 0 0,0 0 0 15,0 0 0-15,0 0 0 0,-8 31 0 0,3-12 0 16,0-1 0-16,3 0 0 0,2-18 0 0,0 26 0 15,0-26 0-15,12 17 0 0,-12-17 0 0,26 3 0 16,-6-9-16-16,5-5-29 0,2-12-23 0,13 0-52 16,-12-26-121-16,20 10-361 0,-6-8 27 15,8-1 196-15</inkml:trace>
  <inkml:trace contextRef="#ctx0" brushRef="#br1" timeOffset="403576.8925">16707 5961 1876 0,'-34'44'40'0,"3"4"-23"16,3 5-9-16,4 2 13 0,1 0-8 0,2 3 9 15,1-1-10-15,3 2-2 0,2-2 13 0,3 0-20 16,3-3-1-16,3 2-2 0,5-3 0 0,2-4-8 16,4-3-25-16,0-10-6 0,2 0-19 0,-2-9-6 15,6 3-43-15,-11-30-64 0,15 39-212 0,-15-39-190 16,3 19 69-16,-3-19 398 0</inkml:trace>
  <inkml:trace contextRef="#ctx0" brushRef="#br1" timeOffset="403765.463">16357 6387 1906 0,'-33'14'82'0,"33"-14"-58"15,-21 14 1-15,21-14-15 0,0 0-10 16,0 19 0-16,0-19 0 0,22 16 0 0,-3-10 0 15,8-3 0-15,5 0 0 0,7-3 0 0,3-4 0 16,3-3 0-16,4 0 0 0,-4-7-6 0,6 7-79 16,-8-9-12-16,11 16-95 0,-24-20-233 0,12 15-150 15,-8 1 4-15,-11-5 476 0</inkml:trace>
  <inkml:trace contextRef="#ctx0" brushRef="#br1" timeOffset="404328.9731">16859 6673 1670 0,'0'0'53'16,"0"0"-23"-16,0 0 10 0,0 0 2 15,17 9-2-15,0-13-4 0,5-1-3 0,2-6-3 16,4-1-10-16,3-2-6 0,0-1-7 16,0 1-3-16,-2-3-3 0,-3-1 1 0,-1 0-4 15,-3-2 1-15,-4 2-4 0,-2-1 3 0,-3 1-6 16,-1-2 7-16,-3 2-3 0,-3 1-11 0,-6 17 25 15,2-30-24-15,-2 30 25 0,-9-25-9 0,9 25 0 16,-21-19 2-16,21 19 0 0,-32-6 2 0,13 9 1 16,-4 4 1-16,-2 3 3 15,-3 5-1-15,0 5-9 0,0 3 0 0,2 3-1 0,-2 3 0 16,1 4 0-16,1 0 0 0,3-2 0 0,8 1 0 16,2-5 0-16,9-1 0 0,4-2 0 15,3-2 0-15,6-3 0 0,3-2 0 0,5-5 0 16,5-3 0-16,2-3 0 0,6-5 0 0,2-4 0 15,3-3 0-15,3-2 0 0,0-3 0 0,-2-2 0 16,1-3 0-16,-6 0 0 0,1 3 0 16,-6 2 0-16,-2 0 0 0,-5 0 0 0,-19 11 0 15,28-14 0-15,-28 14 0 0,0 0 0 0,0 0 0 16,0 0 0-16,0 0 0 0,0 0 0 0,0 0 0 16,0 0 0-16,6 23 0 0,-6-23 0 0,-13 30 0 15,13-30 0-15,-11 33 0 0,11-33 0 0,-6 31 0 16,6-31 0-16,-4 26 0 0,4-26 0 15,0 0 0-15,3 21 0 0,-3-21 0 16,0 0 0-16,0 0 0 0,19-1 0 0,-19 1 0 16,18-22 0-16,-9 5 0 0,3-1 0 0,-3-5 0 15,0-1 0-15,1 0 0 0,-4-2 0 0,3 0 0 16,-1 0 0-16,-1 0 0 0,4 0 0 0,-3 1 0 16,-2 1 0-16,2 3 0 0,-2 3 0 0,-6 18 0 15,14-25-9-15,-14 25-85 0,6-17-86 16,15 13-411-16,-21 4-18 0,0 0 46 0</inkml:trace>
  <inkml:trace contextRef="#ctx0" brushRef="#br1" timeOffset="404703.9578">17979 5729 1778 0,'0'0'72'0,"-23"3"-65"0,12 14-22 0,0 9 33 16,0 9-26-16,-2 5 28 0,-2 7-5 0,2 5-9 16,0 1 10-16,4 4-15 0,3 0 8 0,1 1-16 15,2 0 4-15,3 0-23 0,2-5-21 16,6 4-16-16,-7-13-72 0,21 17-99 0,-19-14-323 15,12-2 8-15,4 2 252 0</inkml:trace>
  <inkml:trace contextRef="#ctx0" brushRef="#br1" timeOffset="404891.4861">17980 6740 1982 0,'-25'3'58'16,"2"-1"-51"-16,3-1-7 0,20-1 0 15,-24 2 0-15,24-2 0 0,0 0 0 0,-22 1 0 16,22-1 0-16,0 0-22 0,0 0-20 0,0 0-9 16,0 0-14-16,23 8-28 0,2 1-88 15,-25-9-247-15,37-17-146 0,-9 13 30 0,-6-13 498 16</inkml:trace>
  <inkml:trace contextRef="#ctx0" brushRef="#br1" timeOffset="405219.586">18204 5556 1893 0,'21'3'19'0,"-21"-3"0"15,24 0 7-15,-3 7 6 0,0 2-1 0,6 6-9 16,-2 5-17-16,1 6-5 0,-3 5 0 0,1 4 0 16,0 3 0-16,-3 4 0 0,-2 2 0 0,-1 5 0 15,-1 4 0-15,0 4 0 0,-1 4 0 16,-4 3 0-16,-3 6 0 0,-6 1 0 0,-4 3 0 16,-6 1 0-16,-5-4 0 0,-5-1 0 0,-5-5 0 15,0-3 0-15,-4-3 0 0,1-6 0 0,-3-9 0 16,2-7 0-16,7-9 0 0,1-8 0 0,18-20-2 15,-22 18-112-15,29 2-211 0,-7-20-335 16,0 0 42-16,-6-26 291 0</inkml:trace>
  <inkml:trace contextRef="#ctx0" brushRef="#br1" timeOffset="408501.8148">6701 8836 771 0,'0'0'111'0,"-15"-17"-53"0,15 17-6 16,0 0 1-16,-24-6 10 15,24 6-6-15,-21 1-9 0,21-1 2 0,-35 4-19 16,12 0 5-16,-7 1 5 0,4 5 9 0,-10-2-1 16,4 9 4-16,-10-1-5 0,5 9-15 0,-8 0 29 15,4 7-32-15,-1 1 24 0,3 6-13 0,0-2-16 16,4 5 2-16,3-2-18 0,5-1 3 0,5-3-13 15,7-4 5-15,6-7-6 0,4-4 2 0,7-4-4 16,-2-17 1-16,14 24-6 0,-14-24 5 16,35 17-2-16,-9-11 2 0,2-4 4 0,2-2-1 15,4-2 2-15,2-2-1 0,1 2 0 0,1-2 1 16,0 3-1-16,-2 0 0 0,-3 1 0 0,-3 2-1 16,-5 2-1-16,-5 2 0 0,-20-6-5 0,28 20 2 15,-28-20-2-15,13 33 4 0,-15-11-3 16,-5 2 3-16,-4 3-5 0,-5-1-12 0,-2 2 27 15,-3-3-27-15,-1 0 29 0,-2-2-9 16,1-4-5-16,1-5 5 0,3-2-8 0,19-12-7 16,-23 15-17-16,23-15-26 0,0 0-57 0,-19-7-75 15,19 7-109-15,0 0-215 0,20-16 29 0,3 11 439 16</inkml:trace>
  <inkml:trace contextRef="#ctx0" brushRef="#br1" timeOffset="408851.8214">7037 9301 977 0,'0'0'282'0,"-21"-13"-219"0,21 13-42 0,-30-1 5 16,11 1 10-16,19 0 8 0,-38 9-2 16,21 2 2-16,-5-2-1 0,4 5 0 0,-6-2-2 15,5 7 3-15,-4-1-6 0,5 7 4 16,-1 0-9-16,3 6-1 0,-2-2-11 0,5 1-9 15,1-1 20-15,4-2-29 0,5-4 21 0,5-2-15 16,5-4-7-16,-7-17 2 0,32 24-2 0,-9-16-1 16,5-7 0-16,4-7 1 0,6-6 1 0,3-6-3 15,6-9-12-15,-1-3 22 0,0-5-20 16,-1-3 19-16,-6 0-5 0,-5 0-7 0,-6 2 7 16,-6 4-8-16,-7 6 4 0,-6 2-8 0,-5 7 0 15,-4 17-4-15,-7-27-5 0,7 27-12 0,-26-15-10 16,4 11-15-16,3 11-15 0,-10-3-7 0,8 14-13 15,-8-10-4-15,13 15-11 0,-11-13-17 0,20 13-44 16,7-23-55-16,0 0-170 0,1 31-25 16,-1-31 360-16</inkml:trace>
  <inkml:trace contextRef="#ctx0" brushRef="#br1" timeOffset="409273.6925">7608 9242 1208 0,'-32'-2'328'0,"1"14"-268"0,-8-3-23 0,6 5 7 15,-6-5 5-15,9 7-3 0,-5-1-12 0,6 5 1 16,-1 1-9-16,6 3 2 0,0 0-10 16,6 3 1-16,4-2-6 0,4 0 1 0,5 1-8 15,6-3-13-15,4 0 22 0,5 0-24 0,6-4 24 16,2-2-11-16,5-4-3 0,5-7 1 15,5-6-2-15,4-6 0 0,1-8 0 0,5-5-2 16,-3-3-8-16,0-6 22 0,-2-4-21 0,-4-1 23 16,-1-8-10-16,-7-1-7 0,-1-1 7 0,-6-1-8 15,-2 1 9-15,-3-1-7 0,-6 2 8 0,-1 0-10 16,-3 3 8-16,-3 1-6 0,-1 2 6 0,-1 3-6 16,-3 7-6-16,-1 3 7 0,5 23-8 0,-12-22 27 15,12 22-15-15,0 0 0 0,-20 15 10 16,9 5-25-16,0 12 21 0,-3 9-6 15,1 7-8-15,2 4 9 0,0 3-13 0,1-2 5 16,4 0-14-16,3-5 2 0,5 0-15 0,2-9-1 16,5 3-21-16,-1-12-10 0,11 2-9 0,-8-12-42 15,13 9 2-15,-24-29-68 0,42 32-72 0,-42-32-139 16,31 8-87-16,0 0 285 0</inkml:trace>
  <inkml:trace contextRef="#ctx0" brushRef="#br1" timeOffset="409461.2113">7986 9218 1554 0,'0'0'152'16,"0"0"-88"-16,0 0-19 0,0 0-11 0,-12 28-14 15,6-10-9-15,0 7 5 0,0 4-3 16,1 5 9-16,-1 0-10 0,1 0 2 0,1-2-10 16,3 0 3-16,1-3-7 0,1-6-12 0,3-4 20 15,-4-19-28-15,12 26 16 0,-12-26-23 0,19 13-12 16,-19-13-18-16,33-5-30 0,-24-18-64 0,22 15-257 15,-12-20-170-15,0-10 30 0,9 7 504 0</inkml:trace>
  <inkml:trace contextRef="#ctx0" brushRef="#br1" timeOffset="409617.4983">8133 8877 1766 0,'-34'17'103'16,"17"-5"-110"-16,17-12 5 0,-18 19-23 0,18-19 18 15,-5 21-25-15,5-21-9 0,1 20-45 16,14 2-99-16,-15-22-218 0,0 0-175 0,33 25 76 16,-33-25 502-16</inkml:trace>
  <inkml:trace contextRef="#ctx0" brushRef="#br1" timeOffset="409976.8316">8431 9238 1389 0,'-39'5'393'0,"19"17"-337"16,-1-3-20-16,4 6 3 0,0-4-12 0,3 5-5 15,3 0-8-15,3 1 3 0,1 2-5 0,4-1 1 16,4-2-8-16,3 0-10 0,2-6 19 0,4-2-22 16,-10-18 21-16,24 26-13 0,-7-19 0 0,-17-7-1 15,32 5 0-15,-14-9 0 0,0-2 1 16,4-7 1-16,-1-5-12 0,1-4 21 0,0-5-20 15,-3 0 19-15,1-5-6 0,-5 1-3 16,0 1 3-16,-2-1-5 0,-3 2 5 0,2 0-5 16,0-1 5-16,1 1-6 0,0 1 6 0,-1 4-7 15,-1 6 6-15,-11 18-6 0,15-24 0 0,-15 24-2 16,0 0-1-16,0 0 1 0,0 0 1 16,0 0 2-16,3 24-2 0,-6-1 5 0,-1 5-6 15,-2 1 3-15,2 2-11 0,-2-2 0 0,4 1-13 16,-2-3-3-16,5 1-16 0,-2-5-1 0,6 3-26 15,-5-26-22-15,13 37-66 0,-13-37-89 0,25 3-200 16,-3 1-78-16,-4-19 274 0</inkml:trace>
  <inkml:trace contextRef="#ctx0" brushRef="#br1" timeOffset="410414.3557">9095 9248 1526 0,'-36'21'156'15,"20"9"-74"-15,-5-5-28 0,7 3-9 0,-2-4-22 16,4 0-5-16,2-3-9 0,3-4 0 0,7-17-5 16,-3 22-3-16,3-22-4 0,0 0 0 15,0 0-3-15,17 14-1 0,-17-14-2 0,18-11-1 16,-18 11 4-16,28-31 0 0,-11 8 5 0,2-1-3 16,0-2 7-16,-2 0-4 0,0 2 6 0,-2 1-6 15,-4 0 6-15,0 2-2 0,-4 2 6 16,-1 1-1-16,-6 18 5 0,9-31-4 0,-9 31 1 15,6-20-3-15,-6 20-1 0,0 0-2 16,0 0-2-16,0 0 0 0,0 0-4 0,0 0 0 16,0 0-2-16,0 0 2 0,0 0 1 0,11 25 2 15,-11-25-1-15,7 23 2 0,-7-23-4 0,6 23 3 16,-6-23-2-16,8 19 1 0,-8-19 0 0,0 0 2 16,15 19-2-16,-15-19 1 0,0 0-1 0,18 4 1 15,-18-4 0-15,19-7 3 0,-19 7 1 0,26-20-3 16,-26 20 5-16,32-31-7 0,-15 14 3 15,-17 17-3-15,29-29 2 0,-29 29-3 0,20-15 6 16,-20 15-1-16,0 0 3 0,0 0 1 16,0 0-2-16,0 0 1 0,9 18-4 0,-9-18 2 15,-3 36-4-15,-1-12-1 0,0 2-11 0,-2-1-3 16,5 2-18-16,-3-6-10 0,6 5-29 0,-2-26-49 16,12 45-192-16,-12-45-308 0,8 26 43 0,-8-26 358 15</inkml:trace>
  <inkml:trace contextRef="#ctx0" brushRef="#br1" timeOffset="411570.6103">10734 8735 1094 0,'3'-23'285'16,"-3"23"-186"-16,2-26-44 0,-2 26-18 0,3-29 2 15,-3 29-2-15,5-18 1 0,-5 18-6 0,0 0-12 16,0 0-5-16,0 0-5 0,1 23 1 0,-4-2-3 16,1 11 6-16,-2 6-7 0,1 5 6 15,-3 4-10-15,0 5-9 0,-2 0 21 0,1 4-23 16,1-3 19-16,0-1-5 0,1-4-12 16,1 1 10-16,2-5-12 0,1-4 3 0,3-2-21 15,0-9-6-15,7 2-30 0,-5-12-10 0,11 9-40 16,-15-28-43-16,28 29-91 0,-28-29-277 0,24 9 62 15,2-3 331-15</inkml:trace>
  <inkml:trace contextRef="#ctx0" brushRef="#br1" timeOffset="411758.1473">10822 9103 1454 0,'-27'17'346'15,"27"-17"-296"-15,-22 2-21 0,22-2-10 0,0 0-4 16,0 0-8-16,0 0-4 0,0 0-1 15,0 0 3-15,28-2 0 0,-6-1-1 16,3-3-2-16,3-2-3 0,3-4-8 0,3-6-14 16,5-2-9-16,-1-6-26 0,7 2-13 0,-6-13-21 15,13 13-74-15,-19-22-58 0,22 17-149 0,-9-2-137 16,-12-13 129-16,11 22 381 0</inkml:trace>
  <inkml:trace contextRef="#ctx0" brushRef="#br1" timeOffset="411945.6756">11260 8643 1251 0,'-32'8'418'16,"8"25"-335"-16,-5-2-49 0,4 4-4 16,5 0-6-16,4 5 6 0,1 1-2 0,6 4-27 15,-4 1 19-15,4 1-24 0,1 0 5 0,1 0 8 16,3-2-12-16,3-2 8 0,4-3-8 0,2-2 1 16,4-2-13-16,2-7-4 0,6 1-20 15,0-8-7-15,10 3-29 0,-5-11-23 0,16 9-66 16,-18-24-84-16,23 7-198 0,-7-2-70 0,-8-16 261 15</inkml:trace>
  <inkml:trace contextRef="#ctx0" brushRef="#br1" timeOffset="412447.5598">11544 9045 1362 0,'0'0'353'16,"-26"8"-287"-16,26-8-28 0,-28 6-3 15,28-6-1-15,-21 21-10 0,21-21-4 0,-19 33-8 31,11-13 4-31,2 2-3 0,4 1 5 0,-1-1-4 16,5 2 1-16,0-2-5 0,2-1-1 0,3-2-6 0,3-3 2 16,-10-16-5-16,25 26 0 0,-8-19 0 0,1-3 0 15,4-4 0-15,0-5 0 0,1-5 0 16,3-2 0-16,-2-6 0 0,-2-3 0 0,1 0 0 16,-2-6 0-16,1 0 0 0,-3-2 0 0,-2-1 0 15,1 0 0-15,-3 0 0 0,-2 1 0 0,0 1 0 16,-5 3 0-16,-2 0 0 0,-2 4 0 0,-4 21-8 15,2-28 2-15,-2 28-9 0,0 0 11 0,0 0-3 16,0 0-1-16,0 0 7 0,-23 38-7 16,10-5 7-16,-1 8-1 0,0 8-4 0,-2 6 8 15,0 7-5-15,0 1 9 0,-2 9-12 16,0 1 12-16,-2 1 1 0,2 2-14 0,1-4 15 16,1 0-13-16,1-4 1 0,2-8 13 0,1-6-9 15,1-6 7-15,3-7-8 0,-1-6 6 0,3-6-5 16,0-6 5-16,6-23-2 0,-7 24 6 0,7-24 0 15,0 0 3-15,0 0-8 0,0 0-4 16,-5-22 0-16,1 3 0 0,-1-10 0 0,2-6 0 16,0-5 0-16,3-5 0 0,3-3 0 0,-2-3 0 15,4-5 0-15,0-2 0 0,0 0 0 0,1-1 0 16,1 1 0-16,3 5 0 0,-1 5 0 0,1 9 0 0,1 8 0 16,0 6 0-16,1 6 0 0,-1 0-21 0,6 7-21 15,-17 12-17-15,39-18-29 16,-18 1-55-16,21 25-143 0,-9-19-309 0,2 2 30 15,4 4 318-15</inkml:trace>
  <inkml:trace contextRef="#ctx0" brushRef="#br1" timeOffset="412871.2965">12405 9018 1373 0,'-30'-7'213'0,"30"7"-145"0,-30-2-12 0,30 2 5 15,-32 0-13-15,32 0-12 0,-32 1-5 16,32-1 0-16,-34 6-3 0,34-6-2 0,-33 17-8 16,16-4 2-16,-1 5-4 0,-1 5 3 0,-1 4-16 15,2 2-3-15,0 1 0 0,4 2 0 0,4-3 0 16,2-4 0-16,5-2 0 0,1-5 0 16,2-18 0-16,14 24 0 0,-14-24 0 0,30 9 0 15,-8-10 0-15,4-8 0 0,5-8 0 0,3-7 0 16,4-9 0-16,2-7 0 0,1-2 0 0,0-3 0 15,-3-1 0-15,0 2 0 0,-5 0 0 0,-4 3 0 16,-4 2 0-16,-7 3 0 0,-2 2 0 0,-7 4 0 16,-3 3 0-16,-3 2 0 0,-2 4 0 15,-1 21 0-15,-6-26 0 0,6 26 0 0,0 0 0 16,-21-3 0-16,21 3 0 0,-23 30 0 0,7-3 0 16,2 8 0-16,-2 6 0 0,3 2 0 0,2 1 0 15,1 1 0-15,5-3 0 0,1 0 0 16,6-4-8-16,0-6-10 0,8-2-13 0,-1-7-6 15,10-1-11-15,-1-7-1 0,9 2-10 0,-4-11-9 16,12 5-38-16,-12-22-53 0,22 20-85 16,-19-20-187-16,9-5-62 0,9 9 198 0</inkml:trace>
  <inkml:trace contextRef="#ctx0" brushRef="#br1" timeOffset="417108.979">12962 9071 797 0,'16'-27'271'0,"-16"27"-241"15,4-29 12-15,-4 29 23 0,-3-17 24 0,3 17 3 16,0 0-12-16,0 0-21 0,0 0-18 15,0 0-7-15,-24 8-4 0,24-8 3 0,-14 20-3 16,14-20 3-16,-15 21-7 0,15-21-1 0,-13 23-4 0,13-23 3 16,-9 27-2-16,9-27 2 0,-8 31-4 0,4-10 3 15,-1 1-6-15,0 3 1 0,0 3-6 0,0 1 3 16,-2 0-8-16,0 0 4 16,-2 0-7-16,2-2 3 0,0-3-4 0,-1-2 3 0,4-6-3 15,4-16 2-15,-7 19-4 0,7-19 2 0,0 0 0 16,0 0-1-16,0 0 1 0,0 0 0 15,0 0 2-15,3-22 0 0,-1 2-2 0,2-6-3 16,1-4 0-16,1-3 0 0,1-1 0 0,3-1 0 16,-2 1 0-16,2-1 0 0,0 2 0 0,0 2 0 15,-1 1 0-15,2 3 0 0,0 3 0 16,1 3 0-16,-1 5 0 0,-11 16 0 0,21-21 0 16,-21 21 0-16,21-10 0 0,-21 10 0 0,22-2 0 15,-22 2 0-15,31 3-26 0,-11-3-16 0,4 5-8 16,-2-6-15-16,7 6-14 0,-7-10-26 0,12 15-40 15,-14-21-50-15,18 21-60 0,-19-20-27 0,16 10-37 16,-5 0 54-16,-7-12 47 0,16 17 218 16</inkml:trace>
  <inkml:trace contextRef="#ctx0" brushRef="#br1" timeOffset="417390.9796">13544 8889 1366 0,'-42'-4'165'0,"42"4"-83"15,-35 15-26-15,35-15-22 0,-38 24 26 16,21-6-37-16,-6 1 22 0,3 8-12 0,-4 0-9 15,1 7 7-15,0-1-8 0,0 5 6 16,1-1-7-16,3 0 4 0,3-1-9 0,3-2-6 16,3-5-11-16,6-3 0 0,3-5 0 0,5-4 0 15,-4-17 0-15,18 24 0 0,-18-24 0 0,33 12 0 16,-11-12 0-16,4-5 0 0,6-6 0 0,2-4 0 16,4-8 0-16,-1-5 0 0,1-4 0 0,-3-1 0 15,-2-1 0-15,-2-1 0 0,-6 2 0 16,-3 2 0-16,-5 4 0 0,-5 3 0 0,-4 3 0 15,-5 4 0-15,-3 17 0 0,-3-25 0 16,3 25-28-16,0 0-16 0,-23-18-10 0,23 18-22 16,-24 1-23-16,6-7-50 0,19 23-93 0,-19-20-125 15,18 3-167-15,0 0 86 0,0 0 443 0</inkml:trace>
  <inkml:trace contextRef="#ctx0" brushRef="#br1" timeOffset="417627.0847">14103 8953 1174 0,'-31'7'366'0,"31"-7"-279"0,-19 22-42 16,8-5 2-16,-6-4-8 0,2 7-5 0,-6 0-16 16,1 4-2-16,0 2-8 0,-1 3 4 15,0-1-5-15,2 1 5 0,1 2-9 0,-1-1 6 16,2 0-9-16,3 0 4 0,-3-4-7 0,2-2 5 15,3-2-10-15,2-3-2 0,10-19-13 16,-11 27-12-16,11-27-21 0,0 0-23 0,3 17-41 16,-3-17-29-16,0 0-35 0,3-29-27 0,14 19-24 15,-9-9-89-15,-3-15-23 0,18 15 249 16</inkml:trace>
  <inkml:trace contextRef="#ctx0" brushRef="#br1" timeOffset="417798.982">13876 9126 661 0,'8'-36'318'0,"0"16"-123"15,-18-14-35-15,10 34-27 0,-7-35-3 0,7 35-18 16,0 0-23-16,0 0-18 0,0 0-26 0,-18 3-14 15,18-3-16-15,-12 28-4 0,6-9-6 0,3 3 3 16,1-1-6-16,5 0 3 0,3-4-4 0,-6-17 0 16,24 27-4-16,-7-17-5 0,8-2-9 15,1-6-7-15,6 1-7 0,1-7-3 16,4-1-4-16,-2-6-6 0,3 2-2 0,-5-6-8 16,5 4 4-16,-6-8-7 0,7 5 4 0,-7-7 6 15,7 4-23-15,-10-13-61 0,13 15-116 0,-18-12-143 16,-3-2-73-16,7 16 278 0</inkml:trace>
  <inkml:trace contextRef="#ctx0" brushRef="#br1" timeOffset="417956.9231">14503 8870 983 0,'0'0'222'0,"-29"14"-79"0,27 8-40 0,2-22 14 15,-19 41-52-15,6-19 12 0,7 9-20 0,-4-1-18 16,2 5 2-16,-1 1-14 0,2 0 0 0,1-2-13 16,2 0 1-16,0-3-13 0,4-4 2 0,3-3-7 15,1-5-2-15,0-2-11 0,-4-17-5 0,15 18-19 16,-15-18-17-16,21 1-34 0,-21-1-59 15,29-17-121-15,-19-3-281 0,4-9 40 0,8 5 295 16</inkml:trace>
  <inkml:trace contextRef="#ctx0" brushRef="#br1" timeOffset="418082.5048">14565 8558 1240 0,'0'0'213'0,"-29"-26"-141"15,29 26-23-15,-33-8-11 0,33 8-20 16,-18 4-42-16,18-4-46 0,0 0-99 0,-17 19-254 15,17-19-93-15,15 21 89 0</inkml:trace>
  <inkml:trace contextRef="#ctx0" brushRef="#br1" timeOffset="418520.0219">15172 8925 1502 0,'-36'-10'117'0,"13"7"-77"15,-4-3-19-15,6 5 19 0,-1-3-1 16,3 5-10-16,-3 2-7 0,1 4-18 0,-3 4 35 16,1 7-27-16,-3 4 28 0,2 9-9 0,-3 3-9 15,3 6 6-15,-2 1-10 0,4 3 8 0,3-5-11 16,6-1-13-16,6-7-2 0,9-6 0 0,6-7 0 15,-8-18 0-15,38 20 0 0,-10-17 0 0,7-11 0 16,6-5 0-16,7-11 0 0,5-9 0 0,2-8 0 16,2-6 0-16,3-6 0 15,-2-3 0-15,-3-2 0 0,-4 0 0 0,-7 2 0 16,-8 3 0-16,-4 0 0 0,-7 1 0 0,-4-1 0 16,-4 1 0-16,-3 0 0 0,-7 1 0 0,-3 6 0 15,-7 4 0-15,-4 8 0 0,-4 8 0 0,11 25 0 16,-32-21 0-16,13 28 0 0,-4 7 0 0,-2 11 0 15,-1 12 0-15,-2 6 0 0,1 9 0 16,0 6 0-16,3 3 0 0,1-1 0 0,3 1 0 16,4-2 0-16,4-2 0 0,6-4 0 0,5-3 0 15,5-3 0-15,2-9-41 0,8 1-34 0,-3-12-29 16,16 10-69-16,-27-37-111 0,33 32-295 16,-13-15 36-16,0-13 296 0</inkml:trace>
  <inkml:trace contextRef="#ctx0" brushRef="#br1" timeOffset="418879.4064">15490 8923 1410 0,'-7'32'115'0,"11"-4"-60"0,-6-8 4 0,8 4 4 15,-3-7-16-15,7 1-1 0,-10-18-13 16,23 26-1-16,-23-26-8 0,33 13 0 15,-15-13-7-15,4-3-1 0,-2-4 0 0,0-3-4 16,-3-4 3-16,-1-3-2 0,-1-3 1 0,-1-3-8 16,0-2 0-16,-1-2-5 0,-2-2-10 0,-1 0 21 15,-3 0-20-15,-3 3 21 0,-4-1-12 0,-3 2-4 16,-3 3 0-16,-2 3-5 0,8 19 5 16,-28-22 0-16,8 19 1 0,-3 11 4 0,-6 6 2 15,-4 10 8-15,-3 7-3 0,0 6 0 0,1 4-9 16,1 3 0-16,5-1 0 0,5 2 0 0,5-5 0 15,7-5 0-15,6-4 0 0,7-5 0 0,8-3 0 16,5-5 0-16,10-5 0 0,3-4 0 0,9-6-31 16,3-6-26-16,12 3-60 0,-12-24-160 15,18 15-349-15,-2-4 23 0,5-4 268 16</inkml:trace>
  <inkml:trace contextRef="#ctx0" brushRef="#br1" timeOffset="419613.7884">4532 11837 1541 0,'0'0'109'0,"0"0"-72"0,0 0-10 0,0 0-5 16,0 0 6-16,32-1 2 0,-5-11-2 0,8 0-10 15,6-3-7-15,5-2-8 0,9 1 1 16,4-1-9-16,3 1-9 0,2-2-18 0,5 3-31 16,-5-8-44-16,13 18-81 0,-22-21-174 0,10 14-201 15,-3 6 55-15,-16-11 493 0</inkml:trace>
  <inkml:trace contextRef="#ctx0" brushRef="#br1" timeOffset="420066.9466">6079 11158 1265 0,'0'0'317'0,"0"0"-279"0,0 0-14 15,-24 0-3-15,24 0-1 0,0 0-12 0,0 0 0 16,-20 24-7-16,12-6 2 0,-1 10-4 0,0 8 10 16,-1 5-2-16,1 6 15 0,-2 3 11 0,4 4-25 15,0-2 18-15,1 3-25 0,1-1 1 16,1 1 11-16,-1-2-15 0,2 0 9 16,-1-3-10-16,2-3 4 0,2-4-18 0,-2-6-5 15,6 1-34-15,-3-13-17 0,11 6-35 0,-12-31-60 16,20 35-55-16,-20-35-91 0,0 0-161 0,34 8 104 15,-34-8 371-15</inkml:trace>
  <inkml:trace contextRef="#ctx0" brushRef="#br1" timeOffset="420254.418">6075 11764 1162 0,'-17'-15'186'16,"17"15"-47"-16,0 0-33 0,0 0-16 0,-17 7-35 15,17-7-16-15,0 0-16 0,0 0-5 0,0 0-3 16,19 14 5-16,-19-14-3 0,33 6-3 15,-10-10-1-15,6-3-10 0,5-9-2 16,5-7-12-16,6-2-13 0,1-10-28 0,8 4-28 16,-10-16-63-16,16 19-107 0,-25-19-228 0,9 0-57 15,4 10 208-15</inkml:trace>
  <inkml:trace contextRef="#ctx0" brushRef="#br1" timeOffset="420426.3067">6603 11189 1362 0,'-33'19'345'0,"14"21"-298"16,1 0-22-16,4 9 6 0,3 1 4 0,4 5-28 16,2-2 16-16,2 1-21 0,-1-3 1 15,4 0 10-15,1-1-13 0,2-3 6 0,1-1-11 16,4-5 6-16,2-1-18 0,-1-5 0 0,7-1-22 16,-3-10-11-16,8 5-32 0,-21-29-30 15,44 31-52-15,-44-31-104 0,49-4-143 0,-15 2-90 16,-11-19 268-16</inkml:trace>
  <inkml:trace contextRef="#ctx0" brushRef="#br1" timeOffset="420919.1019">6939 11585 1251 0,'-23'-9'342'0,"23"9"-276"16,-23 15-24-16,23-15-3 0,-17 23-11 0,17-23-5 15,-11 30-3-15,7-11 5 0,-2 1-2 16,5 4 6-16,-2-3-9 0,3 5 6 0,2-3-6 0,1-1 1 0,3-1-11 0,0-4-2 15,-6-17-6-15,21 25-2 0,-21-25 0 0,28 9 1 16,-28-9-1-16,33-2 1 0,-15-5-1 0,2-4-1 16,0-6 2-16,0-3-4 0,-1-4 6 15,1-2-5-15,-3-3 6 0,-2-2-4 0,0 2 5 16,0-1-7-16,-3 1 5 0,0 1-8 0,-2 3 4 16,-1 3-6-16,-1 4 0 0,-8 18-6 0,9-23-1 15,-9 23-1-15,0 0 2 0,0 0 5 0,0 0 0 16,-1 17 4-16,-2 6-4 0,-3 8 5 0,-2 9-3 15,1 6 7-15,-2 7-7 0,1 4 11 16,-1 7-12-16,0 5 13 0,0 5 1 16,-1 2-15-16,-1 2 17 0,-1-5-17 0,-1-1 2 15,1-7 15-15,-2-6-15 0,5-7 15 0,0-7-8 16,3-8 6-16,0-6-3 0,2-7 2 0,1-7-4 16,3-17 7-16,-4 17 2 0,4-17 5 0,0 0 0 15,0 0-5-15,-7-21-5 0,3 4-4 0,-2-8 5 16,1-3-3-16,2-6 8 0,0-3-9 15,2-4 4-15,1-5-9 0,0-4 5 0,2-4-8 16,3-3 9-16,0-5-10 0,1 0-7 0,0-2 13 16,3 3-17-16,-1 1 16 0,3 5-4 0,0 6-11 15,4 12-3-15,-6 5-21 0,4 13-23 16,-9-5-44-16,-4 24-73 0,11-23-116 0,-11 23-278 16,19-2 46-16,-19 2 372 0</inkml:trace>
  <inkml:trace contextRef="#ctx0" brushRef="#br1" timeOffset="421466.1522">7647 11581 844 0,'0'0'159'0,"0"0"-12"16,0 0-6-16,0 0-3 0,0 0-17 0,0 0-32 15,0 0-23-15,0 0-22 0,0 0-14 0,-28 2-5 16,28-2 0-16,-31 12-6 0,14-3-1 0,-1 3-6 15,-1 1 0-15,0 1-3 0,0 3 2 16,1 1-3-16,1 2 2 0,2 2-1 0,0 1 2 16,5 0-3-16,1 1 4 0,3-1-5 15,2-1 4-15,3-5-4 0,1-17 0 0,9 22-4 16,-9-22 0-16,24 7 0 0,-5-10 1 0,3-3 1 16,3-7-1-16,1-5 3 0,5-7-5 0,0-8 2 15,3-5-6-15,2-5 5 0,-2-3-6 0,0-2 8 16,-3-2-9-16,-1 3-3 0,-5 1 17 0,-2 2-17 15,-5 3 17-15,-3 4-7 0,-4 3-5 0,-4 4 5 16,-2 4-3-16,-4 6 3 16,-1 20-3-16,-4-21 0 0,4 21 0 0,0 0-1 0,-22 10-1 15,22-10-2-15,-25 41 5 0,11-7-5 16,-1 7 6-16,-1 5 6 0,3 5-17 0,1 2 16 16,1 1-16-16,2-1 3 0,3-4 6 0,4-4-12 15,3-7 2-15,5-4-15 0,4-7-2 0,7-5-15 16,2-9-7-16,8 0-25 0,-3-15-22 15,15 7-50-15,-16-24-81 0,24 12-190 0,-11-4-118 16,-10-13 166-16</inkml:trace>
  <inkml:trace contextRef="#ctx0" brushRef="#br1" timeOffset="422075.6029">8143 11579 1163 0,'0'0'256'16,"0"0"-152"-16,-17 14-26 0,17-14-19 0,-16 17-17 15,16-17-18-15,-15 30-1 16,8-9-8-16,1 2 2 0,1 2-9 0,0 2 4 15,2 1-5-15,-1-1 5 0,0 0-3 0,3-2 7 16,-2-2-6-16,3-2 5 0,0-21-6 0,0 28 0 16,0-28-3-16,0 0-2 0,0 0 1 0,0 0 3 15,0 0 8-15,0 0 3 0,19-9 2 0,-19 9-4 16,12-36-2-16,-3 11-11 0,-2-3 0 0,2-1-4 16,-1-4 3-16,-1 0-3 0,2 1 5 15,-1-2-7-15,0 2 7 0,-1 1-7 0,-1-2 6 16,1 3-7-16,-2 1 6 0,2 3-5 0,1 3-7 15,0 4 21-15,-8 19-22 0,16-20 22 0,-16 20-13 16,0 0-1-16,23-10 2 0,-23 10 0 16,20 3 0-16,-20-3 1 0,26 6-1 0,-9-2 0 15,4-1 0-15,2-1 0 0,3-2 0 16,-1-1 0-16,3-1 1 0,0-3-2 0,0 0 2 16,0 1-1-16,-1-2 1 0,-3 0 0 0,-1 0 1 15,-1-1-5-15,-2 0 0 0,-2-1-1 0,-18 8-1 16,24-10 4-16,-24 10 2 0,0 0 0 0,0 0 2 15,0 0 1-15,0 0 1 0,0 0-3 0,0 0 4 16,-24 0-3-16,24 0 3 0,-27 10 0 0,27-10-6 16,-27 20 0-16,27-20 0 15,-28 30 0-15,14-11 0 0,-1 6 0 0,1 1 0 0,-1 3 0 16,2 4 0-16,1 0 0 0,2-1 0 16,1 3 0-16,4-2 0 0,3-4 0 0,3-4 0 15,3-3 0-15,2-4 0 0,-6-18 0 0,18 27 0 16,-18-27 0-16,27 10 0 0,-27-10 0 0,30-9 0 15,-13-2 0-15,2-5 0 0,0-4 0 0,-1-8 0 16,2-1 0-16,-2-5 0 0,-1-3 0 16,-1-2 0-16,-3-1 0 0,-2 1 0 0,-2 1 0 15,-3 1 0-15,-3 5 0 0,-1 0 0 0,-4 6 0 16,0 1-1-16,-3 5-15 0,5 20-6 0,-13-29-7 16,13 29-11-16,-21-7-10 0,21 7-23 0,-29 17-24 15,23 12-77-15,-23-17-110 0,18 17-264 16,-1 5 1-16,-7-10 382 0</inkml:trace>
  <inkml:trace contextRef="#ctx0" brushRef="#br1" timeOffset="422774.5006">9222 11432 1115 0,'0'0'177'0,"0"0"-74"0,0 0-3 15,0 0-28-15,-3-17-11 0,3 17-23 16,-19-12-13-16,19 12-1 0,-31-10-4 16,13 6 4-16,0 2-2 0,-4 1 1 0,0 4-2 15,-2-1 1-15,1 5 3 0,-3 2 0 0,2 4-15 16,-2 2 26-16,3 4-30 0,-2 2 23 0,3 5-10 15,1 0-8-15,3 3 5 0,2-2-6 0,1 1 3 16,4-1-13-16,4-1 0 0,5-4 0 0,3-3 0 16,-1-19 0-16,16 25 0 0,-16-25 0 15,35 13 0-15,-11-12 0 0,4-3 0 0,5-7 0 16,-1-2 0-16,-1-6 0 0,2-1 0 0,-1-1 0 16,-3-2 0-16,-1 1 0 0,-2-3 0 15,-5 0 0-15,-1 1 0 0,-4 2 0 0,-3 0 0 16,-4 1 0-16,0 2 0 0,-9 17 0 0,6-25 0 15,-6 25 0-15,0 0 0 0,-1-17 0 0,1 17 0 16,0 0 0-16,0 0 0 0,0 0 0 16,-14 25 0-16,6-4 0 0,0 5 0 0,-1 9 0 15,2 3 0-15,0 7 0 0,-2 3 0 0,1 8 0 16,-1 2 0-16,-1 6 0 0,1 1 0 0,-1-2 0 16,0-1 0-16,3-7 0 0,-2-2 0 0,3-4 0 15,-1-7 0-15,1-3 0 0,-1-4 0 0,-1-5 0 16,-1-3 0-16,-2-6 0 0,-2-2 0 15,13-19 0-15,-27 24 0 0,27-24 0 16,-33 5 0-16,14-9 0 0,0-7 0 0,0-3 0 16,0-8 0-16,2-5-17 0,1-5-16 0,7-1-5 15,-1-7-18-15,9 1-8 0,-4-9-31 0,16 9-39 16,-18-24-147-16,10 13-296 0,7-1 27 0,-5-12 349 16</inkml:trace>
  <inkml:trace contextRef="#ctx0" brushRef="#br1" timeOffset="423462.0316">9471 11501 1359 0,'12'23'459'0,"-30"-20"-397"0,18-3-12 15,0 0-9-15,-18 2-11 0,18-2-17 0,0 0-10 16,0 0-1-16,0 0 1 0,15-17 1 0,-15 17 0 15,34-22 0-15,-9 11-4 0,-3-1 3 0,2 1-2 16,2 2-9-16,-5-1 7 0,0 2-7 0,0 2 19 16,-3-2-10-16,-18 8 13 0,32-13-15 0,-32 13 1 15,18-12 1-15,-18 12-1 0,0 0 0 16,5-17 0-16,-5 17 0 0,-4-21 0 0,4 21 0 16,-6-27 0-16,6 27 0 0,-9-31 0 15,9 31 0-15,-12-28 0 0,12 28 0 0,-17-15 0 16,17 15 0-16,-22-4 0 0,22 4 0 0,-26 13 0 15,7 2 0-15,0 7 0 0,-4 7 0 0,-1 5 0 16,-2 6 0-16,-1 4 0 0,2 3 0 0,2 2 0 16,4-3 0-16,5-5 0 0,4-7 0 15,6-5 0-15,7-6 0 0,4-6 0 0,-7-17 0 16,28 20 0-16,-6-17 0 0,5-6 0 0,3-8 0 16,4-3 0-16,4-9 0 0,2-4 0 0,0-2 0 15,-1-3 0-15,-1-1 0 0,-3 0 0 0,-2 2 0 16,-4 2 0-16,-5 3 0 0,-1 5 0 15,-5 5 0-15,-18 16 0 0,23-21 0 0,-23 21 0 16,0 0 0-16,0 0 0 0,0 0 0 16,0 0 0-16,0 0 0 0,0 0 0 0,2 26 0 15,-4-8 0-15,-2 5 0 0,-2 2 0 0,-1 2 0 16,-1 2 0-16,-1 0 0 0,0 0 0 0,1 0 0 16,-1-2 0-16,3-6 0 0,2-3 0 0,4-18 0 15,0 20 0-15,0-20 0 0,0 0 0 0,0 0 0 16,26-10 0-16,-12-7 0 0,3-6 0 15,2-6 0-15,1-5 0 0,1-1 0 0,1 0 0 16,0 0 0-16,-2 1 0 0,2 0 0 0,0 4 0 16,-1 2 0-16,0 2 0 0,-3 6 0 15,-2 3 0-15,-16 17 0 0,25-19 0 0,-25 19 0 16,0 0 0-16,22 1 0 0,-22-1 0 0,12 25 0 16,-7-5 0-16,-2 7 0 0,-1 1 0 0,-1 5 0 15,-1 2-16-15,3 2 4 0,-2-2-20 16,5-3-23-16,-4-6-25 0,13 10-66 0,-15-36-121 15,8 36-350-15,5-15 33 0,-13-21 347 0</inkml:trace>
  <inkml:trace contextRef="#ctx0" brushRef="#br1" timeOffset="425087.0477">11793 11303 596 0,'0'0'169'0,"0"0"-59"0,17-12 8 16,-17 12 0-16,0 0 0 0,0 0-14 0,0 0-15 16,-14-21-19-16,14 21-16 0,0 0-8 0,-17-8-8 15,17 8-1-15,-22-10-2 0,22 10-1 0,-28-8-2 16,11 4-3-16,-2 1-4 0,-2 1-1 15,-1 3-2-15,0 2-2 0,-1 2-2 16,1 2-3-16,0 7-1 0,2 3-3 0,0 6 2 16,0 5-5-16,1 3 3 0,2 3 4 0,3 5-20 15,4-1 20-15,4-1-21 0,2-3 10 0,6-1 4 16,0-7-6-16,5-4 3 0,3-4-3 0,-10-18 0 16,30 25-1-16,-13-17 1 0,5-5-1 15,1-3 2-15,4-3-2 0,0-6-1 0,2-4 3 16,-1-3-3-16,2-4 3 0,0-3-2 0,0-4 5 15,0-2-5-15,-2-2 4 0,0-1-5 0,-3-1-4 16,-2 3 8-16,-4 0-5 0,-2 2 2 0,-3 3-1 16,-3 2 0-16,-5 5 0 0,-6 18 0 0,7-26 0 15,-7 26 0-15,0 0 0 0,0 0 0 16,0 0 0-16,0 0-2 0,-16 24-3 16,8 1 0-16,-4 11 0 0,1 7-6 0,0 8 17 15,1 7-16-15,1 4 15 0,2 3-1 0,1 3-10 16,-1 0 13-16,-1 1-10 0,2-2 10 0,-1 1 4 15,-1-3-14-15,-1-3 13 0,-2 0-11 0,-2-8 0 16,-1 1 3-16,-3-7-2 0,-1-4 0 0,-1-6 0 16,-2-3 0-16,0-4 0 0,-1-6 0 0,3-6 0 15,1-4 0-15,-1-9 0 0,19-6 0 16,-31-3 0-16,31 3 0 0,-29-26 0 0,12 2 0 16,2-5-10-16,2-4-9 0,2-6 1 0,2-3-13 15,4-2 1-15,0-4-17 0,5 1-1 16,-2-5-22-16,4 8-25 0,-8-6 3 0,15 17-63 15,-18-13-18-15,25 27-80 0,-15-2-200 0,3-6 14 16,15 23 326-16</inkml:trace>
  <inkml:trace contextRef="#ctx0" brushRef="#br1" timeOffset="425555.7997">12617 11298 1400 0,'-30'-21'303'0,"4"14"-238"16,-8-5-26-16,4 2 0 0,-3 1 12 0,6 1-6 16,-2 2-11-16,1 3-9 0,0-1-6 0,1 5-3 15,2 3-5-15,2 2-11 0,-1 4 0 0,4 5 0 16,-2 4 0-16,2 6 0 0,1 5 0 15,2 3 0-15,2 2 0 0,3 2 0 0,2 0 0 16,6-1 0-16,1-5 0 0,3-3 0 0,5-6 0 16,4-4 0-16,-9-18 0 0,27 24 0 15,-8-18 0-15,3-3 0 0,4-7 0 0,4-6 0 16,5-6 0-16,3-10 0 0,5-4 0 0,5-6 0 16,-2-3 0-16,3-2 0 0,-7-2 0 15,1 5 0-15,-6-1 0 0,-1 5 0 0,-5 5 0 16,-2 4 0-16,-5 4 0 0,-7 4 0 0,-17 17 0 15,18-15 0-15,-18 15 0 0,0 0 0 0,0 0 0 16,0 0 0-16,-6 26 0 0,-4-4 0 0,-3 8 0 16,-3 4 0-16,-4 4 0 0,2 0 0 0,-1 2 0 15,4-1 0-15,5-4 0 0,4-2 0 0,6-6 0 16,5-5 0-16,5-4 0 0,-10-18-13 16,36 27-34-16,-13-23-14 0,8 2-22 0,-4-17-39 15,15 17-101-15,-19-22-246 0,15 2-101 16,0-2 112-16</inkml:trace>
  <inkml:trace contextRef="#ctx0" brushRef="#br1" timeOffset="425883.932">13247 11078 1686 0,'-29'-7'110'0,"29"7"-51"0,-28-15-12 0,28 15-6 16,-28-7-9-16,28 7-9 0,-24 1-7 0,24-1 1 15,-26 8-1-15,26-8-16 0,-21 16 0 0,21-16 0 16,-13 22 0-16,13-22 0 0,-7 29 0 0,7-29 0 15,2 29 0-15,-2-29 0 0,16 19 0 16,-16-19 0-16,27 14 0 0,-10-9 0 16,1-3 0-16,0 0 0 0,2 2 0 0,-1-2 0 15,-19-2 0-15,32 6 0 0,-32-6 0 0,26 10 0 16,-26-10 0-16,21 17 0 0,-21-17 0 0,16 24 0 16,-16-24 0-16,8 33 0 0,-8-14 0 0,-1 1 0 15,-2 0 0-15,-5 1 0 0,1 0 0 0,-3 0 0 16,-1 0 0-16,-2-1 0 0,0-2 0 0,-3 0 0 15,-2 1 0-15,0-5 0 0,0 1 0 16,0-5 0-16,18-10 0 0,-29 16 0 0,29-16 0 16,-17 5-28-16,17-5-44 0,0 0-55 15,0 0-130-15,0 0-350 0,5-29 1 0,6 12 257 16</inkml:trace>
  <inkml:trace contextRef="#ctx0" brushRef="#br1" timeOffset="426152.9055">13364 10572 1477 0,'0'0'321'0,"-17"-2"-277"0,17 2-29 0,0 0 4 16,0 0 8-16,18 28 8 0,-18-28 1 16,28 32-1-16,-13-15-6 0,3 4-20 15,0-2-9-15,1 3 0 0,1 1 0 0,1 1 0 16,0 0 0-16,1 4 0 0,1 1 0 0,2 3 0 15,-3 4 0-15,-4 0 0 0,-2 3 0 0,-2 0 0 16,-5 3 0-16,1 4 0 0,-6 2 0 0,-5 3 0 16,0 1 0-16,-5-2 0 0,-1 3 0 0,-7-2 0 15,3-1 0-15,-4-2-54 0,1 0-6 0,-5-13-52 16,14 15-126-16,-21-19-367 0,15-4 8 16,0-3 217-16</inkml:trace>
  <inkml:trace contextRef="#ctx0" brushRef="#br1" timeOffset="426668.3868">11549 10542 945 0,'-29'13'256'16,"-5"-14"-131"-16,11 14-23 0,-12-4-17 0,10 14-8 15,-9 0-17-15,8 12-6 0,-9 5-16 0,1 14-18 16,-2 8 16-16,1 11-21 0,-2 5 16 0,4 9 3 16,1 2-19-16,2 2 13 0,6-1-8 0,6-7-20 15,8-8 8-15,9-6-19 0,9-9-4 0,9-11-4 16,9-4-29-16,1-15-29 0,18 8-89 0,-19-30-218 16,21 8-214-16,0-4 26 0,-8-15 514 15</inkml:trace>
  <inkml:trace contextRef="#ctx0" brushRef="#br1" timeOffset="427776.9173">5185 13890 1466 0,'0'0'145'0,"0"0"-87"0,0 0-22 16,0 0-17-16,0 0 4 0,0 0 3 0,0 0 0 15,21 11 1-15,-21-11-12 0,30 6-9 16,-9-5-3-16,5 0-5 0,2-2-4 0,1-3-7 16,5 2-12-16,1-8-15 0,6 6-24 0,-2-13-29 15,15 11-50-15,-15-23-81 0,25 16-152 0,-7-5-137 16,-7-12 163-16,13 20 350 0</inkml:trace>
  <inkml:trace contextRef="#ctx0" brushRef="#br1" timeOffset="428151.9241">6161 13366 1387 0,'0'0'96'15,"0"0"-34"-15,0 0-9 0,0 0-5 0,0 0-10 16,-21 22-15-16,21-22-4 0,-10 32-11 16,4-5 0-16,0 4-8 0,-1 7 6 0,-1 7-8 15,1 5 9-15,0 6-9 0,-3 6 10 0,-2 2-12 16,3 1 0-16,-1 0 18 0,2 0-16 0,1-4 17 15,0-1-7-15,3-10-12 0,3-4 8 0,4-8-14 16,2-7-1-16,5-5-20 0,-10-26-11 0,28 30-13 16,-28-30-13-16,39 7-17 0,-39-7-12 15,42-17-13-15,-26-7-25 0,13 7-41 0,-13-13-72 16,1-13-155-16,11 20 89 0,-22-24 314 16</inkml:trace>
  <inkml:trace contextRef="#ctx0" brushRef="#br1" timeOffset="428323.8357">6293 13925 855 0,'0'0'181'0,"-28"-21"-45"0,28 21-3 0,-33-7-36 15,33 7 1-15,-34 7-20 0,34-7-8 0,-30 19-8 16,30-19-23-16,-21 22 22 0,21-22-42 16,-7 18 21-16,7-18-22 0,0 0-6 0,23 17-4 15,-3-15-1-15,5-7-1 0,5-4-17 0,8-5 26 16,5-8-29-16,3-3 25 0,3-4-14 0,-1-5-15 16,1 0-8-16,-7-5-25 0,5 6-17 0,-13-9-30 15,9 14-30-15,-18-16-47 0,13 21-55 16,-24-15-47-16,8 10-56 0,-6 11-38 0,-20-17 229 15</inkml:trace>
  <inkml:trace contextRef="#ctx0" brushRef="#br1" timeOffset="428495.6944">6732 13362 580 0,'-17'-13'167'0,"17"13"-12"0,-36-17 17 0,36 17-12 15,-29 3-3-15,29-3-48 0,-20 21-17 0,14-1-15 16,6-20-24-16,-16 37 0 0,9-13-15 0,4 8 2 16,1 0-12-16,3 8 2 0,-2 5-12 0,3 5 3 15,0 4-14-15,0 3 6 0,-1 2-15 16,1-2-5-16,0 1 15 0,-1-2-18 15,2-2 11-15,-1-4-14 0,4-2-26 0,-3-9-11 0,9 1-36 16,-9-17-30-16,19 13-74 0,-22-36-89 16,23 18-261-16,-2-3 32 0,-21-15 370 0</inkml:trace>
  <inkml:trace contextRef="#ctx0" brushRef="#br1" timeOffset="428995.7216">6971 13800 1451 0,'-37'-13'165'16,"37"13"-86"-16,0 0-22 0,-18 18-8 0,18-18-17 16,-11 23-7-16,11-23-3 0,-9 36 2 0,5-14-2 15,0 2-13-15,1 0 24 0,3 3-26 16,0-4 23-16,2 1-12 0,0-3-9 16,4-4 1-16,-6-17-8 0,17 24 1 0,-17-24-3 15,27 8-1-15,-10-10 1 0,2-5-1 0,3-5 3 16,1-7-3-16,3-1 1 0,0-6-1 0,-2-1-9 15,0-4 21-15,-2 0-18 0,1-2 15 0,-2-3-8 16,-2 2 0-16,-2 0 0 0,-1 3 0 0,-1 1 0 16,-2 2 0-16,-3 2 0 0,0 5 0 15,-3 2 0-15,-7 19 0 0,10-18 0 0,-10 18 0 16,0 0-4-16,0 0-5 0,0 0 5 0,2 27 3 16,-2-2-1-16,-1 8 5 0,0 9-8 0,-1 3 5 15,0 9-12-15,-1 3-3 0,1 5 14 0,-3 6-18 16,-1 3 17-16,-2 3 0 0,-2 2-10 15,-1-3 18-15,1-3-12 0,-1-5 13 0,2-6 1 16,0-7-19-16,-1-5 19 0,2-5-18 16,0-7 7-16,1-6 7 0,0-9-6 0,7-20 3 15,-11 22 1-15,11-22 0 0,0 0-2 0,0 0 0 16,-17-10-1-16,17 10-2 0,-9-30 5 0,5 7-4 16,0-2 4-16,0-6-4 0,1 0-5 0,0-5 23 15,1-4-19-15,1-2 20 0,-1-6-8 0,1-1-12 16,0-6 9-16,1-3-10 0,0-2 9 15,1-3-8-15,3 5 5 0,-1 3-9 0,5 10-10 16,-2 8 7-16,1 12-41 0,-5 1-3 16,-2 24-59-16,7-29-85 0,11 19-325 0,-18 10-71 15,0 0 163-15</inkml:trace>
  <inkml:trace contextRef="#ctx0" brushRef="#br1" timeOffset="429651.9656">7978 13679 1057 0,'0'0'291'0,"-31"-14"-190"0,31 14-24 16,-33-20-6-16,33 20-12 0,-34-15-13 15,34 15-13-15,-36-11-6 0,16 7-4 0,-2 2-3 16,1 4-1-16,-5 1 0 0,3 5 4 0,-4 3-2 16,0 5 2-16,-3 2-2 0,2 5 4 15,-1 2-3-15,2 5 5 0,1 3-9 0,3 4 1 16,3 3-14-16,4 2-5 0,4-4 0 0,4 0 0 16,6-6 0-16,4-4 0 0,7-6 0 0,-9-22 0 15,34 25 0-15,-10-20 0 0,8-7 0 0,4-8 0 16,6-8 0-16,2-7 0 0,3-8 0 0,0-7 0 15,5-8 0-15,-3-6 0 0,1-6 0 0,-1-2 0 16,-5 3 0-16,-2 2 0 16,-7 4 0-16,-4 7 0 0,-8 5 0 0,-7 5 0 15,-6 4 0-15,-6 6 0 0,-4 1 0 0,-4 6 0 16,4 19 0-16,-19-27 0 0,19 27 0 0,-30-1 0 16,13 7 0-16,-3 10 0 0,1 7 0 0,1 8 0 15,-3 10 0-15,4 7 0 0,0 4 0 0,2 4 0 16,4 4 0-16,2 0 0 0,4 2 0 15,1-4 0-15,5-2 0 0,3-8 0 0,5-6 0 16,4-5 0-16,8-7-22 0,3-7-21 0,9-3-12 16,1-10-4-16,8 1-15 0,-3-16-16 0,14 6-32 15,-16-21-53-15,23 16-101 0,-19-13-237 0,1-11 15 16,6 11 379-16</inkml:trace>
  <inkml:trace contextRef="#ctx0" brushRef="#br1" timeOffset="430335.6059">8606 13765 1070 0,'-18'5'387'0,"-5"-15"-246"15,23 10-56-15,-27 0-25 0,27 0-11 0,-27 6-14 16,27-6-10-16,-24 16-6 0,24-16-3 0,-22 27-5 16,14-10 1-1,0 3-4-15,4 2 1 0,-1 2-2 0,1 3-9 0,2-3 25 0,2 0-22 16,0-1 22-16,2-1-9 0,-1-4-6 0,2-1 2 16,-3-17-5-16,5 20-1 0,-5-20 0 15,0 0 1-15,0 0-1 0,0 0-1 16,0 0 2-16,0 0-3 0,0 0 2 0,0 0-4 15,0 0 0-15,14-33 0 0,-7 8 0 0,-1-4 0 16,2-2 0-16,2-3 0 0,-2-2 0 0,3-1 0 16,1 1 0-16,0 1 0 0,2 0 0 0,-1 1 0 15,2 3 0-15,-1-1 0 0,0 6 0 0,1 0 0 16,0 7 0-16,1 2 0 0,-16 17 0 16,28-24 0-16,-28 24 0 0,25-13 0 0,-25 13 0 15,22-4 0-15,-22 4 0 0,22 2 0 0,-22-2 0 16,23 10 0-16,-23-10 0 0,22 14 0 0,-22-14-1 15,21 19 0-15,-21-19 0 0,19 19 1 0,-19-19-2 16,17 21 3-16,-17-21-2 0,16 20 2 16,-16-20-2-16,12 19 0 0,-12-19-1 15,10 19 3-15,-10-19-1 0,0 0 0 0,7 19 0 16,-7-19 0-16,0 0 0 0,0 0 3 0,0 0-2 16,0 19 0-16,0-19 0 0,0 0 0 0,0 0-1 15,0 0 0-15,-9 23 0 0,9-23 0 0,0 0 0 16,-13 26 0-16,13-26 0 0,-12 25 0 0,6-8 0 15,-1 1 0-15,0 1 0 0,-1 1 0 0,1-2 0 16,0 4 0-16,1-3 0 0,2-1 0 16,4-18 0-16,-4 27 0 0,4-27 0 0,0 0 0 15,6 19 0-15,-6-19 0 0,0 0 0 0,23 7 0 16,-23-7 0-16,26-3 0 0,-26 3 0 16,30-10 0-16,-13 2 0 0,0 0 0 0,2-1 0 15,-2-2 0-15,-17 11 0 0,30-22 0 0,-13 11 0 16,-17 11 0-16,28-25 0 0,-28 25 0 0,29-33 0 15,-15 16-3-15,-2-3 2 0,-2 0 0 16,-3 1 3-16,-1-2-3 0,-1 1 5 0,-2-3-4 16,0-1 0-16,-2-1 0 0,0 1 0 0,-1 0 0 15,0 2 0-15,-2 3 0 0,-2 2 0 0,4 17 0 16,-12-25 0-16,12 25 0 0,-21-16 0 0,21 16 0 16,-30-2 0-16,11 6 0 0,-2 7 0 0,-1 4 0 15,-1 8 0-15,0 2 0 0,-2 4 0 16,5 1 0-16,3 2-2 0,1-4-22 15,6 2-31-15,-1-11-33 0,17 14-124 0,-6-33-427 16,-7 29 29-16,7-29 194 0</inkml:trace>
  <inkml:trace contextRef="#ctx0" brushRef="#br1" timeOffset="431244.1874">9678 13568 1158 0,'0'0'108'0,"-26"-18"-34"0,26 18-5 0,-23-17 1 16,23 17-11-16,-28-12-8 0,28 12-9 0,-40-9 0 15,18 9-1-15,-5-1-2 0,2 6-2 0,-3 0-2 16,2 6 1-16,-3 1-4 0,3 6 1 0,0 2-8 16,1 7 0-16,2 1-9 0,3 2 0 15,1 2-7-15,4-3 3 0,2 0-5 16,4 0 1-16,5-3-6 0,3 0-1 0,3-3-1 15,6-3 0-15,-8-20 0 0,23 30 0 0,-5-19 0 16,5-6 0-16,6-2 0 0,3-8 0 0,2-5 0 16,4-7 0-16,0-3 0 0,1-6 0 0,2-5 0 15,-3-2 0-15,-1-4 0 0,-1-1 0 0,-3-1 0 16,-2 2 0-16,-6 2 0 0,-5 3 0 0,-2 6 0 16,-7 3 0-16,-11 23-1 0,11-24-3 15,-11 24 5-15,0 0-2 0,0 0 2 0,0 0-1 16,-21 15-3-16,5 5 4 0,2 9-4 15,-1 8 6-15,1 10-6 0,-1 7 7 0,0 6-9 16,2 5 9-16,2 4 2 0,0 5-9 0,1 2 6 16,1 2-3-16,-1-1 0 0,0-2 0 0,-1-2 0 15,1-7 0-15,-2-2 0 0,0-6 0 16,0-7 0-16,0-3 0 0,-2-8 0 0,2-3 0 16,-1-7 0-16,0-7 0 0,-2-5 0 0,15-18 0 15,-26 16 0-15,26-16 0 0,-24-3 0 0,24 3 0 16,-29-26 0-16,11 0 0 0,2-4 0 0,0-6 0 15,5-3 0-15,1-3 0 0,5-3-35 0,-2-3-6 16,5-1-23-16,-4-9-37 0,11 13-70 0,-21-26-219 16,18 14-207-16,-2-1 38 15,-5-5 471-15</inkml:trace>
  <inkml:trace contextRef="#ctx0" brushRef="#br1" timeOffset="432126.8995">9865 13700 1242 0,'0'0'153'0,"0"0"-75"16,19 6-15-16,-19-6 7 0,17-1-4 0,-17 1-17 15,30-8-13-15,-13 3-9 0,6-1-6 0,0-3-2 16,4-3-6-16,2-4 1 0,1-1-4 0,1-2-1 16,0-2-7-16,-3 2 1 0,-1-3-5 15,-5 3 6-15,-5 3-4 0,-5-1 3 0,-12 17-3 16,10-27 3-16,-10 27-1 0,-6-21 3 0,6 21-5 15,-23-19 3-15,4 12-3 0,-1 4 2 0,-5 3-2 16,-3 2 1-16,-2 5 1 0,0 2-2 0,-2 5 10 16,0 4 0-16,2 3 8 0,1 4-2 15,2 2 5-15,1 1-5 0,3 3 4 0,5 1-6 16,5 0 1-16,3 0-7 0,6-3-7 16,4-5-1-16,5-2 0 0,6-4 0 0,6-4 0 15,5-5 0-15,8-4 0 0,5-8 0 0,5-3 0 16,3-6 0-16,5-5 0 0,3-2 0 0,1-4 0 15,-3 0 0-15,-2-1 0 0,-3 0 0 0,-4-1 0 16,-5 6 0-16,-5 0 0 0,-6 5 0 0,-5 2 0 16,-19 12 0-16,20-11 0 0,-20 11 0 15,0 0 0-15,0 0 0 0,0 0 0 0,0 0 0 16,0 0 0-16,-6 22 0 0,6-22 0 16,-16 36 0-16,6-11 0 0,-2 0 0 0,1-1 0 15,1 2 0-15,1-1 0 0,0 2 0 0,2-3 0 16,0 0 0-16,1-3 0 0,1-3 0 0,1-1 0 15,4-17 0-15,-1 18 0 0,1-18 0 0,0 0 0 16,0 0 0-16,22-4 0 0,-22 4 0 16,30-30 0-16,-12 4 0 0,4-5 0 0,1-3 0 15,4-3 0-15,-1-1 0 0,-1 1 0 0,-1 0 0 16,0 4 0-16,-4 2 0 0,0 5 0 0,-4 4 0 16,-3 5 0-16,-13 17 0 0,19-21 0 0,-19 21 0 15,0 0 0-15,0 0 0 0,0 0 0 0,0 0 0 16,0 0 0-16,0 0 0 0,13 29 0 0,-10-9 0 15,0 0 0-15,-1 3 0 16,-1 3 0-16,3 0 0 0,0 1 0 0,2 3 0 16,-3-3-2-16,6 2-54 0,-6-5-19 0,10 10-55 15,-13-34-89-15,20 36-336 0,-14-13-53 0,2-6 207 16</inkml:trace>
  <inkml:trace contextRef="#ctx0" brushRef="#br1" timeOffset="433017.5811">12125 13146 865 0,'0'0'140'16,"2"-34"-44"-16,-2 34-19 0,-12-24-3 0,12 24-5 16,-22-17-7-16,22 17-14 0,-34-6-9 0,12 8-2 15,-8 2-2-15,0 8 6 0,-6-1 4 0,4 9 5 16,-8 1-3-16,6 8 3 0,-6 0-13 0,6 9 3 16,-3-1 5-16,5 5-26 15,1-1 22-15,6 3-29 0,2 0 1 0,4-1 5 16,5 1-13-16,5-1 3 0,6 1-6 0,4-1 3 15,6-3-7-15,4-1 6 0,6-5-7 0,4-3 5 16,5-4-8-16,6-5-2 0,8-7-14 0,5-8-9 16,7-7-23-16,4-14-17 0,14-3-35 0,-8-24-59 15,24 14-117-15,-13-22-293 0,5-9 45 0,5 6 360 16</inkml:trace>
  <inkml:trace contextRef="#ctx0" brushRef="#br1" timeOffset="433548.8306">13490 12769 1393 0,'-48'9'484'0,"28"7"-431"16,-2 6-30-16,0 6 3 0,2 4-12 0,0 8 1 16,0 6-11-16,-1 5 6 0,0 4-7 0,3 6 7 15,0 2-12-15,1 2-10 0,2 0 13 0,2 2-14 16,1-5 13-16,4-4-3 0,3-5-20 0,4-7-4 16,6-1-29-16,-1-14-20 0,11 4-50 15,-15-35-60-15,37 44-136 0,-37-44-243 0,34 14 60 16,-6-5 386-16</inkml:trace>
  <inkml:trace contextRef="#ctx0" brushRef="#br1" timeOffset="434236.334">13663 13406 1569 0,'0'0'156'0,"0"0"-85"0,-17 5-13 0,17-5-11 16,0 0-8-16,0 0-15 0,0 0-7 0,0 0-7 15,0 0-1-15,-21 23-4 0,15-5 3 0,0 5-2 16,0 3 4-16,0 5-5 0,0 1 2 0,1 2-5 16,0 1 2-16,0 0-4 0,4-2 0 15,0-4 0-15,3-4 0 0,2-4 0 16,-4-21 0-16,13 27 0 0,-13-27 0 0,25 10 0 16,-25-10 0-16,28-2 0 0,-10-4 0 0,0-7 0 15,4-7 0-15,1-5 0 0,0-5 0 0,0-5 0 16,0-3 0-16,-1-1-5 0,-2 0-15 0,-1 1 4 15,-4 1-3-15,-2 1 9 0,-3 4-2 0,-5 3 12 16,-4 3-3-16,-4 1-1 0,-1 3 25 16,-5 3-19-16,-2 2 27 0,11 17-12 0,-28-19-4 15,11 13-6-15,17 6-7 0,-35 2 0 0,17 3 0 16,-1 6 0-16,2 2 0 0,17-13 0 0,-28 33 0 16,17-16 0-16,11-17 0 0,-7 30 0 15,7-30 0-15,11 26 0 0,-11-26 0 0,28 16 0 16,-10-13 0-16,5-5 0 0,4 0 0 0,4-5 0 15,0-3 0-15,2-1 0 0,1-5 0 16,0 1 0-16,-2-1 0 0,-3 0 0 0,-5 2 0 16,-3 2 0-16,-3 1 0 0,-18 11 0 0,25-14 0 15,-25 14 0-15,0 0 0 0,0 0 0 0,0 0 0 16,0 0 0-16,10 28 0 0,-10-7 0 0,-3 4 0 16,-2 4 0-16,-1 4 0 0,-1 3 0 0,-3 2 0 15,3-2 0-15,-3 1 0 0,3-2 0 16,-1-3 0-16,2-5 0 0,4-6 0 0,-2-4 0 15,4-17 0-15,0 18 0 0,0-18 0 16,0 0 0-16,0 0 0 0,0 0 0 0,0 0 0 16,21-26 0-16,-9 3 0 0,2-5 0 0,1-3 0 15,0 0 0-15,-1 1 0 0,0 1 0 0,-2 1 0 16,-2 0 0-16,-1 3 0 0,-1 1 0 0,-1 2 0 16,-2 1 0-16,0 5 0 0,-5 16 0 15,6-23 0-15,-6 23 0 0,0 0 0 0,0 0 0 16,0 0 0-16,0 0 0 0,0 0 0 0,0 0 0 15,23-15 0-15,-23 15 0 0,23-4 0 0,-23 4-38 16,24-6-33-16,-3 10-68 0,-21-4-74 0,40-10-242 16,-23 4-144-16,2 0 88 0,8 9 491 15</inkml:trace>
  <inkml:trace contextRef="#ctx0" brushRef="#br1" timeOffset="434439.4838">14610 13274 1031 0,'0'0'417'0,"-25"-1"-262"0,25 1-84 0,0 0-21 16,0 0-11-16,0 0-3 0,0 0-5 0,0 0-3 16,0 0-3-16,0 0-8 0,-3 18-21 15,1 1 26-15,1 8-25 0,-3 2 27 0,-1 5-4 16,-1 2-9-16,0 2 3 0,-3-1-11 0,2-2 4 16,0-1-11-16,0-3-11 0,3-3-9 0,0-5-4 15,5-2-22-15,-1-21-5 0,5 25-40 16,-5-25-67-16,0 0-170 0,21 0-240 0,-14-17 42 15,10 5 404-15</inkml:trace>
  <inkml:trace contextRef="#ctx0" brushRef="#br1" timeOffset="434595.7502">14687 12773 1438 0,'-40'-23'463'0,"19"26"-368"0,-1-2-61 0,4 1-17 16,18-2-17-16,-27 2-16 0,27-2-16 15,0 0-27-15,0 0-37 0,-25-9-85 0,25 9-266 16,0 0-136-16,0 0 13 0,22 16 508 16</inkml:trace>
  <inkml:trace contextRef="#ctx0" brushRef="#br1" timeOffset="435095.7427">15331 13443 756 0,'-8'17'237'0,"8"-17"-119"16,0 0-126-16,-20 9-13 0,20-9-8 0,0 0-5 16,-4-21 7-16,4 21 10 0,-8-28 33 15,8 28 29-15,-9-31 42 0,9 31 15 0,-15-32 7 16,15 32 10-16,-21-30-52 0,21 30 21 0,-28-24-35 15,28 24 10-15,-37-11-2 0,15 11-12 0,-4 3-11 16,-1 5-22-16,-2 3 23 0,3 5-28 0,-6 4 23 16,3 4-11-16,-2 3-8 0,2 4 3 0,0 3-8 15,3 3-1-15,2 1-9 0,3 2 0 16,4 0 0-16,4-4 0 0,6-4 0 0,5-8 0 16,2-24 0-16,19 25 0 0,0-20 0 0,8-5 0 15,6-9 0-15,6-7 0 0,3-11 0 16,7-5 0-16,0-9 0 0,3-5 0 0,0-5 0 15,-2-2 0-15,0-4 0 0,-4 0 0 0,-5 0 0 16,-5 3 0-16,-6 2 0 0,-7 3 0 0,-5 3 0 16,-3 3 0-16,-8 0 0 0,-2 5 0 15,-6 1 0-15,-5 5 0 0,-3 3 0 0,-2 6 0 16,11 23 0-16,-24-23 0 0,24 23 0 0,-25 8 0 16,25-8 0-16,-32 39 0 0,14-6 0 0,1 8 0 15,0 7 0-15,1 4 0 0,2 5 0 0,1 0 0 16,3 1 0-16,1-1 0 0,5 2 0 0,0-5-32 15,9 3-32-15,-4-11-36 0,15 10-74 16,-18-28-108-16,14 13-312 0,3-7 34 16,-6-14 320-16</inkml:trace>
  <inkml:trace contextRef="#ctx0" brushRef="#br1" timeOffset="435471.6362">15582 13480 1198 0,'0'0'183'0,"24"21"-86"16,-24-21-21-16,27 3-11 0,-27-3-6 0,35-11-8 16,-18-1-1-16,8 1-4 0,-5-6-4 0,1 1-3 0,-3-3-7 15,-1 1-5-15,-2-3-6 16,-3 2-6-16,-3-2-9 0,-2 2 20 0,-4-2-20 15,0 3 2-15,-3-1-8 0,-4 0 0 0,-1 0 0 16,-1 0 0-16,-3 2 0 0,9 17 0 0,-22-29 0 16,22 29 0-16,-31-14 0 0,13 15 0 0,-4 5 0 15,-1 6 0-15,-4 6 0 0,-1 6 0 0,-1 7 0 16,0 5 0-16,0 4 0 0,4 4 0 0,4 1 0 16,4-1 0-16,4-1 0 0,6-2 0 15,6-3 0-15,6-3 0 0,6-7 0 0,4-6 0 16,6-5 0-16,5-8 0 0,4-3 0 0,7-6 0 15,0-5 0-15,3-7 0 0,4-1-80 16,-7-15-63-16,21 20-104 0,-24-21-378 0,18 3 26 16,1 1 247-16</inkml:trace>
  <inkml:trace contextRef="#ctx0" brushRef="#br1" timeOffset="438501.3971">12495 12784 741 0,'9'-17'254'16,"-9"17"-115"-16,0 0-86 0,-5-17-6 15,5 17 7-15,0 0 3 0,0 0 0 0,0 0-8 16,-10 23-12-16,8-1 3 0,-7 5-13 16,3 8 9-16,-6 2-8 0,2 7 8 0,-4-2-5 15,0 4 3-15,-3-1-14 0,4 2 8 0,0-1-13 16,3 2 11-16,3 2 1 0,1 2-22 0,-2-1 20 16,5 2-24-16,-3-7 7 0,2 1 7 15,0-1-10-15,2-2 6 0,-1-5-7 0,0-1 6 16,0-7-8-16,2-8 5 0,2-4-5 0,-1-19 1 15,8 16-2-15,-8-16 1 0,0 0 1 0,20-6 2 16,-20 6 6-16,22-26-3 0,-7 2 2 0,1-8-6 16,3-8 2-16,3-2-8 0,0-2 10 0,1 2-10 15,-1 2 7-15,-2 1-6 0,0 4 5 0,-3 5-5 16,-1 2-4-16,0 5 22 16,-3 5-26-16,-13 18 27 0,24-19-17 0,-24 19 4 15,19 0-1-15,-19 0 1 0,17 18-1 0,-8 0-18 16,1 5 25-16,2 4-22 0,-2 4 20 0,0 2-3 15,-3 1-7-15,-2 1 5 0,-2-1-7 0,-1 1 5 16,-1-3-6-16,-1 0 5 0,1-3-12 0,0-5-5 16,3-2-20-16,-4-22-21 0,7 35-49 0,-7-35-86 15,16 17-257-15,-16-17-152 0,17-3 57 16,1 2 522-16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4T20:29:16.711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1492 469 896 0,'0'0'34'0,"6"-26"-22"0,-6 26 1 16,7-21 5 0,-7 21 13-16,0 0 11 0,8-23 8 0,-8 23 12 0,0 0 4 0,0 0-12 0,0 0-13 15,0 0-20-15,0 0-9 0,-27 22 5 0,27-22 3 16,-31 35 9-16,10-11 8 0,2 10 8 16,-6 5 2-16,2 10-3 0,-8 0-10 0,3 6-22 15,-5 7 7-15,4 1 0 0,-2 7 7 0,1 1 13 16,1-1-26-16,3 2-14 0,0 2 8 0,5-4-20 15,3 0 22-15,5-2-2 0,1-5-16 16,4-4 15-16,5-7-15 0,5-5 11 0,4-7-9 16,5-8 8-16,4-6-6 0,4-9 4 0,4-8-1 15,3-2 4-15,2-10 1 0,1-5 3 0,0-9 7 16,1-9-2-16,2-4 5 0,-1-6-9 0,-2-2 3 16,-4 1-11-16,-2-3 7 0,-6 4-8 0,-3-2 9 31,-7 7-5-31,-6 4 5 0,-4 0-3 15,-6 7 4-15,-4 3-6 0,-7-2 5 0,0 4-7 16,-8 5 1-16,-2 1-10 0,-2 9-2 0,-4 1-4 16,1 6-4-16,-1 3 1 0,3 6-5 0,1-1 0 15,7 0-1-15,4-3-12 0,21-12-74 16,-21 10-88-16,38 2-109 0,0-12-231 0,0-11 47 16,19 11 467-16</inkml:trace>
  <inkml:trace contextRef="#ctx0" brushRef="#br0" timeOffset="821.3262">1458 316 677 0,'-27'-15'36'16,"4"5"1"-16,-3 7 10 0,1-2 14 16,-3 5-1-16,-5-1 14 0,5 7 5 0,-8-1-5 15,3 7-8-15,-6 1-7 0,4 6 3 0,-9 4-10 16,5 5-10-16,-8 8-6 0,4 1-18 15,-3 6 3-15,4 4 4 0,-3 3 3 0,5 6 19 16,-2 4-25-16,3 4-13 0,0 2 2 0,6 1-21 16,4 7 15-16,6 3 17 0,6 8-8 0,6 1-19 15,7 6 12-15,5-1-16 0,8-2-3 0,5 5 23 16,8-7-23-16,5-2 19 0,8-5 13 0,5-12-21 16,5-5 25-16,5-10-27 0,5-12-4 15,3-10 7-15,9-16-2 0,5-13 2 0,5-17 4 16,8-21-3-16,4-17-21 0,3-16 32 15,4-18-16-15,-1-7 26 0,-1-12 17 0,-2-3-25 16,-6-6 22-16,-3 2-13 0,-10 2-12 0,-11 6 3 16,-15 8-11-16,-14 5-13 0,-16 14 20 0,-14-5-3 15,-14 2-10-15,-10 1 6 0,-10-3-11 0,-1 23 8 16,11 20 0-16,-42-26-118 0,1 13-2 16,-28-7 2-16,-12-4-3 0,23 48 110 0,-1 10 6 15,0 11 5-15,3 9 3 0,-2 4 0 0,8 6-7 16,1 9-12-16,10 5-21 0,4 8-33 0,20 7-45 15,-2-12-115-15,22-6-158 0,16 7-82 0,-2-11 442 16</inkml:trace>
  <inkml:trace contextRef="#ctx0" brushRef="#br0" timeOffset="1711.9833">3182 757 893 0,'0'0'189'0,"-8"-25"-130"0,8 25 23 16,3-31-24-16,1 15 17 0,-4 16-13 15,0-32-38-15,0 32 8 0,-7-29-6 0,7 29 6 16,-16-24 4-16,16 24 4 0,-27-15 3 0,8 10-8 15,-1 5-4-15,-6 3-3 0,-2 8-3 0,-8 6 3 16,-1 9 1-16,-8 6 7 0,0 4 9 16,-6 6-29-16,2 8-4 0,-5 3-4 0,2 9-15 15,-3 0 21-15,4 2 6 0,4 0-14 0,4 1-3 16,6 0 9-16,6-1-13 0,4-3 8 0,8-1 0 16,7-6-9-16,8-7 5 0,7-7-8 0,6-4 6 15,10-7-6-15,6-1 2 0,10-5-2 0,9-8 0 16,11-5-4-16,6-12-4 0,10-8-6 0,2-9-12 15,10-3-20-15,-3-7-23 16,8 7-43-16,-14-19-114 0,19 11-360 0,-18 1 18 16,-7-3 299-16</inkml:trace>
  <inkml:trace contextRef="#ctx0" brushRef="#br0" timeOffset="2211.9939">3517 1362 1458 0,'0'0'60'0,"-20"-27"-23"0,20 27-6 0,-24-24 12 16,24 24 8-16,-24-18-4 0,24 18-5 0,-27-10-12 16,27 10-8-16,-28 0-8 0,28 0-4 0,-30 9-7 15,30-9 1-15,-33 23 1 0,14-6 3 0,1 4-1 16,-1 6 7-16,-2 2-7 16,3 5 8-16,-3 1-5 0,3 1 5 0,2-1-7 15,5-1 4-15,1-4-8 0,6-1 2 0,2-4-5 16,6-4 0-16,2-4-4 0,-6-17 3 0,26 23-2 15,-6-17 2-15,5-3 0 0,1-7 0 0,7-7 3 16,1-5-4-16,5-8 3 0,1-2-2 0,3-7 4 16,-4-1-5-16,-3 1 6 0,-2 1-5 15,-4 5 4-15,-6 2-5 0,-5 4 5 0,-5 4-7 16,-14 17 4-16,13-18-1 0,-13 18 2 0,0 0 2 16,0 0-2-16,0 0-2 0,0 0-2 0,-21 18 0 15,21-18-1-15,-23 33 3 0,10-11-5 0,0 2 1 16,0 0-11-16,4-1-1 0,4-1-17 0,0-5-11 15,10 1-24-15,-5-18-24 0,20 25-50 16,-20-25-102-16,30-9-326 0,-1 5 19 16,-1-15 358-16</inkml:trace>
  <inkml:trace contextRef="#ctx0" brushRef="#br0" timeOffset="2868.234">4812 822 984 0,'-7'-19'124'16,"7"2"-29"-16,-10-5-16 0,10 22-13 0,-12-34-4 15,12 34 2-15,-20-26-24 0,7 9 9 0,-7-1-17 16,2 1 2-16,-5 5-3 0,1 3 2 0,-5 7-2 16,2 3-7-16,-3 2 1 0,0 1-3 15,-2 10 1-15,-2 4 3 0,-2 4-7 0,0 8-8 16,-1 0 7-16,1 11-5 0,-2 3 8 0,3 9 4 16,-3 4-11-16,2 1 7 0,0 5-14 0,2 2-14 15,4 0 15-15,4-1-22 0,4 0 15 0,6-4 4 16,8-6-11-16,5-4 9 0,8-10-6 0,6-3 5 15,8-5-8-15,6 1 9 0,7-7-8 0,7-6 0 16,9-8-8-16,6-13-11 0,10-5-13 16,0-16-16-16,10 3-26 0,-7-18-59 15,19 16-142-15,-10-16-302 0,-8-3 24 0,1 6 354 16</inkml:trace>
  <inkml:trace contextRef="#ctx0" brushRef="#br0" timeOffset="3352.6184">5279 856 1289 0,'0'0'150'0,"-28"-8"-112"0,10 5-2 16,18 3 10-16,-39 3 14 0,19 2-2 0,-8-3-13 16,3 6-7-16,-7-1-9 0,4 3-2 0,-1 4-2 15,2 1 0-15,-1 6-5 0,4 0 3 0,-2 0-6 16,2 5 2-16,2 3-8 0,3 5 2 0,1-1-10 16,2 7 8-16,2-1-5 0,5 3-18 15,3 1 18-15,3-1-22 0,3 3 14 0,4-2 14 16,2 0-15-16,2 3 14 0,3-9-9 0,6-1-1 15,4-5 2-15,3-7-3 0,7-6-3 16,0-6 4-16,6-8-1 0,3-7 2 0,3-8 1 16,4-6 0-16,-1-8 5 0,2-6-3 0,-5-7 9 15,-4-5-7-15,0-3 5 0,-5-6-8 0,-3-2-7 16,-5-1 6-16,-5-1-3 0,-1-3 0 16,-6 1 0-16,-2-3 0 0,-6 7 0 0,-7 3 0 15,-6 4 0-15,-8-1 0 0,-2 3-23 0,-5-3 15 16,-1 2-7-16,-5 4 7 0,-1 4 6 0,-4 5-20 15,3 14 1-15,-2 9-5 0,2 10 4 0,-2 10-14 16,4 10-23-16,-6 3-36 0,15 5-63 0,-15 4-123 16,22 3-207-16,4 6-35 15,-4 2 264-15</inkml:trace>
  <inkml:trace contextRef="#ctx0" brushRef="#br0" timeOffset="3987.5225">5391 1526 1481 0,'0'0'27'0,"0"0"-23"15,0 0-13-15,0 0 25 0,17-15 11 0,-17 15 10 16,39-23 4-16,-16 7-5 0,6 4-8 15,0-4-3-15,3 3-7 0,-3-2-2 0,1 1-10 16,-3 0 0-16,-1 2-6 0,-4 3 1 0,-2 3-1 16,-3 3 1-16,-17 3 0 0,23 1 0 0,-23-1 0 15,0 0-2-15,0 0 1 0,13 17-1 0,-13-17 2 16,0 0-3-16,-6 26 5 0,6-26-3 0,-19 25 4 16,19-25-2-16,-30 28 3 15,10-12-5-15,1 1 6 0,-2-1 5 0,2 3 6 16,-2-2 0-16,2-1 0 0,0 0-8 0,19-16 1 15,-25 26-3-15,25-26 0 0,-10 19-8 0,10-19 2 16,0 0-5-16,12 20 2 0,-12-20 0 0,28 14 1 16,-8-11 1-16,4 0 1 0,4-4-1 0,2-5 1 15,3 3 0-15,-1 1 0 0,0-1 0 0,-7 5-2 16,-3-1 0-16,-5 5 3 0,-17-6-2 16,21 18 5-16,-21-18 4 0,7 24 4 0,-9-7 2 15,-3 4 0-15,-7 4-6 0,-6 3 2 0,-6 1-6 16,-4 2 6-16,-6-2-9 0,-1-3 3 0,-2-1-6 15,2-4-4-15,4-3 24 0,3-5-26 16,3-3 18-16,5-7-27 0,20-3-14 0,-22-1-23 16,22 1-34-16,-4-18-76 0,25 16-270 0,-10-15-171 15,6-11 38-15,12 12 530 0</inkml:trace>
  <inkml:trace contextRef="#ctx0" brushRef="#br0" timeOffset="5332.4004">722 3886 1396 0,'-24'8'90'0,"7"-11"-23"0,17 3-26 15,-18-4-8-15,18 4 11 0,0 0-30 0,0 0 24 16,0 0-28-16,0 0 12 0,0 0-18 0,0 0-1 16,9-22 6-16,-9 22-1 0,29-17 5 0,-7 9-3 15,4-2 1-15,3 2-4 16,4-1-1-16,2 1-2 0,2 0 0 0,-1 2-2 15,-1 2 3-15,-1-1-3 0,-3 1 2 0,-3 0-2 16,-4 3 0-16,-2 1-1 0,-4 3 0 0,-18-3 0 16,25 6 0-16,-25-6 1 0,0 0 0 0,14 24 2 15,-14-24-3-15,-1 34 7 0,-5-9 10 0,-4 4-26 16,-6 6 24-16,-3 3-27 0,-3 4 8 0,-1 2 9 16,-3-1-10-16,1 2 10 0,-1-4-9 15,4-1 7-15,3-5-7 0,4-6 4 0,6-5-14 16,3-6-3-16,4 0-21 0,2-18-11 0,8 27-25 15,-8-27-30-15,24 15-92 0,-24-15-148 16,27-25-201-16,2 15 26 0,-8-23 518 0</inkml:trace>
  <inkml:trace contextRef="#ctx0" brushRef="#br0" timeOffset="5754.2834">948 3271 1408 0,'-47'15'44'15,"-7"-1"-2"-15,2 13 4 0,1-3-16 16,5 9 0-16,1 2-7 0,3 8 2 0,1 5-14 16,2 6 9-16,3 3-13 0,7 3 13 0,2 3-14 15,9 3-3-15,5 4 17 0,8 3-20 0,9 0 13 16,8 3-2-16,9-3-19 0,6-4 16 0,8-2-16 15,6-5 15-15,9-5-14 0,5-7-6 0,3-7 22 16,4-7-25-16,3-7 27 0,-2-4-12 16,5-6-4-16,0-6 5 0,-5-6-4 0,4-5 1 15,-6-11 1-15,-2-7-3 0,-5-8 7 0,-4-8-5 16,-4-8-4-16,-7-5 28 0,-5-8-18 0,-3-3 23 16,-7-7-7-16,-5-6-17 0,-4-3 8 0,-5-6-15 15,-8 3 15-15,-4 0 0 0,-9 6-14 16,-6 3 16-16,-10 4-18 0,-7 4 3 15,-7 0 10-15,-6 4-12 0,-5 3 9 0,-5 3-10 16,-4 5 8-16,-2 8-8 0,-3 7 7 0,1 10-6 16,0 11 3-16,3 8-2 0,1 12-11 0,5 7-6 15,5 11-26-15,-1-3-21 0,17 14-49 0,-11-15-91 16,27 12-352-16,6 2 19 0,2-13 324 0</inkml:trace>
  <inkml:trace contextRef="#ctx0" brushRef="#br0" timeOffset="8329.63">2873 3593 862 0,'2'-29'111'0,"-2"29"-11"0,-4-25 4 0,4 25 4 15,-4-23-2-15,4 23-12 0,-8-21-15 16,8 21-22-16,-21-16-7 0,21 16-10 0,-31-9-7 15,11 9-7-15,-7 0-6 0,-1 6-2 0,-3 3-2 16,-5 7 5-16,-5 5-1 0,-1 5 5 16,-6 6-3-16,2 3 5 0,-3 4-8 0,2 3 4 15,-2 1-13-15,2 6 3 0,1 2 1 0,4 2-17 16,3 0 19-16,5 0-17 0,6-3 3 0,5-1 7 16,9-1-9-16,3-5 4 0,8-3-7 15,7-5 5-15,7-4-7 0,7-4 6 0,6-3-5 16,8-3 2-16,7-4-6 0,7-8 2 0,8-3-12 15,4-7-8-15,6-2-15 0,1-8-18 0,7 5-33 16,-13-17-63-16,20 20-183 0,-19-16-264 0,-2-2 50 16,-1 7 416-16</inkml:trace>
  <inkml:trace contextRef="#ctx0" brushRef="#br0" timeOffset="8865.9096">3107 4033 1234 0,'0'0'127'0,"4"-18"-75"15,-4 18-3-15,-2-24 13 0,2 24 3 0,3-17-5 16,-3 17-10-16,0 0-7 0,0 0-2 0,0 0-3 15,0 0-5-15,0 0-6 0,0 0-7 16,0 0-10-16,0 0-5 0,-17 13-4 16,17-13 3-16,-12 32 1 0,6-9 6 0,-3 1-2 15,3 3 7-15,0-2-7 0,1 0 2 0,3 1-5 16,2-2 0-16,2-1-7 0,2-3 4 0,-4-20-5 16,15 29 3-16,-15-29-2 0,24 17 1 0,-24-17-2 15,31 10 2-15,-11-10 0 0,0-2 1 0,1-6 2 16,2-1-1-16,0-6 1 0,0-3-2 15,2-5 3-15,-1-1-5 0,-1-3 5 0,0-1-5 16,-1 2 4-16,-1 0-5 0,-3 1 5 0,-1 1-5 16,0 3 5-16,-2 2-3 0,-15 19 1 0,22-29-1 15,-22 29 1-15,12-17 3 0,-12 17 1 16,0 0 2-16,0 0 0 0,0 0 0 0,0 0-5 16,0 0-2-16,0 0 0 0,0 0 0 0,0 21 0 15,0-21 0-15,-3 36 0 0,1-12 0 16,-2 3 0-16,1-1 0 0,-1 3 0 0,-1 0 0 15,1-1 0-15,1-1 0 0,1-2 0 0,1-3-9 16,2-3-14-16,-1-19-12 0,8 28-25 0,-8-28-25 16,13 22-56-16,-13-22-79 0,18 5-220 0,-18-5-135 15,0 0 117-15,34-2 458 0</inkml:trace>
  <inkml:trace contextRef="#ctx0" brushRef="#br0" timeOffset="9716.7622">4615 3421 1049 0,'0'0'375'0,"-7"-19"-286"0,7 19-25 16,-19-10-9-16,19 10-5 0,-20-6-6 0,20 6-15 15,-32 0-13-15,10 4-6 0,-5 4-5 0,-1 4 3 16,-6 3 1-16,-1 5 9 0,-3 3-1 0,1 5 6 16,-2 1-8-16,-1 6 4 0,1 0-7 0,2 1 6 15,4-3-8-15,6-1 4 0,5-3-10 0,6-4 3 16,6-3-7-16,5-3 1 0,6 0-3 16,4-1 1-16,6 0-2 0,5-1-10 0,6-3 9 15,6 0-8-15,6-2 25 0,5-3-12 16,5-1 14-16,2-6-15 0,3-2 0 0,0-2-2 15,1-1 3-15,-4 2-3 0,-3 0 0 0,-6 2 0 16,-7 3-3-16,-5 2 2 0,-6 2-3 0,-19-8 2 16,23 23 1-16,-23-23 3 0,6 35-1 0,-9-11 3 15,-5 4-5-15,-5 2 5 0,-7 5-6 16,-4 3 6-16,-7 3-6 0,-1 0 7 0,-6-2-7 16,-2-3 8-16,1-2-6 0,0-4 5 0,5-2-5 15,2-6 4-15,5-4-4 0,7-5 2 0,20-13-8 16,-22 9-16-16,22-9-22 0,0 0-21 0,0 0-31 15,13-38-55-15,18 27-140 0,-2-18-280 0,2-8 49 16,13 7 388-16</inkml:trace>
  <inkml:trace contextRef="#ctx0" brushRef="#br0" timeOffset="10107.4015">5182 3586 1213 0,'0'0'383'0,"-22"3"-350"0,22-3-2 15,-34-13 10-15,34 13 4 0,-39-6-1 0,19 7-8 16,-4 2-10-16,0 5-4 0,-3 3-8 16,-1 5 2-16,-1 3-2 0,0 4 4 0,-1 2 0 15,2 5 3-15,3 2-8 0,3 4 2 0,3 2-8 16,4-1-9-16,4 1 15 0,5-1-18 15,6-3 16-15,2-1-8 0,7-4-4 0,4-4 3 16,5-2-4-16,6-3 3 0,2-5-2 0,5-1 1 16,-1-7 1-16,4-3 0 0,1-6-1 0,2-4 1 15,3-6 0-15,-1-5-1 0,2-4 5 0,-3-7-6 16,-1-3 6-16,-7-4-6 0,-3-1-9 0,-4-3 21 16,-4-2-20-16,-3 1 18 0,-5 0-5 15,-4 2-8-15,-5 3 8 0,-5 1-6 0,-3 2 3 16,-4 1-9-16,-2 1-4 0,-5 0-10 15,-2 5-3-15,-6 0-9 0,1 7-2 0,-3-2-5 16,2 10 0-16,-2-1-10 0,7 11-10 0,-4-5-29 16,24 5-65-16,-28 13-123 0,28-13-271 0,-5 30 41 15,5-30 375-15</inkml:trace>
  <inkml:trace contextRef="#ctx0" brushRef="#br0" timeOffset="10560.5289">5487 4009 1368 0,'0'0'114'16,"0"0"-34"-16,0 0-17 0,0 0-2 0,0 0-7 15,0 0-2-15,0 0-11 0,0 0-6 0,0 0-11 16,0 0-8-16,0 0-8 0,-9 24 0 0,9-24 0 15,-20 29 7-15,8-11 0 0,-1 3 5 16,2 0-5-16,2-1 2 0,0-1-8 0,6 1 1 16,3-20-6-16,1 31-1 0,-1-31-2 0,16 23 0 15,-16-23-1-15,36 16 1 0,-9-15 0 0,4-3-2 16,6-4 1-16,2-5-1 0,5-5-3 0,1-4-8 16,1-1-7-16,-1-4-18 0,1 3-3 0,-6-2-10 15,2 3-8-15,-10-8-28 0,7 15-50 16,-22-23-110-16,16 14-294 0,-12 4 6 15,-13-8 255-15</inkml:trace>
  <inkml:trace contextRef="#ctx0" brushRef="#br0" timeOffset="10709.3763">5726 4085 1139 0,'-21'43'344'0,"-1"-13"-279"15,11 4-26-15,1-7-14 0,6 4 0 0,3-7-15 31,4-1-5-31,1-3-10 0,4-3-7 0,5 3-35 16,-13-20-62-16,35 28-153 0,-18-21-296 0,2-7 44 0,7 9 370 0</inkml:trace>
  <inkml:trace contextRef="#ctx0" brushRef="#br0" timeOffset="11818.7698">1066 6641 1099 0,'-22'-14'97'0,"22"14"-15"0,-23-12-5 16,23 12-6-16,-26-12-3 0,26 12-14 0,-28-11-13 16,28 11-9-16,-34-15-7 0,16 7-6 0,0-1-3 15,18 9-2-15,-34-15 3 0,16 9-2 16,0 1 1-16,18 5 0 0,-34-3-2 0,34 3-1 16,-33 7-3-16,33-7 1 0,-34 20-5 0,17-4 2 15,-2 2-5-15,1 3 5 0,0 1-6 0,2 2 6 16,0 1-5-16,5 1 3 0,3-2-5 15,3-2 1-15,4-4-3 0,1-18 0 0,11 25-1 16,-11-25 1-16,30 16-2 0,-7-11 4 0,6-3-2 16,6-3 2-16,2-3 0 0,5-2-3 15,4-2 3-15,1-1-2 0,4 2 2 0,-2 2-1 16,-3 3 1-16,-2 4-2 0,-6 5 0 0,-4 4 0 16,-8 5-6-16,-5 1-2 0,-7 5-4 0,-6 3 5 15,-6 4-6-15,-6 4 12 0,-7 2-5 0,-6 0-8 16,-8 0 31-16,-4 0-20 0,-5-2 27 0,-1 1-3 15,-3-4-7-15,-1-4 5 0,-2-3-8 16,1-4 2-16,0-5-5 0,2-3 0 0,3-6-3 16,3-4 2-16,4-7-1 0,6-6-1 0,6-5 1 15,5-7-5-15,8-7 4 0,4-6-8 16,6-7-6-16,8-4 19 0,7-5-19 0,2-4 17 16,9-2-7-16,1-2-11 0,2 2 6 0,5 1-14 15,-3 6 3-15,1 0-18 0,1 12-3 0,-5-1-25 16,1 14-12-16,-13-9-53 0,15 28-143 15,-38 8-232-15,29-29-33 0,-8 26 316 0</inkml:trace>
  <inkml:trace contextRef="#ctx0" brushRef="#br0" timeOffset="12287.5273">1015 5991 1255 0,'-50'3'164'0,"4"-6"-134"0,5 9 6 16,-2 0 0-16,7 10 6 0,-4 1-4 0,4 10-5 15,-4 3-15-15,2 7-1 0,0 4-10 0,2 7 11 16,2 2-7-16,4 8-2 0,1 4 22 0,4 9-19 15,0 4 20-15,8 11 2 0,0 1-21 16,8 5 17-16,6 4-25 0,9-3-2 0,8 0 8 16,9-2-15-16,10-8 12 0,6-3 1 0,6-11-17 15,6-7 13-15,6-8-10 0,3-9 8 16,4-11-4-16,2-10 3 0,5-13-2 0,2-11 2 16,4-14 2-16,9-11-3 0,1-16 5 0,3-11-9 15,0-15 9-15,-5-10-11 0,-1-6 13 0,-6-8-15 16,-8 3 2-16,-9-2 12 0,-13 3-13 0,-14 2 13 15,-14 4 2-15,-10 6-12 0,-16 4 16 0,-11 3-10 16,-12 5-5-16,-9-1 15 0,-9 0-21 16,-9 1 8-16,-6 2-3 0,-6 0-13 0,-5 7 8 15,-4 5-5-15,-6 9 9 0,0 9-6 16,-3 13 3-16,1 9-9 0,6 13-4 0,0 11-2 16,9 11-5-16,4 8 3 0,10 10-27 0,1-6-33 15,24 20-130-15,-16-13-310 0,26-4-32 0,8 0 222 16</inkml:trace>
  <inkml:trace contextRef="#ctx0" brushRef="#br0" timeOffset="14350.2972">2740 6500 632 0,'0'0'252'0,"-11"-30"-21"0,11 30-172 0,-15-17-1 16,15 17-9-16,0 0 4 0,-12-17 6 0,12 17-3 15,0 0-3-15,0 0-4 0,0 0-5 16,-17-17-8-16,17 17 0 0,0 0-5 0,0 0-3 15,0 0-8-15,0 0-6 0,0 0-7 0,-10 21-2 16,10-21 1-16,-2 35 6 0,1-6-1 0,1 6 7 16,0 5-8-16,1 5 6 0,0 3-9 0,1 3 7 15,1 3-10-15,-1 2 7 0,-2 1-10 0,2 0-4 16,-2 1 16-16,0-1-16 0,0-4 16 16,-2-1-7-16,2-4-8 0,0-3 6 0,2-5-7 15,-2-8 8-15,0-5-6 0,1-6 3 16,-1-21-1-16,0 21 2 0,0-21-1 0,0 0 2 0,0 0-2 15,0 0 1-15,0 0 0 0,0-17-1 16,-1 0 3-16,-1-9-5 0,0-9 4 0,-1-6-7 16,2-6 6-16,1-2-6 0,1 0-5 0,-1-2 17 15,0-1-17-15,-2-1 17 0,0-3-3 16,-2-2-10-16,-1-1 9 0,0-3-8 0,0 1 9 16,2 3-10-16,1 3 9 0,2 0-10 0,3 3-5 15,2 3 18-15,3 2-18 0,2 4 19 0,6 5-5 16,3 1-7-16,4 6 6 0,4 1-5 0,2 4 4 15,0 3-4-15,1 3 3 0,1 4-1 0,0 3 2 16,0 4-2-16,0 4 1 0,-2 5-1 0,-1 4-2 16,-3 4 2-16,0 6-2 0,-2 1 1 15,-1 5-2-15,-3 3 2 0,-2 2-3 0,-2 4 5 16,-8 4-5-16,-1 1 6 0,-7 3-6 16,-4 2-6-16,-3 2 20 0,-9 1-17 0,-4 2 18 15,-6 2-5-15,-4-1-8 0,-5-3 7 0,-1-1-6 16,-2-2 5-16,3-5-9 0,1-4 7 0,5-5-7 15,3-7 2-15,5-1-5 0,5-8-7 16,17-9-18-16,-21 3-23 0,21-3-49 0,0 0-62 16,0 0-120-16,16-32-299 0,-1 8 49 0,14 4 395 15</inkml:trace>
  <inkml:trace contextRef="#ctx0" brushRef="#br0" timeOffset="14912.8079">3545 6146 1212 0,'0'0'87'16,"-19"-27"-37"-16,19 27 15 0,0 0 12 0,-24-21 2 15,24 21-15-15,0 0-27 0,-19 15-18 0,19-15-13 16,-21 29 2-16,10-4 0 0,1 8 12 16,-2 7 0-16,2 8 8 0,0 2 5 0,1 7-22 15,-1 1 15-15,3 5-22 0,0-1 1 0,1 2 8 16,1 2-13-16,2-2 11 0,1-1-11 16,-1-3 10-16,3-5-10 0,0-3-4 0,2-3 17 15,0-5-19-15,1-4 19 0,-1-2-8 0,-1-6-6 16,0-5 5-16,2-5-5 0,-2-4 3 0,-1-18-4 15,4 21 3-15,-4-21-2 0,0 0-1 0,0 0 1 16,0 0-3-16,0 0 2 0,0 0 1 0,0 0 1 16,12-26-1-16,-8 8 4 0,0-5-5 0,2-2 3 15,2-2-6-15,1-1 3 0,1 2-4 16,4 0 5-16,-1 2-1 0,3 3-10 16,-2 3 25-16,-14 18-27 0,32-26 29 0,-15 17-13 15,0 2-1-15,-17 7 0 0,33-7-3 0,-33 7-1 16,28 3 1-16,-28-3 0 0,25 11 0 0,-25-11 0 15,20 16-14-15,-20-16 13 0,14 20-11 0,-14-20 28 16,7 27-12-16,-7-27 13 0,-7 33-12 0,-1-14-3 16,-4 0 5-16,-4 1-4 0,-4-1 2 15,-4 2-3-15,-3-2 1 0,-1 0-5 0,-1-2 1 16,-1-2-8-16,2-4-5 0,2-2-17 0,0-5-11 16,6 2-21-16,-4-12-25 0,24 6-46 0,-34-17-96 15,34 0-275-15,0 17-14 0,-8-46 289 0</inkml:trace>
  <inkml:trace contextRef="#ctx0" brushRef="#br0" timeOffset="15615.9445">4853 6377 1025 0,'-6'-23'217'15,"6"23"-96"-15,-2-28-18 0,2 28-18 0,-8-26-17 16,8 26-14-16,-14-23-12 0,14 23-15 0,-26-22-1 16,26 22-6-16,-32-17-1 0,12 13 0 15,-3 3-2-15,0 5 1 0,-3 3-1 0,2 5 2 16,-4 4-1-16,1 7 2 0,-2 3-4 0,1 7-9 16,-4 3 19-16,2 8-21 0,-2 2 17 0,2 2-7 15,1 5-10-15,2 2 8 0,3 0-12 0,3 1 1 16,4-4-2-16,6-4 0 0,5-3 0 0,6-5 0 15,6-2 0-15,5-7 0 0,7-4 0 16,4-3-7-16,7-6 7 0,5-5-13 16,5-4-11-16,2-9-14 0,6-1-15 0,-2-13-32 15,11 8-59-15,-15-29-137 0,12 12-324 0,4-7 28 16,-4-11 358-16</inkml:trace>
  <inkml:trace contextRef="#ctx0" brushRef="#br0" timeOffset="16162.8242">4886 7002 1597 0,'-21'22'49'0,"0"-6"5"0,4 3-39 0,17-19 26 0,-27 29-16 15,27-29-9-15,-12 29 2 0,12-29-9 16,-3 22-1-16,3-22-6 0,17 16 2 0,-17-16 1 15,39 8 6-15,-13-12 3 0,7-6-2 0,3-11 5 16,7-7-4-16,3-7-11 0,5-6 23 0,1-6-19 16,0-4 17-16,-2-3-4 0,-5-1-10 0,-3-3 5 15,-5 1-10-15,-3 0 9 0,-2 1-9 16,-4 1 7-16,-1 3-7 0,-9 3-7 0,-5 5 9 16,-8 4-6-16,-5 5 0 0,-2 2 0 0,-4 4 0 15,-3 8 0-15,-2 3 0 0,11 18 0 0,-24-15 0 16,24 15 0-16,-33 8 0 0,12 9 0 0,-2 10 0 15,-3 13 0-15,-1 12 0 0,-2 10 0 0,-1 9 0 16,1 4 0-16,1 6 0 0,3 0 0 16,0-1 0-16,5-4 0 0,3-8 0 15,5-7 0-15,7-7 0 0,6-6 0 0,5-7 0 16,10-7 0-16,2-9-21 0,11-4-36 0,2-11-20 16,14 3-71-16,-13-31-195 0,26 9-287 0,1-9 36 15,2-12 418-15</inkml:trace>
  <inkml:trace contextRef="#ctx0" brushRef="#br0" timeOffset="16787.8877">5602 7114 1638 0,'-4'-17'44'0,"4"17"-24"0,13-23-1 15,-13 23-5-15,25-28 33 0,-25 28-34 0,31-26 23 16,-31 26-20-16,30-19-8 0,-30 19-2 16,27-11-1-16,-27 11 1 0,18-2 2 0,-18 2 3 15,0 0 1-15,0 0 2 0,0 0-1 16,0 0 0-16,16 23-2 0,-16-23-3 0,-4 23-13 16,4-23 22-16,-11 34-23 0,2-13 22 0,-5 5-9 15,-3 2-2-15,0-1 5 0,-2 2-4 0,2-2 5 16,0-2-6-16,2 0 4 0,2-6-4 0,2-1 0 15,11-18-5-15,-15 28 0 0,15-28 0 0,0 0 0 16,-3 18 0-16,3-18 0 0,0 0 0 16,0 0 0-16,28 10 0 0,-28-10 0 0,34-4-1 15,-11-3 0-15,4 0-1 0,3-4-7 16,4-1-6-16,0-2-13 0,4 3-11 0,-4-4-16 16,6 6-17-16,-8-8-36 0,14 20-79 0,-23-24-168 15,12 15-226-15,0 4 49 0,-11-13 471 0</inkml:trace>
  <inkml:trace contextRef="#ctx0" brushRef="#br0" timeOffset="18094.4787">1137 9490 841 0,'0'0'144'16,"0"0"-87"-16,0 0 1 0,-12-19-2 0,12 19 7 0,-11-19 7 15,11 19-4-15,-21-14-6 0,21 14-8 0,-30-7-6 16,13 8-3-16,-8-4-1 0,3 7-2 0,-7-1-4 15,5 4-3-15,-4 1-4 0,1 7 1 0,-2 0-5 16,2 5 0-16,0 2-2 0,3-1-14 0,1 2 24 16,4 2-28-16,-1-1 18 0,4 4-12 15,3-1-8-15,3 1 5 0,7-2-5 0,1-3 2 16,7-3-4-16,4-2 2 0,-9-18-4 0,30 28 2 0,-7-19-1 16,3-6 1-16,5-6 0 0,2-7-1 0,6-7 3 15,1-5-3-15,2-3 5 0,0-5-5 16,1-3 6-16,-4-2-7 0,0 1 5 0,-4 1-6 15,-6 1-9-15,-1 1 20 0,-5 2-19 0,-3 0 20 16,-5 4-7-16,0 1-4 0,-5 3 3 16,-4 4-2-16,-6 17 3 0,3-23-3 0,-3 23 5 15,0 0 3-15,0 0-4 0,0 0 1 0,-18-1-4 16,18 1-2-16,-27 34-1 0,10-3 3 0,-3 12-5 16,-3 6-4-16,-3 7 16 0,-2 4-15 0,0 3 14 15,0 4-4-15,-1 2-13 0,1-2 8 0,2 2-10 16,1-1 10-16,3-3 6 0,3-5-16 15,4-8 13-15,3-11-24 0,9-9-11 16,5-12-17-16,-2-20-36 0,26 9-53 0,12-1-127 16,-15-24-307-1,12-9 5-15,7-2 363 0</inkml:trace>
  <inkml:trace contextRef="#ctx0" brushRef="#br0" timeOffset="18601.7221">991 8913 1318 0,'-50'22'72'0,"10"12"-29"15,-8-3 3-15,5 11 8 0,-5 0-16 0,6 10 11 16,-7 1-15-16,4 7 10 0,-2 4-16 0,5 7 10 16,2 2 2-16,7 7-18 0,5 2 10 0,6 5-21 15,8 3-9-15,5 1 12 0,7-2-19 0,6-4 3 16,8-5 13-16,6-7-15 0,9-7 15 16,4-7-6-16,8-6-10 0,4-8 8 0,7-5-7 15,2-9 6-15,4-5-6 0,1-9 5 0,3-8-3 16,-1-5 2-16,6-9 1 0,2-6-3 15,-1-8 4-15,5-8-5 0,0-5 5 0,-3-10-8 16,-3-2 9-16,-4-7-10 0,-9-5 11 0,-7-3 1 0,-8-4-18 16,-7-5 17-16,-5-2-17 0,-5 0 7 15,-5-1 13-15,-7 2-13 0,-8 1 13 16,-8 2-13-16,-7 4-2 0,-5 3 18 0,-8 1-19 16,-4 1 16-16,-7-1-10 0,-5 0-19 0,-1 2 1 15,-8-3-13-15,-2 3 10 0,-3-1-7 0,-3 8 17 16,-2 4-6-16,2 9-3 0,0 9 30 0,3 10-32 15,-1 9 27-15,7 12-14 0,2 7-44 0,9 15 15 16,-4-2-72-16,22 23-117 0,-11-7-297 16,12-2-7-16,12 9 391 0</inkml:trace>
  <inkml:trace contextRef="#ctx0" brushRef="#br0" timeOffset="20601.7592">2695 9278 824 0,'0'0'229'16,"-2"-29"-51"-16,2 29-98 0,0 0-9 0,0 0-11 15,2-18-3-15,-2 18 0 0,0 0-13 16,0 0-15-16,-9 23-17 0,9-23-6 0,-22 40-3 16,8-11 8-16,-5 6-2 0,1 6 10 0,-4 4-6 15,2 3-4-15,-5 0 23 0,5 5-23 0,-2-1 21 16,1 3-7-16,3 1-13 0,2-2 11 15,0-4-12-15,4-5 7 0,1-4-12 0,1-4 6 16,4-6-9-16,3-5 5 0,0-6-6 0,3-20 3 16,4 24-4-16,-4-24 2 0,0 0-1 15,0 0 1-15,0 0 1 0,0 0-2 0,0 0 3 16,0 0 3-16,18-12 7 0,-18 12 0 0,11-34 4 16,-4 6-7-16,1-8-1 0,0-7-6 0,2-4 4 15,2-6-9-15,1-4 9 0,3-2-11 0,2-2 9 16,2 1 4-16,-1-1-16 0,2 1 16 0,0-3-13 15,-1 4 1-15,2 3 9 0,-1 8-8 16,0 8 5-16,-2 8-4 0,-1 11 2 0,-18 21-2 16,30-24 1-16,-30 24-1 0,23-7 2 15,-23 7-1-15,24 8 0 0,-24-8 2 0,25 28-4 16,-11-5 5-16,-1 7-5 0,-1 5 6 0,1 7-7 16,-5 5 7-16,-1 7-9 0,1 4-1 0,-5 4 13 15,2 7-12-15,-4 4 11 0,1 1 0 0,-2-2-11 16,0-2 10-16,0-2-10 0,1-5 6 15,2-1-17-15,1-9-9 0,5-5 11 0,-3-8-37 16,6-2-1-16,-7-14-40 0,13 7-56 0,-18-31-86 16,22 22-178-16,-22-22-124 0,21-2 127 0,-2 4 409 15</inkml:trace>
  <inkml:trace contextRef="#ctx0" brushRef="#br0" timeOffset="20804.8876">2617 9844 1742 0,'-34'8'82'0,"34"-8"-45"16,-25 6-18-16,25-6-9 0,0 0-7 0,0 0-3 15,0 0 0-15,30-14 1 0,-7 2 1 0,6-4-3 16,7-4 3-16,6-3-5 0,6-5 3 16,3-5-20-16,5 1-10 0,-1-8-30 0,7 8-25 15,-10-10-26-15,13 18-95 0,-24-21-80 0,12 9-255 16,-1 7 30-16,-14-16 468 0</inkml:trace>
  <inkml:trace contextRef="#ctx0" brushRef="#br0" timeOffset="21008.02">3485 9117 1708 0,'-19'20'55'15,"7"3"-22"-15,-1 2-6 0,5 9 4 0,-1 4-7 16,2 5 3-16,-3 7-16 0,1 4 11 0,-5 5-9 15,2 1-6-15,-1 0 14 0,-1 1-19 0,3-3 10 16,-1 1-5-16,4-6-11 0,2-6 5 0,3-4-12 16,3-11-3-16,5 0-21 15,1-9-10-15,7 0-27 0,-13-23-23 0,41 29-60 16,-41-29-104-16,49-17-282 0,-17 11-17 0,-4-16 347 16</inkml:trace>
  <inkml:trace contextRef="#ctx0" brushRef="#br0" timeOffset="21617.447">3803 10037 1118 0,'0'0'141'0,"-21"12"-61"0,21-12-7 16,0 0-23-16,0 0-21 0,0 0-14 16,0 0-2-16,0 0 4 0,0 0 9 0,13-17 9 15,-13 17 1-15,22-18 1 0,-5 8-9 0,-17 10-4 16,33-23-8-16,-33 23-2 0,33-19-5 0,-33 19 1 15,29-17-4-15,-29 17 0 0,24-10-3 0,-24 10-1 16,17-1 1-16,-17 1-2 0,0 0 2 0,0 0 2 16,0 0 3-16,0 0 2 0,10 19 0 15,-10-19-3-15,-7 22-2 0,1-4-5 16,-4 3 5-16,-2 0-1 0,0 5 8 0,-5-1 1 16,2 4 6-16,-2-2-6 0,2-1-5 0,1-1 20 15,3-4-24-15,2-3 20 0,2-1-17 0,7-17-4 16,-5 23-1-16,5-23-1 0,0 0-2 0,11 19 0 15,-11-19 0-15,20 6-1 0,-20-6 2 0,30-3-1 16,-11-2-2-16,5-3-4 0,-1-4-14 0,5 0-13 16,-4-6-26-16,8 7-30 0,-12-15-56 15,20 25-163-15,-19-15-285 0,7-2 40 0,4 11 396 16</inkml:trace>
  <inkml:trace contextRef="#ctx0" brushRef="#br0" timeOffset="22246.5781">4915 9116 1283 0,'-35'-1'43'0,"35"1"1"15,-35 0 9-15,35 0-6 0,-35 1 1 0,35-1-4 16,-37 7-9-16,19 0-4 0,-3-1-4 0,2 6 1 16,-3-1 1-16,4 7 6 0,-4 0-3 15,3 6 1-15,0 1-7 0,1 4 1 0,-2 3-8 16,3 3 4-16,-1 2-10 0,2 5 5 16,-1 2-9-16,4 0-10 0,-1 1 18 0,6 3-17 15,2-3 16-15,3 3-6 0,5-4-10 0,4-1 5 16,5-5-6-16,3-2 5 0,6-2-4 0,4-5 5 15,3-1-6-15,4-7 5 0,5-2-4 0,4-6 4 16,4-7-3-16,2-4 2 0,1-5 0 0,5-8 0 16,0-7-1-16,2-5-4 0,0-9 5 0,-2-5-6 15,0-8 7-15,-5-2-8 0,-6-3 7 16,-8-2-7-16,-8 3 8 0,-6-1 4 0,-10 3-15 16,-4 2 16-16,-7 2-16 0,-6 0 6 0,-4 6 2 15,-6 1-7-15,-4 2 1 0,-3 1-8 16,-5 3 2-16,-4-2-6 0,0 5 3 0,-2-4-6 15,2 3 4-15,0 2-9 0,3 4 1 0,1 2-6 16,6 7 6-16,4 4 0 0,20 9 1 16,-19-7-14-16,19 7-54 0,0 0-84 0,17 23-102 15,-17-23-150-15,19 21-94 0,13 6 277 0</inkml:trace>
  <inkml:trace contextRef="#ctx0" brushRef="#br0" timeOffset="22964.1393">5501 9809 1434 0,'-10'20'137'15,"10"-20"-98"-15,0 0-22 0,0 0-12 0,0 0-2 16,0 0 8-16,17-13 7 0,-17 13 5 16,23-12-1-16,-23 12-2 0,30-18-6 0,-12 6-1 15,3 1-3-15,-2 0 0 0,3 0-4 0,-1 2 1 16,2-2-3-16,0 2 1 0,2 0-3 15,-2 2-1-15,-1 0-2 0,-2 3 2 0,-2 2-1 16,-18 2 1-16,27 2 0 0,-27-2-1 0,0 0 2 16,17 18 0-16,-17-18 2 0,-3 24-3 0,-3-7 5 15,-4 3-5-15,-5 3 7 0,-5 3-2 16,-4 0 8-16,-2 1-1 16,-1 1 7-16,-1-4-3 0,2 0 4 0,5-3-9 15,2-4 1-15,19-17-9 0,-20 20-1 0,20-20-5 16,0 0-2-16,0 0 1 0,0 0 0 0,19 6 3 15,-19-6-1-15,37-6 3 0,-12 0-1 16,3-1 2-16,1 0-3 0,0-1 2 0,-2 2-1 16,-3 3-1-16,-3 2 1 0,-4 2 1 15,-17-1 0-15,18 7 5 0,-18-7 5 0,4 22 0 16,-8-4 3-16,-3 4-7 0,-5 3-1 0,-4 3-6 0,-5 1 3 0,-2-2-5 16,-1 0-3-16,-3-2 20 0,3-4-21 0,1-1 20 15,3-5-13-15,20-15-8 0,-28 19-3 0,28-19-11 16,0 0-15-16,0 0-21 0,0 0-32 15,0 0-47-15,-13-22-91 0,34 13-241 16,-9-11-102-16,1-9 141 0</inkml:trace>
  <inkml:trace contextRef="#ctx0" brushRef="#br0" timeOffset="23802.0162">766 12050 1437 0,'0'0'111'0,"0"0"-73"15,0 0 8-15,-20-13-4 0,20 13-2 16,0 0 1-16,0 0-8 0,0 0-6 0,0 0-25 16,0 0 7-16,0 0-21 0,-4 26 27 0,2-6-11 15,0 6 9-15,-2 6-6 0,-1 4-8 0,-1 0 4 16,-2 4-4-16,1 1 4 0,-1 2-8 0,1-2 0 16,2-1-14-16,-1-6-2 0,5 0-21 0,0-9-1 15,7 2-29-15,-6-27-17 0,18 37-49 16,-18-37-51-16,28 16-61 0,-28-16-171 0,29-10-5 15,5 9 290-15</inkml:trace>
  <inkml:trace contextRef="#ctx0" brushRef="#br0" timeOffset="24130.161">1179 12039 1177 0,'0'0'234'15,"0"0"-137"-15,0 0-39 0,-19 0-19 0,19 0-9 16,-22 10-21-16,22-10 23 0,-22 22-36 0,9-4 28 15,1 6-15-15,-2 1-2 0,2 7 10 0,-1-1-1 16,3 4 11-16,-3 0-8 0,5 4 9 0,0-1-13 16,5 2 7-16,2-4-5 0,2-3 4 0,4-6-7 15,2-2 1-15,4-5-6 0,-11-20-4 16,33 29-2-16,-11-22 1 0,4-5-4 0,0-6 1 16,5-7 3-16,0-5-4 0,4-5 3 15,-1-7-4-15,0-7 5 0,-2-5-8 0,1-5 8 16,-6-2-8-16,-3 1 7 0,-4 1-7 0,-7 3 7 15,-2 2-7-15,-5 5 5 0,-5 3 9 0,-5 7-27 16,-5 3 17-16,-3 2-27 0,-4 0-5 0,-1 5-7 16,-6-2-11-16,4 8-18 0,-9-4-8 15,7 14-20-15,-10-9-16 0,31 8-35 0,-40 3-42 16,40-3-74-16,-18 28-181 0,18-28 50 0,0 0 389 16</inkml:trace>
  <inkml:trace contextRef="#ctx0" brushRef="#br0" timeOffset="24630.2033">1010 11413 1237 0,'-51'11'58'16,"10"4"-42"-16,-9 2 18 0,9 9-11 15,-4-2 28-15,6 13 13 0,-7 0-11 0,5 11 5 16,-4 0-16-16,8 11 5 0,-1-1-18 0,9 6 8 16,3 3-17-16,8 2-6 0,6 4 10 0,7 3-16 15,5 0 10-15,9 4-3 0,5-1-16 16,7-3 9-16,8-2-13 0,6-2 3 0,9-3 17 15,7-5-17-15,6-7 17 0,4-6-9 0,4-8-10 16,0-5 7-16,6-9-2 0,2-4 6 0,-2-9-3 16,9-5 8-16,-4-13-2 0,2-12-2 0,0-11 5 15,-3-15-9-15,1-11 10 0,1-11-8 0,-1-10-6 16,-2-8 16-16,-6-7-15 0,-5-4 11 16,-7-2 0-16,-8 0-16 0,-8 5 10 15,-10 3-1-15,-10 8-12 0,-11 4 13 0,-11 7-11 16,-8 2 2-16,-10 3 11 0,-10 3-10 0,-7 1 7 15,-8 2-12-15,-6 3 4 0,-5 3-9 0,-4 8-4 16,-3 5 19-16,-3 9-19 0,-1 8 20 0,0 9-14 16,2 8-2-16,4 10-2 0,0 7 0 0,6 8 4 15,2 1-31-15,8 5 13 0,2-3-46 16,17 8-50-16,-10-20-113 0,31 10-350 0,-2-2 36 16,7-22 291-16</inkml:trace>
  <inkml:trace contextRef="#ctx0" brushRef="#br0" timeOffset="26505.2018">3152 11631 998 0,'0'0'307'0,"0"0"-241"0,0 0-10 0,0-23-4 16,0 23-5-16,0 0 6 0,0 0-1 15,0 0-11-15,0 0-12 0,-10 20-17 0,10-20-6 16,-13 38-6-16,4-9 9 0,-2 4-2 15,2 6 12-15,-5 1-7 0,3 2 8 0,0 4-10 16,2 3 8-16,-1-2-10 0,1 0-7 0,1-1 19 16,-1 1-23-16,2-2 19 0,-1-2-6 0,0 0-9 15,1-4 7-15,0-3-7 0,-1-4 7 0,4-3-6 16,-1-6 5-16,2-6-6 0,3-17 4 0,-1 17-4 16,1-17-2-16,0 0-1 0,0 0-1 0,0 0 3 15,9-24 0-15,-2 6 7 0,1-10-5 16,2-8 3-16,2-9-6 0,2-6 2 0,0-4-6 15,3-3-3-15,1-2 17 0,-1-1-14 16,-1 3 14-16,-1-3-3 0,-1 3-10 0,0 5 8 16,-3 1-8-16,-1 6 8 0,-2 5-8 0,-1 6 8 15,1 5-8-15,-1 9 6 0,-7 21-3 0,7-22 1 16,-7 22 4-16,0 0-2 0,0 0 0 16,0 0-1-16,0 0-1 0,6 21 0 0,-2-4 2 15,1 4-1-15,0 2 6 0,0 2-6 0,1-2 6 16,2 1-8-16,2 1 3 0,2-3-1 0,3 0 2 15,4-7-3-15,3 0 5 0,5-7-3 0,2-3 3 16,5-5 1-16,4-7-3 0,-1-5 3 16,5-5-1-16,1-5 1 0,2-2 3 0,-1-4-2 0,0-1-5 15,-5-2 4-15,-3-1-8 16,-4 3 6-16,-3 1-4 0,-6 6 4 0,-6 3-7 16,-17 19 6-16,22-21 0 0,-22 21 4 0,0 0 5 15,0 0-6-15,0 0 2 0,0 0-8 0,-3 19 0 16,-5 2 0-16,-1 9-1 0,-4 7-2 0,-1 7 3 15,-3 4-6-15,-1 3 8 0,-1 3-10 0,2 0 6 16,4 1-11-16,1-4 6 0,6-3-15 0,2-7-11 16,6-2 11-16,5-9-29 0,5 2 5 15,0-12-30-15,12 8-32 0,-24-28-39 0,50 35-87 16,-33-33-69-16,12 2-214 0,8 7 68 0,-14-22 449 16</inkml:trace>
  <inkml:trace contextRef="#ctx0" brushRef="#br0" timeOffset="27011.7386">4407 11991 1156 0,'-38'-16'349'0,"20"17"-297"0,-6-5-16 0,3 4 4 16,-3-4 2-16,5 4-3 0,-2-1-5 0,1 4-2 15,-1 1-6-15,3 6-3 0,1-1-5 0,17-9-2 16,-30 28-2-16,30-28-15 0,-22 30 24 15,13-10-28-15,6-1 23 0,0 3-11 0,6 0-6 16,0-1 3-16,5-1-2 0,0-2 4 0,-8-18-3 16,22 26 2-16,-22-26-5 0,30 14 5 0,-11-12-2 15,1-3 2-15,1-3 0 0,-1-3-3 0,-1-3 1 16,-1-3-2-16,-1-1 2 0,0-5-3 0,0 0 2 16,-2-1-5-16,-1-2 6 0,0 0-9 15,-2 3-5-15,-2-1 22 0,-1 1-23 0,-9 19 24 16,14-31-10-16,-14 31-3 0,8-22 1 15,-8 22 1-15,0 0-2 0,0 0 1 0,0 0-2 16,0 0-1-16,0 0-1 0,2 18 0 0,-5-1-1 16,2 5-9-16,-1 7 23 0,-2 3-19 0,0 3 21 15,1 8-6-15,-1 1-8 0,0 2 8 0,1 5-12 16,-2 1 6-16,0 3-5 0,0-1 8 16,-2-2-6-16,-2 1 12 0,-1-1 5 0,1-1-19 15,-3-4 22-15,-2-3-21 0,0-7 4 0,-2-2 7 16,0-6-7-16,-2-1 8 0,-2-5-4 0,-2-4 4 15,1-4-3-15,-3-4 1 0,4-6-3 16,-2-5-3-16,1-5-5 0,2-8-5 0,-1-4-3 16,2-8-11-16,3-2-4 0,1-8-16 0,8-2-8 15,-4-10-30-15,15 13-81 0,-17-29-105 16,20 10-305-16,-2-1 27 0,-4-13 378 0</inkml:trace>
  <inkml:trace contextRef="#ctx0" brushRef="#br0" timeOffset="27747.0561">5885 11523 1162 0,'-31'-19'107'15,"31"19"-66"-15,-17-28 7 0,17 28 22 0,-12-33-27 16,12 33 24-16,-11-33-42 0,11 33 10 0,-15-29-1 0,15 29-5 0,-17-21 2 16,17 21-2-16,-21-15 2 0,21 15-2 0,-30-6-2 15,30 6-3-15,-35 7-3 0,16 3-3 0,-3 3-3 16,0 5 1-16,-4 4 11 0,1 7-24 16,-3 3 24-16,1 6-19 0,0 3 7 0,2 4 10 15,0 1-17-15,4 3 5 0,1 1-10 0,3 0 3 16,4-2-3-16,4-1 4 0,5-2-7 0,4-2 0 15,5-6 0-15,5-6 0 0,5-4 0 0,3-4 0 16,6-6 0-16,5-1 0 0,3-7 0 16,6-5 0-16,2-8 0 0,1-8 0 0,4-5 0 15,1-6 0-15,1-8 0 0,-1-5 0 16,-4-10 0-16,-4-3 0 0,-3 1 0 0,-5-4 0 16,-5 4 0-16,-5-1 0 0,-7 4 0 0,-3 6 0 15,-8 1 0-15,-3 4 0 0,-6 3 0 0,-4 1 0 16,-3 2 0-16,-4 2 0 0,-3 3 0 0,-2 4 0 15,-2 4 0-15,-2 5-20 0,0 6-1 0,0 4 1 16,2 8-5-16,-2 3 1 0,4 6 1 16,0 3-34-16,7 5 10 0,-1-7-43 0,16 11-22 15,1-29-55-15,7 38-112 0,-7-38-242 0,23 14 16 16,9-2 370-16</inkml:trace>
  <inkml:trace contextRef="#ctx0" brushRef="#br0" timeOffset="27951.3214">6338 11323 1227 0,'-30'9'312'0,"30"-9"-244"15,-35 22-45-15,17-8 5 0,-1-1 1 16,4 6 1-16,-2 0 8 0,3 5-35 0,-1 3 26 16,3 4-29-16,1 3 6 0,3 2 7 0,0 3-9 15,2 2 7-15,3 3-13 0,0 2 8 16,2 1-16-16,0 0-8 0,2 2-26 0,-4-7-12 15,10 7-54-15,-15-20-95 0,23 5-277 0,-9-2-51 16,-5-14 167-16</inkml:trace>
  <inkml:trace contextRef="#ctx0" brushRef="#br0" timeOffset="28185.6777">6195 11712 1788 0,'0'0'39'0,"0"0"-29"0,0 0-6 0,0 0-3 16,20 8-3-16,-20-8 4 0,21 6-3 0,-21-6 1 15,32 6 0-15,-13-6-2 0,4-2 2 0,4-2-4 16,2-2-6-16,-1-2-8 0,4-3-6 16,-4-5-5-16,6-2-1 0,-1-9-20 0,7 5-25 15,-9-17-57-15,17 17-85 0,-25-21-119 0,4 4-154 16,8 12 67-16,-20-18 423 0</inkml:trace>
  <inkml:trace contextRef="#ctx0" brushRef="#br0" timeOffset="28341.9291">6656 11246 1189 0,'-16'56'427'0,"-9"-21"-347"16,11 7-53-16,-1 3 22 0,6 6-26 0,0-2 11 15,3 3-6-15,1-2-15 0,3 2 7 0,2-4-14 16,2-1 3-16,3-4-20 0,1-10-7 0,5 1-39 15,-1-12-9-15,9 5-39 0,-19-27-47 0,39 31-147 16,-18-21-264-16,1-11 61 0,9 9 371 16</inkml:trace>
  <inkml:trace contextRef="#ctx0" brushRef="#br0" timeOffset="28716.9265">6956 10922 1490 0,'0'0'140'0,"0"0"-88"0,17 18-5 15,-17-18-2-15,17 23-8 0,-17-23-16 0,26 35 1 16,-15-13-4-16,1 4 4 0,-3 6-10 0,5 3 2 16,-2 1-5-16,3 3 7 0,0-2-6 0,1 3 5 15,-1 3-12-15,-1 3 4 0,0 2 4 0,-3 2-19 16,-3 0 18-16,-3 2-17 0,-6-1 3 0,-3 1 9 16,-4 4-14-16,-6 1 7 0,-3 1-14 15,-6 0 4-15,-4 1-17 0,-4-3-12 0,-7 3 15 16,-4-4-28-16,1 4 10 0,-7-9-17 0,10 6-29 15,-9-19-17-15,17 11-67 0,-15-28-92 0,14-3-235 16,13 1 29-16,-12-26 390 0</inkml:trace>
  <inkml:trace contextRef="#ctx0" brushRef="#br0" timeOffset="29295.0625">5581 10923 975 0,'-31'-7'135'0,"14"10"-16"0,-15-10-9 16,9 12-34-16,-9-5-16 0,5 10-39 0,-2 2 1 15,5 12 12-15,-5 6 2 0,4 14 13 0,-4 9-13 16,3 12 8-16,-2 9-22 0,5 8-5 16,1 9 16-16,3 6-13 0,3-1 9 0,6 6 3 15,4-8-29-15,8 1 12 0,9-3-6 0,6-7-18 16,10-1 8-16,5-5-22 0,5-4-13 0,4-9-5 16,11 1-41-16,-3-20-30 0,20 13-107 15,-16-26-207-15,17-1-93 0,8 1 91 0</inkml:trace>
  <inkml:trace contextRef="#ctx0" brushRef="#br0" timeOffset="30045.0911">7359 12062 1191 0,'0'0'213'0,"0"0"-149"0,0 0-25 0,0 0-15 15,0 0-8-15,0 0-6 0,0 0-4 16,4-19 19-16,-4 19-12 0,17-13 11 0,-17 13-5 15,24-14-5-15,-24 14 0 0,25-9 2 0,-25 9 5 16,30-9 1-16,-30 9 5 0,32-8-3 0,-15 2-1 16,3 0-6-16,-2-2-3 0,1 2-5 0,-2 0-2 15,0 3-4-15,-17 3 0 0,25-6-2 16,-25 6-1-16,0 0 1 0,0 0-1 0,0 0 2 16,0 0 0-16,6 19 3 0,-6-19-3 15,-15 27 0-15,3-9-3 0,-4 0-14 0,-1 2 25 16,-2 3-22-16,-2 0 26 0,-1 4-9 0,-1-2 0 15,2 2 7-15,1-4-2 0,1 0 6 0,4-3-3 16,5-1 1-16,10-19-3 0,-14 24-1 0,14-24-7 16,0 0-1-16,5 19-2 0,-5-19 1 0,23 4 2 15,-2-7 1-15,7-4-2 0,4-4-2 16,4-2 1-16,4-3-8 0,4-2-7 0,0-1-18 16,1 4-15-16,-6-4-32 0,5 14-45 0,-19-17-103 15,20 15-310-15,-14 2-12 0,-7-2 185 16</inkml:trace>
  <inkml:trace contextRef="#ctx0" brushRef="#br0" timeOffset="32003.77">919 14204 168 0,'0'0'59'31,"0"0"-17"-31,0 0-13 0,0 0-15 0,0 0-8 16,0 0 2-16,0 0 9 0,0 0 13 0,0 0 17 15,0 0 3-15,0 0 6 0,0 0-1 0,-5-21-2 16,5 21 2-16,0 0 6 0,0 0 1 0,6-24 11 16,-6 24-2-16,0 0 1 0,0 0-5 0,5-20-7 15,-5 20-6-15,0 0-4 0,0 0-6 0,0 0 7 16,0 0 3-16,0 0-2 16,0 0-2-16,0 0-14 0,0 0-8 0,0 0-8 15,3 29 2-15,-5-9-7 0,1 9 5 0,-2 2-7 16,-1 4 4-16,-2 1-9 0,1 3 6 0,-2 1-13 0,1-1 7 15,0 1-9-15,-1 0-12 0,1-3 26 0,3-4-27 16,-1-4 25-16,3-4-12 0,2-5-18 16,-1-20-10-16,9 24-20 0,-9-24-16 0,23 5-21 15,-23-5-37-15,34-15-72 0,-22-11-112 16,7-4-178-16,14 6 137 0,-16-25 348 0</inkml:trace>
  <inkml:trace contextRef="#ctx0" brushRef="#br0" timeOffset="32289.5279">1354 14071 832 0,'0'0'317'0,"0"0"-185"0,0 0-101 16,0 0-20-16,0 0-1 0,0 0 9 0,0 0 15 15,0 0 13-15,0 0 5 0,0 0-6 0,0 0-4 16,0 0 2-16,0 0-1 0,0 0 2 0,16 23-9 15,-11-5-12-15,-1 3-15 0,-1 4 0 16,-1 8-10-16,-1 2 7 0,-4 6-7 0,-1 1 8 16,-4 5-11-16,-1 1 12 0,-2-1-14 0,-2-1-8 15,1-3 25-15,1-3-26 0,3-6 20 0,2-7-18 16,7-4-25-16,-1-23-20 0,9 21-31 16,-9-21-32-16,24 2-89 0,-24-2-133 0,18-33-172 15,5 18 124-15,-16-18 391 0</inkml:trace>
  <inkml:trace contextRef="#ctx0" brushRef="#br0" timeOffset="33360.3739">1342 13715 924 0,'0'0'267'0,"-23"-14"-213"0,5 5-32 16,1 6 1-16,-4-6 8 0,21 9 6 0,-37-10 8 16,37 10-3-1,-39-4-11-15,18 5-8 0,-2-1-10 0,0 3-2 16,-2-2 3-16,2 1 4 0,-1 1 5 0,2 1-1 16,-5 0 2-16,7 2 3 0,-5-2-1 0,6 3 3 15,-3-1-2-15,4 4-5 0,-2-2-5 0,2 2-2 16,0 2-6-16,1 1 1 0,17-13-5 15,-32 34 1-15,16-12-4 0,-1 2 5 16,-1 4-5-16,0 2-12 0,-3 2 27 0,1 1-26 0,-2 2 26 16,0 3-6-16,0-1-8 0,2 2 8 0,1-1-6 15,3 0 7-15,-1 0-6 0,4-1 7 0,-1 0-9 16,2-2 5-16,4-1-6 0,0-2 3 16,4 0-4-16,2-2 5 0,2 0-6 15,3 0-8-15,3-1 20 0,1 2-22 0,4-1 20 16,1 0-6-16,4 2-8 0,1 0 7 0,1 0-7 15,4 0 4-15,1 0-4 0,4-2 4 0,3 1-4 16,2-2 4-16,3 2-3 0,-1-4 4 0,3 0-5 16,1-2 4-16,2 0-3 0,1-2 3 0,3 0-1 15,2-3 3-15,-1-2-4 0,5-2 5 0,-1-3-7 16,3-5 5-16,3-6-2 0,1-4-1 16,1-8 2-16,1-2 0 0,-1-9 0 15,0-5 1-15,3-6 4 0,2-7-8 0,0-5 10 0,0-7-9 16,0-5 7-16,0-3-10 0,-1-4 10 15,-3-2-13-15,-4-2 1 0,-4 2 14 0,-4 1-13 16,-6 2 16-16,-6 3-5 0,-7 2-9 0,-10 4 9 16,-9 3-9-16,-6 3 9 0,-10 2-8 0,-5 2 5 15,-7-3-5-15,-5 2-8 0,-6 0 20 16,-3-1-17-16,-5 1 17 0,-2-3-4 0,-4 2-8 16,-6 0 7-16,-4 0-8 0,-4 2 7 0,-6 7-7 15,-2 6 5-15,-3 8-8 0,-3 9 1 0,0 7-3 16,-1 9 1-16,-3 8 4 0,-1 9-2 0,-3 4-1 15,1 10-7-15,-3 4-1 0,5 6-12 0,3 0 2 16,4-1-13-16,5-3 7 0,12 1-30 16,-2-9-14-16,19 4-31 0,-8-22-103 15,34 8-261-15,11-22-55 0,-19 18 156 0</inkml:trace>
  <inkml:trace contextRef="#ctx0" brushRef="#br0" timeOffset="34251.0128">3119 13770 1285 0,'0'0'156'15,"-17"2"-110"-15,17-2-20 0,0 0-12 16,0 0-3-16,-17 21-2 0,17-21-2 0,-7 33 7 16,1-8-6-16,1 6 11 0,-4 4 15 0,3 7-21 15,-5 1 33-15,3 5-24 0,-4 1 2 0,1 5 10 16,-4-1-17-16,3 3 11 0,-4-1-10 0,1-1 8 15,0-2-12-15,0-2 11 0,0-5 0 0,5-2-22 16,0-7 18-16,3-4-28 0,2-7 11 16,1-6 1-16,4-19-4 0,0 20 3 0,0-20-6 15,0 0 2-15,0 0-1 0,18 0-3 0,-18 0 5 16,20-22-1-16,-8 1 4 0,2-8-2 0,2-6-8 16,0-8 22-16,0-7-18 0,2-2 17 15,0-7-4-15,2-2-12 0,2 0 9 0,-2-3-11 16,1 1 9-16,-1 0-8 0,-2 1-4 0,0 3 15 15,-1 0-15-15,1 4 14 0,1 3-1 16,-2 6-12-16,2 8 9 0,-2 6-5 0,-1 5 1 16,1 7 0-16,-17 20 1 0,27-23-2 0,-27 23 2 15,22-2 0-15,-22 2-1 0,23 13 3 0,-23-13-1 16,29 34 2-16,-12-10-3 0,-1 4 4 0,-1 4-7 16,0 3 7-16,-2 7-7 0,1 2 6 0,-3 3 4 15,0 5-17-15,-2-1 17 0,0 2-15 16,-2 1 4-16,2-1 3 0,-2 3-8 15,2-4 7-15,-2 0-15 0,0-5 5 0,0-3-10 16,-2-4 3-16,1-2-16 0,-2-6-13 0,5-2 12 16,-6-10-37-16,6 1 13 0,-9-21-51 0,11 23-47 15,-11-23-21-15,0 0-112 0,0 0-183 0,0 0 20 16,-5-20 414-16</inkml:trace>
  <inkml:trace contextRef="#ctx0" brushRef="#br0" timeOffset="34422.8904">3123 14294 1276 0,'-34'-10'287'0,"34"10"-194"0,-32 2-25 0,32-2-24 16,0 0-18-16,0 0-12 0,0 0-11 15,0 0 1-15,17-15 3 0,4 5-2 0,7-3 2 16,3-4-2-16,7-1-1 0,6-3-4 16,1 2-2-16,3-3-15 0,1 0-8 0,-1-3-31 15,5 7-25-15,-10-13-54 0,16 22-85 0,-24-22-119 16,10 7-197-16,7 10 105 0,-18-17 431 0</inkml:trace>
  <inkml:trace contextRef="#ctx0" brushRef="#br0" timeOffset="35360.4252">4037 13638 620 0,'0'0'110'0,"0"0"-17"0,-2-17 17 16,2 17 6-16,0 0-6 0,0 0-16 0,3-19-7 15,-3 19-7-15,0 0-4 0,0 0-4 0,0 0-10 16,0 0-5-16,0 0-9 0,0 0-7 0,0 0-8 16,0 0-7-16,0 0-2 0,0 0-2 0,0 0-4 15,0 0 1-15,0 0-6 0,0 0-1 16,0 0-3-16,0 0-3 0,0 0 0 0,0 0-2 15,0 0-1-15,0 0 0 0,0 0 0 16,0 0 0-16,0 0 3 0,0 0-2 0,0 0 3 16,0 0 1-16,0 0 0 0,0 0 1 0,0 0-3 15,0 0 0-15,0 0-5 0,0 0 4 0,0 0-3 16,0 0-2-16,0 0 3 0,0 0-3 0,0 0 1 16,0 0 0-16,0 0-1 0,0 0-1 0,0 0 0 15,0 0 1-15,0 0 0 0,0 0 2 16,0 0-2-16,0 0 0 0,0 0 0 0,0 0 0 15,0 0 0-15,0 0 0 0,0 0 0 0,0 0 0 16,0 0 0-16,0 0 0 0,0 0 0 0,0 0 0 16,0 0 0-16,0 0 0 0,0 0 0 15,0 0 0-15,0 0 0 0,0 0 0 0,0 0 0 16,0 0 0-16,0 0 0 0,0 0 0 0,0 0 0 16,0 0 0-16,0 0 0 0,0 0 0 15,0 0 0-15,0 0 0 0,0 0 0 0,0 0 0 16,0 0 0-16,0 0 0 0,0 0 0 0,0 0 0 15,0 0 0-15,0 0 0 0,0 0 0 0,0 0 0 16,0 0 0-16,0 0 0 0,0 0 0 0,0 0 0 16,0 0 0-16,0 0 0 0,0 0 0 0,0 0 0 15,0 0 0-15,0 0 0 0,0 0 0 0,0 0 0 16,0 0 0-16,0 0 0 16,0 0 0-16,0 0 0 0,0 0 0 0,0 0 0 15,0 0 0-15,0 0 0 0,0 0 0 0,0 0 0 16,0 0 0-16,0 0 0 0,0 0 0 0,0 0 0 15,0 0 0-15,0 0 0 0,0 0 0 0,0 0 0 16,0 0 0-16,0 0 0 0,0 0 0 0,0 0 0 16,0 0 0-16,0 0 0 0,0 0 0 15,0 0 0-15,0 0 0 0,0 0 0 0,0 0 0 16,0 0 0-16,0 0 0 0,0 0 0 0,0 0 0 16,0 0 0-16,0 0 0 0,0 0 0 0,0 0 0 15,0 0 0-15,0 0 0 0,0 0 0 16,0 0 0-16,0 0 0 0,0 0 0 0,0 0 0 15,0 0 0-15,0 0 0 0,0 0 0 0,0 0 0 16,0 0 0-16,0 0 0 0,0 0 0 16,0 0 0-16,0 0 0 0,0 0 0 0,0 0 0 15,3 18 0-15,-1 0 0 0,1 9 0 0,0 5 0 16,1 5 0-16,0 5 0 0,-1 4 0 0,-1 3 0 16,-2 3 0-16,-2 4 0 0,-1 1 0 0,-2-1 0 15,0 0 0-15,-1-2 0 0,0-2 0 0,0-5 0 16,1-6 0-16,0-4 0 0,4-6 0 0,0-5 0 15,2-5 0-15,1-4 0 0,-2-17 0 16,9 23 0-16,-9-23-16 0,0 0-21 16,0 0-10-16,22 19-24 0,-22-19-16 0,0 0-37 15,15-18-64-15,7 22-155 0,-22-4-226 0,19-34 71 16,-2 25 432-16</inkml:trace>
  <inkml:trace contextRef="#ctx0" brushRef="#br0" timeOffset="37917.3721">5163 13110 647 0,'0'0'129'0,"-28"9"-68"15,28-9 13-15,-31 10 4 0,31-10-1 0,-40 23-4 16,21-1 2-16,-10-2-9 0,6 15 7 0,-11-1 7 15,6 13-28-15,-6 0 23 0,6 14-29 0,-6-1-4 16,7 13 10-16,-3 2-23 0,7 7 9 0,0 2-24 16,4 0-5-16,6-1 10 0,3-2-20 0,8-6 13 15,6 0-1-15,4-8-17 0,7-6 7 0,4-6-17 16,5-10 2-16,12-4-17 0,3-12 1 16,13-2-20-16,4-16-15 0,17 3-47 0,-11-26-102 15,25-1-256-15,-5 2-64 0,-8-17 245 16</inkml:trace>
  <inkml:trace contextRef="#ctx0" brushRef="#br0" timeOffset="38573.6523">5683 13552 1062 0,'0'0'94'0,"-2"-28"-74"16,2 28-8-16,5-20-9 0,-5 20 11 0,0 0 21 15,0 0 13-15,0 0 5 0,0 0-6 16,-3 23-13-16,-3-5-8 0,1 10 12 0,-4 2-2 16,3 9 9-16,-5-2-10 0,5 8 4 0,-4 0-14 15,4 3 7-15,-2 3-17 0,3 0-7 0,-2-2 21 16,2 1-24-16,-3-4 21 0,4 0-13 16,-2-5-15-16,3-4 8 0,2-3-11 0,1-6-2 15,4-1-21-15,-1-10-11 0,7 3-35 0,-10-20-21 16,22 22-21-16,-22-22-23 0,28 6-79 0,-28-6-117 15,16-19-109-15,5 15 147 0,-18-24 297 0</inkml:trace>
  <inkml:trace contextRef="#ctx0" brushRef="#br0" timeOffset="38761.1348">5647 13963 1291 0,'-21'6'98'15,"0"-9"-3"-15,21 3-31 0,-20 5 7 0,20-5-15 16,0 0-22-16,0 0-13 0,0 0-14 0,0 0-1 15,0 0-4-15,24 20 3 0,-24-20-2 0,34 4 0 16,-13-5-1-16,6-4 1 0,4-2-2 16,0-4-4-16,3-1-23 0,-1-5 15 0,6-2-46 15,-6-7 8-15,12 4-49 0,-12-19-50 16,18 17-66-16,-23-19-111 0,6 1-133 0,10 13 86 0,-23-18 372 16</inkml:trace>
  <inkml:trace contextRef="#ctx0" brushRef="#br0" timeOffset="38948.6434">6197 13423 1224 0,'-19'6'276'16,"5"18"-178"-16,-10-3-34 0,7 11-4 0,-7 1-17 15,7 8 1-15,-4 3-16 0,4 6 3 0,1 1-11 16,3 2 3-16,-2 1-15 0,4-1-8 0,3-4 16 16,0-1-23-16,3-6 19 0,4-2-11 0,5-5-13 15,1-5-2-15,6-2-17 0,-2-6-8 16,10 1-23-16,-19-23-14 0,40 31-32 15,-40-31-55-15,52 16-125 0,-20-13-241 0,-7-12 31 16,17 10 378-16</inkml:trace>
  <inkml:trace contextRef="#ctx0" brushRef="#br0" timeOffset="39636.1633">7007 13528 799 0,'0'0'81'0,"0"0"-17"15,0 0 4-15,-10-21 16 16,10 21 1-16,-22-6-13 0,22 6-17 0,-30-2-9 16,30 2 1-16,-40 4 3 0,20 3 5 0,-6-6 5 15,4 10 1-15,-9-4-4 0,7 7-3 0,-8-2-7 16,6 5-1-16,-6-1-13 0,5 5 4 0,2 2-12 16,0 5-2-16,1 0-6 0,1 4 0 0,0 0-7 15,3 3 5-15,2 2-11 0,2 1 0 16,4 3 9-16,3-1-21 0,1 1 19 0,5-2-18 15,4-5 4-15,5-2 4 0,5-5-9 0,5-5 2 16,7-3-11-16,2-8-3 0,9-2-9 0,2-7-8 16,6-1-9-16,2-10-7 0,7 3-8 15,-1-11-9-15,8 4-8 0,-7-12-23 0,16 9-28 16,-16-17-63-16,16 15-102 0,-6-4-161 0,-14-11 29 16,14 18 426-16</inkml:trace>
  <inkml:trace contextRef="#ctx0" brushRef="#br0" timeOffset="40089.2971">7492 13633 870 0,'8'-24'125'0,"-8"24"-36"0,20-39-11 0,-20 39-5 15,14-32-1-15,-14 32-3 0,2-22 3 0,-2 22-2 16,0 0-5-16,-18-18-14 0,18 18-12 0,-31-4-7 16,11 3-4-16,2 7-5 0,-7 0-3 15,5 6-3-15,-7 3-1 0,1 4 6 0,-1 3-6 16,2 4 8-16,1 3-6 0,0 3 2 0,3-1-7 16,2 2 4-16,2-2-10 0,3 1 5 0,3-1-7 15,2 1 7-15,3-2-9 0,4 0-10 0,3-2 22 16,3 1-24-16,4-4 23 0,1 2-8 15,4-4-5-15,2-2 3 0,2-3-2 0,3-4 1 16,3-4-1-16,3-4 0 0,4-4-3 16,3-4 1-16,2-7-1 0,2-4 0 0,1-6 4 15,-2-5-4-15,-2-5 5 0,-1-3 7 0,-4-3-21 16,-2-4 20-16,-4-1-19 0,-5-1 6 0,-3 1 6 16,-4-1-6-16,-4 3 8 0,-2-1-7 0,-4 0 5 15,-2 3-7-15,-3 1 1 0,1 0-9 0,-2 2-1 16,-1 2-13-16,-2 3-4 0,-4 1-14 0,3 9-5 15,-7 0-15-15,16 18-11 0,-28-16-32 16,28 16-67-16,-28 11-94 0,28-11-275 0,-17 40 61 16,-3-25 358-16</inkml:trace>
  <inkml:trace contextRef="#ctx0" brushRef="#br0" timeOffset="40745.5379">7779 14020 1394 0,'-26'9'111'0,"26"-9"-90"15,0 0-16-15,0 0 6 0,21-18 17 0,-4 10 7 16,0-6 4-16,7 3-6 0,-4-2-6 0,5 3 3 16,-4 0-38-16,3 1 29 0,-4 0-34 15,0 3 16-15,-2 0 0 0,-1 4-4 0,-17 2 0 16,22 0 1-16,-22 0-2 0,0 0 4 0,0 0 5 16,0 0 2-16,0 0 5 0,6 23-2 0,-6-23 13 15,-13 17-35-15,13-17 33 0,-22 20-28 0,22-20 16 16,-23 24 3-16,23-24-5 0,-20 24-2 0,20-24-7 15,-12 20 1-15,12-20-2 0,0 0-1 0,-4 22 0 16,4-22 2-16,0 0-2 0,12 18 5 16,-12-18-4-16,0 0 1 0,17 17-1 15,-17-17 0-15,0 0 1 0,22 11-3 0,-22-11 3 16,0 0-3-16,20 7 0 0,-20-7 4 0,0 0-3 16,0 0 9-16,0 0 4 0,0 0 1 0,0 0 4 15,-3 23-7-15,3-23 0 0,-18 23 1 0,18-23-7 16,-24 28 6-16,10-12-9 0,-1 1 2 0,-1 2-5 15,0-3 4-15,1 3-6 0,15-19-3 16,-25 27-9-16,25-27-10 0,-16 26-19 0,16-26-18 16,-7 17-35-16,7-17-53 0,0 0-95 0,0 0-168 15,0 0-89-15,20-12 165 0</inkml:trace>
  <inkml:trace contextRef="#ctx0" brushRef="#br0" timeOffset="41257.1655">8113 13068 1154 0,'0'0'86'0,"-25"8"-21"0,25-8-2 15,0 0 1-15,0 0-3 0,0 0-8 0,0 0-8 16,0 0-12-16,0 0-10 0,0 0 3 0,0 0 5 15,0 0 6-15,15 26 7 0,-15-26-7 0,36 25-3 16,-13-11-10-16,5 3-3 0,0 4-8 0,6-2 3 16,0 1-4-16,2 3 3 0,-2-2-1 15,-4 7-18-15,-1 0 23 0,-2 2-23 16,-4 2 17-16,0 5-1 0,-4 1-9 0,-5 5 6 16,-3 3-6-16,-4 5 4 0,-4 2-7 0,-4 2 9 15,-7 2-10-15,-4 1 9 0,-6 4-6 0,-4 1-2 16,-5 0 0-16,-2 1 0 0,-4 0 0 0,-3 0 0 15,-2-1 0-15,0-3 0 0,2-8-5 0,2-7-1 16,5-9-14-16,4-7 7 0,6-3-17 16,19-26-2-16,-26 26-16 0,26-26-28 0,0 0-66 15,-17-14-118-15,17 14-318 0,22-30 2 0,-13-3 316 16</inkml:trace>
  <inkml:trace contextRef="#ctx0" brushRef="#br0" timeOffset="42575.6285">8588 14303 1144 0,'0'0'288'0,"0"0"-219"16,-7 18-29-16,7-18-16 0,0 0-9 0,0 0-11 16,0 0 5-16,0 0 8 0,0 0 5 0,0 0 10 15,31-20-8-15,-14 8-2 0,8 1-6 16,-1-6-3-16,5 0-4 0,0-1 0 0,4 0-6 16,-1 1 1-16,-1 3-4 0,0 4 0 0,-3 1 0 15,-5 5 1-15,-5 2-2 0,-18 2 2 0,24 2 0 16,-24-2 3-16,0 0 0 0,9 20-1 0,-9-20 2 15,-9 26-5-15,1-9 4 0,-7 1-4 0,-2 3 3 16,-2 0-3-16,-2 0 4 0,-3 0 0 0,2 0 7 16,0-3-4-16,1-1 4 15,3-3-6-15,18-14 2 0,-28 27-2 0,28-27-2 16,0 0-4-16,-13 18-1 0,13-18-1 0,0 0 0 16,18 11 2-16,-18-11 0 0,29 1-2 0,-10-2 3 15,2-2-1-15,3-2 1 0,0 1 1 0,1-1 0 16,0 1 1-16,-1 2-1 0,-3 1 0 0,-4 1 1 15,-17 0-2-15,23 4 3 0,-23-4 2 0,0 0 7 16,11 20 4-16,-11-20 3 0,-4 20-2 16,4-20-4-16,-13 31-4 0,1-13 1 0,-3 0-4 15,-3 0-11-15,-3-1 24 0,-1 1-25 0,0-1 24 16,0 1-12-16,-1-2-4 0,4-3 2 16,1-1-4-16,18-12 1 0,-28 17-4 0,28-17-3 15,0 0-8-15,-22 6-15 0,22-6-13 0,0 0-19 16,0 0-23-16,0-17-48 0,0 17-85 15,8-19-114-15,-8 19-223 0,26-24 79 0,-21-3 436 16</inkml:trace>
  <inkml:trace contextRef="#ctx0" brushRef="#br0" timeOffset="44560.0505">780 15944 1187 0,'0'0'100'16,"0"0"-35"-16,0 0-13 0,0 0-7 0,0 0 0 15,0 0 0-15,0 0 0 0,0 0-6 0,0 0-7 16,0 0-12-16,0 0-7 0,0 0-5 16,2 22 2-16,0 0-6 0,2 4 2 0,-2 5-6 15,-1 3 2-15,1 2-5 0,-4 3 7 0,1 0-9 16,0 0 9-16,-1 2-11 0,-2-2 5 0,3 0-17 16,-4-8-2-16,5-1-23 0,-3-10-14 15,9 3-13-15,-6-23-51 0,13 25-31 0,-13-25-87 16,18-2-167-16,1 7-42 0,-13-25 325 15</inkml:trace>
  <inkml:trace contextRef="#ctx0" brushRef="#br0" timeOffset="44997.5273">1063 16051 1301 0,'-27'0'102'16,"27"0"-45"-16,-22 3-7 0,22-3-9 0,0 0-8 16,0 0-11-16,0 0-6 0,0 0 2 0,0 0 2 15,0 0 6-15,26-23-2 0,-8 16 0 0,0-4-3 16,5 0-3-16,3-1-3 0,0 1-6 0,1 1-1 16,2 1-7-16,-2 3 1 0,-1 1-4 15,-3 3 5-15,-3 3-1 0,-1 1-2 0,-19-2 6 16,25 12-8-16,-25-12 5 0,14 21-2 0,-14-21 1 15,3 29 1-15,-3-29 2 0,-7 34-2 16,-2-14 4-16,-3 3-5 0,-1 2 6 0,-5 0-3 16,-3 3 6-16,-1-3-2 0,0 1 3 0,2-1-1 15,0 0 5-15,-1 1-6 0,4-3 5 16,0-3-7-16,4 0-1 0,2-2-4 0,11-18 0 16,-11 29-4-16,11-29 1 0,0 17-2 0,0-17 1 15,0 0-1-15,26 12 2 0,-26-12-1 0,35 0 2 16,-13-6-1-16,5-3-2 0,3-5 1 0,5-3-3 15,2-2-4-15,-1-4-9 0,2 0-9 0,-4-3-14 16,1 6-10-16,-6-7-26 0,7 14-39 0,-17-20-70 16,19 26-121-16,-19-11-241 0,-2-5 48 15,9 17 423-15</inkml:trace>
  <inkml:trace contextRef="#ctx0" brushRef="#br0" timeOffset="45638.1632">1361 15557 1128 0,'-38'-6'59'16,"4"5"-19"-16,-3-5 4 15,5 6-1-15,-5-4 6 0,5 9-3 0,-5-5-8 16,3 8-9-16,-4-5-10 0,3 4-4 0,-1 1-3 16,5 0 6-16,-2-1-1 0,3 4 6 0,-2-2 0 15,3 3 2-15,-3-3 0 0,4 6 3 0,0 0-6 16,3 4-1-16,-1 1-5 0,3 3 0 0,0 4-7 16,1 2 4-16,1 1 17 0,-1 8-27 0,-1 0 21 15,3 4-20-15,0 1-7 0,4 1 7 16,3 3-7-16,2 1 7 0,-1 4-8 0,-1-1 10 15,2 0-9-15,2-4 9 0,4-2-8 0,4-5 8 16,5-5-9-16,4-3-8 0,8-5 25 0,3-2-26 16,7-3 28-16,6-4-10 0,4-2-3 15,8-2 5-15,4-4-2 0,5-3-1 0,3-2-3 16,1-4 1-16,5-3-4 0,1-3 1 16,4-1 2-16,1-2-3 0,3-2 3 0,2-3-3 15,-2-3 2-15,-1-1-3 0,-1-1-11 0,-6-1 11 16,-1-1-11-16,-2 1 28 0,-3-3-11 0,0 0 11 15,-5-2-12-15,-2-1-6 0,-6-1 6 0,-5 0-5 16,-4-1 5-16,-4-1-4 0,-6-1 3 0,-4 0-4 16,-4-1 5-16,-4 0-6 0,-2-2 7 0,-3 1-7 15,-5-1 7-15,-3 1-5 0,-3-2 5 16,-5 1-5-16,-3-1 5 0,-4 0-4 16,-6 2-8-16,-3 0 22 0,-7-2-23 0,-2 0 23 15,-2-1-10-15,-4 2-5 0,-1-1 5 0,-3 3-5 16,-2 2 1-16,0 3-5 0,-2 4 4 0,1 5-4 15,0 7 6-15,-2 3-4 0,2 6 1 0,-3 6-1 16,-1 5-3-16,2 3 1 0,0 3-6 0,1 4 2 16,6 0-9-16,3 0-1 0,6-1-10 15,4-5-6-15,28-15-26 0,-33 16-47 0,33-16-81 16,0 0-153-16,0 0-200 0,34-11 38 0,-16-12 477 16</inkml:trace>
  <inkml:trace contextRef="#ctx0" brushRef="#br0" timeOffset="46436.0399">3062 15563 1429 0,'0'0'101'16,"0"0"-67"-16,0 0-11 0,0 0 5 0,0 0 3 15,0 0 2-15,-18-12-8 0,18 12-10 0,0 0-7 16,-23 21-9-16,10-4 3 0,1 5-4 16,-2 5 8-16,-3 5-6 0,-2 2 7 0,0 4-5 15,2 1-5-15,-1 2 28 0,3 4-19 16,0-4 25-16,2 3-8 0,0-6-9 0,2-1 5 15,0-5-8-15,2-2 2 0,4-5-7 0,2-6 1 16,3-19-5-16,0 22-1 0,0-22-1 0,0 0-2 16,0 0 2-16,17 3 0 0,-17-3 2 0,0 0 0 15,24-29 3-15,-12 6-2 0,2-4 3 16,-1-7-7-16,0-4 7 0,4-4-10 0,-1-3 10 16,3-1 6-16,-1 0-21 0,-4 1 19 0,0 3-20 15,-3 1 8-15,-4 4 7 0,-1 0-3 0,-1 3 4 16,0 2-5-16,0 3 4 0,-2 2-6 0,2 7 4 15,-5 20-4-15,9-27 5 0,-9 27-4 16,0 0 0-16,0 0 0 0,0 0-3 0,0 0 4 16,22 5-2-16,-22-5 2 0,18 26-3 0,-8-6 4 15,-1 4-3-15,2 3 4 0,1 4-4 16,1 2 4-16,-1 1-6 0,1 2 6 0,-1 0-5 16,3 0 7-16,2 2 6 0,0-2-21 0,1-2 22 15,2 0-23-15,0-5 9 0,1-3 5 0,1-3-5 16,0-4 3-16,0-6-1 0,0-5 1 0,-3-3 0 15,2-4 1-15,-3-2-1 0,-18 1 1 16,32-13 2-16,-32 13 2 0,21-27 2 0,-12 7-4 16,-1-4 5-16,0-7-8 0,-2-3-8 0,0-2 20 15,-2-4-22-15,-1 0 18 0,0-2-6 0,-3 1-8 16,0 2 7-16,-3-1-7 0,1 4 3 0,-1 0-12 16,2 1 1-16,-1 2-12 0,3 6-3 15,-2 2-12-15,3 8-9 0,-2-1-20 0,0 18-25 16,1-18-63-16,-1 18-101 0,0 0-170 15,0 0-99-15,22 23 241 0</inkml:trace>
  <inkml:trace contextRef="#ctx0" brushRef="#br0" timeOffset="46783.0472">3912 15384 1404 0,'-18'9'95'0,"18"-9"-28"15,0 0-19-15,0 0 0 0,0 0-12 0,-11 24-7 16,11-24-3-16,-3 29-3 0,1-8-7 0,0 5 2 15,-2 4-10-15,0 6 4 0,-2 0-9 16,-1 4 7-16,-2 2-10 0,1 0 7 0,-1 3-10 16,0-1-8-16,-1-4 20 0,0-2-26 0,3-4 16 15,2-2-15-15,5-6-16 0,0-6-10 0,7 0-20 16,-7-20-25-16,20 21-40 0,-20-21-41 16,26 2-85-16,-26-2-118 0,19-28-89 0,5 20 252 15</inkml:trace>
  <inkml:trace contextRef="#ctx0" brushRef="#br0" timeOffset="46954.9208">3975 15667 1061 0,'-25'-12'245'0,"25"12"-110"0,-19-3-38 15,19 3-17-15,0 0-12 0,-18 7-18 16,18-7-17-16,0 0-13 0,0 0-12 0,0 0-5 16,0 0-3-16,6 18-1 0,-6-18-1 0,22 4 0 15,-22-4-2-15,32-6-4 0,-10 0-4 0,0-5-12 16,3 0-13-16,-2-7-16 0,6 4-14 0,-7-11-29 15,12 9-21-15,-12-18-18 0,16 14-51 0,-16-16-125 16,3-7-128-16,12 18 134 0,-23-21 305 16</inkml:trace>
  <inkml:trace contextRef="#ctx0" brushRef="#br0" timeOffset="47126.8166">4315 15193 1079 0,'-28'23'262'0,"21"6"-174"16,-12-6-14-16,11 12-4 0,-10-2-23 0,9 5-5 15,-3-1-18-15,2 4 1 0,-2 0-15 16,3 3 3-16,-1-2-13 0,3-2 5 0,2-1-15 16,2-5 9-16,3-1-12 0,0-5-6 0,5 0-21 15,-4-10-25-15,13 6-37 0,-14-24-80 0,26 27-114 16,-26-27-209-16,28 8 29 0,1 6 447 0</inkml:trace>
  <inkml:trace contextRef="#ctx0" brushRef="#br0" timeOffset="47626.8391">4532 15704 925 0,'0'0'180'0,"0"0"-60"0,0 0-13 16,0 0-11-16,0 0-13 0,0 0-15 0,0 0-13 16,0 0-14-16,4 19-12 0,-4-19-7 15,-15 18-1-15,15-18-1 0,-18 27 6 0,18-27-2 16,-21 32-13-16,10-15 24 0,2 1-26 0,9-18 23 16,-16 33-13-16,16-33-5 0,-5 24-4 15,5-24-5-15,4 18-2 0,-4-18-4 0,0 0 2 16,26 21-3-16,-26-21 2 0,32 4-1 0,-14-6 0 15,4-2 1-15,0-2-6 0,1-3-5 0,0-3-12 16,4 0-6-16,-3-5-12 0,3 2-6 16,-5-4 0-16,5 5-47 0,-10-13 5 0,13 15-67 15,-19-18-39-15,17 16-44 0,-19-12-85 0,2-3-82 16,10 18 163-16,-21-19 243 0</inkml:trace>
  <inkml:trace contextRef="#ctx0" brushRef="#br0" timeOffset="47798.7199">4741 15671 1168 0,'-37'19'214'0,"34"1"-117"0,3-20-33 15,-13 31-10-15,6-14-15 0,5 5-5 0,0-3-10 16,2 5-18-16,-1-1 22 0,1 2-33 0,1 0 22 16,0-1-19-16,2 2-20 0,-2-6-17 0,6 7-35 15,-7-27-34-15,10 41-56 0,-10-41-76 16,8 20-190-16,3-3-33 0,-11-17 266 0</inkml:trace>
  <inkml:trace contextRef="#ctx0" brushRef="#br0" timeOffset="48439.3558">5033 14826 1065 0,'-8'27'336'0,"8"-27"-278"16,0 0-18-16,-21 19-19 0,21-19-4 0,0 0 5 15,11 24 6-15,-11-24 4 0,22 18 5 0,-22-18-6 16,34 16 0-16,-13-10-3 0,5 3-3 0,2 0-4 15,4 3-4-15,-2 1-9 0,1 4 0 16,-2 3-7-16,-2 5 2 0,-2 3-8 0,-4 6 11 16,-4 4-9-16,-5 5-8 0,-6 7 24 0,-6 5-25 15,-8 5 20-15,-7 7-1 0,-7 4-13 0,-5 4 14 16,-2 1-16-16,-4-1 15 0,-3-1 0 16,-4-1-16-16,0-3 18 0,-7-2-17 0,4-6 2 15,0-2 9-15,2-7-16 0,1-8 2 16,6-5-22-16,-2-13-13 0,12 0-34 0,-4-21-68 15,24 11-177-15,4-17-236 0,-18-19 42 0,18 19 427 16</inkml:trace>
  <inkml:trace contextRef="#ctx0" brushRef="#br0" timeOffset="49033.0825">3051 14996 641 0,'-30'16'93'0,"4"-6"-8"0,2 9 20 0,-10-1-13 16,7 11 8-16,-12-2-1 0,12 15-4 15,-12-6 3-15,9 15-35 0,-10-4 15 0,8 13-38 16,-1-2-4-16,9 9 14 0,-2 0-18 0,8 7 8 16,1-3-23-16,6 0-9 0,8-3 12 0,5-1-23 15,9-7 14-15,7-2-5 0,8-5-14 0,5-4 4 16,11-6-21-16,0-5-8 0,15-3-30 0,-1-12-14 16,19 9-61-16,-12-26-89 0,22 7-300 0,0 0 4 15,-12-18 343-15</inkml:trace>
  <inkml:trace contextRef="#ctx0" brushRef="#br0" timeOffset="49798.7231">5517 15866 1142 0,'-13'19'100'0,"13"-19"-33"0,0 0-19 16,0 0-10-16,0 0-5 0,-4-19 6 15,4 19 3-15,0 0-1 0,26-21 16 16,-26 21-39-16,27-19 35 0,-27 19-38 0,35-18 9 16,-18 7-2-16,1 4-9 0,-1-1-4 0,1 1-3 15,-1 2-2-15,-17 5-2 0,30-7 2 0,-30 7-4 16,18 0 3-16,-18 0 3 0,0 0 3 0,0 0 5 16,7 17-2-16,-7-17-2 0,-5 22-10 0,5-22-15 15,-16 31 30-15,3-12-28 0,-3 3 31 16,-2 2-13-16,0 2-4 0,0-1 6 0,-2-1 0 15,3 1 6-15,0-5-2 0,2 1 5 0,3-4-6 16,4 0 3-16,8-17-6 0,-14 23 1 16,14-23-5-16,0 0 0 0,0 0-3 0,0 18-1 15,0-18-1-15,0 0 2 0,21 7 1 0,-21-7 1 16,27-4 0-16,-10 1-1 0,2-3-2 0,3-2-1 16,1 2-1-16,0-1-10 0,3 0-9 15,-2-2-14-15,4 6-17 0,-5-9-26 0,9 14-52 16,-15-20-108-16,21 9-292 0,-10 5-7 0,-6-10 244 15</inkml:trace>
  <inkml:trace contextRef="#ctx0" brushRef="#br0" timeOffset="51456.3195">6894 14980 1007 0,'-5'-19'109'16,"5"19"-48"-16,0 0-9 0,0 0-4 0,-7-25 1 16,7 25 3-16,0 0 0 0,0 0-3 0,0 0-9 15,0 0-10-15,-26-12-10 0,26 12-5 0,-28 13-2 31,9 0 4-31,-6 3 2 0,-2 5 9 0,-8 0 2 16,4 6 7-16,-6-1-7 0,6 5 4 0,-5-3-8 16,4-1 3-16,0-1 6 0,4 0-27 0,1-3 20 15,5-1-27-15,5-5 10 0,17-17-1 0,-17 24-6 16,17-24-4-16,0 0-2 0,13 24 3 16,-13-24-1-16,32 17 3 0,-7-11-3 0,1 2 0 15,6-2 0-15,2-3 0 0,3 3-1 0,0-1 3 16,1 1-1-16,0 0 1 0,-3 3-1 0,-2-1 0 15,-3 3-2-15,-3 1 3 0,-3 2-3 16,-4 0 3-16,-4 3-2 0,-6 1 1 0,-3 3-1 16,-5 2 3-16,-3 1-1 0,-5 1 4 0,-3 2-3 15,-4-1 6-15,-4 1-7 0,-3 0 6 0,-3-2-6 16,-1 0 2-16,-2-2-4 0,0 0 2 0,-1-3-5 16,-1-3-13-16,4-2 21 0,0-4-25 0,7-2 24 15,17-9-16-15,-26 8-10 0,26-8-6 16,0 0-9-16,-21-1-16 0,21 1-11 0,0 0 1 15,0 0-47-15,4-21-17 0,-4 21-77 16,18-20-69-16,-2 1-204 0,7 9 29 0,-10-19 401 16</inkml:trace>
  <inkml:trace contextRef="#ctx0" brushRef="#br0" timeOffset="51878.189">7480 15136 1188 0,'0'0'307'16,"0"0"-271"-16,-19-13-23 0,19 13 4 15,-31-14 7-15,14 3 13 0,17 11 3 0,-34-14 1 16,16 10-12-16,-4-2-7 0,0 4-8 16,1 0 4-16,1 6 4 0,-2-1 5 0,1 7-1 15,-1 2-5-15,2 5-1 0,-1 5-2 0,0 3-17 16,3 4 25-16,1 6-24 0,1 3 19 0,4 3-4 15,1 1-12-15,5 0 7 0,4 2-11 0,3-2 6 16,4 1-9-16,6-3 6 0,3-4-7 0,3-2 7 16,5-4-7-16,2-3 5 0,3-6-4 0,4-3 3 15,1-5-3-15,1-6 3 0,4-5-3 16,2-7 2-16,-2-3-2 0,4-8-2 0,-3-7 8 16,1-3-6-16,-1-8 7 0,-3-4-6 15,-2-4 6-15,-4-2-8 0,-4-2 8 0,-5-2-8 16,-5 5 8-16,-5-1-9 0,-5 5 8 0,-5 3-7 15,-4 5-6-15,-6 2 23 0,-4 1-24 0,-5 4 15 16,-4 1-15-16,-4 2-9 0,1 3 0 0,-3 1-2 16,2 5 0-16,-1 1-4 0,3 9-7 15,0-2-9-15,4 11-17 0,-3-3-12 0,24-4-33 16,-34 15-47-16,36 8-105 0,-2-23-286 0,-14 17 55 16,14-17 322-16</inkml:trace>
  <inkml:trace contextRef="#ctx0" brushRef="#br0" timeOffset="52518.8518">7858 15571 1524 0,'0'0'99'0,"0"0"-41"15,0 0-10-15,0 0-4 0,0 0-8 0,0 0-8 16,0 0-7-16,0 0-5 0,0 0-9 0,-23 21-1 16,23-21 0-16,-19 20 1 0,19-20 2 0,-22 23 4 15,22-23-2-15,-23 31 5 0,12-14-1 16,1 1-1-16,10-18-1 0,-19 32 0 0,19-32-1 16,-13 29 1-16,13-29-4 0,-6 25 0 0,6-25-9 15,4 22-3-15,-4-22 4 0,13 17-13 0,-13-17 12 16,25 13 1-16,-25-13-1 0,35 4 3 15,-12-7-3-15,3-2 0 0,2-2 1 0,1-2 8 16,2-5-9-16,2 0 0 0,1-2-4 0,2-2-10 16,-2 1-3-16,0 0-2 0,-3 3 0 15,-3-1-4-15,0 2 1 0,-3-1-5 0,0 4-4 16,-5-3-18-16,1 10-28 0,-21 3-39 0,31-6-80 16,-34-11-124-16,3 17-217 0,0 0 28 0,0 0 443 15</inkml:trace>
  <inkml:trace contextRef="#ctx0" brushRef="#br0" timeOffset="52737.5764">8054 15539 1355 0,'-23'9'379'15,"23"-9"-309"-15,-24 23-42 0,24-23-9 0,-21 26-4 16,13-8-1-16,3 4-7 0,-1 4 8 15,-2 3-6-15,2 2 7 0,-1-1-12 0,2 0-15 16,1-2 24-16,2 0-30 0,2-4 17 0,0-2-22 16,5 0-20-16,-5-22-19 0,14 34-32 0,-14-34-53 15,31 21-140-15,-31-21-266 0,33 0 8 0,-8 4 375 16</inkml:trace>
  <inkml:trace contextRef="#ctx0" brushRef="#br1" timeOffset="747221.2868">7507 749 751 0,'1'-19'163'0,"9"-19"-148"15,1 11 2-15,1-1 10 0,0-3 14 0,-5 4 16 16,1 3 12-16,-8 7 6 0,0 17-9 0,-6-18-5 15,6 18-6-15,-19-5-13 0,19 5-1 0,-34 7 1 16,14 4 1-16,-12 6 4 0,-1 10-1 0,-7 4-6 16,1 6-1-16,-8 0 5 0,2 7-23 15,-5 0 10-15,4 7-13 0,1 2-3 0,2-2 12 16,1-1-14-16,6-3 11 0,6 0-19 0,6-1 8 16,6 2 1-16,6-2-23 0,4 0 18 0,4-2-19 15,4-1 4-15,5-3 9 0,6-2-9 16,6-3 6-16,5-7-5 0,7-3 0 0,6-6-11 15,3-5-4-15,9-6-15 0,-2-7-10 0,8-1-8 16,-3-9-17-16,10 4-16 0,-8-14-19 16,10 10-42-16,-15-16-61 0,13 10-111 0,-5 4-150 15,-14-14 110-15,13 16 359 0</inkml:trace>
  <inkml:trace contextRef="#ctx0" brushRef="#br1" timeOffset="747580.6139">7821 1234 1428 0,'0'0'69'0,"0"0"-34"16,-21-11 5-16,21 11-1 0,0 0 27 16,-27-6-28-16,27 6-12 0,-18 6 5 0,18-6-27 15,-21 12 29-15,21-12-17 0,-24 24 9 0,9-6-10 16,-3 5-5-16,1 5 4 0,-4 2-3 0,2 4 9 16,0-4-10-16,3 0 7 0,1-5-11 0,5-2-1 15,3-4-3-15,7-19 0 0,-4 25-3 16,4-25 2-16,0 0-3 0,15 19 1 0,-15-19 0 15,23 1 1-15,-6-5 1 0,5-3 0 0,4-6 2 16,2-7-5-16,2-3 2 0,0-3-2 0,2-2 1 16,-3 0-8-16,-1-1 5 0,-2 1-9 0,-4 4 7 15,-4 2-1-15,-5 5 6 0,-13 17 0 16,16-23 3-16,-16 23 0 0,0 0 3 0,0 0-1 16,0 0-1-16,0 0-2 0,0 0-4 15,-6 18-1-15,6-18 1 0,-12 26 3 0,6-8-4 16,-2 1 5-16,4 2-7 0,0-2 0 0,3-2-10 15,1-17-9-15,6 30-14 0,-6-30-9 0,17 26-11 16,-17-26-11-16,30 13-27 0,-30-13-25 0,50-2-82 16,-31-12-170-16,12 0-133 0,11 4 160 0,-14-24 347 15</inkml:trace>
  <inkml:trace contextRef="#ctx0" brushRef="#br1" timeOffset="747768.1153">8499 674 1593 0,'-25'40'87'0,"-8"5"-56"16,6 7-8-16,-2 2 20 0,5 4-26 15,-2-4 19-15,4-1-3 0,0 1-25 0,6-2 0 16,4-4-6-16,6 0-23 0,5-2 17 0,3-1-24 16,6-4 1-16,0-3-5 0,9 0-40 0,-5-10-24 15,16 13-78-15,-28-41-134 0,38 40-245 0,-6-13 34 16,-9-19 473-16</inkml:trace>
  <inkml:trace contextRef="#ctx0" brushRef="#br1" timeOffset="748111.8702">8938 1119 835 0,'0'0'184'0,"-29"9"-50"0,29-9-3 16,-25 12 3-16,25-12-10 0,-27 23-26 0,27-23-12 15,-33 27-23-15,17-10-42 0,-3-3 22 16,0 5-37-16,0-2 19 0,2 2-2 0,-1-1-12 15,3 0 0-15,15-18-10 0,-19 29 2 0,19-29-5 16,-6 24 2-16,6-24-3 0,8 28 1 0,-8-28-3 16,22 26 2-16,-4-17-9 0,3 0-7 0,4-2-16 15,1-5-24-15,7 6-28 0,-9-16-55 0,20 21-144 16,-12-12-289-16,-1-4 18 0,4 9 412 0</inkml:trace>
  <inkml:trace contextRef="#ctx0" brushRef="#br1" timeOffset="748330.701">9344 1120 1440 0,'-14'17'176'0,"3"3"-138"0,-7 3 4 0,6 5-26 15,-8 1 45-15,7 0-35 0,-6-1-1 0,6 3-4 16,-2-3-21-16,3 3 2 0,5-6-2 0,2-6 5 15,5-2-7-15,0-17-2 0,9 24-9 16,-9-24-14-16,18 14-16 0,-18-14-6 0,30 3-34 16,-30-3-58-16,48-15-150 0,-20-2-265 15,-5-9 19-15,11 7 432 0</inkml:trace>
  <inkml:trace contextRef="#ctx0" brushRef="#br1" timeOffset="748486.896">9445 913 1478 0,'-18'4'59'0,"18"-4"-26"16,-21 9-19-16,21-9-6 0,0 0-14 16,-18 11-18-16,18-11-28 0,0 0-36 0,0 0-37 15,0 0-59-15,23-6-93 0,-1 12-183 16,-22-6 85-16,33 9 375 0</inkml:trace>
  <inkml:trace contextRef="#ctx0" brushRef="#br1" timeOffset="748830.6548">9619 1073 1311 0,'-26'26'244'0,"26"-26"-188"0,-19 28-12 15,19-28 8-15,-13 29 2 0,9-9-8 0,-5-1-1 16,4 4-42-16,-3 1 23 0,4 0-29 0,0 2 11 16,1-1 8-16,1-1-14 0,1 5 10 0,-3-3-6 15,3-1 0-15,1-2-5 16,1-6 0-16,-1-17-3 0,11 22 4 0,-11-22-6 15,17 6 5-15,-17-6-3 0,28-3 0 0,-10-6 3 16,1-5 0-16,-1-5 4 0,0-4-6 0,1-4 5 16,1 0-6-16,-1-1 5 0,-2-1-4 0,-2 2 7 15,-3 4-4-15,-2 0 3 0,-2 4 24 0,-1 2-24 16,-7 17 21-16,9-30-23 0,-9 30-5 0,0 0 0 16,3-18 4-16,-3 18-3 0,0 0 1 15,0 0 2-15,-9 23-2 0,2-7-1 0,0 5-22 16,-2 6 18-16,-1 0-25 0,2 1 15 0,-1-4 1 15,4 2-11-15,1-6-1 0,1 2-13 0,1-1 0 16,5-1-9-16,-3-20-14 0,13 28-24 16,-13-28-42-16,23 17-76 0,-23-17-76 0,0 0-240 15,36-2 58-15,-36 2 462 0</inkml:trace>
  <inkml:trace contextRef="#ctx0" brushRef="#br1" timeOffset="749299.3835">10102 1130 1290 0,'0'0'291'0,"-24"14"-237"16,7 1-18-16,3 6-19 0,-5 1 40 15,3 4-38-15,-3-1 17 0,3 0-9 0,2-2-17 16,5-1 2-16,3-3-8 0,2 1 3 16,2-2-7-16,2-1 7 0,0-17-5 0,1 25 1 15,-1-25-1-15,0 0-4 0,0 0 1 0,0 0 2 16,22 7 1-16,-22-7 1 0,17-20 2 0,-5 2-4 15,1-4 2-15,1-1-5 0,1-1 4 0,-2 0-3 16,-1-1 6-16,-1 1-7 0,-2 3 5 16,0-1 22-16,1 4-23 0,-4-1 26 0,-6 19-27 15,7-21-2-15,-7 21 0 0,0 0 1 0,0 0 1 16,0 0 1-16,0 0-3 0,0 0 4 0,-6 20-6 16,5-3-22-16,-2 0 29 0,2 0-29 0,1-17 29 15,4 30-1-15,-4-30-5 0,9 28 5 16,-9-28-1-16,13 21 5 0,-13-21-2 0,17 9 3 15,-17-9-3-15,23-3-1 0,-23 3 1 16,33-21-4-16,-13 5 1 0,1-3-4 0,1-4 6 16,0-1 23-16,2-1-22 0,0-3 18 0,2 5-20 15,-3 0-5-15,-5 2 5 0,-18 21-2 0,28-26 2 16,-28 26-2-16,0 0 1 0,0 0 5 0,0 0-4 16,0 0-1-16,0 30 1 0,-10-6-1 0,-4 7-9 15,-3 6-20-15,-1-1 17 0,-1 0-26 16,6-2 2-16,-3-7-19 0,13 7-69 0,3-34-117 15,-27 36-392-15,24-11 38 0,3-25 313 0</inkml:trace>
  <inkml:trace contextRef="#ctx0" brushRef="#br1" timeOffset="750255.2381">12613 780 907 0,'-6'-17'209'0,"3"-13"-123"0,3 12-4 0,-4-10-12 15,2 6-15-15,-7 0 2 16,2-1-8-16,-7 5-3 0,14 18 0 0,-30-25-3 16,13 19-3-16,-6 6-6 0,2 5-5 0,-6 6 0 15,1 7 2-15,-7 8 5 0,2 7 6 0,-5-3 8 16,2 9-33-16,-3 0 2 0,3 4-11 0,0 5-14 15,3 0 28-15,0 0-13 0,2 0 8 0,2 0-14 16,7-4 7-16,4-1-10 0,6-5-21 0,9-4 22 16,5-1-22-16,7-5 19 0,7-2-2 15,7-3-13-15,6-6-4 0,11-2-18 0,2-9-14 16,13 3-24-16,-2-16-41 0,19 12-72 0,-17-23-103 16,13 5-281-16,4 5 67 0,-13-15 404 0</inkml:trace>
  <inkml:trace contextRef="#ctx0" brushRef="#br1" timeOffset="750958.3674">12953 1064 1391 0,'-25'4'209'0,"5"-8"-178"0,-1 2-6 16,0 1 20-16,3 4 9 0,-4 1 1 0,3 4-8 16,-6 1-12-16,4 4-5 0,-5 3-8 0,3 2 3 15,-4 4-7-15,4 2-26 0,-1 4 20 0,2 1-23 16,1 0 20-16,4-1 2 0,1-2-8 15,4 1 3-15,4-5-7 0,4-1 4 0,4-3-4 16,0-18 1-16,11 26-1 0,-11-26 3 16,22 17-3-16,-22-17 3 0,31 7-2 0,-10-7 0 15,3-4 0-15,3-2 0 0,4-4-2 0,-2-5-1 16,1-7 3-16,1-2-8 0,-2-1 4 0,0-3-5 16,-1 2 3-16,-4 0-3 0,-1 2 9 0,-3 1 19 15,-3 0-16-15,-4 1 23 0,-3 3-27 16,-3 0 2-16,-7 19-2 0,5-25 1 0,-5 25 1 15,-4-17 1-15,4 17 0 0,0 0 0 0,0 0 0 16,-20-4-3-16,20 4-1 0,0 0 0 0,-22 26-2 16,22-26 7-16,-18 35-2 0,8-13-27 15,0 1 27-15,3 5-28 0,2-2 23 0,1 1 7 16,2-3-13-16,3-1 1 0,3 0-8 0,2 0-1 16,5-1-4-16,1-4-2 0,7-4-9 15,1-8-10-15,7 3-10 0,-3-9-6 0,8 1-13 16,-4-9-13-16,11 4-26 0,-13-17-37 0,17 12-54 15,-18-16-9-15,12 10-9 0,-10-5 51 0,-2-1 63 16,-2 2 53-16,-5-2 60 0,-18 21 52 0,25-33 52 16,-25 33 60-16,6-22 26 0,-6 22 9 0,0 0-32 15,0 0-39-15,-21-12-41 0,21 12-31 16,-18 5-16-16,18-5-46 0,-23 15 27 0,23-15-36 16,-24 24 28-16,24-24 2 0,-22 32-10 0,12-12 7 15,1-2-2-15,2 4 6 0,0-4-6 16,3 1 3-16,4-19-4 0,-3 32 4 0,3-32 0 15,0 20-3-15,0-20-9 0,0 0 4 0,10 20-4 16,-10-20 2-16,0 0 1 0,22 0-4 0,-22 0 7 16,25-15-2-16,-25 15 0 0,31-30-5 15,-15 9-2-15,1-3-6 0,-1 0 6 0,-1-2-5 16,-2 2 1-16,-3 0-3 0,-1 1 6 0,-1-1 24 16,-2 1-22-16,-1-1 22 0,-1 1-25 0,0 0-8 15,-1 2 5-15,-1 1-3 0,0 0 4 0,2 2-3 16,-4 18-1-16,7-29-6 0,-7 29-8 15,0 0-2-15,16-17-1 0,-16 17-4 0,17-6-4 16,-17 6-15-16,26-6-20 0,-26 6-25 16,36-10-46-16,-36 10-63 0,48-18-106 0,-14 16-221 15,-12-7 53-15,17 11 434 0</inkml:trace>
  <inkml:trace contextRef="#ctx0" brushRef="#br1" timeOffset="751427.1198">13968 513 1499 0,'-31'7'53'0,"10"4"2"0,9 7 14 0,-9 5 16 15,9 6-17-15,-5 5-13 0,3 3-29 16,-4 5 7-16,5 0-20 0,-3 4 2 0,5 2 11 16,-1 7-22-16,2-1 16 0,0 2-12 0,1 1 10 15,-1-2-18-15,3 2-14 0,-1-3 6 16,4 0-14-16,-4-6 15 0,3-3 13 0,1-9-7 15,-1-6 5-15,3-8-3 0,2-3 2 0,0-19-3 16,4 22 0-16,-4-22-3 0,0 0 1 0,0 0 1 16,0 0-2-16,0 0 4 0,21-25-2 0,-12 4 1 15,4-7-5-15,1-4 2 0,0-2-7 0,0-2 7 16,1-1-6-16,-2 5 9 0,-1-2 25 16,2 2-18-16,-3 0 16 0,3 3-20 15,0 0-9-15,1 6-1 0,2 5 5 0,1 2 2 16,-1 9-3-16,1 2 5 0,0 5-6 0,0 6 2 15,-1 1 2-15,0 5-1 0,-17-12 0 0,31 29-3 16,-18-12 4-16,0 2-4 0,1 1 3 0,-3-1-3 16,0 2-29-16,-4-2 24 0,-2 0-22 0,-3-2 23 15,-3 0 8-15,1-17-2 0,-8 30 4 16,8-30 0-16,-26 26 5 0,7-15-2 0,-7 2 3 16,-3-3-4-16,-4 1 0 0,-3-1-6 0,-1-2 3 15,2 0-3-15,2-2-2 0,3-3-4 0,3-3-8 16,4 1-12-16,2-5-22 0,21 4-26 0,-24-8-60 15,24 8-136-15,0 0-217 0,0 0-82 16,31 12 285-16</inkml:trace>
  <inkml:trace contextRef="#ctx0" brushRef="#br1" timeOffset="752067.7643">14339 1110 1203 0,'-15'-20'392'0,"15"20"-319"0,-32 2-21 16,32-2 6-16,-34 16 4 0,34-16-11 0,-34 28-14 16,17-9-4-16,-4 3-8 0,4 3-32 0,-1 3 21 15,2 3-24-15,1-2 22 0,4 5 6 16,1-4-10-16,6 0 3 0,2-3-9 0,5-4 4 16,3-2-5-16,4-4 1 0,-10-17-3 0,25 28 3 15,-25-28-4-15,32 12 2 0,-14-12-1 0,3-5 0 16,1-4 0-16,0-4-5 0,-1-6 2 15,1-4-7-15,-1-4 4 0,-2-3-2 0,-2 1 6 16,-3-3-5-16,-2 3 7 0,-4-1-9 0,1-1 7 16,-4-1 17-16,0 3-22 0,-3 0 20 0,-1 5-21 15,1 1-2-15,-1 4 6 0,-1 2 2 0,0 17 5 16,2-21-1-16,-2 21 2 0,0 0-4 0,0 0 0 16,0 0-1-16,0 0 5 0,0 0 1 15,20 15 2-15,-20-15 3 0,22 22-6 16,-22-22 5-16,21 21-3 0,-21-21 0 0,24 18 2 15,-24-18 1-15,24 17-3 0,-24-17 5 0,23 14-5 16,-23-14-5-16,22 12 0 0,-22-12 0 0,21 12 0 16,-21-12 0-16,0 0 0 0,17 22 0 0,-17-22 0 15,4 19 0-15,-4-19 0 0,-4 28 0 0,-4-9 0 16,-1 3 0-16,-5 3 0 0,-2 2 0 16,-1 1 0-16,-1 2 0 0,-1-2 0 0,0-3 0 15,2-4 0-15,4-3 0 0,13-18 0 0,-19 27 0 16,19-27 0-16,0 0 0 0,0 0 0 0,0 0 0 15,0 0 0-15,19-10 0 0,-2-7 0 0,7-8 0 16,6-8 0-16,2-2 0 0,4 0 0 16,-3 2 0-16,-2 0 0 0,0 3 0 0,-3 2 0 15,-2-1 0-15,-1 5 0 0,-5 4 0 16,-20 20 0-16,28-21 0 0,-28 21 0 0,0 0 0 16,0 0 0-16,0 0 0 0,3 30 0 0,-9-7 0 15,-4 5 0-15,-2 2 0 0,-3 3 0 0,0 1 0 16,3-3 0-16,3 1 0 0,5-5-11 0,2-4-28 15,6 2-24-15,-4-25-39 0,20 37-85 0,-20-37-168 16,21 12-257-16,5 0 51 0,1-15 445 0</inkml:trace>
  <inkml:trace contextRef="#ctx0" brushRef="#br1" timeOffset="752645.8929">15429 1231 1230 0,'-32'-7'181'16,"32"7"-95"-16,-40-5 3 0,40 5-26 0,-38-1 8 16,38 1-15-16,-37 0-17 0,16 5-4 0,-3-3-9 15,0 7 1-15,-1-1-6 0,1 4 6 16,-2 5-10-16,2 4 5 0,-4 3-6 0,1 2 4 15,0 2-4-15,3 2-11 0,3-2-5 0,4 0 0 16,5-4 0-16,5-1 0 0,4-3 0 16,6-3 0-16,-3-17 0 0,14 25 0 0,-14-25 0 15,30 16 0-15,-11-13 0 0,4-2 0 0,4-4 0 16,2-4 0-16,4-5 0 0,3-7 0 16,2 0 0-16,0-4 0 0,-1 0 0 0,-5-1 0 15,-4 1 0-15,-5 0 0 0,-2 1 0 0,-5-1 0 16,-2 0 0-16,-4 4 0 0,-4 1 0 0,-6 18 0 15,5-27 0-15,-5 27 0 0,-4-17 0 0,4 17 0 16,0 0 0-16,0 0 0 0,0 0 0 0,-20 6 0 16,20-6 0-16,-13 20 0 0,13-20 0 0,-10 35 0 15,7-14 0-15,2 2 0 16,2 0 0-16,4 2-2 0,2-4-23 0,3-3-6 16,5 1-16-16,-15-19-16 0,36 27-24 0,-19-25-31 15,18 12-87-15,-16-24-125 0,12 6-225 0,8 2 49 16,-11-19 429-16</inkml:trace>
  <inkml:trace contextRef="#ctx0" brushRef="#br1" timeOffset="752849.0014">16037 620 1750 0,'-20'13'42'0,"-2"7"-21"15,3 9-6-15,-8 5 27 0,5 6-13 16,-6 2 2-16,4 8-2 0,1 3-21 0,1 4 12 15,1 2-14-15,4-1 11 0,4 1-16 16,2 1-8-16,5-4 14 0,0 1-20 0,2-5 12 16,3-3-14-16,2-6-21 0,2-4-11 0,4-3-26 15,-6-9-23-15,13 12-105 0,-14-39-101 0,-3 31-260 16,12-12 26-16,-9-19 408 0</inkml:trace>
  <inkml:trace contextRef="#ctx0" brushRef="#br1" timeOffset="753052.1288">15705 1146 1784 0,'0'0'67'16,"0"0"-58"-16,0 0-12 0,0 0 8 0,14 17 8 16,-14-17-4-16,33 3 3 0,-12-3-9 0,6 0-3 15,4-4 3-15,5 3-10 0,-1-5-19 16,6 4-39-16,-8-11-67 0,20 10-162 0,-12-4-310 15,1-2 52-15,3 7 331 0</inkml:trace>
  <inkml:trace contextRef="#ctx0" brushRef="#br1" timeOffset="753380.2766">16128 1258 1745 0,'-18'15'33'0,"18"-15"-18"0,-11 23-4 0,11-23 3 16,0 0-2-16,19 19 0 0,-19-19-1 0,36 0 3 16,-10-9-6-16,7-1-2 0,2-4-1 0,4-3-6 15,-2-1-10-15,-3-1 24 0,-4-2-26 16,-2 0 26-16,-6 1-13 0,-5 0-2 0,-3 1 5 16,-7 1-1-16,-5 0 10 0,-3 0-1 0,-5 1 3 15,6 17-7-15,-23-26 2 0,6 19-7 16,-5 3 2-16,-5 6 1 0,-3 4-2 0,-3 6 6 15,-6 5 11-15,1 7 8 0,-3 3-1 0,3 3-21 16,1 5-6-16,4 0 0 0,5 1 0 16,5-1 0-16,7-3 0 0,6-1 0 0,6-3 0 15,9 1 0-15,7-5 0 0,6-4 0 0,9-5-4 16,5-7-28-16,11 0-30 0,2-12-42 0,19 10-101 16,-15-20-223-16,16 8-180 0,6 2 55 0,-8-11 503 15</inkml:trace>
  <inkml:trace contextRef="#ctx0" brushRef="#br1" timeOffset="754974.0352">7318 3489 832 0,'0'0'140'0,"5"-17"-18"16,-5 17-1-16,6-23-3 0,-6 23-13 0,4-25-11 16,-4 25-16-16,-6-26-12 0,6 26-12 0,-16-20-11 15,16 20-7-15,-28-17-9 0,9 12-6 0,-6 4-5 16,-1 6-2-16,-6 4-2 0,0 8 5 0,-4 5-5 15,1 6 7-15,-6 4-6 0,4 6 7 16,-2 3-8-16,1 5 4 0,4 0-9 0,2 1 6 16,6-1-11-16,4 0 6 0,7-1-9 0,5-2-6 15,7-3 17-15,5-1-19 0,6-5 19 16,5-3-10-16,5 0-8 0,7-7 0 0,4-1-10 16,5-8-5-16,7-1-10 0,2-8-9 0,5-3-10 15,0-9-7-15,5 1-11 0,-5-9-7 0,10 2 8 16,-11-14-18-16,9 8 17 0,-9-11 3 15,0 8 9-15,-8-8 19 0,-3 4 16 0,-8-1 18 16,-2 2-20-16,-8 1 34 0,-4 1-26 0,-5 2 17 16,-6 1 21-16,-3 19 19 0,-6-33 28 0,6 33 16 15,-21-23 11-15,21 23-8 0,-32-14-6 0,32 14-10 16,-37-2-12-16,17 5-13 0,-5 1-9 0,2 3-8 16,-4 4-6-16,4 2-1 0,-5 4-4 15,2 4-3-15,1 3-3 0,2 3-9 16,3-1 20-16,3 2-20 0,4-4 7 0,3-1-10 15,4-1 0-15,3-3 0 0,6-2 0 0,3 0 0 16,-6-17 0-16,23 28 0 0,-5-17 0 0,4-3 0 16,4-3 0-16,4-4 0 0,2-3 0 0,1-4 0 15,3-5 0-15,-2-2 0 0,-1-5 0 0,-4-1 0 16,-2-1 0-16,-2-2 0 0,-1-1 0 16,-5-1 0-16,-2 0 0 0,-5 1 0 0,-3 1 0 15,-4 1 0-15,-3 2 0 0,-2 1 0 0,-2 1 0 16,2 17 0-16,-14-28 0 0,14 28 0 0,-18-20 0 15,18 20 0-15,-19-9 0 0,19 9 0 0,0 0 0 16,-22 1 0-16,22-1 0 0,0 0 0 16,0 0 0-16,0 0 0 0,0 0 0 0,0 0 0 15,-3 22 0-15,3-22 0 0,0 0 0 16,26 18 0-16,-26-18 0 0,24 9 0 0,-24-9 0 16,29 3 0-16,-29-3 0 0,29 2 0 0,-29-2 0 15,31 0 0-15,-31 0 0 0,29 2 0 0,-29-2 0 16,24 7 0-16,-24-7 0 0,20 15 0 0,-20-15 0 15,14 21 0-15,-14-21 0 0,13 32 0 0,-10-13 0 16,1 2 0-16,-4 2 0 0,-1 1 0 16,-2 1 0-16,0 2 0 0,-1-2 0 0,-1 1 0 15,-1-3 0-15,1-1 0 0,1-4 0 16,1-1 0-16,3-17 0 0,-5 26 0 0,5-26 0 16,0 0 0-16,0 0 0 0,0 0 0 0,0 0 0 15,0 0 0-15,0 0 0 0,0 0 0 0,0 0 0 16,0 0 0-16,8-31 0 0,-3 8 0 0,0-1 0 15,0-3 0-15,-1 2 0 0,1-2 0 16,-2 0 0-16,1-2 0 0,1 0 0 0,-2 0 0 16,3-1 0-16,1 2 0 0,0 2 0 0,0 0 0 15,3 6 0-15,0 3 0 0,-10 17 0 0,21-26 0 16,-21 26 0-16,24-15 0 0,-24 15 0 0,30-9 0 16,-11 6 0-16,1 1 0 0,1 2 0 15,0 2 0-15,-1 1 0 0,-1 2 0 0,-2 1 0 16,-17-6 0-16,26 19 0 0,-26-19 0 15,18 26 0-15,-18-26 0 0,9 31-2 0,-8-13-1 16,-2 3-4-16,-5 2 4 0,-2 0-1 0,-3 0-7 16,-2 0 21-16,-3 1-21 0,-2 0 22 0,-2-2-10 15,-1 0-2-15,0-2 4 0,-1 0-4 0,0-3 2 16,0-2-2-16,2 0 2 0,-1-3-2 0,0 1 2 16,2-2-2-16,1 1 2 0,0 0-2 15,18-12 2-15,-32 32-3 0,16-13 3 0,-1 4-3 16,-1 3 3-16,1 4-4 0,-2 2 5 0,1 6-5 15,0 2 6-15,0 5-7 0,-1-1-6 0,2 2 16 16,4-1-19-16,3-1 11 0,3-6-16 16,7 0-24-16,-1-12-25 0,13 7-59 0,-12-33-127 15,18 25-368-15,0-11 29 0,-18-14 308 0</inkml:trace>
  <inkml:trace contextRef="#ctx0" brushRef="#br1" timeOffset="755724.5928">8285 3920 771 0,'0'0'166'0,"0"0"-47"15,0 0 6-15,0 0-15 0,0 0-5 0,3 24-36 16,-3-24-2-16,-6 36-3 0,-3-17-17 0,7 9-3 15,-6-1-14-15,3 5 4 16,-3 1-10-16,2 2 5 0,-1-1-9 0,0 0 2 16,3-3-8-16,0-4 1 0,2-3-8 0,-1-2 2 15,2-3-3-15,1-2 2 0,0-17-4 0,1 21 2 16,-1-21-4-16,0 0-1 0,0 0-1 0,0 0 0 16,0 0 2-16,0 0 4 0,11-17 7 0,-11 17 0 15,9-33 4-15,-3 9-8 0,-2-6-1 16,3-3-9-16,-1-3 6 0,-1 0-6 0,-1-2 7 15,1-1-7-15,-1 1 6 0,0-2-8 0,-1-3 7 16,2 2 6-16,2 0-20 0,1 5 20 0,0 3-21 16,2 8 10-16,0 7 4 0,-10 18-5 15,19-26 3-15,-19 26-2 0,20-14 0 0,-20 14 0 16,26-6 0-16,-9 5 1 0,2 1 0 0,1 1 0 16,1 1-2-16,1 3 2 0,-2 0-1 15,0 2 1-15,-1 3 0 0,0-1 0 0,-19-9-3 16,30 25 2-16,-30-25-2 0,24 27 3 0,-24-27-4 15,15 28 5-15,-15-28-3 0,4 30-9 0,-4-30 24 16,-8 32-22-16,8-32 22 0,-19 31-10 0,19-31-4 16,-31 29 3-16,13-14-2 0,-2-2 0 0,-2-1-1 15,-1 2 1-15,1-2-3 0,0-1 3 0,0 1-3 16,0-1 4-16,3-1-2 16,-1 4 2-16,2-1-2 0,1 4 2 0,-3 2-2 15,3 4 2-15,-1 4-3 0,0 6 5 0,1 3-6 16,-3 4 7-16,2 5-6 0,-3 3 6 0,1 6 5 15,-2 3-16-15,0 0 15 0,-1 1-16 0,1-4 3 16,1 0 8-16,4-6-15 0,1-4-1 0,7-7-23 16,1-9-16-16,10-1-41 0,-2-27-54 0,14 32-140 15,-14-32-307-15,20 4 44 0,6-7 346 16</inkml:trace>
  <inkml:trace contextRef="#ctx0" brushRef="#br1" timeOffset="756380.8388">8725 3950 1690 0,'-18'3'58'0,"18"-3"-38"16,0 0 0-16,0 0 4 0,0 0-7 0,-10 19-5 15,10-19-7-15,0 0-1 0,17 10 0 0,-17-10 2 16,27 3-1-16,-9-4 2 0,2-3-2 0,3-1-3 15,1-3 1-15,3-3-4 0,1-2 2 16,-1-2-2-16,2 1-14 0,-6-2 27 0,-1 0-26 16,-5 0 28-16,-17 16-9 0,22-29-1 15,-22 29 8-15,10-26 0 0,-10 26 4 0,0-27-3 16,0 27 0-16,-8-24-4 0,8 24 0 0,-12-22-2 16,12 22 2-16,-19-13-2 0,19 13 3 0,-27-1-3 15,27 1-1-15,-33 9-2 0,16 0-1 0,0 3 0 16,-1 4-1-16,1 3 2 0,0 3-2 15,1 2 4-15,3 0-4 0,2 1-6 0,3 0 12 16,4 0-8-16,4-3 0 0,2-2 0 0,4-1 0 16,4-3 0-16,-10-16 0 0,29 26 0 0,-8-19 0 15,3-1 0-15,3-6 0 0,3-2 0 0,2-5 0 16,2-3 0-16,1-3 0 0,0-3 0 16,-1-1 0-16,-1-1 0 0,-2 0 0 15,-5 1 0-15,-3 2 0 0,-3 2 0 0,-20 13 0 16,29-20 0-16,-29 20 0 0,17-10 0 0,-17 10 0 15,0 0 0-15,0 0 0 0,0 0 0 0,0 0-2 16,0 0-14-16,4 17 22 0,-4-17-9 0,-7 33 8 16,2-10-10-16,-3 3-2 0,0 0 4 0,1 1 0 15,0-3 4-15,1 0-3 0,2-4 2 0,0-3-1 16,4-17 2-16,1 21-3 0,-1-21 4 16,0 0-1-16,0 0 3 0,0 0 3 0,17 5 1 15,-17-5 1-15,11-20-9 0,-2 2 0 0,2-7 0 16,1-1 0-16,1-2 0 0,-2-2 0 15,1 2 0-15,-1-1 0 0,0-1 0 0,0 1 0 16,0 0 0-16,0 2 0 0,1 2 0 0,-1 0 0 16,1 4 0-16,2 1 0 0,0 0 0 0,4 4 0 15,1-2 0-15,6 6-23 0,-3-4-54 16,12 10-47-16,-10-17-90 0,27 22-258 0,-9-8-134 16,5-4 76-16,13 14 530 0</inkml:trace>
  <inkml:trace contextRef="#ctx0" brushRef="#br1" timeOffset="756912.0919">11625 3275 1255 0,'0'0'127'0,"-25"-4"-43"15,25 4-18-15,-39 4 8 0,18 6-29 0,-11-4 3 16,0 7 0-16,-5-1-9 0,1 5 0 0,-1 0-11 16,3 5-1-16,1 1-10 0,2 2 1 0,2 0-7 15,4 2 5-15,3-4-6 0,6 1 2 0,4-2-9 16,4-3 1-16,6 0-6 0,2-19 3 0,7 31-4 16,-7-31 3-16,25 28-2 0,-6-16 2 15,3-2-1-15,4-2 1 0,3-2 0 0,2-1 1 16,2-1 0-16,2-2 0 0,1 2 0 15,-3-2-1-15,-4 3 0 0,-7 1 2 0,-5 1-2 16,-17-7 2-16,19 18-1 0,-19-18 1 0,6 27-1 16,-6-27 3-16,-2 33-2 0,-3-14 3 0,-2 0-4 15,-4 1 1-15,-3-1-3 0,-2 1-8 0,-1-1 22 16,-1 0-24-16,0-2 20 0,1-3-18 16,17-14-7-16,-27 25-3 0,27-25-8 0,-14 17-12 15,14-17-21-15,0 0-37 0,4 16-46 0,-4-16-60 16,19-1-89-16,-19 1-218 0,29-18 26 0,6 15 393 15</inkml:trace>
  <inkml:trace contextRef="#ctx0" brushRef="#br1" timeOffset="757287.094">11828 3686 1307 0,'-9'23'230'0,"-15"-13"-145"0,8 10-16 16,-3-5-5-16,5 5-10 0,14-20-13 0,-24 34-6 15,24-34-9-15,-17 31-4 0,17-31-6 0,-5 24-3 16,5-24-4-16,6 19-14 0,-6-19 10 16,0 0-13-16,27 13 11 0,-27-13 1 0,33-1 2 15,-11-2 10-15,2-6-8 0,3-1 9 0,1-3-12 16,-2-3-2-16,2-1 1 0,-2-1-4 16,-2 1 3-16,-1 0-3 0,-2 2 3 0,-4 0-4 15,-17 15 3-15,26-24-2 0,-26 24 1 0,14-17-1 16,-14 17 1-16,0 0-1 0,0 0 2 0,6-19-1 15,-6 19 1-15,0 0 0 0,0 0 0 16,0 0-2-16,0 0 0 0,0 0 0 0,0 0-2 16,-8 19 1-16,8-19-1 0,-8 27 3 0,5-9-5 15,-1 0 2-15,1 3-8 0,0 0 3 0,1 2-8 16,0 0-9-16,2 0 17 0,3-2-30 0,3-1 14 16,-6-20-30-16,17 32-15 0,-17-32-19 0,27 20-22 15,-27-20-30-15,39 2-75 0,-28-19-136 16,11-3-162-16,10 6 131 0,-10-27 381 0</inkml:trace>
  <inkml:trace contextRef="#ctx0" brushRef="#br1" timeOffset="757458.9702">12641 3079 1673 0,'-34'24'201'0,"18"-7"-172"15,-2 9-15-15,1 4 9 0,-3 5 13 0,-1 8-23 16,-2 3 13-16,-2 5-23 0,1 2 0 0,2 1 6 15,4 1-13-15,2 0 7 0,3-3-10 0,2-3-1 16,4 0-27-16,-1-7-10 0,7 3-27 0,-3-10-14 16,10 11-66-16,-18-26-148 0,11 12-279 15,5-3 22-15,-4-29 370 0</inkml:trace>
  <inkml:trace contextRef="#ctx0" brushRef="#br1" timeOffset="757943.3494">13516 3327 1297 0,'-20'-34'179'0,"18"9"-92"0,-14-8-42 16,8 5 30-16,-12-4-17 0,4 3-28 15,-7 0-8-15,-1 3-9 0,-5 6-1 16,-2 3-1-16,-2 7 10 0,2 6-1 0,0 6 1 16,2 4 2-16,-1 3-3 0,2 6 0 0,-1 3-1 15,-1 6 1-15,1 6-8 0,1 7 3 0,-2 4 4 16,1 7-19-16,0 3 8 0,-1 7-8 0,4 1 0 16,0 3 0-16,4 1 0 0,3 0 0 0,5-2 0 15,6-3 0-15,4-2 0 0,4-6-7 16,5-3-5-16,1-5-33 0,5-3 6 0,-1-8-33 15,9 3-40-15,-19-34-37 0,39 45-137 0,-39-45-270 16,28 20 16-16,-4-14 312 0</inkml:trace>
  <inkml:trace contextRef="#ctx0" brushRef="#br1" timeOffset="758146.476">12668 3770 1649 0,'0'0'251'15,"0"0"-225"-15,0 0-22 0,0 0-4 0,0 0 0 16,17 7-1-16,-17-7 2 0,24 0-1 0,-3 0 1 16,2-3-2-16,6 2 0 0,4-2 2 0,4 0-2 15,2 1-6-15,1-2-11 0,4 2-15 16,1-4-12-16,3 4-8 0,1-6-9 0,6 8-15 16,-10-12-33-16,15 17-58 0,-18-20-70 15,15 14-160-15,-5 2-81 0,-17-15 239 0</inkml:trace>
  <inkml:trace contextRef="#ctx0" brushRef="#br1" timeOffset="758490.2269">13519 3675 1553 0,'0'0'119'0,"-36"1"-54"0,18 3-6 0,-5-3-5 16,4 4-9-16,-3-1-13 0,3 4-4 0,-4 1-4 16,2 4-3-16,-2 2-2 0,1 1-1 0,0 5-8 15,-1 1-10-15,4 2 0 0,1 1 0 0,0 0 0 16,6-2 0-16,0-2 0 0,4 0 0 0,8-21 0 15,-6 30 0-15,6-30 0 0,11 21 0 16,-11-21 0-16,23 13 0 0,-6-12 0 16,3-2 0-16,6-5 0 0,3-4 0 0,1-3 0 15,2-3 0-15,-2-2 0 0,0-1 0 0,-5-1 0 16,0 1 0-16,-2 1 0 0,-6 0 0 0,1 1 0 16,-18 17 0-16,21-28 0 0,-21 28 0 0,9-17 0 15,-9 17 0-15,0 0 0 0,0 0 0 0,0 0 0 16,0 0 0-16,0 0 0 0,0 0 0 15,0 0 0-15,0 0 0 0,-6 22 0 16,4-5 0-16,-1 1 0 0,2 1 0 0,-1 1 0 0,3-2 0 16,1 0 0-16,-2-18-12 0,11 30-11 15,-11-30-24-15,21 18-11 0,-21-18-14 0,36 1-26 16,-19-19-53-16,25 15-155 0,-8-19-263 0,1-11 40 16,9 9 348-16</inkml:trace>
  <inkml:trace contextRef="#ctx0" brushRef="#br1" timeOffset="758693.3575">14027 3218 1418 0,'-19'30'270'15,"-5"-10"-199"-15,2 11-47 0,-1 1 30 0,2 9-9 16,-1 1-19-16,3 6 1 0,-3 3-14 0,4 2 5 16,1 1-13-16,1-1 6 15,4-2-13-15,3-2 7 0,3-2-11 0,3-2-9 16,3-4 7-16,0-6-26 0,4-2 11 0,-1-8-33 15,9 2-29-15,-12-27-25 0,21 36-80 0,-21-36-148 16,0 0-206-16,17 8 44 0,-17-8 425 0</inkml:trace>
  <inkml:trace contextRef="#ctx0" brushRef="#br1" timeOffset="758880.855">13743 3551 1519 0,'-10'30'424'0,"10"-30"-387"15,0 0-26-15,0 0-3 0,0 0 0 16,-7 18-3-16,7-18 0 0,18 13-4 0,-18-13 1 16,37 11-2-16,-12-8 0 0,8-2-1 15,4-4-10-15,5 1-17 0,1-6-23 0,8 3-36 16,-9-11-38-16,17 18-74 0,-21-23-150 0,13 9-208 16,1 4 41-16,-16-15 421 0</inkml:trace>
  <inkml:trace contextRef="#ctx0" brushRef="#br1" timeOffset="759193.3579">14287 3640 1288 0,'0'0'324'16,"-21"20"-277"-16,21-20-22 0,-6 24 9 0,6-24-1 16,0 0-9-16,15 20-11 0,-15-20 0 0,30 6 3 15,-7-7 3-15,1-4 0 0,4-3-4 0,3-3 0 16,-2-2-8-16,1-4-1 0,0-3-5 15,-5 1 2-15,-2-2-3 0,-5 1 3 0,-2 1-3 16,-16 19 4-16,10-31 1 0,-10 31 5 0,-8-21-1 16,8 21 1-16,-25-16-6 0,8 13-1 0,-5 5-3 15,-3 4-1-15,-6 5 4 0,-5 5 3 0,-2 7 12 16,-4 5 4-16,1 5 7 0,-1 1-10 0,3 1-18 16,6 0-1-16,6 0 0 0,7-1 0 15,6-3 0-15,8 0 0 0,5-2 0 16,5-3 0-16,3-2 0 0,6-3-4 0,2-4-18 15,7-4-11-15,2-4-10 0,13-2-18 0,0-7-19 16,18 10-76-16,-17-12-435 0,16 1-11 0,4-2 148 16</inkml:trace>
  <inkml:trace contextRef="#ctx0" brushRef="#br1" timeOffset="759927.9776">6996 6388 165 0,'12'-28'69'0,"-1"3"56"16,1-1 40-16,-3 2 28 0,-9 24 1 15,17-36-44-15,-17 36-3 0,12-20-22 0,-12 20-14 16,0 0-11-16,0 0-16 0,0 0-11 0,0 0-12 16,0 0-10-16,0 0-9 0,0 0-6 0,0 0-7 15,0 0-5-15,0 0-5 0,0 0-6 0,0 0-3 16,0 0-4-16,0 0 0 0,0 0-2 0,0 0 1 16,-1 32 0-16,0-9 3 0,-3 8-2 0,0 6-4 15,-3 4 16-15,0 6-17 0,-3 0-1 16,-2 3 0-16,-3-2 0 0,1 0 0 0,-1 3 0 15,-1-1 0-15,0-4 0 0,1-3 0 16,1-4 0-16,2-4 0 0,4-6 0 0,0-2 0 16,2-6 0-16,4-4 0 0,2-17 0 0,-3 21 0 15,3-21 0-15,0 0 0 0,0 0 0 0,0 0 0 16,26 8 0-16,-26-8 0 0,33-6 0 0,-10 0 0 16,4-2 0-16,2-3 0 0,5 1 0 15,1 1 0-15,5-1 0 0,0 0-27 0,8 3-15 16,-2-4-10-16,10 5-21 0,-1-8-26 0,12 10-48 15,-12-21-94-15,25 4-309 0,-11 9-5 0,-7-11 295 16</inkml:trace>
  <inkml:trace contextRef="#ctx0" brushRef="#br1" timeOffset="760334.2293">7576 6725 1555 0,'0'0'143'0,"0"0"-113"0,0 0-7 15,0 0 6-15,26 12 8 0,-26-12 7 0,34 3-5 16,-12-4-12-16,4-2-10 0,2-2-7 0,2 1-6 16,1-4-1-16,0 1-1 0,0 0-1 0,0-2-1 15,-1 2 1-15,-2-3-1 0,-2 2 2 16,-2-1-2-16,-6 1 2 0,-18 8-3 0,26-16 2 15,-26 16 0-15,0 0 2 0,11-18-2 0,-11 18 2 16,0 0-2-16,-15-25 1 0,15 25-2 16,-24-18-1-16,24 18-1 0,-32-16 0 0,13 10-1 15,-1 1 2-15,-3 3-1 0,0 3 1 0,-1 5 4 16,-2 2 3-16,-1 4 5 0,1 4 1 0,0 3 5 16,2 3-6-16,1 2 3 0,-1 2-9 0,7 0-5 15,3 1 0-15,4-2 0 0,5 1 0 0,5-4 0 16,5-1 0-16,5-1 0 0,7-1-6 15,5-3-6-15,7-4-14 0,3-6-9 16,8-1-26-16,-1-10-20 0,13 5-31 0,-7-15-17 16,17 14-36-16,-17-22-86 0,17 5-264 0,-1 5 11 15,-11-16 355-15</inkml:trace>
  <inkml:trace contextRef="#ctx0" brushRef="#br1" timeOffset="760677.996">8400 6578 1216 0,'-32'-11'242'15,"15"13"-156"-15,-10-7-18 0,10 13 6 0,-10-6-20 16,7 9-7-16,-7 0-8 0,5 6 4 0,-2 0-8 16,2 7 2-16,0 0-8 0,4 5 0 0,-2 3-9 15,3-1 2-15,4 0-16 0,2 1-6 16,2-4 0-16,6-2 0 0,3-3 0 0,3-3 0 16,5-3 0-16,-8-17 0 0,28 21 0 15,-9-15 0-15,3-4 0 0,4-6 0 0,1-6 0 16,4-3 0-16,2-4 0 0,-2-5 0 0,1-1 0 15,-4-1 0-15,-3-1 0 0,-3-1 0 0,-3 2 0 16,-2 0 0-16,-4-1 0 0,-2 0 0 0,-3 5 0 16,-3 2 0-16,-5 18 0 0,5-23 0 0,-5 23 0 15,0 0 0-15,0 0 0 0,0 0 0 16,0 0 0-16,0 0 0 0,0 0 0 0,-1 25 0 16,2-3 0-16,-2 3 0 0,1 3-12 0,0-1-8 15,1 2-16-15,2-5-2 0,3 7-19 16,-3-5 2-16,6 2-24 0,-5-10-25 0,14 12-68 15,-18-30-86-15,28 25-142 0,-8-6-125 0,-20-19 235 16</inkml:trace>
  <inkml:trace contextRef="#ctx0" brushRef="#br1" timeOffset="761037.3768">8780 6630 1347 0,'0'0'214'0,"-36"13"-102"0,19 3-15 15,-9-5-25-15,7 10-10 0,-4 2-17 16,3 5-4-16,-1 2-12 0,3-1-4 16,4 1-22-16,1 0-3 0,6-1 0 0,5-1 0 15,4-3 0-15,2-4 0 0,-4-21 0 0,22 26 0 16,-4-19 0-16,5-4 0 0,4-7 0 0,4-4 0 16,2-9 0-16,2-7 0 0,4-7 0 0,0-5 0 15,1-5 0-15,2-4 0 0,0-6 0 0,-2-2 0 16,-3-1 0-16,-4-1 0 0,-4 6 0 15,-6-1 0-15,-3 3 0 0,-3 1 0 0,-4 4-1 16,-3 3 2-16,-4 6-1 0,-4 7 0 0,-3 8 0 16,1 18 0-16,0 0 0 0,-17-11 0 15,17 11 0-15,-24 23 0 0,9 0 0 0,-1 7 0 16,-1 7 0-16,3 7 0 0,-1 3 0 0,0 5 0 16,2 1 0-16,-2 1 0 0,5 0 0 0,0-4 0 15,6 2-56-15,-1-14-47 0,17 14-160 16,-18-21-387-16,20-2 37 0,5 0 252 0</inkml:trace>
  <inkml:trace contextRef="#ctx0" brushRef="#br1" timeOffset="761756.1187">11902 6290 1071 0,'0'0'334'0,"-5"-19"-261"16,5 19-30-16,-13-27 7 0,13 27 4 0,-16-25 5 15,16 25-12-15,-27-20-12 0,9 14-11 0,-9 1-3 16,0 7 0-16,-4 0 2 0,-2 8 3 0,-2 3 1 16,-1 10 3-16,-4 4-2 0,1 8 2 0,-1 5-7 15,3 3-8-15,0 4-2 16,4 3-13-16,6-2 0 0,4 3 0 0,8-5 0 15,5 0 0-15,6-5 0 0,8-5 0 0,6-4 0 16,8-7 0-16,6-6 0 0,9-5 0 0,10-7 0 16,5-6 0-16,8-8 0 0,4-9-11 0,9-6-37 15,2-11-24-15,9 1-37 0,-10-17-72 0,20 17-73 16,-26-21-154-16,10 7-136 0,-4 5 125 16,-22-16 419-16</inkml:trace>
  <inkml:trace contextRef="#ctx0" brushRef="#br1" timeOffset="762099.8918">12291 6003 1753 0,'-29'16'75'15,"13"5"-41"-15,-2-1-10 0,6 7 6 16,-3 2-4-16,3 3-2 0,-1 4-8 0,-2 2 5 16,-2 3-7-16,2 4 5 0,1 1-8 0,-2 2-11 15,1 0 0-15,2 1 0 0,-3-2 0 0,2 0 0 16,-2-1 0-16,4-1 0 0,-1-4 0 0,5-6 0 15,2-4 0-15,2-11 0 0,4-20 0 0,4 28 0 16,-4-28 0-16,0 0 0 0,24 15 0 0,-24-15 0 16,33-8 0-16,-12-4 0 0,2-6 0 15,4-5 0-15,1-6 0 0,-2-4 0 16,2 1 0-16,-1-1 0 0,0 4 0 0,-2 4 0 16,-4 2 0-16,-3 6 0 0,-18 17 0 0,28-22 0 15,-28 22 0-15,0 0 0 0,20-1 0 0,-20 1 0 16,6 17 0-16,-6-17 0 0,5 35 0 0,-4-12 0 15,-1 2 0-15,0 2 0 0,0-1 0 16,1-3 0-16,4-1 0 0,-5-22-22 0,18 32-26 16,-18-32-10-16,34 15-21 0,-34-15-26 0,50 0-46 15,-30-23-85-15,27 5-316 0,-6-2 26 0,-1-18 257 16</inkml:trace>
  <inkml:trace contextRef="#ctx0" brushRef="#br1" timeOffset="762318.6159">13033 5934 1556 0,'0'0'228'0,"-39"15"-177"16,18-2-8-16,-3 3 1 0,3 9 4 0,-2 7-18 15,0 8-1-15,0 7-14 0,0 4-12 0,1 1-3 16,0 1 0-16,3 0 0 0,3 0 0 0,3-1 0 16,2 0 0-16,2-3 0 0,4-3 0 0,5-5 0 15,4-1 0-15,4-3-14 0,3-4-7 16,5-2-20-16,0-9 0 0,6-1-10 0,-2-9-8 15,11 1-25-15,-8-15-43 0,17 11-49 0,-17-25-70 16,17 6-269-16,0 1 37 0,-13-16 285 16</inkml:trace>
  <inkml:trace contextRef="#ctx0" brushRef="#br1" timeOffset="762927.995">13207 6446 1593 0,'0'0'141'0,"-31"1"-71"0,13 6-5 16,-4-3-10-16,3 7-6 0,-3 2-17 0,1 4-3 15,-1 3-16-15,2 1-13 0,-1 3 0 0,4 3 0 16,1 0 0-16,3 2 0 0,2 0 0 0,4 1 0 16,3-1 0-16,5-4 0 0,5 1 0 0,3-6 0 15,4-2 0-15,-13-18 0 16,34 26 0-16,-13-19 0 0,3-3 0 0,4-5 0 16,3-4 0-16,0-5 0 0,2-2 0 0,-1-6 0 15,0-4 0-15,0-3 0 0,-2-4 0 0,-2-3 0 16,-3 2 0-16,-5-2 0 0,-3 2 0 0,-4 0 0 15,-6 1 0-15,-5 1 0 0,-3 3 0 0,-5-1 0 16,-2 2-2-16,-5 4 0 0,-5 0-9 0,0 6 21 16,-3 3-7-16,-1 4-1 0,4 2-2 15,1 4 0-15,17 1 0 0,-28 4 0 0,28-4 0 16,-17 16 0-16,17-16 0 0,-2 22 0 0,2-22 0 16,9 24 0-16,-9-24 0 0,26 27 0 0,-8-15 0 15,5-1 0-15,3-2 0 0,2 0 0 16,1-2 0-16,-1-2 0 0,1 0 0 0,-2 1 0 15,0-1 0-15,-2 2 0 0,-3 0 0 16,-4 0 0-16,-18-7 0 0,27 19 0 0,-27-19 0 16,15 20 0-16,-15-20 0 0,5 29 0 0,-7-10 0 15,-3 3 0-15,-1 2 0 0,-3 1 0 0,-2 1 0 16,-1-2 0-16,-1 2 0 0,2-6 0 0,2-1 0 16,9-19 0-16,-14 26 0 0,14-26 0 0,-6 17 0 15,6-17 0-15,0 0 0 0,0 0 0 0,0 0 0 16,0 0 0-16,0 0 0 0,23-28 0 15,-10 9 0-15,0-4 0 0,1-4 0 0,1 1 0 16,1-3 0-16,-3 0 0 0,1 1 0 16,-3 2 0-16,-3 3 0 0,-1 5 0 0,-2 1 0 15,-5 17 0-15,5-25 0 0,-5 25 0 0,0 0 0 16,0 0 0-16,0 0 0 0,0 0 0 0,0 0 0 16,0 0 0-16,0 0 0 0,18-12 0 0,-18 12 0 15,27-5-22-15,-7 3-17 0,0-8-13 16,5 5-5-16,-1-8-28 0,11 9-44 0,-14-20-80 15,25 22-182-15,-14-10-137 0,-1-7 21 0,8 15 480 16</inkml:trace>
  <inkml:trace contextRef="#ctx0" brushRef="#br1" timeOffset="763099.8705">14121 6444 1588 0,'-42'23'187'0,"42"-23"-117"0,-25 30-23 0,15-11 2 15,-5 0-14-15,4 4-1 0,-4 3-11 0,3 2-9 16,0 2-14-16,2 1 0 0,1 3 0 0,0-1 0 15,1-2 0-15,3-3 0 0,2-3 0 0,2-2 0 16,4-4 0-16,-3-19 0 0,10 25 0 0,-10-25 0 16,25 11-9-16,-25-11-20 0,31-9-21 0,-17-9-32 15,11 9-105-15,-20-19-353 0,20-2-64 16,-4-6 59-16</inkml:trace>
  <inkml:trace contextRef="#ctx0" brushRef="#br1" timeOffset="763240.4987">14101 6102 1860 0,'-39'14'99'0,"21"-11"-97"0,18-3-13 15,-19 5-8-15,19-5-24 0,0 0-34 0,0 0-64 16,0 0-76-16,0 0-330 0,22 11-10 0,-22-11 209 16</inkml:trace>
  <inkml:trace contextRef="#ctx0" brushRef="#br1" timeOffset="763787.3746">14478 6491 505 0,'0'0'153'0,"11"-20"7"16,-11 20 9-16,0 0 36 0,0 0-21 0,0 0-40 16,0 0-33-16,0 0-36 0,0 0-14 0,-22-6-12 15,22 6-4-15,-31 6-7 0,31-6 0 16,-37 9-8-16,16-3-2 0,-3 0-4 0,-1 4-1 15,1-1-18-15,-2 3-5 0,3 3 0 0,1 2 0 16,2 1 0-16,4 1 0 0,3 1 0 0,2 0 0 16,3 1 0-16,4 2 0 0,1 0 0 0,4-3 0 15,5 0 0-15,-6-20 0 0,23 27 0 16,-5-18 0-16,2-4 0 0,2-4 0 0,4-5 0 16,3-3 0-16,2-6 0 0,3-5 0 0,2-7 0 15,0-5 0-15,2-4 0 0,2-6 0 16,0-3 0-16,2-4 0 0,-5-2 0 0,-3 1 0 15,-5 2 0-15,-3 2 0 0,-3 1 0 0,-6 3 0 16,-2 1 0-16,-6 3 0 0,-2 2 0 0,-4 5 0 16,-4 3 0-16,-1 6 0 0,2 20 0 0,-14-19 0 15,14 19 0-15,-18 6 0 0,18-6 0 16,-28 34 0-16,12-4 0 0,-2 6 0 0,-2 8 0 16,2 3 0-16,-1 4 0 0,3 1 0 0,3-1 0 15,2-3 0-15,8 0 0 0,0-5-15 0,11-1-64 16,-3-11-41-16,19 15-117 0,-19-20-260 0,22 0-91 15,1-4 78-15</inkml:trace>
  <inkml:trace contextRef="#ctx0" brushRef="#br1" timeOffset="764162.3767">14878 6505 1779 0,'-17'11'52'0,"17"-11"-30"16,-11 23 0-16,11-23 4 0,6 23-7 0,-6-23 0 16,17 19-2-16,-17-19 3 0,33 14 1 0,-10-12-2 15,2-3-4-15,3-3-2 0,2-3-10 16,1-3-3-16,-2-2 0 0,-1-2 0 0,-2-3 0 16,-2-1 0-16,-3-4 0 0,-2 0 0 0,-3-1 0 15,-5-1 0-15,-2 1 0 0,-5 0 0 0,0-1 0 16,-5 0 0-16,-3 1 0 0,-2 0 0 15,-2 0 0-15,-4 2 0 0,-6 3 0 0,-1 5 0 16,-3 5 0-16,-3 7 0 0,-3 6 0 0,-3 8 0 16,-2 6 0-16,1 6 0 0,0 6 0 0,0 4 0 15,6 4 0-15,1 1 0 0,6 0 0 0,7-1 0 16,4-4 0-16,7-1 0 0,7-4 0 0,6-2 0 16,7-3 0-16,2-4 0 0,10-3 0 15,2-9 0-15,8 2-47 0,-1-12-52 16,11 10-13-16,-3-13-19 0,20 1-421 0,-12 8-11 15,0-2 21-15</inkml:trace>
  <inkml:trace contextRef="#ctx0" brushRef="#br1" timeOffset="765053.0083">7148 8913 704 0,'11'-17'182'0,"-11"17"-139"16,2-22 0-16,-2 22 30 0,0 0 4 0,0 0 14 16,0 0-14-16,0 0-11 0,0 0-17 0,0 0-12 15,-18 26 18-15,13-4-23 0,-7-2 40 0,7 13-30 16,-6-4 6-16,4 11 3 0,-4-2-17 0,3 10 6 16,-6 0-16-16,3 6 3 0,-4 3-13 15,1 1 8-15,0 0-13 0,-1-2 9 0,-1-5 4 16,3-4-22-16,-1-8 21 0,5-4-22 0,0-9 5 15,4-8 4-15,5-18-7 0,0 0-1 0,0 0-2 16,0 0 2-16,0 0 2 0,0 0 4 16,15-17 5-16,-4-6-2 0,2-7-9 0,5-8 15 15,3-11-19-15,2-2 14 0,4-5-2 0,-4-3-7 16,1 0 5-16,1-1-6 0,-3 0 0 16,0 1 0-16,-1 4 0 0,-2 0 0 0,-2 3 0 15,0 3 0-15,-1 4 0 0,-2 7 0 0,-1 8 0 16,-4 10 0-16,-9 20 0 0,0 0 0 0,0 0 0 15,0 0 0-15,0 0 0 0,0 0 0 0,17 27 0 16,-13 1 0-16,-1 8 0 0,0 7 0 0,-2 5 0 16,1 4 0-16,0 3 0 0,-1 1 0 15,4 1 0-15,0 0 0 0,3 0 0 16,2-1 0-16,2-2 0 0,0-4 0 0,2-2 0 16,-1-6 0-16,0-7-8 0,1-6-29 0,0-2 16 15,-2-8-17-15,3 1-17 0,-15-20-12 0,23 20-36 16,-23-20-50-16,17 0-74 0,-24-18-123 0,10 1-185 15,-3 17 83-15,-1-47 452 0</inkml:trace>
  <inkml:trace contextRef="#ctx0" brushRef="#br1" timeOffset="765224.8822">7199 9294 1692 0,'-29'2'93'0,"29"-2"-30"0,-30 11-8 0,30-11-15 15,0 0-19-15,0 0-10 0,0 0-8 16,0 0-2-16,20 2 1 0,2-7 0 0,10-5 2 15,4-6-3-15,10-4 3 0,6-4-6 16,4-3-7-16,3-6-19 0,4 4-15 0,-2-8-28 16,7 8-21-16,-13-15-44 0,14 21-77 0,-26-20-154 15,10 8-166-15,5 9 42 0,-20-16 485 0</inkml:trace>
  <inkml:trace contextRef="#ctx0" brushRef="#br1" timeOffset="765412.3828">8024 8799 1806 0,'-28'28'29'0,"5"6"-4"0,3 0 13 0,2 6-21 16,1-1 16-16,1 5-26 0,-1 0 4 0,2 2 4 15,2 0-13-15,3-3 3 0,4 0-9 0,3-4 7 16,1 1-8-16,2-3 1 0,4-2-15 0,0-3-7 16,4 2-16-16,2-7-4 0,7 1-31 15,-17-28-21-15,45 38-94 0,-45-38-91 0,43 4-267 16,-15 2 36-16,-9-18 384 0</inkml:trace>
  <inkml:trace contextRef="#ctx0" brushRef="#br1" timeOffset="765756.1566">8262 9144 1234 0,'-11'18'334'0,"11"-18"-272"15,-24 15-20-15,24-15-1 0,-18 26-3 0,8-6-7 16,0 5 7-16,-1 2-6 0,3 3 2 0,-2 0-9 15,3 3 5-15,-2-3-7 0,5 1 2 0,0-2-8 16,2-2-1-16,5-4-7 0,0-5-13 0,-3-18 8 16,18 24-12-16,-18-24 9 0,24 11 1 15,-24-11 0-15,34-6 0 0,-12-2-1 0,1-4 11 16,5-8-9-16,-1-3-2 0,1-3-1 0,-2-3 0 16,0-2 0-16,-2 1 0 0,1 0 0 0,-5 2 0 15,0 3 0-15,-5-1 0 0,-2 5 0 16,-2 1 0-16,-4 3 0 0,-7 17 0 0,8-19 0 15,-8 19 0-15,0 0 0 0,0 0 0 0,0 0 0 16,0 0 0-16,0 0 0 0,0 0 0 16,0 0 0-16,-3 27-3 0,2-9-6 0,-1 1 0 15,2 4-10-15,-2-1-3 0,2 3-13 0,-4-1-7 16,4 7-17-16,-3-5-2 0,7 8-28 0,-6-12-12 16,15 11-53-16,-13-33-89 0,20 27-190 0,-3-6-64 15,-17-21 227-15</inkml:trace>
  <inkml:trace contextRef="#ctx0" brushRef="#br1" timeOffset="766287.3932">9020 9107 1465 0,'-36'12'153'0,"21"13"-75"0,-11-4-17 16,9 8 0-16,-4-3-22 0,6 4-6 0,-2 1-12 15,4-1 1-15,2-1-9 0,3-1 0 0,2-2-10 16,3 0 0-16,5-4-3 0,0-3 1 0,-2-19-3 16,12 28 2-16,-12-28-4 0,17 17 2 0,-17-17-2 15,23 3-2-15,-23-3-1 0,26-13-2 16,-26 13-1-16,34-33-3 0,-17 12 1 0,-1-6-3 16,0 0 6-16,-4-2-2 0,0 2 7 15,-1-3-4-15,-1 3 9 0,-2-2-5 0,-2 2 6 16,-2 0-3-16,-3 3 3 0,-1 2-3 0,-1 4 4 15,1 18-3-15,-4-29 3 0,4 29-1 0,0 0 1 16,-7-18 1-16,7 18 0 0,0 0-2 0,0 0-2 16,0 0 0-16,1 21-1 0,-1-21 3 0,9 23-3 15,-9-23 4-15,13 26-4 0,-13-26 3 0,17 31-2 16,-17-31 3-16,21 26-2 0,-21-26 2 16,25 19 0-16,-8-12 4 0,4-5 1 0,2-3 2 15,4-4 0-15,2-4-4 0,0-3 1 16,0 0-2-16,-1-2 3 0,0-1-3 0,-2 2 5 15,-3-2-2-15,-4 3 3 0,-2 3-4 0,-17 9 0 16,24-16-3-16,-24 16-2 0,0 0-1 0,0 0 1 16,0 0-1-16,0 0-1 0,0 0 1 15,0 0-2-15,0 0 0 0,-3 24-3 0,-4-6 3 16,-3 5-3-16,2 1 4 0,-1 4-12 0,1 0 4 16,3 1-9-16,0-1-2 0,4-1-6 0,-1-5-5 15,6 1-19-15,-2-6-6 0,9 4-30 0,-11-21-18 16,26 24-37-16,-26-24-72 0,28-5-304 0,-1 8 4 15,-9-19 303-15</inkml:trace>
  <inkml:trace contextRef="#ctx0" brushRef="#br1" timeOffset="766490.5348">9837 9099 1667 0,'-24'20'69'0,"8"7"-19"16,-1 1-12-16,2 6 2 0,2 0-17 0,1 2 1 15,1-1-3-15,2 0-4 0,3-2-12 16,4-4 0-16,0-1-10 0,4-5 4 0,1-4-11 16,-3-19-2-16,13 29-12 0,-13-29-8 0,21 12-17 15,-21-12-23-15,39-1-157 0,-31-25-89 16,14 6-243-16,2-3-1 0,-11-18 501 0</inkml:trace>
  <inkml:trace contextRef="#ctx0" brushRef="#br1" timeOffset="766615.5142">9937 8824 1829 0,'-25'3'47'0,"25"-3"-40"0,-28 6-14 15,28-6-14-15,0 0-26 0,-19-6-43 0,19 6-127 16,0 0-387-16,0 0 40 0,0 0 232 0</inkml:trace>
  <inkml:trace contextRef="#ctx0" brushRef="#br1" timeOffset="767256.1649">10218 9111 1454 0,'0'0'37'0,"-17"3"-16"16,17-3 7-16,0 0 3 0,0 0 1 0,0 0-7 15,-16 19 3-15,16-19 2 0,-11 28 6 16,2-10-8-16,3 6 3 0,-1-1-8 0,1 4 5 16,-3 1-4-16,3 1 3 0,-2-3-8 0,0 2 5 15,0-4-5-15,1 1 2 0,-1-6-6 0,8-19-1 16,-8 26-6-16,8-26-1 0,0 0-4 0,0 0-2 15,0 0 1-15,0 0-2 0,0 0 0 16,0 0 1-16,0 0 0 0,10-24-1 0,-2 5 3 16,3-5-6-16,0-3 6 0,2-1-4 0,2 1 4 15,-2 0-3-15,3-1 4 0,-2 3-1 0,0-1 4 16,1 3-1-16,-2 4-2 0,0 1-4 0,-13 18 0 16,24-24 0-16,-24 24 0 0,19-12 0 0,-19 12 0 15,0 0 0-15,22 4 0 16,-22-4 0-16,16 20 0 0,-16-20 0 0,17 35 0 15,-11-11 0-15,1 3 0 0,-2 2 0 0,0 1 0 16,-1-1 0-16,2 0 0 0,-2-2 0 0,4-2 0 16,0-3-16-16,3-1-10 0,1-4 0 0,5-1-14 15,-17-16-6-15,37 17-17 0,-20-19-20 0,10 5-38 16,-13-20-63-16,20 17-106 0,-9-13-262 0,-6-9 68 16,10 10 369-16</inkml:trace>
  <inkml:trace contextRef="#ctx0" brushRef="#br1" timeOffset="767428.0404">10727 9140 1363 0,'-20'-17'188'0,"20"17"-79"16,0 0-26-16,-19-4-16 0,19 4-18 16,0 0-9-16,-24 7-9 0,24-7-4 0,-15 18-9 15,15-18-3-15,-9 31-8 0,6-10 2 0,1 2-6 16,1 4 5-16,1 0-7 0,0 1 4 16,0 1-7-16,2 0 4 0,-1-1-5 0,2-4 1 15,0 1-8-15,1-6-1 0,4-1-16 0,-8-18 2 16,17 25-19-16,-17-25-10 0,22 9-30 0,-22-9-50 15,32-10-148-15,-15-6-312 0,1-9 58 0,8 2 320 16</inkml:trace>
  <inkml:trace contextRef="#ctx0" brushRef="#br1" timeOffset="767568.6465">10708 8836 1596 0,'0'0'256'16,"-26"19"-234"-16,26-19-22 0,0 0-2 0,0 0-6 15,-8 19-10-15,8-19-5 0,0 0-30 0,24 17-42 16,6 3-153-16,-13-17-352 0,11 2 34 16,5 4 306-16</inkml:trace>
  <inkml:trace contextRef="#ctx0" brushRef="#br1" timeOffset="767959.273">10972 9143 1618 0,'0'0'122'0,"0"0"-85"0,-17 22-3 0,17-22 5 16,0 0-2-16,-20 26-8 0,20-26 2 0,-8 33-6 15,4-11 0-15,2-1-8 0,0 4-1 0,4-1-6 16,0-1-3-16,2 0-7 0,3-3 0 0,0 0 0 16,4-3 0-16,-11-17 0 0,22 24 0 0,-22-24 0 15,24 12 0-15,-24-12 0 0,31 0 0 16,-14-6 0-16,2-5 0 0,3-6 0 0,0-5 0 15,1-3 0-15,1-4 0 0,0-1 0 0,-1-3 0 16,-3 0-2-16,0 1-2 0,-3 1 5 16,-3 4-4-16,1 1 5 0,-5 3-5 0,-2 4 5 15,-8 19-2-15,9-27 2 0,-9 27 1 0,0 0-1 16,0 0-2-16,0 0 0 0,0 0 0 0,0 0 0 16,0 0 0-16,-10 30 0 0,4-10 0 15,-1 4 0-15,-1 1 0 0,1 3 0 0,0 1 0 16,1 0 0-16,1-1 0 0,2 1 0 0,1-6-15 15,4 0-16-15,1-2-2 0,7-1-20 0,-10-20-19 16,26 33-55-16,-26-33-114 0,33 3-342 0,-12 1-1 16,0-12 277-16</inkml:trace>
  <inkml:trace contextRef="#ctx0" brushRef="#br1" timeOffset="768443.6711">11660 9080 1399 0,'-17'-1'227'0,"17"1"-153"16,-24 24-17-16,16-6 7 0,8-18-17 0,-26 38-7 16,11-14-13-16,2 4 1 0,-1 2-10 15,2 0 2-15,0-2-8 0,2-2 2 0,3-4-5 16,1 0-1-16,2-4-5 0,3-1-3 0,1-17 0 16,0 21 0-16,0-21 0 0,0 0 0 0,0 0 0 15,0 0 0-15,21-5 0 0,-21 5 0 16,23-30 0-16,-9 8 0 0,2-4 0 0,0-1 0 15,0-1 0-15,-3 0 0 0,0 0 0 0,0 2 0 16,-4 1 0-16,0 2 0 0,-2 4 0 16,-2 1 0-16,-5 18 0 0,7-27 0 0,-7 27 0 15,0 0 0-15,0 0 0 0,0 0 0 0,0 0 0 16,0 0 0-16,0 0 0 0,0 0 0 0,0 27 0 16,0-27 0-16,-1 31-1 0,1-31 2 0,5 32-2 15,-5-32 2-15,13 23-2 0,-13-23 1 0,19 13 1 16,-19-13-1-16,23 4 0 0,-23-4 0 15,26-6 0-15,-26 6 0 0,28-14 0 0,-28 14 0 16,28-21 0-16,-28 21 0 0,28-28 0 16,-15 11 0-16,0-1 0 0,-1 0 0 0,0-2 0 15,2 2 0-15,-14 18 0 0,24-29 0 0,-24 29 0 16,18-18 0-16,-18 18 0 0,0 0 0 0,0 0 0 16,17 2 0-16,-17-2 0 0,6 23 0 0,-3-3 0 15,-2 4 0-15,-4 4 0 0,1 2 0 16,-2 2 0-16,1-1 0 0,-1 0 0 0,-1-3 0 15,4 1 0-15,-3-7-35 0,6 3-50 0,-2-25-73 16,7 34-288-16,-7-34-187 0,-3 24 51 0,3-24 475 16</inkml:trace>
  <inkml:trace contextRef="#ctx0" brushRef="#br1" timeOffset="769128.0978">14492 8549 1539 0,'-13'-22'50'0,"13"22"-43"0,-22-20 0 15,22 20 12-15,-27-14 2 0,9 8 8 0,18 6 1 16,-39-3 0-16,18 6 4 0,-5 2 1 0,0 7 3 16,-3 4-1-16,0 6 4 0,-4 4-6 0,1 8 4 15,-2 3-8-15,1 4-6 0,1 2-25 0,1 2 0 16,3 2 0-16,4 1 0 0,4 1 0 0,8-1 0 15,5-3 0-15,8-4 0 0,7-3 0 16,6-6 0-16,8-5 0 0,4-5 0 0,8-7 0 16,4-5 0-16,7-6 0 0,3-8 0 0,7-6 0 15,2-7 0-15,1-4 0 0,4-8 0 0,-1-5 0 16,-4-4 0-16,-2-4 0 0,-10 0 0 0,-6-3 0 16,-9 0 0-16,-5-1 0 0,-6-1 0 0,-6 1 0 15,-4-1 0-15,-8 0 0 16,-5 2 0-16,-7 3 0 0,-6 3 0 0,-3 4 0 15,-5 2 0-15,-4 4 0 0,-2 4 0 0,-5 5 0 16,-1 6 0-16,0 7 0 0,2 7 0 0,2 8 0 16,0 5 0-16,7 7 0 0,1 4 0 0,6 5 0 15,5-1 0-15,8 3 0 0,5-3-48 0,14 4-41 16,1-13-58-16,27 21-168 0,-7-22-288 0,16 2 35 16,5 1 292-16</inkml:trace>
  <inkml:trace contextRef="#ctx0" brushRef="#br1" timeOffset="769346.848">15373 8684 1397 0,'-22'20'251'0,"-5"-14"-193"0,4 7-4 16,-4-3 6-16,3 7-7 0,-5 2-17 0,0 4-8 15,-1 4-11-15,1 2 0 0,0 2-7 0,2 3-10 16,1 1 18-16,-1 3-24 0,2-2 18 0,1 0-8 15,1-2-5-15,2-4 5 0,4-3-9 0,4-7-1 16,6-1-15-16,7-19-14 0,-5 23-27 0,5-23-32 16,0 0-58-16,0 0-94 0,24-16-320 15,-24 16 34-15,21-36 240 0</inkml:trace>
  <inkml:trace contextRef="#ctx0" brushRef="#br1" timeOffset="769503.0983">14936 8854 1794 0,'-20'-1'107'15,"20"1"-48"-15,0 0-15 0,0 0-8 0,-10 26-29 16,10-26-7-16,14 29 0 0,-14-29 0 16,33 29 0-16,-8-15 0 0,5-2 0 0,5-3 0 15,2-1 0-15,3-2 0 0,2-4 0 0,3 2 0 16,-2-6-1-16,1 5-45 0,-5-4-19 0,3 4-20 16,-9-10-37-16,14 17-99 0,-25-13-298 0,12-3-51 15,-3 1 153-15</inkml:trace>
  <inkml:trace contextRef="#ctx0" brushRef="#br1" timeOffset="769721.8651">15615 8749 1551 0,'-33'19'156'0,"20"12"-77"0,-9 1-20 16,8 3-19-16,-2 0 12 0,4 4-33 0,-1-2 13 15,3 2-7-15,2-8-14 0,2-2 1 16,2-6-8-16,4-3-1 0,0-20-4 0,8 26 0 15,-8-26-4-15,18 9-2 0,-18-9-9 0,23-8-1 16,-6-1-5-16,0-11-19 0,5 0-18 16,-5-15-50-16,14 14-85 0,-21-28-178 0,14 14-184 15,-3-3 32-15,-6-10 406 0</inkml:trace>
  <inkml:trace contextRef="#ctx0" brushRef="#br1" timeOffset="769831.2256">15689 8439 1627 0,'-17'2'232'0,"17"-2"-217"0,-10 22-23 0,10-22-7 16,11 23-20-16,-11-23-22 0,28 27-43 0,-28-27-89 16,45 15-371-16,-19-1 22 0,2-6 167 0</inkml:trace>
  <inkml:trace contextRef="#ctx0" brushRef="#br1" timeOffset="770206.2269">16241 8653 1851 0,'-24'1'96'0,"-10"-1"-59"0,0 5-1 16,0-1-9-16,0 5-27 0,-3 2 0 15,1 4 0-15,0 3 0 0,6 4 0 0,1 1 0 16,4 2 0-16,5 0 0 0,4 2 0 0,5 1 0 16,6-1 0-16,6-1 0 0,5 1 0 0,4-4 0 15,5 0 0-15,1-4 0 0,5-3 0 16,4-5 0-16,3-4 0 0,2-6 0 0,2-3 0 15,1-7 0-15,1-5 0 0,-2-8 0 0,3-3 0 16,-3-7 0-16,1-3 0 0,-2-4 0 16,0-3 0-16,-5 1 0 0,-4 0 0 0,-5 1 0 15,-5 0 0-15,-2-1 0 0,-4 0 0 0,-1 3 0 16,-3 3 0-16,-1 4 0 0,0 4 0 0,-2 8 0 16,1 19 0-16,-7-17 0 0,7 17 0 0,0 0 0 15,-18 16 0-15,7 3 0 0,-3 6 0 0,-2 9 0 16,-1 6 0-16,2 2 0 0,-2 6 0 15,2-1 0-15,0-3 0 0,4 1 0 0,2-2 0 16,3 1-5-16,1-7-89 0,12 7-45 16,-15-22-139-16,27 14-328 0,-13-8 34 0,5-7 220 15</inkml:trace>
  <inkml:trace contextRef="#ctx0" brushRef="#br1" timeOffset="770549.9778">16411 8767 1776 0,'0'0'106'0,"-12"24"-66"0,12-24-2 15,-7 24-7-15,7-24-7 0,11 23-6 16,-11-23-4-16,30 19-14 0,-4-14 0 0,4-4 0 16,3-2 0-16,2-5 0 0,1-2 0 15,0-4 0-15,-1-3 0 0,1-4 0 0,-4-1 0 16,-2 0 0-16,-2-3 0 0,-9 2 0 0,-4 1 0 15,-7-1 0-15,-4 1 0 0,-7-1 0 0,-6 2 0 16,-8 3 0-16,-5 3 0 0,-9 7 0 0,-3 4 0 16,-6 7 0-16,-5 6 0 0,-5 5 0 0,-1 6 0 15,0 3 0-15,4 2 0 0,7 2 0 16,7 2 0-16,10 1 0 0,6-1 0 0,8 2 0 16,9-3 0-16,9 0 0 0,6-1 0 0,8-3 0 15,8-2 0-15,5-4 0 0,6-6 0 16,4 0-64-16,0-5-4 0,11 5-41 0,-14-21-206 15,23 15-294-15,-2-4 17 0,2-4 303 0</inkml:trace>
  <inkml:trace contextRef="#ctx0" brushRef="#br1" timeOffset="771742.656">8829 11084 1041 0,'0'0'195'0,"0"0"-100"0,0 0-25 0,0 0-5 16,0 0-13-16,0 0-11 0,0 0-7 15,-4 28-10-15,1-4 3 0,-5 7-8 0,1 7 10 16,-4 2-7-16,0 4 12 0,-6 2-11 0,2 5-11 16,-3 0 20-16,2 2-24 0,-1-3 22 15,3-2-5-15,0-5-10 0,2-6 6 0,4-9-12 16,3-6 0-16,5-22-7 0,-1 19 0 0,1-19-3 16,0 0 2-16,18-2 2 0,-18 2-1 0,25-23 5 15,-9 1 0-15,2-8 4 0,2-8-7 0,2-4 3 16,0-7-10-16,1-1-4 0,-1-4 18 0,0 1-16 15,-3 2 19-15,-2 2-6 0,-4 3-7 0,-2 0 6 16,-3 5-6-16,-6 1 6 0,-1 5-8 16,-2 8 6-16,-3 3-6 0,1 5 2 0,3 19-2 15,-11-26 3-15,11 26-1 0,0 0 1 16,0 0 0-16,0 0-1 0,0 0-1 0,0 0-1 16,-10 23 3-16,10-5-2 0,1 4 6 0,2 2-3 15,2 2 4-15,1-2-3 0,5-1 0 0,2-3-4 16,3-1 0-16,2-6 0 0,0-1 0 0,3-2 0 15,2-3 0-15,0-5 0 0,4-1 0 16,-1-3 0-16,0-4 0 0,2-4 0 0,0-3 0 16,1-5 0-16,2-3 0 0,-3-2 0 0,-1-1 0 15,-6 5 0-15,-1-1 0 0,-20 20 0 16,24-29 0-16,-24 29 0 0,10-18 0 0,-10 18 0 16,0 0 0-16,0 0 0 0,0 0 0 0,0 0 0 15,0 0 0-15,0 0 0 0,0 0 0 16,-6 22 0-16,2-4 0 0,-1 9 0 0,-3 5 0 15,2 5 0-15,-3-2 0 0,4 1 0 0,2-1 0 16,0 0 0-16,3-1 0 0,3 0-14 0,-1-4-30 16,7-1 13-16,0-3-29 0,7 1 7 0,-4-8-25 15,13 7-36-15,-25-26-34 0,45 33-49 0,-45-33-26 16,48 11-100-16,-14-4-122 0,-13-18 129 0,18 16 316 16</inkml:trace>
  <inkml:trace contextRef="#ctx0" brushRef="#br1" timeOffset="772124.6303">9704 11372 1047 0,'-15'-22'153'0,"15"22"-32"16,-17-30-24-16,17 30-10 0,-17-29-16 0,17 29-14 16,-19-27-4-16,19 27-11 0,-23-17-2 0,23 17-7 15,-27-8-3-15,27 8-4 0,-29 2-3 0,29-2-4 16,-33 16-4-16,16 0 0 0,-2 2-1 16,-1 3 2-16,2 5-1 0,1 0 4 0,1 3-7 15,3 1-13-15,1-1 20 0,2 0-21 0,4-5 17 16,1-1-5-16,5-4-9 0,0-19-1 0,10 28 0 15,-10-28 0-15,24 16 0 0,-24-16 0 0,37 1 0 16,-12-7 0-16,3-5 0 0,3-5 0 0,0-4 0 16,2-3 0-16,-1-5 0 15,-2-1 0-15,1 0 0 0,-5-1 0 0,0 2 0 16,-6 0 0-16,-1 4 0 0,-3 1 0 0,-7 5 0 16,-9 18 0-16,9-25 0 0,-9 25 0 0,0 0 0 15,0 0 0-15,0 0 0 0,-23-9 0 0,23 9 0 16,-22 17 0-16,22-17 0 0,-25 34 0 0,13-13-2 15,3 6 0-15,-1 1-8 0,3-2-13 0,3 3 14 16,3-2-27-16,4-2 11 0,2-2-20 16,9 0-14-16,-14-23-6 0,35 37 1 0,-13-25 7 15,11 3-10-15,-8-9-13 0,13 8-38 0,-15-19-39 16,19 15-33-16,-15-16-71 0,1-5-183 16,15 14 112-16,-23-24 332 0</inkml:trace>
  <inkml:trace contextRef="#ctx0" brushRef="#br1" timeOffset="772624.6362">10153 11348 1167 0,'-18'-20'158'0,"0"1"-60"0,18 19-8 0,-27-21-5 16,27 21-19-16,-26-9-14 0,26 9-11 15,-26-2-5-15,26 2-5 0,-25 10-4 0,25-10-3 16,-25 22-4-16,25-22 3 0,-26 32-3 0,17-11 3 16,-2 1-4-16,3 1-15 0,0 1 21 0,3 1-24 15,2 0 19-15,3-2-10 0,4-5-7 16,-4-18 1-16,18 25-4 0,-18-25 0 0,33 11 0 15,-10-10 0-15,2-6 0 0,-1-3 0 0,1-7 0 16,1-2 0-16,0-4 0 0,0-4 0 0,0 0 0 16,-4-2 0-16,0 0 0 0,-5-1 0 0,-2 1 0 15,-2 1 0-15,-2 0 0 0,-3 1 0 16,-1 3 0-16,-1 0-3 0,-1 4 0 0,-5 18-2 16,4-20 3-16,-4 20 1 0,0 0 3 15,0 0-3-15,0 0-1 0,-15 25 0 0,7-3-4 16,-3 9 7-16,-1 10-5 0,-2 8-7 0,-1 8 16 15,0 5-14-15,-2 7 14 0,0 4 1 0,-1 2-11 16,-1 0 10-16,0-1-10 0,-2-2 12 0,4-2-8 16,0-7-1-16,1-7 15 0,2-5-15 0,-1-10 14 15,1-3-5-15,2-8-6 0,1-8-1 16,1-5 0-16,10-17 0 0,0 0 0 0,-20 17 0 16,20-17 0-16,0 0 0 0,-9-24 0 0,5 4 0 15,2-9 0-15,3-8 0 0,2-5 0 0,4-4 0 16,1-2 0-16,2-1 0 0,-2-2 0 15,3-2 0-15,-1 1 0 0,0-2 0 0,-1-1 0 16,1 2 0-16,0 1 0 0,-2 4 0 0,3 5 0 16,0 8-11-16,0 8 4 0,0 4-8 15,-11 23-16-15,26-29 14 0,-8 19-36 0,-1-1 11 16,7 6-37-16,-4-9-34 0,14 19-78 0,-20-25-124 16,16 14-229-16,0 4 10 0,-7-14 440 0</inkml:trace>
  <inkml:trace contextRef="#ctx0" brushRef="#br1" timeOffset="773015.2611">10629 11205 1384 0,'0'0'254'0,"-22"9"-163"0,22-9-24 16,-18 8-10-16,18-8-10 0,-17 13-14 0,17-13-7 16,-16 21-4-16,16-21-2 0,-16 30-6 0,10-13 1 15,-3 3-6-15,3 2-1 0,-1-1-8 0,1 2 0 16,1-3 0-16,-2 1 0 0,4-4 0 15,3-17 0-15,-6 28 0 0,6-28 0 0,-1 20 0 16,1-20 0-16,0 0 0 0,0 0 0 0,0 0 0 16,0 0 0-16,25-6 0 0,-25 6 0 0,33-34 0 15,-11 8 0-15,0-3 0 0,2-3 0 0,0 1 0 16,-3-1 0-16,0 3 0 0,-3 3 0 16,-1 1 0-16,-1 5 0 0,-2 2 0 0,-14 18 0 15,19-26 0-15,-19 26 0 0,0 0 0 16,0 0 0-16,0 0 0 0,0 0 0 0,0 0 0 15,0 0 0-15,13 20 0 0,-11-3 0 0,-2 3 0 16,-3 3 0-16,1 2 0 0,-1 1 0 0,1-1 0 16,-1 2 0-16,3 1 0 0,-1-3 0 0,2 3 0 15,2-1 0-15,1-3 0 0,2-4-7 0,3 0-21 16,-9-20-9-16,27 24-11 0,-27-24-18 0,37 9-20 16,-37-9-41-16,49-4-130 0,-49 4-315 15,38-31-1-15,-11 17 328 0</inkml:trace>
  <inkml:trace contextRef="#ctx0" brushRef="#br1" timeOffset="773364.177">10975 11236 1544 0,'-20'6'94'0,"20"-6"-35"0,-16 24-8 0,16-24-8 16,-4 30-13-16,4-30-5 0,9 29-6 0,-9-29-2 15,23 25-5-15,-23-25-2 0,34 16-1 0,-14-11 0 16,2-3-1-16,3-2 2 0,-1-1 6 0,4-3 3 15,-1-2 2-15,2-2-7 0,-2-2-5 0,-3-2-6 16,-3-2 0-16,-2 1 0 0,-2-3 2 0,-2 0-2 16,-4-1 1-16,-3 0-3 15,-8 17 2-15,9-33-3 0,-7 16 1 0,-2 17-1 16,-3-33 1-16,3 33-2 0,-13-27 3 0,13 27-2 16,-15-21 0-16,15 21 0 0,-22-6 0 0,22 6 0 15,-28 13 0-15,11 2 0 0,-3 5 0 0,1 3 0 16,-4 6 0-16,-2 0 0 0,3 4 0 0,2 1 0 15,3-1 0-15,2 2 0 0,3-3 0 0,1 2 0 16,6-4 0-16,4-2 0 0,5-4 0 16,3-5 0-16,6-1-12 0,-13-18-19 0,39 21-13 15,-15-17-23-15,11 1-33 0,-6-20-68 0,21 18-131 16,-14-19-282-16,9-6 15 0,5 4 388 16</inkml:trace>
  <inkml:trace contextRef="#ctx0" brushRef="#br1" timeOffset="773692.3058">11665 11075 1461 0,'0'0'185'0,"-25"20"-115"0,4-5-13 15,-4 0-8-15,5 6-9 0,-2-1-11 0,5 2 2 16,-2-3-7-16,5 3-1 0,2 0-8 0,2 0-3 16,4-3-5-16,5 0-1 0,1-19-5 0,11 27 0 15,-11-27-3-15,23 17 2 0,-23-17 0 16,33 8 0-16,-15-7 0 0,1-2 0 0,1-2 0 15,-1-2 1-15,1-1 0 0,-20 6-2 0,30-14 2 16,-30 14-2-16,21-8 3 0,-21 8-1 0,0 0-1 16,0 0 0-16,0 0-1 0,0 0 2 0,17-1 0 15,-17 1 3-15,0 0 0 0,3 18 1 16,-3-18 0-16,0 25 0 0,0-25 1 16,-4 34-11-16,-3-13 14 0,0 0-9 0,-3 2 0 15,1 2 0-15,-3-1 0 0,1-2 0 0,0-2 0 16,-2 1 0-16,1-3 0 0,12-18 0 0,-18 28 0 15,18-28-12-15,0 0-17 0,0 0-16 0,0 0-22 16,0 0-39-16,37-8-100 0,-37 8-350 0,29-32-52 16,-4 11 191-16</inkml:trace>
  <inkml:trace contextRef="#ctx0" brushRef="#br1" timeOffset="773879.8073">11968 11199 1887 0,'-17'13'82'0,"-2"4"-50"15,5 5 1-15,-3 2-20 0,2 4-13 0,2 2 0 16,1 1 0-16,3 1 0 0,4-1 0 0,4 1 0 16,1-3 0-16,1-1 0 0,3-4 0 15,1-1 0-15,1-5 0 0,2-1 0 0,-8-17-38 16,21 20-19-16,-21-20-32 0,33 9-183 0,-33-9-290 16,19-19-59-16,-3-1 214 0</inkml:trace>
  <inkml:trace contextRef="#ctx0" brushRef="#br1" timeOffset="774661.0855">12188 11160 1343 0,'-11'19'267'0,"11"-19"-179"0,0 0-24 15,-18 4-10-15,18-4-11 0,0 0-15 0,-24 30-6 16,12-12-6-16,-2 8 7 0,-2 2-4 15,-1 4 3-15,1 3-8 0,1 2-12 0,3 0 13 16,3-3-19-16,2-4 17 0,4-3-6 0,4-8-4 16,5-1 1-16,-6-18-4 0,27 26 1 15,-9-19-1-15,4-2 2 0,5-5-1 0,-2-6-1 16,3-3 0-16,3-4 0 0,-1-5 0 0,2-3 0 16,-1-4 0-16,-3-2 0 0,0-1 0 0,-1-1 0 15,-4 3 0-15,-1-2 0 0,-5 1 0 0,-2 2 0 16,-4 2 0-16,-4 0 0 0,-2 4 0 0,-2 2 0 15,-3 17 0-15,-1-26 0 0,1 26 0 16,0 0 0-16,0 0 0 0,0 0 0 0,0 0 0 16,0 0 0-16,-17 8 0 0,17-8 0 15,-11 32 0-15,5-9 0 0,0 5 0 0,1 0 0 16,0 3 0-16,2 1 0 0,0 0 0 0,1 1 0 16,-1 0 0-16,3-3-17 0,5-2-16 0,0-5-7 15,8 0-13-15,-13-23-17 0,31 32-26 0,-31-32-38 16,45 21-68-16,-45-21-111 0,42-15-219 15,-8 11 59-15,-9-18 390 0</inkml:trace>
  <inkml:trace contextRef="#ctx0" brushRef="#br1" timeOffset="775207.9393">12809 11286 1485 0,'-33'6'112'0,"33"-6"-45"0,-20 14-6 16,20-14-9-16,0 0-14 0,-17 27-4 0,17-27-5 15,-9 21-1-15,9-21-3 0,-4 23-2 0,4-23-3 16,-2 27-12-16,2-27 12 0,0 34-15 0,0-16 19 16,0 2-10-16,0-1-12 0,0-1-2 0,-1 0 0 15,0 0 0-15,1-18 0 0,-4 30 0 0,4-30 0 16,0 0 0-16,1 16 0 0,-1-16 0 16,0 0 0-16,0 0 0 0,0 0 0 0,18-19 0 15,-18 19 0-15,22-34 0 0,-6 9 0 0,-1-2 0 16,4-4 0-16,-1-2 0 0,1 2 0 15,1-2 0-15,-3 3 0 0,0 2 0 0,-1 5 0 16,-2 2 0-16,-14 21 0 0,19-25 0 0,-19 25 0 16,0 0 0-16,0 0 0 0,0 0 0 0,0 0 0 15,0 0 0-15,0 18 0 0,0-18 0 16,-10 34 0-16,3-12 0 0,0 0 0 0,1-1 0 16,1 1 0-16,0-3 0 0,2 0 0 0,0-2 0 15,3-17 0-15,2 21 0 0,-2-21 0 0,0 0 0 16,0 0 0-16,26 4 0 0,-26-4 0 0,28-22 0 15,-11 3 0-15,1-4 0 0,0-3 0 0,3 1 0 16,0-2 0-16,1 2 0 0,-4 2 0 16,-1 1 0-16,-4 5 0 0,-13 17 0 15,18-23 0-15,-18 23 0 0,0 0 0 0,0 0 0 16,0 0 0-16,0 0 0 0,0 0 0 0,0 0 0 16,5 25 0-16,-5-25 0 0,1 35 0 0,-1-16 0 15,3 0 0-15,-1 2 0 0,2-1 0 0,2 0 0 16,0 0 0-16,1-1 0 0,2-3 0 0,-9-16 0 15,18 29 0-15,-18-29 0 0,22 27-7 16,-22-27-70-16,23 22-42 0,-23-22-102 0,25 3-406 16,-25-3 49-16,0 0 161 0</inkml:trace>
  <inkml:trace contextRef="#ctx0" brushRef="#br1" timeOffset="775473.5919">12199 10975 1943 0,'-21'-16'25'16,"13"-1"-22"-16,3-2-4 0,1-2-10 0,4 3-4 16,-2 1-8-16,2 17-4 0,-5-18-24 0,5 18-51 15,0 0-65-15,0 0-245 0,0 0-150 0,0 0 25 16,29 23 475-16</inkml:trace>
  <inkml:trace contextRef="#ctx0" brushRef="#br1" timeOffset="776129.8387">14180 10740 1534 0,'-18'-8'164'0,"18"8"-108"15,0 0-30-15,0 0-7 0,0 0 0 0,0 0-1 16,-10 29-3-16,1-4-16 0,-2 9 25 0,-1 10-23 15,-1 4 25-15,-1 5-4 0,1 3-11 0,0 6 8 16,-2-1-17-16,2 2 7 0,-1-2-11 16,3-7 7-16,4-4-10 0,2-6-10 0,2-4 15 0,3-7-26 15,4-3 8-15,0-8-22 0,8 1-19 16,-12-23-18-16,26 27-32 0,-26-27-44 16,30 8-68-16,-30-8-167 0,20-22-103 0,-1 16 127 15,-13-20 364-15</inkml:trace>
  <inkml:trace contextRef="#ctx0" brushRef="#br1" timeOffset="776332.9463">14130 11199 1444 0,'-27'-15'117'0,"27"15"-31"0,-27-9-3 0,27 9-1 15,0 0-9-15,0 0-20 0,-18-2-18 16,18 2-17-16,0 0-13 0,0 0-4 0,0 0 0 16,21 15-1-16,-21-15 3 0,36 7 0 15,-11-6-2-15,4-3 0 0,5-3-4 0,1-2-8 16,5-3-9-16,0-4-16 0,4-3-7 0,-1-4-10 15,3 2-5-15,-7-8-10 0,6 10-13 0,-14-12-35 16,16 16-48-16,-23-20-37 0,19 16-100 16,-13-4-139-16,-9-13 46 0,10 18 378 0</inkml:trace>
  <inkml:trace contextRef="#ctx0" brushRef="#br1" timeOffset="776504.8273">14655 10690 1441 0,'-18'25'104'0,"-9"-2"-34"16,9 12-19-16,-11 0 21 0,9 10-35 0,-4 0 10 15,5 3-11-15,-2 2-17 16,4 2 7-16,-1 0-14 0,2 0 7 0,4-4-14 16,4-3 4-16,5-5-11 0,2-4 2 0,4-2-14 15,2-8-7-15,7 1-13 0,2-8-19 0,7 2 7 16,-4-13-44-16,15 7-15 0,-14-19-29 0,25 13-89 16,-19-13-209-16,10-10-55 0,10 4 181 0</inkml:trace>
  <inkml:trace contextRef="#ctx0" brushRef="#br1" timeOffset="776989.2633">14872 11079 1586 0,'0'0'171'0,"-29"19"-134"0,29-19-11 0,-26 25 2 16,16-8 2-16,3-1-7 0,1 5 0 0,0 1-7 16,1 1 3-16,1-1-5 0,3 0 1 15,1 1-2-15,4-2 2 0,1-2-6 0,-5-19 1 16,19 26-7-16,-19-26 1 0,32 11 1 0,-12-13-5 15,3-4 0-15,2-3 0 0,-2-6 0 0,4-3 0 16,-3-4 0-16,3-3 0 0,-1-2 0 0,-1-2 0 16,-2-1 0-16,-2 2 0 0,-3-1 0 0,-1 3 0 15,-3 1 0-15,-1 1 0 0,-2 6 0 0,-3 0 0 16,-8 18 0-16,12-24 0 0,-12 24 0 16,0 0 0-16,0 0 0 0,0 0 0 15,0 0 0-15,-13 29 0 0,1-5 0 0,-3 11 0 16,-1 5-2-16,-1 6 4 0,-2 7-4 0,1 3 4 15,-1 5-6-15,-1 5-6 0,-1 4 15 0,-1 4-12 16,0-2 13-16,-2 2 1 0,0-1-11 0,-1-7 9 16,2-5-9-16,2-9 8 0,2-9-6 0,3-9-5 15,3-9 8-15,3-8-10 0,10-17 22 16,0 0-10-16,0 0 0 0,0 0-3 0,-17 1-5 16,17-1 10-16,-6-30-5 0,2 7 0 0,4-7 0 15,2-5 0-15,1-3 0 0,2 0 0 0,1-6 0 16,3 2 0-16,0-4 0 0,4-2 0 0,1-3 0 15,3-2 0-15,3-2 0 0,0-2 0 16,2 2 0-16,0 1 0 0,1 5 0 16,-1 5 0-16,0 12 0 0,-3 6 0 0,1 9 0 15,-2 4-18-15,2 6-15 0,-3 0-13 0,6 7-15 16,-5-5-28-16,12 14-62 0,-30-9-105 0,39-7-312 16,-13 13 24-16,-3-6 264 0</inkml:trace>
  <inkml:trace contextRef="#ctx0" brushRef="#br1" timeOffset="777417.0844">15735 11026 1269 0,'-25'-13'294'0,"6"14"-210"0,-9-5-25 16,8 7 6-16,-7-5-6 0,5 7-10 15,-3-1-11-15,3 3-3 0,0 0-8 16,2 5-1-16,2 0-8 0,1 5 3 0,0 3-18 0,1 4-3 15,2 1 0-15,1 3 0 0,4 0 0 16,3-1 0-16,2-1 0 0,4 1 0 0,4-4 0 16,2-3 0-16,-6-20 0 0,27 27 0 0,-7-21 0 15,2-4 0-15,5-3 0 0,-2-6 0 0,3-3 0 16,2-5 0-16,-1-7 0 0,4-5 0 0,-2-3 0 16,1-4 0-16,-1-5 0 0,0-2 0 15,-2 0 0-15,-2 0 0 0,-4 6 0 0,-4 0 0 16,-2 2 0-16,-5 2 0 0,-2 1 0 0,-4 2 0 15,-3 0 0-15,-3 4 0 0,-3 3 0 0,3 21 0 16,-9-22 0-16,9 22 0 0,0 0 0 0,-26 14 0 16,14 4 0-16,-3 7 0 0,1 5 0 0,-2 3 0 15,0 3 0-15,1 2 0 0,2 1 0 16,3-2 0-16,6-2 0 0,1-1 0 16,6-3-2-16,3-5-24 0,7-2-20 0,-13-24-4 15,36 29 0-15,-12-20 7 0,6-1-8 0,-5-9-20 16,14 8-81-16,-19-24-102 0,19 13-285 0,-9-3 15 15,-4-7 286-15</inkml:trace>
  <inkml:trace contextRef="#ctx0" brushRef="#br1" timeOffset="777995.5723">16137 11117 1214 0,'0'0'205'0,"-18"4"-126"0,18-4-14 0,0 0-8 16,-19 9-17-16,19-9-6 0,0 0-3 15,-21 17-3-15,21-17 4 0,-13 20-4 0,13-20-2 16,-11 27-5-16,11-27-4 0,-10 28-6 0,10-28 2 15,-7 28-3-15,7-28 2 0,-6 21 0 0,6-21 1 16,0 0-5-16,-4 18 0 0,4-18-2 16,0 0-3-16,0 0 7 0,0 0 1 0,0 0 5 15,17-21-1-15,-17 21-1 0,16-31-7 0,-7 12-6 16,-1-1-1-16,1-5 0 0,0 1 0 0,1-1 0 16,0-2 0-16,0 4 0 0,-1 0 0 0,0 3 0 15,-1-1-1-15,2 3-1 0,1 0-2 0,-11 18 2 16,21-30 1-16,-21 30 2 0,23-19-4 15,-23 19 6-15,23-8-3 0,-23 8-1 16,19-2 2-16,-19 2-3 0,21 2 2 0,-21-2-1 16,19 5 1-16,-19-5 1 0,24 7 0 0,-24-7 0 15,20 9 0-15,-20-9-1 0,18 8 1 0,-18-8-1 16,18 7-1-16,-18-7 1 0,17 5 0 0,-17-5 0 16,0 0 0-16,21 4 0 0,-21-4 0 0,0 0-1 15,0 0 2-15,0 0 0 0,0 0 1 16,0 0 2-16,0 0-3 0,0 0-1 0,0 0 0 15,0 0 0-15,0 0 0 0,0 0 0 0,-20 24 0 16,20-24 0-16,-25 27 0 0,25-27 0 0,-26 35 0 16,11-15 0-16,0 7 0 0,2 1 0 0,0 1 0 15,2 0 0-15,5-3 0 0,1 0 0 16,5-2 0-16,2-2 0 0,3-3 0 0,4-2 0 16,-9-17 0-16,23 20 0 0,-23-20 0 15,34 6 0-15,-15-9 0 0,2-4 0 0,2-7 0 16,-1-4 0-16,2-4 0 0,1-3 0 0,-4-4 0 15,-1-4 0-15,-3-1 0 0,-1-2 0 0,-4 1 0 16,-2 4 0-16,-4-1 0 0,0 2 0 0,-5 2 0 16,0 3 0-16,-3 1 0 0,2 7-31 0,-5-2-50 15,5 19-30-15,-13-19-60 0,13 19-144 16,-3 21-246-16,3-21 13 0,-18 38 320 0</inkml:trace>
  <inkml:trace contextRef="#ctx0" brushRef="#br1" timeOffset="778675.6038">17086 10832 1314 0,'-25'-1'134'0,"25"1"-97"0,-29 17 11 16,29-17 4-16,-34 29-9 0,14-7-1 15,-5 0-11-15,-1 8 4 0,-4-1-6 0,-1 5 3 16,-3 1-12-16,1 5 3 0,-2-2-13 0,2 1 3 16,2-4-12-16,3-6 2 0,4-6-9 0,5-3 0 15,4-4-10-15,15-16-4 0,-17 22-14 0,17-22-14 16,0 0-23-16,0 0-16 0,0 0-16 0,2-28-21 16,17 18-12-16,-9-21-24 0,17 11-25 15,-8-14-28-15,8 5 44 0,-4-5 60 0,2 0 114 16,-4 5 95-16,0-4 42 0,-5 9 4 15,-8-4-2-15,-8 28-4 0,12-39 17 0,-12 39 0 16,1-20 0-16,-1 20-24 0,0 0-30 0,0 0-26 16,0 0-30-16,-20 20-12 0,20-20-9 0,-16 30 1 15,7-10-6-15,2 3 1 0,1 3-10 0,4 0 0 16,3 0-10-16,3 2 0 0,3-1-4 16,9-1 2-16,2-2-7 0,10-6-2 0,5-2-11 15,2-7-7-15,9 0-16 0,-2-8-15 0,13 4-28 16,-8-13-39-16,19 12-83 0,-23-22-160 0,11 9-162 15,1 0 31-15,-14-14 435 0</inkml:trace>
  <inkml:trace contextRef="#ctx0" brushRef="#br1" timeOffset="778863.1407">17478 10928 1567 0,'-32'-6'213'0,"10"9"-161"0,-3 0-15 15,7 5 4-15,-2 2-8 0,3 6-6 0,-4 3-11 16,4 4 1-16,-2 4-6 0,3 0 2 0,4 1-7 15,1 3 0-15,5-1-6 0,1-1 3 0,4-3-5 16,2-4 3-16,4-4-7 0,3-1-2 16,-8-17-11-16,25 22-3 0,-6-15-14 0,-2-8-11 15,9 1-32-15,-8-17-63 0,21 18-161 0,-15-22-285 16,7-2 42-16,0-2 302 0</inkml:trace>
  <inkml:trace contextRef="#ctx0" brushRef="#br1" timeOffset="779003.7327">17429 10618 1330 0,'-27'-25'378'0,"27"25"-298"16,-29-9-38-16,29 9-19 0,0 0-13 0,0 0-7 15,0 0-7-15,0 0-3 0,22 25-12 0,-5-17-17 16,12 9-39-16,-5-10-36 0,16 19-74 0,-17-19-111 16,12 12-207-16,4 5 14 0,-12-9 349 0</inkml:trace>
  <inkml:trace contextRef="#ctx0" brushRef="#br1" timeOffset="779394.3583">17966 10990 1513 0,'-31'-2'59'0,"31"2"-39"0,-29-20 11 0,29 20 7 16,-32-18 9-16,15 15 3 0,-5-3 4 0,2 7 0 16,-6 1-5-16,3 4-3 0,-4 3-11 15,1 5-2-15,-2 4-15 0,2 6-18 0,-1 1 0 16,1 8 0-16,1 1 0 0,5 1 0 0,3-2 0 15,6-4 0-15,5-5 0 0,4-5 0 0,2-19 0 16,16 27 0-16,-16-27 0 0,35 11 0 16,-8-15 0-16,5-4 0 0,5-8 0 0,6-7 0 15,3-7 0-15,0-8 0 0,3-4 0 0,-3-4 0 16,1-1 0-16,-4 1 0 0,-4 2 0 16,-4 2 0-16,-4 1 0 0,-4 2 0 0,-7 2 0 15,-4 4 0-15,-2 3 0 0,-6 3 0 0,-3 4 0 16,-3 4 0-16,-2 19 0 0,-5-21 0 0,5 21 0 15,0 0 0-15,-19 9 0 0,19-9 0 0,-24 33 0 16,8-5 0-16,-2 6 0 0,-1 5 0 0,2 1 0 16,2 2 0-16,1 0 0 0,3-4 0 15,4-1 0-15,2-5 0 0,4-1 0 0,2-7 0 16,5 2-56-16,0-7-17 0,9 4-28 16,-15-23-27-16,36 35-103 0,-36-35-342 0,29 10 29 15,-5-5 204-15</inkml:trace>
  <inkml:trace contextRef="#ctx0" brushRef="#br1" timeOffset="779722.518">18211 10895 1821 0,'-27'23'48'0,"27"-23"-19"16,-10 18 3-16,10-18 3 0,3 22-7 0,-3-22 0 15,15 21-8-15,-15-21-14 0,30 12-6 0,-9-10 0 16,2-2 0-16,2-1 0 0,2-5 0 0,4-1 0 15,-5-4 0-15,1-1 0 16,-1-2 0-16,-3 0 0 0,-1-3 0 0,-7 0 0 16,-1 0 0-16,-4-2 0 0,-3 1 0 0,-1-1 0 15,-5 1 0-15,-1-1 0 0,-2 2 0 0,-6 0 0 16,8 17 0-16,-26-24 0 0,4 18 0 0,-5 5 0 16,-5 7 0-16,-4 3 0 0,-5 10 0 0,-1 5 0 15,0 5 0-15,-1 6 0 0,2 1 0 16,1 5 0-16,8 0 0 0,5 0 0 0,10-1 0 15,8 0 0-15,7-2 0 0,7-4 0 0,9-3 0 16,4-8 0-16,7-2 0 0,7-8 0 0,6-5 0 16,4-5 0-16,7-3 0 0,-2-9-23 0,12 4-95 15,-17-19-113-15,15 15-399 0,-6-10 13 16,3-2 190-16</inkml:trace>
  <inkml:trace contextRef="#ctx0" brushRef="#br1" timeOffset="781206.8687">9427 13201 846 0,'0'0'113'0,"0"0"-12"0,-21 16-7 0,21-16 4 16,0 0-9-16,-13 24-9 0,13-24-16 16,-15 19-10-16,15-19-16 0,-17 26-3 0,7-8 8 15,1 6-35-15,-4 8 27 0,2 5-29 16,-3 7 2-16,2 6 10 0,-2 3-10 0,-1 5 10 15,-1 1-9-15,2 0 14 0,-2-3-14 0,1-4 12 16,3-6-8-16,1-10-7 0,4-9 22 0,4-9-29 16,3-18 20-16,0 0-16 0,0 0-17 0,0 0 33 15,27-11-20-15,-15-7 29 0,0-11-6 0,4-4-11 16,0-7 3-16,3-3-10 0,2-6 6 0,-1 0-5 16,-2-3 9-16,0 1-6 0,-2 0 4 15,2 0-7-15,-1 3 6 0,0 0-8 0,0 3-2 16,0 0 8-16,-1 2-12 0,1 5 6 0,-2 4-3 15,-1 4 0-15,-2 8 0 0,-2 5 0 16,-10 17 0-16,15-17 0 0,-15 17 0 0,0 0 0 16,0 0 0-16,17 8 0 0,-17-8 0 0,11 29 0 15,-5-4 0-15,-1 4 0 0,1 6 0 16,0 4 0-16,-1 6 0 0,0 3 0 0,-1 3 0 16,0 4 0-16,1 0 0 0,-1 1 0 0,-1-1 0 15,0-3 0-15,0 1 0 0,0-4 0 0,0-5 0 16,0-1-8-16,3-4-20 0,-1-9-9 0,2-2 13 15,0-9-30-15,2-2 6 0,-9-17-34 0,16 17-17 16,-16-17-29-16,0 0-35 0,5-24-51 0,-5 24-143 16,13-22-117-16,-22-10 144 0,9 32 330 15</inkml:trace>
  <inkml:trace contextRef="#ctx0" brushRef="#br1" timeOffset="781378.7481">9332 13640 1543 0,'0'0'115'0,"-19"14"-44"15,19-14-21-15,0 0-16 0,0 0-11 0,0 0-6 16,19 18 4-16,-2-16-3 0,8-3-3 16,3-6-4-16,7-6-9 0,6-6 1 0,4-2-5 15,5-5-2-15,4-2-20 0,2-1-15 0,-5-7-34 16,11 10-30-16,-15-19-54 0,19 22-93 16,-24-12-258-16,7-8-7 0,4 13 268 0</inkml:trace>
  <inkml:trace contextRef="#ctx0" brushRef="#br1" timeOffset="781566.2638">10131 13024 1184 0,'-18'-3'304'0,"6"20"-214"15,-6-5-46-15,4 6-4 0,-2 1-2 0,4 8-3 16,-2 2-12-16,0 9 5 0,0 4-12 0,2 4-8 16,1 1 18-16,1 3-28 0,1-2 20 0,3 1-9 15,1-1-13-15,2-2 8 0,-1 2-17 16,2-2-1-16,2-2-10 0,0-5-1 0,6-3-22 15,-3-10-6-15,12 6-55 0,-15-32-15 16,30 40-69-16,-30-40-138 0,26 2-143 0,1 1 15 16,-13-21 458-16</inkml:trace>
  <inkml:trace contextRef="#ctx0" brushRef="#br1" timeOffset="781941.2509">10294 13462 1124 0,'-27'0'324'15,"27"0"-245"-15,-26 25-28 0,16-8 6 0,10-17-6 16,-24 31-6-16,24-31-11 0,-20 38 0 0,10-19-7 16,6 5 2-16,-1-2-8 0,2 1 2 15,2-1-3-15,4-3 3 0,-1-2-8 16,-2-17 0-16,12 29-7 0,-12-29-1 0,20 18-1 16,-20-18-1-16,28 12 0 0,-11-10 0 0,1-4-1 15,3-5 0-15,-1-4-2 0,2-2-3 0,0-4 1 16,0-2-2-16,0-4 4 0,-2-2-4 0,0 0 3 15,-4 1-4-15,-1 0 5 0,-2 1-4 0,-5 2 5 16,1 3-4-16,-7 1 2 0,-2 17-3 0,5-27 4 16,-5 27-2-16,-2-18 2 0,2 18 0 15,0 0-2-15,0 0 2 0,0 0 0 0,0 0-2 16,-19-7 1-16,19 7-2 0,0 0-2 0,-7 23-1 16,7-23-4-16,-6 33 1 0,3-13-7 15,1 1-1-15,1 2-9 0,-3 1-3 0,4 4-15 16,-2-5-2-16,5 3-15 0,-3-6-7 0,10 3-6 15,-10-23 2-15,24 35-27 0,-24-35-34 0,35 23-68 16,-35-23-101-16,30-5-139 0,0 11 37 16,-30-6 402-16</inkml:trace>
  <inkml:trace contextRef="#ctx0" brushRef="#br1" timeOffset="782503.7694">10866 13413 1276 0,'-15'22'202'0,"15"-22"-117"0,-22 19-17 16,22-19-10-16,-23 30-7 0,9-11-14 0,3 4-1 16,-4-3-8-16,3 7-1 0,0-2-15 0,2 3 2 15,0 0-6-15,2-2 6 0,-1-4-1 0,3-2 3 16,1-4-7-16,5-16-1 0,-3 27-6 0,3-27 0 16,0 17-2-16,0-17 2 0,0 0-2 0,0 0 1 15,0 0 2-15,19-11-2 0,-19 11 1 16,22-29-3-16,-9 9 1 0,2-3-1 0,0-4 2 15,-2-1-3-15,0-1 6 0,-2 1-7 0,1 4 5 16,-3 1-4-16,-2 4 3 0,-1 1-3 0,-6 18 3 16,9-29-3-16,-9 29 3 0,4-17-3 0,-4 17 4 15,0 0-1-15,0 0-1 0,0 0 1 16,0 0-1-16,0 0-2 0,0 0 2 0,0 0 0 16,0 0 0-16,12 24 3 0,-12-24-1 15,11 18 1-15,-11-18-1 0,12 17 1 0,-12-17 1 16,0 0 0-16,20 18-1 0,-20-18 2 0,0 0-1 15,26 10 4-15,-26-10 1 0,23 3 0 0,-23-3 0 16,26 0-3-16,-26 0-5 0,28-6-1 0,-28 6 0 16,30-13 0-16,-30 13 0 0,30-18 0 0,-30 18 0 15,32-27 0-15,-14 10 0 0,1-1 0 16,-1-5 0-16,0 3 0 0,-1-1 0 16,-1 3 0-16,-2 1 0 0,-14 17 0 0,22-23-5 15,-22 23 5-15,0 0-1 0,0 0 4 0,0 0-2 16,0 0 1-16,0 0-2 0,8 23 0 0,-12 0 0 15,-5 4 0-15,1 2 0 0,-3 2 0 0,0 3 0 16,0 0 0-16,1 0 0 0,2-2 0 0,2 1 0 16,2-4 0-16,3-2-12 0,1-7-1 15,6 0-14-15,-6-20-3 0,18 24-11 0,-18-24-9 16,32 8-8-16,-32-8-18 0,44-10-31 0,-29-14-63 16,23 17-92-16,-21-21-149 0,10-1-93 0,8 9 219 15</inkml:trace>
  <inkml:trace contextRef="#ctx0" brushRef="#br1" timeOffset="782691.255">11546 13356 1296 0,'0'0'175'16,"-20"8"-75"-16,20-8-19 0,-21 15-19 0,21-15-12 15,-23 28-13-15,12-7-1 0,-1-1-15 0,4 6-3 16,0 1-10-16,2 2 0 0,2 2-4 0,0 0 4 16,1 1-9-16,2 0 5 0,0 0-6 0,1-6 5 15,1-2-9-15,-1-4-2 0,4-2-14 0,-4-18-7 16,11 24-13-16,-11-24-6 0,0 0-20 15,19 3-26-15,0 0-96 0,-22-23-211 0,15-2-137 16,6 1 77-16,-11-17 461 0</inkml:trace>
  <inkml:trace contextRef="#ctx0" brushRef="#br1" timeOffset="782831.8769">11587 13148 1060 0,'-19'34'335'0,"-7"-30"-229"0,26-4-81 0,0 0-14 15,-5 22 0-15,5-22-11 0,0 0-8 0,16 26-21 16,-16-26-41-16,25 19-78 0,-25-19-108 0,17 2-236 16,7 11 3-16,-24-13 434 0</inkml:trace>
  <inkml:trace contextRef="#ctx0" brushRef="#br1" timeOffset="783128.8044">11746 13405 1402 0,'-3'23'158'0,"3"-23"-94"0,-25 31-3 0,25-31-10 15,-26 36-5-15,12-19-11 0,3 5 1 0,-1-4-10 16,5 2-1-16,1-2-10 0,2 1-1 0,4-19-6 16,-5 30-1-16,5-30-5 0,3 22 0 0,-3-22-3 15,0 0 2-15,0 0-1 0,22 13 1 16,-22-13 1-16,18-11-2 0,-18 11 1 0,24-27-1 16,-11 7 1-16,0-3-1 0,0-1 2 0,2 0-1 15,-2-3 3-15,0 2-3 0,1 0 7 0,-2 0-7 16,-1 2 6-16,-1 3-5 0,-1 2 1 15,-9 18-3-15,16-31 1 0,-16 31-2 0,12-16 0 16,-12 16-3-16,0 0-2 0,0 0-3 0,23 13-2 16,-23-13-1-16,9 26-4 0,-7-7-1 15,1 4-11-15,-3 0-2 0,5 4-10 0,-5-4-8 16,6 8-27-16,-9-11-22 0,13 14-46 0,-10-34-37 16,6 50-60-16,-10-31-90 0,4-19-118 0,16 37 198 15,-16-37 250-15</inkml:trace>
  <inkml:trace contextRef="#ctx0" brushRef="#br1" timeOffset="783347.5065">12222 13364 1464 0,'-5'35'256'15,"-11"-18"-198"-15,6 4-17 0,2 0-10 0,3 3 3 16,-1-1-13-16,2 1 6 0,1-2-12 15,1 1-2-15,4-2-9 0,0-1 0 0,3-1-11 16,0 0 1-16,0-2-7 0,-5-17-7 0,12 21-8 16,-12-21-13-16,17 12-20 0,-17-12-26 0,24 5-69 15,-25-25-128-15,1 20-286 0,23-25 26 0,-17-2 394 16</inkml:trace>
  <inkml:trace contextRef="#ctx0" brushRef="#br1" timeOffset="783472.5064">12240 13077 1487 0,'-19'4'8'0,"19"-4"-97"0,0 0-122 15,-25 4-310-15,25-4 27 0,0 0 315 0</inkml:trace>
  <inkml:trace contextRef="#ctx0" brushRef="#br1" timeOffset="784066.28">12461 13308 1410 0,'-17'24'214'0,"17"-24"-158"16,0 0-23-16,0 0-10 0,0 0-4 0,0 0-6 16,0 0 7-16,-7 19 4 0,7-19 4 0,4 20-3 15,-4-20-1-15,3 29-4 0,-3-11 5 0,-1 0-5 16,-1 4 1-16,-1 0-6 0,2-1 1 16,-3 0-6-16,3-3 1 0,1-18-6 0,1 27-1 15,-1-27-5-15,8 17 3 0,-8-17-2 0,0 0 1 16,22 7 3-16,-22-7-4 0,26-13 4 15,-9 1-3-15,4-5-1 0,2-3 0 0,0-4 0 16,3-3 0-16,-2 0 0 0,0-1 0 0,1 1 0 16,-5 3 0-16,2 0 0 0,-5 3-1 0,-17 21-6 15,23-28 15-15,-23 28-8 0,0 0 0 0,0 0 0 16,0 0 0-16,0 0 0 0,0 0 0 0,2 20 0 16,-8-2-1-16,-3 7 2 0,2 1-1 0,-3 0 0 15,3 2-1-15,1 0-3 0,2-3 3 16,5 0-9-16,0-5-1 0,7-1-12 0,-8-19-7 15,17 31-12-15,-17-31-8 0,28 21-20 16,-28-21-31-16,37 14-76 0,-37-14-127 0,32-23-260 16,-5 14 39-16,-6-16 392 0</inkml:trace>
  <inkml:trace contextRef="#ctx0" brushRef="#br1" timeOffset="784581.9056">13063 13284 1256 0,'-6'23'330'15,"6"-23"-245"-15,-23 12-52 0,23-12 36 0,-18 18-39 16,18-18 9-16,-12 27-1 0,12-27-11 0,-12 32 0 16,6-12-9-16,2-1 3 0,-2 1-7 15,1 2 5-15,-1 1-5 0,1 0 0 16,0-2-5-16,0-2-5 0,5-19-4 0,-8 29 0 16,8-29 0-16,-1 17 0 0,1-17 0 0,0 0 0 15,0 0 0-15,0 0 0 0,0 0 0 0,23-12 0 16,-23 12 0-16,19-33 0 0,-8 13 0 0,-1-3 0 15,-1-1 0-15,1-1 0 0,-2 1 0 0,1 0 0 16,-1 1 0-16,-4 1 0 0,4 2 0 0,-6 2 0 16,1 1 0-16,-3 17 0 0,3-27 0 15,-3 27 0-15,5-18 0 0,-5 18 0 0,0 0 0 16,0 0 0-16,0 0 0 0,0 0 0 16,0 0 0-16,0 0 0 0,22 18 0 0,-22-18-2 15,16 25 4-15,-16-25-2 0,17 27 0 0,-17-27 0 16,18 21 0-16,-18-21 0 0,18 15 0 0,-18-15 0 15,19 10 0-15,-19-10 0 0,19 2 0 16,-19-2 0-16,18-4 0 0,-18 4 0 0,20-11 0 16,-20 11 0-16,22-21 0 0,-22 21 0 0,24-26 0 15,-24 26 0-15,25-32 0 0,-25 32 0 0,26-30 0 16,-26 30 0-16,23-26 0 0,-23 26 0 0,20-19 0 16,-20 19 0-16,0 0 0 0,0 0 0 0,0 0 0 15,18 0 0-15,-18 0 0 0,7 27 0 0,-4-6 0 16,-3 4 0-16,0 2 0 15,-3 4 0-15,2-2 0 0,1-3 0 0,2 2 0 16,1-5 0-16,3 1-31 0,-4-6-47 0,10 10-80 16,-12-28-179-16,6 21-290 0,-6-21 38 0,0 0 363 15</inkml:trace>
  <inkml:trace contextRef="#ctx0" brushRef="#br1" timeOffset="785175.6405">14334 12759 1026 0,'21'17'335'0,"-21"-17"-243"0,0 0-17 0,-5 17-5 16,9 3-1-16,-6 1-20 0,4 8-3 0,-6 2-22 15,2 8 0-15,-4 0-12 0,-1 5 6 0,-1 0-12 16,-3 2 6-16,0 0-9 0,-1-1 6 0,1-1-13 16,0 0-12-16,1-4 23 0,3-3-26 0,2-4 23 15,1-5-11-15,4-4-17 0,2-5-10 0,4 1-21 16,-6-20-16-16,13 25-36 0,-13-25-43 15,23 10-80-15,-23-10-108 0,12-21-134 0,8 18 119 16,-19-22 353-16</inkml:trace>
  <inkml:trace contextRef="#ctx0" brushRef="#br1" timeOffset="785363.1411">14340 13281 1085 0,'-17'-14'189'0,"-5"-6"-70"16,22 20-7-16,-19-14 0 0,19 14-14 0,0 0-15 15,0 0-21-15,0 0-21 0,0 0-17 16,0 0-7-16,0 0-4 0,0 0 3 0,24-15-4 15,-6 11-4-15,7-1-5 0,3-4-3 0,1 2 0 16,0-1-7-16,2-1-8 0,-1 2-14 0,-2-4-13 16,5 2-10-16,-4-5-16 0,5 4-8 0,-8-10-27 15,10 10-30-15,-13-19-40 0,17 18-42 16,-14-19-77-16,4-2-137 0,12 11 70 0,-19-22 359 16</inkml:trace>
  <inkml:trace contextRef="#ctx0" brushRef="#br1" timeOffset="785550.6465">14933 12596 1249 0,'-15'44'377'0,"-17"-21"-265"0,6 12-58 16,-5 2 12-16,3 7-34 0,-2 1-6 0,4 6 5 15,1 1-14-15,4 1 6 0,2 2-14 16,3-2 4-16,5-4-15 0,2-5 7 0,6-3-13 16,1-3-12-16,9-5 19 0,2-4-29 0,6-2 15 15,2-8-22-15,5 1-10 0,1-9-8 0,8-1-16 16,-1-13-32-16,15 9-59 0,-16-25-55 0,23 15-166 15,-8-11-87-15,-6-14 78 0,9 15 392 16</inkml:trace>
  <inkml:trace contextRef="#ctx0" brushRef="#br1" timeOffset="786050.6453">15102 13079 1287 0,'-16'20'352'0,"-7"-17"-276"15,23-3-38-15,-27 11-8 0,27-11 0 0,0 0-7 16,-15 21-1-16,15-21-4 0,0 19 3 0,0-19 0 15,9 24 4-15,-9-24-1 0,16 26 3 16,-16-26-2-16,23 21-5 0,-23-21-12 16,33 15-8-16,-15-13 0 0,2-2 0 0,0-2 0 15,2-4 0-15,0-4 0 0,0 1 0 0,-2-4 0 16,-1 0 0-16,-2 0 0 0,-17 13 0 0,28-30 0 16,-28 30 0-16,20-31 0 0,-20 31 0 0,14-27 0 15,-14 27 0-15,9-25 0 0,-9 25 0 0,4-19 0 16,-4 19 0-16,0 0 0 0,0 0 0 15,0 0 0-15,0 0 0 0,0 0 0 0,0 0 0 16,-9 29 0-16,2-2 0 0,-3 7 0 0,-2 5 0 16,-2 6 0-16,-2 6 0 0,-1 3 0 0,0 6 0 15,-3 0 0-15,1 5 0 0,-3 1 0 0,-1 0 0 16,0 0 0-16,0-5 0 0,-2-5 0 0,3-7 0 16,1-6 0-16,2-6 0 0,5-9 0 15,0-5 0-15,14-23 0 0,-15 18 0 16,15-18 0-16,0 0 0 0,0 0 0 0,-5-23 0 15,5 1 0-15,1-7 0 0,4-7 0 0,1-3 0 16,2-3 0-16,5-3 0 0,-1-1 0 0,1-2 0 16,2-3 0-16,-2 2 0 0,3-1 0 0,0 1 0 15,2 3 0-15,0 0 0 0,0 2 0 0,2 5 0 16,-2 6 0-16,-1 6 0 0,-1 6 0 16,-16 21 0-16,32-24 0 0,-15 17 0 0,2 3-23 15,-1-1-17-15,7 5-21 0,-5-6-22 0,11 11-44 16,-12-18-59-16,21 23-98 0,-22-21-165 15,15 3-33-15,6 8 171 0</inkml:trace>
  <inkml:trace contextRef="#ctx0" brushRef="#br1" timeOffset="786456.9183">15908 13031 1367 0,'-17'-5'164'0,"1"-5"-74"0,16 10-18 0,-28-8-10 15,28 8-15-15,-35-2-9 0,17 3-5 0,-2 0-1 16,1 4-2-16,-1 1-2 0,1 4 0 0,-2 3-4 15,2 4 1-15,-2 2-18 0,3 4-7 0,-2 1 0 16,3 3 0-16,0-2 0 0,5 3 0 16,2-5 0-16,4-2 0 0,5-4 0 15,1-17 0-15,5 21 0 0,-5-21 0 0,21 12 0 16,-21-12 0-16,35 2 0 0,-12-11 0 0,2-4 0 16,3-5 0-16,2-5 0 0,-1-3 0 0,0-1 0 15,0-5 0-15,-2 1 0 0,0-2 0 0,-4 0 0 16,0 1 0-16,-4-1 0 0,-3 3 0 0,-2 1 0 15,-6 1 0-15,-1 1 0 0,-2 2 0 16,-2 3 0-16,-3 3 0 0,0 19 0 0,-4-27 0 16,4 27 0-16,0 0 0 0,0 0 0 0,-18 3 0 15,18-3 0-15,-17 34 0 0,6-7 0 0,-1 5 0 16,-1 3 0-16,1 4 0 0,0 0 0 0,1 3 0 16,1-2 0-16,2-3 0 0,2-3 0 15,5-4 0-15,3-3 0 0,2-7-10 0,7 0-32 16,-11-20 3-16,29 27-7 0,-10-18 9 15,8-3-6-15,-3-7-5 0,8 0-11 0,-4-12-16 16,12 10-40-16,-14-20-55 0,19 18-56 0,-23-17-139 16,6 2-75-16,7 10 109 0,-22-17 331 0</inkml:trace>
  <inkml:trace contextRef="#ctx0" brushRef="#br1" timeOffset="787001.4833">16304 13102 867 0,'-23'-19'334'0,"23"19"-142"0,0 0-86 15,0 0-26-15,-23 13-21 16,23-13-14-16,0 0-7 0,-17 24-2 0,17-24-7 15,-11 26-1-15,11-26-4 0,-8 34 0 0,0-16-3 16,5 1 4-16,-3-1-5 0,2 2 4 0,-1-2-3 16,0 0-15-16,5-18 15 0,-8 25-19 0,8-25 13 15,0 0-4-15,0 0-4 0,0 0-3 0,0 0-2 16,0 0-1-16,0 0 0 0,0 0 3 16,16-18-4-16,-3-2 0 0,0-3 0 0,1-4 0 15,-1 0 0-15,0 1 0 0,1-1 0 0,-2 4 0 16,-2 0 0-16,-2 3 0 0,-1-1 0 0,1 2 0 15,-1 1 0-15,-2 1 0 0,-5 17-3 16,15-27 0-16,-15 27 3 0,0 0-1 0,20-19 2 16,-20 19-1-16,0 0 0 0,26-5 1 0,-26 5-1 15,27 4 3-15,-10-3-1 0,3 1-2 16,5-1 0-16,-1 1 0 0,1-2 0 0,-2-3 0 16,3 1 0-16,0-3-1 0,0 0-2 0,-1 2-5 15,-1-4 0-15,-3 0-2 0,-4 1 1 0,-17 6 3 16,24-13 3-16,-24 13 4 0,0 0 5 0,0 0 5 15,0 0 3-15,0 0 0 0,-18-15-12 0,18 15-2 16,-29 5 0-16,12 1 0 0,-2 1 0 0,1 2 0 16,-1 2 0-16,2 2 0 0,0 3 0 15,1 2 0-15,0 3 0 0,1 2 0 16,1 2 0-16,2 3 0 0,-2 2 0 0,3 3 0 16,3-1 0-16,3 1 0 0,2-2 0 0,3-3 0 15,4-2 0-15,0-1 0 0,3-6 0 0,2-1 0 16,-9-18 0-16,23 22 0 0,-23-22 0 0,31 4 0 15,-12-10 0-15,0-5 0 0,2-7 0 16,2-5 0-16,1-7 0 0,-1-4 0 0,0-1 0 16,-2 0 0-16,-3 2 0 0,-2-1 0 0,-4 5 0 15,-3 0 0-15,-4 2 0 0,-5 3 0 0,-3 4 0 16,-5-1-29-16,8 21-51 0,-21-31-46 0,21 31-120 16,-27-2-341-16,27 2 3 0,-19-4 190 0</inkml:trace>
  <inkml:trace contextRef="#ctx0" brushRef="#br1" timeOffset="787749.0297">17142 12979 939 0,'0'-22'266'0,"0"22"-112"16,0 0-47-16,0 0-13 0,-18-28-8 15,18 28-18-15,-19-15-10 0,19 15-13 16,-30-12-9-16,30 12-5 0,-35-5-5 0,16 6-3 16,-4 3-6-16,1 3-1 0,-4 4 2 0,1 4 5 15,-3 4-1-15,0 6-4 0,-2 3-18 0,2 3 0 16,2 2 0-16,0-2 0 0,4 2 0 0,5-3 0 15,4-3 0-15,4-2 0 0,8-5 0 0,2-4 0 16,-1-16 0-16,16 26 0 0,-16-26 0 0,32 16 0 16,-9-13 0-16,2-4 0 0,3-3 0 15,2-3 0-15,-1-4 0 0,-1-1 0 0,-2-2 0 16,1-2 0-16,-1 1 0 0,-3-2 0 16,-1-1 0-16,-2 1 0 0,-1-1 0 0,-2 0 0 15,-17 18 0-15,28-33 0 0,-16 17 0 0,-12 16 0 16,21-32 0-16,-21 32 0 0,12-30 0 0,-12 30 0 15,6-23 0-15,-6 23 0 0,0 0 0 16,0 0 0-16,0 0 0 0,0 0 0 0,-12 24 0 16,4 0 0-16,-3 8 0 0,0 4 0 0,-1 6 0 15,-1 5 0-15,1 5 0 0,0 8 0 0,-2 4 0 16,1 2 0-16,-2 6 0 0,2-1 0 0,-3 0 0 16,3 0 0-16,-3-6 0 0,1-7 0 0,2-6 0 15,-3-4 0-15,1-7 0 0,1-6 0 0,-2-4 0 16,-1-7 0-16,-1-5 0 0,-2-4 0 15,1-7 0-15,-2-4 0 0,2-8 0 16,1-4 0-16,-1-9 0 0,1-5 0 0,1-6 0 16,1-6 0-16,2-3 0 0,1-3 0 0,5-2 0 15,2-1 0-15,6 0 0 0,0-4-30 0,7 2-14 16,-2-6-19-16,10 5-25 0,-9-11-59 0,20 21-113 16,-18-14-313-16,16 3 15 0,3 9 275 0</inkml:trace>
  <inkml:trace contextRef="#ctx0" brushRef="#br1" timeOffset="788436.5324">17319 13177 1554 0,'-33'10'224'0,"33"-10"-167"15,0 0-21-15,-17 4-1 0,17-4-7 0,0 0-11 16,0 0-3-16,0 0 1 0,0 0 3 0,17-14 0 15,-17 14 2-15,28-13-9 0,-10 6-11 0,3-3 0 16,-1 2 0-16,1-2 0 0,-2 1 0 0,0 2 0 16,-19 7 0-16,30-14 0 0,-30 14 0 0,27-16 0 15,-27 16 0-15,19-16 0 0,-19 16 0 16,12-18 0-16,-12 18 0 0,9-20 0 0,-9 20 0 16,0-26 0-16,0 26 0 0,-6-26 0 0,6 26 0 15,-10-21 0-15,10 21 0 0,0 0 0 16,-27-18 0-16,27 18 0 0,-25 3 0 0,25-3 0 15,-31 17 0-15,11-2 0 0,-2 3 0 0,-2 6 0 16,-2 2 0-16,2 1 0 0,-1 4 0 0,2 0 0 16,3-1 0-16,3-1 0 0,3-2 0 15,6-4 0-15,4-5 0 0,4-18 0 0,6 29 0 16,-6-29 0-16,24 19 0 0,-4-11 0 0,4-7 0 16,5-3 0-16,5-7 0 0,3-4 0 0,2-3 0 15,3-2 0-15,-1-3 0 0,1 0 0 0,-3-1 0 16,-5-1 0-16,-2 3 0 0,-7 2 0 0,-4 4 0 15,-21 14 0-15,27-21 0 0,-27 21 0 16,0 0 0-16,0 0 0 0,0 0 0 16,0 0 0-16,0 0 0 0,0 0 0 0,0 0 0 15,0 0 0-15,0 0 0 0,-17 8 0 0,17-8 0 16,-15 21 0-16,15-21 0 0,-13 29 0 0,5-12 0 16,2 0 0-16,6-17 0 0,-8 30 0 0,8-30 0 15,-3 22 0-15,3-22 0 0,0 0 0 0,0 0 0 16,11 20 0-16,-11-20 0 0,0 0 0 15,26-7 0-15,-26 7 0 0,29-22 0 0,-11 2 0 16,3-2 0-16,0-3 0 0,2 0 0 0,0-2 0 16,-1 2 0-16,-2 0 0 0,0 0 0 0,-1 3 0 15,0 2 0-15,-4 2 0 0,-15 18 0 16,28-25 0-16,-28 25 0 0,23-11 0 0,-23 11 0 16,0 0 0-16,21 9 0 0,-21-9 0 0,11 28 0 15,-9-8 0-15,0 6 0 0,-2 2 0 16,-3 3 0-16,0 0 0 0,-2 3 0 0,-3-2 0 15,4-1 0-15,-2-4-3 0,7 1-66 0,-4-10-22 16,17 12-63-16,-14-30-164 0,11 19-285 0,-11-19 31 16,31 8 336-16</inkml:trace>
  <inkml:trace contextRef="#ctx0" brushRef="#br1" timeOffset="789030.3581">19334 12454 1397 0,'-32'-4'168'16,"10"11"-115"-16,-8-7 0 0,4 9 1 0,-8-4-4 15,4 8-3-15,-9 2-9 0,0 5 0 0,-6 3-4 16,1 6 0-16,-1 3-7 0,3 4-10 15,0 2 15-15,6 3-27 0,2 0-5 0,3 2 0 16,9-1 0-16,4-1 0 0,8-1 0 0,7-1 0 16,5 0 0-16,9-3 0 0,5 0 0 0,6-6 0 15,3-2 0-15,3-3 0 0,6-3 0 0,1-7-7 16,6 0-31-16,1-8-10 0,7-1-21 0,-4-11-19 16,12 7-40-16,-15-21-47 0,20 19-64 15,-23-22-111-15,10 1-126 0,6 9 48 16,-17-21 428-16</inkml:trace>
  <inkml:trace contextRef="#ctx0" brushRef="#br1" timeOffset="789686.619">19568 12915 1402 0,'-45'-4'184'0,"28"10"-124"0,-6-5-16 0,6 7 5 16,-6-3-3-16,5 4-2 0,-5 1-7 16,1 4-3-16,-2 0-4 0,3 4 1 0,-2 0-7 15,3 1 2-15,1 0-7 0,1 0-2 0,1 0-17 16,1 2 0-16,1-1 0 0,4 2 0 0,0-1 0 15,5-1 0-15,0 0 0 0,6-20 0 0,0 26 0 16,0-26 0-16,17 18 0 0,-17-18 0 16,31 8 0-16,-12-10 0 0,4-2 0 0,1-6 0 15,2-2 0-15,2-4 0 0,-1-2 0 16,1-4 0-16,-2 0 0 0,-1-3 0 0,-2 2 0 16,-1 0 0-16,-2 0 0 0,-4 0 0 0,-2 1 0 15,-5 1 0-15,-3 2 0 0,-6 19 0 0,9-27 0 16,-9 27 0-16,1-17 0 0,-1 17 0 0,0 0 0 15,0 0 0-15,0 0 0 0,0 0 0 0,0 0 0 16,0 0 0-16,-16 26 0 0,12-4 0 16,0 1 0-16,-1 2 0 0,0 1 0 0,3-4 0 15,-1-2 0-15,4-2 0 0,3-1 0 0,-4-17 0 16,17 24 0-16,-17-24 0 0,32 14 0 16,-10-13 0-16,1-4 0 0,1-3 0 0,4-2 0 15,0-5 0-15,0-2-3 0,0-2-13 0,-1-1 2 16,-2 0-3-16,0 1 8 0,-5 1-2 0,-3 2 10 15,-17 14 0-15,19-15 1 0,-19 15 2 16,0 0 2-16,0 0 1 0,0 0-1 0,0 0-1 16,-10 22-4-16,10-22 1 0,-20 35-2 0,9-16 5 15,0 3-4-15,1 0 7 0,-3 1-3 0,4 0 6 16,-1-1-1-16,3-3 3 0,1-2-5 0,6-17 2 16,-4 25-6-16,4-25-2 0,0 0 2 15,0 0-2-15,0 0 0 0,18 12 0 0,-18-12 0 16,0 0 0-16,28-27 0 0,-17 10 0 15,1-3 0-15,0-1 0 0,1-2 0 0,-3 0 0 16,1-2 0-16,-2 2 0 0,-1-1 0 0,-3 1 0 16,-2-1 0-16,-3 2 0 0,-3-1 0 0,1 4 0 15,2 19 0-15,-6-31 0 0,6 31 0 0,-5-19 0 16,5 19 0-16,0 0 0 0,0 0 0 0,0 0 0 16,0 0 0-16,0 0 0 0,17 4 0 15,-17-4 0-15,25 5 0 0,-6-3 0 0,-1-2 0 16,5-1 0-16,-1-1-4 0,0-3-31 0,3 0-16 15,-3-7-26-15,10 7-62 0,-16-24-136 0,14 13-328 16,-1-5 43-16,3-7 258 0</inkml:trace>
  <inkml:trace contextRef="#ctx0" brushRef="#br1" timeOffset="790139.7209">20417 12379 1532 0,'-29'11'176'0,"14"7"-101"0,-5 0-21 15,6 6-9-15,-1 4-17 0,4 5 0 0,-4 2-2 16,4 4 5-16,0 1-7 0,3 3-7 0,0-1-6 16,4 3-11-16,-1-1 0 0,1-1 0 0,-2 0 0 15,-1 0 0-15,-1-3 0 16,0 0 0-16,1-4 0 0,0-5 0 0,0-4 0 16,0-2 0-16,2-6 0 0,1-2 0 0,4-17 0 15,0 0 0-15,-2 18 0 0,2-18 0 0,0 0 0 16,0 0 0-16,0 0 0 0,0 0 0 0,11-29 0 15,-11 29 0-15,18-35 0 0,-7 14 0 0,0 0 0 16,-1-1 0-16,1-1 0 0,0 1 0 16,1 0 0-16,0 0 0 0,0 6 0 0,-12 16 0 15,24-28 0-15,-24 28 0 0,24-15 0 0,-24 15 0 16,21-3 0-16,-21 3 0 0,20 6 0 0,-20-6 0 16,18 14 0-16,-18-14 0 0,18 21 0 0,-18-21 0 15,19 19 0-15,-19-19 0 0,17 22 0 16,-17-22 0-16,12 19 0 0,-12-19 0 0,6 17 0 15,-6-17 0-15,0 0 0 0,-6 23 0 16,6-23 0-16,-20 13 0 0,20-13 0 0,-31 15 0 16,12-10 0-16,-1-2 0 0,-2 1 0 0,-1-3 0 15,-2-1-2-15,2-2-19 0,3-1-8 0,-1-4-8 16,21 7-6-16,-30-12-13 0,30 12-22 0,-19-12-22 16,19 12-48-16,0 0-64 0,0 0-66 0,0 0-136 15,20-27-29-15,5 33 258 0</inkml:trace>
  <inkml:trace contextRef="#ctx0" brushRef="#br1" timeOffset="790764.7141">20690 12933 1141 0,'-12'-25'233'0,"12"25"-110"0,0 0-37 15,0 0-20-15,-9-25-8 0,9 25-5 0,0 0-5 16,-22-3-5-16,22 3-6 0,-24 6-1 0,24-6-5 15,-25 17 2-15,25-17-5 0,-28 29 1 0,13-11-27 16,0 5-2-16,1 0 0 0,0 1 0 0,2-1 0 16,3-1 0-16,2-3 0 0,4-2 0 0,3-17 0 15,1 27 0-15,-1-27 0 0,11 19 0 16,-11-19 0-16,20 10 0 0,-20-10 0 16,28 1 0-16,-11-6 0 0,0-2 0 0,3-3 0 15,-1-4 0-15,2-2 0 0,0-1 0 0,-3 0 0 16,-4 0 0-16,-1 0 0 0,-4 0 0 0,-3 0 0 15,1 0-4-15,-7 17 2 0,1-29 0 0,-1 29 3 16,-6-25-2-16,6 25 2 0,-8-21-1 0,8 21 1 16,0 0 0-16,-9-20-1 0,9 20-1 0,0 0 2 15,0 0-3-15,0 0 3 0,2-17 0 16,-2 17-2-16,0 0 1 0,22-7 1 0,-22 7 0 16,24-4 1-16,-24 4 0 0,31-4-2 0,-31 4 0 15,29-3 0-15,-29 3 0 0,30-3 0 16,-30 3 0-16,32-1 0 0,-32 1 0 0,24 6 0 15,-24-6 0-15,0 0 0 0,18 21 0 0,-18-21 0 16,4 22 0-16,-4-22 0 0,-4 29 0 16,-2-12 0-16,-1 2 0 0,-4 3 0 0,-1 1 0 15,-1 1 0-15,-2-1 0 0,0 1 0 0,0-1 0 16,0 0 0-16,2-3 0 0,13-20 0 0,-19 28 0 16,19-28 0-16,0 0 0 0,0 0 0 0,0 0 0 15,0 0 0-15,0 0 0 0,28-9 0 0,-12-8 0 16,4-5 0-16,0-3 0 0,3-2 0 0,1-2 0 15,1-1 0-15,1 1 0 0,-2 1 0 16,0 2 0-16,-1 3 0 0,0 3 0 16,-2 3 0-16,-1 4 0 0,-20 13 0 0,26-11 0 15,-26 11 0-15,0 0 0 0,14 18 0 0,-14-18 0 16,-2 36 0-16,0-12 0 0,-5 4 0 0,-1 2 0 16,0 1 0-16,-1-6 0 0,6 3-21 0,-5-11-68 15,15 11-87-15,-7-28-172 0,0 0-256 0,-3 25 21 16,3-25 358-16</inkml:trace>
  <inkml:trace contextRef="#ctx0" brushRef="#br1" timeOffset="791422.7973">21563 12833 1405 0,'0'0'106'0,"-39"-4"-37"15,22 6-8-15,-6-4-12 0,6 6-4 0,-6-3-7 0,3 5-5 16,-3 0-5-16,4 2-1 0,0 0-6 0,2 1 3 15,0 1-5-15,17-10 1 0,-29 23-2 0,29-23 5 16,-23 30-1-16,13-13 3 0,10-17-11 16,-15 35-14-16,11-17 0 0,3-1 0 0,1 0 0 15,0-17 0-15,17 24 0 0,-17-24 0 0,31 14 0 16,-9-11 0-16,0-1 0 0,4-5 0 16,-1-2 0-16,2-3 0 0,2-2 0 0,0-2 0 15,-1-4 0-15,1-1 0 0,-2-1 0 0,0-1 0 16,-3 2 0-16,-3 0 0 0,-3 1 0 0,-18 16 0 15,25-24 0-15,-25 24 0 0,0 0 0 16,13-17 0-16,-13 17 0 0,0 0 0 0,0 0 0 16,0 0 0-16,0 0 0 0,-22 14 0 0,22-14 0 15,-23 25 0-15,23-25 0 0,-26 34 0 0,14-15 0 16,1 0 0-16,4 1 0 0,2-3 0 0,5-17 0 16,0 25 0-16,0-25 0 0,0 0 0 0,27 18-24 15,-27-18-10-15,36-5-9 0,-13-7-14 16,11 1-27-16,-7-16-47 0,22 15-92 0,-22-26-168 15,15 8-148-15,3 3 56 0,-13-15 446 16</inkml:trace>
  <inkml:trace contextRef="#ctx0" brushRef="#br1" timeOffset="791631.3707">22055 12441 1460 0,'-30'-9'194'0,"30"9"-103"0,-23 14-34 15,23-14-18-15,-23 25-16 0,12-4-2 0,-4 4-5 16,4 6 2-16,-2 4-5 0,2 7-6 0,0 1 17 15,-1 6-19-15,0 1 19 0,-2 4-9 0,1-2-11 16,-3 0 5-16,2-3-11 0,0-4 6 0,4-3-10 16,2-8 1-16,3-4-15 0,1-4-4 0,6-3-19 15,-2-23-8-15,6 29-24 0,-6-29-11 16,0 0-32-16,0 0-37 0,33 3-71 0,-35-20-151 16,10-3-90-16,-8 20 99 0,18-47 368 15</inkml:trace>
  <inkml:trace contextRef="#ctx0" brushRef="#br1" timeOffset="791804.7241">21703 12749 1586 0,'-14'17'248'0,"14"-17"-178"15,-20 11-23-15,20-11-19 0,0 0-9 16,-2 17-9-16,2-17 0 0,15 17-3 0,-15-17 1 16,32 13-4-16,-12-9-1 0,6-1 0 0,3 0-3 15,4-2-7-15,2-1-10 0,3-1-18 0,0-5-24 16,7 7-37-16,-13-17-78 0,23 24-224 0,-17-17-176 15,1-1 17-15,1 9 432 0</inkml:trace>
  <inkml:trace contextRef="#ctx0" brushRef="#br1" timeOffset="792142.0634">22143 12851 1458 0,'-12'26'311'0,"-8"-17"-243"0,20-9-19 15,-19 20-13-15,19-20-9 0,0 0-6 16,2 19-4-16,-2-19-4 0,27 2 4 0,-6-6 0 16,5-4-4-16,5-3-13 0,3-2 0 0,1-4 0 15,3 0 0-15,0-3 0 0,-4 1 0 0,-4 1 0 16,-4 2 0-16,-6-1 0 0,-20 17 0 0,25-27 0 16,-25 27 0-16,4-27 0 0,-4 27 0 0,-13-22 0 15,13 22 0-15,-28-14 0 0,7 8 0 16,-3 3 0-16,-4 4 0 0,-3 5 0 0,-4 5 0 15,-1 3 0-15,0 4 0 0,-1 4 0 0,3 0 0 16,4 3 0-16,3-1 0 0,11 1 0 0,4-1 0 16,8 1 0-16,8-2 0 0,3-3 0 0,8 1 0 15,8-4 0-15,4 0 0 0,5-7 0 16,5-1 0-16,3-7 0 0,1-4 0 0,6-2-15 16,-4-9-55-16,10 9-43 0,-16-21-124 15,7 14-378-15,2-6 24 0,-3-2 186 0</inkml:trace>
  <inkml:trace contextRef="#ctx0" brushRef="#br1" timeOffset="793410.9143">9235 15081 1088 0,'0'0'378'0,"0"0"-328"15,0-17-23-15,0 17 2 0,0 0 1 0,0-18 4 16,0 18 0-16,0 0-9 0,0 0-3 16,0 0-8-16,1 17-3 0,-2 0-4 0,1 8 3 15,-4 5-2-15,-1 7-12 0,-1 2 30 0,-1 6-23 16,-3 0 22-16,2 3 0 0,-2-1-13 0,-1-1 9 16,0-2-9-16,2-3 6 0,-2-5-6 0,3-3 4 15,2-10-4-15,3-6-2 0,3-17-6 16,0 0 0-16,0 17-5 0,0-17 1 0,0 0-1 15,0 0 2-15,18-13 1 0,-18 13 0 0,16-29 3 16,-7 7-5-16,0-5 2 0,1-3-1 0,1-3 3 16,-2-2-4-16,1-2 11 0,0-1-7 0,-1 0 8 15,2-2-6-15,0 0-9 0,0-3 20 0,0 0-20 16,1-2 18-16,1-1-5 0,0 4-10 16,1 2 0-16,4 1 0 0,-1 5 0 15,2 3 0-15,2 4 0 0,-2 6 0 0,1 1 0 16,-1 8 0-16,-2 5 0 0,1 3 0 0,-18 4 0 15,31 6 0-15,-31-6 0 0,29 28 0 0,-16-5 0 16,-2 5 0-16,0 5 0 0,-2 5 0 0,-2 7 0 16,-2 1 0-16,0 4 0 0,-4 2 0 0,1 0 0 15,0 0 0-15,-1 0 0 0,0-4 0 16,1-1 0-16,2-5 0 0,1-3 0 0,1-5 0 16,1-4-1-16,2-6-23 0,2-5-14 0,-11-19-11 15,22 20-28-15,-22-20-28 0,23 5-69 0,-24-23-85 16,21 12-147-16,-10-11-129 0,-8-13 157 15,-2 30 378-15</inkml:trace>
  <inkml:trace contextRef="#ctx0" brushRef="#br1" timeOffset="794582.8032">9303 15357 1450 0,'0'0'181'16,"-42"17"-97"-16,42-17-12 0,-27 7-17 0,27-7-12 15,0 0-21-15,0 0-10 0,0 0-6 0,19 3 0 16,2-6 3-16,8-6 1 0,5-4 1 0,6-3-5 15,5-4 1-15,5-2-5 0,2-1 1 16,0-1-7-16,1 0-13 0,-3 1 17 0,1 2-29 16,-5 4 26-16,-3 4-13 0,-3 1-1 15,-5 6 2-15,-3 1 1 0,-7 5 1 0,-5 3 4 16,-20-3 0-16,22 15 4 0,-22-15 0 0,6 23 5 16,-6-23 17-16,-8 30-29 0,0-13 32 0,-2 1-26 15,-3-1 13-15,-1 1 6 0,1 0-5 0,1 1 5 16,12-19-2-16,-26 35 5 0,14-17-3 15,1 0 3-15,2-1-3 0,9-17 2 0,-15 28-2 16,15-28 1-16,-9 25-5 0,9-25 1 0,-2 21-2 16,2-21 1-16,0 0-4 0,0 0 2 0,0 0-4 15,0 0-1-15,0 0-2 0,0 0 0 0,22 0 0 16,-22 0 0-16,27-31 0 0,-10 10 0 0,1-5 0 16,1-3 0-16,0-1 0 0,0-1 0 15,-2-1 0-15,0 3 0 0,-2 0-5 16,-3 4 10-16,-1 3-13 0,-4 4 16 0,-7 18-8 15,9-23 0-15,-9 23 0 0,0 0 0 0,0 0 0 16,0 0 0-16,0 0 0 0,0 0 0 0,0 0 0 16,0 0 0-16,-3 26 0 0,3-26 0 0,0 33 0 15,1-16 0-15,-1-17 0 0,6 31 0 0,-6-31 0 16,15 23 0-16,-15-23 0 0,22 15 0 16,-22-15 0-16,33 5 0 0,-14-8 0 0,3-4 0 15,1-3 0-15,0-2 0 0,2-3 0 0,-2-1 0 16,1-1 0-16,-2 1 0 0,-1-2 0 15,-3 2 0-15,-18 16 0 0,25-29 0 0,-25 29 0 16,17-20 0-16,-17 20 0 0,0 0 0 0,0 0 0 16,0 0 0-16,0 0 0 0,0 0 0 0,0 0 0 15,0 0 0-15,0 0 0 0,0 0 0 16,0 0 0-16,0 0 0 0,0 0 0 0,20 23 0 16,-16-5 0-16,-2 2 0 0,2 2 0 0,-3 4 0 15,0 0 0-15,0 1-4 0,-2 3-10 0,1-3-13 16,0 0-7-16,0-5-3 0,5 0-9 0,-5-22-8 15,15 29-19-15,-15-29-13 0,25 15-19 0,-25-15-11 16,30-2-7-16,-30 2-4 0,33-18-7 0,-21 0 6 16,9 7 9-16,-6-9 21 15,3 4 38-15,-2-3 30 0,-2-1 35 0,-1 2 21 16,-2 0 33-16,-11 18 33 0,15-36 16 0,-15 36 20 16,10-31-6-16,-10 31-7 0,6-23-28 0,-6 23 7 15,0 0-29-15,0 0 1 0,-4-21-6 0,4 21-10 16,0 0-2-16,0 0-5 0,0 0-3 0,0 0-8 15,0 0-11-15,0 0-8 0,0 0-5 16,-13 24-13-16,13-24 31 0,-2 34-22 0,-2-15 27 16,3 3-9-16,-4 0-6 0,0-3 1 0,0 2-8 15,2-2 0-15,-1-1-5 0,3-1-4 0,1-17 0 16,-3 24 0-16,3-24 0 0,0 0 0 0,0 0 0 16,0 0 0-16,0 0 0 0,0 0 0 15,17 6 0-15,-17-6 0 0,17-24 0 0,-7 6 0 16,1-4 0-16,0-1 0 0,-3-1 0 15,2 0 0-15,0-2 0 0,-3 1 0 0,2 1 0 16,-2 1 0-16,0 2 0 0,-2 1 0 0,0 3 0 16,-5 17 0-16,5-29 0 0,-5 29 0 0,1-17 0 15,-1 17 0-15,0 0 0 0,0 0 0 0,0 0 0 16,0 0 0-16,0 0 0 0,0 0 0 0,0 0 0 16,0 0 0-16,13 23 0 0,-13-23 0 0,15 20 0 15,-15-20 0-15,21 21 0 0,-21-21 0 16,23 20 0-16,-23-20 0 0,24 19 0 15,-24-19 0-15,31 12 0 0,-31-12 0 0,35 2 0 16,-14-4 0-16,2-6 0 0,1-1 0 0,3-6 0 16,-1-3 0-16,2-4 0 0,2-1 0 0,-4-2 0 15,4 0 0-15,-6 0 0 0,-2 4 0 0,-5 4 0 16,-17 17 0-16,20-19 0 0,-20 19 0 16,0 0 0-16,0 0 0 0,0 0 0 0,0 0 0 15,-12 17 0-15,0 0 0 0,-1 6 0 0,-2 3 0 16,-1 3 0-16,-1 0 0 0,3 1 0 0,0 0 0 15,5 0 0-15,-1-3-33 0,6 2 2 0,-3-6-27 16,11 4-24-16,-4-27-29 0,14 41-53 0,-14-41-88 16,25 11-325-16,-5-3 53 0,-20-8 310 15</inkml:trace>
  <inkml:trace contextRef="#ctx0" brushRef="#br1" timeOffset="795192.1697">11604 15116 990 0,'0'0'210'16,"15"-18"-117"-16,-15 18-25 0,7-22-4 0,-7 22-5 16,8-24-17-16,-8 24 2 0,8-26-4 0,-8 26 0 15,1-25-6-15,-1 25-4 0,0-19-6 0,0 19 7 16,0 0 1-16,0 0 1 15,0 0-4-15,0 0-5 0,-20-14-3 0,20 14-5 16,-20 14-2-16,20-14-1 0,-28 26 2 0,11-6 0 16,0 1 3-16,-3 6-3 0,1 3 2 0,-2 3-5 15,3 3-9-15,0 0-2 0,1 1-1 0,3-2 0 16,3-1 0-16,4-3 0 0,5-3 0 0,2-5 0 16,3-5 0-16,-3-18 0 0,17 28 0 0,-17-28 0 15,32 14 0-15,-11-12 0 0,0-5 0 16,5-4 0-16,1-5 0 0,1-4 0 0,0-6 0 15,1-3 0-15,-2-3 0 0,1-5 0 0,-3 0 0 16,-1-2 0-16,-2 1 0 0,-5 0 0 0,-3 5 0 16,-4 1 0-16,-7 4 0 0,-4 3 0 15,-4 2 0-15,5 19 0 0,-23-30 0 0,23 30 0 16,-37-17 0-16,17 11 0 0,-2 3 0 16,0 3 0-16,0 1 0 0,4 5 0 0,0 3-1 15,1 2-4-15,17-11-2 0,-22 25-10 0,22-25-8 16,-9 24-17-16,9-24-9 0,11 22-19 0,-11-22-15 15,31 20-38-15,-31-20-53 0,47 13-106 0,-24-10-273 16,5-6 69-16,10 10 365 0</inkml:trace>
  <inkml:trace contextRef="#ctx0" brushRef="#br1" timeOffset="795598.4537">12025 15162 1284 0,'-11'-17'378'0,"11"17"-288"16,0 0-48-16,-22 0-6 0,22 0 3 0,0 0-7 15,-20-9-3-15,20 9-4 0,0 0-3 0,0 0-6 16,0 0-4-16,0 0-4 0,0 0 1 0,0 0-1 16,-13 17-3-16,13-17 2 0,-4 31-2 15,1-11-8-15,-1 0 6 0,1 3-3 0,-2-3 0 16,2 2 0-16,-2-2 0 0,2 0 0 0,3-20 0 16,-5 29 0-16,5-29 0 0,0 0 0 0,0 19 0 15,0-19 0-15,0 0 0 0,0 0 0 0,0 0 0 16,19-16 0-16,-19 16 0 0,23-32 0 0,-10 10 0 15,2-2 0-15,2-4 0 16,0 3 0-16,2-3 0 0,-2 2 0 0,-1 2 0 16,-1 0 0-16,-1 5 0 0,-14 19 0 0,24-27 0 15,-24 27 0-15,0 0 0 0,0 0 0 0,17-13 0 16,-17 13 0-16,0 0 0 0,5 26 0 0,-3-6 0 16,0 4 0-16,-4 4 0 0,0 2 0 0,-1 3 0 15,1 0 0-15,1 0 0 0,1 0 0 0,0-2 0 16,2-2 0-16,2-3 0 0,1-3 0 15,3-4-17-15,-8-19-11 0,19 29-8 0,-19-29-3 16,24 13-6-16,-24-13-6 0,31-6-20 0,-17-13-35 16,14 12-67-16,-21-28-87 0,26 16-114 15,-12-7-109-15,-7-13 120 0,15 16 363 0</inkml:trace>
  <inkml:trace contextRef="#ctx0" brushRef="#br1" timeOffset="795770.2983">12441 15149 811 0,'-8'-29'258'0,"8"29"-47"0,-4-32-54 15,4 32-39-15,-11-18-30 0,11 18-25 16,0 0-15-16,-24-4-11 0,24 4-5 0,0 0-6 15,-21 23-5-15,21-23-5 0,-13 35-5 0,9-12 2 16,1 5 9-16,3 2-25 0,0 4 24 0,1 1-23 16,2-1 5-16,-2 0 6 0,1-2-10 0,2-3 1 15,1-2-11-15,0-4-17 0,2 0-6 0,-7-23-9 16,17 32-22-16,-17-32-17 0,24 13-51 16,-24-13-75-16,25-19-202 0,-8 3-119 15,-6-13 114-15,13 12 415 0</inkml:trace>
  <inkml:trace contextRef="#ctx0" brushRef="#br1" timeOffset="795904.6224">12460 14893 1472 0,'0'0'103'0,"-31"-21"-45"15,31 21-18-15,-24-9-14 16,24 9-19-16,0 0-24 0,0 0-16 0,0 0-20 16,0 0-27-16,0 0-34 0,25-6-82 0,3 0-293 15,-2 10-7-15,-26-4 269 0</inkml:trace>
  <inkml:trace contextRef="#ctx0" brushRef="#br1" timeOffset="796250.2855">12739 14942 1338 0,'0'0'167'0,"0"0"-90"0,-8 18-7 0,8-18-5 0,-17 14-12 15,17-14-14-15,-14 28-2 0,5-11-5 16,4 6 4-16,-1 1-4 0,1 4 1 0,-1 2-7 15,1 1-14-15,2-1 18 0,0 3-30 16,1-4 0-16,4-2 0 0,1-4 0 0,2-5 0 16,-5-18 0-16,12 22 0 0,-12-22 0 0,17 11 0 15,-17-11 0-15,27-4 0 0,-27 4 0 0,35-24 0 16,-14 4 0-16,2-7 0 0,0-4 0 0,1-1 0 16,-1-2 0-16,-1 2 0 0,0 2 0 0,0-2 0 15,-1 5 0-15,-2 2 0 0,-3 4 0 0,-3 5 0 16,-13 16 0-16,14-17 0 0,-14 17 0 15,0 0 0-15,0 0 0 0,0 0 0 0,0 0 0 16,0 0 0-16,-10 23 0 0,1-6 0 16,1 2 0-16,1 3 0 0,-1 3 0 0,1-1 0 15,2 2 0-15,-1-2 0 0,5 0-10 16,-3-2-42-16,7 0 0 0,-3-22-58 16,8 41-27-16,-8-41-124 0,5 17-353 0,-5-17 60 15,0 0 298-15</inkml:trace>
  <inkml:trace contextRef="#ctx0" brushRef="#br1" timeOffset="796990.4728">13285 15009 1346 0,'0'0'99'0,"0"0"-48"0,0 0-4 16,0 0 8-16,0 0 0 0,0 0-3 15,0 0-7-15,-19-4-13 0,19 4-11 0,0 0-9 0,-13 24-1 16,6-7 3-16,-1 3 8 0,-2 3 2 0,0 5 3 16,-4-1-4-16,2 3-12 0,0-2 20 0,0-3-25 15,2-3 18-15,3-4-12 0,7-18-10 16,-7 19 2-16,7-19-5 0,0 0 3 0,0 0-2 15,0 0-3-15,0 0 4 0,0 0-2 16,0 0 3-16,17-27 0 0,-8 8-14 0,4-2 22 16,0-5-20-16,-1 1 18 0,1-3-5 0,0 2-5 15,-1 0 4-15,1 1-2 0,-2 3 3 0,-1 3-4 16,-10 19 3-16,16-27-3 0,-16 27 2 0,0 0-1 16,0 0 2-16,0 0-2 0,0 0 1 0,0 0 1 15,0 0-2-15,0 0 4 0,7 17-5 0,-6 0 5 16,-1 1-5-16,1 3 4 0,2-2-2 15,2-1 0-15,2-1-1 0,-7-17 0 16,21 27 0-16,-21-27 0 0,28 14 0 0,-28-14 0 16,34 4 0-16,-15-7 0 0,2-4 0 0,-1-3 0 15,2-3 0-15,0-3 0 0,-1-3 0 0,0 0 0 16,-2-2 0-16,1-1 0 0,-2 3 0 0,-4-3 0 16,0 5 0-16,-14 17 0 0,17-29 0 15,-17 29 0-15,0 0 0 0,9-17 0 0,-9 17 0 16,0 0 0-16,0 0 0 0,0 0 0 0,0 0 0 15,0 0 0-15,0 28 0 0,-1-10 0 0,0 6 0 16,-1 3 0-16,-1 2 0 0,0 1 0 0,1 3 0 16,0-3 0-16,2 2 0 0,-3-5 0 0,5 2 0 15,-2-6-20-15,5 3-52 0,-5-26-38 16,13 45-71-16,-13-45-148 0,4 19-278 16,-4-19 56-16,0 0 375 0</inkml:trace>
  <inkml:trace contextRef="#ctx0" brushRef="#br1" timeOffset="797818.6479">15053 14563 1086 0,'13'-17'179'0,"-19"-2"-86"0,6 19-3 0,-3-24-13 15,3 24-11-15,-11-17-11 0,11 17-6 0,-20-9-3 16,20 9-9-16,-34 2-6 0,11 4-6 0,-5 3-4 16,-1 6-1-16,-6 5-5 0,-1 7-13 0,-3 3 24 15,-2 5-23-15,-1 2 24 0,0 2-2 0,2 0-10 16,4 1 8-16,1-2-12 0,9-3 0 16,7-5-6-16,7-7-2 0,10-4-4 15,2-19 2-15,7 23-1 0,-7-23 0 0,31 13 0 16,-7-9 1-16,8-4-1 0,2-2 1 0,2-3 0 15,4-1 0-15,2 0 0 0,0-1-1 0,1 0 1 16,-3 4-1-16,-4 2 0 0,-2 2 0 0,-7 5 0 16,-3 0 0-16,-5 2 0 0,-19-8 0 0,19 25 0 15,-19-25 0-15,1 37 0 0,-8-13 0 16,-4 2 0-16,-5 1 0 0,-7 0 0 0,-2 1 0 16,-3-3 0-16,-2-1-5 0,1 1 10 0,1-4-14 15,5-2 15-15,1-5-15 0,22-14-8 0,-28 18-12 16,28-18-15-16,0 0-23 0,0 0-30 0,0 0-27 15,0 0-50-15,-1-18-55 0,27 14-127 16,-2-8-124-16,-2-13 63 0,17 17 417 16</inkml:trace>
  <inkml:trace contextRef="#ctx0" brushRef="#br1" timeOffset="798209.3139">15311 14909 1111 0,'0'0'402'16,"-18"-1"-294"-16,18 1-47 0,0 0-7 0,0 0-6 15,0 0-9-15,-18-1-7 0,18 1-9 16,0 0-6-16,-17 12-4 0,17-12-5 0,-10 19 0 16,10-19 6-16,-9 34 0 0,5-11 9 0,-2 1-2 15,1 2 0-15,-1 1-3 0,3 2-6 0,-2 0-12 16,2-1 0-16,1-2 0 0,2-5 0 16,0-21 0-16,5 29 0 0,-5-29 0 0,16 19 0 15,-16-19 0-15,29 7 0 0,-12-11 0 0,4-3 0 16,0-6 0-16,3-5 0 0,2-7 0 15,1-2 0-15,1-6 0 0,-2 0 0 0,0-1 0 16,-1 2 0-16,-2-1 0 0,-3 3 0 0,-3 1 0 16,-1 2 0-16,-2 4 0 0,-1 3 0 0,-13 20 0 15,17-27 0-15,-17 27 0 0,0 0 0 0,0 0 0 16,0 0 0-16,0 0 0 0,0 0 0 0,0 0 0 16,0 0 0-16,-4 35 0 0,-1-12 0 15,-2 6 0-15,0-1 0 0,-2 2 0 0,2 2 0 16,2-2 0-16,0-1 0 0,5-1-7 15,0-7-29-15,8 2-18 0,-8-23-1 0,19 32-14 16,-19-32-5-16,33 19-5 0,-33-19-49 0,39 3-37 16,-31-20-88-16,23 5-179 0,-3 0-44 0,-11-19 258 15</inkml:trace>
  <inkml:trace contextRef="#ctx0" brushRef="#br1" timeOffset="798412.4105">16083 14388 1329 0,'-6'-17'445'0,"6"17"-324"16,-12 18-73-16,12-18-14 0,-23 35-13 16,12-7-2-16,-4 6-5 0,1 6-9 0,-1 3 6 15,0 6-11-15,2 3 0 0,2 0 0 16,0 3 0-16,1 1 0 0,1-2 0 0,0 0 0 16,2-4 0-16,-1-5 0 0,7-3 0 0,-1-4-19 15,7-3-40-15,-2-7-20 0,7 3-11 0,-10-31-74 16,22 49-144-16,-22-49-262 0,21 25 4 0,-21-25 375 15</inkml:trace>
  <inkml:trace contextRef="#ctx0" brushRef="#br1" timeOffset="799240.5855">16712 14574 1132 0,'0'0'213'16,"-19"-31"-169"-16,18 14 1 0,-5-7-19 16,6 4 8-16,-6-3 3 0,4 1-14 0,-6 1 1 15,2 4-2-15,-5-1 6 0,11 18-1 0,-19-25 4 16,19 25-2-16,-22-15 4 0,22 15-5 0,-22-5-1 16,22 5-1-16,-25 10-6 0,25-10 3 0,-33 25-6 15,16-4 0-15,-4 5-5 0,0 4 3 16,-2 7-7-16,0 3-8 0,2 2 19 0,0 6-20 15,0 2 17-15,0 1-6 0,3 1-11 16,2 0 8-16,5-4-11 0,4-1 8 0,3-5-10 16,3-3 0-16,5-5-13 0,1-5-4 0,7-2-22 15,-1-8-5-15,9 3-29 0,-20-22-18 0,43 26-45 16,-43-26-62-16,45 8-91 0,-45-8-217 0,34-6 74 16,-5 8 364-16</inkml:trace>
  <inkml:trace contextRef="#ctx0" brushRef="#br1" timeOffset="799443.7137">16213 14874 1316 0,'0'0'348'0,"-34"0"-263"0,34 0-36 0,0 0-14 16,0 0-6-16,-8-19-2 0,8 19-1 0,0 0-4 16,31-21-4-16,-11 11-4 0,5 0-6 15,4-1-4-15,5-1-4 0,2 0-3 0,3 1-1 16,1 2-6-16,0-1-10 0,2 4-6 0,-3 0-16 15,4 4-4-15,-7-3-20 0,8 14-34 0,-13-17-64 16,21 26-140-16,-11-10-235 0,-4-5 19 0,4 14 384 16</inkml:trace>
  <inkml:trace contextRef="#ctx0" brushRef="#br1" timeOffset="799849.9472">17012 14762 1478 0,'0'0'163'0,"-23"-10"-119"0,23 10-15 16,-35-10 3-16,18 11 1 0,-4 1 1 15,3 5-1-15,-8 1-6 0,3 7 0 0,-1-1-6 16,1 5 2-16,0 2-4 0,3 3 5 0,1 3-7 16,2 1 2-16,2 0-7 0,4-3 0 0,3-2-12 15,5-1 0-15,3-5 0 0,0-17 0 0,14 28 0 16,-14-28 0-16,30 17 0 0,-11-15 0 15,6-4 0-15,3-5 0 0,0-3 0 0,2-4 0 16,-1-3 0-16,2-2 0 0,-5-2 0 16,1 0 0-16,-2-2 0 0,-5 1 0 0,-3 0 0 15,-5 4 0-15,-12 18 0 0,15-27 0 0,-15 27 0 16,0 0 0-16,2-20 0 0,-2 20 0 0,0 0 0 16,0 0 0-16,0 0 0 0,-18-4 0 0,18 4 0 15,0 0 0-15,-14 24 0 0,14-24 0 0,-11 34 0 16,7-14 0-16,2 0 0 0,-1 0 0 0,3-1 0 15,0-1 0-15,4-1-13 16,-4-17-11-16,17 25-12 0,-17-25-7 0,30 12-11 16,-13-14-12-16,9 3-17 0,-7-13-30 0,15 11-63 15,-19-26-103-15,13 7-249 0,2-1 28 0,-8-16 369 16</inkml:trace>
  <inkml:trace contextRef="#ctx0" brushRef="#br1" timeOffset="800053.0896">17527 14281 833 0,'-8'-35'338'0,"8"35"-168"16,-17-29-38-16,17 29-14 0,-18 0-24 0,18 0-24 16,-19 23-27-16,8-1-9 0,-2 2-11 0,1 8 1 15,0 4-9-15,2 5 4 0,-1 5-12 0,3 5-9 16,-2 1 19-16,0 6-19 0,-1-1 15 16,-1 2-2-16,3-1-13 0,-1-2 5 15,0-3-9-15,4-6 3 0,0-1-14 0,1-6-9 16,3-3-11-16,-2-5 0 0,4-1-22 0,-5-13-5 15,10 8-57-15,-5-26-145 0,0 0-163 0,0 0-123 16,0 0 212-16</inkml:trace>
  <inkml:trace contextRef="#ctx0" brushRef="#br1" timeOffset="800240.6637">17216 14678 1721 0,'-46'3'125'0,"46"-3"-61"0,-25 0-21 0,25 0-12 15,0 0-12-15,0 0-10 0,0 0-7 0,0 0-1 16,0 0-1-16,17-9 0 0,3 5-1 0,3 1-1 16,5 0-8-16,3 2-7 0,2 0-5 15,0-1-13-15,4 2-8 0,-4-6-23 0,11 12-44 16,-17-20-97-16,22 20-280 0,-11-7-66 0,-5-5 92 16</inkml:trace>
  <inkml:trace contextRef="#ctx0" brushRef="#br1" timeOffset="801415.5464">17568 14788 1033 0,'-9'21'344'15,"9"-21"-245"-15,0 0-47 0,0 0-21 16,0 0-1-16,0 0 5 0,0 0 10 0,10 17-4 15,-10-17-7-15,22 18-13 0,-22-18-1 0,30 14-3 16,-10-6 0-16,1-5 1 0,4 1-2 0,2-7-1 16,3 0-1-16,1-4-3 0,0-3-3 0,0-2-2 15,-3 0-4-15,-2-2 2 0,-1 1-4 0,-5 1 3 16,-3 1-4-16,-17 11 3 0,21-16-2 0,-21 16 5 16,0 0 3-16,0 0 2 0,3-20-1 15,-3 20-2-15,0 0-3 0,-31-12-4 0,31 12 0 16,-36 0 1-16,14 3 0 0,-3 3 4 15,-1 3 6-15,-4 3 1 0,0 4 8 0,-2 1-2 16,2 3 1-16,1 2-19 0,2 3 0 0,4 0 0 16,6-1 0-16,2-1 0 0,7-2 0 0,5 0 0 15,6-3 0-15,7-1 0 0,-10-17 0 16,34 28 0-16,-6-16 0 0,4-4 0 0,7-4 0 16,5-3 0-16,0-6 0 0,6 2-19 0,-3-8-42 15,9 6-33-15,-11-14-46 0,20 20-130 0,-23-17-336 16,9 1 40-16,2 1 276 0</inkml:trace>
  <inkml:trace contextRef="#ctx0" brushRef="#br1" timeOffset="802461.7217">17364 14343 641 0,'0'0'47'0,"0"0"-33"0,12-22 4 16,-12 22 9-16,13-20 16 0,-13 20 7 0,16-23 5 16,-16 23 2-16,13-26 7 0,-13 26 5 15,11-24 8-15,-11 24-5 0,9-23 2 0,-9 23-6 16,2-22-7-16,-2 22-9 0,-1-20-10 15,1 20-13-15,-4-19-6 0,4 19-7 0,-2-22-1 16,2 22-8-16,-3-27 0 0,3 27-4 0,0-29 2 16,0 29-5-16,5-29 4 0,-5 29-3 0,10-26 8 15,-10 26 3-15,12-19 7 0,-12 19 0 0,0 0-2 16,0 0-1-16,17-2 1 0,-17 2-1 0,6 18-2 16,-6-18 0-16,0 35-10 0,-3-11 4 0,-7 4-11 15,0 4 7-15,-1 2-8 0,-3 1 7 16,2 1-6-16,-2 3 8 0,0-1-9 0,-1 1 7 15,0-2-7-15,2-1 6 0,2-3-17 16,0-5-5-16,9 0-43 0,2-28-39 0,0 41-106 16,0-41-211-16,0 0-119 0,8 18 99 0,-8-18 439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26:21.68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BBE41D14-A1B1-4BC5-BCE9-27397FCF7F1F}" emma:medium="tactile" emma:mode="ink">
          <msink:context xmlns:msink="http://schemas.microsoft.com/ink/2010/main" type="inkDrawing" rotatedBoundingBox="1408,2013 15306,2160 15303,2416 1405,2269" semanticType="underline" shapeName="Other">
            <msink:sourceLink direction="with" ref="{AC246389-3D53-4851-8502-42AD6F87DB0F}"/>
            <msink:sourceLink direction="with" ref="{69A68194-AD04-4BAA-9BD9-46A325A5C832}"/>
            <msink:sourceLink direction="with" ref="{EC91C2B3-7159-4A86-AD0F-DD8A840F18B2}"/>
          </msink:context>
        </emma:interpretation>
      </emma:emma>
    </inkml:annotationXML>
    <inkml:trace contextRef="#ctx0" brushRef="#br0">1407 2170 937 0,'0'0'82'15,"0"0"-37"-15,0 0-28 0,0 0-7 16,0 0-3-16,0 0-1 0,0 0-2 0,0 0-2 16,0 0-1-16,0 0-2 0,0 0 0 0,0 0 4 15,0 0 7-15,0 0 7 0,21-10 6 0,-21 10 2 16,24-1-1-16,-24 1-5 0,33-4-2 15,-13 4 1-15,0-4 0 0,3 3 1 0,-1-4-2 16,5 2-3-16,-1-1-3 0,2 1-6 0,0-1-1 16,2 0-2-16,-1 1 1 0,2-1-1 0,-1 3 0 15,2-2 0-15,0 3-1 0,1-1 0 0,5 1 0 16,1 0-1-16,1 0 0 0,4-1 0 0,1 1 0 16,3-4-1-16,6 1 1 0,1-2 0 15,4-1 1-15,3 0 0 0,3 0 5 16,2 0 2-16,0-2 8 0,4 4 0 0,-1-4-2 15,1 0-5-15,1 4-3 0,0-3-4 0,-2 5 2 16,5 0-2-16,-2 0 0 0,-2 2-1 0,3 1 0 16,1 4 0-16,-1-3-1 0,1 0 2 0,1-2-2 15,1 1 0-15,3 0 0 0,-1 5 1 0,2-5-1 16,1 2 1-16,1-1-1 0,1-1 0 0,0 3-1 16,1-2 2-16,-1 2-2 0,0 1 2 15,0 0-1-15,-2 1 2 0,0 1-3 0,0 1 2 16,-3 2-1-16,2-1 3 0,-2 1-2 0,2 0 3 15,0 2-2-15,-4-1 3 0,3 0 0 16,0 0 3-16,-1-1-3 0,4-1 1 0,-2 1-5 16,2-2 1-16,0 1-3 0,-2-1 2 0,4 0 1 15,2-1 4-15,0-2-1 0,3 0 0 16,-1-1-2-16,-1 1-1 0,2 1 2 0,-2-1 0 16,0 0 0-16,2 1 3 0,-1-1-2 0,0 0 3 15,1-1-2-15,-2 0 0 0,0 0 2 0,1-2-2 16,-3 2 0-16,3 1-1 0,-3-3-4 0,-1 2 2 15,3-2-2-15,-4 2 2 0,3-4 0 0,1 2-1 16,1-1 1-16,2-1-1 0,-2 0 0 0,1 0 0 16,1-1 1-16,0-1 1 0,1-1-2 15,3 1 1-15,-2-2 0 0,0 1-1 16,1-1 1-16,-2-2-1 0,2 1 0 0,0 1 0 16,1-2 0-16,-4 3-1 0,0-2 0 0,-2 3-1 15,1-1 0-15,-3 2 0 0,-1 1 0 0,-1 0 0 16,-4 0 0-16,-2 2-1 0,1 0 0 0,-3 0 0 15,2 0 0-15,-1 2 1 0,0-2 0 0,3 2 1 16,-3-2 0-16,2 1-1 0,-1-3 1 16,-3 0-1-16,4 1 0 0,-1-1 1 0,-1 1 0 15,2-1 1-15,-3-2 0 0,-2 1-2 0,1-1 1 16,-3 1 0-16,-2 0 0 0,4 0 1 0,-3 0 0 16,1-1 1-16,2-1 2 0,-1 0 4 0,1 0 2 15,-1-1-1-15,-2 2-2 0,1 2-4 16,-2-1-2-16,0-1 0 0,0 2-2 15,-2-1 0-15,1 0 1 0,-2 1-2 0,0-1 1 16,-3-1 0-16,5 1 0 0,-1-1 1 0,-1-1 0 16,4 1 1-16,0-3 1 0,1-1 0 0,1 0 2 15,-1-1-3-15,-1 1 0 0,-3 0-3 0,-3 0 2 16,-2 2 0-16,-1-1 4 0,-1 2 0 0,-1-1 2 16,-3 0-1-16,-2 1 0 0,-1 1-1 0,-3 0-1 15,-1 0 1-15,-1 0 0 0,-1 0-2 16,-4 1 1-16,1 0-3 0,-2 1 0 0,-4 0 1 15,0 1-2-15,-1 0 1 0,1 0-1 0,-3 0 0 16,-2-1 1-16,-2 2-1 0,-1-2 0 16,-2 0 0-16,-1 1 0 0,-1-1 2 0,-4 1-2 15,-2-1 1-15,-3 0 0 0,-1-1 0 0,-18 1-1 16,29-1 0-16,-29 1 0 0,24 0 1 0,-24 0 0 16,25 0 1-16,-25 0 3 0,25 0-1 15,-25 0 2-15,29-3-3 0,-29 3 0 0,32-2-1 16,-32 2-3-16,29-1 2 0,-29 1-2 0,24-2 1 15,-24 2 0-15,19-1-1 0,-19 1 0 0,0 0-4 16,0 0-4-16,18 0-7 0,-18 0-14 0,0 0-15 16,0 0-16-16,0 0-16 0,0 0-24 0,0 0-17 15,30 0-32-15,-30 0-41 16,27-14-128-16,-4 16-63 0,-7-19 63 0,20 22 319 16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26:06.84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1AEA32CA-E2FB-4AB8-BC6D-88DD2BEAE9EA}" emma:medium="tactile" emma:mode="ink">
          <msink:context xmlns:msink="http://schemas.microsoft.com/ink/2010/main" type="writingRegion" rotatedBoundingBox="625,738 23818,655 23850,9635 657,9718"/>
        </emma:interpretation>
      </emma:emma>
    </inkml:annotationXML>
    <inkml:traceGroup>
      <inkml:annotationXML>
        <emma:emma xmlns:emma="http://www.w3.org/2003/04/emma" version="1.0">
          <emma:interpretation id="{F2B56090-1E05-44B0-B6F0-02E7846D54B1}" emma:medium="tactile" emma:mode="ink">
            <msink:context xmlns:msink="http://schemas.microsoft.com/ink/2010/main" type="paragraph" rotatedBoundingBox="1003,656 16332,838 16317,2029 989,184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0C07493-6C77-4B63-A34D-A93F5638712C}" emma:medium="tactile" emma:mode="ink">
              <msink:context xmlns:msink="http://schemas.microsoft.com/ink/2010/main" type="line" rotatedBoundingBox="1003,656 16332,838 16317,2029 989,1847"/>
            </emma:interpretation>
          </emma:emma>
        </inkml:annotationXML>
        <inkml:traceGroup>
          <inkml:annotationXML>
            <emma:emma xmlns:emma="http://www.w3.org/2003/04/emma" version="1.0">
              <emma:interpretation id="{AC246389-3D53-4851-8502-42AD6F87DB0F}" emma:medium="tactile" emma:mode="ink">
                <msink:context xmlns:msink="http://schemas.microsoft.com/ink/2010/main" type="inkWord" rotatedBoundingBox="1003,656 7386,732 7372,1923 989,1847">
                  <msink:destinationLink direction="with" ref="{BBE41D14-A1B1-4BC5-BCE9-27397FCF7F1F}"/>
                </msink:context>
              </emma:interpretation>
              <emma:one-of disjunction-type="recognition" id="oneOf0">
                <emma:interpretation id="interp0" emma:lang="en-NZ" emma:confidence="0">
                  <emma:literal>Aluminium's</emma:literal>
                </emma:interpretation>
                <emma:interpretation id="interp1" emma:lang="en-NZ" emma:confidence="0">
                  <emma:literal>aluminium's</emma:literal>
                </emma:interpretation>
                <emma:interpretation id="interp2" emma:lang="en-NZ" emma:confidence="0">
                  <emma:literal>Aluminiums</emma:literal>
                </emma:interpretation>
                <emma:interpretation id="interp3" emma:lang="en-NZ" emma:confidence="0">
                  <emma:literal>aluminiums</emma:literal>
                </emma:interpretation>
                <emma:interpretation id="interp4" emma:lang="en-NZ" emma:confidence="0">
                  <emma:literal>Aluminium',</emma:literal>
                </emma:interpretation>
              </emma:one-of>
            </emma:emma>
          </inkml:annotationXML>
          <inkml:trace contextRef="#ctx0" brushRef="#br0">1232 866 949 0,'0'0'57'0,"0"0"-31"0,3-21-4 16,-3 21 11-16,0 0 15 0,0 0 0 0,14-23-4 15,-14 23-16-15,0 0-9 0,20-19-8 0,-20 19-4 16,0 0-5-16,0 0 8 0,0 0 11 0,0 0 9 15,0 0 10-15,6 31 0 0,-6-4-5 16,-6 3-14-16,0 7 8 0,-4 2-14 0,-1 7 17 16,-5 4-9-16,2 6 11 0,-6 2 3 15,1 2-29-15,-4 1 19 0,1 2-24 0,-1-5-1 16,1 1 15-16,0-6-17 0,5-3 10 0,0-6-14 16,3-4 6-16,5-7-6 0,0-6 5 0,5-11-3 15,4-16 2-15,0 0-1 0,0 0-3 0,0 0 5 16,0 0 0-16,0 0 4 0,0 0 7 0,11-39 4 15,2 4-3-15,0-10 4 0,4-6-10 0,-2-1 9 16,3-2-13-16,-1-1 13 0,0-2-9 16,-1 3-3-16,1-3 21 0,-3-5-27 0,1 1 18 15,-2 1-5-15,-1 1-18 0,1 7 18 16,0 5-16-16,-1 5 7 0,2 5-3 0,-2 8 6 16,-1 8-10-16,-11 21 9 0,14-19-5 0,-14 19-3 15,0 0 8-15,0 0-8 0,21 9 2 0,-21-9 6 16,21 28-5-16,-8-9 3 0,3 5 3 0,1 4-7 15,1 4 9-15,3 5-11 0,-2 4 10 16,1 4-11-16,-1 2 8 0,2 3-8 0,-1 3-9 16,-1 0 19-16,-4 1-17 0,-1 2 17 0,-4 0 1 15,-3-1-12-15,-2 0 9 0,-3-6-15 0,-2 1 3 16,0 0-19-16,-2-6 1 0,-1 1-21 0,-2-14-8 16,5 6-39-16,-11-20-32 0,15 13-71 15,-4-30-118-15,-21 6-180 0,21-6 31 16,0 0 465-16</inkml:trace>
          <inkml:trace contextRef="#ctx0" brushRef="#br0" timeOffset="218.783">1230 1469 1487 0,'0'0'101'16,"-32"3"-43"-16,32-3-13 0,-27 2-5 0,27-2-4 16,0 0-11-16,0 0-12 0,0 0-17 15,0 0-1-15,0 0-3 0,0 0 5 0,26-3 3 16,-3-3-1-16,5-2 2 0,6-3-3 0,7-3-9 15,2-5-13-15,8-4-7 0,-3-4-16 16,6 0-2-16,-4-4-20 0,9 3-3 0,-10-7 1 16,11 2-42-16,-13-4 8 0,9 4-51 0,-13-4-15 15,6 3 6-15,-8 2-1 0,-3 0 12 0,-1 8-24 16,-16-7-22-16,15 12 200 0</inkml:trace>
          <inkml:trace contextRef="#ctx0" brushRef="#br0" timeOffset="390.6886">2163 738 1079 0,'-21'-5'252'0,"4"12"-150"15,17-7-76-15,-17 23 22 0,10-4-6 0,-3 3-3 16,3 7-4-16,-3 3-14 0,3 6 11 0,-2 2-13 16,2 3 11-16,-2 3-13 0,2 1 4 15,-2 2-16-15,2 3-13 0,0-1 19 16,0 0-27-16,-1 1 24 0,1-1-3 0,0-4-11 16,1 1 9-16,1-8-20 0,2-5-5 0,6 0-18 15,-2-9-11-15,9 5-24 0,-10-31-16 0,25 40-61 16,-25-40-16-16,37 9-32 0,-20-22-73 0,0-13-131 15,20 15 133-15,-16-30 271 0</inkml:trace>
          <inkml:trace contextRef="#ctx0" brushRef="#br0" timeOffset="765.7234">2469 1212 1257 0,'0'0'147'0,"0"0"-50"16,-28 0-27-16,28 0-11 0,-21 8-17 0,21-8-32 15,-24 20 7-15,12-3-21 0,-1-1 21 16,0 6 8-16,1 2-4 0,1 4 9 0,0-1-9 15,3 3 6-15,-1-2-13 0,4 0 1 16,3-3-7-16,2 1 5 0,2-4-7 0,3 0 5 16,1-5-10-16,-6-17 0 0,24 30-3 0,-24-30 3 15,32 25 0-15,-11-18 3 0,3-4-1 0,4-3 2 16,4-6 2-16,2-4 1 0,4-5 4 0,1-6-5 16,0-1 2-16,-3-4-6 0,-1-2 2 0,-1-3-4 15,-1-4 4-15,-1-2-8 0,-3 4 6 16,-5 1-8-16,-2 4 9 0,-5 4-10 0,-3 2 11 15,-3 4-8-15,-11 18-5 0,9-20 9 0,-9 20-7 16,0 0 9-16,0 0 9 0,0 0-9 16,0 0 3-16,0 0-10 0,-12 19-1 0,12-19 5 15,-16 36-5-15,8-13 7 0,-1 2-15 0,3 1 0 16,3 1-11-16,-1-1-2 0,4 3-11 0,-1-6-8 16,7 4-17-16,-4-10-20 0,13 8-37 15,-15-25-30-15,28 35-71 0,-28-35-78 0,20 14-191 16,7 4 99-16,-27-18 390 0</inkml:trace>
          <inkml:trace contextRef="#ctx0" brushRef="#br0" timeOffset="1297.061">3354 1271 1269 0,'0'0'135'0,"0"0"-68"15,0 0-10-15,-25 18-10 0,25-18-2 0,-20 32-14 16,9-9 5-16,-6 3-15 0,4 7 3 0,-2-2-7 15,2 4 5-15,-2-4-8 0,5-1 4 0,-3-1-10 16,4 0 5-16,1-2-8 0,2 0 7 0,1-2-6 16,3-4 0-16,0-3-4 0,2-18 0 15,1 25-2-15,-1-25 0 0,0 0-3 0,0 0 2 16,0 0-3-16,20 2 2 0,-20-2 3 0,25-30-2 16,-8 4 5-16,1-6-5 0,3-3 5 15,1-4-7-15,-1 1 8 0,-1-1-8 0,-2 0 8 16,-1-3-8-16,-2 4 8 0,-4 2-7 0,0 1 6 15,-4 7-7-15,0 0 3 0,-2 5 26 0,-5 23-28 16,3-25 32-16,-3 25-15 0,0 0-6 16,0 0 1-16,0 0-5 0,0 0-11 0,-21 13-18 15,21-13 28-15,-10 30-24 0,5-8 25 0,2 0-4 16,1-2-3-16,2 1 4 0,4-4-5 0,1 1 6 16,2-1-6-16,-7-17 4 0,19 28-2 0,-19-28 1 15,29 14 1-15,-9-10 1 0,2-5 2 0,4-5 0 16,3-5 1-16,3-4-2 0,0-4 4 15,5-1-4-15,-2 0 6 0,0-4-7 0,-2 1 4 16,0-1-6-16,-2 1 1 0,-5 1 20 16,-3 4-24-16,-4 3 27 0,-19 15-25 0,19-14 1 15,-19 14 6-15,0 0-6 0,0 0 1 0,0 0 0 16,0 0-3-16,0 20-21 0,-5-3 25 0,-1 7-21 16,-1 4 12-16,-3 2 2 0,2 2-5 0,-1 2 3 15,2-4-7-15,1 0 1 0,2-1-20 16,2-2 4-16,5-2-8 0,0-4-8 0,6 1-19 15,-9-22-26-15,24 31-46 0,-24-31-99 0,31 16-30 16,-31-16-122-16,29-10-79 0,3 16 347 0</inkml:trace>
          <inkml:trace contextRef="#ctx0" brushRef="#br0" timeOffset="1484.5479">4212 1280 1177 0,'0'0'228'0,"0"0"-142"0,0 0-8 16,0 0 1-16,-22-13-13 0,22 13-14 0,0 0-26 15,-15 23-6-15,15-23-9 0,-13 29 4 0,7-8-4 16,1 4 5-16,-1 3-11 0,0 1 3 0,0 0-10 16,-2 1 5-16,4 0-10 0,-1 0 3 0,2-2-6 15,1-3-4-15,2 0-14 0,-1-2-14 16,7 5-51-16,-6-28-11 0,9 41-57 0,-9-41-84 16,0 0-193-16,19 16-81 0,-19-16 306 15</inkml:trace>
          <inkml:trace contextRef="#ctx0" brushRef="#br0" timeOffset="1625.189">4201 976 1376 0,'0'0'24'0,"-20"-17"-17"0,20 17-6 16,0 0-13-16,0 0-18 0,0 0-85 0,0 0-83 15,0 0-87-15,0 0-189 0,19 8 181 0,5 13 293 16</inkml:trace>
          <inkml:trace contextRef="#ctx0" brushRef="#br0" timeOffset="1984.6068">4473 1277 1063 0,'6'23'165'0,"-6"-23"-44"0,-5 35 3 16,5-35-25-16,-10 36-16 0,0-19-18 0,5 8-13 15,-4-5-23-15,3 2 3 0,-2-2-9 0,1 3-2 16,-1-1-10-16,1 1 4 0,0-2-11 15,1 0 4-15,2-1-5 0,1-2 5 0,3-18-3 16,-1 21-1-16,1-21-2 0,0 0-1 0,0 0 0 16,0 0-2-16,0 0 3 0,21-10 0 15,-21 10 3-15,23-36-4 0,-10 13 3 0,4-6-3 0,-1 0 2 16,0 0-4-16,0-3 6 0,-3 4-7 16,-1-1 5-16,2-1-5 0,-1 2 6 0,-1 0-6 15,2 7 7-15,-3 4-6 0,-11 17 0 16,14-18 1-16,-14 18-2 0,0 0 2 0,0 0-1 15,0 0 0-15,11 19 0 0,-11-19 1 0,6 31 0 16,-3-11 1-16,-1 0-2 0,1 4 3 0,-1 1-8 16,0 0 2-16,3 0-10 0,0-3-2 0,2 2-7 15,0-2-3-15,2 1-9 0,-1-5-8 0,4 3-18 16,-12-21-22-16,28 30-39 0,-28-30-54 0,36 24-79 16,-36-24-129-16,32-3-94 0,2 12 244 15</inkml:trace>
          <inkml:trace contextRef="#ctx0" brushRef="#br0" timeOffset="2190.9987">5113 1283 917 0,'-6'-18'324'0,"6"18"-87"0,0 0-167 15,-28-21-5-15,28 21 5 0,0 0-14 16,-21 8-8-16,21-8-24 0,-19 21 0 0,19-21-7 16,-22 38 3-16,12-14-3 0,2 3 1 0,-2 1-12 15,3 3 4-15,-2 0-12 0,3 1 6 16,1-3-8-16,3-2 5 0,0-2-8 0,4-2-3 15,3-1-8-15,-2-3-9 0,7 2-34 0,-10-21 9 16,17 33-22-16,-17-33-17 0,22 16-28 0,-22-16-87 16,11-23-334-16,7 18 14 0,-11-19 336 15</inkml:trace>
          <inkml:trace contextRef="#ctx0" brushRef="#br0" timeOffset="2347.241">5084 924 1675 0,'0'0'39'16,"-19"4"-21"-16,19-4-6 0,0 0-2 0,0 0-5 15,0 0-15-15,0 0-32 0,0 0-47 0,0 0-43 16,0 0-143-16,0 0-277 0,0 0 44 0,0 0 358 16</inkml:trace>
          <inkml:trace contextRef="#ctx0" brushRef="#br0" timeOffset="2821.2081">5342 1358 1435 0,'0'0'133'0,"-17"24"-20"0,17-24-31 15,-16 22-15-15,16-22-26 0,-14 17-10 0,14-17-12 16,-8 19-1-16,8-19-6 0,-7 23 3 0,7-23-4 16,-8 29 1-16,8-29-6 0,-3 33-2 0,1-16-4 15,2-17 2-15,0 30-3 0,0-30 4 0,3 27-4 16,-3-27 0-16,8 20 0 0,-8-20-1 16,0 0-1-16,21 17 1 0,-21-17-1 15,22-1 1-15,-22 1 3 0,28-14 0 0,-28 14 2 16,33-31-3-16,-15 11 0 0,1-6-2 0,2 1 3 15,2-3-4-15,1-2 5 0,1-2-8 0,0 1 5 16,1-3-6-16,1 3 4 0,-3 0-6 0,0 5 6 31,-2 2-7-31,-1 7-13 0,-4 2 29 0,-17 15-25 16,24-12 30-16,-24 12-12 0,0 0-13 16,0 0 31-16,-3 27-28 0,-5-8 31 0,-1 8-13 15,-5 4-8-15,-3 2 8 0,0 3-4 0,0-1 3 16,1 0-6-16,5-2 5 0,3-4-9 0,3-1 4 15,5-3-5-15,2-3-1 0,6-2-22 0,1-3 1 16,-9-17-5-16,33 26-9 0,-6-14-19 0,-3-17-33 16,18 15-79-16,-18-31-157 0,15 7-234 15,6 5 27-15,-9-19 468 0</inkml:trace>
          <inkml:trace contextRef="#ctx0" brushRef="#br0" timeOffset="3327.4395">6172 1345 1368 0,'-21'16'97'16,"13"8"-9"-16,-9-6-9 0,8 7-4 0,-6-8-24 15,5 5-4-15,-1-3-18 0,4 3 1 0,-1-4-12 16,8-18-2-16,-8 29-4 0,8-29-2 16,-1 20-4-16,1-20 0 0,0 0-5 0,2 20 1 15,-2-20-2-15,0 0 2 0,0 0 2 0,0 0-1 16,18-8 3-16,-18 8-4 0,20-24 3 15,-8 5-6-15,1 0 3 0,1-3-3 0,-1 0 2 16,0-2-2-16,-2 0 4 0,0 1-5 0,-1-1 5 16,0 1-4-16,-2 0 6 0,0 2-7 0,-4 2 4 15,3 2-3-15,-7 17 1 0,4-20 0 0,-4 20 2 16,0 0-1-16,0 0-1 0,0 0-3 0,0 0-1 16,0 0 0-16,-2 18 2 0,2-18 3 0,0 29 0 15,0-29 0-15,1 30-3 16,-1-30 3-16,5 23-2 0,-5-23 8 0,10 23-1 15,-10-23 3-15,0 0-2 0,18 20 0 0,-18-20 1 16,0 0 1-16,24-2 3 0,-24 2-1 0,22-10 2 16,-22 10-10-16,25-14-3 0,-25 14 0 0,31-23 0 15,-14 10 0-15,0-1 0 0,-17 14 0 0,31-21 0 16,-31 21 0-16,30-23 0 0,-30 23 0 0,28-21 0 16,-28 21 0-16,22-11 0 0,-22 11 0 15,0 0 0-15,18-1 0 0,-18 1 0 0,0 0 0 16,11 19 0-16,-11-19 0 0,4 33 0 0,-3-11 0 15,-2 1 0-15,0 1 0 0,-2 2 0 0,1 1-8 16,-1 1-28-16,-3-2-20 0,6 5-39 16,0-31-61-16,0 54-161 0,0-54-131 0,-6 35-128 15,19-7 222-15,-13-28 354 0</inkml:trace>
          <inkml:trace contextRef="#ctx0" brushRef="#br0" timeOffset="3889.9981">7381 1213 1362 0,'-35'-8'154'0,"16"4"-91"0,-6 0-22 16,7 4-3-16,-7 1 2 0,6 6-2 0,-5-1 1 15,3 2-25-15,-1 3 29 0,3 0-36 0,19-11 28 16,-28 22-13-16,28-22-14 0,-14 19-2 0,14-19-5 16,-5 17 0-16,5-17-1 0,3 22 2 0,-3-22-5 15,14 23 1-15,-14-23-1 0,25 23 2 16,-7-11 0-16,1 1 2 0,3 0-2 15,0-2 3-15,0 0-2 0,-1 1 1 0,-2-1-1 16,-2 1 4-16,-17-12-4 0,28 29 3 0,-28-29 0 16,18 32 5-16,-18-32-2 0,7 33 4 0,-9-14-7 15,0 0 1-15,-5-1-2 0,-1 3 1 0,8-21-2 16,-19 32 1-16,19-32-6 0,-18 24-6 0,18-24-10 16,0 0-12-16,-20 22-18 0,20-22-20 15,0 0-55-15,-17-15-97 0,17 15-332 0,6-21-18 16,-9-2 276-16</inkml:trace>
          <inkml:trace contextRef="#ctx0" brushRef="#br0" timeOffset="4046.2545">7090 729 1560 0,'-30'5'282'0,"6"12"-261"0,3 2-19 0,0 10-35 16,1 4 30-16,-4 2 6 0,1 1-6 0,0-1-6 15,6 1-31-15,0-11-38 0,20 9-109 0,-16-14-210 16,21 9-173-16,6 5 23 0,-5-10 547 0</inkml:trace>
        </inkml:traceGroup>
        <inkml:traceGroup>
          <inkml:annotationXML>
            <emma:emma xmlns:emma="http://www.w3.org/2003/04/emma" version="1.0">
              <emma:interpretation id="{69A68194-AD04-4BAA-9BD9-46A325A5C832}" emma:medium="tactile" emma:mode="ink">
                <msink:context xmlns:msink="http://schemas.microsoft.com/ink/2010/main" type="inkWord" rotatedBoundingBox="8311,864 10391,889 10381,1733 8301,1708">
                  <msink:destinationLink direction="with" ref="{BBE41D14-A1B1-4BC5-BCE9-27397FCF7F1F}"/>
                </msink:context>
              </emma:interpretation>
              <emma:one-of disjunction-type="recognition" id="oneOf1">
                <emma:interpretation id="interp5" emma:lang="en-NZ" emma:confidence="0">
                  <emma:literal>odd</emma:literal>
                </emma:interpretation>
                <emma:interpretation id="interp6" emma:lang="en-NZ" emma:confidence="0">
                  <emma:literal>od</emma:literal>
                </emma:interpretation>
                <emma:interpretation id="interp7" emma:lang="en-NZ" emma:confidence="0">
                  <emma:literal>odds</emma:literal>
                </emma:interpretation>
                <emma:interpretation id="interp8" emma:lang="en-NZ" emma:confidence="0">
                  <emma:literal>Odd</emma:literal>
                </emma:interpretation>
                <emma:interpretation id="interp9" emma:lang="en-NZ" emma:confidence="0">
                  <emma:literal>old</emma:literal>
                </emma:interpretation>
              </emma:one-of>
            </emma:emma>
          </inkml:annotationXML>
          <inkml:trace contextRef="#ctx0" brushRef="#br0" timeOffset="4702.5928">8522 1421 995 0,'0'0'46'0,"2"-22"-29"0,-2 22 7 0,10-23 4 16,-10 23 18-16,8-23-2 0,-8 23 4 0,4-19 1 16,-4 19 9-16,-1-18 1 0,1 18 8 0,0 0-2 15,-14-23-3-15,14 23-4 0,0 0-13 0,0 0-3 16,-23-3-14-16,23 3-6 0,0 0-7 16,-24 2-4-16,24-2-5 0,-21 13 2 15,21-13-1-15,-26 24 5 0,26-24-3 0,-33 38 6 16,16-17-5-16,1 8 4 0,-1-1-6 0,1 2 6 15,3 1-8-15,2-4 4 0,3-1-8 0,5-3 3 16,3-4-6-16,3 1 2 0,5-1-3 0,0-1 2 16,3-1-1-16,-11-17 0 0,29 25 0 0,-10-17 2 15,1-6 1-15,2-2-1 0,0-5 2 16,0-2-1-16,0-6 2 0,-1-1 0 0,-2-4 1 16,-1-1-2-16,-3 1 0 0,-2-5-3 15,-3 2 3-15,-3-2-1 0,-3 1 1 0,-2 1-2 16,-4-1 1-16,-4 1-6 0,-4 3 1 0,-3-1-5 15,-4 1 3-15,-2-2-9 0,1 2 0 0,-2-1-5 16,1 6-2-16,2-2-2 0,17 15 2 0,-26-16-15 16,26 16-7-16,0 0-31 0,0 0-34 15,0 0-61-15,0 0-137 0,0 0-155 0,21 25-59 16,9-3 381-16</inkml:trace>
          <inkml:trace contextRef="#ctx0" brushRef="#br0" timeOffset="5155.7582">9285 1345 1219 0,'-35'-11'111'15,"12"11"-31"-15,-11-2-1 0,11 9 4 0,-10-5-15 16,8 7-8-16,-8 0-15 0,5 7 0 15,-3 1-10-15,3 5 3 0,2-3-13 0,1 4-2 16,2 0-9-16,5 1 0 0,2 0-7 0,5-3 2 16,4-4-6-16,7-17 1 0,1 27-4 0,-1-27 1 15,22 18-3-15,-5-15 4 0,7-1 2 16,4-6 0-16,4-7 7 0,3-4-3 0,3-6 6 16,3-5-3-16,2-3 1 0,1-5 4 0,-2-4-12 15,2-3-4-15,-4-2 0 0,-1 0 0 16,-3-1 0-16,-3-1 0 0,-5 3 0 0,-1-3 0 15,-4 7 0-15,-2 0 0 0,-5 3 0 0,-4 2 0 16,-4 8 0-16,-4 5 0 0,-4 20 0 0,-2-22 0 16,2 22 0-16,0 0 0 0,0 0 0 0,-22 12 0 15,9 5 0-15,-1 7 0 0,-4 10 0 0,-4 9 0 16,0 3 0-16,0 5 0 0,4-3 0 16,1 1-31-16,6-3 2 0,2-3 3 0,8 1-17 15,2-4-6-15,11 1-18 0,1-7-14 16,16 2-30-16,-7-17-59 0,25 18-87 0,-17-28-53 15,9 6-198-15,17 10 144 0,-18-27 364 0</inkml:trace>
          <inkml:trace contextRef="#ctx0" brushRef="#br0" timeOffset="5530.782">10046 1380 1481 0,'-28'-9'77'0,"7"11"-29"0,-5-5 8 16,8 12 9-16,-9-2-6 0,4 6-7 0,-5 1-14 15,3 1-2-15,-2 3-13 0,4 5 1 0,0 2-6 16,2-1 1-16,4-1-8 0,4-1 2 16,4-6-7-16,9-16 0 0,-6 29-6 15,6-29 3-15,7 22-2 0,-7-22 3 0,22 15 1 16,-3-13-3-16,6-2-2 0,4-6 0 0,5-5 0 16,5-7 0-16,3-2 0 0,1-7 0 0,1-3 0 15,0-2 0-15,-3 0 0 0,-2-2 0 0,-1-1 0 16,-3-3 0-16,-2-2 0 0,-4 0 0 0,-2 0 0 15,-4-1 0-15,-4-1 0 0,-1-5 0 16,-6 3 0-16,-3-2 0 0,-3 8 0 0,-3 4 0 16,-4 8 0-16,-3 8 0 0,4 18 0 0,-15-19 0 15,15 19 0-15,-26 5 0 0,5 8 0 0,-3 12 0 16,-5 7 0-16,-1 9 0 0,0 4 0 16,1 1 0-16,1 4 0 0,5-1 0 0,3 0 0 15,6-3 0-15,6-2 0 0,5 1 0 0,5-8-12 16,3-1-28-16,8-2-25 0,-1-6-14 15,16 5-23-15,-7-16-62 0,28 13-287 0,-8-9-138 16,0-6 45-16,12 12 544 0</inkml:trace>
        </inkml:traceGroup>
        <inkml:traceGroup>
          <inkml:annotationXML>
            <emma:emma xmlns:emma="http://www.w3.org/2003/04/emma" version="1.0">
              <emma:interpretation id="{EC91C2B3-7159-4A86-AD0F-DD8A840F18B2}" emma:medium="tactile" emma:mode="ink">
                <msink:context xmlns:msink="http://schemas.microsoft.com/ink/2010/main" type="inkWord" rotatedBoundingBox="11081,793 16332,859 16320,1814 11069,1748">
                  <msink:destinationLink direction="with" ref="{BBE41D14-A1B1-4BC5-BCE9-27397FCF7F1F}"/>
                </msink:context>
              </emma:interpretation>
              <emma:one-of disjunction-type="recognition" id="oneOf2">
                <emma:interpretation id="interp10" emma:lang="en-NZ" emma:confidence="0">
                  <emma:literal>behaviour.</emma:literal>
                </emma:interpretation>
                <emma:interpretation id="interp11" emma:lang="en-NZ" emma:confidence="0">
                  <emma:literal>behaviour .</emma:literal>
                </emma:interpretation>
                <emma:interpretation id="interp12" emma:lang="en-NZ" emma:confidence="0">
                  <emma:literal>be haviour.</emma:literal>
                </emma:interpretation>
                <emma:interpretation id="interp13" emma:lang="en-NZ" emma:confidence="0">
                  <emma:literal>behaviours .</emma:literal>
                </emma:interpretation>
                <emma:interpretation id="interp14" emma:lang="en-NZ" emma:confidence="0">
                  <emma:literal>behavioured .</emma:literal>
                </emma:interpretation>
              </emma:one-of>
            </emma:emma>
          </inkml:annotationXML>
          <inkml:trace contextRef="#ctx0" brushRef="#br0" timeOffset="6280.8736">11240 804 780 0,'0'0'394'0,"-18"-9"-297"15,18 9-7-15,0 0-17 0,0 0-12 0,0 0-14 16,-19 21-14-16,19-21-8 0,-9 37 11 0,0-12 0 16,5 6 12-16,-3 1-11 0,3 4 0 15,-2 4-7-15,3 5 5 0,-2 3-17 16,1 3-17-16,-1 0 11 0,3 0-23 0,-3-1 23 16,3 1 10-16,-4-2-15 0,2-1 7 0,-1-8-9 15,1 0 3-15,4-5-6 0,0-4 5 0,0-3-8 16,0-4 2-16,2-4-3 0,-2-20 5 0,7 20-5 15,-7-20 6-15,0 0-3 0,0 0 0 16,18-6 5-16,-18 6-5 0,18-30 5 0,-7 7-5 16,1 1 2-16,-1-4-5 0,0-3 5 0,-1-2-6 15,0 2 4-15,1-1-4 0,-4 3 6 0,2-4-7 16,-1 2 6-16,1 1-3 0,2-1 1 0,-1 9-1 16,1 0 3-16,-11 20-5 0,22-25 5 15,-22 25-6-15,20-6 2 0,-20 6 0 0,19 7-1 16,-19-7 4-16,23 21-3 0,-23-21-1 15,28 30-4-15,-14-12 0 0,-1 5-4 0,-1 1 7 16,-2 0-2-16,-2 2 6 0,-3-5-1 0,0 1 4 16,-4 0-5-16,-1 1 3 0,-4 0-3 0,-5 1 6 15,-6-2-4-15,-4 2 4 0,-5-1-5 0,-4 0 3 16,-3-1-3-16,1-3 3 0,-3-3-4 0,0-4-2 16,2-2-8-16,-1-4-6 0,3-1-11 0,2-4-7 15,6-1-10-15,-1-8-12 0,22 8-18 16,-23-21-29-16,23 21-56 0,-4-33-92 0,18 16-154 15,-14 17-91-15,24-47 271 0</inkml:trace>
          <inkml:trace contextRef="#ctx0" brushRef="#br0" timeOffset="6624.6667">11534 1500 1118 0,'4'29'135'0,"-4"-29"-75"16,-1 17 4-16,1-17 10 0,0 0 7 0,4 17-15 15,-4-17-7-15,0 0-7 0,28 16-6 0,-28-16-6 16,37 3-7-16,-12-7-8 0,5 2-5 0,4-5-7 16,3-1 0-16,3-3-4 0,2-2-4 0,-2-1 0 15,-2-1-5-15,-4-2 5 16,-6 0-1-16,-6 2 5 0,-4-1 2 0,-18 16 3 16,22-29-1-16,-17 12 0 0,-5 17-4 0,-3-32-3 15,3 32-4-15,-22-27 2 0,22 27-7 0,-36-21 7 16,10 16-3-16,-1 5 0 0,-4 4 1 0,-2 5-3 15,-1 2 1-15,-1 4-2 0,1 5 6 0,0 3-3 16,3 5 5-16,2 1-2 0,3 0 2 0,5 3-4 16,2-4 3-16,7 1-6 0,6-4 5 15,7-3-7-15,5 3 4 0,9-4-6 0,6-2 1 16,7-4-3-16,3-8-5 0,11-2-10 0,3-8-7 16,9-2-21-16,0-13-24 0,14 7-54 0,-15-25-114 15,26 12-275-15,-9-2-65 0,-8-10 216 16</inkml:trace>
          <inkml:trace contextRef="#ctx0" brushRef="#br0" timeOffset="7008.8308">12575 822 1435 0,'-24'28'325'0,"-2"-11"-291"0,7 2-1 0,-3 4 5 0,6 4 7 31,-5 1-13-31,3 3 5 0,0 3-15 15,2 4 8-15,1-3-14 0,6 5-16 0,-1 0 0 16,3 2 0-16,-1 4 0 0,2 1 0 0,1-1 0 16,2-1 0-16,-1-5 0 0,3-2 0 0,0-4 0 15,0-1 0-15,2-4 0 0,-1-5 0 0,1-3 0 16,3-2 0-16,-4-19 0 0,4 25 0 0,-4-25 0 16,0 0 0-16,0 0 0 0,0 0 0 15,20 6 0-15,-20-6 0 0,18-27 0 16,-6 5 0-16,4-2 0 0,1-3 0 0,0 3 0 15,1-3 0-15,-1 3 0 0,-1 0 0 0,0 2 0 16,0 4 0-16,-1 0 0 0,-15 18 0 0,26-27 0 16,-26 27 0-16,19-17 0 0,-19 17 0 0,0 0 0 15,0 0 0-15,19 5 0 0,-19-5 0 0,13 22 0 16,-13-22 0-16,15 31-7 0,-8-13-5 0,2 2-8 16,-1-2-5-16,3 1-12 0,-11-19-12 15,29 35-17-15,-29-35-11 0,39 32-29 0,-39-32-30 16,44 28-58-16,-44-28-74 0,45 8-142 15,-13 5-62-15,-14-21 305 0</inkml:trace>
          <inkml:trace contextRef="#ctx0" brushRef="#br0" timeOffset="7415.1274">13153 1390 909 0,'-3'-26'158'0,"3"26"-59"15,0-31 20-15,0 31 7 0,-7-18-13 0,7 18-20 16,-18-9-18-16,18 9-15 0,-28-1-13 0,28 1-5 15,-37 8-9-15,17 2 0 0,-3 1-8 0,-1 6 3 16,0 0-10-16,1 6 3 0,0-1-8 0,2 4 4 16,1 1-7-16,1-1-2 15,1 1-8-15,3-2 0 0,6-3 0 0,1-1 0 16,6-2 0-16,2-2 0 0,4 1 0 0,-4-18 0 16,13 27 0-16,-13-27 0 0,27 23 0 0,-10-17 0 15,2-1 0-15,2-8 0 0,1-4 0 0,3-8 0 16,1-2 0-16,1-3 0 0,-3 1 0 0,0-3 0 15,-2 2 0-15,-2 0 0 0,-2-1 0 0,-4 1-3 16,0-1 1-16,-2 1-2 0,-2 3 4 16,-10 17 0-16,11-32 1 0,-11 32-2 0,1-22 3 15,-1 22-3-15,0 0 0 0,0 0 3 0,0 0-4 16,0 0 0-16,-17 2 1 0,17-2-1 0,-17 29 0 16,7-11 3-16,2 4-10 0,0-1 2 15,5 2-11-15,-1 0-2 0,4 2-10 0,1-6-4 16,4 4-10-16,0-5-2 0,7 6-11 15,-1-6-7-15,11 4-26 0,-22-22-28 0,47 22-52 16,-30-33-57-16,21 19-29 0,-10-12-102 0,-4-15-43 16,21 23 319-16</inkml:trace>
          <inkml:trace contextRef="#ctx0" brushRef="#br0" timeOffset="7703.4179">13570 1403 1216 0,'-15'-17'174'0,"15"17"-109"15,-11-19 6-15,11 19 7 0,0 0-6 16,0 0-17-16,-23 8-19 0,23-8-4 0,-18 25-8 15,9-6 2-15,0-1-6 0,0 5 4 0,1 2-7 16,-1 2 3-16,3-1-5 0,1 5 2 0,2-5-10 16,1 4 2-16,2-2-4 0,2-1 5 0,1-3-4 15,3-6 5-15,-6-18-9 0,15 24 1 0,-15-24 1 16,19 12 0-16,-19-12 2 0,19 3 0 16,-19-3 1-16,23-13-2 0,-23 13-5 15,30-34 0-15,-13 8 0 0,1-2 0 0,2-2 0 16,-2-1 0-16,0 2 0 0,1-1 0 0,-4 2 0 15,1 0 0-15,-1 3 0 0,-4-3-12 0,1 1-10 16,-4-2-13-16,5 6-9 0,-7 0-20 0,-6 23-12 16,17-31-29-16,-17 31-29 0,12-22-41 0,-12 22-111 15,0 0-102-15,0 0-112 0,28 23 295 16</inkml:trace>
          <inkml:trace contextRef="#ctx0" brushRef="#br0" timeOffset="7941.7632">13994 1406 947 0,'19'10'228'16,"-19"-10"-47"-16,0 0-11 0,0 0-36 16,0 0-26-16,-14 21-30 0,14-21-12 0,-12 20-23 15,12-20-7-15,-18 26-12 0,18-26-3 0,-20 30-10 16,20-30-11-16,-16 33 0 0,9-16 0 0,1-1 0 16,2 3 0-16,2-2 0 0,1 3 0 0,1-20 0 15,0 33 0-15,2-16 0 0,-2-17 0 0,8 24 0 16,-8-24 0-16,0 0-22 0,0 0-4 0,25 17-16 15,-25-17-9-15,24-9-23 0,-13-10-26 16,12 10-43-16,-15-26-72 0,20 23-88 0,-20-17-85 16,6-3-51-16,5 17 196 0,-23-24 243 0</inkml:trace>
          <inkml:trace contextRef="#ctx0" brushRef="#br0" timeOffset="8051.2345">14039 1149 857 0,'-7'-30'314'0,"-14"-7"-106"15,18 17-64-15,-13-2-40 0,16 22-31 0,-16-21-15 16,16 21-25-16,0 0-22 0,0 0-8 15,0 0-13-15,0 0-37 0,0 0-64 0,-18-18-72 16,18 18-98-16,30 9-278 0,-30-9 63 0,25 20 379 16</inkml:trace>
          <inkml:trace contextRef="#ctx0" brushRef="#br0" timeOffset="8566.8859">14399 1357 1218 0,'0'0'82'0,"-20"12"-45"0,20-12 3 0,0 0 9 15,0 0-1-15,0 0 0 0,0 0 2 0,0 0 0 16,0 0-3-16,0 0-5 0,0 0 1 0,-9 18-6 15,9-18 2-15,-13 23-7 0,13-23 2 0,-22 29-7 16,8-11-2-16,-3 0-7 0,0 4-2 0,-1 0-6 16,1 2 3-16,1 0-6 0,2 1 3 15,3-2-4-15,0 4 1 0,5-2-4 16,2-3 0-16,4 0-4 0,4-4 3 0,-4-18-5 16,19 29 4-16,-2-18-2 0,3-5 1 0,2-1-1 15,4-5 1-15,4-5 1 0,2-4-3 0,2-6 3 16,-2-3-3-16,2-7 2 0,-5-3-7 0,-1-5 2 15,-1-1-7-15,-3 4 0 0,1-3-7 0,-6 3 5 16,-6-1-7-16,-3 2 9 0,-5 1 1 16,-3-1 10-16,-4 2-3 0,-3 3 8 0,-3 1-4 15,-4 6 3-15,-3 0-4 0,15 17 0 0,-33-20-3 16,16 15 0-16,0 6 0 0,-1 4 1 0,1 1 1 16,-1 5 2-16,18-11 1 0,-30 29-3 15,30-29 2-15,-20 29-9 0,20-29-4 0,-5 33-19 16,5-33-12-16,13 31-12 0,-13-31-5 0,32 19-9 15,-32-19-11-15,47 11-39 0,-26-18-37 16,20 13-62-16,-10-14-33 0,6 4-55 0,2 3 4 16,-13-15 123-16</inkml:trace>
          <inkml:trace contextRef="#ctx0" brushRef="#br0" timeOffset="8926.2848">14895 1352 629 0,'20'-25'365'0,"-20"25"-96"0,0 0-73 0,0 0-47 16,0 0-66-16,0 0-10 0,0 0-28 0,0 0-11 15,0 0-9-15,0 0-5 0,-18 15-6 16,18-15 6-16,-20 28-4 0,10-6 6 15,-2 0-6-15,0 2 4 0,-2 0-5 0,1 4 3 16,0-3-4-16,2 2-10 0,3-3-4 0,1-1 0 16,3 0 0-16,1 1 0 0,3-3 0 0,1-3 0 15,-1-18 0-15,9 23 0 0,-9-23 0 0,0 0 0 16,25 16 0-16,-25-16 0 0,27-9 0 0,-10 0 0 16,4-7 0-16,1-7 0 0,1-1 0 15,1-5 0-15,-1 2 0 0,0 2 0 0,-1-1 0 16,-1-2 0-16,0 2 0 0,-3-1 0 0,-3 4 0 15,-5 4 0-15,-1 2 0 0,-9 17 0 0,8-28 0 16,-8 28 0-16,0 0 0 0,0 0 0 0,0 0 0 16,0 0 0-16,0 0 0 0,0 0 0 15,-21 11 0-15,21-11 0 0,-16 34 0 0,10-15 0 16,0-2 0-16,1 0 0 0,2 0 0 16,3-17 0-16,-3 31 0 0,3-31-4 0,3 31-19 15,-3-31-4-15,12 24-8 0,-12-24-6 0,21 19-9 16,-21-19-4-16,26 16-15 0,-26-16 1 0,30 6 8 15,-30-6-18-15,45 4-33 0,-25-14-25 0,21 14-103 16,-9-8-181-16,-1-14-19 0,18 17 247 0</inkml:trace>
          <inkml:trace contextRef="#ctx0" brushRef="#br0" timeOffset="9238.8174">15615 1382 1117 0,'0'0'174'0,"-2"-19"-56"15,2 19-20-15,0 0-24 0,-18 11-14 0,18-11-17 16,-23 19-5-16,23-19-8 0,-27 32 0 0,12-13-12 15,2 6 4-15,-3 2-9 0,3 1 8 0,-3 2-8 16,1 3 6-16,1-1-3 0,3 5 2 16,0-7-5-16,5 0 0 0,1-6-7 0,4-6 3 15,1-18-3-15,-2 26 1 0,2-26-3 0,0 0 1 16,0 0 0-16,0 0 3 0,0 0 0 0,21 8-1 16,-21-8 3-16,17-24-4 0,-5 2 5 0,2-1-8 15,0-6 1-15,0-1-4 0,-2 0 0 0,-2 0 0 16,-1 3 0-16,0 2 0 0,-3-1 0 0,2 1 0 15,0-1 0-15,1 0 0 16,-1-1 0-16,-1 3 0 0,4 0 0 0,-1 2 0 16,1 4 0-16,0 1 0 0,-11 17 0 0,18-23 0 15,-18 23 0-15,19-17 0 0,-19 17 0 0,23-7 0 16,-23 7 0-16,31 0 0 0,-9 2-52 0,-5-3-45 16,9 8-51-16,-26-7-92 0,49 3-380 0,-21 9 57 15,-4-6 237-15</inkml:trace>
          <inkml:trace contextRef="#ctx0" brushRef="#br0" timeOffset="9395.0818">16324 1524 1931 0,'-6'17'72'0,"6"-17"-37"0,-17 7-26 0,17-7-9 16,0 0 0-16,0 0 0 0,0 0 0 15,0 0 0-15,0 0-14 0,0 0-46 0,0 0-63 16,-18-16-176-16,18 16-345 0,0 0 27 0,0 0 328 15</inkml:trace>
        </inkml:traceGroup>
      </inkml:traceGroup>
    </inkml:traceGroup>
    <inkml:traceGroup>
      <inkml:annotationXML>
        <emma:emma xmlns:emma="http://www.w3.org/2003/04/emma" version="1.0">
          <emma:interpretation id="{71203191-AD76-41CD-B3E0-4B861E3C8C53}" emma:medium="tactile" emma:mode="ink">
            <msink:context xmlns:msink="http://schemas.microsoft.com/ink/2010/main" type="paragraph" rotatedBoundingBox="663,2744 20447,2700 20449,3751 666,379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B4357B8-851F-48E8-8FA2-4BB2748EDAA7}" emma:medium="tactile" emma:mode="ink">
              <msink:context xmlns:msink="http://schemas.microsoft.com/ink/2010/main" type="line" rotatedBoundingBox="663,2744 20447,2700 20449,3751 666,3796"/>
            </emma:interpretation>
          </emma:emma>
        </inkml:annotationXML>
        <inkml:traceGroup>
          <inkml:annotationXML>
            <emma:emma xmlns:emma="http://www.w3.org/2003/04/emma" version="1.0">
              <emma:interpretation id="{A2293D33-5D10-454C-997D-8F20F362FEA5}" emma:medium="tactile" emma:mode="ink">
                <msink:context xmlns:msink="http://schemas.microsoft.com/ink/2010/main" type="inkWord" rotatedBoundingBox="663,2744 5932,2732 5935,3773 666,3785"/>
              </emma:interpretation>
              <emma:one-of disjunction-type="recognition" id="oneOf3">
                <emma:interpretation id="interp15" emma:lang="en-NZ" emma:confidence="0">
                  <emma:literal>Aluminium</emma:literal>
                </emma:interpretation>
                <emma:interpretation id="interp16" emma:lang="en-NZ" emma:confidence="0">
                  <emma:literal>Aluminiums</emma:literal>
                </emma:interpretation>
                <emma:interpretation id="interp17" emma:lang="en-NZ" emma:confidence="0">
                  <emma:literal>Aluminous</emma:literal>
                </emma:interpretation>
                <emma:interpretation id="interp18" emma:lang="en-NZ" emma:confidence="0">
                  <emma:literal>Aluminises</emma:literal>
                </emma:interpretation>
                <emma:interpretation id="interp19" emma:lang="en-NZ" emma:confidence="0">
                  <emma:literal>Aluminizes</emma:literal>
                </emma:interpretation>
              </emma:one-of>
            </emma:emma>
          </inkml:annotationXML>
          <inkml:trace contextRef="#ctx0" brushRef="#br1" timeOffset="21660.5467">884 3004 683 0,'0'0'65'16,"0"0"-42"-16,0 0-4 0,0 0 23 16,0 0 19-16,0 0 14 0,0 0-3 0,0 0-12 0,-23 18-10 15,17 6 7-15,-7-2 1 0,4 12 8 0,-9-4-14 16,7 9 2-16,-6-2 2 0,5 7-34 16,-3-2 23-16,3 5-32 0,-1-2 3 0,2 4 7 15,0-3-16-15,1 2 7 0,1-3-12 16,1-2 7-16,1-3-10 0,2-5 7 0,0-5-7 15,3-4 6-15,1-7-3 0,1-19 4 0,1 18-2 16,-1-18 1-16,0 0 1 0,0 0 0 0,0 0 9 16,0 0 8-16,14-31 8 0,-3 4-6 0,1-11 0 15,3-11-19-15,1-5 5 0,2-4-14 16,2-3 12-16,0 1-10 0,1-1-1 0,0 0 21 16,-2-2-18-16,2 1 19 0,-3-1-6 0,1 2-11 15,-2-1 9-15,2 4-13 0,-2 7 10 0,-1 6-9 16,-1 13 6-16,0 9-3 0,-15 23 0 0,22-21-1 15,-22 21 0-15,0 0-3 0,0 0 2 16,0 0 3-16,18 30-3 0,-11-8 4 0,4 10-4 16,0 6 6-16,-1 7-8 0,1 6 7 0,-1 1-10 15,-1 2 8-15,1 2-9 0,-1-2-5 0,-1 2 18 16,3-1-19-16,1-4 18 0,0 0-5 16,2-5-16-16,-3-4 2 0,1-1-14 0,-1-5-3 15,0-1-15-15,-4-8-1 0,3 1-19 0,-10-28-13 16,14 38-35-16,-14-38-57 0,9 17-46 0,-9-17-22 15,0 0-151-15,0 0-23 0,-12-28 327 16</inkml:trace>
          <inkml:trace contextRef="#ctx0" brushRef="#br1" timeOffset="21838.6991">1032 3527 939 0,'-44'-20'174'16,"16"18"-18"0,-13-15-30-16,16 16-19 0,-8-10-11 0,14 14-10 15,-1-6-17-15,20 3-16 0,-19 1-16 0,19-1-17 16,0 0-14-16,0 0-8 0,0 0 0 15,0 0 0-15,29 1 2 0,-6-3 1 0,8-4 0 16,3-2-1-16,8-5 2 0,6-4-3 0,4-2-10 16,4-7-13-16,4 5-7 0,-3-7-21 0,6 5-6 15,-8-10-12-15,9 11-64 0,-18-17-23 0,18 16-109 16,-16-8-253-16,-3-9 67 0,9 16 361 0</inkml:trace>
          <inkml:trace contextRef="#ctx0" brushRef="#br1" timeOffset="22018.8784">1725 2813 1599 0,'-22'5'60'0,"22"-5"-27"0,-21 24-20 16,16-6 6-16,-2 4 2 0,5 9 7 0,-4 3-11 15,-1 7 6-15,1 4-16 0,0 2 4 0,1 2-12 16,1 0 4-16,-1 2 6 0,2-3-23 16,1 0 18-16,1-2-35 0,4-1-2 15,-3-3-7-15,9 5-38 0,-8-12-7 0,16 12-62 0,-17-23-84 16,24 16-89-16,-4-7-182 0,-20-33 138 0,45 46 364 15</inkml:trace>
          <inkml:trace contextRef="#ctx0" brushRef="#br1" timeOffset="22409.6831">2104 3234 1399 0,'-31'6'71'0,"31"-6"-27"0,-26 19 21 0,18 1-26 15,8-20 13-15,-25 42-22 0,12-19 1 0,2 6 1 16,0-1-9-16,2 1 4 0,1-3-9 16,4 1 1-16,2-3-9 0,2-2 1 0,2-1-7 15,3-3 1-15,4-1-4 0,-9-17 3 0,23 25-4 16,-23-25 3-16,35 13-1 0,-14-10 0 16,4-7 1-16,3-3-1 0,3-6 2 0,3-4-3 15,1-6 4-15,0-4-3 0,2-1 4 0,-2-1-6 16,-3-1 6-16,-1 1-8 0,-4 1 6 0,-4 0-7 15,-3 2 6-15,-6 1-5 0,-2 4-12 16,-4 1 27-16,-4 3-27 0,-4 17 28 0,4-23-9 16,-4 23-3-16,0 0 3 0,0 0-1 0,0 0 0 15,0 0-4-15,0 0-3 0,0 0-12 0,-18 23 25 16,12-1-23-16,0 5 25 0,1 2-11 0,-1 1-10 16,1-1-1-16,2 3-13 0,1-5-3 0,4 4-13 15,-2-7-6-15,8 4-27 0,-6-11-22 0,16 12-51 16,-18-29-55-16,33 27-68 15,-33-27-202-15,33 15 28 0,2-4 354 0</inkml:trace>
          <inkml:trace contextRef="#ctx0" brushRef="#br1" timeOffset="22925.3688">2842 3257 1197 0,'-21'16'145'0,"21"-16"-90"0,-26 20-22 16,26-20 24-16,-23 35 6 0,8-17-11 0,7 9 0 15,-7-2-21-15,5 3-4 0,0 0-10 0,1 1 5 16,3-5-12-16,2 2 9 0,1-3-14 16,3-3 1-16,0-2-4 0,0-18 1 0,3 29-2 15,-3-29 1-15,6 21-3 0,-6-21 3 0,0 0-3 16,0 0 0-16,21 6 0 0,-21-6 0 16,0 0 3-16,23-23-2 0,-23 23 2 0,22-33-3 15,-10 10 5-15,-1-1-6 0,-1-1 6 0,0-2-5 16,-2 2 5-16,-1 0-5 0,-2 1 6 0,0 1-6 15,-2 3 4-15,-2 0-3 0,-1 20 4 0,0-26 1 16,0 26 6-16,0 0 1 0,-4-17 1 0,4 17-2 16,0 0-5-16,0 0-3 0,0 0-5 0,0 0 0 15,0 0-2-15,3 23 3 0,-3-23 0 16,6 22 3-16,-6-22-3 0,12 25 2 16,-12-25-1-16,16 23 2 0,-16-23-2 0,21 18 3 15,-21-18-3-15,28 10 2 0,-11-9 0 0,2-2 0 16,-1-4 2-16,3-2 1 0,1-3 4 0,1-3 0 15,0-1 2-15,-1-1-4 0,-3-1 2 0,1 0-5 16,-3 2 2-16,-17 14-1 0,28-26 3 16,-28 26-3-16,19-21-14 0,-19 21 10 0,0 0-15 15,16-19 16-15,-16 19-1 0,0 0 0 0,0 0-2 16,0 0-3-16,0 0 14 0,0 0-15 0,-1 27 15 16,2-10-14-16,0 6-4 0,-1 1 2 0,-1 4-10 15,-2-1 2-15,5 2-11 0,-4-4-1 16,6 2-12-16,-3-4-3 0,8 2-17 0,-9-25-19 15,19 42-67-15,-19-42-21 0,26 31-50 16,-26-31-78-16,19-2-147 0,10 8 55 0,-15-24 385 16</inkml:trace>
          <inkml:trace contextRef="#ctx0" brushRef="#br1" timeOffset="23112.9423">3639 3239 1480 0,'-23'30'85'0,"6"-16"-35"0,3 11-12 15,-1-6 4-15,1 10 2 0,0-1-12 16,3 2 0-16,-1-2-11 0,6 0 1 0,-1-2-19 16,5 3 2-16,1-1-7 0,2-2 5 0,1-2-6 15,2-4 4-15,1-2-13 0,-5-18-12 0,12 32-10 16,-12-32-15-16,21 20-27 0,-21-20-17 0,28 8-53 16,-28-8-73-16,30-28-275 0,-8 21-7 15,-6-19 297-15</inkml:trace>
          <inkml:trace contextRef="#ctx0" brushRef="#br1" timeOffset="23628.5617">3719 3046 1627 0,'0'0'91'16,"0"0"-79"-16,-8 17-13 0,8-17 0 0,0 0 1 15,0 0-2-15,7 21 4 0,-7-21-3 0,0 0 0 16,22 23 0-16,-22-23-2 0,28 16-13 0,-28-16-5 15,32 15-13-15,-32-15-4 0,37 20-7 0,-19-12 0 16,6 8-3-16,-6-6 5 0,1 5 10 0,-19-15 17 16,28 29 27-16,-28-29-8 0,21 32 21 0,-14-15-27 15,-7-17 23-15,9 34-12 0,-9-34 27 16,0 35 12-16,0-35-4 0,-6 35 13 16,6-35-19-16,-13 36-1 0,5-18-5 0,2 4 4 0,-4-5-1 15,4 2-1-15,-2-2-15 0,1 2-1 0,1 0-6 16,2-3 2-16,4-16-3 0,-7 25-2 15,7-25-6-15,0 0 0 0,0 0-2 0,3 17 1 16,-3-17-2-16,0 0-1 0,0 0 1 16,0 0-1-16,19-17 3 0,-19 17-2 0,19-28 3 15,-8 9-4-15,2-4 4 0,1 0-3 0,4-2 4 16,-1 1-3-16,1 1 3 0,-1-1-4 0,-3 1 5 16,0 2-5-16,-2 2 5 0,-12 19-1 0,18-30 4 15,-18 30-2-15,14-19 1 0,-14 19-3 0,0 0-1 16,0 0 0-16,0 0-3 0,0 0-1 0,0 0-1 15,4 20 2-15,-4-20-3 16,-2 33-2-16,1-10-8 0,-2-2-4 0,3 2-7 16,0-1 3-16,4 1-3 0,0-1 3 0,2-1-8 15,0-3 2-15,5 3-9 0,-11-21-5 0,23 34-10 16,-23-34-1-16,30 23-7 0,-30-23-10 0,38 11-23 16,-38-11-42-16,46-3-56 0,-26-10-105 0,2-5-145 15,18 12 163-15,-21-25 278 0</inkml:trace>
          <inkml:trace contextRef="#ctx0" brushRef="#br1" timeOffset="23816.0657">4589 3294 1264 0,'-26'23'263'15,"26"-23"-207"-15,-19 17-9 0,19-17-5 0,-20 27-1 16,8-9-9-16,4 5 2 0,-5 1-10 16,5 3-1-16,-1-1-11 0,3 2 2 15,2-1-8-15,0 2 3 0,1-3-10 0,3 1 4 16,2-2-8-16,0-3 5 0,2-4-3 0,-4-18 1 15,12 26-9-15,-12-26-7 0,18 18-7 0,-18-18-13 16,27 5-26-16,-27-5-33 0,36-17-75 0,-27-13-114 16,12 4-247-16,4 1 25 0,-10-18 402 0</inkml:trace>
          <inkml:trace contextRef="#ctx0" brushRef="#br1" timeOffset="23972.3743">4622 3042 1623 0,'-27'0'94'0,"27"0"-55"0,-26 10-16 0,26-10-7 16,0 0-9-16,0 0-5 0,-13 21-5 0,13-21 1 16,6 17-9-16,-6-17-8 0,17 18-18 0,-17-18-26 15,27 17-42-15,-27-17-72 0,35 12-141 16,-13-3-227-16,-22-9 67 0,45 15 433 0</inkml:trace>
          <inkml:trace contextRef="#ctx0" brushRef="#br1" timeOffset="24316.1238">4838 3242 1276 0,'1'17'148'0,"-1"-17"-68"16,-16 27-8-16,16-27 14 0,-18 35-4 0,6-17-24 15,5 5-4-15,-3-2-16 0,5 2-2 0,0-2-12 16,2 4-2-16,0-4-10 0,2 1-1 0,1-1-8 16,1-1 2-16,3-2-4 0,0 0 0 0,-4-18-2 15,15 26 3-15,-15-26-2 0,26 12 1 0,-8-10 0 16,3-3 0-16,2-5 1 0,-1-2 1 0,0-7 0 15,0-4-1-15,1-4 2 0,0-4-4 16,1 1 4-16,-2-1-5 0,0 0 4 0,-3 0-4 16,-2 1 3-16,-2 2-2 0,1 2 3 0,-5 4-3 15,-3 1 3-15,-8 17-1 0,11-22-12 0,-11 22 11 16,0 0-12-16,0 0 12 0,0 0 0 16,0 0-1-16,0 0 10 0,0 0-12 0,0 0 11 15,-12 32-10-15,5-10-4 0,-3 1 0 0,1 2-8 16,0-1-3-16,1 2-10 0,2-3-3 15,4 2-9-15,-2-5-4 0,7 3-8 0,-3-23-6 16,11 39-21-16,-11-39-2 0,26 33-22 0,-26-33-19 16,42 22-49-16,-24-27-56 0,16 7-138 0,4 4-85 15,-11-21 271-15</inkml:trace>
          <inkml:trace contextRef="#ctx0" brushRef="#br1" timeOffset="24831.8087">5496 3239 1002 0,'-13'20'223'0,"13"-20"-116"0,-25 21-44 16,25-21 12-16,-24 36-21 0,7-15 4 0,8 10 1 15,-6-3-18-15,5 5 3 0,-3-4-15 0,4 2 4 16,1-6-10-16,1 1 2 0,4-4-9 16,2-4-1-16,1-18-6 0,3 25 0 0,-3-25-3 15,0 0-1-15,0 0-1 0,0 0-1 0,0 0 0 16,21 7 3-16,-21-7 2 0,16-23-2 0,-5 4 2 15,0-5-7-15,1 0 2 0,1-3-3 16,0 2 4-16,2-1-4 0,-3 1 5 0,-1 1-7 16,-2 1 5-16,-1 1-5 0,1 3 4 0,-2 2-3 15,-7 17 1-15,15-28-1 0,-15 28-14 16,0 0 17-16,0 0-13 0,0 0 16 0,0 0 15 16,0 0-15-16,0 0 16 0,0 0-10 0,14 18-1 15,-14-1 3-15,-1 1-5 0,0 1 0 0,0 0-5 16,1-1 2-16,0-1-5 0,0-17 2 0,6 24-1 15,-6-24 0-15,0 0 0 0,14 22 1 0,-14-22-1 16,0 0 1-16,21 6 0 0,-21-6 0 16,24-5 0-16,-7-2-2 0,2-4 0 0,2-4 0 15,4-4 0-15,1-2 0 0,2-1 0 0,0-1 0 16,-1 1 0-16,-3 0 0 0,0 1 0 16,-4 3 0-16,0 1 0 0,-3 4 0 0,-17 13 0 15,25-18 0-15,-25 18 0 0,0 0 0 0,0 0 0 16,0 0 0-16,0 0 0 0,0 0 0 0,9 21 0 15,-10-4 0-15,-4 6 0 0,-1 4 0 16,0 1 0-16,-2 0-3 0,5 3-25 0,-1-3-5 16,6 3-18-16,0-3-11 0,9 13-82 0,-11-41-198 15,2 47-271-15,9-21 16 0,-11-26 424 0</inkml:trace>
        </inkml:traceGroup>
        <inkml:traceGroup>
          <inkml:annotationXML>
            <emma:emma xmlns:emma="http://www.w3.org/2003/04/emma" version="1.0">
              <emma:interpretation id="{C762B63F-4032-482A-AAE8-FE392A494C8B}" emma:medium="tactile" emma:mode="ink">
                <msink:context xmlns:msink="http://schemas.microsoft.com/ink/2010/main" type="inkWord" rotatedBoundingBox="6851,2936 7587,2934 7589,3780 6853,3782"/>
              </emma:interpretation>
              <emma:one-of disjunction-type="recognition" id="oneOf4">
                <emma:interpretation id="interp20" emma:lang="en-NZ" emma:confidence="0">
                  <emma:literal>is</emma:literal>
                </emma:interpretation>
                <emma:interpretation id="interp21" emma:lang="en-NZ" emma:confidence="0">
                  <emma:literal>ts</emma:literal>
                </emma:interpretation>
                <emma:interpretation id="interp22" emma:lang="en-NZ" emma:confidence="0">
                  <emma:literal>Ts</emma:literal>
                </emma:interpretation>
                <emma:interpretation id="interp23" emma:lang="en-NZ" emma:confidence="0">
                  <emma:literal>i5</emma:literal>
                </emma:interpretation>
              </emma:one-of>
            </emma:emma>
          </inkml:annotationXML>
          <inkml:trace contextRef="#ctx0" brushRef="#br1" timeOffset="25320.0023">6944 3322 1422 0,'0'0'91'0,"0"0"-39"0,20-19-17 16,-20 19-6-16,0 0 3 0,0 0-1 0,0 0 0 16,0 0-9-16,-7 17-6 0,-1 0-11 0,0 7 6 15,-4 7-6-15,-2 4 10 0,1 3-5 0,-1-1 4 16,2 0-11-16,3-1 4 0,0-1-12 0,4-4 1 15,5-2-14-15,1-2-2 0,7-2-18 0,-2-6-6 16,8 1-25-16,-14-20-14 0,32 21-42 16,-32-21-59-16,41-3-114 0,-10 0-213 0,-9-23 80 15,18 14 431-15</inkml:trace>
          <inkml:trace contextRef="#ctx0" brushRef="#br1" timeOffset="25492.0278">6981 2936 1475 0,'-28'18'268'0,"-1"-15"-221"0,9 3-20 0,20-6-13 16,-20 8-6-16,20-8-8 0,0 0-11 0,0 0-9 15,0 0-7-15,18 23-12 0,-18-23-13 0,42 19-31 16,-17-21-40-16,19 17-68 0,-14-19-57 0,20 8-193 16,1 12-25-16,-12-18 329 0</inkml:trace>
          <inkml:trace contextRef="#ctx0" brushRef="#br1" timeOffset="25789.7216">7515 3280 1287 0,'-46'-1'222'0,"26"15"-146"0,-15-7-7 16,13 10-1-16,-11-5-16 0,6 5-2 0,-4-2-15 16,5 3 8-16,2-5-11 0,6 2-4 15,18-15-7-15,-21 19-9 0,21-19-10 0,0 0-1 16,5 22-3-16,-5-22 2 0,23 13 0 0,-2-6 0 15,3-3 0-15,5 1 1 0,3-3 0 0,4 2 0 16,1 0 1-16,0 0-1 0,-3 2-1 0,-4 1 1 16,-7 1-2-16,-5 0 2 0,-18-8-1 0,22 22 2 15,-22-22-1-15,6 24 2 0,-6-24-2 16,-9 32 1-16,-1-15-2 0,-5 1 2 16,-5-1-2-16,-3-1 2 0,-2 1-4 0,-3-2 1 15,0-1-10-15,5-1-8 0,1-1-18 0,1-5-15 16,21-7-28-16,-34 14-30 0,33 2-79 0,-20-23-147 15,21 7-219-15,0 0 15 0,0 0 457 0</inkml:trace>
        </inkml:traceGroup>
        <inkml:traceGroup>
          <inkml:annotationXML>
            <emma:emma xmlns:emma="http://www.w3.org/2003/04/emma" version="1.0">
              <emma:interpretation id="{D5EC0125-A296-4728-B359-741B1E1A1A1E}" emma:medium="tactile" emma:mode="ink">
                <msink:context xmlns:msink="http://schemas.microsoft.com/ink/2010/main" type="inkWord" rotatedBoundingBox="8419,2893 11947,2885 11949,3734 8421,3742"/>
              </emma:interpretation>
              <emma:one-of disjunction-type="recognition" id="oneOf5">
                <emma:interpretation id="interp24" emma:lang="en-NZ" emma:confidence="0">
                  <emma:literal>almost</emma:literal>
                </emma:interpretation>
                <emma:interpretation id="interp25" emma:lang="en-NZ" emma:confidence="0">
                  <emma:literal>alonost</emma:literal>
                </emma:interpretation>
                <emma:interpretation id="interp26" emma:lang="en-NZ" emma:confidence="0">
                  <emma:literal>alon09t</emma:literal>
                </emma:interpretation>
                <emma:interpretation id="interp27" emma:lang="en-NZ" emma:confidence="0">
                  <emma:literal>aloi09t</emma:literal>
                </emma:interpretation>
                <emma:interpretation id="interp28" emma:lang="en-NZ" emma:confidence="0">
                  <emma:literal>almoat</emma:literal>
                </emma:interpretation>
              </emma:one-of>
            </emma:emma>
          </inkml:annotationXML>
          <inkml:trace contextRef="#ctx0" brushRef="#br1" timeOffset="26464.7794">8835 3334 1107 0,'-29'-19'140'15,"29"19"-47"-15,-29-9-13 0,29 9-14 0,-40 0-12 16,19 6-5-16,-8-3-4 0,4 7 2 0,-6-3-2 16,6 6 1-16,-2-2-8 0,4 2 1 15,0-1-12-15,3 4 0 0,1-1-9 0,19-15 3 16,-29 31-5-16,18-14 1 0,0 1-7 0,2 0 0 16,3 3-6-16,1 1 2 0,3-1-4 0,2 1 2 15,2 0-3-15,2-3 1 0,3-2-3 16,-7-17 3-16,22 28-3 0,-22-28 3 0,29 17-3 15,-12-13 2-15,2-2 0 0,-1-3 0 0,1-4 2 16,-1-1-3-16,3-6 3 0,0-1-2 0,1-7 2 16,2-3-2-16,-1-3 4 0,1-3-5 0,0-3 2 15,-1 2-3-15,-3 0 4 0,-1 2-6 0,-5 1 7 16,1 2-6-16,-4 4 4 0,-3 2-2 16,-8 19 2-16,11-23-1 0,-11 23 3 15,0 0-3-15,0 0-1 0,0 0 0 0,0 0 0 16,0 0 0-16,-12 29 0 0,6-11 0 0,-4 10 0 15,-1 3 0-15,0 3 0 0,2 0 0 0,1 0 0 16,3-3 0-16,7-2-17 0,2-6-6 0,9-2-10 16,-13-21-3-16,40 29-13 0,-12-24-13 0,12 1-34 15,-4-19-52-15,24 14-120 0,-17-17-306 16,11-11 40-16,7 6 328 0</inkml:trace>
          <inkml:trace contextRef="#ctx0" brushRef="#br1" timeOffset="26663.0794">9481 2910 1727 0,'-30'34'35'15,"7"6"-11"-15,0 2-7 0,4 4 11 0,1-1-6 16,1 1 1-16,1 1 0 0,3 1-24 0,2 0 16 16,4 2-24-16,2-3 5 0,2-1 7 0,6-1-19 15,-1-4-2-15,7-1-26 0,-2-10-28 0,13 8-45 16,-20-38-67-16,40 46-216 0,-16-27-155 15,-1-12 59-15,12 9 496 0</inkml:trace>
          <inkml:trace contextRef="#ctx0" brushRef="#br1" timeOffset="27194.4169">9786 3287 1360 0,'-23'4'198'0,"10"13"-161"15,-6-4 7-15,8 9 9 0,-6-5-9 0,4 6-5 16,0-3-11-16,2 2 2 0,0 0-10 0,5-1-1 16,-1 0-7-16,3 1 1 0,0-3-6 0,2-2 1 15,2-17-5-15,-2 29 1 0,2-29-4 16,1 22 2-16,-1-22-3 0,0 0 2 0,0 0-2 16,0 0 1-16,0 0 0 0,0 0-1 15,18 1 4-15,-18-1-3 0,17-20 3 0,-17 20-3 16,26-37 3-16,-13 15-3 0,-1-1 3 0,0 1-4 15,-2-1 4-15,-1 0-4 0,-1 0 3 0,1 1-3 16,-2 0 3-16,0 4-3 0,-2 1 4 0,-5 17-4 16,7-22 3-16,-7 22-3 0,0 0 3 0,0 0 0 15,0 0-2-15,0 0 1 0,0 0-4 16,0 0 1-16,0 0 0 0,6 17 1 0,-6-17 2 16,8 23 3-16,-8-23-4 0,11 24 2 0,-11-24-2 15,13 23 2-15,-13-23-1 0,20 20 3 0,-20-20-2 16,24 14 1-16,-24-14 1 0,33 9 2 15,-13-8 0-15,3-1 1 0,3-5-1 0,2-2-2 16,0-4 2-16,2-1-2 0,0-2-1 0,-1 0-1 16,-4-1 0-16,0 1-1 0,-5-2 5 15,-20 16-4-15,28-26 5 0,-28 26-3 0,17-21-13 16,-17 21 12-16,0 0-14 0,11-18 12 0,-11 18 0 16,0 0-1-16,0 0 2 0,0 0-2 0,0 0-1 15,0 0-3-15,0 0 11 0,0 0-14 0,-2 28 10 16,2-28-13-16,-4 35-6 0,0-12-2 0,2 1-11 15,0-2-3-15,3 2-12 0,-1-5-6 16,7 7-24-16,-7-26-18 0,17 44-48 16,-17-44-60-16,24 38-94 0,-10-16-216 0,-14-22 50 15,40 32 422-15</inkml:trace>
          <inkml:trace contextRef="#ctx0" brushRef="#br1" timeOffset="27538.239">10662 3257 1150 0,'-19'10'311'16,"-8"-13"-201"-16,27 3-51 0,-35 17 10 0,35-17-28 15,-34 29 0-15,18-10 0 0,-2 0-11 0,4 2 0 16,2 2-10-16,2 3 1 0,4-1-8 16,3 3 4-16,-1-3-7 0,4 1 3 0,2-2-6 15,2-1-1-15,3 0-4 0,4-3 4 16,1-3-5-16,5-2 5 0,2-7-3 0,0 0 0 15,2-6 1-15,3-1 0 0,2-3 1 0,-2-4 0 16,0-4-1-16,-2-3 0 0,-1-4 1 0,-3-3-2 16,-2-3 0-16,-2-2-3 0,-1-2 0 0,-1-2 0 15,-1-1 0-15,-3-1 0 0,2-1 0 0,-5 2-1 16,-1 1 0-16,-3 2-11 0,0 3-15 0,-3-1 13 16,-1 6-31-16,-1 2 20 0,4 17-13 15,-9-20 2-15,9 20 0 0,0 0-4 16,0 0-26-16,-29 15-22 0,29 8-32 0,-19-15-86 15,24 22-97-15,-1-3-206 0,-4-27 39 0,6 48 461 16</inkml:trace>
          <inkml:trace contextRef="#ctx0" brushRef="#br1" timeOffset="27897.6445">11293 3208 1288 0,'-37'-7'259'0,"37"7"-163"0,-47 16-27 16,27-3-7-16,-11-2-16 0,6 5-21 16,-4-2 21-16,4 6-33 0,3-3 24 15,4 1-18-15,4 0-11 0,14-18 0 0,-20 30-9 16,20-30 2-16,-5 26-4 0,5-26 2 0,9 23-3 16,-9-23 3-16,23 16-1 0,-6-12 1 0,5-2 0 15,2-3 2-15,5-2 0 0,2-2-1 0,-1-2 4 16,2 1-3-16,-6-1 1 0,-1 4 0 0,-7 2-1 15,-18 1 0-15,26 0 0 0,-26 0 1 0,0 0 2 16,0 0 2-16,8 18-4 0,-8-18 3 16,-7 25-2-16,-1-7 1 0,-5 2-3 0,-2 4 3 15,-3 0-6-15,0 1 3 0,-1 1-3 0,0-3 2 16,2 0-9-16,0-3 1 0,3 0-15 16,1-3-3-16,5 0-20 0,8-17-14 0,-5 24-36 15,5-24-40-15,0 0-61 0,0 0-108 0,26-11-215 16,3 2 25-16,-11-20 412 0</inkml:trace>
          <inkml:trace contextRef="#ctx0" brushRef="#br1" timeOffset="28085.1635">11839 2886 1257 0,'-26'35'351'15,"-17"-10"-245"-15,17 9-49 16,-4 0-12-16,7 7 5 0,-4-2-14 0,4 4 0 15,-2 2-16-15,1 0-11 0,5 1 11 0,1 0-25 16,4-2 12-16,3 0-7 0,4-3-11 0,2-5-8 16,5 2-26-16,-1-8-7 0,8 4-38 0,-7-34-89 15,17 47-244-15,-11-29-170 0,-6-18 39 0,24 30 532 16</inkml:trace>
          <inkml:trace contextRef="#ctx0" brushRef="#br1" timeOffset="28272.6699">11331 3258 1809 0,'-27'7'134'0,"27"-7"-100"15,0 0-25-15,0 0-5 0,0 0 11 16,0 0-13-16,9 20 13 0,-9-20-12 0,37 12-3 16,-5-7 2-16,7-4-3 0,5-1-5 0,4-3-10 15,0-3-21-15,8 5-30 0,-8-15-75 0,29 20-330 16,-15-14-153-16,7 1 32 0,6 7 526 0</inkml:trace>
        </inkml:traceGroup>
        <inkml:traceGroup>
          <inkml:annotationXML>
            <emma:emma xmlns:emma="http://www.w3.org/2003/04/emma" version="1.0">
              <emma:interpretation id="{2D4B9C79-5B63-4545-9630-0F07EB0C758E}" emma:medium="tactile" emma:mode="ink">
                <msink:context xmlns:msink="http://schemas.microsoft.com/ink/2010/main" type="inkWord" rotatedBoundingBox="12434,3294 13603,3292 13604,3760 12435,3763"/>
              </emma:interpretation>
              <emma:one-of disjunction-type="recognition" id="oneOf6">
                <emma:interpretation id="interp29" emma:lang="en-NZ" emma:confidence="0">
                  <emma:literal>as</emma:literal>
                </emma:interpretation>
                <emma:interpretation id="interp30" emma:lang="en-NZ" emma:confidence="0">
                  <emma:literal>cis</emma:literal>
                </emma:interpretation>
                <emma:interpretation id="interp31" emma:lang="en-NZ" emma:confidence="0">
                  <emma:literal>As</emma:literal>
                </emma:interpretation>
                <emma:interpretation id="interp32" emma:lang="en-NZ" emma:confidence="0">
                  <emma:literal>ors</emma:literal>
                </emma:interpretation>
                <emma:interpretation id="interp33" emma:lang="en-NZ" emma:confidence="0">
                  <emma:literal>A5</emma:literal>
                </emma:interpretation>
              </emma:one-of>
            </emma:emma>
          </inkml:annotationXML>
          <inkml:trace contextRef="#ctx0" brushRef="#br1" timeOffset="29054.0408">12916 3339 770 0,'20'5'160'0,"-20"-5"-23"0,0 0-2 16,0 0-16-16,0 0-27 0,-16-24-21 15,16 24-16-15,0 0-1 0,-24-14-4 0,24 14-3 16,-29-6-4-16,9 2-3 0,2 4-1 0,-5-2-4 15,1 5 2-15,-5 0-4 0,1 6 3 0,-5-1-6 16,2 7-1-16,0 2-11 0,0 3-1 0,1 4-17 16,0 3 0-16,1 3 0 0,3 2 0 0,2-1 0 15,2 2 0-15,6-5 0 16,4-2 0-16,5-5 0 0,6-4 0 0,-1-17 0 16,15 26 0-16,-15-26 0 0,32 16 0 0,-10-11 0 15,3-4 0-15,5-4 0 0,5-5 0 0,3-4 0 16,4-4 0-16,4-5 0 0,-2-3 0 0,0-4 0 15,-3-1 0-15,-2 1 0 0,-3 0 0 0,-5 4 0 16,-6 2 0-16,-5 4 0 0,-20 18 0 0,24-25 0 16,-24 25 0-16,0 0 0 0,0 0 0 15,0 0 0-15,0 0 0 0,0 0 0 0,0 0 0 16,0 0 0-16,0 0 0 0,0 0 0 0,-13 29 0 16,4-11 0-16,1 1 0 0,-1 0 0 0,3 2 0 15,1 1-16-15,2-2-8 0,3 2-9 16,-2-4-3-16,8 3-12 0,-6-21-5 0,20 34-20 15,-20-34-15-15,35 26-37 0,-35-26-51 0,50 15-99 16,-21-8-247-16,0-11 54 0,15 12 359 16</inkml:trace>
          <inkml:trace contextRef="#ctx0" brushRef="#br1" timeOffset="29366.5782">13529 3311 1068 0,'-32'-3'301'0,"9"-5"-181"15,23 8-36-15,-32 3-15 0,32-3-10 16,-33 13-18-16,16-3-7 0,-3-1-6 0,3 5 3 16,-2-3-7-16,19-11 0 0,-25 23-10 0,25-23-4 15,-12 19-7-15,12-19 0 0,0 0-4 0,6 21 2 16,-6-21-1-16,20 12 1 0,-20-12 1 0,37 10 4 16,-13-6-2-16,2-1 1 0,2-1 0 0,0-1-1 15,-3 2-2-15,1 0 1 0,-3 2-4 16,-4 1 2-16,-19-6-1 0,28 17 2 0,-28-17 0 15,14 21 2-15,-14-21 1 0,1 27 4 0,-6-10-2 16,-1 0 3-16,-5 1-8 0,-2 1 1 0,-4-1-3 16,-3 0 3-16,-2-1-4 0,-2-2 1 0,0 1-8 15,-1-1-3-15,5-1-12 0,0-4-8 0,20-10-31 16,-25 13-40-16,25-13-102 0,0 0-169 16,0 0-192-16,-8 17 24 0,8-17 471 15</inkml:trace>
        </inkml:traceGroup>
        <inkml:traceGroup>
          <inkml:annotationXML>
            <emma:emma xmlns:emma="http://www.w3.org/2003/04/emma" version="1.0">
              <emma:interpretation id="{3D10279F-31C8-4D3B-A667-2D16BD4DD2FE}" emma:medium="tactile" emma:mode="ink">
                <msink:context xmlns:msink="http://schemas.microsoft.com/ink/2010/main" type="inkWord" rotatedBoundingBox="14519,2750 18682,2741 18684,3740 14522,3750"/>
              </emma:interpretation>
              <emma:one-of disjunction-type="recognition" id="oneOf7">
                <emma:interpretation id="interp34" emma:lang="en-NZ" emma:confidence="0">
                  <emma:literal>reactive</emma:literal>
                </emma:interpretation>
                <emma:interpretation id="interp35" emma:lang="en-NZ" emma:confidence="0">
                  <emma:literal>reactNe</emma:literal>
                </emma:interpretation>
                <emma:interpretation id="interp36" emma:lang="en-NZ" emma:confidence="0">
                  <emma:literal>reactiUe</emma:literal>
                </emma:interpretation>
                <emma:interpretation id="interp37" emma:lang="en-NZ" emma:confidence="0">
                  <emma:literal>react,Ue</emma:literal>
                </emma:interpretation>
                <emma:interpretation id="interp38" emma:lang="en-NZ" emma:confidence="0">
                  <emma:literal>reactiVe</emma:literal>
                </emma:interpretation>
              </emma:one-of>
            </emma:emma>
          </inkml:annotationXML>
          <inkml:trace contextRef="#ctx0" brushRef="#br1" timeOffset="30047.7682">14686 3322 1486 0,'-23'-11'96'0,"23"11"-46"0,0 0-12 16,0 0-4-16,0 0-6 0,0 0-8 0,0 0-9 15,0 0-5-15,-18 9-3 0,18-9 3 16,0 0 2-16,-9 28 7 0,9-28 4 0,-8 32 7 16,1-11-5-16,2 2 5 0,-4 2-10 0,2 3 4 15,-3 2-7-15,-2 3 5 0,1-1-8 0,0 1 3 16,1-5-4-16,3-3 1 0,0-2-5 0,2-3 4 16,5-20-9-16,-5 30 3 0,5-30-2 0,0 0-1 15,1 19 0-15,-1-19 0 0,0 0 0 16,0 0 2-16,0 0 0 0,0 0 4 0,19-22 4 15,-19 22-3-15,20-35-7 0,-5 11 0 0,2-5 0 16,0-2 0-16,-1-4 0 0,-2 1 0 0,0 2 0 16,-2 2 0-16,-2 2 0 0,-3 2 0 0,0 2 0 15,-1 1 0-15,-2 2 0 0,1 4 0 0,-5 17 0 16,2-22 0-16,-2 22 0 0,0 0 0 0,0 0 0 16,0 0 0-16,0 0 0 0,0 0 0 15,0 0 0-15,0 0 0 0,6 27 0 0,-6-27 0 16,20 22 0-16,-20-22-13 0,31 18-9 0,-11-12-6 15,7 2-9-15,-2-6-12 0,13 4-22 0,-5-12-44 16,18 16-120-16,-17-13-334 0,13-1 3 0,3 3 225 16</inkml:trace>
          <inkml:trace contextRef="#ctx0" brushRef="#br1" timeOffset="30442.8391">15068 3482 1664 0,'-25'6'133'0,"25"-6"-112"16,0 0-15-16,0 0 4 0,-6 18 4 0,6-18 7 16,23 8 3-16,-4-5 4 0,4-4 0 15,8-2-6-15,4-3-5 0,5-1-5 16,3 0-3-16,-2-3-4 0,0 2-2 0,-2-1-2 16,-4 1 0-16,1 0-1 0,-5 0 1 15,-3-1-1-15,-3 0 1 0,-5-1-2 0,-20 10 5 16,29-22-4-16,-29 22 3 0,13-19-1 0,-13 19 2 15,-5-19-1-15,5 19 1 0,-17-21-2 0,17 21-1 16,-29-18-1-16,9 11 1 0,-2 2-2 16,-2 2 2-16,-4 3-1 0,-1 4-1 0,-3 3 3 15,0 4 0-15,-2 4-2 0,0 4 0 0,0 4 0 16,0 2 0-16,0 3 0 0,4 1 0 0,2 1 0 16,4-1 0-16,5 1 0 0,7-4 0 0,6-2 0 15,6-1 0-15,7-3 0 0,7-3 0 0,5-2 0 16,8-3 0-16,6-2 0 15,9-5 0-15,6-5-4 0,8-3-25 0,1-5-14 16,10 1-19-16,-5-9-21 0,11 9-33 0,-10-19-47 16,16 18-27-16,-19-24-68 0,10 7-237 0,-1 9 53 15,-15-18 281-15</inkml:trace>
          <inkml:trace contextRef="#ctx0" brushRef="#br1" timeOffset="30788.3501">16079 3339 1433 0,'-43'-12'316'16,"7"19"-243"-16,-3-4-30 0,5 8 1 0,-3-4-5 15,6 6-6-15,-3-1-10 0,1 5 3 0,4 1-9 16,3 2-17-16,3 0 0 0,3 1 0 0,3 0 0 16,4 4 0-16,3-2 0 0,5-2 0 0,4-1 0 15,4-3 0-15,-3-17 0 0,17 28 0 0,-17-28 0 16,34 16 0-16,-12-11 0 0,6-3 0 16,2-7 0-16,5-4 0 0,3-4 0 15,-2-4 0-15,3-2 0 0,-3-2 0 0,-4 1 0 16,-4-2 0-16,-4 2 0 0,-4 1 0 0,-2 0 0 15,-2 1 0-15,-1-2 0 0,-4 3 0 0,-11 17 0 16,12-31 0-16,-12 31 0 0,6-22 0 0,-6 22 0 16,0 0 0-16,0 0 0 0,0 0 0 0,0 0 0 15,0 0 0-15,0 0 0 0,0 0 0 16,0 0 0-16,-15 31 0 0,13-10 0 0,0-2 0 16,4 2 0-16,0-4 0 0,6 2-34 0,-8-19-12 15,20 34-13-15,-20-34-3 0,38 29-13 0,-16-22-7 16,15 9-31-16,-11-21-51 0,23 19-73 15,-16-12-219-15,7-9-14 0,12 12 222 0</inkml:trace>
          <inkml:trace contextRef="#ctx0" brushRef="#br1" timeOffset="31010.08">16726 3281 1435 0,'-20'11'352'0,"-5"-15"-277"15,4 7-20-15,-3-1-8 0,-1 5-3 0,-3 3-12 16,0 6-25-16,-4-1-7 0,1 5 0 0,0 2 0 15,3 1 0-15,5 0 0 16,2 1 0-16,5-1 0 0,5-2 0 0,5 0 0 16,5 0 0-16,6-3 0 0,2 0 0 0,-7-18 0 15,32 28 0-15,-8-20 0 0,9-4 0 0,9-7 0 16,3-3 0-16,9-7 0 0,1-6 0 0,4-4 0 16,2-8 0-16,6 5-49 0,-4-12-44 0,6 11-43 15,-16-23-100-15,21 20-231 0,-18-10-106 0,-3-5 81 16,8 14 492-16</inkml:trace>
          <inkml:trace contextRef="#ctx0" brushRef="#br1" timeOffset="31213.2393">17433 2744 1712 0,'-40'18'177'0,"12"11"-122"0,-3 3-17 0,5 3 2 16,-1 1-15-16,2 3-25 0,1 2 0 15,2 1 0-15,2 2 0 0,3 0 0 16,1 2 0-16,2 0 0 0,3 0 0 0,0 0 0 15,2-2 0-15,2-2 0 0,2-1 0 0,2-4 0 16,3-4 0-16,0-4 0 0,4-2-23 0,0-8-22 16,6 3-29-16,-10-22-35 0,21 27-58 0,-21-27-115 15,0 0-289-15,20-11 42 0,-14-6 283 0</inkml:trace>
          <inkml:trace contextRef="#ctx0" brushRef="#br1" timeOffset="31525.7554">16998 3189 1699 0,'0'0'194'16,"0"0"-165"-16,0 0-16 0,0 0 4 0,-6 21 6 15,6-21 9-15,20 11 1 0,-20-11-26 16,40 6-7-16,-11-6 0 0,6 1 0 0,5-4 0 16,2 1 0-16,-1-2 0 0,-2 1 0 0,-1-2 0 15,-3 1 0-15,-2 1 0 0,-3 1 0 0,-4 2 0 16,-3 0 0-16,-23 0 0 0,29 6 0 0,-29-6 0 15,0 0 0-15,18 15 0 0,-18-15 0 0,0 0 0 16,4 24 0-16,-4-24 0 0,-3 26 0 16,0-10 0-16,-2 3 0 0,-1 0 0 0,0 2 0 15,-3 2 0-15,2-1 0 0,-2 3 0 16,0-1 0-16,0 1 0 0,-2-2 0 0,3 1 0 16,-1-1 0-16,3-1 0 0,0-2 0 0,5-1-54 15,1-19-27-15,5 23-41 0,-5-23-52 0,19 3-98 16,-19-3-225-16,20-20-25 0,6 8 198 0</inkml:trace>
          <inkml:trace contextRef="#ctx0" brushRef="#br1" timeOffset="31916.414">17734 2878 1280 0,'-17'24'426'0,"-3"-20"-345"0,20-4-25 15,-21 19-5-15,21-19 1 0,-13 21-8 16,13-21-5-16,-5 18-21 0,5-18-18 15,0 0 0-15,7 21 0 0,-7-21 0 0,0 0 0 16,0 0 0-16,0 0 0 0,18 13 0 0,-18-13 0 16,0 0 0-16,0 0 0 0,0 0 0 0,0 0 0 15,0 0 0-15,0 0 0 0,14 25 0 0,-14-25 0 16,8 37 0-16,-6-12 0 0,-2 4 0 0,-1 3 0 16,0 1 0-16,-1 1 0 0,1-1 0 15,-1 2 0-15,1-1 0 0,-1-1 0 0,2-2 0 16,0-4 0-16,2-3 0 0,0-5 0 0,2-2 0 15,-4-17 0-15,12 23 0 0,-12-23 0 16,0 0 0-16,17 12 0 0,-17-12 0 0,17-4 0 16,-17 4 0-16,25-19 0 0,-8 1 0 0,2-5 0 15,4-5 0-15,0-1 0 0,0 0 0 0,-2-1 0 16,-3 1 0-16,-3 1 0 0,-1-1 0 16,-3-1 0-16,0 0 0 0,0-3 0 0,-3 2 0 15,0-3 0-15,0 3 0 0,-2 1 0 0,3 7 0 16,-5 3-41-16,-4 20-39 0,4-26-53 0,-4 26-147 15,0 0-321-15,10 20 24 0,-10-20 243 0</inkml:trace>
          <inkml:trace contextRef="#ctx0" brushRef="#br1" timeOffset="32275.8306">18135 3177 1439 0,'-11'21'333'0,"11"-21"-278"0,0 0-9 0,0 0 8 15,0 0-6-15,-17 20-6 0,17-20-12 0,0 0-30 16,9 18 0-16,-9-18 0 0,19 15 0 16,-19-15 0-16,29 11 0 0,-29-11 0 0,38 6 0 15,-15-4 0-15,4-1 0 0,5-1 0 0,4 0 0 16,2-2 0-16,2-2 0 0,-1-2 0 0,-6-1 0 16,1 0 0-16,-8-3 0 0,0 2 0 0,-7-2 0 15,-19 10 0-15,26-17 0 0,-26 17 0 16,7-19 0-16,-7 19 0 0,-6-26 0 0,6 26 0 15,-19-29 0-15,2 15 0 0,-2 2 0 16,-2 1 0-16,-6 3 0 0,0 6 0 0,-3 6 0 16,-4 4 0-16,0 7 0 0,-4 5 0 0,1 6 0 15,1 3 0-15,2 3 0 0,1 3 0 0,3 2 0 16,3-2 0-16,6-3 0 0,8-1 0 0,6-5 0 16,9 0 0-16,6-2 0 0,12 0 0 0,8-3 0 15,13-2 0-15,9-7 0 0,16 4-60 0,3-20-118 16,33 13-468-16,-11-9 10 0,18-4 110 15</inkml:trace>
        </inkml:traceGroup>
        <inkml:traceGroup>
          <inkml:annotationXML>
            <emma:emma xmlns:emma="http://www.w3.org/2003/04/emma" version="1.0">
              <emma:interpretation id="{D2349270-81DE-4566-93C4-D8FD5D084595}" emma:medium="tactile" emma:mode="ink">
                <msink:context xmlns:msink="http://schemas.microsoft.com/ink/2010/main" type="inkWord" rotatedBoundingBox="19255,3116 20448,3113 20449,3666 19256,3668"/>
              </emma:interpretation>
              <emma:one-of disjunction-type="recognition" id="oneOf8">
                <emma:interpretation id="interp39" emma:lang="en-NZ" emma:confidence="0">
                  <emma:literal>as</emma:literal>
                </emma:interpretation>
                <emma:interpretation id="interp40" emma:lang="en-NZ" emma:confidence="0">
                  <emma:literal>As</emma:literal>
                </emma:interpretation>
                <emma:interpretation id="interp41" emma:lang="en-NZ" emma:confidence="0">
                  <emma:literal>ors</emma:literal>
                </emma:interpretation>
                <emma:interpretation id="interp42" emma:lang="en-NZ" emma:confidence="0">
                  <emma:literal>a,</emma:literal>
                </emma:interpretation>
                <emma:interpretation id="interp43" emma:lang="en-NZ" emma:confidence="0">
                  <emma:literal>ag</emma:literal>
                </emma:interpretation>
              </emma:one-of>
            </emma:emma>
          </inkml:annotationXML>
          <inkml:trace contextRef="#ctx0" brushRef="#br1" timeOffset="32947.7846">19818 3213 914 0,'-23'-19'358'0,"23"19"-206"0,-42-17-49 15,23 15-16-15,-7-9-10 0,4 10-11 0,-5-3-13 16,1 6-9-16,-2 1-5 0,3 4-4 16,-5 3-2-16,2 3-5 0,-3 3-4 0,1 3-15 15,-2 2 16-15,1 3-25 0,-1 0 0 0,4 4 0 16,2-3 0-16,5 1 0 0,5-5 0 0,5-1 0 16,3-2 0-16,8-18 0 0,2 29 0 0,-2-29 0 15,15 23 0-15,-15-23 0 0,32 13 0 0,-8-12 0 16,4-3 0-16,8-7 0 0,1-4 0 0,7-5 0 15,-1-4 0-15,3-2 0 16,-2-3 0-16,-3 0 0 0,-2 0 0 0,-6 0 0 16,-4 3 0-16,-3 1 0 0,-7 3 0 0,-2 2 0 15,-17 18 0-15,23-27 0 0,-23 27 0 0,0 0 0 16,0 0 0-16,0 0 0 0,0 0 0 0,0 0 0 16,0 0 0-16,0 0 0 0,-8 21 0 0,8-21 0 15,-17 36 0-15,4-12 0 0,5 0 0 0,-1 2 0 16,5-3 0-16,1-2 0 0,6 1 0 15,3-5-12-15,8 2-34 0,3-8-11 0,9 3-16 16,-1-13-24-16,18 8-50 0,-14-22-91 0,26 6-320 16,-9 1 36-16,-5-10 226 0</inkml:trace>
          <inkml:trace contextRef="#ctx0" brushRef="#br1" timeOffset="33244.7149">20294 3135 1528 0,'-27'-12'132'0,"27"12"-59"0,-23-8-13 15,23 8-10-15,-19-1-10 0,19 1-13 0,0 0-10 16,-20 10-7-16,20-10-5 0,0 0 1 0,-11 28-2 16,11-28 4-16,0 26 0 0,0-26 2 0,6 30-2 15,-6-30 1-15,16 31-2 0,-16-31-6 0,27 25 25 16,-27-25-24-16,33 18 14 0,-15-11-16 16,1 0 0-16,2-1 0 0,-2-2 0 15,1-1 0-15,-3-1 0 0,-17-2 0 0,27 3 0 16,-27-3 0-16,18 2 0 0,-18-2 0 0,0 0 0 15,0 0 0-15,0 0 0 0,14 19 0 0,-14-19 0 16,-4 26 0-16,-2-8 0 0,-4 3 0 0,-4 2 0 16,-5 1 0-16,-4 1 0 0,-4 2 0 0,-6-2 0 15,0 2 0-15,-2-2 0 0,1-2 0 16,5 0 0-16,2-5 0 0,5-1-25 0,4-8-30 16,18-9-70-16,-23 1-192 0,23-1-303 0,0 0 9 15,24-20 318-15</inkml:trace>
        </inkml:traceGroup>
      </inkml:traceGroup>
    </inkml:traceGroup>
    <inkml:traceGroup>
      <inkml:annotationXML>
        <emma:emma xmlns:emma="http://www.w3.org/2003/04/emma" version="1.0">
          <emma:interpretation id="{2E4913BD-A4E9-4DF4-9E90-D9D5B0F96FDA}" emma:medium="tactile" emma:mode="ink">
            <msink:context xmlns:msink="http://schemas.microsoft.com/ink/2010/main" type="paragraph" rotatedBoundingBox="832,4161 23285,4081 23290,5755 838,583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073DB47-5D4D-4FEB-A557-14B1051AB4BA}" emma:medium="tactile" emma:mode="ink">
              <msink:context xmlns:msink="http://schemas.microsoft.com/ink/2010/main" type="line" rotatedBoundingBox="832,4161 23285,4081 23290,5755 838,5835"/>
            </emma:interpretation>
          </emma:emma>
        </inkml:annotationXML>
        <inkml:traceGroup>
          <inkml:annotationXML>
            <emma:emma xmlns:emma="http://www.w3.org/2003/04/emma" version="1.0">
              <emma:interpretation id="{2063FD69-9C91-4319-AC93-9AF54DA18493}" emma:medium="tactile" emma:mode="ink">
                <msink:context xmlns:msink="http://schemas.microsoft.com/ink/2010/main" type="inkWord" rotatedBoundingBox="833,4320 6322,4300 6328,5816 838,5835"/>
              </emma:interpretation>
              <emma:one-of disjunction-type="recognition" id="oneOf9">
                <emma:interpretation id="interp44" emma:lang="en-NZ" emma:confidence="0">
                  <emma:literal>Magnesium</emma:literal>
                </emma:interpretation>
                <emma:interpretation id="interp45" emma:lang="en-NZ" emma:confidence="0">
                  <emma:literal>Magaesiam</emma:literal>
                </emma:interpretation>
                <emma:interpretation id="interp46" emma:lang="en-NZ" emma:confidence="0">
                  <emma:literal>Magaesium</emma:literal>
                </emma:interpretation>
                <emma:interpretation id="interp47" emma:lang="en-NZ" emma:confidence="0">
                  <emma:literal>Magaesiaen</emma:literal>
                </emma:interpretation>
                <emma:interpretation id="interp48" emma:lang="en-NZ" emma:confidence="0">
                  <emma:literal>Magaesicim</emma:literal>
                </emma:interpretation>
              </emma:one-of>
            </emma:emma>
          </inkml:annotationXML>
          <inkml:trace contextRef="#ctx0" brushRef="#br1" timeOffset="34635.4818">1137 4501 1079 0,'0'0'176'0,"3"-42"-50"0,-3 42-15 0,0-27-18 15,0 27-16-15,0 0-13 0,0 0-18 0,0 0-16 16,0 0-14-16,-18 0-13 0,18 0-2 0,-22 23-5 16,6-2-12-16,-1 9 27 0,-3 6-25 15,0 7 25-15,-2 3-3 0,-1 0-7 0,0 1 12 16,1 0-6-16,1-1 11 0,3 0-8 0,2-3 7 16,3 1-11-16,2-4 7 0,1-4-8 0,3-4 6 15,3-9-6-15,3-5 0 0,1-18-4 0,6 17 0 16,-6-17-2-16,0 0 0 0,19 0 0 0,-19 0 1 15,20-15 2-15,-20 15-2 0,27-36 5 0,-10 8-6 16,2-8 5-16,-1-5-7 16,3-7 6-16,0-2-8 0,-1-4 9 0,3 1-7 15,-3 0 7-15,-3 3-7 0,-1 3 8 0,-4 3 7 16,-4 1-18-16,0 5 18 0,-3 1-19 0,-2 6 6 16,0 5 5-16,-3 7-4 0,0 19 3 0,-4-18 1 15,4 18 3-15,0 0 0 0,0 0 1 0,0 0-5 16,0 0-3-16,-5 22 1 0,5-22-3 0,-2 35 4 15,2-10-3-15,1-1 5 0,0-2-5 16,4-3-9-16,2 0 22 0,3-2-22 0,-10-17 21 16,32 26-9-16,-12-17-3 0,5-3 3 0,3-4 0 15,3-4 0-15,6-6 2 0,0-4-1 0,5-5-8 16,0-3 21-16,1-4-20 0,-2-2 19 16,-1 0-8-16,-4-1-6 0,-5 2 5 0,-4 3-4 15,-6 2 1-15,-4 5-3 0,-17 15 0 16,17-14 0-16,-17 14 0 0,0 0 0 0,0 0 0 15,0 0 0-15,0 0 0 0,-14 22 0 0,8-5 0 16,-5 9 0-16,-3 11 0 0,-2 8 0 0,-2 2 0 16,-1 4-12-16,4 0 10 0,0-1-7 0,4 1-10 15,3-1 4-15,3-2-14 0,2-4-2 0,7-2-20 16,1-9-15-16,9 3-18 0,-3-12-6 0,16 6-20 16,-9-15-8-16,19 9-69 15,-17-23-29-15,22 13-53 0,0-7-200 0,-12-23 200 16,18 17 269-16</inkml:trace>
          <inkml:trace contextRef="#ctx0" brushRef="#br1" timeOffset="35012.4843">2097 4626 961 0,'-24'-13'189'16,"24"13"-54"-16,-32-5-21 0,32 5-16 16,-33 9-28-16,33-9-12 0,-36 26-14 0,19-7-4 15,-5 2-7-15,6 5 5 0,-4 2-10 0,5 6 1 16,-1 0-5-16,2 5 7 0,2-3-11 15,3 1 8-15,3-4-16 0,2-2 1 0,5-3-9 16,3-4 2-16,3-1-5 0,4-6 1 0,-11-17-2 16,29 26 1-16,-11-19-2 0,4-3 2 15,1-7 0-15,1-3 1 0,1-5 0 0,-1-4-2 16,1-5 2-16,-1-3-2 0,-1-3 4 0,0-2-5 16,-2-4 5-16,-3 2-5 0,-2 0 4 0,-1 0-5 15,-5-1 5-15,0 4-5 0,-4 1 5 0,-2 3-4 16,-3 5 3-16,-1 18-3 0,-2-27 3 0,2 27-1 31,0 0 1-31,0 0-3 0,0 0-1 0,0 0-6 16,0 0-4-16,-21 11-3 0,21-11-4 15,-6 33 1-15,4-9-4 0,0 0 1 0,4 3-17 16,-1-3-8-16,7 3-15 0,-2-4-1 0,10 2-10 16,-5-8 8-16,11 7-17 0,-22-24-23 0,45 32-28 15,-27-29-27-15,18 14-16 0,-10-14-15 0,8 0-29 16,3 6-70-16,-12-24 98 0,23 20 191 0</inkml:trace>
          <inkml:trace contextRef="#ctx0" brushRef="#br1" timeOffset="35529.63">2651 4686 1179 0,'0'0'215'0,"-42"0"-102"16,20 6-25-16,-8-4-15 0,5 7-18 0,-3 1-15 15,4 3-3-15,-3 4-8 0,4 5 3 0,0 1-6 16,2 5 3-16,4 0-9 0,3 1 0 15,3 0-10-15,6 1 0 0,4-5-6 0,3 1 1 16,7-6-3-16,2-3 2 0,6-4-3 0,3-2 1 16,3-3 0-16,4-5-1 0,1-3 0 0,1-3 1 15,2-5 0-15,-2-3-1 0,-1-6 2 16,-1-1-3-16,-2-5 3 0,0-1-5 0,-5-2 5 16,0-2-5-16,-2-1 4 0,-2 1-4 0,-4 0 4 15,-1 0-3-15,-1 2 4 0,-6 0-4 16,1 4 1-16,-2 3-5 0,-3 19 2 0,1-28-5 15,-1 28 6-15,0 0 0 0,0 0 1 0,0 0-1 16,0 0-4-16,-16 18 1 0,10 3-1 0,-1 7 5 16,-2 9-3-16,-1 7 7 0,-2 7-8 0,-1 6 9 15,-2 5-10-15,-2 9-4 0,-1 4 14 0,0 6-15 16,-2-2 14-16,1 0 2 0,1-4-10 16,2-6 13-16,1-6-8 0,4-8 11 0,3-6-8 15,1-6-7-15,2-8 18 0,0-6-21 0,0-7 21 16,5-22-8-16,-7 24-1 0,7-24 5 15,0 0-1-15,0 0 1 0,0 0-3 0,0 0-5 16,-9-30-11-16,7 7 20 0,2-9-19 0,-2-5 19 16,4-3-8-16,-1-1-5 0,-1-1 7 0,2 0-5 15,0-2 0-15,-1-2 0 0,0-2 0 16,1-4 0-16,3 0 0 0,1-3 0 0,5 1 0 16,1 4 0-16,2 5 0 0,0 8 0 0,2 6 0 15,-1 3-2-15,2 5-15 0,-3 0-8 0,7 5-12 16,-3-2-20-16,9 7-19 0,-5-9-32 0,12 16-37 15,-11-19-76-15,25 19-208 0,-9-3-110 0,-5-10 149 16</inkml:trace>
          <inkml:trace contextRef="#ctx0" brushRef="#br1" timeOffset="35924.1892">3334 4658 1229 0,'-26'-19'273'0,"26"19"-145"15,0 0-37-15,0 0-16 0,-18 11-21 0,18-11-8 16,-20 16-11-16,20-16-3 0,-21 26-10 0,21-26-1 15,-22 33-8-15,11-12 1 0,-1 2-6 16,-1 2-2-16,3 2-6 0,0 2 0 0,-2-2 0 16,2 0 0-16,0-2 0 0,4-3 0 0,1-4 0 15,5-18 0-15,-5 29 0 0,5-29 0 0,2 17 0 16,-2-17 0-16,0 0 0 0,0 0 0 0,0 0 0 16,0 0 0-16,23-3 0 0,-23 3 0 15,23-29 0-15,-9 7 0 0,3-5 0 0,0-2 0 16,2-2 0-16,-2-1 0 0,0 2 0 15,-1 0 0-15,-1 3 0 0,-1 2 0 0,-2 1 0 16,-1 4 0-16,-1 3 0 0,-10 17 0 0,17-20 0 16,-17 20 0-16,0 0 0 0,0 0 0 0,0 0 0 15,0 0 0-15,17 7 0 0,-17-7 0 0,8 23 0 16,-2-6 0-16,-2 2 0 0,-1 3 0 0,1 2 0 16,-1 3 0-16,0 1 0 0,1 0 0 15,1-2 0-15,0-2 0 0,2-1-4 0,1-3-17 16,3-1-9-16,-11-19-5 0,32 31-13 0,-15-21-10 15,6 0-22-15,-3-13-20 0,12 9-39 0,-11-24-100 16,22 3-283-16,-7 1-15 0,-7-12 304 0</inkml:trace>
          <inkml:trace contextRef="#ctx0" brushRef="#br1" timeOffset="36267.9536">3723 4725 1593 0,'-27'11'101'0,"27"-11"-32"16,-19 22-17-16,19-22-11 0,-11 21-16 0,11-21-5 15,-3 23-8-15,3-23-4 0,8 20-2 0,-8-20-1 16,19 17-1-16,-19-17 3 0,26 11-1 0,-26-11 0 16,31 1 4-16,-11-4 0 0,-1 0 3 0,3-3 0 15,1-3-1-15,-1 0-3 0,0-4 1 16,-3 1-4-16,0-1 1 0,-19 13-5 0,30-28-2 16,-30 28 0-16,22-29 0 0,-22 29 0 15,11-24 0-15,-11 24 0 0,0-22 0 0,0 22 0 16,-3-20 0-16,3 20 0 0,0 0 0 0,-15-21 0 15,15 21 0-15,0 0 0 0,-26-3 0 0,26 3 0 16,-21 10 0-16,21-10 0 0,-25 28 0 16,11-7 0-16,-1 2 0 0,-1 2 0 0,1 2 0 15,1 1 0-15,3-1 0 0,1 0 0 0,3 1 0 16,3-5 0-16,2 0 0 0,0-4 0 0,5-1-3 16,-3-18-19-16,10 32-15 0,-10-32-12 0,19 23-22 15,-19-23-17-15,35 15-37 0,-35-15-53 0,55-2-210 16,-23-2-186-16,3-10 64 0,12 8 509 0</inkml:trace>
          <inkml:trace contextRef="#ctx0" brushRef="#br1" timeOffset="36752.3958">4448 4574 1708 0,'-50'23'93'0,"24"-11"-32"15,1-4-16-15,3 2-8 0,2-3-14 0,3 2-5 16,17-9-5-16,-23 12-3 0,23-12-4 0,0 0-3 16,0 0-4-16,0 0-2 0,0 0 0 0,0 0 2 15,12 18 0-15,-12-18 1 0,21 10 0 0,-21-10 0 16,27 7 1-16,-27-7 0 0,30 7-1 16,-13-4-1-16,-17-3 1 0,34 4 1 15,-15 0-2-15,-1-2 2 0,-1 1-1 0,0 1 0 16,-17-4 0-16,28 7 0 0,-28-7 0 0,21 11 2 15,-21-11-2-15,0 0 2 0,14 21-1 0,-14-21-1 16,3 22 1-16,-3-22 1 0,-7 29-2 0,0-12 2 16,-1 1-3-16,-2-1 1 0,-1 0-1 0,11-17 1 15,-24 30-4-15,24-30-1 0,-23 25-7 16,23-25-5-16,-17 18-11 0,17-18-7 0,0 0-20 16,-19 12-20-16,19-12-56 0,0 0-95 0,0 0-106 15,0 0-227-15,21-6 62 0,7 3 456 0</inkml:trace>
          <inkml:trace contextRef="#ctx0" brushRef="#br1" timeOffset="36955.5385">4924 4547 1229 0,'3'18'366'0,"-3"-18"-266"16,0 0-17-16,0 0-18 0,0 0-18 0,-18 12-19 16,18-12-5-16,-20 26-7 0,7-6 4 0,-3 6-4 15,1 2 3-15,-2 3-12 0,2 4 3 0,0 0-9 16,-1 2 4-16,3-1-7 0,-1-4 4 0,2 0-5 15,4-6 2-15,2-1-9 0,3-6-6 16,6-1-19-16,-3-18 1 0,12 22-18 0,-12-22-8 16,20 7-26-16,-20-7-55 0,42-14-154 15,-15-7-298-15,-1-9 49 0,7 4 380 0</inkml:trace>
          <inkml:trace contextRef="#ctx0" brushRef="#br1" timeOffset="37080.5483">4963 4360 1458 0,'-23'-14'234'0,"23"14"-166"16,-23-2-33-16,23 2-12 0,0 0-13 0,0 0-15 16,0 0-23-16,0 0-30 0,0 0-53 0,0 0-91 15,17 13-226-15,-17-13-136 0,31 6 133 0</inkml:trace>
          <inkml:trace contextRef="#ctx0" brushRef="#br1" timeOffset="37455.6214">5335 4426 971 0,'-13'24'353'16,"-16"-19"-126"-16,22 16-140 0,-14-5 9 0,8 9-37 15,-7-2 12-15,3 7-36 0,-1-1-1 0,2 4 4 16,-1 1-16-16,4 1 2 0,2 0-12 16,1 0 2-16,3-1-10 0,3-2-4 0,3-2 0 15,2-6 0-15,4-4 0 0,-5-20 0 0,13 29 0 16,-13-29 0-16,25 15 0 0,-25-15 0 15,34 1 0-15,-15-7 0 0,3-6 0 0,2-5 0 16,2-6 0-16,-1-6 0 0,1-3 0 0,-1-3 0 16,1-1 0-16,-2 1 0 0,-1 0 0 0,-2 2 0 15,-3 2 0-15,-2 1 0 0,-4 4 0 16,-2 4 0-16,-3 4 0 0,-7 18 0 0,6-18 0 16,-6 18 0-16,0 0 0 0,0 0 0 0,0 0 0 15,0 0 0-15,-12 23 0 0,7-5 0 0,-3 8 0 16,2-1 0-16,-3 3 0 0,2-1 0 0,2 0 0 15,-1 1 0-15,5-2-14 0,0-2-6 0,3-2-11 16,3-4-3-16,5 1-17 0,-10-19-9 16,30 29-27-16,-30-29-21 0,45 15-23 15,-26-24-33-15,23 16-91 0,-14-5-251 0,1-18 27 16,15 12 373-16</inkml:trace>
          <inkml:trace contextRef="#ctx0" brushRef="#br1" timeOffset="37924.3961">5913 4565 1488 0,'0'0'115'0,"-17"-9"-50"16,17 9-7-16,-19 6-7 0,19-6-13 0,-21 20-3 16,21-20-7-16,-23 34 2 0,11-12-9 0,1 5 3 15,-1 2-5-15,1 2 3 0,-2-1-7 0,4-1 2 16,-1-2-10-16,5-3 2 0,3-5-6 16,-1 0-1-16,3-19-2 0,3 26 0 0,-3-26 0 15,0 0 0-15,0 0 0 0,0 0 0 0,17 12 0 16,-17-12 0-16,17-15 0 0,-4-2 0 15,2-5 0-15,2-5 0 0,1-2 0 0,-1 0 0 16,1-1 0-16,1 1 0 0,-4 2 0 0,0 2 0 16,-3 2 0-16,-1 4 0 0,-1 2 0 0,-10 17 0 15,13-22 0-15,-13 22 0 0,0 0 0 0,0 0 0 16,0 0 0-16,0 0 0 0,0 0 0 0,0 20 0 16,-2-3 0-16,1 2 0 0,-1 0 0 15,2-1 0-15,2-1 0 0,-2-17 0 0,7 25 0 16,-7-25 0-16,0 0 0 0,18 20 0 15,-18-20 0-15,0 0 0 0,27 2 0 0,-27-2 0 16,28-12 0-16,-9 0 0 0,1-4 0 0,3-2 0 16,1-4 0-16,3 1 0 0,1-1 0 0,-1 1 0 15,-3 3 0-15,-3 2 0 0,-3 4 0 0,-18 12 0 16,24-12 0-16,-24 12 0 0,0 0 0 16,0 0 0-16,0 0 0 0,0 0 0 0,16 22 0 15,-16-22 0-15,1 35 0 0,-3-12 0 0,1 2 0 16,-3 1 0-16,1 2 0 0,-1-4-48 0,5 7-40 15,-10-14-68-15,24 19-291 0,-16-13-186 0,1-3 40 16,5 4 512-16</inkml:trace>
        </inkml:traceGroup>
        <inkml:traceGroup>
          <inkml:annotationXML>
            <emma:emma xmlns:emma="http://www.w3.org/2003/04/emma" version="1.0">
              <emma:interpretation id="{8C61AF8B-C432-4E0F-8CEE-A3D0CD0699BB}" emma:medium="tactile" emma:mode="ink">
                <msink:context xmlns:msink="http://schemas.microsoft.com/ink/2010/main" type="inkWord" rotatedBoundingBox="7732,4153 10920,3992 10973,5039 7785,5200"/>
              </emma:interpretation>
              <emma:one-of disjunction-type="recognition" id="oneOf10">
                <emma:interpretation id="interp49" emma:lang="en-NZ" emma:confidence="0">
                  <emma:literal>But</emma:literal>
                </emma:interpretation>
                <emma:interpretation id="interp50" emma:lang="en-NZ" emma:confidence="0">
                  <emma:literal>B at</emma:literal>
                </emma:interpretation>
                <emma:interpretation id="interp51" emma:lang="en-NZ" emma:confidence="0">
                  <emma:literal>B ut</emma:literal>
                </emma:interpretation>
                <emma:interpretation id="interp52" emma:lang="en-NZ" emma:confidence="0">
                  <emma:literal>B wit</emma:literal>
                </emma:interpretation>
                <emma:interpretation id="interp53" emma:lang="en-NZ" emma:confidence="0">
                  <emma:literal>B ait</emma:literal>
                </emma:interpretation>
              </emma:one-of>
            </emma:emma>
          </inkml:annotationXML>
          <inkml:trace contextRef="#ctx0" brushRef="#br1" timeOffset="38955.7855">7855 4373 1620 0,'0'0'69'0,"0"0"-40"0,0 0-12 0,0 0 1 15,0 0-1-15,0 0-4 0,0 0-3 0,0 0-2 16,-12 30 2-16,13-10 5 0,1 9 8 0,-2 1-2 16,0 6-10-16,-2 2 19 0,1 3-22 15,-3 1 18-15,1 3-7 0,-2-2-10 0,0 2 5 16,-2-2-8-16,0-1 6 0,-1-3-8 16,1-4 3-16,0-5-5 0,2-5 4 0,0-4-5 15,5-21 2-15,-3 24-3 0,3-24 1 0,0 0-2 16,0 0 1-16,0 0-1 0,0 0 0 0,0 0 1 15,0 0 0-15,16-31 3 0,-6 4-2 0,1-11 3 16,0-3-7-16,1-2 8 0,-1-4-8 0,-1 2 7 16,-1-4-6-16,-2 2 6 0,-4-2-7 15,2-2-2-15,-3 0 14 0,0 0-15 0,0 3 14 16,-2 3-5-16,3 4-7 0,-2 5 8 0,2 4-6 16,1 7 4-16,0 6-2 0,-4 19 1 15,12-27-1-15,-12 27 1 0,19-19-2 0,-19 19 1 16,37-16 0-16,-13 9 0 0,8 2 0 0,1 1 1 15,1 3-1-15,1 1 0 0,0 2 0 0,-1 3 0 16,-2 3 0-16,-3 1-2 0,-5 3 2 16,-2 3-1-16,-5 1 0 0,-3 2-1 0,-5 1 1 15,-3 2-2-15,-6-1 4 0,-4 4-3 0,-5 2 4 16,-7 3-3-16,-3 1 3 0,-7 0-3 0,-2 0 4 16,-5 0-6-16,-2-1-5 0,-1 0 19 0,-1-2-20 15,2-1 21-15,5-4-9 0,2-4-3 0,7-4 0 16,21-14 0-16,-23 15 0 0,23-15-2 0,0 0-1 15,0 0 0-15,0 0 0 16,29 2 3-16,-6-2 0 0,10-4 2 0,6 0-2 16,6-4 0-16,5 0-1 0,1 1 2 0,-3 1-2 15,-3 2 2-15,-6 4-2 0,-7 1 1 0,-6 5 1 16,-9 2-1-16,-17-8 1 0,18 21-1 0,-16-4 5 16,-3 5-2-16,-6 5-3 0,-8 3 0 0,-7 5 0 15,-7 0 0-15,-6 1 0 0,-7-1 0 16,-1 0 0-16,-6-1 0 0,2-1 0 0,2-4 0 15,2-1 0-15,3-3 0 0,5-4 0 0,3-3 0 16,5-2-8-16,27-16-19 0,-30 15-26 0,30-15-14 16,0 0-55-16,0 0-91 0,0 0-320 0,41-19-48 15,-7 2 139-15</inkml:trace>
          <inkml:trace contextRef="#ctx0" brushRef="#br1" timeOffset="39403.9798">9188 4282 1414 0,'-28'-1'293'15,"28"1"-184"-15,0 0-66 0,-25 16-5 16,8-8 1-16,17-8-3 0,-33 26-8 0,16-8-5 16,-3 1-7-16,3 4-8 0,3 1-8 0,-1 4 0 15,1 2 0-15,-1 6 0 0,0 1 0 16,2 2 0-16,-2 1 0 0,6 0 0 0,0-2 0 15,3 0 0-15,5-6 0 0,2-3 0 0,4-3 0 16,5-3 0-16,4-4 0 0,6-4 0 0,4-4 0 16,4-5 0-16,4-6 0 0,4-5 0 15,3-6 0-15,1-6 0 0,3-5 0 0,0-6 0 16,-1-4 0-16,0-3 0 0,-1-2 0 0,-4-3 0 16,-2 2 0-16,0-1 0 0,-4 3 0 0,-5 2 0 15,-3 1 0-15,-5 4 0 0,-2 1 0 0,-4 4 0 16,-2 2 0-16,-2 3 0 0,-8 19 0 0,12-24 0 15,-12 24 0-15,0 0 0 0,0 0 0 32,0 0 0-32,0 0 0 0,0 0 0 0,2 30 0 15,-5-8 0-15,1 7 0 0,-2 2 0 0,-2 6 0 16,-1 1 0-16,-2 1 0 0,2 3 0 0,1-1 0 16,2-1 0-16,4-1 0 0,4-4 0 0,6-2 0 15,-1-4 0-15,10-1-22 0,0-8-21 0,9 1-21 16,0-13-33-16,15 6-34 0,-12-20-37 0,29 14-122 15,-13-16-263-15,3-13 45 16,7 6 338-16</inkml:trace>
          <inkml:trace contextRef="#ctx0" brushRef="#br1" timeOffset="39596.6028">10509 4244 1340 0,'-55'-9'215'0,"42"26"-128"0,-13-4-30 16,6 14 0-16,-7 1-17 0,2 7-4 0,0 4-18 15,1 5 3-15,-2 5-1 0,4 3-22 0,-1 1 19 16,2 3-20-16,1-2 3 0,1-1 9 0,2-2-13 16,5-4-1-16,5-3-9 0,3-7-1 0,8 0-22 15,-3-11-19-15,10 3-24 0,-11-29-28 0,24 40-101 16,-24-40-356-16,0 0 35 0,33 13 242 0</inkml:trace>
          <inkml:trace contextRef="#ctx0" brushRef="#br1" timeOffset="39824.9368">9994 4239 2010 0,'-34'14'37'0,"34"-14"-37"0,0 0 0 0,0 0 0 15,0 0 0-15,20 9 0 0,-3-6 0 0,7 1 0 16,8 1 0-16,6-1 0 0,7-1 0 0,2 1 0 15,3-1 0-15,0 1 0 0,1 1 0 0,0-1 0 16,5-1 0-16,1 0 0 0,3 1 0 0,2-4-24 16,3 9-79-16,-9-16-97 0,20 11-439 0,-16-5 5 15,0-2 188-15</inkml:trace>
        </inkml:traceGroup>
        <inkml:traceGroup>
          <inkml:annotationXML>
            <emma:emma xmlns:emma="http://www.w3.org/2003/04/emma" version="1.0">
              <emma:interpretation id="{4A83A31C-331D-4938-A812-B4AB0EFB7085}" emma:medium="tactile" emma:mode="ink">
                <msink:context xmlns:msink="http://schemas.microsoft.com/ink/2010/main" type="inkWord" rotatedBoundingBox="11358,4202 12744,4139 12783,4983 11396,5046"/>
              </emma:interpretation>
              <emma:one-of disjunction-type="recognition" id="oneOf11">
                <emma:interpretation id="interp54" emma:lang="en-NZ" emma:confidence="0">
                  <emma:literal>lots</emma:literal>
                </emma:interpretation>
                <emma:interpretation id="interp55" emma:lang="en-NZ" emma:confidence="0">
                  <emma:literal>lot,</emma:literal>
                </emma:interpretation>
                <emma:interpretation id="interp56" emma:lang="en-NZ" emma:confidence="0">
                  <emma:literal>l0ts</emma:literal>
                </emma:interpretation>
                <emma:interpretation id="interp57" emma:lang="en-NZ" emma:confidence="0">
                  <emma:literal>I0ts</emma:literal>
                </emma:interpretation>
                <emma:interpretation id="interp58" emma:lang="en-NZ" emma:confidence="0">
                  <emma:literal>lot'</emma:literal>
                </emma:interpretation>
              </emma:one-of>
            </emma:emma>
          </inkml:annotationXML>
          <inkml:trace contextRef="#ctx0" brushRef="#br2" timeOffset="44854.8168">11523 4240 1225 0,'0'0'125'0,"0"0"-39"16,0 0-20-16,0 0-16 0,0 0-21 0,0 0-9 15,0 0-8-15,1 21-2 0,-6-3 4 16,2 6 4-16,-6 5-9 0,2 5 5 0,-4 5-12 15,-1 2 8-15,-1 5 7 0,0 1-25 16,-1-1 22-16,0 2-25 0,2-6 7 0,1 0 7 16,4-3-8-16,2-3-2 0,5 0-26 0,0-7-10 15,10 2-40-15,-9-13-40 0,19 14-80 0,-20-32-103 16,17 23-166-16,9-4 47 0,-26-19 425 0</inkml:trace>
          <inkml:trace contextRef="#ctx0" brushRef="#br2" timeOffset="45182.9788">11875 4567 816 0,'0'0'205'0,"-21"-10"-117"0,3 6-9 0,18 4-20 16,-34 8 12-16,34-8-20 0,-41 21 12 0,24 0 3 16,-11-7-5-16,10 13 2 0,-5-4-13 0,6 6-2 15,0-1-19-15,5 1 0 0,1-3-12 16,2 2-1-16,6-2-11 0,3-2 6 0,2-1-7 15,4-4 3-15,2-2-3 0,-8-17-1 0,24 28-3 16,-6-17 2-16,4-4-1 0,1-1 2 0,4-3 1 16,2-5 0-16,-1-4 2 0,1-1-1 0,-4-3 3 15,-1-2-3-15,-3-3 4 0,-3-1-4 0,-1-2 1 16,-5 0-3-16,-1-2 1 0,-4 1-4 16,-3-1 3-16,-2 1-3 0,-4 0 1 15,-2-1-9-15,-1 2-5 0,-3 0-11 0,8 18-5 16,-21-31-11-16,21 31-5 0,-19-28-12 0,19 28-7 15,-15-26-10-15,15 26-14 0,-6-19-28 0,6 19-54 16,0 0-61-16,15-29-223 0,5 28 44 0,-11-18 320 16</inkml:trace>
          <inkml:trace contextRef="#ctx0" brushRef="#br2" timeOffset="45417.3785">12467 4154 1217 0,'0'0'92'0,"-18"-1"-50"0,18 1-4 0,0 0 4 16,-24 19-5-16,24-19-8 0,-26 41 3 15,7-12-5-15,5 9 11 0,-4-1-14 0,1 7 2 16,-2 1-16-16,2 1 1 0,0 3 6 0,2 1-26 16,0-2 23-16,3 1-28 0,2-2-9 0,-1-2 6 15,6 0-31-15,-3-6-10 0,10 2-26 0,-8-14-49 16,15 10-67-16,-13-18-71 0,5-3-178 0,14 9 60 15,-15-25 389-15</inkml:trace>
          <inkml:trace contextRef="#ctx0" brushRef="#br2" timeOffset="45870.5898">12235 4584 1377 0,'-25'16'309'0,"25"-16"-266"15,0 0-19-15,0 0-11 0,0 0-7 0,0 0-6 16,0 0 5-16,0 0 5 0,33-2 4 0,-9 1 4 16,7-3-4-16,3 1-3 0,6-3-6 0,1-1-3 15,2 3-2-15,1-1 0 0,-2 0 0 0,-2 3 1 16,-1-1-2-16,-3 2 1 0,-5 1 0 16,-3 1 0-16,-6 2 1 0,-22-3-2 0,26 4 2 15,-26-4-2-15,0 0 2 0,0 0 2 16,0 0 1-16,0 0 1 0,-10 20 2 0,10-20-4 15,-32 18 4-15,12-8 1 0,-5-1 6 0,2 0-1 16,2-1 1-16,1 1-7 0,3-1-3 0,17-8-3 16,-29 15 0-16,29-15-3 0,-17 10 3 0,17-10-4 15,0 0-1-15,0 0 0 0,0 0 0 0,0 19 0 16,0-19 2-16,0 0 1 0,25 14 1 16,-25-14 1-16,29 10 0 0,-12-7 1 0,4 2-1 15,0-1 0-15,-1 0 1 0,0 0 0 0,-20-4 1 16,30 10-1-16,-30-10 2 0,20 12-2 15,-20-12 2-15,0 0 0 0,0 0 1 0,9 22 1 16,-9-22 0-16,-3 18-3 0,3-18 0 0,-16 27-3 16,16-27-1-16,-31 31-8 0,10-14-1 0,-1 1-12 15,-3-2-4-15,5 2-15 0,-3-5-10 16,9 7-31-16,-6-15-37 0,18 17-89 0,-20-22-164 16,22 0-151-16,0 0 25 0,0 0 489 0</inkml:trace>
        </inkml:traceGroup>
        <inkml:traceGroup>
          <inkml:annotationXML>
            <emma:emma xmlns:emma="http://www.w3.org/2003/04/emma" version="1.0">
              <emma:interpretation id="{F00EE833-A47C-4C83-85C5-9AB3B2963D96}" emma:medium="tactile" emma:mode="ink">
                <msink:context xmlns:msink="http://schemas.microsoft.com/ink/2010/main" type="inkWord" rotatedBoundingBox="13518,4187 14642,4183 14645,5022 13521,5026"/>
              </emma:interpretation>
              <emma:one-of disjunction-type="recognition" id="oneOf12">
                <emma:interpretation id="interp59" emma:lang="en-NZ" emma:confidence="0">
                  <emma:literal>of</emma:literal>
                </emma:interpretation>
                <emma:interpretation id="interp60" emma:lang="en-NZ" emma:confidence="0">
                  <emma:literal>Of</emma:literal>
                </emma:interpretation>
                <emma:interpretation id="interp61" emma:lang="en-NZ" emma:confidence="0">
                  <emma:literal>af</emma:literal>
                </emma:interpretation>
                <emma:interpretation id="interp62" emma:lang="en-NZ" emma:confidence="0">
                  <emma:literal>ot</emma:literal>
                </emma:interpretation>
                <emma:interpretation id="interp63" emma:lang="en-NZ" emma:confidence="0">
                  <emma:literal>0f</emma:literal>
                </emma:interpretation>
              </emma:one-of>
            </emma:emma>
          </inkml:annotationXML>
          <inkml:trace contextRef="#ctx0" brushRef="#br2" timeOffset="46433.1547">13709 4673 827 0,'0'0'500'0,"0"0"-376"16,0 0-64-16,-22-11-19 0,22 11-12 0,-19 0-7 16,19 0-5-16,-24 6-4 0,24-6 2 0,-27 13-1 15,27-13 4-15,-28 21 1 0,28-21 6 0,-25 24 1 16,14-7 2-16,11-17-5 0,-17 34-2 0,10-15-7 16,3 1 0-16,0-1-6 0,4-1 1 15,1-1-6-15,-1-17 1 0,10 28-3 0,-10-28 3 16,18 22-4-16,-18-22 3 0,25 15-4 15,-25-15 5-15,28 8-2 0,-28-8 0 0,29-2 2 16,-29 2 1-16,32-7 0 0,-32 7-1 0,30-15 1 16,-30 15-5-16,29-30 4 0,-14 11-5 0,0-3 4 15,-1-2-5-15,-2-1 5 0,0 2-4 0,-3 0 4 16,-3 3-3-16,-4 2 3 0,-2 1-3 16,0 17 2-16,-5-27-1 0,5 27-3 0,-11-25-7 15,11 25-6-15,-13-18-13 0,13 18-6 0,0 0-5 16,0 0-5-16,-22-9-17 0,22 9-19 0,0 0-26 15,4 25-31-15,-4-25-27 0,14 27-87 0,1-8-200 16,-15-19 18-16,47 24 361 0</inkml:trace>
          <inkml:trace contextRef="#ctx0" brushRef="#br2" timeOffset="46683.1829">14610 4192 803 0,'-40'5'265'0,"5"-18"5"15,9 19-186-15,-8-6-15 0,9 13-1 0,-6-5-10 16,8 11-5-16,-4 0-15 0,5 6-4 16,-4 3-14-16,5 6 2 0,0 3-12 0,5 4 6 15,3 3-12-15,3 2-9 0,1 0 20 0,3 3-23 16,1-2 21-16,2 1-9 0,4-2-14 0,-1-4-1 15,6 0-34-15,-3-4-13 0,8 3-35 16,-10-18-59-16,21 15-133 0,-10-13-252 0,-12-25 40 16,27 35 353-16</inkml:trace>
          <inkml:trace contextRef="#ctx0" brushRef="#br2" timeOffset="46870.7555">14094 4681 1855 0,'0'0'54'16,"0"0"-24"-16,0 0-11 0,0 0-6 0,0 0-7 16,0 0-3-16,0 0 0 0,23 3 0 0,-3-1-1 15,5 1-1-15,6-2-1 0,3 0-1 0,6-2-8 16,1-3-21-16,8 6-34 0,-4-16-73 0,20 23-192 16,-9-20-270-16,4 2 14 0,1 7 351 15</inkml:trace>
        </inkml:traceGroup>
        <inkml:traceGroup>
          <inkml:annotationXML>
            <emma:emma xmlns:emma="http://www.w3.org/2003/04/emma" version="1.0">
              <emma:interpretation id="{917EA3B4-2E73-4F0F-8E9C-1430512A8E5E}" emma:medium="tactile" emma:mode="ink">
                <msink:context xmlns:msink="http://schemas.microsoft.com/ink/2010/main" type="inkWord" rotatedBoundingBox="15402,4064 17957,4313 17852,5394 15297,5144"/>
              </emma:interpretation>
              <emma:one-of disjunction-type="recognition" id="oneOf13">
                <emma:interpretation id="interp64" emma:lang="en-NZ" emma:confidence="0">
                  <emma:literal>things</emma:literal>
                </emma:interpretation>
                <emma:interpretation id="interp65" emma:lang="en-NZ" emma:confidence="0">
                  <emma:literal>thongs</emma:literal>
                </emma:interpretation>
                <emma:interpretation id="interp66" emma:lang="en-NZ" emma:confidence="0">
                  <emma:literal>thing</emma:literal>
                </emma:interpretation>
                <emma:interpretation id="interp67" emma:lang="en-NZ" emma:confidence="0">
                  <emma:literal>thong</emma:literal>
                </emma:interpretation>
                <emma:interpretation id="interp68" emma:lang="en-NZ" emma:confidence="0">
                  <emma:literal>throngs</emma:literal>
                </emma:interpretation>
              </emma:one-of>
            </emma:emma>
          </inkml:annotationXML>
          <inkml:trace contextRef="#ctx0" brushRef="#br2" timeOffset="47292.6925">15614 4267 1540 0,'0'0'117'0,"0"0"-95"0,0 0-5 0,-17 1 9 15,17-1 4-15,0 0 0 0,0 0-14 0,-18 10-9 16,18-10-6-16,-20 23 3 0,10-5 0 16,0 3 7-16,0 6-3 0,3 3 7 0,-2 2-7 15,2 2 4-15,-2 1 6 0,3 2-27 0,-1 2 22 16,0 1-24-16,-2-2 9 0,2 0 5 0,-2-1-7 16,2-1 7-16,0-1-8 0,0-2 4 0,0-1-13 15,1-6-3-15,4 1-31 0,2-27-20 0,-1 35-46 16,1-35-67-16,6 20-149 0,-6-20-203 15,0 0 57-15,24 0 385 0</inkml:trace>
          <inkml:trace contextRef="#ctx0" brushRef="#br2" timeOffset="47464.5663">15411 4723 1245 0,'-25'-5'322'0,"4"-6"-229"16,21 11-17-16,-24-10-2 0,24 10-8 0,0 0-18 15,0 0-13-15,0 0-15 0,0 0-10 0,0 0-8 16,0 0-2-16,0 0-2 0,0 0 1 15,0 0 0-15,17-6 0 0,3 4 0 0,6-4-4 16,5 1-6-16,2-5-15 0,5 3-12 16,-2-8-18-16,8 7-21 0,-6-14-40 0,14 17-56 15,-18-25-99-15,19 12-272 0,-4 1 50 0,-7-13 323 16</inkml:trace>
          <inkml:trace contextRef="#ctx0" brushRef="#br2" timeOffset="47839.6375">16127 4135 1172 0,'-34'16'292'0,"16"5"-127"16,-4-5-114-16,8 7 2 0,-5 0-1 0,5 8 4 15,-6 0-18-15,6 5 0 0,-5-1-9 0,6 4 3 16,0-2-8-16,1 3-13 0,-1-2 18 16,4-1-24-16,-2 1-5 0,3-2 0 15,0-2 0-15,1-3 0 0,1-3 0 0,1-3 0 16,1-4 0-16,3-2 0 0,1-19 0 0,3 27 0 15,-3-27 0-15,0 0 0 0,16 18 0 0,-16-18 0 16,17 2 0-16,-17-2 0 0,25-7 0 0,-25 7 0 16,32-22 0-16,-13 7 0 0,-1-3 0 0,0-2 0 15,-1 1 0-15,0 1 0 0,0 1 0 16,-17 17 0-16,27-29 0 0,-27 29 0 0,17-18 0 16,-17 18 0-16,0 0 0 0,0 0 0 0,17-11 0 15,-17 11 0-15,0 0 0 0,0 0 0 0,0 0 0 16,7 22 0-16,-7-22 0 0,9 23 0 15,-9-23 0-15,10 29 0 0,-10-29-22 0,9 29-18 16,-9-29-13-16,15 25-9 0,-15-25-22 16,24 18-27-16,2-3-51 0,-26-15-73 0,44 0-141 15,-16-3-115-15,-5-11 81 0,16 14 410 0</inkml:trace>
          <inkml:trace contextRef="#ctx0" brushRef="#br2" timeOffset="48042.7728">16472 4585 1347 0,'-14'23'369'0,"14"-23"-299"15,-25 6-16-15,25-6-7 0,-23 14-4 16,23-14-15-16,-21 24-6 0,11-5-9 16,2 0 6-16,-1 3-6 0,3 1 3 0,-1 0-10 15,2 1-6-15,-1 0 0 0,2 1 0 0,0 0 0 16,4-5 0-16,0 1 0 0,0-21 0 0,4 28 0 16,-4-28-8-16,9 18-9 0,-9-18-6 0,0 0-8 15,19 7-4-15,-19-7-12 0,20-15-18 0,-2 8-32 16,-10-22-61-16,24 17-92 0,-25-27-124 15,16 7-134-15,5 5 75 0,-16-16 433 0</inkml:trace>
          <inkml:trace contextRef="#ctx0" brushRef="#br2" timeOffset="48967.9107">16581 4286 1329 0,'0'0'401'16,"0"0"-355"-16,-18 15-33 15,18-15-7-15,0 0-3 0,0 0-4 0,0 0 1 16,8 21-2-16,-8-21 4 0,14 20-2 0,-14-20 2 15,22 21-1-15,-22-21 3 0,23 27 1 0,-23-27 6 16,25 25 4-16,-25-25 4 0,23 29-1 0,-23-29 5 16,20 31-1-16,-20-31 2 0,14 27-5 0,-14-27-15 15,11 28 24-15,-11-28-25 0,4 31 26 0,-4-31-12 16,-3 32-11-16,0-15-6 0,-2 0 0 16,-4 1 0-16,1-1 0 0,-2 2 0 0,-1 1 0 15,0 0 0-15,-2 0 0 0,1-2 0 0,0 0 0 16,1-1 0-16,11-17 0 0,-16 28 0 0,16-28 0 15,-6 18 0-15,6-18 0 0,0 0 0 16,0 0 0-16,0 0 0 0,0 0 0 0,18 7 0 16,-18-7 0-16,23-14 0 0,-23 14 0 0,34-31 0 15,-14 12 0-15,0-1 0 0,1-1 0 16,1 0 0-16,0 1 0 0,2-1 0 0,-3 1 0 16,1 2 0-16,-5 3 0 0,-17 15 0 0,25-21 0 15,-25 21 0-15,0 0 0 0,17-10 0 0,-17 10 0 16,0 0 0-16,0 0 0 0,0 0 0 0,9 21 0 15,-9-21 0-15,10 31 0 0,-7-13 0 0,3 4 0 16,-1-4 0-16,2 5 0 0,1-4-23 16,4 2-10-16,0-2-1 0,5 3-9 15,-17-22 0-15,37 35-10 0,-20-24-5 0,8 3-11 16,-7-9-13-16,12 8-21 0,-13-15-14 0,13 10 0 0,-12-15 3 16,11 8-8-16,-9-13-13 0,5 6-46 15,-6-10 4-15,-1 3 55 0,-18 13 78 0,25-34 134 16,-25 34 69-16,11-37 43 0,-11 37-6 0,3-37-31 15,-3 37-37-15,-4-36-20 0,4 36-25 16,-6-34-7-16,6 34-13 0,-10-25-7 0,10 25-3 16,0 0-5-16,-17-17-3 0,17 17-8 0,0 0-4 15,-24 0-10-15,24 0-1 0,-21 16-2 0,21-16 2 16,-24 30-1-16,12-12-1 0,-3 3-20 0,3-2 0 16,-1 0 0-16,3 1 0 0,0-3 0 0,10-17 0 15,-7 27 0-15,7-27 0 0,1 19 0 16,-1-19 0-16,0 0 0 0,0 0 0 15,21 13 0-15,-21-13 0 0,19-5 0 0,-19 5 0 16,28-18 0-16,-28 18 0 0,32-29 0 0,-15 11 0 16,0 0 0-16,0-1 0 0,0 0 0 0,0 0 0 15,-1 1 0-15,-16 18 0 0,27-29 0 0,-27 29 0 16,19-20 0-16,-19 20 0 0,0 0 0 0,0 0 0 16,17-9 0-16,-17 9 0 0,0 0 0 15,0 0 0-15,-4 24 0 0,2-7 0 0,-4 4 0 16,0 5 0-16,-4 3 0 0,-1 2 0 0,-2 4 0 15,-2 4 0-15,-1 3 0 0,-2 3 0 0,-1 1 0 16,-3 0 0-16,1 0 0 0,2 0 0 0,-2-2 0 16,4-3 0-16,1-7 0 0,3-4 0 15,2-7 0-15,5-4 0 0,6-19 0 0,-8 22 0 16,8-22 0-16,0 0 0 0,0 0 0 16,0 0 0-16,0 0 0 0,0 0 0 0,10-17 0 15,-10 17 0-15,14-35 0 0,-7 13 0 0,-1-1 0 16,1 1 0-16,-2-2 0 0,1 0 0 0,1-3 0 15,1 0 0-15,0-2 0 0,1-3 0 0,2 1 0 16,0-3 0-16,3 4 0 0,3-1 0 0,2 6 0 31,-4 1-14-31,6 6-35 0,-3-4-19 16,7 10-36-16,-11-15-76 0,23 27-187 0,-13-16-214 16,6-1 35-16,6 11 409 0</inkml:trace>
          <inkml:trace contextRef="#ctx0" brushRef="#br2" timeOffset="49288.2048">17941 4487 1615 0,'-20'8'105'0,"-9"-5"-32"0,5 5-19 16,-6-1 8-16,6 5-29 0,-4 1 13 0,3 1-15 16,0-1-3-16,5 1-28 0,3-2 0 0,17-12 0 15,-20 23 0-15,20-23 0 0,-6 19 0 0,6-19 0 16,6 18 0-16,-6-18 0 0,15 17 0 0,-15-17 0 15,24 11 0-15,-24-11 0 0,32 9 0 16,-15-7 0-16,0 2 0 0,-17-4 0 0,30 7 0 16,-30-7 0-16,27 7 0 0,-27-7 0 0,19 10 0 15,-19-10 0-15,0 0 0 0,19 24 0 0,-19-24 0 16,1 23 0-16,-1-23 0 0,-9 31 0 16,2-12 0-16,-4 0 0 0,-2 0 0 0,-3 1 0 0,-4-1 0 15,2-2 0-15,-3 0 0 0,2-3 0 16,2 0 0-16,17-14 0 0,-27 23-50 15,27-23-27-15,-13 19-68 0,13-19-124 0,-17-6-329 16,17 6 8-16,0 0 273 0</inkml:trace>
        </inkml:traceGroup>
        <inkml:traceGroup>
          <inkml:annotationXML>
            <emma:emma xmlns:emma="http://www.w3.org/2003/04/emma" version="1.0">
              <emma:interpretation id="{C2D729C4-1613-46FD-9913-299C1D946798}" emma:medium="tactile" emma:mode="ink">
                <msink:context xmlns:msink="http://schemas.microsoft.com/ink/2010/main" type="inkWord" rotatedBoundingBox="18448,4552 20133,4492 20149,4953 18465,5013"/>
              </emma:interpretation>
              <emma:one-of disjunction-type="recognition" id="oneOf14">
                <emma:interpretation id="interp69" emma:lang="en-NZ" emma:confidence="0">
                  <emma:literal>are</emma:literal>
                </emma:interpretation>
                <emma:interpretation id="interp70" emma:lang="en-NZ" emma:confidence="0">
                  <emma:literal>owe</emma:literal>
                </emma:interpretation>
                <emma:interpretation id="interp71" emma:lang="en-NZ" emma:confidence="0">
                  <emma:literal>ane</emma:literal>
                </emma:interpretation>
                <emma:interpretation id="interp72" emma:lang="en-NZ" emma:confidence="0">
                  <emma:literal>Are</emma:literal>
                </emma:interpretation>
                <emma:interpretation id="interp73" emma:lang="en-NZ" emma:confidence="0">
                  <emma:literal>ow-e</emma:literal>
                </emma:interpretation>
              </emma:one-of>
            </emma:emma>
          </inkml:annotationXML>
          <inkml:trace contextRef="#ctx0" brushRef="#br2" timeOffset="50411.8087">18850 4651 857 0,'16'-20'339'0,"-16"20"-143"15,7-17-109-15,-7 17-11 0,6-20 1 0,-6 20-8 16,-1-17-14-16,1 17-9 0,0 0-6 0,-22-21-5 15,22 21-9-15,-30-10-4 0,11 5-7 16,-5 5-2-16,0 4 1 0,-1 2 4 0,-3 2-2 16,2 4 3-16,-1 2-4 0,2 3-3 0,-1 1-12 15,1 2 0-15,0 3 0 0,3 0 0 0,4 1 0 16,2 1 0-16,3-1 0 0,3 0 0 16,2-2 0-16,3-2 0 0,4-1 0 0,1-19 0 15,7 27 0-15,-7-27 0 0,17 21 0 0,-17-21 0 16,27 13 0-16,-10-9 0 0,2-5 0 15,3-3 0-15,1-3 0 0,2-4 0 0,1-4 0 16,0-3 0-16,1-4 0 0,-1-1 0 0,0 0 0 16,-1-1 0-16,0 1 0 0,-3 2 0 0,-4-1 0 15,-1 4 0-15,-4 1 0 0,-13 17 0 0,20-27 0 16,-20 27 0-16,0 0 0 0,0 0 0 0,11-17 0 16,-11 17 0-16,0 0 0 0,0 0 0 15,0 0 0-15,0 0 0 0,-12 26 0 0,5-10 0 16,-1 6 0-16,-1 4 0 0,1 0 0 15,-1 2 0-15,3 0 0 0,0 0 0 0,4-2 0 16,2-1 0-16,5-4 0 0,4-1 0 0,5-3 0 16,3-4 0-16,5-1-12 0,2-5-11 0,8-2-8 15,3-6-9-15,6-2-14 0,-2-7-21 0,12 3-29 16,-14-14-38-16,14 13-42 0,-22-22-37 16,17 18-8-16,-19-16 4 0,5 9 27 0,-7-2 43 15,-5 0 62-15,-3 3 77 0,-6-1 92 0,-11 19 63 16,2-31 57-16,-2 31 9 0,-13-23 4 0,13 23-24 15,-20-7-33-15,20 7-37 0,-22-2-27 0,22 2-20 16,-23 8-17-16,23-8-8 0,-22 18-14 0,22-18-1 16,-19 25-7-16,9-8 3 0,0 3-7 15,3 3 3-15,1 0-6 0,0 2 2 16,1 0 3-16,4-1 5 0,-3-3-3 0,4-2 3 16,0-19-12-16,1 29-6 0,-1-29-6 0,4 20 0 15,-4-20 0-15,0 0 0 0,0 0 0 0,0 0 0 16,0 0 0-16,18 7 0 0,-18-7 0 0,0 0 0 15,20-27 0-15,-20 27 0 0,22-36 0 0,-10 14 0 16,0-3 0-16,0 1 0 0,0-2 0 16,-1 1 0-16,-1 1 0 0,-2 0 0 0,1 2 0 15,-3 1 0-15,1 2 0 0,-1 1 0 0,1 1 0 16,-7 17 0-16,13-28 0 0,-13 28 0 16,11-21 0-16,-11 21 0 0,0 0 0 0,23-14 0 15,-23 14 0-15,24-2-23 0,-24 2-14 0,29 1-14 16,-9 4-15-16,-20-5-27 0,39 8-55 0,-39-8-129 15,28-5-304-15,-4 8 52 0,-3-7 288 16</inkml:trace>
          <inkml:trace contextRef="#ctx0" brushRef="#br2" timeOffset="50771.2308">19781 4709 1752 0,'0'0'69'0,"-23"10"-26"16,23-10-2-16,0 0-12 15,0 0-10-15,0 0-12 0,0 0-1 0,0 0 3 16,0 0 3-16,7 17 4 0,-7-17 1 0,29 4-2 16,-10-4-3-16,2-2-12 0,0-1 0 0,1-1 0 15,0-1 0-15,-2 0 0 0,1-2 0 0,-3-1 0 16,-1-1 0-16,0-2 0 0,-17 11 0 0,27-21 0 16,-27 21 0-16,18-26 0 0,-18 26 0 15,10-26 0-15,-10 26 0 0,0-28 0 0,0 28 0 16,-10-29 0-16,10 29 0 0,-18-24 0 15,18 24 0-15,-28-14 0 0,28 14 0 0,-36-1 0 0,15 7 0 16,-3 5 0-16,-2 5 0 0,0 4 0 16,-2 6 0-16,-1 3 0 0,1 2 0 0,2 2 0 15,4-1 0-15,5 0 0 0,3-1 0 0,8-3 0 16,5-1 0-16,3-3 0 0,6-5 0 16,4-1 0-16,-12-18 0 0,35 25 0 0,-12-19 0 15,5-2 0-15,6-2-13 0,11 1-45 0,-2-10-45 16,18 12-138-16,-19-15-389 0,21-3 30 0,2-2 199 15</inkml:trace>
        </inkml:traceGroup>
        <inkml:traceGroup>
          <inkml:annotationXML>
            <emma:emma xmlns:emma="http://www.w3.org/2003/04/emma" version="1.0">
              <emma:interpretation id="{6E332269-AFC7-43F2-9600-38C54E39F4D7}" emma:medium="tactile" emma:mode="ink">
                <msink:context xmlns:msink="http://schemas.microsoft.com/ink/2010/main" type="inkWord" rotatedBoundingBox="20773,4432 23277,4384 23288,4948 20784,4996"/>
              </emma:interpretation>
              <emma:one-of disjunction-type="recognition" id="oneOf15">
                <emma:interpretation id="interp74" emma:lang="en-NZ" emma:confidence="0">
                  <emma:literal>made</emma:literal>
                </emma:interpretation>
                <emma:interpretation id="interp75" emma:lang="en-NZ" emma:confidence="0">
                  <emma:literal>Made</emma:literal>
                </emma:interpretation>
                <emma:interpretation id="interp76" emma:lang="en-NZ" emma:confidence="0">
                  <emma:literal>male</emma:literal>
                </emma:interpretation>
                <emma:interpretation id="interp77" emma:lang="en-NZ" emma:confidence="0">
                  <emma:literal>mad</emma:literal>
                </emma:interpretation>
                <emma:interpretation id="interp78" emma:lang="en-NZ" emma:confidence="0">
                  <emma:literal>mcede</emma:literal>
                </emma:interpretation>
              </emma:one-of>
            </emma:emma>
          </inkml:annotationXML>
          <inkml:trace contextRef="#ctx0" brushRef="#br2" timeOffset="51693.1969">21008 4616 1048 0,'0'0'327'0,"-17"-13"-206"0,17 13-71 0,0 0-11 15,0 0 5-15,0 0 1 0,0 0-8 0,0 0-10 16,-19-10-9-16,19 10-7 0,0 0 0 0,-21 18 0 16,21-18 9-16,-25 31-2 0,12-10 10 15,-4 1-3-15,2 2 1 0,-2-1-5 0,3 3 1 16,0-2-8-16,2 1 4 0,1-2-8 0,1 0 2 15,2-3-5-15,2-4 0 0,6-16-4 0,-6 22 0 16,6-22-5-16,0 0 2 0,0 0-1 0,0 0 0 16,0 0 0-16,0 0 0 0,0 0 2 0,17 10-2 15,-17-10 3-15,0 0-1 0,18-21 3 0,-18 21-2 16,18-29 0-16,-8 11-3 16,2-2 1-16,0-2-2 0,-1 0 5 0,3-1-5 15,-3 1 6-15,1 2-4 0,-1-2 2 0,1 0-2 16,-1 2 1-16,-3 0-3 0,-8 20 5 0,15-26-4 15,-15 26 2-15,0 0-1 0,12-20 0 0,-12 20 1 16,0 0-1-16,0 0 0 0,0 0 0 0,0 0 0 16,0 0 1-16,0 0 0 0,1 22 0 0,-1-22 2 15,0 27-3-15,0-27 4 0,3 30-4 16,-3-30 2-16,6 28-2 0,-6-28 0 0,11 24 0 16,-11-24 0-16,19 18 0 0,-19-18 0 0,31 13 0 15,-11-10 0-15,3-3 0 0,4-4 0 0,5-4 0 16,3-4 0-16,1-5 0 0,5-3 0 15,-4-1 0-15,1-2 0 0,-4 1 0 0,-5-1 0 16,-2 2 0-16,-4 2 0 0,-6 2 0 16,0 1 0-16,-17 16 0 0,21-21 0 0,-21 21 0 15,0 0 0-15,0 0 0 0,0 0 0 0,0 0 0 16,0 0 0-16,0 0 0 0,0 0 0 0,0 0 0 16,-4 25 0-16,-3-2 0 0,-3 2 0 0,-1 6 0 15,-2-1 0-15,2 2 0 0,-3 0 0 0,6 1 0 16,-2-2 0-16,3-1 0 0,2-2 0 0,4-1 0 15,1-6-15-15,7 2-24 0,0-6-6 16,8 0-18-16,-15-17-10 0,41 23-23 16,-24-24-30-16,24 13-73 0,-22-24-101 0,15 5-209 15,7 2 28-15,-9-19 381 0</inkml:trace>
          <inkml:trace contextRef="#ctx0" brushRef="#br2" timeOffset="52068.2543">21925 4604 1346 0,'-28'-13'170'0,"28"13"-79"0,-30-3-22 0,30 3-6 16,-27 5-16-16,27-5-10 0,-31 16-8 0,31-16 4 16,-35 28-4-16,17-8 5 0,-2 2-7 0,1 2 1 15,-2 2-6-15,2 0 0 0,-2 2-22 0,3 1 0 16,-1-1 0-16,5-1 0 0,2-5 0 16,4-1 0-16,5-4 0 0,3-17 0 15,3 25 0-15,-3-25 0 0,17 15 0 0,-17-15 0 16,36 4 0-16,-12-11 0 0,8-2 0 0,2-7 0 15,6-4 0-15,2-5 0 0,0-5 0 0,0-1 0 16,-3-1 0-16,-1 2 0 0,-4 1 0 0,-5 2 0 16,-6 2 0-16,-3 1 0 0,-7 2 0 0,-3 5 0 15,-10 17 0-15,8-27 0 0,-8 27 0 0,0 0 0 16,-11-19 0-16,11 19 0 0,0 0 0 16,-23 0 0-16,23 0 0 0,-20 17 0 0,20-17 0 15,-26 34 0-15,14-11 0 0,0 0 0 0,3 2 0 16,1-2 0-16,3 1 0 0,2-1 0 15,7 3-30-15,0-6-18 0,7 5-13 0,0-9-6 16,9 7-19-16,-20-23-20 0,46 33-60 0,-46-33-74 16,58 12-192-16,-22-1-67 0,-3-15 188 0</inkml:trace>
          <inkml:trace contextRef="#ctx0" brushRef="#br2" timeOffset="52443.2812">22567 4725 1128 0,'-27'-34'434'15,"27"34"-314"-15,-28-19-39 0,28 19-9 0,-33-14-13 16,33 14-13-16,-34-3-11 16,17 6-5-16,-1 1-8 0,-2 3-2 0,1 2-20 15,1 3 0-15,-1 4 0 0,1 1 0 0,4 0 0 16,0 2 0-16,3 0 0 0,3 2 0 0,-1-1 0 16,4 0 0-16,2-2 0 0,3-18 0 0,1 26 0 15,-1-26 0-15,0 0 0 0,19 20 0 0,-19-20 0 16,26 0 0-16,-9-5 0 0,4-6 0 0,3-6 0 15,3-6 0-15,3-6 0 0,1-2 0 16,0-2 0-16,1-1 0 0,-2 2 0 0,-1-2 0 16,-2 2 0-16,-3 1 0 0,-3 1 0 0,-3 2 0 15,-1 1 0-15,-2 1 0 0,-4 3 0 0,-1 0 0 16,-2 4 0-16,-8 19 0 0,9-20 0 16,-9 20 0-16,0 0 0 0,0 0 0 0,0 0 0 15,-11 19 0-15,3-1 0 0,-2 8 0 0,-4 3 0 16,-3 5 0-16,1 1 0 0,-1 2 0 15,4 3 0-15,2-4 0 0,2 1 0 0,1-5 0 16,6 2-49-16,-2-5-9 0,9 5-18 0,-2-11-8 16,12 7-35-16,-15-30-39 0,33 39-92 0,-33-39-228 15,29 17-8-15,1-9 198 0</inkml:trace>
          <inkml:trace contextRef="#ctx0" brushRef="#br2" timeOffset="52802.7014">22849 4709 1468 0,'-17'0'211'0,"17"0"-149"0,-3 20-24 0,3-20-2 15,5 19-4-15,-5-19 0 0,12 19-6 0,-12-19 7 16,24 17-4-16,-7-11 2 0,0-3-4 16,5-2-5-16,2-2-22 0,5-2 0 0,3-2 0 15,0-2 0-15,-1-2 0 0,1-2 0 0,-5-1 0 16,0-2 0-16,-1 0 0 0,-4-1 0 0,-4 1 0 15,-18 14 0-15,25-31 0 0,-25 31 0 0,8-29 0 16,-8 29 0-16,-6-30 0 0,6 30 0 16,-22-26 0-16,5 14 0 0,-3 4 0 0,-4 5 0 15,-2 3 0-15,-2 6 0 0,-2 6 0 16,-2 4 0-16,0 4 0 0,-1 5 0 0,4 4 0 16,1 3 0-16,3-1 0 0,7 2 0 0,3-2 0 15,7 0 0-15,7-3 0 0,7-2 0 0,6-3 0 16,3-5 0-16,6-1 0 0,4-6 0 0,5-2 0 15,3-7 0-15,8 0-22 0,-3-10-82 0,18 15-134 16,-16-19-401-16,15 4 31 0,-4-6 173 16</inkml:trace>
        </inkml:traceGroup>
      </inkml:traceGroup>
    </inkml:traceGroup>
    <inkml:traceGroup>
      <inkml:annotationXML>
        <emma:emma xmlns:emma="http://www.w3.org/2003/04/emma" version="1.0">
          <emma:interpretation id="{739A738A-2D77-4A6E-A57A-E6BB3BEF505F}" emma:medium="tactile" emma:mode="ink">
            <msink:context xmlns:msink="http://schemas.microsoft.com/ink/2010/main" type="paragraph" rotatedBoundingBox="800,5455 23830,5274 23843,6859 812,704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CEF217E-C7B1-44B9-86BC-1500A65B7141}" emma:medium="tactile" emma:mode="ink">
              <msink:context xmlns:msink="http://schemas.microsoft.com/ink/2010/main" type="line" rotatedBoundingBox="800,5455 23830,5274 23843,6859 812,7041"/>
            </emma:interpretation>
          </emma:emma>
        </inkml:annotationXML>
        <inkml:traceGroup>
          <inkml:annotationXML>
            <emma:emma xmlns:emma="http://www.w3.org/2003/04/emma" version="1.0">
              <emma:interpretation id="{EEE55548-5CB1-4CBD-978A-054AFB2B5EF9}" emma:medium="tactile" emma:mode="ink">
                <msink:context xmlns:msink="http://schemas.microsoft.com/ink/2010/main" type="inkWord" rotatedBoundingBox="800,5497 3224,5478 3235,6777 810,6796"/>
              </emma:interpretation>
              <emma:one-of disjunction-type="recognition" id="oneOf16">
                <emma:interpretation id="interp79" emma:lang="en-NZ" emma:confidence="0">
                  <emma:literal>from</emma:literal>
                </emma:interpretation>
                <emma:interpretation id="interp80" emma:lang="en-NZ" emma:confidence="0">
                  <emma:literal>trom</emma:literal>
                </emma:interpretation>
                <emma:interpretation id="interp81" emma:lang="en-NZ" emma:confidence="0">
                  <emma:literal>frum</emma:literal>
                </emma:interpretation>
                <emma:interpretation id="interp82" emma:lang="en-NZ" emma:confidence="0">
                  <emma:literal>fran</emma:literal>
                </emma:interpretation>
                <emma:interpretation id="interp83" emma:lang="en-NZ" emma:confidence="0">
                  <emma:literal>fram</emma:literal>
                </emma:interpretation>
              </emma:one-of>
            </emma:emma>
          </inkml:annotationXML>
          <inkml:trace contextRef="#ctx0" brushRef="#br2" timeOffset="57139.8684">1382 5857 1428 0,'0'0'31'16,"-4"-31"-23"-16,7 8-2 0,3-2 18 0,1-5-24 15,3 4 32-15,-2-3-30 0,0 1 6 16,-5 1 7-16,1 4 0 0,-5-1 17 0,3 6 5 16,-7-5 10-16,5 23-7 0,-6-33 0 0,6 33-9 15,-12-20-2-15,12 20-4 0,0 0-3 0,-22-4-2 16,22 4-7-16,-24 10-3 0,24-10-7 0,-34 27 1 15,14-2-5-15,-4 6 6 0,0 8-5 0,-2 6 8 16,1 5 5-16,-1 4-18 0,0 2 17 16,3 5-17-16,3 1 2 0,0 4 10 15,4 2-12-15,4-2 10 0,2 0-11 0,2-6 9 16,3 2 2-16,3-3-19 0,4-3 16 0,1-3-27 16,5-6-3-16,-2-7-1 0,4 0-26 0,-3-10-12 15,8 5-29-15,-12-14-24 0,18 11-74 0,-21-32-72 16,13 22-177-16,-2-4-49 0,-11-18 365 0</inkml:trace>
          <inkml:trace contextRef="#ctx0" brushRef="#br2" timeOffset="58412.7554">829 6338 1756 0,'-22'-1'61'0,"22"1"-31"16,0 0-24-16,0 0-7 0,0 0-2 15,0 0 2-15,22-2 4 0,-22 2 1 0,32-6 0 16,-12 1-1-16,4 0-2 0,2-1-2 0,0 0 1 16,4 1 0-16,-2-1 0 0,3 0 0 0,1 0 0 15,2 0-2-15,2 0-1 0,2 0-3 0,0 1-1 16,1-2-6-16,1 2 0 0,-1-1 0 0,0 0 4 16,-2 0 2-16,-1 0 2 0,-6 0-7 0,0 3 2 15,-2 1 0-15,-3 1 3 16,-3 1 6-16,-22 0 1 0,28 2 1 0,-28-2-1 15,0 0 1-15,0 0-2 0,15 21 3 0,-15-21-2 16,-3 25 3-16,-2-8-2 0,-1 1 6 0,-3 0-4 16,1 4 9-16,-4-2-1 0,2 5-11 0,-4-4 32 15,4 1-30-15,-1-1 27 0,1-3-12 0,10-18-6 16,-14 28 3-16,14-28-6 0,0 0 1 0,-6 17-5 16,6-17 1-16,0 0-3 0,0 0-2 15,0 0-2-15,0 0 1 0,0 0 3 0,11-22 3 16,-11 22 5-16,19-35-1 0,-7 9-11 15,2-3 21-15,1-2-24 0,0-2 20 0,-1 1-10 16,1 1-5-16,-2 2 5 0,2 3-7 0,-3 3 6 16,0 1-5-16,-2 5 3 0,-10 17-3 0,17-25 2 15,-17 25-4-15,0 0 3 0,19-17 0 16,-19 17-2-16,0 0 1 0,25-9-3 0,-25 9-1 16,25 0 0-16,-25 0 0 0,33 3-1 0,-14-2 2 15,2 0 0-15,2 0 0 0,1-2 1 0,2-1 0 16,2-1 1-16,0-2 1 0,0 1-1 0,1-2 0 15,0-2-1-15,-2 1 0 0,0 1-1 16,-4-1-2-16,-2 3 1 0,-21 4 0 0,28-6 1 16,-28 6 2-16,0 0 4 0,0 0 1 0,0 0 1 15,0 0 0-15,0 0-3 0,-5 19 1 16,5-19-2-16,-31 32 2 0,9-10-2 0,-1 2 5 16,-2 4-2-16,0 2 7 0,1 1-5 0,1 3 6 15,0 2-6-15,2 0 4 0,4 0 8 0,3-2-20 16,3-4 16-16,3-2-20 0,4-5 6 0,5-4 4 15,4-2-5-15,-5-17 2 0,23 24-3 0,-23-24 2 16,36 12-1-16,-11-12 2 0,2-3 2 16,3-7-3-16,1-5 2 0,1-6-3 0,1-5 2 15,-2-4-3-15,0-3-8 0,-3 0 19 0,-4-3-23 16,-1 3 19-16,-6 0-7 0,-2 1-4 16,-5 5 7-16,-6 0-4 0,-1 2 6 0,-4 2-5 15,-3 1 4-15,-1 1-3 0,-3 3 3 0,8 18-2 16,-20-26 2-16,20 26 0 0,-18-14 0 15,18 14 1-15,0 0-3 0,-17-2 0 0,17 2 0 16,0 0-1-16,0 0-1 0,0 0 2 0,1 19-3 16,-1-19 4-16,13 20-1 0,-13-20 0 0,25 18 1 15,-8-12-1-15,1-1 0 0,3-3 3 0,3-1 3 16,4-3 1-16,1-2 2 0,4-1-1 0,-1-1-1 16,2-1-3-16,-3 0-1 0,0 0-2 0,-5 1 2 15,-2 1-3-15,-6 2 1 0,-18 3-1 16,25-1 1-16,-25 1 1 0,0 0-2 15,0 0 1-15,0 0-1 0,17 12 1 0,-17-12 0 16,-2 19 3-16,2-19-4 0,-12 36 3 0,3-13-3 16,-3 0 4-16,0 2-4 0,0 2 4 0,-3-1-4 15,3 1 3-15,0-3-3 0,2-2 4 0,2-3-4 16,8-19 4-16,-9 24-2 0,9-24-1 0,0 0 0 16,0 0 0-16,0 0-2 0,0 0 2 15,22 3 2-15,-22-3-4 0,28-28 6 0,-11 6-5 16,1-5 4-16,3-3-4 0,0-1 4 0,-1-1-3 15,1 2 5-15,-2 2-3 0,-2 2 4 0,-2 3-5 16,-2 2 2-16,-3 4-1 0,-10 17 1 0,15-22 1 16,-15 22-1-16,0 0 0 0,0 0-1 15,0 0 1-15,0 0-2 0,0 0 1 0,0 0-2 16,0 0 0-16,7 21 0 0,-7-21 2 16,1 34-3-16,0-15 3 0,-1-1-2 0,0-18 2 15,3 32-3-15,-3-32 2 0,7 23-3 0,-7-23 0 0,0 0 1 0,21 20 2 16,-21-20-2-16,19 6 3 0,-19-6 1 0,31-3-2 15,-12-3 5-15,2-5-3 0,3-5 2 0,2-3-3 16,0-4-2-16,4-3 0 0,-4 1 0 16,1 0 0-16,-3 2 0 0,-3 2 0 0,-3 5 0 15,-18 16 0-15,23-19 0 0,-23 19 0 0,0 0 0 16,0 0 0-16,0 0 0 0,0 0 0 0,0 0 0 16,0 0 0-16,4 27 0 0,-9-6 0 15,0 7-2-15,-1 2-11 0,-1 4-11 0,0-1-3 16,3 3-22-16,-3-6-17 0,9 9-55 0,-9-16-32 15,23 21-66-15,-21-25-180 0,16 6-139 16,11 9 103-16,-22-34 435 0</inkml:trace>
        </inkml:traceGroup>
        <inkml:traceGroup>
          <inkml:annotationXML>
            <emma:emma xmlns:emma="http://www.w3.org/2003/04/emma" version="1.0">
              <emma:interpretation id="{569B5FD8-9922-4A71-862F-9012CE344EEF}" emma:medium="tactile" emma:mode="ink">
                <msink:context xmlns:msink="http://schemas.microsoft.com/ink/2010/main" type="inkWord" rotatedBoundingBox="4282,5650 9510,5609 9517,6589 4290,6630"/>
              </emma:interpretation>
              <emma:one-of disjunction-type="recognition" id="oneOf17">
                <emma:interpretation id="interp84" emma:lang="en-NZ" emma:confidence="0">
                  <emma:literal>Aluminium</emma:literal>
                </emma:interpretation>
                <emma:interpretation id="interp85" emma:lang="en-NZ" emma:confidence="0">
                  <emma:literal>aluminium</emma:literal>
                </emma:interpretation>
                <emma:interpretation id="interp86" emma:lang="en-NZ" emma:confidence="0">
                  <emma:literal>Aluoiihium</emma:literal>
                </emma:interpretation>
                <emma:interpretation id="interp87" emma:lang="en-NZ" emma:confidence="0">
                  <emma:literal>Alumihium</emma:literal>
                </emma:interpretation>
                <emma:interpretation id="interp88" emma:lang="en-NZ" emma:confidence="0">
                  <emma:literal>Aluoilhium</emma:literal>
                </emma:interpretation>
              </emma:one-of>
            </emma:emma>
          </inkml:annotationXML>
          <inkml:trace contextRef="#ctx0" brushRef="#br2" timeOffset="59603.8173">4544 5807 842 0,'0'0'91'0,"0"0"-91"0,0 0 11 15,-20 33 8-15,11-14 28 0,1 9 14 0,-8-1 1 16,4 10 5-16,-8-6-3 0,6 8 7 0,-5-6-14 16,5 6 1-16,-5-7-16 0,6 5 7 0,-6-7-13 15,8 1 2-15,-4-5-11 0,4-1-1 0,0-3-11 16,2-1 2-16,2-5-9 16,7-16 0-16,-9 26-5 0,9-26 1 0,0 0-4 15,0 0-2-15,0 0-1 0,0 0-3 0,0 0 4 16,0 0 1-16,0 0 5 0,16-18 2 0,-7-2 7 15,3-4-3-15,1-8 8 0,2-6-7 0,1-7 8 16,2-2-8-16,-1-5 13 0,2 1-14 0,1 1 11 16,1 1-12-16,-2 0 8 0,0 1-7 15,0 5-10-15,-2 3 20 0,-1 5-24 0,-3 7 21 16,-1 8-9-16,-12 20-6 0,17-22 2 0,-17 22-2 16,0 0-2-16,0 0 1 0,0 0-1 15,18 11 3-15,-18-11-3 0,15 37 5 0,-5-5-6 16,-2 3-8-16,1 6 21 0,-2 5-21 0,-1 2 19 15,-1 2-3-15,1 0-11 0,-1 2 9 0,1-2-8 16,0-2 6-16,0 0-7 0,1-6 1 16,2-2-19-16,-2-4-1 0,2-1-19 0,-2-6-19 15,4-1 11-15,-11-28-66 0,21 44-30 0,-21-44-118 16,0 0-303-16,13 17 66 0,-13-17 340 0</inkml:trace>
          <inkml:trace contextRef="#ctx0" brushRef="#br2" timeOffset="59775.7829">4431 6209 1560 0,'0'0'165'0,"-21"-1"-118"0,21 1-15 15,0 0-14-15,0 0-8 0,0 0-8 0,0 0-2 16,0 0 1-16,19 3 2 0,0-3 2 0,6-1-1 16,7-4-1-16,3-2-2 0,6-4 1 0,3-5-13 15,7-1-16-15,-1-7-27 0,10 4-33 16,-8-17-48-16,20 19-77 0,-21-23-116 0,10 7-204 15,4 10 66-15,-17-17 466 0</inkml:trace>
          <inkml:trace contextRef="#ctx0" brushRef="#br2" timeOffset="59978.8601">5314 5648 1548 0,'-21'30'53'0,"-1"1"-22"16,3 9-9-16,-2-1 29 0,5 7-27 0,-3 0 18 15,3 4-11-15,-2-5-16 0,4 3 2 0,3-6-16 16,3 0 5-16,3-3-11 0,2-4 7 0,3 0-12 16,2-5-3-16,4 2-19 0,-1-7-9 0,7 3-29 15,-6-11-17-15,15 8-36 0,-21-25-116 0,36 25-59 16,-19-13-177-16,1-16 26 0,15 14 449 16</inkml:trace>
          <inkml:trace contextRef="#ctx0" brushRef="#br2" timeOffset="60338.2655">5539 6003 1207 0,'0'0'331'15,"-28"18"-266"-15,28-18-17 0,-22 20-7 0,14-3-3 16,8-17-7-16,-19 37-1 0,8-16-5 0,4 4 4 16,-3-1-7-16,3 2 3 0,1-2-5 0,2 0-1 15,3-3-6-15,1-1-3 0,2-3-5 0,-2-17-1 16,11 28-4-16,-11-28 3 0,21 22-4 0,-21-22 1 15,31 9 1-15,-12-7 0 0,3-6 0 16,3-3 0-16,3-5 2 0,4-5-3 16,2-4 3-16,-1-2-5 0,-2-2 5 0,0-1-5 15,-3 0 5-15,-3 0-4 0,-3 2 3 0,-5 1-5 16,-2 1 5-16,-4 3-3 0,-11 19 3 0,12-28-2 16,-12 28 2-16,0 0 0 0,3-19 1 0,-3 19 1 15,0 0-2-15,0 0-2 0,0 0-5 0,0 0-4 16,0 0-3-16,-9 22-1 0,9-22-1 0,-6 34 2 15,3-13-6-15,1 1 0 0,0 2-11 16,0-2-1-16,3 3-12 0,-3-3-6 0,7 5-23 16,-7-10-15-16,15 11-43 0,-13-28-51 15,20 35-59-15,-20-35-145 0,15 17-53 0,9 3 223 16</inkml:trace>
          <inkml:trace contextRef="#ctx0" brushRef="#br2" timeOffset="60854.0003">6226 6113 1249 0,'-21'-26'188'16,"21"26"-102"-16,0 0-17 0,0 0-8 0,-21 8-16 15,21-8-12-15,-14 18-9 0,14-18 0 0,-21 33-5 16,13-12 3-16,-5-1-7 0,2 4 2 0,-1 2-6 16,1 2 2-16,-1-3-6 0,2-1 1 15,2-3-6-15,3-3 2 0,5-18-6 16,-1 28 3-16,1-28-4 0,0 0-12 0,10 17 12 15,-10-17 2-15,0 0 0 0,18-5 15 0,-18 5-12 16,19-21-3-16,-8 4 4 0,1-3-3 0,1-3 3 16,-3-3-4-16,1 0 5 0,0-1-6 0,-1-1 7 15,-1 3-8-15,-2-1 6 0,-1 2-5 0,-1 3 6 16,-1-1-4-16,-2 2 3 0,0 3-4 16,-2 17 1-16,3-21 0 0,-3 21 1 0,0 0 0 15,0 0 1-15,0 0-2 0,0 0-1 0,0 0 1 16,0 0-1-16,5 20 4 0,-5-20 2 0,6 33 3 15,-3-16-3-15,-3-17 1 0,10 31-6 16,-10-31 2-16,12 28-3 0,-12-28 3 0,21 21-1 16,-21-21 1-16,29 12-2 0,-11-10 0 15,4-2 1-15,1-2-1 0,2-3 1 0,0-4 0 16,2-1 1-16,-1-4-3 0,-1-3 4 0,-2 0-4 16,0 0 3-16,-3-1-3 0,-20 18 2 0,30-29-1 15,-30 29 2-15,16-18 0 0,-16 18 3 0,0 0 3 16,0 0 4-16,0 0-1 0,0 0-1 0,0 0-6 15,0 0-5-15,0 0-1 0,0 0-4 0,-6 28 3 16,1-9-2-16,0 6 0 0,-1 0-7 16,0 0-1-16,1 3-14 0,-1-2 1 0,2 3-14 15,0-4-3-15,4 5-29 0,-7-9-16 16,15 9-46-16,-8-30-65 0,9 39-66 0,-9-39-182 16,8 19-21-16,11-1 324 0</inkml:trace>
          <inkml:trace contextRef="#ctx0" brushRef="#br2" timeOffset="61072.7542">6924 6030 1427 0,'-21'-1'129'16,"20"18"-47"-16,1-17-16 0,-17 34-6 0,6-14-17 16,4 7 1-16,-4-1-13 0,1 2 0 15,-1 0-11-15,1 1-4 0,2 0-11 16,0 1 4-16,1-1-11 0,2-1 2 0,2-1-4 15,0-4-11-15,3-2 18 0,-2-2-25 0,3-3 11 16,-1-16-23-16,4 27-17 0,-4-27-21 0,0 0-33 16,0 0-48-16,18 18-99 0,-18-18-270 0,0 0-3 15,18-23 328-15</inkml:trace>
          <inkml:trace contextRef="#ctx0" brushRef="#br2" timeOffset="61760.3131">6997 5786 1350 0,'0'0'180'16,"0"0"-116"-16,-20-3-32 0,20 3 0 16,-17 10-37-16,17-10 3 0,-8 17-10 0,8-17-14 15,0 23-11-15,0-23-16 0,8 25-8 0,4-7-12 16,-12-18-6-16,20 26-7 0,-20-26 13 16,22 21 19-16,-22-21 27 0,24 21 18 0,-24-21 13 15,27 21 8-15,-27-21 21 0,22 18 25 0,-22-18 21 16,18 22 5-16,-18-22-5 0,13 25-15 0,-5-8-3 15,-8-17-8-15,2 31-1 0,-2-31-5 0,-5 38-1 16,-1-20-7-16,1 5 0 0,-4-3-9 0,1 3 0 16,-4-1-7-16,4 1 0 0,-3 0-9 15,-2 0-1-15,5-1-3 0,-1 0 1 16,1-4-4-16,8-18 1 0,-10 26-7 0,10-26-1 16,0 0-1-16,0 0-2 0,0 0 0 0,0 0 1 15,0 0 2-15,17 0 0 0,-17 0 2 0,28-35-3 16,-11 11 5-16,1-4-6 0,2-1 6 0,1-1-6 15,0-1 5-15,1 0-1 0,0 2 7 0,0 2-4 16,-1 0 7-16,-2 3-6 0,-1 3 0 16,-18 21-3-16,31-28 0 0,-31 28-1 0,22-9-1 15,-22 9-1-15,0 0 1 0,17 11 0 0,-17-11-1 16,3 26 1-16,-3-4-6 0,-2 1-3 0,0 4-8 16,-1-2-2-16,4 3-10 0,-1-3 1 15,4 2-8-15,-2-3 2 0,6 3-11 0,-3-6 2 16,7 4-13-16,-2-9 0 0,8 7-3 0,-18-23 17 15,41 31 23-15,-17-22-12 0,8 2 6 16,-4-11-34-16,9 5-12 0,-7-11-6 0,10 4 13 16,-5-14-45-16,-2-3-348 0,13 4 31 0,-6-1 195 15,-9-2 222-15,9 10 156 0,-25-18 149 0,7 3-147 16,-3 4 4-16,-8-8 10 0,6 12-1 0,-16-12-10 16,-1 27-17-16,6-34-14 0,-6 34-25 0,-5-24-12 15,5 24-14-15,0 0-9 0,0 0-8 16,-24-5-16-16,24 5-10 0,-21 21-12 0,8-4-4 15,-2 6-4-15,1 2 1 0,-1 5-8 0,1 3 5 16,-1 4-9-16,3 2 6 0,0-1 9 16,1-2-22-16,3-3 20 0,1-4-23 0,5-2 2 15,-1-2 0-15,7-2-39 0,0-5 11 0,4-1 4 16,-8-17 2-16,22 19 28 0,-22-19-13 0,29 1-22 16,-29-1-35-16,42-16-67 0,-30-16-106 15,18 2-303-15,-6 3 38 0,-8-13 311 0</inkml:trace>
          <inkml:trace contextRef="#ctx0" brushRef="#br2" timeOffset="61885.3465">8010 5894 1528 0,'-26'-27'208'0,"26"27"-89"15,-25-20-46-15,25 20-22 0,-27-6-23 16,27 6-14-16,-21-1-10 0,21 1-7 16,0 0-9-16,0 0-18 0,0 0-23 0,0 0-42 15,0 0-66-15,0 0-129 0,0 0-300 0,0 0 40 16,0 0 310-16</inkml:trace>
          <inkml:trace contextRef="#ctx0" brushRef="#br2" timeOffset="62475.1525">8348 6031 1433 0,'0'0'233'0,"0"0"-174"16,0 0-26-16,0 0-8 0,0 0-5 0,-14 19-4 16,14-19 2-16,-20 36 1 0,8-11 6 0,-2-1-3 15,1 4 3-15,-3 0-7 0,3 1 4 0,-1 0-6 16,2-1 1-16,4-3-8 0,3-3 1 0,2-5-6 16,3-17-1-16,8 26-2 0,-8-26 0 0,19 20-1 15,-19-20 3-15,34 7 0 0,-13-7 2 0,3-6 2 16,3-3-7-16,1-4 0 0,2-4 0 15,1-3 0-15,0-5 0 0,0 0 0 0,-3-3 0 16,-3 2 0-16,0-2 0 0,-5 0 0 0,0 1 0 16,-3 1 0-16,-2-1 0 0,-1 2 0 15,-3 2 0-15,-1 2 0 0,-3 4 0 0,-7 17 0 16,10-23 0-16,-10 23 0 0,0 0 0 0,0 0 0 16,0 0 0-16,0 0 0 0,0 0 0 15,4 23 0-15,-2-3 0 0,-1 4 0 0,-1 2 0 16,1 3 0-16,0 1 0 0,0 0-4 0,1-2-10 15,3-1-12-15,-2-1 0 0,5 0-13 0,0-4-1 16,5 1-17-16,-13-23-4 0,27 33-21 0,-27-33-2 16,33 20-20-16,-33-20-9 0,38 5-20 0,-38-5-35 15,37-16-14-15,-37 16-82 0,31-36-17 0,-6 24-37 0,-15-19 268 16</inkml:trace>
          <inkml:trace contextRef="#ctx0" brushRef="#br2" timeOffset="62929.2402">9008 6146 555 0,'6'-29'268'0,"9"10"-38"15,-18-16-34-15,3 35-42 0,11-46-38 16,-11 46-34-16,9-35-16 0,-9 35-13 0,4-23-4 15,-4 23-3-15,0 0 0 0,0 0-3 0,0 0-11 16,0 0-9-16,0 0-13 0,-18 10-2 0,18-10-2 16,-15 38 6-16,5-13-1 0,1 4 4 15,-3 4-8-15,0 0 6 0,0 1-7 0,0-2-6 16,0-3 0-16,2-2 0 0,3-5 0 0,2-3 0 16,5-19 0-16,-1 27 0 0,1-27 0 0,0 0 0 15,0 0 0-15,0 0 0 0,24 10 0 0,-24-10 0 16,24-18 0-16,-8 1 0 0,2-6 0 0,0-2 0 15,1-3 0-15,0 0 0 0,-2-1 0 16,0 2 0-16,-2-3 0 0,-2 4 0 16,-2-1 0-16,0 3 0 0,-4 4 0 0,1 1 0 15,-8 19 0-15,8-20 0 0,-8 20 0 0,0 0 0 16,0 0 0-16,0 0 0 0,0 0 0 0,0 0 0 16,0 0 0-16,0 29 0 0,-1-6 0 0,-1 5 0 15,-1 1 0-15,1-2 0 0,2-2 0 0,2-4 0 16,2-1 0-16,-4-20 0 0,12 28 0 0,-12-28 0 15,19 17 0-15,-19-17 0 0,27 6 0 16,-10-8 0-16,3-4 0 0,3-5 0 0,1-4 0 16,3-5 0-16,1-3 0 0,-3-2 0 0,1-2 0 15,-2 1 0-15,-2 0 0 0,-4 2 0 0,-2 6 0 16,-4 0 0-16,-12 18 0 0,15-19 0 0,-15 19 0 16,0 0 0-16,0 0 0 0,0 0 0 0,0 0 0 15,0 0 0-15,-14 30 0 16,4-6 0-16,0 4 0 0,-2 2 0 0,2 1-6 15,0-4-38-15,7 5-33 0,-7-11-34 0,16 17-102 16,-6-38-239-16,-15 35-129 0,20-15 24 0,-5-20 552 16</inkml:trace>
        </inkml:traceGroup>
        <inkml:traceGroup>
          <inkml:annotationXML>
            <emma:emma xmlns:emma="http://www.w3.org/2003/04/emma" version="1.0">
              <emma:interpretation id="{E4694E13-D72B-4511-A91C-6871BC76C695}" emma:medium="tactile" emma:mode="ink">
                <msink:context xmlns:msink="http://schemas.microsoft.com/ink/2010/main" type="inkWord" rotatedBoundingBox="10476,5752 12396,5737 12401,6416 10482,6431"/>
              </emma:interpretation>
              <emma:one-of disjunction-type="recognition" id="oneOf18">
                <emma:interpretation id="interp89" emma:lang="en-NZ" emma:confidence="0">
                  <emma:literal>and</emma:literal>
                </emma:interpretation>
                <emma:interpretation id="interp90" emma:lang="en-NZ" emma:confidence="0">
                  <emma:literal>And</emma:literal>
                </emma:interpretation>
                <emma:interpretation id="interp91" emma:lang="en-NZ" emma:confidence="0">
                  <emma:literal>ancl</emma:literal>
                </emma:interpretation>
                <emma:interpretation id="interp92" emma:lang="en-NZ" emma:confidence="0">
                  <emma:literal>anal</emma:literal>
                </emma:interpretation>
                <emma:interpretation id="interp93" emma:lang="en-NZ" emma:confidence="0">
                  <emma:literal>anch</emma:literal>
                </emma:interpretation>
              </emma:one-of>
            </emma:emma>
          </inkml:annotationXML>
          <inkml:trace contextRef="#ctx0" brushRef="#br2" timeOffset="63762.366">10928 6121 832 0,'16'-19'22'16,"-4"-1"17"-16,-12 20 35 0,14-34 42 0,-14 34 27 15,0-20-5-15,0 20-25 0,0 0-27 0,-25-11-25 16,6 6-16-16,2 6-11 0,-7-1-5 0,-1 5-1 16,-5 0-1-16,-2 3 3 0,-1-1-2 0,2 5 1 15,-3 1-2-15,5 4 1 0,-2-1-4 16,3 5-1-16,1-2-5 0,3 2-1 0,2-1-7 15,4 1 1-15,2-2-6 0,5 0 0 0,4-3-3 16,7-16-1-16,-6 31-2 0,6-31 2 0,8 24-3 16,-8-24 4-16,20 22-2 0,-20-22 1 15,27 14-1-15,-9-10 0 0,0-4-1 0,4-3 2 16,1-1 0-16,3-5-1 0,2-3 0 0,0-3 0 16,0-4 0-16,1-1 0 0,0-5 0 15,-1 1 0-15,1 0 0 0,-3-1 0 0,-3 2 0 16,-4 1 0-16,-1 2 0 0,-18 20 0 0,26-29 0 15,-26 29 0-15,0 0 0 0,0 0 0 0,0 0 0 16,0 0 0-16,0 0 0 0,0 0 0 0,0 0 0 16,-4 26 0-16,-5-3 0 0,-4 5 0 0,1 3 0 15,0 1 0-15,0 0 0 0,1 0-3 16,2-1-11-16,3-2-2 0,5-4-13 0,4-5-18 16,8-1 11-16,-11-19-36 0,34 23 4 15,-17-26-27-15,18 10-61 0,-13-25-65 0,24 2-230 16,-5 6-65-16,-4-15 194 0</inkml:trace>
          <inkml:trace contextRef="#ctx0" brushRef="#br2" timeOffset="64137.4301">11327 6090 1492 0,'-24'8'99'0,"12"9"-34"0,-8-4-9 0,8 6-6 15,-4-2-15-15,7 4-4 0,-3-3-5 0,3 5 1 16,0-1-8-16,2 1 2 0,1 0-6 0,1-2 2 15,-1 0-3-15,3-3 1 0,3-18-7 16,0 28 0-16,0-28-4 0,0 0-3 16,0 0 3-16,10 18-16 0,-10-18 15 0,0 0 3 15,21-1 1-15,-21 1 17 0,23-16-12 0,-23 16-12 16,32-33 0-16,-14 10 0 0,2-2 0 0,0-3 0 16,-2-1 0-16,2 0 0 0,-3 1 0 0,-1 2 0 15,-2 2 0-15,0 2 0 0,-3 2 0 0,1 2 0 16,-12 18 0-16,16-23 0 0,-16 23 0 15,0 0 0-15,0 0 0 0,0 0 0 0,18-6 0 16,-18 6 0-16,11 18 0 0,-11-18 0 0,14 37-8 16,-6-16-10-16,1 5-11 0,0-4 0 0,3 4-8 15,2-2 0-15,6 4-17 0,0-6-6 16,10 5-24-16,-7-13-5 0,17 8-22 0,-12-15-26 16,22 12-46-16,-17-17-172 0,7-2-91 0,12 8 77 15,-19-22 369-15</inkml:trace>
          <inkml:trace contextRef="#ctx0" brushRef="#br2" timeOffset="64481.2064">12138 6083 1497 0,'-17'4'135'0,"-17"-11"-58"0,9 10-7 0,-8-2-14 16,6 7-17-16,-1-1-12 0,4 4-2 16,0 1-2-16,2 5 0 0,0 0-4 15,4 3 1-15,2 0-6 0,6 0 2 0,3 1-10 16,3-1-6-16,4-2 0 0,4-1 0 0,-4-17 0 15,20 27 0-15,-2-16 0 0,2-4 0 0,5-4 0 16,1-5 0-16,3-4 0 0,3-3 0 0,3-6 0 16,1-3 0-16,1-6 0 0,-1-3 0 0,-4-3 0 15,0-2 0-15,-3 0 0 0,-2-2 0 16,-5 0 0-16,-1 0 0 0,-6 3 0 0,0-1 0 16,-2 1 0-16,-2-1 0 0,-1 0 0 0,-2 0 0 15,-3 2 0-15,1 2 0 0,-3 4 0 0,-1 7 0 16,-2 17 0-16,0 0 0 0,0-17 0 0,0 17 0 15,0 0 0-15,0 0 0 0,-9 23 0 16,0-2 0-16,-1 7 0 0,-2 8 0 0,-1 4 0 16,-2 2 0-16,1 4 0 0,-1 2 0 15,3 2 0-15,0-5-18 0,6 0-46 0,-4-10-31 16,14 12-97-16,-17-28-196 0,21 15-198 0,-1-3 14 16,0-14 441-16</inkml:trace>
        </inkml:traceGroup>
        <inkml:traceGroup>
          <inkml:annotationXML>
            <emma:emma xmlns:emma="http://www.w3.org/2003/04/emma" version="1.0">
              <emma:interpretation id="{EFE992AF-4B72-4592-A194-5FF804EE56C1}" emma:medium="tactile" emma:mode="ink">
                <msink:context xmlns:msink="http://schemas.microsoft.com/ink/2010/main" type="inkWord" rotatedBoundingBox="13095,5483 15099,5467 15110,6896 13107,6911"/>
              </emma:interpretation>
              <emma:one-of disjunction-type="recognition" id="oneOf19">
                <emma:interpretation id="interp94" emma:lang="en-NZ" emma:confidence="0">
                  <emma:literal>they</emma:literal>
                </emma:interpretation>
                <emma:interpretation id="interp95" emma:lang="en-NZ" emma:confidence="0">
                  <emma:literal>theg</emma:literal>
                </emma:interpretation>
                <emma:interpretation id="interp96" emma:lang="en-NZ" emma:confidence="0">
                  <emma:literal>theq</emma:literal>
                </emma:interpretation>
                <emma:interpretation id="interp97" emma:lang="en-NZ" emma:confidence="0">
                  <emma:literal>theog</emma:literal>
                </emma:interpretation>
              </emma:one-of>
            </emma:emma>
          </inkml:annotationXML>
          <inkml:trace contextRef="#ctx0" brushRef="#br3" timeOffset="68389.5934">13413 5532 1060 0,'0'0'162'0,"0"0"-58"0,0 0-14 0,0 0-20 15,0 0-17-15,0 0-21 0,0 0-13 0,0 0-5 16,-2 30 9-16,-6-7 0 16,2 7 10-16,-5 2-6 0,3 6-1 0,-4 1-15 15,2 3-8-15,-2 2 18 0,0 2-25 0,-1-1 22 16,1 0-12-16,1-1-10 0,3-3 8 0,2-1-9 16,0-2 7-16,2-2-19 0,-1-5-5 0,5 3-32 15,-7-13-38-15,13 11-52 0,-6-32-60 0,3 32-195 16,5-12-97-16,-8-20 137 0</inkml:trace>
          <inkml:trace contextRef="#ctx0" brushRef="#br3" timeOffset="68608.288">13147 6031 1676 0,'-22'-6'69'0,"22"6"-13"0,-25-4-1 15,25 4-4-15,0 0-12 0,0 0-13 0,0 0-18 16,0 0-8-16,0 0-2 0,0 0-2 15,0 0 4-15,28-9 0 0,-6 4 0 0,5-1-2 16,3-3 1-16,5-1-6 0,5-4-8 0,2-3-15 16,4 2-11-16,-2-7-17 0,6 5-9 0,-7-11-20 15,10 11-14-15,-13-14-19 0,17 15-56 0,-20-17-33 16,14 13-108-16,-4 2-121 0,-19-13 134 0,19 22 304 16</inkml:trace>
          <inkml:trace contextRef="#ctx0" brushRef="#br3" timeOffset="68967.7077">13914 5477 1296 0,'-21'5'220'16,"2"-5"-151"-16,19 0-20 0,-27 16-5 0,27-16 3 16,-28 28-7-16,15-8-4 0,-4 2-11 0,2 6 1 15,1 1-9-15,1 3 4 0,1 1-8 0,1 1 5 16,3 0 5-16,-1 1-22 0,2-1 23 16,2 1-24-16,-1-4 8 0,2-1 5 0,0-2-9 15,1-1 3-15,1-2-4 0,-1 0 5 0,2-5-4 16,0-1 2-16,1-19-2 0,0 28 1 0,0-28-4 15,0 0 1-15,3 20-1 0,-3-20-2 0,0 0 0 16,0 0 0-16,0 0 1 0,0 0 0 16,0 0 3-16,0 0 0 0,21-23 3 0,-21 23-3 15,18-28-3-15,-7 10 0 0,1-2 0 16,-1 1 0-16,-11 19 0 0,21-30 0 0,-21 30 0 16,20-21 0-16,-20 21 0 0,0 0 0 0,19-10 0 15,-19 10 0-15,0 0 0 0,17 13 0 0,-17-13 0 16,13 25 0-16,-7-7 0 0,-2 4-7 0,2 4-8 15,-2 0 0-15,1 2-10 0,1-3 0 0,2 0-13 16,0-5-5-16,7 3-21 0,-15-23-13 16,36 31-41-16,-36-31-51 0,46 21-96 0,-25-16-268 15,3-7 59-15,10 10 296 0</inkml:trace>
          <inkml:trace contextRef="#ctx0" brushRef="#br3" timeOffset="69327.1244">14116 6006 1260 0,'-17'-3'279'0,"8"20"-207"0,9-17-31 0,-14 28 0 15,14-28-10-15,-1 25-9 0,1-25-11 0,14 23 3 16,-14-23 1-16,27 19 6 0,-6-15-1 0,2-1 2 16,3-6-2-16,4-1-3 0,0-4-4 0,2-1-7 15,0-3-2-15,1-3-4 0,-1 1 3 16,-3-2-5-16,-3 0 6 0,-3 0-1 15,-6 1 7-15,-17 15 4 0,20-31 6 0,-20 31 0 16,8-27 0-16,-8 27-5 0,-5-26-4 0,5 26-5 16,-16-22-1-16,16 22-5 0,-28-15 2 0,10 11-2 15,0 3 1-15,-3 2-1 0,0 3 0 0,-2 4 1 16,-1 4-1-16,0 6 2 0,0 3-1 0,3 3 1 16,2 2-2-16,2 0 0 0,4 1-1 15,2 2 2-15,5 0-4 0,3-1 4 0,7-3-5 16,1-3-3-16,7-2-9 0,1-3-1 0,8-2-10 15,2-4-1-15,5-2-8 0,4-6-10 0,8 5-46 16,-6-14-6-16,17 11-36 0,-17-24-73 0,22 14-135 16,-8-8-170-16,-7-8 57 0,10 13 432 15</inkml:trace>
          <inkml:trace contextRef="#ctx0" brushRef="#br3" timeOffset="69811.55">14889 5870 1358 0,'-28'-8'189'0,"28"8"-102"0,-30 12-21 15,30-12-1-15,-30 24-18 0,16-6-6 0,0 2-13 16,1 1 5-16,0 2-6 0,3 2 1 0,2-1-13 16,4 0 1-16,3-4-7 0,3 0 0 15,-2-20-2-15,13 25-2 0,-13-25-4 0,21 17 4 16,-21-17-1-16,30 6 3 0,-12-8-7 16,3-2 0-16,0-3 0 0,1-3 0 0,0-4 0 15,1-2 0-15,-2-3 0 0,1-2 0 0,-3 2 0 16,0-2 0-16,-2 2 0 0,-3 1 0 0,0 0 0 15,-1 1 0-15,-13 17 0 0,22-31 0 0,-22 31 0 16,17-21 0-16,-17 21 0 0,0 0-8 16,0 0-3-16,0 0 1 0,0 0 0 0,0 0 4 15,0 0 1-15,0 0 4 0,8 32-2 0,-11-6 3 16,-3 5-5-16,-3 4 5 0,-2 6-7 0,-2 3-5 16,-2 7-18-16,-2 2 12 0,-1 5-11 0,-3 1 25 15,-1 4 15-15,-1 1-19 0,-1 0 19 0,-2 0-18 16,1-3-1-16,-1-3 10 0,2-5-11 0,2-7 9 15,3-7-7-15,3-10 9 16,4-9-5-16,12-20 5 0,-14 24 3 0,14-24 7 16,0 0 6-16,0 0 1 0,0 0-1 0,0 0-5 15,-14-30 0-15,15 10-3 0,1-7 6 0,3-2-6 16,0-6 6-16,4-3-8 0,-3-1 5 0,2-1-11 16,2 0-2-16,1-3 0 0,1 0 0 0,0-5 0 15,3-3 0-15,-1 0 0 0,5 1-3 16,-1 4-9-16,1 5 3 0,1 4-8 0,0 7 2 15,0 3-12-15,-2 6-10 0,-3 3-18 0,3 12-38 16,-11-12-62-16,21 27-138 0,-28-9-278 0,33-4 37 16,-11 15 309-16</inkml:trace>
        </inkml:traceGroup>
        <inkml:traceGroup>
          <inkml:annotationXML>
            <emma:emma xmlns:emma="http://www.w3.org/2003/04/emma" version="1.0">
              <emma:interpretation id="{76F6158F-FB08-45CB-B75B-F66B2B503E08}" emma:medium="tactile" emma:mode="ink">
                <msink:context xmlns:msink="http://schemas.microsoft.com/ink/2010/main" type="inkWord" rotatedBoundingBox="15779,5501 17555,5187 17737,6218 15961,6533"/>
              </emma:interpretation>
              <emma:one-of disjunction-type="recognition" id="oneOf20">
                <emma:interpretation id="interp98" emma:lang="en-NZ" emma:confidence="0">
                  <emma:literal>last</emma:literal>
                </emma:interpretation>
                <emma:interpretation id="interp99" emma:lang="en-NZ" emma:confidence="0">
                  <emma:literal>Last</emma:literal>
                </emma:interpretation>
                <emma:interpretation id="interp100" emma:lang="en-NZ" emma:confidence="0">
                  <emma:literal>laat</emma:literal>
                </emma:interpretation>
                <emma:interpretation id="interp101" emma:lang="en-NZ" emma:confidence="0">
                  <emma:literal>Laat</emma:literal>
                </emma:interpretation>
                <emma:interpretation id="interp102" emma:lang="en-NZ" emma:confidence="0">
                  <emma:literal>laet</emma:literal>
                </emma:interpretation>
              </emma:one-of>
            </emma:emma>
          </inkml:annotationXML>
          <inkml:trace contextRef="#ctx0" brushRef="#br3" timeOffset="70358.5693">16070 5489 1220 0,'6'-40'317'0,"-6"40"-276"0,0 0-17 0,0 0 3 16,0 0 7-16,0 0 4 0,0 0-8 0,0 0-4 15,-14 35-4-15,6-3 5 0,-5 4-5 0,1 9 4 16,-3 5-15-16,-1 4-9 0,2 3 18 0,-1 1-22 15,1 0 18-15,2-1-7 0,-1-2-14 16,4-1 10-16,0-4-11 0,3-2 4 16,5-5-17-16,2-5 1 0,6-3-20 0,-1-9-17 15,11 3-27-15,-17-29-9 0,44 38-65 0,-26-39-104 16,20 2-228-16,1 1-16 0,-4-18 314 0</inkml:trace>
          <inkml:trace contextRef="#ctx0" brushRef="#br3" timeOffset="70717.9359">16434 5880 1431 0,'-48'-11'197'0,"24"20"-121"0,-8-7-20 15,8 8-2-15,-5-1-12 0,5 6-7 0,-3 1-7 16,1 4 4-16,2 1-6 0,3 2 3 16,3 0-11-16,4 2 2 0,0-1-17 15,6 2-3-15,0-5 0 0,5 0 0 0,4-3 0 16,-1-18 0-16,10 28 0 0,-10-28 0 0,25 18 0 15,-8-12 0-15,6-5 0 0,5-2 0 0,5-6 0 16,6-5 0-16,2-6 0 0,1-4 0 0,-3-5 0 16,0-1 0-16,-4 1 0 0,-1-1 0 0,-5 5 0 15,-5 0 0-15,-3 2 0 0,-21 21 0 0,27-30 0 16,-27 30 0-16,10-19 0 0,-10 19 0 16,0 0 0-16,0 0 0 0,0 0 0 0,0 0 0 15,0 0 0-15,0 0 0 0,0 0 0 0,-17 17 0 16,7 2 0-16,1 5 0 0,-2 3 0 15,0 1 0-15,3-1 0 0,-2 0 0 0,4 1 0 16,1-3-11-16,4 1-23 0,0-6-7 0,7 2-20 16,-6-22-13-16,21 33-25 0,-21-33-32 15,38 21-80-15,-38-21-163 0,42-6-132 0,-8 7 24 16,-7-15 460-16</inkml:trace>
          <inkml:trace contextRef="#ctx0" brushRef="#br3" timeOffset="71046.1179">16965 5844 1260 0,'-23'24'378'15,"-6"-17"-320"-15,6 6-9 0,-4-2 0 0,5 6 0 16,-1-1-18-16,4 1-4 0,0 0-9 0,6 0 0 16,13-17-8-16,-17 30-3 0,17-30-7 0,0 24 0 15,0-24-1-15,15 23 1 0,-15-23-1 0,32 16 0 16,-11-12-1-16,3-3 3 0,3-1-2 0,1 0 3 15,-1-3-1-15,0 3-2 0,-4-2 3 16,-3 1-2-16,-20 1 1 0,28 3 0 0,-28-3 0 16,0 0-1-16,19 11 1 0,-19-11 7 0,5 17 2 15,-5-17 3-15,-5 23-3 0,5-23-4 16,-14 28-7-16,14-28 2 0,-20 27-2 0,20-27 1 16,-21 22-4-16,21-22-5 0,-17 16-11 0,17-16-7 15,0 0-19-15,0 0-18 0,-9 17-48 16,9-17-63-16,0 0-95 0,0 0-265 0,0 0 38 15,28-14 254-15</inkml:trace>
          <inkml:trace contextRef="#ctx0" brushRef="#br3" timeOffset="71264.8758">17521 5324 1609 0,'-21'20'79'0,"13"0"-25"0,-8 3-7 15,0 10 5-15,-6 7-11 0,3 6 0 0,-3 4-14 16,1 3 7-16,-2 3-18 0,1 2-10 0,0 3 8 16,1 1-20-16,1-1 15 0,1-2-3 0,3-4-11 15,5-4 3-15,1-4-11 0,4-7 1 0,2-3-17 16,0-7-19-16,4-1-11 0,-2-10-12 16,11 5-55-16,-9-24-61 0,0 0-218 0,17 12-159 15,-17-12 82-15,18-3 457 0</inkml:trace>
          <inkml:trace contextRef="#ctx0" brushRef="#br3" timeOffset="71436.7937">17132 5853 1782 0,'0'0'198'16,"0"0"-153"-16,-21-4-23 0,21 4-22 0,0 0 0 16,0 0 0-16,0 0 0 0,0 0 0 0,27-2 0 15,-6 0 0-15,4-2 0 0,6-2 0 0,1 0 0 16,6-1 0-16,-1-2-22 0,5 3-30 0,-2-6-20 15,13 12-75-15,-16-23-125 0,16 20-320 0,0-5 8 16,3 4 279-16</inkml:trace>
        </inkml:traceGroup>
        <inkml:traceGroup>
          <inkml:annotationXML>
            <emma:emma xmlns:emma="http://www.w3.org/2003/04/emma" version="1.0">
              <emma:interpretation id="{83E847A6-A2CC-4C94-98E2-3DBB75657110}" emma:medium="tactile" emma:mode="ink">
                <msink:context xmlns:msink="http://schemas.microsoft.com/ink/2010/main" type="inkWord" rotatedBoundingBox="17992,5940 18609,5741 18756,6196 18139,6396"/>
              </emma:interpretation>
              <emma:one-of disjunction-type="recognition" id="oneOf21">
                <emma:interpretation id="interp103" emma:lang="en-NZ" emma:confidence="0">
                  <emma:literal>a</emma:literal>
                </emma:interpretation>
                <emma:interpretation id="interp104" emma:lang="en-NZ" emma:confidence="0">
                  <emma:literal>A</emma:literal>
                </emma:interpretation>
                <emma:interpretation id="interp105" emma:lang="en-NZ" emma:confidence="0">
                  <emma:literal>d</emma:literal>
                </emma:interpretation>
                <emma:interpretation id="interp106" emma:lang="en-NZ" emma:confidence="0">
                  <emma:literal>o</emma:literal>
                </emma:interpretation>
                <emma:interpretation id="interp107" emma:lang="en-NZ" emma:confidence="0">
                  <emma:literal>9</emma:literal>
                </emma:interpretation>
              </emma:one-of>
            </emma:emma>
          </inkml:annotationXML>
          <inkml:trace contextRef="#ctx0" brushRef="#br3" timeOffset="71993.5553">18513 5868 1445 0,'-31'-12'106'0,"31"12"-52"16,-37-12-7-16,17 9-3 0,-7-2-7 0,1 4-8 16,-5 1-1-16,4 6 5 15,-2-1 1-15,2 7 0 0,-1 0-7 0,3 6 2 16,-2 1-12-16,2 4 5 0,2 1-8 0,3 2 3 15,1 1-3-15,5 3 1 0,3-2-14 0,4 0-1 16,4-4 0-16,4-2 0 0,4-4 0 0,-5-18 0 16,22 28 0-16,-4-20 0 0,5-2 0 0,4-5 0 15,5-5 0-15,2-4 0 0,1-7 0 0,5-4 0 16,3-6 0-16,2-3 0 0,-3-2 0 16,-3-1 0-16,-3 0 0 0,-4 4 0 0,-4 0 0 15,-3 3 0-15,-5 1 0 0,-6 2 0 0,-2 3 0 16,-12 18 0-16,13-27 0 0,-13 27 0 0,0 0 0 15,0 0 0-15,0 0 0 0,0 0 0 16,0 0 0-16,0 0 0 0,-20 14 0 0,10 3 0 16,-1 7 0-16,0 4 0 0,0 3 0 0,1 2 0 15,2 3 0-15,-1-2 0 0,6 3-48 16,-3-5-23-16,10 7-61 0,-4-39-100 0,9 44-363 16,-1-19 7-16,5-6 208 0</inkml:trace>
        </inkml:traceGroup>
        <inkml:traceGroup>
          <inkml:annotationXML>
            <emma:emma xmlns:emma="http://www.w3.org/2003/04/emma" version="1.0">
              <emma:interpretation id="{B1A26706-A970-4FF9-AE59-8ED7F0CC2700}" emma:medium="tactile" emma:mode="ink">
                <msink:context xmlns:msink="http://schemas.microsoft.com/ink/2010/main" type="inkWord" rotatedBoundingBox="19592,5519 21187,5506 21198,6880 19603,6892"/>
              </emma:interpretation>
              <emma:one-of disjunction-type="recognition" id="oneOf22">
                <emma:interpretation id="interp108" emma:lang="en-NZ" emma:confidence="0">
                  <emma:literal>long</emma:literal>
                </emma:interpretation>
                <emma:interpretation id="interp109" emma:lang="en-NZ" emma:confidence="0">
                  <emma:literal>Long</emma:literal>
                </emma:interpretation>
                <emma:interpretation id="interp110" emma:lang="en-NZ" emma:confidence="0">
                  <emma:literal>tong</emma:literal>
                </emma:interpretation>
                <emma:interpretation id="interp111" emma:lang="en-NZ" emma:confidence="0">
                  <emma:literal>(arg</emma:literal>
                </emma:interpretation>
                <emma:interpretation id="interp112" emma:lang="en-NZ" emma:confidence="0">
                  <emma:literal>(ong</emma:literal>
                </emma:interpretation>
              </emma:one-of>
            </emma:emma>
          </inkml:annotationXML>
          <inkml:trace contextRef="#ctx0" brushRef="#br3" timeOffset="72499.3276">19765 5535 1477 0,'-7'-17'246'0,"7"17"-207"0,0 0-24 16,0 0-4-16,0 0-1 0,0 0-1 15,-15 21-2-15,10-4 7 0,-3 6 4 0,-1 7 9 16,-1 3-5-16,2 5 2 0,-2 4-10 0,-1 2-11 15,0 3 17-15,1 2-24 0,-2-1 17 0,1-1-6 16,0-1-11-16,3 0 9 0,1-2-9 0,2-4 6 16,1-3-9-16,-1-4 0 0,5-2-22 15,1-4 2-15,5-2-17 0,1-8-17 0,7 5-37 16,-14-22-83-16,34 23-62 0,-34-23-160 16,31-5-86-16,-1 10 108 0,-15-24 381 0</inkml:trace>
          <inkml:trace contextRef="#ctx0" brushRef="#br3" timeOffset="73186.9359">19991 5886 1652 0,'-18'12'79'0,"-8"-3"-40"16,7 4-1-16,-2-1-8 0,4 5-1 0,0 0-12 16,4 3 4-16,-2 1 0 0,4 3 5 0,-1 2-5 15,3 1 1-15,1 1-8 0,2 0 3 0,5-3-7 16,1-2 0-16,3-2-9 0,5-3-1 15,3-1 0-15,-11-17 0 0,29 27 0 0,-10-19 0 16,4-2 0-16,4-5 0 0,5-6 0 16,3-3 0-16,0-7 0 0,3-3 0 0,-5-1 0 15,-3-3 0-15,-1-1 0 0,-6-1 0 0,-1-3 0 16,-3 2 0-16,-4 0 0 0,-2 0 0 0,-6 4 0 16,-2-1 0-16,-4 1 0 0,-4 2-4 0,-1 0 0 15,-5 1-6-15,1 1 1 0,8 17-2 0,-25-29 5 16,25 29-3-16,-26-20 8 0,26 20-2 15,-27-9 2-15,27 9 2 0,-26 1-2 0,26-1 1 16,-20 12 0-16,20-12 1 0,-14 17 0 0,14-17 0 16,-3 20-2-16,3-20 1 0,8 22-1 15,-8-22 2-15,22 22-1 0,-22-22 4 0,35 17 1 16,-13-11 2-16,2-3 2 0,4 0 1 0,0-3-2 16,0 0 0-16,1-1-3 0,-2 1-5 0,-2-3 0 15,-4 3 0-15,-4-1 0 0,-17 1 0 16,25 0 0-16,-25 0 0 0,0 0 0 0,0 0 0 15,0 0 0-15,0 0 0 0,0 0 0 0,0 0 0 16,0 0 0-16,0 0 0 0,0 0 0 0,-3 19 0 16,3-19 0-16,-14 26 0 0,4-9 0 0,-1 2 0 15,-1 2 0-15,2-2 0 0,-2 0 0 0,2-2 0 16,10-17 0-16,-17 27 0 0,17-27 0 16,0 0 0-16,-7 17 0 0,7-17 0 15,0 0 0-15,0 0 0 0,21-7 0 0,-21 7 0 16,31-26 0-16,-10 4 0 0,3-4 0 0,3-3 0 15,2-1 0-15,-1-2 0 0,0 3 0 0,-5 0 0 16,2 4 0-16,-3 2 0 0,-2 3 0 0,0 2 0 16,-20 18 0-16,26-24 0 0,-26 24 0 0,0 0 0 15,0 0 0-15,0 0 0 0,0 0 0 16,0 0 0-16,8 22 0 0,-11-4 0 0,1 4 0 16,-3 1 0-16,1 2 0 0,-1-1 0 0,5 3 0 15,2-2 0-15,4-1 0 0,3 2 0 0,5-2 0 16,3-5-16-16,6 2-26 0,-1-8-10 15,8 4-23-15,-4-10-25 0,14 12-59 0,-17-25-94 16,22 10-297-16,-10 1 18 0,-4-11 265 0</inkml:trace>
          <inkml:trace contextRef="#ctx0" brushRef="#br3" timeOffset="73702.6133">21135 5954 1547 0,'-25'-23'128'15,"25"23"-64"-15,-29-30-13 0,29 30-11 0,-31-21-4 16,31 21-6-16,-27-9-3 0,27 9 1 0,-25 5-6 15,25-5-1-15,-28 20-6 0,15-3 2 0,-3 3-2 16,2 6-9-16,-1-1-6 16,0 4 0-16,2 1 0 0,0 0 0 0,6-1 0 15,2-3 0-15,7-4 0 0,0-4 0 0,-2-18 0 16,17 25 0-16,-17-25 0 0,28 13 0 0,-11-11 0 16,1-4 0-16,0-2 0 0,2-5 0 0,1-3 0 15,-2-1 0-15,1-7 0 0,-1 0 0 0,-2-2 0 16,0-1 0-16,0 0 0 0,-2 0 0 15,-1 1 0-15,1 1 0 0,-3 1 0 0,-2 3 0 16,-10 17 0-16,14-27 0 0,-14 27 0 0,0 0 0 16,0 0 0-16,0 0 0 0,0 0 0 0,0 0 0 15,0 0 0-15,-5 16 0 0,-4 7 0 0,-3 6 0 16,-3 8 0-16,-2 5 0 0,-3 6 0 0,-3 4 0 16,-2 5 0-16,-4 3 0 0,-2 5 0 15,-2 1 0-15,-3 3 0 0,2-2 0 16,0-5 0-16,2-4 0 0,7-6 0 0,3-8 0 15,5-7 0-15,2-7 0 0,5-7 0 0,1-6 0 16,9-17 0-16,0 0 0 0,0 0 0 0,0 0 0 16,0 0 0-16,0 0 0 0,0 0 0 0,-3-33 0 15,7 10 0-15,-2-2 0 0,1-3 0 0,-1 1 0 16,-2-1 0-16,0 1 0 0,0-1 0 0,1-2 0 16,1-2 0-16,1 1 0 0,2-4 0 15,4 0 0-15,2 0 0 0,0-1 0 0,2 4 0 16,4 3 0-16,0 2 0 0,2 4 0 0,1 6 0 15,-2 0 0-15,3 5-2 0,-3-5-61 16,5 8-19-16,-5-12-59 0,21 23-153 0,-7-14-304 16,11 4 27-16,3 3 276 0</inkml:trace>
        </inkml:traceGroup>
        <inkml:traceGroup>
          <inkml:annotationXML>
            <emma:emma xmlns:emma="http://www.w3.org/2003/04/emma" version="1.0">
              <emma:interpretation id="{BAB5B7ED-5313-47B5-A0BB-DDEB364D73C4}" emma:medium="tactile" emma:mode="ink">
                <msink:context xmlns:msink="http://schemas.microsoft.com/ink/2010/main" type="inkWord" rotatedBoundingBox="21733,5481 23837,5480 23838,6363 21734,6364"/>
              </emma:interpretation>
              <emma:one-of disjunction-type="recognition" id="oneOf23">
                <emma:interpretation id="interp113" emma:lang="en-NZ" emma:confidence="0">
                  <emma:literal>time</emma:literal>
                </emma:interpretation>
                <emma:interpretation id="interp114" emma:lang="en-NZ" emma:confidence="0">
                  <emma:literal>tome</emma:literal>
                </emma:interpretation>
                <emma:interpretation id="interp115" emma:lang="en-NZ" emma:confidence="0">
                  <emma:literal>tame</emma:literal>
                </emma:interpretation>
                <emma:interpretation id="interp116" emma:lang="en-NZ" emma:confidence="0">
                  <emma:literal>tone</emma:literal>
                </emma:interpretation>
                <emma:interpretation id="interp117" emma:lang="en-NZ" emma:confidence="0">
                  <emma:literal>t,me</emma:literal>
                </emma:interpretation>
              </emma:one-of>
            </emma:emma>
          </inkml:annotationXML>
          <inkml:trace contextRef="#ctx0" brushRef="#br3" timeOffset="74124.5376">22169 5499 1342 0,'0'0'217'0,"0"0"-184"15,0 0-6-15,6-18 10 0,-6 18 2 0,0 0-3 16,0 0-12-16,-12 28-12 0,5-7 6 15,-4 7-3-15,1 9 12 0,-2 1-7 0,2 8 7 16,-4 3 9-16,1 3-24 0,2 0 15 0,1 2-26 16,1-1-2-16,-1-1 7 0,2-1-10 0,2-1 7 15,0-4-8-15,1-4 5 0,4-5-12 0,-2-5 0 16,6-4-24-16,-5-9-33 0,12 6-47 0,-10-25-50 16,18 33-143-16,-18-33-246 0,17 10 69 0,-17-10 299 15</inkml:trace>
          <inkml:trace contextRef="#ctx0" brushRef="#br3" timeOffset="74468.3099">21802 5984 1506 0,'-28'-15'340'0,"11"21"-260"0,17-6-36 0,-23 9-12 16,23-9-14-16,0 0-5 0,0 0-4 15,0 0-4-15,19 21-5 0,-2-14 0 0,5-4 0 16,6 0 0-16,5-3 0 0,6-3 0 0,5-3 0 15,4-3 0-15,3 0 0 0,3-2 0 0,2 0 0 16,-4 2 0-16,-6-2 0 0,-3 2 0 0,-7 1 0 16,-4 2 0-16,-4 1 0 0,-5 1 0 15,-23 4 0-15,27 0 0 0,-27 0 0 16,0 0 0-16,0 0 0 0,0 0 0 0,7 20 0 16,-7-20 0-16,-10 23 0 0,10-23 0 0,-18 30 0 15,7-11 0-15,-2 3 0 0,1 2 0 0,-2 4 0 16,1 1 0-16,1 1 0 0,0-3 0 0,1 0 0 15,1-3 0-15,4-4 0 0,1-2 0 0,4-1 0 16,1-17 0-16,2 23 0 0,-2-23 0 0,0 0 0 16,21 10-29-16,-21-10-36 0,27-13-27 15,-1 7-72-15,-15-28-153 0,17 13-263 0,-3-5 15 16,-1-6 331-16</inkml:trace>
          <inkml:trace contextRef="#ctx0" brushRef="#br3" timeOffset="75077.7617">22576 5736 1675 0,'-35'-1'308'0,"35"1"-263"16,-22 7-30-16,22-7-11 0,0 0-4 0,0 0 0 15,0 0 0-15,0 0 0 0,17 23 0 0,-17-23 0 16,22 16 0-16,-22-16 0 0,28 18 0 0,-28-18 0 16,31 20 0-16,-31-20 0 0,28 23 0 0,-28-23 0 15,25 29 0-15,-25-29 0 0,18 33 0 0,-12-15 0 16,-4 4 0-16,-1 1 0 15,-2 0 0-15,-3 1 0 0,-3 2 0 0,-1 0 0 16,0 1 0-16,-2-3 0 0,-1-1 0 0,0-6 0 16,11-17 0-16,-16 24 0 0,16-24 0 0,0 0 0 15,0 0 0-15,0 0 0 0,0 0 0 0,0 0 0 16,0 0 0-16,0 0 0 0,14-19 0 0,-14 19 0 16,31-37 0-16,-12 13 0 0,1-1 0 0,2-3 0 15,1 1 0-15,2 1 0 0,-3-1 0 16,0 3 0-16,-3-1 0 0,-3 3 0 0,0 1 0 15,-4 4 0-15,-12 17 0 0,17-23 0 0,-17 23 0 16,0 0 0-16,0 0 0 0,0 0 0 16,0 0 0-16,0 0 0 0,0 0 0 0,2 17 0 15,-2-17 0-15,-10 35 0 0,3-14 0 0,0 1 0 16,-2 0 0-16,2-1 0 0,1-1 0 0,2-2 0 16,4-18 0-16,2 30 0 0,-2-30 0 15,12 22 0-15,-12-22 0 0,23 11 0 0,-23-11 0 16,33-2 0-16,-10-4 0 0,0-2 0 0,4-7 0 15,3 0 0-15,0-3 0 0,0-1 0 0,-1 0 0 16,-2 0 0-16,-3-1 0 0,0 2 0 0,-7 4 0 16,-17 14 0-16,25-24 0 0,-25 24 0 0,0 0 0 15,0 0 0-15,0 0 0 0,12-17 0 16,-12 17 0-16,0 0 0 0,0 0 0 16,0 0 0-16,-10 21 0 0,10-21 0 0,-16 33 0 15,6-12 0-15,1 2 0 0,-1 0 0 0,-1 1 0 16,3 0 0-16,-1 0 0 0,2-1 0 0,3 0 0 15,2-4 0-15,4 1 0 0,-2-20-12 0,10 32-34 16,-10-32-11-16,19 25-29 0,-19-25-45 0,33 15-140 16,-33-15-320-16,34-5 40 0,-17 4 250 15</inkml:trace>
          <inkml:trace contextRef="#ctx0" brushRef="#br3" timeOffset="75452.7997">23337 5897 1419 0,'-17'8'269'0,"15"9"-199"16,2-17-27-16,-6 28 0 0,6-28-5 0,4 28 3 15,-4-28-12-15,13 22 3 0,-13-22-3 0,27 14-1 16,-10-10-22-16,6-2-6 0,3-2 0 0,4-1 0 16,1-4 0-16,-4-1 0 0,1-1 0 0,-3-3 0 15,0 1 0-15,-2-4 0 0,1 1 0 0,-5-2 0 16,-1-1 0-16,-18 15 0 0,27-29 0 15,-27 29 0-15,11-25 0 0,-11 25 0 0,-3-25 0 16,3 25 0-16,-13-23 0 0,13 23 0 0,-24-16 0 16,7 12 0-16,-3 4 0 0,-3 4 0 15,-2 4 0-15,-2 4 0 0,-2 3 0 0,1 4 0 16,-5 3 0-16,1 3 0 0,2 3 0 0,1 0 0 16,4 1 0-16,7 0 0 0,5-4 0 0,4 1 0 15,7-2 0-15,3-2 0 0,5-2 0 16,4-3 0-16,-10-17 0 0,30 25 0 0,-7-16 0 15,5-4 0-15,8 0 0 0,3-3 0 0,7-1 0 16,-3-3 0-16,12 6-113 0,-12-21-166 0,16 16-364 16,-5-7 10-16,1-3 255 0</inkml:trace>
        </inkml:traceGroup>
      </inkml:traceGroup>
    </inkml:traceGroup>
    <inkml:traceGroup>
      <inkml:annotationXML>
        <emma:emma xmlns:emma="http://www.w3.org/2003/04/emma" version="1.0">
          <emma:interpretation id="{E0412A76-459A-4D57-BBDB-8B9A3405A5DD}" emma:medium="tactile" emma:mode="ink">
            <msink:context xmlns:msink="http://schemas.microsoft.com/ink/2010/main" type="paragraph" rotatedBoundingBox="644,6697 22038,6585 22053,9620 660,97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DFB111D-21A8-442F-9919-3E989ADC63AE}" emma:medium="tactile" emma:mode="ink">
              <msink:context xmlns:msink="http://schemas.microsoft.com/ink/2010/main" type="line" rotatedBoundingBox="644,6697 22038,6585 22047,8305 653,8417"/>
            </emma:interpretation>
          </emma:emma>
        </inkml:annotationXML>
        <inkml:traceGroup>
          <inkml:annotationXML>
            <emma:emma xmlns:emma="http://www.w3.org/2003/04/emma" version="1.0">
              <emma:interpretation id="{628CC6B3-44FE-4E7B-8682-D4A608E8F2FB}" emma:medium="tactile" emma:mode="ink">
                <msink:context xmlns:msink="http://schemas.microsoft.com/ink/2010/main" type="inkWord" rotatedBoundingBox="645,6907 5027,6884 5033,8024 651,8047"/>
              </emma:interpretation>
              <emma:one-of disjunction-type="recognition" id="oneOf24">
                <emma:interpretation id="interp118" emma:lang="en-NZ" emma:confidence="0">
                  <emma:literal>without</emma:literal>
                </emma:interpretation>
                <emma:interpretation id="interp119" emma:lang="en-NZ" emma:confidence="0">
                  <emma:literal>Without</emma:literal>
                </emma:interpretation>
                <emma:interpretation id="interp120" emma:lang="en-NZ" emma:confidence="0">
                  <emma:literal>withal</emma:literal>
                </emma:interpretation>
                <emma:interpretation id="interp121" emma:lang="en-NZ" emma:confidence="0">
                  <emma:literal>within</emma:literal>
                </emma:interpretation>
                <emma:interpretation id="interp122" emma:lang="en-NZ" emma:confidence="0">
                  <emma:literal>wither</emma:literal>
                </emma:interpretation>
              </emma:one-of>
            </emma:emma>
          </inkml:annotationXML>
          <inkml:trace contextRef="#ctx0" brushRef="#br3" timeOffset="76566.7884">729 7609 1195 0,'-8'-18'54'0,"8"18"-6"0,-4-36 7 16,4 36-5-16,-2-29 3 0,2 29-2 0,0 0 2 15,0 0-1-15,0 0-5 0,0 0-15 16,0 0-15-16,0 0-8 0,-7 17-3 0,5 2 7 16,-3 3 1-16,1 3 10 0,-2 1 14 0,1 4-30 15,-2 0 25-15,1 3-25 0,0 0 5 0,1 0 9 16,-1-2-11-16,2 0 1 0,3-1-6 0,1 2 3 16,2-4-5-16,4-2 3 0,1-4-7 0,2-4 1 15,-9-18-2-15,27 24 2 0,-10-16-2 0,3-5 3 16,0-4-3-16,3-4 1 15,2-6 0-15,0-6-1 0,1-6 4 0,0-5-6 16,2-4 6-16,-3-3-5 0,-1 0 5 0,-1-4-5 16,-3 0 6-16,-1-1-7 0,-3 4-9 0,-2 2 20 15,-4 4-21-15,-1 5 21 0,-4 3-5 0,-3 5-4 16,-2 17 2-16,1-18 0 0,-1 18 1 0,0 0 0 16,0 0 0-16,0 0-3 0,0 0-2 15,-6 25 2-15,4-2-2 0,-3 5-4 0,1 5 22 16,-1 4-17-16,3 1 19 0,-1 2-5 0,0-2-8 15,3 1 7-15,0-3-7 0,3-3 6 0,2-4-6 16,3-6 3-16,3-4-2 0,-11-19 0 0,28 22-3 16,-11-17 4-16,3-6-1 0,3-4 0 15,3-7-1-15,2-4-4 0,2-8 0 0,1-6 0 16,-1-6 0-16,-2-5 0 0,-1 0 0 0,-4-1 0 16,-2-3 0-16,-4 3 0 0,-6-1 0 0,-3 4 0 15,-4 5 0-15,-3 1 0 0,-1 5 0 0,-5 3 0 16,0 3 0-16,-3 3-14 0,8 19-5 15,-15-28-7-15,15 28-8 0,0 0-9 0,0 0-16 16,-19-16-26-16,19 16-35 0,0 0-50 0,18 27-84 16,-18-27-147-16,0 0-109 0,30 36 199 0,-30-36 311 15</inkml:trace>
          <inkml:trace contextRef="#ctx0" brushRef="#br3" timeOffset="76780.7119">1899 7387 1381 0,'-19'-7'154'0,"19"7"-75"16,-14 27-17-16,5-4-9 0,-4 0-12 0,1 9-6 0,-2 2-13 16,3 6 7-16,-2-1-13 0,2 3-7 0,1-2 15 15,2-2-29-15,3-2 19 0,3 0-10 0,-1-7-6 16,4-4 2-16,4-2-9 0,1-4 3 0,-6-19-12 16,19 29-5-16,-19-29-9 0,20 10-12 0,-20-10-8 15,25-7-19-15,-6 2-43 0,-14-24-116 0,16 2-347 16,-2-1 34-16,-4-14 347 15</inkml:trace>
          <inkml:trace contextRef="#ctx0" brushRef="#br3" timeOffset="76921.3553">1876 7124 1633 0,'0'0'105'0,"-37"-19"-54"16,37 19-16-16,-29-10-14 0,29 10-6 0,0 0-10 15,0 0-11-15,0 0-22 0,0 0-18 16,0 0-19-16,0 0-58 0,23 2-119 0,-23-2-266 15,30 1-72-15,2 2 314 0</inkml:trace>
          <inkml:trace contextRef="#ctx0" brushRef="#br3" timeOffset="77141.1388">2456 6904 1093 0,'0'0'328'0,"-25"29"-246"0,5-7-12 15,8 13-10-15,-9-2 13 0,6 9-37 16,-3-1 16-16,2 8-14 0,2-1-20 0,1 5 3 16,3 3-17-16,0 1 11 0,2 0-15 0,0-2 10 15,2-2-12-15,1-2 5 0,1-4 7 0,2-2-21 16,1-5 21-16,1-5-22 0,1-3 2 16,0-7 0-16,4-5-23 0,-5-20-11 0,10 31-13 15,-10-31-42-15,0 0-61 0,0 0-90 0,22-3-243 16,-22 3-24-16,9-31 293 0</inkml:trace>
          <inkml:trace contextRef="#ctx0" brushRef="#br3" timeOffset="77314.2721">2210 7485 1613 0,'0'0'63'0,"0"0"-35"0,-2 23-4 0,2-23-13 15,0 0-2-15,18 15-2 0,-18-15 0 0,28 4 3 16,-6-6 1-16,3-4-6 0,6-5-1 0,0-4-4 15,3-5-23-15,5-1-10 0,-1-9-32 0,9 6-17 16,-7-16-51-16,19 17-114 0,-20-13-197 16,3-1-85-16,5 13 294 0</inkml:trace>
          <inkml:trace contextRef="#ctx0" brushRef="#br3" timeOffset="77629.5921">2889 6896 1692 0,'-13'17'64'16,"-1"1"-25"-16,3 7 5 0,-4 4-12 0,2 5-12 15,-3 4 18-15,2 4-23 0,0 2 18 16,1 3-9-16,1-1-10 0,2 3 6 0,-1-2-9 16,2 2-10-16,1-3-1 0,-1-3 0 0,3 0 0 15,0-3 0-15,1-2 0 0,2-4 0 0,0-5 0 16,2-2 0-16,1-7 0 0,1-2 0 0,-1-18 0 16,4 22 0-16,-4-22 0 0,0 0 0 0,0 0 0 15,17 7 0-15,-17-7 0 0,0 0 0 16,23-20 0-16,-23 20 0 0,24-34 0 0,-10 12 0 15,2-3 0-15,-3-2 0 0,3 2 0 16,0-3 0-16,-2 4 0 0,2 1 0 0,0 4 0 16,0 2 0-16,-16 17 0 0,29-25 0 0,-29 25 0 15,23-10 0-15,-23 10 0 0,22 1 0 0,-22-1 0 16,19 12 0-16,-19-12 0 0,21 23 0 0,-9-6-28 16,-5 0-14-16,6 7-26 0,-9-5-21 15,12 14-70-15,-16-33-121 0,11 37-324 0,-1-12 34 16,-10-25 364-16</inkml:trace>
          <inkml:trace contextRef="#ctx0" brushRef="#br3" timeOffset="78535.9331">3722 7315 959 0,'-9'-16'252'0,"9"16"-130"0,-25-4-36 0,25 4-23 15,-34 5-25-15,15 3-6 0,-5 1 0 0,2 5 8 16,-5 1 2-16,4 6 5 0,-5 0-4 16,5 7 6-16,-5 0-7 0,6 4 5 0,0-1-12 15,4 1-5-15,2 0-11 0,5-3-4 0,3-3-9 16,4-4-8-16,5-3 14 0,3 0-20 0,-4-19 21 16,20 30-12-16,-20-30-2 0,31 25 5 0,-9-16-4 15,1-5 3-15,4-1-2 0,1-4 1 0,1-3 2 16,0-2-3-16,0-5 4 0,-1-1-5 15,-1-2 2-15,-4-5-4 0,-1 2-13 16,-4-1 23-16,-3-3-20 0,-3-2 20 0,-2-3-4 16,-2 0-9-16,-3-1 1 0,0 0-8 0,-4 3 1 15,-1 0-2-15,-2 3 4 0,-3 2-3 0,-1 1 1 16,-1 1-5-16,7 17 2 0,-12-27-1 0,12 27 5 16,0 0 4-16,0 0 6 0,0 0 1 0,0 0 0 15,0 0 0-15,0 0-2 0,0 0 1 16,0 0 1-16,-5 17 3 0,5-17-1 0,13 23 4 15,-13-23-2-15,21 21 3 0,-21-21-2 0,29 14 3 16,-12-9-2-16,4-2 1 0,2-5 0 0,1 0 1 16,2-3 1-16,-1 0-2 0,-2-2 0 15,0 1-3-15,-4 1 0 0,-2 0-3 0,-17 5 4 16,20-3 0-16,-20 3 3 0,0 0 3 0,0 0-2 16,0 0-10-16,0 0 0 0,0 0 0 15,0 0 0-15,0 0 0 0,0 0 0 0,-3 24 0 16,3-24 0-16,-13 33 0 0,5-13 0 0,-1 4 0 15,1 3 0-15,-1 0 0 0,1 3 0 0,2 0 0 16,1-1 0-16,0-1 0 0,3-3 0 0,0-3 0 16,4-3 0-16,-2-19 0 0,11 27 0 0,-11-27 0 15,18 12 0-15,-18-12 0 0,25-1 0 0,-25 1 0 16,36-21 0-16,-17 2 0 0,3-6 0 16,-1-6 0-16,1-4 0 0,-1 0 0 15,1-1 0-15,-1 2 0 0,-3 3 0 0,-2 2 0 16,-4 2 0-16,-2 3 0 0,-1 6 0 0,-9 18 0 15,7-23 0-15,-7 23 0 0,0 0 0 0,0 0 0 16,0 0 0-16,0 0 0 0,0 0 0 0,-3 20 0 16,1 1 0-16,-2 5 0 0,1 6 0 15,-1 0 0-15,-1 1 0 0,3-1 0 0,-1-3 0 16,4-4 0-16,2-3 0 0,1-4 0 0,-4-18 0 16,15 26 0-16,-15-26 0 0,28 16 0 0,-7-16 0 15,1-6-15-15,6-5-38 0,-1-12 0 0,10 0-54 16,-5-15-17-16,17 10-77 0,-18-27-113 0,14 8-246 15,3 2 28-15,-12-11 445 0</inkml:trace>
          <inkml:trace contextRef="#ctx0" brushRef="#br3" timeOffset="78707.8357">4792 6958 1627 0,'-22'30'94'15,"12"11"-55"-15,-3 0 16 0,3 9-34 0,-2 2 15 16,2 2-6-16,1 0-14 0,1 0 6 0,1-2-15 15,2-3 2-15,3-2-12 0,-1-4 1 16,3-2-18-16,-1-6-21 0,3 0 10 0,-2-7-34 16,6 1-2-16,-6-29-50 0,11 42-105 15,-11-42-344-15,-7 21 0 0,7-21 311 0</inkml:trace>
          <inkml:trace contextRef="#ctx0" brushRef="#br3" timeOffset="78879.8036">4564 7255 1882 0,'0'0'78'0,"0"0"-34"0,0 0-17 16,0 0-18-16,0 0-5 0,0 0-3 0,0 0-1 15,25 5 0-15,-8-3 0 0,3 1-3 0,2-3-6 16,4 2-13-16,-2-2-12 0,8 3-5 0,1-6-21 16,13 10-51-16,-7-21-108 15,25 13-406-15,-8-3 25 0,5-6 278 0</inkml:trace>
        </inkml:traceGroup>
        <inkml:traceGroup>
          <inkml:annotationXML>
            <emma:emma xmlns:emma="http://www.w3.org/2003/04/emma" version="1.0">
              <emma:interpretation id="{720C57C7-27BF-4A73-8D47-12E7CAAB9AB9}" emma:medium="tactile" emma:mode="ink">
                <msink:context xmlns:msink="http://schemas.microsoft.com/ink/2010/main" type="inkWord" rotatedBoundingBox="6042,6990 10429,6967 10436,8295 6049,8318"/>
              </emma:interpretation>
              <emma:one-of disjunction-type="recognition" id="oneOf25">
                <emma:interpretation id="interp123" emma:lang="en-NZ" emma:confidence="0">
                  <emma:literal>corroding</emma:literal>
                </emma:interpretation>
                <emma:interpretation id="interp124" emma:lang="en-NZ" emma:confidence="0">
                  <emma:literal>Corroding</emma:literal>
                </emma:interpretation>
                <emma:interpretation id="interp125" emma:lang="en-NZ" emma:confidence="0">
                  <emma:literal>commodity</emma:literal>
                </emma:interpretation>
                <emma:interpretation id="interp126" emma:lang="en-NZ" emma:confidence="0">
                  <emma:literal>corroder</emma:literal>
                </emma:interpretation>
                <emma:interpretation id="interp127" emma:lang="en-NZ" emma:confidence="0">
                  <emma:literal>corroders</emma:literal>
                </emma:interpretation>
              </emma:one-of>
            </emma:emma>
          </inkml:annotationXML>
          <inkml:trace contextRef="#ctx0" brushRef="#br3" timeOffset="79442.3464">6389 7348 1222 0,'-39'-22'165'0,"39"22"-71"0,-31 8-14 0,31-8-6 15,-36 14-16-15,19-1-5 0,-8 0-9 0,4 6 3 16,-5-1-6-16,2 4-2 0,-1 0-9 0,4 3-1 16,0-1-10-16,1 2-1 0,6-2-10 15,2-4-2-15,4-2-5 0,5-1-3 16,3-17 0-16,6 28 3 0,-6-28-4 0,23 26-5 15,-5-16 21-15,5 3-26 0,6-4 19 0,4-3-24 16,6 0-14-16,3-6-13 0,7 3-15 0,-1-12-23 16,11 9-21-16,-12-17-36 0,18 19-113 0,-22-19-191 15,9 1-73-15,7 7 194 0</inkml:trace>
          <inkml:trace contextRef="#ctx0" brushRef="#br3" timeOffset="80333.0614">6814 7377 1398 0,'0'0'150'0,"-40"11"-63"0,21 1-11 16,-7-5-17-16,7 8-9 0,-3-1-10 0,2 6-1 16,1 0-5-16,3 5-4 0,0 0-7 0,3 4-2 15,2 0-7-15,2 0 5 0,5-2-12 0,1-2-7 16,4-3 0-16,4 1 0 0,4-5 0 16,3-1 0-16,-12-17 0 0,35 22 0 0,-11-18 0 15,6-2 0-15,3-6 0 0,4-3 0 0,2-5 0 16,-1-5 0-16,-3-4 0 0,-2-2 0 0,-4 0 0 15,-3-2 0-15,-4-2 0 0,-4 2 0 0,-4-1 0 16,-4 2 0-16,-4-1 0 0,-3-1 0 0,-3 2 0 16,-4 0-12-16,-3 3 4 15,-3 1-5-15,-1 2 2 0,-1 0-2 0,12 18 3 16,-27-25 0-16,27 25 5 0,-23-12 2 0,23 12 4 16,0 0 0-16,-18-1 0 0,18 1 0 0,0 0-1 15,0 0 2-15,0 22 1 0,0-22 2 0,16 18-1 16,-16-18 5-16,26 17-1 0,-7-10 2 0,1-2 1 15,2 1 0-15,1-2 2 0,2-2-8 0,-2-1-5 16,0 1 0-16,-1-4 0 0,0 2 0 16,-3 2 0-16,0-1 0 0,0 0 0 0,-19-1 0 15,26 4 0-15,-26-4 0 0,17 7 0 0,-17-7 0 16,0 0 0-16,0 0 0 0,16 22 0 0,-16-22 0 16,5 19 0-16,-5-19 0 0,0 30 0 15,-1-12 0-15,-4 3 0 0,0 0 0 0,-2 1 0 16,-2 3 0-16,1 1 0 0,-2-2 0 0,0 1 0 15,1-5 0-15,0-2 0 0,9-18 0 16,-11 26 0-16,11-26 0 0,0 0 0 0,0 0 0 16,0 0 0-16,0 0 0 0,0 0 0 0,0 0 0 15,0 0 0-15,20-26 0 0,-8 7 0 0,-1-4 0 16,2-4 0-16,-1 2 0 0,0 0 0 0,-1-1 0 16,-1 3 0-16,0 1 0 0,-3 2 0 0,0 2 0 15,-7 18 0-15,13-30 0 0,-13 30 0 16,12-23 0-16,-12 23 0 0,14-20 0 15,-14 20 0-15,19-17 0 0,-19 17 0 0,26-18 0 16,-7 10 0-16,3-1 0 0,1 1 0 0,1 1 0 16,2-1 0-16,-2 3 0 0,-1 3 0 0,0 0 0 15,-2 3 0-15,-3 1 0 0,-18-2 0 0,25 11 0 16,-25-11 0-16,16 18 0 0,-16-18 0 0,8 28 0 16,-8-9 0-16,-2 2 0 0,-2 1 0 15,-3 1 0-15,-1 1 0 0,-2 1 0 0,-1-1 0 16,2-1 0-16,-2-1 0 0,0-1 0 0,2-3 0 15,9-18 0-15,-16 28 0 0,16-28 0 0,0 0 0 16,-8 18 0-16,8-18 0 0,0 0 0 0,0 0 0 16,0 0 0-16,0 0 0 0,8-17 0 15,-8 17 0-15,16-33 0 0,-6 10 0 0,2-3 0 16,0-2 0-16,2 0 0 0,0 3 0 16,-2-2 0-16,2 3 0 0,-2 2 0 0,-1 2 0 15,-11 20 0-15,18-29 0 0,-18 29 0 0,11-17 0 16,-11 17 0-16,0 0 0 0,0 0 0 0,0 0 0 15,21-14 0-15,-21 14 0 0,18-1 0 0,-18 1 0 16,30 1 0-16,-7 2-57 0,-2-7-28 0,11 10-43 16,-14-17-69-16,26 25-172 0,-14-13-215 15,-1-5 50-15,9 13 442 0</inkml:trace>
          <inkml:trace contextRef="#ctx0" brushRef="#br3" timeOffset="80661.2281">8285 7357 1122 0,'0'0'332'16,"-27"-6"-232"-16,27 6-25 0,0 0-7 0,0 0-16 15,-20-15-10-15,20 15-4 0,0 0-2 0,0 0-4 16,-24 0-4-16,24 0-1 0,-19 6-4 0,19-6 2 16,-26 22-4-16,13-4-1 0,-6 3-14 0,1 2-6 15,-1 2 0-15,0 3 0 0,1 0 0 0,2 3 0 16,4-3 0-16,1 0 0 0,4-4 0 15,5-4 0-15,2-1 0 0,0-19 0 16,8 26 0-16,-8-26 0 0,18 16 0 0,-18-16 0 16,27 3 0-16,-10-7 0 0,3-5 0 0,1-2 0 15,3-6 0-15,0-2 0 0,0-5 0 0,-1-4 0 16,-1-1 0-16,-4-1 0 0,-2 1 0 0,-4 2 0 16,-2 1 0-16,-5 1 0 0,-3 2 0 0,-3 4 0 15,-2 2 0-15,3 17 0 0,-15-29 0 16,15 29 0-16,-22-24-3 0,22 24-59 0,-25-17-34 15,4 2-59-15,21 15-119 0,-26 15-321 0,26-15 19 16,-19 18 291-16</inkml:trace>
          <inkml:trace contextRef="#ctx0" brushRef="#br3" timeOffset="81275.5187">8874 7486 584 0,'0'0'206'0,"0"0"-116"16,0 0-1-16,13-19 10 0,-13 19 12 0,0 0 5 0,0 0 6 16,0 0-6-16,0 0-21 0,0 0-23 15,0 0-17-15,-32 13-3 0,32-13-1 0,-33 11-7 16,14-4-4-16,-4-1-8 0,-2 0-8 0,-3 4-3 16,1 1-4-16,0 1-6 0,0 2-11 0,0 3 0 15,3 1 0-15,1 3 0 0,2 1 0 0,0-2 0 16,3 5 0-16,2-3 0 0,3 1 0 15,4-2 0-15,3-3 0 0,6-18 0 0,0 29 0 16,0-29 0-16,16 17 0 0,-16-17 0 16,32 4 0-16,-10-12 0 0,6-5 0 0,4-7 0 15,7-11 0-15,4-4 0 0,4-7 0 0,4-8 0 16,2-3 0-16,1-4 0 0,0 1 0 0,-4 0 0 16,-5 4 0-16,-6 5 0 0,-4 1 0 0,-6 5 0 15,-5 1 0-15,-4 2 0 0,-6 3 0 0,-3 4 0 16,-5 3 0-16,-3 4 0 0,-2 7 0 15,-1 17 0-15,-6-20 0 0,6 20 0 0,0 0 0 16,0 0 0-16,-23 25 0 0,13-1 0 0,-2 10 0 16,-1 7 0-16,-4 7 0 0,-2 3 0 0,-1 5 0 15,-1 3 0-15,2 0 0 0,2-1 0 0,1-3 0 16,8-6 0-16,5-3 0 0,5-6 0 16,4-5 0-16,6-1-27 0,-1-9-40 0,9 2 2 15,-20-27-39-15,44 35-40 0,-44-35-73 16,52 13-168-16,-23-11-144 0,-3-15 30 0,11 12 490 15</inkml:trace>
          <inkml:trace contextRef="#ctx0" brushRef="#br3" timeOffset="81494.3295">9492 7301 1342 0,'0'0'225'0,"0"0"-98"0,0 0-34 0,0 0-38 15,-13 19-14-15,3-1-8 0,0 9 6 0,-1 0-7 16,0 4-2-16,1 2-11 0,-1 2-8 15,-2 0-11-15,4 0 0 0,-3-1 0 0,1-2 0 16,2-4 0-16,3-2 0 0,2-5 0 0,2-4 0 16,2-17 0-16,2 23-3 0,-2-23-22 0,0 0-15 15,0 0-13-15,22 11-16 0,-22-11-34 16,17-23-172-16,5 6-318 0,-8-2 29 0,-1-6 243 16</inkml:trace>
          <inkml:trace contextRef="#ctx0" brushRef="#br3" timeOffset="82385.8057">9684 7172 1555 0,'-20'-10'182'15,"20"10"-110"-15,0 0-26 0,0 0-3 0,-2 20-13 16,2-20-3-16,2 19-4 0,-2-19 0 0,3 20-4 16,-3-20 4-16,8 19-19 0,-8-19-4 0,8 22 0 15,-8-22 0-15,11 22 0 0,-11-22 0 0,9 24 0 16,-9-24 0-16,4 27 0 0,-4-27 0 0,-2 29 0 15,0-12 0-15,-3 2 0 0,-1 3 0 16,-3 0 0-16,-1 3 0 0,-1 2 0 0,-2 0 0 16,-2 1 0-16,1 1 0 0,-1-3 0 0,2-1 0 15,1-2 0-15,2-5 0 0,10-18 0 0,-10 27 0 16,10-27 0-16,0 0 0 0,0 0 0 0,0 0 0 16,22 3 0-16,-22-3 0 0,33-29 0 0,-12 6 0 15,2-4 0-15,1-1 0 0,0-4 0 0,2 2 0 16,0 0 0-16,-1 0 0 15,-2 2 0-15,0-2 0 0,-4 1 0 0,0 2 0 16,-2 2 0-16,0 2 0 0,-1 3 0 0,-16 20 0 16,24-25 0-16,-24 25 0 0,0 0 0 0,0 0 0 15,0 0 0-15,16 18 0 0,-15-1 0 0,0 4 0 16,1 2 0-16,0 1 0 0,0 1 0 0,2-3 0 16,2 0 0-16,3-2 0 0,2-2 0 0,1-1 0 15,4 0-8-15,-16-17-19 0,36 27-7 16,-15-18 3-16,4 0-3 0,5-7 1 0,2 2-9 15,-2-6-6-15,4 2-14 0,-9-8-12 0,9 8-15 16,-13-13-23-16,10 12-26 0,-13-16-28 16,8 14-11-16,-26 3-8 0,29-24 56 0,-29 24 66 15,14-25 100-15,-14 25 87 0,2-27 52 0,-2 27 15 16,-5-25-18-16,5 25-24 0,-7-22-26 16,7 22-22-16,-8-20-15 0,8 20-15 0,0 0-8 15,-19-21-11-15,19 21-7 0,-17-10-9 0,17 10-11 16,-19-3-25-16,19 3 0 0,-24 7 0 0,24-7 0 15,-30 23 0-15,30-23 0 0,-34 35 0 0,15-11 0 16,-1 3 0-16,-2 2 0 0,1 2 0 0,-1 2 0 16,0 0 0-16,2-1 0 0,3-3 0 0,6-3 0 15,4-5 0-15,5-4 0 16,2-17 0-16,3 26 0 0,-3-26 0 0,0 0 0 16,20 14 0-16,-20-14 0 0,22-5 0 0,-22 5 0 15,31-19 0-15,-11 2 0 0,-1-2 0 0,3-4 0 16,-2-3 0-16,0 0 0 0,2-2 0 0,-1 0 0 15,-1 2 0-15,1-1 0 0,-3 3 0 0,-1 1 0 16,-2 2 0-16,-2 4 0 0,-13 17 0 0,20-19 0 16,-20 19 0-16,0 0 0 0,0 0 0 15,0 0 0-15,0 0 0 0,-4 35 0 0,-3-11 0 16,-4 8 0-16,-2 3 0 0,-3 7 0 0,-4 2 0 16,0 4 0-16,-5 5 0 0,3 2 0 0,-2 1 0 15,1 5-7-15,1-1 8 0,1-2-10 0,3-3 8 16,4-4-24-16,1-9 11 0,5-5-7 15,-1-4 7-15,5-6 9 0,0-3-3 16,4-24 36-16,-6 26-20 0,6-26 35 0,0 0-19 16,0 0-24-16,0 0 0 0,0 0 0 0,-20-20 0 15,14 3 0-15,0-7 0 0,4 0 0 0,1-2 0 16,2 1 0-16,0-3-3 0,4 1-26 0,-2-3-14 16,7 2-15-16,-4-8-22 0,15 7-29 0,-15-16-72 15,26 20-201-15,-14-10-184 0,-2-4 32 0,9 10 473 16</inkml:trace>
        </inkml:traceGroup>
        <inkml:traceGroup>
          <inkml:annotationXML>
            <emma:emma xmlns:emma="http://www.w3.org/2003/04/emma" version="1.0">
              <emma:interpretation id="{7F355DF5-4885-4813-8517-92419E7FE080}" emma:medium="tactile" emma:mode="ink">
                <msink:context xmlns:msink="http://schemas.microsoft.com/ink/2010/main" type="inkWord" rotatedBoundingBox="10979,6643 15093,6622 15102,8277 10987,8298"/>
              </emma:interpretation>
              <emma:one-of disjunction-type="recognition" id="oneOf26">
                <emma:interpretation id="interp128" emma:lang="en-NZ" emma:confidence="0">
                  <emma:literal>(reacting</emma:literal>
                </emma:interpretation>
                <emma:interpretation id="interp129" emma:lang="en-NZ" emma:confidence="0">
                  <emma:literal>(reaching</emma:literal>
                </emma:interpretation>
                <emma:interpretation id="interp130" emma:lang="en-NZ" emma:confidence="0">
                  <emma:literal>(redacting</emma:literal>
                </emma:interpretation>
                <emma:interpretation id="interp131" emma:lang="en-NZ" emma:confidence="0">
                  <emma:literal>breaching</emma:literal>
                </emma:interpretation>
                <emma:interpretation id="interp132" emma:lang="en-NZ" emma:confidence="0">
                  <emma:literal>Creating</emma:literal>
                </emma:interpretation>
              </emma:one-of>
            </emma:emma>
          </inkml:annotationXML>
          <inkml:trace contextRef="#ctx0" brushRef="#br3" timeOffset="118755.5818">11433 6846 862 0,'0'0'72'0,"14"-24"-5"0,-14 7 13 15,0 17 7-15,8-30 3 0,-8 30-20 0,11-35-15 16,-5 18-21-16,-6-2-10 0,0 19-6 0,1-34 5 16,-1 34 2-16,-3-22 10 0,3 22 1 0,0 0-2 15,-17-7-6-15,17 7-8 0,-25 7-4 0,6 4-6 16,-2 9 3-16,-4 8-3 0,-1 11 12 0,-6 3-4 15,1 10 12 1,-7 4-11-16,2 4-2 0,-3 7 16 0,2 4-17 16,1 2 15-16,4 3-7 0,4 0-17 0,7-2 12 15,8-2-18-15,5-1 11 0,6-6 0 16,6-3-19-16,8-6 16 0,5-2-20 0,10-6-5 16,3-6-4-16,13 1-31 0,0-9-32 0,16 10-85 15,-14-24-194-15,16 7-219 0,3-1 26 0,-8-18 431 16</inkml:trace>
          <inkml:trace contextRef="#ctx0" brushRef="#br3" timeOffset="119633.6673">11558 7429 689 0,'13'-19'136'15,"-13"19"-115"-15,6-27 4 0,-6 27 8 16,7-24 15-16,-7 24 16 0,0 0 17 0,0 0 1 16,0 0-4-16,0 0-11 0,0 0-25 0,0 0-15 15,0 0-8-15,-3 22 5 0,3-22 2 0,-6 37 10 16,0-17-3-16,4 7 4 0,-4-1-11 0,3 4 5 15,-1 0-11-15,1 3 6 0,1-3-6 0,0 3-11 16,1-4 26-16,1 0-31 0,-1-5 25 0,2-1-16 16,0-4-6-16,3-2 4 0,-4-17-5 0,7 25 2 15,-7-25 0-15,0 0 5 0,0 0 3 0,17 9 5 16,-17-9-1-16,0 0 4 0,14-18 0 0,-14 18-6 16,12-34 0-16,-6 11-10 0,0-3-16 0,0-3 19 15,0-2-22-15,-1 2 22 0,1-2-6 16,-2 3-7-16,0-1 7 0,-2 1-5 0,0 3 4 15,2 1 0-15,-2 2 3 0,2 3-5 0,-1 2 5 16,-3 17-5-16,7-27 0 0,-7 27-2 0,0 0-2 16,14-22-1-16,-14 22 1 0,0 0-5 0,26-7-2 15,-26 7-6-15,30 1-10 0,-10-2-10 0,3 3-7 16,0-6-27-16,10 7-26 0,-10-10-21 16,16 13-39-16,-15-17-34 0,20 17-88 0,-8-5-197 15,-6-8 41-15,12 16 360 0</inkml:trace>
          <inkml:trace contextRef="#ctx0" brushRef="#br3" timeOffset="119993.0878">12075 7464 1450 0,'0'0'49'0,"-16"17"-12"0,16-17-12 0,0 0 5 15,3 20 3-15,-3-20 7 0,17 12 0 0,-17-12-9 16,30 6-1-16,-7-5-3 0,-2-4-3 0,2 0-3 15,2-3-10-15,0-1-6 0,1-3 4 0,-2 0-5 16,-2 0 4-16,-2 1-3 0,-3-1 1 0,-17 10-3 16,26-14 7-16,-26 14 2 0,0 0 2 15,0 0 7-15,0 0-5 0,12-17-4 16,-12 17-2-16,0 0-8 0,-22-15-1 0,22 15-1 16,-28-5 0-16,10 4-1 0,0 2 0 0,-3 2 2 15,-2 3-2-15,1 0 2 0,0 2-2 0,0 3 2 16,3 1-1-16,-1 3 2 0,2 2-2 0,-1 2 2 15,3 3-4-15,3 1 5 0,0 2-5 16,5-1 4-16,4 2-5 0,4-1-8 0,3-4 23 16,4-1-24-16,4 0 21 0,-11-20-24 0,30 32-11 15,-9-22-11-15,5 2-16 0,-3-11-16 0,12 7-24 16,-10-17-40-16,22 14-75 0,-18-26-83 0,9 7-229 16,8 5 75-16,-12-17 351 0</inkml:trace>
          <inkml:trace contextRef="#ctx0" brushRef="#br3" timeOffset="120352.5289">12776 7323 1532 0,'-17'6'79'0,"-10"-6"-30"0,6 8 2 0,-7-2-5 16,6 8-7-16,-2-2-11 0,2 6 0 0,-2 0-2 16,3 3 0-16,1 0-7 0,1 3 4 0,2 1-7 15,4 0 5-15,1 0-7 0,3 1 0 16,2-4-6-16,4-2-1 0,3-2-4 0,0-18-9 15,10 29 8-15,-10-29-9 0,20 25 22 0,-20-25-14 16,29 14 12-16,-12-9-13 0,2-5 0 16,1-1 0-16,2-5-5 0,2-3 6 0,0-2-13 15,2-3 21-15,-1-3-6 0,-3 1 1 0,0-4-4 16,-2 0 0-16,-3 1 0 0,-3-3 0 16,1 0 0-16,-2 1 0 0,-1-1 0 0,-1 1 0 15,-1 3 0-15,-10 18-3 0,15-29-1 0,-15 29 1 16,0 0 3-16,0 0 1 0,0 0 0 0,0 0-2 15,0 0-4-15,0 0-4 0,0 0-4 0,-6 27 3 16,0-4-2-16,-3 2 8 0,2 2-8 0,-1-2-1 16,5 4-21-16,-2-6-9 0,7 4-26 0,-2-9-11 15,11 7-1-15,-11-25-47 16,28 33-3-16,-28-33-64 0,43 17-111 0,-16-8-130 16,-4-15 14-16,18 15 388 0</inkml:trace>
          <inkml:trace contextRef="#ctx0" brushRef="#br3" timeOffset="120571.2891">13312 7366 1395 0,'-30'-15'149'15,"30"15"-80"-15,-39-5-10 0,39 5 1 0,-34 3-9 16,34-3-11-16,-34 18-11 0,34-18-4 0,-32 34-7 16,19-13 0-16,2 2-9 0,2 2 2 0,2 3-5 15,2 0 2-15,4 1-7 0,2 0 4 16,4-5-9-16,3-2 6 0,5-5-9 0,-13-17-14 15,37 23 19-15,-12-20-38 0,6 1 6 16,1-10-15-16,9 1-44 0,-7-15-11 0,20 10-115 16,-20-17-250-16,12-4-41 0,5 2 108 0</inkml:trace>
          <inkml:trace contextRef="#ctx0" brushRef="#br3" timeOffset="120774.5013">13876 6792 1724 0,'-20'14'50'16,"1"8"-13"-16,-1 5-6 0,0 4 3 0,0 5-18 16,1 6-1-16,0 2 7 0,2 5-23 0,-1 0 21 15,2 3-22-15,1 1 2 0,3 1 9 0,4-1-13 16,1-1 8-16,4-3-10 0,0-3 2 0,3-2-16 16,0-7-1-16,5 1-26 0,-4-9-7 0,8 4-22 15,-9-33-65-15,17 48-92 0,-22-30-246 16,5-18-50-16,11 32 185 0</inkml:trace>
          <inkml:trace contextRef="#ctx0" brushRef="#br3" timeOffset="121118.265">13559 7294 1653 0,'0'0'89'0,"0"0"-40"16,-21 11-12-16,21-11 2 0,0 0-9 0,6 24-2 15,-6-24-3-15,0 0 1 0,30 20-3 0,-13-12-1 16,3-6-4-16,2 2-10 0,4-3-8 0,2-2 0 16,0 1 0-16,1-4 0 0,-4 0 0 0,3 1 0 15,-1-2 0-15,-1 0 0 0,-3 0 0 16,0 3 0-16,-1-3 0 0,-3 1 0 0,1 1 0 16,-3 0 0-16,-17 3 0 0,20-2 0 15,-20 2 0-15,0 0 0 0,0 0 0 0,0 0 0 0,0 0 0 16,0 0 0-16,8 20 0 0,-8-20 0 15,-3 29 0-15,0-8 0 0,-5 3 0 0,0 2 0 16,-1 3 0-16,-1-2 0 0,1 0 0 0,0 0 0 16,3-2 0-16,0-2 0 0,2-2 0 15,4-21-18-15,-2 30-13 0,2-30-16 0,5 18-2 16,-5-18-9-16,0 0 2 0,0 0-28 0,31-2-53 16,-29-24-73-16,23 13-172 0,-7-9-139 0,-4-12 78 15,13 16 433-15</inkml:trace>
          <inkml:trace contextRef="#ctx0" brushRef="#br3" timeOffset="121274.5294">14087 7022 1601 0,'-26'-20'147'15,"26"20"-68"-15,-17-3-21 0,17 3-15 0,0 0-12 16,0 0-15-16,0 0-11 0,0 0-6 0,0 0-3 16,0 0-4-16,4 18-6 0,-4-18-6 0,22 11-15 15,-22-11 0-15,33 12-20 0,-33-12-70 0,42 17-97 16,-42-17-331-16,33 17-10 0,-10-2 219 15</inkml:trace>
          <inkml:trace contextRef="#ctx0" brushRef="#br3" timeOffset="121665.1848">14383 7260 1693 0,'0'0'60'0,"-21"14"-32"0,21-14 3 15,-15 20-2-15,15-20-2 0,-16 32-6 0,6-12 5 16,-2 1-1-16,3 2 0 0,-4 2-9 0,4 2 4 16,-4 0-6-16,3 2 5 0,-3-2-8 0,2-1-9 15,0-3-2-15,3-3 0 0,2-3 0 0,6-17 0 16,-6 21 0-16,6-21 0 0,0 0 0 16,0 0 0-16,0 0 0 0,0 0 0 15,17-3 0-15,-17 3 0 0,25-29 0 0,-9 6 0 16,4-5 0-16,2-1 0 0,-2-1 0 0,3-1 0 15,-1 0 0-15,-1 2 0 0,0-1 0 0,-3 3 0 16,-1 2 0-16,-1 3 0 0,-3 3 0 0,-13 19 0 16,21-25 0-16,-21 25 0 0,0 0 0 0,0 0 0 15,17-8 0-15,-17 8 0 0,0 0 0 16,9 23 0-16,-9-23 0 0,9 33 0 0,-5-14 0 16,0 1 0-16,1 0 0 0,1-1 0 0,2 3 0 15,0-3 0-15,2 2-20 0,1-3-12 0,2 0-11 16,-13-18-4-16,29 34-24 0,-29-34-22 0,39 30-55 15,-39-30-77-15,43 11-195 0,-19-1-111 0,-4-10 115 16,13 13 416-16</inkml:trace>
          <inkml:trace contextRef="#ctx0" brushRef="#br3" timeOffset="122165.2484">15046 7272 1224 0,'-18'-16'325'0,"-5"2"-216"16,23 14-28-16,-31-10-10 0,31 10-18 0,-32 4-16 15,15 3-5-15,-3 1-5 0,2 6 2 16,0 3-7-16,1 3-1 0,1 1-7 0,2 3-12 16,2 1-2-16,4 0 0 0,1 1 0 0,4-3 0 15,2-1 0-15,3-2 0 0,2-1 0 16,-4-19 0-16,18 27 0 0,-18-27 0 0,28 14 0 16,-28-14 0-16,33 1 0 0,-16-6 0 0,-17 5 0 15,32-18 0-15,-15 3 0 0,0-3 0 0,0-2 0 16,-1-2 0-16,-2 0 0 0,1-1 0 15,-2-1 0-15,0 1 0 0,0 0 0 0,-1 4 0 16,-2 2 0-16,-10 17 0 0,13-22 0 0,-13 22 0 16,0 0 0-16,0 0 0 0,0 0 0 0,0 0 0 15,2 23 0-15,-5 0 0 0,-5 7 0 0,-1 6 0 16,-4 7 0-16,-4 3-16 0,0 8-16 0,-2 4 1 16,0 8 15-16,-3 2-2 0,-1 0 13 15,-2 2-7-15,2-3-8 0,0-5 18 16,2-6-7-16,2-2 13 0,2-8-10 0,2-7 9 15,6-6-7-15,0-9 7 0,5-7-4 0,4-17-8 16,-2 18 18-16,2-18-8 0,0 0 25 0,0 0 5 16,0 0 3-16,0 0 5 0,0-29-16 0,0 11-15 15,0-2-8-15,0-3 0 0,0-3 0 0,-1 0 0 16,-1-2 0-16,1-2 0 0,0-3 0 16,1-6 0-16,1-4 0 0,2-6 0 0,2 0 0 15,1-2-36-15,5 3 0 0,-2-2-6 0,5 10-30 16,-5-1 12-16,10 16-68 0,-16-14-91 0,19 17-331 15,-6 3-9-15,2-1 215 0</inkml:trace>
        </inkml:traceGroup>
        <inkml:traceGroup>
          <inkml:annotationXML>
            <emma:emma xmlns:emma="http://www.w3.org/2003/04/emma" version="1.0">
              <emma:interpretation id="{8A575FC2-FBEB-47E8-B39F-F9BDA2386175}" emma:medium="tactile" emma:mode="ink">
                <msink:context xmlns:msink="http://schemas.microsoft.com/ink/2010/main" type="inkWord" rotatedBoundingBox="15739,6815 17692,6804 17696,7673 15743,7684"/>
              </emma:interpretation>
              <emma:one-of disjunction-type="recognition" id="oneOf27">
                <emma:interpretation id="interp133" emma:lang="en-NZ" emma:confidence="0">
                  <emma:literal>with</emma:literal>
                </emma:interpretation>
                <emma:interpretation id="interp134" emma:lang="en-NZ" emma:confidence="0">
                  <emma:literal>withe</emma:literal>
                </emma:interpretation>
                <emma:interpretation id="interp135" emma:lang="en-NZ" emma:confidence="0">
                  <emma:literal>width</emma:literal>
                </emma:interpretation>
                <emma:interpretation id="interp136" emma:lang="en-NZ" emma:confidence="0">
                  <emma:literal>writhe</emma:literal>
                </emma:interpretation>
                <emma:interpretation id="interp137" emma:lang="en-NZ" emma:confidence="0">
                  <emma:literal>withy</emma:literal>
                </emma:interpretation>
              </emma:one-of>
            </emma:emma>
          </inkml:annotationXML>
          <inkml:trace contextRef="#ctx0" brushRef="#br3" timeOffset="122946.0421">15928 7272 917 0,'0'0'483'0,"-27"-2"-430"0,27 2-16 15,-25 4 3-15,25-4 6 0,-25 15-4 0,25-15-1 16,-25 26-3-16,25-26 5 0,-25 31-5 16,16-12-3-16,9-19-9 0,-20 36 1 0,13-16-7 15,0 0 3-15,1 1-6 0,2-1 2 0,0-1-5 16,3 0 3-16,1-19-6 0,1 30-2 0,-1-30-5 16,8 22-1-16,-8-22-3 0,18 13 1 0,-18-13-1 15,25 5-1-15,-25-5 1 0,31-4 1 16,-13-3 0-16,0 0 0 0,1-4 0 0,-1-2-3 15,0-3 4-15,-1-1-3 0,0-1 3 0,-2 0-3 16,-2 0 1-16,0-1-1 0,0 3 2 0,-13 16-2 16,19-29 3-16,-19 29-3 0,11-20 3 0,-11 20-3 15,0 0 3-15,0 0 0 0,0 0 0 0,0 0-1 16,0 0-4-16,0 0 2 0,0 0-1 16,0 0 2-16,1 27-1 0,-2-10 4 0,0 4-4 15,0 2 3-15,-1 2-4 0,2 0 4 0,2 0-2 16,1 1 6-16,1-2-5 0,2-1 7 0,2-4-3 15,2-2-9-15,-10-17 10 0,23 22-12 0,-23-22 13 16,31 11 3-16,-14-11-8 0,0-2-2 0,1-5 0 16,0-2 0-16,2-5 0 0,-1-4 0 0,-1-3 0 15,-2-4 0-15,-1-2 0 16,-2-1 0-16,-2 1 0 0,0-1 0 0,-5 2 0 16,-1 2 0-16,-1-1 0 0,-3 4 0 0,-2 2 0 15,-1 3 0-15,2 16 0 0,-3-25 0 0,3 25 0 16,0 0 0-16,0 0-3 0,0 0-25 0,0 0-15 15,0 0-8-15,0 0-16 0,0 0-15 0,18 16-24 16,-18-16-36-16,26 21-70 0,-26-21-129 16,18 4-145-16,6 9 44 0,-24-13 399 0</inkml:trace>
          <inkml:trace contextRef="#ctx0" brushRef="#br3" timeOffset="123165.7529">16785 7289 1196 0,'-11'-26'233'0,"11"26"-134"0,0 0-22 15,0 0-2-15,-29 21-11 0,29-21-7 16,-21 25-13-16,12-6-1 0,-2-1-13 0,1 6 6 16,-3 0-12-16,2 1 2 0,-3 1-3 0,5 0-6 15,-1-1-14-15,3-2-3 0,3-2 0 0,2-1 0 16,2-20 0-16,0 30 0 0,0-30 0 0,3 22 0 16,-3-22 0-16,0 0 0 0,18 17-11 0,-18-17-14 15,20-3-14-15,-20 3-14 0,27-15-33 0,-18-8-45 16,19 15-89-16,-23-24-227 0,16 7-84 15,0 4 29-15,-10-14 501 0</inkml:trace>
          <inkml:trace contextRef="#ctx0" brushRef="#br3" timeOffset="123279.4336">16690 6978 1474 0,'0'0'71'0,"0"0"-62"0,-17-10-9 15,17 10-3-15,0 0-33 0,0 0-13 0,20-19-11 16,-2 19-16-16,-18 0-79 0,34-25-268 0,-11 21-44 15,-4-10 183-15</inkml:trace>
          <inkml:trace contextRef="#ctx0" brushRef="#br3" timeOffset="123494.8877">17254 6861 1254 0,'-7'34'286'0,"-6"-10"-221"0,8 10-1 0,-7-5-3 15,5 6-19-15,-5-1 4 0,2 6-31 0,-2-3 21 16,1 4-9-16,-1-1-16 0,1 1 1 0,-2-1-11 16,3-1 4-16,0-2-8 0,1-3 7 0,1 0-8 15,-1-5 5-15,3-2-8 0,0-3-2 16,4-4-23-16,2-20-19 0,-2 31-49 0,2-31-66 16,0 0-273-16,0 0-127 0,0 0 68 0,25 15 444 15</inkml:trace>
          <inkml:trace contextRef="#ctx0" brushRef="#br3" timeOffset="123666.7837">17031 7286 1740 0,'-32'-1'127'0,"32"1"-65"0,0 0-21 0,-18 1-12 16,18-1-15-16,0 0-12 0,0 0-2 0,0 0 3 16,24 0 3-16,-4-3 1 0,7-3-2 0,5-6-4 15,5-2-1-15,2-1-10 0,3-2-10 0,-3-1-15 16,4 1-15-16,-4-6-34 0,8 9-42 0,-13-19-89 15,23 12-331-15,-16-1-11 0,-2-3 164 16</inkml:trace>
          <inkml:trace contextRef="#ctx0" brushRef="#br3" timeOffset="123979.2426">17683 6805 1720 0,'-23'18'69'0,"4"9"-15"16,-2-2-2-16,1 8-2 0,-3 2-14 15,2 2-12-15,-2 0 18 0,3 4-42 0,-2-1 0 16,2 3 0-16,2 0 0 0,0-2 0 0,3-5 0 16,3-1 0-16,1-2 0 0,2-4 0 0,2-3 0 15,2-3 0-15,3-3 0 0,2-20 0 0,1 25 0 16,-1-25 0-16,0 0 0 0,15 19 0 0,-15-19 0 16,22 0 0-16,-22 0 0 0,29-13 0 15,-29 13 0-15,33-24 0 0,-16 8 0 0,0 1 0 16,1-4 0-16,-1 1 0 0,0 1 0 15,-17 17 0-15,30-27 0 0,-30 27 0 0,26-21 0 16,-26 21 0-16,18-8 0 0,-18 8 0 0,0 0 0 16,0 0 0-16,0 0 0 0,17 19 0 0,-17-19 0 15,6 26 0-15,-2-7 0 0,-4-19-30 0,4 37-67 16,-4-37-60-16,13 39-230 0,-13-39-226 16,8 29 48-16,2-9 368 0</inkml:trace>
        </inkml:traceGroup>
        <inkml:traceGroup>
          <inkml:annotationXML>
            <emma:emma xmlns:emma="http://www.w3.org/2003/04/emma" version="1.0">
              <emma:interpretation id="{6168A551-45C0-4F7F-911C-A386638ACDA5}" emma:medium="tactile" emma:mode="ink">
                <msink:context xmlns:msink="http://schemas.microsoft.com/ink/2010/main" type="inkWord" rotatedBoundingBox="18295,6793 22039,6773 22047,8305 18303,8325"/>
              </emma:interpretation>
              <emma:one-of disjunction-type="recognition" id="oneOf28">
                <emma:interpretation id="interp138" emma:lang="en-NZ" emma:confidence="0">
                  <emma:literal>oxygen).</emma:literal>
                </emma:interpretation>
                <emma:interpretation id="interp139" emma:lang="en-NZ" emma:confidence="0">
                  <emma:literal>oxygen?</emma:literal>
                </emma:interpretation>
                <emma:interpretation id="interp140" emma:lang="en-NZ" emma:confidence="0">
                  <emma:literal>oxygen),</emma:literal>
                </emma:interpretation>
                <emma:interpretation id="interp141" emma:lang="en-NZ" emma:confidence="0">
                  <emma:literal>oxygen))</emma:literal>
                </emma:interpretation>
                <emma:interpretation id="interp142" emma:lang="en-NZ" emma:confidence="0">
                  <emma:literal>oxygen?)</emma:literal>
                </emma:interpretation>
              </emma:one-of>
            </emma:emma>
          </inkml:annotationXML>
          <inkml:trace contextRef="#ctx0" brushRef="#br3" timeOffset="124573.0523">18465 7290 979 0,'19'5'290'0,"-19"-5"-27"0,0 0-191 0,1-19-36 16,-1 19-9-16,0 0 2 0,0 0-4 0,-9-17-3 15,9 17 1-15,0 0 2 0,0 0 0 0,-20-3-6 16,20 3-3-16,-17 7-2 0,17-7 3 0,-20 21 1 16,20-21 4-16,-27 29-3 0,15-10 4 0,-3 0-3 15,3 2 1-15,-1 1-5 0,0 1 4 16,4 0-14-16,0 0-6 0,3-1 0 15,2-4 0-15,4-1 0 0,0-17 0 0,9 28 0 16,-9-28 0-16,21 18 0 0,-3-12 0 0,0-4 0 16,3-2 0-16,3-3 0 0,0-3 0 0,2-5 0 15,-1-3 0-15,0-3 0 0,-2-2 0 0,-2 0 0 16,-3-2 0-16,-4 2 0 0,0 0 0 0,-5-1 0 16,-1 2 0-16,-3 0 0 0,-3 0 0 15,-2 18 0-15,0-30 0 0,0 30 0 0,-8-27 0 16,8 27 0-16,-14-23 0 0,14 23 0 0,0 0-8 15,-23-17-21-15,23 17-5 0,0 0-15 0,0 0-29 16,0 0-32-16,0 0-48 0,0 30-79 0,0-30-83 16,0 0-192-16,30 30 56 0,-30-30 401 15</inkml:trace>
          <inkml:trace contextRef="#ctx0" brushRef="#br3" timeOffset="124963.7906">19211 7262 1324 0,'0'0'306'0,"-40"-1"-240"0,21-1-26 16,-4-3-7-16,1 4-12 0,-1-1-11 15,-2 4-5-15,0 2 0 0,1 4 6 0,-2 3 2 16,2 2 3-16,-2 5-1 0,1 1 3 0,-2 4-5 16,1 4 6-16,1 0-8 0,-1 3 3 15,1-1-8-15,3 0 1 0,1-4-7 0,4-2 3 16,5-3-4-16,12-20-1 0,-17 30-13 0,17-30-5 15,-2 18-15-15,2-18-1 0,0 0-5 0,0 0 1 16,24-5-5-16,-24 5-12 0,24-28-15 16,-13 4-19-16,9 6 1 0,-9-10 4 0,4 6 36 15,-4-2 27-15,-2 1 45 0,1 5 24 0,-12-5 22 16,2 23 2-16,3-34 3 0,-3 34-8 0,-4-25 0 16,4 25-5-16,0 0-4 0,0 0-8 0,0 0-9 15,0 0-13-15,0 0-10 0,0 0-9 0,0 0-3 16,0 0 4-16,1 28-1 0,7-9 3 0,4-2-9 15,-12-17 2-15,36 28-7 16,-10-17-1-16,3 0-14 0,4-7-13 0,6 4-26 16,-4-11-29-16,14 9-52 0,-17-19-75 0,24 14-227 15,-12-4-89-15,-1-7 114 0</inkml:trace>
          <inkml:trace contextRef="#ctx0" brushRef="#br3" timeOffset="128646.6869">19452 7352 1341 0,'0'0'108'15,"0"0"-62"-15,0 0-7 0,0 0-4 0,0 0 2 16,0 0-2-16,0 0-4 0,-18-11-5 0,18 11-6 15,0 0-5-15,0 0-2 0,-21 10 0 0,21-10 4 16,-17 21 2-16,6-4 4 0,-2 3-2 16,1 5 6-16,-3-1-5 0,2 4 3 0,2-1-11 15,2-3 0-15,5-5-8 0,4-19 1 0,-2 28-4 16,2-28-1-16,0 0-2 0,23 23 0 16,-23-23 0-16,30 5 3 0,-11-9 0 0,7-3 1 15,0-4 5-15,5-4-4 0,2-1 5 0,1-5-9 16,1-4 3-16,0-2-5 0,2-3 4 0,-3-2-3 15,-3 2 3-15,-1 0-5 0,-6 0 4 16,-1 1-4-16,-4 1 5 0,0 2-6 0,-5 5 7 16,-2 2-3-16,-12 19 0 0,14-20-1 0,-14 20 0 15,0 0-2-15,0 0 1 0,0 0-1 0,-6 22-4 16,0-1 5-16,-5 13-2 0,-3 9 6 0,-3 7-6 16,-2 6 8-16,-2 7-11 0,-2 3 13 0,-1 6 5 15,-1 3-12-15,2-3 13 0,0-1-17 0,3-5-1 16,1-6 9-16,2-4-8 15,3-6 8-15,1-8-6 0,3-4 3 0,1-7-3 16,2-4 4-16,-1-7-4 0,1-3 9 0,7-17-1 16,-16 18 4-16,16-18-1 0,0 0-9 0,-24 3 0 15,24-3 0-15,-21-20 0 0,8 3-17 0,1-4-2 16,0-6-9-16,3-3-6 0,-2-4-8 0,8 0-6 16,-6-7-17-16,9 3 0 0,-6-10-33 15,13 13-30-15,-15-19-69 0,25 20-205 0,-9-3-80 16,0-1 61-16,15 17 421 0</inkml:trace>
          <inkml:trace contextRef="#ctx0" brushRef="#br3" timeOffset="129209.2005">20374 7401 1402 0,'0'0'204'16,"-23"-21"-158"-16,23 21-11 0,-21-29 4 0,21 29-2 16,-22-26-2-16,22 26-9 0,-31-22 4 0,31 22 2 15,-37-15 3-15,18 13-4 0,-1 0-5 16,2 6-2-16,-1 1-3 0,-2 2 0 16,-1 5-18-16,3 2-3 0,-1 5 0 0,0 2 0 15,-1 1 0-15,1 1 0 0,2 1 0 0,5-1 0 16,4-2 0-16,3-2 0 0,6-19 0 0,1 29 0 15,-1-29 0-15,19 24 0 0,-19-24 0 0,32 16 0 16,-8-11 0-16,1-4 0 0,3-2 0 16,-1-4 0-16,3-2 0 0,2-3 0 0,0-3 0 15,2-1 0-15,-4-2 0 0,-2-4 0 0,-3 2 0 16,-1-2 0-16,-4 0 0 0,-3 1 0 0,-1-2 0 16,-3 3 0-16,-13 18 0 0,17-29 0 0,-17 29 0 15,7-19 0-15,-7 19 0 0,0 0 0 0,0-20 0 16,0 20 0-16,0 0 0 0,0 0 0 15,0 0 0-15,0 0 0 0,-20 27 0 16,12-9 0-16,-1 8 0 0,-1 4 0 0,-2 6 0 16,-1 4 0-16,-2 8 0 0,-2 3 0 0,0 7 0 15,-2 3 0-15,-1 3 0 0,-2 1 0 0,3-1 0 16,1-2 0-16,-1-5 0 0,6-7 0 0,2-4 0 16,-1-6 0-16,2-5 0 0,0-3 0 0,1-6 0 15,0-1 0-15,0-8 0 0,-1-1 0 0,10-16 0 16,-17 19 0-16,17-19 0 0,0 0 0 15,-25-2-2-15,25 2-17 0,-20-20-23 0,9 1 18 16,2 0-20-16,0-10 6 0,6 6-22 16,-4-8-16-16,9 4-1 0,-8-9-24 0,13 12-16 15,-14-17-38-15,18 15-52 0,-16-12-165 0,6-10-60 16,14 11 152-16</inkml:trace>
          <inkml:trace contextRef="#ctx0" brushRef="#br3" timeOffset="129928.0929">20623 7522 1497 0,'-23'1'212'0,"23"-1"-130"0,0 0-26 16,0 0-11-16,0 0-13 0,0 0-18 15,0 0-8-15,0 0-4 0,0 0-1 0,0 0 2 16,0 0 1-16,0 0-1 0,31-10 2 0,-31 10-4 15,35-10 1-15,-14 3-2 0,2-2 1 0,3 1 0 16,4-2-1-16,0-1-2 0,0-1 3 0,2 0-4 16,-4-3 4-16,0 2-2 0,-2-1 2 0,-6 0-1 15,-20 14 2-15,28-21-2 0,-28 21 8 16,0 0 4-16,10-26 4 0,-10 26 2 0,0 0-5 16,-11-25-5-16,11 25-4 0,-21-15-4 0,21 15 0 15,-31-6 0-15,9 9 0 0,-1 0 1 16,-2 6-2-16,0 2 2 0,1 3-1 0,-1 4 1 15,1 3-2-15,0 3 2 0,-1 1-1 0,3 1 0 16,3-2 0-16,4 0 0 0,3-2 0 16,6-1 0-16,4-5 0 0,2-16 0 0,9 26 0 15,-9-26 0-15,26 18 0 0,-9-14 0 0,4-2 0 16,3-2 0-16,3-4 0 0,2-2 0 0,1-2 0 16,3-3 0-16,0 0 0 0,2-3 0 0,-2-3 0 15,-3 0 0-15,-4-1 0 0,-3 1 0 0,-3 2 0 16,-3 2 0-16,-17 13 0 0,23-21 0 0,-23 21 0 15,0 0 0-15,18-15 0 0,-18 15 0 16,0 0 0-16,0 0 0 0,0 0 0 0,0 0 0 16,0 0 0-16,0 0 0 0,0 0 0 15,-16 23 0-15,16-23 0 0,-22 32 0 0,10-12 0 16,-3 1 0-16,5 2 0 0,-1-2 0 0,2-3 0 16,9-18 0-16,-10 24 0 0,10-24 0 0,0 0 0 15,6 18 0-15,-6-18 0 0,0 0 0 0,21 2 0 16,-21-2 0-16,32-20 0 0,-12 3 0 15,6-4 0-15,3-2 0 0,4-4 0 0,1-1 0 16,2-1 0-16,1 1 0 0,-3 0 0 0,0 3 0 16,-4 1 0-16,-4 1 0 0,-3 1 0 0,-2 4 0 15,-21 18 0-15,27-24 0 0,-27 24 0 16,0 0 0-16,0 0 0 0,0 0 0 0,0 0 0 16,0 0 0-16,-3 32 0 0,-9-4 0 15,-5 3 0-15,-1 2 0 0,-2-1 0 0,2 0 0 16,2 0 0-16,3-4-2 0,7 0-35 0,2-7-2 15,9 1-12-15,-5-22-1 0,23 32-28 0,-23-32-15 16,41 21-52-16,-41-21-75 0,53-5-293 0,-22 4-10 16,-5-11 244-16</inkml:trace>
          <inkml:trace contextRef="#ctx0" brushRef="#br3" timeOffset="130224.9356">21784 6775 1784 0,'0'0'28'0,"0"0"-15"0,0 0 0 15,0 0 5-15,0 0 12 0,21 17 2 16,-21-17 0-16,27 24-1 0,-7-8-1 0,-1 1-6 16,4 3-12-16,-1 2-12 0,2 2 0 0,-2 2 0 15,-1 0 0-15,-3 3 0 0,-1 1 0 0,-5 3 0 16,-3 1 0-16,-7 0 0 0,-4 3 0 0,-4 1 0 15,-4 0 0-15,-4 1 0 0,-2-1 0 0,-4 0 0 16,-3 1 0-16,-2-3 0 16,-2-1 0-16,-1-2 0 0,1-1 0 0,3-5 0 15,2-2 0-15,4-4 0 0,18-21-16 0,-22 33-72 16,22-33-99-16,0 0-448 0,-6 18-3 0,6-18 156 16</inkml:trace>
          <inkml:trace contextRef="#ctx0" brushRef="#br3" timeOffset="130412.4483">22022 7701 2047 0,'-18'-1'0'16,"18"1"0"-16,0 0 0 0,0 0 0 15,-20-17 0-15,20 17 0 0,-6-17 0 0,6 17 0 16,-6-24-34-16,6 24-129 0,-6-29-210 15,6 29-251-15,0 0 7 0,5-27 382 0</inkml:trace>
        </inkml:traceGroup>
      </inkml:traceGroup>
      <inkml:traceGroup>
        <inkml:annotationXML>
          <emma:emma xmlns:emma="http://www.w3.org/2003/04/emma" version="1.0">
            <emma:interpretation id="{F155B24C-288C-435C-A5F0-57E7680BDDCD}" emma:medium="tactile" emma:mode="ink">
              <msink:context xmlns:msink="http://schemas.microsoft.com/ink/2010/main" type="line" rotatedBoundingBox="2086,7946 9702,7896 9713,9682 2097,9732"/>
            </emma:interpretation>
          </emma:emma>
        </inkml:annotationXML>
        <inkml:traceGroup>
          <inkml:annotationXML>
            <emma:emma xmlns:emma="http://www.w3.org/2003/04/emma" version="1.0">
              <emma:interpretation id="{16DCF808-6565-4120-AE96-C618C1B2FF01}" emma:medium="tactile" emma:mode="ink">
                <msink:context xmlns:msink="http://schemas.microsoft.com/ink/2010/main" type="inkWord" rotatedBoundingBox="2086,7946 6052,7920 6061,9318 2095,9344"/>
              </emma:interpretation>
              <emma:one-of disjunction-type="recognition" id="oneOf29">
                <emma:interpretation id="interp143" emma:lang="en-NZ" emma:confidence="0">
                  <emma:literal>Puzzle!</emma:literal>
                </emma:interpretation>
                <emma:interpretation id="interp144" emma:lang="en-NZ" emma:confidence="0">
                  <emma:literal>puzzle!</emma:literal>
                </emma:interpretation>
                <emma:interpretation id="interp145" emma:lang="en-NZ" emma:confidence="0">
                  <emma:literal>Puzzle!'</emma:literal>
                </emma:interpretation>
                <emma:interpretation id="interp146" emma:lang="en-NZ" emma:confidence="0">
                  <emma:literal>puzzle!'</emma:literal>
                </emma:interpretation>
                <emma:interpretation id="interp147" emma:lang="en-NZ" emma:confidence="0">
                  <emma:literal>Pule!</emma:literal>
                </emma:interpretation>
              </emma:one-of>
            </emma:emma>
          </inkml:annotationXML>
          <inkml:trace contextRef="#ctx0" brushRef="#br0" timeOffset="134212.4233">2113 8437 642 0,'0'0'274'15,"0"0"-136"-15,0 0-16 0,0 0-28 0,0 0-10 16,0 0-9-16,0 0-14 0,0 0-10 16,0 0-14-16,0 0-10 0,-18 10-11 0,18-10-4 15,-4 26-5-15,4-6 4 0,-1 5-4 16,2 6 6-16,0 8-8 0,3 4 7 0,-1 6-10 16,1 3 11-16,-2 2-13 0,2 0-6 0,-3 6 20 15,1-2-21-15,-2 0 21 0,-2-1-3 0,0-5-10 16,-1-3 11-16,1-6-10 0,1-6 8 0,1-7-8 15,1-5 4-15,0-9-6 0,-1-16 2 0,0 0-2 16,8 19 0-16,-8-19 0 0,0 0-1 16,0 0 3-16,2-17 3 0,-2 17 4 15,4-37-2-15,-2 6 3 0,2-9-11 0,-1-2 7 0,2-5-11 16,1-2 10-16,0 1-8 0,-1-2-6 16,1 1 22-16,-2-3-20 0,0-3 21 0,0 0-4 15,0-3-10-15,0-3 12 0,1 3-11 0,-2 2 9 16,2 4-12-16,0 9 7 0,1 5-8 0,0 8 7 15,0 6-6-15,3 1-10 0,-9 23 10 16,20-29-12-16,-20 29 29 0,27-16-15 0,-10 9 17 16,1 5-14-16,6 0-1 0,-1 4 0 0,3 0-1 15,1 3-4-15,0 3-12 0,-2 3 27 0,1 4-26 16,-3 0 28-16,0 0-12 0,-3 2-4 0,-3 1 4 16,-3 1-3-16,-2 2 4 0,-4 2-3 0,-6 1 6 15,-4 1-6-15,-8 6 6 0,-7 5-6 16,-6 4 2-16,-8 3-5 0,-4 1 10 15,-4-2-13-15,-2-2 10 0,-3 1-8 0,0-2 6 16,3-4 6-16,3-1-26 0,4-3 15 0,6-3-34 16,8-2-3-16,-1-10-17 0,15 7-47 0,6-23-65 15,-1 31-111-15,1-31-187 0,12 19-55 0,17-3 344 16</inkml:trace>
          <inkml:trace contextRef="#ctx0" brushRef="#br0" timeOffset="134603.1028">2885 8828 1330 0,'0'0'172'0,"0"0"-60"16,0 0-30-16,0 0-36 0,-19-19-13 0,19 19-7 15,0 0-6-15,-20 0-1 0,20 0-7 0,-17 10-3 16,17-10-3-16,-19 18 1 0,19-18 2 16,-20 33 5-16,10-13-1 0,-1 5-14 0,2 2 22 15,1 1-20-15,2 1 18 0,1-2-3 0,2-2-9 16,2-3-1-16,2-3-5 0,2-2 1 0,-3-17-4 15,15 25 1-15,-15-25 0 0,24 19 3 0,-24-19 0 16,32 8 0-16,-13-9-1 0,5-3-1 0,0-6 0 16,5-2 1-16,-1-6 3 0,2-5-4 15,0-3 3-15,0-5-4 0,-2-2 4 16,-2-3-4-16,-3 1-4 0,-3 4 17 0,-4 3-17 16,-1 2 19-16,-4 4-9 0,-4 2 0 0,-3 3-1 15,-4 17 0-15,3-18 3 0,-3 18-2 0,0 0 2 16,0 0-7-16,0 0 0 0,0 0 0 0,0 0 0 15,-11 22-3-15,11-22-4 0,-8 35 1 0,4-8-6 16,-1 3-10-16,3 3 16 0,1-1-25 16,3 0 13-16,1-4-18 0,5 1-21 0,-1-8-11 15,10 5-28-15,-17-26-25 0,39 34-54 0,-39-34-71 16,43 0-295-16,-12 3 47 0,-9-18 387 0</inkml:trace>
          <inkml:trace contextRef="#ctx0" brushRef="#br0" timeOffset="135212.546">3489 8813 1562 0,'11'-20'66'0,"-11"20"-13"15,0 0 3-15,21-12-8 0,-21 12 2 0,28-12-11 16,-28 12-4-16,30-12-9 0,-13 5-5 16,4 0-7-16,2-2-4 0,4-1-2 0,1-2-2 15,0 0-4-15,2-1 1 0,-1 1-4 0,1 2 3 16,-2 2-2-16,-2 2 0 0,-2 2 1 0,-5 3-1 15,-19 1 0-15,28 5-1 0,-28-5 1 0,0 0-1 16,17 15 0-16,-17-15-2 0,2 18 2 0,-2-18-1 16,-3 26 4-16,3-26-3 0,-17 35 3 15,2-12-3-15,-3 2 4 0,-4 2-4 0,-1 1 3 16,-5 1-3-16,0 1-6 0,0 0 20 0,0 0-16 16,1 0 20-16,2-4-8 0,3 0-4 0,2-4 1 15,6 0-5-15,2-4 3 0,12-18-4 16,-10 26 2-16,10-26-5 0,6 17 2 0,-6-17-2 15,23 14 0-15,-3-8 0 0,3-2 0 0,5-4-5 16,0-1-7-16,6-3-7 0,1-6-13 16,4 3-9-16,-4-7-21 0,6 6-40 0,-14-18-163 15,27 22-143-15,-13-15-174 0,-1-5 116 0,9 14 469 16</inkml:trace>
          <inkml:trace contextRef="#ctx0" brushRef="#br0" timeOffset="135603.2117">4234 8736 1781 0,'-23'-1'56'0,"23"1"-46"0,0 0-3 0,0 0 2 16,0 0 5-16,0 0 8 0,0 0 5 0,26-13-6 15,-26 13-2-15,27-7-9 0,-10 3-5 16,1 2-3-16,-1 0 1 0,-17 2-3 0,32 0 1 15,-32 0-2-15,27 4 2 0,-27-4-1 0,26 6 1 16,-26-6 0-16,24 6-1 0,-24-6 1 0,17 6-3 16,-17-6 3-16,0 0-1 0,0 0 1 0,0 0 2 15,0 0 0-15,4 22-3 0,-4-22 2 0,-10 23-2 16,10-23 0-16,-27 36-1 0,7-12 7 16,-3 3-2-16,-4 2-7 0,2 0 22 15,-1 0-21-15,3-1 16 0,3 0-6 0,3-4-8 16,2-2 2-16,5-4-2 0,10-18-1 0,-8 25-1 15,8-25 1-15,0 0-3 0,12 20 2 0,-12-20-2 16,27 3 1-16,-7-6-1 0,5-6-4 0,4-4-3 16,2-7-12-16,8-2-8 0,-1-10-21 0,8 5-17 15,-8-16-95-15,20 20-71 0,-20-27-31 0,13 12-312 16,4 4 95-16,-16-17 380 0</inkml:trace>
          <inkml:trace contextRef="#ctx0" brushRef="#br0" timeOffset="135806.3583">4978 8150 1591 0,'-16'21'77'0,"-9"0"-28"0,5 10 4 15,-5 1 1-15,3 10-29 0,-4 1 17 0,3 6-24 16,1-1 4-16,4 1 2 0,1 2-12 0,2 2 5 16,3 0-13-16,4 1 6 0,0-2-11 0,6-5 6 15,1-1-10-15,1-4-7 0,3-3 11 0,1-4-38 16,6-1 21-16,-1-9-20 0,6 0-24 15,-15-25-3-15,30 37-50 0,-30-37-98 0,0 0-385 0,34 7 37 16,-34-7 287-16</inkml:trace>
          <inkml:trace contextRef="#ctx0" brushRef="#br0" timeOffset="136134.5212">4906 8824 1506 0,'0'0'80'15,"3"21"-21"-15,-3-21 0 0,0 0-11 16,23 22-6-16,-23-22 1 0,26 5-4 0,-7-6-1 16,3 0-10-16,1-4-4 0,2 0-8 0,0-1-3 15,-1-1-5-15,0-2-3 0,-2-2-3 16,0 0 0-16,-1-2-3 0,-2-2 2 0,-2 0-1 16,-17 15 1-16,27-30-2 0,-27 30 4 0,15-23-3 15,-15 23 4-15,1-19-2 0,-1 19 2 16,0 0-2-16,-16-19 1 0,16 19-1 0,-21-6 0 15,21 6-2-15,-27 6 0 0,27-6-1 0,-31 17-2 16,31-17 3-16,-33 31-3 0,16-8 7 0,-1 5-3 16,2 1 3-16,3 3-3 0,3-3-10 0,3-1 19 15,2 1-20-15,5-4 17 0,2-1-11 0,4-2-10 16,0-4-8-16,-6-18-14 0,23 27-9 0,-3-16-3 16,1-8-9-16,10 6-41 0,-7-23-89 15,28 16-272-15,-12-12-122 0,2-8 98 16</inkml:trace>
          <inkml:trace contextRef="#ctx0" brushRef="#br0" timeOffset="136514.3363">5989 7921 1610 0,'0'0'73'0,"-21"4"-53"0,21-4-5 0,0 0 2 0,-24 27-4 16,13-4 5-16,-6 9-3 0,-2 7 8 16,-4 6-6-16,3 4 5 0,-1 3-14 0,3 5-8 15,-1 0 15-15,5 1-23 0,2-2 18 0,3-1-6 16,2-2-12-16,3 1 5 0,4-1-24 0,1-7 3 16,9 2-47-16,-5-18-60 0,22 13-279 15,-10-11-193-15,2-6 57 0,10 4 498 0</inkml:trace>
          <inkml:trace contextRef="#ctx0" brushRef="#br0" timeOffset="136689.3493">5975 9055 1961 0,'-25'8'86'0,"25"-8"-86"0,0 0 0 15,-19 2 0-15,19-2 0 16,0 0 0-16,0 0 0 0,0 0 0 0,9-18-5 15,-9 18-47-15,13-23-22 0,-3-1-47 0,19 21-130 16,-17-18-360-16,15 5-4 0,1 4 298 0</inkml:trace>
        </inkml:traceGroup>
        <inkml:traceGroup>
          <inkml:annotationXML>
            <emma:emma xmlns:emma="http://www.w3.org/2003/04/emma" version="1.0">
              <emma:interpretation id="{F6B89019-6738-45F8-838B-2AC40D79B430}" emma:medium="tactile" emma:mode="ink">
                <msink:context xmlns:msink="http://schemas.microsoft.com/ink/2010/main" type="inkWord" rotatedBoundingBox="7371,8183 9704,8168 9713,9682 7381,9698"/>
              </emma:interpretation>
              <emma:one-of disjunction-type="recognition" id="oneOf30">
                <emma:interpretation id="interp148" emma:lang="en-NZ" emma:confidence="0">
                  <emma:literal>Why?</emma:literal>
                </emma:interpretation>
                <emma:interpretation id="interp149" emma:lang="en-NZ" emma:confidence="0">
                  <emma:literal>why?</emma:literal>
                </emma:interpretation>
                <emma:interpretation id="interp150" emma:lang="en-NZ" emma:confidence="0">
                  <emma:literal>Whig?</emma:literal>
                </emma:interpretation>
                <emma:interpretation id="interp151" emma:lang="en-NZ" emma:confidence="0">
                  <emma:literal>Why'.</emma:literal>
                </emma:interpretation>
              </emma:one-of>
            </emma:emma>
          </inkml:annotationXML>
          <inkml:trace contextRef="#ctx0" brushRef="#br0" timeOffset="138067.3443">7503 8377 1199 0,'0'0'73'16,"0"0"-22"-16,0 0-9 0,0 0-10 0,0 0-1 15,0 0-4-15,0 0-4 0,-3 21 3 0,-4-3-4 16,0 7 5-16,-6 2-6 0,4 6 9 16,-6-2-7-16,3 7 7 0,-1-1-10 0,2 2 3 15,0-1-12-15,2 1 4 0,1-1-8 0,3-1 7 16,1-1-8-16,4-3 7 0,1-4 5 0,4-1-28 16,3-5 26-16,1-4-29 0,2-2 12 0,-11-17 2 15,33 22-4-15,-14-16 3 0,3-6-2 16,0-5 0-16,0-4 2 0,2-7-2 0,-2-6-12 15,5-5 30-15,-1-5-28 0,-1-3 26 16,1-5-8-16,-3-1-9 0,-2 1 11 0,-4 2-11 16,-3 3 8-16,-3 3-7 0,-4 1 6 0,-2 8-5 15,-2 5 5-15,-3 18-2 0,-3-18 3 0,3 18 3 16,0 0-2-16,0 0 0 0,0 0-5 0,0 0-2 16,-20 17-2-16,15 1 2 0,-1 8-1 0,1 3 4 15,-1 4-4-15,1 2 7 0,1 2-6 0,3-1 10 16,1 0-6-16,2 1 10 0,3-6 10 15,3-1-28-15,0-7 26 0,3-2-29 16,-11-21 12-16,28 28 1 0,-9-19 0 0,2-3 6 16,0-3 0-16,3-7 0 0,-2-4 3 0,1-6 0 15,-1-4-14-15,0-4 29 0,0-7-27 0,0-3 18 16,-3-6-12-16,-3-2-8 0,-3 0 5 0,-3-1-9 16,-1-2 8-16,-3-1-7 0,-3 2 6 15,0 2-10-15,-2 4 3 0,-2 2-17 0,-1 2 1 16,-1 1-13-16,2 6-3 0,-4-3-18 0,6 8-13 15,-7-7-12-15,6 27-45 0,0-37-52 0,17 36-164 16,-17 1-194-16,8-17 60 0,-8 17 434 0</inkml:trace>
          <inkml:trace contextRef="#ctx0" brushRef="#br0" timeOffset="138473.6633">8405 8177 1384 0,'0'0'194'16,"0"0"-148"-16,0 0-10 0,-9 26 0 0,9-26-8 16,-13 39 0-16,2-11 13 0,0 6-24 0,-5 2 26 15,3 6-28-15,-3-1-1 0,4 5 9 16,-3 0-11-16,3 4 9 0,-2-1-7 0,2 0 4 16,-1-2-11-16,5-4 5 0,1-1-10 15,0-5 7-15,4-4-8 0,3-6-10 0,0-4 20 16,5-3-22-16,-5-20 20 0,13 28-8 0,-13-28-2 15,22 13 0-15,-22-13 1 0,30-4 0 0,-11-5 1 16,1-6-1-16,3-5-7 0,-1-5 21 16,4-2-22-16,-3-2 21 0,-1 0-10 0,-2-2-8 15,-1 3 8-15,-3 3-4 0,-4 2 2 0,0 4-1 16,-12 19 3-16,14-28-3 0,-14 28 3 0,0 0 0 16,0 0-1-16,0 0 0 0,0 0-1 0,0 0-2 15,0 0-3-15,0 0-2 0,-7 29-6 0,1-10 2 16,1 4-9-16,0 3 5 0,2 0-9 0,0-2 3 15,4 3-15-15,1-5-2 16,5 3-15-16,-3-8-8 0,9 6-8 0,-13-23-50 16,27 28 2-16,-27-28-46 0,36 14-24 0,-36-14-9 15,39-1-101-15,-8 9-87 0,-19-25 173 0,23 19 210 16</inkml:trace>
          <inkml:trace contextRef="#ctx0" brushRef="#br0" timeOffset="138958.1016">8770 8723 887 0,'0'0'339'0,"0"0"-185"0,-32-9-52 16,32 9-18-16,-18 7-28 0,18-7-19 0,0 0-12 16,-16 23-4-16,16-23-4 0,-5 25 3 15,5-25-1-15,3 33 5 0,-3-33-2 0,8 35 2 16,-2-18-3-16,3 1-1 0,-9-18-4 0,22 27-4 16,-22-27-4-16,30 18-11 0,-12-13 14 15,2-3-10-15,-1-4 17 0,4-1 11 0,0-5-14 16,2-2 7-16,-3-5-16 0,1 0-5 0,-3-3 1 15,-1-1-2-15,-1-2 2 0,-2 0-3 0,-3-1 4 16,1 2-5-16,-4 2 5 0,-1 1-5 0,-9 17 2 16,12-22-1-16,-12 22 1 0,0 0-1 0,0 0-1 15,0 0-3-15,0 0-4 0,0 0-4 0,0 0-6 16,-14 23 7-16,6 1-2 0,-1 8 12 16,-2 4-2-16,-2 6-9 0,2 8 6 0,-2 3-22 15,-1 7 21-15,-2 5-1 0,-3 0 3 16,0 3 12-16,0-4-12 0,0 0 14 0,2-6-10 15,1-4 14-15,2-5 7 0,0-6-21 0,1-5 22 16,2-5-22-16,1-6 8 0,3-4 11 0,7-23-1 16,-11 25 5-16,11-25-1 0,0 0-3 0,0 0 0 15,0 0-3-15,0 0-7 0,0 0-7 16,-14-23 0-16,14 23 0 0,-8-32 0 0,3 9 0 16,1-3 0-16,0-4 0 0,1 0 0 0,3-5 0 15,2-3 0-15,0 1 0 0,2 1 0 0,1-2 0 16,2 2 0-16,1 0 0 0,5 3 0 0,0 2 0 15,2 4-10-15,2 2-28 0,2 6-9 0,-1-2-24 16,9 7-29-16,-10-12-74 16,23 15-300-16,-14-4-107 0,-2 1 30 0</inkml:trace>
          <inkml:trace contextRef="#ctx0" brushRef="#br0" timeOffset="139676.9798">9329 8307 1730 0,'0'0'56'16,"0"0"-52"-16,-20-10 19 0,20 10-12 0,0 0 21 16,0 0-2-16,0 0-3 0,0 0-2 0,0 0-5 15,0 0-5-15,17-8-1 0,-17 8 3 0,36-6-2 16,-13 4 0-16,1-1-2 0,2 2-13 0,1 0 0 15,-2-3 0-15,2 3 0 0,-4-2 0 0,2 1 0 16,-2 1 0-16,-4 1 0 0,1-1 0 16,-3 1 0-16,-17 0 0 0,26 1 0 0,-26-1 0 15,20 5 0-15,-20-5 0 0,0 0 0 16,16 18 0-16,-16-18 0 0,2 23 0 0,-2-23 0 16,-5 37 0-16,-1-15 0 0,-4 5-12 0,-3-1-13 15,1 4-11-15,-5 0-6 0,3 3-16 0,-5-5-13 16,8 13-41-16,-15-16-59 0,24 19-155 0,-9-11-239 15,-2-6 51-15,13 9 400 0</inkml:trace>
          <inkml:trace contextRef="#ctx0" brushRef="#br0" timeOffset="139848.8601">9512 9010 1940 0,'-27'16'85'16,"6"-4"-63"-16,21-12-22 0,-25 15 0 15,25-15 0-15,0 0 0 0,0 0 0 0,0 0 0 16,0 0 0-16,0 0 0 0,0 0 0 0,0 0 0 16,0 0-13-16,22-8-66 0,-11-10-91 0,27 9-493 15,-16-6 30-15,6-2 145 0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26:06.84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8FBCCE29-2443-4ED5-A0F8-D0AA65A709D4}" emma:medium="tactile" emma:mode="ink">
          <msink:context xmlns:msink="http://schemas.microsoft.com/ink/2010/main" type="inkDrawing" rotatedBoundingBox="888,110 24120,1524 23716,8168 484,6754" shapeName="Other"/>
        </emma:interpretation>
      </emma:emma>
    </inkml:annotationXML>
    <inkml:trace contextRef="#ctx0" brushRef="#br0">1232 866 949 0,'0'0'57'0,"0"0"-31"0,3-21-4 16,-3 21 11-16,0 0 15 0,0 0 0 0,14-23-4 15,-14 23-16-15,0 0-9 0,20-19-8 0,-20 19-4 16,0 0-5-16,0 0 8 0,0 0 11 0,0 0 9 15,0 0 10-15,6 31 0 0,-6-4-5 16,-6 3-14-16,0 7 8 0,-4 2-14 0,-1 7 17 16,-5 4-9-16,2 6 11 0,-6 2 3 15,1 2-29-15,-4 1 19 0,1 2-24 0,-1-5-1 16,1 1 15-16,0-6-17 0,5-3 10 0,0-6-14 16,3-4 6-16,5-7-6 0,0-6 5 0,5-11-3 15,4-16 2-15,0 0-1 0,0 0-3 0,0 0 5 16,0 0 0-16,0 0 4 0,0 0 7 0,11-39 4 15,2 4-3-15,0-10 4 0,4-6-10 0,-2-1 9 16,3-2-13-16,-1-1 13 0,0-2-9 16,-1 3-3-16,1-3 21 0,-3-5-27 0,1 1 18 15,-2 1-5-15,-1 1-18 0,1 7 18 16,0 5-16-16,-1 5 7 0,2 5-3 0,-2 8 6 16,-1 8-10-16,-11 21 9 0,14-19-5 0,-14 19-3 15,0 0 8-15,0 0-8 0,21 9 2 0,-21-9 6 16,21 28-5-16,-8-9 3 0,3 5 3 0,1 4-7 15,1 4 9-15,3 5-11 0,-2 4 10 16,1 4-11-16,-1 2 8 0,2 3-8 0,-1 3-9 16,-1 0 19-16,-4 1-17 0,-1 2 17 0,-4 0 1 15,-3-1-12-15,-2 0 9 0,-3-6-15 0,-2 1 3 16,0 0-19-16,-2-6 1 0,-1 1-21 0,-2-14-8 16,5 6-39-16,-11-20-32 0,15 13-71 15,-4-30-118-15,-21 6-180 0,21-6 31 16,0 0 465-16</inkml:trace>
    <inkml:trace contextRef="#ctx0" brushRef="#br0" timeOffset="218.783">1230 1469 1487 0,'0'0'101'16,"-32"3"-43"-16,32-3-13 0,-27 2-5 0,27-2-4 16,0 0-11-16,0 0-12 0,0 0-17 15,0 0-1-15,0 0-3 0,0 0 5 0,26-3 3 16,-3-3-1-16,5-2 2 0,6-3-3 0,7-3-9 15,2-5-13-15,8-4-7 0,-3-4-16 16,6 0-2-16,-4-4-20 0,9 3-3 0,-10-7 1 16,11 2-42-16,-13-4 8 0,9 4-51 0,-13-4-15 15,6 3 6-15,-8 2-1 0,-3 0 12 0,-1 8-24 16,-16-7-22-16,15 12 200 0</inkml:trace>
    <inkml:trace contextRef="#ctx0" brushRef="#br0" timeOffset="390.6886">2163 738 1079 0,'-21'-5'252'0,"4"12"-150"15,17-7-76-15,-17 23 22 0,10-4-6 0,-3 3-3 16,3 7-4-16,-3 3-14 0,3 6 11 0,-2 2-13 16,2 3 11-16,-2 3-13 0,2 1 4 15,-2 2-16-15,2 3-13 0,0-1 19 16,0 0-27-16,-1 1 24 0,1-1-3 0,0-4-11 16,1 1 9-16,1-8-20 0,2-5-5 0,6 0-18 15,-2-9-11-15,9 5-24 0,-10-31-16 0,25 40-61 16,-25-40-16-16,37 9-32 0,-20-22-73 0,0-13-131 15,20 15 133-15,-16-30 271 0</inkml:trace>
    <inkml:trace contextRef="#ctx0" brushRef="#br0" timeOffset="765.7234">2469 1212 1257 0,'0'0'147'0,"0"0"-50"16,-28 0-27-16,28 0-11 0,-21 8-17 0,21-8-32 15,-24 20 7-15,12-3-21 0,-1-1 21 16,0 6 8-16,1 2-4 0,1 4 9 0,0-1-9 15,3 3 6-15,-1-2-13 0,4 0 1 16,3-3-7-16,2 1 5 0,2-4-7 0,3 0 5 16,1-5-10-16,-6-17 0 0,24 30-3 0,-24-30 3 15,32 25 0-15,-11-18 3 0,3-4-1 0,4-3 2 16,4-6 2-16,2-4 1 0,4-5 4 0,1-6-5 16,0-1 2-16,-3-4-6 0,-1-2 2 0,-1-3-4 15,-1-4 4-15,-1-2-8 0,-3 4 6 16,-5 1-8-16,-2 4 9 0,-5 4-10 0,-3 2 11 15,-3 4-8-15,-11 18-5 0,9-20 9 0,-9 20-7 16,0 0 9-16,0 0 9 0,0 0-9 16,0 0 3-16,0 0-10 0,-12 19-1 0,12-19 5 15,-16 36-5-15,8-13 7 0,-1 2-15 0,3 1 0 16,3 1-11-16,-1-1-2 0,4 3-11 0,-1-6-8 16,7 4-17-16,-4-10-20 0,13 8-37 15,-15-25-30-15,28 35-71 0,-28-35-78 0,20 14-191 16,7 4 99-16,-27-18 390 0</inkml:trace>
    <inkml:trace contextRef="#ctx0" brushRef="#br0" timeOffset="1297.061">3354 1271 1269 0,'0'0'135'0,"0"0"-68"15,0 0-10-15,-25 18-10 0,25-18-2 0,-20 32-14 16,9-9 5-16,-6 3-15 0,4 7 3 0,-2-2-7 15,2 4 5-15,-2-4-8 0,5-1 4 0,-3-1-10 16,4 0 5-16,1-2-8 0,2 0 7 0,1-2-6 16,3-4 0-16,0-3-4 0,2-18 0 15,1 25-2-15,-1-25 0 0,0 0-3 0,0 0 2 16,0 0-3-16,20 2 2 0,-20-2 3 0,25-30-2 16,-8 4 5-16,1-6-5 0,3-3 5 15,1-4-7-15,-1 1 8 0,-1-1-8 0,-2 0 8 16,-1-3-8-16,-2 4 8 0,-4 2-7 0,0 1 6 15,-4 7-7-15,0 0 3 0,-2 5 26 0,-5 23-28 16,3-25 32-16,-3 25-15 0,0 0-6 16,0 0 1-16,0 0-5 0,0 0-11 0,-21 13-18 15,21-13 28-15,-10 30-24 0,5-8 25 0,2 0-4 16,1-2-3-16,2 1 4 0,4-4-5 0,1 1 6 16,2-1-6-16,-7-17 4 0,19 28-2 0,-19-28 1 15,29 14 1-15,-9-10 1 0,2-5 2 0,4-5 0 16,3-5 1-16,3-4-2 0,0-4 4 15,5-1-4-15,-2 0 6 0,0-4-7 0,-2 1 4 16,0-1-6-16,-2 1 1 0,-5 1 20 16,-3 4-24-16,-4 3 27 0,-19 15-25 0,19-14 1 15,-19 14 6-15,0 0-6 0,0 0 1 0,0 0 0 16,0 0-3-16,0 20-21 0,-5-3 25 0,-1 7-21 16,-1 4 12-16,-3 2 2 0,2 2-5 0,-1 2 3 15,2-4-7-15,1 0 1 0,2-1-20 16,2-2 4-16,5-2-8 0,0-4-8 0,6 1-19 15,-9-22-26-15,24 31-46 0,-24-31-99 0,31 16-30 16,-31-16-122-16,29-10-79 0,3 16 347 0</inkml:trace>
    <inkml:trace contextRef="#ctx0" brushRef="#br0" timeOffset="1484.5479">4212 1280 1177 0,'0'0'228'0,"0"0"-142"0,0 0-8 16,0 0 1-16,-22-13-13 0,22 13-14 0,0 0-26 15,-15 23-6-15,15-23-9 0,-13 29 4 0,7-8-4 16,1 4 5-16,-1 3-11 0,0 1 3 0,0 0-10 16,-2 1 5-16,4 0-10 0,-1 0 3 0,2-2-6 15,1-3-4-15,2 0-14 0,-1-2-14 16,7 5-51-16,-6-28-11 0,9 41-57 0,-9-41-84 16,0 0-193-16,19 16-81 0,-19-16 306 15</inkml:trace>
    <inkml:trace contextRef="#ctx0" brushRef="#br0" timeOffset="1625.189">4201 976 1376 0,'0'0'24'0,"-20"-17"-17"0,20 17-6 16,0 0-13-16,0 0-18 0,0 0-85 0,0 0-83 15,0 0-87-15,0 0-189 0,19 8 181 0,5 13 293 16</inkml:trace>
    <inkml:trace contextRef="#ctx0" brushRef="#br0" timeOffset="1984.6068">4473 1277 1063 0,'6'23'165'0,"-6"-23"-44"0,-5 35 3 16,5-35-25-16,-10 36-16 0,0-19-18 0,5 8-13 15,-4-5-23-15,3 2 3 0,-2-2-9 0,1 3-2 16,-1-1-10-16,1 1 4 0,0-2-11 15,1 0 4-15,2-1-5 0,1-2 5 0,3-18-3 16,-1 21-1-16,1-21-2 0,0 0-1 0,0 0 0 16,0 0-2-16,0 0 3 0,21-10 0 15,-21 10 3-15,23-36-4 0,-10 13 3 0,4-6-3 0,-1 0 2 16,0 0-4-16,0-3 6 0,-3 4-7 16,-1-1 5-16,2-1-5 0,-1 2 6 0,-1 0-6 15,2 7 7-15,-3 4-6 0,-11 17 0 16,14-18 1-16,-14 18-2 0,0 0 2 0,0 0-1 15,0 0 0-15,11 19 0 0,-11-19 1 0,6 31 0 16,-3-11 1-16,-1 0-2 0,1 4 3 0,-1 1-8 16,0 0 2-16,3 0-10 0,0-3-2 0,2 2-7 15,0-2-3-15,2 1-9 0,-1-5-8 0,4 3-18 16,-12-21-22-16,28 30-39 0,-28-30-54 0,36 24-79 16,-36-24-129-16,32-3-94 0,2 12 244 15</inkml:trace>
    <inkml:trace contextRef="#ctx0" brushRef="#br0" timeOffset="2190.9987">5113 1283 917 0,'-6'-18'324'0,"6"18"-87"0,0 0-167 15,-28-21-5-15,28 21 5 0,0 0-14 16,-21 8-8-16,21-8-24 0,-19 21 0 0,19-21-7 16,-22 38 3-16,12-14-3 0,2 3 1 0,-2 1-12 15,3 3 4-15,-2 0-12 0,3 1 6 16,1-3-8-16,3-2 5 0,0-2-8 0,4-2-3 15,3-1-8-15,-2-3-9 0,7 2-34 0,-10-21 9 16,17 33-22-16,-17-33-17 0,22 16-28 0,-22-16-87 16,11-23-334-16,7 18 14 0,-11-19 336 15</inkml:trace>
    <inkml:trace contextRef="#ctx0" brushRef="#br0" timeOffset="2347.241">5084 924 1675 0,'0'0'39'16,"-19"4"-21"-16,19-4-6 0,0 0-2 0,0 0-5 15,0 0-15-15,0 0-32 0,0 0-47 0,0 0-43 16,0 0-143-16,0 0-277 0,0 0 44 0,0 0 358 16</inkml:trace>
    <inkml:trace contextRef="#ctx0" brushRef="#br0" timeOffset="2821.2081">5342 1358 1435 0,'0'0'133'0,"-17"24"-20"0,17-24-31 15,-16 22-15-15,16-22-26 0,-14 17-10 0,14-17-12 16,-8 19-1-16,8-19-6 0,-7 23 3 0,7-23-4 16,-8 29 1-16,8-29-6 0,-3 33-2 0,1-16-4 15,2-17 2-15,0 30-3 0,0-30 4 0,3 27-4 16,-3-27 0-16,8 20 0 0,-8-20-1 16,0 0-1-16,21 17 1 0,-21-17-1 15,22-1 1-15,-22 1 3 0,28-14 0 0,-28 14 2 16,33-31-3-16,-15 11 0 0,1-6-2 0,2 1 3 15,2-3-4-15,1-2 5 0,1-2-8 0,0 1 5 16,1-3-6-16,1 3 4 0,-3 0-6 0,0 5 6 31,-2 2-7-31,-1 7-13 0,-4 2 29 0,-17 15-25 16,24-12 30-16,-24 12-12 0,0 0-13 16,0 0 31-16,-3 27-28 0,-5-8 31 0,-1 8-13 15,-5 4-8-15,-3 2 8 0,0 3-4 0,0-1 3 16,1 0-6-16,5-2 5 0,3-4-9 0,3-1 4 15,5-3-5-15,2-3-1 0,6-2-22 0,1-3 1 16,-9-17-5-16,33 26-9 0,-6-14-19 0,-3-17-33 16,18 15-79-16,-18-31-157 0,15 7-234 15,6 5 27-15,-9-19 468 0</inkml:trace>
    <inkml:trace contextRef="#ctx0" brushRef="#br0" timeOffset="3327.4395">6172 1345 1368 0,'-21'16'97'16,"13"8"-9"-16,-9-6-9 0,8 7-4 0,-6-8-24 15,5 5-4-15,-1-3-18 0,4 3 1 0,-1-4-12 16,8-18-2-16,-8 29-4 0,8-29-2 16,-1 20-4-16,1-20 0 0,0 0-5 0,2 20 1 15,-2-20-2-15,0 0 2 0,0 0 2 0,0 0-1 16,18-8 3-16,-18 8-4 0,20-24 3 15,-8 5-6-15,1 0 3 0,1-3-3 0,-1 0 2 16,0-2-2-16,-2 0 4 0,0 1-5 0,-1-1 5 16,0 1-4-16,-2 0 6 0,0 2-7 0,-4 2 4 15,3 2-3-15,-7 17 1 0,4-20 0 0,-4 20 2 16,0 0-1-16,0 0-1 0,0 0-3 0,0 0-1 16,0 0 0-16,-2 18 2 0,2-18 3 0,0 29 0 15,0-29 0-15,1 30-3 16,-1-30 3-16,5 23-2 0,-5-23 8 0,10 23-1 15,-10-23 3-15,0 0-2 0,18 20 0 0,-18-20 1 16,0 0 1-16,24-2 3 0,-24 2-1 0,22-10 2 16,-22 10-10-16,25-14-3 0,-25 14 0 0,31-23 0 15,-14 10 0-15,0-1 0 0,-17 14 0 0,31-21 0 16,-31 21 0-16,30-23 0 0,-30 23 0 0,28-21 0 16,-28 21 0-16,22-11 0 0,-22 11 0 15,0 0 0-15,18-1 0 0,-18 1 0 0,0 0 0 16,11 19 0-16,-11-19 0 0,4 33 0 0,-3-11 0 15,-2 1 0-15,0 1 0 0,-2 2 0 0,1 1-8 16,-1 1-28-16,-3-2-20 0,6 5-39 16,0-31-61-16,0 54-161 0,0-54-131 0,-6 35-128 15,19-7 222-15,-13-28 354 0</inkml:trace>
    <inkml:trace contextRef="#ctx0" brushRef="#br0" timeOffset="3889.9981">7381 1213 1362 0,'-35'-8'154'0,"16"4"-91"0,-6 0-22 16,7 4-3-16,-7 1 2 0,6 6-2 0,-5-1 1 15,3 2-25-15,-1 3 29 0,3 0-36 0,19-11 28 16,-28 22-13-16,28-22-14 0,-14 19-2 0,14-19-5 16,-5 17 0-16,5-17-1 0,3 22 2 0,-3-22-5 15,14 23 1-15,-14-23-1 0,25 23 2 16,-7-11 0-16,1 1 2 0,3 0-2 15,0-2 3-15,0 0-2 0,-1 1 1 0,-2-1-1 16,-2 1 4-16,-17-12-4 0,28 29 3 0,-28-29 0 16,18 32 5-16,-18-32-2 0,7 33 4 0,-9-14-7 15,0 0 1-15,-5-1-2 0,-1 3 1 0,8-21-2 16,-19 32 1-16,19-32-6 0,-18 24-6 0,18-24-10 16,0 0-12-16,-20 22-18 0,20-22-20 15,0 0-55-15,-17-15-97 0,17 15-332 0,6-21-18 16,-9-2 276-16</inkml:trace>
    <inkml:trace contextRef="#ctx0" brushRef="#br0" timeOffset="4046.2545">7090 729 1560 0,'-30'5'282'0,"6"12"-261"0,3 2-19 0,0 10-35 16,1 4 30-16,-4 2 6 0,1 1-6 0,0-1-6 15,6 1-31-15,0-11-38 0,20 9-109 0,-16-14-210 16,21 9-173-16,6 5 23 0,-5-10 547 0</inkml:trace>
    <inkml:trace contextRef="#ctx0" brushRef="#br0" timeOffset="4702.5928">8522 1421 995 0,'0'0'46'0,"2"-22"-29"0,-2 22 7 0,10-23 4 16,-10 23 18-16,8-23-2 0,-8 23 4 0,4-19 1 16,-4 19 9-16,-1-18 1 0,1 18 8 0,0 0-2 15,-14-23-3-15,14 23-4 0,0 0-13 0,0 0-3 16,-23-3-14-16,23 3-6 0,0 0-7 16,-24 2-4-16,24-2-5 0,-21 13 2 15,21-13-1-15,-26 24 5 0,26-24-3 0,-33 38 6 16,16-17-5-16,1 8 4 0,-1-1-6 0,1 2 6 15,3 1-8-15,2-4 4 0,3-1-8 0,5-3 3 16,3-4-6-16,3 1 2 0,5-1-3 0,0-1 2 16,3-1-1-16,-11-17 0 0,29 25 0 0,-10-17 2 15,1-6 1-15,2-2-1 0,0-5 2 16,0-2-1-16,0-6 2 0,-1-1 0 0,-2-4 1 16,-1-1-2-16,-3 1 0 0,-2-5-3 15,-3 2 3-15,-3-2-1 0,-3 1 1 0,-2 1-2 16,-4-1 1-16,-4 1-6 0,-4 3 1 0,-3-1-5 15,-4 1 3-15,-2-2-9 0,1 2 0 0,-2-1-5 16,1 6-2-16,2-2-2 0,17 15 2 0,-26-16-15 16,26 16-7-16,0 0-31 0,0 0-34 15,0 0-61-15,0 0-137 0,0 0-155 0,21 25-59 16,9-3 381-16</inkml:trace>
    <inkml:trace contextRef="#ctx0" brushRef="#br0" timeOffset="5155.7582">9285 1345 1219 0,'-35'-11'111'15,"12"11"-31"-15,-11-2-1 0,11 9 4 0,-10-5-15 16,8 7-8-16,-8 0-15 0,5 7 0 15,-3 1-10-15,3 5 3 0,2-3-13 0,1 4-2 16,2 0-9-16,5 1 0 0,2 0-7 0,5-3 2 16,4-4-6-16,7-17 1 0,1 27-4 0,-1-27 1 15,22 18-3-15,-5-15 4 0,7-1 2 16,4-6 0-16,4-7 7 0,3-4-3 0,3-6 6 16,3-5-3-16,2-3 1 0,1-5 4 0,-2-4-12 15,2-3-4-15,-4-2 0 0,-1 0 0 16,-3-1 0-16,-3-1 0 0,-5 3 0 0,-1-3 0 15,-4 7 0-15,-2 0 0 0,-5 3 0 0,-4 2 0 16,-4 8 0-16,-4 5 0 0,-4 20 0 0,-2-22 0 16,2 22 0-16,0 0 0 0,0 0 0 0,-22 12 0 15,9 5 0-15,-1 7 0 0,-4 10 0 0,-4 9 0 16,0 3 0-16,0 5 0 0,4-3 0 16,1 1-31-16,6-3 2 0,2-3 3 0,8 1-17 15,2-4-6-15,11 1-18 0,1-7-14 16,16 2-30-16,-7-17-59 0,25 18-87 0,-17-28-53 15,9 6-198-15,17 10 144 0,-18-27 364 0</inkml:trace>
    <inkml:trace contextRef="#ctx0" brushRef="#br0" timeOffset="5530.782">10046 1380 1481 0,'-28'-9'77'0,"7"11"-29"0,-5-5 8 16,8 12 9-16,-9-2-6 0,4 6-7 0,-5 1-14 15,3 1-2-15,-2 3-13 0,4 5 1 0,0 2-6 16,2-1 1-16,4-1-8 0,4-1 2 16,4-6-7-16,9-16 0 0,-6 29-6 15,6-29 3-15,7 22-2 0,-7-22 3 0,22 15 1 16,-3-13-3-16,6-2-2 0,4-6 0 0,5-5 0 16,5-7 0-16,3-2 0 0,1-7 0 0,1-3 0 15,0-2 0-15,-3 0 0 0,-2-2 0 0,-1-1 0 16,-3-3 0-16,-2-2 0 0,-4 0 0 0,-2 0 0 15,-4-1 0-15,-4-1 0 0,-1-5 0 16,-6 3 0-16,-3-2 0 0,-3 8 0 0,-3 4 0 16,-4 8 0-16,-3 8 0 0,4 18 0 0,-15-19 0 15,15 19 0-15,-26 5 0 0,5 8 0 0,-3 12 0 16,-5 7 0-16,-1 9 0 0,0 4 0 16,1 1 0-16,1 4 0 0,5-1 0 0,3 0 0 15,6-3 0-15,6-2 0 0,5 1 0 0,5-8-12 16,3-1-28-16,8-2-25 0,-1-6-14 15,16 5-23-15,-7-16-62 0,28 13-287 0,-8-9-138 16,0-6 45-16,12 12 544 0</inkml:trace>
    <inkml:trace contextRef="#ctx0" brushRef="#br0" timeOffset="6280.8736">11240 804 780 0,'0'0'394'0,"-18"-9"-297"15,18 9-7-15,0 0-17 0,0 0-12 0,0 0-14 16,-19 21-14-16,19-21-8 0,-9 37 11 0,0-12 0 16,5 6 12-16,-3 1-11 0,3 4 0 15,-2 4-7-15,3 5 5 0,-2 3-17 16,1 3-17-16,-1 0 11 0,3 0-23 0,-3-1 23 16,3 1 10-16,-4-2-15 0,2-1 7 0,-1-8-9 15,1 0 3-15,4-5-6 0,0-4 5 0,0-3-8 16,0-4 2-16,2-4-3 0,-2-20 5 0,7 20-5 15,-7-20 6-15,0 0-3 0,0 0 0 16,18-6 5-16,-18 6-5 0,18-30 5 0,-7 7-5 16,1 1 2-16,-1-4-5 0,0-3 5 0,-1-2-6 15,0 2 4-15,1-1-4 0,-4 3 6 0,2-4-7 16,-1 2 6-16,1 1-3 0,2-1 1 0,-1 9-1 16,1 0 3-16,-11 20-5 0,22-25 5 15,-22 25-6-15,20-6 2 0,-20 6 0 0,19 7-1 16,-19-7 4-16,23 21-3 0,-23-21-1 15,28 30-4-15,-14-12 0 0,-1 5-4 0,-1 1 7 16,-2 0-2-16,-2 2 6 0,-3-5-1 0,0 1 4 16,-4 0-5-16,-1 1 3 0,-4 0-3 0,-5 1 6 15,-6-2-4-15,-4 2 4 0,-5-1-5 0,-4 0 3 16,-3-1-3-16,1-3 3 0,-3-3-4 0,0-4-2 16,2-2-8-16,-1-4-6 0,3-1-11 0,2-4-7 15,6-1-10-15,-1-8-12 0,22 8-18 16,-23-21-29-16,23 21-56 0,-4-33-92 0,18 16-154 15,-14 17-91-15,24-47 271 0</inkml:trace>
    <inkml:trace contextRef="#ctx0" brushRef="#br0" timeOffset="6624.6667">11534 1500 1118 0,'4'29'135'0,"-4"-29"-75"16,-1 17 4-16,1-17 10 0,0 0 7 0,4 17-15 15,-4-17-7-15,0 0-7 0,28 16-6 0,-28-16-6 16,37 3-7-16,-12-7-8 0,5 2-5 0,4-5-7 16,3-1 0-16,3-3-4 0,2-2-4 0,-2-1 0 15,-2-1-5-15,-4-2 5 16,-6 0-1-16,-6 2 5 0,-4-1 2 0,-18 16 3 16,22-29-1-16,-17 12 0 0,-5 17-4 0,-3-32-3 15,3 32-4-15,-22-27 2 0,22 27-7 0,-36-21 7 16,10 16-3-16,-1 5 0 0,-4 4 1 0,-2 5-3 15,-1 2 1-15,-1 4-2 0,1 5 6 0,0 3-3 16,3 5 5-16,2 1-2 0,3 0 2 0,5 3-4 16,2-4 3-16,7 1-6 0,6-4 5 15,7-3-7-15,5 3 4 0,9-4-6 0,6-2 1 16,7-4-3-16,3-8-5 0,11-2-10 0,3-8-7 16,9-2-21-16,0-13-24 0,14 7-54 0,-15-25-114 15,26 12-275-15,-9-2-65 0,-8-10 216 16</inkml:trace>
    <inkml:trace contextRef="#ctx0" brushRef="#br0" timeOffset="7008.8308">12575 822 1435 0,'-24'28'325'0,"-2"-11"-291"0,7 2-1 0,-3 4 5 0,6 4 7 31,-5 1-13-31,3 3 5 0,0 3-15 15,2 4 8-15,1-3-14 0,6 5-16 0,-1 0 0 16,3 2 0-16,-1 4 0 0,2 1 0 0,1-1 0 16,2-1 0-16,-1-5 0 0,3-2 0 0,0-4 0 15,0-1 0-15,2-4 0 0,-1-5 0 0,1-3 0 16,3-2 0-16,-4-19 0 0,4 25 0 0,-4-25 0 16,0 0 0-16,0 0 0 0,0 0 0 15,20 6 0-15,-20-6 0 0,18-27 0 16,-6 5 0-16,4-2 0 0,1-3 0 0,0 3 0 15,1-3 0-15,-1 3 0 0,-1 0 0 0,0 2 0 16,0 4 0-16,-1 0 0 0,-15 18 0 0,26-27 0 16,-26 27 0-16,19-17 0 0,-19 17 0 0,0 0 0 15,0 0 0-15,19 5 0 0,-19-5 0 0,13 22 0 16,-13-22 0-16,15 31-7 0,-8-13-5 0,2 2-8 16,-1-2-5-16,3 1-12 0,-11-19-12 15,29 35-17-15,-29-35-11 0,39 32-29 0,-39-32-30 16,44 28-58-16,-44-28-74 0,45 8-142 15,-13 5-62-15,-14-21 305 0</inkml:trace>
    <inkml:trace contextRef="#ctx0" brushRef="#br0" timeOffset="7415.1274">13153 1390 909 0,'-3'-26'158'0,"3"26"-59"15,0-31 20-15,0 31 7 0,-7-18-13 0,7 18-20 16,-18-9-18-16,18 9-15 0,-28-1-13 0,28 1-5 15,-37 8-9-15,17 2 0 0,-3 1-8 0,-1 6 3 16,0 0-10-16,1 6 3 0,0-1-8 0,2 4 4 16,1 1-7-16,1-1-2 15,1 1-8-15,3-2 0 0,6-3 0 0,1-1 0 16,6-2 0-16,2-2 0 0,4 1 0 0,-4-18 0 16,13 27 0-16,-13-27 0 0,27 23 0 0,-10-17 0 15,2-1 0-15,2-8 0 0,1-4 0 0,3-8 0 16,1-2 0-16,1-3 0 0,-3 1 0 0,0-3 0 15,-2 2 0-15,-2 0 0 0,-2-1 0 0,-4 1-3 16,0-1 1-16,-2 1-2 0,-2 3 4 16,-10 17 0-16,11-32 1 0,-11 32-2 0,1-22 3 15,-1 22-3-15,0 0 0 0,0 0 3 0,0 0-4 16,0 0 0-16,-17 2 1 0,17-2-1 0,-17 29 0 16,7-11 3-16,2 4-10 0,0-1 2 15,5 2-11-15,-1 0-2 0,4 2-10 0,1-6-4 16,4 4-10-16,0-5-2 0,7 6-11 15,-1-6-7-15,11 4-26 0,-22-22-28 0,47 22-52 16,-30-33-57-16,21 19-29 0,-10-12-102 0,-4-15-43 16,21 23 319-16</inkml:trace>
    <inkml:trace contextRef="#ctx0" brushRef="#br0" timeOffset="7703.4179">13570 1403 1216 0,'-15'-17'174'0,"15"17"-109"15,-11-19 6-15,11 19 7 0,0 0-6 16,0 0-17-16,-23 8-19 0,23-8-4 0,-18 25-8 15,9-6 2-15,0-1-6 0,0 5 4 0,1 2-7 16,-1 2 3-16,3-1-5 0,1 5 2 0,2-5-10 16,1 4 2-16,2-2-4 0,2-1 5 0,1-3-4 15,3-6 5-15,-6-18-9 0,15 24 1 0,-15-24 1 16,19 12 0-16,-19-12 2 0,19 3 0 16,-19-3 1-16,23-13-2 0,-23 13-5 15,30-34 0-15,-13 8 0 0,1-2 0 0,2-2 0 16,-2-1 0-16,0 2 0 0,1-1 0 0,-4 2 0 15,1 0 0-15,-1 3 0 0,-4-3-12 0,1 1-10 16,-4-2-13-16,5 6-9 0,-7 0-20 0,-6 23-12 16,17-31-29-16,-17 31-29 0,12-22-41 0,-12 22-111 15,0 0-102-15,0 0-112 0,28 23 295 16</inkml:trace>
    <inkml:trace contextRef="#ctx0" brushRef="#br0" timeOffset="7941.7632">13994 1406 947 0,'19'10'228'16,"-19"-10"-47"-16,0 0-11 0,0 0-36 16,0 0-26-16,-14 21-30 0,14-21-12 0,-12 20-23 15,12-20-7-15,-18 26-12 0,18-26-3 0,-20 30-10 16,20-30-11-16,-16 33 0 0,9-16 0 0,1-1 0 16,2 3 0-16,2-2 0 0,1 3 0 0,1-20 0 15,0 33 0-15,2-16 0 0,-2-17 0 0,8 24 0 16,-8-24 0-16,0 0-22 0,0 0-4 0,25 17-16 15,-25-17-9-15,24-9-23 0,-13-10-26 16,12 10-43-16,-15-26-72 0,20 23-88 0,-20-17-85 16,6-3-51-16,5 17 196 0,-23-24 243 0</inkml:trace>
    <inkml:trace contextRef="#ctx0" brushRef="#br0" timeOffset="8051.2345">14039 1149 857 0,'-7'-30'314'0,"-14"-7"-106"15,18 17-64-15,-13-2-40 0,16 22-31 0,-16-21-15 16,16 21-25-16,0 0-22 0,0 0-8 15,0 0-13-15,0 0-37 0,0 0-64 0,-18-18-72 16,18 18-98-16,30 9-278 0,-30-9 63 0,25 20 379 16</inkml:trace>
    <inkml:trace contextRef="#ctx0" brushRef="#br0" timeOffset="8566.8859">14399 1357 1218 0,'0'0'82'0,"-20"12"-45"0,20-12 3 0,0 0 9 15,0 0-1-15,0 0 0 0,0 0 2 0,0 0 0 16,0 0-3-16,0 0-5 0,0 0 1 0,-9 18-6 15,9-18 2-15,-13 23-7 0,13-23 2 0,-22 29-7 16,8-11-2-16,-3 0-7 0,0 4-2 0,-1 0-6 16,1 2 3-16,1 0-6 0,2 1 3 15,3-2-4-15,0 4 1 0,5-2-4 16,2-3 0-16,4 0-4 0,4-4 3 0,-4-18-5 16,19 29 4-16,-2-18-2 0,3-5 1 0,2-1-1 15,4-5 1-15,4-5 1 0,2-4-3 0,2-6 3 16,-2-3-3-16,2-7 2 0,-5-3-7 0,-1-5 2 15,-1-1-7-15,-3 4 0 0,1-3-7 0,-6 3 5 16,-6-1-7-16,-3 2 9 0,-5 1 1 16,-3-1 10-16,-4 2-3 0,-3 3 8 0,-3 1-4 15,-4 6 3-15,-3 0-4 0,15 17 0 0,-33-20-3 16,16 15 0-16,0 6 0 0,-1 4 1 0,1 1 1 16,-1 5 2-16,18-11 1 0,-30 29-3 15,30-29 2-15,-20 29-9 0,20-29-4 0,-5 33-19 16,5-33-12-16,13 31-12 0,-13-31-5 0,32 19-9 15,-32-19-11-15,47 11-39 0,-26-18-37 16,20 13-62-16,-10-14-33 0,6 4-55 0,2 3 4 16,-13-15 123-16</inkml:trace>
    <inkml:trace contextRef="#ctx0" brushRef="#br0" timeOffset="8926.2848">14895 1352 629 0,'20'-25'365'0,"-20"25"-96"0,0 0-73 0,0 0-47 16,0 0-66-16,0 0-10 0,0 0-28 0,0 0-11 15,0 0-9-15,0 0-5 0,-18 15-6 16,18-15 6-16,-20 28-4 0,10-6 6 15,-2 0-6-15,0 2 4 0,-2 0-5 0,1 4 3 16,0-3-4-16,2 2-10 0,3-3-4 0,1-1 0 16,3 0 0-16,1 1 0 0,3-3 0 0,1-3 0 15,-1-18 0-15,9 23 0 0,-9-23 0 0,0 0 0 16,25 16 0-16,-25-16 0 0,27-9 0 0,-10 0 0 16,4-7 0-16,1-7 0 0,1-1 0 15,1-5 0-15,-1 2 0 0,0 2 0 0,-1-1 0 16,-1-2 0-16,0 2 0 0,-3-1 0 0,-3 4 0 15,-5 4 0-15,-1 2 0 0,-9 17 0 0,8-28 0 16,-8 28 0-16,0 0 0 0,0 0 0 0,0 0 0 16,0 0 0-16,0 0 0 0,0 0 0 15,-21 11 0-15,21-11 0 0,-16 34 0 0,10-15 0 16,0-2 0-16,1 0 0 0,2 0 0 16,3-17 0-16,-3 31 0 0,3-31-4 0,3 31-19 15,-3-31-4-15,12 24-8 0,-12-24-6 0,21 19-9 16,-21-19-4-16,26 16-15 0,-26-16 1 0,30 6 8 15,-30-6-18-15,45 4-33 0,-25-14-25 0,21 14-103 16,-9-8-181-16,-1-14-19 0,18 17 247 0</inkml:trace>
    <inkml:trace contextRef="#ctx0" brushRef="#br0" timeOffset="9238.8174">15615 1382 1117 0,'0'0'174'0,"-2"-19"-56"15,2 19-20-15,0 0-24 0,-18 11-14 0,18-11-17 16,-23 19-5-16,23-19-8 0,-27 32 0 0,12-13-12 15,2 6 4-15,-3 2-9 0,3 1 8 0,-3 2-8 16,1 3 6-16,1-1-3 0,3 5 2 16,0-7-5-16,5 0 0 0,1-6-7 0,4-6 3 15,1-18-3-15,-2 26 1 0,2-26-3 0,0 0 1 16,0 0 0-16,0 0 3 0,0 0 0 0,21 8-1 16,-21-8 3-16,17-24-4 0,-5 2 5 0,2-1-8 15,0-6 1-15,0-1-4 0,-2 0 0 0,-2 0 0 16,-1 3 0-16,0 2 0 0,-3-1 0 0,2 1 0 15,0-1 0-15,1 0 0 16,-1-1 0-16,-1 3 0 0,4 0 0 0,-1 2 0 16,1 4 0-16,0 1 0 0,-11 17 0 0,18-23 0 15,-18 23 0-15,19-17 0 0,-19 17 0 0,23-7 0 16,-23 7 0-16,31 0 0 0,-9 2-52 0,-5-3-45 16,9 8-51-16,-26-7-92 0,49 3-380 0,-21 9 57 15,-4-6 237-15</inkml:trace>
    <inkml:trace contextRef="#ctx0" brushRef="#br0" timeOffset="9395.0818">16324 1524 1931 0,'-6'17'72'0,"6"-17"-37"0,-17 7-26 0,17-7-9 16,0 0 0-16,0 0 0 0,0 0 0 15,0 0 0-15,0 0-14 0,0 0-46 0,0 0-63 16,-18-16-176-16,18 16-345 0,0 0 27 0,0 0 328 15</inkml:trace>
    <inkml:trace contextRef="#ctx0" brushRef="#br1" timeOffset="14841.1402">1407 2170 937 0,'0'0'82'15,"0"0"-37"-15,0 0-28 0,0 0-7 16,0 0-3-16,0 0-1 0,0 0-2 0,0 0-2 16,0 0-1-16,0 0-2 0,0 0 0 0,0 0 4 15,0 0 7-15,0 0 7 0,21-10 6 0,-21 10 2 16,24-1-1-16,-24 1-5 0,33-4-2 15,-13 4 1-15,0-4 0 0,3 3 1 0,-1-4-2 16,5 2-3-16,-1-1-3 0,2 1-6 0,0-1-1 16,2 0-2-16,-1 1 1 0,2-1-1 0,-1 3 0 15,2-2 0-15,0 3-1 0,1-1 0 0,5 1 0 16,1 0-1-16,1 0 0 0,4-1 0 0,1 1 0 16,3-4-1-16,6 1 1 0,1-2 0 15,4-1 1-15,3 0 0 0,3 0 5 16,2 0 2-16,0-2 8 0,4 4 0 0,-1-4-2 15,1 0-5-15,1 4-3 0,0-3-4 0,-2 5 2 16,5 0-2-16,-2 0 0 0,-2 2-1 0,3 1 0 16,1 4 0-16,-1-3-1 0,1 0 2 0,1-2-2 15,1 1 0-15,3 0 0 0,-1 5 1 0,2-5-1 16,1 2 1-16,1-1-1 0,1-1 0 0,0 3-1 16,1-2 2-16,-1 2-2 0,0 1 2 15,0 0-1-15,-2 1 2 0,0 1-3 0,0 1 2 16,-3 2-1-16,2-1 3 0,-2 1-2 0,2 0 3 15,0 2-2-15,-4-1 3 0,3 0 0 16,0 0 3-16,-1-1-3 0,4-1 1 0,-2 1-5 16,2-2 1-16,0 1-3 0,-2-1 2 0,4 0 1 15,2-1 4-15,0-2-1 0,3 0 0 16,-1-1-2-16,-1 1-1 0,2 1 2 0,-2-1 0 16,0 0 0-16,2 1 3 0,-1-1-2 0,0 0 3 15,1-1-2-15,-2 0 0 0,0 0 2 0,1-2-2 16,-3 2 0-16,3 1-1 0,-3-3-4 0,-1 2 2 15,3-2-2-15,-4 2 2 0,3-4 0 0,1 2-1 16,1-1 1-16,2-1-1 0,-2 0 0 0,1 0 0 16,1-1 1-16,0-1 1 0,1-1-2 15,3 1 1-15,-2-2 0 0,0 1-1 16,1-1 1-16,-2-2-1 0,2 1 0 0,0 1 0 16,1-2 0-16,-4 3-1 0,0-2 0 0,-2 3-1 15,1-1 0-15,-3 2 0 0,-1 1 0 0,-1 0 0 16,-4 0 0-16,-2 2-1 0,1 0 0 0,-3 0 0 15,2 0 0-15,-1 2 1 0,0-2 0 0,3 2 1 16,-3-2 0-16,2 1-1 0,-1-3 1 16,-3 0-1-16,4 1 0 0,-1-1 1 0,-1 1 0 15,2-1 1-15,-3-2 0 0,-2 1-2 0,1-1 1 16,-3 1 0-16,-2 0 0 0,4 0 1 0,-3 0 0 16,1-1 1-16,2-1 2 0,-1 0 4 0,1 0 2 15,-1-1-1-15,-2 2-2 0,1 2-4 16,-2-1-2-16,0-1 0 0,0 2-2 15,-2-1 0-15,1 0 1 0,-2 1-2 0,0-1 1 16,-3-1 0-16,5 1 0 0,-1-1 1 0,-1-1 0 16,4 1 1-16,0-3 1 0,1-1 0 0,1 0 2 15,-1-1-3-15,-1 1 0 0,-3 0-3 0,-3 0 2 16,-2 2 0-16,-1-1 4 0,-1 2 0 0,-1-1 2 16,-3 0-1-16,-2 1 0 0,-1 1-1 0,-3 0-1 15,-1 0 1-15,-1 0 0 0,-1 0-2 16,-4 1 1-16,1 0-3 0,-2 1 0 0,-4 0 1 15,0 1-2-15,-1 0 1 0,1 0-1 0,-3 0 0 16,-2-1 1-16,-2 2-1 0,-1-2 0 16,-2 0 0-16,-1 1 0 0,-1-1 2 0,-4 1-2 15,-2-1 1-15,-3 0 0 0,-1-1 0 0,-18 1-1 16,29-1 0-16,-29 1 0 0,24 0 1 0,-24 0 0 16,25 0 1-16,-25 0 3 0,25 0-1 15,-25 0 2-15,29-3-3 0,-29 3 0 0,32-2-1 16,-32 2-3-16,29-1 2 0,-29 1-2 0,24-2 1 15,-24 2 0-15,19-1-1 0,-19 1 0 0,0 0-4 16,0 0-4-16,18 0-7 0,-18 0-14 0,0 0-15 16,0 0-16-16,0 0-16 0,0 0-24 0,0 0-17 15,30 0-32-15,-30 0-41 16,27-14-128-16,-4 16-63 0,-7-19 63 0,20 22 319 16</inkml:trace>
    <inkml:trace contextRef="#ctx0" brushRef="#br2" timeOffset="21660.5467">884 3004 683 0,'0'0'65'16,"0"0"-42"-16,0 0-4 0,0 0 23 16,0 0 19-16,0 0 14 0,0 0-3 0,0 0-12 0,-23 18-10 15,17 6 7-15,-7-2 1 0,4 12 8 0,-9-4-14 16,7 9 2-16,-6-2 2 0,5 7-34 16,-3-2 23-16,3 5-32 0,-1-2 3 0,2 4 7 15,0-3-16-15,1 2 7 0,1-3-12 16,1-2 7-16,1-3-10 0,2-5 7 0,0-5-7 15,3-4 6-15,1-7-3 0,1-19 4 0,1 18-2 16,-1-18 1-16,0 0 1 0,0 0 0 0,0 0 9 16,0 0 8-16,14-31 8 0,-3 4-6 0,1-11 0 15,3-11-19-15,1-5 5 0,2-4-14 16,2-3 12-16,0 1-10 0,1-1-1 0,0 0 21 16,-2-2-18-16,2 1 19 0,-3-1-6 0,1 2-11 15,-2-1 9-15,2 4-13 0,-2 7 10 0,-1 6-9 16,-1 13 6-16,0 9-3 0,-15 23 0 0,22-21-1 15,-22 21 0-15,0 0-3 0,0 0 2 16,0 0 3-16,18 30-3 0,-11-8 4 0,4 10-4 16,0 6 6-16,-1 7-8 0,1 6 7 0,-1 1-10 15,-1 2 8-15,1 2-9 0,-1-2-5 0,-1 2 18 16,3-1-19-16,1-4 18 0,0 0-5 16,2-5-16-16,-3-4 2 0,1-1-14 0,-1-5-3 15,0-1-15-15,-4-8-1 0,3 1-19 0,-10-28-13 16,14 38-35-16,-14-38-57 0,9 17-46 0,-9-17-22 15,0 0-151-15,0 0-23 0,-12-28 327 16</inkml:trace>
    <inkml:trace contextRef="#ctx0" brushRef="#br2" timeOffset="21838.6991">1032 3527 939 0,'-44'-20'174'16,"16"18"-18"0,-13-15-30-16,16 16-19 0,-8-10-11 0,14 14-10 15,-1-6-17-15,20 3-16 0,-19 1-16 0,19-1-17 16,0 0-14-16,0 0-8 0,0 0 0 15,0 0 0-15,29 1 2 0,-6-3 1 0,8-4 0 16,3-2-1-16,8-5 2 0,6-4-3 0,4-2-10 16,4-7-13-16,4 5-7 0,-3-7-21 0,6 5-6 15,-8-10-12-15,9 11-64 0,-18-17-23 0,18 16-109 16,-16-8-253-16,-3-9 67 0,9 16 361 0</inkml:trace>
    <inkml:trace contextRef="#ctx0" brushRef="#br2" timeOffset="22018.8784">1725 2813 1599 0,'-22'5'60'0,"22"-5"-27"0,-21 24-20 16,16-6 6-16,-2 4 2 0,5 9 7 0,-4 3-11 15,-1 7 6-15,1 4-16 0,0 2 4 0,1 2-12 16,1 0 4-16,-1 2 6 0,2-3-23 16,1 0 18-16,1-2-35 0,4-1-2 15,-3-3-7-15,9 5-38 0,-8-12-7 0,16 12-62 0,-17-23-84 16,24 16-89-16,-4-7-182 0,-20-33 138 0,45 46 364 15</inkml:trace>
    <inkml:trace contextRef="#ctx0" brushRef="#br2" timeOffset="22409.6831">2104 3234 1399 0,'-31'6'71'0,"31"-6"-27"0,-26 19 21 0,18 1-26 15,8-20 13-15,-25 42-22 0,12-19 1 0,2 6 1 16,0-1-9-16,2 1 4 0,1-3-9 16,4 1 1-16,2-3-9 0,2-2 1 0,2-1-7 15,3-3 1-15,4-1-4 0,-9-17 3 0,23 25-4 16,-23-25 3-16,35 13-1 0,-14-10 0 16,4-7 1-16,3-3-1 0,3-6 2 0,3-4-3 15,1-6 4-15,0-4-3 0,2-1 4 0,-2-1-6 16,-3-1 6-16,-1 1-8 0,-4 1 6 0,-4 0-7 15,-3 2 6-15,-6 1-5 0,-2 4-12 16,-4 1 27-16,-4 3-27 0,-4 17 28 0,4-23-9 16,-4 23-3-16,0 0 3 0,0 0-1 0,0 0 0 15,0 0-4-15,0 0-3 0,0 0-12 0,-18 23 25 16,12-1-23-16,0 5 25 0,1 2-11 0,-1 1-10 16,1-1-1-16,2 3-13 0,1-5-3 0,4 4-13 15,-2-7-6-15,8 4-27 0,-6-11-22 0,16 12-51 16,-18-29-55-16,33 27-68 15,-33-27-202-15,33 15 28 0,2-4 354 0</inkml:trace>
    <inkml:trace contextRef="#ctx0" brushRef="#br2" timeOffset="22925.3688">2842 3257 1197 0,'-21'16'145'0,"21"-16"-90"0,-26 20-22 16,26-20 24-16,-23 35 6 0,8-17-11 0,7 9 0 15,-7-2-21-15,5 3-4 0,0 0-10 0,1 1 5 16,3-5-12-16,2 2 9 0,1-3-14 16,3-3 1-16,0-2-4 0,0-18 1 0,3 29-2 15,-3-29 1-15,6 21-3 0,-6-21 3 0,0 0-3 16,0 0 0-16,21 6 0 0,-21-6 0 16,0 0 3-16,23-23-2 0,-23 23 2 0,22-33-3 15,-10 10 5-15,-1-1-6 0,-1-1 6 0,0-2-5 16,-2 2 5-16,-1 0-5 0,-2 1 6 0,0 1-6 15,-2 3 4-15,-2 0-3 0,-1 20 4 0,0-26 1 16,0 26 6-16,0 0 1 0,-4-17 1 0,4 17-2 16,0 0-5-16,0 0-3 0,0 0-5 0,0 0 0 15,0 0-2-15,3 23 3 0,-3-23 0 16,6 22 3-16,-6-22-3 0,12 25 2 16,-12-25-1-16,16 23 2 0,-16-23-2 0,21 18 3 15,-21-18-3-15,28 10 2 0,-11-9 0 0,2-2 0 16,-1-4 2-16,3-2 1 0,1-3 4 0,1-3 0 15,0-1 2-15,-1-1-4 0,-3-1 2 0,1 0-5 16,-3 2 2-16,-17 14-1 0,28-26 3 16,-28 26-3-16,19-21-14 0,-19 21 10 0,0 0-15 15,16-19 16-15,-16 19-1 0,0 0 0 0,0 0-2 16,0 0-3-16,0 0 14 0,0 0-15 0,-1 27 15 16,2-10-14-16,0 6-4 0,-1 1 2 0,-1 4-10 15,-2-1 2-15,5 2-11 0,-4-4-1 16,6 2-12-16,-3-4-3 0,8 2-17 0,-9-25-19 15,19 42-67-15,-19-42-21 0,26 31-50 16,-26-31-78-16,19-2-147 0,10 8 55 0,-15-24 385 16</inkml:trace>
    <inkml:trace contextRef="#ctx0" brushRef="#br2" timeOffset="23112.9423">3639 3239 1480 0,'-23'30'85'0,"6"-16"-35"0,3 11-12 15,-1-6 4-15,1 10 2 0,0-1-12 16,3 2 0-16,-1-2-11 0,6 0 1 0,-1-2-19 16,5 3 2-16,1-1-7 0,2-2 5 0,1-2-6 15,2-4 4-15,1-2-13 0,-5-18-12 0,12 32-10 16,-12-32-15-16,21 20-27 0,-21-20-17 0,28 8-53 16,-28-8-73-16,30-28-275 0,-8 21-7 15,-6-19 297-15</inkml:trace>
    <inkml:trace contextRef="#ctx0" brushRef="#br2" timeOffset="23628.5617">3719 3046 1627 0,'0'0'91'16,"0"0"-79"-16,-8 17-13 0,8-17 0 0,0 0 1 15,0 0-2-15,7 21 4 0,-7-21-3 0,0 0 0 16,22 23 0-16,-22-23-2 0,28 16-13 0,-28-16-5 15,32 15-13-15,-32-15-4 0,37 20-7 0,-19-12 0 16,6 8-3-16,-6-6 5 0,1 5 10 0,-19-15 17 16,28 29 27-16,-28-29-8 0,21 32 21 0,-14-15-27 15,-7-17 23-15,9 34-12 0,-9-34 27 16,0 35 12-16,0-35-4 0,-6 35 13 16,6-35-19-16,-13 36-1 0,5-18-5 0,2 4 4 0,-4-5-1 15,4 2-1-15,-2-2-15 0,1 2-1 0,1 0-6 16,2-3 2-16,4-16-3 0,-7 25-2 15,7-25-6-15,0 0 0 0,0 0-2 0,3 17 1 16,-3-17-2-16,0 0-1 0,0 0 1 16,0 0-1-16,19-17 3 0,-19 17-2 0,19-28 3 15,-8 9-4-15,2-4 4 0,1 0-3 0,4-2 4 16,-1 1-3-16,1 1 3 0,-1-1-4 0,-3 1 5 16,0 2-5-16,-2 2 5 0,-12 19-1 0,18-30 4 15,-18 30-2-15,14-19 1 0,-14 19-3 0,0 0-1 16,0 0 0-16,0 0-3 0,0 0-1 0,0 0-1 15,4 20 2-15,-4-20-3 16,-2 33-2-16,1-10-8 0,-2-2-4 0,3 2-7 16,0-1 3-16,4 1-3 0,0-1 3 0,2-1-8 15,0-3 2-15,5 3-9 0,-11-21-5 0,23 34-10 16,-23-34-1-16,30 23-7 0,-30-23-10 0,38 11-23 16,-38-11-42-16,46-3-56 0,-26-10-105 0,2-5-145 15,18 12 163-15,-21-25 278 0</inkml:trace>
    <inkml:trace contextRef="#ctx0" brushRef="#br2" timeOffset="23816.0657">4589 3294 1264 0,'-26'23'263'15,"26"-23"-207"-15,-19 17-9 0,19-17-5 0,-20 27-1 16,8-9-9-16,4 5 2 0,-5 1-10 16,5 3-1-16,-1-1-11 0,3 2 2 15,2-1-8-15,0 2 3 0,1-3-10 0,3 1 4 16,2-2-8-16,0-3 5 0,2-4-3 0,-4-18 1 15,12 26-9-15,-12-26-7 0,18 18-7 0,-18-18-13 16,27 5-26-16,-27-5-33 0,36-17-75 0,-27-13-114 16,12 4-247-16,4 1 25 0,-10-18 402 0</inkml:trace>
    <inkml:trace contextRef="#ctx0" brushRef="#br2" timeOffset="23972.3743">4622 3042 1623 0,'-27'0'94'0,"27"0"-55"0,-26 10-16 0,26-10-7 16,0 0-9-16,0 0-5 0,-13 21-5 0,13-21 1 16,6 17-9-16,-6-17-8 0,17 18-18 0,-17-18-26 15,27 17-42-15,-27-17-72 0,35 12-141 16,-13-3-227-16,-22-9 67 0,45 15 433 0</inkml:trace>
    <inkml:trace contextRef="#ctx0" brushRef="#br2" timeOffset="24316.1238">4838 3242 1276 0,'1'17'148'0,"-1"-17"-68"16,-16 27-8-16,16-27 14 0,-18 35-4 0,6-17-24 15,5 5-4-15,-3-2-16 0,5 2-2 0,0-2-12 16,2 4-2-16,0-4-10 0,2 1-1 0,1-1-8 16,1-1 2-16,3-2-4 0,0 0 0 0,-4-18-2 15,15 26 3-15,-15-26-2 0,26 12 1 0,-8-10 0 16,3-3 0-16,2-5 1 0,-1-2 1 0,0-7 0 15,0-4-1-15,1-4 2 0,0-4-4 16,1 1 4-16,-2-1-5 0,0 0 4 0,-3 0-4 16,-2 1 3-16,-2 2-2 0,1 2 3 0,-5 4-3 15,-3 1 3-15,-8 17-1 0,11-22-12 0,-11 22 11 16,0 0-12-16,0 0 12 0,0 0 0 16,0 0-1-16,0 0 10 0,0 0-12 0,0 0 11 15,-12 32-10-15,5-10-4 0,-3 1 0 0,1 2-8 16,0-1-3-16,1 2-10 0,2-3-3 15,4 2-9-15,-2-5-4 0,7 3-8 0,-3-23-6 16,11 39-21-16,-11-39-2 0,26 33-22 0,-26-33-19 16,42 22-49-16,-24-27-56 0,16 7-138 0,4 4-85 15,-11-21 271-15</inkml:trace>
    <inkml:trace contextRef="#ctx0" brushRef="#br2" timeOffset="24831.8087">5496 3239 1002 0,'-13'20'223'0,"13"-20"-116"0,-25 21-44 16,25-21 12-16,-24 36-21 0,7-15 4 0,8 10 1 15,-6-3-18-15,5 5 3 0,-3-4-15 0,4 2 4 16,1-6-10-16,1 1 2 0,4-4-9 16,2-4-1-16,1-18-6 0,3 25 0 0,-3-25-3 15,0 0-1-15,0 0-1 0,0 0-1 0,0 0 0 16,21 7 3-16,-21-7 2 0,16-23-2 0,-5 4 2 15,0-5-7-15,1 0 2 0,1-3-3 16,0 2 4-16,2-1-4 0,-3 1 5 0,-1 1-7 16,-2 1 5-16,-1 1-5 0,1 3 4 0,-2 2-3 15,-7 17 1-15,15-28-1 0,-15 28-14 16,0 0 17-16,0 0-13 0,0 0 16 0,0 0 15 16,0 0-15-16,0 0 16 0,0 0-10 0,14 18-1 15,-14-1 3-15,-1 1-5 0,0 1 0 0,0 0-5 16,1-1 2-16,0-1-5 0,0-17 2 0,6 24-1 15,-6-24 0-15,0 0 0 0,14 22 1 0,-14-22-1 16,0 0 1-16,21 6 0 0,-21-6 0 16,24-5 0-16,-7-2-2 0,2-4 0 0,2-4 0 15,4-4 0-15,1-2 0 0,2-1 0 0,0-1 0 16,-1 1 0-16,-3 0 0 0,0 1 0 16,-4 3 0-16,0 1 0 0,-3 4 0 0,-17 13 0 15,25-18 0-15,-25 18 0 0,0 0 0 0,0 0 0 16,0 0 0-16,0 0 0 0,0 0 0 0,9 21 0 15,-10-4 0-15,-4 6 0 0,-1 4 0 16,0 1 0-16,-2 0-3 0,5 3-25 0,-1-3-5 16,6 3-18-16,0-3-11 0,9 13-82 0,-11-41-198 15,2 47-271-15,9-21 16 0,-11-26 424 0</inkml:trace>
    <inkml:trace contextRef="#ctx0" brushRef="#br2" timeOffset="25320.0023">6944 3322 1422 0,'0'0'91'0,"0"0"-39"0,20-19-17 16,-20 19-6-16,0 0 3 0,0 0-1 0,0 0 0 16,0 0-9-16,-7 17-6 0,-1 0-11 0,0 7 6 15,-4 7-6-15,-2 4 10 0,1 3-5 0,-1-1 4 16,2 0-11-16,3-1 4 0,0-1-12 0,4-4 1 15,5-2-14-15,1-2-2 0,7-2-18 0,-2-6-6 16,8 1-25-16,-14-20-14 0,32 21-42 16,-32-21-59-16,41-3-114 0,-10 0-213 0,-9-23 80 15,18 14 431-15</inkml:trace>
    <inkml:trace contextRef="#ctx0" brushRef="#br2" timeOffset="25492.0278">6981 2936 1475 0,'-28'18'268'0,"-1"-15"-221"0,9 3-20 0,20-6-13 16,-20 8-6-16,20-8-8 0,0 0-11 0,0 0-9 15,0 0-7-15,18 23-12 0,-18-23-13 0,42 19-31 16,-17-21-40-16,19 17-68 0,-14-19-57 0,20 8-193 16,1 12-25-16,-12-18 329 0</inkml:trace>
    <inkml:trace contextRef="#ctx0" brushRef="#br2" timeOffset="25789.7216">7515 3280 1287 0,'-46'-1'222'0,"26"15"-146"0,-15-7-7 16,13 10-1-16,-11-5-16 0,6 5-2 0,-4-2-15 16,5 3 8-16,2-5-11 0,6 2-4 15,18-15-7-15,-21 19-9 0,21-19-10 0,0 0-1 16,5 22-3-16,-5-22 2 0,23 13 0 0,-2-6 0 15,3-3 0-15,5 1 1 0,3-3 0 0,4 2 0 16,1 0 1-16,0 0-1 0,-3 2-1 0,-4 1 1 16,-7 1-2-16,-5 0 2 0,-18-8-1 0,22 22 2 15,-22-22-1-15,6 24 2 0,-6-24-2 16,-9 32 1-16,-1-15-2 0,-5 1 2 16,-5-1-2-16,-3-1 2 0,-2 1-4 0,-3-2 1 15,0-1-10-15,5-1-8 0,1-1-18 0,1-5-15 16,21-7-28-16,-34 14-30 0,33 2-79 0,-20-23-147 15,21 7-219-15,0 0 15 0,0 0 457 0</inkml:trace>
    <inkml:trace contextRef="#ctx0" brushRef="#br2" timeOffset="26464.7794">8835 3334 1107 0,'-29'-19'140'15,"29"19"-47"-15,-29-9-13 0,29 9-14 0,-40 0-12 16,19 6-5-16,-8-3-4 0,4 7 2 0,-6-3-2 16,6 6 1-16,-2-2-8 0,4 2 1 15,0-1-12-15,3 4 0 0,1-1-9 0,19-15 3 16,-29 31-5-16,18-14 1 0,0 1-7 0,2 0 0 16,3 3-6-16,1 1 2 0,3-1-4 0,2 1 2 15,2 0-3-15,2-3 1 0,3-2-3 16,-7-17 3-16,22 28-3 0,-22-28 3 0,29 17-3 15,-12-13 2-15,2-2 0 0,-1-3 0 0,1-4 2 16,-1-1-3-16,3-6 3 0,0-1-2 0,1-7 2 16,2-3-2-16,-1-3 4 0,1-3-5 0,0-3 2 15,-1 2-3-15,-3 0 4 0,-1 2-6 0,-5 1 7 16,1 2-6-16,-4 4 4 0,-3 2-2 16,-8 19 2-16,11-23-1 0,-11 23 3 15,0 0-3-15,0 0-1 0,0 0 0 0,0 0 0 16,0 0 0-16,-12 29 0 0,6-11 0 0,-4 10 0 15,-1 3 0-15,0 3 0 0,2 0 0 0,1 0 0 16,3-3 0-16,7-2-17 0,2-6-6 0,9-2-10 16,-13-21-3-16,40 29-13 0,-12-24-13 0,12 1-34 15,-4-19-52-15,24 14-120 0,-17-17-306 16,11-11 40-16,7 6 328 0</inkml:trace>
    <inkml:trace contextRef="#ctx0" brushRef="#br2" timeOffset="26663.0794">9481 2910 1727 0,'-30'34'35'15,"7"6"-11"-15,0 2-7 0,4 4 11 0,1-1-6 16,1 1 1-16,1 1 0 0,3 1-24 0,2 0 16 16,4 2-24-16,2-3 5 0,2-1 7 0,6-1-19 15,-1-4-2-15,7-1-26 0,-2-10-28 0,13 8-45 16,-20-38-67-16,40 46-216 0,-16-27-155 15,-1-12 59-15,12 9 496 0</inkml:trace>
    <inkml:trace contextRef="#ctx0" brushRef="#br2" timeOffset="27194.4169">9786 3287 1360 0,'-23'4'198'0,"10"13"-161"15,-6-4 7-15,8 9 9 0,-6-5-9 0,4 6-5 16,0-3-11-16,2 2 2 0,0 0-10 0,5-1-1 16,-1 0-7-16,3 1 1 0,0-3-6 0,2-2 1 15,2-17-5-15,-2 29 1 0,2-29-4 16,1 22 2-16,-1-22-3 0,0 0 2 0,0 0-2 16,0 0 1-16,0 0 0 0,0 0-1 15,18 1 4-15,-18-1-3 0,17-20 3 0,-17 20-3 16,26-37 3-16,-13 15-3 0,-1-1 3 0,0 1-4 15,-2-1 4-15,-1 0-4 0,-1 0 3 0,1 1-3 16,-2 0 3-16,0 4-3 0,-2 1 4 0,-5 17-4 16,7-22 3-16,-7 22-3 0,0 0 3 0,0 0 0 15,0 0-2-15,0 0 1 0,0 0-4 16,0 0 1-16,0 0 0 0,6 17 1 0,-6-17 2 16,8 23 3-16,-8-23-4 0,11 24 2 0,-11-24-2 15,13 23 2-15,-13-23-1 0,20 20 3 0,-20-20-2 16,24 14 1-16,-24-14 1 0,33 9 2 15,-13-8 0-15,3-1 1 0,3-5-1 0,2-2-2 16,0-4 2-16,2-1-2 0,0-2-1 0,-1 0-1 16,-4-1 0-16,0 1-1 0,-5-2 5 15,-20 16-4-15,28-26 5 0,-28 26-3 0,17-21-13 16,-17 21 12-16,0 0-14 0,11-18 12 0,-11 18 0 16,0 0-1-16,0 0 2 0,0 0-2 0,0 0-1 15,0 0-3-15,0 0 11 0,0 0-14 0,-2 28 10 16,2-28-13-16,-4 35-6 0,0-12-2 0,2 1-11 15,0-2-3-15,3 2-12 0,-1-5-6 16,7 7-24-16,-7-26-18 0,17 44-48 16,-17-44-60-16,24 38-94 0,-10-16-216 0,-14-22 50 15,40 32 422-15</inkml:trace>
    <inkml:trace contextRef="#ctx0" brushRef="#br2" timeOffset="27538.239">10662 3257 1150 0,'-19'10'311'16,"-8"-13"-201"-16,27 3-51 0,-35 17 10 0,35-17-28 15,-34 29 0-15,18-10 0 0,-2 0-11 0,4 2 0 16,2 2-10-16,2 3 1 0,4-1-8 16,3 3 4-16,-1-3-7 0,4 1 3 0,2-2-6 15,2-1-1-15,3 0-4 0,4-3 4 16,1-3-5-16,5-2 5 0,2-7-3 0,0 0 0 15,2-6 1-15,3-1 0 0,2-3 1 0,-2-4 0 16,0-4-1-16,-2-3 0 0,-1-4 1 0,-3-3-2 16,-2-3 0-16,-2-2-3 0,-1-2 0 0,-1-2 0 15,-1-1 0-15,-3-1 0 0,2-1 0 0,-5 2-1 16,-1 1 0-16,-3 2-11 0,0 3-15 0,-3-1 13 16,-1 6-31-16,-1 2 20 0,4 17-13 15,-9-20 2-15,9 20 0 0,0 0-4 16,0 0-26-16,-29 15-22 0,29 8-32 0,-19-15-86 15,24 22-97-15,-1-3-206 0,-4-27 39 0,6 48 461 16</inkml:trace>
    <inkml:trace contextRef="#ctx0" brushRef="#br2" timeOffset="27897.6445">11293 3208 1288 0,'-37'-7'259'0,"37"7"-163"0,-47 16-27 16,27-3-7-16,-11-2-16 0,6 5-21 16,-4-2 21-16,4 6-33 0,3-3 24 15,4 1-18-15,4 0-11 0,14-18 0 0,-20 30-9 16,20-30 2-16,-5 26-4 0,5-26 2 0,9 23-3 16,-9-23 3-16,23 16-1 0,-6-12 1 0,5-2 0 15,2-3 2-15,5-2 0 0,2-2-1 0,-1-2 4 16,2 1-3-16,-6-1 1 0,-1 4 0 0,-7 2-1 15,-18 1 0-15,26 0 0 0,-26 0 1 0,0 0 2 16,0 0 2-16,8 18-4 0,-8-18 3 16,-7 25-2-16,-1-7 1 0,-5 2-3 0,-2 4 3 15,-3 0-6-15,0 1 3 0,-1 1-3 0,0-3 2 16,2 0-9-16,0-3 1 0,3 0-15 16,1-3-3-16,5 0-20 0,8-17-14 0,-5 24-36 15,5-24-40-15,0 0-61 0,0 0-108 0,26-11-215 16,3 2 25-16,-11-20 412 0</inkml:trace>
    <inkml:trace contextRef="#ctx0" brushRef="#br2" timeOffset="28085.1635">11839 2886 1257 0,'-26'35'351'15,"-17"-10"-245"-15,17 9-49 16,-4 0-12-16,7 7 5 0,-4-2-14 0,4 4 0 15,-2 2-16-15,1 0-11 0,5 1 11 0,1 0-25 16,4-2 12-16,3 0-7 0,4-3-11 0,2-5-8 16,5 2-26-16,-1-8-7 0,8 4-38 0,-7-34-89 15,17 47-244-15,-11-29-170 0,-6-18 39 0,24 30 532 16</inkml:trace>
    <inkml:trace contextRef="#ctx0" brushRef="#br2" timeOffset="28272.6699">11331 3258 1809 0,'-27'7'134'0,"27"-7"-100"15,0 0-25-15,0 0-5 0,0 0 11 16,0 0-13-16,9 20 13 0,-9-20-12 0,37 12-3 16,-5-7 2-16,7-4-3 0,5-1-5 0,4-3-10 15,0-3-21-15,8 5-30 0,-8-15-75 0,29 20-330 16,-15-14-153-16,7 1 32 0,6 7 526 0</inkml:trace>
    <inkml:trace contextRef="#ctx0" brushRef="#br2" timeOffset="29054.0408">12916 3339 770 0,'20'5'160'0,"-20"-5"-23"0,0 0-2 16,0 0-16-16,0 0-27 0,-16-24-21 15,16 24-16-15,0 0-1 0,-24-14-4 0,24 14-3 16,-29-6-4-16,9 2-3 0,2 4-1 0,-5-2-4 15,1 5 2-15,-5 0-4 0,1 6 3 0,-5-1-6 16,2 7-1-16,0 2-11 0,0 3-1 0,1 4-17 16,0 3 0-16,1 3 0 0,3 2 0 0,2-1 0 15,2 2 0-15,6-5 0 16,4-2 0-16,5-5 0 0,6-4 0 0,-1-17 0 16,15 26 0-16,-15-26 0 0,32 16 0 0,-10-11 0 15,3-4 0-15,5-4 0 0,5-5 0 0,3-4 0 16,4-4 0-16,4-5 0 0,-2-3 0 0,0-4 0 15,-3-1 0-15,-2 1 0 0,-3 0 0 0,-5 4 0 16,-6 2 0-16,-5 4 0 0,-20 18 0 0,24-25 0 16,-24 25 0-16,0 0 0 0,0 0 0 15,0 0 0-15,0 0 0 0,0 0 0 0,0 0 0 16,0 0 0-16,0 0 0 0,0 0 0 0,-13 29 0 16,4-11 0-16,1 1 0 0,-1 0 0 0,3 2 0 15,1 1-16-15,2-2-8 0,3 2-9 16,-2-4-3-16,8 3-12 0,-6-21-5 0,20 34-20 15,-20-34-15-15,35 26-37 0,-35-26-51 0,50 15-99 16,-21-8-247-16,0-11 54 0,15 12 359 16</inkml:trace>
    <inkml:trace contextRef="#ctx0" brushRef="#br2" timeOffset="29366.5782">13529 3311 1068 0,'-32'-3'301'0,"9"-5"-181"15,23 8-36-15,-32 3-15 0,32-3-10 16,-33 13-18-16,16-3-7 0,-3-1-6 0,3 5 3 16,-2-3-7-16,19-11 0 0,-25 23-10 0,25-23-4 15,-12 19-7-15,12-19 0 0,0 0-4 0,6 21 2 16,-6-21-1-16,20 12 1 0,-20-12 1 0,37 10 4 16,-13-6-2-16,2-1 1 0,2-1 0 0,0-1-1 15,-3 2-2-15,1 0 1 0,-3 2-4 16,-4 1 2-16,-19-6-1 0,28 17 2 0,-28-17 0 15,14 21 2-15,-14-21 1 0,1 27 4 0,-6-10-2 16,-1 0 3-16,-5 1-8 0,-2 1 1 0,-4-1-3 16,-3 0 3-16,-2-1-4 0,-2-2 1 0,0 1-8 15,-1-1-3-15,5-1-12 0,0-4-8 0,20-10-31 16,-25 13-40-16,25-13-102 0,0 0-169 16,0 0-192-16,-8 17 24 0,8-17 471 15</inkml:trace>
    <inkml:trace contextRef="#ctx0" brushRef="#br2" timeOffset="30047.7682">14686 3322 1486 0,'-23'-11'96'0,"23"11"-46"0,0 0-12 16,0 0-4-16,0 0-6 0,0 0-8 0,0 0-9 15,0 0-5-15,-18 9-3 0,18-9 3 16,0 0 2-16,-9 28 7 0,9-28 4 0,-8 32 7 16,1-11-5-16,2 2 5 0,-4 2-10 0,2 3 4 15,-3 2-7-15,-2 3 5 0,1-1-8 0,0 1 3 16,1-5-4-16,3-3 1 0,0-2-5 0,2-3 4 16,5-20-9-16,-5 30 3 0,5-30-2 0,0 0-1 15,1 19 0-15,-1-19 0 0,0 0 0 16,0 0 2-16,0 0 0 0,0 0 4 0,19-22 4 15,-19 22-3-15,20-35-7 0,-5 11 0 0,2-5 0 16,0-2 0-16,-1-4 0 0,-2 1 0 0,0 2 0 16,-2 2 0-16,-2 2 0 0,-3 2 0 0,0 2 0 15,-1 1 0-15,-2 2 0 0,1 4 0 0,-5 17 0 16,2-22 0-16,-2 22 0 0,0 0 0 0,0 0 0 16,0 0 0-16,0 0 0 0,0 0 0 15,0 0 0-15,0 0 0 0,6 27 0 0,-6-27 0 16,20 22 0-16,-20-22-13 0,31 18-9 0,-11-12-6 15,7 2-9-15,-2-6-12 0,13 4-22 0,-5-12-44 16,18 16-120-16,-17-13-334 0,13-1 3 0,3 3 225 16</inkml:trace>
    <inkml:trace contextRef="#ctx0" brushRef="#br2" timeOffset="30442.8391">15068 3482 1664 0,'-25'6'133'0,"25"-6"-112"16,0 0-15-16,0 0 4 0,-6 18 4 0,6-18 7 16,23 8 3-16,-4-5 4 0,4-4 0 15,8-2-6-15,4-3-5 0,5-1-5 16,3 0-3-16,-2-3-4 0,0 2-2 0,-2-1-2 16,-4 1 0-16,1 0-1 0,-5 0 1 15,-3-1-1-15,-3 0 1 0,-5-1-2 0,-20 10 5 16,29-22-4-16,-29 22 3 0,13-19-1 0,-13 19 2 15,-5-19-1-15,5 19 1 0,-17-21-2 0,17 21-1 16,-29-18-1-16,9 11 1 0,-2 2-2 16,-2 2 2-16,-4 3-1 0,-1 4-1 0,-3 3 3 15,0 4 0-15,-2 4-2 0,0 4 0 0,0 4 0 16,0 2 0-16,0 3 0 0,4 1 0 0,2 1 0 16,4-1 0-16,5 1 0 0,7-4 0 0,6-2 0 15,6-1 0-15,7-3 0 0,7-3 0 0,5-2 0 16,8-3 0-16,6-2 0 15,9-5 0-15,6-5-4 0,8-3-25 0,1-5-14 16,10 1-19-16,-5-9-21 0,11 9-33 0,-10-19-47 16,16 18-27-16,-19-24-68 0,10 7-237 0,-1 9 53 15,-15-18 281-15</inkml:trace>
    <inkml:trace contextRef="#ctx0" brushRef="#br2" timeOffset="30788.3501">16079 3339 1433 0,'-43'-12'316'16,"7"19"-243"-16,-3-4-30 0,5 8 1 0,-3-4-5 15,6 6-6-15,-3-1-10 0,1 5 3 0,4 1-9 16,3 2-17-16,3 0 0 0,3 1 0 0,3 0 0 16,4 4 0-16,3-2 0 0,5-2 0 0,4-1 0 15,4-3 0-15,-3-17 0 0,17 28 0 0,-17-28 0 16,34 16 0-16,-12-11 0 0,6-3 0 16,2-7 0-16,5-4 0 0,3-4 0 15,-2-4 0-15,3-2 0 0,-3-2 0 0,-4 1 0 16,-4-2 0-16,-4 2 0 0,-4 1 0 0,-2 0 0 15,-2 1 0-15,-1-2 0 0,-4 3 0 0,-11 17 0 16,12-31 0-16,-12 31 0 0,6-22 0 0,-6 22 0 16,0 0 0-16,0 0 0 0,0 0 0 0,0 0 0 15,0 0 0-15,0 0 0 0,0 0 0 16,0 0 0-16,-15 31 0 0,13-10 0 0,0-2 0 16,4 2 0-16,0-4 0 0,6 2-34 0,-8-19-12 15,20 34-13-15,-20-34-3 0,38 29-13 0,-16-22-7 16,15 9-31-16,-11-21-51 0,23 19-73 15,-16-12-219-15,7-9-14 0,12 12 222 0</inkml:trace>
    <inkml:trace contextRef="#ctx0" brushRef="#br2" timeOffset="31010.08">16726 3281 1435 0,'-20'11'352'0,"-5"-15"-277"15,4 7-20-15,-3-1-8 0,-1 5-3 0,-3 3-12 16,0 6-25-16,-4-1-7 0,1 5 0 0,0 2 0 15,3 1 0-15,5 0 0 16,2 1 0-16,5-1 0 0,5-2 0 0,5 0 0 16,5 0 0-16,6-3 0 0,2 0 0 0,-7-18 0 15,32 28 0-15,-8-20 0 0,9-4 0 0,9-7 0 16,3-3 0-16,9-7 0 0,1-6 0 0,4-4 0 16,2-8 0-16,6 5-49 0,-4-12-44 0,6 11-43 15,-16-23-100-15,21 20-231 0,-18-10-106 0,-3-5 81 16,8 14 492-16</inkml:trace>
    <inkml:trace contextRef="#ctx0" brushRef="#br2" timeOffset="31213.2393">17433 2744 1712 0,'-40'18'177'0,"12"11"-122"0,-3 3-17 0,5 3 2 16,-1 1-15-16,2 3-25 0,1 2 0 15,2 1 0-15,2 2 0 0,3 0 0 16,1 2 0-16,2 0 0 0,3 0 0 0,0 0 0 15,2-2 0-15,2-2 0 0,2-1 0 0,2-4 0 16,3-4 0-16,0-4 0 0,4-2-23 0,0-8-22 16,6 3-29-16,-10-22-35 0,21 27-58 0,-21-27-115 15,0 0-289-15,20-11 42 0,-14-6 283 0</inkml:trace>
    <inkml:trace contextRef="#ctx0" brushRef="#br2" timeOffset="31525.7554">16998 3189 1699 0,'0'0'194'16,"0"0"-165"-16,0 0-16 0,0 0 4 0,-6 21 6 15,6-21 9-15,20 11 1 0,-20-11-26 16,40 6-7-16,-11-6 0 0,6 1 0 0,5-4 0 16,2 1 0-16,-1-2 0 0,-2 1 0 0,-1-2 0 15,-3 1 0-15,-2 1 0 0,-3 1 0 0,-4 2 0 16,-3 0 0-16,-23 0 0 0,29 6 0 0,-29-6 0 15,0 0 0-15,18 15 0 0,-18-15 0 0,0 0 0 16,4 24 0-16,-4-24 0 0,-3 26 0 16,0-10 0-16,-2 3 0 0,-1 0 0 0,0 2 0 15,-3 2 0-15,2-1 0 0,-2 3 0 16,0-1 0-16,0 1 0 0,-2-2 0 0,3 1 0 16,-1-1 0-16,3-1 0 0,0-2 0 0,5-1-54 15,1-19-27-15,5 23-41 0,-5-23-52 0,19 3-98 16,-19-3-225-16,20-20-25 0,6 8 198 0</inkml:trace>
    <inkml:trace contextRef="#ctx0" brushRef="#br2" timeOffset="31916.414">17734 2878 1280 0,'-17'24'426'0,"-3"-20"-345"0,20-4-25 15,-21 19-5-15,21-19 1 0,-13 21-8 16,13-21-5-16,-5 18-21 0,5-18-18 15,0 0 0-15,7 21 0 0,-7-21 0 0,0 0 0 16,0 0 0-16,0 0 0 0,18 13 0 0,-18-13 0 16,0 0 0-16,0 0 0 0,0 0 0 0,0 0 0 15,0 0 0-15,0 0 0 0,14 25 0 0,-14-25 0 16,8 37 0-16,-6-12 0 0,-2 4 0 0,-1 3 0 16,0 1 0-16,-1 1 0 0,1-1 0 15,-1 2 0-15,1-1 0 0,-1-1 0 0,2-2 0 16,0-4 0-16,2-3 0 0,0-5 0 0,2-2 0 15,-4-17 0-15,12 23 0 0,-12-23 0 16,0 0 0-16,17 12 0 0,-17-12 0 0,17-4 0 16,-17 4 0-16,25-19 0 0,-8 1 0 0,2-5 0 15,4-5 0-15,0-1 0 0,0 0 0 0,-2-1 0 16,-3 1 0-16,-3 1 0 0,-1-1 0 16,-3-1 0-16,0 0 0 0,0-3 0 0,-3 2 0 15,0-3 0-15,0 3 0 0,-2 1 0 0,3 7 0 16,-5 3-41-16,-4 20-39 0,4-26-53 0,-4 26-147 15,0 0-321-15,10 20 24 0,-10-20 243 0</inkml:trace>
    <inkml:trace contextRef="#ctx0" brushRef="#br2" timeOffset="32275.8306">18135 3177 1439 0,'-11'21'333'0,"11"-21"-278"0,0 0-9 0,0 0 8 15,0 0-6-15,-17 20-6 0,17-20-12 0,0 0-30 16,9 18 0-16,-9-18 0 0,19 15 0 16,-19-15 0-16,29 11 0 0,-29-11 0 0,38 6 0 15,-15-4 0-15,4-1 0 0,5-1 0 0,4 0 0 16,2-2 0-16,2-2 0 0,-1-2 0 0,-6-1 0 16,1 0 0-16,-8-3 0 0,0 2 0 0,-7-2 0 15,-19 10 0-15,26-17 0 0,-26 17 0 16,7-19 0-16,-7 19 0 0,-6-26 0 0,6 26 0 15,-19-29 0-15,2 15 0 0,-2 2 0 16,-2 1 0-16,-6 3 0 0,0 6 0 0,-3 6 0 16,-4 4 0-16,0 7 0 0,-4 5 0 0,1 6 0 15,1 3 0-15,2 3 0 0,1 3 0 0,3 2 0 16,3-2 0-16,6-3 0 0,8-1 0 0,6-5 0 16,9 0 0-16,6-2 0 0,12 0 0 0,8-3 0 15,13-2 0-15,9-7 0 0,16 4-60 0,3-20-118 16,33 13-468-16,-11-9 10 0,18-4 110 15</inkml:trace>
    <inkml:trace contextRef="#ctx0" brushRef="#br2" timeOffset="32947.7846">19818 3213 914 0,'-23'-19'358'0,"23"19"-206"0,-42-17-49 15,23 15-16-15,-7-9-10 0,4 10-11 0,-5-3-13 16,1 6-9-16,-2 1-5 0,3 4-4 16,-5 3-2-16,2 3-5 0,-3 3-4 0,1 3-15 15,-2 2 16-15,1 3-25 0,-1 0 0 0,4 4 0 16,2-3 0-16,5 1 0 0,5-5 0 0,5-1 0 16,3-2 0-16,8-18 0 0,2 29 0 0,-2-29 0 15,15 23 0-15,-15-23 0 0,32 13 0 0,-8-12 0 16,4-3 0-16,8-7 0 0,1-4 0 0,7-5 0 15,-1-4 0-15,3-2 0 16,-2-3 0-16,-3 0 0 0,-2 0 0 0,-6 0 0 16,-4 3 0-16,-3 1 0 0,-7 3 0 0,-2 2 0 15,-17 18 0-15,23-27 0 0,-23 27 0 0,0 0 0 16,0 0 0-16,0 0 0 0,0 0 0 0,0 0 0 16,0 0 0-16,0 0 0 0,-8 21 0 0,8-21 0 15,-17 36 0-15,4-12 0 0,5 0 0 0,-1 2 0 16,5-3 0-16,1-2 0 0,6 1 0 15,3-5-12-15,8 2-34 0,3-8-11 0,9 3-16 16,-1-13-24-16,18 8-50 0,-14-22-91 0,26 6-320 16,-9 1 36-16,-5-10 226 0</inkml:trace>
    <inkml:trace contextRef="#ctx0" brushRef="#br2" timeOffset="33244.7149">20294 3135 1528 0,'-27'-12'132'0,"27"12"-59"0,-23-8-13 15,23 8-10-15,-19-1-10 0,19 1-13 0,0 0-10 16,-20 10-7-16,20-10-5 0,0 0 1 0,-11 28-2 16,11-28 4-16,0 26 0 0,0-26 2 0,6 30-2 15,-6-30 1-15,16 31-2 0,-16-31-6 0,27 25 25 16,-27-25-24-16,33 18 14 0,-15-11-16 16,1 0 0-16,2-1 0 0,-2-2 0 15,1-1 0-15,-3-1 0 0,-17-2 0 0,27 3 0 16,-27-3 0-16,18 2 0 0,-18-2 0 0,0 0 0 15,0 0 0-15,0 0 0 0,14 19 0 0,-14-19 0 16,-4 26 0-16,-2-8 0 0,-4 3 0 0,-4 2 0 16,-5 1 0-16,-4 1 0 0,-4 2 0 0,-6-2 0 15,0 2 0-15,-2-2 0 0,1-2 0 16,5 0 0-16,2-5 0 0,5-1-25 0,4-8-30 16,18-9-70-16,-23 1-192 0,23-1-303 0,0 0 9 15,24-20 318-15</inkml:trace>
    <inkml:trace contextRef="#ctx0" brushRef="#br2" timeOffset="34635.4818">1137 4501 1079 0,'0'0'176'0,"3"-42"-50"0,-3 42-15 0,0-27-18 15,0 27-16-15,0 0-13 0,0 0-18 0,0 0-16 16,0 0-14-16,-18 0-13 0,18 0-2 0,-22 23-5 16,6-2-12-16,-1 9 27 0,-3 6-25 15,0 7 25-15,-2 3-3 0,-1 0-7 0,0 1 12 16,1 0-6-16,1-1 11 0,3 0-8 0,2-3 7 16,3 1-11-16,2-4 7 0,1-4-8 0,3-4 6 15,3-9-6-15,3-5 0 0,1-18-4 0,6 17 0 16,-6-17-2-16,0 0 0 0,19 0 0 0,-19 0 1 15,20-15 2-15,-20 15-2 0,27-36 5 0,-10 8-6 16,2-8 5-16,-1-5-7 16,3-7 6-16,0-2-8 0,-1-4 9 0,3 1-7 15,-3 0 7-15,-3 3-7 0,-1 3 8 0,-4 3 7 16,-4 1-18-16,0 5 18 0,-3 1-19 0,-2 6 6 16,0 5 5-16,-3 7-4 0,0 19 3 0,-4-18 1 15,4 18 3-15,0 0 0 0,0 0 1 0,0 0-5 16,0 0-3-16,-5 22 1 0,5-22-3 0,-2 35 4 15,2-10-3-15,1-1 5 0,0-2-5 16,4-3-9-16,2 0 22 0,3-2-22 0,-10-17 21 16,32 26-9-16,-12-17-3 0,5-3 3 0,3-4 0 15,3-4 0-15,6-6 2 0,0-4-1 0,5-5-8 16,0-3 21-16,1-4-20 0,-2-2 19 16,-1 0-8-16,-4-1-6 0,-5 2 5 0,-4 3-4 15,-6 2 1-15,-4 5-3 0,-17 15 0 16,17-14 0-16,-17 14 0 0,0 0 0 0,0 0 0 15,0 0 0-15,0 0 0 0,-14 22 0 0,8-5 0 16,-5 9 0-16,-3 11 0 0,-2 8 0 0,-2 2 0 16,-1 4-12-16,4 0 10 0,0-1-7 0,4 1-10 15,3-1 4-15,3-2-14 0,2-4-2 0,7-2-20 16,1-9-15-16,9 3-18 0,-3-12-6 0,16 6-20 16,-9-15-8-16,19 9-69 15,-17-23-29-15,22 13-53 0,0-7-200 0,-12-23 200 16,18 17 269-16</inkml:trace>
    <inkml:trace contextRef="#ctx0" brushRef="#br2" timeOffset="35012.4843">2097 4626 961 0,'-24'-13'189'16,"24"13"-54"-16,-32-5-21 0,32 5-16 16,-33 9-28-16,33-9-12 0,-36 26-14 0,19-7-4 15,-5 2-7-15,6 5 5 0,-4 2-10 0,5 6 1 16,-1 0-5-16,2 5 7 0,2-3-11 15,3 1 8-15,3-4-16 0,2-2 1 0,5-3-9 16,3-4 2-16,3-1-5 0,4-6 1 0,-11-17-2 16,29 26 1-16,-11-19-2 0,4-3 2 15,1-7 0-15,1-3 1 0,1-5 0 0,-1-4-2 16,1-5 2-16,-1-3-2 0,-1-3 4 0,0-2-5 16,-2-4 5-16,-3 2-5 0,-2 0 4 0,-1 0-5 15,-5-1 5-15,0 4-5 0,-4 1 5 0,-2 3-4 16,-3 5 3-16,-1 18-3 0,-2-27 3 0,2 27-1 31,0 0 1-31,0 0-3 0,0 0-1 0,0 0-6 16,0 0-4-16,-21 11-3 0,21-11-4 15,-6 33 1-15,4-9-4 0,0 0 1 0,4 3-17 16,-1-3-8-16,7 3-15 0,-2-4-1 0,10 2-10 16,-5-8 8-16,11 7-17 0,-22-24-23 0,45 32-28 15,-27-29-27-15,18 14-16 0,-10-14-15 0,8 0-29 16,3 6-70-16,-12-24 98 0,23 20 191 0</inkml:trace>
    <inkml:trace contextRef="#ctx0" brushRef="#br2" timeOffset="35529.63">2651 4686 1179 0,'0'0'215'0,"-42"0"-102"16,20 6-25-16,-8-4-15 0,5 7-18 0,-3 1-15 15,4 3-3-15,-3 4-8 0,4 5 3 0,0 1-6 16,2 5 3-16,4 0-9 0,3 1 0 15,3 0-10-15,6 1 0 0,4-5-6 0,3 1 1 16,7-6-3-16,2-3 2 0,6-4-3 0,3-2 1 16,3-3 0-16,4-5-1 0,1-3 0 0,1-3 1 15,2-5 0-15,-2-3-1 0,-1-6 2 16,-1-1-3-16,-2-5 3 0,0-1-5 0,-5-2 5 16,0-2-5-16,-2-1 4 0,-2 1-4 0,-4 0 4 15,-1 0-3-15,-1 2 4 0,-6 0-4 16,1 4 1-16,-2 3-5 0,-3 19 2 0,1-28-5 15,-1 28 6-15,0 0 0 0,0 0 1 0,0 0-1 16,0 0-4-16,-16 18 1 0,10 3-1 0,-1 7 5 16,-2 9-3-16,-1 7 7 0,-2 7-8 0,-1 6 9 15,-2 5-10-15,-2 9-4 0,-1 4 14 0,0 6-15 16,-2-2 14-16,1 0 2 0,1-4-10 16,2-6 13-16,1-6-8 0,4-8 11 0,3-6-8 15,1-6-7-15,2-8 18 0,0-6-21 0,0-7 21 16,5-22-8-16,-7 24-1 0,7-24 5 15,0 0-1-15,0 0 1 0,0 0-3 0,0 0-5 16,-9-30-11-16,7 7 20 0,2-9-19 0,-2-5 19 16,4-3-8-16,-1-1-5 0,-1-1 7 0,2 0-5 15,0-2 0-15,-1-2 0 0,0-2 0 16,1-4 0-16,3 0 0 0,1-3 0 0,5 1 0 16,1 4 0-16,2 5 0 0,0 8 0 0,2 6 0 15,-1 3-2-15,2 5-15 0,-3 0-8 0,7 5-12 16,-3-2-20-16,9 7-19 0,-5-9-32 0,12 16-37 15,-11-19-76-15,25 19-208 0,-9-3-110 0,-5-10 149 16</inkml:trace>
    <inkml:trace contextRef="#ctx0" brushRef="#br2" timeOffset="35924.1892">3334 4658 1229 0,'-26'-19'273'0,"26"19"-145"15,0 0-37-15,0 0-16 0,-18 11-21 0,18-11-8 16,-20 16-11-16,20-16-3 0,-21 26-10 0,21-26-1 15,-22 33-8-15,11-12 1 0,-1 2-6 16,-1 2-2-16,3 2-6 0,0 2 0 0,-2-2 0 16,2 0 0-16,0-2 0 0,4-3 0 0,1-4 0 15,5-18 0-15,-5 29 0 0,5-29 0 0,2 17 0 16,-2-17 0-16,0 0 0 0,0 0 0 0,0 0 0 16,0 0 0-16,23-3 0 0,-23 3 0 15,23-29 0-15,-9 7 0 0,3-5 0 0,0-2 0 16,2-2 0-16,-2-1 0 0,0 2 0 15,-1 0 0-15,-1 3 0 0,-1 2 0 0,-2 1 0 16,-1 4 0-16,-1 3 0 0,-10 17 0 0,17-20 0 16,-17 20 0-16,0 0 0 0,0 0 0 0,0 0 0 15,0 0 0-15,17 7 0 0,-17-7 0 0,8 23 0 16,-2-6 0-16,-2 2 0 0,-1 3 0 0,1 2 0 16,-1 3 0-16,0 1 0 0,1 0 0 15,1-2 0-15,0-2 0 0,2-1-4 0,1-3-17 16,3-1-9-16,-11-19-5 0,32 31-13 0,-15-21-10 15,6 0-22-15,-3-13-20 0,12 9-39 0,-11-24-100 16,22 3-283-16,-7 1-15 0,-7-12 304 0</inkml:trace>
    <inkml:trace contextRef="#ctx0" brushRef="#br2" timeOffset="36267.9536">3723 4725 1593 0,'-27'11'101'0,"27"-11"-32"16,-19 22-17-16,19-22-11 0,-11 21-16 0,11-21-5 15,-3 23-8-15,3-23-4 0,8 20-2 0,-8-20-1 16,19 17-1-16,-19-17 3 0,26 11-1 0,-26-11 0 16,31 1 4-16,-11-4 0 0,-1 0 3 0,3-3 0 15,1-3-1-15,-1 0-3 0,0-4 1 16,-3 1-4-16,0-1 1 0,-19 13-5 0,30-28-2 16,-30 28 0-16,22-29 0 0,-22 29 0 15,11-24 0-15,-11 24 0 0,0-22 0 0,0 22 0 16,-3-20 0-16,3 20 0 0,0 0 0 0,-15-21 0 15,15 21 0-15,0 0 0 0,-26-3 0 0,26 3 0 16,-21 10 0-16,21-10 0 0,-25 28 0 16,11-7 0-16,-1 2 0 0,-1 2 0 0,1 2 0 15,1 1 0-15,3-1 0 0,1 0 0 0,3 1 0 16,3-5 0-16,2 0 0 0,0-4 0 0,5-1-3 16,-3-18-19-16,10 32-15 0,-10-32-12 0,19 23-22 15,-19-23-17-15,35 15-37 0,-35-15-53 0,55-2-210 16,-23-2-186-16,3-10 64 0,12 8 509 0</inkml:trace>
    <inkml:trace contextRef="#ctx0" brushRef="#br2" timeOffset="36752.3958">4448 4574 1708 0,'-50'23'93'0,"24"-11"-32"15,1-4-16-15,3 2-8 0,2-3-14 0,3 2-5 16,17-9-5-16,-23 12-3 0,23-12-4 0,0 0-3 16,0 0-4-16,0 0-2 0,0 0 0 0,0 0 2 15,12 18 0-15,-12-18 1 0,21 10 0 0,-21-10 0 16,27 7 1-16,-27-7 0 0,30 7-1 16,-13-4-1-16,-17-3 1 0,34 4 1 15,-15 0-2-15,-1-2 2 0,-1 1-1 0,0 1 0 16,-17-4 0-16,28 7 0 0,-28-7 0 0,21 11 2 15,-21-11-2-15,0 0 2 0,14 21-1 0,-14-21-1 16,3 22 1-16,-3-22 1 0,-7 29-2 0,0-12 2 16,-1 1-3-16,-2-1 1 0,-1 0-1 0,11-17 1 15,-24 30-4-15,24-30-1 0,-23 25-7 16,23-25-5-16,-17 18-11 0,17-18-7 0,0 0-20 16,-19 12-20-16,19-12-56 0,0 0-95 0,0 0-106 15,0 0-227-15,21-6 62 0,7 3 456 0</inkml:trace>
    <inkml:trace contextRef="#ctx0" brushRef="#br2" timeOffset="36955.5385">4924 4547 1229 0,'3'18'366'0,"-3"-18"-266"16,0 0-17-16,0 0-18 0,0 0-18 0,-18 12-19 16,18-12-5-16,-20 26-7 0,7-6 4 0,-3 6-4 15,1 2 3-15,-2 3-12 0,2 4 3 0,0 0-9 16,-1 2 4-16,3-1-7 0,-1-4 4 0,2 0-5 15,4-6 2-15,2-1-9 0,3-6-6 16,6-1-19-16,-3-18 1 0,12 22-18 0,-12-22-8 16,20 7-26-16,-20-7-55 0,42-14-154 15,-15-7-298-15,-1-9 49 0,7 4 380 0</inkml:trace>
    <inkml:trace contextRef="#ctx0" brushRef="#br2" timeOffset="37080.5483">4963 4360 1458 0,'-23'-14'234'0,"23"14"-166"16,-23-2-33-16,23 2-12 0,0 0-13 0,0 0-15 16,0 0-23-16,0 0-30 0,0 0-53 0,0 0-91 15,17 13-226-15,-17-13-136 0,31 6 133 0</inkml:trace>
    <inkml:trace contextRef="#ctx0" brushRef="#br2" timeOffset="37455.6214">5335 4426 971 0,'-13'24'353'16,"-16"-19"-126"-16,22 16-140 0,-14-5 9 0,8 9-37 15,-7-2 12-15,3 7-36 0,-1-1-1 0,2 4 4 16,-1 1-16-16,4 1 2 0,2 0-12 16,1 0 2-16,3-1-10 0,3-2-4 0,3-2 0 15,2-6 0-15,4-4 0 0,-5-20 0 0,13 29 0 16,-13-29 0-16,25 15 0 0,-25-15 0 15,34 1 0-15,-15-7 0 0,3-6 0 0,2-5 0 16,2-6 0-16,-1-6 0 0,1-3 0 0,-1-3 0 16,1-1 0-16,-2 1 0 0,-1 0 0 0,-2 2 0 15,-3 2 0-15,-2 1 0 0,-4 4 0 16,-2 4 0-16,-3 4 0 0,-7 18 0 0,6-18 0 16,-6 18 0-16,0 0 0 0,0 0 0 0,0 0 0 15,0 0 0-15,-12 23 0 0,7-5 0 0,-3 8 0 16,2-1 0-16,-3 3 0 0,2-1 0 0,2 0 0 15,-1 1 0-15,5-2-14 0,0-2-6 0,3-2-11 16,3-4-3-16,5 1-17 0,-10-19-9 16,30 29-27-16,-30-29-21 0,45 15-23 15,-26-24-33-15,23 16-91 0,-14-5-251 0,1-18 27 16,15 12 373-16</inkml:trace>
    <inkml:trace contextRef="#ctx0" brushRef="#br2" timeOffset="37924.3961">5913 4565 1488 0,'0'0'115'0,"-17"-9"-50"16,17 9-7-16,-19 6-7 0,19-6-13 0,-21 20-3 16,21-20-7-16,-23 34 2 0,11-12-9 0,1 5 3 15,-1 2-5-15,1 2 3 0,-2-1-7 0,4-1 2 16,-1-2-10-16,5-3 2 0,3-5-6 16,-1 0-1-16,3-19-2 0,3 26 0 0,-3-26 0 15,0 0 0-15,0 0 0 0,0 0 0 0,17 12 0 16,-17-12 0-16,17-15 0 0,-4-2 0 15,2-5 0-15,2-5 0 0,1-2 0 0,-1 0 0 16,1-1 0-16,1 1 0 0,-4 2 0 0,0 2 0 16,-3 2 0-16,-1 4 0 0,-1 2 0 0,-10 17 0 15,13-22 0-15,-13 22 0 0,0 0 0 0,0 0 0 16,0 0 0-16,0 0 0 0,0 0 0 0,0 20 0 16,-2-3 0-16,1 2 0 0,-1 0 0 15,2-1 0-15,2-1 0 0,-2-17 0 0,7 25 0 16,-7-25 0-16,0 0 0 0,18 20 0 15,-18-20 0-15,0 0 0 0,27 2 0 0,-27-2 0 16,28-12 0-16,-9 0 0 0,1-4 0 0,3-2 0 16,1-4 0-16,3 1 0 0,1-1 0 0,-1 1 0 15,-3 3 0-15,-3 2 0 0,-3 4 0 0,-18 12 0 16,24-12 0-16,-24 12 0 0,0 0 0 16,0 0 0-16,0 0 0 0,0 0 0 0,16 22 0 15,-16-22 0-15,1 35 0 0,-3-12 0 0,1 2 0 16,-3 1 0-16,1 2 0 0,-1-4-48 0,5 7-40 15,-10-14-68-15,24 19-291 0,-16-13-186 0,1-3 40 16,5 4 512-16</inkml:trace>
    <inkml:trace contextRef="#ctx0" brushRef="#br2" timeOffset="38955.7855">7855 4373 1620 0,'0'0'69'0,"0"0"-40"0,0 0-12 0,0 0 1 15,0 0-1-15,0 0-4 0,0 0-3 0,0 0-2 16,-12 30 2-16,13-10 5 0,1 9 8 0,-2 1-2 16,0 6-10-16,-2 2 19 0,1 3-22 15,-3 1 18-15,1 3-7 0,-2-2-10 0,0 2 5 16,-2-2-8-16,0-1 6 0,-1-3-8 16,1-4 3-16,0-5-5 0,2-5 4 0,0-4-5 15,5-21 2-15,-3 24-3 0,3-24 1 0,0 0-2 16,0 0 1-16,0 0-1 0,0 0 0 0,0 0 1 15,0 0 0-15,16-31 3 0,-6 4-2 0,1-11 3 16,0-3-7-16,1-2 8 0,-1-4-8 0,-1 2 7 16,-1-4-6-16,-2 2 6 0,-4-2-7 15,2-2-2-15,-3 0 14 0,0 0-15 0,0 3 14 16,-2 3-5-16,3 4-7 0,-2 5 8 0,2 4-6 16,1 7 4-16,0 6-2 0,-4 19 1 15,12-27-1-15,-12 27 1 0,19-19-2 0,-19 19 1 16,37-16 0-16,-13 9 0 0,8 2 0 0,1 1 1 15,1 3-1-15,1 1 0 0,0 2 0 0,-1 3 0 16,-2 3 0-16,-3 1-2 0,-5 3 2 16,-2 3-1-16,-5 1 0 0,-3 2-1 0,-5 1 1 15,-3 2-2-15,-6-1 4 0,-4 4-3 0,-5 2 4 16,-7 3-3-16,-3 1 3 0,-7 0-3 0,-2 0 4 16,-5 0-6-16,-2-1-5 0,-1 0 19 0,-1-2-20 15,2-1 21-15,5-4-9 0,2-4-3 0,7-4 0 16,21-14 0-16,-23 15 0 0,23-15-2 0,0 0-1 15,0 0 0-15,0 0 0 16,29 2 3-16,-6-2 0 0,10-4 2 0,6 0-2 16,6-4 0-16,5 0-1 0,1 1 2 0,-3 1-2 15,-3 2 2-15,-6 4-2 0,-7 1 1 0,-6 5 1 16,-9 2-1-16,-17-8 1 0,18 21-1 0,-16-4 5 16,-3 5-2-16,-6 5-3 0,-8 3 0 0,-7 5 0 15,-7 0 0-15,-6 1 0 0,-7-1 0 16,-1 0 0-16,-6-1 0 0,2-1 0 0,2-4 0 15,2-1 0-15,3-3 0 0,5-4 0 0,3-3 0 16,5-2-8-16,27-16-19 0,-30 15-26 0,30-15-14 16,0 0-55-16,0 0-91 0,0 0-320 0,41-19-48 15,-7 2 139-15</inkml:trace>
    <inkml:trace contextRef="#ctx0" brushRef="#br2" timeOffset="39403.9798">9188 4282 1414 0,'-28'-1'293'15,"28"1"-184"-15,0 0-66 0,-25 16-5 16,8-8 1-16,17-8-3 0,-33 26-8 0,16-8-5 16,-3 1-7-16,3 4-8 0,3 1-8 0,-1 4 0 15,1 2 0-15,-1 6 0 0,0 1 0 16,2 2 0-16,-2 1 0 0,6 0 0 0,0-2 0 15,3 0 0-15,5-6 0 0,2-3 0 0,4-3 0 16,5-3 0-16,4-4 0 0,6-4 0 0,4-4 0 16,4-5 0-16,4-6 0 0,4-5 0 15,3-6 0-15,1-6 0 0,3-5 0 0,0-6 0 16,-1-4 0-16,0-3 0 0,-1-2 0 0,-4-3 0 16,-2 2 0-16,0-1 0 0,-4 3 0 0,-5 2 0 15,-3 1 0-15,-5 4 0 0,-2 1 0 0,-4 4 0 16,-2 2 0-16,-2 3 0 0,-8 19 0 0,12-24 0 15,-12 24 0-15,0 0 0 0,0 0 0 32,0 0 0-32,0 0 0 0,0 0 0 0,2 30 0 15,-5-8 0-15,1 7 0 0,-2 2 0 0,-2 6 0 16,-1 1 0-16,-2 1 0 0,2 3 0 0,1-1 0 16,2-1 0-16,4-1 0 0,4-4 0 0,6-2 0 15,-1-4 0-15,10-1-22 0,0-8-21 0,9 1-21 16,0-13-33-16,15 6-34 0,-12-20-37 0,29 14-122 15,-13-16-263-15,3-13 45 16,7 6 338-16</inkml:trace>
    <inkml:trace contextRef="#ctx0" brushRef="#br2" timeOffset="39596.6028">10509 4244 1340 0,'-55'-9'215'0,"42"26"-128"0,-13-4-30 16,6 14 0-16,-7 1-17 0,2 7-4 0,0 4-18 15,1 5 3-15,-2 5-1 0,4 3-22 0,-1 1 19 16,2 3-20-16,1-2 3 0,1-1 9 0,2-2-13 16,5-4-1-16,5-3-9 0,3-7-1 0,8 0-22 15,-3-11-19-15,10 3-24 0,-11-29-28 0,24 40-101 16,-24-40-356-16,0 0 35 0,33 13 242 0</inkml:trace>
    <inkml:trace contextRef="#ctx0" brushRef="#br2" timeOffset="39824.9368">9994 4239 2010 0,'-34'14'37'0,"34"-14"-37"0,0 0 0 0,0 0 0 15,0 0 0-15,20 9 0 0,-3-6 0 0,7 1 0 16,8 1 0-16,6-1 0 0,7-1 0 0,2 1 0 15,3-1 0-15,0 1 0 0,1 1 0 0,0-1 0 16,5-1 0-16,1 0 0 0,3 1 0 0,2-4-24 16,3 9-79-16,-9-16-97 0,20 11-439 0,-16-5 5 15,0-2 188-15</inkml:trace>
    <inkml:trace contextRef="#ctx0" brushRef="#br3" timeOffset="44854.8168">11523 4240 1225 0,'0'0'125'0,"0"0"-39"16,0 0-20-16,0 0-16 0,0 0-21 0,0 0-9 15,0 0-8-15,1 21-2 0,-6-3 4 16,2 6 4-16,-6 5-9 0,2 5 5 0,-4 5-12 15,-1 2 8-15,-1 5 7 0,0 1-25 16,-1-1 22-16,0 2-25 0,2-6 7 0,1 0 7 16,4-3-8-16,2-3-2 0,5 0-26 0,0-7-10 15,10 2-40-15,-9-13-40 0,19 14-80 0,-20-32-103 16,17 23-166-16,9-4 47 0,-26-19 425 0</inkml:trace>
    <inkml:trace contextRef="#ctx0" brushRef="#br3" timeOffset="45182.9788">11875 4567 816 0,'0'0'205'0,"-21"-10"-117"0,3 6-9 0,18 4-20 16,-34 8 12-16,34-8-20 0,-41 21 12 0,24 0 3 16,-11-7-5-16,10 13 2 0,-5-4-13 0,6 6-2 15,0-1-19-15,5 1 0 0,1-3-12 16,2 2-1-16,6-2-11 0,3-2 6 0,2-1-7 15,4-4 3-15,2-2-3 0,-8-17-1 0,24 28-3 16,-6-17 2-16,4-4-1 0,1-1 2 0,4-3 1 16,2-5 0-16,-1-4 2 0,1-1-1 0,-4-3 3 15,-1-2-3-15,-3-3 4 0,-3-1-4 0,-1-2 1 16,-5 0-3-16,-1-2 1 0,-4 1-4 16,-3-1 3-16,-2 1-3 0,-4 0 1 15,-2-1-9-15,-1 2-5 0,-3 0-11 0,8 18-5 16,-21-31-11-16,21 31-5 0,-19-28-12 0,19 28-7 15,-15-26-10-15,15 26-14 0,-6-19-28 0,6 19-54 16,0 0-61-16,15-29-223 0,5 28 44 0,-11-18 320 16</inkml:trace>
    <inkml:trace contextRef="#ctx0" brushRef="#br3" timeOffset="45417.3785">12467 4154 1217 0,'0'0'92'0,"-18"-1"-50"0,18 1-4 0,0 0 4 16,-24 19-5-16,24-19-8 0,-26 41 3 15,7-12-5-15,5 9 11 0,-4-1-14 0,1 7 2 16,-2 1-16-16,2 1 1 0,0 3 6 0,2 1-26 16,0-2 23-16,3 1-28 0,2-2-9 0,-1-2 6 15,6 0-31-15,-3-6-10 0,10 2-26 0,-8-14-49 16,15 10-67-16,-13-18-71 0,5-3-178 0,14 9 60 15,-15-25 389-15</inkml:trace>
    <inkml:trace contextRef="#ctx0" brushRef="#br3" timeOffset="45870.5898">12235 4584 1377 0,'-25'16'309'0,"25"-16"-266"15,0 0-19-15,0 0-11 0,0 0-7 0,0 0-6 16,0 0 5-16,0 0 5 0,33-2 4 0,-9 1 4 16,7-3-4-16,3 1-3 0,6-3-6 0,1-1-3 15,2 3-2-15,1-1 0 0,-2 0 0 0,-2 3 1 16,-1-1-2-16,-3 2 1 0,-5 1 0 16,-3 1 0-16,-6 2 1 0,-22-3-2 0,26 4 2 15,-26-4-2-15,0 0 2 0,0 0 2 16,0 0 1-16,0 0 1 0,-10 20 2 0,10-20-4 15,-32 18 4-15,12-8 1 0,-5-1 6 0,2 0-1 16,2-1 1-16,1 1-7 0,3-1-3 0,17-8-3 16,-29 15 0-16,29-15-3 0,-17 10 3 0,17-10-4 15,0 0-1-15,0 0 0 0,0 0 0 0,0 19 0 16,0-19 2-16,0 0 1 0,25 14 1 16,-25-14 1-16,29 10 0 0,-12-7 1 0,4 2-1 15,0-1 0-15,-1 0 1 0,0 0 0 0,-20-4 1 16,30 10-1-16,-30-10 2 0,20 12-2 15,-20-12 2-15,0 0 0 0,0 0 1 0,9 22 1 16,-9-22 0-16,-3 18-3 0,3-18 0 0,-16 27-3 16,16-27-1-16,-31 31-8 0,10-14-1 0,-1 1-12 15,-3-2-4-15,5 2-15 0,-3-5-10 16,9 7-31-16,-6-15-37 0,18 17-89 0,-20-22-164 16,22 0-151-16,0 0 25 0,0 0 489 0</inkml:trace>
    <inkml:trace contextRef="#ctx0" brushRef="#br3" timeOffset="46433.1547">13709 4673 827 0,'0'0'500'0,"0"0"-376"16,0 0-64-16,-22-11-19 0,22 11-12 0,-19 0-7 16,19 0-5-16,-24 6-4 0,24-6 2 0,-27 13-1 15,27-13 4-15,-28 21 1 0,28-21 6 0,-25 24 1 16,14-7 2-16,11-17-5 0,-17 34-2 0,10-15-7 16,3 1 0-16,0-1-6 0,4-1 1 15,1-1-6-15,-1-17 1 0,10 28-3 0,-10-28 3 16,18 22-4-16,-18-22 3 0,25 15-4 15,-25-15 5-15,28 8-2 0,-28-8 0 0,29-2 2 16,-29 2 1-16,32-7 0 0,-32 7-1 0,30-15 1 16,-30 15-5-16,29-30 4 0,-14 11-5 0,0-3 4 15,-1-2-5-15,-2-1 5 0,0 2-4 0,-3 0 4 16,-3 3-3-16,-4 2 3 0,-2 1-3 16,0 17 2-16,-5-27-1 0,5 27-3 0,-11-25-7 15,11 25-6-15,-13-18-13 0,13 18-6 0,0 0-5 16,0 0-5-16,-22-9-17 0,22 9-19 0,0 0-26 15,4 25-31-15,-4-25-27 0,14 27-87 0,1-8-200 16,-15-19 18-16,47 24 361 0</inkml:trace>
    <inkml:trace contextRef="#ctx0" brushRef="#br3" timeOffset="46683.1829">14610 4192 803 0,'-40'5'265'0,"5"-18"5"15,9 19-186-15,-8-6-15 0,9 13-1 0,-6-5-10 16,8 11-5-16,-4 0-15 0,5 6-4 16,-4 3-14-16,5 6 2 0,0 3-12 0,5 4 6 15,3 3-12-15,3 2-9 0,1 0 20 0,3 3-23 16,1-2 21-16,2 1-9 0,4-2-14 0,-1-4-1 15,6 0-34-15,-3-4-13 0,8 3-35 16,-10-18-59-16,21 15-133 0,-10-13-252 0,-12-25 40 16,27 35 353-16</inkml:trace>
    <inkml:trace contextRef="#ctx0" brushRef="#br3" timeOffset="46870.7555">14094 4681 1855 0,'0'0'54'16,"0"0"-24"-16,0 0-11 0,0 0-6 0,0 0-7 16,0 0-3-16,0 0 0 0,23 3 0 0,-3-1-1 15,5 1-1-15,6-2-1 0,3 0-1 0,6-2-8 16,1-3-21-16,8 6-34 0,-4-16-73 0,20 23-192 16,-9-20-270-16,4 2 14 0,1 7 351 15</inkml:trace>
    <inkml:trace contextRef="#ctx0" brushRef="#br3" timeOffset="47292.6925">15614 4267 1540 0,'0'0'117'0,"0"0"-95"0,0 0-5 0,-17 1 9 15,17-1 4-15,0 0 0 0,0 0-14 0,-18 10-9 16,18-10-6-16,-20 23 3 0,10-5 0 16,0 3 7-16,0 6-3 0,3 3 7 0,-2 2-7 15,2 2 4-15,-2 1 6 0,3 2-27 0,-1 2 22 16,0 1-24-16,-2-2 9 0,2 0 5 0,-2-1-7 16,2-1 7-16,0-1-8 0,0-2 4 0,0-1-13 15,1-6-3-15,4 1-31 0,2-27-20 0,-1 35-46 16,1-35-67-16,6 20-149 0,-6-20-203 15,0 0 57-15,24 0 385 0</inkml:trace>
    <inkml:trace contextRef="#ctx0" brushRef="#br3" timeOffset="47464.5663">15411 4723 1245 0,'-25'-5'322'0,"4"-6"-229"16,21 11-17-16,-24-10-2 0,24 10-8 0,0 0-18 15,0 0-13-15,0 0-15 0,0 0-10 0,0 0-8 16,0 0-2-16,0 0-2 0,0 0 1 15,0 0 0-15,17-6 0 0,3 4 0 0,6-4-4 16,5 1-6-16,2-5-15 0,5 3-12 16,-2-8-18-16,8 7-21 0,-6-14-40 0,14 17-56 15,-18-25-99-15,19 12-272 0,-4 1 50 0,-7-13 323 16</inkml:trace>
    <inkml:trace contextRef="#ctx0" brushRef="#br3" timeOffset="47839.6375">16127 4135 1172 0,'-34'16'292'0,"16"5"-127"16,-4-5-114-16,8 7 2 0,-5 0-1 0,5 8 4 15,-6 0-18-15,6 5 0 0,-5-1-9 0,6 4 3 16,0-2-8-16,1 3-13 0,-1-2 18 16,4-1-24-16,-2 1-5 0,3-2 0 15,0-2 0-15,1-3 0 0,1-3 0 0,1-3 0 16,1-4 0-16,3-2 0 0,1-19 0 0,3 27 0 15,-3-27 0-15,0 0 0 0,16 18 0 0,-16-18 0 16,17 2 0-16,-17-2 0 0,25-7 0 0,-25 7 0 16,32-22 0-16,-13 7 0 0,-1-3 0 0,0-2 0 15,-1 1 0-15,0 1 0 0,0 1 0 16,-17 17 0-16,27-29 0 0,-27 29 0 0,17-18 0 16,-17 18 0-16,0 0 0 0,0 0 0 0,17-11 0 15,-17 11 0-15,0 0 0 0,0 0 0 0,0 0 0 16,7 22 0-16,-7-22 0 0,9 23 0 15,-9-23 0-15,10 29 0 0,-10-29-22 0,9 29-18 16,-9-29-13-16,15 25-9 0,-15-25-22 16,24 18-27-16,2-3-51 0,-26-15-73 0,44 0-141 15,-16-3-115-15,-5-11 81 0,16 14 410 0</inkml:trace>
    <inkml:trace contextRef="#ctx0" brushRef="#br3" timeOffset="48042.7728">16472 4585 1347 0,'-14'23'369'0,"14"-23"-299"15,-25 6-16-15,25-6-7 0,-23 14-4 16,23-14-15-16,-21 24-6 0,11-5-9 16,2 0 6-16,-1 3-6 0,3 1 3 0,-1 0-10 15,2 1-6-15,-1 0 0 0,2 1 0 0,0 0 0 16,4-5 0-16,0 1 0 0,0-21 0 0,4 28 0 16,-4-28-8-16,9 18-9 0,-9-18-6 0,0 0-8 15,19 7-4-15,-19-7-12 0,20-15-18 0,-2 8-32 16,-10-22-61-16,24 17-92 0,-25-27-124 15,16 7-134-15,5 5 75 0,-16-16 433 0</inkml:trace>
    <inkml:trace contextRef="#ctx0" brushRef="#br3" timeOffset="48967.9107">16581 4286 1329 0,'0'0'401'16,"0"0"-355"-16,-18 15-33 15,18-15-7-15,0 0-3 0,0 0-4 0,0 0 1 16,8 21-2-16,-8-21 4 0,14 20-2 0,-14-20 2 15,22 21-1-15,-22-21 3 0,23 27 1 0,-23-27 6 16,25 25 4-16,-25-25 4 0,23 29-1 0,-23-29 5 16,20 31-1-16,-20-31 2 0,14 27-5 0,-14-27-15 15,11 28 24-15,-11-28-25 0,4 31 26 0,-4-31-12 16,-3 32-11-16,0-15-6 0,-2 0 0 16,-4 1 0-16,1-1 0 0,-2 2 0 0,-1 1 0 15,0 0 0-15,-2 0 0 0,1-2 0 0,0 0 0 16,1-1 0-16,11-17 0 0,-16 28 0 0,16-28 0 15,-6 18 0-15,6-18 0 0,0 0 0 16,0 0 0-16,0 0 0 0,0 0 0 0,18 7 0 16,-18-7 0-16,23-14 0 0,-23 14 0 0,34-31 0 15,-14 12 0-15,0-1 0 0,1-1 0 16,1 0 0-16,0 1 0 0,2-1 0 0,-3 1 0 16,1 2 0-16,-5 3 0 0,-17 15 0 0,25-21 0 15,-25 21 0-15,0 0 0 0,17-10 0 0,-17 10 0 16,0 0 0-16,0 0 0 0,0 0 0 0,9 21 0 15,-9-21 0-15,10 31 0 0,-7-13 0 0,3 4 0 16,-1-4 0-16,2 5 0 0,1-4-23 16,4 2-10-16,0-2-1 0,5 3-9 15,-17-22 0-15,37 35-10 0,-20-24-5 0,8 3-11 16,-7-9-13-16,12 8-21 0,-13-15-14 0,13 10 0 0,-12-15 3 16,11 8-8-16,-9-13-13 0,5 6-46 15,-6-10 4-15,-1 3 55 0,-18 13 78 0,25-34 134 16,-25 34 69-16,11-37 43 0,-11 37-6 0,3-37-31 15,-3 37-37-15,-4-36-20 0,4 36-25 16,-6-34-7-16,6 34-13 0,-10-25-7 0,10 25-3 16,0 0-5-16,-17-17-3 0,17 17-8 0,0 0-4 15,-24 0-10-15,24 0-1 0,-21 16-2 0,21-16 2 16,-24 30-1-16,12-12-1 0,-3 3-20 0,3-2 0 16,-1 0 0-16,3 1 0 0,0-3 0 0,10-17 0 15,-7 27 0-15,7-27 0 0,1 19 0 16,-1-19 0-16,0 0 0 0,0 0 0 15,21 13 0-15,-21-13 0 0,19-5 0 0,-19 5 0 16,28-18 0-16,-28 18 0 0,32-29 0 0,-15 11 0 16,0 0 0-16,0-1 0 0,0 0 0 0,0 0 0 15,-1 1 0-15,-16 18 0 0,27-29 0 0,-27 29 0 16,19-20 0-16,-19 20 0 0,0 0 0 0,0 0 0 16,17-9 0-16,-17 9 0 0,0 0 0 15,0 0 0-15,-4 24 0 0,2-7 0 0,-4 4 0 16,0 5 0-16,-4 3 0 0,-1 2 0 0,-2 4 0 15,-2 4 0-15,-1 3 0 0,-2 3 0 0,-1 1 0 16,-3 0 0-16,1 0 0 0,2 0 0 0,-2-2 0 16,4-3 0-16,1-7 0 0,3-4 0 15,2-7 0-15,5-4 0 0,6-19 0 0,-8 22 0 16,8-22 0-16,0 0 0 0,0 0 0 16,0 0 0-16,0 0 0 0,0 0 0 0,10-17 0 15,-10 17 0-15,14-35 0 0,-7 13 0 0,-1-1 0 16,1 1 0-16,-2-2 0 0,1 0 0 0,1-3 0 15,1 0 0-15,0-2 0 0,1-3 0 0,2 1 0 16,0-3 0-16,3 4 0 0,3-1 0 0,2 6 0 31,-4 1-14-31,6 6-35 0,-3-4-19 16,7 10-36-16,-11-15-76 0,23 27-187 0,-13-16-214 16,6-1 35-16,6 11 409 0</inkml:trace>
    <inkml:trace contextRef="#ctx0" brushRef="#br3" timeOffset="49288.2048">17941 4487 1615 0,'-20'8'105'0,"-9"-5"-32"0,5 5-19 16,-6-1 8-16,6 5-29 0,-4 1 13 0,3 1-15 16,0-1-3-16,5 1-28 0,3-2 0 0,17-12 0 15,-20 23 0-15,20-23 0 0,-6 19 0 0,6-19 0 16,6 18 0-16,-6-18 0 0,15 17 0 0,-15-17 0 15,24 11 0-15,-24-11 0 0,32 9 0 16,-15-7 0-16,0 2 0 0,-17-4 0 0,30 7 0 16,-30-7 0-16,27 7 0 0,-27-7 0 0,19 10 0 15,-19-10 0-15,0 0 0 0,19 24 0 0,-19-24 0 16,1 23 0-16,-1-23 0 0,-9 31 0 16,2-12 0-16,-4 0 0 0,-2 0 0 0,-3 1 0 0,-4-1 0 15,2-2 0-15,-3 0 0 0,2-3 0 16,2 0 0-16,17-14 0 0,-27 23-50 15,27-23-27-15,-13 19-68 0,13-19-124 0,-17-6-329 16,17 6 8-16,0 0 273 0</inkml:trace>
    <inkml:trace contextRef="#ctx0" brushRef="#br3" timeOffset="50411.8087">18850 4651 857 0,'16'-20'339'0,"-16"20"-143"15,7-17-109-15,-7 17-11 0,6-20 1 0,-6 20-8 16,-1-17-14-16,1 17-9 0,0 0-6 0,-22-21-5 15,22 21-9-15,-30-10-4 0,11 5-7 16,-5 5-2-16,0 4 1 0,-1 2 4 0,-3 2-2 16,2 4 3-16,-1 2-4 0,2 3-3 0,-1 1-12 15,1 2 0-15,0 3 0 0,3 0 0 0,4 1 0 16,2 1 0-16,3-1 0 0,3 0 0 16,2-2 0-16,3-2 0 0,4-1 0 0,1-19 0 15,7 27 0-15,-7-27 0 0,17 21 0 0,-17-21 0 16,27 13 0-16,-10-9 0 0,2-5 0 15,3-3 0-15,1-3 0 0,2-4 0 0,1-4 0 16,0-3 0-16,1-4 0 0,-1-1 0 0,0 0 0 16,-1-1 0-16,0 1 0 0,-3 2 0 0,-4-1 0 15,-1 4 0-15,-4 1 0 0,-13 17 0 0,20-27 0 16,-20 27 0-16,0 0 0 0,0 0 0 0,11-17 0 16,-11 17 0-16,0 0 0 0,0 0 0 15,0 0 0-15,0 0 0 0,-12 26 0 0,5-10 0 16,-1 6 0-16,-1 4 0 0,1 0 0 15,-1 2 0-15,3 0 0 0,0 0 0 0,4-2 0 16,2-1 0-16,5-4 0 0,4-1 0 0,5-3 0 16,3-4 0-16,5-1-12 0,2-5-11 0,8-2-8 15,3-6-9-15,6-2-14 0,-2-7-21 0,12 3-29 16,-14-14-38-16,14 13-42 0,-22-22-37 16,17 18-8-16,-19-16 4 0,5 9 27 0,-7-2 43 15,-5 0 62-15,-3 3 77 0,-6-1 92 0,-11 19 63 16,2-31 57-16,-2 31 9 0,-13-23 4 0,13 23-24 15,-20-7-33-15,20 7-37 0,-22-2-27 0,22 2-20 16,-23 8-17-16,23-8-8 0,-22 18-14 0,22-18-1 16,-19 25-7-16,9-8 3 0,0 3-7 15,3 3 3-15,1 0-6 0,0 2 2 16,1 0 3-16,4-1 5 0,-3-3-3 0,4-2 3 16,0-19-12-16,1 29-6 0,-1-29-6 0,4 20 0 15,-4-20 0-15,0 0 0 0,0 0 0 0,0 0 0 16,0 0 0-16,18 7 0 0,-18-7 0 0,0 0 0 15,20-27 0-15,-20 27 0 0,22-36 0 0,-10 14 0 16,0-3 0-16,0 1 0 0,0-2 0 16,-1 1 0-16,-1 1 0 0,-2 0 0 0,1 2 0 15,-3 1 0-15,1 2 0 0,-1 1 0 0,1 1 0 16,-7 17 0-16,13-28 0 0,-13 28 0 16,11-21 0-16,-11 21 0 0,0 0 0 0,23-14 0 15,-23 14 0-15,24-2-23 0,-24 2-14 0,29 1-14 16,-9 4-15-16,-20-5-27 0,39 8-55 0,-39-8-129 15,28-5-304-15,-4 8 52 0,-3-7 288 16</inkml:trace>
    <inkml:trace contextRef="#ctx0" brushRef="#br3" timeOffset="50771.2308">19781 4709 1752 0,'0'0'69'0,"-23"10"-26"16,23-10-2-16,0 0-12 15,0 0-10-15,0 0-12 0,0 0-1 0,0 0 3 16,0 0 3-16,7 17 4 0,-7-17 1 0,29 4-2 16,-10-4-3-16,2-2-12 0,0-1 0 0,1-1 0 15,0-1 0-15,-2 0 0 0,1-2 0 0,-3-1 0 16,-1-1 0-16,0-2 0 0,-17 11 0 0,27-21 0 16,-27 21 0-16,18-26 0 0,-18 26 0 15,10-26 0-15,-10 26 0 0,0-28 0 0,0 28 0 16,-10-29 0-16,10 29 0 0,-18-24 0 15,18 24 0-15,-28-14 0 0,28 14 0 0,-36-1 0 0,15 7 0 16,-3 5 0-16,-2 5 0 0,0 4 0 16,-2 6 0-16,-1 3 0 0,1 2 0 0,2 2 0 15,4-1 0-15,5 0 0 0,3-1 0 0,8-3 0 16,5-1 0-16,3-3 0 0,6-5 0 16,4-1 0-16,-12-18 0 0,35 25 0 0,-12-19 0 15,5-2 0-15,6-2-13 0,11 1-45 0,-2-10-45 16,18 12-138-16,-19-15-389 0,21-3 30 0,2-2 199 15</inkml:trace>
    <inkml:trace contextRef="#ctx0" brushRef="#br3" timeOffset="51693.1969">21008 4616 1048 0,'0'0'327'0,"-17"-13"-206"0,17 13-71 0,0 0-11 15,0 0 5-15,0 0 1 0,0 0-8 0,0 0-10 16,-19-10-9-16,19 10-7 0,0 0 0 0,-21 18 0 16,21-18 9-16,-25 31-2 0,12-10 10 15,-4 1-3-15,2 2 1 0,-2-1-5 0,3 3 1 16,0-2-8-16,2 1 4 0,1-2-8 0,1 0 2 15,2-3-5-15,2-4 0 0,6-16-4 0,-6 22 0 16,6-22-5-16,0 0 2 0,0 0-1 0,0 0 0 16,0 0 0-16,0 0 0 0,0 0 2 0,17 10-2 15,-17-10 3-15,0 0-1 0,18-21 3 0,-18 21-2 16,18-29 0-16,-8 11-3 16,2-2 1-16,0-2-2 0,-1 0 5 0,3-1-5 15,-3 1 6-15,1 2-4 0,-1-2 2 0,1 0-2 16,-1 2 1-16,-3 0-3 0,-8 20 5 0,15-26-4 15,-15 26 2-15,0 0-1 0,12-20 0 0,-12 20 1 16,0 0-1-16,0 0 0 0,0 0 0 0,0 0 0 16,0 0 1-16,0 0 0 0,1 22 0 0,-1-22 2 15,0 27-3-15,0-27 4 0,3 30-4 16,-3-30 2-16,6 28-2 0,-6-28 0 0,11 24 0 16,-11-24 0-16,19 18 0 0,-19-18 0 0,31 13 0 15,-11-10 0-15,3-3 0 0,4-4 0 0,5-4 0 16,3-4 0-16,1-5 0 0,5-3 0 15,-4-1 0-15,1-2 0 0,-4 1 0 0,-5-1 0 16,-2 2 0-16,-4 2 0 0,-6 2 0 16,0 1 0-16,-17 16 0 0,21-21 0 0,-21 21 0 15,0 0 0-15,0 0 0 0,0 0 0 0,0 0 0 16,0 0 0-16,0 0 0 0,0 0 0 0,0 0 0 16,-4 25 0-16,-3-2 0 0,-3 2 0 0,-1 6 0 15,-2-1 0-15,2 2 0 0,-3 0 0 0,6 1 0 16,-2-2 0-16,3-1 0 0,2-2 0 0,4-1 0 15,1-6-15-15,7 2-24 0,0-6-6 16,8 0-18-16,-15-17-10 0,41 23-23 16,-24-24-30-16,24 13-73 0,-22-24-101 0,15 5-209 15,7 2 28-15,-9-19 381 0</inkml:trace>
    <inkml:trace contextRef="#ctx0" brushRef="#br3" timeOffset="52068.2543">21925 4604 1346 0,'-28'-13'170'0,"28"13"-79"0,-30-3-22 0,30 3-6 16,-27 5-16-16,27-5-10 0,-31 16-8 0,31-16 4 16,-35 28-4-16,17-8 5 0,-2 2-7 0,1 2 1 15,-2 2-6-15,2 0 0 0,-2 2-22 0,3 1 0 16,-1-1 0-16,5-1 0 0,2-5 0 16,4-1 0-16,5-4 0 0,3-17 0 15,3 25 0-15,-3-25 0 0,17 15 0 0,-17-15 0 16,36 4 0-16,-12-11 0 0,8-2 0 0,2-7 0 15,6-4 0-15,2-5 0 0,0-5 0 0,0-1 0 16,-3-1 0-16,-1 2 0 0,-4 1 0 0,-5 2 0 16,-6 2 0-16,-3 1 0 0,-7 2 0 0,-3 5 0 15,-10 17 0-15,8-27 0 0,-8 27 0 0,0 0 0 16,-11-19 0-16,11 19 0 0,0 0 0 16,-23 0 0-16,23 0 0 0,-20 17 0 0,20-17 0 15,-26 34 0-15,14-11 0 0,0 0 0 0,3 2 0 16,1-2 0-16,3 1 0 0,2-1 0 15,7 3-30-15,0-6-18 0,7 5-13 0,0-9-6 16,9 7-19-16,-20-23-20 0,46 33-60 0,-46-33-74 16,58 12-192-16,-22-1-67 0,-3-15 188 0</inkml:trace>
    <inkml:trace contextRef="#ctx0" brushRef="#br3" timeOffset="52443.2812">22567 4725 1128 0,'-27'-34'434'15,"27"34"-314"-15,-28-19-39 0,28 19-9 0,-33-14-13 16,33 14-13-16,-34-3-11 16,17 6-5-16,-1 1-8 0,-2 3-2 0,1 2-20 15,1 3 0-15,-1 4 0 0,1 1 0 0,4 0 0 16,0 2 0-16,3 0 0 0,3 2 0 0,-1-1 0 16,4 0 0-16,2-2 0 0,3-18 0 0,1 26 0 15,-1-26 0-15,0 0 0 0,19 20 0 0,-19-20 0 16,26 0 0-16,-9-5 0 0,4-6 0 0,3-6 0 15,3-6 0-15,3-6 0 0,1-2 0 16,0-2 0-16,1-1 0 0,-2 2 0 0,-1-2 0 16,-2 2 0-16,-3 1 0 0,-3 1 0 0,-3 2 0 15,-1 1 0-15,-2 1 0 0,-4 3 0 0,-1 0 0 16,-2 4 0-16,-8 19 0 0,9-20 0 16,-9 20 0-16,0 0 0 0,0 0 0 0,0 0 0 15,-11 19 0-15,3-1 0 0,-2 8 0 0,-4 3 0 16,-3 5 0-16,1 1 0 0,-1 2 0 15,4 3 0-15,2-4 0 0,2 1 0 0,1-5 0 16,6 2-49-16,-2-5-9 0,9 5-18 0,-2-11-8 16,12 7-35-16,-15-30-39 0,33 39-92 0,-33-39-228 15,29 17-8-15,1-9 198 0</inkml:trace>
    <inkml:trace contextRef="#ctx0" brushRef="#br3" timeOffset="52802.7014">22849 4709 1468 0,'-17'0'211'0,"17"0"-149"0,-3 20-24 0,3-20-2 15,5 19-4-15,-5-19 0 0,12 19-6 0,-12-19 7 16,24 17-4-16,-7-11 2 0,0-3-4 16,5-2-5-16,2-2-22 0,5-2 0 0,3-2 0 15,0-2 0-15,-1-2 0 0,1-2 0 0,-5-1 0 16,0-2 0-16,-1 0 0 0,-4-1 0 0,-4 1 0 15,-18 14 0-15,25-31 0 0,-25 31 0 0,8-29 0 16,-8 29 0-16,-6-30 0 0,6 30 0 16,-22-26 0-16,5 14 0 0,-3 4 0 0,-4 5 0 15,-2 3 0-15,-2 6 0 0,-2 6 0 16,-2 4 0-16,0 4 0 0,-1 5 0 0,4 4 0 16,1 3 0-16,3-1 0 0,7 2 0 0,3-2 0 15,7 0 0-15,7-3 0 0,7-2 0 0,6-3 0 16,3-5 0-16,6-1 0 0,4-6 0 0,5-2 0 15,3-7 0-15,8 0-22 0,-3-10-82 0,18 15-134 16,-16-19-401-16,15 4 31 0,-4-6 173 16</inkml:trace>
    <inkml:trace contextRef="#ctx0" brushRef="#br3" timeOffset="57139.8684">1382 5857 1428 0,'0'0'31'16,"-4"-31"-23"-16,7 8-2 0,3-2 18 0,1-5-24 15,3 4 32-15,-2-3-30 0,0 1 6 16,-5 1 7-16,1 4 0 0,-5-1 17 0,3 6 5 16,-7-5 10-16,5 23-7 0,-6-33 0 0,6 33-9 15,-12-20-2-15,12 20-4 0,0 0-3 0,-22-4-2 16,22 4-7-16,-24 10-3 0,24-10-7 0,-34 27 1 15,14-2-5-15,-4 6 6 0,0 8-5 0,-2 6 8 16,1 5 5-16,-1 4-18 0,0 2 17 16,3 5-17-16,3 1 2 0,0 4 10 15,4 2-12-15,4-2 10 0,2 0-11 0,2-6 9 16,3 2 2-16,3-3-19 0,4-3 16 0,1-3-27 16,5-6-3-16,-2-7-1 0,4 0-26 0,-3-10-12 15,8 5-29-15,-12-14-24 0,18 11-74 0,-21-32-72 16,13 22-177-16,-2-4-49 0,-11-18 365 0</inkml:trace>
    <inkml:trace contextRef="#ctx0" brushRef="#br3" timeOffset="58412.7554">829 6338 1756 0,'-22'-1'61'0,"22"1"-31"16,0 0-24-16,0 0-7 0,0 0-2 15,0 0 2-15,22-2 4 0,-22 2 1 0,32-6 0 16,-12 1-1-16,4 0-2 0,2-1-2 0,0 0 1 16,4 1 0-16,-2-1 0 0,3 0 0 0,1 0 0 15,2 0-2-15,2 0-1 0,2 0-3 0,0 1-1 16,1-2-6-16,1 2 0 0,-1-1 0 0,0 0 4 16,-2 0 2-16,-1 0 2 0,-6 0-7 0,0 3 2 15,-2 1 0-15,-3 1 3 16,-3 1 6-16,-22 0 1 0,28 2 1 0,-28-2-1 15,0 0 1-15,0 0-2 0,15 21 3 0,-15-21-2 16,-3 25 3-16,-2-8-2 0,-1 1 6 0,-3 0-4 16,1 4 9-16,-4-2-1 0,2 5-11 0,-4-4 32 15,4 1-30-15,-1-1 27 0,1-3-12 0,10-18-6 16,-14 28 3-16,14-28-6 0,0 0 1 0,-6 17-5 16,6-17 1-16,0 0-3 0,0 0-2 15,0 0-2-15,0 0 1 0,0 0 3 0,11-22 3 16,-11 22 5-16,19-35-1 0,-7 9-11 15,2-3 21-15,1-2-24 0,0-2 20 0,-1 1-10 16,1 1-5-16,-2 2 5 0,2 3-7 0,-3 3 6 16,0 1-5-16,-2 5 3 0,-10 17-3 0,17-25 2 15,-17 25-4-15,0 0 3 0,19-17 0 16,-19 17-2-16,0 0 1 0,25-9-3 0,-25 9-1 16,25 0 0-16,-25 0 0 0,33 3-1 0,-14-2 2 15,2 0 0-15,2 0 0 0,1-2 1 0,2-1 0 16,2-1 1-16,0-2 1 0,0 1-1 0,1-2 0 15,0-2-1-15,-2 1 0 0,0 1-1 16,-4-1-2-16,-2 3 1 0,-21 4 0 0,28-6 1 16,-28 6 2-16,0 0 4 0,0 0 1 0,0 0 1 15,0 0 0-15,0 0-3 0,-5 19 1 16,5-19-2-16,-31 32 2 0,9-10-2 0,-1 2 5 16,-2 4-2-16,0 2 7 0,1 1-5 0,1 3 6 15,0 2-6-15,2 0 4 0,4 0 8 0,3-2-20 16,3-4 16-16,3-2-20 0,4-5 6 0,5-4 4 15,4-2-5-15,-5-17 2 0,23 24-3 0,-23-24 2 16,36 12-1-16,-11-12 2 0,2-3 2 16,3-7-3-16,1-5 2 0,1-6-3 0,1-5 2 15,-2-4-3-15,0-3-8 0,-3 0 19 0,-4-3-23 16,-1 3 19-16,-6 0-7 0,-2 1-4 16,-5 5 7-16,-6 0-4 0,-1 2 6 0,-4 2-5 15,-3 1 4-15,-1 1-3 0,-3 3 3 0,8 18-2 16,-20-26 2-16,20 26 0 0,-18-14 0 15,18 14 1-15,0 0-3 0,-17-2 0 0,17 2 0 16,0 0-1-16,0 0-1 0,0 0 2 0,1 19-3 16,-1-19 4-16,13 20-1 0,-13-20 0 0,25 18 1 15,-8-12-1-15,1-1 0 0,3-3 3 0,3-1 3 16,4-3 1-16,1-2 2 0,4-1-1 0,-1-1-1 16,2-1-3-16,-3 0-1 0,0 0-2 0,-5 1 2 15,-2 1-3-15,-6 2 1 0,-18 3-1 16,25-1 1-16,-25 1 1 0,0 0-2 15,0 0 1-15,0 0-1 0,17 12 1 0,-17-12 0 16,-2 19 3-16,2-19-4 0,-12 36 3 0,3-13-3 16,-3 0 4-16,0 2-4 0,0 2 4 0,-3-1-4 15,3 1 3-15,0-3-3 0,2-2 4 0,2-3-4 16,8-19 4-16,-9 24-2 0,9-24-1 0,0 0 0 16,0 0 0-16,0 0-2 0,0 0 2 15,22 3 2-15,-22-3-4 0,28-28 6 0,-11 6-5 16,1-5 4-16,3-3-4 0,0-1 4 0,-1-1-3 15,1 2 5-15,-2 2-3 0,-2 2 4 0,-2 3-5 16,-2 2 2-16,-3 4-1 0,-10 17 1 0,15-22 1 16,-15 22-1-16,0 0 0 0,0 0-1 15,0 0 1-15,0 0-2 0,0 0 1 0,0 0-2 16,0 0 0-16,7 21 0 0,-7-21 2 16,1 34-3-16,0-15 3 0,-1-1-2 0,0-18 2 15,3 32-3-15,-3-32 2 0,7 23-3 0,-7-23 0 0,0 0 1 0,21 20 2 16,-21-20-2-16,19 6 3 0,-19-6 1 0,31-3-2 15,-12-3 5-15,2-5-3 0,3-5 2 0,2-3-3 16,0-4-2-16,4-3 0 0,-4 1 0 16,1 0 0-16,-3 2 0 0,-3 2 0 0,-3 5 0 15,-18 16 0-15,23-19 0 0,-23 19 0 0,0 0 0 16,0 0 0-16,0 0 0 0,0 0 0 0,0 0 0 16,0 0 0-16,4 27 0 0,-9-6 0 15,0 7-2-15,-1 2-11 0,-1 4-11 0,0-1-3 16,3 3-22-16,-3-6-17 0,9 9-55 0,-9-16-32 15,23 21-66-15,-21-25-180 0,16 6-139 16,11 9 103-16,-22-34 435 0</inkml:trace>
    <inkml:trace contextRef="#ctx0" brushRef="#br3" timeOffset="59603.8173">4544 5807 842 0,'0'0'91'0,"0"0"-91"0,0 0 11 15,-20 33 8-15,11-14 28 0,1 9 14 0,-8-1 1 16,4 10 5-16,-8-6-3 0,6 8 7 0,-5-6-14 16,5 6 1-16,-5-7-16 0,6 5 7 0,-6-7-13 15,8 1 2-15,-4-5-11 0,4-1-1 0,0-3-11 16,2-1 2-16,2-5-9 16,7-16 0-16,-9 26-5 0,9-26 1 0,0 0-4 15,0 0-2-15,0 0-1 0,0 0-3 0,0 0 4 16,0 0 1-16,0 0 5 0,16-18 2 0,-7-2 7 15,3-4-3-15,1-8 8 0,2-6-7 0,1-7 8 16,2-2-8-16,-1-5 13 0,2 1-14 0,1 1 11 16,1 1-12-16,-2 0 8 0,0 1-7 15,0 5-10-15,-2 3 20 0,-1 5-24 0,-3 7 21 16,-1 8-9-16,-12 20-6 0,17-22 2 0,-17 22-2 16,0 0-2-16,0 0 1 0,0 0-1 15,18 11 3-15,-18-11-3 0,15 37 5 0,-5-5-6 16,-2 3-8-16,1 6 21 0,-2 5-21 0,-1 2 19 15,-1 2-3-15,1 0-11 0,-1 2 9 0,1-2-8 16,0-2 6-16,0 0-7 0,1-6 1 16,2-2-19-16,-2-4-1 0,2-1-19 0,-2-6-19 15,4-1 11-15,-11-28-66 0,21 44-30 0,-21-44-118 16,0 0-303-16,13 17 66 0,-13-17 340 0</inkml:trace>
    <inkml:trace contextRef="#ctx0" brushRef="#br3" timeOffset="59775.7829">4431 6209 1560 0,'0'0'165'0,"-21"-1"-118"0,21 1-15 15,0 0-14-15,0 0-8 0,0 0-8 0,0 0-2 16,0 0 1-16,19 3 2 0,0-3 2 0,6-1-1 16,7-4-1-16,3-2-2 0,6-4 1 0,3-5-13 15,7-1-16-15,-1-7-27 0,10 4-33 16,-8-17-48-16,20 19-77 0,-21-23-116 0,10 7-204 15,4 10 66-15,-17-17 466 0</inkml:trace>
    <inkml:trace contextRef="#ctx0" brushRef="#br3" timeOffset="59978.8601">5314 5648 1548 0,'-21'30'53'0,"-1"1"-22"16,3 9-9-16,-2-1 29 0,5 7-27 0,-3 0 18 15,3 4-11-15,-2-5-16 0,4 3 2 0,3-6-16 16,3 0 5-16,3-3-11 0,2-4 7 0,3 0-12 16,2-5-3-16,4 2-19 0,-1-7-9 0,7 3-29 15,-6-11-17-15,15 8-36 0,-21-25-116 0,36 25-59 16,-19-13-177-16,1-16 26 0,15 14 449 16</inkml:trace>
    <inkml:trace contextRef="#ctx0" brushRef="#br3" timeOffset="60338.2655">5539 6003 1207 0,'0'0'331'15,"-28"18"-266"-15,28-18-17 0,-22 20-7 0,14-3-3 16,8-17-7-16,-19 37-1 0,8-16-5 0,4 4 4 16,-3-1-7-16,3 2 3 0,1-2-5 0,2 0-1 15,3-3-6-15,1-1-3 0,2-3-5 0,-2-17-1 16,11 28-4-16,-11-28 3 0,21 22-4 0,-21-22 1 15,31 9 1-15,-12-7 0 0,3-6 0 16,3-3 0-16,3-5 2 0,4-5-3 16,2-4 3-16,-1-2-5 0,-2-2 5 0,0-1-5 15,-3 0 5-15,-3 0-4 0,-3 2 3 0,-5 1-5 16,-2 1 5-16,-4 3-3 0,-11 19 3 0,12-28-2 16,-12 28 2-16,0 0 0 0,3-19 1 0,-3 19 1 15,0 0-2-15,0 0-2 0,0 0-5 0,0 0-4 16,0 0-3-16,-9 22-1 0,9-22-1 0,-6 34 2 15,3-13-6-15,1 1 0 0,0 2-11 16,0-2-1-16,3 3-12 0,-3-3-6 0,7 5-23 16,-7-10-15-16,15 11-43 0,-13-28-51 15,20 35-59-15,-20-35-145 0,15 17-53 0,9 3 223 16</inkml:trace>
    <inkml:trace contextRef="#ctx0" brushRef="#br3" timeOffset="60854.0003">6226 6113 1249 0,'-21'-26'188'16,"21"26"-102"-16,0 0-17 0,0 0-8 0,-21 8-16 15,21-8-12-15,-14 18-9 0,14-18 0 0,-21 33-5 16,13-12 3-16,-5-1-7 0,2 4 2 0,-1 2-6 16,1 2 2-16,-1-3-6 0,2-1 1 15,2-3-6-15,3-3 2 0,5-18-6 16,-1 28 3-16,1-28-4 0,0 0-12 0,10 17 12 15,-10-17 2-15,0 0 0 0,18-5 15 0,-18 5-12 16,19-21-3-16,-8 4 4 0,1-3-3 0,1-3 3 16,-3-3-4-16,1 0 5 0,0-1-6 0,-1-1 7 15,-1 3-8-15,-2-1 6 0,-1 2-5 0,-1 3 6 16,-1-1-4-16,-2 2 3 0,0 3-4 16,-2 17 1-16,3-21 0 0,-3 21 1 0,0 0 0 15,0 0 1-15,0 0-2 0,0 0-1 0,0 0 1 16,0 0-1-16,5 20 4 0,-5-20 2 0,6 33 3 15,-3-16-3-15,-3-17 1 0,10 31-6 16,-10-31 2-16,12 28-3 0,-12-28 3 0,21 21-1 16,-21-21 1-16,29 12-2 0,-11-10 0 15,4-2 1-15,1-2-1 0,2-3 1 0,0-4 0 16,2-1 1-16,-1-4-3 0,-1-3 4 0,-2 0-4 16,0 0 3-16,-3-1-3 0,-20 18 2 0,30-29-1 15,-30 29 2-15,16-18 0 0,-16 18 3 0,0 0 3 16,0 0 4-16,0 0-1 0,0 0-1 0,0 0-6 15,0 0-5-15,0 0-1 0,0 0-4 0,-6 28 3 16,1-9-2-16,0 6 0 0,-1 0-7 16,0 0-1-16,1 3-14 0,-1-2 1 0,2 3-14 15,0-4-3-15,4 5-29 0,-7-9-16 16,15 9-46-16,-8-30-65 0,9 39-66 0,-9-39-182 16,8 19-21-16,11-1 324 0</inkml:trace>
    <inkml:trace contextRef="#ctx0" brushRef="#br3" timeOffset="61072.7542">6924 6030 1427 0,'-21'-1'129'16,"20"18"-47"-16,1-17-16 0,-17 34-6 0,6-14-17 16,4 7 1-16,-4-1-13 0,1 2 0 15,-1 0-11-15,1 1-4 0,2 0-11 16,0 1 4-16,1-1-11 0,2-1 2 0,2-1-4 15,0-4-11-15,3-2 18 0,-2-2-25 0,3-3 11 16,-1-16-23-16,4 27-17 0,-4-27-21 0,0 0-33 16,0 0-48-16,18 18-99 0,-18-18-270 0,0 0-3 15,18-23 328-15</inkml:trace>
    <inkml:trace contextRef="#ctx0" brushRef="#br3" timeOffset="61760.3131">6997 5786 1350 0,'0'0'180'16,"0"0"-116"-16,-20-3-32 0,20 3 0 16,-17 10-37-16,17-10 3 0,-8 17-10 0,8-17-14 15,0 23-11-15,0-23-16 0,8 25-8 0,4-7-12 16,-12-18-6-16,20 26-7 0,-20-26 13 16,22 21 19-16,-22-21 27 0,24 21 18 0,-24-21 13 15,27 21 8-15,-27-21 21 0,22 18 25 0,-22-18 21 16,18 22 5-16,-18-22-5 0,13 25-15 0,-5-8-3 15,-8-17-8-15,2 31-1 0,-2-31-5 0,-5 38-1 16,-1-20-7-16,1 5 0 0,-4-3-9 0,1 3 0 16,-4-1-7-16,4 1 0 0,-3 0-9 15,-2 0-1-15,5-1-3 0,-1 0 1 16,1-4-4-16,8-18 1 0,-10 26-7 0,10-26-1 16,0 0-1-16,0 0-2 0,0 0 0 0,0 0 1 15,0 0 2-15,17 0 0 0,-17 0 2 0,28-35-3 16,-11 11 5-16,1-4-6 0,2-1 6 0,1-1-6 15,0-1 5-15,1 0-1 0,0 2 7 0,0 2-4 16,-1 0 7-16,-2 3-6 0,-1 3 0 16,-18 21-3-16,31-28 0 0,-31 28-1 0,22-9-1 15,-22 9-1-15,0 0 1 0,17 11 0 0,-17-11-1 16,3 26 1-16,-3-4-6 0,-2 1-3 0,0 4-8 16,-1-2-2-16,4 3-10 0,-1-3 1 15,4 2-8-15,-2-3 2 0,6 3-11 0,-3-6 2 16,7 4-13-16,-2-9 0 0,8 7-3 0,-18-23 17 15,41 31 23-15,-17-22-12 0,8 2 6 16,-4-11-34-16,9 5-12 0,-7-11-6 0,10 4 13 16,-5-14-45-16,-2-3-348 0,13 4 31 0,-6-1 195 15,-9-2 222-15,9 10 156 0,-25-18 149 0,7 3-147 16,-3 4 4-16,-8-8 10 0,6 12-1 0,-16-12-10 16,-1 27-17-16,6-34-14 0,-6 34-25 0,-5-24-12 15,5 24-14-15,0 0-9 0,0 0-8 16,-24-5-16-16,24 5-10 0,-21 21-12 0,8-4-4 15,-2 6-4-15,1 2 1 0,-1 5-8 0,1 3 5 16,-1 4-9-16,3 2 6 0,0-1 9 16,1-2-22-16,3-3 20 0,1-4-23 0,5-2 2 15,-1-2 0-15,7-2-39 0,0-5 11 0,4-1 4 16,-8-17 2-16,22 19 28 0,-22-19-13 0,29 1-22 16,-29-1-35-16,42-16-67 0,-30-16-106 15,18 2-303-15,-6 3 38 0,-8-13 311 0</inkml:trace>
    <inkml:trace contextRef="#ctx0" brushRef="#br3" timeOffset="61885.3465">8010 5894 1528 0,'-26'-27'208'0,"26"27"-89"15,-25-20-46-15,25 20-22 0,-27-6-23 16,27 6-14-16,-21-1-10 0,21 1-7 16,0 0-9-16,0 0-18 0,0 0-23 0,0 0-42 15,0 0-66-15,0 0-129 0,0 0-300 0,0 0 40 16,0 0 310-16</inkml:trace>
    <inkml:trace contextRef="#ctx0" brushRef="#br3" timeOffset="62475.1525">8348 6031 1433 0,'0'0'233'0,"0"0"-174"16,0 0-26-16,0 0-8 0,0 0-5 0,-14 19-4 16,14-19 2-16,-20 36 1 0,8-11 6 0,-2-1-3 15,1 4 3-15,-3 0-7 0,3 1 4 0,-1 0-6 16,2-1 1-16,4-3-8 0,3-3 1 0,2-5-6 16,3-17-1-16,8 26-2 0,-8-26 0 0,19 20-1 15,-19-20 3-15,34 7 0 0,-13-7 2 0,3-6 2 16,3-3-7-16,1-4 0 0,2-4 0 15,1-3 0-15,0-5 0 0,0 0 0 0,-3-3 0 16,-3 2 0-16,0-2 0 0,-5 0 0 0,0 1 0 16,-3 1 0-16,-2-1 0 0,-1 2 0 15,-3 2 0-15,-1 2 0 0,-3 4 0 0,-7 17 0 16,10-23 0-16,-10 23 0 0,0 0 0 0,0 0 0 16,0 0 0-16,0 0 0 0,0 0 0 15,4 23 0-15,-2-3 0 0,-1 4 0 0,-1 2 0 16,1 3 0-16,0 1 0 0,0 0-4 0,1-2-10 15,3-1-12-15,-2-1 0 0,5 0-13 0,0-4-1 16,5 1-17-16,-13-23-4 0,27 33-21 0,-27-33-2 16,33 20-20-16,-33-20-9 0,38 5-20 0,-38-5-35 15,37-16-14-15,-37 16-82 0,31-36-17 0,-6 24-37 0,-15-19 268 16</inkml:trace>
    <inkml:trace contextRef="#ctx0" brushRef="#br3" timeOffset="62929.2402">9008 6146 555 0,'6'-29'268'0,"9"10"-38"15,-18-16-34-15,3 35-42 0,11-46-38 16,-11 46-34-16,9-35-16 0,-9 35-13 0,4-23-4 15,-4 23-3-15,0 0 0 0,0 0-3 0,0 0-11 16,0 0-9-16,0 0-13 0,-18 10-2 0,18-10-2 16,-15 38 6-16,5-13-1 0,1 4 4 15,-3 4-8-15,0 0 6 0,0 1-7 0,0-2-6 16,0-3 0-16,2-2 0 0,3-5 0 0,2-3 0 16,5-19 0-16,-1 27 0 0,1-27 0 0,0 0 0 15,0 0 0-15,0 0 0 0,24 10 0 0,-24-10 0 16,24-18 0-16,-8 1 0 0,2-6 0 0,0-2 0 15,1-3 0-15,0 0 0 0,-2-1 0 16,0 2 0-16,-2-3 0 0,-2 4 0 16,-2-1 0-16,0 3 0 0,-4 4 0 0,1 1 0 15,-8 19 0-15,8-20 0 0,-8 20 0 0,0 0 0 16,0 0 0-16,0 0 0 0,0 0 0 0,0 0 0 16,0 0 0-16,0 29 0 0,-1-6 0 0,-1 5 0 15,-1 1 0-15,1-2 0 0,2-2 0 0,2-4 0 16,2-1 0-16,-4-20 0 0,12 28 0 0,-12-28 0 15,19 17 0-15,-19-17 0 0,27 6 0 16,-10-8 0-16,3-4 0 0,3-5 0 0,1-4 0 16,3-5 0-16,1-3 0 0,-3-2 0 0,1-2 0 15,-2 1 0-15,-2 0 0 0,-4 2 0 0,-2 6 0 16,-4 0 0-16,-12 18 0 0,15-19 0 0,-15 19 0 16,0 0 0-16,0 0 0 0,0 0 0 0,0 0 0 15,0 0 0-15,-14 30 0 16,4-6 0-16,0 4 0 0,-2 2 0 0,2 1-6 15,0-4-38-15,7 5-33 0,-7-11-34 0,16 17-102 16,-6-38-239-16,-15 35-129 0,20-15 24 0,-5-20 552 16</inkml:trace>
    <inkml:trace contextRef="#ctx0" brushRef="#br3" timeOffset="63762.366">10928 6121 832 0,'16'-19'22'16,"-4"-1"17"-16,-12 20 35 0,14-34 42 0,-14 34 27 15,0-20-5-15,0 20-25 0,0 0-27 0,-25-11-25 16,6 6-16-16,2 6-11 0,-7-1-5 0,-1 5-1 16,-5 0-1-16,-2 3 3 0,-1-1-2 0,2 5 1 15,-3 1-2-15,5 4 1 0,-2-1-4 16,3 5-1-16,1-2-5 0,3 2-1 0,2-1-7 15,4 1 1-15,2-2-6 0,5 0 0 0,4-3-3 16,7-16-1-16,-6 31-2 0,6-31 2 0,8 24-3 16,-8-24 4-16,20 22-2 0,-20-22 1 15,27 14-1-15,-9-10 0 0,0-4-1 0,4-3 2 16,1-1 0-16,3-5-1 0,2-3 0 0,0-3 0 16,0-4 0-16,1-1 0 0,0-5 0 15,-1 1 0-15,1 0 0 0,-3-1 0 0,-3 2 0 16,-4 1 0-16,-1 2 0 0,-18 20 0 0,26-29 0 15,-26 29 0-15,0 0 0 0,0 0 0 0,0 0 0 16,0 0 0-16,0 0 0 0,0 0 0 0,0 0 0 16,-4 26 0-16,-5-3 0 0,-4 5 0 0,1 3 0 15,0 1 0-15,0 0 0 0,1 0-3 16,2-1-11-16,3-2-2 0,5-4-13 0,4-5-18 16,8-1 11-16,-11-19-36 0,34 23 4 15,-17-26-27-15,18 10-61 0,-13-25-65 0,24 2-230 16,-5 6-65-16,-4-15 194 0</inkml:trace>
    <inkml:trace contextRef="#ctx0" brushRef="#br3" timeOffset="64137.4301">11327 6090 1492 0,'-24'8'99'0,"12"9"-34"0,-8-4-9 0,8 6-6 15,-4-2-15-15,7 4-4 0,-3-3-5 0,3 5 1 16,0-1-8-16,2 1 2 0,1 0-6 0,1-2 2 15,-1 0-3-15,3-3 1 0,3-18-7 16,0 28 0-16,0-28-4 0,0 0-3 16,0 0 3-16,10 18-16 0,-10-18 15 0,0 0 3 15,21-1 1-15,-21 1 17 0,23-16-12 0,-23 16-12 16,32-33 0-16,-14 10 0 0,2-2 0 0,0-3 0 16,-2-1 0-16,2 0 0 0,-3 1 0 0,-1 2 0 15,-2 2 0-15,0 2 0 0,-3 2 0 0,1 2 0 16,-12 18 0-16,16-23 0 0,-16 23 0 15,0 0 0-15,0 0 0 0,0 0 0 0,18-6 0 16,-18 6 0-16,11 18 0 0,-11-18 0 0,14 37-8 16,-6-16-10-16,1 5-11 0,0-4 0 0,3 4-8 15,2-2 0-15,6 4-17 0,0-6-6 16,10 5-24-16,-7-13-5 0,17 8-22 0,-12-15-26 16,22 12-46-16,-17-17-172 0,7-2-91 0,12 8 77 15,-19-22 369-15</inkml:trace>
    <inkml:trace contextRef="#ctx0" brushRef="#br3" timeOffset="64481.2064">12138 6083 1497 0,'-17'4'135'0,"-17"-11"-58"0,9 10-7 0,-8-2-14 16,6 7-17-16,-1-1-12 0,4 4-2 16,0 1-2-16,2 5 0 0,0 0-4 15,4 3 1-15,2 0-6 0,6 0 2 0,3 1-10 16,3-1-6-16,4-2 0 0,4-1 0 0,-4-17 0 15,20 27 0-15,-2-16 0 0,2-4 0 0,5-4 0 16,1-5 0-16,3-4 0 0,3-3 0 0,3-6 0 16,1-3 0-16,1-6 0 0,-1-3 0 0,-4-3 0 15,0-2 0-15,-3 0 0 0,-2-2 0 16,-5 0 0-16,-1 0 0 0,-6 3 0 0,0-1 0 16,-2 1 0-16,-2-1 0 0,-1 0 0 0,-2 0 0 15,-3 2 0-15,1 2 0 0,-3 4 0 0,-1 7 0 16,-2 17 0-16,0 0 0 0,0-17 0 0,0 17 0 15,0 0 0-15,0 0 0 0,-9 23 0 16,0-2 0-16,-1 7 0 0,-2 8 0 0,-1 4 0 16,-2 2 0-16,1 4 0 0,-1 2 0 15,3 2 0-15,0-5-18 0,6 0-46 0,-4-10-31 16,14 12-97-16,-17-28-196 0,21 15-198 0,-1-3 14 16,0-14 441-16</inkml:trace>
    <inkml:trace contextRef="#ctx0" brushRef="#br1" timeOffset="68389.5934">13413 5532 1060 0,'0'0'162'0,"0"0"-58"0,0 0-14 0,0 0-20 15,0 0-17-15,0 0-21 0,0 0-13 0,0 0-5 16,-2 30 9-16,-6-7 0 16,2 7 10-16,-5 2-6 0,3 6-1 0,-4 1-15 15,2 3-8-15,-2 2 18 0,0 2-25 0,-1-1 22 16,1 0-12-16,1-1-10 0,3-3 8 0,2-1-9 16,0-2 7-16,2-2-19 0,-1-5-5 0,5 3-32 15,-7-13-38-15,13 11-52 0,-6-32-60 0,3 32-195 16,5-12-97-16,-8-20 137 0</inkml:trace>
    <inkml:trace contextRef="#ctx0" brushRef="#br1" timeOffset="68608.288">13147 6031 1676 0,'-22'-6'69'0,"22"6"-13"0,-25-4-1 15,25 4-4-15,0 0-12 0,0 0-13 0,0 0-18 16,0 0-8-16,0 0-2 0,0 0-2 15,0 0 4-15,28-9 0 0,-6 4 0 0,5-1-2 16,3-3 1-16,5-1-6 0,5-4-8 0,2-3-15 16,4 2-11-16,-2-7-17 0,6 5-9 0,-7-11-20 15,10 11-14-15,-13-14-19 0,17 15-56 0,-20-17-33 16,14 13-108-16,-4 2-121 0,-19-13 134 0,19 22 304 16</inkml:trace>
    <inkml:trace contextRef="#ctx0" brushRef="#br1" timeOffset="68967.7077">13914 5477 1296 0,'-21'5'220'16,"2"-5"-151"-16,19 0-20 0,-27 16-5 0,27-16 3 16,-28 28-7-16,15-8-4 0,-4 2-11 0,2 6 1 15,1 1-9-15,1 3 4 0,1 1-8 0,1 1 5 16,3 0 5-16,-1 1-22 0,2-1 23 16,2 1-24-16,-1-4 8 0,2-1 5 0,0-2-9 15,1-1 3-15,1-2-4 0,-1 0 5 0,2-5-4 16,0-1 2-16,1-19-2 0,0 28 1 0,0-28-4 15,0 0 1-15,3 20-1 0,-3-20-2 0,0 0 0 16,0 0 0-16,0 0 1 0,0 0 0 16,0 0 3-16,0 0 0 0,21-23 3 0,-21 23-3 15,18-28-3-15,-7 10 0 0,1-2 0 16,-1 1 0-16,-11 19 0 0,21-30 0 0,-21 30 0 16,20-21 0-16,-20 21 0 0,0 0 0 0,19-10 0 15,-19 10 0-15,0 0 0 0,17 13 0 0,-17-13 0 16,13 25 0-16,-7-7 0 0,-2 4-7 0,2 4-8 15,-2 0 0-15,1 2-10 0,1-3 0 0,2 0-13 16,0-5-5-16,7 3-21 0,-15-23-13 16,36 31-41-16,-36-31-51 0,46 21-96 0,-25-16-268 15,3-7 59-15,10 10 296 0</inkml:trace>
    <inkml:trace contextRef="#ctx0" brushRef="#br1" timeOffset="69327.1244">14116 6006 1260 0,'-17'-3'279'0,"8"20"-207"0,9-17-31 0,-14 28 0 15,14-28-10-15,-1 25-9 0,1-25-11 0,14 23 3 16,-14-23 1-16,27 19 6 0,-6-15-1 0,2-1 2 16,3-6-2-16,4-1-3 0,0-4-4 0,2-1-7 15,0-3-2-15,1-3-4 0,-1 1 3 16,-3-2-5-16,-3 0 6 0,-3 0-1 15,-6 1 7-15,-17 15 4 0,20-31 6 0,-20 31 0 16,8-27 0-16,-8 27-5 0,-5-26-4 0,5 26-5 16,-16-22-1-16,16 22-5 0,-28-15 2 0,10 11-2 15,0 3 1-15,-3 2-1 0,0 3 0 0,-2 4 1 16,-1 4-1-16,0 6 2 0,0 3-1 0,3 3 1 16,2 2-2-16,2 0 0 0,4 1-1 15,2 2 2-15,5 0-4 0,3-1 4 0,7-3-5 16,1-3-3-16,7-2-9 0,1-3-1 0,8-2-10 15,2-4-1-15,5-2-8 0,4-6-10 0,8 5-46 16,-6-14-6-16,17 11-36 0,-17-24-73 0,22 14-135 16,-8-8-170-16,-7-8 57 0,10 13 432 15</inkml:trace>
    <inkml:trace contextRef="#ctx0" brushRef="#br1" timeOffset="69811.55">14889 5870 1358 0,'-28'-8'189'0,"28"8"-102"0,-30 12-21 15,30-12-1-15,-30 24-18 0,16-6-6 0,0 2-13 16,1 1 5-16,0 2-6 0,3 2 1 0,2-1-13 16,4 0 1-16,3-4-7 0,3 0 0 15,-2-20-2-15,13 25-2 0,-13-25-4 0,21 17 4 16,-21-17-1-16,30 6 3 0,-12-8-7 16,3-2 0-16,0-3 0 0,1-3 0 0,0-4 0 15,1-2 0-15,-2-3 0 0,1-2 0 0,-3 2 0 16,0-2 0-16,-2 2 0 0,-3 1 0 0,0 0 0 15,-1 1 0-15,-13 17 0 0,22-31 0 0,-22 31 0 16,17-21 0-16,-17 21 0 0,0 0-8 16,0 0-3-16,0 0 1 0,0 0 0 0,0 0 4 15,0 0 1-15,0 0 4 0,8 32-2 0,-11-6 3 16,-3 5-5-16,-3 4 5 0,-2 6-7 0,-2 3-5 16,-2 7-18-16,-2 2 12 0,-1 5-11 0,-3 1 25 15,-1 4 15-15,-1 1-19 0,-1 0 19 0,-2 0-18 16,1-3-1-16,-1-3 10 0,2-5-11 0,2-7 9 15,3-7-7-15,3-10 9 16,4-9-5-16,12-20 5 0,-14 24 3 0,14-24 7 16,0 0 6-16,0 0 1 0,0 0-1 0,0 0-5 15,-14-30 0-15,15 10-3 0,1-7 6 0,3-2-6 16,0-6 6-16,4-3-8 0,-3-1 5 0,2-1-11 16,2 0-2-16,1-3 0 0,1 0 0 0,0-5 0 15,3-3 0-15,-1 0 0 0,5 1-3 16,-1 4-9-16,1 5 3 0,1 4-8 0,0 7 2 15,0 3-12-15,-2 6-10 0,-3 3-18 0,3 12-38 16,-11-12-62-16,21 27-138 0,-28-9-278 0,33-4 37 16,-11 15 309-16</inkml:trace>
    <inkml:trace contextRef="#ctx0" brushRef="#br1" timeOffset="70358.5693">16070 5489 1220 0,'6'-40'317'0,"-6"40"-276"0,0 0-17 0,0 0 3 16,0 0 7-16,0 0 4 0,0 0-8 0,0 0-4 15,-14 35-4-15,6-3 5 0,-5 4-5 0,1 9 4 16,-3 5-15-16,-1 4-9 0,2 3 18 0,-1 1-22 15,1 0 18-15,2-1-7 0,-1-2-14 16,4-1 10-16,0-4-11 0,3-2 4 16,5-5-17-16,2-5 1 0,6-3-20 0,-1-9-17 15,11 3-27-15,-17-29-9 0,44 38-65 0,-26-39-104 16,20 2-228-16,1 1-16 0,-4-18 314 0</inkml:trace>
    <inkml:trace contextRef="#ctx0" brushRef="#br1" timeOffset="70717.9359">16434 5880 1431 0,'-48'-11'197'0,"24"20"-121"0,-8-7-20 15,8 8-2-15,-5-1-12 0,5 6-7 0,-3 1-7 16,1 4 4-16,2 1-6 0,3 2 3 16,3 0-11-16,4 2 2 0,0-1-17 15,6 2-3-15,0-5 0 0,5 0 0 0,4-3 0 16,-1-18 0-16,10 28 0 0,-10-28 0 0,25 18 0 15,-8-12 0-15,6-5 0 0,5-2 0 0,5-6 0 16,6-5 0-16,2-6 0 0,1-4 0 0,-3-5 0 16,0-1 0-16,-4 1 0 0,-1-1 0 0,-5 5 0 15,-5 0 0-15,-3 2 0 0,-21 21 0 0,27-30 0 16,-27 30 0-16,10-19 0 0,-10 19 0 16,0 0 0-16,0 0 0 0,0 0 0 0,0 0 0 15,0 0 0-15,0 0 0 0,0 0 0 0,-17 17 0 16,7 2 0-16,1 5 0 0,-2 3 0 15,0 1 0-15,3-1 0 0,-2 0 0 0,4 1 0 16,1-3-11-16,4 1-23 0,0-6-7 0,7 2-20 16,-6-22-13-16,21 33-25 0,-21-33-32 15,38 21-80-15,-38-21-163 0,42-6-132 0,-8 7 24 16,-7-15 460-16</inkml:trace>
    <inkml:trace contextRef="#ctx0" brushRef="#br1" timeOffset="71046.1179">16965 5844 1260 0,'-23'24'378'15,"-6"-17"-320"-15,6 6-9 0,-4-2 0 0,5 6 0 16,-1-1-18-16,4 1-4 0,0 0-9 0,6 0 0 16,13-17-8-16,-17 30-3 0,17-30-7 0,0 24 0 15,0-24-1-15,15 23 1 0,-15-23-1 0,32 16 0 16,-11-12-1-16,3-3 3 0,3-1-2 0,1 0 3 15,-1-3-1-15,0 3-2 0,-4-2 3 16,-3 1-2-16,-20 1 1 0,28 3 0 0,-28-3 0 16,0 0-1-16,19 11 1 0,-19-11 7 0,5 17 2 15,-5-17 3-15,-5 23-3 0,5-23-4 16,-14 28-7-16,14-28 2 0,-20 27-2 0,20-27 1 16,-21 22-4-16,21-22-5 0,-17 16-11 0,17-16-7 15,0 0-19-15,0 0-18 0,-9 17-48 16,9-17-63-16,0 0-95 0,0 0-265 0,0 0 38 15,28-14 254-15</inkml:trace>
    <inkml:trace contextRef="#ctx0" brushRef="#br1" timeOffset="71264.8758">17521 5324 1609 0,'-21'20'79'0,"13"0"-25"0,-8 3-7 15,0 10 5-15,-6 7-11 0,3 6 0 0,-3 4-14 16,1 3 7-16,-2 3-18 0,1 2-10 0,0 3 8 16,1 1-20-16,1-1 15 0,1-2-3 0,3-4-11 15,5-4 3-15,1-4-11 0,4-7 1 0,2-3-17 16,0-7-19-16,4-1-11 0,-2-10-12 16,11 5-55-16,-9-24-61 0,0 0-218 0,17 12-159 15,-17-12 82-15,18-3 457 0</inkml:trace>
    <inkml:trace contextRef="#ctx0" brushRef="#br1" timeOffset="71436.7937">17132 5853 1782 0,'0'0'198'16,"0"0"-153"-16,-21-4-23 0,21 4-22 0,0 0 0 16,0 0 0-16,0 0 0 0,0 0 0 0,27-2 0 15,-6 0 0-15,4-2 0 0,6-2 0 0,1 0 0 16,6-1 0-16,-1-2-22 0,5 3-30 0,-2-6-20 15,13 12-75-15,-16-23-125 0,16 20-320 0,0-5 8 16,3 4 279-16</inkml:trace>
    <inkml:trace contextRef="#ctx0" brushRef="#br1" timeOffset="71993.5553">18513 5868 1445 0,'-31'-12'106'0,"31"12"-52"16,-37-12-7-16,17 9-3 0,-7-2-7 0,1 4-8 16,-5 1-1-16,4 6 5 15,-2-1 1-15,2 7 0 0,-1 0-7 0,3 6 2 16,-2 1-12-16,2 4 5 0,2 1-8 0,3 2 3 15,1 1-3-15,5 3 1 0,3-2-14 0,4 0-1 16,4-4 0-16,4-2 0 0,4-4 0 0,-5-18 0 16,22 28 0-16,-4-20 0 0,5-2 0 0,4-5 0 15,5-5 0-15,2-4 0 0,1-7 0 0,5-4 0 16,3-6 0-16,2-3 0 0,-3-2 0 16,-3-1 0-16,-3 0 0 0,-4 4 0 0,-4 0 0 15,-3 3 0-15,-5 1 0 0,-6 2 0 0,-2 3 0 16,-12 18 0-16,13-27 0 0,-13 27 0 0,0 0 0 15,0 0 0-15,0 0 0 0,0 0 0 16,0 0 0-16,0 0 0 0,-20 14 0 0,10 3 0 16,-1 7 0-16,0 4 0 0,0 3 0 0,1 2 0 15,2 3 0-15,-1-2 0 0,6 3-48 16,-3-5-23-16,10 7-61 0,-4-39-100 0,9 44-363 16,-1-19 7-16,5-6 208 0</inkml:trace>
    <inkml:trace contextRef="#ctx0" brushRef="#br1" timeOffset="72499.3276">19765 5535 1477 0,'-7'-17'246'0,"7"17"-207"0,0 0-24 16,0 0-4-16,0 0-1 0,0 0-1 15,-15 21-2-15,10-4 7 0,-3 6 4 0,-1 7 9 16,-1 3-5-16,2 5 2 0,-2 4-10 0,-1 2-11 15,0 3 17-15,1 2-24 0,-2-1 17 0,1-1-6 16,0-1-11-16,3 0 9 0,1-2-9 0,2-4 6 16,1-3-9-16,-1-4 0 0,5-2-22 15,1-4 2-15,5-2-17 0,1-8-17 0,7 5-37 16,-14-22-83-16,34 23-62 0,-34-23-160 16,31-5-86-16,-1 10 108 0,-15-24 381 0</inkml:trace>
    <inkml:trace contextRef="#ctx0" brushRef="#br1" timeOffset="73186.9359">19991 5886 1652 0,'-18'12'79'0,"-8"-3"-40"16,7 4-1-16,-2-1-8 0,4 5-1 0,0 0-12 16,4 3 4-16,-2 1 0 0,4 3 5 0,-1 2-5 15,3 1 1-15,1 1-8 0,2 0 3 0,5-3-7 16,1-2 0-16,3-2-9 0,5-3-1 15,3-1 0-15,-11-17 0 0,29 27 0 0,-10-19 0 16,4-2 0-16,4-5 0 0,5-6 0 16,3-3 0-16,0-7 0 0,3-3 0 0,-5-1 0 15,-3-3 0-15,-1-1 0 0,-6-1 0 0,-1-3 0 16,-3 2 0-16,-4 0 0 0,-2 0 0 0,-6 4 0 16,-2-1 0-16,-4 1 0 0,-4 2-4 0,-1 0 0 15,-5 1-6-15,1 1 1 0,8 17-2 0,-25-29 5 16,25 29-3-16,-26-20 8 0,26 20-2 15,-27-9 2-15,27 9 2 0,-26 1-2 0,26-1 1 16,-20 12 0-16,20-12 1 0,-14 17 0 0,14-17 0 16,-3 20-2-16,3-20 1 0,8 22-1 15,-8-22 2-15,22 22-1 0,-22-22 4 0,35 17 1 16,-13-11 2-16,2-3 2 0,4 0 1 0,0-3-2 16,0 0 0-16,1-1-3 0,-2 1-5 0,-2-3 0 15,-4 3 0-15,-4-1 0 0,-17 1 0 16,25 0 0-16,-25 0 0 0,0 0 0 0,0 0 0 15,0 0 0-15,0 0 0 0,0 0 0 0,0 0 0 16,0 0 0-16,0 0 0 0,0 0 0 0,-3 19 0 16,3-19 0-16,-14 26 0 0,4-9 0 0,-1 2 0 15,-1 2 0-15,2-2 0 0,-2 0 0 0,2-2 0 16,10-17 0-16,-17 27 0 0,17-27 0 16,0 0 0-16,-7 17 0 0,7-17 0 15,0 0 0-15,0 0 0 0,21-7 0 0,-21 7 0 16,31-26 0-16,-10 4 0 0,3-4 0 0,3-3 0 15,2-1 0-15,-1-2 0 0,0 3 0 0,-5 0 0 16,2 4 0-16,-3 2 0 0,-2 3 0 0,0 2 0 16,-20 18 0-16,26-24 0 0,-26 24 0 0,0 0 0 15,0 0 0-15,0 0 0 0,0 0 0 16,0 0 0-16,8 22 0 0,-11-4 0 0,1 4 0 16,-3 1 0-16,1 2 0 0,-1-1 0 0,5 3 0 15,2-2 0-15,4-1 0 0,3 2 0 0,5-2 0 16,3-5-16-16,6 2-26 0,-1-8-10 15,8 4-23-15,-4-10-25 0,14 12-59 0,-17-25-94 16,22 10-297-16,-10 1 18 0,-4-11 265 0</inkml:trace>
    <inkml:trace contextRef="#ctx0" brushRef="#br1" timeOffset="73702.6133">21135 5954 1547 0,'-25'-23'128'15,"25"23"-64"-15,-29-30-13 0,29 30-11 0,-31-21-4 16,31 21-6-16,-27-9-3 0,27 9 1 0,-25 5-6 15,25-5-1-15,-28 20-6 0,15-3 2 0,-3 3-2 16,2 6-9-16,-1-1-6 16,0 4 0-16,2 1 0 0,0 0 0 0,6-1 0 15,2-3 0-15,7-4 0 0,0-4 0 0,-2-18 0 16,17 25 0-16,-17-25 0 0,28 13 0 0,-11-11 0 16,1-4 0-16,0-2 0 0,2-5 0 0,1-3 0 15,-2-1 0-15,1-7 0 0,-1 0 0 0,-2-2 0 16,0-1 0-16,0 0 0 0,-2 0 0 15,-1 1 0-15,1 1 0 0,-3 1 0 0,-2 3 0 16,-10 17 0-16,14-27 0 0,-14 27 0 0,0 0 0 16,0 0 0-16,0 0 0 0,0 0 0 0,0 0 0 15,0 0 0-15,-5 16 0 0,-4 7 0 0,-3 6 0 16,-3 8 0-16,-2 5 0 0,-3 6 0 0,-3 4 0 16,-2 5 0-16,-4 3 0 0,-2 5 0 15,-2 1 0-15,-3 3 0 0,2-2 0 16,0-5 0-16,2-4 0 0,7-6 0 0,3-8 0 15,5-7 0-15,2-7 0 0,5-7 0 0,1-6 0 16,9-17 0-16,0 0 0 0,0 0 0 0,0 0 0 16,0 0 0-16,0 0 0 0,0 0 0 0,-3-33 0 15,7 10 0-15,-2-2 0 0,1-3 0 0,-1 1 0 16,-2-1 0-16,0 1 0 0,0-1 0 0,1-2 0 16,1-2 0-16,1 1 0 0,2-4 0 15,4 0 0-15,2 0 0 0,0-1 0 0,2 4 0 16,4 3 0-16,0 2 0 0,2 4 0 0,1 6 0 15,-2 0 0-15,3 5-2 0,-3-5-61 16,5 8-19-16,-5-12-59 0,21 23-153 0,-7-14-304 16,11 4 27-16,3 3 276 0</inkml:trace>
    <inkml:trace contextRef="#ctx0" brushRef="#br1" timeOffset="74124.5376">22169 5499 1342 0,'0'0'217'0,"0"0"-184"15,0 0-6-15,6-18 10 0,-6 18 2 0,0 0-3 16,0 0-12-16,-12 28-12 0,5-7 6 15,-4 7-3-15,1 9 12 0,-2 1-7 0,2 8 7 16,-4 3 9-16,1 3-24 0,2 0 15 0,1 2-26 16,1-1-2-16,-1-1 7 0,2-1-10 0,2-1 7 15,0-4-8-15,1-4 5 0,4-5-12 0,-2-5 0 16,6-4-24-16,-5-9-33 0,12 6-47 0,-10-25-50 16,18 33-143-16,-18-33-246 0,17 10 69 0,-17-10 299 15</inkml:trace>
    <inkml:trace contextRef="#ctx0" brushRef="#br1" timeOffset="74468.3099">21802 5984 1506 0,'-28'-15'340'0,"11"21"-260"0,17-6-36 0,-23 9-12 16,23-9-14-16,0 0-5 0,0 0-4 15,0 0-4-15,19 21-5 0,-2-14 0 0,5-4 0 16,6 0 0-16,5-3 0 0,6-3 0 0,5-3 0 15,4-3 0-15,3 0 0 0,3-2 0 0,2 0 0 16,-4 2 0-16,-6-2 0 0,-3 2 0 0,-7 1 0 16,-4 2 0-16,-4 1 0 0,-5 1 0 15,-23 4 0-15,27 0 0 0,-27 0 0 16,0 0 0-16,0 0 0 0,0 0 0 0,7 20 0 16,-7-20 0-16,-10 23 0 0,10-23 0 0,-18 30 0 15,7-11 0-15,-2 3 0 0,1 2 0 0,-2 4 0 16,1 1 0-16,1 1 0 0,0-3 0 0,1 0 0 15,1-3 0-15,4-4 0 0,1-2 0 0,4-1 0 16,1-17 0-16,2 23 0 0,-2-23 0 0,0 0 0 16,21 10-29-16,-21-10-36 0,27-13-27 15,-1 7-72-15,-15-28-153 0,17 13-263 0,-3-5 15 16,-1-6 331-16</inkml:trace>
    <inkml:trace contextRef="#ctx0" brushRef="#br1" timeOffset="75077.7617">22576 5736 1675 0,'-35'-1'308'0,"35"1"-263"16,-22 7-30-16,22-7-11 0,0 0-4 0,0 0 0 15,0 0 0-15,0 0 0 0,17 23 0 0,-17-23 0 16,22 16 0-16,-22-16 0 0,28 18 0 0,-28-18 0 16,31 20 0-16,-31-20 0 0,28 23 0 0,-28-23 0 15,25 29 0-15,-25-29 0 0,18 33 0 0,-12-15 0 16,-4 4 0-16,-1 1 0 15,-2 0 0-15,-3 1 0 0,-3 2 0 0,-1 0 0 16,0 1 0-16,-2-3 0 0,-1-1 0 0,0-6 0 16,11-17 0-16,-16 24 0 0,16-24 0 0,0 0 0 15,0 0 0-15,0 0 0 0,0 0 0 0,0 0 0 16,0 0 0-16,0 0 0 0,14-19 0 0,-14 19 0 16,31-37 0-16,-12 13 0 0,1-1 0 0,2-3 0 15,1 1 0-15,2 1 0 0,-3-1 0 16,0 3 0-16,-3-1 0 0,-3 3 0 0,0 1 0 15,-4 4 0-15,-12 17 0 0,17-23 0 0,-17 23 0 16,0 0 0-16,0 0 0 0,0 0 0 16,0 0 0-16,0 0 0 0,0 0 0 0,2 17 0 15,-2-17 0-15,-10 35 0 0,3-14 0 0,0 1 0 16,-2 0 0-16,2-1 0 0,1-1 0 0,2-2 0 16,4-18 0-16,2 30 0 0,-2-30 0 15,12 22 0-15,-12-22 0 0,23 11 0 0,-23-11 0 16,33-2 0-16,-10-4 0 0,0-2 0 0,4-7 0 15,3 0 0-15,0-3 0 0,0-1 0 0,-1 0 0 16,-2 0 0-16,-3-1 0 0,0 2 0 0,-7 4 0 16,-17 14 0-16,25-24 0 0,-25 24 0 0,0 0 0 15,0 0 0-15,0 0 0 0,12-17 0 16,-12 17 0-16,0 0 0 0,0 0 0 16,0 0 0-16,-10 21 0 0,10-21 0 0,-16 33 0 15,6-12 0-15,1 2 0 0,-1 0 0 0,-1 1 0 16,3 0 0-16,-1 0 0 0,2-1 0 0,3 0 0 15,2-4 0-15,4 1 0 0,-2-20-12 0,10 32-34 16,-10-32-11-16,19 25-29 0,-19-25-45 0,33 15-140 16,-33-15-320-16,34-5 40 0,-17 4 250 15</inkml:trace>
    <inkml:trace contextRef="#ctx0" brushRef="#br1" timeOffset="75452.7997">23337 5897 1419 0,'-17'8'269'0,"15"9"-199"16,2-17-27-16,-6 28 0 0,6-28-5 0,4 28 3 15,-4-28-12-15,13 22 3 0,-13-22-3 0,27 14-1 16,-10-10-22-16,6-2-6 0,3-2 0 0,4-1 0 16,1-4 0-16,-4-1 0 0,1-1 0 0,-3-3 0 15,0 1 0-15,-2-4 0 0,1 1 0 0,-5-2 0 16,-1-1 0-16,-18 15 0 0,27-29 0 15,-27 29 0-15,11-25 0 0,-11 25 0 0,-3-25 0 16,3 25 0-16,-13-23 0 0,13 23 0 0,-24-16 0 16,7 12 0-16,-3 4 0 0,-3 4 0 15,-2 4 0-15,-2 4 0 0,-2 3 0 0,1 4 0 16,-5 3 0-16,1 3 0 0,2 3 0 0,1 0 0 16,4 1 0-16,7 0 0 0,5-4 0 0,4 1 0 15,7-2 0-15,3-2 0 0,5-2 0 16,4-3 0-16,-10-17 0 0,30 25 0 0,-7-16 0 15,5-4 0-15,8 0 0 0,3-3 0 0,7-1 0 16,-3-3 0-16,12 6-113 0,-12-21-166 0,16 16-364 16,-5-7 10-16,1-3 255 0</inkml:trace>
    <inkml:trace contextRef="#ctx0" brushRef="#br1" timeOffset="123279.4336">16690 6978 1474 0,'0'0'71'0,"0"0"-62"0,-17-10-9 15,17 10-3-15,0 0-33 0,0 0-13 0,20-19-11 16,-2 19-16-16,-18 0-79 0,34-25-268 0,-11 21-44 15,-4-10 183-15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2:07.008"/>
    </inkml:context>
    <inkml:brush xml:id="br0">
      <inkml:brushProperty name="width" value="0.05292" units="cm"/>
      <inkml:brushProperty name="height" value="0.05292" units="cm"/>
      <inkml:brushProperty name="color" value="#8C8C8C"/>
    </inkml:brush>
  </inkml:definitions>
  <inkml:traceGroup>
    <inkml:annotationXML>
      <emma:emma xmlns:emma="http://www.w3.org/2003/04/emma" version="1.0">
        <emma:interpretation id="{8FBBC854-1B4B-465C-8277-FAC1A69EDCAC}" emma:medium="tactile" emma:mode="ink">
          <msink:context xmlns:msink="http://schemas.microsoft.com/ink/2010/main" type="inkDrawing" rotatedBoundingBox="1188,11727 25106,11241 25113,11571 1195,12057" shapeName="Other"/>
        </emma:interpretation>
      </emma:emma>
    </inkml:annotationXML>
    <inkml:trace contextRef="#ctx0" brushRef="#br0">1191 11842 663 0,'0'0'153'16,"0"0"-71"-16,0 0-36 0,0 0-20 0,0 0-8 16,0 0 0-16,0 0 0 0,0 0-2 0,0 0-5 15,0 0 0-15,0 0-7 0,0 0-4 16,0 0-6-16,0 0-15 0,0 0-8 0,0 0 2 15,0 0 9-15,0 0 9 0,0 0 9 16,17-7 0-16,-17 7-1 0,0 0 3 0,18 13-1 16,-18-13 3-16,17 11-1 0,-17-11 6 0,22 12 7 15,-22-12 9-15,27 13 9 0,-9-4 3 0,-1-3-6 16,5 5 3-16,-1-3-6 0,7 6 3 0,0-5-3 16,4 6-4-16,5-3-8 0,6 1-2 0,4 1-7 15,6-2 2-15,7-1-9 0,4-2 3 0,11-3-7 16,4-1 0-16,7-4 2 0,5-1-2 15,9-2 0-15,6-3-1 0,8-1 1 16,7-5-1-16,4 0 2 0,5-2 0 0,7-2 2 16,6 0-1-16,1-1 6 0,8-1-5 0,2 0 6 15,4 3-5-15,3-2 4 0,5 1-1 0,3 1 5 16,4-2-23-16,5 4 29 0,10 2 4 0,-4-2 0 16,3 6 21-16,2-5-13 0,-4 3-6 0,1-2 2 15,4 3-1-15,-3-3-10 0,7 3-5 16,4 0 3-16,5 1-4 0,1 0 1 0,2 1 0 15,3 2-3-15,1 1-2 0,1 1-3 0,3 0 1 16,-4-2 3-16,3 1-1 0,8-1 1 0,4 1-3 16,10-3-4-16,4-1-1 0,0-2 3 0,0-1-1 15,7-2 6-15,1-1-1 0,6-2 5 0,5-1-2 16,8-2 8-16,2 0-3 16,4 0 8-16,0 2-4 0,-3-1 5 0,5 3-5 15,-10-1-2-15,1 2-2 0,-2 2-1 0,-4 1-5 16,3 2 1-16,0 2-3 0,0 1-2 0,-3 4 3 15,-2 1-2-15,-4 4 1 0,-12-1-1 0,-2 1 2 16,-2-1-1-16,1 2 3 0,-1-1-1 0,4 0-1 16,2 0-2-16,-1-1 0 0,-4-2 0 0,-3-1 3 15,-2-2 1-15,0 0 5 0,0-3 0 16,6 2 2-16,0-3 1 0,2 1-1 0,-5-2 1 16,-1 0 0-16,-7-1 1 0,-3 2 0 0,0 0-4 15,-1 4-2-15,-3 2-3 0,-2 2-2 0,-11-2 2 16,-2-1 0-16,-5 1 1 0,-5 2-2 15,-4 0-2-15,-7 3 2 0,-8 1-2 0,-5 1 2 16,-5 0-2-16,-3 1 1 0,-5 0-1 0,-3 0 1 16,-5-2 0-16,-4 0 2 0,-5-1-3 15,-2-1 4-15,-5-2-4 0,-2-2-3 0,-2-1-1 16,-6-3-2-16,-2 1-2 0,-4 0-4 0,-8-1-2 16,-6-2-7-16,-6 3-6 0,-4-4-8 0,-4 2-7 15,-6-4-12-15,1 8-21 0,-16-14-35 0,9 16-49 16,-22-18-64-16,2 4-272 0,3 12 66 0,-22-20 324 15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27:23.40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B6F3BE46-B435-45A5-B51A-01718740E8EC}" emma:medium="tactile" emma:mode="ink">
          <msink:context xmlns:msink="http://schemas.microsoft.com/ink/2010/main" type="writingRegion" rotatedBoundingBox="644,6694 22038,6588 22053,9623 659,9728"/>
        </emma:interpretation>
      </emma:emma>
    </inkml:annotationXML>
    <inkml:traceGroup>
      <inkml:annotationXML>
        <emma:emma xmlns:emma="http://www.w3.org/2003/04/emma" version="1.0">
          <emma:interpretation id="{B1C64124-23F9-42FA-9C2C-A6E539E7C8AF}" emma:medium="tactile" emma:mode="ink">
            <msink:context xmlns:msink="http://schemas.microsoft.com/ink/2010/main" type="paragraph" rotatedBoundingBox="644,6694 22038,6588 22053,9623 659,972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0339CE3-72DB-4543-A638-58DDB1A00AD6}" emma:medium="tactile" emma:mode="ink">
              <msink:context xmlns:msink="http://schemas.microsoft.com/ink/2010/main" type="line" rotatedBoundingBox="644,6694 22038,6588 22046,8306 653,8411"/>
            </emma:interpretation>
          </emma:emma>
        </inkml:annotationXML>
        <inkml:traceGroup>
          <inkml:annotationXML>
            <emma:emma xmlns:emma="http://www.w3.org/2003/04/emma" version="1.0">
              <emma:interpretation id="{BA0D3422-3735-4773-8E76-8A04E653548B}" emma:medium="tactile" emma:mode="ink">
                <msink:context xmlns:msink="http://schemas.microsoft.com/ink/2010/main" type="inkWord" rotatedBoundingBox="646,6907 5027,6885 5032,8025 651,8047"/>
              </emma:interpretation>
              <emma:one-of disjunction-type="recognition" id="oneOf0">
                <emma:interpretation id="interp0" emma:lang="en-NZ" emma:confidence="0">
                  <emma:literal>without</emma:literal>
                </emma:interpretation>
                <emma:interpretation id="interp1" emma:lang="en-NZ" emma:confidence="0">
                  <emma:literal>Without</emma:literal>
                </emma:interpretation>
                <emma:interpretation id="interp2" emma:lang="en-NZ" emma:confidence="0">
                  <emma:literal>withal</emma:literal>
                </emma:interpretation>
                <emma:interpretation id="interp3" emma:lang="en-NZ" emma:confidence="0">
                  <emma:literal>within</emma:literal>
                </emma:interpretation>
                <emma:interpretation id="interp4" emma:lang="en-NZ" emma:confidence="0">
                  <emma:literal>Withal</emma:literal>
                </emma:interpretation>
              </emma:one-of>
            </emma:emma>
          </inkml:annotationXML>
          <inkml:trace contextRef="#ctx0" brushRef="#br0">729 7609 1195 0,'-8'-18'54'0,"8"18"-6"0,-4-36 7 16,4 36-5-16,-2-29 3 0,2 29-2 0,0 0 2 15,0 0-1-15,0 0-5 0,0 0-15 16,0 0-15-16,0 0-8 0,-7 17-3 0,5 2 7 16,-3 3 1-16,1 3 10 0,-2 1 14 0,1 4-30 15,-2 0 25-15,1 3-25 0,0 0 5 0,1 0 9 16,-1-2-11-16,2 0 1 0,3-1-6 0,1 2 3 16,2-4-5-16,4-2 3 0,1-4-7 0,2-4 1 15,-9-18-2-15,27 24 2 0,-10-16-2 0,3-5 3 16,0-4-3-16,3-4 1 15,2-6 0-15,0-6-1 0,1-6 4 0,0-5-6 16,2-4 6-16,-3-3-5 0,-1 0 5 0,-1-4-5 16,-3 0 6-16,-1-1-7 0,-3 4-9 0,-2 2 20 15,-4 4-21-15,-1 5 21 0,-4 3-5 0,-3 5-4 16,-2 17 2-16,1-18 0 0,-1 18 1 0,0 0 0 16,0 0 0-16,0 0-3 0,0 0-2 15,-6 25 2-15,4-2-2 0,-3 5-4 0,1 5 22 16,-1 4-17-16,3 1 19 0,-1 2-5 0,0-2-8 15,3 1 7-15,0-3-7 0,3-3 6 0,2-4-6 16,3-6 3-16,3-4-2 0,-11-19 0 0,28 22-3 16,-11-17 4-16,3-6-1 0,3-4 0 15,3-7-1-15,2-4-4 0,2-8 0 0,1-6 0 16,-1-6 0-16,-2-5 0 0,-1 0 0 0,-4-1 0 16,-2-3 0-16,-4 3 0 0,-6-1 0 0,-3 4 0 15,-4 5 0-15,-3 1 0 0,-1 5 0 0,-5 3 0 16,0 3 0-16,-3 3-14 0,8 19-5 15,-15-28-7-15,15 28-8 0,0 0-9 0,0 0-16 16,-19-16-26-16,19 16-35 0,0 0-50 0,18 27-84 16,-18-27-147-16,0 0-109 0,30 36 199 0,-30-36 311 15</inkml:trace>
          <inkml:trace contextRef="#ctx0" brushRef="#br0" timeOffset="213.9237">1899 7387 1381 0,'-19'-7'154'0,"19"7"-75"16,-14 27-17-16,5-4-9 0,-4 0-12 0,1 9-6 0,-2 2-13 16,3 6 7-16,-2-1-13 0,2 3-7 0,1-2 15 15,2-2-29-15,3-2 19 0,3 0-10 0,-1-7-6 16,4-4 2-16,4-2-9 0,1-4 3 0,-6-19-12 16,19 29-5-16,-19-29-9 0,20 10-12 0,-20-10-8 15,25-7-19-15,-6 2-43 0,-14-24-116 0,16 2-347 16,-2-1 34-16,-4-14 347 15</inkml:trace>
          <inkml:trace contextRef="#ctx0" brushRef="#br0" timeOffset="354.5668">1876 7124 1633 0,'0'0'105'0,"-37"-19"-54"16,37 19-16-16,-29-10-14 0,29 10-6 0,0 0-10 15,0 0-11-15,0 0-22 0,0 0-18 16,0 0-19-16,0 0-58 0,23 2-119 0,-23-2-266 15,30 1-72-15,2 2 314 0</inkml:trace>
          <inkml:trace contextRef="#ctx0" brushRef="#br0" timeOffset="574.3502">2456 6904 1093 0,'0'0'328'0,"-25"29"-246"0,5-7-12 15,8 13-10-15,-9-2 13 0,6 9-37 16,-3-1 16-16,2 8-14 0,2-1-20 0,1 5 3 16,3 3-17-16,0 1 11 0,2 0-15 0,0-2 10 15,2-2-12-15,1-2 5 0,1-4 7 0,2-2-21 16,1-5 21-16,1-5-22 0,1-3 2 16,0-7 0-16,4-5-23 0,-5-20-11 0,10 31-13 15,-10-31-42-15,0 0-61 0,0 0-90 0,22-3-243 16,-22 3-24-16,9-31 293 0</inkml:trace>
          <inkml:trace contextRef="#ctx0" brushRef="#br0" timeOffset="747.4837">2210 7485 1613 0,'0'0'63'0,"0"0"-35"0,-2 23-4 0,2-23-13 15,0 0-2-15,18 15-2 0,-18-15 0 0,28 4 3 16,-6-6 1-16,3-4-6 0,6-5-1 0,0-4-4 15,3-5-23-15,5-1-10 0,-1-9-32 0,9 6-17 16,-7-16-51-16,19 17-114 0,-20-13-197 16,3-1-85-16,5 13 294 0</inkml:trace>
          <inkml:trace contextRef="#ctx0" brushRef="#br0" timeOffset="1062.8037">2889 6896 1692 0,'-13'17'64'16,"-1"1"-25"-16,3 7 5 0,-4 4-12 0,2 5-12 15,-3 4 18-15,2 4-23 0,0 2 18 16,1 3-9-16,1-1-10 0,2 3 6 0,-1-2-9 16,2 2-10-16,1-3-1 0,-1-3 0 0,3 0 0 15,0-3 0-15,1-2 0 0,2-4 0 0,0-5 0 16,2-2 0-16,1-7 0 0,1-2 0 0,-1-18 0 16,4 22 0-16,-4-22 0 0,0 0 0 0,0 0 0 15,17 7 0-15,-17-7 0 0,0 0 0 16,23-20 0-16,-23 20 0 0,24-34 0 0,-10 12 0 15,2-3 0-15,-3-2 0 0,3 2 0 16,0-3 0-16,-2 4 0 0,2 1 0 0,0 4 0 16,0 2 0-16,-16 17 0 0,29-25 0 0,-29 25 0 15,23-10 0-15,-23 10 0 0,22 1 0 0,-22-1 0 16,19 12 0-16,-19-12 0 0,21 23 0 0,-9-6-28 16,-5 0-14-16,6 7-26 0,-9-5-21 15,12 14-70-15,-16-33-121 0,11 37-324 0,-1-12 34 16,-10-25 364-16</inkml:trace>
          <inkml:trace contextRef="#ctx0" brushRef="#br0" timeOffset="1969.1447">3722 7315 959 0,'-9'-16'252'0,"9"16"-130"0,-25-4-36 0,25 4-23 15,-34 5-25-15,15 3-6 0,-5 1 0 0,2 5 8 16,-5 1 2-16,4 6 5 0,-5 0-4 16,5 7 6-16,-5 0-7 0,6 4 5 0,0-1-12 15,4 1-5-15,2 0-11 0,5-3-4 0,3-3-9 16,4-4-8-16,5-3 14 0,3 0-20 0,-4-19 21 16,20 30-12-16,-20-30-2 0,31 25 5 0,-9-16-4 15,1-5 3-15,4-1-2 0,1-4 1 0,1-3 2 16,0-2-3-16,0-5 4 0,-1-1-5 15,-1-2 2-15,-4-5-4 0,-1 2-13 16,-4-1 23-16,-3-3-20 0,-3-2 20 0,-2-3-4 16,-2 0-9-16,-3-1 1 0,0 0-8 0,-4 3 1 15,-1 0-2-15,-2 3 4 0,-3 2-3 0,-1 1 1 16,-1 1-5-16,7 17 2 0,-12-27-1 0,12 27 5 16,0 0 4-16,0 0 6 0,0 0 1 0,0 0 0 15,0 0 0-15,0 0-2 0,0 0 1 16,0 0 1-16,-5 17 3 0,5-17-1 0,13 23 4 15,-13-23-2-15,21 21 3 0,-21-21-2 0,29 14 3 16,-12-9-2-16,4-2 1 0,2-5 0 0,1 0 1 16,2-3 1-16,-1 0-2 0,-2-2 0 15,0 1-3-15,-4 1 0 0,-2 0-3 0,-17 5 4 16,20-3 0-16,-20 3 3 0,0 0 3 0,0 0-2 16,0 0-10-16,0 0 0 0,0 0 0 15,0 0 0-15,0 0 0 0,0 0 0 0,-3 24 0 16,3-24 0-16,-13 33 0 0,5-13 0 0,-1 4 0 15,1 3 0-15,-1 0 0 0,1 3 0 0,2 0 0 16,1-1 0-16,0-1 0 0,3-3 0 0,0-3 0 16,4-3 0-16,-2-19 0 0,11 27 0 0,-11-27 0 15,18 12 0-15,-18-12 0 0,25-1 0 0,-25 1 0 16,36-21 0-16,-17 2 0 0,3-6 0 16,-1-6 0-16,1-4 0 0,-1 0 0 15,1-1 0-15,-1 2 0 0,-3 3 0 0,-2 2 0 16,-4 2 0-16,-2 3 0 0,-1 6 0 0,-9 18 0 15,7-23 0-15,-7 23 0 0,0 0 0 0,0 0 0 16,0 0 0-16,0 0 0 0,0 0 0 0,-3 20 0 16,1 1 0-16,-2 5 0 0,1 6 0 15,-1 0 0-15,-1 1 0 0,3-1 0 0,-1-3 0 16,4-4 0-16,2-3 0 0,1-4 0 0,-4-18 0 16,15 26 0-16,-15-26 0 0,28 16 0 0,-7-16 0 15,1-6-15-15,6-5-38 0,-1-12 0 0,10 0-54 16,-5-15-17-16,17 10-77 0,-18-27-113 0,14 8-246 15,3 2 28-15,-12-11 445 0</inkml:trace>
          <inkml:trace contextRef="#ctx0" brushRef="#br0" timeOffset="2141.0473">4792 6958 1627 0,'-22'30'94'15,"12"11"-55"-15,-3 0 16 0,3 9-34 0,-2 2 15 16,2 2-6-16,1 0-14 0,1 0 6 0,1-2-15 15,2-3 2-15,3-2-12 0,-1-4 1 16,3-2-18-16,-1-6-21 0,3 0 10 0,-2-7-34 16,6 1-2-16,-6-29-50 0,11 42-105 15,-11-42-344-15,-7 21 0 0,7-21 311 0</inkml:trace>
          <inkml:trace contextRef="#ctx0" brushRef="#br0" timeOffset="2313.0152">4564 7255 1882 0,'0'0'78'0,"0"0"-34"0,0 0-17 16,0 0-18-16,0 0-5 0,0 0-3 0,0 0-1 15,25 5 0-15,-8-3 0 0,3 1-3 0,2-3-6 16,4 2-13-16,-2-2-12 0,8 3-5 0,1-6-21 16,13 10-51-16,-7-21-108 15,25 13-406-15,-8-3 25 0,5-6 278 0</inkml:trace>
        </inkml:traceGroup>
        <inkml:traceGroup>
          <inkml:annotationXML>
            <emma:emma xmlns:emma="http://www.w3.org/2003/04/emma" version="1.0">
              <emma:interpretation id="{14AA8FF7-21D9-4D97-928E-452D1670C434}" emma:medium="tactile" emma:mode="ink">
                <msink:context xmlns:msink="http://schemas.microsoft.com/ink/2010/main" type="inkWord" rotatedBoundingBox="6042,6989 10429,6967 10436,8295 6049,8317"/>
              </emma:interpretation>
              <emma:one-of disjunction-type="recognition" id="oneOf1">
                <emma:interpretation id="interp5" emma:lang="en-NZ" emma:confidence="0">
                  <emma:literal>corroding</emma:literal>
                </emma:interpretation>
                <emma:interpretation id="interp6" emma:lang="en-NZ" emma:confidence="0">
                  <emma:literal>Corroding</emma:literal>
                </emma:interpretation>
                <emma:interpretation id="interp7" emma:lang="en-NZ" emma:confidence="0">
                  <emma:literal>commodity</emma:literal>
                </emma:interpretation>
                <emma:interpretation id="interp8" emma:lang="en-NZ" emma:confidence="0">
                  <emma:literal>corrodible</emma:literal>
                </emma:interpretation>
                <emma:interpretation id="interp9" emma:lang="en-NZ" emma:confidence="0">
                  <emma:literal>coroding</emma:literal>
                </emma:interpretation>
              </emma:one-of>
            </emma:emma>
          </inkml:annotationXML>
          <inkml:trace contextRef="#ctx0" brushRef="#br0" timeOffset="2875.558">6389 7348 1222 0,'-39'-22'165'0,"39"22"-71"0,-31 8-14 0,31-8-6 15,-36 14-16-15,19-1-5 0,-8 0-9 0,4 6 3 16,-5-1-6-16,2 4-2 0,-1 0-9 0,4 3-1 16,0-1-10-16,1 2-1 0,6-2-10 15,2-4-2-15,4-2-5 0,5-1-3 16,3-17 0-16,6 28 3 0,-6-28-4 0,23 26-5 15,-5-16 21-15,5 3-26 0,6-4 19 0,4-3-24 16,6 0-14-16,3-6-13 0,7 3-15 0,-1-12-23 16,11 9-21-16,-12-17-36 0,18 19-113 0,-22-19-191 15,9 1-73-15,7 7 194 0</inkml:trace>
          <inkml:trace contextRef="#ctx0" brushRef="#br0" timeOffset="3766.273">6814 7377 1398 0,'0'0'150'0,"-40"11"-63"0,21 1-11 16,-7-5-17-16,7 8-9 0,-3-1-10 0,2 6-1 16,1 0-5-16,3 5-4 0,0 0-7 0,3 4-2 15,2 0-7-15,2 0 5 0,5-2-12 0,1-2-7 16,4-3 0-16,4 1 0 0,4-5 0 16,3-1 0-16,-12-17 0 0,35 22 0 0,-11-18 0 15,6-2 0-15,3-6 0 0,4-3 0 0,2-5 0 16,-1-5 0-16,-3-4 0 0,-2-2 0 0,-4 0 0 15,-3-2 0-15,-4-2 0 0,-4 2 0 0,-4-1 0 16,-4 2 0-16,-4-1 0 0,-3-1 0 0,-3 2 0 16,-4 0-12-16,-3 3 4 15,-3 1-5-15,-1 2 2 0,-1 0-2 0,12 18 3 16,-27-25 0-16,27 25 5 0,-23-12 2 0,23 12 4 16,0 0 0-16,-18-1 0 0,18 1 0 0,0 0-1 15,0 0 2-15,0 22 1 0,0-22 2 0,16 18-1 16,-16-18 5-16,26 17-1 0,-7-10 2 0,1-2 1 15,2 1 0-15,1-2 2 0,2-2-8 0,-2-1-5 16,0 1 0-16,-1-4 0 0,0 2 0 16,-3 2 0-16,0-1 0 0,0 0 0 0,-19-1 0 15,26 4 0-15,-26-4 0 0,17 7 0 0,-17-7 0 16,0 0 0-16,0 0 0 0,16 22 0 0,-16-22 0 16,5 19 0-16,-5-19 0 0,0 30 0 15,-1-12 0-15,-4 3 0 0,0 0 0 0,-2 1 0 16,-2 3 0-16,1 1 0 0,-2-2 0 0,0 1 0 15,1-5 0-15,0-2 0 0,9-18 0 16,-11 26 0-16,11-26 0 0,0 0 0 0,0 0 0 16,0 0 0-16,0 0 0 0,0 0 0 0,0 0 0 15,0 0 0-15,20-26 0 0,-8 7 0 0,-1-4 0 16,2-4 0-16,-1 2 0 0,0 0 0 0,-1-1 0 16,-1 3 0-16,0 1 0 0,-3 2 0 0,0 2 0 15,-7 18 0-15,13-30 0 0,-13 30 0 16,12-23 0-16,-12 23 0 0,14-20 0 15,-14 20 0-15,19-17 0 0,-19 17 0 0,26-18 0 16,-7 10 0-16,3-1 0 0,1 1 0 0,1 1 0 16,2-1 0-16,-2 3 0 0,-1 3 0 0,0 0 0 15,-2 3 0-15,-3 1 0 0,-18-2 0 0,25 11 0 16,-25-11 0-16,16 18 0 0,-16-18 0 0,8 28 0 16,-8-9 0-16,-2 2 0 0,-2 1 0 15,-3 1 0-15,-1 1 0 0,-2 1 0 0,-1-1 0 16,2-1 0-16,-2-1 0 0,0-1 0 0,2-3 0 15,9-18 0-15,-16 28 0 0,16-28 0 0,0 0 0 16,-8 18 0-16,8-18 0 0,0 0 0 0,0 0 0 16,0 0 0-16,0 0 0 0,8-17 0 15,-8 17 0-15,16-33 0 0,-6 10 0 0,2-3 0 16,0-2 0-16,2 0 0 0,0 3 0 16,-2-2 0-16,2 3 0 0,-2 2 0 0,-1 2 0 15,-11 20 0-15,18-29 0 0,-18 29 0 0,11-17 0 16,-11 17 0-16,0 0 0 0,0 0 0 0,0 0 0 15,21-14 0-15,-21 14 0 0,18-1 0 0,-18 1 0 16,30 1 0-16,-7 2-57 0,-2-7-28 0,11 10-43 16,-14-17-69-16,26 25-172 0,-14-13-215 15,-1-5 50-15,9 13 442 0</inkml:trace>
          <inkml:trace contextRef="#ctx0" brushRef="#br0" timeOffset="4094.4397">8285 7357 1122 0,'0'0'332'16,"-27"-6"-232"-16,27 6-25 0,0 0-7 0,0 0-16 15,-20-15-10-15,20 15-4 0,0 0-2 0,0 0-4 16,-24 0-4-16,24 0-1 0,-19 6-4 0,19-6 2 16,-26 22-4-16,13-4-1 0,-6 3-14 0,1 2-6 15,-1 2 0-15,0 3 0 0,1 0 0 0,2 3 0 16,4-3 0-16,1 0 0 0,4-4 0 15,5-4 0-15,2-1 0 0,0-19 0 16,8 26 0-16,-8-26 0 0,18 16 0 0,-18-16 0 16,27 3 0-16,-10-7 0 0,3-5 0 0,1-2 0 15,3-6 0-15,0-2 0 0,0-5 0 0,-1-4 0 16,-1-1 0-16,-4-1 0 0,-2 1 0 0,-4 2 0 16,-2 1 0-16,-5 1 0 0,-3 2 0 0,-3 4 0 15,-2 2 0-15,3 17 0 0,-15-29 0 16,15 29 0-16,-22-24-3 0,22 24-59 0,-25-17-34 15,4 2-59-15,21 15-119 0,-26 15-321 0,26-15 19 16,-19 18 291-16</inkml:trace>
          <inkml:trace contextRef="#ctx0" brushRef="#br0" timeOffset="4708.7302">8874 7486 584 0,'0'0'206'0,"0"0"-116"16,0 0-1-16,13-19 10 0,-13 19 12 0,0 0 5 0,0 0 6 16,0 0-6-16,0 0-21 0,0 0-23 15,0 0-17-15,-32 13-3 0,32-13-1 0,-33 11-7 16,14-4-4-16,-4-1-8 0,-2 0-8 0,-3 4-3 16,1 1-4-16,0 1-6 0,0 2-11 0,0 3 0 15,3 1 0-15,1 3 0 0,2 1 0 0,0-2 0 16,3 5 0-16,2-3 0 0,3 1 0 15,4-2 0-15,3-3 0 0,6-18 0 0,0 29 0 16,0-29 0-16,16 17 0 0,-16-17 0 16,32 4 0-16,-10-12 0 0,6-5 0 0,4-7 0 15,7-11 0-15,4-4 0 0,4-7 0 0,4-8 0 16,2-3 0-16,1-4 0 0,0 1 0 0,-4 0 0 16,-5 4 0-16,-6 5 0 0,-4 1 0 0,-6 5 0 15,-5 1 0-15,-4 2 0 0,-6 3 0 0,-3 4 0 16,-5 3 0-16,-3 4 0 0,-2 7 0 15,-1 17 0-15,-6-20 0 0,6 20 0 0,0 0 0 16,0 0 0-16,-23 25 0 0,13-1 0 0,-2 10 0 16,-1 7 0-16,-4 7 0 0,-2 3 0 0,-1 5 0 15,-1 3 0-15,2 0 0 0,2-1 0 0,1-3 0 16,8-6 0-16,5-3 0 0,5-6 0 16,4-5 0-16,6-1-27 0,-1-9-40 0,9 2 2 15,-20-27-39-15,44 35-40 0,-44-35-73 16,52 13-168-16,-23-11-144 0,-3-15 30 0,11 12 490 15</inkml:trace>
          <inkml:trace contextRef="#ctx0" brushRef="#br0" timeOffset="4927.5411">9492 7301 1342 0,'0'0'225'0,"0"0"-98"0,0 0-34 0,0 0-38 15,-13 19-14-15,3-1-8 0,0 9 6 0,-1 0-7 16,0 4-2-16,1 2-11 0,-1 2-8 15,-2 0-11-15,4 0 0 0,-3-1 0 0,1-2 0 16,2-4 0-16,3-2 0 0,2-5 0 0,2-4 0 16,2-17 0-16,2 23-3 0,-2-23-22 0,0 0-15 15,0 0-13-15,22 11-16 0,-22-11-34 16,17-23-172-16,5 6-318 0,-8-2 29 0,-1-6 243 16</inkml:trace>
          <inkml:trace contextRef="#ctx0" brushRef="#br0" timeOffset="5819.0172">9684 7172 1555 0,'-20'-10'182'15,"20"10"-110"-15,0 0-26 0,0 0-3 0,-2 20-13 16,2-20-3-16,2 19-4 0,-2-19 0 0,3 20-4 16,-3-20 4-16,8 19-19 0,-8-19-4 0,8 22 0 15,-8-22 0-15,11 22 0 0,-11-22 0 0,9 24 0 16,-9-24 0-16,4 27 0 0,-4-27 0 0,-2 29 0 15,0-12 0-15,-3 2 0 0,-1 3 0 16,-3 0 0-16,-1 3 0 0,-1 2 0 0,-2 0 0 16,-2 1 0-16,1 1 0 0,-1-3 0 0,2-1 0 15,1-2 0-15,2-5 0 0,10-18 0 0,-10 27 0 16,10-27 0-16,0 0 0 0,0 0 0 0,0 0 0 16,22 3 0-16,-22-3 0 0,33-29 0 0,-12 6 0 15,2-4 0-15,1-1 0 0,0-4 0 0,2 2 0 16,0 0 0-16,-1 0 0 15,-2 2 0-15,0-2 0 0,-4 1 0 0,0 2 0 16,-2 2 0-16,0 2 0 0,-1 3 0 0,-16 20 0 16,24-25 0-16,-24 25 0 0,0 0 0 0,0 0 0 15,0 0 0-15,16 18 0 0,-15-1 0 0,0 4 0 16,1 2 0-16,0 1 0 0,0 1 0 0,2-3 0 16,2 0 0-16,3-2 0 0,2-2 0 0,1-1 0 15,4 0-8-15,-16-17-19 0,36 27-7 16,-15-18 3-16,4 0-3 0,5-7 1 0,2 2-9 15,-2-6-6-15,4 2-14 0,-9-8-12 0,9 8-15 16,-13-13-23-16,10 12-26 0,-13-16-28 16,8 14-11-16,-26 3-8 0,29-24 56 0,-29 24 66 15,14-25 100-15,-14 25 87 0,2-27 52 0,-2 27 15 16,-5-25-18-16,5 25-24 0,-7-22-26 16,7 22-22-16,-8-20-15 0,8 20-15 0,0 0-8 15,-19-21-11-15,19 21-7 0,-17-10-9 0,17 10-11 16,-19-3-25-16,19 3 0 0,-24 7 0 0,24-7 0 15,-30 23 0-15,30-23 0 0,-34 35 0 0,15-11 0 16,-1 3 0-16,-2 2 0 0,1 2 0 0,-1 2 0 16,0 0 0-16,2-1 0 0,3-3 0 0,6-3 0 15,4-5 0-15,5-4 0 16,2-17 0-16,3 26 0 0,-3-26 0 0,0 0 0 16,20 14 0-16,-20-14 0 0,22-5 0 0,-22 5 0 15,31-19 0-15,-11 2 0 0,-1-2 0 0,3-4 0 16,-2-3 0-16,0 0 0 0,2-2 0 0,-1 0 0 15,-1 2 0-15,1-1 0 0,-3 3 0 0,-1 1 0 16,-2 2 0-16,-2 4 0 0,-13 17 0 0,20-19 0 16,-20 19 0-16,0 0 0 0,0 0 0 15,0 0 0-15,0 0 0 0,-4 35 0 0,-3-11 0 16,-4 8 0-16,-2 3 0 0,-3 7 0 0,-4 2 0 16,0 4 0-16,-5 5 0 0,3 2 0 0,-2 1 0 15,1 5-7-15,1-1 8 0,1-2-10 0,3-3 8 16,4-4-24-16,1-9 11 0,5-5-7 15,-1-4 7-15,5-6 9 0,0-3-3 16,4-24 36-16,-6 26-20 0,6-26 35 0,0 0-19 16,0 0-24-16,0 0 0 0,0 0 0 0,-20-20 0 15,14 3 0-15,0-7 0 0,4 0 0 0,1-2 0 16,2 1 0-16,0-3-3 0,4 1-26 0,-2-3-14 16,7 2-15-16,-4-8-22 0,15 7-29 0,-15-16-72 15,26 20-201-15,-14-10-184 0,-2-4 32 0,9 10 473 16</inkml:trace>
        </inkml:traceGroup>
        <inkml:traceGroup>
          <inkml:annotationXML>
            <emma:emma xmlns:emma="http://www.w3.org/2003/04/emma" version="1.0">
              <emma:interpretation id="{F6820F85-991D-484A-96C3-581FCE519C08}" emma:medium="tactile" emma:mode="ink">
                <msink:context xmlns:msink="http://schemas.microsoft.com/ink/2010/main" type="inkWord" rotatedBoundingBox="10979,6643 15093,6623 15101,8277 10987,8297"/>
              </emma:interpretation>
              <emma:one-of disjunction-type="recognition" id="oneOf2">
                <emma:interpretation id="interp10" emma:lang="en-NZ" emma:confidence="0">
                  <emma:literal>(reacting</emma:literal>
                </emma:interpretation>
                <emma:interpretation id="interp11" emma:lang="en-NZ" emma:confidence="0">
                  <emma:literal>(reaching</emma:literal>
                </emma:interpretation>
                <emma:interpretation id="interp12" emma:lang="en-NZ" emma:confidence="0">
                  <emma:literal>Creating</emma:literal>
                </emma:interpretation>
                <emma:interpretation id="interp13" emma:lang="en-NZ" emma:confidence="0">
                  <emma:literal>(redacting</emma:literal>
                </emma:interpretation>
                <emma:interpretation id="interp14" emma:lang="en-NZ" emma:confidence="0">
                  <emma:literal>(rearing</emma:literal>
                </emma:interpretation>
              </emma:one-of>
            </emma:emma>
          </inkml:annotationXML>
          <inkml:trace contextRef="#ctx0" brushRef="#br0" timeOffset="42188.7932">11433 6846 862 0,'0'0'72'0,"14"-24"-5"0,-14 7 13 15,0 17 7-15,8-30 3 0,-8 30-20 0,11-35-15 16,-5 18-21-16,-6-2-10 0,0 19-6 0,1-34 5 16,-1 34 2-16,-3-22 10 0,3 22 1 0,0 0-2 15,-17-7-6-15,17 7-8 0,-25 7-4 0,6 4-6 16,-2 9 3-16,-4 8-3 0,-1 11 12 0,-6 3-4 15,1 10 12 1,-7 4-11-16,2 4-2 0,-3 7 16 0,2 4-17 16,1 2 15-16,4 3-7 0,4 0-17 0,7-2 12 15,8-2-18-15,5-1 11 0,6-6 0 16,6-3-19-16,8-6 16 0,5-2-20 0,10-6-5 16,3-6-4-16,13 1-31 0,0-9-32 0,16 10-85 15,-14-24-194-15,16 7-219 0,3-1 26 0,-8-18 431 16</inkml:trace>
          <inkml:trace contextRef="#ctx0" brushRef="#br0" timeOffset="43066.8789">11558 7429 689 0,'13'-19'136'15,"-13"19"-115"-15,6-27 4 0,-6 27 8 16,7-24 15-16,-7 24 16 0,0 0 17 0,0 0 1 16,0 0-4-16,0 0-11 0,0 0-25 0,0 0-15 15,0 0-8-15,-3 22 5 0,3-22 2 0,-6 37 10 16,0-17-3-16,4 7 4 0,-4-1-11 0,3 4 5 15,-1 0-11-15,1 3 6 0,1-3-6 0,0 3-11 16,1-4 26-16,1 0-31 0,-1-5 25 0,2-1-16 16,0-4-6-16,3-2 4 0,-4-17-5 0,7 25 2 15,-7-25 0-15,0 0 5 0,0 0 3 0,17 9 5 16,-17-9-1-16,0 0 4 0,14-18 0 0,-14 18-6 16,12-34 0-16,-6 11-10 0,0-3-16 0,0-3 19 15,0-2-22-15,-1 2 22 0,1-2-6 16,-2 3-7-16,0-1 7 0,-2 1-5 0,0 3 4 15,2 1 0-15,-2 2 3 0,2 3-5 0,-1 2 5 16,-3 17-5-16,7-27 0 0,-7 27-2 0,0 0-2 16,14-22-1-16,-14 22 1 0,0 0-5 0,26-7-2 15,-26 7-6-15,30 1-10 0,-10-2-10 0,3 3-7 16,0-6-27-16,10 7-26 0,-10-10-21 16,16 13-39-16,-15-17-34 0,20 17-88 0,-8-5-197 15,-6-8 41-15,12 16 360 0</inkml:trace>
          <inkml:trace contextRef="#ctx0" brushRef="#br0" timeOffset="43426.2992">12075 7464 1450 0,'0'0'49'0,"-16"17"-12"0,16-17-12 0,0 0 5 15,3 20 3-15,-3-20 7 0,17 12 0 0,-17-12-9 16,30 6-1-16,-7-5-3 0,-2-4-3 0,2 0-3 15,2-3-10-15,0-1-6 0,1-3 4 0,-2 0-5 16,-2 0 4-16,-2 1-3 0,-3-1 1 0,-17 10-3 16,26-14 7-16,-26 14 2 0,0 0 2 15,0 0 7-15,0 0-5 0,12-17-4 16,-12 17-2-16,0 0-8 0,-22-15-1 0,22 15-1 16,-28-5 0-16,10 4-1 0,0 2 0 0,-3 2 2 15,-2 3-2-15,1 0 2 0,0 2-2 0,0 3 2 16,3 1-1-16,-1 3 2 0,2 2-2 0,-1 2 2 15,3 3-4-15,3 1 5 0,0 2-5 16,5-1 4-16,4 2-5 0,4-1-8 0,3-4 23 16,4-1-24-16,4 0 21 0,-11-20-24 0,30 32-11 15,-9-22-11-15,5 2-16 0,-3-11-16 0,12 7-24 16,-10-17-40-16,22 14-75 0,-18-26-83 0,9 7-229 16,8 5 75-16,-12-17 351 0</inkml:trace>
          <inkml:trace contextRef="#ctx0" brushRef="#br0" timeOffset="43785.7405">12776 7323 1532 0,'-17'6'79'0,"-10"-6"-30"0,6 8 2 0,-7-2-5 16,6 8-7-16,-2-2-11 0,2 6 0 0,-2 0-2 16,3 3 0-16,1 0-7 0,1 3 4 0,2 1-7 15,4 0 5-15,1 0-7 0,3 1 0 16,2-4-6-16,4-2-1 0,3-2-4 0,0-18-9 15,10 29 8-15,-10-29-9 0,20 25 22 0,-20-25-14 16,29 14 12-16,-12-9-13 0,2-5 0 16,1-1 0-16,2-5-5 0,2-3 6 0,0-2-13 15,2-3 21-15,-1-3-6 0,-3 1 1 0,0-4-4 16,-2 0 0-16,-3 1 0 0,-3-3 0 16,1 0 0-16,-2 1 0 0,-1-1 0 0,-1 1 0 15,-1 3 0-15,-10 18-3 0,15-29-1 0,-15 29 1 16,0 0 3-16,0 0 1 0,0 0 0 0,0 0-2 15,0 0-4-15,0 0-4 0,0 0-4 0,-6 27 3 16,0-4-2-16,-3 2 8 0,2 2-8 0,-1-2-1 16,5 4-21-16,-2-6-9 0,7 4-26 0,-2-9-11 15,11 7-1-15,-11-25-47 16,28 33-3-16,-28-33-64 0,43 17-111 0,-16-8-130 16,-4-15 14-16,18 15 388 0</inkml:trace>
          <inkml:trace contextRef="#ctx0" brushRef="#br0" timeOffset="44004.5006">13312 7366 1395 0,'-30'-15'149'15,"30"15"-80"-15,-39-5-10 0,39 5 1 0,-34 3-9 16,34-3-11-16,-34 18-11 0,34-18-4 0,-32 34-7 16,19-13 0-16,2 2-9 0,2 2 2 0,2 3-5 15,2 0 2-15,4 1-7 0,2 0 4 16,4-5-9-16,3-2 6 0,5-5-9 0,-13-17-14 15,37 23 19-15,-12-20-38 0,6 1 6 16,1-10-15-16,9 1-44 0,-7-15-11 0,20 10-115 16,-20-17-250-16,12-4-41 0,5 2 108 0</inkml:trace>
          <inkml:trace contextRef="#ctx0" brushRef="#br0" timeOffset="44207.7129">13876 6792 1724 0,'-20'14'50'16,"1"8"-13"-16,-1 5-6 0,0 4 3 0,0 5-18 16,1 6-1-16,0 2 7 0,2 5-23 0,-1 0 21 15,2 3-22-15,1 1 2 0,3 1 9 0,4-1-13 16,1-1 8-16,4-3-10 0,0-3 2 0,3-2-16 16,0-7-1-16,5 1-26 0,-4-9-7 0,8 4-22 15,-9-33-65-15,17 48-92 0,-22-30-246 16,5-18-50-16,11 32 185 0</inkml:trace>
          <inkml:trace contextRef="#ctx0" brushRef="#br0" timeOffset="44551.4766">13559 7294 1653 0,'0'0'89'0,"0"0"-40"16,-21 11-12-16,21-11 2 0,0 0-9 0,6 24-2 15,-6-24-3-15,0 0 1 0,30 20-3 0,-13-12-1 16,3-6-4-16,2 2-10 0,4-3-8 0,2-2 0 16,0 1 0-16,1-4 0 0,-4 0 0 0,3 1 0 15,-1-2 0-15,-1 0 0 0,-3 0 0 16,0 3 0-16,-1-3 0 0,-3 1 0 0,1 1 0 16,-3 0 0-16,-17 3 0 0,20-2 0 15,-20 2 0-15,0 0 0 0,0 0 0 0,0 0 0 0,0 0 0 16,0 0 0-16,8 20 0 0,-8-20 0 15,-3 29 0-15,0-8 0 0,-5 3 0 0,0 2 0 16,-1 3 0-16,-1-2 0 0,1 0 0 0,0 0 0 16,3-2 0-16,0-2 0 0,2-2 0 15,4-21-18-15,-2 30-13 0,2-30-16 0,5 18-2 16,-5-18-9-16,0 0 2 0,0 0-28 0,31-2-53 16,-29-24-73-16,23 13-172 0,-7-9-139 0,-4-12 78 15,13 16 433-15</inkml:trace>
          <inkml:trace contextRef="#ctx0" brushRef="#br0" timeOffset="44707.7409">14087 7022 1601 0,'-26'-20'147'15,"26"20"-68"-15,-17-3-21 0,17 3-15 0,0 0-12 16,0 0-15-16,0 0-11 0,0 0-6 0,0 0-3 16,0 0-4-16,4 18-6 0,-4-18-6 0,22 11-15 15,-22-11 0-15,33 12-20 0,-33-12-70 0,42 17-97 16,-42-17-331-16,33 17-10 0,-10-2 219 15</inkml:trace>
          <inkml:trace contextRef="#ctx0" brushRef="#br0" timeOffset="45098.3964">14383 7260 1693 0,'0'0'60'0,"-21"14"-32"0,21-14 3 15,-15 20-2-15,15-20-2 0,-16 32-6 0,6-12 5 16,-2 1-1-16,3 2 0 0,-4 2-9 0,4 2 4 16,-4 0-6-16,3 2 5 0,-3-2-8 0,2-1-9 15,0-3-2-15,3-3 0 0,2-3 0 0,6-17 0 16,-6 21 0-16,6-21 0 0,0 0 0 16,0 0 0-16,0 0 0 0,0 0 0 15,17-3 0-15,-17 3 0 0,25-29 0 0,-9 6 0 16,4-5 0-16,2-1 0 0,-2-1 0 0,3-1 0 15,-1 0 0-15,-1 2 0 0,0-1 0 0,-3 3 0 16,-1 2 0-16,-1 3 0 0,-3 3 0 0,-13 19 0 16,21-25 0-16,-21 25 0 0,0 0 0 0,0 0 0 15,17-8 0-15,-17 8 0 0,0 0 0 16,9 23 0-16,-9-23 0 0,9 33 0 0,-5-14 0 16,0 1 0-16,1 0 0 0,1-1 0 0,2 3 0 15,0-3 0-15,2 2-20 0,1-3-12 0,2 0-11 16,-13-18-4-16,29 34-24 0,-29-34-22 0,39 30-55 15,-39-30-77-15,43 11-195 0,-19-1-111 0,-4-10 115 16,13 13 416-16</inkml:trace>
          <inkml:trace contextRef="#ctx0" brushRef="#br0" timeOffset="45598.46">15046 7272 1224 0,'-18'-16'325'0,"-5"2"-216"16,23 14-28-16,-31-10-10 0,31 10-18 0,-32 4-16 15,15 3-5-15,-3 1-5 0,2 6 2 16,0 3-7-16,1 3-1 0,1 1-7 0,2 3-12 16,2 1-2-16,4 0 0 0,1 1 0 0,4-3 0 15,2-1 0-15,3-2 0 0,2-1 0 16,-4-19 0-16,18 27 0 0,-18-27 0 0,28 14 0 16,-28-14 0-16,33 1 0 0,-16-6 0 0,-17 5 0 15,32-18 0-15,-15 3 0 0,0-3 0 0,0-2 0 16,-1-2 0-16,-2 0 0 0,1-1 0 15,-2-1 0-15,0 1 0 0,0 0 0 0,-1 4 0 16,-2 2 0-16,-10 17 0 0,13-22 0 0,-13 22 0 16,0 0 0-16,0 0 0 0,0 0 0 0,0 0 0 15,2 23 0-15,-5 0 0 0,-5 7 0 0,-1 6 0 16,-4 7 0-16,-4 3-16 0,0 8-16 0,-2 4 1 16,0 8 15-16,-3 2-2 0,-1 0 13 15,-2 2-7-15,2-3-8 0,0-5 18 16,2-6-7-16,2-2 13 0,2-8-10 0,2-7 9 15,6-6-7-15,0-9 7 0,5-7-4 0,4-17-8 16,-2 18 18-16,2-18-8 0,0 0 25 0,0 0 5 16,0 0 3-16,0 0 5 0,0-29-16 0,0 11-15 15,0-2-8-15,0-3 0 0,0-3 0 0,-1 0 0 16,-1-2 0-16,1-2 0 0,0-3 0 16,1-6 0-16,1-4 0 0,2-6 0 0,2 0 0 15,1-2-36-15,5 3 0 0,-2-2-6 0,5 10-30 16,-5-1 12-16,10 16-68 0,-16-14-91 0,19 17-331 15,-6 3-9-15,2-1 215 0</inkml:trace>
        </inkml:traceGroup>
        <inkml:traceGroup>
          <inkml:annotationXML>
            <emma:emma xmlns:emma="http://www.w3.org/2003/04/emma" version="1.0">
              <emma:interpretation id="{0D5486E1-8C7B-4AA6-A4E3-7856762631AD}" emma:medium="tactile" emma:mode="ink">
                <msink:context xmlns:msink="http://schemas.microsoft.com/ink/2010/main" type="inkWord" rotatedBoundingBox="15739,6814 17692,6804 17696,7674 15743,7683"/>
              </emma:interpretation>
              <emma:one-of disjunction-type="recognition" id="oneOf3">
                <emma:interpretation id="interp15" emma:lang="en-NZ" emma:confidence="0">
                  <emma:literal>with</emma:literal>
                </emma:interpretation>
                <emma:interpretation id="interp16" emma:lang="en-NZ" emma:confidence="0">
                  <emma:literal>With</emma:literal>
                </emma:interpretation>
                <emma:interpretation id="interp17" emma:lang="en-NZ" emma:confidence="0">
                  <emma:literal>wroth</emma:literal>
                </emma:interpretation>
                <emma:interpretation id="interp18" emma:lang="en-NZ" emma:confidence="0">
                  <emma:literal>worth</emma:literal>
                </emma:interpretation>
                <emma:interpretation id="interp19" emma:lang="en-NZ" emma:confidence="0">
                  <emma:literal>withe</emma:literal>
                </emma:interpretation>
              </emma:one-of>
            </emma:emma>
          </inkml:annotationXML>
          <inkml:trace contextRef="#ctx0" brushRef="#br0" timeOffset="46379.2535">15928 7272 917 0,'0'0'483'0,"-27"-2"-430"0,27 2-16 15,-25 4 3-15,25-4 6 0,-25 15-4 0,25-15-1 16,-25 26-3-16,25-26 5 0,-25 31-5 16,16-12-3-16,9-19-9 0,-20 36 1 0,13-16-7 15,0 0 3-15,1 1-6 0,2-1 2 0,0-1-5 16,3 0 3-16,1-19-6 0,1 30-2 0,-1-30-5 16,8 22-1-16,-8-22-3 0,18 13 1 0,-18-13-1 15,25 5-1-15,-25-5 1 0,31-4 1 16,-13-3 0-16,0 0 0 0,1-4 0 0,-1-2-3 15,0-3 4-15,-1-1-3 0,0-1 3 0,-2 0-3 16,-2 0 1-16,0-1-1 0,0 3 2 0,-13 16-2 16,19-29 3-16,-19 29-3 0,11-20 3 0,-11 20-3 15,0 0 3-15,0 0 0 0,0 0 0 0,0 0-1 16,0 0-4-16,0 0 2 0,0 0-1 16,0 0 2-16,1 27-1 0,-2-10 4 0,0 4-4 15,0 2 3-15,-1 2-4 0,2 0 4 0,2 0-2 16,1 1 6-16,1-2-5 0,2-1 7 0,2-4-3 15,2-2-9-15,-10-17 10 0,23 22-12 0,-23-22 13 16,31 11 3-16,-14-11-8 0,0-2-2 0,1-5 0 16,0-2 0-16,2-5 0 0,-1-4 0 0,-1-3 0 15,-2-4 0-15,-1-2 0 16,-2-1 0-16,-2 1 0 0,0-1 0 0,-5 2 0 16,-1 2 0-16,-1-1 0 0,-3 4 0 0,-2 2 0 15,-1 3 0-15,2 16 0 0,-3-25 0 0,3 25 0 16,0 0 0-16,0 0-3 0,0 0-25 0,0 0-15 15,0 0-8-15,0 0-16 0,0 0-15 0,18 16-24 16,-18-16-36-16,26 21-70 0,-26-21-129 16,18 4-145-16,6 9 44 0,-24-13 399 0</inkml:trace>
          <inkml:trace contextRef="#ctx0" brushRef="#br0" timeOffset="46598.9645">16785 7289 1196 0,'-11'-26'233'0,"11"26"-134"0,0 0-22 15,0 0-2-15,-29 21-11 0,29-21-7 16,-21 25-13-16,12-6-1 0,-2-1-13 0,1 6 6 16,-3 0-12-16,2 1 2 0,-3 1-3 0,5 0-6 15,-1-1-14-15,3-2-3 0,3-2 0 0,2-1 0 16,2-20 0-16,0 30 0 0,0-30 0 0,3 22 0 16,-3-22 0-16,0 0 0 0,18 17-11 0,-18-17-14 15,20-3-14-15,-20 3-14 0,27-15-33 0,-18-8-45 16,19 15-89-16,-23-24-227 0,16 7-84 15,0 4 29-15,-10-14 501 0</inkml:trace>
          <inkml:trace contextRef="#ctx0" brushRef="#br0" timeOffset="46928.0991">17254 6861 1254 0,'-7'34'286'0,"-6"-10"-221"0,8 10-1 0,-7-5-3 15,5 6-19-15,-5-1 4 0,2 6-31 0,-2-3 21 16,1 4-9-16,-1-1-16 0,1 1 1 0,-2-1-11 16,3-1 4-16,0-2-8 0,1-3 7 0,1 0-8 15,-1-5 5-15,3-2-8 0,0-3-2 16,4-4-23-16,2-20-19 0,-2 31-49 0,2-31-66 16,0 0-273-16,0 0-127 0,0 0 68 0,25 15 444 15</inkml:trace>
          <inkml:trace contextRef="#ctx0" brushRef="#br0" timeOffset="47099.9952">17031 7286 1740 0,'-32'-1'127'0,"32"1"-65"0,0 0-21 0,-18 1-12 16,18-1-15-16,0 0-12 0,0 0-2 0,0 0 3 16,24 0 3-16,-4-3 1 0,7-3-2 0,5-6-4 15,5-2-1-15,2-1-10 0,3-2-10 0,-3-1-15 16,4 1-15-16,-4-6-34 0,8 9-42 0,-13-19-89 15,23 12-331-15,-16-1-11 0,-2-3 164 16</inkml:trace>
          <inkml:trace contextRef="#ctx0" brushRef="#br0" timeOffset="47412.4544">17683 6805 1720 0,'-23'18'69'0,"4"9"-15"16,-2-2-2-16,1 8-2 0,-3 2-14 15,2 2-12-15,-2 0 18 0,3 4-42 0,-2-1 0 16,2 3 0-16,2 0 0 0,0-2 0 0,3-5 0 16,3-1 0-16,1-2 0 0,2-4 0 0,2-3 0 15,2-3 0-15,3-3 0 0,2-20 0 0,1 25 0 16,-1-25 0-16,0 0 0 0,15 19 0 0,-15-19 0 16,22 0 0-16,-22 0 0 0,29-13 0 15,-29 13 0-15,33-24 0 0,-16 8 0 0,0 1 0 16,1-4 0-16,-1 1 0 0,0 1 0 15,-17 17 0-15,30-27 0 0,-30 27 0 0,26-21 0 16,-26 21 0-16,18-8 0 0,-18 8 0 0,0 0 0 16,0 0 0-16,0 0 0 0,17 19 0 0,-17-19 0 15,6 26 0-15,-2-7 0 0,-4-19-30 0,4 37-67 16,-4-37-60-16,13 39-230 0,-13-39-226 16,8 29 48-16,2-9 368 0</inkml:trace>
        </inkml:traceGroup>
        <inkml:traceGroup>
          <inkml:annotationXML>
            <emma:emma xmlns:emma="http://www.w3.org/2003/04/emma" version="1.0">
              <emma:interpretation id="{8FCF4F96-0725-4C98-B9CF-A7CF9383B19F}" emma:medium="tactile" emma:mode="ink">
                <msink:context xmlns:msink="http://schemas.microsoft.com/ink/2010/main" type="inkWord" rotatedBoundingBox="18295,6792 22039,6773 22046,8306 18302,8324"/>
              </emma:interpretation>
              <emma:one-of disjunction-type="recognition" id="oneOf4">
                <emma:interpretation id="interp20" emma:lang="en-NZ" emma:confidence="0">
                  <emma:literal>oxygen).</emma:literal>
                </emma:interpretation>
                <emma:interpretation id="interp21" emma:lang="en-NZ" emma:confidence="0">
                  <emma:literal>oxygen),</emma:literal>
                </emma:interpretation>
                <emma:interpretation id="interp22" emma:lang="en-NZ" emma:confidence="0">
                  <emma:literal>oxygen?</emma:literal>
                </emma:interpretation>
                <emma:interpretation id="interp23" emma:lang="en-NZ" emma:confidence="0">
                  <emma:literal>oxygen))</emma:literal>
                </emma:interpretation>
                <emma:interpretation id="interp24" emma:lang="en-NZ" emma:confidence="0">
                  <emma:literal>oxygen?)</emma:literal>
                </emma:interpretation>
              </emma:one-of>
            </emma:emma>
          </inkml:annotationXML>
          <inkml:trace contextRef="#ctx0" brushRef="#br0" timeOffset="48006.2637">18465 7290 979 0,'19'5'290'0,"-19"-5"-27"0,0 0-191 0,1-19-36 16,-1 19-9-16,0 0 2 0,0 0-4 0,-9-17-3 15,9 17 1-15,0 0 2 0,0 0 0 0,-20-3-6 16,20 3-3-16,-17 7-2 0,17-7 3 0,-20 21 1 16,20-21 4-16,-27 29-3 0,15-10 4 0,-3 0-3 15,3 2 1-15,-1 1-5 0,0 1 4 16,4 0-14-16,0 0-6 0,3-1 0 15,2-4 0-15,4-1 0 0,0-17 0 0,9 28 0 16,-9-28 0-16,21 18 0 0,-3-12 0 0,0-4 0 16,3-2 0-16,3-3 0 0,0-3 0 0,2-5 0 15,-1-3 0-15,0-3 0 0,-2-2 0 0,-2 0 0 16,-3-2 0-16,-4 2 0 0,0 0 0 0,-5-1 0 16,-1 2 0-16,-3 0 0 0,-3 0 0 15,-2 18 0-15,0-30 0 0,0 30 0 0,-8-27 0 16,8 27 0-16,-14-23 0 0,14 23 0 0,0 0-8 15,-23-17-21-15,23 17-5 0,0 0-15 0,0 0-29 16,0 0-32-16,0 0-48 0,0 30-79 0,0-30-83 16,0 0-192-16,30 30 56 0,-30-30 401 15</inkml:trace>
          <inkml:trace contextRef="#ctx0" brushRef="#br0" timeOffset="48397.0022">19211 7262 1324 0,'0'0'306'0,"-40"-1"-240"0,21-1-26 16,-4-3-7-16,1 4-12 0,-1-1-11 15,-2 4-5-15,0 2 0 0,1 4 6 0,-2 3 2 16,2 2 3-16,-2 5-1 0,1 1 3 0,-2 4-5 16,1 4 6-16,1 0-8 0,-1 3 3 15,1-1-8-15,3 0 1 0,1-4-7 0,4-2 3 16,5-3-4-16,12-20-1 0,-17 30-13 0,17-30-5 15,-2 18-15-15,2-18-1 0,0 0-5 0,0 0 1 16,24-5-5-16,-24 5-12 0,24-28-15 16,-13 4-19-16,9 6 1 0,-9-10 4 0,4 6 36 15,-4-2 27-15,-2 1 45 0,1 5 24 0,-12-5 22 16,2 23 2-16,3-34 3 0,-3 34-8 0,-4-25 0 16,4 25-5-16,0 0-4 0,0 0-8 0,0 0-9 15,0 0-13-15,0 0-10 0,0 0-9 0,0 0-3 16,0 0 4-16,1 28-1 0,7-9 3 0,4-2-9 15,-12-17 2-15,36 28-7 16,-10-17-1-16,3 0-14 0,4-7-13 0,6 4-26 16,-4-11-29-16,14 9-52 0,-17-19-75 0,24 14-227 15,-12-4-89-15,-1-7 114 0</inkml:trace>
          <inkml:trace contextRef="#ctx0" brushRef="#br0" timeOffset="52079.8985">19452 7352 1341 0,'0'0'108'15,"0"0"-62"-15,0 0-7 0,0 0-4 0,0 0 2 16,0 0-2-16,0 0-4 0,-18-11-5 0,18 11-6 15,0 0-5-15,0 0-2 0,-21 10 0 0,21-10 4 16,-17 21 2-16,6-4 4 0,-2 3-2 16,1 5 6-16,-3-1-5 0,2 4 3 0,2-1-11 15,2-3 0-15,5-5-8 0,4-19 1 0,-2 28-4 16,2-28-1-16,0 0-2 0,23 23 0 16,-23-23 0-16,30 5 3 0,-11-9 0 0,7-3 1 15,0-4 5-15,5-4-4 0,2-1 5 0,1-5-9 16,1-4 3-16,0-2-5 0,2-3 4 0,-3-2-3 15,-3 2 3-15,-1 0-5 0,-6 0 4 16,-1 1-4-16,-4 1 5 0,0 2-6 0,-5 5 7 16,-2 2-3-16,-12 19 0 0,14-20-1 0,-14 20 0 15,0 0-2-15,0 0 1 0,0 0-1 0,-6 22-4 16,0-1 5-16,-5 13-2 0,-3 9 6 0,-3 7-6 16,-2 6 8-16,-2 7-11 0,-2 3 13 0,-1 6 5 15,-1 3-12-15,2-3 13 0,0-1-17 0,3-5-1 16,1-6 9-16,2-4-8 15,3-6 8-15,1-8-6 0,3-4 3 0,1-7-3 16,2-4 4-16,-1-7-4 0,1-3 9 0,7-17-1 16,-16 18 4-16,16-18-1 0,0 0-9 0,-24 3 0 15,24-3 0-15,-21-20 0 0,8 3-17 0,1-4-2 16,0-6-9-16,3-3-6 0,-2-4-8 0,8 0-6 16,-6-7-17-16,9 3 0 0,-6-10-33 15,13 13-30-15,-15-19-69 0,25 20-205 0,-9-3-80 16,0-1 61-16,15 17 421 0</inkml:trace>
          <inkml:trace contextRef="#ctx0" brushRef="#br0" timeOffset="52642.4121">20374 7401 1402 0,'0'0'204'16,"-23"-21"-158"-16,23 21-11 0,-21-29 4 0,21 29-2 16,-22-26-2-16,22 26-9 0,-31-22 4 0,31 22 2 15,-37-15 3-15,18 13-4 0,-1 0-5 16,2 6-2-16,-1 1-3 0,-2 2 0 16,-1 5-18-16,3 2-3 0,-1 5 0 0,0 2 0 15,-1 1 0-15,1 1 0 0,2 1 0 0,5-1 0 16,4-2 0-16,3-2 0 0,6-19 0 0,1 29 0 15,-1-29 0-15,19 24 0 0,-19-24 0 0,32 16 0 16,-8-11 0-16,1-4 0 0,3-2 0 16,-1-4 0-16,3-2 0 0,2-3 0 0,0-3 0 15,2-1 0-15,-4-2 0 0,-2-4 0 0,-3 2 0 16,-1-2 0-16,-4 0 0 0,-3 1 0 0,-1-2 0 16,-3 3 0-16,-13 18 0 0,17-29 0 0,-17 29 0 15,7-19 0-15,-7 19 0 0,0 0 0 0,0-20 0 16,0 20 0-16,0 0 0 0,0 0 0 15,0 0 0-15,0 0 0 0,-20 27 0 16,12-9 0-16,-1 8 0 0,-1 4 0 0,-2 6 0 16,-1 4 0-16,-2 8 0 0,-2 3 0 0,0 7 0 15,-2 3 0-15,-1 3 0 0,-2 1 0 0,3-1 0 16,1-2 0-16,-1-5 0 0,6-7 0 0,2-4 0 16,-1-6 0-16,2-5 0 0,0-3 0 0,1-6 0 15,0-1 0-15,0-8 0 0,-1-1 0 0,10-16 0 16,-17 19 0-16,17-19 0 0,0 0 0 15,-25-2-2-15,25 2-17 0,-20-20-23 0,9 1 18 16,2 0-20-16,0-10 6 0,6 6-22 16,-4-8-16-16,9 4-1 0,-8-9-24 0,13 12-16 15,-14-17-38-15,18 15-52 0,-16-12-165 0,6-10-60 16,14 11 152-16</inkml:trace>
          <inkml:trace contextRef="#ctx0" brushRef="#br0" timeOffset="53361.3045">20623 7522 1497 0,'-23'1'212'0,"23"-1"-130"0,0 0-26 16,0 0-11-16,0 0-13 0,0 0-18 15,0 0-8-15,0 0-4 0,0 0-1 0,0 0 2 16,0 0 1-16,0 0-1 0,31-10 2 0,-31 10-4 15,35-10 1-15,-14 3-2 0,2-2 1 0,3 1 0 16,4-2-1-16,0-1-2 0,0-1 3 0,2 0-4 16,-4-3 4-16,0 2-2 0,-2-1 2 0,-6 0-1 15,-20 14 2-15,28-21-2 0,-28 21 8 16,0 0 4-16,10-26 4 0,-10 26 2 0,0 0-5 16,-11-25-5-16,11 25-4 0,-21-15-4 0,21 15 0 15,-31-6 0-15,9 9 0 0,-1 0 1 16,-2 6-2-16,0 2 2 0,1 3-1 0,-1 4 1 15,1 3-2-15,0 3 2 0,-1 1-1 0,3 1 0 16,3-2 0-16,4 0 0 0,3-2 0 16,6-1 0-16,4-5 0 0,2-16 0 0,9 26 0 15,-9-26 0-15,26 18 0 0,-9-14 0 0,4-2 0 16,3-2 0-16,3-4 0 0,2-2 0 0,1-2 0 16,3-3 0-16,0 0 0 0,2-3 0 0,-2-3 0 15,-3 0 0-15,-4-1 0 0,-3 1 0 0,-3 2 0 16,-3 2 0-16,-17 13 0 0,23-21 0 0,-23 21 0 15,0 0 0-15,18-15 0 0,-18 15 0 16,0 0 0-16,0 0 0 0,0 0 0 0,0 0 0 16,0 0 0-16,0 0 0 0,0 0 0 15,-16 23 0-15,16-23 0 0,-22 32 0 0,10-12 0 16,-3 1 0-16,5 2 0 0,-1-2 0 0,2-3 0 16,9-18 0-16,-10 24 0 0,10-24 0 0,0 0 0 15,6 18 0-15,-6-18 0 0,0 0 0 0,21 2 0 16,-21-2 0-16,32-20 0 0,-12 3 0 15,6-4 0-15,3-2 0 0,4-4 0 0,1-1 0 16,2-1 0-16,1 1 0 0,-3 0 0 0,0 3 0 16,-4 1 0-16,-4 1 0 0,-3 1 0 0,-2 4 0 15,-21 18 0-15,27-24 0 0,-27 24 0 16,0 0 0-16,0 0 0 0,0 0 0 0,0 0 0 16,0 0 0-16,-3 32 0 0,-9-4 0 15,-5 3 0-15,-1 2 0 0,-2-1 0 0,2 0 0 16,2 0 0-16,3-4-2 0,7 0-35 0,2-7-2 15,9 1-12-15,-5-22-1 0,23 32-28 0,-23-32-15 16,41 21-52-16,-41-21-75 0,53-5-293 0,-22 4-10 16,-5-11 244-16</inkml:trace>
          <inkml:trace contextRef="#ctx0" brushRef="#br0" timeOffset="53658.1472">21784 6775 1784 0,'0'0'28'0,"0"0"-15"0,0 0 0 15,0 0 5-15,0 0 12 0,21 17 2 16,-21-17 0-16,27 24-1 0,-7-8-1 0,-1 1-6 16,4 3-12-16,-1 2-12 0,2 2 0 0,-2 2 0 15,-1 0 0-15,-3 3 0 0,-1 1 0 0,-5 3 0 16,-3 1 0-16,-7 0 0 0,-4 3 0 0,-4 1 0 15,-4 0 0-15,-4 1 0 0,-2-1 0 0,-4 0 0 16,-3 1 0-16,-2-3 0 16,-2-1 0-16,-1-2 0 0,1-1 0 0,3-5 0 15,2-2 0-15,4-4 0 0,18-21-16 0,-22 33-72 16,22-33-99-16,0 0-448 0,-6 18-3 0,6-18 156 16</inkml:trace>
          <inkml:trace contextRef="#ctx0" brushRef="#br0" timeOffset="53845.6599">22022 7701 2047 0,'-18'-1'0'16,"18"1"0"-16,0 0 0 0,0 0 0 15,-20-17 0-15,20 17 0 0,-6-17 0 0,6 17 0 16,-6-24-34-16,6 24-129 0,-6-29-210 15,6 29-251-15,0 0 7 0,5-27 382 0</inkml:trace>
        </inkml:traceGroup>
      </inkml:traceGroup>
      <inkml:traceGroup>
        <inkml:annotationXML>
          <emma:emma xmlns:emma="http://www.w3.org/2003/04/emma" version="1.0">
            <emma:interpretation id="{F1EA3231-6E5A-411F-893F-D75044AB39DF}" emma:medium="tactile" emma:mode="ink">
              <msink:context xmlns:msink="http://schemas.microsoft.com/ink/2010/main" type="line" rotatedBoundingBox="2086,7946 9702,7896 9713,9682 2097,9732"/>
            </emma:interpretation>
          </emma:emma>
        </inkml:annotationXML>
        <inkml:traceGroup>
          <inkml:annotationXML>
            <emma:emma xmlns:emma="http://www.w3.org/2003/04/emma" version="1.0">
              <emma:interpretation id="{5D0CFAE5-A71C-4F07-9941-E17F671212AC}" emma:medium="tactile" emma:mode="ink">
                <msink:context xmlns:msink="http://schemas.microsoft.com/ink/2010/main" type="inkWord" rotatedBoundingBox="2086,7946 6052,7920 6061,9318 2095,9344"/>
              </emma:interpretation>
              <emma:one-of disjunction-type="recognition" id="oneOf5">
                <emma:interpretation id="interp25" emma:lang="en-NZ" emma:confidence="0">
                  <emma:literal>Puzzle!</emma:literal>
                </emma:interpretation>
                <emma:interpretation id="interp26" emma:lang="en-NZ" emma:confidence="0">
                  <emma:literal>puzzle!</emma:literal>
                </emma:interpretation>
                <emma:interpretation id="interp27" emma:lang="en-NZ" emma:confidence="0">
                  <emma:literal>Puzzle!'</emma:literal>
                </emma:interpretation>
                <emma:interpretation id="interp28" emma:lang="en-NZ" emma:confidence="0">
                  <emma:literal>puzzle!'</emma:literal>
                </emma:interpretation>
                <emma:interpretation id="interp29" emma:lang="en-NZ" emma:confidence="0">
                  <emma:literal>Pule!</emma:literal>
                </emma:interpretation>
              </emma:one-of>
            </emma:emma>
          </inkml:annotationXML>
          <inkml:trace contextRef="#ctx0" brushRef="#br1" timeOffset="57645.635">2113 8437 642 0,'0'0'274'15,"0"0"-136"-15,0 0-16 0,0 0-28 0,0 0-10 16,0 0-9-16,0 0-14 0,0 0-10 16,0 0-14-16,0 0-10 0,-18 10-11 0,18-10-4 15,-4 26-5-15,4-6 4 0,-1 5-4 16,2 6 6-16,0 8-8 0,3 4 7 0,-1 6-10 16,1 3 11-16,-2 2-13 0,2 0-6 0,-3 6 20 15,1-2-21-15,-2 0 21 0,-2-1-3 0,0-5-10 16,-1-3 11-16,1-6-10 0,1-6 8 0,1-7-8 15,1-5 4-15,0-9-6 0,-1-16 2 0,0 0-2 16,8 19 0-16,-8-19 0 0,0 0-1 16,0 0 3-16,2-17 3 0,-2 17 4 15,4-37-2-15,-2 6 3 0,2-9-11 0,-1-2 7 0,2-5-11 16,1-2 10-16,0 1-8 0,-1-2-6 16,1 1 22-16,-2-3-20 0,0-3 21 0,0 0-4 15,0-3-10-15,0-3 12 0,1 3-11 0,-2 2 9 16,2 4-12-16,0 9 7 0,1 5-8 0,0 8 7 15,0 6-6-15,3 1-10 0,-9 23 10 16,20-29-12-16,-20 29 29 0,27-16-15 0,-10 9 17 16,1 5-14-16,6 0-1 0,-1 4 0 0,3 0-1 15,1 3-4-15,0 3-12 0,-2 3 27 0,1 4-26 16,-3 0 28-16,0 0-12 0,-3 2-4 0,-3 1 4 16,-3 1-3-16,-2 2 4 0,-4 2-3 0,-6 1 6 15,-4 1-6-15,-8 6 6 0,-7 5-6 16,-6 4 2-16,-8 3-5 0,-4 1 10 15,-4-2-13-15,-2-2 10 0,-3 1-8 0,0-2 6 16,3-4 6-16,3-1-26 0,4-3 15 0,6-3-34 16,8-2-3-16,-1-10-17 0,15 7-47 0,6-23-65 15,-1 31-111-15,1-31-187 0,12 19-55 0,17-3 344 16</inkml:trace>
          <inkml:trace contextRef="#ctx0" brushRef="#br1" timeOffset="58036.3144">2885 8828 1330 0,'0'0'172'0,"0"0"-60"16,0 0-30-16,0 0-36 0,-19-19-13 0,19 19-7 15,0 0-6-15,-20 0-1 0,20 0-7 0,-17 10-3 16,17-10-3-16,-19 18 1 0,19-18 2 16,-20 33 5-16,10-13-1 0,-1 5-14 0,2 2 22 15,1 1-20-15,2 1 18 0,1-2-3 0,2-2-9 16,2-3-1-16,2-3-5 0,2-2 1 0,-3-17-4 15,15 25 1-15,-15-25 0 0,24 19 3 0,-24-19 0 16,32 8 0-16,-13-9-1 0,5-3-1 0,0-6 0 16,5-2 1-16,-1-6 3 0,2-5-4 15,0-3 3-15,0-5-4 0,-2-2 4 16,-2-3-4-16,-3 1-4 0,-3 4 17 0,-4 3-17 16,-1 2 19-16,-4 4-9 0,-4 2 0 0,-3 3-1 15,-4 17 0-15,3-18 3 0,-3 18-2 0,0 0 2 16,0 0-7-16,0 0 0 0,0 0 0 0,0 0 0 15,-11 22-3-15,11-22-4 0,-8 35 1 0,4-8-6 16,-1 3-10-16,3 3 16 0,1-1-25 16,3 0 13-16,1-4-18 0,5 1-21 0,-1-8-11 15,10 5-28-15,-17-26-25 0,39 34-54 0,-39-34-71 16,43 0-295-16,-12 3 47 0,-9-18 387 0</inkml:trace>
          <inkml:trace contextRef="#ctx0" brushRef="#br1" timeOffset="58645.7576">3489 8813 1562 0,'11'-20'66'0,"-11"20"-13"15,0 0 3-15,21-12-8 0,-21 12 2 0,28-12-11 16,-28 12-4-16,30-12-9 0,-13 5-5 16,4 0-7-16,2-2-4 0,4-1-2 0,1-2-2 15,0 0-4-15,2-1 1 0,-1 1-4 0,1 2 3 16,-2 2-2-16,-2 2 0 0,-2 2 1 0,-5 3-1 15,-19 1 0-15,28 5-1 0,-28-5 1 0,0 0-1 16,17 15 0-16,-17-15-2 0,2 18 2 0,-2-18-1 16,-3 26 4-16,3-26-3 0,-17 35 3 15,2-12-3-15,-3 2 4 0,-4 2-4 0,-1 1 3 16,-5 1-3-16,0 1-6 0,0 0 20 0,0 0-16 16,1 0 20-16,2-4-8 0,3 0-4 0,2-4 1 15,6 0-5-15,2-4 3 0,12-18-4 16,-10 26 2-16,10-26-5 0,6 17 2 0,-6-17-2 15,23 14 0-15,-3-8 0 0,3-2 0 0,5-4-5 16,0-1-7-16,6-3-7 0,1-6-13 16,4 3-9-16,-4-7-21 0,6 6-40 0,-14-18-163 15,27 22-143-15,-13-15-174 0,-1-5 116 0,9 14 469 16</inkml:trace>
          <inkml:trace contextRef="#ctx0" brushRef="#br1" timeOffset="59036.4233">4234 8736 1781 0,'-23'-1'56'0,"23"1"-46"0,0 0-3 0,0 0 2 16,0 0 5-16,0 0 8 0,0 0 5 0,26-13-6 15,-26 13-2-15,27-7-9 0,-10 3-5 16,1 2-3-16,-1 0 1 0,-17 2-3 0,32 0 1 15,-32 0-2-15,27 4 2 0,-27-4-1 0,26 6 1 16,-26-6 0-16,24 6-1 0,-24-6 1 0,17 6-3 16,-17-6 3-16,0 0-1 0,0 0 1 0,0 0 2 15,0 0 0-15,4 22-3 0,-4-22 2 0,-10 23-2 16,10-23 0-16,-27 36-1 0,7-12 7 16,-3 3-2-16,-4 2-7 0,2 0 22 15,-1 0-21-15,3-1 16 0,3 0-6 0,3-4-8 16,2-2 2-16,5-4-2 0,10-18-1 0,-8 25-1 15,8-25 1-15,0 0-3 0,12 20 2 0,-12-20-2 16,27 3 1-16,-7-6-1 0,5-6-4 0,4-4-3 16,2-7-12-16,8-2-8 0,-1-10-21 0,8 5-17 15,-8-16-95-15,20 20-71 0,-20-27-31 0,13 12-312 16,4 4 95-16,-16-17 380 0</inkml:trace>
          <inkml:trace contextRef="#ctx0" brushRef="#br1" timeOffset="59239.5699">4978 8150 1591 0,'-16'21'77'0,"-9"0"-28"0,5 10 4 15,-5 1 1-15,3 10-29 0,-4 1 17 0,3 6-24 16,1-1 4-16,4 1 2 0,1 2-12 0,2 2 5 16,3 0-13-16,4 1 6 0,0-2-11 0,6-5 6 15,1-1-10-15,1-4-7 0,3-3 11 0,1-4-38 16,6-1 21-16,-1-9-20 0,6 0-24 15,-15-25-3-15,30 37-50 0,-30-37-98 0,0 0-385 0,34 7 37 16,-34-7 287-16</inkml:trace>
          <inkml:trace contextRef="#ctx0" brushRef="#br1" timeOffset="59567.7328">4906 8824 1506 0,'0'0'80'15,"3"21"-21"-15,-3-21 0 0,0 0-11 16,23 22-6-16,-23-22 1 0,26 5-4 0,-7-6-1 16,3 0-10-16,1-4-4 0,2 0-8 0,0-1-3 15,-1-1-5-15,0-2-3 0,-2-2-3 16,0 0 0-16,-1-2-3 0,-2-2 2 0,-2 0-1 16,-17 15 1-16,27-30-2 0,-27 30 4 0,15-23-3 15,-15 23 4-15,1-19-2 0,-1 19 2 16,0 0-2-16,-16-19 1 0,16 19-1 0,-21-6 0 15,21 6-2-15,-27 6 0 0,27-6-1 0,-31 17-2 16,31-17 3-16,-33 31-3 0,16-8 7 0,-1 5-3 16,2 1 3-16,3 3-3 0,3-3-10 0,3-1 19 15,2 1-20-15,5-4 17 0,2-1-11 0,4-2-10 16,0-4-8-16,-6-18-14 0,23 27-9 0,-3-16-3 16,1-8-9-16,10 6-41 0,-7-23-89 15,28 16-272-15,-12-12-122 0,2-8 98 16</inkml:trace>
          <inkml:trace contextRef="#ctx0" brushRef="#br1" timeOffset="59947.5479">5989 7921 1610 0,'0'0'73'0,"-21"4"-53"0,21-4-5 0,0 0 2 0,-24 27-4 16,13-4 5-16,-6 9-3 0,-2 7 8 16,-4 6-6-16,3 4 5 0,-1 3-14 0,3 5-8 15,-1 0 15-15,5 1-23 0,2-2 18 0,3-1-6 16,2-2-12-16,3 1 5 0,4-1-24 0,1-7 3 16,9 2-47-16,-5-18-60 0,22 13-279 15,-10-11-193-15,2-6 57 0,10 4 498 0</inkml:trace>
          <inkml:trace contextRef="#ctx0" brushRef="#br1" timeOffset="60122.561">5975 9055 1961 0,'-25'8'86'0,"25"-8"-86"0,0 0 0 15,-19 2 0-15,19-2 0 16,0 0 0-16,0 0 0 0,0 0 0 0,9-18-5 15,-9 18-47-15,13-23-22 0,-3-1-47 0,19 21-130 16,-17-18-360-16,15 5-4 0,1 4 298 0</inkml:trace>
        </inkml:traceGroup>
        <inkml:traceGroup>
          <inkml:annotationXML>
            <emma:emma xmlns:emma="http://www.w3.org/2003/04/emma" version="1.0">
              <emma:interpretation id="{FA095B5E-1613-4C3C-A6E0-5B6DDF63F5AB}" emma:medium="tactile" emma:mode="ink">
                <msink:context xmlns:msink="http://schemas.microsoft.com/ink/2010/main" type="inkWord" rotatedBoundingBox="7371,8183 9704,8168 9713,9682 7381,9698"/>
              </emma:interpretation>
              <emma:one-of disjunction-type="recognition" id="oneOf6">
                <emma:interpretation id="interp30" emma:lang="en-NZ" emma:confidence="0">
                  <emma:literal>Why?</emma:literal>
                </emma:interpretation>
                <emma:interpretation id="interp31" emma:lang="en-NZ" emma:confidence="0">
                  <emma:literal>why?</emma:literal>
                </emma:interpretation>
                <emma:interpretation id="interp32" emma:lang="en-NZ" emma:confidence="0">
                  <emma:literal>Whig?</emma:literal>
                </emma:interpretation>
                <emma:interpretation id="interp33" emma:lang="en-NZ" emma:confidence="0">
                  <emma:literal>Why'.</emma:literal>
                </emma:interpretation>
              </emma:one-of>
            </emma:emma>
          </inkml:annotationXML>
          <inkml:trace contextRef="#ctx0" brushRef="#br1" timeOffset="61500.5561">7503 8377 1199 0,'0'0'73'16,"0"0"-22"-16,0 0-9 0,0 0-10 0,0 0-1 15,0 0-4-15,0 0-4 0,-3 21 3 0,-4-3-4 16,0 7 5-16,-6 2-6 0,4 6 9 16,-6-2-7-16,3 7 7 0,-1-1-10 0,2 2 3 15,0-1-12-15,2 1 4 0,1-1-8 0,3-1 7 16,1-1-8-16,4-3 7 0,1-4 5 0,4-1-28 16,3-5 26-16,1-4-29 0,2-2 12 0,-11-17 2 15,33 22-4-15,-14-16 3 0,3-6-2 16,0-5 0-16,0-4 2 0,2-7-2 0,-2-6-12 15,5-5 30-15,-1-5-28 0,-1-3 26 16,1-5-8-16,-3-1-9 0,-2 1 11 0,-4 2-11 16,-3 3 8-16,-3 3-7 0,-4 1 6 0,-2 8-5 15,-2 5 5-15,-3 18-2 0,-3-18 3 0,3 18 3 16,0 0-2-16,0 0 0 0,0 0-5 0,0 0-2 16,-20 17-2-16,15 1 2 0,-1 8-1 0,1 3 4 15,-1 4-4-15,1 2 7 0,1 2-6 0,3-1 10 16,1 0-6-16,2 1 10 0,3-6 10 15,3-1-28-15,0-7 26 0,3-2-29 16,-11-21 12-16,28 28 1 0,-9-19 0 0,2-3 6 16,0-3 0-16,3-7 0 0,-2-4 3 0,1-6 0 15,-1-4-14-15,0-4 29 0,0-7-27 0,0-3 18 16,-3-6-12-16,-3-2-8 0,-3 0 5 0,-3-1-9 16,-1-2 8-16,-3-1-7 0,-3 2 6 15,0 2-10-15,-2 4 3 0,-2 2-17 0,-1 2 1 16,-1 1-13-16,2 6-3 0,-4-3-18 0,6 8-13 15,-7-7-12-15,6 27-45 0,0-37-52 0,17 36-164 16,-17 1-194-16,8-17 60 0,-8 17 434 0</inkml:trace>
          <inkml:trace contextRef="#ctx0" brushRef="#br1" timeOffset="61906.8749">8405 8177 1384 0,'0'0'194'16,"0"0"-148"-16,0 0-10 0,-9 26 0 0,9-26-8 16,-13 39 0-16,2-11 13 0,0 6-24 0,-5 2 26 15,3 6-28-15,-3-1-1 0,4 5 9 16,-3 0-11-16,3 4 9 0,-2-1-7 0,2 0 4 16,-1-2-11-16,5-4 5 0,1-1-10 15,0-5 7-15,4-4-8 0,3-6-10 0,0-4 20 16,5-3-22-16,-5-20 20 0,13 28-8 0,-13-28-2 15,22 13 0-15,-22-13 1 0,30-4 0 0,-11-5 1 16,1-6-1-16,3-5-7 0,-1-5 21 16,4-2-22-16,-3-2 21 0,-1 0-10 0,-2-2-8 15,-1 3 8-15,-3 3-4 0,-4 2 2 0,0 4-1 16,-12 19 3-16,14-28-3 0,-14 28 3 0,0 0 0 16,0 0-1-16,0 0 0 0,0 0-1 0,0 0-2 15,0 0-3-15,0 0-2 0,-7 29-6 0,1-10 2 16,1 4-9-16,0 3 5 0,2 0-9 0,0-2 3 15,4 3-15-15,1-5-2 16,5 3-15-16,-3-8-8 0,9 6-8 0,-13-23-50 16,27 28 2-16,-27-28-46 0,36 14-24 0,-36-14-9 15,39-1-101-15,-8 9-87 0,-19-25 173 0,23 19 210 16</inkml:trace>
          <inkml:trace contextRef="#ctx0" brushRef="#br1" timeOffset="62391.3132">8770 8723 887 0,'0'0'339'0,"0"0"-185"0,-32-9-52 16,32 9-18-16,-18 7-28 0,18-7-19 0,0 0-12 16,-16 23-4-16,16-23-4 0,-5 25 3 15,5-25-1-15,3 33 5 0,-3-33-2 0,8 35 2 16,-2-18-3-16,3 1-1 0,-9-18-4 0,22 27-4 16,-22-27-4-16,30 18-11 0,-12-13 14 15,2-3-10-15,-1-4 17 0,4-1 11 0,0-5-14 16,2-2 7-16,-3-5-16 0,1 0-5 0,-3-3 1 15,-1-1-2-15,-1-2 2 0,-2 0-3 0,-3-1 4 16,1 2-5-16,-4 2 5 0,-1 1-5 0,-9 17 2 16,12-22-1-16,-12 22 1 0,0 0-1 0,0 0-1 15,0 0-3-15,0 0-4 0,0 0-4 0,0 0-6 16,-14 23 7-16,6 1-2 0,-1 8 12 16,-2 4-2-16,-2 6-9 0,2 8 6 0,-2 3-22 15,-1 7 21-15,-2 5-1 0,-3 0 3 16,0 3 12-16,0-4-12 0,0 0 14 0,2-6-10 15,1-4 14-15,2-5 7 0,0-6-21 0,1-5 22 16,2-5-22-16,1-6 8 0,3-4 11 0,7-23-1 16,-11 25 5-16,11-25-1 0,0 0-3 0,0 0 0 15,0 0-3-15,0 0-7 0,0 0-7 16,-14-23 0-16,14 23 0 0,-8-32 0 0,3 9 0 16,1-3 0-16,0-4 0 0,1 0 0 0,3-5 0 15,2-3 0-15,0 1 0 0,2 1 0 0,1-2 0 16,2 2 0-16,1 0 0 0,5 3 0 0,0 2 0 15,2 4-10-15,2 2-28 0,2 6-9 0,-1-2-24 16,9 7-29-16,-10-12-74 16,23 15-300-16,-14-4-107 0,-2 1 30 0</inkml:trace>
          <inkml:trace contextRef="#ctx0" brushRef="#br1" timeOffset="63110.1912">9329 8307 1730 0,'0'0'56'16,"0"0"-52"-16,-20-10 19 0,20 10-12 0,0 0 21 16,0 0-2-16,0 0-3 0,0 0-2 0,0 0-5 15,0 0-5-15,17-8-1 0,-17 8 3 0,36-6-2 16,-13 4 0-16,1-1-2 0,2 2-13 0,1 0 0 15,-2-3 0-15,2 3 0 0,-4-2 0 0,2 1 0 16,-2 1 0-16,-4 1 0 0,1-1 0 16,-3 1 0-16,-17 0 0 0,26 1 0 0,-26-1 0 15,20 5 0-15,-20-5 0 0,0 0 0 16,16 18 0-16,-16-18 0 0,2 23 0 0,-2-23 0 16,-5 37 0-16,-1-15 0 0,-4 5-12 0,-3-1-13 15,1 4-11-15,-5 0-6 0,3 3-16 0,-5-5-13 16,8 13-41-16,-15-16-59 0,24 19-155 0,-9-11-239 15,-2-6 51-15,13 9 400 0</inkml:trace>
          <inkml:trace contextRef="#ctx0" brushRef="#br1" timeOffset="63282.0716">9512 9010 1940 0,'-27'16'85'16,"6"-4"-63"-16,21-12-22 0,-25 15 0 15,25-15 0-15,0 0 0 0,0 0 0 0,0 0 0 16,0 0 0-16,0 0 0 0,0 0 0 0,0 0 0 16,0 0-13-16,22-8-66 0,-11-10-91 0,27 9-493 15,-16-6 30-15,6-2 145 0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29T21:32:10.468"/>
    </inkml:context>
    <inkml:brush xml:id="br0">
      <inkml:brushProperty name="width" value="0.05292" units="cm"/>
      <inkml:brushProperty name="height" value="0.05292" units="cm"/>
      <inkml:brushProperty name="color" value="#8C8C8C"/>
    </inkml:brush>
    <inkml:brush xml:id="br1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BCDC0CCC-30AC-4ED2-8E6C-5EAF8A85D92D}" emma:medium="tactile" emma:mode="ink">
          <msink:context xmlns:msink="http://schemas.microsoft.com/ink/2010/main" type="writingRegion" rotatedBoundingBox="5926,13402 16291,12859 16372,14409 6007,14952"/>
        </emma:interpretation>
      </emma:emma>
    </inkml:annotationXML>
    <inkml:traceGroup>
      <inkml:annotationXML>
        <emma:emma xmlns:emma="http://www.w3.org/2003/04/emma" version="1.0">
          <emma:interpretation id="{8FB3FA0D-FDCE-4BC6-B35F-2B26FEFFFC39}" emma:medium="tactile" emma:mode="ink">
            <msink:context xmlns:msink="http://schemas.microsoft.com/ink/2010/main" type="paragraph" rotatedBoundingBox="5926,13402 16291,12859 16372,14409 6007,1495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65510F7-AB5C-4C76-A783-1F6A13BE61F3}" emma:medium="tactile" emma:mode="ink">
              <msink:context xmlns:msink="http://schemas.microsoft.com/ink/2010/main" type="line" rotatedBoundingBox="5926,13402 16291,12859 16372,14409 6007,14952"/>
            </emma:interpretation>
          </emma:emma>
        </inkml:annotationXML>
        <inkml:traceGroup>
          <inkml:annotationXML>
            <emma:emma xmlns:emma="http://www.w3.org/2003/04/emma" version="1.0">
              <emma:interpretation id="{F01B9845-BE05-4A86-9446-CDAEFE0339B6}" emma:medium="tactile" emma:mode="ink">
                <msink:context xmlns:msink="http://schemas.microsoft.com/ink/2010/main" type="inkWord" rotatedBoundingBox="5926,13402 12123,13077 12205,14628 6007,14952"/>
              </emma:interpretation>
              <emma:one-of disjunction-type="recognition" id="oneOf0">
                <emma:interpretation id="interp0" emma:lang="en-NZ" emma:confidence="0">
                  <emma:literal>Aluminium</emma:literal>
                </emma:interpretation>
                <emma:interpretation id="interp1" emma:lang="en-NZ" emma:confidence="0">
                  <emma:literal>aluminium</emma:literal>
                </emma:interpretation>
                <emma:interpretation id="interp2" emma:lang="en-NZ" emma:confidence="0">
                  <emma:literal>AluminiuM</emma:literal>
                </emma:interpretation>
              </emma:one-of>
            </emma:emma>
          </inkml:annotationXML>
          <inkml:trace contextRef="#ctx0" brushRef="#br0">6308 13770 1006 0,'0'0'271'0,"14"-35"-176"0,-14 35-10 16,9-33-13-16,-9 33-18 0,14-31-11 0,-14 31-10 15,11-23-7-15,-11 23-4 0,0 0 0 0,0 0 0 16,0 0-5-16,0 0-3 0,0 0-8 0,-6 34-1 15,-2 4-7-15,-3 13 9 0,-3 16 7 0,-3 6-13 16,-4 12 20-16,-3 8-10 0,-5 3-2 16,-2 3 20-16,-3-2-17 0,3-8 2 0,-1-9 9 15,4-8-14-15,5-12 9 0,5-9-5 16,3-12-10-16,7-10 3 0,3-9-10 0,5-20 2 16,0 0 0-16,0 0-2 0,0 0 6 0,0 0 0 15,23-12 6-15,-9-11 5 0,1-10 3 0,3-10-1 16,3-12-7-16,2-8 6 0,4-8-14 0,0-4 0 15,0-6 0-15,0-3 0 0,0-1 0 0,0-6 0 16,-3 3 0-16,2-3 0 0,-1 4 0 16,1 5 0-16,-1 3 0 0,0 11 0 0,-1 8 0 15,0 9 0-15,1 12 0 0,-4 7 0 16,-1 10 0-16,-3 4 0 0,-17 18 0 0,25-18 0 16,-25 18 0-16,19-3 0 0,-19 3 0 0,18 16 0 15,-6 1 0-15,1 6 0 0,2 8 0 0,0 8 0 16,-3 8 0-16,1 8 0 0,-2 6 0 0,-1 7 0 15,-2 6 0-15,-2 2 0 0,-1 1 0 16,-2-1 0-16,-2 1 0 0,-1-4 0 0,1-2 0 16,2-9-4-16,3-2-23 0,0-12 0 0,5-2-24 15,-3-12-18-15,8 2-30 0,-11-19-84 0,23 13-254 16,-28-30-136-16,25 23 22 0,-8-9 526 0</inkml:trace>
          <inkml:trace contextRef="#ctx0" brushRef="#br0" timeOffset="171.9088">6363 14232 1671 0,'-23'-1'264'0,"23"1"-230"0,0 0-19 16,0 0-12-16,0 0-2 0,21-16-2 0,5 3 3 16,6-6-4-16,3-2 2 0,4-6-9 15,5-1-9-15,3-4-25 0,12 0-18 0,-4-10-38 16,16 14-108-16,-20-25-158 0,15 9-212 0,3 3 36 15,-10-16 475-15</inkml:trace>
          <inkml:trace contextRef="#ctx0" brushRef="#br0" timeOffset="378.536">7548 13322 1371 0,'-45'29'449'0,"20"7"-443"0,2 3 9 15,1 7 13-15,0 3-9 0,3 6 10 0,-5 6-19 16,-3 5 9-16,0 3-13 0,2-1 10 16,1 1-2-16,3-1-23 0,2-2 14 0,4 0-22 0,1-5-12 15,2-4 1-15,6 0-25 16,0-9 5-16,9 2-22 0,0-18-18 0,16 10-77 16,-19-42-57-16,39 43-87 0,-13-27-210 0,-4-22 105 15,20 13 399-15</inkml:trace>
          <inkml:trace contextRef="#ctx0" brushRef="#br0" timeOffset="722.2984">7788 13985 1359 0,'-24'-23'176'0,"24"23"-91"0,-21 7-10 0,21-7-11 16,-28 25-28-16,14-6-5 0,-4 3-8 0,1 7 6 16,-2 0-3-16,4 3 4 0,0 0-11 15,3 4 0-15,1-2-8 0,2 4 9 0,2-5-8 16,3-1 6-16,2-6-10 0,3-4-2 0,5-5-6 15,-6-17 0-15,22 19 0 0,-5-12 0 0,6-6 0 16,3-7 0-16,3-3 0 0,3-5 0 16,2-6 0-16,2-4 0 0,4-5 0 0,0-2 0 15,-1-3 0-15,-1-1 0 0,-3 2 0 0,-1-1-6 16,-3 3 4-16,-5 1 2 0,-2 2-1 0,-6 5-5 16,-5 3 3-16,-13 20-5 0,15-25 7 0,-15 25-2 15,0 0 2-15,0 0-3 0,0 0-6 0,0 0-3 16,-20 12-5-16,12 5-3 0,-1 4 2 15,0 3 4-15,1 5-3 0,0-3 4 0,3 3-8 16,0-3-2-16,5 0-13 0,-2-5-16 16,9 4-35-16,-7-25-37 0,16 38-73 0,-16-38-96 15,0 0-220-15,31 16 37 0,-31-16 426 0</inkml:trace>
          <inkml:trace contextRef="#ctx0" brushRef="#br0" timeOffset="1219.3119">8606 13862 1031 0,'-13'30'323'0,"-24"-17"-182"0,25 13-95 16,-7-6 33-16,8 11-29 0,-7-5 15 15,6 7-27-15,-4-2-10 0,4 4 5 0,-3-2-11 16,3 0 8-16,1-3-20 0,3-1 6 16,1-5-8-16,3-2 0 0,3-5-5 0,1-17-1 15,2 23-3-15,-2-23 0 0,0 0-3 0,0 0-2 16,21 7 0-16,-21-7 3 0,23-19 3 0,-23 19-2 15,29-39 6-15,-13 12-5 0,0-2 4 0,0-1-5 16,-2 1 6-16,-1-1-7 0,-2 2 6 0,0 0-5 16,-1 3 2-16,-1-1-2 0,-3 5 5 15,-1 1-3-15,-5 20-12 0,7-24 12 0,-7 24-13 16,0 0 13-16,0 0 1 0,0 0-1 0,0 0 1 16,0 0 1-16,0 0 14 0,6 22-14 15,-5-5 12-15,3 0-14 0,-2 0 0 0,-2-17 1 16,9 29-4-16,-9-29 4 0,14 21-6 0,-14-21 7 15,22 15 0-15,-22-15 1 0,33 2 7 0,-11-5 0 16,3-8 3-16,5-5 3 0,1-4 0 16,5-6-3-16,1-4-12 0,3-1 15 0,1-3-20 15,-4 0 13-15,-2 0-5 0,-2 2-7 0,-2 6 4 16,-3 0-3-16,-4 7 4 0,-5 5-3 0,-19 14 2 16,22-14-2-16,-22 14 1 0,0 0 1 0,0 0-4 15,-3 33 4-15,-5-8-6 0,-3 7 2 0,-1 4-4 16,-3 3-10-16,0 1 17 0,0 0-21 0,3 1 12 15,0-3-10-15,3 1-9 0,2-7 1 16,6-2-14-16,-1-8-17 0,11 5-64 0,-9-27-58 16,25 31-76-16,-25-31-109 0,21-8-137 15,10 12 134-15,-17-27 368 0</inkml:trace>
          <inkml:trace contextRef="#ctx0" brushRef="#br0" timeOffset="1397.3598">9560 13855 1247 0,'0'0'423'0,"-22"24"-321"16,3-2-45-16,4 3-26 0,-3 0 10 15,2 6-35-15,2-2 13 0,0 4-10 0,3 1-9 16,2-2 6-16,1 0-8 0,2-1 0 0,1-4-12 16,2-1-13-16,3 3-25 0,-1-9-14 0,9 7-40 15,-8-27-50-15,16 31-132 0,-16-31-273 16,0 0 40-16,24 22 376 0</inkml:trace>
          <inkml:trace contextRef="#ctx0" brushRef="#br0" timeOffset="1584.8826">9628 13396 1305 0,'-19'-6'352'0,"19"6"-274"16,-27 11-56-16,27-11-8 0,0 0-13 0,-20 2-24 15,20-2-23-15,0 0-20 0,0 0-6 0,0 0-14 16,0 0-61-16,0 0-88 0,24-12-292 0,-3 18 49 16,-21-6 387-16</inkml:trace>
          <inkml:trace contextRef="#ctx0" brushRef="#br0" timeOffset="1991.1348">9712 13830 1684 0,'0'0'64'0,"-3"21"-24"0,3-21-1 15,3 20-7-15,-3-20-13 0,4 25 0 0,-4-25-4 16,1 25-8-16,-1-25 10 0,-2 28-11 0,2-28 21 16,-6 33-12-16,0-17 10 0,0 4-13 0,-1-2-5 15,1-1 2-15,6-17-7 0,-12 28 3 0,12-28-4 16,-5 19 1-16,5-19-2 0,0 0 0 0,0 0-2 15,0 0 2-15,0 0-2 0,0 0-2 16,27 5 4-16,-27-5-2 0,29-27 2 16,-10 9-2-16,0-4 5 0,3-2-5 0,0-1-9 15,-3 1 22-15,2-2-22 0,-2 3 21 0,-2 0-6 16,3 1-4-16,-6 4 3 0,-14 18-3 0,25-24 2 16,-25 24-1-16,0 0-1 0,0 0 0 0,0 0 0 15,0 0-1-15,0 0 4 0,0 0-3 0,9 27 0 16,-12-7 0-16,-1 7 0 0,-1 2-9 15,-1 2 14-15,0 4-23 0,0-2 16 0,-2 1-9 16,3 0-7-16,1-4 0 0,4-1-7 16,2-5-3-16,6 0-15 0,-1-5-5 0,9 1-25 0,-16-20 2 15,34 27-11-15,-34-27-21 0,45 12-46 0,-45-12-107 16,40-19-263-16,-10 15 29 0,-13-18 402 16</inkml:trace>
          <inkml:trace contextRef="#ctx0" brushRef="#br0" timeOffset="2194.2693">10257 13749 1585 0,'0'0'113'0,"7"31"-42"0,-7-31-20 0,-2 33-13 16,0-10-15-16,-1 4-3 0,1 3-3 16,-1 5-6-16,-2 0 19 0,3 3-25 0,-3-1 16 15,0 1-15-15,4-4-9 0,-1-2 4 16,3-1-14-16,0-5-1 0,3 1-10 0,-2-7-7 15,7 2-22-15,-9-22-4 0,19 30-38 0,-19-30-47 16,27 16-96-16,-27-16-184 0,17-17-115 0,6 12 175 16,-15-25 362-16</inkml:trace>
          <inkml:trace contextRef="#ctx0" brushRef="#br0" timeOffset="2381.8642">10454 13472 797 0,'0'0'88'0,"-6"21"-74"0,6-21-15 15,0 0-5-15,22 19-6 0,-22-19 1 0,23 11-1 16,-23-11 3-16,37 6-26 0,-17-6-35 0,5 1-72 16,4 4-129-16,-12-19-58 0,24 21 329 0</inkml:trace>
          <inkml:trace contextRef="#ctx0" brushRef="#br0" timeOffset="2741.1725">10825 13588 1023 0,'-22'42'364'16,"-5"-21"-236"-16,16 16-20 0,-10-14-16 0,10 10-14 15,-8-2-24-15,7 1-5 0,-1 0-11 16,4 0-3-16,0-1-11 0,5-1-14 0,0-2 14 16,4-2-22-16,2-4 15 0,1-1-16 0,3-3-1 15,-6-18 0-15,15 24 0 0,-15-24 0 0,24 13 0 16,-24-13 0-16,33 0 0 0,-15-5 0 15,3-3 0-15,0-3 0 0,2-5 0 0,0-4 0 16,0-4 0-16,-1-3 0 0,-2-2-1 0,1 0 2 16,-1 0-1-16,-2 1 0 0,-2 2 0 0,-3 0 0 15,-2 2 0-15,-1 1 0 0,-3 4 0 0,-1 1 0 16,-6 18 0-16,6-28 0 0,-6 28 0 0,0 0 0 16,0 0 0-16,0 0 0 0,0 0 0 15,0 0 0-15,0 0 0 0,0 0 0 16,-10 31 0-16,4-12 0 0,0 4 0 0,0 4 0 15,1 0-4-15,0 2 1 0,3-1-9 0,1-3-14 16,3 0 15-16,1-3-29 0,4 0 18 0,-1-4-17 16,4 0-7-16,-10-18-12 0,25 27-24 0,-25-27-34 15,38 14-57-15,-38-14-89 0,41-17-229 0,-9 15 5 16,-11-17 311-16</inkml:trace>
          <inkml:trace contextRef="#ctx0" brushRef="#br0" timeOffset="3209.9744">11556 13709 1127 0,'0'0'345'0,"0"0"-218"0,-16 22-41 0,16-22-25 16,-19 21-19-16,19-21-15 0,-21 31-4 15,10-13-4-15,1 3-2 0,1 1-6 16,0 1 0-16,1 2-7 0,0 2-9 0,1-4 25 16,2 0-24-16,0-3 20 0,2 0-12 0,3-20-3 15,-5 29-1-15,5-29-1 0,1 16 2 0,-1-16-4 16,0 0 0-16,0 0-1 0,0 0 1 0,0 0 2 15,19-4 0-15,-19 4 3 0,17-29-3 0,-7 8 3 16,0-1-4-16,1-1-8 0,-1 0 23 16,1 2-26-16,-3-2 26 0,2 1-12 0,-3 1-3 15,0 1 5-15,2 0-5 0,-2 2 4 16,-7 18-3-16,16-29 1 0,-16 29 0 0,0 0 0 16,0 0-1-16,0 0 1 0,0 0 1 0,0 0 0 15,0 0 0-15,0 0 0 0,13 24 0 0,-14-7-2 16,-1 1 3-16,-2 3-4 0,0 1 5 0,1-2-5 15,2-2 3-15,1-18-4 0,6 27 2 16,-6-27-1-16,18 16-14 0,-18-16 14 0,31 3 0 16,-11-6 0-16,4-4 15 0,7-7-10 0,3-3 1 15,5-6 6-15,4-2 0 0,1-4 4 0,1-1-7 16,-2-2 3-16,-3 3-7 0,-5 0 6 0,-1 3-4 16,-6 1 3-16,-2 4-5 0,-7 4 2 0,-19 17-4 15,20-18 2-15,-20 18 0 0,0 0-1 16,0 0 0-16,-14 21-3 0,0 1 0 15,-5 7-6-15,1 3 2 0,0 3-13 0,-2 0 2 16,5 1-15-16,-1-2-4 0,4 3-27 0,-2-10-16 16,16 12-47-16,-2-39-120 0,2 38-304 0,6-11-12 15,-8-27 282-15</inkml:trace>
          <inkml:trace contextRef="#ctx0" brushRef="#br1" timeOffset="137960.3693">7410 14782 496 0,'5'35'-197'0,"-9"-15"-101"0,28 21 298 0</inkml:trace>
        </inkml:traceGroup>
        <inkml:traceGroup>
          <inkml:annotationXML>
            <emma:emma xmlns:emma="http://www.w3.org/2003/04/emma" version="1.0">
              <emma:interpretation id="{86B8E970-5796-4E91-AC1E-7B21870A11E4}" emma:medium="tactile" emma:mode="ink">
                <msink:context xmlns:msink="http://schemas.microsoft.com/ink/2010/main" type="inkWord" rotatedBoundingBox="13342,13079 16294,12924 16353,14057 13402,14212"/>
              </emma:interpretation>
              <emma:one-of disjunction-type="recognition" id="oneOf1">
                <emma:interpretation id="interp3" emma:lang="en-NZ" emma:confidence="0">
                  <emma:literal>Block.</emma:literal>
                </emma:interpretation>
                <emma:interpretation id="interp4" emma:lang="en-NZ" emma:confidence="0">
                  <emma:literal>Block</emma:literal>
                </emma:interpretation>
                <emma:interpretation id="interp5" emma:lang="en-NZ" emma:confidence="0">
                  <emma:literal>Block,</emma:literal>
                </emma:interpretation>
                <emma:interpretation id="interp6" emma:lang="en-NZ" emma:confidence="0">
                  <emma:literal>Blocks</emma:literal>
                </emma:interpretation>
                <emma:interpretation id="interp7" emma:lang="en-NZ" emma:confidence="0">
                  <emma:literal>Bock.</emma:literal>
                </emma:interpretation>
              </emma:one-of>
            </emma:emma>
          </inkml:annotationXML>
          <inkml:trace contextRef="#ctx0" brushRef="#br0" timeOffset="4085.0445">13559 13347 1352 0,'-7'19'311'0,"7"-19"-262"0,0 0-19 0,-3-19-7 16,3 19 0-16,0 0 4 0,0 0-1 0,0 0-7 15,-8 19-4-15,0-1-12 0,1 10 5 0,-5 7 0 16,1 7 13-16,-2 5-3 0,-1 5 9 16,1 3-15-16,-1 2 7 0,1 1-13 0,2-1 5 15,0-2-8-15,4-2-5 0,0-4 16 16,3-2-16-16,3-8 17 0,2-3-11 0,4-6-4 0,1-1 3 16,4-5-4-16,-1-5 2 0,-9-19-3 0,23 14 1 15,-23-14 0-15,24-8 1 0,-24 8 2 16,21-32-1-16,-8 6 2 0,-2-8-5 0,0-5 4 15,-2-5-6-15,-1 1-2 0,-2-2 15 16,-3-1-16-16,0-1 17 0,-3-1-10 0,-2-2 0 16,-1-3 0-16,-2-3-6 0,-1-2 4 0,-1-2-11 15,1 1 11-15,-1-3-9 0,3 4 4 0,0 6 19 16,3 9-16-16,2 11 20 0,3 9-12 0,0 6-2 16,-4 17 5-16,16-22-3 0,-16 22-4 0,25-14 0 15,-6 9 0-15,4 1 0 0,6 2 0 0,5 2 0 16,2 1 0-16,3 3 0 0,-2 0 0 15,0 4 0-15,-2 3 0 0,-2 1 0 0,-3 2 0 16,-2 2 0-16,-3 0 0 0,-6 2 0 16,-4 3 0-16,-8 4 0 0,-6 2 0 0,-6 6 0 15,-8 1 0-15,-4 1 0 0,-9 1 0 0,-5 1 0 16,-5-1 0-16,-3 3 0 0,-2-4 0 0,-1 1 0 16,1-5 0-16,1-2 0 0,4-3 0 15,3-6 0-15,6-3 0 0,7-3 0 0,20-14 0 16,-20 11 0-16,20-11 0 0,0 0 0 0,0 0 0 15,35-10 0-15,-7-1 0 0,9-2 0 0,7-3 0 16,5-2 0-16,3 0 0 0,2 2 0 0,-1 1 0 16,-5 5 0-16,-4 2 0 0,-6 5 0 0,-9 3 0 15,-6 4 0-15,-23-4 0 0,22 17 0 0,-22-17 0 16,-1 33 0-16,-9-6 0 16,-7 2 0-16,-7 3 0 0,-8 3 0 0,-7 3 0 15,-2-1 0-15,-3 2 0 0,0 0 0 0,2-3 0 16,1 0 0-16,4-2 0 0,1-6 0 0,7 0 0 15,4-8 0-15,8 0-20 0,17-20-22 0,-17 19-28 16,17-19-34-16,0 0-58 0,12-24-136 0,11 7-294 16,6-8 46-16,-1-15 334 0</inkml:trace>
          <inkml:trace contextRef="#ctx0" brushRef="#br0" timeOffset="4303.8104">14499 13019 1757 0,'-18'24'148'16,"-5"8"-101"-16,-5 3-18 0,2 7 4 16,-3 5-11-16,0 5-13 0,-3 6-7 0,2 4-2 15,1-1 0-15,3 4 0 0,2-3 0 0,4 0 0 16,3-1 0-16,4-6 0 0,4-4 0 0,6-6 0 16,4-2 0-16,3-6-6 0,8-5-18 0,0-3-23 15,7-2 11-15,1-5-23 0,5-1-11 0,-2-11-16 16,15 7-41-16,-14-24-97 0,28 16-128 0,-9-13-171 15,-5-15 31-15,14 12 492 0</inkml:trace>
          <inkml:trace contextRef="#ctx0" brushRef="#br0" timeOffset="4600.7098">14728 13551 1460 0,'-43'-13'228'0,"24"14"-140"0,-8 0-27 0,5 8-10 15,-2 1-17-15,-1 7-4 0,2 4-10 0,1 4 4 16,3 6-7-16,3 1 2 0,3 2-7 15,4 4-9-15,1 0-3 0,4 1 0 0,2-2 0 16,2 0 0-16,4-6 0 0,4-1 0 0,4-4 0 16,1-3 0-16,3-4 0 0,4-3 0 0,-1-4 0 15,2-5 0-15,3-2 0 0,-2-4 0 16,1-3 0-16,0-3 0 0,-1-5 0 0,-3-5 0 16,1-5 0-16,1-5 0 0,-2-5 0 15,0-2 0-15,-1-3 0 0,-3 1 0 0,-1-3 0 16,-2-2 0-16,-1 0 0 0,-3-3 0 0,-2 1 0 15,-2 0 0-15,-2 3-22 0,-3 4-12 0,-1 10-1 16,-5 4-11-16,7 20-3 0,-20-21-9 0,20 21-1 16,-25 0-4-16,25 0-24 0,-30 16-36 0,29 6-97 15,-20-14-190-15,21-8-95 0,-7 26 170 0</inkml:trace>
          <inkml:trace contextRef="#ctx0" brushRef="#br0" timeOffset="4893.2429">15387 13558 1084 0,'-25'14'302'0,"-13"-20"-162"16,13 14-34-16,-9-9-29 0,6 7-19 0,-3-3-15 16,4 5-4-16,-1-2-6 0,6 6 0 0,1-1-6 15,4 4-1-15,0 1-8 0,3 5-1 0,3 0-5 16,0 4 0-16,1 1-4 0,3 2 1 15,2 2-6-15,1 2-3 0,3-3 0 0,2 0 0 16,4-5 0-16,4-2 0 0,4-5 0 16,5-4 0-16,5-2 0 0,4-6 0 0,3-3 0 15,3-5 0-15,6-5-19 0,1-5 10 0,4-4-35 16,-1-8 4-16,3 0-39 0,-8-14-60 0,19 17-176 16,-17-21-292-16,1 1 40 0,-1 2 340 0</inkml:trace>
          <inkml:trace contextRef="#ctx0" brushRef="#br0" timeOffset="5099.4337">15680 13200 1776 0,'-16'61'235'0,"-2"-8"-204"15,2 0-26-15,0 0-5 0,0-1 0 0,3-1 0 16,0 1 0-16,3-1 0 0,3-3 0 15,1-4 0-15,2-4 0 0,1-4 0 16,3-2 0-16,0-4 0 0,4 0-31 0,0-5-22 0,4-2 5 16,-8-23-41-16,25 37-65 0,-25-37-87 0,21 10-364 15,-21-10 54-15,19 1 277 0</inkml:trace>
          <inkml:trace contextRef="#ctx0" brushRef="#br0" timeOffset="5369.2796">15896 13428 1525 0,'-17'24'231'0,"-8"-10"-157"0,0 8-18 16,-3-1-13-16,0 3-6 0,1-2-13 0,1 2 3 15,2-2-9-15,3-1-6 0,2 0-12 16,4-4 0-16,15-17 0 0,-23 29 0 16,23-29 0-16,-11 19 0 0,11-19 0 0,0 0 0 15,0 0 0-15,4 18 0 0,-4-18 0 0,0 0 0 16,21 11 0-16,-21-11 0 0,28 6 0 0,-28-6 0 15,33 5 0-15,-15-2 0 0,2-1 0 0,-2 2 0 16,-1 0 0-16,0 2 0 0,0-2 0 0,-17-4 0 16,33 11 0-16,-33-11 0 0,33 7 0 15,-33-7 0-15,35 4 0 0,-17-9-51 0,8 7-66 16,-13-18-110-16,24 12-401 0,-15-5 7 0,3 1 219 16</inkml:trace>
          <inkml:trace contextRef="#ctx0" brushRef="#br0" timeOffset="5525.4832">16150 13886 1612 0,'4'22'435'0,"-4"-22"-435"0,0 0 0 0,-18 3 0 16,18-3 0-16,0 0 0 0,0 0 0 0,7-18 0 16,-7 18 0-16,17-26 0 0,-2 5 0 0,5 3 0 15,1-11-98-15,17 24-231 0,-14-20-339 0,8 4 35 16,-5 7 315-16</inkml:trace>
        </inkml:traceGroup>
      </inkml:traceGroup>
    </inkml:traceGroup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3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5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12" Type="http://schemas.openxmlformats.org/officeDocument/2006/relationships/image" Target="../media/image1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11" Type="http://schemas.openxmlformats.org/officeDocument/2006/relationships/customXml" Target="../ink/ink10.xml"/><Relationship Id="rId5" Type="http://schemas.openxmlformats.org/officeDocument/2006/relationships/customXml" Target="../ink/ink7.xml"/><Relationship Id="rId10" Type="http://schemas.openxmlformats.org/officeDocument/2006/relationships/image" Target="../media/image15.emf"/><Relationship Id="rId4" Type="http://schemas.openxmlformats.org/officeDocument/2006/relationships/image" Target="../media/image11.emf"/><Relationship Id="rId9" Type="http://schemas.openxmlformats.org/officeDocument/2006/relationships/customXml" Target="../ink/ink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13" Type="http://schemas.openxmlformats.org/officeDocument/2006/relationships/customXml" Target="../ink/ink16.xml"/><Relationship Id="rId18" Type="http://schemas.openxmlformats.org/officeDocument/2006/relationships/image" Target="../media/image23.emf"/><Relationship Id="rId26" Type="http://schemas.openxmlformats.org/officeDocument/2006/relationships/image" Target="../media/image27.emf"/><Relationship Id="rId39" Type="http://schemas.openxmlformats.org/officeDocument/2006/relationships/customXml" Target="../ink/ink29.xml"/><Relationship Id="rId3" Type="http://schemas.openxmlformats.org/officeDocument/2006/relationships/customXml" Target="../ink/ink11.xml"/><Relationship Id="rId21" Type="http://schemas.openxmlformats.org/officeDocument/2006/relationships/customXml" Target="../ink/ink20.xml"/><Relationship Id="rId34" Type="http://schemas.openxmlformats.org/officeDocument/2006/relationships/image" Target="../media/image31.emf"/><Relationship Id="rId42" Type="http://schemas.openxmlformats.org/officeDocument/2006/relationships/image" Target="../media/image35.emf"/><Relationship Id="rId7" Type="http://schemas.openxmlformats.org/officeDocument/2006/relationships/customXml" Target="../ink/ink13.xml"/><Relationship Id="rId12" Type="http://schemas.openxmlformats.org/officeDocument/2006/relationships/image" Target="../media/image20.emf"/><Relationship Id="rId17" Type="http://schemas.openxmlformats.org/officeDocument/2006/relationships/customXml" Target="../ink/ink18.xml"/><Relationship Id="rId25" Type="http://schemas.openxmlformats.org/officeDocument/2006/relationships/customXml" Target="../ink/ink22.xml"/><Relationship Id="rId33" Type="http://schemas.openxmlformats.org/officeDocument/2006/relationships/customXml" Target="../ink/ink26.xml"/><Relationship Id="rId38" Type="http://schemas.openxmlformats.org/officeDocument/2006/relationships/image" Target="../media/image33.emf"/><Relationship Id="rId2" Type="http://schemas.openxmlformats.org/officeDocument/2006/relationships/image" Target="../media/image2.gif"/><Relationship Id="rId16" Type="http://schemas.openxmlformats.org/officeDocument/2006/relationships/image" Target="../media/image22.emf"/><Relationship Id="rId20" Type="http://schemas.openxmlformats.org/officeDocument/2006/relationships/image" Target="../media/image24.emf"/><Relationship Id="rId29" Type="http://schemas.openxmlformats.org/officeDocument/2006/relationships/customXml" Target="../ink/ink24.xml"/><Relationship Id="rId41" Type="http://schemas.openxmlformats.org/officeDocument/2006/relationships/customXml" Target="../ink/ink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11" Type="http://schemas.openxmlformats.org/officeDocument/2006/relationships/customXml" Target="../ink/ink15.xml"/><Relationship Id="rId24" Type="http://schemas.openxmlformats.org/officeDocument/2006/relationships/image" Target="../media/image26.emf"/><Relationship Id="rId32" Type="http://schemas.openxmlformats.org/officeDocument/2006/relationships/image" Target="../media/image30.emf"/><Relationship Id="rId37" Type="http://schemas.openxmlformats.org/officeDocument/2006/relationships/customXml" Target="../ink/ink28.xml"/><Relationship Id="rId40" Type="http://schemas.openxmlformats.org/officeDocument/2006/relationships/image" Target="../media/image34.emf"/><Relationship Id="rId5" Type="http://schemas.openxmlformats.org/officeDocument/2006/relationships/customXml" Target="../ink/ink12.xml"/><Relationship Id="rId15" Type="http://schemas.openxmlformats.org/officeDocument/2006/relationships/customXml" Target="../ink/ink17.xml"/><Relationship Id="rId23" Type="http://schemas.openxmlformats.org/officeDocument/2006/relationships/customXml" Target="../ink/ink21.xml"/><Relationship Id="rId28" Type="http://schemas.openxmlformats.org/officeDocument/2006/relationships/image" Target="../media/image28.emf"/><Relationship Id="rId36" Type="http://schemas.openxmlformats.org/officeDocument/2006/relationships/image" Target="../media/image32.emf"/><Relationship Id="rId10" Type="http://schemas.openxmlformats.org/officeDocument/2006/relationships/image" Target="../media/image19.emf"/><Relationship Id="rId19" Type="http://schemas.openxmlformats.org/officeDocument/2006/relationships/customXml" Target="../ink/ink19.xml"/><Relationship Id="rId31" Type="http://schemas.openxmlformats.org/officeDocument/2006/relationships/customXml" Target="../ink/ink25.xml"/><Relationship Id="rId44" Type="http://schemas.openxmlformats.org/officeDocument/2006/relationships/image" Target="../media/image36.emf"/><Relationship Id="rId4" Type="http://schemas.openxmlformats.org/officeDocument/2006/relationships/image" Target="../media/image150.emf"/><Relationship Id="rId9" Type="http://schemas.openxmlformats.org/officeDocument/2006/relationships/customXml" Target="../ink/ink14.xml"/><Relationship Id="rId14" Type="http://schemas.openxmlformats.org/officeDocument/2006/relationships/image" Target="../media/image21.emf"/><Relationship Id="rId22" Type="http://schemas.openxmlformats.org/officeDocument/2006/relationships/image" Target="../media/image25.emf"/><Relationship Id="rId27" Type="http://schemas.openxmlformats.org/officeDocument/2006/relationships/customXml" Target="../ink/ink23.xml"/><Relationship Id="rId30" Type="http://schemas.openxmlformats.org/officeDocument/2006/relationships/image" Target="../media/image29.emf"/><Relationship Id="rId35" Type="http://schemas.openxmlformats.org/officeDocument/2006/relationships/customXml" Target="../ink/ink27.xml"/><Relationship Id="rId43" Type="http://schemas.openxmlformats.org/officeDocument/2006/relationships/customXml" Target="../ink/ink3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3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8790604"/>
              </p:ext>
            </p:extLst>
          </p:nvPr>
        </p:nvGraphicFramePr>
        <p:xfrm>
          <a:off x="214283" y="762000"/>
          <a:ext cx="8750332" cy="47548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incl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QQ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Finish off rusting 1 – closing and clean 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can learn from watching things happen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rusting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humans can do to reduce the rate of corrosion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using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our ion table to name compounds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name chemical compounds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learn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how to write the chemical compound from the name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write chemical compounds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37360" y="630720"/>
              <a:ext cx="1754640" cy="3385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22600" y="628200"/>
                <a:ext cx="1771920" cy="340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7520" y="55800"/>
              <a:ext cx="8002440" cy="5921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2040" y="43920"/>
                <a:ext cx="8020440" cy="594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781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57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03487"/>
              </p:ext>
            </p:extLst>
          </p:nvPr>
        </p:nvGraphicFramePr>
        <p:xfrm>
          <a:off x="533400" y="152400"/>
          <a:ext cx="8094663" cy="433850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Force and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 Sept 2015, p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the Physics of Force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Assessment Project: Medical Science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14 Oct 2015,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Research and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0"/>
            <a:ext cx="9343750" cy="5867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927440" y="2530080"/>
              <a:ext cx="6552360" cy="2711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12680" y="2517840"/>
                <a:ext cx="6569640" cy="27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3482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" y="-1"/>
            <a:ext cx="7734300" cy="59912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195200" y="981360"/>
              <a:ext cx="6911640" cy="5646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80800" y="969120"/>
                <a:ext cx="6941880" cy="567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270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06520" y="731880"/>
              <a:ext cx="5004000" cy="111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6080" y="719280"/>
                <a:ext cx="5016960" cy="13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234360" y="262440"/>
              <a:ext cx="8347680" cy="3225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8520" y="249120"/>
                <a:ext cx="8366040" cy="325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213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39760" y="262440"/>
              <a:ext cx="8342280" cy="2250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5720" y="249120"/>
                <a:ext cx="8358840" cy="227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28760" y="4127760"/>
              <a:ext cx="8611560" cy="2066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9040" y="4113000"/>
                <a:ext cx="8623800" cy="23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234360" y="2390760"/>
              <a:ext cx="7700760" cy="1097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8520" y="2376720"/>
                <a:ext cx="7733160" cy="112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2160360" y="4686840"/>
              <a:ext cx="3721320" cy="6696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44160" y="4672080"/>
                <a:ext cx="3740040" cy="68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8" name="Ink 7"/>
              <p14:cNvContentPartPr/>
              <p14:nvPr/>
            </p14:nvContentPartPr>
            <p14:xfrm>
              <a:off x="326520" y="4190760"/>
              <a:ext cx="8465400" cy="24076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16440" y="4177440"/>
                <a:ext cx="8488440" cy="2428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8311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34360" y="262440"/>
              <a:ext cx="8347680" cy="3225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520" y="249120"/>
                <a:ext cx="8366040" cy="325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5403960" y="4880880"/>
              <a:ext cx="211680" cy="1540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87400" y="4870800"/>
                <a:ext cx="230760" cy="18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81440" y="3881520"/>
              <a:ext cx="8858880" cy="4528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78920" y="3867120"/>
                <a:ext cx="8863920" cy="47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9" name="Ink 8"/>
              <p14:cNvContentPartPr/>
              <p14:nvPr/>
            </p14:nvContentPartPr>
            <p14:xfrm>
              <a:off x="1756080" y="4655867"/>
              <a:ext cx="961560" cy="680053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751400" y="4643987"/>
                <a:ext cx="978120" cy="7081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" name="Ink 9"/>
              <p14:cNvContentPartPr/>
              <p14:nvPr/>
            </p14:nvContentPartPr>
            <p14:xfrm>
              <a:off x="2621520" y="4240080"/>
              <a:ext cx="5956560" cy="162396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619000" y="4225680"/>
                <a:ext cx="5961600" cy="165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1" name="Ink 10"/>
              <p14:cNvContentPartPr/>
              <p14:nvPr/>
            </p14:nvContentPartPr>
            <p14:xfrm>
              <a:off x="6368040" y="4190760"/>
              <a:ext cx="687600" cy="72828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365520" y="4177440"/>
                <a:ext cx="703440" cy="74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4" name="Ink 13"/>
              <p14:cNvContentPartPr/>
              <p14:nvPr/>
            </p14:nvContentPartPr>
            <p14:xfrm>
              <a:off x="242497" y="4416467"/>
              <a:ext cx="483840" cy="61812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27017" y="4402067"/>
                <a:ext cx="513360" cy="63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5" name="Ink 14"/>
              <p14:cNvContentPartPr/>
              <p14:nvPr/>
            </p14:nvContentPartPr>
            <p14:xfrm>
              <a:off x="1199017" y="4460027"/>
              <a:ext cx="615240" cy="65952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186777" y="4449587"/>
                <a:ext cx="637920" cy="68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6" name="Ink 15"/>
              <p14:cNvContentPartPr/>
              <p14:nvPr/>
            </p14:nvContentPartPr>
            <p14:xfrm>
              <a:off x="154080" y="5321507"/>
              <a:ext cx="2652840" cy="794533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39320" y="5315747"/>
                <a:ext cx="2670120" cy="80461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20" name="Ink 19"/>
              <p14:cNvContentPartPr/>
              <p14:nvPr/>
            </p14:nvContentPartPr>
            <p14:xfrm>
              <a:off x="6976297" y="4341587"/>
              <a:ext cx="625320" cy="5378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6966577" y="4325747"/>
                <a:ext cx="650880" cy="55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21" name="Ink 20"/>
              <p14:cNvContentPartPr/>
              <p14:nvPr/>
            </p14:nvContentPartPr>
            <p14:xfrm>
              <a:off x="7754977" y="4325387"/>
              <a:ext cx="756360" cy="58896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7752097" y="4310627"/>
                <a:ext cx="774000" cy="60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22" name="Ink 21"/>
              <p14:cNvContentPartPr/>
              <p14:nvPr/>
            </p14:nvContentPartPr>
            <p14:xfrm>
              <a:off x="5124457" y="5604467"/>
              <a:ext cx="1083240" cy="97308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5121577" y="5594027"/>
                <a:ext cx="1102680" cy="99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26" name="Ink 25"/>
              <p14:cNvContentPartPr/>
              <p14:nvPr/>
            </p14:nvContentPartPr>
            <p14:xfrm>
              <a:off x="5563800" y="3081600"/>
              <a:ext cx="3148920" cy="89316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5550120" y="3065040"/>
                <a:ext cx="3169080" cy="92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27" name="Ink 26"/>
              <p14:cNvContentPartPr/>
              <p14:nvPr/>
            </p14:nvContentPartPr>
            <p14:xfrm>
              <a:off x="7616880" y="3406320"/>
              <a:ext cx="195480" cy="27720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7600320" y="3390120"/>
                <a:ext cx="228600" cy="30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28" name="Ink 27"/>
              <p14:cNvContentPartPr/>
              <p14:nvPr/>
            </p14:nvContentPartPr>
            <p14:xfrm>
              <a:off x="7947720" y="3212640"/>
              <a:ext cx="320400" cy="47412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7932240" y="3196080"/>
                <a:ext cx="352440" cy="50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9" name="Ink 28"/>
              <p14:cNvContentPartPr/>
              <p14:nvPr/>
            </p14:nvContentPartPr>
            <p14:xfrm>
              <a:off x="544680" y="5159520"/>
              <a:ext cx="3579120" cy="77328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528840" y="5145120"/>
                <a:ext cx="3610080" cy="80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30" name="Ink 29"/>
              <p14:cNvContentPartPr/>
              <p14:nvPr/>
            </p14:nvContentPartPr>
            <p14:xfrm>
              <a:off x="2725920" y="4752000"/>
              <a:ext cx="3155760" cy="44028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2709360" y="4737240"/>
                <a:ext cx="3174840" cy="47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31" name="Ink 30"/>
              <p14:cNvContentPartPr/>
              <p14:nvPr/>
            </p14:nvContentPartPr>
            <p14:xfrm>
              <a:off x="4703617" y="5613107"/>
              <a:ext cx="791280" cy="81288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697857" y="5597627"/>
                <a:ext cx="812520" cy="83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32" name="Ink 31"/>
              <p14:cNvContentPartPr/>
              <p14:nvPr/>
            </p14:nvContentPartPr>
            <p14:xfrm>
              <a:off x="5980177" y="5698787"/>
              <a:ext cx="898560" cy="835560"/>
            </p14:xfrm>
          </p:contentPart>
        </mc:Choice>
        <mc:Fallback xmlns="">
          <p:pic>
            <p:nvPicPr>
              <p:cNvPr id="32" name="Ink 31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5964697" y="5685467"/>
                <a:ext cx="925920" cy="86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33" name="Ink 32"/>
              <p14:cNvContentPartPr/>
              <p14:nvPr/>
            </p14:nvContentPartPr>
            <p14:xfrm>
              <a:off x="6924457" y="5645867"/>
              <a:ext cx="848160" cy="867600"/>
            </p14:xfrm>
          </p:contentPart>
        </mc:Choice>
        <mc:Fallback xmlns="">
          <p:pic>
            <p:nvPicPr>
              <p:cNvPr id="33" name="Ink 32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6909337" y="5631827"/>
                <a:ext cx="877320" cy="89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34" name="Ink 33"/>
              <p14:cNvContentPartPr/>
              <p14:nvPr/>
            </p14:nvContentPartPr>
            <p14:xfrm>
              <a:off x="7709257" y="5294507"/>
              <a:ext cx="1081080" cy="1244160"/>
            </p14:xfrm>
          </p:contentPart>
        </mc:Choice>
        <mc:Fallback xmlns="">
          <p:pic>
            <p:nvPicPr>
              <p:cNvPr id="34" name="Ink 33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7700617" y="5281187"/>
                <a:ext cx="1103040" cy="126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3919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163199" y="-1068637"/>
            <a:ext cx="6785472" cy="9067802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271680" y="180360"/>
              <a:ext cx="4262760" cy="6678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57280" y="171720"/>
                <a:ext cx="4293360" cy="669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3299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7120" y="118080"/>
              <a:ext cx="6599160" cy="5336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280" y="106560"/>
                <a:ext cx="6631920" cy="536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463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14029</TotalTime>
  <Words>159</Words>
  <Application>Microsoft Office PowerPoint</Application>
  <PresentationFormat>On-screen Show (4:3)</PresentationFormat>
  <Paragraphs>27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595</cp:revision>
  <dcterms:created xsi:type="dcterms:W3CDTF">2006-08-16T00:00:00Z</dcterms:created>
  <dcterms:modified xsi:type="dcterms:W3CDTF">2015-11-04T21:23:31Z</dcterms:modified>
</cp:coreProperties>
</file>