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734" r:id="rId4"/>
    <p:sldId id="735" r:id="rId5"/>
    <p:sldId id="772" r:id="rId6"/>
    <p:sldId id="773" r:id="rId7"/>
    <p:sldId id="774" r:id="rId8"/>
    <p:sldId id="736" r:id="rId9"/>
    <p:sldId id="73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2:25:29.3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10869 4241 970 0,'7'-18'207'16,"-7"18"-83"-16,0 0-97 0,0 0-17 0,0 0-11 15,-16 17 5-15,16-17 10 0,-10 21 10 0,10-21 4 16,-11 33 4-16,4-13-8 0,3 4 7 0,-1-2-7 16,3 2 5-16,2-24-6 0,-3 31-4 15,3-31-8-15,0 0 0 0,11 19 2 0,-11-19 11 16,23 9 7-16,-23-9 6 0,31 9-1 0,-14-6-5 16,-17-3-2-16,30 4-4 0,-30-4-2 0,27 2-2 15,-27-2-3-15,23 2-3 0,-23-2-3 0,28-3-2 16,-11 0 1-16,5-6 0 0,5-9 6 0,10-12-3 15,12-21 4-15,14-24-13 0,19-25 9 0,14-29-13 16,22-23-4-16,13-19 0 0,26-15-17 0,16-11 2 16,21-9-7-16,8-5-14 0,9 9-29 0,-11 0-37 15,5 33-57-15,-29-12-151 0,-3 36-257 0,-13 27 20 16,-30 9 400-16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7:23.4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6F3BE46-B435-45A5-B51A-01718740E8EC}" emma:medium="tactile" emma:mode="ink">
          <msink:context xmlns:msink="http://schemas.microsoft.com/ink/2010/main" type="writingRegion" rotatedBoundingBox="644,6694 22038,6588 22053,9623 659,9728"/>
        </emma:interpretation>
      </emma:emma>
    </inkml:annotationXML>
    <inkml:traceGroup>
      <inkml:annotationXML>
        <emma:emma xmlns:emma="http://www.w3.org/2003/04/emma" version="1.0">
          <emma:interpretation id="{B1C64124-23F9-42FA-9C2C-A6E539E7C8AF}" emma:medium="tactile" emma:mode="ink">
            <msink:context xmlns:msink="http://schemas.microsoft.com/ink/2010/main" type="paragraph" rotatedBoundingBox="644,6694 22038,6588 22053,9623 659,97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339CE3-72DB-4543-A638-58DDB1A00AD6}" emma:medium="tactile" emma:mode="ink">
              <msink:context xmlns:msink="http://schemas.microsoft.com/ink/2010/main" type="line" rotatedBoundingBox="644,6694 22038,6588 22046,8306 653,8411"/>
            </emma:interpretation>
          </emma:emma>
        </inkml:annotationXML>
        <inkml:traceGroup>
          <inkml:annotationXML>
            <emma:emma xmlns:emma="http://www.w3.org/2003/04/emma" version="1.0">
              <emma:interpretation id="{BA0D3422-3735-4773-8E76-8A04E653548B}" emma:medium="tactile" emma:mode="ink">
                <msink:context xmlns:msink="http://schemas.microsoft.com/ink/2010/main" type="inkWord" rotatedBoundingBox="646,6907 5027,6885 5032,8025 651,8047"/>
              </emma:interpretation>
              <emma:one-of disjunction-type="recognition" id="oneOf0">
                <emma:interpretation id="interp0" emma:lang="en-NZ" emma:confidence="0">
                  <emma:literal>without</emma:literal>
                </emma:interpretation>
                <emma:interpretation id="interp1" emma:lang="en-NZ" emma:confidence="0">
                  <emma:literal>Without</emma:literal>
                </emma:interpretation>
                <emma:interpretation id="interp2" emma:lang="en-NZ" emma:confidence="0">
                  <emma:literal>withal</emma:literal>
                </emma:interpretation>
                <emma:interpretation id="interp3" emma:lang="en-NZ" emma:confidence="0">
                  <emma:literal>within</emma:literal>
                </emma:interpretation>
                <emma:interpretation id="interp4" emma:lang="en-NZ" emma:confidence="0">
                  <emma:literal>Withal</emma:literal>
                </emma:interpretation>
              </emma:one-of>
            </emma:emma>
          </inkml:annotationXML>
          <inkml:trace contextRef="#ctx0" brushRef="#br0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      <inkml:trace contextRef="#ctx0" brushRef="#br0" timeOffset="213.9237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      <inkml:trace contextRef="#ctx0" brushRef="#br0" timeOffset="354.5669">1876 7124 1633 0,'0'0'105'0,"-37"-19"-54"16,37 19-16-16,-29-10-14 0,29 10-6 0,0 0-10 15,0 0-11-15,0 0-22 0,0 0-18 16,0 0-19-16,0 0-58 0,23 2-119 0,-23-2-266 15,30 1-72-15,2 2 314 0</inkml:trace>
          <inkml:trace contextRef="#ctx0" brushRef="#br0" timeOffset="574.3504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      <inkml:trace contextRef="#ctx0" brushRef="#br0" timeOffset="747.4837">2210 7485 1613 0,'0'0'63'0,"0"0"-35"0,-2 23-4 0,2-23-13 15,0 0-2-15,18 15-2 0,-18-15 0 0,28 4 3 16,-6-6 1-16,3-4-6 0,6-5-1 0,0-4-4 15,3-5-23-15,5-1-10 0,-1-9-32 0,9 6-17 16,-7-16-51-16,19 17-114 0,-20-13-197 16,3-1-85-16,5 13 294 0</inkml:trace>
          <inkml:trace contextRef="#ctx0" brushRef="#br0" timeOffset="1062.8037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      <inkml:trace contextRef="#ctx0" brushRef="#br0" timeOffset="1969.1447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      <inkml:trace contextRef="#ctx0" brushRef="#br0" timeOffset="2141.0473">4792 6958 1627 0,'-22'30'94'15,"12"11"-55"-15,-3 0 16 0,3 9-34 0,-2 2 15 16,2 2-6-16,1 0-14 0,1 0 6 0,1-2-15 15,2-3 2-15,3-2-12 0,-1-4 1 16,3-2-18-16,-1-6-21 0,3 0 10 0,-2-7-34 16,6 1-2-16,-6-29-50 0,11 42-105 15,-11-42-344-15,-7 21 0 0,7-21 311 0</inkml:trace>
          <inkml:trace contextRef="#ctx0" brushRef="#br0" timeOffset="2313.0152">4564 7255 1882 0,'0'0'78'0,"0"0"-34"0,0 0-17 16,0 0-18-16,0 0-5 0,0 0-3 0,0 0-1 15,25 5 0-15,-8-3 0 0,3 1-3 0,2-3-6 16,4 2-13-16,-2-2-12 0,8 3-5 0,1-6-21 16,13 10-51-16,-7-21-108 15,25 13-406-15,-8-3 25 0,5-6 278 0</inkml:trace>
        </inkml:traceGroup>
        <inkml:traceGroup>
          <inkml:annotationXML>
            <emma:emma xmlns:emma="http://www.w3.org/2003/04/emma" version="1.0">
              <emma:interpretation id="{14AA8FF7-21D9-4D97-928E-452D1670C434}" emma:medium="tactile" emma:mode="ink">
                <msink:context xmlns:msink="http://schemas.microsoft.com/ink/2010/main" type="inkWord" rotatedBoundingBox="6042,6989 10429,6967 10436,8295 6049,8317"/>
              </emma:interpretation>
              <emma:one-of disjunction-type="recognition" id="oneOf1">
                <emma:interpretation id="interp5" emma:lang="en-NZ" emma:confidence="0">
                  <emma:literal>corroding</emma:literal>
                </emma:interpretation>
                <emma:interpretation id="interp6" emma:lang="en-NZ" emma:confidence="0">
                  <emma:literal>Corroding</emma:literal>
                </emma:interpretation>
                <emma:interpretation id="interp7" emma:lang="en-NZ" emma:confidence="0">
                  <emma:literal>commodity</emma:literal>
                </emma:interpretation>
                <emma:interpretation id="interp8" emma:lang="en-NZ" emma:confidence="0">
                  <emma:literal>corrodible</emma:literal>
                </emma:interpretation>
                <emma:interpretation id="interp9" emma:lang="en-NZ" emma:confidence="0">
                  <emma:literal>coroding</emma:literal>
                </emma:interpretation>
              </emma:one-of>
            </emma:emma>
          </inkml:annotationXML>
          <inkml:trace contextRef="#ctx0" brushRef="#br0" timeOffset="2875.558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      <inkml:trace contextRef="#ctx0" brushRef="#br0" timeOffset="3766.273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      <inkml:trace contextRef="#ctx0" brushRef="#br0" timeOffset="4094.4397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      <inkml:trace contextRef="#ctx0" brushRef="#br0" timeOffset="4708.7303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      <inkml:trace contextRef="#ctx0" brushRef="#br0" timeOffset="4927.5411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      <inkml:trace contextRef="#ctx0" brushRef="#br0" timeOffset="5819.0173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    </inkml:traceGroup>
        <inkml:traceGroup>
          <inkml:annotationXML>
            <emma:emma xmlns:emma="http://www.w3.org/2003/04/emma" version="1.0">
              <emma:interpretation id="{F6820F85-991D-484A-96C3-581FCE519C08}" emma:medium="tactile" emma:mode="ink">
                <msink:context xmlns:msink="http://schemas.microsoft.com/ink/2010/main" type="inkWord" rotatedBoundingBox="10979,6643 15093,6623 15101,8277 10987,8297"/>
              </emma:interpretation>
              <emma:one-of disjunction-type="recognition" id="oneOf2">
                <emma:interpretation id="interp10" emma:lang="en-NZ" emma:confidence="0">
                  <emma:literal>(reacting</emma:literal>
                </emma:interpretation>
                <emma:interpretation id="interp11" emma:lang="en-NZ" emma:confidence="0">
                  <emma:literal>(reaching</emma:literal>
                </emma:interpretation>
                <emma:interpretation id="interp12" emma:lang="en-NZ" emma:confidence="0">
                  <emma:literal>Creating</emma:literal>
                </emma:interpretation>
                <emma:interpretation id="interp13" emma:lang="en-NZ" emma:confidence="0">
                  <emma:literal>(redacting</emma:literal>
                </emma:interpretation>
                <emma:interpretation id="interp14" emma:lang="en-NZ" emma:confidence="0">
                  <emma:literal>(rearing</emma:literal>
                </emma:interpretation>
              </emma:one-of>
            </emma:emma>
          </inkml:annotationXML>
          <inkml:trace contextRef="#ctx0" brushRef="#br0" timeOffset="42188.7934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      <inkml:trace contextRef="#ctx0" brushRef="#br0" timeOffset="43066.8789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      <inkml:trace contextRef="#ctx0" brushRef="#br0" timeOffset="43426.2994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      <inkml:trace contextRef="#ctx0" brushRef="#br0" timeOffset="43785.7405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      <inkml:trace contextRef="#ctx0" brushRef="#br0" timeOffset="44004.5007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      <inkml:trace contextRef="#ctx0" brushRef="#br0" timeOffset="44207.7129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      <inkml:trace contextRef="#ctx0" brushRef="#br0" timeOffset="44551.4766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      <inkml:trace contextRef="#ctx0" brushRef="#br0" timeOffset="44707.741">14087 7022 1601 0,'-26'-20'147'15,"26"20"-68"-15,-17-3-21 0,17 3-15 0,0 0-12 16,0 0-15-16,0 0-11 0,0 0-6 0,0 0-3 16,0 0-4-16,4 18-6 0,-4-18-6 0,22 11-15 15,-22-11 0-15,33 12-20 0,-33-12-70 0,42 17-97 16,-42-17-331-16,33 17-10 0,-10-2 219 15</inkml:trace>
          <inkml:trace contextRef="#ctx0" brushRef="#br0" timeOffset="45098.3964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      <inkml:trace contextRef="#ctx0" brushRef="#br0" timeOffset="45598.46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    </inkml:traceGroup>
        <inkml:traceGroup>
          <inkml:annotationXML>
            <emma:emma xmlns:emma="http://www.w3.org/2003/04/emma" version="1.0">
              <emma:interpretation id="{0D5486E1-8C7B-4AA6-A4E3-7856762631AD}" emma:medium="tactile" emma:mode="ink">
                <msink:context xmlns:msink="http://schemas.microsoft.com/ink/2010/main" type="inkWord" rotatedBoundingBox="15739,6814 17692,6804 17696,7674 15743,7683"/>
              </emma:interpretation>
              <emma:one-of disjunction-type="recognition" id="oneOf3">
                <emma:interpretation id="interp15" emma:lang="en-NZ" emma:confidence="0">
                  <emma:literal>with</emma:literal>
                </emma:interpretation>
                <emma:interpretation id="interp16" emma:lang="en-NZ" emma:confidence="0">
                  <emma:literal>With</emma:literal>
                </emma:interpretation>
                <emma:interpretation id="interp17" emma:lang="en-NZ" emma:confidence="0">
                  <emma:literal>wroth</emma:literal>
                </emma:interpretation>
                <emma:interpretation id="interp18" emma:lang="en-NZ" emma:confidence="0">
                  <emma:literal>worth</emma:literal>
                </emma:interpretation>
                <emma:interpretation id="interp19" emma:lang="en-NZ" emma:confidence="0">
                  <emma:literal>withe</emma:literal>
                </emma:interpretation>
              </emma:one-of>
            </emma:emma>
          </inkml:annotationXML>
          <inkml:trace contextRef="#ctx0" brushRef="#br0" timeOffset="46379.2537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      <inkml:trace contextRef="#ctx0" brushRef="#br0" timeOffset="46598.9645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      <inkml:trace contextRef="#ctx0" brushRef="#br0" timeOffset="46928.0993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      <inkml:trace contextRef="#ctx0" brushRef="#br0" timeOffset="47099.9953">17031 7286 1740 0,'-32'-1'127'0,"32"1"-65"0,0 0-21 0,-18 1-12 16,18-1-15-16,0 0-12 0,0 0-2 0,0 0 3 16,24 0 3-16,-4-3 1 0,7-3-2 0,5-6-4 15,5-2-1-15,2-1-10 0,3-2-10 0,-3-1-15 16,4 1-15-16,-4-6-34 0,8 9-42 0,-13-19-89 15,23 12-331-15,-16-1-11 0,-2-3 164 16</inkml:trace>
          <inkml:trace contextRef="#ctx0" brushRef="#br0" timeOffset="47412.4544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    </inkml:traceGroup>
        <inkml:traceGroup>
          <inkml:annotationXML>
            <emma:emma xmlns:emma="http://www.w3.org/2003/04/emma" version="1.0">
              <emma:interpretation id="{8FCF4F96-0725-4C98-B9CF-A7CF9383B19F}" emma:medium="tactile" emma:mode="ink">
                <msink:context xmlns:msink="http://schemas.microsoft.com/ink/2010/main" type="inkWord" rotatedBoundingBox="18295,6792 22039,6773 22046,8306 18302,8324"/>
              </emma:interpretation>
              <emma:one-of disjunction-type="recognition" id="oneOf4">
                <emma:interpretation id="interp20" emma:lang="en-NZ" emma:confidence="0">
                  <emma:literal>oxygen).</emma:literal>
                </emma:interpretation>
                <emma:interpretation id="interp21" emma:lang="en-NZ" emma:confidence="0">
                  <emma:literal>oxygen),</emma:literal>
                </emma:interpretation>
                <emma:interpretation id="interp22" emma:lang="en-NZ" emma:confidence="0">
                  <emma:literal>oxygen?</emma:literal>
                </emma:interpretation>
                <emma:interpretation id="interp23" emma:lang="en-NZ" emma:confidence="0">
                  <emma:literal>oxygen))</emma:literal>
                </emma:interpretation>
                <emma:interpretation id="interp24" emma:lang="en-NZ" emma:confidence="0">
                  <emma:literal>oxygen?)</emma:literal>
                </emma:interpretation>
              </emma:one-of>
            </emma:emma>
          </inkml:annotationXML>
          <inkml:trace contextRef="#ctx0" brushRef="#br0" timeOffset="48006.2639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      <inkml:trace contextRef="#ctx0" brushRef="#br0" timeOffset="48397.0022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      <inkml:trace contextRef="#ctx0" brushRef="#br0" timeOffset="52079.8985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      <inkml:trace contextRef="#ctx0" brushRef="#br0" timeOffset="52642.4121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      <inkml:trace contextRef="#ctx0" brushRef="#br0" timeOffset="53361.3045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      <inkml:trace contextRef="#ctx0" brushRef="#br0" timeOffset="53658.1472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      <inkml:trace contextRef="#ctx0" brushRef="#br0" timeOffset="53845.6599">22022 7701 2047 0,'-18'-1'0'16,"18"1"0"-16,0 0 0 0,0 0 0 15,-20-17 0-15,20 17 0 0,-6-17 0 0,6 17 0 16,-6-24-34-16,6 24-129 0,-6-29-210 15,6 29-251-15,0 0 7 0,5-27 382 0</inkml:trace>
        </inkml:traceGroup>
      </inkml:traceGroup>
      <inkml:traceGroup>
        <inkml:annotationXML>
          <emma:emma xmlns:emma="http://www.w3.org/2003/04/emma" version="1.0">
            <emma:interpretation id="{F1EA3231-6E5A-411F-893F-D75044AB39DF}" emma:medium="tactile" emma:mode="ink">
              <msink:context xmlns:msink="http://schemas.microsoft.com/ink/2010/main" type="line" rotatedBoundingBox="2086,7946 9702,7896 9713,9682 2097,9732"/>
            </emma:interpretation>
          </emma:emma>
        </inkml:annotationXML>
        <inkml:traceGroup>
          <inkml:annotationXML>
            <emma:emma xmlns:emma="http://www.w3.org/2003/04/emma" version="1.0">
              <emma:interpretation id="{5D0CFAE5-A71C-4F07-9941-E17F671212AC}" emma:medium="tactile" emma:mode="ink">
                <msink:context xmlns:msink="http://schemas.microsoft.com/ink/2010/main" type="inkWord" rotatedBoundingBox="2086,7946 6052,7920 6061,9318 2095,9344"/>
              </emma:interpretation>
              <emma:one-of disjunction-type="recognition" id="oneOf5">
                <emma:interpretation id="interp25" emma:lang="en-NZ" emma:confidence="0">
                  <emma:literal>Puzzle!</emma:literal>
                </emma:interpretation>
                <emma:interpretation id="interp26" emma:lang="en-NZ" emma:confidence="0">
                  <emma:literal>puzzle!</emma:literal>
                </emma:interpretation>
                <emma:interpretation id="interp27" emma:lang="en-NZ" emma:confidence="0">
                  <emma:literal>Puzzle!'</emma:literal>
                </emma:interpretation>
                <emma:interpretation id="interp28" emma:lang="en-NZ" emma:confidence="0">
                  <emma:literal>puzzle!'</emma:literal>
                </emma:interpretation>
                <emma:interpretation id="interp29" emma:lang="en-NZ" emma:confidence="0">
                  <emma:literal>Pule!</emma:literal>
                </emma:interpretation>
              </emma:one-of>
            </emma:emma>
          </inkml:annotationXML>
          <inkml:trace contextRef="#ctx0" brushRef="#br1" timeOffset="57645.635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      <inkml:trace contextRef="#ctx0" brushRef="#br1" timeOffset="58036.3144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      <inkml:trace contextRef="#ctx0" brushRef="#br1" timeOffset="58645.757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      <inkml:trace contextRef="#ctx0" brushRef="#br1" timeOffset="59036.4233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      <inkml:trace contextRef="#ctx0" brushRef="#br1" timeOffset="59239.5699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      <inkml:trace contextRef="#ctx0" brushRef="#br1" timeOffset="59567.7328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      <inkml:trace contextRef="#ctx0" brushRef="#br1" timeOffset="59947.5479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      <inkml:trace contextRef="#ctx0" brushRef="#br1" timeOffset="60122.561">5975 9055 1961 0,'-25'8'86'0,"25"-8"-86"0,0 0 0 15,-19 2 0-15,19-2 0 16,0 0 0-16,0 0 0 0,0 0 0 0,9-18-5 15,-9 18-47-15,13-23-22 0,-3-1-47 0,19 21-130 16,-17-18-360-16,15 5-4 0,1 4 298 0</inkml:trace>
        </inkml:traceGroup>
        <inkml:traceGroup>
          <inkml:annotationXML>
            <emma:emma xmlns:emma="http://www.w3.org/2003/04/emma" version="1.0">
              <emma:interpretation id="{FA095B5E-1613-4C3C-A6E0-5B6DDF63F5AB}" emma:medium="tactile" emma:mode="ink">
                <msink:context xmlns:msink="http://schemas.microsoft.com/ink/2010/main" type="inkWord" rotatedBoundingBox="7371,8183 9704,8168 9713,9682 7381,9698"/>
              </emma:interpretation>
              <emma:one-of disjunction-type="recognition" id="oneOf6">
                <emma:interpretation id="interp30" emma:lang="en-NZ" emma:confidence="0">
                  <emma:literal>Why?</emma:literal>
                </emma:interpretation>
                <emma:interpretation id="interp31" emma:lang="en-NZ" emma:confidence="0">
                  <emma:literal>why?</emma:literal>
                </emma:interpretation>
                <emma:interpretation id="interp32" emma:lang="en-NZ" emma:confidence="0">
                  <emma:literal>Whig?</emma:literal>
                </emma:interpretation>
                <emma:interpretation id="interp33" emma:lang="en-NZ" emma:confidence="0">
                  <emma:literal>Why'.</emma:literal>
                </emma:interpretation>
              </emma:one-of>
            </emma:emma>
          </inkml:annotationXML>
          <inkml:trace contextRef="#ctx0" brushRef="#br1" timeOffset="61500.5561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      <inkml:trace contextRef="#ctx0" brushRef="#br1" timeOffset="61906.8749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      <inkml:trace contextRef="#ctx0" brushRef="#br1" timeOffset="62391.3132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      <inkml:trace contextRef="#ctx0" brushRef="#br1" timeOffset="63110.1914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      <inkml:trace contextRef="#ctx0" brushRef="#br1" timeOffset="63282.0717">9512 9010 1940 0,'-27'16'85'16,"6"-4"-63"-16,21-12-22 0,-25 15 0 15,25-15 0-15,0 0 0 0,0 0 0 0,0 0 0 16,0 0 0-16,0 0 0 0,0 0 0 0,0 0 0 16,0 0-13-16,22-8-66 0,-11-10-91 0,27 9-493 15,-16-6 30-15,6-2 145 0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0.468"/>
    </inkml:context>
    <inkml:brush xml:id="br0">
      <inkml:brushProperty name="width" value="0.05292" units="cm"/>
      <inkml:brushProperty name="height" value="0.05292" units="cm"/>
      <inkml:brushProperty name="color" value="#8C8C8C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CDC0CCC-30AC-4ED2-8E6C-5EAF8A85D92D}" emma:medium="tactile" emma:mode="ink">
          <msink:context xmlns:msink="http://schemas.microsoft.com/ink/2010/main" type="writingRegion" rotatedBoundingBox="5926,13402 16291,12859 16372,14409 6007,14952"/>
        </emma:interpretation>
      </emma:emma>
    </inkml:annotationXML>
    <inkml:traceGroup>
      <inkml:annotationXML>
        <emma:emma xmlns:emma="http://www.w3.org/2003/04/emma" version="1.0">
          <emma:interpretation id="{8FB3FA0D-FDCE-4BC6-B35F-2B26FEFFFC39}" emma:medium="tactile" emma:mode="ink">
            <msink:context xmlns:msink="http://schemas.microsoft.com/ink/2010/main" type="paragraph" rotatedBoundingBox="5926,13402 16291,12859 16372,14409 6007,149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65510F7-AB5C-4C76-A783-1F6A13BE61F3}" emma:medium="tactile" emma:mode="ink">
              <msink:context xmlns:msink="http://schemas.microsoft.com/ink/2010/main" type="line" rotatedBoundingBox="5926,13402 16291,12859 16372,14409 6007,14952"/>
            </emma:interpretation>
          </emma:emma>
        </inkml:annotationXML>
        <inkml:traceGroup>
          <inkml:annotationXML>
            <emma:emma xmlns:emma="http://www.w3.org/2003/04/emma" version="1.0">
              <emma:interpretation id="{F01B9845-BE05-4A86-9446-CDAEFE0339B6}" emma:medium="tactile" emma:mode="ink">
                <msink:context xmlns:msink="http://schemas.microsoft.com/ink/2010/main" type="inkWord" rotatedBoundingBox="5926,13402 12123,13077 12205,14628 6007,14952"/>
              </emma:interpretation>
              <emma:one-of disjunction-type="recognition" id="oneOf0">
                <emma:interpretation id="interp0" emma:lang="en-NZ" emma:confidence="0">
                  <emma:literal>Aluminium</emma:literal>
                </emma:interpretation>
                <emma:interpretation id="interp1" emma:lang="en-NZ" emma:confidence="0">
                  <emma:literal>aluminium</emma:literal>
                </emma:interpretation>
                <emma:interpretation id="interp2" emma:lang="en-NZ" emma:confidence="0">
                  <emma:literal>AluminiuM</emma:literal>
                </emma:interpretation>
              </emma:one-of>
            </emma:emma>
          </inkml:annotationXML>
          <inkml:trace contextRef="#ctx0" brushRef="#br0">6308 13770 1006 0,'0'0'271'0,"14"-35"-176"0,-14 35-10 16,9-33-13-16,-9 33-18 0,14-31-11 0,-14 31-10 15,11-23-7-15,-11 23-4 0,0 0 0 0,0 0 0 16,0 0-5-16,0 0-3 0,0 0-8 0,-6 34-1 15,-2 4-7-15,-3 13 9 0,-3 16 7 0,-3 6-13 16,-4 12 20-16,-3 8-10 0,-5 3-2 16,-2 3 20-16,-3-2-17 0,3-8 2 0,-1-9 9 15,4-8-14-15,5-12 9 0,5-9-5 16,3-12-10-16,7-10 3 0,3-9-10 0,5-20 2 16,0 0 0-16,0 0-2 0,0 0 6 0,0 0 0 15,23-12 6-15,-9-11 5 0,1-10 3 0,3-10-1 16,3-12-7-16,2-8 6 0,4-8-14 0,0-4 0 15,0-6 0-15,0-3 0 0,0-1 0 0,0-6 0 16,-3 3 0-16,2-3 0 0,-1 4 0 16,1 5 0-16,-1 3 0 0,0 11 0 0,-1 8 0 15,0 9 0-15,1 12 0 0,-4 7 0 16,-1 10 0-16,-3 4 0 0,-17 18 0 0,25-18 0 16,-25 18 0-16,19-3 0 0,-19 3 0 0,18 16 0 15,-6 1 0-15,1 6 0 0,2 8 0 0,0 8 0 16,-3 8 0-16,1 8 0 0,-2 6 0 0,-1 7 0 15,-2 6 0-15,-2 2 0 0,-1 1 0 16,-2-1 0-16,-2 1 0 0,-1-4 0 0,1-2 0 16,2-9-4-16,3-2-23 0,0-12 0 0,5-2-24 15,-3-12-18-15,8 2-30 0,-11-19-84 0,23 13-254 16,-28-30-136-16,25 23 22 0,-8-9 526 0</inkml:trace>
          <inkml:trace contextRef="#ctx0" brushRef="#br0" timeOffset="171.9088">6363 14232 1671 0,'-23'-1'264'0,"23"1"-230"0,0 0-19 16,0 0-12-16,0 0-2 0,21-16-2 0,5 3 3 16,6-6-4-16,3-2 2 0,4-6-9 15,5-1-9-15,3-4-25 0,12 0-18 0,-4-10-38 16,16 14-108-16,-20-25-158 0,15 9-212 0,3 3 36 15,-10-16 475-15</inkml:trace>
          <inkml:trace contextRef="#ctx0" brushRef="#br0" timeOffset="378.5362">7548 13322 1371 0,'-45'29'449'0,"20"7"-443"0,2 3 9 15,1 7 13-15,0 3-9 0,3 6 10 0,-5 6-19 16,-3 5 9-16,0 3-13 0,2-1 10 16,1 1-2-16,3-1-23 0,2-2 14 0,4 0-22 0,1-5-12 15,2-4 1-15,6 0-25 16,0-9 5-16,9 2-22 0,0-18-18 0,16 10-77 16,-19-42-57-16,39 43-87 0,-13-27-210 0,-4-22 105 15,20 13 399-15</inkml:trace>
          <inkml:trace contextRef="#ctx0" brushRef="#br0" timeOffset="722.2984">7788 13985 1359 0,'-24'-23'176'0,"24"23"-91"0,-21 7-10 0,21-7-11 16,-28 25-28-16,14-6-5 0,-4 3-8 0,1 7 6 16,-2 0-3-16,4 3 4 0,0 0-11 15,3 4 0-15,1-2-8 0,2 4 9 0,2-5-8 16,3-1 6-16,2-6-10 0,3-4-2 0,5-5-6 15,-6-17 0-15,22 19 0 0,-5-12 0 0,6-6 0 16,3-7 0-16,3-3 0 0,3-5 0 16,2-6 0-16,2-4 0 0,4-5 0 0,0-2 0 15,-1-3 0-15,-1-1 0 0,-3 2 0 0,-1-1-6 16,-3 3 4-16,-5 1 2 0,-2 2-1 0,-6 5-5 16,-5 3 3-16,-13 20-5 0,15-25 7 0,-15 25-2 15,0 0 2-15,0 0-3 0,0 0-6 0,0 0-3 16,-20 12-5-16,12 5-3 0,-1 4 2 15,0 3 4-15,1 5-3 0,0-3 4 0,3 3-8 16,0-3-2-16,5 0-13 0,-2-5-16 16,9 4-35-16,-7-25-37 0,16 38-73 0,-16-38-96 15,0 0-220-15,31 16 37 0,-31-16 426 0</inkml:trace>
          <inkml:trace contextRef="#ctx0" brushRef="#br0" timeOffset="1219.3121">8606 13862 1031 0,'-13'30'323'0,"-24"-17"-182"0,25 13-95 16,-7-6 33-16,8 11-29 0,-7-5 15 15,6 7-27-15,-4-2-10 0,4 4 5 0,-3-2-11 16,3 0 8-16,1-3-20 0,3-1 6 16,1-5-8-16,3-2 0 0,3-5-5 0,1-17-1 15,2 23-3-15,-2-23 0 0,0 0-3 0,0 0-2 16,21 7 0-16,-21-7 3 0,23-19 3 0,-23 19-2 15,29-39 6-15,-13 12-5 0,0-2 4 0,0-1-5 16,-2 1 6-16,-1-1-7 0,-2 2 6 0,0 0-5 16,-1 3 2-16,-1-1-2 0,-3 5 5 15,-1 1-3-15,-5 20-12 0,7-24 12 0,-7 24-13 16,0 0 13-16,0 0 1 0,0 0-1 0,0 0 1 16,0 0 1-16,0 0 14 0,6 22-14 15,-5-5 12-15,3 0-14 0,-2 0 0 0,-2-17 1 16,9 29-4-16,-9-29 4 0,14 21-6 0,-14-21 7 15,22 15 0-15,-22-15 1 0,33 2 7 0,-11-5 0 16,3-8 3-16,5-5 3 0,1-4 0 16,5-6-3-16,1-4-12 0,3-1 15 0,1-3-20 15,-4 0 13-15,-2 0-5 0,-2 2-7 0,-2 6 4 16,-3 0-3-16,-4 7 4 0,-5 5-3 0,-19 14 2 16,22-14-2-16,-22 14 1 0,0 0 1 0,0 0-4 15,-3 33 4-15,-5-8-6 0,-3 7 2 0,-1 4-4 16,-3 3-10-16,0 1 17 0,0 0-21 0,3 1 12 15,0-3-10-15,3 1-9 0,2-7 1 16,6-2-14-16,-1-8-17 0,11 5-64 0,-9-27-58 16,25 31-76-16,-25-31-109 0,21-8-137 15,10 12 134-15,-17-27 368 0</inkml:trace>
          <inkml:trace contextRef="#ctx0" brushRef="#br0" timeOffset="1397.3598">9560 13855 1247 0,'0'0'423'0,"-22"24"-321"16,3-2-45-16,4 3-26 0,-3 0 10 15,2 6-35-15,2-2 13 0,0 4-10 0,3 1-9 16,2-2 6-16,1 0-8 0,2-1 0 0,1-4-12 16,2-1-13-16,3 3-25 0,-1-9-14 0,9 7-40 15,-8-27-50-15,16 31-132 0,-16-31-273 16,0 0 40-16,24 22 376 0</inkml:trace>
          <inkml:trace contextRef="#ctx0" brushRef="#br0" timeOffset="1584.8826">9628 13396 1305 0,'-19'-6'352'0,"19"6"-274"16,-27 11-56-16,27-11-8 0,0 0-13 0,-20 2-24 15,20-2-23-15,0 0-20 0,0 0-6 0,0 0-14 16,0 0-61-16,0 0-88 0,24-12-292 0,-3 18 49 16,-21-6 387-16</inkml:trace>
          <inkml:trace contextRef="#ctx0" brushRef="#br0" timeOffset="1991.1348">9712 13830 1684 0,'0'0'64'0,"-3"21"-24"0,3-21-1 15,3 20-7-15,-3-20-13 0,4 25 0 0,-4-25-4 16,1 25-8-16,-1-25 10 0,-2 28-11 0,2-28 21 16,-6 33-12-16,0-17 10 0,0 4-13 0,-1-2-5 15,1-1 2-15,6-17-7 0,-12 28 3 0,12-28-4 16,-5 19 1-16,5-19-2 0,0 0 0 0,0 0-2 15,0 0 2-15,0 0-2 0,0 0-2 16,27 5 4-16,-27-5-2 0,29-27 2 16,-10 9-2-16,0-4 5 0,3-2-5 0,0-1-9 15,-3 1 22-15,2-2-22 0,-2 3 21 0,-2 0-6 16,3 1-4-16,-6 4 3 0,-14 18-3 0,25-24 2 16,-25 24-1-16,0 0-1 0,0 0 0 0,0 0 0 15,0 0-1-15,0 0 4 0,0 0-3 0,9 27 0 16,-12-7 0-16,-1 7 0 0,-1 2-9 15,-1 2 14-15,0 4-23 0,0-2 16 0,-2 1-9 16,3 0-7-16,1-4 0 0,4-1-7 16,2-5-3-16,6 0-15 0,-1-5-5 0,9 1-25 0,-16-20 2 15,34 27-11-15,-34-27-21 0,45 12-46 0,-45-12-107 16,40-19-263-16,-10 15 29 0,-13-18 402 16</inkml:trace>
          <inkml:trace contextRef="#ctx0" brushRef="#br0" timeOffset="2194.2694">10257 13749 1585 0,'0'0'113'0,"7"31"-42"0,-7-31-20 0,-2 33-13 16,0-10-15-16,-1 4-3 0,1 3-3 16,-1 5-6-16,-2 0 19 0,3 3-25 0,-3-1 16 15,0 1-15-15,4-4-9 0,-1-2 4 16,3-1-14-16,0-5-1 0,3 1-10 0,-2-7-7 15,7 2-22-15,-9-22-4 0,19 30-38 0,-19-30-47 16,27 16-96-16,-27-16-184 0,17-17-115 0,6 12 175 16,-15-25 362-16</inkml:trace>
          <inkml:trace contextRef="#ctx0" brushRef="#br0" timeOffset="2381.8642">10454 13472 797 0,'0'0'88'0,"-6"21"-74"0,6-21-15 15,0 0-5-15,22 19-6 0,-22-19 1 0,23 11-1 16,-23-11 3-16,37 6-26 0,-17-6-35 0,5 1-72 16,4 4-129-16,-12-19-58 0,24 21 329 0</inkml:trace>
          <inkml:trace contextRef="#ctx0" brushRef="#br0" timeOffset="2741.1725">10825 13588 1023 0,'-22'42'364'16,"-5"-21"-236"-16,16 16-20 0,-10-14-16 0,10 10-14 15,-8-2-24-15,7 1-5 0,-1 0-11 16,4 0-3-16,0-1-11 0,5-1-14 0,0-2 14 16,4-2-22-16,2-4 15 0,1-1-16 0,3-3-1 15,-6-18 0-15,15 24 0 0,-15-24 0 0,24 13 0 16,-24-13 0-16,33 0 0 0,-15-5 0 15,3-3 0-15,0-3 0 0,2-5 0 0,0-4 0 16,0-4 0-16,-1-3 0 0,-2-2-1 0,1 0 2 16,-1 0-1-16,-2 1 0 0,-2 2 0 0,-3 0 0 15,-2 2 0-15,-1 1 0 0,-3 4 0 0,-1 1 0 16,-6 18 0-16,6-28 0 0,-6 28 0 0,0 0 0 16,0 0 0-16,0 0 0 0,0 0 0 15,0 0 0-15,0 0 0 0,0 0 0 16,-10 31 0-16,4-12 0 0,0 4 0 0,0 4 0 15,1 0-4-15,0 2 1 0,3-1-9 0,1-3-14 16,3 0 15-16,1-3-29 0,4 0 18 0,-1-4-17 16,4 0-7-16,-10-18-12 0,25 27-24 0,-25-27-34 15,38 14-57-15,-38-14-89 0,41-17-229 0,-9 15 5 16,-11-17 311-16</inkml:trace>
          <inkml:trace contextRef="#ctx0" brushRef="#br0" timeOffset="3209.9744">11556 13709 1127 0,'0'0'345'0,"0"0"-218"0,-16 22-41 0,16-22-25 16,-19 21-19-16,19-21-15 0,-21 31-4 15,10-13-4-15,1 3-2 0,1 1-6 16,0 1 0-16,1 2-7 0,0 2-9 0,1-4 25 16,2 0-24-16,0-3 20 0,2 0-12 0,3-20-3 15,-5 29-1-15,5-29-1 0,1 16 2 0,-1-16-4 16,0 0 0-16,0 0-1 0,0 0 1 0,0 0 2 15,19-4 0-15,-19 4 3 0,17-29-3 0,-7 8 3 16,0-1-4-16,1-1-8 0,-1 0 23 16,1 2-26-16,-3-2 26 0,2 1-12 0,-3 1-3 15,0 1 5-15,2 0-5 0,-2 2 4 16,-7 18-3-16,16-29 1 0,-16 29 0 0,0 0 0 16,0 0-1-16,0 0 1 0,0 0 1 0,0 0 0 15,0 0 0-15,0 0 0 0,13 24 0 0,-14-7-2 16,-1 1 3-16,-2 3-4 0,0 1 5 0,1-2-5 15,2-2 3-15,1-18-4 0,6 27 2 16,-6-27-1-16,18 16-14 0,-18-16 14 0,31 3 0 16,-11-6 0-16,4-4 15 0,7-7-10 0,3-3 1 15,5-6 6-15,4-2 0 0,1-4 4 0,1-1-7 16,-2-2 3-16,-3 3-7 0,-5 0 6 0,-1 3-4 16,-6 1 3-16,-2 4-5 0,-7 4 2 0,-19 17-4 15,20-18 2-15,-20 18 0 0,0 0-1 16,0 0 0-16,-14 21-3 0,0 1 0 15,-5 7-6-15,1 3 2 0,0 3-13 0,-2 0 2 16,5 1-15-16,-1-2-4 0,4 3-27 0,-2-10-16 16,16 12-47-16,-2-39-120 0,2 38-304 0,6-11-12 15,-8-27 282-15</inkml:trace>
          <inkml:trace contextRef="#ctx0" brushRef="#br1" timeOffset="137960.3693">7410 14782 496 0,'5'35'-197'0,"-9"-15"-101"0,28 21 298 0</inkml:trace>
        </inkml:traceGroup>
        <inkml:traceGroup>
          <inkml:annotationXML>
            <emma:emma xmlns:emma="http://www.w3.org/2003/04/emma" version="1.0">
              <emma:interpretation id="{86B8E970-5796-4E91-AC1E-7B21870A11E4}" emma:medium="tactile" emma:mode="ink">
                <msink:context xmlns:msink="http://schemas.microsoft.com/ink/2010/main" type="inkWord" rotatedBoundingBox="13342,13079 16294,12924 16353,14057 13402,14212"/>
              </emma:interpretation>
              <emma:one-of disjunction-type="recognition" id="oneOf1">
                <emma:interpretation id="interp3" emma:lang="en-NZ" emma:confidence="0">
                  <emma:literal>Block.</emma:literal>
                </emma:interpretation>
                <emma:interpretation id="interp4" emma:lang="en-NZ" emma:confidence="0">
                  <emma:literal>Block</emma:literal>
                </emma:interpretation>
                <emma:interpretation id="interp5" emma:lang="en-NZ" emma:confidence="0">
                  <emma:literal>Block,</emma:literal>
                </emma:interpretation>
                <emma:interpretation id="interp6" emma:lang="en-NZ" emma:confidence="0">
                  <emma:literal>Blocks</emma:literal>
                </emma:interpretation>
                <emma:interpretation id="interp7" emma:lang="en-NZ" emma:confidence="0">
                  <emma:literal>Bock.</emma:literal>
                </emma:interpretation>
              </emma:one-of>
            </emma:emma>
          </inkml:annotationXML>
          <inkml:trace contextRef="#ctx0" brushRef="#br0" timeOffset="4085.0445">13559 13347 1352 0,'-7'19'311'0,"7"-19"-262"0,0 0-19 0,-3-19-7 16,3 19 0-16,0 0 4 0,0 0-1 0,0 0-7 15,-8 19-4-15,0-1-12 0,1 10 5 0,-5 7 0 16,1 7 13-16,-2 5-3 0,-1 5 9 16,1 3-15-16,-1 2 7 0,1 1-13 0,2-1 5 15,0-2-8-15,4-2-5 0,0-4 16 16,3-2-16-16,3-8 17 0,2-3-11 0,4-6-4 0,1-1 3 16,4-5-4-16,-1-5 2 0,-9-19-3 0,23 14 1 15,-23-14 0-15,24-8 1 0,-24 8 2 16,21-32-1-16,-8 6 2 0,-2-8-5 0,0-5 4 15,-2-5-6-15,-1 1-2 0,-2-2 15 16,-3-1-16-16,0-1 17 0,-3-1-10 0,-2-2 0 16,-1-3 0-16,-2-3-6 0,-1-2 4 0,-1-2-11 15,1 1 11-15,-1-3-9 0,3 4 4 0,0 6 19 16,3 9-16-16,2 11 20 0,3 9-12 0,0 6-2 16,-4 17 5-16,16-22-3 0,-16 22-4 0,25-14 0 15,-6 9 0-15,4 1 0 0,6 2 0 0,5 2 0 16,2 1 0-16,3 3 0 0,-2 0 0 15,0 4 0-15,-2 3 0 0,-2 1 0 0,-3 2 0 16,-2 2 0-16,-3 0 0 0,-6 2 0 16,-4 3 0-16,-8 4 0 0,-6 2 0 0,-6 6 0 15,-8 1 0-15,-4 1 0 0,-9 1 0 0,-5 1 0 16,-5-1 0-16,-3 3 0 0,-2-4 0 0,-1 1 0 16,1-5 0-16,1-2 0 0,4-3 0 15,3-6 0-15,6-3 0 0,7-3 0 0,20-14 0 16,-20 11 0-16,20-11 0 0,0 0 0 0,0 0 0 15,35-10 0-15,-7-1 0 0,9-2 0 0,7-3 0 16,5-2 0-16,3 0 0 0,2 2 0 0,-1 1 0 16,-5 5 0-16,-4 2 0 0,-6 5 0 0,-9 3 0 15,-6 4 0-15,-23-4 0 0,22 17 0 0,-22-17 0 16,-1 33 0-16,-9-6 0 16,-7 2 0-16,-7 3 0 0,-8 3 0 0,-7 3 0 15,-2-1 0-15,-3 2 0 0,0 0 0 0,2-3 0 16,1 0 0-16,4-2 0 0,1-6 0 0,7 0 0 15,4-8 0-15,8 0-20 0,17-20-22 0,-17 19-28 16,17-19-34-16,0 0-58 0,12-24-136 0,11 7-294 16,6-8 46-16,-1-15 334 0</inkml:trace>
          <inkml:trace contextRef="#ctx0" brushRef="#br0" timeOffset="4303.8104">14499 13019 1757 0,'-18'24'148'16,"-5"8"-101"-16,-5 3-18 0,2 7 4 16,-3 5-11-16,0 5-13 0,-3 6-7 0,2 4-2 15,1-1 0-15,3 4 0 0,2-3 0 0,4 0 0 16,3-1 0-16,4-6 0 0,4-4 0 0,6-6 0 16,4-2 0-16,3-6-6 0,8-5-18 0,0-3-23 15,7-2 11-15,1-5-23 0,5-1-11 0,-2-11-16 16,15 7-41-16,-14-24-97 0,28 16-128 0,-9-13-171 15,-5-15 31-15,14 12 492 0</inkml:trace>
          <inkml:trace contextRef="#ctx0" brushRef="#br0" timeOffset="4600.7098">14728 13551 1460 0,'-43'-13'228'0,"24"14"-140"0,-8 0-27 0,5 8-10 15,-2 1-17-15,-1 7-4 0,2 4-10 0,1 4 4 16,3 6-7-16,3 1 2 0,3 2-7 15,4 4-9-15,1 0-3 0,4 1 0 0,2-2 0 16,2 0 0-16,4-6 0 0,4-1 0 0,4-4 0 16,1-3 0-16,3-4 0 0,4-3 0 0,-1-4 0 15,2-5 0-15,3-2 0 0,-2-4 0 16,1-3 0-16,0-3 0 0,-1-5 0 0,-3-5 0 16,1-5 0-16,1-5 0 0,-2-5 0 15,0-2 0-15,-1-3 0 0,-3 1 0 0,-1-3 0 16,-2-2 0-16,-1 0 0 0,-3-3 0 0,-2 1 0 15,-2 0 0-15,-2 3-22 0,-3 4-12 0,-1 10-1 16,-5 4-11-16,7 20-3 0,-20-21-9 0,20 21-1 16,-25 0-4-16,25 0-24 0,-30 16-36 0,29 6-97 15,-20-14-190-15,21-8-95 0,-7 26 170 0</inkml:trace>
          <inkml:trace contextRef="#ctx0" brushRef="#br0" timeOffset="4893.2429">15387 13558 1084 0,'-25'14'302'0,"-13"-20"-162"16,13 14-34-16,-9-9-29 0,6 7-19 0,-3-3-15 16,4 5-4-16,-1-2-6 0,6 6 0 0,1-1-6 15,4 4-1-15,0 1-8 0,3 5-1 0,3 0-5 16,0 4 0-16,1 1-4 0,3 2 1 15,2 2-6-15,1 2-3 0,3-3 0 0,2 0 0 16,4-5 0-16,4-2 0 0,4-5 0 16,5-4 0-16,5-2 0 0,4-6 0 0,3-3 0 15,3-5 0-15,6-5-19 0,1-5 10 0,4-4-35 16,-1-8 4-16,3 0-39 0,-8-14-60 0,19 17-176 16,-17-21-292-16,1 1 40 0,-1 2 340 0</inkml:trace>
          <inkml:trace contextRef="#ctx0" brushRef="#br0" timeOffset="5099.4339">15680 13200 1776 0,'-16'61'235'0,"-2"-8"-204"15,2 0-26-15,0 0-5 0,0-1 0 0,3-1 0 16,0 1 0-16,3-1 0 0,3-3 0 15,1-4 0-15,2-4 0 0,1-4 0 16,3-2 0-16,0-4 0 0,4 0-31 0,0-5-22 0,4-2 5 16,-8-23-41-16,25 37-65 0,-25-37-87 0,21 10-364 15,-21-10 54-15,19 1 277 0</inkml:trace>
          <inkml:trace contextRef="#ctx0" brushRef="#br0" timeOffset="5369.2796">15896 13428 1525 0,'-17'24'231'0,"-8"-10"-157"0,0 8-18 16,-3-1-13-16,0 3-6 0,1-2-13 0,1 2 3 15,2-2-9-15,3-1-6 0,2 0-12 16,4-4 0-16,15-17 0 0,-23 29 0 16,23-29 0-16,-11 19 0 0,11-19 0 0,0 0 0 15,0 0 0-15,4 18 0 0,-4-18 0 0,0 0 0 16,21 11 0-16,-21-11 0 0,28 6 0 0,-28-6 0 15,33 5 0-15,-15-2 0 0,2-1 0 0,-2 2 0 16,-1 0 0-16,0 2 0 0,0-2 0 0,-17-4 0 16,33 11 0-16,-33-11 0 0,33 7 0 15,-33-7 0-15,35 4 0 0,-17-9-51 0,8 7-66 16,-13-18-110-16,24 12-401 0,-15-5 7 0,3 1 219 16</inkml:trace>
          <inkml:trace contextRef="#ctx0" brushRef="#br0" timeOffset="5525.4834">16150 13886 1612 0,'4'22'435'0,"-4"-22"-435"0,0 0 0 0,-18 3 0 16,18-3 0-16,0 0 0 0,0 0 0 0,7-18 0 16,-7 18 0-16,17-26 0 0,-2 5 0 0,5 3 0 15,1-11-98-15,17 24-231 0,-14-20-339 0,8 4 35 16,-5 7 315-16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20.183"/>
    </inkml:context>
    <inkml:brush xml:id="br0">
      <inkml:brushProperty name="width" value="0.05292" units="cm"/>
      <inkml:brushProperty name="height" value="0.05292" units="cm"/>
      <inkml:brushProperty name="color" value="#A6A6A6"/>
    </inkml:brush>
  </inkml:definitions>
  <inkml:trace contextRef="#ctx0" brushRef="#br0">3373 12313 741 0,'0'0'-123'16,"0"0"110"-16,0 0-8 0,0 0-1 0,0 0 259 16,0 0-206-16,0 0-11 0,0 0-8 15,0 0-14-15,-22 17 1 0,22-17-1 0,-15 25 1 16,4-7-1-16,-2 5 4 0,-1 2-5 16,-4 6 4-16,1 3-7 0,-5 4 4 15,-1 8-6-15,-5 4 10 0,-2 7 11 0,-4 4-10 0,-6 6 15 0,-4 9-9 0,-5 6 4 16,-6 10 22-16,-10 9 12 0,0 9-1 0,-15 2 21 15,2 15 1-15,-15-4-7 0,0 14 31 0,-16 0-16 16,2 8-12-16,-13-2-5 0,3 8-15 0,-7 1-15 16,0 8-12-16,1-2-6 0,7 1-7 15,4-8-3-15,8-7-1 0,12-10-8 0,8-16-13 16,16-14-19-16,11-16 7 0,18-12-16 0,4-23-45 16,24-5-5-16,-4-27-68 0,26 2-53 15,-11-23-174-15,34 2-30 0,12-10 357 0</inkml:trace>
  <inkml:trace contextRef="#ctx0" brushRef="#br0" timeOffset="471.9149">6010 12088 1126 0,'0'0'39'0,"0"0"-21"0,6-18-19 16,-6 18-4-16,0 0-2 0,0 0-2 0,0 0-1 15,0 0 2-15,0 0 2 0,0 0-1 16,0 0 3-16,0 0 1 0,0 0 0 0,-9 25-4 16,9-25-21-16,-18 34 9 0,5-11-10 0,-5 5 16 15,-3 5 15-15,-2 7-3 0,-6 6 8 0,-4 5-8 16,-7 8 11-16,-5 7-12 0,-8 5 13 16,-6 11 0-16,-8 8-13 0,-9 9 14 0,-7 10-13 15,-9 8-2-15,-3 8 13 0,-15 14 17 0,-6 8 12 16,-9 6 17-16,0 12 13 0,-15-6 9 0,5 16 6 15,-15-1-10-15,9 14-6 0,-7 0-19 0,7 12-3 16,-4 2 0-16,8 5-13 0,5-11-20 0,13-10-16 16,11-17 9-16,15-13-8 0,21-23-9 0,14-25-9 15,27-25-57-15,10-40-22 16,34-11-80-16,-13-32-113 0,54-43-226 0,12-1 18 16,-1-48 437-16</inkml:trace>
  <inkml:trace contextRef="#ctx0" brushRef="#br0" timeOffset="971.909">8156 12001 1394 0,'-26'7'51'15,"2"11"-28"-15,-5 5-6 0,-5 8-31 0,-4 11 28 16,-3 6-26-16,-5 10 8 0,-5 6 11 0,-5 6-19 16,-7 2 7-16,-1 7-34 0,-4-5 0 15,9 8-30-15,-8-14-46 0,16 5 0 0,-4-19-84 16,12-12-225-16,19 13 37 0,-11-30 316 16</inkml:trace>
  <inkml:trace contextRef="#ctx0" brushRef="#br0" timeOffset="1409.3868">7013 15122 1148 0,'0'0'117'0,"0"0"-58"0,-14 28-38 15,-14 4-6-15,-6 11-25 0,-9 9 40 0,-4 11-20 16,-9 6 5-16,-8 7 10 0,-6 6-30 0,-3 4 16 16,-6 5-6-16,-1-2-13 0,-2 1 17 0,-2-6-25 15,8-3-17-15,-1-12-7 0,12-2-48 0,3-23-16 16,20 2-27-16,1-24-15 0,17-1-25 15,24-21-111-15,-29-1-57 0,46 1 248 0</inkml:trace>
  <inkml:trace contextRef="#ctx0" brushRef="#br0" timeOffset="1862.5069">10910 11970 476 0,'-2'-24'176'16,"2"24"-59"-16,-9-18-1 0,9 18-10 15,-9-18 4-15,9 18-2 0,-8-17-7 16,8 17-10-16,0 0-10 0,-16-25-15 0,16 25-10 16,0 0-11-16,0 0-13 0,0 0-11 0,-21-13-13 15,21 13-7-15,-22 9-5 0,22-9-12 0,-41 34-6 16,14 4-29-16,-15 6-20 0,1 27-59 0,-24-8-91 16,9 28-104-16,-18 6-171 0,-9-5 122 0,16 24 374 15</inkml:trace>
  <inkml:trace contextRef="#ctx0" brushRef="#br0" timeOffset="2362.501">9341 14753 1297 0,'18'-4'132'0,"-18"4"-66"0,-18 10-41 16,-2 7-12-16,-5 15 9 0,-12 12-6 15,-3 18 18-15,-15 13-16 0,-5 14-7 0,-15 14 10 0,-8 12-19 16,-10 7 5-16,-4 6 7 16,-3 4-12-16,6-4-9 0,6-5 2 0,7-10-12 15,11-12-21-15,5-22 3 0,20-11-54 0,5-33-51 16,33-3-55-16,7-32-41 0,18-18-112 0,28-5-67 16,2-40 261-16</inkml:trace>
  <inkml:trace contextRef="#ctx0" brushRef="#br0" timeOffset="2831.2287">13650 11790 1543 0,'0'0'138'15,"-17"-12"-104"-15,-4 18-24 0,-7 11-8 0,-4 11 2 16,-7 14-7-16,-6 11 8 0,-9 13 5 15,-8 9-20-15,-8 9 10 0,-5 5-28 16,-2 9-22-16,-5-5 3 0,6 9-34 0,-9-13-39 16,18 8-19-16,-13-22-72 0,21 1-154 0,8 1-69 15,-5-24 177-15</inkml:trace>
  <inkml:trace contextRef="#ctx0" brushRef="#br0" timeOffset="3190.6167">12342 14821 1483 0,'-35'17'57'0,"-2"13"-38"15,-6 10-26-15,-8 8 9 0,-8 13-11 16,-4 8 24-16,-8 9 9 0,-2 9-15 0,-4 3 16 15,1 3-23-15,2-1-18 0,7-5 11 0,6-1-24 16,7-15-13-16,12 1-5 0,2-19-55 0,22 5-52 16,-5-24-71-16,24-8-202 0,15 6-12 15,-16-32 306-15</inkml:trace>
  <inkml:trace contextRef="#ctx0" brushRef="#br0" timeOffset="3628.1246">16967 11967 1427 0,'0'0'105'0,"0"0"-78"0,0 0-24 0,-28 2-5 16,3 19 4-16,-13 11 28 0,-6 18-17 0,-18 9 28 15,-7 16-20-15,-16 9-12 0,-9 9 11 0,-9 7-33 16,-6-1-6-16,6 2 4 0,1-9-32 16,16-4-33-16,-2-26-78 0,33 0-230 0,4-16-127 15,12-20 55-15,25 2 460 0</inkml:trace>
  <inkml:trace contextRef="#ctx0" brushRef="#br0" timeOffset="4049.9846">15230 14922 1705 0,'-49'31'29'0,"-9"11"-28"16,-7 16-18-16,-8 9-4 0,-6 16 21 0,-4 9-8 15,-7 9 19-15,-4 8 1 0,-5 5-27 0,-7-3-5 16,9 5-13-16,-3-7-22 0,16 2-23 15,-4-20-37-15,24 4-82 0,-9-33-75 0,22-10-165 16,17 6-16-16,-6-36 417 0</inkml:trace>
  <inkml:trace contextRef="#ctx0" brushRef="#br0" timeOffset="4534.3656">19598 11641 1492 0,'0'0'92'15,"-6"21"-65"-15,-15 6-16 0,-16 14-13 16,-11 17 20-16,-17 14-6 0,-9 14 4 0,-16 12 14 16,-11 11-21-16,-13 7 0 0,-13 9-2 0,-3 8-16 15,-4-2-7-15,-1 1 5 0,4-1-4 16,5-7-24-16,5-11 10 0,20 2-52 0,5-29-60 15,29 6-62-15,-6-27-150 0,21-9-125 0,24 4 133 16,-4-29 345-16</inkml:trace>
  <inkml:trace contextRef="#ctx0" brushRef="#br0" timeOffset="4940.5755">17812 14839 1473 0,'-41'7'107'0,"0"16"-47"0,-17 6-30 16,-6 15-2-16,-15 13-15 0,-6 14 15 0,-15 15 4 15,-6 12-16-15,-10 5 7 0,-7 8-17 0,-1 3-14 16,1 2 1-16,2 5 9 0,8-3-15 0,6-2 1 15,6-6-3-15,16-2-55 0,5-23-8 0,23 10-83 16,-4-32-118-16,27 0-264 0,11 8 18 16,1-33 419-16</inkml:trace>
  <inkml:trace contextRef="#ctx0" brushRef="#br0" timeOffset="5471.9212">22325 11800 1317 0,'-23'-26'95'0,"23"26"-56"0,-22-12-12 15,22 12 3-15,-39-1 13 0,18 11 17 16,-16 3-1-16,-1 15 0 0,-16 3-18 0,-5 14-8 16,-11 12-22-16,-9 8-9 0,-11 10 15 0,-8 11-16 15,-9 6 16-15,-6 8 2 0,-6 4-20 0,-2 5 8 16,-2 4 9-16,-3 5-8 0,0 3 3 0,-5 6 7 16,-3 10-18-16,-5 6-5 0,-6 10 4 15,-7 10-2-15,-6 12 0 0,-8 6 4 0,-11 8-7 16,-6 5-7-16,-8 9 6 0,-6 8 11 0,-1 9 5 15,1 4-4-15,0-3-10 0,0-4-4 0,8-8 4 16,12-6 8-16,9-11-7 0,11-8-14 0,13-18-9 16,17-25-12-16,16-20-14 0,16-34-16 0,31-14-91 15,-4-47-160-15,32-15-244 16,36-11 6-16,-14-52 477 0</inkml:trace>
  <inkml:trace contextRef="#ctx0" brushRef="#br0" timeOffset="5971.849">23998 12694 1160 0,'7'-26'296'16,"-7"26"-213"-16,0 0-55 0,0 0-23 0,0 0 8 15,-21 21-33-15,7-3 50 0,-7 12-25 16,-11 8 23-16,-7 16 21 0,-20 14-12 0,-11 16 18 16,-23 14-29-16,-15 17-4 0,-23 12 2 0,-17 17-9 15,-16 16-2-15,-10 11 2 0,-12 13-6 0,-7 9 5 16,-13 9 4-16,-7 7-7 0,-3 0-13 0,-2 0-7 15,4 0 5-15,7-1 7 0,8 0 7 0,7-6-9 16,13-9-8-16,12-12 4 0,14-14-23 16,13-7-5-16,13-14-5 0,12-13-11 0,18-6-16 15,8-24-12-15,26 1-22 0,1-26-76 0,35 8-83 16,-1-22-177-16,16-21-67 0,29 3 313 16</inkml:trace>
  <inkml:trace contextRef="#ctx0" brushRef="#br0" timeOffset="6378.0612">24421 14538 1493 0,'-33'20'75'16,"33"-20"-74"-16,-23 29 15 0,8-8-31 0,2 4 13 16,-5 9 14-16,-3 6 1 0,-2 7 14 15,-9 7 0-15,-2 12 15 0,-14 5-16 0,-10 13 18 16,-18 9-10-16,-18 13-21 0,-15 14 5 0,-14 14-9 15,-15 10 6-15,-10 11 0 0,-11 8 0 0,-10 4-2 16,-9 9-17-16,-4 1 0 0,-3 0-7 16,1 0 0-16,7-7 24 0,2-5-8 0,9-7 5 15,10-11-8-15,12-9-31 0,9-14 29 0,17-11-19 16,11-17-16-16,19-16-5 0,12-6-17 16,20-10-13-16,7-4-18 0,28-3-79 0,-2-14-115 15,35-22-118-15,16-25-126 0,3-19 349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D51B5D8-F86C-485C-93E5-B4E5C05B7D97}" emma:medium="tactile" emma:mode="ink">
          <msink:context xmlns:msink="http://schemas.microsoft.com/ink/2010/main" type="inkDrawing" rotatedBoundingBox="738,553 23953,1079 23750,10028 535,9502" shapeName="Other"/>
        </emma:interpretation>
      </emma:emma>
    </inkml:annotationXML>
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<inkml:trace contextRef="#ctx0" brushRef="#br0" timeOffset="1297.061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<inkml:trace contextRef="#ctx0" brushRef="#br0" timeOffset="1625.1892">4201 976 1376 0,'0'0'24'0,"-20"-17"-17"0,20 17-6 16,0 0-13-16,0 0-18 0,0 0-85 0,0 0-83 15,0 0-87-15,0 0-189 0,19 8 181 0,5 13 293 16</inkml:trace>
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<inkml:trace contextRef="#ctx0" brushRef="#br0" timeOffset="2347.241">5084 924 1675 0,'0'0'39'16,"-19"4"-21"-16,19-4-6 0,0 0-2 0,0 0-5 15,0 0-15-15,0 0-32 0,0 0-47 0,0 0-43 16,0 0-143-16,0 0-277 0,0 0 44 0,0 0 358 16</inkml:trace>
    <inkml:trace contextRef="#ctx0" brushRef="#br0" timeOffset="2821.2082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<inkml:trace contextRef="#ctx0" brushRef="#br0" timeOffset="4046.2545">7090 729 1560 0,'-30'5'282'0,"6"12"-261"0,3 2-19 0,0 10-35 16,1 4 30-16,-4 2 6 0,1 1-6 0,0-1-6 15,6 1-31-15,0-11-38 0,20 9-109 0,-16-14-210 16,21 9-173-16,6 5 23 0,-5-10 547 0</inkml:trace>
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<inkml:trace contextRef="#ctx0" brushRef="#br0" timeOffset="8566.8861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<inkml:trace contextRef="#ctx0" brushRef="#br0" timeOffset="9395.0818">16324 1524 1931 0,'-6'17'72'0,"6"-17"-37"0,-17 7-26 0,17-7-9 16,0 0 0-16,0 0 0 0,0 0 0 15,0 0 0-15,0 0-14 0,0 0-46 0,0 0-63 16,-18-16-176-16,18 16-345 0,0 0 27 0,0 0 328 15</inkml:trace>
    <inkml:trace contextRef="#ctx0" brushRef="#br1" timeOffset="14841.1402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  <inkml:trace contextRef="#ctx0" brushRef="#br2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<inkml:trace contextRef="#ctx0" brushRef="#br2" timeOffset="21838.6993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<inkml:trace contextRef="#ctx0" brushRef="#br2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<inkml:trace contextRef="#ctx0" brushRef="#br2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<inkml:trace contextRef="#ctx0" brushRef="#br2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<inkml:trace contextRef="#ctx0" brushRef="#br2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<inkml:trace contextRef="#ctx0" brushRef="#br2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<inkml:trace contextRef="#ctx0" brushRef="#br2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<inkml:trace contextRef="#ctx0" brushRef="#br2" timeOffset="23972.3743">4622 3042 1623 0,'-27'0'94'0,"27"0"-55"0,-26 10-16 0,26-10-7 16,0 0-9-16,0 0-5 0,-13 21-5 0,13-21 1 16,6 17-9-16,-6-17-8 0,17 18-18 0,-17-18-26 15,27 17-42-15,-27-17-72 0,35 12-141 16,-13-3-227-16,-22-9 67 0,45 15 433 0</inkml:trace>
    <inkml:trace contextRef="#ctx0" brushRef="#br2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<inkml:trace contextRef="#ctx0" brushRef="#br2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<inkml:trace contextRef="#ctx0" brushRef="#br2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<inkml:trace contextRef="#ctx0" brushRef="#br2" timeOffset="25492.0278">6981 2936 1475 0,'-28'18'268'0,"-1"-15"-221"0,9 3-20 0,20-6-13 16,-20 8-6-16,20-8-8 0,0 0-11 0,0 0-9 15,0 0-7-15,18 23-12 0,-18-23-13 0,42 19-31 16,-17-21-40-16,19 17-68 0,-14-19-57 0,20 8-193 16,1 12-25-16,-12-18 329 0</inkml:trace>
    <inkml:trace contextRef="#ctx0" brushRef="#br2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<inkml:trace contextRef="#ctx0" brushRef="#br2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<inkml:trace contextRef="#ctx0" brushRef="#br2" timeOffset="26663.0795">9481 2910 1727 0,'-30'34'35'15,"7"6"-11"-15,0 2-7 0,4 4 11 0,1-1-6 16,1 1 1-16,1 1 0 0,3 1-24 0,2 0 16 16,4 2-24-16,2-3 5 0,2-1 7 0,6-1-19 15,-1-4-2-15,7-1-26 0,-2-10-28 0,13 8-45 16,-20-38-67-16,40 46-216 0,-16-27-155 15,-1-12 59-15,12 9 496 0</inkml:trace>
    <inkml:trace contextRef="#ctx0" brushRef="#br2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<inkml:trace contextRef="#ctx0" brushRef="#br2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<inkml:trace contextRef="#ctx0" brushRef="#br2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<inkml:trace contextRef="#ctx0" brushRef="#br2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<inkml:trace contextRef="#ctx0" brushRef="#br2" timeOffset="28272.6699">11331 3258 1809 0,'-27'7'134'0,"27"-7"-100"15,0 0-25-15,0 0-5 0,0 0 11 16,0 0-13-16,9 20 13 0,-9-20-12 0,37 12-3 16,-5-7 2-16,7-4-3 0,5-1-5 0,4-3-10 15,0-3-21-15,8 5-30 0,-8-15-75 0,29 20-330 16,-15-14-153-16,7 1 32 0,6 7 526 0</inkml:trace>
    <inkml:trace contextRef="#ctx0" brushRef="#br2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<inkml:trace contextRef="#ctx0" brushRef="#br2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<inkml:trace contextRef="#ctx0" brushRef="#br2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<inkml:trace contextRef="#ctx0" brushRef="#br2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<inkml:trace contextRef="#ctx0" brushRef="#br2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<inkml:trace contextRef="#ctx0" brushRef="#br2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<inkml:trace contextRef="#ctx0" brushRef="#br2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<inkml:trace contextRef="#ctx0" brushRef="#br2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<inkml:trace contextRef="#ctx0" brushRef="#br2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<inkml:trace contextRef="#ctx0" brushRef="#br2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<inkml:trace contextRef="#ctx0" brushRef="#br2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<inkml:trace contextRef="#ctx0" brushRef="#br2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<inkml:trace contextRef="#ctx0" brushRef="#br2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<inkml:trace contextRef="#ctx0" brushRef="#br2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<inkml:trace contextRef="#ctx0" brushRef="#br2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<inkml:trace contextRef="#ctx0" brushRef="#br2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<inkml:trace contextRef="#ctx0" brushRef="#br2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<inkml:trace contextRef="#ctx0" brushRef="#br2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<inkml:trace contextRef="#ctx0" brushRef="#br2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<inkml:trace contextRef="#ctx0" brushRef="#br2" timeOffset="37080.5483">4963 4360 1458 0,'-23'-14'234'0,"23"14"-166"16,-23-2-33-16,23 2-12 0,0 0-13 0,0 0-15 16,0 0-23-16,0 0-30 0,0 0-53 0,0 0-91 15,17 13-226-15,-17-13-136 0,31 6 133 0</inkml:trace>
    <inkml:trace contextRef="#ctx0" brushRef="#br2" timeOffset="37455.6216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<inkml:trace contextRef="#ctx0" brushRef="#br2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<inkml:trace contextRef="#ctx0" brushRef="#br2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<inkml:trace contextRef="#ctx0" brushRef="#br2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<inkml:trace contextRef="#ctx0" brushRef="#br2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<inkml:trace contextRef="#ctx0" brushRef="#br2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<inkml:trace contextRef="#ctx0" brushRef="#br3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<inkml:trace contextRef="#ctx0" brushRef="#br3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<inkml:trace contextRef="#ctx0" brushRef="#br3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<inkml:trace contextRef="#ctx0" brushRef="#br3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<inkml:trace contextRef="#ctx0" brushRef="#br3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<inkml:trace contextRef="#ctx0" brushRef="#br3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<inkml:trace contextRef="#ctx0" brushRef="#br3" timeOffset="46870.7555">14094 4681 1855 0,'0'0'54'16,"0"0"-24"-16,0 0-11 0,0 0-6 0,0 0-7 16,0 0-3-16,0 0 0 0,23 3 0 0,-3-1-1 15,5 1-1-15,6-2-1 0,3 0-1 0,6-2-8 16,1-3-21-16,8 6-34 0,-4-16-73 0,20 23-192 16,-9-20-270-16,4 2 14 0,1 7 351 15</inkml:trace>
    <inkml:trace contextRef="#ctx0" brushRef="#br3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<inkml:trace contextRef="#ctx0" brushRef="#br3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<inkml:trace contextRef="#ctx0" brushRef="#br3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<inkml:trace contextRef="#ctx0" brushRef="#br3" timeOffset="48042.773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<inkml:trace contextRef="#ctx0" brushRef="#br3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<inkml:trace contextRef="#ctx0" brushRef="#br3" timeOffset="49288.205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<inkml:trace contextRef="#ctx0" brushRef="#br3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<inkml:trace contextRef="#ctx0" brushRef="#br3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<inkml:trace contextRef="#ctx0" brushRef="#br3" timeOffset="51693.1971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<inkml:trace contextRef="#ctx0" brushRef="#br3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<inkml:trace contextRef="#ctx0" brushRef="#br3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<inkml:trace contextRef="#ctx0" brushRef="#br3" timeOffset="52802.7016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<inkml:trace contextRef="#ctx0" brushRef="#br3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<inkml:trace contextRef="#ctx0" brushRef="#br3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<inkml:trace contextRef="#ctx0" brushRef="#br3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<inkml:trace contextRef="#ctx0" brushRef="#br3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<inkml:trace contextRef="#ctx0" brushRef="#br3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<inkml:trace contextRef="#ctx0" brushRef="#br3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<inkml:trace contextRef="#ctx0" brushRef="#br3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<inkml:trace contextRef="#ctx0" brushRef="#br3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<inkml:trace contextRef="#ctx0" brushRef="#br3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<inkml:trace contextRef="#ctx0" brushRef="#br3" timeOffset="61885.3465">8010 5894 1528 0,'-26'-27'208'0,"26"27"-89"15,-25-20-46-15,25 20-22 0,-27-6-23 16,27 6-14-16,-21-1-10 0,21 1-7 16,0 0-9-16,0 0-18 0,0 0-23 0,0 0-42 15,0 0-66-15,0 0-129 0,0 0-300 0,0 0 40 16,0 0 310-16</inkml:trace>
    <inkml:trace contextRef="#ctx0" brushRef="#br3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<inkml:trace contextRef="#ctx0" brushRef="#br3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<inkml:trace contextRef="#ctx0" brushRef="#br3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<inkml:trace contextRef="#ctx0" brushRef="#br3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<inkml:trace contextRef="#ctx0" brushRef="#br3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<inkml:trace contextRef="#ctx0" brushRef="#br1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<inkml:trace contextRef="#ctx0" brushRef="#br1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<inkml:trace contextRef="#ctx0" brushRef="#br1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<inkml:trace contextRef="#ctx0" brushRef="#br1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<inkml:trace contextRef="#ctx0" brushRef="#br1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<inkml:trace contextRef="#ctx0" brushRef="#br1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<inkml:trace contextRef="#ctx0" brushRef="#br1" timeOffset="70717.936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<inkml:trace contextRef="#ctx0" brushRef="#br1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<inkml:trace contextRef="#ctx0" brushRef="#br1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<inkml:trace contextRef="#ctx0" brushRef="#br1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<inkml:trace contextRef="#ctx0" brushRef="#br1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<inkml:trace contextRef="#ctx0" brushRef="#br1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<inkml:trace contextRef="#ctx0" brushRef="#br1" timeOffset="73186.936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<inkml:trace contextRef="#ctx0" brushRef="#br1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<inkml:trace contextRef="#ctx0" brushRef="#br1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<inkml:trace contextRef="#ctx0" brushRef="#br1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<inkml:trace contextRef="#ctx0" brushRef="#br1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<inkml:trace contextRef="#ctx0" brushRef="#br1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<inkml:trace contextRef="#ctx0" brushRef="#br1" timeOffset="76566.7884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<inkml:trace contextRef="#ctx0" brushRef="#br1" timeOffset="76780.7121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<inkml:trace contextRef="#ctx0" brushRef="#br1" timeOffset="76921.3553">1876 7124 1633 0,'0'0'105'0,"-37"-19"-54"16,37 19-16-16,-29-10-14 0,29 10-6 0,0 0-10 15,0 0-11-15,0 0-22 0,0 0-18 16,0 0-19-16,0 0-58 0,23 2-119 0,-23-2-266 15,30 1-72-15,2 2 314 0</inkml:trace>
    <inkml:trace contextRef="#ctx0" brushRef="#br1" timeOffset="77141.1388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<inkml:trace contextRef="#ctx0" brushRef="#br1" timeOffset="77314.2721">2210 7485 1613 0,'0'0'63'0,"0"0"-35"0,-2 23-4 0,2-23-13 15,0 0-2-15,18 15-2 0,-18-15 0 0,28 4 3 16,-6-6 1-16,3-4-6 0,6-5-1 0,0-4-4 15,3-5-23-15,5-1-10 0,-1-9-32 0,9 6-17 16,-7-16-51-16,19 17-114 0,-20-13-197 16,3-1-85-16,5 13 294 0</inkml:trace>
    <inkml:trace contextRef="#ctx0" brushRef="#br1" timeOffset="77629.5921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<inkml:trace contextRef="#ctx0" brushRef="#br1" timeOffset="78535.9331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<inkml:trace contextRef="#ctx0" brushRef="#br1" timeOffset="78707.8357">4792 6958 1627 0,'-22'30'94'15,"12"11"-55"-15,-3 0 16 0,3 9-34 0,-2 2 15 16,2 2-6-16,1 0-14 0,1 0 6 0,1-2-15 15,2-3 2-15,3-2-12 0,-1-4 1 16,3-2-18-16,-1-6-21 0,3 0 10 0,-2-7-34 16,6 1-2-16,-6-29-50 0,11 42-105 15,-11-42-344-15,-7 21 0 0,7-21 311 0</inkml:trace>
    <inkml:trace contextRef="#ctx0" brushRef="#br1" timeOffset="78879.8036">4564 7255 1882 0,'0'0'78'0,"0"0"-34"0,0 0-17 16,0 0-18-16,0 0-5 0,0 0-3 0,0 0-1 15,25 5 0-15,-8-3 0 0,3 1-3 0,2-3-6 16,4 2-13-16,-2-2-12 0,8 3-5 0,1-6-21 16,13 10-51-16,-7-21-108 15,25 13-406-15,-8-3 25 0,5-6 278 0</inkml:trace>
    <inkml:trace contextRef="#ctx0" brushRef="#br1" timeOffset="79442.3464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<inkml:trace contextRef="#ctx0" brushRef="#br1" timeOffset="80333.0614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<inkml:trace contextRef="#ctx0" brushRef="#br1" timeOffset="80661.2281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<inkml:trace contextRef="#ctx0" brushRef="#br1" timeOffset="81275.5187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<inkml:trace contextRef="#ctx0" brushRef="#br1" timeOffset="81494.3295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<inkml:trace contextRef="#ctx0" brushRef="#br1" timeOffset="82385.8057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<inkml:trace contextRef="#ctx0" brushRef="#br1" timeOffset="118755.5818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<inkml:trace contextRef="#ctx0" brushRef="#br1" timeOffset="119633.6673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<inkml:trace contextRef="#ctx0" brushRef="#br1" timeOffset="119993.0878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<inkml:trace contextRef="#ctx0" brushRef="#br1" timeOffset="120352.5289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<inkml:trace contextRef="#ctx0" brushRef="#br1" timeOffset="120571.2891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<inkml:trace contextRef="#ctx0" brushRef="#br1" timeOffset="120774.5013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<inkml:trace contextRef="#ctx0" brushRef="#br1" timeOffset="121118.265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<inkml:trace contextRef="#ctx0" brushRef="#br1" timeOffset="121274.5294">14087 7022 1601 0,'-26'-20'147'15,"26"20"-68"-15,-17-3-21 0,17 3-15 0,0 0-12 16,0 0-15-16,0 0-11 0,0 0-6 0,0 0-3 16,0 0-4-16,4 18-6 0,-4-18-6 0,22 11-15 15,-22-11 0-15,33 12-20 0,-33-12-70 0,42 17-97 16,-42-17-331-16,33 17-10 0,-10-2 219 15</inkml:trace>
    <inkml:trace contextRef="#ctx0" brushRef="#br1" timeOffset="121665.1848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<inkml:trace contextRef="#ctx0" brushRef="#br1" timeOffset="122165.2484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<inkml:trace contextRef="#ctx0" brushRef="#br1" timeOffset="122946.0421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<inkml:trace contextRef="#ctx0" brushRef="#br1" timeOffset="123165.7529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<inkml:trace contextRef="#ctx0" brushRef="#br1" timeOffset="123279.4336">16690 6978 1474 0,'0'0'71'0,"0"0"-62"0,-17-10-9 15,17 10-3-15,0 0-33 0,0 0-13 0,20-19-11 16,-2 19-16-16,-18 0-79 0,34-25-268 0,-11 21-44 15,-4-10 183-15</inkml:trace>
    <inkml:trace contextRef="#ctx0" brushRef="#br1" timeOffset="123494.8877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<inkml:trace contextRef="#ctx0" brushRef="#br1" timeOffset="123666.7837">17031 7286 1740 0,'-32'-1'127'0,"32"1"-65"0,0 0-21 0,-18 1-12 16,18-1-15-16,0 0-12 0,0 0-2 0,0 0 3 16,24 0 3-16,-4-3 1 0,7-3-2 0,5-6-4 15,5-2-1-15,2-1-10 0,3-2-10 0,-3-1-15 16,4 1-15-16,-4-6-34 0,8 9-42 0,-13-19-89 15,23 12-331-15,-16-1-11 0,-2-3 164 16</inkml:trace>
    <inkml:trace contextRef="#ctx0" brushRef="#br1" timeOffset="123979.2428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<inkml:trace contextRef="#ctx0" brushRef="#br1" timeOffset="124573.0523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<inkml:trace contextRef="#ctx0" brushRef="#br1" timeOffset="124963.7906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<inkml:trace contextRef="#ctx0" brushRef="#br1" timeOffset="128646.6869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<inkml:trace contextRef="#ctx0" brushRef="#br1" timeOffset="129209.2005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<inkml:trace contextRef="#ctx0" brushRef="#br1" timeOffset="129928.0929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<inkml:trace contextRef="#ctx0" brushRef="#br1" timeOffset="130224.9356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<inkml:trace contextRef="#ctx0" brushRef="#br1" timeOffset="130412.4483">22022 7701 2047 0,'-18'-1'0'16,"18"1"0"-16,0 0 0 0,0 0 0 15,-20-17 0-15,20 17 0 0,-6-17 0 0,6 17 0 16,-6-24-34-16,6 24-129 0,-6-29-210 15,6 29-251-15,0 0 7 0,5-27 382 0</inkml:trace>
    <inkml:trace contextRef="#ctx0" brushRef="#br0" timeOffset="134212.4234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<inkml:trace contextRef="#ctx0" brushRef="#br0" timeOffset="134603.1028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<inkml:trace contextRef="#ctx0" brushRef="#br0" timeOffset="135212.54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<inkml:trace contextRef="#ctx0" brushRef="#br0" timeOffset="135603.2117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<inkml:trace contextRef="#ctx0" brushRef="#br0" timeOffset="135806.3583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<inkml:trace contextRef="#ctx0" brushRef="#br0" timeOffset="136134.5212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<inkml:trace contextRef="#ctx0" brushRef="#br0" timeOffset="136514.3363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<inkml:trace contextRef="#ctx0" brushRef="#br0" timeOffset="136689.3494">5975 9055 1961 0,'-25'8'86'0,"25"-8"-86"0,0 0 0 15,-19 2 0-15,19-2 0 16,0 0 0-16,0 0 0 0,0 0 0 0,9-18-5 15,-9 18-47-15,13-23-22 0,-3-1-47 0,19 21-130 16,-17-18-360-16,15 5-4 0,1 4 298 0</inkml:trace>
    <inkml:trace contextRef="#ctx0" brushRef="#br0" timeOffset="138067.3445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<inkml:trace contextRef="#ctx0" brushRef="#br0" timeOffset="138473.6633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<inkml:trace contextRef="#ctx0" brushRef="#br0" timeOffset="138958.1016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<inkml:trace contextRef="#ctx0" brushRef="#br0" timeOffset="139676.9798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<inkml:trace contextRef="#ctx0" brushRef="#br0" timeOffset="139848.8601">9512 9010 1940 0,'-27'16'85'16,"6"-4"-63"-16,21-12-22 0,-25 15 0 15,25-15 0-15,0 0 0 0,0 0 0 0,0 0 0 16,0 0 0-16,0 0 0 0,0 0 0 0,0 0 0 16,0 0-13-16,22-8-66 0,-11-10-91 0,27 9-493 15,-16-6 30-15,6-2 145 0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5.361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F5E0F63F-87DF-4B81-BC55-835B5A42BA35}" emma:medium="tactile" emma:mode="ink">
          <msink:context xmlns:msink="http://schemas.microsoft.com/ink/2010/main" type="inkDrawing" rotatedBoundingBox="14906,13742 15424,13424 15621,13746 15104,14064" rotationAngle="459287004" semanticType="enclosure"/>
        </emma:interpretation>
      </emma:emma>
    </inkml:annotationXML>
    <inkml:trace contextRef="#ctx0" brushRef="#br0">15387 13558 1084 0,'-25'14'302'0,"-13"-20"-162"16,13 14-34-16,-9-9-29 0,6 7-19 0,-3-3-15 16,4 5-4-16,-1-2-6 0,6 6 0 0,1-1-6 15,4 4-1-15,0 1-8 0,3 5-1 0,3 0-5 16,0 4 0-16,1 1-4 0,3 2 1 15,2 2-6-15,1 2-3 0,3-3 0 0,2 0 0 16,4-5 0-16,4-2 0 0,4-5 0 16,5-4 0-16,5-2 0 0,4-6 0 0,3-3 0 15,3-5 0-15,6-5-19 0,1-5 10 0,4-4-35 16,-1-8 4-16,3 0-39 0,-8-14-60 0,19 17-176 16,-17-21-292-16,1 1 40 0,-1 2 340 0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2.4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6B61D0EA-2F6F-4693-9383-FCC2C50AEA90}" emma:medium="tactile" emma:mode="ink">
          <msink:context xmlns:msink="http://schemas.microsoft.com/ink/2010/main" type="inkDrawing" rotatedBoundingBox="493,11037 25092,10536 25113,11570 514,12071" rotationAngle="459287004" semanticType="enclosure">
            <msink:destinationLink direction="with" ref="{541ADB87-E443-438C-80D4-C5E0E4772E6B}"/>
            <msink:destinationLink direction="from" ref="{8BE2F211-40B5-4882-A070-158B6C76DA68}"/>
            <msink:destinationLink direction="with" ref="{ADB04379-3C01-4269-9D79-C7105C581517}"/>
            <msink:destinationLink direction="with" ref="{59143827-99E8-4120-ACBB-8AF37230D8EF}"/>
            <msink:destinationLink direction="with" ref="{464EF132-FD12-4C7D-88EC-695EEC1095BB}"/>
          </msink:context>
        </emma:interpretation>
      </emma:emma>
    </inkml:annotationXML>
    <inkml:trace contextRef="#ctx0" brushRef="#br0">24156 10946 657 0,'0'0'107'0,"0"0"-16"0,-25 16-18 0,25-16-13 16,-29 22-5-16,8-12-5 0,3 7-4 0,-7-2-7 15,5 4-2-15,-7-1-6 0,0 2 1 0,-2-1-2 16,2 3 2-16,-2-5-7 0,3 3-1 0,1-5-13 16,1-1-1-16,-3-3-4 0,5 0 1 0,0-2-2 15,5-3 1-15,17-6 0 0,-27 6-1 16,27-6-3-16,-18 1-1 0,18-1-1 0,0 0-2 15,0 0-1-15,-22-10-1 0,22 10 0 0,0 0-1 16,-8-17 2-16,8 17 1 0,-3-20 3 0,3 20-2 16,-1-27 4-16,2 10-5 0,2-1 4 0,-1-1-4 15,-1-2 5-15,0 3-5 0,1-1 6 16,-2 2-5-16,0 17 6 0,-4-31-4 0,4 31 4 16,-11-23-2-16,11 23 3 0,-19-16 1 15,19 16 1-15,-31-10-1 0,12 9-2 0,-4 2-2 16,-4 4 0-16,-5 4 0 0,-2 1-4 0,-5 3 4 15,-2 3-4-15,-4 0 5 0,-2 2-2 0,-3 1 5 16,-4 2-3-16,3 1 5 0,-2 1-1 0,3 1 8 16,-1-5-3-16,2 3 6 0,0-5-6 0,3-1 2 15,2-6-7-15,5 0 0 0,4-3-4 0,5-2 0 16,5-2-3-16,5-3 0 0,20 0-3 16,-27-8-1-16,27 8 0 0,-15-17-4 0,15 17 0 15,-4-27-4-15,5 8 1 0,0-4-7 0,1 1 6 16,1-4-6-16,1 2 10 0,-3 2-2 15,0 0 11-15,-2 3-4 0,-2 2 7 0,3 17-3 16,-14-29 8-16,14 29 2 0,-28-22 5 0,11 19-1 16,-8-1-1-16,1 6-1 0,-8 3-3 15,0 4 1-15,-6 0-1 0,-1 4 2 0,-5 1-5 16,0 1 5-16,-2 0-5 0,-4 3 3 0,0 1-3 16,-3 0 2-16,2 0-5 0,0-1 3 0,1-1-5 15,4-3 3-15,3-5-5 0,5-3 0 0,4-2-1 16,3-3-1-16,5-2-2 0,2-3-1 0,5 0-5 15,0-5-4-15,19 9-3 0,-31-25-4 0,31 25 5 16,-26-35-3-16,16 15 7 16,-2 2-1-16,1 0 6 0,2 0-2 0,-2 1 6 15,11 17-1-15,-20-32 4 0,20 32-2 0,-25-26 4 16,25 26-2-16,-34-17 1 0,12 13-2 0,-3 2 1 16,-3 3-1-16,-3 3 0 0,-3 1 3 0,-4 3-2 15,-2 3 3-15,-4 1-2 0,0 1 4 0,-2 1-2 16,-1 1 4-16,-3 0-3 0,0 2 4 0,-4-3-5 15,1 3 3-15,1-1-4 0,-2 1 4 16,3-1-4-16,2-2 2 0,1-2-3 0,5-5 0 16,2-1-2-16,3-2 0 0,4-3-1 0,1-1-1 15,4-2-2-15,0-3-2 0,3-1-2 0,2-5-3 16,2 0 3-16,1-3-2 0,2-1 6 16,2 1-1-16,17 14 6 0,-28-33-4 0,15 16 6 15,0 0-5-15,1 0 5 0,-1 0-4 16,13 17 4-16,-23-32-2 0,23 32 4 0,-27-29-2 15,10 15 3-15,0 3-3 0,-5 2 2 0,1-1-3 16,-3 3 1-16,-3 3-2 0,-2 2 1 0,-4 3-1 16,-2 1 0-16,-4 4 0 0,-2 2-1 0,-5 1 3 15,-3 2-1-15,-3 4 4 0,-6-2 1 0,0 4 5 16,-3 0-3-16,-1 1 5 0,0-1-5 0,0 2 3 16,1-2-5-16,2 0 3 0,-1-1-6 15,3-3 2-15,5-2-5 0,2-2 3 0,6-3-4 16,4-4 2-16,4-1 0 0,3-3-1 15,4-4 0-15,3-1-2 0,3-2 2 0,3-3-4 16,2 0 2-16,1-3-3 0,17 15 2 0,-27-32-3 16,16 14 3-16,2-2-5 0,-1-1 4 0,-1-1-5 15,0 1 7-15,-1 1-3 0,0 1 6 0,-3 1-4 16,15 18 7-16,-35-27-5 0,13 17 4 16,-3 3-2-16,-5 2-1 0,-3 2 1 0,-3 3-1 15,0 3 0-15,-6 2-1 0,1 2 1 0,-5 3-1 16,-1 2 1-16,-2 1-2 0,-4 3 3 0,1-1-4 15,-3 4 4-15,-2-1-4 0,-1 1 5 0,-2 0-4 16,1 0 4-16,1-1-3 0,1-3 2 0,1 0-4 16,3-2 5-16,0 0-5 0,5-2 3 15,0-1-1-15,2-3 1 0,2 1-2 0,3-2 2 16,0-4-1-16,3 0 1 0,3-3-2 0,1-1 1 16,4-3-1-16,4-2 0 0,1-2 1 0,5-3-3 15,0-1 3-15,3-3-3 0,3-1 3 0,-1-1-5 16,2-2 7-16,1-1-7 0,-1 0 5 0,2 0-4 15,-1 1 5-15,0 2-3 0,-6 2 5 0,0 3-2 16,-4 2 2-16,-3 4-2 0,-4 2 1 16,0 4 0-16,-5 1 1 0,-3 4 1 0,-3 2-1 15,-3 2 2-15,-5 2-3 0,-1 2 2 0,0 1-2 16,-4 2 3-16,-1 0-7 0,-1 2 4 0,-2 0-5 16,1 0 5-16,0 0-1 0,2-4 2 15,1-1-3-15,2-1 2 0,1-2-2 0,0-3 1 16,5-1-2-16,4-3 0 0,-1-2-1 15,5-1-1-15,0-1-2 0,3-3 0 0,1 1 0 16,-1-2-2-16,3 0 0 0,-2 0-1 0,2 0 2 16,0-3-1-16,0 2 5 0,1-1-2 0,-2-1 3 15,1 2-1-15,-2 1 0 0,-1 0-1 0,-3 1 2 16,1 1-1-16,-3 2 1 0,-2 0 0 0,-3 3 0 16,-1 0 1-16,-1 1 0 0,-2 3 0 0,0 0 1 15,-4 2 2-15,-1 2 0 16,-3 0 4-16,-4 2-1 0,1 1 1 0,-4 1-2 15,-1 0 6-15,1 3-6 0,0-1 6 0,0 2-7 16,1 0 4-16,-2 1-5 0,4-1 3 0,0-1-6 16,4-4 3-16,5-2-3 0,5-5 0 0,2-3 1 15,4-3-2-15,2-3 0 0,4-3-3 0,5-3 0 16,2-6-3-16,3-2 0 0,1-2-6 0,2-2 5 16,2 0-5-16,0 2 8 0,1-2-3 15,0-1 7-15,-2 1-4 0,1-1 7 0,-3 0-6 16,0 1 5-16,-1 2-3 0,-3 2 5 0,1 0-5 15,-3 3 5-15,-4 1 16 0,-2 1-32 0,-2 5 35 16,-2 2-33-16,-1 4 17 0,-5 3 1 0,-1 6-20 16,-2 3 33-16,-3 2-35 0,-1 1 33 15,-2 0-14-15,-5 2-3 0,1 2 3 16,-1 1-3-16,-2 0 4 0,-1 1-8 0,2 1 5 16,-1-1-4-16,1 1 4 0,2-4-3 0,1 1 4 15,-2-2-4-15,5-3 2 0,2 0-4 0,0-2 2 16,5-2-1-16,1-2 0 0,1-2-2 0,4-2 0 15,1-2-2-15,1 0 0 0,3-1 3 0,1-3-2 16,0 0 1-16,2-1-1 0,0-1 2 0,1-3-1 16,0 1 2-16,1-2-1 0,0 0 1 15,-1 0-1-15,3-1 3 0,-1 0-2 0,1-1 3 16,-1 0-2-16,0 0 3 0,-2-1-2 16,-2 3 1-16,1 1-1 0,-5 2 3 0,2 1 0 15,-4 3 2-15,-1 2 0 0,-4 2-2 0,-1 3 0 16,-4 2 0-16,-3 1-1 0,-1 3-3 0,-5 2 4 15,-1 3-5-15,-3 0 4 0,-3 2-4 0,0 3 6 16,-2-2-3-16,1 3 7 0,-2 0-4 16,0 3 5-16,-1 0-4 0,1-1 3 0,1 0-5 15,3-4 4-15,2-4-7 0,3 1 5 0,2-5-6 16,4-1 3-16,2-4-3 0,4-2-1 0,3-1 0 16,1-3-3-16,5-3-1 0,1-1-1 0,3-4-1 15,2-1-1-15,2-3 4 0,2-2 0 0,1-1 4 16,2-4-2-16,2 0 6 15,0-2-6-15,-1 1 6 0,1-1-5 0,-1 3 5 16,-3 2-4-16,0 1 4 0,-2 1-2 0,-2 5 1 16,-3 0 1-16,-4 6 0 0,-2 1 2 0,-2 5 0 15,-3 2-1-15,-2 2-1 0,-3 4 0 0,-3 1 1 16,-1 5 3-16,-3 0-5 0,0 3 5 0,-2 2-7 16,0 0 2-16,-1 1-3 0,2-3 4 0,-2-1-4 15,3-2 4-15,2-3-3 0,1-2 6 16,3-1-4-16,2-4 2 0,3-2-1 0,3-2-2 15,2-5 0-15,1 0-2 0,2-3 0 0,0-1 0 16,2 0 0-16,-1-2 0 0,3-2 0 0,-1 0-1 16,2-2 2-16,0-1-2 0,-1-1 3 15,1 0-5-15,-1-1 8 0,-1 1-3 0,0-2 4 16,-2 2-3-16,-3 2 0 0,0 1-2 0,-2 5 2 16,-5 2-2-16,-4 3 3 0,-2 3-3 15,-4 2 0-15,-3 3 1 0,0 0-4 0,-4 7 2 16,-3 0-3-16,0 3 3 0,-1 1-3 0,1 0 7 15,-3 1-3-15,-2 1 4 0,-1 2-5 0,-1 0 5 16,2 1-8-16,1 0 7 0,2-2-6 0,3 0 6 16,2-2-2-16,2-1 3 0,1-1-3 0,3-3-15 15,2-3 28-15,4-1-29 0,3-1 30 16,2-2-20-16,3-2-1 0,4-4 0 16,1-2 0-16,5-1 4 0,2-3-1 0,0-1-2 15,4-3-15-15,-1 0 31 0,1-1-33 0,3-2 32 16,-3-3-15-16,1 2-2 0,1-2 7 0,0 2-3 15,0-1 6-15,1 0-3 0,-2 1 3 0,-1-1-3 16,0 0 4-16,-2 2 0 0,-1 0 1 0,1 2-3 16,-4 1 2-16,0 1-3 0,-3 2 4 15,-1 3-2-15,0 2-2 0,-4 1-1 0,0 2 0 16,-5 3-1-16,-2 2 0 0,-4 4 2 0,0 2-3 16,-4 3 4-16,-2 2-5 0,-2 1 3 0,-1 3-4 15,3 1 5-15,-3 0-5 0,1 0-9 0,1 0 26 16,0 0-27-16,0-2 30 0,3-1-13 0,1-2-4 15,5-3 4-15,2-2-5 0,4-3 3 16,4-3-2-16,1-2 2 0,4-4-2 16,2-1 0-16,0-2 0 0,3-2-3 0,0-1 3 15,1-2-1-15,3-1 1 0,-2-1-1 0,1-1 3 16,0 1-3-16,-1-2 3 0,-2 0-1 0,1 0 2 16,-3 3-2-16,-1-2 2 0,-1 1-1 0,-4 1-13 15,0 2 31-15,-4 2-28 0,2 2 31 0,-3 1-14 16,-1 1-1-16,-3 1 0 0,-1 0-1 15,-3 0-2-15,-1 2-16 0,2-1 14 16,-3 2-16-16,1-2 31 0,1 3-16 0,-1-3 15 16,3 1-14-16,-1-1-1 0,0-2 1 0,1 0-1 15,-3 0 0-15,1-1 1 0,-1 0-1 0,-1 0 0 16,-1-1-4-16,-1 1-14 0,-1 1 16 0,-1-1-16 16,-1 2 19-16,-1 0 12 0,-6 1-13 0,0 1 10 15,-3 1-15-15,0 2-8 0,-4 0-6 16,0 1-9-16,-3-1-14 0,6 9-29 0,-10-14-58 15,20 24-173-15,-13-14-262 0,1 0 3 0,8 12 447 16</inkml:trace>
    <inkml:trace contextRef="#ctx0" brushRef="#br1" timeOffset="-75400">1191 11842 663 0,'0'0'153'16,"0"0"-71"-16,0 0-36 0,0 0-20 0,0 0-8 16,0 0 0-16,0 0 0 0,0 0-2 0,0 0-5 15,0 0 0-15,0 0-7 0,0 0-4 16,0 0-6-16,0 0-15 0,0 0-8 0,0 0 2 15,0 0 9-15,0 0 9 0,0 0 9 16,17-7 0-16,-17 7-1 0,0 0 3 0,18 13-1 16,-18-13 3-16,17 11-1 0,-17-11 6 0,22 12 7 15,-22-12 9-15,27 13 9 0,-9-4 3 0,-1-3-6 16,5 5 3-16,-1-3-6 0,7 6 3 0,0-5-3 16,4 6-4-16,5-3-8 0,6 1-2 0,4 1-7 15,6-2 2-15,7-1-9 0,4-2 3 0,11-3-7 16,4-1 0-16,7-4 2 0,5-1-2 15,9-2 0-15,6-3-1 0,8-1 1 16,7-5-1-16,4 0 2 0,5-2 0 0,7-2 2 16,6 0-1-16,1-1 6 0,8-1-5 0,2 0 6 15,4 3-5-15,3-2 4 0,5 1-1 0,3 1 5 16,4-2-23-16,5 4 29 0,10 2 4 0,-4-2 0 16,3 6 21-16,2-5-13 0,-4 3-6 0,1-2 2 15,4 3-1-15,-3-3-10 0,7 3-5 16,4 0 3-16,5 1-4 0,1 0 1 0,2 1 0 15,3 2-3-15,1 1-2 0,1 1-3 0,3 0 1 16,-4-2 3-16,3 1-1 0,8-1 1 0,4 1-3 16,10-3-4-16,4-1-1 0,0-2 3 0,0-1-1 15,7-2 6-15,1-1-1 0,6-2 5 0,5-1-2 16,8-2 8-16,2 0-3 16,4 0 8-16,0 2-4 0,-3-1 5 0,5 3-5 15,-10-1-2-15,1 2-2 0,-2 2-1 0,-4 1-5 16,3 2 1-16,0 2-3 0,0 1-2 0,-3 4 3 15,-2 1-2-15,-4 4 1 0,-12-1-1 0,-2 1 2 16,-2-1-1-16,1 2 3 0,-1-1-1 0,4 0-1 16,2 0-2-16,-1-1 0 0,-4-2 0 0,-3-1 3 15,-2-2 1-15,0 0 5 0,0-3 0 16,6 2 2-16,0-3 1 0,2 1-1 0,-5-2 1 16,-1 0 0-16,-7-1 1 0,-3 2 0 0,0 0-4 15,-1 4-2-15,-3 2-3 0,-2 2-2 0,-11-2 2 16,-2-1 0-16,-5 1 1 0,-5 2-2 15,-4 0-2-15,-7 3 2 0,-8 1-2 0,-5 1 2 16,-5 0-2-16,-3 1 1 0,-5 0-1 0,-3 0 1 16,-5-2 0-16,-4 0 2 0,-5-1-3 15,-2-1 4-15,-5-2-4 0,-2-2-3 0,-2-1-1 16,-6-3-2-16,-2 1-2 0,-4 0-4 0,-8-1-2 16,-6-2-7-16,-6 3-6 0,-4-4-8 0,-4 2-7 15,-6-4-12-15,1 8-21 0,-16-14-35 0,9 16-49 16,-22-18-64-16,2 4-272 0,3 12 66 0,-22-20 324 15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0.468"/>
    </inkml:context>
    <inkml:brush xml:id="br0">
      <inkml:brushProperty name="width" value="0.05292" units="cm"/>
      <inkml:brushProperty name="height" value="0.05292" units="cm"/>
      <inkml:brushProperty name="color" value="#8C8C8C"/>
    </inkml:brush>
    <inkml:brush xml:id="br1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D822B851-1CE9-44DF-8871-EE2C4CF20371}" emma:medium="tactile" emma:mode="ink">
          <msink:context xmlns:msink="http://schemas.microsoft.com/ink/2010/main" type="writingRegion" rotatedBoundingBox="8035,13812 6083,15745 4639,14288 6590,12354"/>
        </emma:interpretation>
      </emma:emma>
    </inkml:annotationXML>
    <inkml:traceGroup>
      <inkml:annotationXML>
        <emma:emma xmlns:emma="http://www.w3.org/2003/04/emma" version="1.0">
          <emma:interpretation id="{EAB22CB8-F6A1-426A-B2FC-71937CB5C0E7}" emma:medium="tactile" emma:mode="ink">
            <msink:context xmlns:msink="http://schemas.microsoft.com/ink/2010/main" type="paragraph" rotatedBoundingBox="8035,13812 6504,15328 5560,14375 7091,128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90D5BED-ADE5-465B-986F-351B35075E37}" emma:medium="tactile" emma:mode="ink">
              <msink:context xmlns:msink="http://schemas.microsoft.com/ink/2010/main" type="line" rotatedBoundingBox="8035,13812 6504,15328 5560,14375 7091,12859"/>
            </emma:interpretation>
          </emma:emma>
        </inkml:annotationXML>
        <inkml:traceGroup>
          <inkml:annotationXML>
            <emma:emma xmlns:emma="http://www.w3.org/2003/04/emma" version="1.0">
              <emma:interpretation id="{DFE39D62-0C08-41DF-A4C1-B09F1277EC4E}" emma:medium="tactile" emma:mode="ink">
                <msink:context xmlns:msink="http://schemas.microsoft.com/ink/2010/main" type="inkWord" rotatedBoundingBox="5560,14375 7091,12859 8035,13812 6504,15328"/>
              </emma:interpretation>
              <emma:one-of disjunction-type="recognition" id="oneOf0">
                <emma:interpretation id="interp0" emma:lang="en-NZ" emma:confidence="0">
                  <emma:literal>Al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At</emma:literal>
                </emma:interpretation>
                <emma:interpretation id="interp3" emma:lang="en-NZ" emma:confidence="0">
                  <emma:literal>AI</emma:literal>
                </emma:interpretation>
                <emma:interpretation id="interp4" emma:lang="en-NZ" emma:confidence="0">
                  <emma:literal>As</emma:literal>
                </emma:interpretation>
              </emma:one-of>
            </emma:emma>
          </inkml:annotationXML>
          <inkml:trace contextRef="#ctx0" brushRef="#br0">6308 13770 1006 0,'0'0'271'0,"14"-35"-176"0,-14 35-10 16,9-33-13-16,-9 33-18 0,14-31-11 0,-14 31-10 15,11-23-7-15,-11 23-4 0,0 0 0 0,0 0 0 16,0 0-5-16,0 0-3 0,0 0-8 0,-6 34-1 15,-2 4-7-15,-3 13 9 0,-3 16 7 0,-3 6-13 16,-4 12 20-16,-3 8-10 0,-5 3-2 16,-2 3 20-16,-3-2-17 0,3-8 2 0,-1-9 9 15,4-8-14-15,5-12 9 0,5-9-5 16,3-12-10-16,7-10 3 0,3-9-10 0,5-20 2 16,0 0 0-16,0 0-2 0,0 0 6 0,0 0 0 15,23-12 6-15,-9-11 5 0,1-10 3 0,3-10-1 16,3-12-7-16,2-8 6 0,4-8-14 0,0-4 0 15,0-6 0-15,0-3 0 0,0-1 0 0,0-6 0 16,-3 3 0-16,2-3 0 0,-1 4 0 16,1 5 0-16,-1 3 0 0,0 11 0 0,-1 8 0 15,0 9 0-15,1 12 0 0,-4 7 0 16,-1 10 0-16,-3 4 0 0,-17 18 0 0,25-18 0 16,-25 18 0-16,19-3 0 0,-19 3 0 0,18 16 0 15,-6 1 0-15,1 6 0 0,2 8 0 0,0 8 0 16,-3 8 0-16,1 8 0 0,-2 6 0 0,-1 7 0 15,-2 6 0-15,-2 2 0 0,-1 1 0 16,-2-1 0-16,-2 1 0 0,-1-4 0 0,1-2 0 16,2-9-4-16,3-2-23 0,0-12 0 0,5-2-24 15,-3-12-18-15,8 2-30 0,-11-19-84 0,23 13-254 16,-28-30-136-16,25 23 22 0,-8-9 526 0</inkml:trace>
          <inkml:trace contextRef="#ctx0" brushRef="#br0" timeOffset="171.9088">6363 14232 1671 0,'-23'-1'264'0,"23"1"-230"0,0 0-19 16,0 0-12-16,0 0-2 0,21-16-2 0,5 3 3 16,6-6-4-16,3-2 2 0,4-6-9 15,5-1-9-15,3-4-25 0,12 0-18 0,-4-10-38 16,16 14-108-16,-20-25-158 0,15 9-212 0,3 3 36 15,-10-16 475-15</inkml:trace>
          <inkml:trace contextRef="#ctx0" brushRef="#br0" timeOffset="378.5362">7548 13322 1371 0,'-45'29'449'0,"20"7"-443"0,2 3 9 15,1 7 13-15,0 3-9 0,3 6 10 0,-5 6-19 16,-3 5 9-16,0 3-13 0,2-1 10 16,1 1-2-16,3-1-23 0,2-2 14 0,4 0-22 0,1-5-12 15,2-4 1-15,6 0-25 16,0-9 5-16,9 2-22 0,0-18-18 0,16 10-77 16,-19-42-57-16,39 43-87 0,-13-27-210 0,-4-22 105 15,20 13 399-15</inkml:trace>
        </inkml:traceGroup>
      </inkml:traceGroup>
    </inkml:traceGroup>
    <inkml:traceGroup>
      <inkml:annotationXML>
        <emma:emma xmlns:emma="http://www.w3.org/2003/04/emma" version="1.0">
          <emma:interpretation id="{53A85191-C429-411F-B885-1C0E07DBFB17}" emma:medium="tactile" emma:mode="ink">
            <msink:context xmlns:msink="http://schemas.microsoft.com/ink/2010/main" type="paragraph" rotatedBoundingBox="6045,12932 4879,14530 4786,14462 5953,1286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CE2C092-7DDA-4113-819B-211A87DA2F29}" emma:medium="tactile" emma:mode="ink">
              <msink:context xmlns:msink="http://schemas.microsoft.com/ink/2010/main" type="line" rotatedBoundingBox="6045,12932 4879,14529 4786,14462 5953,12864"/>
            </emma:interpretation>
          </emma:emma>
        </inkml:annotationXML>
        <inkml:traceGroup>
          <inkml:annotationXML>
            <emma:emma xmlns:emma="http://www.w3.org/2003/04/emma" version="1.0">
              <emma:interpretation id="{80E56C21-F2E6-4AD2-94FA-249105E64449}" emma:medium="tactile" emma:mode="ink">
                <msink:context xmlns:msink="http://schemas.microsoft.com/ink/2010/main" type="inkWord" rotatedBoundingBox="6045,12932 4879,14529 4786,14462 5953,12864"/>
              </emma:interpretation>
              <emma:one-of disjunction-type="recognition" id="oneOf1">
                <emma:interpretation id="interp5" emma:lang="en-NZ" emma:confidence="0">
                  <emma:literal>/</emma:literal>
                </emma:interpretation>
                <emma:interpretation id="interp6" emma:lang="en-NZ" emma:confidence="0">
                  <emma:literal>|</emma:literal>
                </emma:interpretation>
                <emma:interpretation id="interp7" emma:lang="en-NZ" emma:confidence="0">
                  <emma:literal>'</emma:literal>
                </emma:interpretation>
                <emma:interpretation id="interp8" emma:lang="en-NZ" emma:confidence="0">
                  <emma:literal>\</emma:literal>
                </emma:interpretation>
                <emma:interpretation id="interp9" emma:lang="en-NZ" emma:confidence="0">
                  <emma:literal>,</emma:literal>
                </emma:interpretation>
              </emma:one-of>
            </emma:emma>
          </inkml:annotationXML>
          <inkml:trace contextRef="#ctx0" brushRef="#br1" timeOffset="2.64854E8">6045 12933 998 0,'-53'36'45'16,"2"6"-5"-16,-9 6-34 0,6 8 1 0,-8 5-6 15,3 7 7-15,-6 5 4 0,-1 10 22 16,-4 4 14-16,-2 11-19 0,-5 0 9 0,1 7-27 15,-1 3-8-15,6-3 12 0,8-4-21 0,5-6 8 16,12-13-34-16,4-16-46 0,23 3-90 16,-2-12-212-16,3-32-57 0,32 10 242 0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49.749"/>
    </inkml:context>
    <inkml:brush xml:id="br0">
      <inkml:brushProperty name="width" value="0.05292" units="cm"/>
      <inkml:brushProperty name="height" value="0.05292" units="cm"/>
      <inkml:brushProperty name="color" value="#A6A6A6"/>
    </inkml:brush>
    <inkml:brush xml:id="br1">
      <inkml:brushProperty name="width" value="0.05292" units="cm"/>
      <inkml:brushProperty name="height" value="0.05292" units="cm"/>
      <inkml:brushProperty name="color" value="#8C8C8C"/>
    </inkml:brush>
    <inkml:brush xml:id="br2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66D928D5-036B-430D-8C3C-8FDC74C0C755}" emma:medium="tactile" emma:mode="ink">
          <msink:context xmlns:msink="http://schemas.microsoft.com/ink/2010/main" type="writingRegion" rotatedBoundingBox="7237,12022 23691,11256 23901,15764 7447,16530"/>
        </emma:interpretation>
      </emma:emma>
    </inkml:annotationXML>
    <inkml:traceGroup>
      <inkml:annotationXML>
        <emma:emma xmlns:emma="http://www.w3.org/2003/04/emma" version="1.0">
          <emma:interpretation id="{6382432B-C100-48B0-B9DF-E2583120C87B}" emma:medium="tactile" emma:mode="ink">
            <msink:context xmlns:msink="http://schemas.microsoft.com/ink/2010/main" type="paragraph" rotatedBoundingBox="7283,11770 16967,11781 16965,13088 7281,130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7FB395-14F4-4056-87F9-B3023A78C2E8}" emma:medium="tactile" emma:mode="ink">
              <msink:context xmlns:msink="http://schemas.microsoft.com/ink/2010/main" type="line" rotatedBoundingBox="7283,11770 16967,11781 16965,13088 7281,13076">
                <msink:destinationLink direction="with" ref="{496FB52B-1ADF-4D0A-9507-8410F0EDF941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8B235E5-86CF-4FF1-ABCB-EAA23DC0B602}" emma:medium="tactile" emma:mode="ink">
                <msink:context xmlns:msink="http://schemas.microsoft.com/ink/2010/main" type="inkWord" rotatedBoundingBox="7283,11770 16967,11781 16965,13088 7281,13076"/>
              </emma:interpretation>
              <emma:one-of disjunction-type="recognition" id="oneOf0">
                <emma:interpretation id="interp0" emma:lang="en-NZ" emma:confidence="0">
                  <emma:literal>"1 s</emma:literal>
                </emma:interpretation>
                <emma:interpretation id="interp1" emma:lang="en-NZ" emma:confidence="0">
                  <emma:literal>/ " /</emma:literal>
                </emma:interpretation>
                <emma:interpretation id="interp2" emma:lang="en-NZ" emma:confidence="0">
                  <emma:literal>/ y /</emma:literal>
                </emma:interpretation>
                <emma:interpretation id="interp3" emma:lang="en-NZ" emma:confidence="0">
                  <emma:literal>"1 l</emma:literal>
                </emma:interpretation>
                <emma:interpretation id="interp4" emma:lang="en-NZ" emma:confidence="0">
                  <emma:literal>/ l /</emma:literal>
                </emma:interpretation>
              </emma:one-of>
            </emma:emma>
          </inkml:annotationXML>
          <inkml:trace contextRef="#ctx0" brushRef="#br0">10910 11970 476 0,'-2'-24'176'16,"2"24"-59"-16,-9-18-1 0,9 18-10 15,-9-18 4-15,9 18-2 0,-8-17-7 16,8 17-10-16,0 0-10 0,-16-25-15 0,16 25-10 16,0 0-11-16,0 0-13 0,0 0-11 0,-21-13-13 15,21 13-7-15,-22 9-5 0,22-9-12 0,-41 34-6 16,14 4-29-16,-15 6-20 0,1 27-59 0,-24-8-91 16,9 28-104-16,-18 6-171 0,-9-5 122 0,16 24 374 15</inkml:trace>
          <inkml:trace contextRef="#ctx0" brushRef="#br0" timeOffset="-2">8156 12001 1394 0,'-26'7'51'15,"2"11"-28"-15,-5 5-6 0,-5 8-31 0,-4 11 28 16,-3 6-26-16,-5 10 8 0,-5 6 11 0,-5 6-19 16,-7 2 7-16,-1 7-34 0,-4-5 0 15,9 8-30-15,-8-14-46 0,16 5 0 0,-4-19-84 16,12-12-225-16,19 13 37 0,-11-30 316 16</inkml:trace>
          <inkml:trace contextRef="#ctx0" brushRef="#br0" timeOffset="2">13650 11790 1543 0,'0'0'138'15,"-17"-12"-104"-15,-4 18-24 0,-7 11-8 0,-4 11 2 16,-7 14-7-16,-6 11 8 0,-9 13 5 15,-8 9-20-15,-8 9 10 0,-5 5-28 16,-2 9-22-16,-5-5 3 0,6 9-34 0,-9-13-39 16,18 8-19-16,-13-22-72 0,21 1-154 0,8 1-69 15,-5-24 177-15</inkml:trace>
          <inkml:trace contextRef="#ctx0" brushRef="#br0" timeOffset="4">16967 11967 1427 0,'0'0'105'0,"0"0"-78"0,0 0-24 0,-28 2-5 16,3 19 4-16,-13 11 28 0,-6 18-17 0,-18 9 28 15,-7 16-20-15,-16 9-12 0,-9 9 11 0,-9 7-33 16,-6-1-6-16,6 2 4 0,1-9-32 16,16-4-33-16,-2-26-78 0,33 0-230 0,4-16-127 15,12-20 55-15,25 2 460 0</inkml:trace>
        </inkml:traceGroup>
      </inkml:traceGroup>
    </inkml:traceGroup>
    <inkml:traceGroup>
      <inkml:annotationXML>
        <emma:emma xmlns:emma="http://www.w3.org/2003/04/emma" version="1.0">
          <emma:interpretation id="{5D8271C0-FC32-4A88-871C-22D9A4A17A15}" emma:medium="tactile" emma:mode="ink">
            <msink:context xmlns:msink="http://schemas.microsoft.com/ink/2010/main" type="paragraph" rotatedBoundingBox="13423,12990 14881,13029 14849,14246 13391,14208" alignmentLevel="3"/>
          </emma:interpretation>
        </emma:emma>
      </inkml:annotationXML>
      <inkml:traceGroup>
        <inkml:annotationXML>
          <emma:emma xmlns:emma="http://www.w3.org/2003/04/emma" version="1.0">
            <emma:interpretation id="{22CA8BD3-2DDD-47E5-86DD-DAEC11A19C53}" emma:medium="tactile" emma:mode="ink">
              <msink:context xmlns:msink="http://schemas.microsoft.com/ink/2010/main" type="inkBullet" rotatedBoundingBox="13419,13121 14112,13139 14083,14226 13391,14208"/>
            </emma:interpretation>
            <emma:one-of disjunction-type="recognition" id="oneOf1">
              <emma:interpretation id="interp5" emma:lang="en-NZ" emma:confidence="0">
                <emma:literal>B</emma:literal>
              </emma:interpretation>
              <emma:interpretation id="interp6" emma:lang="en-NZ" emma:confidence="0">
                <emma:literal>b</emma:literal>
              </emma:interpretation>
              <emma:interpretation id="interp7" emma:lang="en-NZ" emma:confidence="0">
                <emma:literal>A</emma:literal>
              </emma:interpretation>
              <emma:interpretation id="interp8" emma:lang="en-NZ" emma:confidence="0">
                <emma:literal>M</emma:literal>
              </emma:interpretation>
              <emma:interpretation id="interp9" emma:lang="en-NZ" emma:confidence="0">
                <emma:literal>m</emma:literal>
              </emma:interpretation>
            </emma:one-of>
          </emma:emma>
        </inkml:annotationXML>
        <inkml:trace contextRef="#ctx0" brushRef="#br1" timeOffset="-2.64815E8">13559 13347 1352 0,'-7'19'311'0,"7"-19"-262"0,0 0-19 0,-3-19-7 16,3 19 0-16,0 0 4 0,0 0-1 0,0 0-7 15,-8 19-4-15,0-1-12 0,1 10 5 0,-5 7 0 16,1 7 13-16,-2 5-3 0,-1 5 9 16,1 3-15-16,-1 2 7 0,1 1-13 0,2-1 5 15,0-2-8-15,4-2-5 0,0-4 16 16,3-2-16-16,3-8 17 0,2-3-11 0,4-6-4 0,1-1 3 16,4-5-4-16,-1-5 2 0,-9-19-3 0,23 14 1 15,-23-14 0-15,24-8 1 0,-24 8 2 16,21-32-1-16,-8 6 2 0,-2-8-5 0,0-5 4 15,-2-5-6-15,-1 1-2 0,-2-2 15 16,-3-1-16-16,0-1 17 0,-3-1-10 0,-2-2 0 16,-1-3 0-16,-2-3-6 0,-1-2 4 0,-1-2-11 15,1 1 11-15,-1-3-9 0,3 4 4 0,0 6 19 16,3 9-16-16,2 11 20 0,3 9-12 0,0 6-2 16,-4 17 5-16,16-22-3 0,-16 22-4 0,25-14 0 15,-6 9 0-15,4 1 0 0,6 2 0 0,5 2 0 16,2 1 0-16,3 3 0 0,-2 0 0 15,0 4 0-15,-2 3 0 0,-2 1 0 0,-3 2 0 16,-2 2 0-16,-3 0 0 0,-6 2 0 16,-4 3 0-16,-8 4 0 0,-6 2 0 0,-6 6 0 15,-8 1 0-15,-4 1 0 0,-9 1 0 0,-5 1 0 16,-5-1 0-16,-3 3 0 0,-2-4 0 0,-1 1 0 16,1-5 0-16,1-2 0 0,4-3 0 15,3-6 0-15,6-3 0 0,7-3 0 0,20-14 0 16,-20 11 0-16,20-11 0 0,0 0 0 0,0 0 0 15,35-10 0-15,-7-1 0 0,9-2 0 0,7-3 0 16,5-2 0-16,3 0 0 0,2 2 0 0,-1 1 0 16,-5 5 0-16,-4 2 0 0,-6 5 0 0,-9 3 0 15,-6 4 0-15,-23-4 0 0,22 17 0 0,-22-17 0 16,-1 33 0-16,-9-6 0 16,-7 2 0-16,-7 3 0 0,-8 3 0 0,-7 3 0 15,-2-1 0-15,-3 2 0 0,0 0 0 0,2-3 0 16,1 0 0-16,4-2 0 0,1-6 0 0,7 0 0 15,4-8 0-15,8 0-20 0,17-20-22 0,-17 19-28 16,17-19-34-16,0 0-58 0,12-24-136 0,11 7-294 16,6-8 46-16,-1-15 334 0</inkml:trace>
      </inkml:traceGroup>
      <inkml:traceGroup>
        <inkml:annotationXML>
          <emma:emma xmlns:emma="http://www.w3.org/2003/04/emma" version="1.0">
            <emma:interpretation id="{BC439C79-00E3-4CA0-BE14-C263FDE0CDA8}" emma:medium="tactile" emma:mode="ink">
              <msink:context xmlns:msink="http://schemas.microsoft.com/ink/2010/main" type="line" rotatedBoundingBox="14164,13010 14881,13029 14854,14085 14136,14066"/>
            </emma:interpretation>
          </emma:emma>
        </inkml:annotationXML>
        <inkml:traceGroup>
          <inkml:annotationXML>
            <emma:emma xmlns:emma="http://www.w3.org/2003/04/emma" version="1.0">
              <emma:interpretation id="{9D09BE0B-17CF-48BE-B0B7-03AC26FB0C0D}" emma:medium="tactile" emma:mode="ink">
                <msink:context xmlns:msink="http://schemas.microsoft.com/ink/2010/main" type="inkWord" rotatedBoundingBox="14164,13010 14881,13029 14854,14085 14136,14066"/>
              </emma:interpretation>
              <emma:one-of disjunction-type="recognition" id="oneOf2">
                <emma:interpretation id="interp10" emma:lang="en-NZ" emma:confidence="0">
                  <emma:literal>to</emma:literal>
                </emma:interpretation>
                <emma:interpretation id="interp11" emma:lang="en-NZ" emma:confidence="0">
                  <emma:literal>(0</emma:literal>
                </emma:interpretation>
                <emma:interpretation id="interp12" emma:lang="en-NZ" emma:confidence="0">
                  <emma:literal>Co</emma:literal>
                </emma:interpretation>
                <emma:interpretation id="interp13" emma:lang="en-NZ" emma:confidence="0">
                  <emma:literal>lo</emma:literal>
                </emma:interpretation>
                <emma:interpretation id="interp14" emma:lang="en-NZ" emma:confidence="0">
                  <emma:literal>(o</emma:literal>
                </emma:interpretation>
              </emma:one-of>
            </emma:emma>
          </inkml:annotationXML>
          <inkml:trace contextRef="#ctx0" brushRef="#br1" timeOffset="-2.64815E8">14499 13019 1757 0,'-18'24'148'16,"-5"8"-101"-16,-5 3-18 0,2 7 4 16,-3 5-11-16,0 5-13 0,-3 6-7 0,2 4-2 15,1-1 0-15,3 4 0 0,2-3 0 0,4 0 0 16,3-1 0-16,4-6 0 0,4-4 0 0,6-6 0 16,4-2 0-16,3-6-6 0,8-5-18 0,0-3-23 15,7-2 11-15,1-5-23 0,5-1-11 0,-2-11-16 16,15 7-41-16,-14-24-97 0,28 16-128 0,-9-13-171 15,-5-15 31-15,14 12 492 0</inkml:trace>
          <inkml:trace contextRef="#ctx0" brushRef="#br1" timeOffset="-2.64815E8">14728 13551 1460 0,'-43'-13'228'0,"24"14"-140"0,-8 0-27 0,5 8-10 15,-2 1-17-15,-1 7-4 0,2 4-10 0,1 4 4 16,3 6-7-16,3 1 2 0,3 2-7 15,4 4-9-15,1 0-3 0,4 1 0 0,2-2 0 16,2 0 0-16,4-6 0 0,4-1 0 0,4-4 0 16,1-3 0-16,3-4 0 0,4-3 0 0,-1-4 0 15,2-5 0-15,3-2 0 0,-2-4 0 16,1-3 0-16,0-3 0 0,-1-5 0 0,-3-5 0 16,1-5 0-16,1-5 0 0,-2-5 0 15,0-2 0-15,-1-3 0 0,-3 1 0 0,-1-3 0 16,-2-2 0-16,-1 0 0 0,-3-3 0 0,-2 1 0 15,-2 0 0-15,-2 3-22 0,-3 4-12 0,-1 10-1 16,-5 4-11-16,7 20-3 0,-20-21-9 0,20 21-1 16,-25 0-4-16,25 0-24 0,-30 16-36 0,29 6-97 15,-20-14-190-15,21-8-95 0,-7 26 170 0</inkml:trace>
        </inkml:traceGroup>
      </inkml:traceGroup>
    </inkml:traceGroup>
    <inkml:traceGroup>
      <inkml:annotationXML>
        <emma:emma xmlns:emma="http://www.w3.org/2003/04/emma" version="1.0">
          <emma:interpretation id="{83CB04C8-BE99-4C79-BF34-5D4EB4721670}" emma:medium="tactile" emma:mode="ink">
            <msink:context xmlns:msink="http://schemas.microsoft.com/ink/2010/main" type="paragraph" rotatedBoundingBox="12700,14309 23809,13792 23880,15314 12771,1583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AB32FB4-4666-4D86-AD43-650508921E9A}" emma:medium="tactile" emma:mode="ink">
              <msink:context xmlns:msink="http://schemas.microsoft.com/ink/2010/main" type="line" rotatedBoundingBox="12700,14309 23809,13792 23880,15314 12771,15832"/>
            </emma:interpretation>
          </emma:emma>
        </inkml:annotationXML>
        <inkml:traceGroup>
          <inkml:annotationXML>
            <emma:emma xmlns:emma="http://www.w3.org/2003/04/emma" version="1.0">
              <emma:interpretation id="{984E7708-FE1A-424A-A382-2D88D400C7A5}" emma:medium="tactile" emma:mode="ink">
                <msink:context xmlns:msink="http://schemas.microsoft.com/ink/2010/main" type="inkWord" rotatedBoundingBox="12721,14747 13335,14719 13356,15174 12742,15203"/>
              </emma:interpretation>
              <emma:one-of disjunction-type="recognition" id="oneOf3">
                <emma:interpretation id="interp15" emma:lang="en-NZ" emma:confidence="0">
                  <emma:literal>a</emma:literal>
                </emma:interpretation>
                <emma:interpretation id="interp16" emma:lang="en-NZ" emma:confidence="0">
                  <emma:literal>A</emma:literal>
                </emma:interpretation>
                <emma:interpretation id="interp17" emma:lang="en-NZ" emma:confidence="0">
                  <emma:literal>9</emma:literal>
                </emma:interpretation>
                <emma:interpretation id="interp18" emma:lang="en-NZ" emma:confidence="0">
                  <emma:literal>q</emma:literal>
                </emma:interpretation>
                <emma:interpretation id="interp19" emma:lang="en-NZ" emma:confidence="0">
                  <emma:literal>G</emma:literal>
                </emma:interpretation>
              </emma:one-of>
            </emma:emma>
          </inkml:annotationXML>
          <inkml:trace contextRef="#ctx0" brushRef="#br2" timeOffset="-2.64676E8">13117 14841 1106 0,'-2'-20'154'0,"2"20"-64"0,11-26-20 16,-11 26-15-16,8-25-14 0,-8 25-7 0,-2-22 7 16,2 22 2-16,0 0 2 0,-21-15-7 0,21 15-14 15,-28-2-6-15,10 5-1 0,-1 4 0 0,-4 3 1 16,2 3 7-16,-2 3-5 0,0 3 7 15,-3 3-7-15,2 3 3 0,-3 2-6 16,3 1 2-16,-1 1-5 0,2 0 4 0,4 0-5 16,2-3 3-16,1-1-7 0,6-5-1 0,10-20-7 15,-8 24 2-15,8-24-3 0,0 0 0 0,22 15 1 16,-22-15 0-16,35-1 0 0,-13-5-1 0,5-5 0 16,3-4 0-16,4-2 0 0,0-3 0 0,0 0 0 15,1 1 0-15,-3 0 0 0,0 0 0 16,-6 1 0-16,-2 4 0 0,-6 2 0 0,-18 12 0 15,28-17 0-15,-28 17 0 0,0 0 0 0,19-10 0 16,-19 10 0-16,0 0 0 0,0 0 0 0,0 0 0 16,0 0 0-16,1 21 0 0,-1-21 0 15,2 31 0-15,-4-10 0 0,0 2 0 0,0 1 0 16,-1 2 0-16,2 1 0 0,0-2 0 16,2 0 0-16,1-6 0 0,6-2 0 0,-8-17-4 15,20 24-32-15,-20-24-6 0,32 12-35 0,-32-12-40 16,47 3-117-16,-47-3-384 0,37-12 44 0,-9 5 230 15</inkml:trace>
        </inkml:traceGroup>
        <inkml:traceGroup>
          <inkml:annotationXML>
            <emma:emma xmlns:emma="http://www.w3.org/2003/04/emma" version="1.0">
              <emma:interpretation id="{D57A7A24-84FD-4DC4-9DBA-09215BE6D503}" emma:medium="tactile" emma:mode="ink">
                <msink:context xmlns:msink="http://schemas.microsoft.com/ink/2010/main" type="inkWord" rotatedBoundingBox="14020,14313 18567,14101 18630,15470 14084,15681">
                  <msink:destinationLink direction="with" ref="{48861AB1-C9B8-41F4-AFD4-F066D4A176A0}"/>
                  <msink:destinationLink direction="with" ref="{226C7B9E-150E-48EE-ABF4-C036645B8085}"/>
                  <msink:destinationLink direction="with" ref="{ADB04379-3C01-4269-9D79-C7105C581517}"/>
                  <msink:destinationLink direction="with" ref="{5CD88F86-2A77-465C-AE31-3A4E32D00B1A}"/>
                </msink:context>
              </emma:interpretation>
              <emma:one-of disjunction-type="recognition" id="oneOf4">
                <emma:interpretation id="interp20" emma:lang="en-NZ" emma:confidence="0">
                  <emma:literal>protective</emma:literal>
                </emma:interpretation>
                <emma:interpretation id="interp21" emma:lang="en-NZ" emma:confidence="0">
                  <emma:literal>Rroteatve</emma:literal>
                </emma:interpretation>
                <emma:interpretation id="interp22" emma:lang="en-NZ" emma:confidence="0">
                  <emma:literal>Rooteatve</emma:literal>
                </emma:interpretation>
                <emma:interpretation id="interp23" emma:lang="en-NZ" emma:confidence="0">
                  <emma:literal>Rwteatve</emma:literal>
                </emma:interpretation>
                <emma:interpretation id="interp24" emma:lang="en-NZ" emma:confidence="0">
                  <emma:literal>Rnteatve</emma:literal>
                </emma:interpretation>
              </emma:one-of>
            </emma:emma>
          </inkml:annotationXML>
          <inkml:trace contextRef="#ctx0" brushRef="#br2" timeOffset="-2.64675E8">14317 14787 1387 0,'0'0'128'16,"0"0"-81"-16,-10-17-18 0,10 17 1 16,0 0 3-16,0 0-3 0,0 0-11 0,0 0-6 15,0 0-7-15,-17 13 0 0,17-13-3 0,-7 28 8 16,4-8 5-16,1 5 10 0,-1 2-1 0,2 4 1 15,-1 2-13-15,0 0 6 0,0 1-12 0,-1-1 8 16,0-3-8-16,-1 0 2 0,2-5-4 0,-1-4 4 16,2-4-2-16,1-17 1 0,-1 18-1 15,1-18 2-15,0 0-1 0,0 0-1 0,0 0 2 16,0 0 2-16,0 0 2 0,0 0-2 16,1-31-1-16,3 10-8 0,-1-4 1 0,1-4-3 15,2-2 3-15,-1-1-4 0,0 1 4 0,1-2-4 16,-1 3 5-16,1 1-6 0,-2 0 4 0,0 3-5 15,0 1 6-15,0 0-4 0,2-1 5 0,0 2-3 0,4 3 1 16,-1 2-4-16,-9 19 5 16,21-27-7-16,-21 27 4 0,28-19-1 0,-28 19 0 15,32-12 2-15,-15 11-1 0,1 2 0 0,0 3-1 16,2 1 0-16,-2 1-1 0,0 1 1 0,0 4-3 16,-18-11 1-16,32 24-3 0,-32-24 3 0,25 33-1 15,-16-15 0-15,-4 2-3 0,-3 0 5 0,-4 1-4 16,-4 4 9-16,-3-2-6 0,-3 1 5 15,-4 0-6-15,-2-2 4 0,-1-1-2 0,-3-2 3 16,0-2-3-16,-1-3 4 0,1-1-3 0,-1-2 1 16,1-2 1-16,1-2-2 0,4-1 0 0,17-6 1 15,-30 8-2-15,30-8 3 0,-23 8-1 16,23-8 0-16,0 0 1 0,-22 20-1 0,22-20-2 16,-14 28 3-16,9-7-5 0,-1 3 5 0,-1 4 11 15,-1 3-22-15,-3 4 21 0,-2 6-20 16,-2 3 4-16,-2 2 7 0,-3 1-8 0,-1 3 9 15,1-5-10-15,0-2 3 0,5-6-12 0,0-8-5 16,10-4-25-16,5-25-24 0,1 25-44 0,-1-25-46 16,26-5-105-16,-26 5-298 0,36-42 51 0,0 19 312 15</inkml:trace>
          <inkml:trace contextRef="#ctx0" brushRef="#br2" timeOffset="-2.64674E8">14951 14763 1804 0,'-24'-3'47'0,"24"3"-43"15,-19 3 0-15,19-3 3 16,0 0 1-16,-24 13-2 0,24-13 1 0,-18 22-2 16,18-22 3-16,-20 34-2 0,10-14 1 0,0 3-3 15,2 4 3-15,-2-1-2 0,0 2 5 0,0 0-7 16,-1 0 5-16,1-1-4 0,0-1 5 0,0-4-2 15,3-5 4-15,7-17-8 0,-6 18-1 0,6-18-2 16,0 0-2-16,0 0 0 0,0 0 2 16,17-12 3-16,-17 12 0 0,20-36 5 0,-6 9-6 15,-1-4 3-15,1-5-5 0,1 0 5 0,2-3-7 16,0 1 6-16,-2-1-7 0,0 4 7 0,-3 4-7 16,-4 0 6-16,2 4-6 0,-2 1 6 15,0 3-6-15,-2 4 6 0,-6 19-5 0,10-26 4 16,-10 26-3-16,0 0-1 0,0 0 3 0,0 0-1 15,0 0 1-15,0 0 0 0,21 16 0 16,-21-16-1-16,19 18 1 0,-19-18-2 0,20 21 3 16,-20-21-3-16,27 17 1 0,-10-10 0 0,3-1 2 15,-1-2-3-15,1-2 3 0,1-3-2 0,3-2 0 16,-1 1 1-16,2-2-2 0,0 1 3 0,-4-3-3 16,1 1 1-16,-2 0 1 0,-3 0-1 0,-17 5 2 15,24-7-3-15,-24 7 0 0,0 0 1 0,0 0-1 16,0 0 3-16,0 0 3 0,0 0-1 15,0 0 1-15,0 0-3 0,0 0-2 16,0 0 0-16,0 0-1 0,-25 14 0 0,25-14 1 16,-26 23-1-16,26-23 4 0,-27 34-4 0,14-14 5 15,0 3-3-15,-1-2 6 0,3 4-6 0,1-1-1 16,3-2 0-16,2 1 0 0,3-3 0 0,2-2 0 16,4-1 0-16,-4-17 0 0,18 26 0 15,-18-26 0-15,29 14 0 0,-11-11 0 0,0-5 0 16,3-3 0-16,1-4 0 0,1-3 0 0,1-5 0 15,0-4 0-15,-4-3 0 0,-2-1 0 0,-1-3 0 16,-2-1 0-16,-2 1 0 0,-2 0 0 0,-3 2 0 16,-3 1 0-16,-4 4 0 0,-1 0 0 0,-3 2 0 15,-2-1-2-15,1 2-32 0,-5-1 15 16,9 19-37-16,-17-29 13 0,17 29-22 16,-17-17-10-16,17 17-28 0,-17-3-60 0,22 20-206 15,-5-17-193-15,-10 20 55 0,13 3 459 0</inkml:trace>
          <inkml:trace contextRef="#ctx0" brushRef="#br2" timeOffset="-2.64674E8">15878 14244 1397 0,'-22'-16'159'0,"22"16"-86"16,0 0-23-16,0 0-3 0,0 0-8 0,0 0 2 16,5 23 2-16,-5-23 1 0,7 32-11 0,-2-11-6 15,-4 5-11-15,2 2 0 0,-4 6-7 0,-1 2 3 16,-2 5-9-16,-3 4-8 0,-1 2 14 0,-3 5-17 15,-1 0 14-15,-2 2-5 16,0 1-13-16,-3-2-8 0,1 1-12 0,-1-4-1 16,2-2-18-16,1-10-11 0,7 2-22 0,-6-17-15 15,21 8-65-15,-8-31-144 0,0 0-213 0,5 17 2 16,-5-17 413-16</inkml:trace>
          <inkml:trace contextRef="#ctx0" brushRef="#br2" timeOffset="-2.64674E8">15657 14607 1627 0,'-31'2'243'0,"31"-2"-169"0,0 0-38 15,-17 9-8-15,17-9-16 0,0 0-5 0,0 0 1 16,27-3 4-16,-9 0-12 0,5-3 0 16,3-2 0-16,3 1 0 0,2-1-2 15,0-1 4-15,2 2-14 0,-3-2-2 0,3 7-32 16,-5-4-18-16,7 12-48 0,-13-14-65 0,21 23-262 15,-20-10-165-15,3 4 63 0,0 9 504 0</inkml:trace>
          <inkml:trace contextRef="#ctx0" brushRef="#br2" timeOffset="-2.64673E8">16278 14762 1414 0,'-18'29'323'0,"18"-29"-239"16,0 0-28-16,-18 2-8 0,18-2-10 0,0 0-14 16,0 0-9-16,0 0-6 0,0 0-3 0,0 0-3 15,0 0 0-15,9-22-1 0,-9 22-4 16,15-18 4-16,-15 18-5 0,22-20 4 0,-22 20-3 16,30-22 2-16,-30 22-2 0,34-22 1 0,-15 11-1 15,-1 1-1-15,1-2-1 0,-2 3 2 0,2-3-1 16,-2 1 2-16,-17 11-1 0,24-23-10 0,-24 23 11 15,12-21-11-15,-12 21 26 0,6-23-12 0,-6 23 12 16,-2-25-10-16,2 25-4 16,-11-26 3-16,11 26-3 0,-21-24 3 0,21 24-2 15,-29-18 0-15,29 18-2 0,-33-11 3 0,15 10-1 16,-2 2 0-16,-2 5 4 0,-1 4-3 0,0 3 3 16,-1 4 0-16,0 5 4 0,-1 1-9 0,2 6 0 15,-1 1 0-15,3 3 0 0,3-1 0 0,2-1 0 16,5-1 0-16,4-6 0 0,4-1 0 0,5-4 0 15,-2-19 0-15,18 31 0 0,-18-31 0 16,35 20 0-16,-12-14 0 0,7-2 0 0,2-2 0 16,7-4 0-16,7 1-15 0,1-8-29 0,10 3-25 15,-5-8-40-15,15 12-73 0,-18-23-127 16,14 14-283-16,-1 3 50 0,0-10 358 0</inkml:trace>
          <inkml:trace contextRef="#ctx0" brushRef="#br2" timeOffset="-2.64673E8">16997 14558 1194 0,'-29'-19'162'0,"29"19"-52"0,-26-5-17 15,26 5-16-15,-30 3-11 0,13 3-7 0,-9-3-12 16,4 9-18-16,-2-1 26 0,2 6-33 0,0 3 22 16,4 3-15-16,0 0-11 0,2 3 0 0,3 1-7 15,3-1 1-15,4 2-11 0,3-2-1 0,5-2 0 16,1 0 0-16,6-4 0 0,3-3 0 16,5-3-1-16,5-5 0 0,5-5-4 0,4-5 0 15,6-5-7-15,2-9-7 0,4-2-6 0,-3-6-16 16,7 2-7-16,-6-11-28 0,8 8-33 0,-15-18-78 15,19 20-184-15,-16-12-181 0,-4-2 19 16,3 12 472-16</inkml:trace>
          <inkml:trace contextRef="#ctx0" brushRef="#br2" timeOffset="-2.64673E8">17388 14181 1489 0,'-29'16'192'0,"22"14"-117"0,-6 1-33 0,4 7-1 15,-1 1-21-15,1 5-1 0,-2 4-13 0,0 1 11 16,-1 4 4-16,1 2-21 0,-1-3 15 16,2-1-23-16,2-5 4 0,4-7-4 15,2 0-28-15,1-9-1 0,6 3-36 0,-6-16-29 16,14 14-127-16,-13-31-114 0,0 0-204 0,9 17 31 16,-9-17 483-16</inkml:trace>
          <inkml:trace contextRef="#ctx0" brushRef="#br2" timeOffset="-2.64672E8">17086 14474 1761 0,'-12'23'97'0,"12"-23"-54"0,0 0-10 0,10 18-5 16,-10-18-4-16,27 8-1 0,-6-6-3 0,1-4-3 15,5-1-16-15,-1-1-1 0,3-2 0 16,1-1 0-16,0 0 0 0,0-2 0 15,1 1 0-15,-2-1 0 0,-1 2 0 0,-2 0 0 16,-2 3 0-16,-5 0 0 0,0 2 0 0,-19 2 0 16,25-2 0-16,-25 2 0 0,0 0 0 0,21 6 0 15,-21-6 0-15,0 0 0 0,-1 19 0 0,1-19 0 16,-9 28 0-16,1-11 0 0,-1 3 0 0,-1 3 0 16,-2 3 0-16,0 3 0 0,-1 0 0 15,0 1 0-15,1 0 0 0,4-1 0 0,0-5 0 16,4 1-16-16,1-6-12 0,3 0-14 0,0-19-15 15,6 32-42-15,-6-32-66 0,20 17-217 0,-20-17-210 16,0 0 38-16,31-6 443 0</inkml:trace>
          <inkml:trace contextRef="#ctx0" brushRef="#br2" timeOffset="-2.64672E8">17623 14173 1699 0,'0'0'114'15,"-18"9"-94"-15,18-9-11 0,-28 14-3 0,28-14-3 16,0 0-21-16,-22 19-26 0,22-19-38 0,0 0-98 16,15 17-295-16,-15-17-89 0,17 12 77 15</inkml:trace>
          <inkml:trace contextRef="#ctx0" brushRef="#br2" timeOffset="-2.64672E8">17740 14441 1605 0,'0'0'100'0,"0"0"-45"0,0 0-10 16,0 0-11-16,0 0-7 0,0 0-7 0,0 0-2 15,0 0 2-15,0 0-1 0,0 0 1 16,-5 27-3-16,6-10-2 0,-1 3-4 0,-1 3-11 15,0 3 20-15,-2 1-22 0,0 2 19 16,0 0-11-16,1-1-6 0,1-2 0 0,0-2 0 16,1-4 0-16,2-1 0 0,-2-19 0 0,8 24 0 15,-8-24 0-15,0 0 0 0,21 17 0 0,-21-17 0 16,17-3 0-16,-17 3 0 0,18-11 0 0,-18 11 0 16,22-26 0-16,-12 8 0 0,-1-3-1 0,0-2 2 15,0 0-2-15,-1-1 1 0,2 0-1 16,-1 1-12-16,-3-1 17 0,2 2-30 0,-2-4 9 15,3 1-23-15,-2-4-19 0,6 5-21 0,-7-11-40 16,15 18-86-16,-20-18-212 0,15 13-136 16,-16 22 39-16,20-32 515 0</inkml:trace>
          <inkml:trace contextRef="#ctx0" brushRef="#br2" timeOffset="-2.64671E8">18005 14532 1628 0,'0'0'151'0,"0"0"-77"0,0 0-20 15,0 0-14-15,0 0-12 0,0 0-12 0,0 0-8 16,0 0-4-16,0 0-2 16,0 0 3-16,0 0 4 0,24 17 3 0,-24-17 0 15,30 5-8-15,-10-4-4 0,2-2 0 0,4-1 0 16,2-2 0-16,0-1 0 0,0-4 0 0,0 1 0 15,-2-2 0-15,0-1 0 0,-3 0 0 0,-1-1 0 16,-3 0 0-16,-19 12 0 0,27-24 0 0,-27 24 0 16,13-22 0-16,-13 22 0 0,2-19 0 15,-2 19 0-15,-10-18 0 0,10 18 0 0,-20-16 0 16,20 16 0-16,-27-5 0 0,8 8 0 0,2 4 0 16,-2 5 0-16,-3 5 0 0,0 5 0 0,-2 4 0 15,-1 3 0-15,2 3 0 0,1 3 0 16,-1-1 0-16,1-1 0 0,5-1 0 0,4-3 0 15,6-5 0-15,4-5 0 0,3-19 0 0,9 27 0 16,-9-27 0-16,27 16 0 0,-6-13 0 16,6-3 0-16,6-6 0 0,2-3 0 0,9-5-21 15,0-7-51-15,15 6-66 0,-15-27-253 0,19 18-257 16,-2-7 37-16,-1-4 446 0</inkml:trace>
        </inkml:traceGroup>
        <inkml:traceGroup>
          <inkml:annotationXML>
            <emma:emma xmlns:emma="http://www.w3.org/2003/04/emma" version="1.0">
              <emma:interpretation id="{94D4F12A-05CF-430B-A884-DF3AE42406B2}" emma:medium="tactile" emma:mode="ink">
                <msink:context xmlns:msink="http://schemas.microsoft.com/ink/2010/main" type="inkWord" rotatedBoundingBox="19278,14003 21489,13900 21560,15422 19348,15525">
                  <msink:destinationLink direction="with" ref="{869C16EE-E0D6-42F3-8918-26DA256006F2}"/>
                  <msink:destinationLink direction="with" ref="{48861AB1-C9B8-41F4-AFD4-F066D4A176A0}"/>
                  <msink:destinationLink direction="with" ref="{47652DA0-720A-494A-A600-C5FB91AD0FF7}"/>
                  <msink:destinationLink direction="with" ref="{59143827-99E8-4120-ACBB-8AF37230D8EF}"/>
                  <msink:destinationLink direction="with" ref="{464EF132-FD12-4C7D-88EC-695EEC1095BB}"/>
                </msink:context>
              </emma:interpretation>
              <emma:one-of disjunction-type="recognition" id="oneOf5">
                <emma:interpretation id="interp25" emma:lang="en-NZ" emma:confidence="0">
                  <emma:literal>layer</emma:literal>
                </emma:interpretation>
                <emma:interpretation id="interp26" emma:lang="en-NZ" emma:confidence="0">
                  <emma:literal>Layer</emma:literal>
                </emma:interpretation>
                <emma:interpretation id="interp27" emma:lang="en-NZ" emma:confidence="0">
                  <emma:literal>(ayer</emma:literal>
                </emma:interpretation>
                <emma:interpretation id="interp28" emma:lang="en-NZ" emma:confidence="0">
                  <emma:literal>layw</emma:literal>
                </emma:interpretation>
                <emma:interpretation id="interp29" emma:lang="en-NZ" emma:confidence="0">
                  <emma:literal>lays</emma:literal>
                </emma:interpretation>
              </emma:one-of>
            </emma:emma>
          </inkml:annotationXML>
          <inkml:trace contextRef="#ctx0" brushRef="#br2" timeOffset="-2.64671E8">19524 13992 1510 0,'-24'10'80'0,"5"-1"-38"16,9 7-2-16,-6 3-11 0,4 8 7 0,-4 5-9 15,1 8 5-15,-3 6-13 0,1 5 6 16,1 3-19-16,1 2 6 0,5 0-16 0,0-2 9 16,1-2 4-16,3-4-20 0,3-3 12 15,3-5-25-15,3-3-5 0,2-8-21 0,8 3-13 16,-3-14-17-16,19 8-76 0,-29-26-33 0,54 21-147 16,-20-14-175-16,-7-13 92 0,19 13 419 0</inkml:trace>
          <inkml:trace contextRef="#ctx0" brushRef="#br2" timeOffset="-2.6467E8">19795 14387 1282 0,'-27'-15'287'16,"7"20"-201"-16,-12-5-31 0,8 7-7 0,-4-2-12 16,5 6-5-16,-3 0-6 0,6 5 0 0,0-1-3 15,3 5 4-15,2-1-6 0,5 4 1 0,0-1-4 16,4 1-12-16,3-2 23 0,3 2-25 0,5-1 19 15,1 0-14-15,5-1-8 16,4-5 0-16,4-1 0 0,3-4 0 0,4-4 0 16,4-2 0-16,2-6 0 0,3-4 0 0,1-4 0 15,2-4 0-15,-3-4 0 0,1-2 0 0,-5-4 0 16,-2-1 0-16,-1-2 0 0,-4 2 0 0,-3-1 0 16,-1-1 0-16,-4 2 0 0,-3 2 0 0,-3 3 0 15,-10 19 0-15,10-29 0 0,-10 29 0 16,0-18 0-16,0 18 0 0,0 0 0 0,0 0 0 15,0 0 0-15,-21 2 0 0,21-2 0 0,-20 27 0 16,8-5 0-16,0 1 0 0,2 4 0 0,1 1 0 16,1 1 0-16,2-1-11 0,3-1-5 0,0-2-19 15,7-1-13-15,-3-4-9 0,9 3-10 0,-10-23-10 16,19 35-8-16,-19-35-6 0,28 26-19 0,-28-26-22 16,33 15-41-16,-33-15-43 0,30-12-181 15,-3 15-6-15,-16-20 275 0</inkml:trace>
          <inkml:trace contextRef="#ctx0" brushRef="#br2" timeOffset="-2.6467E8">20260 14384 637 0,'-10'-18'269'16,"10"18"-86"-16,0 0-32 0,0 0-23 0,-29-7-34 16,29 7-24-16,-14 17-17 0,10 0-4 0,4-17-1 15,-16 41 2-15,6-17-9 0,4 6-1 0,-4-1-8 16,5 3-11-16,-1-3 25 0,4 2-24 0,1-5 19 15,2-3-14-15,1-5-12 0,-2-18-3 0,15 24-5 16,-15-24-2-16,25 10 0 0,-25-10-4 0,37-8-1 16,-16-1 0-16,2-6 0 0,2-4 0 15,1-4 0-15,1-4 0 0,-2 1 0 0,-1-2 0 16,-2 1 0-16,-1 2 0 0,-4 2 0 0,-2 3 0 16,-4 4 0-16,-11 16 0 0,14-21 0 15,-14 21 0-15,0 0 0 0,0 0 0 0,0 0 0 16,0 0 0-16,0 0 0 0,-11 29 0 0,3-5 0 15,-2 6 0-15,-2 7 0 0,-3 5 0 0,1 5 0 16,-3 8 0-16,-3 5 0 0,1 5 0 16,-6 7 0-16,-1-1-6 0,-2 3-6 0,-2-3 6 15,1-3 15-15,0-3-13 0,4-7 18 0,0-7-9 16,7-9-5-16,3-7 0 0,3-7 0 0,6-6 0 16,6-22 0-16,-8 22 0 0,8-22 0 0,0 0 0 15,0 0 0-15,4-17 0 0,3-4 0 0,-1-5 0 16,5-9 0-16,1-4 0 0,2-3 0 15,0-2 0-15,-1-1 0 0,0-1 0 16,1-3 0-16,2-1 0 0,1-2 0 0,-2-3 0 16,3-1 0-16,-3-1 0 0,2 1 0 0,-2 3 0 15,-2 7 0-15,-1 6 0 0,1 10 0 0,-4 5-14 16,-9 25-45-16,21-30 3 0,-21 30-60 0,19-25-122 16,7 27-349-16,-26-2-21 0,35 2 240 0</inkml:trace>
          <inkml:trace contextRef="#ctx0" brushRef="#br2" timeOffset="-2.64669E8">20586 14514 1578 0,'-31'8'112'16,"31"-8"-65"-16,0 0-11 0,0 0-2 0,0 0 1 15,31 21 2-15,-14-20 3 0,7-1-7 0,3-4-3 16,6-1-6-16,1-1-5 16,3-2-8-16,2-3-2 0,0 0-7 0,-1-1-2 15,-3 0 0-15,-1 0 0 0,-6 1 0 0,-2-1 0 16,-7 1 0-16,-2-1 0 0,-17 12 0 0,20-22 0 15,-20 22 0-15,5-20 0 0,-5 20 0 0,-10-23 0 16,10 23 0-16,-21-22 0 0,21 22 0 0,-35-16 0 16,14 11 0-16,-3 4 0 0,-2 2 0 0,1 3 0 15,-1 4 0-15,2 3 0 0,0 1 0 16,-1 4 0-16,2 2 0 0,3 3 0 0,0 2 0 16,7 0 0-16,3 0 0 0,4-3 0 0,5-2 0 15,1-18 0-15,11 31 0 0,-11-31 0 0,26 21 0 16,-7-12 0-16,4-4 0 0,1-3 0 15,4-2 0-15,2-4 0 0,3 0 0 0,3-5 0 16,-4 2 0-16,1-2 0 0,-4 1 0 16,-2 1 0-16,-5 2 0 0,-5 1 0 0,-17 4 0 15,24-2 0-15,-24 2 0 0,0 0 0 0,0 0 0 16,0 0 0-16,0 0 0 0,0 0 0 0,9 22 0 16,-9-22 0-16,-9 20 0 0,9-20 0 0,-15 28 0 15,15-28 0-15,-24 35 0 0,13-16 0 0,2 2 0 16,0 1 0-16,1-2 0 0,0 1 0 0,4-3 0 15,0-1 0-15,4-17 0 0,-1 22-6 16,1-22 5-16,0 0 2 0,0 0-1 16,0 0 4-16,0 0-2 0,19 2-2 0,-19-2 0 15,12-23 0-15,-4 6 0 0,-1-3 0 0,0-2 0 16,3-2 0-16,-2 0 0 0,0-1 0 0,-1 1 0 16,-2 2 0-16,0 3 0 0,-2 1 0 0,1 1 0 15,-4 17 0-15,9-30 0 0,-9 30 0 0,13-29 0 16,-13 29 0-16,18-29 0 0,-18 29 0 15,25-29 0-15,-8 18 0 0,0-1 0 0,3 4-7 16,2 0-47-16,6 7-40 0,-10-13-56 0,23 22-90 16,-22-24-106-16,22 15-207 0,9 3 46 0,-6-14 412 15</inkml:trace>
        </inkml:traceGroup>
        <inkml:traceGroup>
          <inkml:annotationXML>
            <emma:emma xmlns:emma="http://www.w3.org/2003/04/emma" version="1.0">
              <emma:interpretation id="{4478318A-1646-4053-81BF-43B7E5B59278}" emma:medium="tactile" emma:mode="ink">
                <msink:context xmlns:msink="http://schemas.microsoft.com/ink/2010/main" type="inkWord" rotatedBoundingBox="21982,13945 23813,13859 23862,14926 22032,15012">
                  <msink:destinationLink direction="with" ref="{869C16EE-E0D6-42F3-8918-26DA256006F2}"/>
                </msink:context>
              </emma:interpretation>
              <emma:one-of disjunction-type="recognition" id="oneOf6">
                <emma:interpretation id="interp30" emma:lang="en-NZ" emma:confidence="0">
                  <emma:literal>that</emma:literal>
                </emma:interpretation>
                <emma:interpretation id="interp31" emma:lang="en-NZ" emma:confidence="0">
                  <emma:literal>+ hat</emma:literal>
                </emma:interpretation>
                <emma:interpretation id="interp32" emma:lang="en-NZ" emma:confidence="0">
                  <emma:literal>4 hat</emma:literal>
                </emma:interpretation>
                <emma:interpretation id="interp33" emma:lang="en-NZ" emma:confidence="0">
                  <emma:literal>¢ hat</emma:literal>
                </emma:interpretation>
                <emma:interpretation id="interp34" emma:lang="en-NZ" emma:confidence="0">
                  <emma:literal>D hat</emma:literal>
                </emma:interpretation>
              </emma:one-of>
            </emma:emma>
          </inkml:annotationXML>
          <inkml:trace contextRef="#ctx0" brushRef="#br2" timeOffset="-2.64669E8">22354 13931 1651 0,'0'0'74'16,"-9"20"-7"-16,8-3-43 0,-1 3 19 0,-1 6-17 16,0 6-12-16,-2 5 6 0,-2 5-6 0,-1 7 9 15,1 2-13-15,-2 3 6 0,0 3-14 0,-1 0 9 16,-2-2-10-16,1-1-9 0,-1-4 17 0,0 0-20 15,3-5 18-15,-1-2-5 0,4-3-17 0,1-6 3 16,3-4-15-16,-1-8-9 0,7 0-17 16,-4-22-41-16,14 26-35 0,-14-26-72 15,20 4-199-15,-20-4-132 0,23-13 37 0,-2 10 495 16</inkml:trace>
          <inkml:trace contextRef="#ctx0" brushRef="#br2" timeOffset="-2.64669E8">22089 14480 1453 0,'-27'-4'324'0,"27"4"-233"0,-34 24-37 16,34-24-16-16,-18 18-13 0,18-18-9 0,0 0-10 15,0 20-3-15,0-20-3 0,20 13 2 0,0-8 0 16,2-4 0-16,6-2-1 0,5-4-1 0,2-2-1 16,5-5-6-16,3-3-6 0,2-4-14 15,3 0-14-15,-2-6-15 0,8 5-19 0,-9-12-21 16,10 14-31-16,-16-19-48 0,14 20-51 15,-19-21-106-15,0 3-135 0,10 15 94 0,-21-21 373 16</inkml:trace>
          <inkml:trace contextRef="#ctx0" brushRef="#br2" timeOffset="-2.64668E8">22846 13905 1213 0,'-30'37'363'0,"5"-26"-238"16,10 13-67-16,-7-1 11 0,5 8-21 15,-2 3-18-15,2 2 4 0,-3 4-13 0,2 4 5 16,0-2-7-16,1 4 3 0,1-2-7 0,2-2-11 15,1-1-4-15,0-2 0 0,2-2 0 16,0-3 0-16,2-3 0 0,3-2 0 0,1-2 0 16,2-5 0-16,0-4 0 0,3-18 0 0,1 25 0 15,-1-25 0-15,0 0 0 0,21 15 0 0,-21-15 0 16,22-5 0-16,-22 5 0 0,27-19 0 16,-27 19 0-16,33-35 0 0,-16 14 0 0,0 1 0 15,0-1 0-15,-3-1 0 0,3 2 0 0,-2 0 0 16,-2 3 0-16,-13 17 0 0,23-24 0 0,-23 24 0 15,17-13 0-15,-17 13 0 0,0 0 0 0,0 0 0 16,20-3 0-16,-20 3 0 0,0 0-20 16,18 26-8-16,-18-26-11 0,11 31-4 0,0-8-21 15,-7-6-14-15,13 11-26 0,-17-28-59 16,28 44-81-16,-28-44-179 0,17 29-92 0,6-3 190 16</inkml:trace>
          <inkml:trace contextRef="#ctx0" brushRef="#br2" timeOffset="-2.64668E8">23292 14503 1167 0,'-26'-22'166'15,"26"22"-63"-15,-33-25-22 0,33 25-18 0,-36-20-4 16,17 18-1-16,-5-3-2 0,5 7-5 0,-4 1-4 16,4 4-6-16,-3 2-6 0,3 4-3 15,-3 0-6-15,4 5-1 0,0 2-6 0,1 1-16 16,0 2 12-16,3 2-15 0,2-1 0 0,1 0 0 15,3-2 0-15,3-3 0 0,3 0 0 16,4-2 0-16,-2-17 0 0,14 28 0 0,-14-28 0 16,28 17 0-16,-9-11 0 0,1-3 0 0,2-5 0 15,1 0 0-15,3-7 0 0,-2-1 0 0,0-4 0 16,2-4 0-16,-3 0 0 0,3-1 0 0,-5-4 0 16,-1 0 0-16,-4 0 0 0,-3-1 0 0,-1 1 0 15,-2 0 0-15,-3 1 0 0,-1 1 0 16,-1 1 0-16,-1 0 0 0,0 3 0 0,-4 17 0 15,2-24 0-15,-2 24 0 0,0 0 0 16,0 0 0-16,0 0 0 0,0 0 0 0,0 0 0 16,0 0 0-16,-6 20 0 0,1-3 0 0,0 4 0 15,0 2 0-15,-1 4 0 0,0-1 0 0,0 2 0 16,0 0-9-16,1 0 4 0,1-4-12 0,4-1-13 16,0-6-11-16,5 0-17 0,-5-17-16 15,14 23-17-15,-14-23-9 0,22 8-17 0,-22-8-24 16,29-3-52-16,-29 3-194 0,20-23-99 0,6 19 189 15</inkml:trace>
          <inkml:trace contextRef="#ctx0" brushRef="#br2" timeOffset="-2.64668E8">23582 14084 1546 0,'-11'31'197'0,"-9"-8"-130"0,6 6-22 15,-2-2-21-15,3 7-4 0,-2 3-11 0,1 5 7 16,-2 3-9-16,1 1 6 0,1 3-11 0,-2 0-11 16,1 0 18-16,3 1-22 0,1-2-3 15,-1-1-6-15,2-1-15 0,-2-6-10 0,5 5-48 16,-10-16-11-16,17 14-89 0,-22-28-110 0,6 5-211 16,14 6 7-16,2-26 425 0</inkml:trace>
          <inkml:trace contextRef="#ctx0" brushRef="#br2" timeOffset="-2.64668E8">23137 14267 1837 0,'0'0'152'0,"0"0"-115"15,-4 17-16-15,4-17-21 0,25 5 0 0,-1-5 0 16,9-5 0-16,7-4 0 0,8 0 0 0,1-5 0 15,4 1 0-15,-1 0 0 16,-2 1 0-16,-2 3 0 0,-5 0 0 0,2 3-15 16,-6-7-67-16,8 15-88 0,-24-12-353 0,19 5-114 15,-9-1 40-15</inkml:trace>
        </inkml:traceGroup>
      </inkml:traceGroup>
    </inkml:traceGroup>
    <inkml:traceGroup>
      <inkml:annotationXML>
        <emma:emma xmlns:emma="http://www.w3.org/2003/04/emma" version="1.0">
          <emma:interpretation id="{51CEC2D0-10A4-462C-BAB1-16D5B6605286}" emma:medium="tactile" emma:mode="ink">
            <msink:context xmlns:msink="http://schemas.microsoft.com/ink/2010/main" type="paragraph" rotatedBoundingBox="11471,15631 14094,15508 14128,16218 11504,1634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EC326483-1C71-40F8-A666-56CF239D001F}" emma:medium="tactile" emma:mode="ink">
              <msink:context xmlns:msink="http://schemas.microsoft.com/ink/2010/main" type="line" rotatedBoundingBox="11471,15631 14094,15508 14128,16218 11504,16341"/>
            </emma:interpretation>
          </emma:emma>
        </inkml:annotationXML>
        <inkml:traceGroup>
          <inkml:annotationXML>
            <emma:emma xmlns:emma="http://www.w3.org/2003/04/emma" version="1.0">
              <emma:interpretation id="{79D1D34B-2FDD-47E9-848A-966BE2998DA1}" emma:medium="tactile" emma:mode="ink">
                <msink:context xmlns:msink="http://schemas.microsoft.com/ink/2010/main" type="inkWord" rotatedBoundingBox="11471,15631 14094,15508 14128,16218 11504,16341">
                  <msink:destinationLink direction="with" ref="{226C7B9E-150E-48EE-ABF4-C036645B8085}"/>
                  <msink:destinationLink direction="with" ref="{5CD88F86-2A77-465C-AE31-3A4E32D00B1A}"/>
                </msink:context>
              </emma:interpretation>
              <emma:one-of disjunction-type="recognition" id="oneOf7">
                <emma:interpretation id="interp35" emma:lang="en-NZ" emma:confidence="0">
                  <emma:literal>05 in.</emma:literal>
                </emma:interpretation>
                <emma:interpretation id="interp36" emma:lang="en-NZ" emma:confidence="0">
                  <emma:literal>05 ion.</emma:literal>
                </emma:interpretation>
                <emma:interpretation id="interp37" emma:lang="en-NZ" emma:confidence="0">
                  <emma:literal>0 sion.</emma:literal>
                </emma:interpretation>
                <emma:interpretation id="interp38" emma:lang="en-NZ" emma:confidence="0">
                  <emma:literal>09 ion.</emma:literal>
                </emma:interpretation>
                <emma:interpretation id="interp39" emma:lang="en-NZ" emma:confidence="0">
                  <emma:literal>0 sign.</emma:literal>
                </emma:interpretation>
              </emma:one-of>
            </emma:emma>
          </inkml:annotationXML>
          <inkml:trace contextRef="#ctx0" brushRef="#br2" timeOffset="-2.6466E8">12807 15815 1438 0,'0'0'196'0,"0"0"-104"0,-13 24-47 16,13-24 17-16,-18 23-46 0,18-23 23 0,-20 36-20 15,11-14-9-15,-1 4 4 0,0 1-9 16,0 5 3-16,-2 2-7 0,0 2 4 0,0-1-8 16,0-1 6-16,2-3-6 0,1-4 0 0,5-2-5 15,1-4-3-15,4-3-18 0,-1-18-5 0,6 22-22 16,-6-22-13-16,0 0-24 0,0 0-40 0,39-5-90 16,-37-17-187-16,11-1-109 0,9 6 161 15</inkml:trace>
          <inkml:trace contextRef="#ctx0" brushRef="#br2" timeOffset="-2.6466E8">12827 15682 1168 0,'-4'-22'277'0,"-15"-13"-128"0,19 35-36 0,-22-36-12 15,22 36-26-15,-18-16-20 0,18 16-20 0,0 0-16 16,0 0-10-16,-17-1-10 0,17 1-5 0,0 0-15 16,0 0-12-16,0 0-12 0,0 0-11 15,21 12-31-15,-21-12-38 0,33 11-75 0,-33-11-52 16,39 6 25-16,-21-6-13 0,8-3-157 0,17 23 87 15,-22-21 310-15</inkml:trace>
          <inkml:trace contextRef="#ctx0" brushRef="#br2" timeOffset="-2.64659E8">13293 15777 999 0,'-36'2'179'0,"17"15"-41"0,-16-15-28 0,13 15-10 15,-11-11 2-15,9 12-42 0,-7-7 24 0,7 10-40 16,-4-3-2-16,6 3-1 0,0 1-18 0,4 5 0 16,1-2-10-16,3 2 2 0,5-1-8 15,3 1 2-15,3-3-5 0,4-1 2 16,4-3-3-16,4-2 2 0,-9-18-2 0,29 24 2 16,-10-17-2-16,5-3 2 0,1-4 0 0,2-3-1 15,2-4 0-15,-1-1-2 0,0-4 0 0,0-4-2 16,-1-2 4-16,-3-3-5 0,0-2 4 0,-3-1-4 15,-2-3 3-15,-2 0-2 0,-4 0 0 0,-4 2 0 16,-4 2 0-16,-1 1 0 0,-5 2 0 16,-2 2 0-16,-3 1-8 0,6 17 16 0,-18-26-20 15,18 26 20-15,-23-21-9 0,23 21-2 0,-25-13 1 16,25 13 1-16,-17-7 1 0,17 7-2 0,0 0 0 16,0 0 0-16,0 0-2 0,0 0 2 15,0 0 0-15,8 19-1 0,-8-19 2 0,25 8 1 16,-6-6 0-16,0-2 2 0,4-4 1 0,3 2-1 15,-1-3 4-15,-1 1-3 0,1 1 6 16,-1 0-5-16,-1 2-4 0,-1 1 0 0,-2 0 0 16,-20 0 0-16,29 5 0 0,-29-5 0 0,17 9 0 15,-17-9 0-15,0 0 0 0,10 21 0 0,-10-21 0 16,-3 22 0-16,3-22 0 0,-12 29 0 0,3-11 0 16,-2 0 0-16,-1 4 0 0,-2 1 0 0,-2 0 0 15,0 0 0-15,2-3 0 0,14-20 0 16,-25 31 0-16,25-31 0 0,-10 18 0 0,10-18 0 15,0 0 0-15,0 0 0 0,0 0 0 0,0 0 0 16,26-14 0-16,-26 14 0 0,28-32 0 16,-12 9 0-16,2-1 0 0,0-1 0 0,-1 1 0 15,2 1 0-15,-4 0 0 0,2 3 0 0,-1 0 0 16,-1 3 0-16,-15 17 0 0,30-29 0 0,-30 29 0 16,22-23 0-16,-22 23 0 0,0 0 0 15,0 0 0-15,0 0 0 0,0 0 0 0,17-2 0 16,-17 2 0-16,3 21 0 0,-3-5 0 0,-3 6 0 15,-1 5 0-15,0 1 0 0,-1 2 0 0,0 0 0 16,2 0 0-16,1-2 0 0,3 1-40 0,-1-7-18 16,8 3-33-16,-8-25-46 0,20 41-123 15,-20-41-344-15,15 25 25 0,3-12 302 0</inkml:trace>
          <inkml:trace contextRef="#ctx0" brushRef="#br2" timeOffset="-2.64659E8">14123 16112 1641 0,'-24'-9'398'0,"4"18"-390"0,20-9-8 15,-23 8 0-15,23-8 0 0,0 0 0 0,-18-10 0 16,18 10 0-16,0 0 0 0,-10-24 0 0,10 24-66 16,-1-29-92-16,21 26-333 0,-20 3-153 15,14-19 23-15,-14 19 555 0</inkml:trace>
          <inkml:trace contextRef="#ctx0" brushRef="#br2" timeOffset="-2.64661E8">11684 15875 1126 0,'-28'-17'277'0,"28"17"-185"16,-20 5-16-16,20-5-13 0,-19 4-18 0,19-4-11 16,-23 6-9-16,23-6 4 0,-23 12-4 0,23-12 0 15,-20 19-8-15,20-19 3 0,-17 26-3 0,10-9 6 16,-3 1-5-16,3 2 4 0,-1 1-9 15,2 1 2-15,4 1-6 0,1 1 3 0,1 1-6 16,3 0 3-16,2-2-5 0,4-2 2 16,2-1-5-16,2-2 4 0,-13-18-4 0,34 25 2 15,-13-18-3-15,2-3 2 0,2-3 0 0,-1-3 2 16,1-5 1-16,1-3-1 0,-2-6 2 0,0-2-5 16,-2-4 4-16,1-3-5 0,-3-3 0 0,-4-1 0 15,-4-1 0-15,-4 0 0 0,-2 2 0 0,-2-1 0 16,-4 2 0-16,-2 2 0 0,-3 2 0 0,-3 2 0 15,-1 4-4-15,9 17 8 0,-26-26-10 16,26 26 12-16,-32-14-10 0,14 12-7 0,1 3-4 16,17-1-1-16,-29 10-6 0,29-10-13 15,-23 25 18-15,23-25-28 0,-16 39 14 0,10-21-29 16,10 10-29-16,-4-28-36 0,15 42-74 0,-15-42-93 16,19 15-247-16,7 3 60 0,-7-21 412 0</inkml:trace>
          <inkml:trace contextRef="#ctx0" brushRef="#br2" timeOffset="-2.6466E8">12545 15879 907 0,'-31'2'276'0,"3"-15"-138"16,28 13-25-16,-39-14-6 0,39 14-12 0,-37-15-60 15,20 10 20-15,-3-1-41 0,20 6 14 0,-33-2-4 16,33 2-6-16,-30 2-7 0,30-2-18 0,-29 11 29 16,29-11-29-16,-28 27 28 0,28-27-12 0,-22 32-4 15,22-32 0-15,-13 32-3 0,13-32 0 0,0 26-4 16,0-26 1-16,9 22-2 0,-9-22 2 16,21 17-1-16,-21-17 4 0,30 10-1 0,-11-8 2 15,0-2 1-15,3-1 1 0,0-1 2 0,0-1 0 16,1-2-1-16,0 2-3 0,-2-1 0 0,-2 3-1 15,-19 1-1-15,28 1 1 0,-28-1-2 16,0 0 0-16,19 11 2 0,-19-11 1 0,0 0-2 16,-2 25 2-16,2-25-2 0,-15 26 0 15,15-26-3-15,-26 31 0 0,7-14-6 0,-2 0 1 16,0 1-4-16,-1 0 3 0,0 0-4 0,3-1 1 16,0-1-8-16,19-16-7 0,-25 23-16 0,25-23-21 15,0 0-32-15,0 0-36 0,0 0-58 0,0 0-68 16,19-13-245-16,7 8 33 0,-13-19 403 0</inkml:trace>
        </inkml:traceGroup>
      </inkml:traceGroup>
    </inkml:traceGroup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49.755"/>
    </inkml:context>
    <inkml:brush xml:id="br0">
      <inkml:brushProperty name="width" value="0.05292" units="cm"/>
      <inkml:brushProperty name="height" value="0.05292" units="cm"/>
      <inkml:brushProperty name="color" value="#A6A6A6"/>
    </inkml:brush>
  </inkml:definitions>
  <inkml:traceGroup>
    <inkml:annotationXML>
      <emma:emma xmlns:emma="http://www.w3.org/2003/04/emma" version="1.0">
        <emma:interpretation id="{ADB04379-3C01-4269-9D79-C7105C581517}" emma:medium="tactile" emma:mode="ink">
          <msink:context xmlns:msink="http://schemas.microsoft.com/ink/2010/main" type="inkDrawing" rotatedBoundingBox="17662,13637 19598,11640 19625,11668 17690,13664" semanticType="callout" shapeName="Other">
            <msink:sourceLink direction="with" ref="{6B61D0EA-2F6F-4693-9383-FCC2C50AEA90}"/>
            <msink:sourceLink direction="with" ref="{D57A7A24-84FD-4DC4-9DBA-09215BE6D503}"/>
          </msink:context>
        </emma:interpretation>
      </emma:emma>
    </inkml:annotationXML>
    <inkml:trace contextRef="#ctx0" brushRef="#br0">19598 11641 1492 0,'0'0'92'15,"-6"21"-65"-15,-15 6-16 0,-16 14-13 16,-11 17 20-16,-17 14-6 0,-9 14 4 0,-16 12 14 16,-11 11-21-16,-13 7 0 0,-13 9-2 0,-3 8-16 15,-4-2-7-15,-1 1 5 0,4-1-4 16,5-7-24-16,5-11 10 0,20 2-52 0,5-29-60 15,29 6-62-15,-6-27-150 0,21-9-125 0,24 4 133 16,-4-29 345-16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5.525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C61B1190-751F-4EC0-ABC3-C94A0D517336}" emma:medium="tactile" emma:mode="ink">
          <msink:context xmlns:msink="http://schemas.microsoft.com/ink/2010/main" type="inkDrawing" rotatedBoundingBox="575,13900 1926,12191 2076,12310 726,14018" shapeName="Other"/>
        </emma:interpretation>
      </emma:emma>
    </inkml:annotationXML>
    <inkml:trace contextRef="#ctx0" brushRef="#br0">1260 144 616 0,'35'-46'163'0,"-15"16"-137"0,-6 1-14 15,-14 29-6-15,16-42 21 0,-16 42 37 0,0 0 29 16,0 0 1-16,0 0-6 0,0 0-30 0,-25-11-27 16,25 11 0-16,-32 16-15 0,32-16-4 0,-47 35-1 15,19-5 8-15,-9 3-1 0,0 11 10 0,-12 5-6 16,-2 10 9-16,-11 2 11 0,0 11-27 15,-6 3 25-15,-2 11-24 0,-8 1 2 0,3 11 11 16,-8-3-19-16,9 4 10 0,-3 3-22 0,6-4-1 16,3-2 17-16,3-4-22 0,9-6 20 0,3-11-23 15,16-3-32-15,0-21-20 0,28 5-59 16,9-56-57-16,0 52-122 0,25-40-196 0,-1-33 45 16,34 16 452-16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2:11.3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12250 5880 190 0,'0'0'99'0,"0"0"-18"0,0 0-29 16,0 0-25-16,1-18-7 0,-1 18 1 0,0 0 9 15,0 0 3-15,2-21 8 0,-2 21 2 16,0 0-6-16,0 0 0 0,5-19-4 0,-5 19-1 16,0 0 0-16,0 0 0 0,0 0-1 0,8-17 0 15,-8 17-1-15,0 0-1 0,0 0 2 0,0 0 0 16,0 0 1-16,0 0 1 0,4-19-1 0,-4 19-1 16,0 0 1-16,0 0-1 0,0 0-3 0,0 0-5 15,0 0-10-15,0 0-3 0,0 0 6 0,0 0-16 16,8 24 21-16,0-4-8 0,1 5 8 0,0 5 8 15,0 1-13-15,1 3 1 0,-2 1-13 0,1 0 6 16,-3 2-7-16,-1-1 8 0,-3 1-8 0,-1 1 8 16,-1-2-10-16,0-1 10 0,-1-1-10 0,0-3 9 15,0-4-2-15,1-5 5 0,0-22-4 0,1 22 1 16,-1-22 1-16,0 0 11 0,0 0 6 0,24-19 8 16,-8-6 10-16,10-6-11 0,3-21 12 15,10-15-21-15,7-21 10 0,12-19-25 0,13-15 2 16,9-13 2-16,11-18-5 0,7-9-3 0,9-9-3 15,9-4-6-15,2 5 1 0,3 4 9 0,0 5-17 16,-3 5-12-16,0 9-22 0,-8-6-32 0,4 18-53 16,-19-14-75-16,20 24-214 0,-15 4-112 0,-14 3 77 15,9 26 452-15</inkml:trace>
  <inkml:trace contextRef="#ctx0" brushRef="#br0" timeOffset="1718.72">11616 7274 1248 0,'-1'-17'231'15,"1"17"-198"-15,-21-1-30 0,21 1-12 0,-30 6-2 16,13 4 3-16,17-10 3 0,-34 35 12 0,12-11 0 15,-2 8 7-15,-8 3-9 0,-1 7 6 16,-6 9-14-16,-3 8 10 0,-5 9 11 0,-5 6-15 16,-7 2 25-16,-1 10-10 0,-11-2-2 15,6 7 19-15,-9 2-21 0,-3 0-3 0,0 0 7 16,1 0-19-16,2-4 9 0,3-6 1 0,8-8-22 16,6-8 10-16,8-10-22 0,6-13 3 0,12-5-20 15,2-12-5-15,14-3-8 0,-3-18-33 0,18-6-32 16,0 0-66-16,0 0-71 0,0 0-203 0,0 0 72 15,17-18 388-15</inkml:trace>
  <inkml:trace contextRef="#ctx0" brushRef="#br0" timeOffset="1953.0977">10439 7897 1526 0,'0'0'96'0,"0"0"-53"15,0 0-32-15,0 0 4 0,18 9 2 0,-18-9 10 16,34 29 4-16,-7-4 2 0,0 2-3 0,7 5 1 16,0 1-15-16,5 1 2 0,1 1-14 0,2 0 6 15,3 2-11-15,3 0-9 0,2 1 20 0,1 4-21 16,2-3 21-16,2 1-7 0,2-5-6 16,2-3 3-16,-1-1-12 0,0-4-1 0,-2 0-14 0,-2-6-5 15,-1 6-22-15,-6-10-22 16,5 9-55-16,-19-19-75 0,18 1-280 0,-14 4-44 15,-6-14 192-15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5.010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958EA4EE-7345-47A7-87A7-B77AE64B3EAC}" emma:medium="tactile" emma:mode="ink">
          <msink:context xmlns:msink="http://schemas.microsoft.com/ink/2010/main" type="inkDrawing" rotatedBoundingBox="3319,14214 5020,12372 5050,12399 3349,14242" shapeName="Other"/>
        </emma:interpretation>
      </emma:emma>
    </inkml:annotationXML>
    <inkml:trace contextRef="#ctx0" brushRef="#br0">1708 0 865 0,'-79'77'96'0,"2"14"-31"0,-18 3 6 15,7 15-19-15,-14-1 4 0,-2 16 12 16,-7-7-28-16,2 9 8 0,-3-7-10 0,5 3-27 15,-1-8 10-15,12-5-19 0,4-12-3 0,10-4 13 16,8-12-15-16,3-8 9 0,13-12-18 0,7-17-3 16,14-6-24-16,8-18-13 0,29-20-51 0,-29 17-52 15,29-17-32-15,0 0-107 0,16-33-82 16,23 28 163-16,-30-37 213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4:24.84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AFE4D1C-EA1E-4472-9629-2740811E6720}" emma:medium="tactile" emma:mode="ink">
          <msink:context xmlns:msink="http://schemas.microsoft.com/ink/2010/main" type="writingRegion" rotatedBoundingBox="374,14991 7700,14537 7834,16686 507,17140"/>
        </emma:interpretation>
      </emma:emma>
    </inkml:annotationXML>
    <inkml:traceGroup>
      <inkml:annotationXML>
        <emma:emma xmlns:emma="http://www.w3.org/2003/04/emma" version="1.0">
          <emma:interpretation id="{DF297606-8D9F-4F72-8A01-141CC5752E31}" emma:medium="tactile" emma:mode="ink">
            <msink:context xmlns:msink="http://schemas.microsoft.com/ink/2010/main" type="paragraph" rotatedBoundingBox="374,14991 7700,14537 7834,16686 507,171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0AA3B5-1B0C-43C7-9CBB-E434B4F82B3E}" emma:medium="tactile" emma:mode="ink">
              <msink:context xmlns:msink="http://schemas.microsoft.com/ink/2010/main" type="line" rotatedBoundingBox="374,14991 7415,14555 7475,15532 435,15968"/>
            </emma:interpretation>
          </emma:emma>
        </inkml:annotationXML>
        <inkml:traceGroup>
          <inkml:annotationXML>
            <emma:emma xmlns:emma="http://www.w3.org/2003/04/emma" version="1.0">
              <emma:interpretation id="{E31DFADF-7DE4-42A1-84FB-EB73B17B12FA}" emma:medium="tactile" emma:mode="ink">
                <msink:context xmlns:msink="http://schemas.microsoft.com/ink/2010/main" type="inkWord" rotatedBoundingBox="374,14991 5098,14698 5159,15675 435,15968"/>
              </emma:interpretation>
              <emma:one-of disjunction-type="recognition" id="oneOf0">
                <emma:interpretation id="interp0" emma:lang="en-NZ" emma:confidence="0">
                  <emma:literal>Aluminium</emma:literal>
                </emma:interpretation>
                <emma:interpretation id="interp1" emma:lang="en-NZ" emma:confidence="0">
                  <emma:literal>Aluminiums</emma:literal>
                </emma:interpretation>
                <emma:interpretation id="interp2" emma:lang="en-NZ" emma:confidence="0">
                  <emma:literal>Aluminising</emma:literal>
                </emma:interpretation>
                <emma:interpretation id="interp3" emma:lang="en-NZ" emma:confidence="0">
                  <emma:literal>Aluminizing</emma:literal>
                </emma:interpretation>
                <emma:interpretation id="interp4" emma:lang="en-NZ" emma:confidence="0">
                  <emma:literal>Aluminize</emma:literal>
                </emma:interpretation>
              </emma:one-of>
            </emma:emma>
          </inkml:annotationXML>
          <inkml:trace contextRef="#ctx0" brushRef="#br0">3368 15251 1220 0,'-21'14'185'15,"19"16"-101"-15,-13-12-4 0,10 11-9 0,-3-6-30 16,3 5 10-16,-4-5-27 0,3 2 0 0,-1 2-11 15,2 1-2-15,0-3-8 0,3 0 0 0,-1-3-6 16,2-5 5-16,1-17-4 0,3 26 2 16,-3-26-1-16,0 0-1 0,0 0-1 15,0 0 0-15,21 3 3 0,-21-3 3 0,17-24 6 16,-7 3-1-16,1-4 6 0,3-4-2 0,-1-4 8 16,3 2-4-16,-2-2 9 0,1 2-8 0,-3-1 4 15,3 5-7-15,-2-1-1 0,0 4-8 0,0 3 0 16,-1 4-4-16,-12 17-13 0,18-18 12 15,-18 18-2-15,0 0 2 0,0 0 13 0,0 0-10 16,19 30-3-16,-16-10 2 0,-1 4-6 0,0 1 3 0,0 5-13 16,2-4-7-16,2 2-13 0,0-4-7 0,7 0-14 15,-2-6-14-15,11 7-38 0,-22-25-54 0,45 32-94 16,-45-32-239-16,38 17-20 0,-4-5 300 16</inkml:trace>
          <inkml:trace contextRef="#ctx0" brushRef="#br0" timeOffset="208.8187">3921 15302 1353 0,'0'0'159'15,"0"0"-67"-15,0 0-19 0,0 0-31 0,-18 21-19 16,18-21-10-16,-9 29 2 0,5-11-3 31,1 4 0-31,-1 2-5 0,2 1 4 0,-2 4-9 16,2 0 8-16,-1-1-10 0,2-1 1 0,1-6-6 15,3 0 3-15,2-3-13 0,-5-18-1 0,12 28-18 16,-12-28-10-16,16 18-20 0,-16-18-29 0,23 10-100 0,-23-10-376 0,0 0 33 0,31-21 283 0</inkml:trace>
          <inkml:trace contextRef="#ctx0" brushRef="#br0" timeOffset="366.2614">4062 14996 1551 0,'0'0'162'0,"0"0"-101"16,-25 12-24-16,25-12-21 0,-21 12-10 0,21-12-15 16,0 0-12-16,-17 25-39 0,17-25-61 15,5 18-125-15,-5-18-257 0,0 0-45 0,14 18 224 16</inkml:trace>
          <inkml:trace contextRef="#ctx0" brushRef="#br0" timeOffset="795.3548">4292 15254 1466 0,'0'0'129'0,"-25"-4"-51"0,25 4-8 16,0 0-19-16,0 0-12 0,-20-8-9 0,20 8-2 15,0 0-6-15,0 0-1 0,0 0-7 0,0 0-4 16,0 0-5-16,0 0 2 15,-8 28-5-15,8-28 9 0,-7 35-2 0,4-11 5 16,-1 0-6-16,2 4 4 0,-2-3-5 0,2 1 2 16,-1-3-4-16,3-2-5 0,3-3 0 0,-3-18 0 15,9 27 0-15,-9-27 0 0,17 13 0 0,-17-13 0 16,25 3-2-16,-25-3 2 0,30-12-1 0,-13 0 0 16,3-5 2-16,-2-4-2 0,0-2 2 0,0-2-2 15,-2-2 4-15,0 2-5 0,-1-2 5 16,-3 3-3-16,-3 1 0 0,0 1 0 0,-2 3 0 15,-7 19 0-15,10-29-3 0,-10 29 1 0,6-20-7 16,-6 20 8-16,0 0 1 0,0 0 1 0,0 0-1 16,0 0-2-16,0 0-1 0,0 0 0 0,2 25 8 15,-3-6-8-15,1 5 4 0,-3-1-12 0,1 4-9 16,-1-3-3-16,3 4-12 0,-3-6-10 16,7 2-14-16,-4-7-9 0,7 3-18 0,-7-20 6 15,15 29 3-15,-15-29-19 0,24 17-42 16,-24-17-53-16,31-1-141 0,-7 2-133 0,-13-19 164 15,19 17 301-15</inkml:trace>
          <inkml:trace contextRef="#ctx0" brushRef="#br0" timeOffset="1317.2349">4768 15222 1235 0,'-13'-19'190'0,"13"19"-62"16,0 0-50-16,0 0-2 0,0 0-10 16,0 0-17-16,0 0-11 0,0 0-15 0,0 0-14 15,0 0-22-15,0 0 27 0,-17 33-28 0,14-15 29 16,-3 2-13-16,1 2-1 0,0 0 6 0,0-2-7 15,1 2 8-15,2-4-8 0,2-18 3 0,-1 31-2 16,1-31 1-16,-1 21 0 0,1-21 3 16,-2 17-1-16,2-17 0 0,0 0-2 0,0 0-1 15,0 0 0-15,0 0-1 0,0 0 2 0,0 0 0 16,0 0-1-16,17-23 0 0,-17 23 1 0,14-29-2 16,-14 29 3-16,12-32-1 0,-7 15 3 0,1-1-3 15,-1 1 4-15,1 0-6 0,-1 0 2 0,-1-1-4 16,3-1-10-16,-1 3 12 0,-6 16-11 15,12-31 26-15,-12 31-10 0,12-24 6 16,-12 24-8-16,0 0-4 0,0 0 1 0,0 0 1 16,17-11-2-16,-17 11 1 0,0 0-2 0,6 23-12 15,-6-23 14-15,1 27-12 0,-1-27 24 0,2 31-7 16,-2-31 6-16,2 26-11 0,-2-26 0 0,6 19-1 16,-6-19 0-16,0 0 2 0,13 19-2 0,-13-19 2 15,0 0 6-15,17 4 4 0,-17-4 6 0,19-6 3 16,-19 6-5-16,31-23-10 0,-11 5-5 15,0-3 0-15,4-2 0 0,-3 0 0 0,3 0 0 16,-1 2 0-16,-3 1 0 0,-3 5 0 16,-17 15 0-16,25-23 0 0,-25 23 0 0,0 0 0 15,0 0 0-15,0 0 0 0,0 0 0 0,0 0 0 16,0 0 0-16,-4 24 0 0,-5-3 0 0,-4 6 0 16,0 3 0-16,-2 3 0 0,2 1 0 15,-1-2 0-15,6 0 0 0,-1-3-28 0,8 0-22 16,-1-7-15-16,11 4-30 0,-9-26-37 0,31 40-122 15,-31-40-333-15,31 21 22 0,0-9 295 0</inkml:trace>
          <inkml:trace contextRef="#ctx0" brushRef="#br0" timeOffset="-1882.7352">666 15221 980 0,'0'0'62'0,"-9"-24"-8"15,9 24-14-15,-1-23 9 0,1 23-11 0,3-21 19 16,-3 21 6-16,0 0-1 0,3-19-15 16,-3 19-45-16,0 0 17 0,0 0 3 0,7-17 16 15,-7 17 33-15,0 0-31 0,0 0-16 0,0 0-11 16,0 0-7-16,4 18-4 0,-4-18 1 0,-7 31-6 15,0-7-11-15,-1 7 30 0,-2 8-29 0,-3 6 27 16,-3 4-9-16,-1 4-11 0,-2 4 15 0,-3 1-13 16,0 2 14-16,-1-4-11 0,2-2 18 15,2-8-8-15,4-5 11 0,3-14-10 16,3-4-17-16,9-23 26 0,-5 21-36 0,5-21 30 16,0 0-16-16,0 0-15 0,0 0 38 0,20-17-25 15,-20 17 35-15,22-42-9 0,-8 12-6 0,2-12 6 16,4 0-11-16,2-5 10 0,1-3-9 0,0-2 12 15,1-1-7-15,-1-3 6 0,0-2-10 0,0 2-7 16,0 0 12-16,-1 0-18 0,-1 4 15 16,0 5-5-16,-3 4-7 0,-2 10 2 0,-2 8-6 15,-1 8 1-15,-13 17-2 0,0 0 4 0,18-14-1 16,-18 14 1-16,0 0 0 0,0 0-2 16,7 27 3-16,-1-5-4 0,1 4 3 0,1 8-4 15,-2 6 5-15,0 5 7 0,0 6-17 0,0 1 15 16,0 3-14-16,3 2 1 0,0 0 9 0,2 3-9 15,1-2 8-15,2-1-16 0,-2-3 5 16,3-5-17-16,-2-4 1 0,5-4-14 0,-2-6-18 16,1-4 16-16,-6-10-48 0,8 4-5 0,-19-25-54 15,26 23-73-15,-26-23-77 0,0 0-212 0,0 0 80 16,0-38 428-16</inkml:trace>
          <inkml:trace contextRef="#ctx0" brushRef="#br0" timeOffset="-1710.9023">770 15562 1138 0,'-27'-1'245'16,"-3"-15"-111"-16,30 16-19 0,-32-8-19 0,32 8-20 16,0 0-26-16,0 0-22 0,0 0-15 0,0 0-8 15,8-17-1-15,9 8-2 0,7-3 1 0,4-2-4 16,6-3 2-16,3-4-4 0,4 2-11 0,3-5-21 16,4 3-19-16,-3-10-45 0,11 14-60 15,-16-26-113-15,11 16-311 0,2 0 47 0,-6-10 383 16</inkml:trace>
          <inkml:trace contextRef="#ctx0" brushRef="#br0" timeOffset="-1523.4119">1530 14964 1584 0,'-40'18'84'16,"23"8"-38"-16,-1-4-6 0,6 6 7 0,-1-3-7 15,5 4-10-15,-2 4-14 0,2 2-15 0,-2 3 18 16,2 1-20-16,1 1 14 0,3 0-9 0,1 0-5 15,2-1 1-15,0 1-6 0,3-2 1 0,2 1-13 16,2-3 6-16,4-3-21 0,-2-6-2 0,9 2-39 16,-7-12-12-16,14 8-34 0,-24-25-87 15,45 17-193-15,-19-11-138 0,-3-13 151 0</inkml:trace>
          <inkml:trace contextRef="#ctx0" brushRef="#br0" timeOffset="-1132.7593">1804 15346 1520 0,'-27'3'104'0,"27"-3"-47"0,-19 20-11 0,19-20 4 15,-14 23-9-15,14-23-3 0,-8 26-10 0,4-9-3 16,0 0-9-16,3 5 1 0,-1-2-6 0,2 2 0 16,0-1-3-16,1-1 2 0,1-2-5 0,1 1 0 15,-3-19-3-15,10 26 0 0,-10-26-6 0,15 22 5 16,-15-22-2-16,27 16 0 0,-27-16 1 0,31 6-2 15,-31-6 1-15,30-4 0 16,-13-2 1-16,1-2-2 0,0-1 3 0,0-3-3 16,-1-2 3-16,-3-3-2 0,-2-2 3 0,0-1-3 15,-1-2 3-15,-1 0-4 0,-1-2 4 0,-1 1-4 16,-1 0 3-16,1 3-2 0,-2 0 2 0,0 3-2 16,-6 17 1-16,8-29-3 0,-8 29 3 0,0 0-1 15,0 0 0-15,0 0 2 0,0 0-5 16,0 0 1-16,0 0 0 0,13 26-1 0,-13-2-1 15,-2 5 1-15,-1 5-9 0,-2 0 5 0,0 3-11 16,0-4 2-16,3 0-12 0,0-7-4 0,6 2-15 16,0-9-3-16,7 4-18 0,-11-23-1 0,26 29-17 15,-26-29-17-15,42 14-39 0,-42-14-50 16,50-10-85-16,-21 6-187 0,-6-21 135 0,20 16 330 16</inkml:trace>
          <inkml:trace contextRef="#ctx0" brushRef="#br0" timeOffset="-648.3813">2457 15473 1346 0,'-21'5'107'0,"13"11"-30"0,-11-5-17 16,11 6-7-16,8-17-17 0,-23 34-4 0,12-17-6 15,5 2 1-15,6-19-7 0,-11 33-3 0,11-33-8 16,-5 30 5-16,5-30-6 16,2 28 2-16,-2-28-4 0,5 23 0 0,-5-23-3 15,0 0-1-15,0 0-1 0,0 0 1 0,20 16-2 16,-20-16 2-16,0 0 2 0,0 0 0 0,18-12 8 15,-18 12-2-15,11-23 1 0,-11 23-5 0,13-35 1 16,-7 14-5-16,1-2 3 0,0-1-4 0,-1-3 4 16,0 1-6-16,0-2 4 0,-1 1-5 15,0 3 4-15,-2 4-4 0,-3 20 3 0,5-29 0 16,-5 29 1-16,0 0-1 0,0 0 1 0,0 0-1 16,0 0 1-16,0 0 0 0,0 0-2 0,0 0 1 15,3 16-2-15,-3 1 3 0,0 2-3 0,1 1 3 16,1-1-3-16,2-2 3 0,-4-17-3 0,11 29 2 15,-11-29-2-15,17 21 1 0,-17-21-1 16,23 11-1-16,-23-11 3 0,27 0 1 16,-27 0 4-16,31-11 1 0,-31 11 3 0,35-24-1 15,-17 6 1-15,1-2-1 0,-1 0-2 0,1-1-4 16,-3 2 3-16,-2-1-4 0,-1 1 3 0,-13 19-3 16,21-29 2-16,-21 29-3 0,0 0 2 0,15-18 0 15,-15 18 0-15,0 0 0 0,0 0-3 0,0 0-1 16,0 0-5-16,-5 28-4 0,1-11-3 0,-1 4-1 15,2 2-7-15,-2 2-1 0,2 1-8 16,0-3-2-16,4 3-16 0,-2-8-5 0,7 6-37 16,-6-24-31-16,19 31-82 0,-19-31-99 15,0 0-229-15,28-1 30 0,-18-17 461 0</inkml:trace>
          <inkml:trace contextRef="#ctx0" brushRef="#br0" timeOffset="-476.482">3136 15267 1376 0,'-38'25'123'0,"28"1"-48"0,-7-7-14 16,7 9-2-16,-4-3-22 0,3 6-5 0,1-1-18 15,3 1 1-15,1 0-12 0,3-4 2 0,2-2-5 16,1-4 1-16,2 0-5 0,-2-21-7 0,9 30-17 16,-9-30-22-16,18 24-75 15,-18-24-15-15,20 15-133 0,-20-15-289 0,0 0 85 16,29-12 347-16</inkml:trace>
          <inkml:trace contextRef="#ctx0" brushRef="#br0" timeOffset="-304.0814">3132 15005 1536 0,'0'0'113'15,"0"0"-61"-15,-9 23-22 0,9-23-13 0,0 0-13 16,3 17-7-16,-3-17 1 0,0 0-12 0,22 13-15 15,-22-13-32-15,22 2-38 0,-1 12-71 0,-21-14-82 16,28-14-218-16,-6 22-36 0,-22-8 361 0</inkml:trace>
        </inkml:traceGroup>
        <inkml:traceGroup>
          <inkml:annotationXML>
            <emma:emma xmlns:emma="http://www.w3.org/2003/04/emma" version="1.0">
              <emma:interpretation id="{1ECB05F0-D242-429F-86C8-4EE2DC8AE6BF}" emma:medium="tactile" emma:mode="ink">
                <msink:context xmlns:msink="http://schemas.microsoft.com/ink/2010/main" type="inkWord" rotatedBoundingBox="5949,14846 7427,14754 7468,15412 5990,15503"/>
              </emma:interpretation>
              <emma:one-of disjunction-type="recognition" id="oneOf1">
                <emma:interpretation id="interp5" emma:lang="en-NZ" emma:confidence="0">
                  <emma:literal>Oai</emma:literal>
                </emma:interpretation>
                <emma:interpretation id="interp6" emma:lang="en-NZ" emma:confidence="0">
                  <emma:literal>oai</emma:literal>
                </emma:interpretation>
                <emma:interpretation id="interp7" emma:lang="en-NZ" emma:confidence="0">
                  <emma:literal>Oti</emma:literal>
                </emma:interpretation>
                <emma:interpretation id="interp8" emma:lang="en-NZ" emma:confidence="0">
                  <emma:literal>0ai</emma:literal>
                </emma:interpretation>
                <emma:interpretation id="interp9" emma:lang="en-NZ" emma:confidence="0">
                  <emma:literal>Oaf'</emma:literal>
                </emma:interpretation>
              </emma:one-of>
            </emma:emma>
          </inkml:annotationXML>
          <inkml:trace contextRef="#ctx0" brushRef="#br0" timeOffset="2864.3294">6400 14919 1357 0,'12'-24'105'0,"-21"5"-73"16,9 19-7-16,-14-29 4 0,14 29 0 0,-20-18 1 16,20 18-9-16,-28-6-6 0,11 10-2 0,-3 2-4 15,-2 6 1-15,-3 4 3 0,1 7 9 0,-4 1 8 16,2 10 10-16,-4-3-7 0,2 7 6 16,-2 2-13-16,3 2 6 0,1 3-10 0,6-3-11 15,4-2 17-15,4-3-26 0,4-3 17 0,5 0-9 16,5-4-7-16,3-1 5 0,6-2-7 0,4-4 3 15,4-2-3-15,5-5 4 0,6-3-1 0,6-5 2 16,7-6-3-16,3-6-2 0,6-8-1 16,2-9 0-16,2-3 6 0,-3-8-6 0,-1-4 3 15,-4-3-3-15,-6-3 0 0,-5 1 0 16,-8-1 0-16,-5 2 0 0,-8 0 0 0,-6 2 0 16,-6 2 0-16,-7 2 0 0,-5 1 0 0,-5 3 0 15,-6 2 0-15,-4 3 0 0,-4 6 0 0,-4 2-2 16,-2 5-4-16,-1 3-2 0,0 4 2 0,1 4-2 15,1 5 1-15,4-1-1 0,5 3-5 0,5 0 1 16,18-6-10-16,-17 17-11 0,17-17-14 16,5 22-16-16,12-5-25 0,-17-17-31 0,53 26-88 15,-31-29-164-15,16 7-163 0,9 7 42 0,-10-17 492 16</inkml:trace>
          <inkml:trace contextRef="#ctx0" brushRef="#br0" timeOffset="3083.0835">7096 15000 1686 0,'0'0'103'0,"-30"-9"-54"0,30 9-5 0,-33-6-8 15,16 6-12-15,-1 0-11 0,-3 3-4 0,1 2-2 16,-1 4 0-16,0 3-5 0,1 5 1 0,-1 6-5 16,-1 5 4-16,0 2-4 0,0 4-8 0,2 2 21 15,1 1-22-15,2-2 22 0,3-4-15 16,4-3-11-16,3-4-5 0,4-3-18 15,3-21-9-15,3 28-28 0,-3-28-35 0,0 0-33 16,0 0-74-16,34-2-140 0,-34 2-142 0,22-40 43 16,1 25 456-16</inkml:trace>
          <inkml:trace contextRef="#ctx0" brushRef="#br0" timeOffset="3254.9845">6837 15030 1414 0,'-25'-12'202'0,"25"12"-87"0,0 0-32 0,-7 27-21 16,7-27-15-16,-3 33-6 0,3-13-9 0,4 2-2 15,1-2-10-15,3 1-19 0,1-2-1 0,4-1 0 16,3-1 0-16,2-2 0 0,3-3 0 16,1-1 0-16,3-2 0 0,3-3-20 0,4 0-17 15,-1-8-26-15,7 4-16 0,-12-14-45 0,16 16-76 16,-21-27-173-16,13 10-212 0,0 3 58 16,-12-14 489-16</inkml:trace>
          <inkml:trace contextRef="#ctx0" brushRef="#br0" timeOffset="3426.9735">7346 15053 1617 0,'-34'12'188'0,"34"-12"-123"16,-21 18-17-16,21-18-9 0,-16 20-14 15,16-20-6-15,-12 23-5 0,12-23-1 0,-8 26-7 16,8-26 0-16,-2 28-4 0,2-28-15 0,2 30 25 16,-2-30-28-16,4 35 1 0,-1-15-10 15,0 0-19-15,-3-20-20 0,8 35-12 0,-8-35-39 16,9 31-70-16,-9-31-143 0,0 0-239 0,0 0 59 15,0 0 411-15</inkml:trace>
          <inkml:trace contextRef="#ctx0" brushRef="#br0" timeOffset="3583.1419">7410 14782 496 0,'5'35'-197'0,"-9"-15"-101"0,28 21 298 0</inkml:trace>
        </inkml:traceGroup>
      </inkml:traceGroup>
      <inkml:traceGroup>
        <inkml:annotationXML>
          <emma:emma xmlns:emma="http://www.w3.org/2003/04/emma" version="1.0">
            <emma:interpretation id="{02972A1C-C59A-4A27-899D-71A1549DFCBD}" emma:medium="tactile" emma:mode="ink">
              <msink:context xmlns:msink="http://schemas.microsoft.com/ink/2010/main" type="line" rotatedBoundingBox="2105,15609 7763,15354 7827,16768 2169,17023"/>
            </emma:interpretation>
          </emma:emma>
        </inkml:annotationXML>
        <inkml:traceGroup>
          <inkml:annotationXML>
            <emma:emma xmlns:emma="http://www.w3.org/2003/04/emma" version="1.0">
              <emma:interpretation id="{3C2D2360-9357-41BD-8D79-9EF4FD4F24BF}" emma:medium="tactile" emma:mode="ink">
                <msink:context xmlns:msink="http://schemas.microsoft.com/ink/2010/main" type="inkWord" rotatedBoundingBox="2105,15609 3989,15524 4053,16938 2169,17023"/>
              </emma:interpretation>
              <emma:one-of disjunction-type="recognition" id="oneOf2">
                <emma:interpretation id="interp10" emma:lang="en-NZ" emma:confidence="0">
                  <emma:literal>toys</emma:literal>
                </emma:interpretation>
                <emma:interpretation id="interp11" emma:lang="en-NZ" emma:confidence="0">
                  <emma:literal>tops</emma:literal>
                </emma:interpretation>
                <emma:interpretation id="interp12" emma:lang="en-NZ" emma:confidence="0">
                  <emma:literal>fops</emma:literal>
                </emma:interpretation>
                <emma:interpretation id="interp13" emma:lang="en-NZ" emma:confidence="0">
                  <emma:literal>togs</emma:literal>
                </emma:interpretation>
                <emma:interpretation id="interp14" emma:lang="en-NZ" emma:confidence="0">
                  <emma:literal>fays</emma:literal>
                </emma:interpretation>
              </emma:one-of>
            </emma:emma>
          </inkml:annotationXML>
          <inkml:trace contextRef="#ctx0" brushRef="#br0" timeOffset="19563.0579">2183 16168 1224 0,'-17'-13'190'0,"-1"-1"-75"16,18 14-23-16,-19-7-10 0,19 7-16 15,0 0-20-15,0 0-15 0,0 0-12 0,0 0-9 16,0 0-7-16,0 0 0 0,0 0 2 0,0 0 6 16,34 3 3-16,-13-3 1 0,6-5-1 0,4 1-2 15,3-6 6-15,2 2-7 0,2-3 1 0,3 0-4 16,-2 0-4-16,1-1-1 0,-2 1 2 0,1 2-4 16,-4 1 0-16,-2 2-2 0,-4 3 1 15,-4 0 1-15,-6 5-1 0,-2-1 1 0,-17-1-2 16,21 5 0-16,-21-5 1 0,0 0-1 0,0 0 1 15,8 20 1-15,-8-20-3 0,-6 17 4 0,6-17-2 16,-16 24 2-16,16-24-2 0,-20 33 2 0,9-14-4 16,-1 2 4-16,-2 2-4 0,2 0 3 0,0 1-3 15,2 3 4-15,2 0-6 0,3-1 7 16,1-2-6-16,4-5 7 0,0-19-5 16,7 28 1-16,-7-28 1 0,21 16-4 0,-21-16 3 15,28 4 1-15,-11-8 0 0,1-6 0 0,2-2 1 16,-1-5-2-16,2-5 3 0,-2-2-5 0,-2-2 4 15,-2-3-5-15,-2 0 5 0,-2-2-4 0,-3 2 6 16,-4 2-6-16,-2 2 4 0,-4 4-3 0,-2 0 1 16,-3 3-1-16,7 18 1 0,-17-29-2 15,17 29 0-15,-19-17-3 0,19 17-1 0,-21-12-4 16,21 12 1-16,-18-6-1 0,18 6-1 16,0 0-1-16,0 0-9 0,0 0-4 0,0 0 1 15,-1 20 2-15,1-20 6 0,19 23 4 0,-19-23-2 16,26 22 7-16,-9-12-1 0,2-3 5 0,2-1 1 15,3-1 2-15,-1-1 2 0,4-2 0 0,-1 0 1 16,-1 1 4-16,1-2 0 0,1 1 9 16,-3-3 5-16,0 4-2 0,-1-3 2 0,-1-2-5 15,-1 0-3-15,-2 0-2 0,-3-2 0 0,-16 4-3 16,26-5-1-16,-26 5 0 0,0 0-3 0,0 0 0 16,0 0-2-16,0 0 1 0,0 0-2 0,0 0 1 15,5 25-2-15,-12-6 4 0,-1 0-3 0,-2 4 1 16,1 1-4-16,-1-1 1 0,0 4-4 0,0-1 5 15,1-1-3-15,0-1 5 16,2-3-5-16,1-1 4 0,2-3-2 0,4-17 3 16,-4 25-2-16,4-25 0 0,0 0-2 0,0 0 0 15,0 0 2-15,0 0-3 0,0 0 2 0,0 0 1 16,0 0 0-16,0 0 0 0,17-28 2 0,-10 10-4 16,0-2 3-16,-1-2-2 0,0 0 3 0,0 0-4 15,1 1 5-15,-1-1-5 0,1 1 5 16,0 3 0-16,-1-4 0 0,1 2-4 0,0-1 5 15,2-3-4-15,-2 2 3 0,3-1-2 0,0 4 1 16,1 0-4-16,-11 19 3 0,24-29-3 0,-24 29 3 16,27-21-3-16,-27 21 2 0,22-8-1 0,-22 8 0 15,19 2 1-15,-19-2-1 0,0 0 1 16,23 16-1-16,-23-16 2 0,11 17-2 0,-11-17 0 16,7 20-1-16,-7-20 3 0,0 24-4 15,0-24 3-15,-6 29-3 0,6-29 2 0,-14 33-1 16,4-16 0-16,0 0 1 0,-1 0 0 0,11-17-2 15,-24 31 6-15,11-14-5 0,13-17 3 0,-31 30-3 16,31-30 3-16,-29 27-2 0,29-27 1 0,-28 27 1 16,28-27 0-16,-27 29-2 0,27-29 2 0,-20 35-4 15,10-16 4-15,-1 6-4 0,3 1-8 0,-2 3 24 16,-1 5-23-16,1 2 21 0,-2 6-8 16,0 4-8-16,-2 1 8 0,0 2-7 15,-2-2 3-15,3-2-14 0,-3-7-3 0,5 0-25 16,-3-13-14-16,12 4-51 0,2-29-74 0,-1 39-181 15,1-39-224-15,3 17 66 0,-3-17 451 0</inkml:trace>
          <inkml:trace contextRef="#ctx0" brushRef="#br0" timeOffset="20172.4318">4009 15950 1290 0,'-17'-4'153'0,"17"4"-52"0,0 0-25 16,-22-7-18-16,22 7-24 0,-31-1-15 0,11 4-2 15,0 4-2-15,-3 3-2 0,1 3 1 0,-1 1-8 16,0 3 5-16,0 0-1 0,2 3 5 0,3-2-3 16,3 1 4-16,2-2-8 0,3 0 0 0,10-17-5 15,-12 23 0-15,12-23-4 0,0 0 3 0,4 18-2 16,-4-18 0-16,0 0-1 0,25 9 3 0,-25-9 4 16,28-5 2-16,-11 0 3 15,3-1-3-15,-1 2-1 0,1-2 0 0,-3 1 0 16,0 3 1-16,-17 2-1 0,27-2-2 0,-27 2 0 15,17 6 0-15,-17-6 4 0,9 17 2 0,-9-17-2 16,6 32 0-16,-8-10-5 0,-2 3 2 0,-4 3-4 16,-4 1 4-16,-4 3-8 0,-2 1 5 0,-4-1-7 15,-3 1-6-15,-1-4 7 0,0-2-7 0,2-2 22 16,3-4-12-16,2-4 12 0,19-17-13 16,-26 20-7-16,26-20-7 0,0 0-14 0,0 0-13 15,0 0-11-15,0-34-23 0,17 16-38 0,-12-25-132 16,13 13-346-16,9-1 20 0,1-9 299 15</inkml:trace>
          <inkml:trace contextRef="#ctx0" brushRef="#br0" timeOffset="18576.8344">2385 15597 1646 0,'0'0'99'16,"-17"6"-52"-16,17-6-8 0,0 0-3 0,0 0-7 15,-19 21-6-15,19-21-8 0,-14 31-1 0,7-8-5 16,0 6 0-16,-1 6-9 0,1 3-8 0,-1 4 17 16,-2 4-20-16,-1 5 17 0,0 2-5 0,1 2-6 15,-1-1 7-15,0-2-8 0,0-4 5 16,2 1-16-16,-1-7-6 0,3 0-13 0,1-4-1 0,3-1-21 15,-2-10-2-15,9 3-26 0,-4-30-62 16,4 38-70-16,-4-38-215 0,0 0-96 0,8 18 222 16</inkml:trace>
        </inkml:traceGroup>
        <inkml:traceGroup>
          <inkml:annotationXML>
            <emma:emma xmlns:emma="http://www.w3.org/2003/04/emma" version="1.0">
              <emma:interpretation id="{614D1627-5050-410D-B316-C07122E4E2DF}" emma:medium="tactile" emma:mode="ink">
                <msink:context xmlns:msink="http://schemas.microsoft.com/ink/2010/main" type="inkWord" rotatedBoundingBox="5173,15831 7779,15713 7802,16220 5196,16338"/>
              </emma:interpretation>
              <emma:one-of disjunction-type="recognition" id="oneOf3">
                <emma:interpretation id="interp15" emma:lang="en-NZ" emma:confidence="0">
                  <emma:literal>more</emma:literal>
                </emma:interpretation>
                <emma:interpretation id="interp16" emma:lang="en-NZ" emma:confidence="0">
                  <emma:literal>More</emma:literal>
                </emma:interpretation>
                <emma:interpretation id="interp17" emma:lang="en-NZ" emma:confidence="0">
                  <emma:literal>Move</emma:literal>
                </emma:interpretation>
                <emma:interpretation id="interp18" emma:lang="en-NZ" emma:confidence="0">
                  <emma:literal>move</emma:literal>
                </emma:interpretation>
                <emma:interpretation id="interp19" emma:lang="en-NZ" emma:confidence="0">
                  <emma:literal>Mare</emma:literal>
                </emma:interpretation>
              </emma:one-of>
            </emma:emma>
          </inkml:annotationXML>
          <inkml:trace contextRef="#ctx0" brushRef="#br0" timeOffset="21063.0988">5278 16001 934 0,'0'0'287'0,"11"-39"-181"16,5 25-18-16,-11-13 1 0,-5 27-17 0,22-32-13 16,-22 32-16-16,13-18-3 0,-13 18 3 0,0 0-1 15,0 0-2-15,0 0-16 0,0 0-10 0,-11 26-9 16,3-9 0-16,-3 7-3 0,-1 4 8 0,-2 1-2 16,1 4 9-16,-3-1-6 0,1 2 6 15,2-1-6-15,1-2 1 0,2-2-5 0,3-4 5 16,1-6-8-16,6-19 4 0,-4 23-6 0,4-23-1 15,0 0-1-15,0 0 0 0,0 0-1 16,0 0 2-16,0 0 1 0,21-1 3 0,-21 1 4 16,21-26-2-16,-9 5 3 0,4-5-9 0,-1-2-1 15,0-2 0-15,0 0 0 0,0 1 0 0,0 0 0 16,0 1 0-16,-3 3 0 0,0 3 0 16,-2 1 0-16,-3 3 0 0,-7 18 0 0,12-26 0 15,-12 26 0-15,0 0 0 0,0 0 0 0,0 0 0 16,0 0 0-16,0 0 0 0,0 0 0 0,0 0 0 15,0 0 0-15,17 8 0 0,-17-8 0 0,9 25 0 16,-9-25 0-16,10 29 0 0,-10-29 0 0,11 33 0 16,-11-33 0-16,17 29 0 0,-17-29 0 15,24 27 0-15,-24-27 0 0,26 20 0 16,-26-20 0-16,34 15 0 0,-15-10 0 0,3-4 0 16,2-2 0-16,3-5 0 0,1-4 0 0,3-5 0 15,3-2 0-15,0-4 0 0,2-5 0 0,-4 0 0 16,-1-2 0-16,-3 0 0 0,-5 1 0 0,-4 7 0 15,-5 3 0-15,-14 17 0 0,17-18 0 0,-17 18 0 16,0 0 0-16,0 0 0 0,0 0 0 16,0 0 0-16,0 0 0 0,-9 17 0 0,9-17 0 15,-17 35 0-15,7-9 0 0,0 3 0 0,0 4 0 16,0 1 0-16,2 1 0 0,0 0 0 0,3-2 0 16,1-2-8-16,4 1-23 0,1-7-2 15,7 2-17-15,0-9-8 0,9 2-17 0,-17-20-9 16,35 23-9-16,-35-23-14 0,48 9-15 0,-28-19-33 15,19 10-32-15,-15-16-83 0,5-5-148 16,13 15 63-16,-22-22 355 0</inkml:trace>
          <inkml:trace contextRef="#ctx0" brushRef="#br0" timeOffset="21656.8466">6318 16075 733 0,'-2'-24'321'0,"2"24"-85"0,-5-18-46 16,5 18-50-16,0 0-47 0,-17-14-25 0,17 14-22 16,-22-7-9-16,22 7-8 0,-21-4-5 0,21 4-7 15,-22 4-1-15,22-4-4 0,-22 11 3 16,22-11-4-16,-18 19 2 0,18-19-1 15,-16 29-1-15,9-11-2 0,2 3 3 0,3 0-10 16,-1 2-2-16,2 0 0 0,2 0 0 0,2-3 0 16,2-2 0-16,-5-18 0 0,14 29 0 0,-14-29 0 15,22 18 0-15,-22-18 0 0,29 8 0 0,-12-10 0 16,-17 2 0-16,31-8 0 0,-14-2 0 0,-17 10 0 16,31-24 0-16,-15 6 0 0,-1-3 0 15,-3-2 0-15,-1-1 0 0,0-2 0 0,-3-2 0 16,1 1 0-16,-2-1 0 0,-1 1 0 0,-1 1 0 15,0 1 0-15,-4 1-1 0,0 3 1 0,-1 2-3 16,-1 2 6-16,1 17-4 0,-5-21 3 0,5 21-2 16,0 0 0-16,0 0 0 0,0 0 0 0,0 0 0 15,0 0 0-15,-17-1 0 0,17 1 0 16,0 0 0-16,3 21 0 0,-3-21 0 16,7 18 0-16,-7-18 0 0,0 0 0 0,24 23 0 15,-24-23 0-15,23 9 0 0,-23-9 0 0,30 6 0 16,-13-4 0-16,1-1 0 0,1-1 0 0,1 1 0 15,-1 0 0-15,-2 2 0 0,0-1 0 0,-17-2 0 16,27 10 0-16,-27-10 0 0,21 18 0 0,-21-18 0 16,17 24 0-16,-17-24 0 0,10 25 0 15,-10-25 0-15,1 28 0 0,-1-28 0 0,-3 29 0 16,3-29 0-16,-9 26 0 0,9-26 0 0,-11 18 0 16,11-18 0-16,0 0 0 0,0 0 0 15,-10 18 0-15,10-18 0 0,0 0 0 0,0 0 0 16,0 0 0-16,0 0 0 0,0 0 0 0,0 0 0 15,0 0 0-15,1-17 0 0,-1 17 0 0,11-19 0 16,-11 19 0-16,13-26 0 0,-13 26 0 16,14-30 0-16,-14 30 0 0,17-33 0 0,-7 14 0 15,-2 1 0-15,-1-4 0 0,-1 0 0 0,2-1 0 16,-1-1 0-16,2 1 0 0,-1-2 0 0,2 4 0 16,-2-2-19-16,-8 23-28 0,20-32-5 0,-20 32-40 15,22-22-46-15,4 32-147 0,-9-14-322 0,-17 4 56 16,35 11 296-16</inkml:trace>
          <inkml:trace contextRef="#ctx0" brushRef="#br0" timeOffset="22125.6199">7237 16011 1171 0,'0'0'104'0,"0"0"-33"0,24 8 9 0,-4-5 3 16,-20-3-18-16,39-14-10 0,-17 2-10 0,7 4-6 15,-2-8-4-15,5 4-9 0,-4-4 5 0,1 3-5 16,-5-3 2-16,2 3-4 0,-6-3-3 0,-1 4-1 16,-19 12-3-16,23-23-3 0,-23 23-12 0,6-17 13 15,-6 17-11-15,0 0 22 0,-12-20-14 16,12 20 5-16,-23-12-13 0,23 12-5 0,-36-9 1 16,13 9 0-16,-2 4-1 0,-5 3 4 15,-1 3-1-15,-2 4-8 0,-1 4 21 0,0 5-15 16,0 5 0-16,5 2 0 0,-1 4 0 0,5 0 0 15,3 1 0-15,4 0 0 0,4-2 0 0,6-3 0 16,5-4 0-16,6-3 0 0,5-4 0 0,-8-19 0 16,37 26 0-16,-12-18 0 0,6-3 0 15,2-7 0-15,9-1 0 0,2-7-2 0,6 0-48 16,6-8-26-16,7 6-48 0,-11-22-106 0,24 13-390 16,-9-2 25-16,1-5 246 0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6.433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64EF132-FD12-4C7D-88EC-695EEC1095BB}" emma:medium="tactile" emma:mode="ink">
          <msink:context xmlns:msink="http://schemas.microsoft.com/ink/2010/main" type="inkDrawing" rotatedBoundingBox="19327,13490 21066,12003 21119,12065 19380,13552" semanticType="callout" shapeName="Other">
            <msink:sourceLink direction="with" ref="{94D4F12A-05CF-430B-A884-DF3AE42406B2}"/>
            <msink:sourceLink direction="with" ref="{6B61D0EA-2F6F-4693-9383-FCC2C50AEA90}"/>
          </msink:context>
        </emma:interpretation>
      </emma:emma>
    </inkml:annotationXML>
    <inkml:trace contextRef="#ctx0" brushRef="#br0">1736 0 1193 0,'0'0'282'16,"-60"32"-220"-16,23-11-34 0,-14 8-23 16,-9 10-1-16,-8 12-8 0,-10 6 9 0,-6 11-11 15,-11 8 11-15,-9 6 5 0,-3 7-22 0,-7 7 22 16,-6 4-20-16,1 5 1 0,-3 1 8 0,10-2-26 16,1-8 4-16,21-4-39 0,4-20-9 0,32 3-38 15,1-36-68-15,41-3-157 0,15-8-110 0,-3-28 130 16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6.97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59143827-99E8-4120-ACBB-8AF37230D8EF}" emma:medium="tactile" emma:mode="ink">
          <msink:context xmlns:msink="http://schemas.microsoft.com/ink/2010/main" type="inkDrawing" rotatedBoundingBox="21521,13624 23612,11977 23641,12014 21550,13660" semanticType="callout" shapeName="Other">
            <msink:sourceLink direction="with" ref="{6B61D0EA-2F6F-4693-9383-FCC2C50AEA90}"/>
            <msink:sourceLink direction="with" ref="{94D4F12A-05CF-430B-A884-DF3AE42406B2}"/>
          </msink:context>
        </emma:interpretation>
      </emma:emma>
    </inkml:annotationXML>
    <inkml:trace contextRef="#ctx0" brushRef="#br0">2100 0 1320 0,'-34'5'101'16,"4"18"-39"-16,-19 3-30 0,-4 12-4 0,-15 10-7 16,-8 13 7-16,-17 5-12 0,-4 13 9 0,-14 7-21 15,-3 3-8-15,-14 9 16 0,-9 7-22 0,-4 3 15 16,-1 4-10-16,4 0-32 0,5-11 0 0,18 6-46 15,-4-27-26-15,40 15-79 0,-14-31-154 0,26-11-129 16,30 8 104-16,-9-43 367 0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7.61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5CD88F86-2A77-465C-AE31-3A4E32D00B1A}" emma:medium="tactile" emma:mode="ink">
          <msink:context xmlns:msink="http://schemas.microsoft.com/ink/2010/main" type="inkDrawing" rotatedBoundingBox="14217,18266 17107,15465 17253,15615 14363,18416" semanticType="callout" shapeName="Other">
            <msink:sourceLink direction="with" ref="{79D1D34B-2FDD-47E9-848A-966BE2998DA1}"/>
            <msink:sourceLink direction="with" ref="{D57A7A24-84FD-4DC4-9DBA-09215BE6D503}"/>
          </msink:context>
        </emma:interpretation>
      </emma:emma>
    </inkml:annotationXML>
    <inkml:trace contextRef="#ctx0" brushRef="#br0">3008 59 1542 0,'0'0'11'0,"0"0"-72"16,-28-51-65-16,28 51-55 0,0 0 10 0,0 0 45 15,-39-21 65-15,39 21 57 0,-26 11 15 0,26-11-8 16,-46 24-11-16,18-4-4 0,-3 2 6 0,-5 3 20 16,-2 6 27-16,-8-1 24 0,6 8 26 15,-17-6 2-15,13 15 7 0,-21-12-13 16,16 19 0-16,-20-10-16 0,8 19 0 0,-13-5-15 16,4 17-17-16,-13 4 14 0,4 13-24 0,-14 6 12 15,-2 12-4-15,-11 4-21 0,-3 7 10 0,-10 4-26 16,-4 5-2-16,-7 5 12 0,-8 3-16 0,-2 0 12 15,4-2 1-15,5-3-25 0,7-12 12 0,14-8-12 16,2-15-26-16,21-7-3 0,-1-28-57 16,38 4-78-16,-15-45-181 0,34-9-196 0,31-13 58 15,-16-42 501-15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3.39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41ADB87-E443-438C-80D4-C5E0E4772E6B}" emma:medium="tactile" emma:mode="ink">
          <msink:context xmlns:msink="http://schemas.microsoft.com/ink/2010/main" type="inkDrawing" rotatedBoundingBox="15589,8414 24257,8856 24123,11482 15455,11040" semanticType="connector" shapeName="Other">
            <msink:sourceLink direction="with" ref="{6B61D0EA-2F6F-4693-9383-FCC2C50AEA90}"/>
            <msink:sourceLink direction="with" ref="{A1BA6588-B872-4417-817E-9C585CBA3EF0}"/>
            <msink:sourceLink direction="with" ref="{1DF4DEBC-36E6-48F4-B003-7D9AE9AF9744}"/>
          </msink:context>
        </emma:interpretation>
      </emma:emma>
    </inkml:annotationXML>
    <inkml:trace contextRef="#ctx0" brushRef="#br0">15493 11038 1275 0,'-38'2'254'0,"38"-2"-213"15,0 0-23-15,0 0-11 0,0 0 4 16,14-21 14-16,3-4 15 0,10-4-1 16,5-13 5-16,13-10 2 0,3-11-30 0,15-6 14 15,3-9-21-15,9-2-7 0,5-5 14 0,4-3-20 16,5 0-6-16,3-3 13 0,-1 4-22 0,2 1 7 16,-5 6-5-16,-5 0-26 0,0 9 10 0,-13-2-20 15,3 10 4-15,-11-3-21 0,2 15-38 16,-19-7 7-16,4 22-81 0,-22-11-91 0,-5 7-166 15,7 19 3-15,-20-13 410 0</inkml:trace>
    <inkml:trace contextRef="#ctx0" brushRef="#br0" timeOffset="750.0343">17765 8722 1099 0,'0'0'33'0,"0"0"-25"0,0 0 5 0,-12 21 19 16,1-5 6-16,3 9 9 0,-8 1-15 0,3 8-3 16,-8 5 0-16,3 6-31 0,-5 4 26 0,0 9-14 15,-8-3 20-15,4 6 25 0,-7-5-7 0,6 2 8 16,-4-8-17-16,7-1 5 0,1-10-15 0,8-5 3 15,3-9-16-15,5-6-3 0,8-19-10 16,-2 22-3-16,2-22 0 0,0 0-1 0,18 1 4 16,-18-1 6-16,23-20 6 0,-6 2 3 0,3-11 8 15,4-5-7-15,3-10 10 0,5-3-11 0,2-7 8 16,1-2-13-16,1-3 6 0,1 1-12 0,-2-1-5 16,0 0 16-16,-3 1-20 0,-2 4 17 15,-3 1-8-15,-1 4-9 0,-2 5 8 16,-2 4-7-16,-3 5 7 0,-2 6-6 0,-2 8 3 15,-15 21-1-15,21-24 0 0,-21 24-2 0,0 0 2 16,0 0-3-16,0 0 3 0,0 0 0 0,0 0-1 16,14 36 3-16,-10-9-5 0,0 4 4 0,-1 6-6 15,0 1 6-15,-2 5-7 0,-1 3 7 0,0 2 2 16,-3 4-24-16,3 4 9 0,-1 0-21 0,1 2 4 16,-1 0 8-16,0 1-9 0,0-6 4 15,1 0-25-15,-3-8-2 0,6 5-43 0,-11-17-47 16,19 17-132-16,-18-14-279 0,7-9 46 15,2 3 301-15</inkml:trace>
    <inkml:trace contextRef="#ctx0" brushRef="#br0" timeOffset="959.4575">17556 9240 1805 0,'-28'-3'62'0,"11"7"-15"0,17-4-8 15,-22-1-7-15,22 1-9 0,0 0-11 0,0 0-8 16,0 0-2-16,0 0 3 0,30-22-3 0,-8 10 2 16,5-3-1-16,9-2 1 0,4-2-4 0,6-3-2 15,3-2-13-15,5 0-8 0,1-4-21 16,5 4-15-16,-7-6-42 0,11 15-63 0,-22-24-149 16,13 20-252-16,-7 1 30 0,-9-8 313 0</inkml:trace>
    <inkml:trace contextRef="#ctx0" brushRef="#br0" timeOffset="1181.5727">18467 8579 1771 0,'0'0'61'0,"0"0"-31"0,0 0 1 0,0 0-1 15,12 22 2-15,-10-4-13 0,-4 5-3 0,-1 9-7 16,-5 4-1-16,-3 6-8 0,-3 4 2 0,-3 5-9 15,-4 1-8-15,-1 4 17 0,-3 2-19 16,0 0 3-16,4-1-3 0,1-2-18 16,2-6 0-16,7 0-21 0,-2-13-14 0,14 9-58 15,-11-23-63-15,27 17-43 0,-17-21-175 0,0-18-47 16,41 40 130-16</inkml:trace>
    <inkml:trace contextRef="#ctx0" brushRef="#br0" timeOffset="1557.1631">18675 9136 1496 0,'-23'15'208'0,"23"-15"-143"0,-23 18-19 16,23-18-16-16,-13 25-3 0,13-25-14 0,-7 32-4 16,5-12-3-16,0 1 5 15,0 1-3-15,0 0 5 0,2 1-8 0,0 0 2 16,1-3-3-16,3-1 0 0,2-2-2 0,-6-17 1 15,22 23-5-15,-22-23 3 0,35 12-2 0,-14-11 1 16,3-2 4-16,5-4 0 0,2-4 3 0,5-5 0 16,2-7 1-16,1-3-5 0,1-5 2 0,1-1-7 15,-1-3 6-15,-2-1-7 0,-3 2 6 0,-4-1-5 16,-3 5 1-16,-6 4-3 0,-4 1 1 16,-2 4-6-16,-16 19 6 0,14-28-2 0,-14 28 3 15,0 0 0-15,0 0-2 0,0 0-2 0,-25-7 0 16,25 7 0-16,-28 23 0 0,12-4 2 0,-2 3-3 15,-2 3 4-15,1 3-6 0,1 2 4 0,-2 2-10 16,4-2 4-16,3 0-15 0,1-7-6 16,9 4-25-16,3-27-23 0,4 40-59 0,-4-40-74 15,22 20-182-15,-5-9-119 0,-17-11 89 16,47 19 425-16</inkml:trace>
    <inkml:trace contextRef="#ctx0" brushRef="#br0" timeOffset="2095.8912">19496 9096 1313 0,'0'0'159'0,"0"0"-93"0,-23 13-19 0,23-13-15 15,-21 16-1-15,21-16-10 0,-20 26 1 0,7-9-2 16,4 4 2-16,-1 1-8 0,1 4 2 0,1 1-3 16,-1 1 4-16,-2-2-2 0,3 1 1 0,-1-3-9 15,3-1 5-15,3-4-5 0,3-19 1 0,-3 26-2 16,3-26-2-16,0 0-6 0,0 0 4 15,0 0-3-15,23 13 1 0,-23-13 3 0,26-22-1 16,-8 2 7-16,3-4-6 0,0-4 7 16,2-1-5-16,1-3 4 0,-3 1-5 0,-1 1 6 0,-3 1-4 15,-1 1 7-15,-1 2-2 0,-2 2 4 0,-1 2-7 16,-2 3 1-16,-10 19-3 0,16-28 0 0,-16 28-2 16,0 0 3-16,7-17 0 0,-7 17 1 15,0 0-1-15,0 0-6 0,0 0-1 16,-12 22-3-16,12-22 2 0,-17 35 0 0,8-14 2 15,0 2-3-15,-1-2 5 0,3 1-3 0,1 0 1 16,3-3-2-16,4-2 2 0,-1-17-4 0,11 26 2 16,-11-26-1-16,28 14 1 0,-6-11 2 0,6-3 1 15,3-7 3-15,4-2 0 0,3-4 2 0,2-3-2 16,2-2-4-16,3-3-1 0,0 2 0 0,1-3 0 16,-2 0 0-16,-1 2 0 0,-6-1 0 15,-4 2 0-15,-5 2 0 0,-5 2 0 0,-23 15 0 16,23-15-6-16,-23 15 1 0,0 0-1 15,0 0 0-15,0 0-2 0,-19 14-3 0,19-14 1 16,-34 34 1-16,13-11 6 0,1 1-3 0,-1 3 2 16,0 1-10-16,2 3-1 0,1 2-12 0,1-3 0 15,3 1-10-15,0-5-7 0,7 3-30 16,-1-12-31-16,18 13-64 0,-10-30-51 0,17 27-166 16,-17-27-103-16,30 16 124 0,2-1 365 0</inkml:trace>
    <inkml:trace contextRef="#ctx0" brushRef="#br0" timeOffset="2283.8885">20488 9105 1422 0,'-23'-12'180'0,"23"12"-80"0,-23 1-30 0,23-1-17 16,-25 14-20-16,25-14-7 0,-26 24-14 16,14-7 0-16,-1 2-7 0,2 4-1 0,0 1-4 15,1 3 4-15,1 1-7 0,2-2 2 0,-1 3-13 16,-2-3-32-16,5 3-5 0,-1-5 7 0,6 3-26 15,0-27-4-15,5 44-167 0,-5-44-167 0,-6 17-107 16,6-17 62-16,0 0 453 0</inkml:trace>
    <inkml:trace contextRef="#ctx0" brushRef="#br0" timeOffset="2721.4204">20609 8897 1822 0,'0'0'62'0,"0"0"-26"16,0 0-11-16,-10 21-15 0,10-21 11 0,0 0-18 15,7 22 25-15,-7-22-12 0,11 20 8 0,-11-20-24 16,12 24 0-16,-12-24 0 0,11 31 0 0,-7-14 0 16,-1 3 0-16,-3 2 0 0,-4 3 0 0,-1 3 0 15,-4 0 0-15,-1 2 0 0,-1 0 0 16,-4 1 0-16,-1 0 0 0,0-2 0 0,-1-2 0 15,2-2 0-15,1-6 0 0,2-2 0 0,12-17 0 16,-12 20 0-16,12-20 0 0,0 0 0 16,0 0-6-16,0 0-4 0,0 0 3 0,17-18 3 15,-4 1 3-15,5-4-5 0,3-3 4 0,3-4-5 16,1-1 6-16,2-1-3 0,-2 0 6 0,2-1-2 16,-2 4 3-16,0 1-4 0,0 0 3 15,-2 0-4-15,0 1 5 0,-1 2-8 0,-2 2 8 16,0 4-6-16,-20 17 6 0,28-20-2 0,-28 20 0 15,0 0 0-15,0 0-2 0,0 0 3 0,0 0-3 16,4 30-1-16,-10-9-8 0,-5 4-4 0,-1 3-10 16,-3 1 2-16,2 3-11 0,-3 0 3 0,5 2-8 15,0-5-1-15,9 3-24 16,-4-10-20-16,17 8-53 0,-11-30-47 0,23 37-67 16,-23-37-140-16,30 13-46 0,4 3 183 0</inkml:trace>
    <inkml:trace contextRef="#ctx0" brushRef="#br0" timeOffset="2955.8651">21276 9006 1551 0,'-20'10'123'0,"15"13"-44"0,-6-3-30 15,4 6-6-15,-3-1-17 0,1 4-4 0,0 0-11 16,-1 1 5-16,0 1-6 0,3-2 1 0,0-3-8 15,1-1 1-15,2-5-9 0,3-3 5 0,1-17-5 16,3 28-1-16,-3-28-9 0,10 18-11 16,-10-18-17-16,0 0-68 0,28 1-20 0,-26-19-40 15,25 18-125-15,-7-13-211 0,-11-10 34 0,12 8 315 16</inkml:trace>
    <inkml:trace contextRef="#ctx0" brushRef="#br0" timeOffset="3065.1825">21375 8770 1196 0,'-19'-34'212'0,"19"34"-100"16,-14-22-18-16,14 22-44 0,0 0-12 0,0 0-15 16,-19-7-34-16,19 7-45 0,0 0-61 0,0 0-102 15,0 0-314-15,8 17 12 0,-8-17 254 0</inkml:trace>
    <inkml:trace contextRef="#ctx0" brushRef="#br0" timeOffset="3471.4286">21633 8952 1600 0,'-10'19'157'0,"10"-19"-71"0,0 0-19 0,-23 15-17 15,23-15-8-15,-12 17-15 0,12-17-9 16,-17 21-18-16,17-21 0 0,-17 28 0 0,7-11 0 16,1 1 0-16,1 2 0 0,-1-1 0 15,3 0 0-15,0-2 0 0,3 1 0 0,3-18 0 16,-3 28 0-16,3-28 0 0,8 21 0 0,-8-21 0 15,0 0 0-15,21 18 0 0,-21-18 0 0,26 5 0 16,-26-5 0-16,30-4 0 0,-11-3 0 0,1-3 0 16,1-1 0-16,3-3 0 0,1-1 0 0,1-2 0 15,2-1 0-15,1-1 0 0,-1-2 0 16,2 1 0-16,-4-2 0 0,-2 1 0 0,-1-2 0 16,-4 2 0-16,2-1 0 0,-7 0-1 15,0 2-1-15,-5-1-9 0,-2 0 22 0,0 2-9 16,-5 1-1-16,1 1-1 0,-3 17 0 0,0-21 0 15,0 21 0-15,0 0 0 0,0 0 0 0,0 0 0 16,0 0 0-16,-19 28 0 0,11-8 0 0,-2 4 0 16,0 2 0-16,0 2 0 0,-1 1 0 15,-2 3 0-15,-1 2-4 0,0-1-21 0,0-2-3 16,4 1-22-16,0-8-12 0,10 7-29 0,-4-13-16 16,17 12-53-16,-13-30-72 0,15 18-287 0,2-1 5 15,-17-17 260-15</inkml:trace>
    <inkml:trace contextRef="#ctx0" brushRef="#br0" timeOffset="4799.7149">22127 9735 1434 0,'-47'-3'192'0,"47"3"-116"0,-30 17-25 0,30-17-11 16,-34 30-15-16,17-8-5 0,-3 1-13 0,2 6 3 15,-3 2-9-15,2 3 7 0,-3 4-8 0,1 0 6 16,-2 0-9-16,1 0 9 0,3-1-12 0,0-6-10 15,4-2 19-15,3-5-38 0,8 1 1 16,4-25-31-16,-2 35-55 0,2-35-75 0,0 0-196 16,0 0-125-16,0 0 26 0,26 11 483 0</inkml:trace>
    <inkml:trace contextRef="#ctx0" brushRef="#br0" timeOffset="4987.1864">21861 9864 1542 0,'0'0'201'0,"0"0"-94"15,0 0-37-15,0 0-23 0,0 0-18 0,0 0-13 16,-4 17-5-16,4-17-2 0,7 24-1 0,-7-24-1 16,14 28-7-16,-14-28 0 0,22 27 0 0,-22-27 0 15,34 27 0-15,-14-15 0 0,3 0-4 0,2-2-12 16,2-3-7-16,5 0-17 0,-3-3-10 0,10 3-28 16,-7-10-32-16,16 15-98 0,-25-15-389 0,17 2 45 15,-1 2 184-15</inkml:trace>
    <inkml:trace contextRef="#ctx0" brushRef="#br0" timeOffset="5331.0378">22602 9546 1622 0,'-34'-23'192'0,"34"23"-111"0,-18-13-32 0,18 13-20 16,0 0-13-16,0 0-8 0,0 0-13 0,0 0-12 16,0 0-18-16,-9 19-14 0,9-19-16 15,15 20-38-15,3-2-20 0,-18-18-77 0,34 28-24 16,-34-28-43-16,41 17-161 0,-4 8 40 0,-16-15 296 16</inkml:trace>
    <inkml:trace contextRef="#ctx0" brushRef="#br0" timeOffset="5724.5217">23087 9796 1244 0,'-29'-16'375'16,"12"26"-226"-16,-15-14-58 0,6 8-29 0,-2-4-20 16,0 0-10-16,-3 0-9 0,3 2-5 0,-1-1-7 15,2 4-11-15,2 1 0 0,3 2 0 0,4 0 0 16,18-8 0-16,-27 24 0 0,27-24 0 0,-18 34 0 15,12-13 0-15,3-1 0 0,3 2 0 16,3-1 0-16,3 0 0 0,3-1 0 0,5-1 0 16,3-3 0-16,5-5 0 0,3-4 0 0,3-5 0 15,3-3 0-15,-1-5 0 0,4-7 0 0,3-4 0 16,0-5 0-16,2-6 0 0,1-3 0 0,3-5 0 16,-2-4 0-16,1-1 0 0,-5-1 0 0,0 1 0 15,-4 1 0-15,-4-1 0 0,-5 3 0 16,-2 0 0-16,-4-1 0 0,-2 2 0 0,-4-2 0 15,-3 0 0-15,-2 4 0 0,-4 3 0 0,-2 4 0 16,-1 7 0-16,0 21 0 0,-9-18 0 0,9 18 0 16,0 0 0-16,-25 26 0 0,9-3 0 15,-2 9 0-15,-3 6 0 0,-2 6 0 0,0 1 0 16,-3 4 0-16,1-1 0 0,3 0 0 0,2-2-36 16,11 3-36-16,-1-11-35 0,21 17-113 15,-19-20-304-15,22 5-66 0,0-4 93 0</inkml:trace>
    <inkml:trace contextRef="#ctx0" brushRef="#br0" timeOffset="6135.8446">23461 9755 1509 0,'0'0'138'0,"-2"30"-49"0,2-30-21 0,16 27-5 16,-16-27-15-16,26 18-8 0,-26-18-10 0,33 9-9 16,-15-9-2-16,2 0-4 0,2-4-8 15,3-2-7-15,0-7 0 0,2-1 0 0,-3-3 0 16,1-1 0-16,-2-1 0 0,0-3 0 0,-1-1 0 16,0-1 0-16,-3-1 0 0,-2 1 0 0,-3 1 0 15,-6 1 0-15,-2 3-5 0,-5 2 10 0,-1 17-17 16,-6-28 21-16,6 28-10 0,-19-18 0 0,19 18 1 15,-32 0 2-15,10 7 1 0,-4 6-8 0,-4 4 10 16,1 4-5-16,-4 6 0 0,3 6 0 16,-2 2 0-16,4 3 0 0,2 1 0 15,2 0 0-15,5-2 0 0,6-1 0 0,3-3 0 16,6-4 0-16,8-2 0 0,2-4 0 0,9-3 0 16,0-2 0-16,7-3 0 0,3-3 0 0,5-5 0 15,3-3 0-15,5 0 0 0,-1-7-20 0,7 2-47 16,-3-9-32-16,13 14-85 0,-24-23-219 15,15 12-190-15,-2 3 18 0,-8-13 470 0</inkml:trace>
    <inkml:trace contextRef="#ctx0" brushRef="#br0" timeOffset="6292.0903">24153 9993 1948 0,'0'0'95'0,"0"0"-91"0,0 0-4 15,0 0 0-15,0 0 0 0,0 0 0 0,0 0-18 16,0 0-43-16,8-24-55 0,14 30-201 0,-22-6-322 16,18-15 33-16,-18 15 317 0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7.92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1BA6588-B872-4417-817E-9C585CBA3EF0}" emma:medium="tactile" emma:mode="ink">
          <msink:context xmlns:msink="http://schemas.microsoft.com/ink/2010/main" type="inkDrawing" rotatedBoundingBox="21075,10160 21367,9407 21804,9577 21512,10329" hotPoints="21748,9870 21429,10189 21110,9870 21429,9551" semanticType="enclosure" shapeName="Circle">
            <msink:destinationLink direction="with" ref="{541ADB87-E443-438C-80D4-C5E0E4772E6B}"/>
          </msink:context>
        </emma:interpretation>
      </emma:emma>
    </inkml:annotationXML>
    <inkml:trace contextRef="#ctx0" brushRef="#br0">21398 9755 932 0,'9'-23'282'15,"-23"1"-101"-15,14 22-62 0,-6-28-24 0,6 28-22 16,-13-23-10-16,13 23-13 0,0 0-9 15,-23-18-5-15,23 18-8 0,-20-2-5 0,20 2-7 16,-22 8-2-16,22-8-7 0,-24 21 2 0,24-21-5 16,-26 34 4-16,13-11-3 0,2 2 4 0,-1 5-5 15,2 2 5-15,-2 3-7 0,2 2 6 0,2 3-7 16,-1 0 4-16,2-1-6 0,2-1 7 0,1-1-8 16,4-3 6-16,5-4-5 0,5-5-9 0,6-3 21 15,1-5-21-15,5-4 23 16,3-3-11-16,7-8-1 0,4-4 1 0,3-7 4 15,3-4-4-15,-2-7-6 0,1-3 8 0,-3-5-5 16,-4-4 2-16,-4-2-1 0,-2-3 0 0,-3-2 0 16,-5-1 0-16,-4 0 0 0,-4 1 0 0,-3-1 0 15,-4 0 0-15,-5 1 0 0,-4 0-5 0,-2 3-4 16,-7 0-8-16,-2 2-8 0,-4 0 25 16,-5 3-20-16,0 3 25 0,-1 4-2 0,-1 7-1 15,2 7 1-15,1 5-3 0,1 8-2 0,2 3-3 16,1 7-13-16,1 3-5 0,3 9-5 0,-2-6-48 15,10 15-3-15,-10-14-89 0,25 23-163 0,-12-14-217 16,8 0 11-16,7 6 369 0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7.36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DF4DEBC-36E6-48F4-B003-7D9AE9AF9744}" emma:medium="tactile" emma:mode="ink">
          <msink:context xmlns:msink="http://schemas.microsoft.com/ink/2010/main" type="inkDrawing" rotatedBoundingBox="21888,10127 22186,8754 22966,8924 22667,10297" hotPoints="-2147483648,-2147483648 23051,8895 22346,9954" semanticType="enclosure" shapeName="IsoscelesTriangle">
            <msink:destinationLink direction="with" ref="{541ADB87-E443-438C-80D4-C5E0E4772E6B}"/>
          </msink:context>
        </emma:interpretation>
      </emma:emma>
    </inkml:annotationXML>
    <inkml:trace contextRef="#ctx0" brushRef="#br0">22209 9006 1089 0,'0'0'343'0,"0"0"-228"0,-17 3-49 0,17-3-11 15,-13 21-12-15,7-4-1 0,6-17-16 0,-21 37 1 16,10-18-8-16,3 3 4 0,-2-2-10 15,0 1-1-15,0-1-8 0,1 1 1 0,1-3-4 16,8-18 1-16,-8 29-1 0,8-29 2 0,-1 18-5 16,1-18 2-16,0 0-2 0,0 0 0 0,0 0 4 15,24 5 0-15,-24-5 2 0,29-18-3 0,-12 3 2 16,1-2-4-16,1-3 3 0,0-2-3 16,1-1 4-16,-2 0-1 0,1-2 9 0,0 2 0 15,-5 0 6-15,3 1-3 0,-5 0 2 16,3 3-5-16,-4 1 2 0,-11 18-4 0,16-30 2 15,-16 30-1-15,8-21-11 0,-8 21 11 0,0 0-12 16,0 0 12-16,0 0-3 0,0 0-7 0,0 0 0 16,0 0 0-16,-8 18 0 0,8-18 0 0,-12 29 0 15,12-29 0-15,-10 30 0 0,10-30 0 0,-3 23 0 16,3-23 0-16,10 17 0 0,-10-17 0 16,27 11 0-16,-6-10 0 0,5-1 0 0,3-3 0 15,7-4 0-15,4-2 0 0,1-2 0 16,5-1 0-16,-1-1 0 0,0 0 0 0,-1-1 0 15,-2 1 0-15,-4 2 0 0,-1 0 0 0,-5 1 0 16,-6 3 0-16,-5 2 0 0,-21 5 0 0,21-2 0 16,-21 2 0-16,0 0 0 0,-6 22-10 0,-4-3-10 15,-4 0-17-15,0 9-6 0,-3-4-6 16,3 9-23-16,-7-8-26 0,12 18-87 0,-21-23-143 16,14 14-236-16,-1 5 40 0,-7-11 408 0</inkml:trace>
    <inkml:trace contextRef="#ctx0" brushRef="#br0" timeOffset="1187.5948">22504 9835 1679 0,'-25'2'116'16,"25"-2"-50"-16,0 0-23 0,-18 18-10 16,18-18-9-16,-15 26-8 0,8-10-7 0,0 5 1 15,-1 3-7-15,0 3 4 0,-1 2-7 0,0 1 4 16,-2 2-7-16,1-1 5 0,0-2-12 0,4-4-13 15,4-2 9-15,-1-4-43 0,8 0 4 0,-5-19-56 16,20 29-191-16,-20-29-158 0,0 0-123 0,24 5 178 16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4:28.86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8BE2F211-40B5-4882-A070-158B6C76DA68}" emma:medium="tactile" emma:mode="ink">
          <msink:context xmlns:msink="http://schemas.microsoft.com/ink/2010/main" type="inkDrawing" rotatedBoundingBox="1487,16077 10998,13221 11818,15954 2307,18809" semanticType="callout" shapeName="Other">
            <msink:sourceLink direction="to" ref="{496FB52B-1ADF-4D0A-9507-8410F0EDF941}"/>
            <msink:sourceLink direction="from" ref="{6B61D0EA-2F6F-4693-9383-FCC2C50AEA90}"/>
          </msink:context>
        </emma:interpretation>
      </emma:emma>
    </inkml:annotationXML>
    <inkml:trace contextRef="#ctx0" brushRef="#br0">8002 15117 1122 0,'0'0'374'15,"0"0"-261"-15,-32-25-31 0,32 25-21 0,-20-15-15 16,20 15-13-16,-25-16-9 0,25 16 0 0,-31-16 0 16,31 16-3-16,-31-14 2 0,31 14-5 15,-34-6 2-15,17 7-5 0,-2 4-2 0,2 4-4 16,17-9-6-16,-30 30 5 0,14-9-5 0,3 4 4 15,-2 4-3-15,3 0-9 0,1 4 10 0,4 0-5 16,2-2 0-16,4-3 0 0,4-7 0 0,6-4 0 16,-9-17 0-16,30 21 0 0,-9-18 0 0,3-6 0 15,3-7 0-15,0-6 0 0,-1-5 0 16,2-6 0-16,0-4 0 0,-1-7 0 16,-1-3 0-16,-1-3 0 0,-2-4 0 0,2 3 0 15,-6-1 0-15,-2 2 0 0,-4 2 0 0,-3 0 0 16,-4 5 0-16,-1 0 0 0,-1 5 0 0,-3 3 0 15,-2 3 0-15,0 6 0 0,1 20 0 0,-7-20 0 16,7 20 0-16,0 0 0 0,0 0 0 0,0 0 0 16,-19 31 0-16,12-5 0 0,-3 9 0 15,-1 5 0-15,0 9 0 0,-1-1 0 0,3 4 0 16,2-2-18-16,5 3-45 0,-2-7-10 0,14 8-48 16,-13-22-92-16,29 14-283 0,-13-10-92 0,3-11 114 15</inkml:trace>
    <inkml:trace contextRef="#ctx0" brushRef="#br0" timeOffset="375.1729">8246 15128 1379 0,'5'28'193'0,"-5"-28"-106"16,0 0-24-16,-2 22-17 0,2-22-16 0,0 0-5 15,23 14-20-15,-23-14 18 0,24 3-6 16,-24-3-2-16,26-3 12 0,-26 3-15 0,29-10-3 16,-29 10 3-16,27-16-3 0,-27 16-1 15,21-25 0-15,-21 25 3 0,14-25-2 0,-14 25 3 16,9-28-3-16,-9 28 2 0,1-29-4 0,-1 29 4 16,-7-28-7-16,7 28 1 0,-12-23-5 0,12 23 0 15,-20-14 0-15,20 14 0 0,-23-5 0 16,23 5 0-16,-25 10 0 0,25-10 0 0,-32 31 0 15,15-6 0-15,0 4 0 0,1 8 0 0,0 0-1 16,4 2 2-16,2 2-1 0,4-3 0 0,6-2 0 16,3-4 0-16,4-4 0 0,5-2 0 0,5-8 0 15,4-4 0-15,3-4-12 0,9-5-4 0,6-5 1 16,10-6-15-16,3-9-21 0,12 2-54 16,-11-27-164-16,19 13-374 0,-3-8 41 15,0-8 299-15</inkml:trace>
    <inkml:trace contextRef="#ctx0" brushRef="#br0" timeOffset="2526.7225">10074 14713 857 0,'15'-40'293'0,"-6"14"-230"16,-9-8-18-16,3 6 14 0,-9-7-26 15,4 7 14-15,-10-5-18 0,1 8 13 0,-10-6 6 16,2 8-9-16,-7-2 0 0,2 6-12 0,-3 2 4 15,4 8-6-15,-4 1 2 0,7 9-1 0,-5 4-6 16,5 7 4-16,-2 8-4 0,0 6 2 0,-1 9-4 16,3 10 6-16,0 6 2 0,0 8-21 0,2 4 19 15,1 5-23-15,3 2-1 0,1 0 13 16,2-2-17-16,4-3 9 0,2-6-12 0,5-5 8 16,5-5-3-16,1-6-27 0,7-7 8 15,-1-8-41-15,9-2-7 0,-21-26-16 0,41 34-32 16,-41-34-32-16,42 19-60 0,-42-19-57 0,29-12-179 15,-8 17 29-15,-20-23 365 0</inkml:trace>
    <inkml:trace contextRef="#ctx0" brushRef="#br0" timeOffset="3776.7387">9439 15017 1658 0,'-17'-5'109'0,"17"5"-81"16,0 0-9-16,23-15 0 0,-1 2 9 0,8-1-5 15,5-5-6-15,4 1-8 0,3-1 1 16,1 1-8-16,2 1 2 0,2 1-4 16,1 3 1-16,0 1-5 0,-1 3-7 0,1 1-10 15,-2 7-6-15,-4-1-1 0,0 6-2 0,-6 1 8 16,-3 1 4-16,-4 2 7 0,-5 3 5 0,-3 1 3 16,-4 2-1-16,-17-14 5 0,20 27-3 0,-20-27 4 15,6 26-1-15,-6-26 6 0,-3 18 2 0,3-18 3 16,0 0 5-16,-14 19-4 0,14-19 0 15,0 0-2-15,-26 5-4 0,26-5 0 0,-19-1-1 16,19 1-1-16,-25 2 1 0,25-2-1 0,-25 6 0 16,25-6-1-16,-31 17 0 0,14-2 5 0,-1 3-1 15,1 4 7-15,0 3 0 0,1 3 2 16,0 0-5-16,3 1-10 0,3 0 16 0,4-2-20 16,4-3 21-16,3-3-12 0,-1-21-2 0,11 28 0 15,-11-28-4-15,27 16-2 0,-7-15 1 16,5-3 2-16,4-8 3 0,1-6 0 0,6-7-17 15,-1-3 21-15,3-4-22 0,-3-3 20 0,-1-2-2 16,-4-1-7-16,-2 0 6 0,-5 1-7 0,-3 3 4 16,-6 3-5-16,-3 1 3 0,-5 4-3 0,-4 3 5 15,-5 4-4-15,3 17 4 0,-17-28-3 0,17 28 3 16,-27-16-4-16,27 16 0 0,-32-7-2 16,13 9-2-16,2 1 7 0,17-3-2 0,-30 11 2 15,30-11 1-15,-22 17 0 0,22-17-1 16,-11 17 0-16,11-17-2 0,0 0 1 0,9 19 0 15,-9-19 1-15,19 11 1 0,-2-7 3 0,4-3 1 16,2-1 1-16,2-1 1 0,2-2 0 0,0 1-2 16,1-2 0-16,0 2-1 0,0 2-1 0,-3-1 1 15,2 1-1-15,-6 2 0 0,-2 2-3 16,-19-4 0-16,25 10 0 0,-25-10-1 0,0 0 1 16,19 23-1-16,-19-23 0 0,5 22-3 0,-5-22 3 15,-2 30-4-15,2-30 2 0,-13 32-5 0,5-12 2 16,-2 0-1-16,-1 1 4 0,0-3 1 0,-1 1 0 15,1-2 0-15,1 0 2 0,10-17-2 16,-17 25 2-16,17-25-4 0,0 0 4 0,-11 17-5 16,11-17 4-16,0 0-1 0,0 0 0 15,0 0 5-15,17-23-3 0,-17 23 3 0,24-34-5 16,-12 15 6-16,0-1-1 0,1-5 5 0,2 2-1 16,-1 2 0-16,0-1-3 0,-1 3 2 0,-3 0-4 15,1 0 4-15,-11 19-4 0,16-27 1 0,-16 27-1 16,9-17 1-16,-9 17-3 0,0 0 1 0,0 0-1 15,0 0 0-15,0 0 2 0,0 0-2 16,0 0 2-16,0 0-2 0,17-3-1 0,-17 3 2 16,17 1-3-16,-17-1 4 0,21-2-1 0,-21 2 1 15,26-4 1-15,-26 4-3 0,29-6 0 16,-29 6 0-16,30-8 0 0,-13 3 0 0,-17 5 0 16,28-8 0-16,-28 8 0 0,0 0 0 0,21-2 0 15,-21 2 0-15,0 0 0 0,0 0 0 0,0 0 0 16,0 0 0-16,0 0 0 0,6 18 0 15,-6-18 0-15,-2 17 0 0,2-17 0 0,-7 22 0 16,7-22 0-16,-10 32 0 0,3-13 0 0,-1 0 0 16,1 0 0-16,-2 3 0 0,2 0 0 0,1-4 0 15,1 0 0-15,5-18 0 0,-5 18 0 0,5-18 0 16,0 0 0-16,0 0 0 0,0 0 0 0,0 0 0 16,19-6 0-16,-19 6 0 0,20-26 0 0,-8 4 0 15,1-1 0-15,2-1 0 16,1-3 0-16,1 0 0 0,0 2 0 0,0 0 0 15,-1 2 0-15,0 3 0 0,-3 3 0 0,-13 17 0 16,23-23 0-16,-23 23 0 0,0 0 0 0,0 0 0 16,17-7 0-16,-17 7 0 0,0 0 0 0,4 20 0 15,-4-20 0-15,2 26 0 0,-2-8 0 0,-1 0 0 16,0 1 0-16,1 0 0 0,0-19 0 16,0 29 0-16,0-29 0 0,6 19 0 0,-6-19 0 15,0 0 0-15,24 11 0 0,-24-11 0 0,31-8 0 16,-13-4 0-16,5-4 0 0,1-6 0 0,3-3 0 15,3-3 0-15,1-1 0 0,-2 2 0 16,0 1 0-16,-5 4 0 0,0 1 0 0,-5 6 0 16,-19 15 0-16,23-18 0 0,-23 18 0 0,0 0 0 15,0 0 0-15,0 0 0 0,0 0 0 16,-8 31 0-16,-5-8 0 0,0 6 0 0,-3 2 0 16,-1 4 0-16,0 1 0 0,1 0 0 0,1-2 0 15,4 0-21-15,0-7-10 0,6 1-21 0,0-8-12 16,11 4-45-16,-6-24-62 0,17 32-155 0,-17-32-277 15,22 12 72-15,-4 1 393 0</inkml:trace>
    <inkml:trace contextRef="#ctx0" brushRef="#br0" timeOffset="14335.8236">1845 16010 955 0,'31'-12'274'0,"-31"12"-138"0,0 0-24 0,-13-21-17 15,13 21-17-15,0 0-19 0,0 0-18 0,-30-2-16 16,13 6-5-16,-4 4-4 0,-2 3-1 0,-4 1-4 16,0 1 0-16,-3 3-6 0,1 2 2 15,1 1-2-15,1 1 3 0,3-2-2 16,2-1 5-16,4-4-4 0,18-13 3 0,-27 19-4 15,27-19-3-15,0 0-2 0,0 0-3 0,0 0 0 16,0 0 2-16,0 0-1 0,0 0 2 0,29 11-1 16,-10-11-1-16,3-1 2 0,-1 0-2 0,4 1 2 15,1 1 1-15,1 3-2 0,2 2 2 0,-2 3-2 16,-3 3 1-16,0 4-2 0,-6-1 4 16,-5 2-3-16,-2 2 2 0,-5 3-2 0,-1 2 3 15,-5 1-6-15,-2 1 5 0,-4-3-4 0,-3-3 5 16,-2-2-5-16,11-18 5 0,-25 27-3 0,25-27-14 15,-25 18 10-15,25-18-18 0,-18 5 3 0,18-5 4 16,0 0-29-16,-19-23-8 0,19 23-51 0,-5-40-69 16,22 23-188-16,-8-13-214 0,4-9 63 0,12 13 476 15</inkml:trace>
    <inkml:trace contextRef="#ctx0" brushRef="#br0" timeOffset="19308.1129">9692 15903 1053 0,'-17'1'351'0,"-5"-11"-217"15,22 10-53-15,-27-5-15 0,27 5-4 16,-33 0-19-16,16 3-10 0,-5 1-11 0,2 2 0 15,-1 1-6-15,0 2 0 0,-1 2-4 0,4 2 3 16,0 1-2-16,2 5 5 0,1 0-4 0,2 1 1 16,2 3-4-16,1 2 2 0,3 0-7 0,1 2 3 15,4-3-8-15,0 1 3 0,5-1-4 16,2-2 1-16,2 0-3 0,4-3 1 0,3 1-5 16,2-3-2-16,6-3-7 0,1-2-5 0,8-3-8 15,0-5-4-15,8-2-13 0,-1-8-7 0,9 0-15 16,-5-14-16-16,11 8-13 0,-8-16-28 0,15 15-27 15,-18-20-33-15,17 14-12 0,-18-16-5 16,7 6 14-16,-8-1 20 0,-5-3 41 0,-3 5 55 16,-8 2 79-16,-6-1 56 0,-6 8 36 15,-8-1 17-15,-4 20 14 0,-7-23 5 0,-10 12 29 16,17 11-11-16,-42-3-3 0,25 14-24 0,-17-11-23 16,11 14-14-16,-12-7-16 0,7 13-4 0,-7-6-12 15,7 7-4-15,-4-4-14 0,6 5 0 0,0-4-12 16,5 4 4-16,3-2-10 0,3-1-1 0,2 1-8 15,3-1 0-15,4 0-8 0,4 1 2 0,3-1-3 16,2-1 1-16,5 0-3 0,3 1 3 16,-11-19-6-16,29 29 4 0,-9-17-3 0,4-4 2 15,1-2-2-15,4-5 2 0,3-3-1 16,0-4-2-16,-1-4 2 0,0-1-3 0,-2-2 3 16,-4-3-3-16,-3-1 2 0,-2-2-2 0,-3-1 4 15,-3-3-5-15,-3-3 5 0,0 0-4 0,-2-2 2 16,-3-2-3-16,-1 2 4 0,-2-3-5 15,-2 4 3-15,-1-2-4 0,0 0 5 0,-1 2-5 16,-1 2-8-16,-1 2 22 0,1 4-21 0,2 19 24 16,-9-25-9-16,9 25-1 0,0 0 1 0,0 0 1 15,0 0-1-15,0 0-1 0,0 0-1 0,-18 0-1 16,18 0 0-16,1 18-9 0,-1-18 12 0,9 23-11 16,-9-23 25-16,13 23-15 0,-13-23 11 15,23 18-9-15,-23-18 0 0,31 12 3 16,-13-7 0-16,2-2-7 0,1-2 0 0,1-1 0 15,1 0 0-15,-1 0 0 0,-1 1 0 0,-2 2 0 16,0 0 0-16,-19-3 0 0,26 10 0 0,-26-10 0 16,16 18 0-16,-16-18 0 0,12 25 0 0,-12-25 0 15,5 33 0-15,-5-33 0 0,-8 36 0 0,0-15 0 16,0 2 0-16,-1 1 0 0,-1 3 0 0,-1-2 0 16,-2 0 0-16,2-2 0 0,2-2 0 15,1-4 0-15,8-17 0 0,-7 22 0 0,7-22 0 16,0 0 0-16,0 0 0 0,0 0 0 15,0 0 0-15,0 0 0 0,11-17 0 0,-11 17 0 16,18-38 0-16,-6 13 0 0,-1-4 0 0,2-1 0 16,0-1 0-16,0 4 0 0,-2-1 0 0,3 4 0 15,-5 2 0-15,2 2 0 0,-11 20 0 16,16-29 0-16,-16 29 0 0,0 0 0 0,0 0 0 16,0 0 0-16,0 0 0 0,0 0 0 0,0 0 0 15,0 0 0-15,21-6 0 0,-21 6 0 0,22 2 0 16,-22-2 0-16,39-8 0 0,-14 0-14 0,8 1-36 15,-1-8-24-15,13 7-33 0,-13-17-68 0,27 22-282 16,-19-13-141-16,-1 3 48 0,2 9 529 0</inkml:trace>
    <inkml:trace contextRef="#ctx0" brushRef="#br0" timeOffset="19736.1799">10917 15910 1194 0,'19'3'301'0,"-19"-3"-154"16,0 0-39-16,0 0-30 0,0 0-20 0,0 0-18 16,0 0-7-16,0 0-13 0,-5 18-2 0,5-18-10 15,-9 34 0-15,3-14-6 0,1 1 2 0,-1 2-3 16,1 0 2-16,1 1-2 0,-1 2 4 0,0-3-4 15,2-2 4-15,2 0-6 0,1-4 3 16,0-17-3-16,3 29 3 0,-3-29-2 0,0 0 1 16,8 19-2-16,-8-19 1 0,0 0-1 0,0 0 2 15,0 0 5-15,0 0-2 0,18-24-4 0,-18 24 0 16,8-31 0-16,-3 10 0 0,-2 0 0 0,3 1 0 16,-2-2 0-16,1 2 0 0,-2-1 0 15,1 2 0-15,-1-1 0 0,-1 0 0 0,2 0 0 16,-2 0 0-16,2 3 0 0,-2-2 0 15,-2 19 0-15,7-32 0 0,-7 32 0 0,10-23 0 16,-10 23 0-16,0 0 0 0,20-16 0 0,-20 16 0 16,18-2 0-16,-18 2 0 0,29 4 0 0,-8-3 0 15,5 2 0-15,5 0-12 0,7-1-9 0,-1-4-39 16,12 7-45-16,-10-20-113 0,18 14-428 0,-5-4 29 16,2-3 250-16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1.190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496FB52B-1ADF-4D0A-9507-8410F0EDF941}" emma:medium="tactile" emma:mode="ink">
          <msink:context xmlns:msink="http://schemas.microsoft.com/ink/2010/main" type="inkDrawing" rotatedBoundingBox="7529,13492 16303,13059 16350,14015 7576,14448" semanticType="underline" shapeName="Other">
            <msink:sourceLink direction="with" ref="{287FB395-14F4-4056-87F9-B3023A78C2E8}"/>
            <msink:destinationLink direction="to" ref="{8BE2F211-40B5-4882-A070-158B6C76DA68}"/>
          </msink:context>
        </emma:interpretation>
      </emma:emma>
    </inkml:annotationXML>
    <inkml:trace contextRef="#ctx0" brushRef="#br0">7788 13985 1359 0,'-24'-23'176'0,"24"23"-91"0,-21 7-10 0,21-7-11 16,-28 25-28-16,14-6-5 0,-4 3-8 0,1 7 6 16,-2 0-3-16,4 3 4 0,0 0-11 15,3 4 0-15,1-2-8 0,2 4 9 0,2-5-8 16,3-1 6-16,2-6-10 0,3-4-2 0,5-5-6 15,-6-17 0-15,22 19 0 0,-5-12 0 0,6-6 0 16,3-7 0-16,3-3 0 0,3-5 0 16,2-6 0-16,2-4 0 0,4-5 0 0,0-2 0 15,-1-3 0-15,-1-1 0 0,-3 2 0 0,-1-1-6 16,-3 3 4-16,-5 1 2 0,-2 2-1 0,-6 5-5 16,-5 3 3-16,-13 20-5 0,15-25 7 0,-15 25-2 15,0 0 2-15,0 0-3 0,0 0-6 0,0 0-3 16,-20 12-5-16,12 5-3 0,-1 4 2 15,0 3 4-15,1 5-3 0,0-3 4 0,3 3-8 16,0-3-2-16,5 0-13 0,-2-5-16 16,9 4-35-16,-7-25-37 0,16 38-73 0,-16-38-96 15,0 0-220-15,31 16 37 0,-31-16 426 0</inkml:trace>
    <inkml:trace contextRef="#ctx0" brushRef="#br0" timeOffset="497.0137">8606 13862 1031 0,'-13'30'323'0,"-24"-17"-182"0,25 13-95 16,-7-6 33-16,8 11-29 0,-7-5 15 15,6 7-27-15,-4-2-10 0,4 4 5 0,-3-2-11 16,3 0 8-16,1-3-20 0,3-1 6 16,1-5-8-16,3-2 0 0,3-5-5 0,1-17-1 15,2 23-3-15,-2-23 0 0,0 0-3 0,0 0-2 16,21 7 0-16,-21-7 3 0,23-19 3 0,-23 19-2 15,29-39 6-15,-13 12-5 0,0-2 4 0,0-1-5 16,-2 1 6-16,-1-1-7 0,-2 2 6 0,0 0-5 16,-1 3 2-16,-1-1-2 0,-3 5 5 15,-1 1-3-15,-5 20-12 0,7-24 12 0,-7 24-13 16,0 0 13-16,0 0 1 0,0 0-1 0,0 0 1 16,0 0 1-16,0 0 14 0,6 22-14 15,-5-5 12-15,3 0-14 0,-2 0 0 0,-2-17 1 16,9 29-4-16,-9-29 4 0,14 21-6 0,-14-21 7 15,22 15 0-15,-22-15 1 0,33 2 7 0,-11-5 0 16,3-8 3-16,5-5 3 0,1-4 0 16,5-6-3-16,1-4-12 0,3-1 15 0,1-3-20 15,-4 0 13-15,-2 0-5 0,-2 2-7 0,-2 6 4 16,-3 0-3-16,-4 7 4 0,-5 5-3 0,-19 14 2 16,22-14-2-16,-22 14 1 0,0 0 1 0,0 0-4 15,-3 33 4-15,-5-8-6 0,-3 7 2 0,-1 4-4 16,-3 3-10-16,0 1 17 0,0 0-21 0,3 1 12 15,0-3-10-15,3 1-9 0,2-7 1 16,6-2-14-16,-1-8-17 0,11 5-64 0,-9-27-58 16,25 31-76-16,-25-31-109 0,21-8-137 15,10 12 134-15,-17-27 368 0</inkml:trace>
    <inkml:trace contextRef="#ctx0" brushRef="#br0" timeOffset="675.0614">9560 13855 1247 0,'0'0'423'0,"-22"24"-321"16,3-2-45-16,4 3-26 0,-3 0 10 15,2 6-35-15,2-2 13 0,0 4-10 0,3 1-9 16,2-2 6-16,1 0-8 0,2-1 0 0,1-4-12 16,2-1-13-16,3 3-25 0,-1-9-14 0,9 7-40 15,-8-27-50-15,16 31-132 0,-16-31-273 16,0 0 40-16,24 22 376 0</inkml:trace>
    <inkml:trace contextRef="#ctx0" brushRef="#br0" timeOffset="862.5842">9628 13396 1305 0,'-19'-6'352'0,"19"6"-274"16,-27 11-56-16,27-11-8 0,0 0-13 0,-20 2-24 15,20-2-23-15,0 0-20 0,0 0-6 0,0 0-14 16,0 0-61-16,0 0-88 0,24-12-292 0,-3 18 49 16,-21-6 387-16</inkml:trace>
    <inkml:trace contextRef="#ctx0" brushRef="#br0" timeOffset="1268.8364">9712 13830 1684 0,'0'0'64'0,"-3"21"-24"0,3-21-1 15,3 20-7-15,-3-20-13 0,4 25 0 0,-4-25-4 16,1 25-8-16,-1-25 10 0,-2 28-11 0,2-28 21 16,-6 33-12-16,0-17 10 0,0 4-13 0,-1-2-5 15,1-1 2-15,6-17-7 0,-12 28 3 0,12-28-4 16,-5 19 1-16,5-19-2 0,0 0 0 0,0 0-2 15,0 0 2-15,0 0-2 0,0 0-2 16,27 5 4-16,-27-5-2 0,29-27 2 16,-10 9-2-16,0-4 5 0,3-2-5 0,0-1-9 15,-3 1 22-15,2-2-22 0,-2 3 21 0,-2 0-6 16,3 1-4-16,-6 4 3 0,-14 18-3 0,25-24 2 16,-25 24-1-16,0 0-1 0,0 0 0 0,0 0 0 15,0 0-1-15,0 0 4 0,0 0-3 0,9 27 0 16,-12-7 0-16,-1 7 0 0,-1 2-9 15,-1 2 14-15,0 4-23 0,0-2 16 0,-2 1-9 16,3 0-7-16,1-4 0 0,4-1-7 16,2-5-3-16,6 0-15 0,-1-5-5 0,9 1-25 0,-16-20 2 15,34 27-11-15,-34-27-21 0,45 12-46 0,-45-12-107 16,40-19-263-16,-10 15 29 0,-13-18 402 16</inkml:trace>
    <inkml:trace contextRef="#ctx0" brushRef="#br0" timeOffset="1471.971">10257 13749 1585 0,'0'0'113'0,"7"31"-42"0,-7-31-20 0,-2 33-13 16,0-10-15-16,-1 4-3 0,1 3-3 16,-1 5-6-16,-2 0 19 0,3 3-25 0,-3-1 16 15,0 1-15-15,4-4-9 0,-1-2 4 16,3-1-14-16,0-5-1 0,3 1-10 0,-2-7-7 15,7 2-22-15,-9-22-4 0,19 30-38 0,-19-30-47 16,27 16-96-16,-27-16-184 0,17-17-115 0,6 12 175 16,-15-25 362-16</inkml:trace>
    <inkml:trace contextRef="#ctx0" brushRef="#br0" timeOffset="1659.5658">10454 13472 797 0,'0'0'88'0,"-6"21"-74"0,6-21-15 15,0 0-5-15,22 19-6 0,-22-19 1 0,23 11-1 16,-23-11 3-16,37 6-26 0,-17-6-35 0,5 1-72 16,4 4-129-16,-12-19-58 0,24 21 329 0</inkml:trace>
    <inkml:trace contextRef="#ctx0" brushRef="#br0" timeOffset="2018.8741">10825 13588 1023 0,'-22'42'364'16,"-5"-21"-236"-16,16 16-20 0,-10-14-16 0,10 10-14 15,-8-2-24-15,7 1-5 0,-1 0-11 16,4 0-3-16,0-1-11 0,5-1-14 0,0-2 14 16,4-2-22-16,2-4 15 0,1-1-16 0,3-3-1 15,-6-18 0-15,15 24 0 0,-15-24 0 0,24 13 0 16,-24-13 0-16,33 0 0 0,-15-5 0 15,3-3 0-15,0-3 0 0,2-5 0 0,0-4 0 16,0-4 0-16,-1-3 0 0,-2-2-1 0,1 0 2 16,-1 0-1-16,-2 1 0 0,-2 2 0 0,-3 0 0 15,-2 2 0-15,-1 1 0 0,-3 4 0 0,-1 1 0 16,-6 18 0-16,6-28 0 0,-6 28 0 0,0 0 0 16,0 0 0-16,0 0 0 0,0 0 0 15,0 0 0-15,0 0 0 0,0 0 0 16,-10 31 0-16,4-12 0 0,0 4 0 0,0 4 0 15,1 0-4-15,0 2 1 0,3-1-9 0,1-3-14 16,3 0 15-16,1-3-29 0,4 0 18 0,-1-4-17 16,4 0-7-16,-10-18-12 0,25 27-24 0,-25-27-34 15,38 14-57-15,-38-14-89 0,41-17-229 0,-9 15 5 16,-11-17 311-16</inkml:trace>
    <inkml:trace contextRef="#ctx0" brushRef="#br0" timeOffset="2487.676">11556 13709 1127 0,'0'0'345'0,"0"0"-218"0,-16 22-41 0,16-22-25 16,-19 21-19-16,19-21-15 0,-21 31-4 15,10-13-4-15,1 3-2 0,1 1-6 16,0 1 0-16,1 2-7 0,0 2-9 0,1-4 25 16,2 0-24-16,0-3 20 0,2 0-12 0,3-20-3 15,-5 29-1-15,5-29-1 0,1 16 2 0,-1-16-4 16,0 0 0-16,0 0-1 0,0 0 1 0,0 0 2 15,19-4 0-15,-19 4 3 0,17-29-3 0,-7 8 3 16,0-1-4-16,1-1-8 0,-1 0 23 16,1 2-26-16,-3-2 26 0,2 1-12 0,-3 1-3 15,0 1 5-15,2 0-5 0,-2 2 4 16,-7 18-3-16,16-29 1 0,-16 29 0 0,0 0 0 16,0 0-1-16,0 0 1 0,0 0 1 0,0 0 0 15,0 0 0-15,0 0 0 0,13 24 0 0,-14-7-2 16,-1 1 3-16,-2 3-4 0,0 1 5 0,1-2-5 15,2-2 3-15,1-18-4 0,6 27 2 16,-6-27-1-16,18 16-14 0,-18-16 14 0,31 3 0 16,-11-6 0-16,4-4 15 0,7-7-10 0,3-3 1 15,5-6 6-15,4-2 0 0,1-4 4 0,1-1-7 16,-2-2 3-16,-3 3-7 0,-5 0 6 0,-1 3-4 16,-6 1 3-16,-2 4-5 0,-7 4 2 0,-19 17-4 15,20-18 2-15,-20 18 0 0,0 0-1 16,0 0 0-16,-14 21-3 0,0 1 0 15,-5 7-6-15,1 3 2 0,0 3-13 0,-2 0 2 16,5 1-15-16,-1-2-4 0,4 3-27 0,-2-10-16 16,16 12-47-16,-2-39-120 0,2 38-304 0,6-11-12 15,-8-27 282-15</inkml:trace>
    <inkml:trace contextRef="#ctx0" brushRef="#br0" timeOffset="4377.1355">15680 13200 1776 0,'-16'61'235'0,"-2"-8"-204"15,2 0-26-15,0 0-5 0,0-1 0 0,3-1 0 16,0 1 0-16,3-1 0 0,3-3 0 15,1-4 0-15,2-4 0 0,1-4 0 16,3-2 0-16,0-4 0 0,4 0-31 0,0-5-22 0,4-2 5 16,-8-23-41-16,25 37-65 0,-25-37-87 0,21 10-364 15,-21-10 54-15,19 1 277 0</inkml:trace>
    <inkml:trace contextRef="#ctx0" brushRef="#br0" timeOffset="4646.9812">15896 13428 1525 0,'-17'24'231'0,"-8"-10"-157"0,0 8-18 16,-3-1-13-16,0 3-6 0,1-2-13 0,1 2 3 15,2-2-9-15,3-1-6 0,2 0-12 16,4-4 0-16,15-17 0 0,-23 29 0 16,23-29 0-16,-11 19 0 0,11-19 0 0,0 0 0 15,0 0 0-15,4 18 0 0,-4-18 0 0,0 0 0 16,21 11 0-16,-21-11 0 0,28 6 0 0,-28-6 0 15,33 5 0-15,-15-2 0 0,2-1 0 0,-2 2 0 16,-1 0 0-16,0 2 0 0,0-2 0 0,-17-4 0 16,33 11 0-16,-33-11 0 0,33 7 0 15,-33-7 0-15,35 4 0 0,-17-9-51 0,8 7-66 16,-13-18-110-16,24 12-401 0,-15-5 7 0,3 1 219 16</inkml:trace>
    <inkml:trace contextRef="#ctx0" brushRef="#br0" timeOffset="4803.185">16150 13886 1612 0,'4'22'435'0,"-4"-22"-435"0,0 0 0 0,-18 3 0 16,18-3 0-16,0 0 0 0,0 0 0 0,7-18 0 16,-7 18 0-16,17-26 0 0,-2 5 0 0,5 3 0 15,1-11-98-15,17 24-231 0,-14-20-339 0,8 4 35 16,-5 7 315-16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12:05.3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10754 11594 808 0,'-18'9'57'0,"18"-9"-11"0,0 0 252 16,-21-3-271-16,21 3 9 0,0 0 9 0,-18 4-10 15,18-4-3-15,0 0-6 0,-10 29 2 0,6-11 3 16,6 14 11-16,-6 5-3 0,4 14 8 0,-5 7-13 16,-1 12 10-16,-6 3-2 0,0 5-19 0,-5-5 15 15,2-7-18-15,3-17-3 0,6-18 2 0,6-31-12 16,0 0-5-16,40-20 1 0,7-26-3 15,20-29-2-15,20-27 17 0,21-29-10 0,20-15 5 16,26-17 2-16,19-8-6 0,21-5 6 0,9-5 12 16,5 1-13-16,-1 6-4 0,-9 7-11 0,-10 9-26 15,-7 10-32-15,-19 0-37 0,-4 25-100 0,-38 1-384 16,-3 7 23-16,-19 9 152 0</inkml:trace>
  <inkml:trace contextRef="#ctx0" brushRef="#br0" timeOffset="1109.3602">11548 9917 1147 0,'17'-10'284'0,"-17"10"-249"0,0 0-18 16,-5-18-19-16,5 18-8 0,4-17 1 0,-4 17 3 15,0 0 7-15,10-22 2 0,-10 22 3 0,0 0 0 16,0 0 0-16,0 0 1 0,0 0 7 16,0 0 8-16,6 18 6 0,-4 8 11 0,-4 7-9 15,2 12 4-15,-4 9-13 0,-1 7-9 0,-2 5 23 16,1 1-18-16,-4-6 20 0,3-4-2 0,-2-19-14 16,7-13 0-16,2-25-6 0,0 0-1 0,33-14 7 15,3-17 6-15,18-25 0 0,20-20 16 0,23-29-16 16,25-21-5-16,21-20-22 0,20-18 0 0,18-6 0 15,9-7 0-15,11 2 0 0,1 3 0 16,-5 5-16-16,-15 4-49 0,-6 19-50 16,-33-13-247-16,-7 31-261 0,-24 6 23 0,-28 8 335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7.994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226C7B9E-150E-48EE-ABF4-C036645B8085}" emma:medium="tactile" emma:mode="ink">
          <msink:context xmlns:msink="http://schemas.microsoft.com/ink/2010/main" type="inkDrawing" rotatedBoundingBox="12947,17735 15117,15453 15262,15591 13091,17873" semanticType="callout" shapeName="Other">
            <msink:sourceLink direction="with" ref="{D57A7A24-84FD-4DC4-9DBA-09215BE6D503}"/>
            <msink:sourceLink direction="with" ref="{79D1D34B-2FDD-47E9-848A-966BE2998DA1}"/>
          </msink:context>
        </emma:interpretation>
      </emma:emma>
    </inkml:annotationXML>
    <inkml:trace contextRef="#ctx0" brushRef="#br0">2197 0 1433 0,'-72'28'155'0,"-23"9"-115"15,-5 19-18-15,-14 19-19 0,-4 18 8 0,-7 15-14 16,-5 14 3-16,-5 10 16 0,-8 13-14 0,3 5 8 15,-3 6 1-15,4 3-28 0,6-5 2 0,11-2 1 16,5-16-27-16,20-1-3 0,2-25-20 0,28-2-63 16,-3-36-58-16,42-2-194 0,14-11-122 0,14-59 189 15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8.416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8861AB1-C9B8-41F4-AFD4-F066D4A176A0}" emma:medium="tactile" emma:mode="ink">
          <msink:context xmlns:msink="http://schemas.microsoft.com/ink/2010/main" type="inkDrawing" rotatedBoundingBox="16513,18061 18975,15689 19105,15825 16643,18196" semanticType="callout" shapeName="Other">
            <msink:sourceLink direction="with" ref="{D57A7A24-84FD-4DC4-9DBA-09215BE6D503}"/>
            <msink:sourceLink direction="with" ref="{94D4F12A-05CF-430B-A884-DF3AE42406B2}"/>
          </msink:context>
        </emma:interpretation>
      </emma:emma>
    </inkml:annotationXML>
    <inkml:trace contextRef="#ctx0" brushRef="#br0">2495-4 815 0,'0'0'199'0,"-39"-10"-46"16,-5 15-50-16,6 23-20 0,-27-3-17 0,1 24-1 15,-24 5-13-15,-1 19 4 0,-22 11 1 0,0 19-27 16,-15 2 12-16,-5 16-25 15,-9 5-11-15,-10 8 10 0,-3 10-26 0,0 1 5 0,0 4 9 16,8-1-8-16,6-3 10 0,5-7-1 16,18-8-30-16,12-18 7 0,23-11-9 0,15-24-37 15,27-7-5-15,5-39-68 0,43 10-62 0,-9-41-85 16,35-20-219-16,29 8 74 0,-3-42 429 0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8.72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7652DA0-720A-494A-A600-C5FB91AD0FF7}" emma:medium="tactile" emma:mode="ink">
          <msink:context xmlns:msink="http://schemas.microsoft.com/ink/2010/main" type="inkDrawing" rotatedBoundingBox="19202,18061 21505,15603 21600,15693 19297,18151" semanticType="callout" shapeName="Other">
            <msink:sourceLink direction="with" ref="{94D4F12A-05CF-430B-A884-DF3AE42406B2}"/>
          </msink:context>
        </emma:interpretation>
      </emma:emma>
    </inkml:annotationXML>
    <inkml:trace contextRef="#ctx0" brushRef="#br0">2355 0 1075 0,'0'0'197'0,"-37"11"-159"16,37-11-29-16,-34 0-6 0,34 0 2 0,-33 7 11 16,33-7 13-16,-35 22 10 0,35-22 3 0,-55 42-9 15,24-5-4-15,-17 3-10 0,1 14 9 16,-18 11-5-16,-8 15 17 0,-18 11 4 0,-6 18-19 16,-19 4 15-16,-7 15-20 0,-10 7-5 15,-5 8 18-15,-7 7-25 0,-1 3 1 0,0-1 6 16,3 2-15-16,10-11 8 0,10-8-4 0,17-15-30 15,15-20 4-15,27-11-37 0,10-29-4 0,33-5-33 16,-7-41-92-16,50 13-157 0,3-29-210 0,12-28 68 16,33 7 483-16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9.150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869C16EE-E0D6-42F3-8918-26DA256006F2}" emma:medium="tactile" emma:mode="ink">
          <msink:context xmlns:msink="http://schemas.microsoft.com/ink/2010/main" type="inkDrawing" rotatedBoundingBox="21287,18059 24299,14604 24416,14706 21404,18161" semanticType="callout" shapeName="Other">
            <msink:sourceLink direction="with" ref="{4478318A-1646-4053-81BF-43B7E5B59278}"/>
            <msink:sourceLink direction="with" ref="{94D4F12A-05CF-430B-A884-DF3AE42406B2}"/>
          </msink:context>
        </emma:interpretation>
      </emma:emma>
    </inkml:annotationXML>
    <inkml:trace contextRef="#ctx0" brushRef="#br0">3002 0 1186 0,'-41'30'99'16,"-22"-2"-50"-16,-4 19 5 0,-21 9 2 0,6 26 19 15,-27 9 0-15,9 26 12 0,-31 11-13 16,1 19-20-16,-23 10-11 0,2 15-25 0,-12 8-20 15,-3 7 4-15,-1 3 1 0,0 5-6 0,6-8 4 16,8-6 9-16,7-6-14 0,12-16-16 0,14-8-2 16,11-17-28-16,22-8-22 0,-1-22 2 0,24 2-26 15,-6-25-8-15,31 8-49 0,-10-37-68 0,37 4-150 16,10-9-95-16,2-47 235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40:11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6868 7571 1248 0,'0'0'82'0,"0"0"-41"0,0 0-18 0,0 0-4 16,0 0-6-16,0 0-5 0,5-17 0 0,-5 17 3 15,0 0-1-15,0 0-4 0,0 0-5 16,0 0-3-16,0 0 3 0,-6 23 0 0,6-23 4 16,-7 32-6-16,0-10 6 0,1 1 20 0,-1 5-29 15,-1 1 33-15,2 2-31 0,-1 1 8 0,2-1 7 16,0-3-8-16,2-5 7 0,3-4-9 0,0-19 1 0,6 26-4 16,-6-26 1-16,0 0-1 0,24 17 2 0,-24-17 1 15,24-3 5-15,-24 3 6 0,27-15 3 16,-27 15 5-16,30-32-7 0,-13 10 1 0,3-2-9 15,-1-1 2-15,2-3-8 0,-2 0 5 0,-1 3-8 16,1-1-15-16,-4 5 30 0,0 2-31 0,-4 3 32 16,-11 16-13-16,19-25-1 0,-19 25 1 15,0 0-2-15,0 0 1 0,0 0-3 0,17-14 0 0,-17 14 3 16,0 0 0-16,0 0 1 0,4 22 2 16,-4-22-2-16,6 25-3 0,-3-7-9 15,-1 2 30-15,-1 2-30 0,0 1 33 0,1-1-17 16,0 0-6-16,1-3 5 0,3-2-7 0,-6-17 6 15,13 28-4-15,-13-28 3 0,18 17-2 0,-18-17 4 16,18 8 0-16,-18-8 2 0,21 2 7 0,-21-2 1 16,23-8 5-16,-23 8-2 0,22-15 0 0,-22 15-3 15,22-27-2-15,-12 9-2 0,0-1-1 16,-1-3-9-16,0 0 4 0,0 0-6 0,-1 1-14 16,-1-1 28-16,0 0-28 0,-1-1 25 0,2 0-19 15,-3 0-13-15,2 5-8 0,-5-1-11 0,-2 19-6 16,10-28-14-16,-10 28-9 0,9-17-19 0,-9 17-21 15,0 0-29-15,24 10-30 0,-24-10-46 16,0 0-132-16,29 32-55 0,-29-32 332 0</inkml:trace>
  <inkml:trace contextRef="#ctx0" brushRef="#br0" timeOffset="428.1536">7773 7711 837 0,'0'0'172'16,"-5"-19"-107"-16,5 19 7 0,-12-21-11 0,12 21-12 15,-14-19-7-15,14 19-22 0,-17-15 17 0,17 15-20 16,-24-6 15-16,24 6-4 0,-25 3 2 0,25-3 0 16,-28 10 5-16,28-10 15 0,-28 21-36 0,28-21 34 15,-28 31-36-15,15-14 10 0,3 4 3 0,-1-4-11 16,5 1-1-16,1-1-6 0,3 0-2 0,2-17-3 15,3 26 2-15,-3-26-5 0,12 19 3 16,-12-19-2-16,22 12 0 0,-22-12 0 0,31 3 1 16,-14-5 1-16,2-3 2 0,-1-3 3 15,2-3-1-15,-2-4 8 0,0 1-1 0,-1-4 3 16,-2 1-2-16,-2-3-1 0,0 2-7 0,-4 0 4 16,1 1-4-16,-10 17-16 0,12-29 31 0,-12 29-33 15,4-21 29-15,-4 21-14 0,0 0-1 16,0 0 4-16,0 0 1 0,0 0 3 0,0 0-6 15,0 0-2-15,0 0-4 0,0 0 14 0,-12 30-25 16,7-5 27-16,0 4-24 0,0 0 6 0,1 0 7 16,2-2-11-16,0-4-4 0,4-2-14 0,-2-21-11 15,12 31 0-15,-12-31-1 0,23 15-11 16,-23-15-10-16,33-2-23 0,-18-16-35 0,16 6-42 16,-13-25-55-16,20 6-150 0,2-2-83 15,-14-19 191-15</inkml:trace>
  <inkml:trace contextRef="#ctx0" brushRef="#br0" timeOffset="622.9539">8255 7034 748 0,'0'0'245'0,"-20"0"-70"0,-2 2-34 0,14 17-44 16,-15 0-21-16,8 11-36 0,-7 2-5 16,5 11 1-16,-3 2-18 0,1 3 3 0,2 3-21 15,3 1 11-15,3-1-13 0,2-1 10 0,4 0-13 16,3-2 11-16,2 1 6 0,1-5-25 0,4-4 26 15,0-3-34-15,3-2-4 0,-1-8-6 0,5 4-35 0,-9-14-34 0,14 8-59 0,-17-25-63 16,0 0-184-16,32 25-45 0,-32-25 271 0</inkml:trace>
  <inkml:trace contextRef="#ctx0" brushRef="#br0" timeOffset="826.0799">7930 7572 1604 0,'-24'5'77'0,"24"-5"-49"16,-18 14-9-16,18-14-4 0,0 0-7 16,0 0-5-16,0 0 0 0,7 20 1 0,-7-20-1 15,19 9 0-15,-19-9-2 0,36 1 1 0,-11-4-3 16,4-3-1-16,5-1-20 0,0-8-28 0,9 8-41 16,-10-16-59-16,19 19-65 0,-20-19-82 0,5 5-194 15,12 16 41-15,-20-21 450 0</inkml:trace>
  <inkml:trace contextRef="#ctx0" brushRef="#br0" timeOffset="1419.885">8333 7646 1294 0,'0'0'85'15,"-19"17"-75"-15,19-17-6 0,0 0 2 16,6 18 0-16,-6-18 0 0,0 0 21 0,30 12-11 15,-30-12 18-15,30-3 2 0,-30 3-16 0,35-10 9 16,-15 1-33-16,0 2 25 0,0-5-22 0,-1 2 20 16,-19 10 0-16,31-25-6 0,-31 25 5 0,23-27-2 15,-23 27 6-15,13-25-2 0,-13 25 3 0,1-23-3 16,-1 23-1-16,-7-20-8 0,7 20-1 16,-13-17-5-16,13 17-2 0,-18-12-2 15,18 12-1-15,-24-5-3 0,24 5 2 0,-21 5 0 16,21-5-1-16,-24 15 3 0,24-15-2 0,-24 25 3 15,13-8-3-15,0 2 6 0,2 1-6 0,1 2 5 16,2-4-3-16,5-1 0 0,1-17-4 0,4 25-10 16,-4-25 28-16,12 19-28 0,-12-19 31 0,24 15-18 15,-24-15 1-15,32 6-3 0,-14-6 3 16,1-1 0-16,3-3 0 0,0 0 2 0,0 1-2 16,0-1 0-16,-1-1 1 0,-2 1-1 0,-1 1 0 15,-1 1-1-15,-17 2-18 0,28-4 18 0,-28 4-18 16,20-1 18-16,-20 1 18 0,0 0-18 0,0 0 2 15,18 2-3-15,-18-2 1 0,0 0 2 16,0 0 17-16,0 0-18 0,0 0-3 0,-5 21-1 16,5-21 2-16,-11 18 2 0,11-18 2 15,-14 17 0-15,14-17-3 0,-17 13 2 0,17-13-3 16,0 0 4-16,0 0-2 0,-17 10 3 0,17-10 0 16,0 0-2-16,0 0-1 0,0 0 6 0,0 0 5 15,0 0 6-15,4-28 7 0,-4 28-4 0,14-33-17 16,-4 15 21-16,-2-1-28 0,3 0 20 0,1-2-10 15,2 3-6-15,-1 0 1 0,-13 18-3 16,22-28 3-16,-22 28-3 0,17-21 0 16,-17 21-5-16,17-13-10 0,-17 13-12 0,21-8-21 0,-21 8-15 15,29-4-37-15,-29 4-53 0,35-1-105 16,-35 1-276-16,27 0 6 0,2 8 287 0</inkml:trace>
  <inkml:trace contextRef="#ctx0" brushRef="#br0" timeOffset="4236.2342">7078 8493 793 0,'0'0'82'15,"-17"0"-5"-15,17 0 4 0,0 0-1 0,-30-3-11 16,30 3-7-16,-26 6-1 0,26-6-2 0,-36 14-4 15,19 1-1 1,-7-4-9-16,5 8 2 0,-6-1-10 0,6 6 0 0,-6-3-13 0,6 6-1 16,0-4-9-16,1 2 1 0,4-1-8 0,2-1 2 0,2-1-8 15,4 0 3-15,4-5-7 0,2-17 5 0,4 27-5 16,-4-27 3-16,17 20-2 0,-17-20 1 0,27 11 0 16,-10-10 2-16,5-4 1 0,1-3-1 31,3-5 2-31,2-3 1 0,0-5 8 0,2-2-2 15,-1-4 6-15,-1-1-9 0,-2-2 4 0,1 3-9 16,-7 0 9-16,-2 0-4 0,-2 1 5 0,-2 4-4 16,-5-1-1-16,-9 21-4 0,16-29 2 0,-16 29-4 15,7-17 3-15,-7 17-1 0,0 0 0 0,0 0 2 16,0 0 0-16,0 0-4 0,0 0-2 0,0 0-2 16,-11 21-2-16,4-1 4 0,-1 7-2 15,-1 6 5-15,1 0-8 0,0-1 3 0,2 1-15 16,0-6-1-16,6 2-18 0,-2-7-2 0,9 1-23 15,-7-23-9-15,16 28-23 0,-16-28-20 16,29 14-33-16,-29-14-39 0,39-2-41 0,-15 2-186 16,-7-19 26-16,22 19 350 0</inkml:trace>
  <inkml:trace contextRef="#ctx0" brushRef="#br0" timeOffset="4443.5626">7541 8556 1329 0,'-23'-11'81'0,"23"11"-35"15,-18 14-8-15,18-14-2 0,-15 25-16 0,8-7-9 16,-2 2-1-16,3 5 8 0,-2-3-5 0,2 2 5 16,1 1-15-16,-1-2 0 0,2 2-5 15,0-3 5-15,2-2-6 0,1-1 2 16,3 2-19-16,-1-4 5 0,4 0-17 0,-5-17-19 16,14 24-11-16,-14-24-59 0,19 12-58 0,-19-12-203 15,0 0-83-15,32-10 170 0</inkml:trace>
  <inkml:trace contextRef="#ctx0" brushRef="#br0" timeOffset="4827.3305">7778 8400 1451 0,'-22'12'64'0,"22"-12"-35"15,0 0 3-15,-3 20 8 0,3-20 0 0,0 0-1 16,-2 23-5-16,2-23-1 0,3 25-13 15,-3-25-2-15,3 29-5 0,1-12 3 0,-3 1-3 16,2 5 0-16,-1 1-9 0,-1 2 2 0,-2-2-4 16,1-1 4-16,-1-1-6 0,0-3 3 0,-2-1-5 15,3-18 5-15,-2 29-2 0,2-29 5 0,-4 23-1 16,4-23-1-16,0 0 2 0,0 0-2 0,0 0-1 16,0 0 1-16,0 0-4 0,0 0 3 15,0 0 4-15,0 0 1 0,6-18 8 0,0 0-5 16,2-5 3-16,0-2-7 0,2-3 5 15,1-1-6-15,-1-2 6 0,1 4-3 0,-2-1 3 16,1 2-4-16,-2 3 2 0,2 3-8 0,0 1-2 0,-10 19 0 16,19-29 0-16,-19 29 0 0,19-21 0 0,-19 21 0 15,19-11 0-15,-19 11 0 0,26-4 0 16,-9 2-1-16,5 2-17 0,1-4-24 16,7 4-30-16,-4-9-56 0,17 17-138 0,-13-17-347 15,10 0 0-15,6 4 320 0</inkml:trace>
  <inkml:trace contextRef="#ctx0" brushRef="#br0" timeOffset="6683.8099">5916 8763 961 0,'0'0'116'0,"-25"-7"-33"0,25 7-6 15,-26-10-12-15,26 10-16 0,-27-17-18 0,27 17-13 16,-35-23-5-16,14 8-6 0,-2-2 1 0,-1-4-2 16,-3-4 10-16,0 0 2 0,-2-5 15 15,3 6 1-15,-7-5 3 0,6 2-10 0,-1-3-4 16,2 1-15-16,5-1 5 0,2 2-10 0,5 0 5 15,3 0 9-15,2 1-30 0,6 0 31 16,4 0-28-16,4 2 13 0,3-3 9 0,7 0-9 16,2 1 4-16,5-2-7 0,3 0 4 0,6 0-7 15,-1 2 8-15,0 2-7 0,0 2 5 0,-2 4-3 16,-4 5 2-16,-1 4-2 0,-4 5 0 16,-19 5-1-16,26 0 0 0,-26 0 1 0,9 17 1 15,-9 3 3-15,-7 7-4 0,-3 11 5 0,-11 9-8 16,-6 6 10-16,-7 10-12 0,-5 6-2 0,-3 4 25 15,-1 3-13-15,-1-2 22 0,4 1 0 0,2-5-19 16,8-2 8-16,6-9-14 0,8-8 10 0,9-9-16 16,5-7-9-16,11-8 23 0,7-7-29 0,14-8 32 15,11-13-15-15,15-11-27 16,11-15 16-16,17-8-56 0,2-18-18 0,31 6-128 16,-9-22-368-16,19-12 23 0,14 2 317 0</inkml:trace>
  <inkml:trace contextRef="#ctx0" brushRef="#br0" timeOffset="8496.4246">10445 7359 580 0,'0'0'236'0,"0"0"-128"0,0 0-19 0,0 0-2 15,0 0-3-15,0 0-14 0,0 0-10 0,0 0-14 16,0 0-15-16,0 0-16 0,0 0-12 0,0 0-1 16,-19 22 4-16,19-22 2 0,-10 30 11 0,10-30-2 15,-12 35 8-15,3-17-5 0,4 4 3 16,-3 0-5-16,3 2 3 0,0-3-9 16,1-2 2-16,4-19-9 0,-1 29 0 0,1-29-5 15,6 19 1-15,-6-19-1 0,0 0 1 0,22 15 1 16,-22-15 2-16,21-1 2 0,-21 1 5 0,25-11 5 15,-25 11-3-15,28-20 2 0,-28 20-4 0,31-29 2 16,-15 12-6-16,-2 0 1 0,1 0-6 0,-2 1 2 16,-1-1-3-16,-12 17 2 0,20-28-4 15,-20 28 3-15,13-20-2 0,-13 20 2 0,0 0-3 16,0 0 2-16,12-18-1 0,-12 18 2 0,0 0 0 16,0 0 0-16,0 0-1 0,0 0 0 0,0 0 1 15,0 27-1-15,2-10 3 0,-2 2-6 16,0 2 5-16,0 2-5 0,1-3 7 0,0 1-5 15,1-1 6-15,0-3-5 0,-2-17 3 0,9 28-5 16,-9-28 5-16,0 0 0 0,25 18 1 16,-25-18 4-16,0 0 2 0,23 0 3 0,-23 0 3 15,17-11 7-15,-17 11-7 0,19-21 4 0,-19 21-7 16,20-34-3-16,-11 13-6 0,1-1 1 0,-1-1-7 16,-1-1 4-16,-1 1-5 0,1 0 5 0,-2 2-5 15,0 0 3-15,-1 2-12 0,0 1-7 0,-2 1-15 16,-3 17-11-16,12-26-16 0,-12 26-25 15,10-20-34-15,-10 20-49 0,0 0-61 16,31-5-145-16,-31 5-98 0,0 0 168 0,35 24 304 16</inkml:trace>
  <inkml:trace contextRef="#ctx0" brushRef="#br0" timeOffset="8938.0577">11159 7442 1051 0,'0'0'91'0,"-23"-15"-40"0,23 15-3 0,-23-3-3 15,23 3-7-15,-23 3-7 0,23-3 5 0,-27 8 5 16,27-8 1-16,-28 15-6 0,28-15 2 0,-27 24-3 16,17-6 4-16,10-18-1 0,-23 36-2 15,12-18-9-15,4 3-4 0,0-2-11 0,4 1 2 16,1-3-7-16,2-17 2 0,5 25-4 0,-5-25-16 15,13 19 28-15,-13-19-30 0,21 11 33 16,-21-11-16-16,27-1-17 0,-27 1 33 0,32-12-30 16,-12 1 31-16,-1-3-11 0,2-3-2 0,-2-3 4 15,2 0-4-15,-4-2 3 0,3 0-3 16,-6-1 5-16,0 1-7 0,-4 3 6 0,-1 1-8 16,-3 1 2-16,-6 17-3 0,10-28 1 0,-10 28 1 15,1-18 4-15,-1 18 1 0,0 0 2 0,0 0-3 16,0 0-4-16,0 0-3 0,0 0-5 0,0 0 0 31,-18 21-1-31,18-21 3 0,-15 37 0 0,8-14 2 16,1 3-5-16,-1-2-4 0,3 1-11 0,0-4 1 15,4 2-11-15,3-5 6 0,2-1-9 16,-5-17-2-16,18 25 2 0,-18-25-35 0,28 13 0 16,-28-13-44-16,40-4-37 0,-24-16-64 0,17 6-173 15,-1-1-99-15,-11-17 184 0</inkml:trace>
  <inkml:trace contextRef="#ctx0" brushRef="#br0" timeOffset="9125.5353">11660 7035 866 0,'0'0'274'0,"-22"-7"-138"16,22 7-25-16,-24 15-16 0,14 5-44 0,-9-2-13 16,3 11-18-16,-4 2 2 0,6 7 8 0,-3 1-15 15,1 4 3-15,2-1-16 0,4 3 7 0,1-3-12 16,3 0 9-16,4-3-13 0,0-1 10 0,4-2-10 15,-2-7-32-15,7 5 0 0,-6-10-18 16,11 8-28-16,-12-32-104 0,15 41-107 0,-15-41-86 16,3 20-95-16,13 3 363 0</inkml:trace>
  <inkml:trace contextRef="#ctx0" brushRef="#br0" timeOffset="9314.8257">11322 7309 1328 0,'0'0'197'0,"-12"17"-142"16,12-17-17-16,0 0-8 0,0 0-16 15,5 20-7-15,-5-20 6 0,19 13 2 0,-19-13 2 16,33 10-3-16,-9-7-8 0,3-1-5 0,1-4 0 16,5-1-3-16,-2-5-11 0,6 4-23 15,-6-11-40-15,14 14-80 0,-20-22-117 0,6 7-270 16,8 8 35-16,-12-15 380 0</inkml:trace>
  <inkml:trace contextRef="#ctx0" brushRef="#br0" timeOffset="9944.1954">11739 7447 1398 0,'-47'17'148'0,"47"-17"-102"0,-10 22-11 0,10-22 2 15,0 0-14-15,5 19-9 0,-5-19-2 0,0 0 4 16,23 9 3-16,-23-9-1 0,29-6 0 0,-8 0-2 16,-1-4-2-16,5-1-6 0,-1-1-1 15,2-1-5-15,-3-2 1 0,-1 0-2 0,-3-2 1 16,-19 17-4-16,30-33 6 0,-30 33-6 0,17-29 8 16,-17 29-3-16,8-24 4 0,-8 24 0 0,-5-21 1 15,5 21-3-15,0 0-1 0,-26-19-2 0,26 19 1 16,-26-6-3-16,9 7 0 0,-1 1-1 0,18-2-1 15,-32 14 3-15,32-14-1 0,-33 24 5 16,33-24-4-16,-31 31 6 0,17-11-2 16,2 1 2-16,3 1-2 0,2-2 3 0,3-1-7 15,4-1 4-15,0-18-4 0,5 33 2 0,-5-33-4 16,17 25 5-16,-17-25-4 0,28 17 2 0,-10-12 2 16,4-4-2-16,1-1 1 0,3-2 1 0,-1-2 1 15,1-2-2-15,-1-1 3 0,-1-3-5 0,-3-1 4 16,1-1-4-16,-1-1 4 0,-2 1-4 0,0 2 1 15,-19 10-1-15,28-14 0 0,-28 14 0 16,0 0 0-16,20-14-1 0,-20 14-1 0,0 0 0 16,0 0 0-16,0 0 2 0,0 0 0 15,2 21 0-15,-2-21-1 0,-5 34 0 0,-1-13-2 16,-2 1 5-16,-4 2-8 0,1 1 4 0,2-4-2 16,0-1 1-16,9-20 1 0,-9 29-10 0,9-29 24 15,0 20-23-15,0-20 24 0,0 0-12 16,0 0-4-16,0 0 3 0,0 0 1 0,0 0 4 15,18 0-7-15,-18 0 28 0,17-29-20 0,-7 9 21 16,1-6-25-16,0 1-3 0,-2-1 0 0,-2 1 0 16,0 1 0-16,-4 1 0 0,1 1 0 0,-1 2 0 15,1 1 0-15,1 1 0 0,1 1 0 0,-6 17 0 16,16-29 0-16,-16 29-20 0,20-23-13 0,-20 23-13 16,25-12-15-16,-25 12-28 15,34-1-60-15,-34 1-110 0,31-11-330 0,-8 17 32 16,-6-9 314-16</inkml:trace>
  <inkml:trace contextRef="#ctx0" brushRef="#br0" timeOffset="10756.705">10608 8328 507 0,'0'0'87'16,"0"0"-31"-16,0 0 4 0,0 0 40 0,17 17-5 16,-17-17 8-16,0 0-11 0,0 0-5 0,-13 18-11 15,13-18-9-15,0 0-6 0,-28 14-8 0,28-14-4 16,-20 9-3-16,20-9-1 0,-24 7-6 0,24-7-2 16,-28 1-8-16,28-1-5 0,-28-7-7 15,28 7-6-15,-27-16-4 0,27 16-2 16,-28-23 0-16,28 23-2 0,-27-34-14 0,15 13 28 15,0-4-28-15,0-1 29 0,0-1-13 0,0-2-5 16,-2-2 6-16,2-3-9 0,1 0 8 0,3-1-7 16,0 0 6-16,4 1-5 0,-1 1 6 0,1 1-6 15,3 5 7-15,1 3-6 0,1 3 6 0,3 4-5 16,-4 17 3-16,8-27-2 0,-8 27 1 0,0 0-1 16,18-18-1-16,-18 18-2 0,17-3 0 15,-17 3 1-15,17 6 1 0,-17-6 4 0,20 18-4 16,-20-18 3-16,19 33-5 0,-10-14 2 0,-2 4-2 15,0 4 3-15,-2 3-4 0,-2 3 6 16,-2 2-7-16,-1 0 7 0,-2 0-8 0,-3 1 8 16,-1 1-6-16,-3-1 8 0,1 1-10 0,-2 1-7 15,-1-1 25-15,-1-2-20 0,1-4 30 0,0-4-5 16,2-4-7-16,3-2 1 0,6-21-5 16,-8 28-2-16,8-28-7 0,0 0 5 0,2 17-6 15,-2-17 1-15,0 0 1 0,18 3-1 0,-18-3 1 16,27-8 1-16,-9-3 0 0,4-1-2 0,4-4 1 15,3-3-5-15,4 1-18 0,-3-7-29 0,10 12-71 16,-16-23-143-16,10 14-329 0,3 3 14 0,-4-8 318 16</inkml:trace>
  <inkml:trace contextRef="#ctx0" brushRef="#br0" timeOffset="11366.1364">11159 8169 752 0,'0'0'117'0,"0"0"-52"0,-21-15-1 0,21 15 17 16,0 0-5-16,0 0-11 0,-20-19-6 0,20 19 0 15,0 0 2-15,-17-10-3 0,17 10-6 16,0 0-2-16,-27-5-4 0,27 5-2 15,-21 11-7-15,21-11-6 0,-25 23-4 0,11-4 1 16,-4 1-5-16,1 6 3 0,-3 2 8 0,2 4-28 16,0 1 23-16,2 2-26 0,0-3 6 0,4-3 5 15,2-3-9-15,3-3 4 0,5-4-9 0,3-2 4 16,-1-17-5-16,8 27 1 0,-8-27-1 0,20 18 2 16,-20-18 2-16,29 9 3 0,-9-11 3 15,1-2 3-15,4-6 0 0,0-3-3 0,2-3 1 16,1-1-5-16,-1-4 1 0,-2 1-2 0,-2-2 1 15,2 0-4-15,-5 2 4 0,0 0-4 0,-3 0 3 16,-17 20-2-16,23-30-9 0,-23 30 8 0,11-20-10 16,-11 20 11-16,0 0-1 0,0 0 7 15,0 0-2-15,0 0-1 0,0 0-4 0,0 0-6 16,0 0 13-16,-7 20-11 0,-1-1 13 16,1 0-8-16,-1 7-8 0,0-2 4 0,2 0-10 15,1 0-1-15,3-1-6 0,2 0-4 0,2-1-7 16,1-3 1-16,5-1-13 0,-8-18-8 0,23 29-28 15,-23-29-24-15,37 22-44 0,-37-22-49 0,47 4-84 16,-14-5-225-16,-10-16 49 0,17 16 394 0</inkml:trace>
  <inkml:trace contextRef="#ctx0" brushRef="#br0" timeOffset="11569.2557">11609 8305 1573 0,'0'0'115'0,"0"0"-80"0,-22 13-9 0,22-13-4 15,-19 15-9-15,19-15-14 0,-19 27 3 0,11-7-3 16,-1 3 6-16,1 2-1 0,2 2 5 16,0 2-6-16,2-1 3 0,1-2-5 0,2 1 2 15,2-1-4-15,2-1 1 0,2-4-11 0,-5-21-4 16,16 31-24-16,-16-31-20 0,19 14-26 0,-19-14-35 16,30 1-116-16,-30-1-302 0,30-26 26 0,-5 10 314 15</inkml:trace>
  <inkml:trace contextRef="#ctx0" brushRef="#br0" timeOffset="11944.2712">11660 8064 1762 0,'-17'0'76'0,"17"0"-48"0,0 0-8 16,0 0-6-16,0 0-9 0,0 0-8 0,0 0 0 15,0 0 1-15,0 0 1 0,0 0 0 16,22 17 1-16,-22-17-1 0,33 10 2 0,-14-5-1 15,-1 2 0-15,1 0-1 0,0 3 2 0,-1 2-5 16,1 2 1-16,-19-14-2 0,26 34 2 0,-16-14-1 16,-4 1 5-16,-2 2-5 0,-4 5-13 0,-1 0 29 15,-4 1-26-15,-1 0 28 0,-2-1-4 16,-1-2-5-16,0 2 8 0,-2-5-6 0,3 0 12 16,-2-3-4-16,10-20 4 0,-14 26-2 15,14-26-10-15,0 0-6 0,0 0 2 0,-9 17-3 16,9-17 1-16,0 0 0 0,0 0 1 0,0 0 4 15,0 0 4-15,18-28 3 0,-8 10-1 0,2-2-3 16,0-2-2-16,-1 0-5 0,0 1-2 0,-3 3 0 16,-8 18 0-16,13-30 0 0,-13 30 0 0,9-29 0 15,-9 29 0-15,10-25 0 0,-10 25 0 16,16-27 0-16,-5 10 0 0,-11 17 0 0,28-24 0 16,-10 14 0-16,0 1-24 0,7 4-37 15,-2-6-32-15,14 18-94 0,-37-7-298 0,48-8-108 16,-17 12 6-16,-11-6 571 0</inkml:trace>
  <inkml:trace contextRef="#ctx0" brushRef="#br0" timeOffset="12866.1564">10327 9273 487 0,'0'0'47'0,"18"0"-4"0,-18 0 11 16,19 10 10-16,-19-10 3 0,17 10-5 0,-17-10 4 16,0 0 8-16,0 0 3 0,15 20 3 0,-15-20 0 15,0 0 3-15,0 0 2 0,0 0-8 16,0 0-19-16,0 0-19 0,0 0-16 0,-17-3-8 16,17 3-5-16,-19-17-3 0,19 17-1 0,-27-24-7 15,27 24 3-15,-33-34-4 0,15 16 3 0,-1-3-3 16,-2-2 5-16,-2 1-3 0,-3-2 5 0,0-1-6 15,-2-2 6-15,1-3-9 0,1 1 9 16,4-4-7-16,0 2-10 0,3 2 32 0,2-3-34 16,2 6 31-16,4 0-12 0,2 2-8 15,3 4 7-15,2 0-5 0,3 1 4 0,2 2-4 16,4 0 7-16,-5 17-3 0,18-31 3 0,-18 31 0 16,31-33 4-16,-11 20-1 0,1-3 5 0,2 4-3 15,-2 1 3-15,2 4-3 0,-1 2-2 0,-3 5-3 16,1 2-1-16,-3 3-4 0,-17-5 0 0,26 22 1 15,-26-22-3-15,17 32 6 0,-13-10-6 0,-3 2 5 16,-6 5-5-16,-3 5 5 0,-6 4-7 16,-4 2 8-16,-4 2 9 0,-2 4-19 0,-3-4 33 15,3 4-21-15,0-6 9 0,2-1 6 16,1-3-17-16,4-2 4 0,1-5-8 0,4-2 4 16,6-7-6-16,2-3 3 0,4-17-6 0,9 21 2 15,-9-21-1-15,28 9 1 0,-5-10 2 0,6-7-2 16,9-7 3-16,6-7-4 0,7-4-10 15,0-8-19-15,7 4-17 0,-7-10-45 0,14 14-67 16,-20-18-106-16,13 12-298 0,-7 9 54 0,-16-11 359 16</inkml:trace>
  <inkml:trace contextRef="#ctx0" brushRef="#br0" timeOffset="13282.409">10899 8912 1451 0,'0'0'79'0,"-22"-18"-38"16,22 18 21-16,-25-6 1 0,25 6-20 15,-29 6-13-15,10 1-4 0,-4 1 10 0,1 7-32 16,-3-2 24-16,4 5-32 0,-3-1 15 0,3 4 6 15,1-2-7-15,2 1 0 0,3-2-5 0,15-18 0 16,-18 29-6-16,18-29 2 0,-5 22-3 0,5-22 1 16,9 16-2-16,-9-16 3 0,18 11-1 0,-18-11 0 15,33 5 1-15,-11-5 0 0,1-1 0 0,0-1 1 16,0-2-1-16,1 1 0 0,-2 1 1 16,-1 1-1-16,-2 1 1 0,-19 0-2 0,25 2 0 15,-25-2 2-15,0 0 0 0,14 18 3 16,-14-18-4-16,-2 21 4 0,2-21-5 0,-15 30 4 15,2-10-4-15,-3-1 2 0,-3 1-5 0,-2 1 5 16,1-3-8-16,1-2-2 0,19-16-8 0,-27 23-10 16,27-23-20-16,0 0-28 0,0 0-40 15,0 0-48-15,0 0-75 0,0 0-118 0,0 0-139 16,42-19 126-16,-29-9 369 0</inkml:trace>
  <inkml:trace contextRef="#ctx0" brushRef="#br0" timeOffset="13676.0655">11285 8997 1164 0,'0'0'345'0,"-23"-2"-281"0,23 2-12 15,-23-2 4-15,23 2-11 0,-23 2-19 0,23-2-2 16,-32 8-3-16,32-8 4 0,-34 13-3 0,34-13 0 16,-30 19-3-16,30-19 2 0,-23 23-2 0,23-23 0 15,-21 30-8-15,21-30 4 0,-17 32-6 0,17-32 2 16,-8 29-4-16,8-29-2 0,-2 26-4 15,2-26 1-15,9 23-3 0,-9-23 2 0,0 0-2 16,26 22 2-16,-26-22-2 0,21 6 2 16,-21-6 1-16,28-3-3 0,-28 3 3 0,34-11-2 15,-17 2 2-15,0-2-1 0,0-2 2 0,-17 13-3 16,31-29 2-16,-17 12-4 0,0 0 5 0,-14 17-4 16,22-31 3-16,-22 31-1 0,12-24 2 0,-12 24 0 15,4-17 6-15,-4 17 0 0,0 0-5 16,0 0-4-16,0 0 0 0,0 0 0 0,0 0 0 15,0 0 0-15,-19-2 0 0,19 2 0 0,-15 23 0 16,15-23-6-16,-19 37-2 0,10-18 2 0,1 0-7 16,1 0-3-16,5-3-9 0,2-16-4 0,3 28-12 15,-3-28-7-15,16 20-12 0,-16-20-8 0,28 9-14 16,-28-9-16-16,43-2-46 0,-28-17-70 16,24 10-161-16,-2-3-116 0,-11-16 169 15,21 17 322-15</inkml:trace>
  <inkml:trace contextRef="#ctx0" brushRef="#br0" timeOffset="13880.4049">11762 8740 1376 0,'0'0'130'0,"-7"-24"-49"15,7 24-7-15,0 0-4 0,0 0-18 16,-18-2-18-16,18 2-7 0,0 0-7 0,-21 21-2 16,21-21-4-16,-21 35 3 0,10-10-4 0,2 2 4 15,-2 5-7-15,2 2-19 0,2 1 21 0,1 2-26 16,0-2 21-16,0-1-3 0,2 0-9 0,3-5 4 15,2-1-8-15,1-4-7 0,6-2-24 0,-8-22-21 16,20 32-31-16,-20-32-10 0,36 23-72 0,-36-23-103 16,25-10-262-16,1 8 25 15,-8-17 392-15</inkml:trace>
  <inkml:trace contextRef="#ctx0" brushRef="#br0" timeOffset="14099.4971">12180 8559 1226 0,'-23'-18'342'0,"23"18"-265"0,-23 21-21 16,12 1 4-16,-8 0-18 0,3 7-10 0,-2 2-13 15,1 1 0-15,1 3-7 0,1 1 2 16,2 2-13-16,1 2 8 0,2-2 1 0,0 2-23 16,2-2 23-16,-1-1-27 0,3 1-2 0,1-3 0 15,3-3-7-15,-2-4-2 0,4-1-17 0,-5-9-21 16,14 11-91-16,-9-29-14 0,0 33-81 15,-7-16-234-15,7-17 40 0,0 0 263 0</inkml:trace>
  <inkml:trace contextRef="#ctx0" brushRef="#br0" timeOffset="14240.1296">11892 8945 1615 0,'-16'-21'101'0,"16"21"-32"0,0 0-35 15,0 0-1-15,0 0-21 0,0 0-9 16,0 0-4-16,0 0-1 0,20-4-3 0,-3 2 6 15,7 3-31-15,-1-8-48 0,24 19-247 16,-15-17-300-16,9 0 38 0,4 8 373 0</inkml:trace>
  <inkml:trace contextRef="#ctx0" brushRef="#br0" timeOffset="20307.9277">13991 7631 778 0,'8'-23'236'0,"-8"23"-116"0,0 0-40 0,2-18-14 15,-2 18-16-15,0 0-10 0,-4-19-10 0,4 19 0 16,0 0 5-16,0 0-1 0,0 0-5 16,0 0-15-16,0 0-8 0,0 0-4 0,-17 19-4 0,17-19 9 0,-14 31-3 0,8-9 10 15,-3 1 26-15,3 4-29 16,-2-1 32-16,3 5-30 0,-1-5 4 0,3 3 3 15,0-6-10-15,3 0 0 0,1-2-9 0,4-3 4 16,-5-18-5-16,12 29 2 0,-12-29-3 0,19 21 3 16,-19-21-2-16,25 9 1 0,-25-9-2 0,31 0 2 15,-14-5 2-15,1-2-2 0,1-5 5 0,-1-3-5 16,-1 0 3-16,0-5-3 0,0 0 1 0,-2-1-2 16,-2 0 4-16,-1 0-7 0,0 0 6 15,-2 2-5-15,-1 1 5 0,-2 1-3 0,-7 17 3 16,8-28-4-16,-8 28-19 0,5-17 32 0,-5 17-31 15,0 0 35-15,0 0-14 0,0 0 0 0,0 0-1 16,0 0-18-16,0 0 35 0,0 0-32 16,1 20 32-16,-1-20-14 0,0 31-4 0,0-12 1 15,2 0 1-15,0-1 4 0,0-1-3 16,2 1 6-16,-4-18-8 0,14 30 5 0,-14-30-2 16,17 19 4-16,-17-19-1 0,17 10 4 0,-17-10-4 15,20 4 6-15,-20-4 7 0,27-6 3 0,-27 6 3 16,24-16-6-16,-24 16-6 0,25-27-4 0,-14 9 2 15,0-4-5-15,-1-2 4 0,0-1-10 0,-1-2-14 16,-1 1 24-16,1 1-27 0,-3 2 26 0,-3 0-7 16,1 3-10-16,-1 2 0 0,-2 1-12 15,-1 17-12-15,1-24-8 0,-1 24-14 0,0 0-18 16,0 0-31-16,1-17-45 0,-1 17-70 16,0 0-117-16,0 0-149 0,20 29 27 0,-20-29 431 15</inkml:trace>
  <inkml:trace contextRef="#ctx0" brushRef="#br0" timeOffset="20761.0577">14889 7775 1014 0,'0'0'55'0,"0"0"5"15,-21-23 13-15,21 23-12 0,-15-19 1 16,15 19-11-16,-19-20 0 0,19 20-4 15,-23-15 0-15,23 15-4 0,-26-10 4 0,26 10 4 16,-25-1-4-16,25 1-7 0,-27 9-14 0,27-9-4 16,-27 21-8-16,14-4 4 0,0 0-6 0,0 3 6 15,0 2-10-15,5 1 5 0,-2 1-6 0,4-1 3 16,2-2-3-16,2-2 3 0,2-19-10 0,3 30 4 16,-3-30-2-16,15 23-2 0,-15-23 2 0,24 16 0 15,-24-16-1-15,32 4 2 0,-14-8-1 16,2-2-1-16,0-4 3 0,1-3-3 0,2-3 3 15,0-2-4-15,0-1 3 0,0-3-3 0,-1-2 4 16,-1-3-4-16,-3 0 5 0,-1-1-6 16,-3 1 7-16,-1 5-4 0,-5 1-13 0,-8 21 28 15,10-28-24-15,-10 28 30 0,0 0-7 0,-1-17-1 16,1 17-1-16,0 0-8 0,0 0-3 0,-17-3-4 16,17 3-3-16,0 0-10 0,-20 25 24 15,20-25-24-15,-15 37 22 0,6-11-14 0,2 1-6 16,0 2 3-16,2 0-10 0,1-3 0 0,5-1-8 15,2-4-5-15,5-2-14 0,-8-19-12 0,26 29-24 16,-26-29-31-16,41 13-51 0,-41-13-68 0,44-19-285 16,-13 14 41-16,-7-20 269 0</inkml:trace>
  <inkml:trace contextRef="#ctx0" brushRef="#br0" timeOffset="20964.2033">15323 7259 1358 0,'-26'26'68'16,"11"13"-14"-16,-6-2-8 0,5 12 4 15,-2-4-18-15,2 4 3 0,0 1-18 0,3 2-6 16,1-3 16-16,3 0-31 0,4-7 22 0,3-1-13 16,2-5-14-16,1-3-2 0,6 0-23 0,-4-13-24 15,11 12-57-15,-14-32-61 0,25 31-183 16,-9-14-140-16,-16-17 51 0,32 15 441 0</inkml:trace>
  <inkml:trace contextRef="#ctx0" brushRef="#br0" timeOffset="21167.3978">15080 7627 1596 0,'-19'7'246'0,"19"-7"-220"0,0 0-21 15,0 0 0-15,0 0 0 0,-7 16-2 0,7-16 1 16,0 0 2-16,26 10-2 0,-26-10 3 16,33 0-4-16,-12-3-3 0,6-5-2 0,2-1-12 15,7-1-12-15,-5-7-27 0,11 9-47 0,-14-19-79 16,21 22-202-16,-15-9-190 0,1-2 68 0,2 13 423 16</inkml:trace>
  <inkml:trace contextRef="#ctx0" brushRef="#br0" timeOffset="21761.0806">15334 7832 1475 0,'0'0'119'0,"17"10"-87"15,-17-10-4-15,0 0 5 0,23 1 11 0,-23-1-5 16,29-12-4-16,-12 1-3 0,3 0-8 0,0-5 0 15,2-1-12-15,0 0-2 0,-1-1-6 0,-2 1 1 16,-2 2-5-16,-2-2-15 0,-15 17 29 0,24-27-29 16,-24 27 31-16,12-22-8 0,-12 22-2 0,0-17 6 15,0 17-6-15,0 0-1 0,-19-15-3 16,19 15-4-16,-24-4-2 0,24 4-1 0,-28 7-2 16,28-7 0-16,-33 17 4 0,13-4 0 15,0 4-9-15,-1 3 29 0,-1 3-26 0,-1 1 25 0,2 0-12 16,3 0-4-16,2-2 6 0,7-3-5 15,1-2 6-15,8-17-6 0,-1 23 1 0,1-23-2 16,0 0 1-16,26 21-2 0,-9-19 3 0,3-2 0 16,6-3-2-16,3-2 2 0,1-2-2 15,3-2 1-15,0 2-2 0,0 0 1 0,-3-1-2 16,-1 1 2-16,1 1-2 0,-6 2 4 0,-1 2-2 16,-5 2 1-16,-18 0 0 0,23 5-2 0,-23-5 1 15,0 0-1-15,0 0 0 0,11 22 2 0,-11-22 0 16,-3 18-2-16,3-18 3 0,-12 25-7 0,12-25 6 15,-24 32-2-15,24-32 2 0,-25 30 0 16,25-30 0-16,-23 25-2 0,23-25 1 16,-17 17-1-16,17-17 2 0,0 0 1 0,0 0 2 15,0 0-4-15,0 0-1 0,0 0 2 0,-14-22-3 16,14 22 9-16,5-29 2 0,-1 11 8 0,2 1 2 16,-1 0 4-16,-5 17-15 0,12-31-8 0,-12 31 0 15,10-23 0-15,-10 23 0 0,11-19 0 0,-11 19 0 16,14-17 0-16,-14 17 0 0,19-15 0 15,-19 15 0-15,24-17 0 0,-7 7 0 0,2 1 0 16,3-1 0-16,7-1 0 0,-3-6 0 0,6 5-73 16,-4-13-58-16,19 24-272 0,-13-19-229 0,5 3 41 15,-1 5 375-15</inkml:trace>
  <inkml:trace contextRef="#ctx0" brushRef="#br0" timeOffset="24796.1462">13564 8284 914 0,'0'0'141'0,"0"0"-111"15,0 0-19-15,4-26-1 0,-4 26 22 0,0 0 7 16,0 0 26-16,-1-17 4 0,1 17 1 16,0 0-17-16,0 0-13 0,0 0-14 0,0 23-2 15,0-23 15-15,-3 35-35 0,0-14 33 0,2 8-32 16,-4-3 12-16,2 4 4 0,0 0-13 0,0 3 5 16,0 1-11-16,0 1 9 0,-1-1-8 15,2 1 6-15,-3-2-9 0,3-1 8 0,-2-4-8 16,2-3 8-16,-1-4-7 0,1-3 4 0,2-18-4 15,0 28 1-15,0-28-2 0,0 0 0 16,3 18-4-16,-3-18 4 0,0 0-1 0,0 0 3 16,0 0 1-16,0 0-4 0,0 0 3 0,0 0-2 15,0 0 2-15,6-17 1 0,-6 17 1 0,5-20-2 16,-5 20 1-16,8-28-3 0,-8 28 3 0,8-30-6 16,-2 11 5-16,2 2-3 0,0-2 4 0,1-1-2 15,2 0 3-15,-2-2-7 0,5 3 5 0,-14 19-3 16,26-30 1-16,-26 30-1 0,28-21 4 15,-28 21-3-15,28-11 0 0,-28 11 0 16,29-1-2-16,-29 1 0 0,28 10 1 0,-28-10 0 16,26 17-1-16,-26-17 3 0,24 26-4 0,-12-9 4 15,1 3-3-15,-4 0 3 0,-1 0-3 0,-2-2 5 16,-4 0-5-16,-1 0 6 0,-1-1-3 0,-3 1 4 16,3-18 3-16,-17 34 8 0,17-34 4 15,-33 34 6-15,10-21-3 0,0 3-1 0,-7-2-5 16,1 0 1-16,-4-3-4 0,2-2 1 0,0-2-6 15,2-2-1-15,1-1-5 0,2-4-2 0,1-2-3 16,3-5-1-16,5-1-5 0,17 8-8 0,-24-21-10 16,24 21-10-16,-7-23-13 0,4 7-24 0,3 16-33 15,15-31-51-15,12 29-83 0,-27 2-249 16,32-27 9-16,1 27 225 0</inkml:trace>
  <inkml:trace contextRef="#ctx0" brushRef="#br0" timeOffset="25217.9948">14097 8662 1226 0,'-19'-4'121'0,"19"4"-57"0,-19 5 2 15,19-5-4-15,-17 9-2 0,17-9-8 0,-18 17-9 16,18-17 4-16,-19 25-16 0,19-25-7 0,-17 30-11 15,9-12 6-15,1 0-2 0,1 3 4 0,-1-3-3 16,3 1-2-16,0-1-9 0,4-18 1 16,3 30-5-16,-3-30-18 0,14 21 16 0,-14-21-17 15,25 8 17-15,-25-8 1 0,35-6-1 0,-16-3 18 16,5-6-16-16,0-3 16 0,1-4-14 0,1-2-6 16,-1-4 5-16,0 1-5 0,-1-3 5 0,-2 0-5 15,-3 2 6-15,-2 1-8 0,-2-2 6 0,-3 3-6 16,-1 4 4-16,-4 4-2 0,-7 18 2 0,8-20-1 15,-8 20 5-15,0 0 2 16,0 0 3-16,0 0-2 0,0 0-3 0,-20 5-4 16,20-5-3-16,-14 26 2 0,5-3-3 0,1 3 5 15,0 1-5-15,2 1 4 0,0-1-9 0,3-2 3 16,1-1-12-16,1-2 0 0,5 0-12 0,-4-22-2 16,12 31-17-16,-12-31-15 0,26 20-26 0,-26-20-31 15,40 3-57-15,-27-20-60 0,20 3-201 0,-2 4-41 16,-10-18 261-16</inkml:trace>
  <inkml:trace contextRef="#ctx0" brushRef="#br0" timeOffset="25389.8897">14693 8177 1197 0,'0'0'150'0,"-16"23"-106"15,4-3 0-15,-1-2 2 0,3 10-20 0,-5 2 12 16,4 7-39-16,-1 2 21 0,2 4-9 0,3-6-11 15,-1 4-4-15,5 2-12 0,2-2 10 0,3 2-28 16,-3-9-24-16,11 4-12 0,-8-12 3 0,14 8-104 16,-15-17-25-16,13 10-53 0,-4-3-202 0,-10-24 199 15,18 24 252-15</inkml:trace>
  <inkml:trace contextRef="#ctx0" brushRef="#br0" timeOffset="25561.84">14577 8537 1243 0,'0'0'282'0,"-36"-31"-188"0,36 31-16 0,-24-31 12 16,24 31-13-16,-15-19-21 0,15 19-14 0,0 0-16 16,0 0-9-16,0 0-9 0,0 0-9 0,0 0-2 15,0 0-2-15,0 0-5 0,27 1-6 16,-2 3-17-16,5-5-21 0,7 7-39 0,-6-16-82 16,22 22-236-16,-12-11-167 0,4 0 24 0,9 9 475 15</inkml:trace>
  <inkml:trace contextRef="#ctx0" brushRef="#br0" timeOffset="26171.1449">15370 8610 1229 0,'0'0'161'0,"0"0"-92"16,0 0-17-16,5-23-1 0,-5 23-10 0,0 0-8 16,0 0-1-16,0 0 2 0,0 0 0 0,0 0-5 15,0 0-9-15,0 0-9 0,0 0-4 0,0 0-3 16,-7 20 2-16,3-3 1 0,1 6 7 0,-2 1 1 16,0 2 5-16,-2 0-1 15,2 2 2-15,-3 0-6 0,2 1 4 0,-1-4-10 16,2-2 6-16,0-2-8 0,5-21 3 0,-5 28-7 15,5-28-17-15,0 0 16 0,0 0-18 0,0 0 17 16,0 0 1-16,0 0 2 0,0 0 18 0,24-8-9 16,-24 8 14-16,20-34-12 0,-6 11-11 0,1-6-4 15,1-1 0-15,1 0 0 0,0 0 0 0,-1 2 0 16,0 0 0-16,-3 2 0 0,1 3 0 16,-3 3 0-16,-11 20 0 0,17-26 0 0,-17 26 0 15,0 0 0-15,0 0 0 0,0 0 0 0,0 0 0 16,0 0 0-16,0 0 0 0,14 20 0 0,-14-2 0 15,-2 6 0-15,-2 1-3 0,2 1-14 16,-2-2 4-16,2 3-8 0,0-4 0 0,5 2-17 16,-1-4-4-16,6 1-18 0,-8-22-3 0,23 35-16 15,-23-35-22-15,36 23-40 0,-36-23-72 16,48-3-171-16,-19 5-114 0,-5-17 146 0</inkml:trace>
  <inkml:trace contextRef="#ctx0" brushRef="#br0" timeOffset="26436.787">15916 8585 1532 0,'-37'3'71'16,"37"-3"-20"-16,-32 3 5 0,32-3 1 0,-28 19-14 15,28-19-10-15,-29 25-5 0,29-25-1 16,-24 29-7-16,16-12-1 0,2 1-9 0,3 1 0 16,3 3-4-16,1 1 6 0,2-2-4 0,6-2 1 15,-1-2 1-15,-8-17-6 0,31 29 0 0,-13-15 5 16,4-4-4-16,2-4 3 0,-2-2-4 0,4-3-1 15,-2-2 1-15,-1-2 0 0,-1-5-4 16,-22 8 0-16,28-18 0 0,-28 18 0 0,18-24 0 16,-18 24 0-16,10-34 0 0,-10 12 0 0,-1-1 0 15,-4-1 0-15,-2 0 0 0,-4-3-4 0,0 3-38 16,-5-3-22-16,4 9-25 0,-13-12-64 0,25 30-228 16,-30-16-207-16,8 9 26 0,3 9 399 15</inkml:trace>
  <inkml:trace contextRef="#ctx0" brushRef="#br0" timeOffset="27109.3353">14464 9324 1193 0,'0'0'178'0,"-6"-19"-115"16,6 19-20-16,-9-17 1 0,9 17-5 0,-19-13-10 15,19 13 1-15,-23-8 2 0,23 8 6 0,-27 2-3 16,27-2-5-16,-30 10 0 0,13-2 1 0,17-8 0 15,-34 24-3-15,34-24-2 0,-30 31-9 0,16-14 1 16,14-17-4-16,-22 35 0 0,14-18-4 16,2 0 4-16,6-17-8 0,-5 30 0 0,5-30-3 15,6 23-1-15,-6-23-3 0,14 17 3 0,-14-17 1 16,25 10 1-16,-8-10 3 0,2 0 0 0,3-5 2 16,3-1-1-16,0-3-4 0,3-2-4 15,-1-3 0-15,0 0 0 0,-2-3 0 0,-2 0 0 16,-2 0 0-16,-3 0 0 0,-18 17 0 0,29-30 0 15,-29 30 0-15,21-30 0 0,-21 30 0 16,10-28 0-16,-10 28 0 0,3-23 0 0,-3 23 0 16,0 0 0-16,-2-18 0 0,2 18 0 0,0 0 0 15,0 0 0-15,0 0-4 0,0 0-13 0,0 0-6 16,-12 23 1-16,7-5-2 0,-1 1 6 0,1 5-9 16,-1 2 0-16,1 3-10 0,-1-3-1 0,5 6-16 15,-5-7-6-15,10 5-5 0,-6-9-29 16,17 7-32-16,-15-28-61 0,23 34-90 0,-23-34-129 15,24 14-20-15,6 1 312 0</inkml:trace>
  <inkml:trace contextRef="#ctx0" brushRef="#br0" timeOffset="27318.6762">14978 9290 1597 0,'0'0'133'16,"0"0"-69"-16,-19 9-5 0,19-9-7 0,-17 6-16 15,17-6-15-15,0 0-4 0,-22 18-6 16,22-18 3-16,-13 22-8 0,13-22-2 0,-9 31-3 16,6-11 2-16,-1 1-5 0,1 2 4 0,0 0-6 15,2-1 5-15,1-1-2 0,1-2-17 0,3-2 13 16,-4-17-35-16,9 28 9 0,-9-28-24 16,14 22-18-16,-14-22-39 0,21 18-83 0,-21-18-122 15,0 0-250-15,24-9 73 0,-20-11 388 0</inkml:trace>
  <inkml:trace contextRef="#ctx0" brushRef="#br0" timeOffset="27709.8687">14986 9076 1409 0,'-35'-13'309'0,"35"13"-276"16,-27 2-21-16,27-2 2 0,0 0-7 0,0 0-3 15,0 0-7-15,0 0 0 0,-4 23 0 0,4-23 1 16,21 23-11-16,-21-23-9 0,29 31-17 0,-29-31-1 15,32 33-4-15,-19-14 9 0,4 4 5 0,-3 0 11 16,-1 2 2-16,-2 2 13 0,-1-3 0 0,-2 2 8 16,-3 1 1-16,1 0 16 0,-6-2 7 15,4 3 17-15,-8-6-2 0,4 3-3 0,-3-6-2 16,3 3-17-16,0-22 31 0,-8 32-32 0,8-32 24 16,-6 21-16-16,6-21-10 0,0 0 2 0,0 0-9 15,0 0-6-15,0 0-1 0,0 0-3 0,0 0 2 16,0 0 2-16,0 0 5 0,0 0 7 15,0 0 1-15,11-18 1 0,-11 18-15 16,13-28 9-16,-4 10-13 0,-1 1 0 0,-1-1 0 16,-7 18 0-16,12-29 0 0,-12 29 0 0,7-23 0 15,-7 23 0-15,7-24 0 0,-7 24 0 0,14-27 0 16,-14 27 0-16,17-27 0 0,-17 27 0 0,25-27 0 16,-25 27 0-16,36-23 0 0,-17 11 0 0,7 7-59 15,-6-10-59-15,20 25-188 0,-14-20-333 0,8 7 28 16,0 2 298-16</inkml:trace>
  <inkml:trace contextRef="#ctx0" brushRef="#br0" timeOffset="30155.8717">18121 7796 715 0,'0'0'110'0,"0"0"-23"0,0 0-7 0,-18-16 18 16,18 16 4-16,0 0 0 0,0 0-14 0,-27-21-8 15,27 21-11-15,-22-7-4 0,22 7-9 0,-30-4-8 16,30 4-3-16,-37 3-9 0,17 2 0 0,-6 0-5 15,3 3 3-15,-4 0-5 0,3 6 0 16,-1-2-10-16,0 4-1 0,0-1-6 0,3 1-2 16,-1 1-3-16,4 1 3 0,4 0-5 0,2 3 1 15,5-1-5-15,2 2 1 0,3 0-4 0,3 0 2 16,4-2-2-16,3-2 3 0,3-1-3 0,-10-17 3 16,30 27-3-16,-9-17 2 0,3-4-1 0,1-2 0 15,4-4 1-15,-1-2 0 16,1-3 0-16,3-2 2 0,-2-5 0 0,3-1-2 15,-4-4 2-15,0-4-5 0,-2-2 6 0,0-1-7 16,-4 0 7-16,0 0-5 0,-3 3 2 0,-3 0 0 16,-3 4 1-16,-14 17 0 0,18-26 1 0,-18 26-1 15,9-18 2-15,-9 18-3 0,0 0 2 0,0 0-2 16,0 0 0-16,0 0 2 0,0 0 0 0,0 0 1 16,0 0 1-16,0 0-4 0,0 0-1 15,-11 18 1-15,6 1-6 0,-1 7 9 0,1 1-5 16,-2 4 4-16,1-1-3 0,-1-1 0 0,0 0-10 15,3-6-1-15,2 0-11 0,1-5-2 0,6 1-17 16,-5-19-7-16,16 27-25 0,-16-27-10 16,29 16-33-16,-29-16-48 0,40 3-74 0,-40-3-264 15,38-11 34-15,-5 9 243 0</inkml:trace>
  <inkml:trace contextRef="#ctx0" brushRef="#br0" timeOffset="30343.3415">18638 7769 1514 0,'-29'0'129'16,"29"0"-110"-16,-22 15-3 0,22-15 9 0,-23 31 0 16,12-9 1-16,-2 4-15 0,0 3 9 15,1 3-5-15,1 3 4 0,0-1-11 0,3 0 2 16,1-4-15-16,-1-1 9 0,2-3-7 16,3-1 3-16,1-1-5 0,4-6-7 0,4 1-28 15,-6-19-23-15,15 29-53 0,-15-29-70 0,20 21-41 16,-20-21-287-16,0 0 54 0,36 7 251 0</inkml:trace>
  <inkml:trace contextRef="#ctx0" brushRef="#br0" timeOffset="30733.9726">18748 7629 1733 0,'0'0'20'15,"0"0"-15"-15,0 0 8 0,0 0 8 16,-4 19 10-16,4-19-9 0,0 0 9 0,10 25-18 16,-10-25 22-16,11 20-22 0,-11-20 14 0,14 26-14 15,-14-26-2-15,12 32 4 0,-7-14-9 0,1 3 0 16,0 0-4-16,-1 1 2 0,-2 0-4 0,-2 0 5 16,-1-1-8-16,0 2 6 0,-3 2-2 0,0-2 4 15,-2-2-3-15,-1-1 4 0,0-2-3 16,0-1 1-16,6-17-4 0,-11 23 0 15,11-23 0-15,0 0 0 0,0 0 0 0,0 0 0 0,0 0 0 16,0 0 0-16,0 0 0 0,5-20 0 16,-5 20 0-16,17-37 0 0,-5 10 0 0,1-1 0 15,2-2 0-15,1 1 0 0,-2 4 0 0,1-1 0 16,-3 3 0-16,-1 2 0 0,0 1 0 0,-3 2 0 16,-8 18 0-16,19-30 0 0,-19 30 0 15,20-23 0-15,-20 23 0 0,25-18 0 0,-25 18 0 16,29-11 0-16,-10 7 0 0,1-2-27 0,6 5-27 15,-1-5-13-15,12 10-35 0,-10-18-105 0,28 13-371 16,-14-1-22-16,5-3 189 0</inkml:trace>
  <inkml:trace contextRef="#ctx0" brushRef="#br0" timeOffset="31530.8594">19686 7401 1130 0,'0'0'166'0,"0"0"-133"16,0 0-23-16,0 0 10 0,-8-17 12 0,8 17 13 0,0 0 7 16,0 0-4-16,0 0-10 0,0 0-7 15,2 20-5-15,1-2 6 0,-7 1 0 0,3 13 5 16,-4 0-8-16,3 7 1 0,-3 2-12 0,-1 1-9 16,0 6 19-16,-1 1-20 0,-1 2 19 0,-1 2-6 15,0-4-12-15,0-2 7 0,-1-4-11 16,4 0 8-16,-1-7-8 0,2-5 5 0,2-2-7 15,-1-3 3-15,1-6-4 0,3-3 4 0,0-17-4 16,0 18 2-16,0-18-2 0,0 0 0 0,0 0-2 16,0 0 0-16,0 0 1 0,0 0 1 0,0 0 3 15,25-27-2-15,-17 8 1 0,3-2-5 16,0-5 3-16,-1 2-4 0,1-2 7 0,0-1-7 16,0-1 4-16,1-1-4 0,-1 1 4 15,1 2-4-15,1 0 4 0,1 3-3 0,0 3 3 16,1 3-5-16,-15 17 4 0,29-24-4 0,-29 24 2 15,29-8 1-15,-29 8 0 0,30 8 0 0,-30-8-1 16,25 15 2-16,-25-15-2 0,27 28 2 0,-27-28-2 16,21 34 1-16,-14-16-3 0,-1 3 5 0,-4 3-5 15,0 0 6-15,-4 1-5 0,-3 2 6 16,-2-2-5-16,-4 1 5 0,-3-3-2 0,-2-1 4 16,-4-3 1-16,0-1 3 0,-2-3-1 0,-1-2-1 15,-2-3-7-15,1-2-1 0,0-4 0 0,-2-2 0 16,2-2 0-16,0-4 0 0,2-2 0 15,1-2 0-15,4-2-3 0,17 10-9 0,-27-24-6 16,27 24-7-16,-13-26-9 0,13 26-9 0,1-28-9 16,3 10-16-16,-4 18-10 0,20-33-34 15,7 28-64-15,-18-20-97 0,13 13-245 0,5 6 34 16,-7-11 334-16</inkml:trace>
  <inkml:trace contextRef="#ctx0" brushRef="#br0" timeOffset="31968.9262">20130 7909 1572 0,'-23'-11'73'0,"23"11"-34"16,0 0 9-16,0 0 3 0,-18-15-3 0,18 15-11 16,0 0-9-16,0 0-3 0,-22 0-4 0,22 0-3 15,0 0-6-15,-19 15-1 0,19-15-3 0,-16 25 3 16,5-7-1-16,1 3 3 0,-1 5-7 15,-1-1 9-15,2 1-14 0,1 0-1 0,0 0 0 16,3-1 0-16,1-1 0 0,3-1 0 0,2-3 0 16,1-2 0-16,-1-18 0 0,10 26 0 0,-10-26 0 15,18 16 0-15,-18-16 0 0,25 5 0 0,-25-5 0 16,33-9 0-16,-12 0 0 0,0-6 0 0,2-2 0 16,-1-4 0-16,2-5 0 0,1-2 0 31,1-1 0-31,-2-1 0 0,-1 0 0 15,-2 2 0-15,-2 0 0 0,-1 4 0 0,-5 3 0 16,-5 5 0-16,-8 16 0 0,0 0 0 0,9-19 0 16,-9 19 0-16,0 0 0 0,0 0 0 0,0 0 0 15,0 0 0-15,-6 20 0 0,6-20 0 0,-11 31 0 16,5-9 0-16,0 1 0 0,-2 0 0 0,4 0 0 16,-3-3 0-16,4 0 0 0,0-1 0 0,2-2 0 15,1-17 0-15,5 28-2 0,-5-28-33 16,17 13-17-16,-17-13-8 0,28 3-19 0,-28-3-9 15,39-12-40-15,-27-14-80 0,26 10-217 0,-10-4-111 16,0-13 103-16</inkml:trace>
  <inkml:trace contextRef="#ctx0" brushRef="#br0" timeOffset="32173.8103">20708 7478 1253 0,'-20'39'258'15,"-3"-8"-215"-15,4 9-5 0,-1-3 18 0,6 9-23 16,-3-5 25-16,6 5-34 0,-1-2-5 0,2 2 3 16,0-3-14-16,4 1 4 0,1-4-13 0,3-4 8 15,2-5-7-15,1-2 0 16,4-2-27-16,-3-8-1 0,7 3-27 0,-9-22-24 16,16 30-90-16,-16-30-377 0,0 0 14 0,11 18 139 0</inkml:trace>
  <inkml:trace contextRef="#ctx0" brushRef="#br0" timeOffset="32362.9704">20433 7802 1760 0,'0'0'140'0,"26"2"-100"16,-9-9-5-16,6-2-3 0,4-2-8 15,2-1-12-15,0-1-8 0,2 2-5 0,2 0 1 16,0-1-8-16,-1 3-8 0,-3-2-18 0,0 5-19 15,-6-4-22-15,5 15-61 0,-28-5-131 16,27-9-343-16,-27 9 48 0,23 10 278 0</inkml:trace>
  <inkml:trace contextRef="#ctx0" brushRef="#br0" timeOffset="33000.96">17823 8882 1440 0,'0'0'147'0,"0"0"-101"0,0 0-10 15,0 0 4-15,0 0 2 0,0 0-3 0,0 0-7 16,0 0-5-16,0 0-4 0,0 0-10 0,0 0-4 16,-1 25 12-16,-6-6-29 0,-3 6 35 0,-1 4-23 15,-1 1 8-15,0 1 7 0,-2 1-8 16,3-3 5-16,-1-3-6 0,4-1 4 0,2-9-5 16,1 1-2-16,5-17-5 0,0 20 0 0,0-20-5 15,0 0 3-15,0 0 1 0,17 7 1 0,-17-7-1 16,19-12 4-16,-19 12-4 0,29-30-1 0,-13 8 0 15,3-2 0-15,-1-4 0 0,0 0 0 0,-1 0 0 16,-1-1 0-16,0 1 0 0,-2 4 0 16,1 0 0-16,-3 2 0 0,-3 4 0 15,-9 18 0-15,14-26 0 0,-14 26 0 0,0 0 0 16,0 0 0-16,0 0 0 0,0 0 0 0,0 0 0 16,0 0 0-16,0 0 0 0,3 31 0 0,-5-9 0 15,-1 2 0-15,-1 1 0 0,0 1 0 0,2-1 0 16,0-1 0-16,3 0-2 0,1-2-23 0,5 0-9 15,-7-22-13-15,22 34-17 0,-22-34-19 16,38 23-40-16,-21-29-50 0,23 19-87 0,-19-17-214 16,12-4-24-16,7 7 235 0</inkml:trace>
  <inkml:trace contextRef="#ctx0" brushRef="#br0" timeOffset="33282.2288">18451 8884 1526 0,'-48'-6'130'0,"48"6"-75"15,-39 0-3-15,39 0 0 0,-38 11-7 0,21-3-11 16,-3 2-11-16,2 5-18 0,0-2 28 0,3 5-27 16,-2 0 24-16,6 1-11 0,0 1-6 0,5 0 2 15,4 0-6-15,3 0-9 0,1-3 0 0,5 0 0 16,-7-17 0-16,24 26 0 0,-7-16 0 0,0-2 0 16,3-2 0-16,2-5 0 0,1-2 0 15,4-4 0-15,-1-4 0 0,-2 0 0 16,-2-3 0-16,-3-2 0 0,-19 14 0 0,27-30 0 15,-20 13 0-15,-2 0 0 0,-4-2 0 0,-2 0 0 16,-1-2 0-16,-4 0 0 0,0 2 0 0,-5 0 0 16,-2-1 0-16,-1 2 0 0,14 18-4 0,-33-31-30 15,33 31-18-15,-33-23-10 0,33 23-29 0,-30-11-31 16,30 11-87-16,-23 8-164 0,23-8-154 16,-9 29 8-16,9-29 466 0</inkml:trace>
  <inkml:trace contextRef="#ctx0" brushRef="#br0" timeOffset="34047.8596">19280 8915 1232 0,'0'0'60'0,"9"-26"-12"0,-6 5 1 15,-3 21 28-15,17-26 3 0,-17 26-20 16,15-20-12-16,-15 20-10 0,0 0 6 0,0 0-4 16,13-19 0-16,-13 19-2 0,0 0 0 0,0 0-5 15,0 0-6-15,0 0-8 0,0 0-9 0,-7 19-3 16,7-19-3-16,-7 27 0 0,1-6-2 0,-2 3-10 16,1 1 23-16,0 4-21 0,-1 1 23 0,1 1-6 15,-1 0-4-15,0-1 5 0,1-1-11 16,2-2-1-16,3-4 0 0,2-6 0 15,0-17 0-15,7 24 0 0,-7-24 0 0,17 11 0 16,-17-11 0-16,21 1 0 0,-21-1 0 0,23-8 0 16,-23 8 0-16,29-25 0 0,-13 9 0 0,3-4 0 15,1-4 0-15,-1-1 0 0,1-3 0 0,-1 0 0 16,-1 1 0-16,1 1 0 0,-4-1 0 0,0 3 0 16,-3 1 0-16,-1 5 0 0,-11 18 0 15,15-28 0-15,-15 28 0 0,0 0 0 0,0 0 0 16,0 0 0-16,0 0 0 0,0 0 0 0,0 0 0 15,0 0 0-15,0 0 0 0,3 17 0 0,-6 1 0 16,0 5 0-16,0 1 0 0,-1 3 0 16,2 1 0-16,-1-2 0 0,3 2 0 0,1-3 0 15,1 1 0-15,0-3 0 0,3-4 0 0,0-2 0 16,-5-17 0-16,17 28 0 0,-17-28 0 16,20 14 0-16,-20-14 0 0,24 3 0 0,-24-3 0 15,26-9 0-15,-26 9 0 0,26-21 0 0,-26 21 0 16,24-35 0-16,-12 12 0 0,1-4 0 0,-1-2 0 15,-3 0 0-15,1 0 0 0,-3 0 0 0,0 0 0 16,-1 1 0-16,-2 1 0 0,1 3 0 0,-1 2 0 16,-2 2 0-16,-2 20 0 0,5-30 0 0,-5 30 0 15,0 0-24-15,0 0-31 16,0 0-17-16,22-8-32 0,-22 8-46 0,20 19-105 16,-20-19-312-16,6 29 48 0,6-8 219 0</inkml:trace>
  <inkml:trace contextRef="#ctx0" brushRef="#br0" timeOffset="34469.7317">20198 8866 1393 0,'0'0'241'16,"-30"-4"-195"-16,30 4-7 0,-30-8 7 15,30 8-5-15,-31-3-5 0,31 3-10 0,-33 4-1 16,33-4 0-16,-31 13-2 0,31-13-2 0,-31 25-2 15,31-25-12-15,-26 31 25 0,13-10-27 16,6-2 17-16,1 3-22 0,2-4 0 0,2 1 0 16,1-2 0-16,2 0 0 0,-1-17 0 0,10 28 0 15,-10-28 0-15,20 18 0 0,-20-18 0 0,31 10 0 16,-13-12 0-16,1 0 0 0,1-5 0 0,2-3 0 16,-5-3 0-16,3-3 0 0,0-2 0 0,-1-1 0 15,-2-2 0-15,-2 2 0 0,-2-2 0 0,-2 2 0 16,-2-1 0-16,-4 2 0 0,-5 18 0 15,6-31 0-15,-6 31 0 0,0-21 0 0,0 21 0 16,0 0 0-16,0 0 0 0,0 0 0 16,0 0 0-16,0 0 0 0,0 0 0 0,0 0 0 15,0 0 0-15,-23 32 0 0,17-13 0 0,0 3 0 16,-1 2 0-16,3 0 0 0,0 2 0 0,0-3 0 16,4-2 0-16,0-1 0 0,4-2 0 15,-4-18-13-15,16 26-40 0,-16-26-16 0,30 15-27 16,-30-15-40-16,44 6-103 0,-44-6-329 0,36-17 13 15,-4 4 238-15</inkml:trace>
  <inkml:trace contextRef="#ctx0" brushRef="#br0" timeOffset="34672.8846">20735 8388 1708 0,'-57'24'89'16,"57"-24"-56"-16,-36 33-4 0,20-12 7 0,-1 2-8 15,3 6-1-15,-1 4-16 0,1 6 4 0,1 1-6 16,0 4 3-16,2 0-12 0,1 0 4 0,2 3-8 16,-1-5-13-16,2 3 21 0,3-1-22 0,1-6 11 15,2-3-29-15,4 1-20 0,-3-11-7 16,9 6-41-16,-9-31-52 0,16 41-246 0,-12-24-151 16,-4-17 30-16,13 33 458 0</inkml:trace>
  <inkml:trace contextRef="#ctx0" brushRef="#br0" timeOffset="34876.0199">20403 8791 1558 0,'-19'-7'262'0,"19"7"-195"0,0 0-26 0,-19 6-13 16,19-6-10-16,0 0-9 0,0 0-5 0,0 0-2 15,17 12 0-15,-17-12 1 0,23 8-2 0,-5-4 0 16,1-2 0-16,1 1 0 0,2-2-1 0,0-1-8 15,4 1-14-15,-2-3-16 16,5 5-29-16,-6-7-31 0,12 14-101 0,-35-10-254 16,38-6-108-16,-15 11 13 0,-23-5 545 0</inkml:trace>
  <inkml:trace contextRef="#ctx0" brushRef="#br0" timeOffset="35501.0029">20598 9027 1572 0,'0'0'113'0,"9"17"-87"16,-9-17-2-16,17 6 1 0,-17-6 4 0,33-1 0 15,-11-2 1-15,0-5 0 0,3-1-1 16,1-2-4-16,0-2-7 0,1-2 1 0,1 0-4 16,0-2-15-16,-1 1 9 0,-3-1-11 15,-4 1 24-15,-20 16-12 0,17-27 14 0,-17 27-24 16,0-23 0-16,0 23 0 0,-12-22 0 0,12 22 0 15,-21-21 0-15,21 21 0 0,-29-17 0 0,12 11 0 16,0 4 0-16,-3 2 0 0,1 1 0 0,-1 4 0 16,-2 2 0-16,0 4 0 0,-1 4 0 0,0 3 0 15,1 2 0-15,0 6 0 0,-1 2 0 0,4 2 0 16,3 0 0-16,6-3 0 0,4-3 0 16,6-5 0-16,3-1 0 0,-3-18 0 0,20 29 0 15,-20-29 0-15,34 17 0 0,-12-13 0 16,5-3 0-16,2-5 0 0,2-3 0 0,3-4 0 15,0 0 0-15,-1-2 0 0,1 0 0 0,-3 0 0 16,0 2 0-16,-5 0 0 0,-2 2 0 0,-3 2 0 16,-4 2 0-16,-17 5 0 0,24-1 0 0,-24 1 0 15,0 0 0-15,17 14 0 0,-17-14 0 16,6 26 0-16,-6-8 0 0,-4 5 0 0,-2 1 0 16,-4 3 0-16,-1 1 0 0,2-2 0 0,-2 1 0 15,1-2 0-15,0-3 0 0,2-3 0 0,8-19 0 16,-16 29 0-16,16-29 0 0,0 0 0 0,-10 19 0 15,10-19 0-15,0 0 0 0,0 0 0 0,0 0 0 16,4-21 0-16,-4 21 0 16,8-33 0-16,0 10 0 0,0-1 0 0,1 0 0 15,-1 1 0-15,-1 0 0 0,-2 0 0 0,3 1 0 16,-4 0 0-16,5 2 0 0,-4-2 0 0,2 2 0 16,0 0 0-16,-7 20 0 0,16-29 0 0,-16 29 0 15,16-20 0-15,-16 20 0 0,24-17 0 0,-7 9 0 16,3 0 0-16,1 2 0 0,3 1 0 0,3-3 0 15,3 3 0-15,4-4 0 0,6 6 0 16,-2-7-59-16,12 15-131 0,-20-26-227 0,21 23-203 16,-1-6 6-16,-2-5 468 0</inkml:trace>
  <inkml:trace contextRef="#ctx0" brushRef="#br1" timeOffset="38877.8074">18751 14499 975 0,'-12'17'136'0,"12"-17"-40"15,-21 6 1-15,21-6-18 0,-17 9-2 0,17-9-6 16,-18 10-6-16,18-10-10 0,0 0-7 0,-25 19-9 15,25-19-9-15,0 0-7 0,0 0-10 16,0 0-4-16,0 0-1 0,0 0 4 0,38-32 4 16,-5 0 11-16,13-13-12 0,12-18 8 0,11-12-20 15,10-12 11-15,7-8-20 0,10-2 2 16,1-5 10-16,2 2-10 0,3 0 9 0,-2 5 6 16,-4 3-18-16,-5 4 3 0,-5 4 13 0,-9 3-14 15,-4 5 12-15,-6 7-9 0,-8 1-17 16,-6 7 2-16,-7 1-18 0,-2 8 0 0,-12 3-24 15,-4 14 3-15,-14 0-17 0,-14 35-24 0,9-41-27 16,-9 41-84-16,0 0-162 0,-31-19-121 0,31 19 139 16,-37 8 352-16</inkml:trace>
  <inkml:trace contextRef="#ctx0" brushRef="#br1" timeOffset="39768.5052">20783 10872 1041 0,'25'-9'137'0,"-25"9"-37"0,6-22-2 16,-6 22-39-16,3-21 10 0,-3 21-26 0,-6-17-15 16,6 17-22-16,-17-12 11 0,17 12-22 0,-31 0 15 15,9 3 14-15,0 3-10 0,-6 5 18 0,-3 4-27 16,-3 2 24-16,2 7-13 0,-5-3 17 16,6 4 3-16,-6 2-13 0,3 3 2 0,0-1-12 15,2 3 3-15,2-2-8 0,4 1 5 0,2 1-9 16,5-2 3-16,3-1-9 0,4-2 5 0,6-2-8 15,4 0 6-15,6 0-6 0,2-1 4 0,5-1-10 16,4-4-1-16,5-1-15 0,3-6-18 0,13 4-24 16,-6-11-18-16,19 8-44 15,-15-21-80-15,24 4-222 0,-7 2-93 0,-6-14 187 16</inkml:trace>
  <inkml:trace contextRef="#ctx0" brushRef="#br1" timeOffset="40159.1938">21020 11096 1386 0,'-32'6'70'0,"9"7"-13"15,-9-2-5-15,5 7-4 0,-4-4-5 0,4 7-4 16,-4-2-11-16,5 4 4 0,-2 0-7 0,3 2 4 16,2-1-8-16,5 1 3 0,1-3-5 0,6 0-1 15,2-4-8-15,5-1-1 0,4-17-6 16,4 24-14-16,-4-24 14 0,21 14-14 0,-4-13 18 15,5-4 14-15,7-4-12 0,4-4 11 16,4-6-12-16,3-4-4 0,0-5 4 0,0 0-5 16,-1-2 3-16,-3 0-6 0,-3 0 5 0,-5 1-7 15,-3 3 6-15,-5 3-5 0,-4-2 4 0,-4 4-2 16,-12 19 2-16,14-27 3 0,-14 27 6 0,0 0 1 16,0 0 1-16,-10-17-8 0,10 17-4 0,0 0-2 15,-23 9-1-15,23-9 0 0,-25 29-2 16,13-8 2-16,-1 4-2 0,1 1 3 15,0 2-4-15,2-1 1 0,2 0-11 0,4-2 1 0,4 2-10 16,1-5 5-16,4-2-11 0,-5-20-2 16,23 31-15-16,-23-31-8 0,40 13-22 0,-18-19-16 15,17 11-105-15,-17-28-58 0,26 12-125 0,-6-9-137 16,-10-15 233-16,17 16 284 0</inkml:trace>
  <inkml:trace contextRef="#ctx0" brushRef="#br1" timeOffset="40331.0534">21687 10658 1263 0,'-20'-9'120'0,"20"9"-33"0,-29 6-13 16,29-6-11-16,-36 26-11 0,16-2-6 15,-6 3-17-15,1 8-21 0,-2 4 19 0,4 4-31 16,0 2 20-16,3 1-7 0,1 1-13 16,5-2 10-16,0 1-11 0,6-3 8 0,3 0-9 15,3-6-14-15,8 2-15 0,0-8-3 0,8 6-51 16,-6-18-52-16,20 17-157 0,-20-19-148 0,14-1-38 15,8 11 252-15</inkml:trace>
  <inkml:trace contextRef="#ctx0" brushRef="#br1" timeOffset="40596.6845">21975 11137 1096 0,'-25'-4'358'0,"5"-11"-294"0,20 15-7 0,-34-21-1 15,34 21-5-15,-32-11-9 0,32 11-13 0,-30-2-6 16,30 2 2-16,-30 7-1 0,30-7-1 16,-32 24-3-16,32-24-1 0,-27 35-2 0,15-14 4 15,0 1-5-15,0 1 4 0,2 0-7 0,3 0 0 16,2 0-6-16,2-2 0 0,2-1-5 0,4-2 0 16,-3-18-3-16,9 28 1 0,-9-28-4 0,24 20 3 15,-24-20-3-15,32 8-5 0,-10-8-12 0,0-8-24 16,7 1-10-16,1-10-14 0,7 6-36 15,-9-18-50-15,18 22-100 0,-22-21-190 16,6 4-55-16,8 9 165 0</inkml:trace>
  <inkml:trace contextRef="#ctx0" brushRef="#br1" timeOffset="40784.2023">22198 11109 1246 0,'-31'10'161'0,"25"12"-61"15,-11-10-19-15,10 13-9 0,-8-7-18 16,7 5 6-16,-6-2-28 0,5 3-8 0,-1-2-3 15,3 1-2-15,-1-3-4 0,3 0-2 0,1 0-12 16,0 0 3-16,2-2-6 0,2-18-11 0,0 26 9 16,0-26-19-16,4 19 16 0,-4-19-29 0,0 0-7 15,0 0-51-15,31 20-43 0,-31-20-46 16,29-7-215-16,-29 7-117 0,22-21 68 0,0 18 447 16</inkml:trace>
  <inkml:trace contextRef="#ctx0" brushRef="#br1" timeOffset="40956.739">22188 10857 1474 0,'-18'-8'76'15,"18"8"-32"-15,-19 0-12 0,19 0-9 16,0 0-5-16,0 0-9 0,0 0-9 0,0 0 2 16,7 22-2-16,-7-22 0 0,19 11-1 0,-19-11 1 15,29 12-23-15,-29-12-25 0,38 10-65 0,-38-10-68 16,35 6-52-16,-35-6-152 0,28 0-77 15,3 14 231-15</inkml:trace>
  <inkml:trace contextRef="#ctx0" brushRef="#br1" timeOffset="41331.7756">22448 11067 1578 0,'-24'14'76'15,"24"-14"-25"-15,-22 16-3 0,22-16-2 0,-21 21 1 16,21-21-7-16,-20 28 2 0,20-28-13 0,-19 30-3 15,11-13-11-15,1 2 1 0,2 2-4 0,-1-1 3 16,1 0-9-16,2 0-6 16,1-1 0-16,3 1 0 0,-1-20 0 0,7 28 0 15,-7-28 0-15,14 19 0 0,-14-19 0 0,23 13 0 16,-23-13 0-16,28 1 0 0,-28-1 0 0,30-8 0 16,-30 8 0-16,33-21 0 0,-16 7 0 0,-17 14 0 15,29-35 0-15,-14 16 0 0,0-3 0 0,0 0 0 16,-1 1 0-16,-2 1 0 0,-1 1 0 15,0-1 0-15,-2 1 0 0,-9 19 0 0,18-30 0 16,-18 30 0-16,9-17 0 0,-9 17 0 0,0 0 0 16,0 0 0-16,0 0 0 0,0 0 0 0,-5 27 0 15,2-10 0-15,-3 5 0 0,-3 0 0 0,3 1 0 16,-1-1 0-16,1-1 0 0,1 0-16 0,2-2-18 16,2-2-2-16,6 0-11 0,-5-17 0 15,15 27-16-15,-15-27-10 0,26 18-28 16,-26-18-28-16,37 6-58 0,-37-6-66 0,38-22-223 15,-9 19 8-15,-12-18 352 0</inkml:trace>
  <inkml:trace contextRef="#ctx0" brushRef="#br1" timeOffset="41850.5657">22919 11146 1385 0,'0'0'201'0,"-7"-19"-84"0,7 19-39 0,0 0-24 16,0 0-17-16,-20-4-12 0,20 4-8 15,0 0-9-15,-18 14 0 0,18-14-5 0,-14 21 2 16,14-21 0-16,-14 26 3 0,14-26 1 15,-15 30 2-15,15-30-3 0,-14 32 3 0,14-32-5 16,-11 31 0-16,11-31-3 0,-6 25 1 0,6-25-2 16,0 0 0-16,0 0-1 0,0 0-2 0,0 0-1 15,0 0 3-15,0 0-2 0,0 0 1 16,0 0 4-16,19-6-3 0,-19 6 2 0,16-27 0 16,-16 27 0-16,16-32-3 0,-8 16 3 0,1-3-5 15,-1 0 4-15,0 0-3 0,-1-2 3 0,-1 1-3 16,-1-1 3-16,1 2-2 0,-2 1 2 0,-4 18-3 15,8-29 2-15,-8 29-1 0,4-17 0 0,-4 17 1 16,0 0 0-16,0 0 1 0,0 0 0 0,0 0 0 16,0 0-4-16,0 0 4 15,5 23-2-15,-5-23 0 0,3 19 2 0,-3-19-1 16,3 20-1-16,-3-20 4 0,5 20-4 0,-5-20 0 16,0 0 0-16,10 22 0 0,-10-22 0 0,0 0 0 15,22 7 0-15,-22-7 0 0,23 0 0 0,-23 0 0 16,27-10 0-16,-27 10 0 0,28-14 0 0,-28 14 0 15,29-16 0-15,-29 16 0 0,27-18 0 0,-27 18 0 16,22-21 0-16,-22 21 0 0,16-19 0 0,-16 19 0 16,0 0 0-16,19-22 0 0,-19 22 0 15,0 0 0-15,19-19 0 0,-19 19 0 0,0 0 0 16,0 0 0-16,0 0 0 0,0 0 0 0,0 0 0 16,3 17 0-16,-3-17 0 0,-2 32 0 0,-4-7 0 15,0 1 0-15,-2 7-20 0,-4-3-36 0,7 8-38 16,-9-16-53-16,16 26-167 0,-15-19-295 15,-1 3 53-15,3 3 306 0</inkml:trace>
  <inkml:trace contextRef="#ctx0" brushRef="#br1" timeOffset="42412.9356">20742 12002 715 0,'0'0'154'0,"0"0"-40"0,17-17 6 0,-17 17-8 15,0 0-7-15,-4-26-16 0,4 26-15 0,0 0-6 16,0 0-7-16,-15-25-3 0,15 25-8 0,-19-11-5 16,19 11-11-16,-23-6-2 0,23 6-5 15,-27 1-1-15,27-1-2 0,-31 11-4 16,13-1-3-16,-3 3-2 0,1 4-1 0,-1 5-3 16,-3 2-9-16,0 4 20 0,-1 5-22 0,-2 2 21 15,-2 7-8-15,-1 2-9 0,2-2-4 0,3-1 0 16,2-2 0-16,5-7 0 0,4-3 0 0,7-6 0 15,7-3 0-15,0-20 0 0,13 29 0 16,4-18 0-16,3-4 0 0,8-4 0 0,3-3 0 16,11-7 0-16,3-7-15 0,9-6-9 0,5-7-15 15,8 0-21-15,-3-9-20 0,7 5-14 0,-13-13-56 16,13 18-83-16,-25-9-289 0,5-4-23 0,0 8 261 16</inkml:trace>
  <inkml:trace contextRef="#ctx0" brushRef="#br1" timeOffset="42834.8467">21101 11643 1409 0,'-19'3'101'0,"19"-3"-20"16,-17 26-13-16,15-7 0 0,-6-1-15 0,3 8-5 16,-1-1-12-16,2 5 1 0,-2 0-10 0,2 7 5 15,-2 1-10-15,1 5 4 0,-2 1-8 16,0 1-10-16,-3 0 5 0,0 1-13 15,0-1 0-15,-2-1 0 0,0-1 0 0,0-6 0 16,0-2 0-16,2-2 0 0,0-6 0 0,3-4 0 16,2-7 0-16,5-16 0 0,-5 20 0 0,5-20 0 15,0 0 0-15,0 0 0 0,0 0 0 0,0 0 0 16,22-21 0-16,-22 21 0 0,28-38 0 16,-8 12 0-16,-1-3 0 0,2 0 0 0,-2 1 0 15,1 2 0-15,-3 3 0 0,-1 1 0 0,-2 5 0 16,-14 17 0-16,26-24 0 0,-26 24 0 0,0 0 0 15,18-7 0-15,-18 7 0 0,0 0 0 0,5 18 0 16,-5-18 0-16,3 34 0 0,-3-11 0 0,0 2 0 16,-3 0 0-16,0 1 0 0,1-3 0 0,2 1 0 15,0-2 0-15,2-3 0 16,-2-19-11-16,13 29-22 0,-13-29-5 0,21 17-8 16,-21-17-3-16,32 1-16 0,-32-1-17 0,44-16-31 15,-27-10-51-15,21 16-62 0,-20-22-135 0,5 1-124 16,12 10 112-16,-19-21 373 0</inkml:trace>
  <inkml:trace contextRef="#ctx0" brushRef="#br1" timeOffset="43022.3676">21565 11807 1339 0,'-13'-36'157'0,"13"36"-46"0,-5-32-18 0,5 32-12 16,0 0-19-16,0 0-17 0,-23 4-17 16,23-4-8-16,-24 36-5 0,8-7 3 0,0 9-7 15,0 3 3-15,-2 5-12 0,5 1 6 0,-3 1 5 16,1 2-18-16,2-2 18 0,-1 1-20 0,3-3 3 15,3-5 8-15,4-1-8 0,1-3 3 16,4-3-11-16,3-5-4 0,4-1-17 0,1-9-10 16,8 2-37-16,-17-21-33 0,42 22-31 0,-25-32-82 15,28 3-275-15,-10 1-17 0,-4-14 192 0</inkml:trace>
  <inkml:trace contextRef="#ctx0" brushRef="#br1" timeOffset="43647.3461">21785 12154 1618 0,'-29'7'91'0,"11"9"-29"16,-5-4-11-16,6 5-6 0,-1-1-12 0,3 2 1 15,2-1-8-15,2 1 3 0,0-1-6 0,3 2-1 16,4 0-9-16,1 0-13 0,2-2 0 0,3 0 0 16,-2-17 0-16,11 26 0 0,-11-26 0 0,20 18 0 15,-20-18 0-15,27 11 0 0,-27-11 0 16,35 4 0-16,-17-6 0 0,1-4 0 0,0-2 0 15,-2-1 0-15,0-3 0 0,0-3 0 0,-1-2 0 16,-3-2 0-16,0-2 0 0,0-2 0 0,-1 0 0 16,-1-1 0-16,-2 0 0 0,0-2-12 15,-3 3 5-15,-2 0-4 0,-3 3 6 0,0 2-3 16,-3 0 5-16,2 18-2 0,-8-26-9 16,8 26 14-16,0 0-12 0,-14-18 14 0,14 18-1 15,0 0 0-15,0 0-1 0,0 0 0 0,0 0 13 16,0 0-13-16,0 0 13 0,-4 24-13 0,4-24 2 15,0 0-1-15,23 22 0 0,-23-22 1 0,25 10 1 16,-25-10 3-16,31 7 2 0,-11-5 2 0,0 0-1 16,3-1-4-16,-1-1-5 0,0 2 0 0,-1-1 0 15,-1 1 0-15,-20-2 0 0,31 4 0 16,-31-4 0-16,18 11 0 0,-18-11 0 0,0 0 0 16,12 26 0-16,-12-26 0 0,3 26 0 15,-7-9 0-15,-1 1 0 0,-2 1 0 0,-3 1 0 16,0 1 0-16,0 0 0 0,-3 0 0 0,1-3 0 15,0 0 0-15,12-18 0 0,-17 31 0 0,17-31 0 16,-10 21 0-16,10-21 0 0,0 0 0 0,0 0 0 16,0 0 0-16,0 0 0 0,0 0 0 15,0 0 0-15,10-18 0 0,-10 18 0 0,17-29 0 16,-6 10 0-16,-1-1 0 0,-1 1 0 0,1-1 0 16,-1 1 0-16,-1 1 0 0,-2 1 0 0,-6 17 0 15,11-31 0-15,-11 31 0 0,11-27 0 0,-11 27 0 16,10-20 0-16,-10 20 0 0,0 0 0 15,17-20 0-15,-17 20 0 0,17-12 0 16,-17 12 0-16,28-14 0 0,-9 8-16 0,-2-5-37 16,8 6-12-16,-7-8-25 0,10 11-30 0,-13-14-50 15,17 20-122-15,-32-4-258 0,31-13 45 0,-8 16 320 16</inkml:trace>
  <inkml:trace contextRef="#ctx0" brushRef="#br1" timeOffset="43834.8285">22492 12097 1007 0,'0'0'379'0,"0"0"-219"0,-17 23-49 15,15-3-23-15,2-20-26 0,-18 34-9 0,10-16-13 16,2 3-2-16,-1 0-11 0,2 2 1 0,-1-1-11 16,0 2-1-16,1 1-12 0,0 1 1 0,0-2-5 15,3-1 3-15,-1-4-4 0,2-2 2 16,1-17-3-16,-3 27 0 0,3-27-9 0,0 0-5 16,7 17-10-16,-7-17-8 0,0 0-7 0,0 0-10 15,20-20-23-15,-17-3-45 0,17 12-79 16,-20-25-79-16,22 13-156 0,-7-1-60 0,-9-15 233 15</inkml:trace>
  <inkml:trace contextRef="#ctx0" brushRef="#br1" timeOffset="43975.4547">22524 11766 1776 0,'0'0'67'0,"0"0"-36"0,0 0-13 0,0 0-14 15,0 0-5-15,0 0-1 0,0 0 1 0,1 22-2 16,-1-22-6-16,19 9-15 0,-19-9-17 0,33 14-32 15,-33-14-34-15,50 17-110 0,-50-17-223 0,40 7-98 16,-9 7 99-16</inkml:trace>
  <inkml:trace contextRef="#ctx0" brushRef="#br1" timeOffset="44397.3467">22901 12024 1646 0,'-30'15'109'0,"30"-15"-44"0,-29 18 4 0,29-18-27 15,-35 20 16-15,18-7-20 0,-4-2-18 16,3 3-20-16,0 1 0 0,0 1 0 0,1-1 0 16,1 5 0-16,0 0 0 0,1 3 0 15,2 3 0-15,0-3 0 0,2 2 0 0,3-1 0 16,2-3 0-16,5-2 0 0,1-19 0 0,5 26 0 16,-5-26 0-16,18 13 0 0,-18-13 0 0,27 4 0 15,-10-9 0-15,0-3 0 0,2-6 0 0,2-5 0 16,1-7 0-16,3-6 0 0,2-4 0 0,1-2 0 15,1-2 0-15,-3-3 0 0,1 2 0 16,-3 0 0-16,-2-1 0 0,-1-2 0 0,-3 0 0 16,-1-4 0-16,0 4 0 0,-3-2 0 15,1 1 0-15,-2 6 0 0,-3 9 0 0,-3 10 0 16,-7 20 0-16,0 0 0 0,0 0 0 0,0 0 0 16,0 0 0-16,-24 18 0 0,11 8 0 0,-3 7 0 15,-4 7 0-15,1 2 0 0,0 4 0 0,-1 3 0 16,6-2 0-16,0-1 0 0,4-3 0 15,3-2 0-15,5-3 0 0,-2-2 0 0,6 0 0 16,0-8 0-16,5 1-36 0,-1-7-23 0,7 1-8 16,-2-6 11-16,11 3-28 0,-22-20-63 0,49 13-434 15,-26-9 0-15,0-2 146 0</inkml:trace>
  <inkml:trace contextRef="#ctx0" brushRef="#br1" timeOffset="44772.3415">23180 12090 1714 0,'0'0'98'0,"0"0"-38"16,0 0-4-16,-23 11-17 0,23-11-6 0,0 0-11 15,0 0-6-15,-5 18-7 0,5-18-9 0,0 0 0 16,19 12 0-16,-19-12 0 0,24 4 0 16,-24-4 0-16,28 0 0 0,-28 0 0 0,33-7 0 15,-15 2 0-15,1-3 0 0,1 0 0 0,-3 0 0 16,-17 8 0-16,28-21 0 0,-28 21 0 0,21-22 0 15,-21 22 0-15,15-23 0 0,-15 23 0 16,10-30 0-16,-10 30 0 0,5-31 0 0,-5 31 0 16,-1-31 0-16,1 31 0 0,-8-27 0 0,8 27 0 15,-15-22 0-15,15 22 0 0,-27-6 0 16,7 11 0-16,-1 4 0 0,-5 8 0 0,-2 4 0 16,-1 4 0-16,0 5 0 0,1 2 0 0,1 0 0 15,5 1 0-15,4 0 0 0,6-2 0 0,4 2 0 16,5-3 0-16,4-1 0 0,3-4 0 0,2-2 0 15,2-3 0-15,4-3 0 0,-12-17 0 0,32 24 0 16,-9-17 0-16,3-3 0 0,6-3 0 16,1-5 0-16,5 0 0 0,-2-9 0 15,13 10-116-15,-19-29-268 0,22 20-280 0,-9-6 29 16,-1-7 388-16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2:36:56.81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3454 3185 1297 0,'-21'-15'109'0,"21"15"-68"15,0-17-22-15,0 17-4 0,0 0 8 0,0 0 15 16,0 0 10-16,0 0-6 0,0 0-13 16,0 0-20-16,0 0-11 0,0 0-2 0,-23 18-2 15,13 0 6-15,-1 5-3 0,-1 2-10 0,0 3 30 16,0 0-29-16,1 0 30 0,2 1-12 15,3-2-5-15,2 0 7 0,1 0-8 0,3 0 7 16,0-1-8-16,2-2 6 0,2-2-5 0,2-1 4 16,2-4-4-16,-8-17 4 0,24 25-5 0,-24-25 2 15,31 13-2-15,-13-10 1 0,2-4 1 0,1-4 2 16,0-4 0-16,1-3-1 0,0-5 4 0,1-2-5 16,-1-4 5-16,1-3-6 0,-2 1 4 15,-2 0-5-15,-2-2 5 0,-1 3-6 0,-1 2 5 16,-2 3-5-16,-13 19 4 0,18-28-4 0,-18 28 4 15,9-17-3-15,-9 17 0 0,0 0-1 0,0 0-3 16,0 0-1-16,0 0 0 0,0 0 2 16,1 18 0-16,-1-18 6 0,1 32-4 0,-1-13 4 15,0 0-1-15,0 2 5 0,2-3-3 0,1-1 5 16,-3-17-5-16,10 28 2 0,-10-28-3 0,18 20 1 16,-18-20-1-16,26 12 1 0,-9-9 2 0,2-3 4 15,0-5 5-15,2 0 1 0,-1-5 5 0,1 0 0 16,-3-5 3-16,1-1-5 0,-3-4-1 15,1-2-10-15,-1-2 0 0,0-3-7 16,-2 1 4-16,0-2-7 0,-3 0-12 0,0 1 26 16,-3 2-34-16,1 0 14 0,-1 5-27 0,-3-4-23 15,-5 24-19-15,12-33-24 0,-12 33-50 0,15-20-73 16,4 25-78-16,-19-5-196 0,0 0 97 0,39 19 402 16</inkml:trace>
  <inkml:trace contextRef="#ctx0" brushRef="#br0" timeOffset="598.2768">4616 3309 896 0,'0'0'117'0,"-24"-26"0"0,24 26-4 16,-28-10-20-16,28 10-9 0,-34-8-4 15,34 8-10-15,-43-6-20 0,23 10-7 0,-7-4 5 16,4 7-19-16,-4 0 25 0,5 5-23 0,-3 3-6 15,1 4-2-15,-1 2-6 0,2 4 2 0,2 3-9 16,3 1 4-16,1 0-6 0,3 0 5 0,4-3-11 16,3-2 4-16,5-4-8 0,3 0 4 0,-1-20-4 15,18 28 1-15,-18-28-1 0,31 14 2 0,-10-12-1 16,2-3 1-16,3-4 1 16,2-4-2-16,3-7 3 0,0-5-2 0,2-3 3 0,0-2-2 15,0-2 4-15,-5 0-6 0,-1 1 6 0,-7 1-7 16,-3 4 4-16,-3 3-3 0,-14 19 4 0,13-22-1 15,-13 22 8-15,0 0 2 0,0 0 2 0,0 0 0 16,0 0-6-16,0 0-3 0,0 0-6 0,-18 12 0 16,18-12-3-16,-16 27 2 15,8-8-1-15,0 4 4 0,1 0-2 0,2-3 1 16,4-3-3-16,1-17 1 0,6 27-2 0,-6-27-2 16,22 12-4-16,-22-12-4 0,40-5-10 0,-12-7-2 15,7-6 2-15,4-10-11 0,10-4 5 0,-2-12-21 16,9 2-8-16,-6-12-10 0,5 11-39 0,-12-11 31 15,10 5 1-15,-9-4 25 0,-1 6 11 0,-7-9-71 16,0 17-65-16,-19-10-100 0,0 5-105 16,1 13 42-16,-14-4 305 0,-2 6 34 0,-2 29 241 15,-8-30 136-15,8 30-63 0,0 0-93 16,-32-4-55-16,32 4-61 0,-25 27-32 0,14-1-3 16,-7 0-14-16,5 11 0 0,-5 2-23 0,5 7-1 15,-3 1-17-15,3 4 4 0,-1 1-18 0,2 1 7 16,2 1 3-16,2 2-23 0,2-4 18 0,1-1-29 15,2-1-4-15,1-5 0 0,4 4-25 16,-4-9-6-16,11 5-35 0,-12-17-42 0,18 13-75 16,-18-22-88-16,3-19-180 0,16 37 87 0,-16-37 391 15</inkml:trace>
  <inkml:trace contextRef="#ctx0" brushRef="#br0" timeOffset="788.7214">4907 3218 1456 0,'-27'-10'268'16,"10"18"-223"-16,17-8-18 0,-22 7-9 0,22-7-7 16,0 0-5-16,0 0-7 0,0 0-1 0,0 0 0 15,32 10 4-15,-8-9-2 0,8-2 2 16,5-4 0-16,6-2-2 0,6-3 2 0,2 0-4 16,1-1-14-16,-1-1-15 0,3 5-21 15,-11-6-34-15,13 13-47 0,-19-18-101 0,14 10-300 16,-7 7-1-16,-15-10 325 0</inkml:trace>
  <inkml:trace contextRef="#ctx0" brushRef="#br0">5335 3427 1514 0,'0'0'38'0,"0"0"-38"0,1 22-1 15,-1-22 0-15,0 0 5 0,23 12 4 16,-23-12 6-16,29 0 3 0,-8-1 3 0,1-6 8 15,7 1-3-15,-1-6-1 0,3 0-7 0,-4-3-9 16,-1 0-7-16,-2 1 0 0,-3-1-1 0,-21 15 3 16,29-25-1-16,-29 25 11 0,14-20 2 15,-14 20 5-15,3-17-1 0,-3 17-2 0,0 0-4 16,-12-23-3-16,12 23-5 0,-22-10-20 0,22 10 16 16,-29-1 0-16,12 3 1 0,-1 2 16 0,-1 3-16 15,2 0-1-15,0 4 4 0,0 2-3 0,17-13 4 16,-30 31-4-16,17-14 4 0,2 0-3 0,2-1 4 15,9-16-5-15,-5 30 1 0,5-30-5 16,10 22 3-16,-10-22-3 0,24 19 2 16,-7-13-1-16,4-3 0 0,2 0 1 0,3-4 0 15,3-3 0-15,1-2 0 0,3-1 1 0,0-1-3 16,2-1 3-16,0 1-2 0,-2 0 3 0,-2 1-3 16,-7 1 2-16,-2 2-2 0,-5 3 1 0,-17 1 0 15,26 1-1-15,-26-1 0 0,0 0-2 0</inkml:trace>
  <inkml:trace contextRef="#ctx0" brushRef="#br0" timeOffset="1960.556">6882 3627 1175 0,'0'0'133'0,"0"0"-50"0,0 0-13 15,-6-17-12-15,6 17-9 0,0 0-8 0,0 0-6 16,-15-22-3-16,15 22-5 0,-17-19 1 0,17 19-4 16,-24-24-4-16,24 24-5 0,-29-31 4 0,12 13-7 15,-2-2 3-15,1-2-6 0,-3-2-3 0,3-4-6 16,-3-2 4-16,1-4-6 0,-1-1-12 0,2-3 25 15,0-2-24-15,2 2 23 0,2-3-5 16,0 1-9-16,2 2 9 0,0 3-8 0,4 4 7 16,3 3-6-16,1 5 4 0,2 2-5 0,2 4 5 15,1 17-4-15,1-29 3 0,-1 29-4 16,6-23 3-16,-6 23-5 0,0 0 2 0,20-23-2 16,-20 23 1-16,22-6 0 0,-22 6-1 0,24-1 1 15,-24 1-1-15,29 10 1 0,-29-10 0 0,29 22 2 16,-29-22-1-16,25 33 3 0,-15-12-4 15,-3 2 5-15,-4 2-4 0,-1 3 6 0,-5 2-5 16,-3 2 6-16,-4 3-5 0,-2 0 8 0,-5 1-4 16,-2 2 13-16,-2-2 13 0,0 2-21 0,-3-2 24 15,2 3-26-15,-3-4 5 0,3 0 5 0,1-4-7 16,4-2 6-16,4-3-10 0,3-6 4 0,4-3-9 16,6-17 0-16,0 27-3 0,0-27 1 15,16 19-3-15,-16-19 1 0,35 15-1 16,-9-13 0-16,9-4-10 0,5-8-8 0,11-3-13 15,3-12-26-15,14 6-25 0,-10-17-72 0,23 22-133 16,-20-12-270-16,4-2 21 0,3 11 378 0</inkml:trace>
  <inkml:trace contextRef="#ctx0" brushRef="#br0" timeOffset="2819.9704">7446 3298 1324 0,'-23'-12'150'0,"23"12"-88"0,0 0-6 16,0 0 5-16,-26-11-12 0,26 11-8 0,-26-2-9 15,26 2-3-15,-36 6-7 0,16 0 1 16,-3 0-5-16,-2 5 2 0,-1 1-2 0,-2 6 7 16,-3 0-6-16,3 4 3 0,1 1-8 0,2 0-1 15,3 0-7-15,4 0 2 0,1-3-7 0,6-2 4 16,11-18-6-16,-10 28 2 0,10-28-3 0,6 23 1 15,-6-23-1-15,23 18 0 0,-4-12-1 0,1-3 2 16,7-4-2-16,5-4 2 0,4-7 0 0,3-4-2 16,1-3 4-16,0-3-5 0,-2 0 4 15,-3-2-6-15,-4 0 3 0,-3-1-3 16,-5 1 3-16,-3 0-4 0,-4 1 6 0,-4 3-3 16,-3 0 4-16,-9 20-1 0,5-26-11 0,-5 26 15 15,0 0-12-15,-11-20 27 0,11 20-12 0,0 0-1 16,-22 3-2-16,22-3-13 0,-23 13 24 0,23-13-11 15,-31 29 10-15,16-7-8 0,0 2-4 16,-1 3 3-16,3-1-4 0,2 1 3 0,2-3-4 16,6 0 4-16,1-3-5 0,6-1 3 0,2-2-2 15,5-1 1-15,-11-17-2 0,29 28 2 0,-10-18-1 16,4-3-1-16,2-3 1 0,2-2-1 0,3-3 2 16,0-4-1-16,0-2 0 0,0-4 1 0,-2-1 0 15,0-3-1-15,-2 1 2 0,-3-2-2 16,-2-1 2-16,-6 0-2 0,0 0 2 15,-2 0-3-15,-2-1 3 0,-11 18-2 0,16-31 3 16,-16 31-2-16,11-26 3 0,-11 26-3 0,0 0 5 16,5-19-3-16,-5 19 2 0,0 0 1 0,0 0-3 15,0 0 2-15,0 0-3 0,0 0-1 0,-9 18 0 16,9-18 0-16,-8 30-2 0,1-5 4 0,-2 0-4 16,3 2 5-16,0-3-5 0,2 1 6 0,3-3-9 15,4-2 7-15,1-1-4 0,-4-19 1 16,19 29 0-16,-19-29 1 0,29 15 0 0,-11-11-1 15,4-5 1-15,2-4-2 0,2-4 3 16,3-3-2-16,1-2 3 0,1-3-2 0,-2-2 2 16,-2 0-2-16,-3 1 2 0,-2 1-2 0,-4 4 1 15,-18 13-2-15,23-19 2 0,-23 19-1 0,0 0 2 16,0 0 1-16,0 0-2 0,0 0 0 16,0 0-1-16,0 0-1 0,0 0 0 0,0 0 1 15,0 17-2-15,0-17 3 0,-9 29-3 0,1-11 4 16,1-1-3-16,7-17 2 0,-12 31-1 0,12-31 0 15,-4 27-1-15,4-27 2 0,4 22-3 0,-4-22 2 16,0 0-1-16,0 0 0 0,0 0 1 0,18 14-1 16,-18-14 1-16,0 0 1 0,22-17 5 0,-22 17 1 15,23-26-1-15,-11 7-6 16,2-2 0-16,-1-2 0 0,2-2 0 0,-1 1 0 16,0 0 0-16,0 1 0 0,-2 0 0 0,0 1 0 15,-1 4 0-15,-1 1 0 0,-10 17 0 0,18-24 0 16,-18 24-17-16,15-17-15 0,-15 17-13 0,0 0-26 15,27-7-31-15,-27 7-64 0,23 4-139 0,-23-4-266 16,23 1 8-16,-23-1 389 0</inkml:trace>
  <inkml:trace contextRef="#ctx0" brushRef="#br0" timeOffset="3007.4512">8032 3079 1907 0,'-34'-6'35'0,"14"2"-25"16,20 4-8-16,-24-8-2 0,24 8-2 0,0 0-3 16,0 0-11-16,0 0-14 0,0 0-12 0,19-9-26 15,-2 2-39-15,24 18-127 0,-15-10-360 0,16 2 31 16,6 5 271-16</inkml:trace>
  <inkml:trace contextRef="#ctx0" brushRef="#br0" timeOffset="3148.1268">8981 3493 1817 0,'-18'7'187'0,"18"-7"-146"0,-19 5-39 15,19-5-2-15,-19 1 0 0,19-1 0 0,0 0-10 16,-24-13-27-16,24 13-28 0,0 0-53 0,0 0-173 16,9-20-338-16,-9 20 13 0,21-14 336 0</inkml:trace>
  <inkml:trace contextRef="#ctx0" brushRef="#br0" timeOffset="4362.9218">5921 3431 796 0,'5'-22'277'0,"-5"22"-173"0,0 0-48 16,0 0-16-16,0 0 0 0,0 0 5 0,0 0 0 15,0 0-5-15,0 0-9 0,0 0-7 0,0 0-7 16,0 0 1-16,0 0 2 0,0 0 4 0,0 0 0 16,-3 22 2-16,3-22-6 0,-6 29 1 15,4-11-10-15,0 4 2 0,-1 1-4 0,1 2 5 16,-2 1-7-16,2 0 5 0,-1 0-10 0,2-5 3 15,0-1-5-15,1-3 4 0,0-17-5 0,0 26 2 16,0-26-1-16,0 0 2 0,0 0 0 0,7 17 3 16,-7-17 1-16,0 0 8 0,0 0 11 0,0 0 4 15,4-17 2-15,-4 17-6 0,3-20-7 16,1 2-8-16,0-5 3 0,0-5-8 16,0-5 5-16,1 1-6 0,0 0 10 0,-1 4-3 15,-3 3 8-15,1 2-6 0,-1 0 0 0,2 1-6 16,0 0-1-16,2 2-4 0,0 2 3 0,-5 18-5 15,18-29 5-15,-18 29-7 0,27-22 1 0,-10 13-2 16,3 2-13-16,5 0 13 0,4 3-27 0,7-3 13 16,6 7-51-16,-5-12-45 0,21 20-161 15,-6-14-369-15,3 2 63 0,5 4 292 0</inkml:trace>
  <inkml:trace contextRef="#ctx0" brushRef="#br0" timeOffset="13947.5893">3546 9749 999 0,'0'0'264'16,"-18"9"-213"-16,18-9 3 0,0 0-11 0,0 0-13 16,0 0-8-16,0 0-4 0,0 0-5 0,0 0 2 15,0 0 1 1,0 0-3-16,0 0-1 0,0 0-1 0,0 0-1 0,-5 21 5 0,5-21-3 15,-3 30 3-15,1-12-1 0,1 5 5 0,-3 0-3 16,0 5 6-16,-2-1-6 0,3-1 3 0,-3-1-6 16,3-3 3-16,1-3-9 0,2-19 1 0,0 24-5 15,0-24-1-15,0 0-3 0,0 0 1 0,18 16-2 16,-18-16 1-16,0 0 1 0,24 1 1 16,-24-1 2-16,26-10-2 0,-26 10 2 0,32-18-3 15,-15 5 1-15,1-4-3 0,0 0 5 16,1-3-3-16,1 1 3 0,-2 1-5 0,0-1 5 15,-2 0-4-15,-16 19 4 0,26-29-3 0,-26 29 3 16,20-21-3-16,-20 21 1 0,0 0-1 0,15-18 0 16,-15 18 0-16,0 0 0 0,0 0-1 0,0 0-1 15,0 0 2-15,4 16-1 0,-4-16 3 16,5 23-3-16,-5-23 4 0,4 33-4 0,-2-11 4 16,0 0-4-16,1 1 4 0,-1 1-6 0,2-2 5 15,3-1-4-15,0-1 3 0,-7-20-2 0,17 29 3 16,-17-29-4-16,21 17 3 0,-21-17-2 0,24 4 2 15,-24-4 3-15,29-7 6 0,-12-4 4 0,2-2 2 16,-1-9 7-16,3-3-9 0,-1-7 7 0,1 0-10 16,0-3-1-16,-3-2-7 0,0 1 2 15,-2 2-8-15,-3 2 7 0,-2 1-7 16,-1 5 6-16,-3 2-6 0,-2 2 1 0,0 2-6 16,-5 20-6-16,7-21-8 0,-7 21-9 0,0 0-6 15,0 0-3-15,0 0-14 0,0 0 3 0,0 0-11 16,15 20-15-16,-15-20-12 0,19 32-52 0,-19-32-62 15,27 31-117-15,-3-8-139 0,-24-23 155 16,41 36 304-16</inkml:trace>
  <inkml:trace contextRef="#ctx0" brushRef="#br0" timeOffset="14952.331">4588 9821 867 0,'0'0'229'0,"-23"2"-144"0,4-4-6 16,19 2-3-16,-36 14-7 0,36-14-2 0,-40 25-12 0,22-4 1 16,-8-3-10-16,7 8-2 0,-4-3-16 0,6 4 0 15,-1-3-10-15,4 0 3 0,2-3-3 0,5-4-3 16,7-17-7-16,-5 25-2 0,5-25-6 0,6 18 1 16,-6-18-3-16,18 11 1 0,-18-11 2 15,32-1 0-15,-11-6 2 0,2-3-1 16,2-4 2-16,3-5-4 0,1-2 4 0,1-4-5 15,-1-1 5-15,-3-1-5 0,-1 1 4 0,-2 0-5 16,-4 3 5-16,-2 1-4 0,-4 4 4 0,-13 18-4 16,15-27 4-16,-15 27-1 0,0 0 3 0,4-20 1 15,-4 20 3-15,0 0 0 0,0 0-2 0,0 0-4 16,-18 5-4-16,18-5 0 0,-16 23-2 31,7-6 4-31,-2 5-4 0,2 2 5 0,-1 1-4 16,1-1 5-16,5 1-6 0,0-4 5 0,4 0-5 15,2-3 3-15,-2-18-3 0,16 28 2 0,-16-28-1 16,29 17 1-16,-9-14 1 0,4-5 0 0,7-4 1 16,3-6 2-16,5-7 2 0,3-4-4 0,3-8 4 15,4-4-7-15,-1-3 6 0,1-5-7 0,1 0 8 16,-1-3-9-16,-3-1 10 0,-5-1-10 16,-2 1 8-16,-4 3 8 0,-4 1-22 15,-3 4 20-15,-8 6-22 0,-4 4 11 0,-6 4 3 16,-3 7 0-16,-7 18 1 0,1-20-2 0,-1 20 3 15,0 0-3-15,0 0-3 0,-26 6 1 0,26-6-3 16,-32 35 4-16,11-7-4 0,1 6 8 0,-2 4 8 16,-1 5-20-16,2 1 21 0,0 2-22 15,4-1 9-15,3 0 5 0,2-2-7 0,1-2 8 16,6-2-9-16,1-1 7 0,5-5-7 0,3-2 5 16,3-5-5-16,5-3 5 0,3-2-5 0,2-4 4 15,5-5-2-15,2-2 1 0,4-6 0 0,-1-1 0 16,5-6 0-16,-2-3 1 0,3-3 2 0,-2-5-2 15,-1-1 3-15,-1-2-5 0,-5-1 2 16,-2-2-4-16,-2 1 0 0,-5-1-3 16,-4 2 2-16,-3-1-1 0,-5 1 5 0,-3 1-3 15,0 17 4-15,-11-29-2 0,11 29 1 0,-22-23-1 16,22 23 3-16,-29-16-2 0,12 13 2 0,0 4-1 16,0 1 0-16,-1 4 0 0,0 3-2 0,1 2 2 15,17-11-4-15,-24 25 4 0,24-25-2 0,-12 29 2 16,12-29-4-16,-2 30 3 0,2-30-2 0,12 27 3 15,-12-27-1-15,27 18 1 0,-8-12-1 16,6-4-1-16,3-2 2 0,2-2 0 0,4-3 0 16,0-1-1-16,1-1 0 0,2 1 0 0,-2 0 2 15,-2 1-2-15,-3 0 1 0,-4 3-1 16,-7 1 1-16,-2 1-2 0,-17 0 1 0,19 4 1 16,-19-4 0-16,0 0 3 0,6 21-1 0,-6-21 1 15,-9 24-3-15,9-24 2 0,-19 34-4 16,4-16 4-16,-2-1-4 0,0 0 4 0,-2-3-4 15,0 2 5-15,2-4 0 0,17-12 4 0,-24 17-2 16,24-17 3-16,0 0-4 0,0 0-2 0,0 0 0 16,0 0-4-16,0 0 3 0,4-26-2 0,7 7 3 15,2-1-3-15,4-4 4 0,2 0-5 0,1-1 4 16,-2 1-5-16,0 1 4 0,-1 3-2 0,-1 0 2 16,1 2-3-16,-17 18 1 0,29-24-2 15,-29 24 2-15,27-17-3 0,-27 17-3 16,27-14-8-16,-27 14-9 0,28-10-14 0,-28 10-18 15,27-4-26-15,-9 10-38 0,-18-6-70 0,25 0-184 16,-25 0-172-16,0 0 38 0,17 10 495 0</inkml:trace>
  <inkml:trace contextRef="#ctx0" brushRef="#br0" timeOffset="15155.4454">5236 9627 1756 0,'-28'2'38'0,"5"-2"-3"16,23 0 1-16,-25 1-4 0,25-1-4 0,0 0-12 16,0 0-11-16,0 0-6 0,0 0-2 15,0 0 0-15,20 0 3 0,0 1 0 0,5 1-1 16,8-2-7-16,1-4-21 0,11 3-19 0,0-5-11 16,15 6-23-16,-3-14-45 0,26 19-107 0,-14-20-209 15,14 0-118-15,12 10 215 0</inkml:trace>
  <inkml:trace contextRef="#ctx0" brushRef="#br0" timeOffset="15827.2922">6784 9593 900 0,'7'-27'54'0,"-3"-2"-26"15,5 6 28-15,-7 0-3 0,-2 23 22 0,6-33 7 16,-6 33 1-16,0 0 0 0,0 0-8 0,-3-18-12 16,3 18-16-16,0 0-16 0,0 0-13 0,0 0-7 15,0 0-5-15,-18 25-4 0,18-25 4 0,-14 35 2 16,8-12 11-16,-4 1 19 0,4 4-26 0,-3 1 26 16,1 7-33-16,1 0 6 0,1 3 8 15,-4 0-12-15,3 0 8 0,0-1-10 0,-1 1 4 16,5-4-6-16,-1-1 5 0,0-4-6 15,1-4 3-15,1-4-4 0,1-4 1 0,1-18-2 16,1 26 2-16,-1-26-4 0,0 0 2 0,0 0-2 16,0 0 0-16,0 0 1 0,0 0 1 0,0 0 3 15,0 0-1-15,19-8 3 0,-19 8-1 0,17-30 2 16,-8 10-5-16,1-3 6 0,0-1-9 16,-2-1 6-16,1 2-4 0,-2 0 2 0,2 2-2 15,-2 1 2-15,0 1-4 0,1 2 4 0,-8 17-3 16,15-27 1-16,-15 27-3 0,20-13 2 0,-20 13-2 15,22-1 2-15,-22 1-1 0,24 6 1 0,-24-6 1 16,27 17-1-16,-27-17 2 0,30 24-3 0,-30-24 4 16,27 27-4-16,-27-27 4 15,20 30-3-15,-20-30 4 0,9 33-4 0,-8-17 4 16,-4 1-4-16,-3 0 3 0,-5 0-2 0,-5 1 4 16,-2 1-4-16,-5-1 3 0,-3 0-5 0,-1-1 4 15,-1-3-4-15,0 1 2 0,3-4-4 0,1-2-1 16,2-3-10-16,3-2-5 0,19-4-17 0,-23-1-24 15,23 1-25-15,0 0-36 0,19-17-43 0,-17-9-59 16,28 16-49-16,-8-7-157 0,1-14 24 16,24 21 348-16</inkml:trace>
  <inkml:trace contextRef="#ctx0" brushRef="#br0" timeOffset="16374.161">7216 9847 756 0,'0'0'132'15,"-5"19"-19"-15,5-19-13 0,0 0-7 16,-14 18-11-16,14-18 1 0,-12 18-8 0,12-18-7 15,-15 22-12-15,15-22-7 0,-15 23-9 16,15-23 1-16,-14 23-5 0,14-23-1 0,-14 27-8 16,14-27-1-16,-10 30-7 0,10-30 1 0,-9 29-6 15,9-29 0-15,-5 27-6 0,5-27-2 0,1 21-3 16,-1-21 0-16,0 0-2 0,14 20 0 0,-14-20 1 16,18 6 1-16,-18-6 2 0,28-5 0 0,-10-2 5 15,4-3-4-15,1-6 2 0,3-2-6 16,-1-4 2-16,3-1-6 0,-2 0 5 0,-1 0-5 15,-3 3 4-15,-2 2-4 0,-6 0 4 16,-14 18-2-16,23-31 2 0,-23 31-1 0,15-19 2 16,-15 19-1-16,0 0 4 0,0 0 3 0,0 0 0 15,0 0 1-15,0 0-6 0,0 0-2 0,0 0-3 16,0 0 1-16,-10 19-2 0,10-19 3 0,-12 37-3 16,6-14 3-16,0 2-2 0,2 0 1 15,1 1-1-15,1-2 3 0,4-1-5 0,-1-4 4 16,-1-19-4-16,16 29 3 0,-16-29-2 0,29 15 1 15,-7-14-1-15,2-6 2 0,8-7 1 0,3-7-3 16,6-9 6-16,5-7-6 0,2-6 6 0,1-4-7 16,2-6 8-16,-2 0-9 0,1-3 11 0,-1-2-10 15,-2 2 9-15,-3-2-10 0,-6 3-6 16,-4 3 18-16,-6 3-18 0,-5 3 19 16,-5 4-4-16,-4 7-8 0,-7 6 7 0,-3 9-4 15,-4 18 3-15,-6-17-1 0,6 17-3 0,-22 6 1 16,22-6-3-16,-36 35 3 0,14-2-3 0,-3 6 6 15,-1 10-7-15,1 3-4 0,-2 6 17 0,3 3-17 16,2 1 14-16,2-1-7 0,7 1-20 0,2-5-3 16,6-3-10-16,2-4 5 0,7-2-28 15,-1-10 3-15,9 2-30 0,-8-16-37 0,22 12-178 16,-15-18-247-16,-11-18 13 0,39 22 347 0</inkml:trace>
  <inkml:trace contextRef="#ctx0" brushRef="#br0" timeOffset="16561.6608">7915 9773 1729 0,'0'0'93'0,"-34"-7"-34"15,34 7-10-15,-20-2-14 0,20 2-12 0,0 0-15 16,0 0-8-16,0 0-3 0,0 0 0 0,0 0 0 16,22 0 2-16,0 0-6 0,3-3-14 0,7 2-21 15,-1-7-32-15,11 11-35 0,-11-14-47 0,24 21-76 16,-20-23-2-16,26 18-125 0,-3 1-101 15,-11-15 169-15,20 22 291 0</inkml:trace>
  <inkml:trace contextRef="#ctx0" brushRef="#br0" timeOffset="17046.0386">8712 9945 1179 0,'0'0'101'0,"0"0"-48"15,-18-26 11-15,18 26 9 0,0 0-2 16,7-17-8-16,-7 17-7 0,0 0-3 0,0 0-3 16,0 0-10-16,0 0-15 0,0 0-8 15,0 0-8-15,-24 20 3 0,24-20 2 0,-29 36 7 16,12-14-1-16,0 3 3 0,-2 2-8 0,5-1 2 15,-1-3-10-15,4-1 2 0,1-5-7 0,10-17 2 16,-9 25-4-16,9-25 0 0,0 0-1 0,0 0 0 16,0 0 0-16,9 17 0 0,-9-17 2 0,0 0 1 15,32-13 1-15,-32 13-3 0,35-31 3 16,-12 9-4-16,-1-4 4 0,3 0-2 0,-2-1 4 16,-1-1-2-16,0 2 4 0,-2 0-6 15,-2 2 4-15,-2 0-5 0,-1 5 3 0,-2 1-2 16,-13 18 2-16,21-27-3 0,-21 27 3 0,0 0-2 15,13-17 1-15,-13 17 0 0,0 0 0 0,0 0-1 16,0 0-1-16,0 0 1 0,-1 22-2 0,1-22 2 16,-2 35-2-16,-1-12 3 0,2 1-6 15,-1 0 0-15,3 2-8 0,0-2 0 0,3 1-12 16,1-2-1-16,4 0-15 0,0-6-3 0,8 2-15 16,-17-19-4-16,37 26-12 0,-37-26-7 0,44 12-17 15,-26-19-18-15,17 10-29 0,-15-20-47 0,15 11-34 16,-9-9-107-16,-7-13-39 0,17 18 247 0</inkml:trace>
  <inkml:trace contextRef="#ctx0" brushRef="#br0" timeOffset="17311.7008">9269 9882 777 0,'-10'-22'248'0,"10"22"-77"0,-14-27-33 15,14 27-24-15,-19-18-26 0,19 18-19 0,-20-9-15 16,20 9-8-16,-23-3-5 0,23 3-7 0,-25 9-6 16,25-9-2-16,-24 23-5 0,13-6 4 0,0 1-5 15,1 5 4-15,1 0-5 0,3 3 3 0,0 1-6 16,2 3 2-16,1-2-6 0,3 2 1 15,3-2-9-15,2-4 4 0,2 0-4 0,3-4-8 16,-10-20 8-16,22 29-12 0,-22-29 21 0,29 18-11 16,-11-15-2-16,-1-1 0 0,1-7 0 0,1-4 0 15,-1-3-9-15,1-3 18 0,0-5-9 16,0-3 0-16,-2-2 0 0,-1-3 0 0,-4 0 0 16,0 0 0-16,-3 2 0 0,-4-1-2 0,-1 4-11 15,-4-1-12-15,-1 3-4 0,-4 1-13 16,5 20-8-16,-14-32-13 0,14 32-15 0,-20-18-27 15,20 18-42-15,-23-3-65 0,23 3-157 0,-5 23-132 16,5-23 91-16,-7 23 410 0</inkml:trace>
  <inkml:trace contextRef="#ctx0" brushRef="#br0" timeOffset="18264.7898">10298 9870 989 0,'-22'-6'171'15,"22"6"-88"-15,-17-3-5 0,17 3 5 16,-23 7-10-16,23-7-6 0,-35 16-7 0,15 0-1 16,-10-4-10-16,4 9-4 0,-5-3-7 15,1 6 3-15,-2-1-4 0,1 5 2 0,1-3-11 16,4 2-6-16,3-2-10 0,5 0-1 0,3-2-8 16,7-1-12-16,2-5 21 0,6-17-25 0,5 28 23 15,-5-28-10-15,25 17-2 0,-4-13 2 0,3-6 1 16,6-3 0-16,5-4 2 0,3-7-3 0,3-2-10 15,0-4 22-15,1-2-24 0,-1-3 23 0,-2-2-8 16,-7-1-7-16,-1 1 9 0,-4 0-9 16,-6 1 7-16,-2 3-4 0,-5-1 2 0,-4 6-2 15,-4 2 3-15,-6 18-4 0,2-27 4 16,-2 27-1-16,-9-17 0 0,9 17 0 0,-18-5-1 16,18 5 1-16,-26 9-2 0,26-9 1 0,-30 24 0 15,13-6 1-15,0 4-3 0,1 2 5 0,1 2-4 16,3-1 5-16,1 0-5 0,4 1 5 15,2-1-5-15,4-2 2 0,4-2-3 0,3-2 3 16,5-2-4-16,-11-17-9 0,30 24 11 0,-10-17-11 16,3-2 12-16,5-5 1 0,4-3-1 0,-1-3 14 15,2-5-13-15,1-3 10 0,-1-1-10 0,1-4-3 16,-2 0 3-16,0 0-2 0,-6-2 2 0,-3 2-2 16,-2-2 3-16,-5 1-3 0,-4 3 4 15,-1 0-4-15,-11 17 3 0,10-29-2 16,-10 29 2-16,2-26-2 0,-2 26 3 0,-1-18-1 15,1 18 0-15,0 0-1 0,0 0-1 0,-17-2 1 16,17 2-3-16,0 0 3 0,-18 20-2 0,18-20 1 16,-15 33 0-16,8-14 1 0,2 2-2 0,2-2 2 15,3-2-3-15,0-17 2 0,9 29-3 0,-9-29 2 16,19 22-1-16,-19-22 2 0,31 12-1 0,-11-9 2 16,4-5 0-16,1-1-1 0,6-4 2 15,-1-2-3-15,0-3 3 0,1 0-4 0,-2 1 4 16,-1-1-3-16,-3 2 3 0,-3 1-2 0,-3 1 1 15,-2 3-1-15,-17 5 1 0,23-4-2 16,-23 4 2-16,0 0-1 0,0 0 0 0,0 0 1 16,0 0-1-16,-1 19 1 0,1-19-2 0,-18 27 2 15,18-27-3-15,-24 29 3 0,24-29-1 16,-22 26 1-16,22-26-1 0,-17 24 1 0,17-24 2 16,-11 21 4-16,11-21 3 0,0 0-4 0,0 0-6 15,0 0 0-15,0 0 0 0,0 0 0 0,0 0 0 16,0 0 0-16,0 0 0 0,14-19 0 0,-3-1 0 15,2-3 0-15,2-2 0 0,0-1 0 0,1 0 0 16,-2-2 0-16,0 1 0 0,1-2 0 0,-2 3 0 16,4 0 0-16,1 2 0 0,1 1 0 15,1 5 0-15,-1 1-1 0,0 6-23 16,-19 11-10-16,33-17-8 0,-33 17-11 0,31-6-22 16,-31 6-38-16,33 4-82 0,-33-4-168 0,0 0-204 15,27-4 55-15,-27 4 445 0</inkml:trace>
  <inkml:trace contextRef="#ctx0" brushRef="#br0" timeOffset="18454.8017">11056 9469 1457 0,'-26'20'351'15,"-4"-19"-315"-15,4 3-22 0,7-4-9 0,19 0-8 16,-24-2-5-16,24 2-3 0,0 0-7 15,-17-6-8-15,17 6-28 0,0 0-18 0,0 0-77 16,0 0-111-16,21-14-263 0,-3 13-20 0,-18 1 348 16</inkml:trace>
  <inkml:trace contextRef="#ctx0" brushRef="#br0" timeOffset="18626.7666">11625 9815 1968 0,'-28'33'67'0,"28"-33"-55"16,-28 27-12-16,28-27 0 0,-21 16 0 0,21-16 0 16,-19 10 0-16,19-10 0 0,-17 5 0 0,17-5 0 15,0 0-35-15,0 0-45 0,0 0-46 0,0 0-146 16,0 0-348-16,0 0 31 0,23-16 265 16</inkml:trace>
  <inkml:trace contextRef="#ctx0" brushRef="#br0" timeOffset="22856.1506">3766 13303 907 0,'0'0'208'0,"-28"4"29"15,11-2-181-15,-7-2-14 0,3 5-10 16,-2 0 0-16,4 3-13 0,-5 1 18 0,5 5-18 15,-5-3 11-15,5 8 6 0,-4-3-10 0,6 5 3 16,-2-2-6-16,4 3 0 0,1 0-9 16,3-1 1-16,2 1-11 0,4-4 0 0,5-18-5 15,0 28 0-15,0-28-2 0,14 17 3 0,-14-17-2 16,30 4 4-16,-10-8 0 0,3-4-1 0,3-4 1 16,6-4-5-16,2-5 5 0,4-2-4 0,-1-3 6 15,0-3-4-15,-3 1 4 0,-2 1-6 0,-2 1 7 16,-3 4-6-16,-4 2-11 0,-5 6 28 15,-18 14-31-15,22-16 30 0,-22 16-13 0,0 0 2 16,0 0 4-16,0 0 1 0,0 0-3 16,0 0-19-16,0 0 26 0,-15 29-29 0,4-9 28 15,-2 4-7-15,-3 1-5 0,2 3 8 0,-1 0-5 16,3 0 4-16,1-2-3 0,2-2 1 0,6-3-2 16,3-21 2-16,2 27-5 0,-2-27 5 0,0 0-7 15,28 18 1-15,-10-18 1 0,4-1-1 16,4-7 2-16,2-5 0 0,3-4-1 0,5-4-5 15,1-3 5-15,4-2-6 0,-2-2 4 0,-2-1-6 16,-2 3 5-16,0 1-4 0,-6 2-9 0,-4 3 29 16,-3 0-27-16,-22 20 27 0,27-25-14 0,-27 25-1 15,0 0 5-15,0 0-2 0,11-18 2 0,-11 18-3 16,0 0 1-16,-18 0-2 0,18 0 1 16,-22 11 3-16,22-11-5 0,-29 25-12 15,11-6 30-15,3 3-28 0,-2 1 31 0,3 2-9 16,2 2-7-16,2 1 8 0,4-2-7 0,3-3 3 15,3-4-4-15,0-19-1 0,8 27-4 0,-8-27 3 16,27 19-1-16,-6-15 1 0,4-6 1 0,6-5-2 16,3-5 0-16,5-4 1 0,1-3 2 0,3-4-4 15,1 0 9-15,-2-4-9 0,-2 3 4 16,-3 2-5-16,-3 3 0 0,-4 4-1 0,-2 1 4 16,-8 5-2-16,-20 9 4 0,27-7-2 0,-27 7-2 15,0 0-1-15,0 0 0 0,7 23 2 0,-7-23-5 16,-8 33 3-16,1-15-4 0,-4 1 3 0,-2 2 2 15,0-1 4-15,0 1-4 0,-1-4 8 16,14-17-3-16,-18 25 4 0,18-25 2 0,0 0-1 16,0 0 0-16,0 0-4 0,0 0 0 15,0 0-4-15,0 0 9 0,0 0 5 0,16-27 4 0,-2 8 0 16,5-4-8-16,-1 0-8 0,3 0 0 0,-2 4-4 16,2-2 7-16,-2 5 0 0,1 1-10 0,2 1 10 15,-4 6-12-15,2-2 7 0,0 5 2 16,1 2 11-16,-1 0-15 0,1 2 3 0,0 1-12 15,-2 0-25-15,3 1 2 0,-3-2-7 16,5 4-18-16,-7-9-15 0,9 14-84 0,-26-8-185 16,20-16-227-16,-20 16 0 0,0 0 409 0</inkml:trace>
  <inkml:trace contextRef="#ctx0" brushRef="#br0" timeOffset="23014.6538">4738 12902 1507 0,'-43'-27'359'16,"4"17"-303"-16,4-1-16 0,6 4-12 0,2-3-11 16,6 4-7-16,2 0-8 0,19 6-3 0,-27-8-4 15,27 8-13-15,0 0-17 0,0 0-23 0,0 0-21 16,0 0-31-16,23-9-52 0,-13-7-116 0,22 14-291 16,5 4 56-16,2-10 323 0</inkml:trace>
  <inkml:trace contextRef="#ctx0" brushRef="#br0" timeOffset="23666.5216">5914 12939 1063 0,'0'0'269'0,"0"0"-98"0,0 0-121 0,2-18-18 16,-2 18-5-16,0 0-3 0,0 0-5 0,0 0-11 15,-10 19-2-15,10-19 1 0,-10 35 10 16,1-10 0-16,2 5 9 0,-2 0-2 0,3 1 2 16,0 2-9-16,2 1 2 0,1 1-10 15,2 3 7-15,-1-2-6 0,2 1-10 0,-2-2 23 16,1 3-25-16,-2-2 22 0,0-2-10 0,0-1-7 16,1-4 6-16,-2-4-5 0,0-3 5 0,1-5-5 15,3-17 1-15,-4 19-6 0,4-19 0 0,0 0 1 16,0 0-2-16,0 0 3 0,0 0 3 0,4-19-2 15,-2 2-2-15,2-5 5 0,1-3-7 16,1-3 4-16,1-1-3 0,0 1 4 0,1 1-7 16,0 1 7-16,2 0-8 0,0 3-10 0,-1 2 30 15,2 4-29-15,-11 17 28 0,20-27-12 0,-20 27-7 16,17-11 4-16,-17 11-1 0,18-1-1 0,-18 1 3 16,20 8-3-16,-20-8 1 0,23 20 0 0,-23-20-2 15,24 26 11-15,-11-9-23 0,-4 2 22 16,2-1-24-16,-2 0 17 0,-1-1-1 15,0 1 3-15,-3 0 3 0,-4-1-7 0,-2 1 3 16,-6-1-5-16,-2 2 4 0,-5 0-3 0,-3 0 5 16,-3-1-3-16,-4-2 2 0,-2 1-2 0,0-4 2 15,0 0-5-15,-2-3-6 0,5-2-12 0,-2-5-11 16,6 0-15-16,0-6-3 0,19 3-12 0,-25-11-18 16,25 11-37-16,-6-21-50 0,6 21-77 0,22-18-165 15,-10-7-30-15,18 16 257 0</inkml:trace>
  <inkml:trace contextRef="#ctx0" brushRef="#br0" timeOffset="24057.1737">6371 13370 1133 0,'0'0'164'0,"0"0"-46"0,0 0-19 16,0 0-15-16,-26 12-23 0,26-12-11 0,0 0-12 15,-21 15-3-15,21-15-9 0,-19 14-3 0,19-14-8 16,-19 19 0-16,19-19-2 0,-18 24 1 0,18-24-2 15,-16 29-1-15,16-29-1 0,-14 32 5 0,14-32-8 16,-6 29 6-16,6-29-8 0,2 23 1 0,-2-23-4 16,11 18-1-16,-11-18 0 0,18 10 0 0,-18-10 1 15,28 3 1-15,-11-6 1 0,5-4-2 16,0-1 3-16,2-5-2 0,0-3 1 16,-1-2-3-16,2-4 2 0,-2-1-7 0,1-2 6 15,-2-2-4-15,-1 2 4 0,-2 2-3 0,-1 0 4 16,-2 0-5-16,-1 5-10 0,-15 18 28 0,18-22-28 15,-18 22 28-15,0 0-14 0,0 0 1 0,0 0 1 16,0 0-16-16,0 0 12 0,0 0-14 0,-2 23 26 16,-5-5-10-16,0 3 12 0,0 3-13 15,1-4-2-15,1 0 3 0,2-1-7 0,2-2 11 16,1-17-9-16,6 30 3 0,-6-30 0 0,15 22-9 16,-15-22-6-16,29 11-1 0,-8-11-10 0,3-7-9 15,8-2-15-15,-3-13-35 0,13 7-47 16,-15-25-102-16,23 7-302 0,-10-1-11 0,-4-11 217 15</inkml:trace>
  <inkml:trace contextRef="#ctx0" brushRef="#br0" timeOffset="24229.0146">7134 12824 1334 0,'-16'38'290'0,"-11"-13"-221"0,8 6-32 15,-2 0-15-15,5 6 7 0,-1 2-16 0,2 2 1 16,0 0-11-16,1 0 7 0,4-1-9 15,4-1 6-15,3-2 0 0,2 1-38 16,3-3 22-16,-1-5-50 0,8 4-23 0,-9-34-80 16,20 46-79-16,-20-46-129 0,0 0-148 0,31 33 155 15,-31-33 363-15</inkml:trace>
  <inkml:trace contextRef="#ctx0" brushRef="#br0" timeOffset="24400.9731">6881 13245 1565 0,'-26'-30'116'0,"26"30"-42"0,0 0-14 16,-17-21-19-16,17 21-15 0,0 0-11 0,0 0-7 16,0 0-4-16,0 0-2 0,30-15-1 0,-10 12-1 15,5-1-7-15,7 2 1 0,6-2-9 16,8 3-14-16,4-6-20 0,11 7-42 16,-10-15-57-16,28 21-110 0,-16-10-266 0,11-6 11 15,12 10 242-15</inkml:trace>
  <inkml:trace contextRef="#ctx0" brushRef="#br0" timeOffset="24932.1657">8155 13270 1150 0,'0'0'210'16,"0"0"-121"-16,0 0-15 0,0 0-7 0,0 0-11 15,0 0-14-15,0 0-14 0,0 0-11 0,-17 5-4 16,17-5-2-16,-21 23-15 0,7-5 35 0,0 4-26 15,0 1 27-15,-2 4-8 0,0-4-9 16,2 2 4-16,-2-2 0 0,1-1 1 16,1-3-5-16,14-19 0 0,-19 30-10 0,19-30 0 15,0 0-4-15,-8 17-3 0,8-17 3 0,0 0-2 16,0 0 1-16,18-6 0 0,-18 6-1 0,30-23 0 16,-9 4 2-16,1-6-2 0,2-2 5 0,2-3-5 15,1-3 6-15,-1 2-4 0,0-1-8 0,-3 2 21 16,-1 3-22-16,0 2 21 0,-3 3-11 15,0 2-1-15,-19 20 2 0,28-27-4 0,-28 27 4 16,0 0-6-16,18-11 3 0,-18 11 1 0,0 0-1 16,0 0 4-16,0 22-4 0,0-5 4 0,-4 6-6 15,-1 1 4-15,0 1-4 0,-2 4-10 0,1-2 22 16,1 2-21-16,4-1 20 0,3-3-12 16,6-1-11-16,0-3-5 0,7-2-8 0,-15-19-5 15,37 29-10-15,-13-23-17 0,8 2-27 16,-5-19-43-16,19 16-95 0,-19-25-170 0,13 3-139 15,4 5 112-15,-15-18 421 0</inkml:trace>
  <inkml:trace contextRef="#ctx0" brushRef="#br0" timeOffset="25244.6545">8824 13200 1192 0,'-46'-13'397'0,"27"23"-310"16,-10-6-29-16,7 7 0 0,-2-1-12 0,3 6-11 15,-2-1-6-15,4 4-3 0,2 1-9 16,2 3-17-16,5 1 20 0,4 4-25 0,4-2 26 15,3-1-9-15,4 0-8 0,2 0 6 0,3-2-8 16,5-3 3-16,3-2-3 0,5-3 0 0,4-4-1 16,3-5 5-16,3-5-1 0,2-4-1 0,2-4-1 15,0-4-2-15,2-2 3 0,0-5-3 16,0-4 3-16,-6-2-4 0,-4-3 0 0,-7 1 0 16,-4-2 0-16,-4 0 0 0,-7 3 0 0,-5-1 0 15,-4 2 0-15,-5 2 0 0,-4 3-1 0,-4 0-12 16,15 19-1-16,-35-29-4 0,13 20 1 0,-2 3-2 15,-1 7-3-15,-3 2-2 0,5 5-8 0,-1-1 0 16,5 9-14-16,-1-4-9 0,9 10-24 16,11-22-28-16,-11 44-50 0,11-44-99 15,1 27-249-15,9-1 24 0,-10-26 313 0</inkml:trace>
  <inkml:trace contextRef="#ctx0" brushRef="#br0" timeOffset="26025.8812">9770 13234 753 0,'-4'-18'280'0,"0"36"92"0,4-18-311 16,0 0-16-16,0 0-1 0,0 0 1 0,0 0 2 15,0 0-4-15,0 0-2 0,0 0-7 0,0 0-9 16,0 0-10-16,0 0-6 0,-17 24 3 16,13-2-4-16,0 6-7 0,-3 1 26 0,1 2-24 15,-1 1 26-15,0-2-11 0,3-2-7 0,0-2 3 16,3-4-9-16,2-2 0 0,-1-20-4 0,8 27-1 15,-8-27-1-15,20 17 1 0,-20-17-1 16,29 4 1-16,-9-9 1 0,-1-2 0 0,2-4 0 16,-1-4-2-16,4-1 2 0,-1-5-4 0,0-1 5 15,1-1-4-15,-2 0 1 0,-1 1-6 16,-2 0 4-16,-2 0-10 0,0 0-8 0,-4 0 27 16,-13 22-24-16,20-29 29 0,-20 29-9 0,0 0-1 15,0 0 2-15,0 0 1 0,0 0-2 0,0 0-2 16,0 0-2-16,0 0-14 0,-12 20 28 0,4-1-23 15,0 4 27-15,2 2-8 0,-1-1-2 0,2 3 1 16,0 1-5-16,2-2 3 0,2 1-8 16,1 1 8-16,4-3-6 0,1-2 5 0,2-1-5 15,2-3 5-15,-9-19-4 0,26 27 2 0,-9-21 3 16,3-5-2-16,-1-3 3 0,3-4 3 16,1-6 1-16,-1-3-1 0,1-5 0 0,-1-6-6 15,0 0 2-15,-1-5-4 0,-3 1 4 0,-2 0-5 16,-2 0 6-16,-3-3-6 0,-1 3-9 0,-3 0 7 15,-2 1-11-15,-2 3 21 0,-3 3-7 16,-2 3 8-16,2 20-12 0,-4-31-4 0,4 31-6 16,-5-18-3-16,5 18-3 0,0 0-6 0,0 0-3 15,0 0-14-15,0 0-15 0,0 0-6 0,0 0-13 16,7 18-5-16,6 1-39 0,-13-19-62 0,25 20-147 16,-8-5-189-16,-17-15 84 0,34 27 434 0</inkml:trace>
  <inkml:trace contextRef="#ctx0" brushRef="#br0" timeOffset="27057.1074">10567 13328 1262 0,'0'0'195'0,"-23"4"-126"16,23-4-12-16,-33-2-4 0,33 2-11 0,-27-2-8 16,27 2-5-16,-23 2-5 0,23-2 3 15,-22 6-7-15,22-6 1 0,-18 11-4 0,18-11-1 16,-19 19-1-16,19-19 1 0,-17 31-2 0,9-12 4 15,1 0-6-15,1 0 3 0,1-1-6 16,1-1-1-16,4-17-4 0,0 28 1 0,0-28-3 16,10 17 0-16,-10-17 1 0,22 7-1 0,-22-7 1 15,32-3-2-15,-10-5 0 0,4-4 0 0,3-6 0 16,3-4-2-16,1-2 3 0,5-4-6 16,0-1 7-16,2-2-4 0,-1-2-9 0,-2 2 22 15,-3 1-24-15,-1 3 19 0,-7 3-5 0,-4 2-4 16,-5 5 4-16,-17 17-2 0,19-22 1 0,-19 22-1 15,0 0 4-15,0 0-2 0,0 0-3 0,0 0 3 16,-21 15-5-16,21-15 3 0,-29 34-2 0,10-12 2 16,-1 3-2-16,-1 4-10 0,3 0 24 0,1 4-20 15,2-3 19-15,4-1-6 0,3-6-6 16,3-4 1-16,5-19-3 0,6 24 4 16,-6-24-3-16,25 12 1 0,-5-12-1 0,5-3 1 15,7-9 1-15,3-5 0 0,6-6 2 0,1-6-5 16,6-6-8-16,1-4 20 0,5-4-16 0,3-3 18 15,-2 1-7-15,1-2-5 0,-4 1 4 0,-3 1-6 16,-4-1 6-16,-4 5-5 0,-5 1 5 16,-6 1-5-16,-7 4 4 0,-5 1-7 0,-6 5 8 15,-2 6-2-15,-8 5 3 0,-2 18 2 0,-6-20 2 16,6 20-1-16,-20 0 3 0,20 0-4 0,-32 20-5 16,11-3 1-16,-3 9-3 0,-2 0 2 0,0 6-1 15,-1 3 0-15,3 0 0 0,0 3 0 16,5 1 0-16,2 0 0 0,5 0 0 0,1-1 0 15,4-3 0-15,3-1 0 0,3-1 0 16,3-4 0-16,4-4 0 0,3-2-3 0,3-1 6 16,3-4-6-16,3-3 6 0,2-3-3 0,6-5 0 15,0-2-2-15,1-4-1 0,1-3 3 0,2-4 1 16,-4-4-4-16,0-3-9 0,-2-3 10 0,1-4-10 16,-4 0 23-16,-1-1-11 0,-3 0 8 0,-4 0-11 15,-3 2-3-15,-4-2 7 0,-3 3-4 0,-6-1 4 16,-1 2-3-16,4 17 4 0,-14-29-2 15,14 29 2-15,-21-20 0 0,21 20-2 0,-23-6 1 16,23 6-1-16,-27 8-1 0,27-8 1 16,-31 19 0-16,31-19-1 0,-31 34 2 0,19-14-2 15,2 1 3-15,3 1-1 0,2-4 2 0,5-1-3 16,0-17 1-16,10 26-3 0,-10-26 2 0,21 22-1 16,-21-22 2-16,31 10 0 0,-10-9 1 15,2-2-1-15,0-3-2 0,0 1 0 0,0-2 1 16,2-3 2-16,-2 1 2 0,-2 1-2 0,-2 0 1 15,-19 6 0-15,30-2-3 0,-30 2 0 0,17 0 0 16,-17 0 0-16,0 0 0 0,0 0 0 0,6 24-10 16,-6-24 6-16,-8 31-12 0,-2-8 21 0,-2 0-8 15,-1 3 8-15,-4-2-10 0,5-1-5 16,-2 0 4-16,2-3 0 0,2-3 4 16,10-17 1-16,-12 26 3 0,12-26-4 0,0 0 2 15,0 0-1-15,0 0-1 0,0 0 4 0,0 0 3 16,0 0 1-16,22-15 1 0,-10-4 1 0,4-5-3 15,1-2 6-15,1-2-6 0,0-2-4 0,3 1 4 16,0-1-4-16,-2 2-1 0,1 1 0 0,-1 3 0 16,-1 0 0-16,-1 2 0 0,-1 3 0 0,-1 2 0 15,-15 17 0-15,25-27 0 0,-25 27 0 16,21-16 0-16,-21 16 0 0,18-11 0 0,-18 11-4 16,17-10-27-16,-17 10-9 0,0 0-17 15,23-7-24-15,-23 7-28 0,0 0-60 0,0 0-93 16,11-18-283-16,-11 18 18 0,0 0 306 0</inkml:trace>
  <inkml:trace contextRef="#ctx0" brushRef="#br0" timeOffset="27247.6561">11167 13036 1288 0,'-46'-6'451'0,"29"25"-344"16,-14-7-64-16,12-1-13 0,19-11-11 15,0 0-8-15,0 0-8 0,2 17 0 0,16-13 1 16,7-4 3-16,9-4 2 0,10-2-2 16,8-6-2-16,10-1-2 0,7-6-4 0,2 0-8 15,6 0-3-15,1-2-21 0,4 5-9 0,0-4-20 16,8 11-43-16,-12-16-88 0,21 12-340 0,-15 1-36 16,-3 0 139-16</inkml:trace>
  <inkml:trace contextRef="#ctx0" brushRef="#br0" timeOffset="27419.5855">12523 13149 2038 0,'-26'22'9'0,"1"-7"-9"0,5-4 0 15,1-3 0-15,19-8 0 0,-17 5 0 0,17-5 0 16,0 0 0-16,0 0 0 0,8-21 0 0,3 1 0 16,11-4 0-16,-1-10-71 0,17 8-96 0,-18-23-278 15,22 14-186-15,-3-6 30 0,-1-5 470 16</inkml:trace>
  <inkml:trace contextRef="#ctx0" brushRef="#br1" timeOffset="34285.6735">12596 16587 507 0,'0'0'51'0,"0"0"-55"0,0 0-4 0,0 0 6 16,0 0 16-16,0-20 11 0,0 20 19 0,0 0 3 15,0-24 15-15,0 24 6 0,0-22-1 16,0 22 13-16,2-24-4 0,-2 24-3 0,-2-21-3 16,2 21-3-16,0 0 5 0,0 0-13 15,-11-21-38-15,11 21 26 0,0 0-29 0,0 0 20 16,-26 5 22-16,26-5-43 0,-26 10 7 0,26-10-42 16,-33 19 19-16,15-6-13 0,0 3 22 0,2 2 11 15,-5-1-11-15,7 3 5 0,-3-2-10 0,5 5 0 16,1-2 2-16,2 1 1 0,2-1-5 15,2 1 3-15,2 1-6 0,5 0 4 0,0-1-7 16,4-2 5-16,3-1-4 0,-9-19 4 0,24 29 5 16,-24-29 4-16,34 20-3 0,-14-11 2 0,0-4-12 15,1-2 1-15,2-2 0 0,0-2 2 0,0-2-1 16,-1-5 1-16,0-1 0 0,-3-5 0 16,0-3 4-16,-2-4-4 0,-3-6 6 0,-2-4-7 15,1-7 7-15,-2-3-7 0,-3-4 8 16,-1 2-11-16,-2-5-9 0,-1 5 25 0,-4 3-26 15,-1 5 28-15,-3 5-10 0,-2 6-4 0,-3 3 3 16,9 21-2-16,-25-22 0 0,25 22-1 0,-32-5-1 16,14 9-2-16,1 6-3 0,-1 3-1 0,1 6-5 15,-1 3 4-15,2 2-5 0,0 2 7 0,6-1 11 16,3-2-46-16,6 1 16 0,1-24-54 16,9 38-10-16,-9-38-9 0,27 20-31 0,-27-20-21 15,48-1-45-15,-23-9-100 0,1-11-116 0,20 16 219 16</inkml:trace>
  <inkml:trace contextRef="#ctx0" brushRef="#br1" timeOffset="34770.0348">12975 16207 1417 0,'-19'0'56'0,"19"0"-15"15,-28 6-4-15,28-6 1 0,-19 9 1 0,19-9-5 16,-9 20-15-16,9-20-3 0,-8 31-10 0,5-8 1 15,2 6-6-15,2 5 10 0,-1 1-5 0,2 4-6 16,-2 0 28-16,1 3-30 0,-2 0 28 16,1 2-9-16,0-1-11 0,1-2 12 15,-1-3-6-15,1-3 4 0,-1-6-7 0,1-4 4 16,2-4-12-16,-3-21 2 0,7 29-4 0,-7-29 0 16,0 0-1-16,0 0 0 0,21 17 1 0,-21-17 0 15,0 0 0-15,17-1 0 0,-17 1 1 0,0 0 0 16,17-15 1-16,-17 15 0 0,0 0 1 0,16-26-1 15,-16 26 3-15,11-26-4 0,-11 26 2 16,10-26-2-16,-10 26 2 0,10-27-3 0,-10 27 3 16,10-18-2-16,-10 18 1 0,0 0-2 0,0 0 2 15,23-17-4-15,-23 17 2 0,0 0 0 0,23 7-1 16,-23-7 1-16,17 9-1 0,-17-9 0 0,0 0 0 16,23 14-1-16,-23-14-1 0,0 0 2 15,17 21-2-15,-17-21 2 0,6 18-1 0,-6-18 1 16,2 23-1-16,-2-23 2 0,-8 23 0 15,8-23 2-15,-17 26-2 0,17-26 3 0,-25 26-5 16,25-26 4-16,-32 22-7 0,15-14 0 0,17-8-5 16,-32 11-4-16,32-11-7 0,-30 4-4 0,30-4-9 15,-25-3-6-15,25 3-10 0,-20-8-10 0,20 8-18 16,0 0-23-16,0 0-32 0,-10-34-32 0,10 34-28 16,16-21-86-16,-13-2-110 0,18 23 169 15,-14-25 221-15</inkml:trace>
  <inkml:trace contextRef="#ctx0" brushRef="#br1" timeOffset="35176.2754">13435 16531 1244 0,'-20'-9'171'0,"20"9"-126"15,0 0-23-15,-21-4-2 0,21 4 9 0,0 0 8 16,-27 3-5-16,27-3-4 0,-22 16-13 0,22-16-6 15,-25 19-3-15,25-19 7 0,-27 27 1 0,14-10 7 16,13-17-4-16,-26 34 2 0,26-34-5 16,-22 32 3-16,22-32-6 0,-12 28 0 0,12-28-8 15,-2 18 0-15,2-18-6 0,0 0 2 16,0 0-2-16,20 16 1 0,-20-16 1 0,26 1 0 16,-26-1 2-16,34-5 0 0,-12-1-2 0,0-1 0 15,0-1 2-15,-2-1-4 0,1 1 3 0,-3 0-2 16,-1 2 1-16,-17 6-1 0,27-2 0 0,-27 2-2 15,0 0 1-15,18 10 1 0,-18-10-6 0,4 19 2 16,-4-19-4-16,-6 31 3 0,0-11 2 16,-4 2 6-16,-2 1-3 0,-1 1 5 0,-3 0-6 15,-1 0 6-15,0-2-7 0,0-2 5 0,17-20-7 16,-28 28-3-16,28-28-13 0,-17 10-16 16,17-10-36-16,0 0-30 0,0 0-28 0,0 0-33 15,15-21-19-15,-8 0-75 0,-1-8-163 0,22 19 103 16,-20-28 319-16</inkml:trace>
  <inkml:trace contextRef="#ctx0" brushRef="#br1" timeOffset="36020.0974">13570 16728 1069 0,'0'0'216'0,"-15"22"-171"0,15-22-27 0,0 0-11 15,0 0-3-15,0 0 4 0,0 0 8 16,23 8 8-16,-23-8 5 0,25-8 0 15,-8 1-5-15,3-6 1 0,3 1-10 0,-1-2-1 16,2-1-8-16,-1-2-3 0,-1 2-3 0,-4-3 3 16,-1 1-5-16,-17 17 3 0,28-32-3 0,-28 32 3 15,17-26-2-15,-17 26 5 0,5-23-2 0,-5 23 5 16,-8-20-2-16,8 20 4 0,-17-14-1 0,17 14 3 16,-25-10-2-16,25 10 4 0,-30-2 3 15,14 3 0-15,16-1 5 0,-33 16-5 0,16-3-4 16,-2 3-6-16,3 5 4 0,-1 1-4 0,4 5 11 15,0-3-7-15,5 2 5 0,2-3-11 0,2 0 1 16,4-2-5-16,4-3 3 0,-4-18-4 16,14 28 3-16,-14-28-3 0,27 17 1 0,-7-15 4 15,4-2 0-15,2-6 0 0,4-5-2 0,-1-2 0 16,5-6-1-16,3-2 2 0,2 2-1 16,0-4 1-16,-1 1-5 0,0 0 4 0,-5 2-4 15,-3 3 5-15,-3 1-3 0,-3 6 1 0,-3 3-3 16,-4 4-1-16,-17 3-8 0,21 2-5 0,-21-2-1 15,0 0 2-15,7 27 9 0,-9-11 1 0,-3 4 3 16,-1 4-5-16,-4 0 6 0,0 3-5 0,-2-1 9 16,0 1-5-16,0 0 12 0,1-3-3 0,1 1 7 15,2-7-4-15,3 1-1 0,5-19-5 16,-5 19 3-16,5-19-5 0,0 0-2 16,0 0-1-16,0 0-4 0,0 0 5 0,0 0-1 15,24-29 6-15,-24 29-3 0,21-39 5 0,-8 14-4 16,-1-4 5-16,2 0-4 0,-2-2 7 0,0 2-6 15,-2 2 5-15,-2 4-8 0,0 2 7 0,-2 4-3 16,-6 17 4-16,7-20 1 0,-7 20 2 16,0 0-3-16,0 0 0 0,0 0 0 0,0 0-5 15,0 0-1-15,0 0-5 0,0 0-2 0,0 0 2 16,0 0 2-16,0 0 1 0,23 4-1 0,-23-4 0 16,20 0 1-16,-20 0-3 0,21-3 1 0,-21 3-1 15,27-6-13-15,-27 6 1 0,31-4 0 0,-31 4-1 16,29-1 13-16,-29 1 1 0,22 1 1 15,-22-1-1-15,0 0-2 0,20 9 0 16,-20-9 2-16,0 0 0 0,10 18 3 0,-10-18-2 16,3 19 1-16,-3-19-2 0,-2 23 2 0,2-23-3 15,-5 27 2-15,5-27-3 0,-6 34 3 0,3-16-5 16,-1-1 5-16,4-17-3 0,-2 31 4 0,2-31-3 16,0 23 2-16,0-23-2 0,0 0 1 0,0 0-2 15,11 17 0-15,-11-17 1 0,0 0-1 0,18-7 2 16,-18 7-1-16,18-22 3 0,-8 4-4 15,1-4 6-15,0-2-4 0,0-2 3 0,1 2-2 16,-2 0 3-16,0 2-5 0,0 2 4 0,-2 2-5 16,-8 18 3-16,10-25-2 0,-10 25-6 15,5-18-11-15,-5 18-10 0,0 0-15 0,0 0-10 16,2-24-21-16,-2 24-38 0,0 0-41 0,0 0-107 16,0 0-164-16,0 0-73 0,28 7 303 15</inkml:trace>
  <inkml:trace contextRef="#ctx0" brushRef="#br1" timeOffset="36566.9157">15060 16502 812 0,'0'0'85'0,"-27"-18"-18"0,27 18 12 0,-23-15 14 15,5 4 10-15,18 11-5 0,-29-5-24 16,29 5 3-16,-37 4-14 0,37-4-41 0,-38 16 31 16,18-2-42-16,-4 0 24 0,3 6 0 0,-3 1-8 15,3 4 4-15,0 2-10 0,3 1 5 0,1 2-11 16,4-1 1-16,1 0-9 0,4-1 1 0,3-4-6 15,4-1 2-15,4-3-6 0,4-3 4 16,-7-17-5-16,26 25 2 0,-7-18 0 16,2-1 2-16,3-5 0 0,1-3-1 0,3-4 0 15,0-4-1-15,0-5 2 0,2-3 2 0,0-4 4 16,0-3-5-16,0-4 6 0,-2-2-9 0,-4-2 5 16,-2 0-6-16,-3 2 5 0,-4 2-4 0,-4 3 5 15,-4 3-5-15,-5 7 3 0,-2 16-1 0,-1-25-5 16,1 25 6-16,0 0-5 0,-14-21 5 0,14 21 1 15,0 0-1-15,-20-2-1 0,20 2 1 16,0 0 1-16,-18 19-5 0,18-19 5 16,-9 29-5-16,7-10-1 0,1 4 4 0,2 1-6 15,0 1 5-15,3 1-3 0,2-1 0 0,1-2-8 16,2-2 0-16,2-2-11 0,-11-19-1 0,25 27-10 16,-25-27-9-16,37 15-12 0,-20-17-2 0,11 1 4 15,-5-14 3-15,7 3-8 0,-4-17-27 0,9 7-46 16,-13-20-44-16,18 12-38 0,-12-16-36 15,4 1-59-15,9 11-11 0,-19-23 318 0</inkml:trace>
  <inkml:trace contextRef="#ctx0" brushRef="#br1" timeOffset="36738.9855">15642 16086 377 0,'-8'-22'268'0,"8"22"3"0,-24-23-30 0,24 23-57 16,-22 5-59-16,22-5-44 0,-24 24-33 16,13-2-3-16,-5 1-12 0,5 10-2 15,0 2-14-15,1 4 0 0,3 5-15 0,2 2 7 16,-1 4-13-16,2 0-18 0,1 2 28 0,-1 3-27 15,3-1 23-15,0 1 5 0,1-3-16 0,-2-8 8 16,2-2-15-16,2-10 2 0,3-3-27 0,-4-12-32 16,11 9-62-16,-12-26-2 0,11 21-49 0,-11-21-28 15,0 0-130-15,0 0-85 0,7-17 312 0</inkml:trace>
  <inkml:trace contextRef="#ctx0" brushRef="#br1" timeOffset="37072.0501">15386 16416 1137 0,'-17'-7'226'0,"-6"-4"-69"0,23 11-46 16,-18 8-37-16,18-8-23 0,0 0-23 16,-15 18-11-16,15-18-10 0,0 0-3 15,5 21-3-15,-5-21 0 0,0 0-1 0,29 17-25 16,-29-17 26-16,36 6-25 0,-16-7 30 0,3 0 3 16,2-4 1-16,0 0 29 0,1-1-24 0,0 1 24 15,-2 0-26-15,1 2-5 0,-3-2 0 0,0 1-1 16,-4 0 0-16,-1 2-1 0,-17 2-1 0,24-1-2 15,-24 1-1-15,0 0-1 0,0 0 0 0,0 0 0 16,0 0 0-16,0 0 1 0,16 18-2 16,-16-18-21-16,-2 17 20 0,2-17-24 0,-6 28 28 15,2-11-3-15,-1 2 3 0,2 3-1 16,-2 1-5-16,0 0 2 0,1 2-3 0,1-2 0 0,0 0-7 16,1-2 1-16,0-2-11 0,2-19-1 15,-2 31-10-15,2-31-6 0,1 19-19 0,-1-19-22 16,0 0-38-16,0 0-50 0,0 0-87 0,0 0-255 15,9-36 29-15,-9 36 380 0</inkml:trace>
  <inkml:trace contextRef="#ctx0" brushRef="#br1" timeOffset="37218.9264">15678 16221 1638 0,'-21'6'104'0,"21"-6"-46"15,-20 3-25 1,20-3-15-16,0 0-11 0,0 0-10 15,0 0-12-15,0 0-14 0,0 0-19 0,-2 18-25 16,2-18-8-16,21 8 4 0,-21-8 0 0,41 6-9 16,-16-13-43-16,15 12-97 0,-5-5-255 0,0-11 39 15,14 17 352-15</inkml:trace>
  <inkml:trace contextRef="#ctx0" brushRef="#br1" timeOffset="37940.2896">16299 16379 1230 0,'-36'-8'150'0,"19"13"-95"0,-4-10-24 15,21 5 0-15,-35-8-1 0,35 8-5 0,-26-10-1 16,26 10-3-16,-23-6 2 0,23 6 2 16,-24 1 2-16,24-1 1 0,-25 9-3 0,25-9-1 15,-27 20-7-15,27-20 1 0,-28 33 0 0,14-12-21 16,-1 1 31-16,1 8-27 0,0-3 24 0,0 6-3 15,3 0-12-15,2-2 2 0,1 1-7 0,5-2 2 16,1-5-6-16,5-2 4 0,4-5-9 0,-7-18 3 16,22 23-1-16,-5-19 1 0,4-4 1 0,2-3-1 15,2-5 1-15,3-4-1 0,2-5 2 16,0-4-2-16,0-3 2 0,1-5-7 16,-2 1 1-16,-1-3-7 0,-4 3 4 0,-2 0-6 15,-4 3 3-15,-4 3 27 0,-5 4-27 0,-9 18 32 16,7-27-22-16,-7 27 2 0,0 0 4 0,0 0 0 15,-17-17 0-15,17 17-2 0,-19 0-1 0,19 0 0 16,0 0-2-16,-20 9 2 0,20-9-3 16,0 0-1-16,0 0-1 0,0 0-2 0,0 0 2 15,0 0 1-15,0 0 0 0,0 0 5 0,18 12-3 16,-18-12 1-16,23-1 1 0,-23 1 1 0,28-6 3 16,-28 6 1-16,29-9 4 0,-29 9-2 0,28-8-1 15,-28 8-2-15,22-4-1 0,-22 4-3 0,0 0 1 16,23 7 0-16,-23-7 0 0,0 0 2 15,9 19-3-15,-9-19-25 0,1 21 25 0,-1-21-25 16,-3 27 25-16,3-27-2 0,-7 29 0 0,7-29 0 16,-11 30-2-16,11-30 4 0,-10 30-5 0,10-30 3 15,-11 31-2-15,11-31 1 0,-4 19-1 16,4-19-6-16,0 0-3 0,0 0-2 0,0 0 0 16,0 0 5-16,0 0 4 0,21-5 1 0,-21 5 2 15,20-25 0-15,-20 25 2 0,22-35-1 0,-10 14 3 16,0-1-5-16,0-1 2 0,0 3 27 15,1 1-27-15,-13 19 30 0,20-31-24 0,-20 31-2 16,17-21 1-16,-17 21-4 0,0 0 1 0,0 0-1 16,0 0 0-16,0 0 1 0,0 0-1 0,0 0 0 15,16 23-2-15,-16-23-25 0,3 31 26 0,-2-12-31 16,-1 4 24-16,0-1-8 0,2 1-12 0,-1-2-1 16,4 0-13-16,-2-4-8 15,8 4-18-15,-11-21-2 0,23 26-5 0,-23-26 2 16,34 15-3-16,-17-16-18 0,11 8-43 0,-9-15-30 15,18 8-103-15,-1 2-141 0,-14-21 135 0,20 21 275 16</inkml:trace>
  <inkml:trace contextRef="#ctx0" brushRef="#br1" timeOffset="38284.0653">17049 16371 1229 0,'-17'-15'154'0,"-2"-1"-74"15,19 16-17-15,-29-17-8 0,29 17-6 0,-28-10-8 16,28 10-11-16,-24 0-10 0,24 0-7 0,-22 7-5 15,22-7-1-15,-23 15-1 0,23-15 2 16,-21 23-2-16,21-23 3 0,-19 30 0 0,10-12 3 16,2-1-1-16,1 3-26 0,2-3 29 0,3 1-31 15,1-18 24-15,5 29 0 0,-5-29-8 16,13 21 3-16,-13-21-2 0,26 17-1 0,-26-17 1 16,33 9-3-16,-16-9 5 0,0 0-4 0,2-1 2 15,-1-3 2-15,2 2-1 0,-3-1-1 0,0 2 2 16,-17 1-3-16,25 2 2 0,-25-2 0 0,20 8-3 15,-20-8 2-15,0 0-1 0,12 21 4 0,-12-21-2 16,-1 27 4-16,-4-10-5 0,-4 1 3 16,-2 1-4-16,-1 2 4 0,-1 2-3 0,-3 0 3 15,-1 1-3-15,-1-1 4 0,0-2-5 16,2 0 3-16,2-4-5 0,14-17 2 0,-15 22-11 16,15-22-19-16,0 0-37 0,0 0-41 0,0 0-80 15,0 0-129-15,25-28-225 0,-5 21 36 0,-9-21 461 16</inkml:trace>
  <inkml:trace contextRef="#ctx0" brushRef="#br1" timeOffset="38893.4014">18264 16283 1086 0,'-15'-22'133'0,"15"22"-36"0,-21-31-16 16,21 31-13-16,-30-32-5 0,30 32-17 15,-40-29-4-15,17 17-7 0,-5-1-5 16,1 3-6-16,-2-2-4 0,1 4-4 0,-1-3 3 16,2 6-1-16,-1 0 2 0,3 6-2 0,1 2-2 15,2 4-2-15,2 4-3 0,-1 2 1 0,3 4-4 16,-1 4 2-16,2 2-4 0,2 2 4 0,0 5-6 15,2 3 3-15,2 6-7 0,1 4 6 0,3 3-11 16,-1 4-20-16,2-1 20 0,1 3-21 16,3-3 24-16,0 0 6 0,3-2-18 0,0-3 1 15,4-2-21-15,-2-10-8 0,8-1-19 0,-6-11-14 16,12 5-40-16,-17-25-45 0,27 24-86 0,-27-24-223 16,0 0-8-16,38 10 323 0</inkml:trace>
  <inkml:trace contextRef="#ctx0" brushRef="#br1" timeOffset="40174.6578">17552 16602 1529 0,'0'0'156'0,"-22"17"-127"0,22-17-24 16,0 0-5-16,0 0-2 0,0 0 2 0,21-13 8 15,-3 4 2-15,4 2 0 0,4-1 0 16,3-3-4-16,2 0 1 0,2-2-6 0,4 2 6 15,-1 1-6-15,-1 2-1 0,-1 2 0 16,-1-1 0-16,-2 5 1 0,-3 2 1 0,-3 1 0 16,-4 4-2-16,-4 0 0 0,-17-5 0 0,28 16 1 15,-28-16-3-15,14 21 4 0,-14-21-1 0,5 31 3 16,-6-13-4-16,-3 1 6 0,-2 1-7 0,-1 0 5 16,-3 1-2-16,-1 0 3 0,-1 1 0 15,1 0 5-15,-1 0-2 0,1-2 1 0,0-2-5 16,2-1 2-16,9-17-6 0,-16 27 4 0,16-27-4 15,-8 18 2-15,8-18-3 0,0 0 1 0,0 0-2 16,0 0-1-16,0 0 4 0,0 0-4 0,17-6 4 16,-17 6-2-16,20-22 0 0,-8 3 1 15,1-4 4-15,2-2-4 0,1-7 6 0,1 3-8 16,0 0 5-16,0 4-4 0,-2 0 4 16,-2 2-3-16,-1 4 2 0,-2 0-3 0,-10 19 1 15,17-23-3-15,-17 23 4 0,0 0-2 0,0 0 1 16,0 0 1-16,0 0-2 0,0 0 0 0,17-11 0 15,-17 11 1-15,0 0-1 0,0 0 1 0,0 0 1 16,19 8-1-16,-19-8 1 0,17 6-2 0,-17-6 1 16,23 3 0-16,-23-3 0 0,31 0 0 15,-12-1-3-15,3-1 2 0,4 0 0 0,0-3 2 16,2 0 2-16,-1-2-2 0,-1 2 0 0,-3-1-2 16,-1 1 2-16,-5 3-4 0,-17 2 1 0,23-2-4 15,-23 2 0-15,0 0 4 0,0 0 2 16,0 0 3-16,0 0 0 0,0 0-1 0,-22 19-1 15,22-19 4-15,-32 19 0 0,14-4 2 0,-1-1-4 16,-3 2 4-16,0 2-6 0,0 1 7 16,-1 2-3-16,2 1 4 0,1-3-3 0,0 7 3 15,3-2-1-15,1-1 5 0,4 2-8 0,4-4 4 16,1-3-8-16,7-18 0 0,3 29-2 0,-3-29 0 16,17 16-1-16,-17-16 0 0,32 8 0 0,-15-8 2 15,4-4-1-15,4-2 0 0,0-6 1 0,6 0-6 16,-1-7 8-16,2-2-4 0,1-4 7 0,-2-1-4 15,-2 0 1-15,-2-1-4 16,-3 3 3-16,-2-4-4 0,-2 5 2 0,-3 0-4 16,-4 2-1-16,-4 0-1 0,-4 4 4 0,-5 17-3 15,-2-25 4-15,2 25-1 0,-14-17 4 0,14 17-1 16,-21-10 3-16,21 10 0 0,-25 1-2 0,25-1 1 16,-25 10-2-16,25-10 3 0,-24 14-4 0,24-14 3 15,-20 19-4-15,20-19 3 0,0 0-2 16,0 0-3-16,-4 19 2 0,4-19-3 0,0 0 4 15,25 5 4-15,-25-5-1 0,35-6-1 0,-14 0 0 16,3-3-3-16,1 0 2 0,0-1 0 0,2 1 4 16,1 2-1-16,-1 1 0 0,0 4 0 0,-4-1-2 15,-3 3-1-15,-1 0 2 0,-19 0-2 16,28 7 0-16,-28-7 0 0,0 0-1 0,15 22 3 16,-15-22-3-16,-1 26 3 0,1-26-6 15,-12 35 7-15,3-15-4 0,-2 2 5 0,-2 2-2 16,0-1 1-16,1 3-5 0,-1-2 5 0,2-1-4 15,1-1 6-15,0-6-4 0,10-16 2 0,-11 23-3 16,11-23 0-16,0 0-4 0,0 0 1 0,0 0 0 16,0 0-1-16,24-3 2 0,-24 3 1 0,27-28 3 15,-11 6-1-15,1-1 2 0,0-2-6 0,0 1 2 16,-1 1-2-16,-1 0 5 0,0 0-3 16,-2 0 6-16,1 2-7 0,-3 3 7 15,-2 1-4-15,-9 17 4 0,14-25-1 0,-14 25-1 16,0 0 0-16,0 0 3 0,0 0 3 0,0 0 1 15,0 0 1-15,0 0-5 0,0 0-1 0,0 0-5 16,0 0-1-16,3 19 1 0,-3-19 1 0,-4 34-2 16,1-13 2-16,2 0-2 0,0-1-1 15,1-2 1-15,0-18 1 0,7 25 0 0,-7-25 4 16,0 0-5-16,24 21 3 0,-24-21-5 0,25 0 2 16,-8-5 1-16,1-5 2 0,6-3 5 0,2-4-2 15,-1-6 3-15,3-2-5 0,-2-4 5 0,1 0-6 16,-3 1 1-16,-1 4-2 0,-3 4-4 0,-20 20 24 15,24-26-21-15,-24 26 0 0,0 0 0 16,0 0 0-16,0 0 0 0,0 0 0 16,0 0 0-16,0 0 0 0,-12 30 0 0,1-2 0 15,-3 2 0-15,2 5 0 0,0 4 0 0,1 1 0 16,3 1 0-16,-2 0 0 0,5-1-6 0,1-5-1 16,6-3-19-16,0-6 3 0,5-4-11 0,1-5-4 15,-8-17-9-15,25 18-22 0,-3-6-53 0,-22-12-129 16,24-21-341-16,-3 14 8 0,-4-11 337 0</inkml:trace>
  <inkml:trace contextRef="#ctx0" brushRef="#br1" timeOffset="40752.7646">19448 16625 1825 0,'0'0'86'0,"-15"-19"-52"16,15 19-19-16,0 0-7 0,0 0-3 16,0 0-4-16,-17-15 2 0,17 15-6 15,0 0-8-15,0 0-13 0,0 0-27 0,0 0-41 16,3 18-104-16,-3-18-255 0,0 0-164 0,0 0 82 16,0 0 533-16</inkml:trace>
  <inkml:trace contextRef="#ctx0" brushRef="#br1" timeOffset="40943.3607">19514 17134 1845 0,'-12'19'99'16,"12"-19"-37"-16,-26 15-48 0,26-15-7 16,0 0-6-16,0 0-4 0,0 0-1 0,0 0-12 15,0 0-9-15,0 0-11 0,0 0-14 16,0 0-30-16,11-25-52 0,12 32-175 0,-23-7-310 15,27-25 38-15,-10 23 401 0</inkml:trace>
  <inkml:trace contextRef="#ctx0" brushRef="#br1" timeOffset="136600.7653">12483 17694 1094 0,'0'0'75'15,"0"0"-41"-15,11-17-11 0,-11 17 6 0,0 0 1 16,6-17 9-16,-6 17-5 0,0 0-9 0,11-20-9 16,-11 20-5-16,0 0-8 0,0 0 2 0,0 0 2 15,16-21 7-15,-16 21 5 0,0 0 4 0,0 0 4 16,0 0-2-16,0 0 1 0,0 0 1 0,0 0 1 16,0 0-7-16,0 0-2 0,-2 28-10 15,0-5 1-15,-2 7-6 0,-3 11 6 0,-2 7-5 16,-3 1 5-16,-4 12 0 0,-2 2-17 0,-3 1 20 15,0 5-28-15,0-5 9 0,2 0 14 0,4-3-20 16,2-21-6-16,3-5 29 0,3-13-12 0,7-22 10 16,-5 22 4-16,5-22-16 0,0 0-1 0,0 0 4 15,17-18 15-15,-6 1 12 0,-11 17-18 0,22-58 4 16,-9 20-5-16,2-5-17 0,3-12 23 0,-2 8 4 16,4-2-13-16,-6-11 6 0,3 1 17 0,-1 0-25 15,-1 2 27-15,-1 1-17 0,0 0-14 0,-4 1 13 16,1 6-10-16,-2 3 7 0,-1 11-10 0,0 1 8 15,-1 7-7-15,0 7 3 0,-7 20-3 16,11-22-1-16,-11 22-4 0,0 0 5 0,0 0 0 16,0 0 0-16,0 0 1 0,22 0-3 0,-22 0 2 15,18 7 0-15,-18-7-2 0,27 19 2 0,-27-19 0 16,37 31 0-16,-17-14 5 0,1 5-9 0,-2 3 4 16,2 3-8-16,0 10 6 0,-1 2-6 0,-1 4 9 15,-2-1-10-15,-5-4 12 0,-2 9-12 0,-2-1-14 16,-4 10 14-16,-2-10-22 0,-1 3 14 0,-2-2 0 15,0-2-19-15,-6 6 7 0,3-2-27 0,-6-4-15 16,9-6-40-16,-11-12-59 0,12-28-71 0,-6 23-128 16,6-23-100-16,0-29 243 0</inkml:trace>
  <inkml:trace contextRef="#ctx0" brushRef="#br1" timeOffset="136788.295">12488 18016 1586 0,'0'0'14'0,"-2"21"-7"0,2-21-24 0,17 18 12 16,2-11 0-16,6-7 6 0,5-5 6 0,4-2-3 15,6-2-2-15,3-5 0 0,4-4-3 0,1 0-9 16,-2-8 20-16,4 6-45 0,-7-5 11 0,7 6-48 16,-10-5-34-16,10 8-41 0,-15-7-34 0,9 11-6 15,-10-5-85-15,-9-3-80 0,16 15 134 16,-41 5 218-16</inkml:trace>
  <inkml:trace contextRef="#ctx0" brushRef="#br1" timeOffset="137116.4056">13281 17882 816 0,'-17'1'179'0,"17"-1"-35"0,-23 0-41 0,23 0 8 15,-22-7-32-15,22 7-9 0,-24-10-4 0,24 10-6 16,-27-11 0-16,27 11-19 0,-27-11-3 0,27 11-10 16,-25-5 0-16,25 5-8 0,-23-1-1 0,23 1-12 15,-24 5-1-15,24-5-5 0,-23 11-6 0,23-11 8 16,-20 17-6-16,20-17 6 0,-14 28-6 15,11-10 3-15,0 0-5 0,3-18-20 0,3 23 28 16,-3-23-26-16,15 22 31 0,-15-22-3 0,30 26-7 16,-11-24-2-16,3-2 2 0,2-4-6 0,2-3 4 15,-1 4 2-15,1-3 3 0,1 0 0 0,-1 4-8 16,-1-7 17-16,-2 7-21 0,-5 4 10 0,-18-2 12 16,26 7-11-16,-26-7 7 0,13 27-4 0,-13-27 0 15,1 36-8-15,-7-15 2 0,-2 3 1 0,-6 11-8 16,-3 10 18-16,-2-2-16 0,-3 3 10 0,-1-1-4 15,1-21-21-15,0 5 28 0,0-9-8 0,5-8 11 16,1 7 2-16,16-19-50 0,-18 7-25 0,18-7-26 16,-2-26-85-16,19 6-49 0,-16-18-94 0,10-14-233 15,22-6 215-15,-19-18 337 0</inkml:trace>
  <inkml:trace contextRef="#ctx0" brushRef="#br1" timeOffset="137507.0048">13702 17157 1736 0,'-27'25'23'16,"14"-6"25"-16,5-1-19 0,1 1-3 0,3 1 5 15,0 3-15-15,-1 2 2 0,0 5-10 0,0 5 0 16,0 4-6-16,0 3 7 0,0 4-7 0,1 0 10 16,-3 9-15-16,0 4 7 0,0 4-12 15,-2 2 13-15,0 2-9 0,-2-1-12 16,0-2 21-16,1-4-19 0,3-17 7 0,1-9 19 15,3 3-16-15,2-9 10 0,2-1 3 0,2-9-4 16,-3-18-9-16,0 0 2 0,17-10 6 0,-17 10-5 16,24-33 9-16,-8 5-9 0,2-16-1 0,3 4 3 15,-1-6 3-15,3 0 18 0,1 5-12 0,0-8 8 16,-1 5-12-16,-1 7-9 0,-4 4 7 0,0 9-10 16,-18 24 9-16,28-26-3 0,-28 26 3 15,0 0 3-15,21 3-8 0,-21-3 1 0,10 30-6 16,-5-8 5-16,-3 9-1 0,2 7 6 0,-3 4-7 15,-2 3-15-15,1 1 15 0,-2-3-17 16,2 1 13-16,2-4-1 0,1-2-15 0,2-5 0 16,6-1-21-16,-11-32 3 0,29 16-26 0,-29-16-25 15,45 2-28-15,-26-11-70 0,17-9-123 16,-2-21-236-16,-6-15 72 0,17 8 478 0</inkml:trace>
  <inkml:trace contextRef="#ctx0" brushRef="#br1" timeOffset="137725.7512">14396 17067 1670 0,'-10'27'96'0,"-7"-7"-62"0,5 5-10 0,0 2 32 16,4 7-37-16,-3 3 25 0,1 8-26 0,0 4-16 16,2 6 9-16,0 3-12 0,1 0 6 0,2 4-10 15,0-4 6-15,-1 2-11 0,1 2 12 0,2 0-15 16,-1-1-7-16,1 0 17 0,0-11-28 0,4-2 13 15,-1-12-2-15,6 4-36 0,-2-7-9 0,8 2-30 16,-6 0-38-16,17-9-64 0,-23-26-90 16,27 17-162-16,1-19-52 0,-17-22 424 0</inkml:trace>
  <inkml:trace contextRef="#ctx0" brushRef="#br1" timeOffset="138147.6531">14539 17761 1389 0,'-21'14'94'0,"14"6"-39"16,7-20-12-16,-11 29-4 0,11-29-11 0,1 23-8 15,-1-23-9-15,11 19 0 0,-11-19-3 0,23 10 9 16,-23-10 6-16,36 3 4 0,-11-4 0 0,4-4-12 16,0-3 1-16,1-2-6 0,1-1 2 0,-2 2-1 15,-1-5-7-15,-1 2-7 0,-3 0 2 16,-3 2 3-16,-3 1 2 0,-18 9-3 0,26-22 5 15,-26 22-8-15,0 0 2 0,14-22 2 16,-14 22 2-16,0 0-3 0,-8-28 4 0,8 28-4 16,-17-31 2-16,17 31-6 0,-26-19 8 0,26 19-3 15,-30-17 3-15,30 17-2 0,-33-21-2 0,15 17-1 16,-1 2 1-16,19 2 0 0,-31 2 2 0,31-2 5 16,-28 16 0-16,16 6 3 0,1-4-8 15,-2 6 3-15,4 5-5 0,-1-8 10 0,2 10-8 16,3 1 7-16,1-1-11 0,3 5 2 0,3-4-5 15,3-1-19-15,4-3 27 0,2-2-27 0,3-5 29 16,3-7-8-16,3-5-5 0,4-6-7 0,4-4-5 16,2-1-3-16,8-6-14 0,-2 7 1 0,9-9-11 15,-3-8 6-15,9 3-48 16,-9-23-10-16,16 16-91 0,-19-13-119 0,6 1-188 16,9 10 3-16,-20-19 465 0</inkml:trace>
  <inkml:trace contextRef="#ctx0" brushRef="#br1" timeOffset="138547.9725">15303 17738 1574 0,'-17'7'49'16,"17"-7"-27"-16,-17 11-4 0,17-11 0 0,0 0-13 15,0 0-5-15,0 0 1 0,0 0 0 0,19 2 6 16,-19-2 3-16,26-6 3 0,-26 6 0 0,32-8-3 15,-14 4-5-15,-1-1 2 0,4 3 3 0,-3-2 4 16,3 0 4-16,0-5 0 0,0-4-12 16,0-4 6-16,-3 2-11 0,-1 0 5 0,0 4 3 15,-17 11-3-15,26-31-6 0,-26 31 5 16,12-24-2-16,-12 24 6 0,0 0 4 0,-8-21-2 16,8 21-6-16,0 0 4 0,-28-22-7 0,28 22 1 15,-33-8-2-15,13 8 0 0,0 0 1 0,-2 4-2 16,0 5 2-16,-1 3-5 0,1 1 6 0,-1 2 0 15,1 1 4-15,1-2 1 0,2 3 2 16,-1 8-5-16,4 3 3 0,1 5-11 0,1-1 14 16,5 0-11-16,0-1 7 0,5 2-7 0,4 4-1 15,4-5-3-15,2-3-16 0,5 0 23 0,4-9-25 0,3 1 25 16,5-9-9-16,6-7-5 0,5-2-5 0,8-4-7 16,0 1-10-16,10-2-7 0,0-13-25 0,11 2-26 15,-5-14-38-15,20 13-142 16,-16-6-276-16,6-12 32 0,12 5 329 0</inkml:trace>
  <inkml:trace contextRef="#ctx0" brushRef="#br1" timeOffset="139157.6299">17258 18079 650 0,'-20'1'204'0,"20"-1"-90"16,-35-2-20-16,35 2-4 0,-34-2 12 0,34 2-19 15,-38-13-18-15,20 7-14 0,-7-6-10 0,5 8 4 16,-5-3-9-16,3-4-7 0,-5 3-15 0,-2-15 15 15,-1-1-32-15,-1-3 38 0,-4 2-33 0,1 4 4 16,-5-7 5-16,-1-2-17 0,-3-10 19 0,-2 1-15 16,-2-2 10-16,2 0-7 0,-2-5 8 15,4 0-11-15,0 0 11 0,5 0-11 0,4-4 9 16,4-5-2-16,2-1 13 0,6 2-3 16,4 4 17-16,7 7-6 0,3 2-33 0,6 5 22 15,3-4-36-15,4 5 22 0,4-2 7 0,0 5-8 16,5 5 6-16,-1 4-7 0,3 4 3 0,-16 19-5 15,32-24 2-15,-32 24-2 0,29-13 1 0,-29 13-2 16,28 0-2-16,-28 0 1 0,29 16-3 16,-29-16 4-16,30 34-3 0,-16-11 6 0,-1 5-5 15,-2 6 6-15,-1 2-7 0,-4 3 10 0,1 4 24 16,-2 0-31-16,-1 2 32 0,-2 6-29 0,-3-1-5 16,-2 4 12-16,-1 1-13 0,-4-5 13 0,-3 4-11 15,-2-6 12-15,-4 4-12 0,0 5 14 16,-5-4-6-16,1 2 13 0,2-6-7 0,-1-2-22 15,1 0 27-15,2 2-22 0,2-7 24 16,3-12-2-16,5-5-14 0,7-25 1 0,-1 25-6 16,1-25 12-16,15 17-8 0,-15-17-1 0,37 6-1 15,-8-8-4-15,4-8 7 0,10-9-1 0,6-3 2 16,4-1-1-16,7-7-14 0,4-1 18 0,6 0-33 16,4-8-3-16,7 5-34 0,-5-6-24 0,11 9-32 15,-14-16-109-15,15 15-176 0,-6 2-130 16,-12-15 188-16</inkml:trace>
  <inkml:trace contextRef="#ctx0" brushRef="#br1" timeOffset="139856.6622">17947 17252 1521 0,'-40'-5'99'16,"40"5"-84"-16,-28-10-6 0,28 10 3 0,-17-6 0 16,17 6 5-16,0 0 0 0,0 0-1 0,0 0-3 15,0 0-7-15,-17 12-7 0,17-12 2 16,-2 24-1-16,1-5 4 0,1 8 4 16,0 7 6-16,-2 5-5 0,4 9 17 0,-4-2-17 15,4 1 10-15,-1 2-17 0,0 4 12 0,-1 1-13 16,1 0 13-16,-2 2-10 0,0-7 12 0,-2-1-16 15,0-3-19-15,-1-8 27 0,0-9-16 0,1 0 18 16,0-7 1-16,0-4 5 0,0 4-31 0,3-21 22 16,0 0-1-16,0 0-7 0,0 0 7 15,0 0-5-15,-5-18-3 0,5 18 5 0,0-46 1 16,2 11-6-16,0-5 25 0,0-12-34 0,3 6 32 16,0-1-14-16,0 0-11 0,0-3 14 0,-3 2-12 15,-2-3 10-15,0 4-9 0,-2 0 11 16,2 0-11-16,-1-3 8 0,3 2-8 0,1-1-1 15,1 5-7-15,6 6 4 0,0 4-8 0,2 10-21 16,3 5 29-16,-15 19-26 0,30-22 36 16,-30 22-6-16,29-4 3 0,-12 7-3 0,0 3-7 15,1 2 34-15,3 4-37 0,1 0 34 0,0 1-30 16,-1 0-1-16,0 1 6 0,0 5-5 0,-3 0 5 16,-2 3-3-16,-4-1 7 0,-3 4-5 0,-4 1 4 15,-3 0-7-15,-3-1 6 0,-4 3-4 0,-3-3 6 16,-5 1-1-16,-1 1 5 0,-7-1-9 0,-2-2 5 15,-2 1-10-15,-2-10 9 0,-1 5-1 16,0 5 4-16,1-11 4 0,0 10-3 16,3-7 1-16,2-6 7 0,1 4-1 0,21-15 5 15,-30 13-2-15,30-13-2 0,0 0-4 0,-19 8-3 16,19-8-6-16,0 0 1 0,0 0 0 0,13 19 0 16,-13-19 0-16,24 14 4 0,-24-14-7 0,34 13 3 15,-13-2 1-15,2 0-2 0,0 2-2 16,0 3 6-16,2-2-5 0,-3-1 1 0,1 1-5 15,1-2 2-15,-1 3-6 0,1 2-24 0,-1-5 20 16,-1 4-33-16,1-2 16 0,-1-4-20 0,4 2-15 16,-7-7-40-16,14 8-39 0,-33-13-44 0,55 9-113 15,-28-12-203-15,-5-15 22 0,15 5 478 0</inkml:trace>
  <inkml:trace contextRef="#ctx0" brushRef="#br1" timeOffset="140247.3001">18391 17756 1640 0,'-18'16'59'0,"18"-16"-37"0,-9 18-17 0,9-18-3 15,0 0 0-15,20 12-1 0,-20-12 11 0,32 10-2 16,-13-8 5-16,0-3-4 0,6-4 3 16,-2 0 8-16,7-1-3 0,-1-2 4 0,4-6-3 15,-1 3-9-15,-3-3-4 0,-5-1 0 0,1 8-10 16,-5-5 6-16,-1 4-4 0,-19 8 3 15,28-33-1-15,-20 16 2 0,-8 17-3 0,7-25 4 16,-7 25-2-16,-8-19 3 0,8 19-6 0,-21-19 7 16,21 19-3-16,-29-22-1 0,10 16 4 15,-2-2-4-15,-5 4-5 0,1 2 4 0,-1 3-1 16,1 6-1-16,0 5 8 0,2 3-5 0,0 3 6 16,0 5-3-16,2 4 1 0,1 4-4 0,2 3 6 15,2 2-9-15,2 2 9 0,3-1-6 0,5 2 6 16,3-5-13-16,3 0-19 0,6-2 24 0,2-4-25 15,8-1 28-15,2-14-3 0,5-5-5 0,2-5-5 16,8-2-15-16,-1-3 17 0,10-12-16 16,2-7-7-16,7-17 2 0,1-2-24 15,9 1-38-15,-8-14-23 0,17 18-74 0,-21-30-97 16,13 2-190-16,3 11-4 0,-18-16 360 0</inkml:trace>
  <inkml:trace contextRef="#ctx0" brushRef="#br1" timeOffset="140747.2799">19187 17053 1649 0,'-16'26'156'0,"16"-26"-121"0,-27 23-18 0,27-23-7 16,-7 21-2-16,7-21 23 0,1 30-35 16,1-9 35-16,1 2-30 0,-2 6 7 0,1 5 8 15,0 5-10-15,-1 7 7 0,0 2-11 16,0 4 5-16,-1-1-5 0,-1 2 8 0,1 4-13 15,-1 0 14-15,-2-4-8 0,1-1 3 0,0-5-7 16,-2-2 8-16,1 1-17 0,0-9-7 0,0-6 16 16,2-5-23-16,-1-6 29 0,2-20-11 0,0 0 5 15,0 0 0-15,0 0-4 0,0 0 5 0,0 0-2 16,0 0-1-16,17-33-3 0,-12 10 34 0,-1-7-29 16,3-5 22-16,-1 2-16 0,0-6-14 15,0 7 12-15,0 1-9 0,-1 11 1 16,1-3-4-16,-1-7 11 0,2 3-6 0,2-3 10 15,-1 7-10-15,-8 23-3 0,23-27-2 0,-23 27 2 16,23-15 0-16,-23 15 0 0,28 0 3 0,-28 0-7 16,31 10 4-16,-31-10 4 0,28 25 1 0,-13-8-2 15,-15-17 10-15,32 36-9 0,-19-16 6 0,0 3-1 16,-4 3-1-16,-1-8-4 0,-4 1 5 16,-1 1-2-16,-3-20 2 0,-1 37-5 0,-7-13 8 15,-5 5-10-15,-4-2 13 0,-5-1 2 0,-2 0-27 16,-4-4 25-16,-1 2-32 0,-1-5 19 0,-2-7 5 15,0 0-10-15,2-9-4 0,0-4 6 0,4 1-6 16,1-8-5-16,5 6-7 0,20 2 4 16,-31-29-17-16,31 29-11 0,-12-40 27 15,17 22-53-15,-5-9-21 0,21 12-67 0,-13-15-79 16,20 16-82-16,6-2-151 0,-14-14 187 0,20 17 289 16</inkml:trace>
  <inkml:trace contextRef="#ctx0" brushRef="#br1" timeOffset="141153.5214">19617 17764 1059 0,'0'0'250'0,"0"0"-130"15,0 0-47-15,0 0-16 0,0 0-12 0,0 0-16 16,0 0-2-16,4 17 0 0,-4-17-2 16,0 0-3-16,0 0-3 0,12 20 1 0,-12-20 3 15,0 0-8-15,24 8 12 0,-24-8-15 0,17 7-10 16,-17-7 19-16,23 0-15 0,-23 0 8 0,27-4 3 15,-27 4-13-15,27-6-3 0,-27 6 3 16,23-16-6-16,-23 16 8 0,19-26-5 0,-10 10 6 16,-3-1-5-16,0-4 2 0,-2-3-4 15,-3 0 4-15,-1 1-3 0,-5 2-1 0,-2 4-2 0,-2 0 7 16,9 17-4-16,-25-29 0 0,25 29 2 0,-33-23 0 16,16 14-1-16,-3 4 6 0,1-1-7 0,-1 6 2 15,0 3 0-15,-1 5-7 16,-1 8 11-16,3 4-4 0,-2 3 4 0,0 2 3 15,3 2 2-15,0 8-13 0,1 1 7 0,1 4-4 16,5 0-4-16,4-7 1 0,4-4 4 0,5 0-9 16,3-6 9-16,4-3-7 0,7 0-18 0,6 0 32 15,5-9-35-15,6-1 21 0,4-10-11 0,7-9-15 16,3-4 12-16,9 1-23 0,-1-4 13 0,8 4-49 16,-4-5-22-16,14 9-78 0,-17-19-146 15,4 5-218-15,10 0 9 0,-12-11 450 0</inkml:trace>
  <inkml:trace contextRef="#ctx0" brushRef="#br1" timeOffset="141497.2971">20575 17559 1418 0,'0'0'45'0,"6"-20"-34"0,-6 20-9 15,9-25 1-15,-9 25-3 0,6-18-2 0,-6 18 3 16,0 0 6-16,0 0 6 0,-2-18 17 0,2 18 4 16,0 0 4-16,-21-1-3 0,21 1-1 15,-29 3-4-15,11 3-1 0,-1 8 6 0,-3-6-3 16,5 8 5-16,-5-2-10 0,3 3 0 16,0 4-11-16,-1-3 5 0,2 2-5 0,-2 1 1 15,2 4-6-15,1 3 3 0,0-2-8 0,2-1 4 16,1-7-7-16,4 6-1 0,4-5-3 0,4-3 3 15,2-16-2-15,6 23-3 0,-6-23 0 0,19 28 2 16,-19-28 0-16,32 28-4 0,-12-18-14 16,2-4-4-16,6 6-21 0,-1-11 10 0,8 1-21 15,-3-6-26-15,11 2-26 0,-12-16-73 0,21 18-88 16,-10-12-290-16,-4-10 74 0,14 13 348 0</inkml:trace>
  <inkml:trace contextRef="#ctx0" brushRef="#br1" timeOffset="141872.2635">21213 17575 917 0,'-6'-20'231'16,"6"20"-48"-16,0 0-47 0,0 0-36 0,-32-12-32 15,32 12-21-15,-30 3-16 0,11 4-7 0,-4-4 3 16,1 6-3-16,-2-2-1 0,1 3 3 0,-1 2-3 16,0 5 4-16,-2-5-5 0,1 12 1 15,3 3-7-15,1 2 3 0,0 6-13 0,4-5 4 16,-1 0-7-16,4-1 4 0,3-2-6 0,4 2 10 15,5-5-12-15,2-3-22 0,3-4 29 0,-3-17-30 16,17 21 19-16,0-12-3 0,4 1-4 0,4-9-10 16,8-6 4-16,1-4-13 0,8-4-8 0,0-3 8 15,11-1-33-15,-5-10 6 0,18 2-56 16,-14-14-79-16,21 19-86 0,-10-8-261 16,-5-5 65-16,17 19 402 0</inkml:trace>
  <inkml:trace contextRef="#ctx0" brushRef="#br1" timeOffset="142356.6318">21751 17674 796 0,'0'0'248'15,"8"-29"-209"-15,-6 9-31 0,-1 2-5 16,3-2 4-16,1 3-1 0,-5 17 14 0,3-29 9 15,-3 29 21-15,-4-23 3 0,4 23 11 0,0 0-2 16,-27-20-2-16,27 20-6 0,-24 0-5 16,24 0-4-16,-28 14-7 0,28-14 3 0,-35 26-8 15,16-4-6-15,-3-1-5 0,3 3 2 0,-4-1-8 16,4 5 10-16,1-2-12 0,1 2 4 0,2-3-16 16,1 3 11-16,2 0-6 0,1 1 10 0,2-2-1 15,4-8-1-15,1 0-8 0,4-19-1 0,7 29-3 16,-7-29 7-16,22 12-8 0,-22-12-2 15,35-8-1-15,-14 4-4 0,2-9 6 0,4-3-2 16,-2 1 2-16,5-14 1 0,-2 2 2 16,2-1-6-16,-4-4 9 0,0 5-13 0,1-4 13 15,-4-1-8-15,-1 5 7 0,-7 0-8 0,-2 5 5 16,-2 3-4-16,-5 0-1 0,-6 19 6 0,8-19-3 16,-8 19 5-16,0 0 13 0,0 0-11 0,0 0 4 15,0 0-2-15,0 0-12 0,-1 21-2 16,1-21 3-16,-5 35 2 0,0 1-11 0,4 4 26 15,0-1-21-15,0 0 7 0,1-3 4 0,0-3-12 16,4 6 0-16,4-5 6 0,5-3-19 0,2-9-24 16,4 0-6-16,-2-9-36 0,8 10-6 0,-8-17-45 15,17 5-90-15,-17-13-211 0,9-26-86 16,12 13 122-16</inkml:trace>
  <inkml:trace contextRef="#ctx0" brushRef="#br1" timeOffset="142497.2821">22518 17658 1951 0,'-22'30'96'0,"22"-30"-96"0,-25 21 0 16,25-21 0-16,-19 3 0 0,19-3 0 0,-21 3 0 15,21-3 0-15,-18 3-10 0,18-3-82 16,-16-33-121-16,25 6-441 0,-11-3 8 0,1-13 215 16</inkml:trace>
  <inkml:trace contextRef="#ctx0" brushRef="#br1" timeOffset="178930.4154">12706 2984 356 0,'0'0'107'0,"0"0"-43"15,0 0 3-15,0 0 6 0,0 0 5 0,0 0-1 16,0 0 3-16,0 0-8 0,0 0-9 0,0 0-14 15,0 0-10-15,0 0-9 0,0 0-5 0,0 0 16 16,0 0 10-16,0 0 0 0,0 0-2 0,0 0-26 16,0 0-10-16,-12 24-2 0,9-6 8 0,-3 4-1 15,0 5 7-15,-4 5-13 0,-1 3 3 0,-2 4-12 16,-2 3-11-16,-2 0 35 0,3 3-21 0,-4-3 29 16,1 3-5-16,-4-5-11 0,3 1 5 0,-3-5-9 15,4 2 5-15,0-7-10 0,4-2 5 0,2-7-7 16,11-22 2-16,-11 26-7 0,11-26-3 15,0 0-5-15,0 0 1 0,0 0 3 0,0 0 0 16,12-17 10-16,-12 17 2 0,20-34 9 0,-6 8-4 16,-2-6 6-16,3-5-12 0,-1-2 4 0,1 0-8 15,-1-1 8-15,0 1-5 0,-2 1-11 0,0-1 23 16,0-2-25-16,-1 1 20 0,3 1-8 0,-1 0-10 16,-1 7 7-16,1 0-7 0,1 6 5 0,-1 4-4 15,-1 3 3-15,-12 19-2 0,19-26 3 0,-19 26-3 16,0 0 2-16,19-18-2 0,-19 18 1 0,0 0-1 15,0 0 0-15,0 0 0 0,17 6 1 0,-17-6 1 16,12 18-1-16,-12-18 3 0,19 35-5 0,-10-12 4 16,2 5-6-16,0 6 5 0,1 5-5 0,0 3 7 15,1 4 6-15,-4 2-20 0,1 1 21 16,-3 1-21-16,-1 0 6 0,1-2 7 0,-1 1-16 16,-2-6 1-16,4 2-17 0,-3-7-2 0,3-2-15 15,-2-8-3-15,5 1-19 0,-5-12-7 0,11 7-58 16,-17-24-55-16,20 16-80 0,-20-16-245 0,0 0 85 15,26-2 377-15</inkml:trace>
  <inkml:trace contextRef="#ctx0" brushRef="#br1" timeOffset="179117.927">12634 3454 1438 0,'-22'-12'296'0,"22"12"-254"0,-21 0-23 16,21 0-10-16,0 0-4 0,0 0-2 0,0 0-2 15,0 0 1-15,26-6 0 0,-8 3-1 0,4 0-1 16,7-3-2-16,5-2-5 0,2-2-27 0,7 7-57 16,-12-19-150-16,13 14-362 0,-1 1 40 0,-2-8 287 15</inkml:trace>
  <inkml:trace contextRef="#ctx0" brushRef="#br1" timeOffset="179602.2764">13605 2917 1198 0,'0'0'51'0,"0"0"-34"0,0 0-5 0,-15-17 10 15,15 17 10-15,0 0 13 0,0 0 9 0,1 19-5 16,5 1-1-16,-2 3-22 0,1 7-2 0,-2 4-5 16,2 6 7-16,-5 0-5 0,1 3 7 15,-4 2-4-15,0 2-30 0,-1 0 21 0,0 0-26 16,-1-1 6-16,0-1 10 0,0-3-14 15,2-4-1-15,1-1-29 0,-1-9-8 0,8 6-38 16,-5-34-61-16,8 44-73 0,-8-44-89 0,0 0-162 16,15 31 110-16,-15-31 360 0</inkml:trace>
  <inkml:trace contextRef="#ctx0" brushRef="#br1" timeOffset="179805.4042">13495 3421 1651 0,'-18'3'58'0,"18"-3"-17"16,-24-1-3-16,24 1-3 0,0 0-5 0,0 0-14 16,0 0-12-16,0 0-6 0,0 0-1 0,0 0 0 15,8-19 2-15,-8 19 3 0,34-12-3 0,-11 6-9 16,4-2-13-16,7 3-18 0,-5-7-24 16,14 11-15-16,-12-13-36 0,18 18-59 0,-21-17-111 15,8 9-233-15,8 9 64 0,-16-15 361 0</inkml:trace>
  <inkml:trace contextRef="#ctx0" brushRef="#br1" timeOffset="180180.3942">13892 3421 1527 0,'-20'-3'77'0,"20"3"-61"16,0 0-20-16,0 0-3 0,0 0 4 0,0 0 6 15,0 0 10-15,23-12 3 0,-23 12 4 0,33-13-4 16,-11 4-3-16,2-1-4 0,1 0-1 0,-1 1-3 16,-1-2 2-16,1 0-3 0,-2-1 4 15,0 1-3-15,-4 0 4 0,-1 0-4 0,-17 11 0 16,23-18 2-16,-23 18-13 0,0 0 39 0,0 0-24 16,15-17 34-16,-15 17-16 0,0 0-9 15,0 0-6-15,-24-11-9 0,24 11-1 0,-27 0-1 16,9 4-2-16,-1 1-12 0,-2 2 29 0,-1 5-27 15,0 1 31-15,-2 7-12 0,0 0 1 16,1 3 7-16,0 2-6 0,4-1 6 0,2-1-10 16,3-2 1-16,6 0-6 0,3-3 1 0,5-18-5 15,2 30 2-15,-2-30-4 0,19 25 3 0,-19-25-3 16,34 19-1-16,-11-13-7 0,4-4-7 0,4 0-13 16,0-8-12-16,9 4-24 0,-7-11-43 0,15 11-21 15,-14-19-43-15,20 20-122 0,-14-5-177 0,-6-12 11 16,10 15 338-16</inkml:trace>
  <inkml:trace contextRef="#ctx0" brushRef="#br1" timeOffset="180555.3914">14344 3424 1517 0,'-17'0'83'15,"17"0"-47"-15,0 0-13 0,0 0-4 16,0 0-5-16,-5 19-6 0,5-19-4 0,0 0 1 15,17 10-1-15,-17-10 3 0,27 2 1 0,-10-3 1 16,2-1 3-16,3-3 0 0,1-1 0 0,2-2-3 16,-1-1 4-16,1 0-3 0,0 0 1 15,-3-2-1-15,0 0-5 0,-5 1-5 0,-17 10 4 16,25-18-1-16,-25 18 6 0,0 0 3 16,14-25 5-16,-14 25 0 0,0 0-2 0,0-25-5 15,0 25-3-15,-9-19-4 0,9 19-16 0,-15-18 11 16,15 18-12-16,-26-11 13 0,26 11-1 0,-36-4 3 15,36 4 0-15,-34 4 2 0,15 2 15 0,1 5-13 16,-5 3 11-16,-2 6-9 0,2 0 1 0,1 2 6 16,3 0-3-16,2 1 2 0,3-1-8 0,3-3 1 15,5-1-6-15,6-18 1 0,-1 28-4 16,1-28 2-16,12 23-4 0,-12-23 2 16,29 17-4-16,-9-12-4 0,5-3-5 0,2-3-8 15,7-3-8-15,-1-4-7 0,8 2-36 0,-4-9-10 16,9 8-15-16,-14-15-54 0,14 19-82 0,-17-11-218 15,2-1-45-15,4 9 239 0</inkml:trace>
  <inkml:trace contextRef="#ctx0" brushRef="#br1" timeOffset="180931.9312">14847 3331 1252 0,'0'0'141'0,"-18"9"-50"0,18-9 1 0,-17 17-10 16,17-17-14-16,-14 21-20 0,14-21-10 0,-15 28-13 15,9-11 1-15,-3-1-9 0,4 4-1 0,-3-1 0 16,3 3 3-16,-2-2-4 0,1 2 4 16,2-2-13-16,0-1 0 0,4-19-4 0,-1 29 2 15,1-29-3-15,0 0 1 0,10 18-3 0,-10-18 0 16,0 0-1-16,21-2 0 0,-21 2 2 0,24-18 0 16,-8-1 3-16,2-5-3 0,3-5 4 15,1-3-5-15,-1-1 6 0,3-2-8 0,-3 1 5 16,3 1-5-16,-4 3 5 0,0 2-4 0,-4 4-9 15,-2 2 23-15,-2 5-24 0,-12 17 26 16,16-21-13-16,-16 21 0 0,0 0-3 0,0 0 0 16,0 0 1-16,0 0-15 0,6 23 28 0,-7-4-25 15,-1 4 22-15,-3 4-10 0,1 2-5 0,0 0 6 16,2 2-10-16,-1-2 1 0,5-1-11 0,-1-3 1 16,4-1-7-16,2-3 0 0,5-2-13 0,-12-19-11 15,33 28-22-15,-33-28-26 0,43 13-44 16,-43-13-55-16,49-8-128 0,-18 3-161 15,-9-15 55-15,14 16 410 0</inkml:trace>
  <inkml:trace contextRef="#ctx0" brushRef="#br1" timeOffset="181406.9883">15383 3339 1333 0,'-24'13'219'16,"7"-10"-176"-16,17-3 7 0,-22 12 11 0,22-12 9 0,-18 18-17 15,18-18-8-15,-17 21-11 0,17-21-2 16,-10 20-10-16,10-20-4 0,-2 17-7 0,2-17-3 15,0 0-4-15,12 24 2 0,-12-24-4 0,0 0 2 16,25 15-1-16,-25-15 0 0,23 2-1 0,-23-2 2 16,32-2-2-16,-14-1 1 0,0-1 0 0,-18 4-2 15,31-15 2-15,-14 7-3 0,-17 8 2 16,33-23-1-16,-33 23 1 0,28-27-3 0,-28 27 2 16,22-29-2-16,-22 29 1 0,18-28-1 0,-18 28 2 15,15-26-2-15,-15 26 2 0,7-20-2 0,-7 20 0 16,0 0-2-16,0 0 0 0,0 0-3 15,0 0-3-15,0 0-2 0,0 0-5 0,-11 34 4 16,3-6 0-16,-4 6 8 0,-3 7-3 0,-4 6-9 16,0 9-11-16,-1 3 14 0,0 10-11 15,2 2 33-15,-2 4 2 0,0 3-17 0,-1-2 16 16,2-1-17-16,0-6 3 0,2-3 14 0,3-9-11 16,2-7 10-16,2-11-6 0,3-7 7 0,1-10-2 15,2-5 4-15,4-17-3 0,0 0 3 0,0 0 2 16,0 0 0-16,0 0 3 0,0 0-5 0,-3-21-1 15,5-1-6-15,-1-7 2 0,0-1-6 0,2-4 2 16,-2-2-3-16,0-2 0 0,0-1-1 16,2-3 2-16,-1-1-5 0,3-2 6 0,2-4-6 15,3-3-4-15,2 0 13 0,5-3-21 16,3 4 8-16,5 3-12 0,1 2-17 0,4 10-8 16,-1-1-20-16,7 11-2 0,0-4-12 0,15 14-71 15,-13-7-407-15,18 0-5 0,3 2 131 0</inkml:trace>
  <inkml:trace contextRef="#ctx0" brushRef="#br1" timeOffset="182094.5247">16404 3068 720 0,'7'-26'25'0,"3"0"16"16,0-2 24-16,0 11 24 0,-8-7 16 0,-2 24 3 15,5-26 1-15,-5 26-6 0,0 0-10 16,0 0-12-16,0 0-18 0,0 0-14 0,0 0-12 16,-21-10-9-16,21 10-9 0,0 0-5 0,-23 25-2 15,15-7 8-15,-2 2 2 0,3 4 6 0,-3 1-4 16,4 6 3-16,-3 0-9 0,4 2-1 0,0 1-8 15,3 2 5-15,1-2 8 0,0 1-21 0,-1-4 21 16,2 1-27-16,0-3 7 0,3-3 4 0,-2 0-5 16,1-4 4-16,1-3-4 0,-1-2 2 15,-2-17-3-15,6 23 2 0,-6-23-2 16,0 0 1-16,0 0-1 0,9 18 0 0,-9-18-1 16,0 0-2-16,0 0 0 0,0 0 1 0,0 0 2 15,0 0 1-15,21-17 1 0,-21 17-1 0,13-17 1 16,-13 17-3-16,16-24 5 0,-16 24-5 0,17-26 2 15,-17 26-2-15,17-26 0 0,-17 26 0 0,23-26 1 16,-23 26 0-16,24-18 1 0,-24 18-2 16,25-9-1-16,-25 9-1 0,23-2-1 0,-23 2 0 15,20 6 0-15,-20-6 0 0,19 14 0 0,-19-14 1 16,0 0 1-16,18 26 1 0,-18-26-1 0,1 25 4 16,-1-25-3-16,-8 30 3 0,-2-12-1 0,-5 0 2 15,-3 0-3-15,-4 2 3 0,-3-2-4 16,-3 0 3-16,-3 0-4 0,1-2 3 15,1-1-5-15,-1-2 0 0,4-3-8 0,-1-2-4 16,6-1-9-16,2-5-8 0,19-2-20 0,-27-1-26 16,27 1-64-16,0 0-101 0,0-18-296 0,0 18 13 15,16-22 233-15</inkml:trace>
  <inkml:trace contextRef="#ctx0" brushRef="#br1" timeOffset="182344.472">16899 3348 1547 0,'0'0'110'0,"0"0"-45"15,0 0-13-15,0 0-4 0,0 0-11 0,0 0-9 16,0 0-11-16,-22 18-7 0,22-18-6 0,0 0 1 16,-17 26-3-16,17-26 3 0,-14 34-5 15,6-15 6-15,1 3-5 0,0 0 5 0,1-1-5 16,2-1 2-16,1 1-5 0,2-4 2 0,1-17-10 15,4 27-9-15,-4-27-16 0,0 0-13 0,22 25-22 16,-22-25-20-16,23 3-67 0,-23-23-111 0,0 20-266 16,27-28 25-16,-18-4 305 0</inkml:trace>
  <inkml:trace contextRef="#ctx0" brushRef="#br1" timeOffset="182469.4745">16858 3094 1470 0,'-23'-10'72'15,"23"10"-30"-15,-20-11-20 0,20 11-11 0,0 0-15 16,-6-18-24-16,6 18-29 0,11-18-38 0,12 17-68 16,-14-19-123-16,19 7-91 0,1 8-68 15,-11-17 284-15</inkml:trace>
  <inkml:trace contextRef="#ctx0" brushRef="#br1" timeOffset="182688.217">17303 2848 1410 0,'-8'21'73'16,"-4"-1"-24"-16,5 12 15 0,-8-6-5 0,8 13 2 15,-6-4-20-15,3 7-4 0,-1 1-11 0,1 3 1 16,1-2 0-16,0 1-26 0,2 0 19 0,2-2-24 16,1-1 3-16,2-3 6 0,-1-2-12 15,1-5 1-15,2 1-10 0,-2-5-7 0,5 0-21 0,-3-28-40 16,10 40-39-16,-10-40-62 0,16 20-142 15,-16-20-183-15,0 0 40 0,31 6 371 16</inkml:trace>
  <inkml:trace contextRef="#ctx0" brushRef="#br1" timeOffset="182844.4669">17098 3244 1534 0,'-10'19'361'15,"10"-19"-315"-15,0 0-26 0,0 0-9 16,0 0-7-16,0 0-3 0,0 0-1 0,0 0-2 15,0 0 14-15,24-17-12 0,0 10 10 0,8-1-22 16,-1-2-16-16,6 4-25 0,-4-7-33 0,10 15-57 16,-13-23-125-16,12 17-291 0,1 2-2 0,-4-6 275 15</inkml:trace>
  <inkml:trace contextRef="#ctx0" brushRef="#br1" timeOffset="183328.8361">18053 3269 1288 0,'0'0'96'0,"-22"-22"-56"16,22 22 26-16,0 0-7 0,0 0 15 0,-27-10-15 16,27 10-13-16,-15 9-11 0,15-9-22 15,-23 17 30-15,23-17-32 0,-25 29 29 0,13-11-15 16,-1 3-6-16,2 0 2 0,1 1-8 0,0 1 4 16,5 0-8-16,3-2 2 0,2-1-6 0,4-3 0 15,-4-17-5-15,12 28 3 0,-12-28-4 0,23 19 2 16,-6-14 0-16,0 0-2 0,4-5 2 0,-1-2-1 15,2-3 0-15,0-4 1 0,0-3 0 16,-1-2 0-16,-1-2 2 0,0 0-2 16,-6-2 3-16,-1 1-3 0,-6-1 1 0,-4-1-2 15,-1 1 3-15,-4-2-5 0,-2 3 6 0,-4 0-8 16,8 17 1-16,-22-31-4 0,22 31-15 0,-31-27 25 16,31 27-27-16,-29-20 24 0,29 20-13 0,-22-16-2 15,22 16 1-15,0 0-4 0,0 0-10 0,0 0-10 16,0 0-12-16,0 0-5 0,0 0 7 15,16 17-46-15,12 0-52 0,-28-17-119 0,35 3-265 16,-4 8 55-16,-9-12 304 0</inkml:trace>
  <inkml:trace contextRef="#ctx0" brushRef="#br1" timeOffset="183563.2248">18822 2825 1326 0,'-20'-12'158'0,"-4"-5"-116"0,6 9-2 0,-8-2 16 16,9 12 4-16,-10 1-13 0,3 8-10 0,-4 3-11 15,0 9 5-15,-2 5-6 0,1 8 6 0,-1 5-10 16,2 9 6-16,0 3-11 0,4 4 9 16,-3 1-10-16,5 1-9 0,2-2 14 15,2-2-24-15,4-6 15 0,6-3-15 0,5-5-17 0,6-6 4 16,4-1-16-16,0-8-9 0,8 0-21 15,-15-26-13-15,33 35-43 0,-33-35-65 0,40 3-250 16,-20-3-109-16,-20 0 64 0</inkml:trace>
  <inkml:trace contextRef="#ctx0" brushRef="#br1" timeOffset="183750.7071">18278 3236 1960 0,'0'0'40'0,"0"0"-33"0,0 0-7 15,0 0 6-15,28-8 3 0,-5 2 3 16,10-3-4-16,3-4-4 0,8 0-4 0,6-3 1 16,1-1-3-16,5 1-9 0,-2-2-16 15,2 6-23-15,-7-7-38 0,11 15-72 0,-21-21-132 16,12 19-290-16,0 1 19 0,-7-5 292 0</inkml:trace>
  <inkml:trace contextRef="#ctx0" brushRef="#br1" timeOffset="184454.5396">12933 4270 1325 0,'-29'-9'148'0,"29"9"-68"0,0 0-26 0,0 0-11 16,0 0-7-16,0 0-10 0,0 0-10 0,0 0-4 15,0 0-5-15,-2 19 0 0,2-19-2 16,0 33 6-16,-3-8-2 0,1 6 10 0,-3 3-10 16,0 4 9-16,-1-1 11 0,-1 1-25 0,-2-3 24 15,2-1-27-15,-2-5 5 0,3-3 5 16,1-5-5-16,5-21 4 0,-6 27-6 0,6-27-1 16,0 0-2-16,0 0 0 0,0 0-1 0,0 0 1 15,0 0-2-15,0 0 1 0,0 0 4 0,0 0-1 16,4-26 5-16,0 6-3 0,0-7 1 0,3-3-5 15,1-3-9-15,1 3 23 0,-2-2-17 0,-1 3 24 16,0 2-5-16,-2 0-7 0,1 4 2 0,-1 1-7 16,0 4 0-16,-4 18-3 0,9-28-1 15,-9 28-2-15,0 0 1 0,10-20-1 0,-10 20 0 16,0 0-2-16,0 0-4 0,0 0-3 0,22-6-4 16,-22 6-2-16,22 1-1 0,-22-1-1 15,33-1-4-15,-12-2-5 0,6 3-7 0,1-3-6 16,4 1-7-16,0-4-8 0,7 5-9 0,-7-9-17 15,14 10-30-15,-16-14-44 0,19 15-54 16,-18-17-88-16,3 2-140 0,10 14 70 0,-21-21 367 16</inkml:trace>
  <inkml:trace contextRef="#ctx0" brushRef="#br1" timeOffset="184813.9008">13583 4197 1128 0,'-38'6'184'0,"38"-6"-77"0,-27 20-23 15,27-20-2-15,-23 22-8 0,23-22-14 0,-22 25-18 16,22-25-1-16,-18 29-7 15,12-12 5-15,6-17-8 0,-11 34-11 0,6-15 0 16,1 3 3-16,1 0-3 0,2 0 3 0,-1 0-14 16,4-2 1-16,-1-1-5 0,1 1-8 0,-2-20 17 15,5 31-18-15,-5-31 8 0,11 26-4 0,-11-26 0 16,17 15 0-16,-17-15 0 0,22 4 0 0,-22-4 0 16,27-6 0-16,-27 6 0 0,30-19 0 0,-30 19-7 15,32-33 14-15,-15 12-12 0,-1 0 10 16,1-6-5-16,-2 0 0 0,1-2 0 0,0-1 0 15,-1 2 0-15,-1 2 0 0,0 2 0 0,-2 1 0 16,-3 2 0-16,0 3 0 0,-9 18 0 0,13-24 0 16,-13 24 0-16,0 0 0 0,0 0 0 0,0 0 0 15,0 0 0-15,0 0 0 0,4 20 0 16,-4-20-6-16,-1 38-5 0,-3-14-1 16,2 2-7-16,-3 0 1 0,4 2-9 0,-1-4-1 15,7 1-17-15,-1-5-11 0,10 3-39 0,-14-23-31 16,37 31-69-16,-37-31-88 0,41 0-217 0,-4 6 5 15,-10-18 365-15</inkml:trace>
  <inkml:trace contextRef="#ctx0" brushRef="#br1" timeOffset="185140.066">14163 4230 1603 0,'-21'9'80'0,"-6"-7"-28"0,9 8 4 15,-4-5-4-15,22-5-7 0,-29 17-17 0,29-17-9 16,-18 17-10-16,18-17-6 0,0 0-3 0,-3 18 0 16,3-18-2-16,0 0 2 0,21 22 0 15,-21-22 2-15,24 13-1 0,-24-13 2 0,33 12 0 16,-15-7 1-16,2-2-1 0,-2 1 0 16,-1 0-2-16,1-1 0 0,-18-3 0 0,32 9 0 15,-32-9-2-15,24 11 1 0,-24-11-1 0,21 11 1 16,-21-11 1-16,0 0 0 0,0 0-1 0,16 20 1 15,-16-20-1-15,0 0 1 0,-4 23-1 16,4-23 2-16,-13 23-3 0,13-23 2 0,-25 27-3 16,25-27-12-16,-29 27 25 0,29-27-28 0,-28 23 25 15,28-23-20-15,-18 15-15 0,18-15-20 0,0 0-42 16,0 0-57-16,0 0-54 0,0 0-55 0,18-27-235 16,-18 27 16-16,25-38 257 0</inkml:trace>
  <inkml:trace contextRef="#ctx0" brushRef="#br1" timeOffset="185358.8519">14681 3753 1639 0,'0'0'86'0,"0"0"-63"16,0 0-11-16,-7 19 1 0,7-19 5 0,-16 31-4 16,4-5 3-16,-1 3 10 0,0 7-26 0,-2 2 23 15,3 4-24-15,-4 4 4 0,2 5 6 16,-1 4-11-16,-2 3 8 0,0 5-12 0,0 1 12 15,-1 2-14-15,1-3-4 0,1-5 16 16,-1-5-23-16,7-7 17 0,3-7-19 0,8-4-34 16,-2-15-30-16,17 12-141 0,-16-32-30 0,14 21-120 15,-14-21-137-15,0 0 174 0,36 6 338 0</inkml:trace>
  <inkml:trace contextRef="#ctx0" brushRef="#br1" timeOffset="185671.4165">14417 4316 1778 0,'-26'9'47'0,"26"-9"-27"16,0 0-4-16,0 0-1 0,0 0-5 15,0 0-1-15,0 0 5 0,0 0 3 16,27 9 5-16,-7-11-2 0,3-2-2 0,0-2-2 16,2-1-1-16,2 0-4 0,1-3 0 0,2 2-3 15,1-2-8-15,-2 0 0 0,1 1 0 0,-2 0 0 16,-1 2 0-16,-4 2 0 0,-3 3 0 0,-20 2 0 15,25 0 0-15,-25 0 0 0,0 0 0 0,0 0 0 16,16 19 0-16,-16-19 0 0,0 23 0 0,0-23 0 16,-8 33 0-16,-1-13 0 0,-1 3 0 15,-2 1 0-15,0 2 0 0,0-1 0 0,1-1 0 16,1 1 0-16,0-5 0 0,3-1 0 0,2 0 0 16,5-19-3-16,-1 25-14 0,1-25-21 15,6 18-11-15,-6-18-25 0,0 0-29 0,20-10-54 16,6 12-131-16,-6-21-283 0,-3-5 41 0,5 6 314 15</inkml:trace>
  <inkml:trace contextRef="#ctx0" brushRef="#br1" timeOffset="186093.2884">14850 3984 1553 0,'0'0'171'0,"0"0"-137"0,0 0-15 0,0 0-3 15,-11 21-1-15,11-21-5 0,7 20 1 0,-7-20-1 16,15 23 5-16,-15-23-2 0,22 23 5 15,-22-23-3-15,26 22 2 0,-26-22-1 0,32 22 0 16,-15-11-3-16,1 0 1 0,-18-11-3 16,31 23 1-16,-31-23-4 0,19 29 2 0,-19-29-2 15,9 35 4-15,-9-14-2 0,-2 1-10 0,-2 1 0 16,-4 1 0-16,-1 1 0 0,-2 2 0 0,-2-3 0 16,-1 0 0-16,-1-1 0 0,2-1 0 0,2-3 0 15,0-2 0-15,11-17 0 0,-10 20 0 16,10-20 0-16,0 0 0 0,0 0 0 0,0 0 0 15,0 0 0-15,0 0 0 0,20-11 0 0,-20 11 0 16,24-24 0-16,-8 5 0 0,0 1 0 0,2-2 0 16,-1 2 0-16,-2-2 0 0,-1 3 0 0,-14 17 0 15,31-30 0-15,-31 30 0 0,25-22 0 16,-25 22 0-16,20-13 0 0,-20 13 0 16,0 0 0-16,17-7 0 0,-17 7 0 0,0 0 0 15,0 0 0-15,0 0 0 0,19 27-2 0,-19-27-11 16,10 33-8-16,-7-12 0 0,6 2-12 0,-3-3-4 15,7 6-18-15,0-8-17 0,10 10-27 0,-23-28-53 16,51 40-51-16,-32-36-75 0,19 8-169 0,2 5 5 16,-11-19 271-16</inkml:trace>
  <inkml:trace contextRef="#ctx0" brushRef="#br1" timeOffset="186577.6386">15847 4353 1142 0,'0'0'155'0,"-38"-31"-88"0,38 31 5 15,-45-14 20-15,45 14 6 0,-46 0-14 0,23 7-12 16,-6-3-7-16,3 7-9 0,-2-1-7 0,4 6-6 16,-2 1-13-16,6 4-8 0,-1 0-22 15,5 1 0-15,2 0 0 0,2-1 0 0,4-2 0 16,8-19 0-16,-5 28 0 0,5-28 0 0,14 18 0 16,-14-18 0-16,28 8 0 0,-9-8 0 0,3-6 0 15,5-1 0-15,0-5 0 0,1-1 0 0,1-2 0 16,0-2 0-16,-2-2 0 0,-2-2 0 0,-2 2 0 15,-3 1 0-15,-1 1 0 16,-19 17 0-16,29-30 0 0,-29 30 0 0,20-23 0 16,-20 23 0-16,0 0 0 0,0 0 0 0,0 0 0 15,0 0 0-15,0 0 0 0,0 0 0 0,-6 26 0 16,-1-2 0-16,-3 9 0 0,-1 3 0 0,0 9 0 16,-2 6 0-16,-2 8 0 0,-3 8 0 0,-2 6 0 15,-2 6 0-15,0-2 0 0,-1-3 0 0,3-6 0 16,0-8-1-16,3-5 2 0,1-7-1 15,3-8 0-15,0-6 0 0,3-9 0 0,3-7 0 16,7-18 0-16,-8 17 0 0,8-17 0 0,0 0 0 16,0 0 0-16,4-17 0 0,-4 17 0 15,6-37 0-15,1 9 0 0,-1-3 0 0,3-3 0 16,-1 1 0-16,-1-2 0 0,0 0 0 0,-2-1 0 16,1-3 0-16,0-1 0 0,1-2 0 0,4 0 0 15,0 4 0-15,1 4 0 0,2 5 0 16,-3 6 0-16,-1 3 0 0,-10 20 0 0,25-33 0 15,-8 18 0-15,0-1-24 0,8 8-93 0,-12-18-151 16,17 18-378-16,-3-2 39 0,1-1 223 0</inkml:trace>
  <inkml:trace contextRef="#ctx0" brushRef="#br1" timeOffset="186733.8861">16573 4615 1886 0,'-27'-15'161'0,"27"15"-161"16,-25-15 0-16,7 3 0 0,-1 3 0 0,-4-7-53 16,23 16-70-16,-44-33-201 0,44 33-304 0,-28-25 18 15,28 25 302-15</inkml:trace>
  <inkml:trace contextRef="#ctx0" brushRef="#br1" timeOffset="189770.304">12680 6295 1282 0,'5'-21'16'0,"-5"21"-14"0,12-23 5 0,-12 23 6 16,14-20 8-16,-14 20 3 0,0 0 7 15,0 0 2-15,0 0 0 0,0 0 0 0,0 0-4 16,0 0-9-16,0 0-8 0,0 0-6 0,0 0-7 16,0 0 0-16,-5 21 0 0,0-2 6 15,-2 0 5-15,2 5 11 0,-4 0 1 0,2 4 8 16,-4 1 9-16,4 4-34 0,-5-2 26 0,2 7-31 16,-5-3 6-16,1 4 9 0,-5 0-8 0,4 4 11 15,-5-1-8-15,2 2 12 0,-2-4-9 0,3-4 6 16,0-5-6-16,4-4-2 0,3-5-8 0,5-5 1 15,5-17-6-15,2 18 2 0,-2-18-4 16,0 0 1-16,22 11 0 0,-22-11 1 16,36-4 3-16,-10-3 0 0,5-5-1 0,4-5-5 15,6-1-9-15,-1-5-17 0,6 4-14 0,-10-5-28 16,7 12-31-16,-14-14-28 0,13 17-24 0,-19-16-46 16,13 14-129-16,-2 4-103 0,-13-15 111 0,14 23 323 15</inkml:trace>
  <inkml:trace contextRef="#ctx0" brushRef="#br1" timeOffset="190132.704">13178 6616 1427 0,'-33'13'33'15,"16"-9"-25"-15,17-4 1 0,-31 12 7 16,31-12 5-16,-30 16 11 0,11-7 2 0,19-9 7 15,-32 31-4-15,19-9 0 0,-2-3-7 0,4 4 4 16,-1-2-12-16,3 1-2 0,2-1-6 0,6 0 1 16,0-4-6-16,1-17 1 0,12 28-9 15,-12-28 0-15,27 15 0 0,-10-12-1 0,3-3 3 16,3-3-3-16,3-3 0 0,2-1 0 16,-4-4 3-16,2-2-1 0,-2-2 0 0,-2 1-3 15,-1-2 2-15,-4 0-3 0,-17 16 4 0,26-32-3 16,-26 32 4-16,16-29-3 0,-16 29 0 0,3-22-1 15,-3 22-3-15,-10-18-3 0,10 18-2 0,0 0-5 16,-24-12-5-16,24 12-7 0,-20 3-3 0,20-3-1 16,0 0-1-16,-24 11-6 0,24-11-25 0,0 0-41 15,3 17-62-15,-3-17-71 0,0 0-178 16,33-17-35-16,-22-7 222 0</inkml:trace>
  <inkml:trace contextRef="#ctx0" brushRef="#br1" timeOffset="190337.1747">13716 6049 1342 0,'0'0'44'0,"0"0"-25"16,0 0 15-16,-34 11 11 0,23 12 11 0,-9 1-9 16,5 11-4-16,-6 2-11 0,4 9 6 0,-2 1-22 15,2 5 4-15,2 3-1 0,3 3-26 0,-1 1 22 16,1 1-24-16,-2-2 3 0,3 0 12 0,3-2-20 15,1-5 3-15,3-1-23 0,0-12-4 0,9 2-24 16,-5-14-6-16,13 6-46 0,-13-32-27 16,21 36-72-16,-21-36-219 0,0 0 20 0,32 17 198 15</inkml:trace>
  <inkml:trace contextRef="#ctx0" brushRef="#br1" timeOffset="190774.6999">13353 6627 1592 0,'0'0'67'16,"0"0"-47"-16,0 0-11 0,0 0 3 0,0 0 10 15,29 3 9-15,-8-3 0 0,1-4-3 0,6 1-6 16,2-4-4-16,4 0-5 0,4 0-2 0,1 0-4 16,1-2-1-16,1 2-4 0,-2 0 0 0,0-1-2 15,-6 4 2-15,-2 0-2 0,-4 2 1 16,-4-1-2-16,-23 3 2 0,28 1-1 0,-28-1 1 15,0 0 3-15,0 0 2 0,0 0 2 16,0 0-1-16,-5 21 0 0,5-21-4 0,-25 19-1 16,7-7-1-16,-4 0 3 0,-1 2 0 0,-2 0 4 15,2 2-3-15,1 1 3 0,0-1-4 0,3 2 4 16,19-18-4-16,-28 30 1 0,28-30-5 0,-12 19 0 16,12-19-1-16,0 0-1 0,8 20 3 15,-8-20-3-15,23 7 1 0,-4-5 1 0,2-2-4 16,4 0 6-16,0-2-1 0,3 0 1 0,-1 0 0 15,-1 0-2-15,-2 2 1 0,-3 1 0 0,-3 3 0 16,-18-4 1-16,23 9-1 0,-23-9 1 0,0 0 2 16,6 20 2-16,-6-20-2 0,-10 24 1 0,10-24-4 15,-25 35 1-15,7-16-5 0,-3 1 2 16,0 0-7-16,-1-2 3 0,2 1-14 16,1-5-5-16,19-14-20 0,-28 23-18 0,28-23-34 15,0 0-58-15,-1 24-139 0,1-24-281 0,0 0 63 16,22-6 293-16</inkml:trace>
  <inkml:trace contextRef="#ctx0" brushRef="#br1" timeOffset="191243.445">14801 6653 1217 0,'0'0'59'0,"-20"-15"-12"16,20 15 16-16,-18-8 10 0,18 8-7 0,-19-4-17 15,19 4-18-15,-22 4-8 0,22-4-8 0,-25 17 2 16,25-17 7-16,-30 31 13 0,13-12 3 15,4 8 7-15,-3-4-11 0,4 5-5 16,0-4-11-16,5 0-2 0,1-1-7 0,6-2 1 16,1-3-8-16,5-1 1 0,-6-17-4 0,23 23 1 15,-6-16-2-15,2-4 3 0,3-2-3 0,3-5 1 16,1-4 2-16,2-6-3 0,2-4 4 0,-4-2-4 16,1-3 4-16,-3-3-5 0,-2 3 7 0,-5-1-9 15,-3-1 6-15,-6 2-5 0,-3-1 3 0,-3 3-1 16,-2 2 4-16,-3 0-3 0,3 19 3 15,-16-29-4-15,16 29-6 0,-26-20-7 0,26 20-8 16,-31-15-5-16,31 15 3 0,-28-2-1 0,28 2 1 16,-21 5-8-16,21-5-13 0,0 0-20 15,-3 22-32-15,3-22-32 0,17 18-66 0,-17-18-86 16,20-5-204-16,6 10 52 0,-8-19 346 0</inkml:trace>
  <inkml:trace contextRef="#ctx0" brushRef="#br1" timeOffset="191477.8258">15474 6124 1220 0,'-21'5'70'0,"-8"-5"-13"0,7 13 21 16,-8-7 7-16,9 16-7 0,-8-5-23 15,7 13-6-15,-5 1-12 0,6 9 3 0,-2 2-15 16,6 5-10-16,0 5 16 0,1 4-25 0,3 0 15 15,1 5-9-15,3-4-15 0,3-3 9 0,5-3-10 16,2-6 7-16,5-5-21 0,2-8-1 0,4 1-20 16,-1-11-4-16,5 1-17 0,-16-23-21 15,30 25-47-15,-30-25-74 0,27 1-142 0,-27-1-162 16,19-20 79-16,1 14 414 0</inkml:trace>
  <inkml:trace contextRef="#ctx0" brushRef="#br1" timeOffset="191649.6904">15088 6567 1817 0,'-22'11'66'0,"22"-11"-22"16,0 0-12-16,0 0-11 0,0 0-15 0,0 0-6 15,0 0-1-15,0 0 1 0,23-1 0 0,-1-1-4 16,5 0-9-16,3-3-13 0,5 1-17 0,-3-3-28 16,10 11-45-16,-16-20-93 0,24 27-113 0,-20-22-50 15,11 6-130-15,7 14 196 0,-12-23 306 0</inkml:trace>
  <inkml:trace contextRef="#ctx0" brushRef="#br1" timeOffset="192102.7852">15949 6610 1451 0,'0'0'75'0,"0"0"-42"0,0 0 5 0,0 0 10 16,0 0 4-16,0 0-11 0,0 0-7 0,-17-10-11 15,17 10-7-15,0 0-6 0,0 0 2 0,-13 25 4 16,8-8 6-16,-4 1-2 0,2 5-1 0,-1 2-8 16,-1 3 3-16,2 0-7 15,0 0 8-15,-1-2-7 0,2 0 3 0,2-3-6 16,2-1 1-16,1-4-7 0,1-18 2 0,6 25-2 15,-6-25-1-15,0 0 2 0,19 15 1 0,-19-15-1 16,0 0 3-16,21-14 5 0,-21 14-1 0,17-27 3 16,-8 5-2-16,0-4-3 0,0-1-5 0,-2-4 3 15,0 0-6-15,-3-1 6 0,0 1-5 0,-2 1 7 16,-2 2-6-16,0 3 4 0,0 2-4 16,-2 1 4-16,2 1-1 0,-1 4 0 0,1 17-3 15,0-24 2-15,0 24-4 0,0 0 2 0,0 0-2 16,0 0 1-16,0 0 1 0,0 0-1 0,20 6-2 15,-20-6-8-15,25 17-13 0,-7-8-9 16,-1-3-9-16,3 3-13 0,0-6-12 0,8 8-31 16,-11-15-41-16,21 18-71 0,-38-14-70 15,47-9-177-15,-18 15 23 0,-29-6 274 0</inkml:trace>
  <inkml:trace contextRef="#ctx0" brushRef="#br1" timeOffset="192430.9242">16365 6564 1333 0,'-31'10'140'0,"31"-10"-66"0,-21 7-8 0,21-7 5 15,-20 11-12-15,20-11-8 0,-20 15-9 0,20-15-3 16,-20 22-7-16,20-22-1 0,-18 29-8 16,9-11 1-16,1 0-4 0,2 4 0 15,0-2-6-15,2 3-6 0,2 0-8 0,-1-2 0 16,3-2 0-16,3-1 0 0,0-1 0 0,-3-17 0 16,16 27 0-16,-16-27 0 0,25 13 0 0,-25-13 0 15,30 4 0-15,-12-7 0 0,3-5 0 0,1-4 0 16,1-4 0-16,-1-3 0 0,0-4 0 0,0-2 0 15,-3-4 0-15,3 0 0 0,-5 2 0 16,-3 1 0-16,-1 3 0 0,-5 3 0 0,-1 3 0 16,-7 17 0-16,7-26 0 0,-7 26 0 0,0 0 0 15,0 0 0-15,0 0 0 0,0 0 0 0,0 0 0 16,0 0 0-16,0 0 0 0,-8 32 0 0,3-9 0 16,2 2 0-16,0 4 0 0,2-2-8 0,5 1-24 15,-1-7-7-15,7 2-18 16,-3-6-10-16,9 4-23 0,-16-21-18 0,37 31-54 15,-37-31-88-15,43 3-226 0,-15 3-24 0,-3-15 243 16</inkml:trace>
  <inkml:trace contextRef="#ctx0" brushRef="#br1" timeOffset="192759.0584">16961 6516 1018 0,'-27'13'396'0,"3"-21"-131"0,24 8-188 15,-39 14-29-15,20-1 0 0,-2-3-11 16,4 6-6-16,-1-1-10 0,18-15-3 0,-23 29-5 16,23-29-3-16,-9 26-7 0,9-26 0 0,9 26-5 15,-9-26 1-15,20 19 0 0,-20-19-1 0,32 16-1 16,-10-11 2-16,0-2-2 0,2-2 2 16,1-1 0-16,1-1 2 0,0 1 0 0,-5-1-1 15,-1 2-1-15,-20-1 1 0,28 4-1 0,-28-4 0 16,18 10 1-16,-18-10-1 0,0 0-1 0,10 25 4 15,-10-25-1-15,-5 25 3 0,5-25-2 0,-16 28 2 16,16-28-3-16,-19 29 1 0,19-29-2 0,-22 27 2 16,22-27-3-16,-22 25 2 0,22-25-4 15,-20 21 3-15,20-21-2 0,0 0-6 16,0 0-17-16,0 0-16 0,0 0-28 0,0 0-23 16,0 0-69-16,16-28-157 0,4 9-231 0,0-3 10 15,-3-12 360-15</inkml:trace>
  <inkml:trace contextRef="#ctx0" brushRef="#br1" timeOffset="192977.7954">17550 6050 1294 0,'-10'50'379'0,"-29"-34"-297"0,24 6-62 0,-3 2 5 16,1 7 14-16,-4 3 1 0,2 6 1 0,-3 1-14 15,4 1-10-15,1 2 15 0,3 3-26 16,4 0 11-16,0 3-6 0,1-2-12 0,2-1 5 15,0 1-12-15,2-2 4 0,2-3-8 16,2-3 4-16,2-5-11 0,-2-4-3 0,5-1-33 16,-3-6 9-16,5 0-13 0,-6-24-17 0,13 31-64 15,-13-31-127-15,0 0-274 0,0 0-5 0,14-25 317 16</inkml:trace>
  <inkml:trace contextRef="#ctx0" brushRef="#br1" timeOffset="193274.664">17146 6529 1470 0,'-15'23'341'0,"15"-23"-300"0,0 0-30 0,0 0 2 15,0 0 10-15,9 19 10 0,-9-19 2 0,31 4-4 16,-10-4-4-16,5-2-7 0,3-2-18 0,1 1-2 16,2-2 0-16,-1 2 0 0,0 1 0 15,-3 0 0-15,0 2 0 0,-3 0 0 0,1 0 0 16,-5 1 0-16,-2 2 0 0,-19-3 0 0,27 9 0 15,-27-9 0-15,16 17 0 0,-16-17 0 0,8 23 0 16,-8-23 0-16,-1 31 0 0,-3-10 0 0,-2 1 0 16,-1 1 0-16,0-2 0 0,-2 0 0 0,2-1 0 15,-1 0 0-15,1-3 0 0,0 1 0 16,7-18 0-16,-9 26 0 0,9-26 0 16,-1 17-7-16,1-17-31 0,0 0-21 0,0 0-23 15,21 9-49-15,-21-30-101 0,25 7-333 0,-12-4-5 16,0-8 208-16</inkml:trace>
  <inkml:trace contextRef="#ctx0" brushRef="#br1" timeOffset="194103.9331">17694 6424 1689 0,'0'0'128'0,"0"0"-121"0,-15 20-1 0,15-20 11 15,0 0 5-15,7 23 9 0,-7-23-3 0,0 0 3 16,16 21-5-16,-16-21 1 0,20 17-7 0,-20-17-5 15,22 17-15-15,-22-17 0 0,20 21 0 0,-20-21 0 16,17 30 0-16,-17-30 0 0,7 34 0 16,-7-16 0-16,-4 4 0 0,-1 2 0 0,-1 0 0 15,-2 0 0-15,-2-1 0 0,-1-3 0 0,1-3 0 16,10-17 0-16,-12 20 0 0,12-20 0 0,0 0 0 16,0 0 0-16,0 0 0 0,0 0 0 0,0 0 0 15,0 0 0-15,0 0 0 0,0 0 0 0,21-28 0 16,-9 8 0-16,4-3 0 0,-3-1 0 15,2-1 0-15,0 1 0 0,0 1 0 16,2 0 0-16,0-1 0 0,0 1 0 0,0 0 0 16,0 1 0-16,2 4 0 0,-3 1 0 0,-16 17 0 15,26-22 0-15,-26 22 0 0,0 0 0 0,19-3 0 16,-19 3 0-16,2 18 0 0,-2-18 0 0,-2 35 0 16,0-11 0-16,1 3 0 0,0-1 0 0,0 3 0 15,1 0 0-15,2 1 0 0,2-1 0 16,4-2 0-16,2-2 0 0,2-4 0 0,4-3 0 15,2-2 0-15,4-5 0 0,4-4 0 0,4-3 0 16,4-5 0-16,5-5-1 0,4-4-12 0,0-5-8 16,6 0-5-16,-3-5-2 0,4-1-7 0,-4-6-23 15,3 4-1-15,-9-6-5 0,-1 7 20 0,-12-1 20 16,-5 3 18-16,-8 2 7 0,-8 1 20 0,-6 17 6 16,2-28 13-16,-2 28-2 0,-15-19 2 15,15 19 3-15,-34-9-1 0,13 10 3 16,-6 2-9-16,1 3-4 0,-4 2-18 0,3 4-14 15,-4 2 0-15,1 3 0 0,-1 2 0 0,5 1 0 16,-1 1 0-16,4 1 0 0,4-2 0 0,5 1 0 16,5-2 0-16,9-19 0 0,-3 30 0 0,3-30 0 15,8 21 0-15,-8-21 0 0,23 15 0 16,-6-11 0-16,6-4 0 0,2-2 0 0,2-3 0 16,0-3 0-16,1-3 0 0,-1-1 0 0,0-4 0 15,-5 0 0-15,0-1 0 0,-3 2 0 0,-1-1 0 16,-18 16 0-16,27-27 0 0,-27 27 0 0,17-20 0 15,-17 20 0-15,0 0 0 0,0 0 0 16,0 0 0-16,0 0 0 0,0 0 0 0,0 0 0 16,0 0 0-16,0 0 0 0,11 36 0 15,-12-6 0-15,0 5 0 0,-3 4 0 0,0 6 0 16,-3 2 0-16,-1 6 0 0,-3 3 0 0,-4 3 0 16,-2 1 0-16,-2 0 0 0,-4-1 0 0,1-3 0 15,-1-4 0-15,-1-8 0 0,3-4 0 0,-4-5 0 16,1-4 0-16,0-4 0 0,-2-2 0 0,-1-4 0 15,2-4 0-15,0-3 0 0,4-5 0 0,1-4 0 16,2-6 0-16,18 1 0 0,-27-13 0 16,27 13-7-16,-17-28-58 0,17 28-56 15,-16-49-142-15,11 26-358 0,3-8 9 0,-1-5 255 0</inkml:trace>
  <inkml:trace contextRef="#ctx0" brushRef="#br1" timeOffset="205172.8696">12999 13012 1331 0,'0'-25'108'16,"0"25"-71"-16,0 0-1 0,0 0-3 15,0 0-3-15,0 0 0 0,0 0-9 0,0 0-1 16,0 0 4-16,0 0-3 0,0 0-4 0,0 0-4 16,0 0-4-16,0 0-1 0,0 0-4 0,0 0 0 15,-5 27-3-15,-1-8 1 0,-1 9-5 0,-2 6 7 16,-2 6-8-16,-1 6 14 0,-1 2-8 0,-2 4-5 15,-1 0 25-15,2 0-23 0,-3-2 25 0,2-1-5 16,2-5-11-16,1-5 8 0,3-10-12 0,3-7 3 16,6-22-7-16,-6 22 0 0,6-22-3 0,0 0 0 15,0 0 2-15,0 0-1 0,0 0 3 0,0 0 0 16,22-13 3-16,-22 13-1 0,18-32 4 0,-6 6-6 16,-1-2 5-16,0-3-7 0,1-3 6 15,0-3-7-15,2-6 8 0,-1 2 11 0,0-1-22 16,0 1 23-16,-1 3-24 0,0 2 4 0,-2 3 7 15,-1 3-6-15,0 6 4 0,-2 2-3 0,-7 22 4 16,12-24-3-16,-12 24 0 0,0 0-2 0,0 0 0 16,0 0-1-16,0 0 1 0,0 0 2 0,0 0-2 15,16 32 5-15,-9-9-4 0,2 4 3 0,1 5-5 16,-1 3 6-16,1 1-8 0,0 4-13 0,2 1 24 16,1 1-25-16,3 1 25 0,1-1-2 0,2-3-10 15,-2-4 12-15,0-5-10 0,2-4 5 0,-1-7-6 16,4-6 5-16,0-6-1 0,1-4 4 0,0-7 9 15,0-6 0-15,-2-7 8 0,-3-4 0 16,-1-6 0-16,-1-4-6 0,-2-6 3 0,-1 0-12 16,-1-7 4-16,-1 2 2 0,-1 0-12 0,-5 2 0 15,-2 5 0-15,-2 1 0 0,-1 4 0 0,-2 2 0 16,-3 1 0-16,0 2 0 0,-1 2 0 0,0 0-4 16,2 1-12-16,0 3-6 0,4 19-5 0,-4-31-10 15,4 31-12-15,0 0-17 0,0 0-16 0,0 0-24 16,18-4-18-16,-18 4-78 0,17 2-257 0,-17-2-22 15,21 23 110-15</inkml:trace>
  <inkml:trace contextRef="#ctx0" brushRef="#br1" timeOffset="205516.6263">13888 13193 1135 0,'-24'-6'252'15,"24"6"-169"-15,-26 11-17 0,26-11 3 0,-29 13-6 16,29-13-6-16,-27 18-7 0,27-18-7 0,-23 26-7 16,16-9-4-16,-2 1-9 0,3 2-18 0,2 3 20 15,4 1-22-15,4 1 22 0,3-5-9 0,2-2-7 16,4 1-1-16,6-5-7 0,2-1 3 0,5-3 1 16,1-6 0-16,-1-4 0 0,6-5-3 15,1-5 5-15,1-4 0 0,-1-6 4 0,-5-3-11 16,-4-5 0-16,-2-2 0 0,-5-2 0 0,-4 0 0 15,-3 2 0-15,-6 2 0 0,-5 3 0 0,-3 2 0 16,-6 2 0-16,-4 4 0 0,-3 3 0 0,-4 2 0 16,-2 6-18-16,-5 1-12 0,-3 8-2 0,-1 0-3 15,0 6 2-15,2 2 11 0,6 5-7 0,3-1-8 16,10 6-29-16,11-21-44 0,-9 37-67 0,9-37-92 16,1 18-239-16,-1-18 12 0,26 17 312 0</inkml:trace>
  <inkml:trace contextRef="#ctx0" brushRef="#br1" timeOffset="206063.4802">15009 13304 1429 0,'0'0'87'0,"0"0"-60"0,0 0-13 15,0 0 1-15,0 0 1 0,0 0 11 0,0 0 7 16,0 0 6-16,0 0-19 0,-1 22 27 0,1-22-43 16,-2 23 28-16,2-23-12 0,-8 29-5 15,3-12 4-15,-2 0-5 0,1 2 3 0,-1-2-2 16,1 3 4-16,6-20-3 0,-13 26 2 0,13-26-9 16,0 0 0-16,0 0-6 0,0 0-2 15,0 0-1-15,0 0-1 0,0 0 0 0,0 0 4 16,0 0 5-16,0 0-1 0,3-30 4 0,2 8-8 15,1-3 2-15,1-3-7 0,2-1-6 0,-1 0 20 16,2 0-23-16,-3 1 22 0,0 3-9 16,1 2-5-16,-2 5 6 0,1 1-3 0,-7 17-1 15,14-25-1-15,-14 25 0 0,0 0-3 0,17-19 0 16,-17 19-3-16,0 0-3 0,24-4-3 0,-24 4-3 16,23 9-1-16,-23-9-7 0,28 13-1 0,-11-6-9 15,1-2-5-15,5 3-18 0,-2-10-12 16,11 11-37-16,-13-18-48 0,21 19-89 0,-17-11-275 15,8-5 59-15,4 8 220 0</inkml:trace>
  <inkml:trace contextRef="#ctx0" brushRef="#br1" timeOffset="206422.8705">15584 13175 1556 0,'0'0'80'0,"0"0"-48"15,-20 14 2-15,20-14 2 0,0 0-1 16,-20 5-7-16,20-5-5 0,0 0 0 0,0 0-4 15,0 0-5-15,-16 23-3 0,16-23-1 0,-2 21 3 16,2-21 0-16,-1 31 2 0,0-14-7 0,2 2-14 16,-1 0 25-16,2 0-29 0,2-2 24 15,-4-17-10-15,11 29-4 0,-11-29 1 0,18 18 0 16,-18-18-2-16,24 9 0 0,-24-9 2 0,28-3-1 16,-28 3 2-16,33-13-2 0,-16 1-1 15,1-4 3-15,1-2-4 0,0-3-7 0,-1 0 24 16,-2 0-22-16,-1 2 21 0,-3 0-11 0,-12 19-4 15,19-26 2-15,-19 26-1 0,0 0 1 0,0 0 0 16,0 0 0-16,0 0 1 0,0 0 0 0,0 0 0 16,0 0-5-16,0 0 0 0,0 0-3 0,0 0-3 15,2 20 1-15,-2-20 1 0,-6 34-5 16,2-16-14-16,3 2 18 0,-2-2-33 0,4 1 16 16,-1-19-22-16,10 34-16 0,-10-34-14 15,21 30-30-15,-21-30-34 0,30 23-50 0,-30-23-116 16,26-1-164-16,-1 7 70 0,-25-6 357 0</inkml:trace>
  <inkml:trace contextRef="#ctx0" brushRef="#br1" timeOffset="206782.2215">16248 13112 1325 0,'-25'33'216'0,"1"-22"-119"0,11 9-19 15,-7-3-20-15,8 2-17 0,-3 1-6 0,3-2-4 16,1-1-3-16,11-17 2 0,-12 26-16 16,12-26-22-16,-4 19 10 0,4-19-18 0,0 0 16 15,22 14 0-15,-22-14-2 0,27 1 2 0,-10-3 0 16,3-3 1-16,2 0 2 0,3-2 14 0,-4 2-14 16,1 0 15-16,-3 3-17 0,-1-1-1 0,-18 3 0 15,28 4-2-15,-28-4 2 0,18 8-15 0,-18-8 17 16,10 20-13-16,-10-20 27 0,0 32-7 15,-4-13 5-15,-2 1-6 0,-2 2-7 16,-2 0 2-16,-1 1-4 0,-1-2 4 0,0-1-4 0,1-3 5 16,11-17-3-16,-20 25 0 0,20-25-2 15,0 0 1-15,0 0-1 0,0 0-6 0,0 0-7 16,0 0-8-16,0 0-10 0,0 0-6 0,0 0-8 16,18-25-20-16,2 13-26 0,-12-19-55 0,22 19-65 15,-23-24-92-15,15 8-201 0,3 3 79 16,-11-14 336-16</inkml:trace>
  <inkml:trace contextRef="#ctx0" brushRef="#br1" timeOffset="206985.3809">16628 12985 1325 0,'0'0'161'0,"13"-22"-63"0,-13 22-17 15,0 0-9-15,0 0-8 0,0 0-12 0,0 0-9 16,0 0-12-16,0 0-12 0,0 0-13 0,-1 18-2 16,-3 3-1-16,-1 6 7 15,1 3-3-15,-1 2 7 0,-1 5-9 0,1 3 3 16,-1 3-3-16,1 2-14 0,-2 3 21 0,-3-2-21 15,1-1 13-15,1 0-2 0,0-7-7 0,4-1 3 16,-1-5-8-16,-1-3 1 0,3-2-30 0,0-5 1 16,3-5-5-16,0-17-18 0,0 0-9 0,0 0-48 15,0 0-126-15,0 0-311 0,9-18 26 16,-3-3 245-16</inkml:trace>
  <inkml:trace contextRef="#ctx0" brushRef="#br1" timeOffset="207157.266">16501 13176 1912 0,'0'0'73'16,"0"0"-30"-16,-17 7-24 0,17-7-19 0,0 0 0 16,0 0 0-16,19 10 0 0,-2-8 0 15,1 0 0-15,6-5 0 0,4-3 0 0,5-2 0 16,5-3 0-16,4-4 0 0,4-2 0 0,7 2 0 16,-3-6 0-16,-5 11 0 0,-21 0 0 0,42 7-315 15,-32-31-197-15,28 10-179 0,3-6 163 0,-39 2 528 16</inkml:trace>
  <inkml:trace contextRef="#ctx0" brushRef="#br1" timeOffset="218409.9726">12849 9751 1004 0,'-3'-22'83'0,"3"22"-20"0,0 0 10 15,-4-17-4-15,4 17 3 0,0 0-6 0,-10-20-10 16,10 20-9-16,0 0-9 0,0 0-9 15,0 0-9-15,0 0-6 0,-19 0-7 0,19 0-2 16,-12 17-2-16,12-17 5 0,-16 34-1 0,6-9 5 16,2 3-6-16,-2 6 7 0,0 2-13 0,0 4 9 15,-1 1-12-15,2 4 9 0,-1 0-11 0,-2-2 10 16,2 1 11-16,-1-2-25 0,1-5 29 16,2 0-23-16,1-8 8 0,2-5 6 0,2-7-7 15,3-17-1-15,2 18-2 0,-2-18 0 0,0 0 1 16,0 0 5-16,0 0 5 0,0 0 5 0,15-22 3 15,-15 22-3-15,14-36 0 0,-6 11-9 0,0-7-14 16,0-3 23-16,2-4-24 0,-2-1 22 0,0-2-6 16,-1 1-10-16,0 1 7 0,-1 0-8 15,-1 3 6-15,-1 0-6 0,-1 2 5 0,1 4-5 16,0 2 5-16,1 3-6 0,-1 7 6 0,-4 19-5 16,11-26 3-16,-11 26-3 0,0 0 0 0,0 0 1 15,0 0-2-15,20-11 3 0,-20 11-2 0,0 0 3 16,18 27-2-16,-11-10 4 0,3 4-4 0,0 3 4 15,1 3-5-15,1 3 5 0,0 4-6 16,2 1 7-16,-1 2-7 0,4 3 7 16,1-1-8-16,2 0 7 0,-1-2-7 0,1-4 6 15,0-4 10-15,1-3-23 0,-2-5 26 0,2-2-26 16,-2-5 11-16,-1-5 4 0,-18-9 2 0,31 8 3 16,-31-8 3-16,27-8 2 0,-27 8 4 0,22-24-3 15,-11 5-14-15,-2-5 20 0,0-8-26 0,1 0 19 16,-1-6-7-16,0-1-7 0,-2 4 6 15,-1 0-7-15,-4 3 6 0,-1 1-6 0,-2 2 4 16,-2 3-6-16,-1 3 5 0,-2 2-4 16,2 3 3-16,-4 1-7 0,8 17 0 0,-11-23-3 15,11 23 0-15,0 0-4 0,0 0-11 0,0 0-16 16,0 0-26-16,0 0-10 0,0 0-8 0,0 0-18 16,11 21-20-16,-11-21-30 0,25 25-56 0,-25-25-87 15,19 15-130-15,7 6 48 0,-26-21 374 16</inkml:trace>
  <inkml:trace contextRef="#ctx0" brushRef="#br1" timeOffset="218769.3227">13642 10008 870 0,'0'0'261'0,"0"0"-163"16,0 0-25-16,0 0-11 0,0 0 0 16,0 0 5-16,-19-10-4 0,19 10-6 15,-17-6-5-15,17 6-8 0,-21 0-5 0,21 0-7 16,-21 6-4-16,21-6-2 0,-19 12-5 0,19-12-4 15,-17 23-1-15,17-23-5 0,-15 31-1 0,10-11-3 16,2 0 5-16,2 3-5 0,1-1-9 0,1-1 21 16,2 0-28-16,4-1 24 0,0-2-13 0,-7-18-4 15,17 25 3-15,-17-25-3 0,27 15 2 16,-27-15 0-16,34 2 1 0,-17-7 1 0,-17 5 0 16,31-20 4-16,-14 4-1 0,-2-3-13 0,2-4 24 15,-2-3-25-15,-3 1 21 0,-3-2-6 0,-1 2-6 16,-5 1 5-16,-1 3-3 0,-4 3 5 15,2 18-4-15,-12-29 1 0,12 29-1 0,-23-22-3 16,23 22 0-16,-29-12 0 0,12 9-4 0,17 3-2 16,-30 2-2-16,30-2-4 0,-27 11 0 15,27-11-5-15,-21 14-5 0,21-14-16 0,0 0-10 16,0 26-33-16,0-26-60 0,26 13-125 0,-26-13-295 16,37-6 46-16,-8 6 233 0</inkml:trace>
  <inkml:trace contextRef="#ctx0" brushRef="#br1" timeOffset="219269.3396">14528 9992 1116 0,'-17'-13'258'0,"17"13"-197"0,0 0-6 0,-16-19 7 16,16 19-2-16,0 0-2 0,0 0-9 0,0 0-5 16,0 0-10-16,0 0-13 0,0 0-10 15,0 0-7-15,-5 19 3 0,5-19 1 16,-6 38 1-16,1-14 3 0,1 5 7 0,-2 2-8 15,1-2-8-15,-1 0 21 0,1 1-25 0,-1-3 22 16,3-1-10-16,-1-2-3 0,3-4 2 0,1-20-4 16,1 28 2-16,-1-28-6 0,0 0 0 0,0 0-2 15,11 16 1-15,-11-16-1 0,0 0 2 0,0 0 4 16,0 0 0-16,17-29 4 0,-10 11-6 0,1-5 3 16,1-3-6-16,0-2-10 0,1 0 21 15,-3 0-18-15,0 2 21 0,-1-1-10 0,-1 3-5 16,-1 1 0-16,-2 2 0 0,1 2 0 0,-1 2 0 15,-2 17 0-15,4-24 0 0,-4 24 0 16,0 0 0-16,0 0 0 0,9-18 0 0,-9 18 0 16,0 0 0-16,0 0 0 0,20 1 0 0,-20-1 0 15,25 6-11-15,-8-2-16 0,0-2-11 16,5 2-14-16,-3-6-18 0,9 7-25 0,-9-11-32 16,17 16-68-16,-17-22-122 0,11 12-184 0,1 2 31 15,-8-9 327-15</inkml:trace>
  <inkml:trace contextRef="#ctx0" brushRef="#br1" timeOffset="219644.3305">15001 10012 1621 0,'0'0'62'16,"-23"15"-19"-16,23-15 2 0,-20 8 1 0,20-8-9 16,0 0-9-16,-17 11-8 0,17-11-1 0,0 0-3 15,-13 18-6-15,13-18 3 0,-5 23-4 0,4-6 2 16,-1 1-2-16,4 2-10 0,-2-2 9 0,1 1-10 15,0-1 21-15,1 3-13 0,2-2 10 0,1-2-12 16,-5-17-5-16,13 26 2 0,-13-26-3 16,20 13 2-16,-20-13-1 0,24 5 0 0,-24-5 1 15,29-6-1-15,-12-4 2 0,2-6-2 16,1-5 3-16,0-5-4 0,2-2-10 0,2-4 20 0,5-6-19 16,4 1 18-16,2-1-5 0,-6 4-6 15,-4 8 4-15,-9 3-2 0,-6 6 4 0,-10 17-3 16,10-22 4-16,-10 22-3 0,0 0 4 15,0 0-3-15,0 0-1 0,0 0-2 0,0 0-6 16,-8 25 1-16,3-4-5 0,-4 6 5 0,1 4-2 16,-2 3 7-16,0 0-9 0,3-3-7 0,2 1 14 15,2-4-31-15,4-1 14 0,-1-4-30 0,8 3-26 16,-8-26-32-16,22 40-64 0,-22-40-102 0,22 13-251 16,-1-3 55-16,-2-15 259 0</inkml:trace>
  <inkml:trace contextRef="#ctx0" brushRef="#br1" timeOffset="219988.0565">15753 9988 1153 0,'-14'27'379'0,"-13"-26"-219"0,5 5-123 0,-2-1 0 16,6 2 7-16,-2-4-2 0,20-3-6 15,-29 10-15-15,29-10 1 0,-21 10-3 0,21-10-8 16,0 0-2-16,0 0-6 0,0 0-5 0,0 0 2 15,10 19 2-15,-10-19 2 0,29 11 1 0,-9-7 1 16,0 0-1-16,6 0-1 0,-1 1-1 16,1-1-2-16,-2 1-1 0,-1 0 0 0,-2 1 1 15,-1 0-1-15,-2 0 1 0,-1 0 0 16,-17-6-3-16,25 14 2 0,-25-14-2 0,21 16-8 16,-21-16 10-16,15 18-9 0,-15-18 25 0,2 22-14 15,-2-22 12-15,-6 31-14 0,0-14-3 0,-4 3 4 16,-3-2-2-16,-2 1 3 0,-4 2-3 0,-3-1 2 15,-1 0-2-15,0-1 2 0,4-2-6 0,1-3-2 16,18-14-10-16,-21 16-10 0,21-16-29 0,0 0-22 16,0 0-36-16,4-22-52 0,22 18-100 15,-9-23-261-15,6-5 23 0,8 2 260 0</inkml:trace>
  <inkml:trace contextRef="#ctx0" brushRef="#br1" timeOffset="220206.8534">16389 9483 1359 0,'3'32'439'0,"-37"-22"-381"16,34-10-47-16,-24 18 14 0,24-18-26 0,-24 34 31 15,12-10-22-15,-1 2 8 0,-1 6 7 0,0 2-11 16,2 2 2-16,-2 3-12 0,6 2 4 0,-1 3-7 16,3 0 6-16,1 2-11 0,-1 0 8 0,1 2-15 15,-1-2 9-15,4-2 9 0,-2-3-23 16,3-3 22-16,-3-7-45 0,6 1 5 0,-2-7 0 15,3 3-27-15,-3-28-12 0,12 36-73 16,-12-36-95-16,0 0-255 0,0 0-4 0,0 0 169 16</inkml:trace>
  <inkml:trace contextRef="#ctx0" brushRef="#br1" timeOffset="220394.3011">16050 9882 1451 0,'-5'17'339'0,"-32"-12"-225"0,37-5-75 15,0 0-16-15,0 0-4 0,0 0-7 0,0 0-2 16,0 0 1-16,29 16 0 0,-6-14-5 0,5-4-1 16,6 0-4-16,5-2 0 0,3 1-3 15,3-2-6-15,4 1-11 0,1-2-12 0,6 4-23 16,-4-7-37-16,15 17-109 0,-22-25-136 0,15 18-237 16,-6-2 29-16,-7-7 361 0</inkml:trace>
  <inkml:trace contextRef="#ctx0" brushRef="#br1" timeOffset="220534.945">16921 10185 1725 0,'-18'2'281'0,"18"-2"-240"15,-22 13-41-15,22-13 0 0,0 0 0 16,-22 6 0-16,22-6 0 0,0 0 0 16,0 0 0-16,-18-9 0 0,18 9 0 0,0 0-15 15,0 0-110-15,-10-24-151 0,10 24-367 0,0 0 30 16,0 0 239-16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21.68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BE41D14-A1B1-4BC5-BCE9-27397FCF7F1F}" emma:medium="tactile" emma:mode="ink">
          <msink:context xmlns:msink="http://schemas.microsoft.com/ink/2010/main" type="inkDrawing" rotatedBoundingBox="1408,2013 15306,2160 15303,2416 1405,2269" semanticType="underline" shapeName="Other">
            <msink:sourceLink direction="with" ref="{AC246389-3D53-4851-8502-42AD6F87DB0F}"/>
            <msink:sourceLink direction="with" ref="{69A68194-AD04-4BAA-9BD9-46A325A5C832}"/>
            <msink:sourceLink direction="with" ref="{EC91C2B3-7159-4A86-AD0F-DD8A840F18B2}"/>
          </msink:context>
        </emma:interpretation>
      </emma:emma>
    </inkml:annotationXML>
    <inkml:trace contextRef="#ctx0" brushRef="#br0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1AEA32CA-E2FB-4AB8-BC6D-88DD2BEAE9EA}" emma:medium="tactile" emma:mode="ink">
          <msink:context xmlns:msink="http://schemas.microsoft.com/ink/2010/main" type="writingRegion" rotatedBoundingBox="625,738 23818,655 23850,9635 657,9718"/>
        </emma:interpretation>
      </emma:emma>
    </inkml:annotationXML>
    <inkml:traceGroup>
      <inkml:annotationXML>
        <emma:emma xmlns:emma="http://www.w3.org/2003/04/emma" version="1.0">
          <emma:interpretation id="{F2B56090-1E05-44B0-B6F0-02E7846D54B1}" emma:medium="tactile" emma:mode="ink">
            <msink:context xmlns:msink="http://schemas.microsoft.com/ink/2010/main" type="paragraph" rotatedBoundingBox="1003,656 16332,838 16317,2029 989,18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0C07493-6C77-4B63-A34D-A93F5638712C}" emma:medium="tactile" emma:mode="ink">
              <msink:context xmlns:msink="http://schemas.microsoft.com/ink/2010/main" type="line" rotatedBoundingBox="1003,656 16332,838 16317,2029 989,1847"/>
            </emma:interpretation>
          </emma:emma>
        </inkml:annotationXML>
        <inkml:traceGroup>
          <inkml:annotationXML>
            <emma:emma xmlns:emma="http://www.w3.org/2003/04/emma" version="1.0">
              <emma:interpretation id="{AC246389-3D53-4851-8502-42AD6F87DB0F}" emma:medium="tactile" emma:mode="ink">
                <msink:context xmlns:msink="http://schemas.microsoft.com/ink/2010/main" type="inkWord" rotatedBoundingBox="1003,656 7386,732 7372,1923 989,1847">
                  <msink:destinationLink direction="with" ref="{BBE41D14-A1B1-4BC5-BCE9-27397FCF7F1F}"/>
                </msink:context>
              </emma:interpretation>
              <emma:one-of disjunction-type="recognition" id="oneOf0">
                <emma:interpretation id="interp0" emma:lang="en-NZ" emma:confidence="0">
                  <emma:literal>Aluminium's</emma:literal>
                </emma:interpretation>
                <emma:interpretation id="interp1" emma:lang="en-NZ" emma:confidence="0">
                  <emma:literal>aluminium's</emma:literal>
                </emma:interpretation>
                <emma:interpretation id="interp2" emma:lang="en-NZ" emma:confidence="0">
                  <emma:literal>Aluminiums</emma:literal>
                </emma:interpretation>
                <emma:interpretation id="interp3" emma:lang="en-NZ" emma:confidence="0">
                  <emma:literal>aluminiums</emma:literal>
                </emma:interpretation>
                <emma:interpretation id="interp4" emma:lang="en-NZ" emma:confidence="0">
                  <emma:literal>Aluminium',</emma:literal>
                </emma:interpretation>
              </emma:one-of>
            </emma:emma>
          </inkml:annotationXML>
      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  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  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  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      <inkml:trace contextRef="#ctx0" brushRef="#br0" timeOffset="1297.061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  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      <inkml:trace contextRef="#ctx0" brushRef="#br0" timeOffset="1625.1892">4201 976 1376 0,'0'0'24'0,"-20"-17"-17"0,20 17-6 16,0 0-13-16,0 0-18 0,0 0-85 0,0 0-83 15,0 0-87-15,0 0-189 0,19 8 181 0,5 13 293 16</inkml:trace>
      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  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      <inkml:trace contextRef="#ctx0" brushRef="#br0" timeOffset="2347.241">5084 924 1675 0,'0'0'39'16,"-19"4"-21"-16,19-4-6 0,0 0-2 0,0 0-5 15,0 0-15-15,0 0-32 0,0 0-47 0,0 0-43 16,0 0-143-16,0 0-277 0,0 0 44 0,0 0 358 16</inkml:trace>
          <inkml:trace contextRef="#ctx0" brushRef="#br0" timeOffset="2821.2082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  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  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      <inkml:trace contextRef="#ctx0" brushRef="#br0" timeOffset="4046.2545">7090 729 1560 0,'-30'5'282'0,"6"12"-261"0,3 2-19 0,0 10-35 16,1 4 30-16,-4 2 6 0,1 1-6 0,0-1-6 15,6 1-31-15,0-11-38 0,20 9-109 0,-16-14-210 16,21 9-173-16,6 5 23 0,-5-10 547 0</inkml:trace>
        </inkml:traceGroup>
        <inkml:traceGroup>
          <inkml:annotationXML>
            <emma:emma xmlns:emma="http://www.w3.org/2003/04/emma" version="1.0">
              <emma:interpretation id="{69A68194-AD04-4BAA-9BD9-46A325A5C832}" emma:medium="tactile" emma:mode="ink">
                <msink:context xmlns:msink="http://schemas.microsoft.com/ink/2010/main" type="inkWord" rotatedBoundingBox="8311,864 10391,889 10381,1733 8301,1708">
                  <msink:destinationLink direction="with" ref="{BBE41D14-A1B1-4BC5-BCE9-27397FCF7F1F}"/>
                </msink:context>
              </emma:interpretation>
              <emma:one-of disjunction-type="recognition" id="oneOf1">
                <emma:interpretation id="interp5" emma:lang="en-NZ" emma:confidence="0">
                  <emma:literal>odd</emma:literal>
                </emma:interpretation>
                <emma:interpretation id="interp6" emma:lang="en-NZ" emma:confidence="0">
                  <emma:literal>od</emma:literal>
                </emma:interpretation>
                <emma:interpretation id="interp7" emma:lang="en-NZ" emma:confidence="0">
                  <emma:literal>odds</emma:literal>
                </emma:interpretation>
                <emma:interpretation id="interp8" emma:lang="en-NZ" emma:confidence="0">
                  <emma:literal>Odd</emma:literal>
                </emma:interpretation>
                <emma:interpretation id="interp9" emma:lang="en-NZ" emma:confidence="0">
                  <emma:literal>old</emma:literal>
                </emma:interpretation>
              </emma:one-of>
            </emma:emma>
          </inkml:annotationXML>
      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  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  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    </inkml:traceGroup>
        <inkml:traceGroup>
          <inkml:annotationXML>
            <emma:emma xmlns:emma="http://www.w3.org/2003/04/emma" version="1.0">
              <emma:interpretation id="{EC91C2B3-7159-4A86-AD0F-DD8A840F18B2}" emma:medium="tactile" emma:mode="ink">
                <msink:context xmlns:msink="http://schemas.microsoft.com/ink/2010/main" type="inkWord" rotatedBoundingBox="11081,793 16332,859 16320,1814 11069,1748">
                  <msink:destinationLink direction="with" ref="{BBE41D14-A1B1-4BC5-BCE9-27397FCF7F1F}"/>
                </msink:context>
              </emma:interpretation>
              <emma:one-of disjunction-type="recognition" id="oneOf2">
                <emma:interpretation id="interp10" emma:lang="en-NZ" emma:confidence="0">
                  <emma:literal>behaviour.</emma:literal>
                </emma:interpretation>
                <emma:interpretation id="interp11" emma:lang="en-NZ" emma:confidence="0">
                  <emma:literal>behaviour .</emma:literal>
                </emma:interpretation>
                <emma:interpretation id="interp12" emma:lang="en-NZ" emma:confidence="0">
                  <emma:literal>be haviour.</emma:literal>
                </emma:interpretation>
                <emma:interpretation id="interp13" emma:lang="en-NZ" emma:confidence="0">
                  <emma:literal>behaviours .</emma:literal>
                </emma:interpretation>
                <emma:interpretation id="interp14" emma:lang="en-NZ" emma:confidence="0">
                  <emma:literal>behavioured .</emma:literal>
                </emma:interpretation>
              </emma:one-of>
            </emma:emma>
          </inkml:annotationXML>
      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  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  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  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  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  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  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      <inkml:trace contextRef="#ctx0" brushRef="#br0" timeOffset="8566.8861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  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  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      <inkml:trace contextRef="#ctx0" brushRef="#br0" timeOffset="9395.0818">16324 1524 1931 0,'-6'17'72'0,"6"-17"-37"0,-17 7-26 0,17-7-9 16,0 0 0-16,0 0 0 0,0 0 0 15,0 0 0-15,0 0-14 0,0 0-46 0,0 0-63 16,-18-16-176-16,18 16-345 0,0 0 27 0,0 0 328 15</inkml:trace>
        </inkml:traceGroup>
      </inkml:traceGroup>
    </inkml:traceGroup>
    <inkml:traceGroup>
      <inkml:annotationXML>
        <emma:emma xmlns:emma="http://www.w3.org/2003/04/emma" version="1.0">
          <emma:interpretation id="{71203191-AD76-41CD-B3E0-4B861E3C8C53}" emma:medium="tactile" emma:mode="ink">
            <msink:context xmlns:msink="http://schemas.microsoft.com/ink/2010/main" type="paragraph" rotatedBoundingBox="663,2744 20447,2700 20449,3751 666,37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4357B8-851F-48E8-8FA2-4BB2748EDAA7}" emma:medium="tactile" emma:mode="ink">
              <msink:context xmlns:msink="http://schemas.microsoft.com/ink/2010/main" type="line" rotatedBoundingBox="663,2744 20447,2700 20449,3751 666,3796"/>
            </emma:interpretation>
          </emma:emma>
        </inkml:annotationXML>
        <inkml:traceGroup>
          <inkml:annotationXML>
            <emma:emma xmlns:emma="http://www.w3.org/2003/04/emma" version="1.0">
              <emma:interpretation id="{A2293D33-5D10-454C-997D-8F20F362FEA5}" emma:medium="tactile" emma:mode="ink">
                <msink:context xmlns:msink="http://schemas.microsoft.com/ink/2010/main" type="inkWord" rotatedBoundingBox="663,2744 5932,2732 5935,3773 666,3785"/>
              </emma:interpretation>
              <emma:one-of disjunction-type="recognition" id="oneOf3">
                <emma:interpretation id="interp15" emma:lang="en-NZ" emma:confidence="0">
                  <emma:literal>Aluminium</emma:literal>
                </emma:interpretation>
                <emma:interpretation id="interp16" emma:lang="en-NZ" emma:confidence="0">
                  <emma:literal>Aluminiums</emma:literal>
                </emma:interpretation>
                <emma:interpretation id="interp17" emma:lang="en-NZ" emma:confidence="0">
                  <emma:literal>Aluminous</emma:literal>
                </emma:interpretation>
                <emma:interpretation id="interp18" emma:lang="en-NZ" emma:confidence="0">
                  <emma:literal>Aluminises</emma:literal>
                </emma:interpretation>
                <emma:interpretation id="interp19" emma:lang="en-NZ" emma:confidence="0">
                  <emma:literal>Aluminizes</emma:literal>
                </emma:interpretation>
              </emma:one-of>
            </emma:emma>
          </inkml:annotationXML>
          <inkml:trace contextRef="#ctx0" brushRef="#br1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      <inkml:trace contextRef="#ctx0" brushRef="#br1" timeOffset="21838.6993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      <inkml:trace contextRef="#ctx0" brushRef="#br1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      <inkml:trace contextRef="#ctx0" brushRef="#br1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      <inkml:trace contextRef="#ctx0" brushRef="#br1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      <inkml:trace contextRef="#ctx0" brushRef="#br1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      <inkml:trace contextRef="#ctx0" brushRef="#br1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      <inkml:trace contextRef="#ctx0" brushRef="#br1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      <inkml:trace contextRef="#ctx0" brushRef="#br1" timeOffset="23972.3743">4622 3042 1623 0,'-27'0'94'0,"27"0"-55"0,-26 10-16 0,26-10-7 16,0 0-9-16,0 0-5 0,-13 21-5 0,13-21 1 16,6 17-9-16,-6-17-8 0,17 18-18 0,-17-18-26 15,27 17-42-15,-27-17-72 0,35 12-141 16,-13-3-227-16,-22-9 67 0,45 15 433 0</inkml:trace>
          <inkml:trace contextRef="#ctx0" brushRef="#br1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      <inkml:trace contextRef="#ctx0" brushRef="#br1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    </inkml:traceGroup>
        <inkml:traceGroup>
          <inkml:annotationXML>
            <emma:emma xmlns:emma="http://www.w3.org/2003/04/emma" version="1.0">
              <emma:interpretation id="{C762B63F-4032-482A-AAE8-FE392A494C8B}" emma:medium="tactile" emma:mode="ink">
                <msink:context xmlns:msink="http://schemas.microsoft.com/ink/2010/main" type="inkWord" rotatedBoundingBox="6851,2936 7587,2934 7589,3780 6853,3782"/>
              </emma:interpretation>
              <emma:one-of disjunction-type="recognition" id="oneOf4">
                <emma:interpretation id="interp20" emma:lang="en-NZ" emma:confidence="0">
                  <emma:literal>is</emma:literal>
                </emma:interpretation>
                <emma:interpretation id="interp21" emma:lang="en-NZ" emma:confidence="0">
                  <emma:literal>ts</emma:literal>
                </emma:interpretation>
                <emma:interpretation id="interp22" emma:lang="en-NZ" emma:confidence="0">
                  <emma:literal>Ts</emma:literal>
                </emma:interpretation>
                <emma:interpretation id="interp23" emma:lang="en-NZ" emma:confidence="0">
                  <emma:literal>i5</emma:literal>
                </emma:interpretation>
              </emma:one-of>
            </emma:emma>
          </inkml:annotationXML>
          <inkml:trace contextRef="#ctx0" brushRef="#br1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      <inkml:trace contextRef="#ctx0" brushRef="#br1" timeOffset="25492.0278">6981 2936 1475 0,'-28'18'268'0,"-1"-15"-221"0,9 3-20 0,20-6-13 16,-20 8-6-16,20-8-8 0,0 0-11 0,0 0-9 15,0 0-7-15,18 23-12 0,-18-23-13 0,42 19-31 16,-17-21-40-16,19 17-68 0,-14-19-57 0,20 8-193 16,1 12-25-16,-12-18 329 0</inkml:trace>
          <inkml:trace contextRef="#ctx0" brushRef="#br1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    </inkml:traceGroup>
        <inkml:traceGroup>
          <inkml:annotationXML>
            <emma:emma xmlns:emma="http://www.w3.org/2003/04/emma" version="1.0">
              <emma:interpretation id="{D5EC0125-A296-4728-B359-741B1E1A1A1E}" emma:medium="tactile" emma:mode="ink">
                <msink:context xmlns:msink="http://schemas.microsoft.com/ink/2010/main" type="inkWord" rotatedBoundingBox="8419,2893 11947,2885 11949,3734 8421,3742"/>
              </emma:interpretation>
              <emma:one-of disjunction-type="recognition" id="oneOf5">
                <emma:interpretation id="interp24" emma:lang="en-NZ" emma:confidence="0">
                  <emma:literal>almost</emma:literal>
                </emma:interpretation>
                <emma:interpretation id="interp25" emma:lang="en-NZ" emma:confidence="0">
                  <emma:literal>alonost</emma:literal>
                </emma:interpretation>
                <emma:interpretation id="interp26" emma:lang="en-NZ" emma:confidence="0">
                  <emma:literal>alon09t</emma:literal>
                </emma:interpretation>
                <emma:interpretation id="interp27" emma:lang="en-NZ" emma:confidence="0">
                  <emma:literal>aloi09t</emma:literal>
                </emma:interpretation>
                <emma:interpretation id="interp28" emma:lang="en-NZ" emma:confidence="0">
                  <emma:literal>almoat</emma:literal>
                </emma:interpretation>
              </emma:one-of>
            </emma:emma>
          </inkml:annotationXML>
          <inkml:trace contextRef="#ctx0" brushRef="#br1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      <inkml:trace contextRef="#ctx0" brushRef="#br1" timeOffset="26663.0795">9481 2910 1727 0,'-30'34'35'15,"7"6"-11"-15,0 2-7 0,4 4 11 0,1-1-6 16,1 1 1-16,1 1 0 0,3 1-24 0,2 0 16 16,4 2-24-16,2-3 5 0,2-1 7 0,6-1-19 15,-1-4-2-15,7-1-26 0,-2-10-28 0,13 8-45 16,-20-38-67-16,40 46-216 0,-16-27-155 15,-1-12 59-15,12 9 496 0</inkml:trace>
          <inkml:trace contextRef="#ctx0" brushRef="#br1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      <inkml:trace contextRef="#ctx0" brushRef="#br1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      <inkml:trace contextRef="#ctx0" brushRef="#br1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      <inkml:trace contextRef="#ctx0" brushRef="#br1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      <inkml:trace contextRef="#ctx0" brushRef="#br1" timeOffset="28272.6699">11331 3258 1809 0,'-27'7'134'0,"27"-7"-100"15,0 0-25-15,0 0-5 0,0 0 11 16,0 0-13-16,9 20 13 0,-9-20-12 0,37 12-3 16,-5-7 2-16,7-4-3 0,5-1-5 0,4-3-10 15,0-3-21-15,8 5-30 0,-8-15-75 0,29 20-330 16,-15-14-153-16,7 1 32 0,6 7 526 0</inkml:trace>
        </inkml:traceGroup>
        <inkml:traceGroup>
          <inkml:annotationXML>
            <emma:emma xmlns:emma="http://www.w3.org/2003/04/emma" version="1.0">
              <emma:interpretation id="{2D4B9C79-5B63-4545-9630-0F07EB0C758E}" emma:medium="tactile" emma:mode="ink">
                <msink:context xmlns:msink="http://schemas.microsoft.com/ink/2010/main" type="inkWord" rotatedBoundingBox="12434,3294 13603,3292 13604,3760 12435,3763"/>
              </emma:interpretation>
              <emma:one-of disjunction-type="recognition" id="oneOf6">
                <emma:interpretation id="interp29" emma:lang="en-NZ" emma:confidence="0">
                  <emma:literal>as</emma:literal>
                </emma:interpretation>
                <emma:interpretation id="interp30" emma:lang="en-NZ" emma:confidence="0">
                  <emma:literal>cis</emma:literal>
                </emma:interpretation>
                <emma:interpretation id="interp31" emma:lang="en-NZ" emma:confidence="0">
                  <emma:literal>As</emma:literal>
                </emma:interpretation>
                <emma:interpretation id="interp32" emma:lang="en-NZ" emma:confidence="0">
                  <emma:literal>ors</emma:literal>
                </emma:interpretation>
                <emma:interpretation id="interp33" emma:lang="en-NZ" emma:confidence="0">
                  <emma:literal>A5</emma:literal>
                </emma:interpretation>
              </emma:one-of>
            </emma:emma>
          </inkml:annotationXML>
          <inkml:trace contextRef="#ctx0" brushRef="#br1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      <inkml:trace contextRef="#ctx0" brushRef="#br1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    </inkml:traceGroup>
        <inkml:traceGroup>
          <inkml:annotationXML>
            <emma:emma xmlns:emma="http://www.w3.org/2003/04/emma" version="1.0">
              <emma:interpretation id="{3D10279F-31C8-4D3B-A667-2D16BD4DD2FE}" emma:medium="tactile" emma:mode="ink">
                <msink:context xmlns:msink="http://schemas.microsoft.com/ink/2010/main" type="inkWord" rotatedBoundingBox="14519,2750 18682,2741 18684,3740 14522,3750"/>
              </emma:interpretation>
              <emma:one-of disjunction-type="recognition" id="oneOf7">
                <emma:interpretation id="interp34" emma:lang="en-NZ" emma:confidence="0">
                  <emma:literal>reactive</emma:literal>
                </emma:interpretation>
                <emma:interpretation id="interp35" emma:lang="en-NZ" emma:confidence="0">
                  <emma:literal>reactNe</emma:literal>
                </emma:interpretation>
                <emma:interpretation id="interp36" emma:lang="en-NZ" emma:confidence="0">
                  <emma:literal>reactiUe</emma:literal>
                </emma:interpretation>
                <emma:interpretation id="interp37" emma:lang="en-NZ" emma:confidence="0">
                  <emma:literal>react,Ue</emma:literal>
                </emma:interpretation>
                <emma:interpretation id="interp38" emma:lang="en-NZ" emma:confidence="0">
                  <emma:literal>reactiVe</emma:literal>
                </emma:interpretation>
              </emma:one-of>
            </emma:emma>
          </inkml:annotationXML>
          <inkml:trace contextRef="#ctx0" brushRef="#br1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      <inkml:trace contextRef="#ctx0" brushRef="#br1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      <inkml:trace contextRef="#ctx0" brushRef="#br1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      <inkml:trace contextRef="#ctx0" brushRef="#br1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      <inkml:trace contextRef="#ctx0" brushRef="#br1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      <inkml:trace contextRef="#ctx0" brushRef="#br1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      <inkml:trace contextRef="#ctx0" brushRef="#br1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      <inkml:trace contextRef="#ctx0" brushRef="#br1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    </inkml:traceGroup>
        <inkml:traceGroup>
          <inkml:annotationXML>
            <emma:emma xmlns:emma="http://www.w3.org/2003/04/emma" version="1.0">
              <emma:interpretation id="{D2349270-81DE-4566-93C4-D8FD5D084595}" emma:medium="tactile" emma:mode="ink">
                <msink:context xmlns:msink="http://schemas.microsoft.com/ink/2010/main" type="inkWord" rotatedBoundingBox="19255,3116 20448,3113 20449,3666 19256,3668"/>
              </emma:interpretation>
              <emma:one-of disjunction-type="recognition" id="oneOf8">
                <emma:interpretation id="interp39" emma:lang="en-NZ" emma:confidence="0">
                  <emma:literal>as</emma:literal>
                </emma:interpretation>
                <emma:interpretation id="interp40" emma:lang="en-NZ" emma:confidence="0">
                  <emma:literal>As</emma:literal>
                </emma:interpretation>
                <emma:interpretation id="interp41" emma:lang="en-NZ" emma:confidence="0">
                  <emma:literal>ors</emma:literal>
                </emma:interpretation>
                <emma:interpretation id="interp42" emma:lang="en-NZ" emma:confidence="0">
                  <emma:literal>a,</emma:literal>
                </emma:interpretation>
                <emma:interpretation id="interp43" emma:lang="en-NZ" emma:confidence="0">
                  <emma:literal>ag</emma:literal>
                </emma:interpretation>
              </emma:one-of>
            </emma:emma>
          </inkml:annotationXML>
          <inkml:trace contextRef="#ctx0" brushRef="#br1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      <inkml:trace contextRef="#ctx0" brushRef="#br1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    </inkml:traceGroup>
      </inkml:traceGroup>
    </inkml:traceGroup>
    <inkml:traceGroup>
      <inkml:annotationXML>
        <emma:emma xmlns:emma="http://www.w3.org/2003/04/emma" version="1.0">
          <emma:interpretation id="{2E4913BD-A4E9-4DF4-9E90-D9D5B0F96FDA}" emma:medium="tactile" emma:mode="ink">
            <msink:context xmlns:msink="http://schemas.microsoft.com/ink/2010/main" type="paragraph" rotatedBoundingBox="832,4161 23285,4081 23290,5755 838,58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073DB47-5D4D-4FEB-A557-14B1051AB4BA}" emma:medium="tactile" emma:mode="ink">
              <msink:context xmlns:msink="http://schemas.microsoft.com/ink/2010/main" type="line" rotatedBoundingBox="832,4161 23285,4081 23290,5755 838,5835"/>
            </emma:interpretation>
          </emma:emma>
        </inkml:annotationXML>
        <inkml:traceGroup>
          <inkml:annotationXML>
            <emma:emma xmlns:emma="http://www.w3.org/2003/04/emma" version="1.0">
              <emma:interpretation id="{2063FD69-9C91-4319-AC93-9AF54DA18493}" emma:medium="tactile" emma:mode="ink">
                <msink:context xmlns:msink="http://schemas.microsoft.com/ink/2010/main" type="inkWord" rotatedBoundingBox="833,4320 6322,4300 6328,5816 838,5835"/>
              </emma:interpretation>
              <emma:one-of disjunction-type="recognition" id="oneOf9">
                <emma:interpretation id="interp44" emma:lang="en-NZ" emma:confidence="0">
                  <emma:literal>Magnesium</emma:literal>
                </emma:interpretation>
                <emma:interpretation id="interp45" emma:lang="en-NZ" emma:confidence="0">
                  <emma:literal>Magaesiam</emma:literal>
                </emma:interpretation>
                <emma:interpretation id="interp46" emma:lang="en-NZ" emma:confidence="0">
                  <emma:literal>Magaesium</emma:literal>
                </emma:interpretation>
                <emma:interpretation id="interp47" emma:lang="en-NZ" emma:confidence="0">
                  <emma:literal>Magaesiaen</emma:literal>
                </emma:interpretation>
                <emma:interpretation id="interp48" emma:lang="en-NZ" emma:confidence="0">
                  <emma:literal>Magaesicim</emma:literal>
                </emma:interpretation>
              </emma:one-of>
            </emma:emma>
          </inkml:annotationXML>
          <inkml:trace contextRef="#ctx0" brushRef="#br1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      <inkml:trace contextRef="#ctx0" brushRef="#br1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      <inkml:trace contextRef="#ctx0" brushRef="#br1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      <inkml:trace contextRef="#ctx0" brushRef="#br1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      <inkml:trace contextRef="#ctx0" brushRef="#br1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      <inkml:trace contextRef="#ctx0" brushRef="#br1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      <inkml:trace contextRef="#ctx0" brushRef="#br1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      <inkml:trace contextRef="#ctx0" brushRef="#br1" timeOffset="37080.5483">4963 4360 1458 0,'-23'-14'234'0,"23"14"-166"16,-23-2-33-16,23 2-12 0,0 0-13 0,0 0-15 16,0 0-23-16,0 0-30 0,0 0-53 0,0 0-91 15,17 13-226-15,-17-13-136 0,31 6 133 0</inkml:trace>
          <inkml:trace contextRef="#ctx0" brushRef="#br1" timeOffset="37455.6216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      <inkml:trace contextRef="#ctx0" brushRef="#br1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    </inkml:traceGroup>
        <inkml:traceGroup>
          <inkml:annotationXML>
            <emma:emma xmlns:emma="http://www.w3.org/2003/04/emma" version="1.0">
              <emma:interpretation id="{8C61AF8B-C432-4E0F-8CEE-A3D0CD0699BB}" emma:medium="tactile" emma:mode="ink">
                <msink:context xmlns:msink="http://schemas.microsoft.com/ink/2010/main" type="inkWord" rotatedBoundingBox="7732,4153 10920,3992 10973,5039 7785,5200"/>
              </emma:interpretation>
              <emma:one-of disjunction-type="recognition" id="oneOf10">
                <emma:interpretation id="interp49" emma:lang="en-NZ" emma:confidence="0">
                  <emma:literal>But</emma:literal>
                </emma:interpretation>
                <emma:interpretation id="interp50" emma:lang="en-NZ" emma:confidence="0">
                  <emma:literal>B at</emma:literal>
                </emma:interpretation>
                <emma:interpretation id="interp51" emma:lang="en-NZ" emma:confidence="0">
                  <emma:literal>B ut</emma:literal>
                </emma:interpretation>
                <emma:interpretation id="interp52" emma:lang="en-NZ" emma:confidence="0">
                  <emma:literal>B wit</emma:literal>
                </emma:interpretation>
                <emma:interpretation id="interp53" emma:lang="en-NZ" emma:confidence="0">
                  <emma:literal>B ait</emma:literal>
                </emma:interpretation>
              </emma:one-of>
            </emma:emma>
          </inkml:annotationXML>
          <inkml:trace contextRef="#ctx0" brushRef="#br1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      <inkml:trace contextRef="#ctx0" brushRef="#br1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      <inkml:trace contextRef="#ctx0" brushRef="#br1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      <inkml:trace contextRef="#ctx0" brushRef="#br1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    </inkml:traceGroup>
        <inkml:traceGroup>
          <inkml:annotationXML>
            <emma:emma xmlns:emma="http://www.w3.org/2003/04/emma" version="1.0">
              <emma:interpretation id="{4A83A31C-331D-4938-A812-B4AB0EFB7085}" emma:medium="tactile" emma:mode="ink">
                <msink:context xmlns:msink="http://schemas.microsoft.com/ink/2010/main" type="inkWord" rotatedBoundingBox="11358,4202 12744,4139 12783,4983 11396,5046"/>
              </emma:interpretation>
              <emma:one-of disjunction-type="recognition" id="oneOf11">
                <emma:interpretation id="interp54" emma:lang="en-NZ" emma:confidence="0">
                  <emma:literal>lots</emma:literal>
                </emma:interpretation>
                <emma:interpretation id="interp55" emma:lang="en-NZ" emma:confidence="0">
                  <emma:literal>lot,</emma:literal>
                </emma:interpretation>
                <emma:interpretation id="interp56" emma:lang="en-NZ" emma:confidence="0">
                  <emma:literal>l0ts</emma:literal>
                </emma:interpretation>
                <emma:interpretation id="interp57" emma:lang="en-NZ" emma:confidence="0">
                  <emma:literal>I0ts</emma:literal>
                </emma:interpretation>
                <emma:interpretation id="interp58" emma:lang="en-NZ" emma:confidence="0">
                  <emma:literal>lot'</emma:literal>
                </emma:interpretation>
              </emma:one-of>
            </emma:emma>
          </inkml:annotationXML>
          <inkml:trace contextRef="#ctx0" brushRef="#br2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      <inkml:trace contextRef="#ctx0" brushRef="#br2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      <inkml:trace contextRef="#ctx0" brushRef="#br2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      <inkml:trace contextRef="#ctx0" brushRef="#br2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    </inkml:traceGroup>
        <inkml:traceGroup>
          <inkml:annotationXML>
            <emma:emma xmlns:emma="http://www.w3.org/2003/04/emma" version="1.0">
              <emma:interpretation id="{F00EE833-A47C-4C83-85C5-9AB3B2963D96}" emma:medium="tactile" emma:mode="ink">
                <msink:context xmlns:msink="http://schemas.microsoft.com/ink/2010/main" type="inkWord" rotatedBoundingBox="13518,4187 14642,4183 14645,5022 13521,5026"/>
              </emma:interpretation>
              <emma:one-of disjunction-type="recognition" id="oneOf12">
                <emma:interpretation id="interp59" emma:lang="en-NZ" emma:confidence="0">
                  <emma:literal>of</emma:literal>
                </emma:interpretation>
                <emma:interpretation id="interp60" emma:lang="en-NZ" emma:confidence="0">
                  <emma:literal>Of</emma:literal>
                </emma:interpretation>
                <emma:interpretation id="interp61" emma:lang="en-NZ" emma:confidence="0">
                  <emma:literal>af</emma:literal>
                </emma:interpretation>
                <emma:interpretation id="interp62" emma:lang="en-NZ" emma:confidence="0">
                  <emma:literal>ot</emma:literal>
                </emma:interpretation>
                <emma:interpretation id="interp63" emma:lang="en-NZ" emma:confidence="0">
                  <emma:literal>0f</emma:literal>
                </emma:interpretation>
              </emma:one-of>
            </emma:emma>
          </inkml:annotationXML>
          <inkml:trace contextRef="#ctx0" brushRef="#br2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      <inkml:trace contextRef="#ctx0" brushRef="#br2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      <inkml:trace contextRef="#ctx0" brushRef="#br2" timeOffset="46870.7555">14094 4681 1855 0,'0'0'54'16,"0"0"-24"-16,0 0-11 0,0 0-6 0,0 0-7 16,0 0-3-16,0 0 0 0,23 3 0 0,-3-1-1 15,5 1-1-15,6-2-1 0,3 0-1 0,6-2-8 16,1-3-21-16,8 6-34 0,-4-16-73 0,20 23-192 16,-9-20-270-16,4 2 14 0,1 7 351 15</inkml:trace>
        </inkml:traceGroup>
        <inkml:traceGroup>
          <inkml:annotationXML>
            <emma:emma xmlns:emma="http://www.w3.org/2003/04/emma" version="1.0">
              <emma:interpretation id="{917EA3B4-2E73-4F0F-8E9C-1430512A8E5E}" emma:medium="tactile" emma:mode="ink">
                <msink:context xmlns:msink="http://schemas.microsoft.com/ink/2010/main" type="inkWord" rotatedBoundingBox="15402,4064 17957,4313 17852,5394 15297,5144"/>
              </emma:interpretation>
              <emma:one-of disjunction-type="recognition" id="oneOf13">
                <emma:interpretation id="interp64" emma:lang="en-NZ" emma:confidence="0">
                  <emma:literal>things</emma:literal>
                </emma:interpretation>
                <emma:interpretation id="interp65" emma:lang="en-NZ" emma:confidence="0">
                  <emma:literal>thongs</emma:literal>
                </emma:interpretation>
                <emma:interpretation id="interp66" emma:lang="en-NZ" emma:confidence="0">
                  <emma:literal>thing</emma:literal>
                </emma:interpretation>
                <emma:interpretation id="interp67" emma:lang="en-NZ" emma:confidence="0">
                  <emma:literal>thong</emma:literal>
                </emma:interpretation>
                <emma:interpretation id="interp68" emma:lang="en-NZ" emma:confidence="0">
                  <emma:literal>throngs</emma:literal>
                </emma:interpretation>
              </emma:one-of>
            </emma:emma>
          </inkml:annotationXML>
          <inkml:trace contextRef="#ctx0" brushRef="#br2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      <inkml:trace contextRef="#ctx0" brushRef="#br2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      <inkml:trace contextRef="#ctx0" brushRef="#br2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      <inkml:trace contextRef="#ctx0" brushRef="#br2" timeOffset="48042.773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      <inkml:trace contextRef="#ctx0" brushRef="#br2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      <inkml:trace contextRef="#ctx0" brushRef="#br2" timeOffset="49288.205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    </inkml:traceGroup>
        <inkml:traceGroup>
          <inkml:annotationXML>
            <emma:emma xmlns:emma="http://www.w3.org/2003/04/emma" version="1.0">
              <emma:interpretation id="{C2D729C4-1613-46FD-9913-299C1D946798}" emma:medium="tactile" emma:mode="ink">
                <msink:context xmlns:msink="http://schemas.microsoft.com/ink/2010/main" type="inkWord" rotatedBoundingBox="18448,4552 20133,4492 20149,4953 18465,5013"/>
              </emma:interpretation>
              <emma:one-of disjunction-type="recognition" id="oneOf14">
                <emma:interpretation id="interp69" emma:lang="en-NZ" emma:confidence="0">
                  <emma:literal>are</emma:literal>
                </emma:interpretation>
                <emma:interpretation id="interp70" emma:lang="en-NZ" emma:confidence="0">
                  <emma:literal>owe</emma:literal>
                </emma:interpretation>
                <emma:interpretation id="interp71" emma:lang="en-NZ" emma:confidence="0">
                  <emma:literal>ane</emma:literal>
                </emma:interpretation>
                <emma:interpretation id="interp72" emma:lang="en-NZ" emma:confidence="0">
                  <emma:literal>Are</emma:literal>
                </emma:interpretation>
                <emma:interpretation id="interp73" emma:lang="en-NZ" emma:confidence="0">
                  <emma:literal>ow-e</emma:literal>
                </emma:interpretation>
              </emma:one-of>
            </emma:emma>
          </inkml:annotationXML>
          <inkml:trace contextRef="#ctx0" brushRef="#br2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      <inkml:trace contextRef="#ctx0" brushRef="#br2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    </inkml:traceGroup>
        <inkml:traceGroup>
          <inkml:annotationXML>
            <emma:emma xmlns:emma="http://www.w3.org/2003/04/emma" version="1.0">
              <emma:interpretation id="{6E332269-AFC7-43F2-9600-38C54E39F4D7}" emma:medium="tactile" emma:mode="ink">
                <msink:context xmlns:msink="http://schemas.microsoft.com/ink/2010/main" type="inkWord" rotatedBoundingBox="20773,4432 23277,4384 23288,4948 20784,4996"/>
              </emma:interpretation>
              <emma:one-of disjunction-type="recognition" id="oneOf15">
                <emma:interpretation id="interp74" emma:lang="en-NZ" emma:confidence="0">
                  <emma:literal>made</emma:literal>
                </emma:interpretation>
                <emma:interpretation id="interp75" emma:lang="en-NZ" emma:confidence="0">
                  <emma:literal>Made</emma:literal>
                </emma:interpretation>
                <emma:interpretation id="interp76" emma:lang="en-NZ" emma:confidence="0">
                  <emma:literal>male</emma:literal>
                </emma:interpretation>
                <emma:interpretation id="interp77" emma:lang="en-NZ" emma:confidence="0">
                  <emma:literal>mad</emma:literal>
                </emma:interpretation>
                <emma:interpretation id="interp78" emma:lang="en-NZ" emma:confidence="0">
                  <emma:literal>mcede</emma:literal>
                </emma:interpretation>
              </emma:one-of>
            </emma:emma>
          </inkml:annotationXML>
          <inkml:trace contextRef="#ctx0" brushRef="#br2" timeOffset="51693.1971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      <inkml:trace contextRef="#ctx0" brushRef="#br2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      <inkml:trace contextRef="#ctx0" brushRef="#br2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      <inkml:trace contextRef="#ctx0" brushRef="#br2" timeOffset="52802.7016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    </inkml:traceGroup>
      </inkml:traceGroup>
    </inkml:traceGroup>
    <inkml:traceGroup>
      <inkml:annotationXML>
        <emma:emma xmlns:emma="http://www.w3.org/2003/04/emma" version="1.0">
          <emma:interpretation id="{739A738A-2D77-4A6E-A57A-E6BB3BEF505F}" emma:medium="tactile" emma:mode="ink">
            <msink:context xmlns:msink="http://schemas.microsoft.com/ink/2010/main" type="paragraph" rotatedBoundingBox="800,5455 23830,5274 23843,6859 812,70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EF217E-C7B1-44B9-86BC-1500A65B7141}" emma:medium="tactile" emma:mode="ink">
              <msink:context xmlns:msink="http://schemas.microsoft.com/ink/2010/main" type="line" rotatedBoundingBox="800,5455 23830,5274 23843,6859 812,7041"/>
            </emma:interpretation>
          </emma:emma>
        </inkml:annotationXML>
        <inkml:traceGroup>
          <inkml:annotationXML>
            <emma:emma xmlns:emma="http://www.w3.org/2003/04/emma" version="1.0">
              <emma:interpretation id="{EEE55548-5CB1-4CBD-978A-054AFB2B5EF9}" emma:medium="tactile" emma:mode="ink">
                <msink:context xmlns:msink="http://schemas.microsoft.com/ink/2010/main" type="inkWord" rotatedBoundingBox="800,5497 3224,5478 3235,6777 810,6796"/>
              </emma:interpretation>
              <emma:one-of disjunction-type="recognition" id="oneOf16">
                <emma:interpretation id="interp79" emma:lang="en-NZ" emma:confidence="0">
                  <emma:literal>from</emma:literal>
                </emma:interpretation>
                <emma:interpretation id="interp80" emma:lang="en-NZ" emma:confidence="0">
                  <emma:literal>trom</emma:literal>
                </emma:interpretation>
                <emma:interpretation id="interp81" emma:lang="en-NZ" emma:confidence="0">
                  <emma:literal>frum</emma:literal>
                </emma:interpretation>
                <emma:interpretation id="interp82" emma:lang="en-NZ" emma:confidence="0">
                  <emma:literal>fran</emma:literal>
                </emma:interpretation>
                <emma:interpretation id="interp83" emma:lang="en-NZ" emma:confidence="0">
                  <emma:literal>fram</emma:literal>
                </emma:interpretation>
              </emma:one-of>
            </emma:emma>
          </inkml:annotationXML>
          <inkml:trace contextRef="#ctx0" brushRef="#br2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      <inkml:trace contextRef="#ctx0" brushRef="#br2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    </inkml:traceGroup>
        <inkml:traceGroup>
          <inkml:annotationXML>
            <emma:emma xmlns:emma="http://www.w3.org/2003/04/emma" version="1.0">
              <emma:interpretation id="{569B5FD8-9922-4A71-862F-9012CE344EEF}" emma:medium="tactile" emma:mode="ink">
                <msink:context xmlns:msink="http://schemas.microsoft.com/ink/2010/main" type="inkWord" rotatedBoundingBox="4282,5650 9510,5609 9517,6589 4290,6630"/>
              </emma:interpretation>
              <emma:one-of disjunction-type="recognition" id="oneOf17">
                <emma:interpretation id="interp84" emma:lang="en-NZ" emma:confidence="0">
                  <emma:literal>Aluminium</emma:literal>
                </emma:interpretation>
                <emma:interpretation id="interp85" emma:lang="en-NZ" emma:confidence="0">
                  <emma:literal>aluminium</emma:literal>
                </emma:interpretation>
                <emma:interpretation id="interp86" emma:lang="en-NZ" emma:confidence="0">
                  <emma:literal>Aluoiihium</emma:literal>
                </emma:interpretation>
                <emma:interpretation id="interp87" emma:lang="en-NZ" emma:confidence="0">
                  <emma:literal>Alumihium</emma:literal>
                </emma:interpretation>
                <emma:interpretation id="interp88" emma:lang="en-NZ" emma:confidence="0">
                  <emma:literal>Aluoilhium</emma:literal>
                </emma:interpretation>
              </emma:one-of>
            </emma:emma>
          </inkml:annotationXML>
          <inkml:trace contextRef="#ctx0" brushRef="#br2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      <inkml:trace contextRef="#ctx0" brushRef="#br2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      <inkml:trace contextRef="#ctx0" brushRef="#br2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      <inkml:trace contextRef="#ctx0" brushRef="#br2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      <inkml:trace contextRef="#ctx0" brushRef="#br2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      <inkml:trace contextRef="#ctx0" brushRef="#br2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      <inkml:trace contextRef="#ctx0" brushRef="#br2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      <inkml:trace contextRef="#ctx0" brushRef="#br2" timeOffset="61885.3465">8010 5894 1528 0,'-26'-27'208'0,"26"27"-89"15,-25-20-46-15,25 20-22 0,-27-6-23 16,27 6-14-16,-21-1-10 0,21 1-7 16,0 0-9-16,0 0-18 0,0 0-23 0,0 0-42 15,0 0-66-15,0 0-129 0,0 0-300 0,0 0 40 16,0 0 310-16</inkml:trace>
          <inkml:trace contextRef="#ctx0" brushRef="#br2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      <inkml:trace contextRef="#ctx0" brushRef="#br2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    </inkml:traceGroup>
        <inkml:traceGroup>
          <inkml:annotationXML>
            <emma:emma xmlns:emma="http://www.w3.org/2003/04/emma" version="1.0">
              <emma:interpretation id="{E4694E13-D72B-4511-A91C-6871BC76C695}" emma:medium="tactile" emma:mode="ink">
                <msink:context xmlns:msink="http://schemas.microsoft.com/ink/2010/main" type="inkWord" rotatedBoundingBox="10476,5752 12396,5737 12401,6416 10482,6431"/>
              </emma:interpretation>
              <emma:one-of disjunction-type="recognition" id="oneOf18">
                <emma:interpretation id="interp89" emma:lang="en-NZ" emma:confidence="0">
                  <emma:literal>and</emma:literal>
                </emma:interpretation>
                <emma:interpretation id="interp90" emma:lang="en-NZ" emma:confidence="0">
                  <emma:literal>And</emma:literal>
                </emma:interpretation>
                <emma:interpretation id="interp91" emma:lang="en-NZ" emma:confidence="0">
                  <emma:literal>ancl</emma:literal>
                </emma:interpretation>
                <emma:interpretation id="interp92" emma:lang="en-NZ" emma:confidence="0">
                  <emma:literal>anal</emma:literal>
                </emma:interpretation>
                <emma:interpretation id="interp93" emma:lang="en-NZ" emma:confidence="0">
                  <emma:literal>anch</emma:literal>
                </emma:interpretation>
              </emma:one-of>
            </emma:emma>
          </inkml:annotationXML>
          <inkml:trace contextRef="#ctx0" brushRef="#br2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      <inkml:trace contextRef="#ctx0" brushRef="#br2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      <inkml:trace contextRef="#ctx0" brushRef="#br2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    </inkml:traceGroup>
        <inkml:traceGroup>
          <inkml:annotationXML>
            <emma:emma xmlns:emma="http://www.w3.org/2003/04/emma" version="1.0">
              <emma:interpretation id="{EFE992AF-4B72-4592-A194-5FF804EE56C1}" emma:medium="tactile" emma:mode="ink">
                <msink:context xmlns:msink="http://schemas.microsoft.com/ink/2010/main" type="inkWord" rotatedBoundingBox="13095,5483 15099,5467 15110,6896 13107,6911"/>
              </emma:interpretation>
              <emma:one-of disjunction-type="recognition" id="oneOf19">
                <emma:interpretation id="interp94" emma:lang="en-NZ" emma:confidence="0">
                  <emma:literal>they</emma:literal>
                </emma:interpretation>
                <emma:interpretation id="interp95" emma:lang="en-NZ" emma:confidence="0">
                  <emma:literal>theg</emma:literal>
                </emma:interpretation>
                <emma:interpretation id="interp96" emma:lang="en-NZ" emma:confidence="0">
                  <emma:literal>theq</emma:literal>
                </emma:interpretation>
                <emma:interpretation id="interp97" emma:lang="en-NZ" emma:confidence="0">
                  <emma:literal>theog</emma:literal>
                </emma:interpretation>
              </emma:one-of>
            </emma:emma>
          </inkml:annotationXML>
          <inkml:trace contextRef="#ctx0" brushRef="#br3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      <inkml:trace contextRef="#ctx0" brushRef="#br3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      <inkml:trace contextRef="#ctx0" brushRef="#br3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      <inkml:trace contextRef="#ctx0" brushRef="#br3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      <inkml:trace contextRef="#ctx0" brushRef="#br3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    </inkml:traceGroup>
        <inkml:traceGroup>
          <inkml:annotationXML>
            <emma:emma xmlns:emma="http://www.w3.org/2003/04/emma" version="1.0">
              <emma:interpretation id="{76F6158F-FB08-45CB-B75B-F66B2B503E08}" emma:medium="tactile" emma:mode="ink">
                <msink:context xmlns:msink="http://schemas.microsoft.com/ink/2010/main" type="inkWord" rotatedBoundingBox="15779,5501 17555,5187 17737,6218 15961,6533"/>
              </emma:interpretation>
              <emma:one-of disjunction-type="recognition" id="oneOf20">
                <emma:interpretation id="interp98" emma:lang="en-NZ" emma:confidence="0">
                  <emma:literal>last</emma:literal>
                </emma:interpretation>
                <emma:interpretation id="interp99" emma:lang="en-NZ" emma:confidence="0">
                  <emma:literal>Last</emma:literal>
                </emma:interpretation>
                <emma:interpretation id="interp100" emma:lang="en-NZ" emma:confidence="0">
                  <emma:literal>laat</emma:literal>
                </emma:interpretation>
                <emma:interpretation id="interp101" emma:lang="en-NZ" emma:confidence="0">
                  <emma:literal>Laat</emma:literal>
                </emma:interpretation>
                <emma:interpretation id="interp102" emma:lang="en-NZ" emma:confidence="0">
                  <emma:literal>laet</emma:literal>
                </emma:interpretation>
              </emma:one-of>
            </emma:emma>
          </inkml:annotationXML>
          <inkml:trace contextRef="#ctx0" brushRef="#br3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      <inkml:trace contextRef="#ctx0" brushRef="#br3" timeOffset="70717.936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      <inkml:trace contextRef="#ctx0" brushRef="#br3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      <inkml:trace contextRef="#ctx0" brushRef="#br3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      <inkml:trace contextRef="#ctx0" brushRef="#br3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    </inkml:traceGroup>
        <inkml:traceGroup>
          <inkml:annotationXML>
            <emma:emma xmlns:emma="http://www.w3.org/2003/04/emma" version="1.0">
              <emma:interpretation id="{83E847A6-A2CC-4C94-98E2-3DBB75657110}" emma:medium="tactile" emma:mode="ink">
                <msink:context xmlns:msink="http://schemas.microsoft.com/ink/2010/main" type="inkWord" rotatedBoundingBox="17992,5940 18609,5741 18756,6196 18139,6396"/>
              </emma:interpretation>
              <emma:one-of disjunction-type="recognition" id="oneOf21">
                <emma:interpretation id="interp103" emma:lang="en-NZ" emma:confidence="0">
                  <emma:literal>a</emma:literal>
                </emma:interpretation>
                <emma:interpretation id="interp104" emma:lang="en-NZ" emma:confidence="0">
                  <emma:literal>A</emma:literal>
                </emma:interpretation>
                <emma:interpretation id="interp105" emma:lang="en-NZ" emma:confidence="0">
                  <emma:literal>d</emma:literal>
                </emma:interpretation>
                <emma:interpretation id="interp106" emma:lang="en-NZ" emma:confidence="0">
                  <emma:literal>o</emma:literal>
                </emma:interpretation>
                <emma:interpretation id="interp107" emma:lang="en-NZ" emma:confidence="0">
                  <emma:literal>9</emma:literal>
                </emma:interpretation>
              </emma:one-of>
            </emma:emma>
          </inkml:annotationXML>
          <inkml:trace contextRef="#ctx0" brushRef="#br3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    </inkml:traceGroup>
        <inkml:traceGroup>
          <inkml:annotationXML>
            <emma:emma xmlns:emma="http://www.w3.org/2003/04/emma" version="1.0">
              <emma:interpretation id="{B1A26706-A970-4FF9-AE59-8ED7F0CC2700}" emma:medium="tactile" emma:mode="ink">
                <msink:context xmlns:msink="http://schemas.microsoft.com/ink/2010/main" type="inkWord" rotatedBoundingBox="19592,5519 21187,5506 21198,6880 19603,6892"/>
              </emma:interpretation>
              <emma:one-of disjunction-type="recognition" id="oneOf22">
                <emma:interpretation id="interp108" emma:lang="en-NZ" emma:confidence="0">
                  <emma:literal>long</emma:literal>
                </emma:interpretation>
                <emma:interpretation id="interp109" emma:lang="en-NZ" emma:confidence="0">
                  <emma:literal>Long</emma:literal>
                </emma:interpretation>
                <emma:interpretation id="interp110" emma:lang="en-NZ" emma:confidence="0">
                  <emma:literal>tong</emma:literal>
                </emma:interpretation>
                <emma:interpretation id="interp111" emma:lang="en-NZ" emma:confidence="0">
                  <emma:literal>(arg</emma:literal>
                </emma:interpretation>
                <emma:interpretation id="interp112" emma:lang="en-NZ" emma:confidence="0">
                  <emma:literal>(ong</emma:literal>
                </emma:interpretation>
              </emma:one-of>
            </emma:emma>
          </inkml:annotationXML>
          <inkml:trace contextRef="#ctx0" brushRef="#br3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      <inkml:trace contextRef="#ctx0" brushRef="#br3" timeOffset="73186.936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      <inkml:trace contextRef="#ctx0" brushRef="#br3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    </inkml:traceGroup>
        <inkml:traceGroup>
          <inkml:annotationXML>
            <emma:emma xmlns:emma="http://www.w3.org/2003/04/emma" version="1.0">
              <emma:interpretation id="{BAB5B7ED-5313-47B5-A0BB-DDEB364D73C4}" emma:medium="tactile" emma:mode="ink">
                <msink:context xmlns:msink="http://schemas.microsoft.com/ink/2010/main" type="inkWord" rotatedBoundingBox="21733,5481 23837,5480 23838,6363 21734,6364"/>
              </emma:interpretation>
              <emma:one-of disjunction-type="recognition" id="oneOf23">
                <emma:interpretation id="interp113" emma:lang="en-NZ" emma:confidence="0">
                  <emma:literal>time</emma:literal>
                </emma:interpretation>
                <emma:interpretation id="interp114" emma:lang="en-NZ" emma:confidence="0">
                  <emma:literal>tome</emma:literal>
                </emma:interpretation>
                <emma:interpretation id="interp115" emma:lang="en-NZ" emma:confidence="0">
                  <emma:literal>tame</emma:literal>
                </emma:interpretation>
                <emma:interpretation id="interp116" emma:lang="en-NZ" emma:confidence="0">
                  <emma:literal>tone</emma:literal>
                </emma:interpretation>
                <emma:interpretation id="interp117" emma:lang="en-NZ" emma:confidence="0">
                  <emma:literal>t,me</emma:literal>
                </emma:interpretation>
              </emma:one-of>
            </emma:emma>
          </inkml:annotationXML>
          <inkml:trace contextRef="#ctx0" brushRef="#br3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      <inkml:trace contextRef="#ctx0" brushRef="#br3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      <inkml:trace contextRef="#ctx0" brushRef="#br3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      <inkml:trace contextRef="#ctx0" brushRef="#br3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    </inkml:traceGroup>
      </inkml:traceGroup>
    </inkml:traceGroup>
    <inkml:traceGroup>
      <inkml:annotationXML>
        <emma:emma xmlns:emma="http://www.w3.org/2003/04/emma" version="1.0">
          <emma:interpretation id="{E0412A76-459A-4D57-BBDB-8B9A3405A5DD}" emma:medium="tactile" emma:mode="ink">
            <msink:context xmlns:msink="http://schemas.microsoft.com/ink/2010/main" type="paragraph" rotatedBoundingBox="644,6697 22038,6585 22053,9620 660,97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FB111D-21A8-442F-9919-3E989ADC63AE}" emma:medium="tactile" emma:mode="ink">
              <msink:context xmlns:msink="http://schemas.microsoft.com/ink/2010/main" type="line" rotatedBoundingBox="644,6697 22038,6585 22047,8305 653,8417"/>
            </emma:interpretation>
          </emma:emma>
        </inkml:annotationXML>
        <inkml:traceGroup>
          <inkml:annotationXML>
            <emma:emma xmlns:emma="http://www.w3.org/2003/04/emma" version="1.0">
              <emma:interpretation id="{628CC6B3-44FE-4E7B-8682-D4A608E8F2FB}" emma:medium="tactile" emma:mode="ink">
                <msink:context xmlns:msink="http://schemas.microsoft.com/ink/2010/main" type="inkWord" rotatedBoundingBox="645,6907 5027,6884 5033,8024 651,8047"/>
              </emma:interpretation>
              <emma:one-of disjunction-type="recognition" id="oneOf24">
                <emma:interpretation id="interp118" emma:lang="en-NZ" emma:confidence="0">
                  <emma:literal>without</emma:literal>
                </emma:interpretation>
                <emma:interpretation id="interp119" emma:lang="en-NZ" emma:confidence="0">
                  <emma:literal>Without</emma:literal>
                </emma:interpretation>
                <emma:interpretation id="interp120" emma:lang="en-NZ" emma:confidence="0">
                  <emma:literal>withal</emma:literal>
                </emma:interpretation>
                <emma:interpretation id="interp121" emma:lang="en-NZ" emma:confidence="0">
                  <emma:literal>within</emma:literal>
                </emma:interpretation>
                <emma:interpretation id="interp122" emma:lang="en-NZ" emma:confidence="0">
                  <emma:literal>wither</emma:literal>
                </emma:interpretation>
              </emma:one-of>
            </emma:emma>
          </inkml:annotationXML>
          <inkml:trace contextRef="#ctx0" brushRef="#br3" timeOffset="76566.7884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      <inkml:trace contextRef="#ctx0" brushRef="#br3" timeOffset="76780.7121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      <inkml:trace contextRef="#ctx0" brushRef="#br3" timeOffset="76921.3553">1876 7124 1633 0,'0'0'105'0,"-37"-19"-54"16,37 19-16-16,-29-10-14 0,29 10-6 0,0 0-10 15,0 0-11-15,0 0-22 0,0 0-18 16,0 0-19-16,0 0-58 0,23 2-119 0,-23-2-266 15,30 1-72-15,2 2 314 0</inkml:trace>
          <inkml:trace contextRef="#ctx0" brushRef="#br3" timeOffset="77141.1388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      <inkml:trace contextRef="#ctx0" brushRef="#br3" timeOffset="77314.2721">2210 7485 1613 0,'0'0'63'0,"0"0"-35"0,-2 23-4 0,2-23-13 15,0 0-2-15,18 15-2 0,-18-15 0 0,28 4 3 16,-6-6 1-16,3-4-6 0,6-5-1 0,0-4-4 15,3-5-23-15,5-1-10 0,-1-9-32 0,9 6-17 16,-7-16-51-16,19 17-114 0,-20-13-197 16,3-1-85-16,5 13 294 0</inkml:trace>
          <inkml:trace contextRef="#ctx0" brushRef="#br3" timeOffset="77629.5921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      <inkml:trace contextRef="#ctx0" brushRef="#br3" timeOffset="78535.9331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      <inkml:trace contextRef="#ctx0" brushRef="#br3" timeOffset="78707.8357">4792 6958 1627 0,'-22'30'94'15,"12"11"-55"-15,-3 0 16 0,3 9-34 0,-2 2 15 16,2 2-6-16,1 0-14 0,1 0 6 0,1-2-15 15,2-3 2-15,3-2-12 0,-1-4 1 16,3-2-18-16,-1-6-21 0,3 0 10 0,-2-7-34 16,6 1-2-16,-6-29-50 0,11 42-105 15,-11-42-344-15,-7 21 0 0,7-21 311 0</inkml:trace>
          <inkml:trace contextRef="#ctx0" brushRef="#br3" timeOffset="78879.8036">4564 7255 1882 0,'0'0'78'0,"0"0"-34"0,0 0-17 16,0 0-18-16,0 0-5 0,0 0-3 0,0 0-1 15,25 5 0-15,-8-3 0 0,3 1-3 0,2-3-6 16,4 2-13-16,-2-2-12 0,8 3-5 0,1-6-21 16,13 10-51-16,-7-21-108 15,25 13-406-15,-8-3 25 0,5-6 278 0</inkml:trace>
        </inkml:traceGroup>
        <inkml:traceGroup>
          <inkml:annotationXML>
            <emma:emma xmlns:emma="http://www.w3.org/2003/04/emma" version="1.0">
              <emma:interpretation id="{720C57C7-27BF-4A73-8D47-12E7CAAB9AB9}" emma:medium="tactile" emma:mode="ink">
                <msink:context xmlns:msink="http://schemas.microsoft.com/ink/2010/main" type="inkWord" rotatedBoundingBox="6042,6990 10429,6967 10436,8295 6049,8318"/>
              </emma:interpretation>
              <emma:one-of disjunction-type="recognition" id="oneOf25">
                <emma:interpretation id="interp123" emma:lang="en-NZ" emma:confidence="0">
                  <emma:literal>corroding</emma:literal>
                </emma:interpretation>
                <emma:interpretation id="interp124" emma:lang="en-NZ" emma:confidence="0">
                  <emma:literal>Corroding</emma:literal>
                </emma:interpretation>
                <emma:interpretation id="interp125" emma:lang="en-NZ" emma:confidence="0">
                  <emma:literal>commodity</emma:literal>
                </emma:interpretation>
                <emma:interpretation id="interp126" emma:lang="en-NZ" emma:confidence="0">
                  <emma:literal>corroder</emma:literal>
                </emma:interpretation>
                <emma:interpretation id="interp127" emma:lang="en-NZ" emma:confidence="0">
                  <emma:literal>corroders</emma:literal>
                </emma:interpretation>
              </emma:one-of>
            </emma:emma>
          </inkml:annotationXML>
          <inkml:trace contextRef="#ctx0" brushRef="#br3" timeOffset="79442.3464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      <inkml:trace contextRef="#ctx0" brushRef="#br3" timeOffset="80333.0614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      <inkml:trace contextRef="#ctx0" brushRef="#br3" timeOffset="80661.2281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      <inkml:trace contextRef="#ctx0" brushRef="#br3" timeOffset="81275.5187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      <inkml:trace contextRef="#ctx0" brushRef="#br3" timeOffset="81494.3295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      <inkml:trace contextRef="#ctx0" brushRef="#br3" timeOffset="82385.8057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    </inkml:traceGroup>
        <inkml:traceGroup>
          <inkml:annotationXML>
            <emma:emma xmlns:emma="http://www.w3.org/2003/04/emma" version="1.0">
              <emma:interpretation id="{7F355DF5-4885-4813-8517-92419E7FE080}" emma:medium="tactile" emma:mode="ink">
                <msink:context xmlns:msink="http://schemas.microsoft.com/ink/2010/main" type="inkWord" rotatedBoundingBox="10979,6643 15093,6622 15102,8277 10987,8298"/>
              </emma:interpretation>
              <emma:one-of disjunction-type="recognition" id="oneOf26">
                <emma:interpretation id="interp128" emma:lang="en-NZ" emma:confidence="0">
                  <emma:literal>(reacting</emma:literal>
                </emma:interpretation>
                <emma:interpretation id="interp129" emma:lang="en-NZ" emma:confidence="0">
                  <emma:literal>(reaching</emma:literal>
                </emma:interpretation>
                <emma:interpretation id="interp130" emma:lang="en-NZ" emma:confidence="0">
                  <emma:literal>(redacting</emma:literal>
                </emma:interpretation>
                <emma:interpretation id="interp131" emma:lang="en-NZ" emma:confidence="0">
                  <emma:literal>breaching</emma:literal>
                </emma:interpretation>
                <emma:interpretation id="interp132" emma:lang="en-NZ" emma:confidence="0">
                  <emma:literal>Creating</emma:literal>
                </emma:interpretation>
              </emma:one-of>
            </emma:emma>
          </inkml:annotationXML>
          <inkml:trace contextRef="#ctx0" brushRef="#br3" timeOffset="118755.5818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      <inkml:trace contextRef="#ctx0" brushRef="#br3" timeOffset="119633.6673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      <inkml:trace contextRef="#ctx0" brushRef="#br3" timeOffset="119993.0878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      <inkml:trace contextRef="#ctx0" brushRef="#br3" timeOffset="120352.5289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      <inkml:trace contextRef="#ctx0" brushRef="#br3" timeOffset="120571.2891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      <inkml:trace contextRef="#ctx0" brushRef="#br3" timeOffset="120774.5013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      <inkml:trace contextRef="#ctx0" brushRef="#br3" timeOffset="121118.265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      <inkml:trace contextRef="#ctx0" brushRef="#br3" timeOffset="121274.5294">14087 7022 1601 0,'-26'-20'147'15,"26"20"-68"-15,-17-3-21 0,17 3-15 0,0 0-12 16,0 0-15-16,0 0-11 0,0 0-6 0,0 0-3 16,0 0-4-16,4 18-6 0,-4-18-6 0,22 11-15 15,-22-11 0-15,33 12-20 0,-33-12-70 0,42 17-97 16,-42-17-331-16,33 17-10 0,-10-2 219 15</inkml:trace>
          <inkml:trace contextRef="#ctx0" brushRef="#br3" timeOffset="121665.1848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      <inkml:trace contextRef="#ctx0" brushRef="#br3" timeOffset="122165.2484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    </inkml:traceGroup>
        <inkml:traceGroup>
          <inkml:annotationXML>
            <emma:emma xmlns:emma="http://www.w3.org/2003/04/emma" version="1.0">
              <emma:interpretation id="{8A575FC2-FBEB-47E8-B39F-F9BDA2386175}" emma:medium="tactile" emma:mode="ink">
                <msink:context xmlns:msink="http://schemas.microsoft.com/ink/2010/main" type="inkWord" rotatedBoundingBox="15739,6815 17692,6804 17696,7673 15743,7684"/>
              </emma:interpretation>
              <emma:one-of disjunction-type="recognition" id="oneOf27">
                <emma:interpretation id="interp133" emma:lang="en-NZ" emma:confidence="0">
                  <emma:literal>with</emma:literal>
                </emma:interpretation>
                <emma:interpretation id="interp134" emma:lang="en-NZ" emma:confidence="0">
                  <emma:literal>withe</emma:literal>
                </emma:interpretation>
                <emma:interpretation id="interp135" emma:lang="en-NZ" emma:confidence="0">
                  <emma:literal>width</emma:literal>
                </emma:interpretation>
                <emma:interpretation id="interp136" emma:lang="en-NZ" emma:confidence="0">
                  <emma:literal>writhe</emma:literal>
                </emma:interpretation>
                <emma:interpretation id="interp137" emma:lang="en-NZ" emma:confidence="0">
                  <emma:literal>withy</emma:literal>
                </emma:interpretation>
              </emma:one-of>
            </emma:emma>
          </inkml:annotationXML>
          <inkml:trace contextRef="#ctx0" brushRef="#br3" timeOffset="122946.0421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      <inkml:trace contextRef="#ctx0" brushRef="#br3" timeOffset="123165.7529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      <inkml:trace contextRef="#ctx0" brushRef="#br3" timeOffset="123279.4336">16690 6978 1474 0,'0'0'71'0,"0"0"-62"0,-17-10-9 15,17 10-3-15,0 0-33 0,0 0-13 0,20-19-11 16,-2 19-16-16,-18 0-79 0,34-25-268 0,-11 21-44 15,-4-10 183-15</inkml:trace>
          <inkml:trace contextRef="#ctx0" brushRef="#br3" timeOffset="123494.8877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      <inkml:trace contextRef="#ctx0" brushRef="#br3" timeOffset="123666.7837">17031 7286 1740 0,'-32'-1'127'0,"32"1"-65"0,0 0-21 0,-18 1-12 16,18-1-15-16,0 0-12 0,0 0-2 0,0 0 3 16,24 0 3-16,-4-3 1 0,7-3-2 0,5-6-4 15,5-2-1-15,2-1-10 0,3-2-10 0,-3-1-15 16,4 1-15-16,-4-6-34 0,8 9-42 0,-13-19-89 15,23 12-331-15,-16-1-11 0,-2-3 164 16</inkml:trace>
          <inkml:trace contextRef="#ctx0" brushRef="#br3" timeOffset="123979.2428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    </inkml:traceGroup>
        <inkml:traceGroup>
          <inkml:annotationXML>
            <emma:emma xmlns:emma="http://www.w3.org/2003/04/emma" version="1.0">
              <emma:interpretation id="{6168A551-45C0-4F7F-911C-A386638ACDA5}" emma:medium="tactile" emma:mode="ink">
                <msink:context xmlns:msink="http://schemas.microsoft.com/ink/2010/main" type="inkWord" rotatedBoundingBox="18295,6793 22039,6773 22047,8305 18303,8325"/>
              </emma:interpretation>
              <emma:one-of disjunction-type="recognition" id="oneOf28">
                <emma:interpretation id="interp138" emma:lang="en-NZ" emma:confidence="0">
                  <emma:literal>oxygen).</emma:literal>
                </emma:interpretation>
                <emma:interpretation id="interp139" emma:lang="en-NZ" emma:confidence="0">
                  <emma:literal>oxygen?</emma:literal>
                </emma:interpretation>
                <emma:interpretation id="interp140" emma:lang="en-NZ" emma:confidence="0">
                  <emma:literal>oxygen),</emma:literal>
                </emma:interpretation>
                <emma:interpretation id="interp141" emma:lang="en-NZ" emma:confidence="0">
                  <emma:literal>oxygen))</emma:literal>
                </emma:interpretation>
                <emma:interpretation id="interp142" emma:lang="en-NZ" emma:confidence="0">
                  <emma:literal>oxygen?)</emma:literal>
                </emma:interpretation>
              </emma:one-of>
            </emma:emma>
          </inkml:annotationXML>
          <inkml:trace contextRef="#ctx0" brushRef="#br3" timeOffset="124573.0523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      <inkml:trace contextRef="#ctx0" brushRef="#br3" timeOffset="124963.7906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      <inkml:trace contextRef="#ctx0" brushRef="#br3" timeOffset="128646.6869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      <inkml:trace contextRef="#ctx0" brushRef="#br3" timeOffset="129209.2005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      <inkml:trace contextRef="#ctx0" brushRef="#br3" timeOffset="129928.0929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      <inkml:trace contextRef="#ctx0" brushRef="#br3" timeOffset="130224.9356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      <inkml:trace contextRef="#ctx0" brushRef="#br3" timeOffset="130412.4483">22022 7701 2047 0,'-18'-1'0'16,"18"1"0"-16,0 0 0 0,0 0 0 15,-20-17 0-15,20 17 0 0,-6-17 0 0,6 17 0 16,-6-24-34-16,6 24-129 0,-6-29-210 15,6 29-251-15,0 0 7 0,5-27 382 0</inkml:trace>
        </inkml:traceGroup>
      </inkml:traceGroup>
      <inkml:traceGroup>
        <inkml:annotationXML>
          <emma:emma xmlns:emma="http://www.w3.org/2003/04/emma" version="1.0">
            <emma:interpretation id="{F155B24C-288C-435C-A5F0-57E7680BDDCD}" emma:medium="tactile" emma:mode="ink">
              <msink:context xmlns:msink="http://schemas.microsoft.com/ink/2010/main" type="line" rotatedBoundingBox="2086,7946 9702,7896 9713,9682 2097,9732"/>
            </emma:interpretation>
          </emma:emma>
        </inkml:annotationXML>
        <inkml:traceGroup>
          <inkml:annotationXML>
            <emma:emma xmlns:emma="http://www.w3.org/2003/04/emma" version="1.0">
              <emma:interpretation id="{16DCF808-6565-4120-AE96-C618C1B2FF01}" emma:medium="tactile" emma:mode="ink">
                <msink:context xmlns:msink="http://schemas.microsoft.com/ink/2010/main" type="inkWord" rotatedBoundingBox="2086,7946 6052,7920 6061,9318 2095,9344"/>
              </emma:interpretation>
              <emma:one-of disjunction-type="recognition" id="oneOf29">
                <emma:interpretation id="interp143" emma:lang="en-NZ" emma:confidence="0">
                  <emma:literal>Puzzle!</emma:literal>
                </emma:interpretation>
                <emma:interpretation id="interp144" emma:lang="en-NZ" emma:confidence="0">
                  <emma:literal>puzzle!</emma:literal>
                </emma:interpretation>
                <emma:interpretation id="interp145" emma:lang="en-NZ" emma:confidence="0">
                  <emma:literal>Puzzle!'</emma:literal>
                </emma:interpretation>
                <emma:interpretation id="interp146" emma:lang="en-NZ" emma:confidence="0">
                  <emma:literal>puzzle!'</emma:literal>
                </emma:interpretation>
                <emma:interpretation id="interp147" emma:lang="en-NZ" emma:confidence="0">
                  <emma:literal>Pule!</emma:literal>
                </emma:interpretation>
              </emma:one-of>
            </emma:emma>
          </inkml:annotationXML>
          <inkml:trace contextRef="#ctx0" brushRef="#br0" timeOffset="134212.4234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      <inkml:trace contextRef="#ctx0" brushRef="#br0" timeOffset="134603.1028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      <inkml:trace contextRef="#ctx0" brushRef="#br0" timeOffset="135212.54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      <inkml:trace contextRef="#ctx0" brushRef="#br0" timeOffset="135603.2117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      <inkml:trace contextRef="#ctx0" brushRef="#br0" timeOffset="135806.3583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      <inkml:trace contextRef="#ctx0" brushRef="#br0" timeOffset="136134.5212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      <inkml:trace contextRef="#ctx0" brushRef="#br0" timeOffset="136514.3363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      <inkml:trace contextRef="#ctx0" brushRef="#br0" timeOffset="136689.3494">5975 9055 1961 0,'-25'8'86'0,"25"-8"-86"0,0 0 0 15,-19 2 0-15,19-2 0 16,0 0 0-16,0 0 0 0,0 0 0 0,9-18-5 15,-9 18-47-15,13-23-22 0,-3-1-47 0,19 21-130 16,-17-18-360-16,15 5-4 0,1 4 298 0</inkml:trace>
        </inkml:traceGroup>
        <inkml:traceGroup>
          <inkml:annotationXML>
            <emma:emma xmlns:emma="http://www.w3.org/2003/04/emma" version="1.0">
              <emma:interpretation id="{F6B89019-6738-45F8-838B-2AC40D79B430}" emma:medium="tactile" emma:mode="ink">
                <msink:context xmlns:msink="http://schemas.microsoft.com/ink/2010/main" type="inkWord" rotatedBoundingBox="7371,8183 9704,8168 9713,9682 7381,9698"/>
              </emma:interpretation>
              <emma:one-of disjunction-type="recognition" id="oneOf30">
                <emma:interpretation id="interp148" emma:lang="en-NZ" emma:confidence="0">
                  <emma:literal>Why?</emma:literal>
                </emma:interpretation>
                <emma:interpretation id="interp149" emma:lang="en-NZ" emma:confidence="0">
                  <emma:literal>why?</emma:literal>
                </emma:interpretation>
                <emma:interpretation id="interp150" emma:lang="en-NZ" emma:confidence="0">
                  <emma:literal>Whig?</emma:literal>
                </emma:interpretation>
                <emma:interpretation id="interp151" emma:lang="en-NZ" emma:confidence="0">
                  <emma:literal>Why'.</emma:literal>
                </emma:interpretation>
              </emma:one-of>
            </emma:emma>
          </inkml:annotationXML>
          <inkml:trace contextRef="#ctx0" brushRef="#br0" timeOffset="138067.3445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      <inkml:trace contextRef="#ctx0" brushRef="#br0" timeOffset="138473.6633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      <inkml:trace contextRef="#ctx0" brushRef="#br0" timeOffset="138958.1016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      <inkml:trace contextRef="#ctx0" brushRef="#br0" timeOffset="139676.9798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      <inkml:trace contextRef="#ctx0" brushRef="#br0" timeOffset="139848.8601">9512 9010 1940 0,'-27'16'85'16,"6"-4"-63"-16,21-12-22 0,-25 15 0 15,25-15 0-15,0 0 0 0,0 0 0 0,0 0 0 16,0 0 0-16,0 0 0 0,0 0 0 0,0 0 0 16,0 0-13-16,22-8-66 0,-11-10-91 0,27 9-493 15,-16-6 30-15,6-2 145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FBCCE29-2443-4ED5-A0F8-D0AA65A709D4}" emma:medium="tactile" emma:mode="ink">
          <msink:context xmlns:msink="http://schemas.microsoft.com/ink/2010/main" type="inkDrawing" rotatedBoundingBox="888,110 24120,1524 23716,8168 484,6754" shapeName="Other"/>
        </emma:interpretation>
      </emma:emma>
    </inkml:annotationXML>
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<inkml:trace contextRef="#ctx0" brushRef="#br0" timeOffset="1297.061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<inkml:trace contextRef="#ctx0" brushRef="#br0" timeOffset="1625.1892">4201 976 1376 0,'0'0'24'0,"-20"-17"-17"0,20 17-6 16,0 0-13-16,0 0-18 0,0 0-85 0,0 0-83 15,0 0-87-15,0 0-189 0,19 8 181 0,5 13 293 16</inkml:trace>
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<inkml:trace contextRef="#ctx0" brushRef="#br0" timeOffset="2347.241">5084 924 1675 0,'0'0'39'16,"-19"4"-21"-16,19-4-6 0,0 0-2 0,0 0-5 15,0 0-15-15,0 0-32 0,0 0-47 0,0 0-43 16,0 0-143-16,0 0-277 0,0 0 44 0,0 0 358 16</inkml:trace>
    <inkml:trace contextRef="#ctx0" brushRef="#br0" timeOffset="2821.2082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<inkml:trace contextRef="#ctx0" brushRef="#br0" timeOffset="4046.2545">7090 729 1560 0,'-30'5'282'0,"6"12"-261"0,3 2-19 0,0 10-35 16,1 4 30-16,-4 2 6 0,1 1-6 0,0-1-6 15,6 1-31-15,0-11-38 0,20 9-109 0,-16-14-210 16,21 9-173-16,6 5 23 0,-5-10 547 0</inkml:trace>
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<inkml:trace contextRef="#ctx0" brushRef="#br0" timeOffset="8566.8861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<inkml:trace contextRef="#ctx0" brushRef="#br0" timeOffset="9395.0818">16324 1524 1931 0,'-6'17'72'0,"6"-17"-37"0,-17 7-26 0,17-7-9 16,0 0 0-16,0 0 0 0,0 0 0 15,0 0 0-15,0 0-14 0,0 0-46 0,0 0-63 16,-18-16-176-16,18 16-345 0,0 0 27 0,0 0 328 15</inkml:trace>
    <inkml:trace contextRef="#ctx0" brushRef="#br1" timeOffset="14841.1402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  <inkml:trace contextRef="#ctx0" brushRef="#br2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<inkml:trace contextRef="#ctx0" brushRef="#br2" timeOffset="21838.6993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<inkml:trace contextRef="#ctx0" brushRef="#br2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<inkml:trace contextRef="#ctx0" brushRef="#br2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<inkml:trace contextRef="#ctx0" brushRef="#br2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<inkml:trace contextRef="#ctx0" brushRef="#br2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<inkml:trace contextRef="#ctx0" brushRef="#br2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<inkml:trace contextRef="#ctx0" brushRef="#br2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<inkml:trace contextRef="#ctx0" brushRef="#br2" timeOffset="23972.3743">4622 3042 1623 0,'-27'0'94'0,"27"0"-55"0,-26 10-16 0,26-10-7 16,0 0-9-16,0 0-5 0,-13 21-5 0,13-21 1 16,6 17-9-16,-6-17-8 0,17 18-18 0,-17-18-26 15,27 17-42-15,-27-17-72 0,35 12-141 16,-13-3-227-16,-22-9 67 0,45 15 433 0</inkml:trace>
    <inkml:trace contextRef="#ctx0" brushRef="#br2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<inkml:trace contextRef="#ctx0" brushRef="#br2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<inkml:trace contextRef="#ctx0" brushRef="#br2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<inkml:trace contextRef="#ctx0" brushRef="#br2" timeOffset="25492.0278">6981 2936 1475 0,'-28'18'268'0,"-1"-15"-221"0,9 3-20 0,20-6-13 16,-20 8-6-16,20-8-8 0,0 0-11 0,0 0-9 15,0 0-7-15,18 23-12 0,-18-23-13 0,42 19-31 16,-17-21-40-16,19 17-68 0,-14-19-57 0,20 8-193 16,1 12-25-16,-12-18 329 0</inkml:trace>
    <inkml:trace contextRef="#ctx0" brushRef="#br2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<inkml:trace contextRef="#ctx0" brushRef="#br2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<inkml:trace contextRef="#ctx0" brushRef="#br2" timeOffset="26663.0795">9481 2910 1727 0,'-30'34'35'15,"7"6"-11"-15,0 2-7 0,4 4 11 0,1-1-6 16,1 1 1-16,1 1 0 0,3 1-24 0,2 0 16 16,4 2-24-16,2-3 5 0,2-1 7 0,6-1-19 15,-1-4-2-15,7-1-26 0,-2-10-28 0,13 8-45 16,-20-38-67-16,40 46-216 0,-16-27-155 15,-1-12 59-15,12 9 496 0</inkml:trace>
    <inkml:trace contextRef="#ctx0" brushRef="#br2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<inkml:trace contextRef="#ctx0" brushRef="#br2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<inkml:trace contextRef="#ctx0" brushRef="#br2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<inkml:trace contextRef="#ctx0" brushRef="#br2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<inkml:trace contextRef="#ctx0" brushRef="#br2" timeOffset="28272.6699">11331 3258 1809 0,'-27'7'134'0,"27"-7"-100"15,0 0-25-15,0 0-5 0,0 0 11 16,0 0-13-16,9 20 13 0,-9-20-12 0,37 12-3 16,-5-7 2-16,7-4-3 0,5-1-5 0,4-3-10 15,0-3-21-15,8 5-30 0,-8-15-75 0,29 20-330 16,-15-14-153-16,7 1 32 0,6 7 526 0</inkml:trace>
    <inkml:trace contextRef="#ctx0" brushRef="#br2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<inkml:trace contextRef="#ctx0" brushRef="#br2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<inkml:trace contextRef="#ctx0" brushRef="#br2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<inkml:trace contextRef="#ctx0" brushRef="#br2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<inkml:trace contextRef="#ctx0" brushRef="#br2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<inkml:trace contextRef="#ctx0" brushRef="#br2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<inkml:trace contextRef="#ctx0" brushRef="#br2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<inkml:trace contextRef="#ctx0" brushRef="#br2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<inkml:trace contextRef="#ctx0" brushRef="#br2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<inkml:trace contextRef="#ctx0" brushRef="#br2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<inkml:trace contextRef="#ctx0" brushRef="#br2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<inkml:trace contextRef="#ctx0" brushRef="#br2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<inkml:trace contextRef="#ctx0" brushRef="#br2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<inkml:trace contextRef="#ctx0" brushRef="#br2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<inkml:trace contextRef="#ctx0" brushRef="#br2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<inkml:trace contextRef="#ctx0" brushRef="#br2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<inkml:trace contextRef="#ctx0" brushRef="#br2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<inkml:trace contextRef="#ctx0" brushRef="#br2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<inkml:trace contextRef="#ctx0" brushRef="#br2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<inkml:trace contextRef="#ctx0" brushRef="#br2" timeOffset="37080.5483">4963 4360 1458 0,'-23'-14'234'0,"23"14"-166"16,-23-2-33-16,23 2-12 0,0 0-13 0,0 0-15 16,0 0-23-16,0 0-30 0,0 0-53 0,0 0-91 15,17 13-226-15,-17-13-136 0,31 6 133 0</inkml:trace>
    <inkml:trace contextRef="#ctx0" brushRef="#br2" timeOffset="37455.6216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<inkml:trace contextRef="#ctx0" brushRef="#br2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<inkml:trace contextRef="#ctx0" brushRef="#br2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<inkml:trace contextRef="#ctx0" brushRef="#br2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<inkml:trace contextRef="#ctx0" brushRef="#br2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<inkml:trace contextRef="#ctx0" brushRef="#br2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<inkml:trace contextRef="#ctx0" brushRef="#br3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<inkml:trace contextRef="#ctx0" brushRef="#br3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<inkml:trace contextRef="#ctx0" brushRef="#br3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<inkml:trace contextRef="#ctx0" brushRef="#br3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<inkml:trace contextRef="#ctx0" brushRef="#br3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<inkml:trace contextRef="#ctx0" brushRef="#br3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<inkml:trace contextRef="#ctx0" brushRef="#br3" timeOffset="46870.7555">14094 4681 1855 0,'0'0'54'16,"0"0"-24"-16,0 0-11 0,0 0-6 0,0 0-7 16,0 0-3-16,0 0 0 0,23 3 0 0,-3-1-1 15,5 1-1-15,6-2-1 0,3 0-1 0,6-2-8 16,1-3-21-16,8 6-34 0,-4-16-73 0,20 23-192 16,-9-20-270-16,4 2 14 0,1 7 351 15</inkml:trace>
    <inkml:trace contextRef="#ctx0" brushRef="#br3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<inkml:trace contextRef="#ctx0" brushRef="#br3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<inkml:trace contextRef="#ctx0" brushRef="#br3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<inkml:trace contextRef="#ctx0" brushRef="#br3" timeOffset="48042.773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<inkml:trace contextRef="#ctx0" brushRef="#br3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<inkml:trace contextRef="#ctx0" brushRef="#br3" timeOffset="49288.205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<inkml:trace contextRef="#ctx0" brushRef="#br3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<inkml:trace contextRef="#ctx0" brushRef="#br3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<inkml:trace contextRef="#ctx0" brushRef="#br3" timeOffset="51693.1971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<inkml:trace contextRef="#ctx0" brushRef="#br3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<inkml:trace contextRef="#ctx0" brushRef="#br3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<inkml:trace contextRef="#ctx0" brushRef="#br3" timeOffset="52802.7016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<inkml:trace contextRef="#ctx0" brushRef="#br3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<inkml:trace contextRef="#ctx0" brushRef="#br3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<inkml:trace contextRef="#ctx0" brushRef="#br3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<inkml:trace contextRef="#ctx0" brushRef="#br3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<inkml:trace contextRef="#ctx0" brushRef="#br3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<inkml:trace contextRef="#ctx0" brushRef="#br3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<inkml:trace contextRef="#ctx0" brushRef="#br3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<inkml:trace contextRef="#ctx0" brushRef="#br3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<inkml:trace contextRef="#ctx0" brushRef="#br3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<inkml:trace contextRef="#ctx0" brushRef="#br3" timeOffset="61885.3465">8010 5894 1528 0,'-26'-27'208'0,"26"27"-89"15,-25-20-46-15,25 20-22 0,-27-6-23 16,27 6-14-16,-21-1-10 0,21 1-7 16,0 0-9-16,0 0-18 0,0 0-23 0,0 0-42 15,0 0-66-15,0 0-129 0,0 0-300 0,0 0 40 16,0 0 310-16</inkml:trace>
    <inkml:trace contextRef="#ctx0" brushRef="#br3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<inkml:trace contextRef="#ctx0" brushRef="#br3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<inkml:trace contextRef="#ctx0" brushRef="#br3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<inkml:trace contextRef="#ctx0" brushRef="#br3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<inkml:trace contextRef="#ctx0" brushRef="#br3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<inkml:trace contextRef="#ctx0" brushRef="#br1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<inkml:trace contextRef="#ctx0" brushRef="#br1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<inkml:trace contextRef="#ctx0" brushRef="#br1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<inkml:trace contextRef="#ctx0" brushRef="#br1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<inkml:trace contextRef="#ctx0" brushRef="#br1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<inkml:trace contextRef="#ctx0" brushRef="#br1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<inkml:trace contextRef="#ctx0" brushRef="#br1" timeOffset="70717.936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<inkml:trace contextRef="#ctx0" brushRef="#br1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<inkml:trace contextRef="#ctx0" brushRef="#br1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<inkml:trace contextRef="#ctx0" brushRef="#br1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<inkml:trace contextRef="#ctx0" brushRef="#br1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<inkml:trace contextRef="#ctx0" brushRef="#br1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<inkml:trace contextRef="#ctx0" brushRef="#br1" timeOffset="73186.936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<inkml:trace contextRef="#ctx0" brushRef="#br1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<inkml:trace contextRef="#ctx0" brushRef="#br1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<inkml:trace contextRef="#ctx0" brushRef="#br1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<inkml:trace contextRef="#ctx0" brushRef="#br1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<inkml:trace contextRef="#ctx0" brushRef="#br1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<inkml:trace contextRef="#ctx0" brushRef="#br1" timeOffset="123279.4336">16690 6978 1474 0,'0'0'71'0,"0"0"-62"0,-17-10-9 15,17 10-3-15,0 0-33 0,0 0-13 0,20-19-11 16,-2 19-16-16,-18 0-79 0,34-25-268 0,-11 21-44 15,-4-10 183-15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07.008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8FBBC854-1B4B-465C-8277-FAC1A69EDCAC}" emma:medium="tactile" emma:mode="ink">
          <msink:context xmlns:msink="http://schemas.microsoft.com/ink/2010/main" type="inkDrawing" rotatedBoundingBox="1188,11727 25106,11241 25113,11571 1195,12057" shapeName="Other"/>
        </emma:interpretation>
      </emma:emma>
    </inkml:annotationXML>
    <inkml:trace contextRef="#ctx0" brushRef="#br0">1191 11842 663 0,'0'0'153'16,"0"0"-71"-16,0 0-36 0,0 0-20 0,0 0-8 16,0 0 0-16,0 0 0 0,0 0-2 0,0 0-5 15,0 0 0-15,0 0-7 0,0 0-4 16,0 0-6-16,0 0-15 0,0 0-8 0,0 0 2 15,0 0 9-15,0 0 9 0,0 0 9 16,17-7 0-16,-17 7-1 0,0 0 3 0,18 13-1 16,-18-13 3-16,17 11-1 0,-17-11 6 0,22 12 7 15,-22-12 9-15,27 13 9 0,-9-4 3 0,-1-3-6 16,5 5 3-16,-1-3-6 0,7 6 3 0,0-5-3 16,4 6-4-16,5-3-8 0,6 1-2 0,4 1-7 15,6-2 2-15,7-1-9 0,4-2 3 0,11-3-7 16,4-1 0-16,7-4 2 0,5-1-2 15,9-2 0-15,6-3-1 0,8-1 1 16,7-5-1-16,4 0 2 0,5-2 0 0,7-2 2 16,6 0-1-16,1-1 6 0,8-1-5 0,2 0 6 15,4 3-5-15,3-2 4 0,5 1-1 0,3 1 5 16,4-2-23-16,5 4 29 0,10 2 4 0,-4-2 0 16,3 6 21-16,2-5-13 0,-4 3-6 0,1-2 2 15,4 3-1-15,-3-3-10 0,7 3-5 16,4 0 3-16,5 1-4 0,1 0 1 0,2 1 0 15,3 2-3-15,1 1-2 0,1 1-3 0,3 0 1 16,-4-2 3-16,3 1-1 0,8-1 1 0,4 1-3 16,10-3-4-16,4-1-1 0,0-2 3 0,0-1-1 15,7-2 6-15,1-1-1 0,6-2 5 0,5-1-2 16,8-2 8-16,2 0-3 16,4 0 8-16,0 2-4 0,-3-1 5 0,5 3-5 15,-10-1-2-15,1 2-2 0,-2 2-1 0,-4 1-5 16,3 2 1-16,0 2-3 0,0 1-2 0,-3 4 3 15,-2 1-2-15,-4 4 1 0,-12-1-1 0,-2 1 2 16,-2-1-1-16,1 2 3 0,-1-1-1 0,4 0-1 16,2 0-2-16,-1-1 0 0,-4-2 0 0,-3-1 3 15,-2-2 1-15,0 0 5 0,0-3 0 16,6 2 2-16,0-3 1 0,2 1-1 0,-5-2 1 16,-1 0 0-16,-7-1 1 0,-3 2 0 0,0 0-4 15,-1 4-2-15,-3 2-3 0,-2 2-2 0,-11-2 2 16,-2-1 0-16,-5 1 1 0,-5 2-2 15,-4 0-2-15,-7 3 2 0,-8 1-2 0,-5 1 2 16,-5 0-2-16,-3 1 1 0,-5 0-1 0,-3 0 1 16,-5-2 0-16,-4 0 2 0,-5-1-3 15,-2-1 4-15,-5-2-4 0,-2-2-3 0,-2-1-1 16,-6-3-2-16,-2 1-2 0,-4 0-4 0,-8-1-2 16,-6-2-7-16,-6 3-6 0,-4-4-8 0,-4 2-7 15,-6-4-12-15,1 8-21 0,-16-14-35 0,9 16-49 16,-22-18-64-16,2 4-272 0,3 12 66 0,-22-20 324 15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7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12" Type="http://schemas.openxmlformats.org/officeDocument/2006/relationships/image" Target="../media/image1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customXml" Target="../ink/ink12.xml"/><Relationship Id="rId5" Type="http://schemas.openxmlformats.org/officeDocument/2006/relationships/customXml" Target="../ink/ink9.xml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customXml" Target="../ink/ink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customXml" Target="../ink/ink18.xml"/><Relationship Id="rId18" Type="http://schemas.openxmlformats.org/officeDocument/2006/relationships/image" Target="../media/image23.emf"/><Relationship Id="rId26" Type="http://schemas.openxmlformats.org/officeDocument/2006/relationships/image" Target="../media/image27.emf"/><Relationship Id="rId39" Type="http://schemas.openxmlformats.org/officeDocument/2006/relationships/customXml" Target="../ink/ink31.xml"/><Relationship Id="rId3" Type="http://schemas.openxmlformats.org/officeDocument/2006/relationships/customXml" Target="../ink/ink13.xml"/><Relationship Id="rId21" Type="http://schemas.openxmlformats.org/officeDocument/2006/relationships/customXml" Target="../ink/ink22.xml"/><Relationship Id="rId34" Type="http://schemas.openxmlformats.org/officeDocument/2006/relationships/image" Target="../media/image31.emf"/><Relationship Id="rId42" Type="http://schemas.openxmlformats.org/officeDocument/2006/relationships/image" Target="../media/image35.emf"/><Relationship Id="rId7" Type="http://schemas.openxmlformats.org/officeDocument/2006/relationships/customXml" Target="../ink/ink15.xml"/><Relationship Id="rId12" Type="http://schemas.openxmlformats.org/officeDocument/2006/relationships/image" Target="../media/image20.emf"/><Relationship Id="rId17" Type="http://schemas.openxmlformats.org/officeDocument/2006/relationships/customXml" Target="../ink/ink20.xml"/><Relationship Id="rId25" Type="http://schemas.openxmlformats.org/officeDocument/2006/relationships/customXml" Target="../ink/ink24.xml"/><Relationship Id="rId33" Type="http://schemas.openxmlformats.org/officeDocument/2006/relationships/customXml" Target="../ink/ink28.xml"/><Relationship Id="rId38" Type="http://schemas.openxmlformats.org/officeDocument/2006/relationships/image" Target="../media/image33.emf"/><Relationship Id="rId2" Type="http://schemas.openxmlformats.org/officeDocument/2006/relationships/image" Target="../media/image2.gif"/><Relationship Id="rId16" Type="http://schemas.openxmlformats.org/officeDocument/2006/relationships/image" Target="../media/image22.emf"/><Relationship Id="rId20" Type="http://schemas.openxmlformats.org/officeDocument/2006/relationships/image" Target="../media/image24.emf"/><Relationship Id="rId29" Type="http://schemas.openxmlformats.org/officeDocument/2006/relationships/customXml" Target="../ink/ink26.xml"/><Relationship Id="rId41" Type="http://schemas.openxmlformats.org/officeDocument/2006/relationships/customXml" Target="../ink/ink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11" Type="http://schemas.openxmlformats.org/officeDocument/2006/relationships/customXml" Target="../ink/ink17.xml"/><Relationship Id="rId24" Type="http://schemas.openxmlformats.org/officeDocument/2006/relationships/image" Target="../media/image26.emf"/><Relationship Id="rId32" Type="http://schemas.openxmlformats.org/officeDocument/2006/relationships/image" Target="../media/image30.emf"/><Relationship Id="rId37" Type="http://schemas.openxmlformats.org/officeDocument/2006/relationships/customXml" Target="../ink/ink30.xml"/><Relationship Id="rId40" Type="http://schemas.openxmlformats.org/officeDocument/2006/relationships/image" Target="../media/image34.emf"/><Relationship Id="rId5" Type="http://schemas.openxmlformats.org/officeDocument/2006/relationships/customXml" Target="../ink/ink14.xml"/><Relationship Id="rId15" Type="http://schemas.openxmlformats.org/officeDocument/2006/relationships/customXml" Target="../ink/ink19.xml"/><Relationship Id="rId23" Type="http://schemas.openxmlformats.org/officeDocument/2006/relationships/customXml" Target="../ink/ink23.xml"/><Relationship Id="rId28" Type="http://schemas.openxmlformats.org/officeDocument/2006/relationships/image" Target="../media/image28.emf"/><Relationship Id="rId36" Type="http://schemas.openxmlformats.org/officeDocument/2006/relationships/image" Target="../media/image32.emf"/><Relationship Id="rId10" Type="http://schemas.openxmlformats.org/officeDocument/2006/relationships/image" Target="../media/image19.emf"/><Relationship Id="rId19" Type="http://schemas.openxmlformats.org/officeDocument/2006/relationships/customXml" Target="../ink/ink21.xml"/><Relationship Id="rId31" Type="http://schemas.openxmlformats.org/officeDocument/2006/relationships/customXml" Target="../ink/ink27.xml"/><Relationship Id="rId44" Type="http://schemas.openxmlformats.org/officeDocument/2006/relationships/image" Target="../media/image36.emf"/><Relationship Id="rId4" Type="http://schemas.openxmlformats.org/officeDocument/2006/relationships/image" Target="../media/image150.emf"/><Relationship Id="rId9" Type="http://schemas.openxmlformats.org/officeDocument/2006/relationships/customXml" Target="../ink/ink16.xml"/><Relationship Id="rId14" Type="http://schemas.openxmlformats.org/officeDocument/2006/relationships/image" Target="../media/image21.emf"/><Relationship Id="rId22" Type="http://schemas.openxmlformats.org/officeDocument/2006/relationships/image" Target="../media/image25.emf"/><Relationship Id="rId27" Type="http://schemas.openxmlformats.org/officeDocument/2006/relationships/customXml" Target="../ink/ink25.xml"/><Relationship Id="rId30" Type="http://schemas.openxmlformats.org/officeDocument/2006/relationships/image" Target="../media/image29.emf"/><Relationship Id="rId35" Type="http://schemas.openxmlformats.org/officeDocument/2006/relationships/customXml" Target="../ink/ink29.xml"/><Relationship Id="rId43" Type="http://schemas.openxmlformats.org/officeDocument/2006/relationships/customXml" Target="../ink/ink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163456"/>
              </p:ext>
            </p:extLst>
          </p:nvPr>
        </p:nvGraphicFramePr>
        <p:xfrm>
          <a:off x="214283" y="762000"/>
          <a:ext cx="8750332" cy="5242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 off rusting 1 – discussion and write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watching things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rusting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humans can do to reduce the rate of corrosion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Explain the position of Al on the reactivity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is reactive BUT doesn’t react much (!?!)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alloys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alloys are and why people use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using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ion table to name compounds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name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learn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how to write the chemical compound from the name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94480" y="646560"/>
              <a:ext cx="1013040" cy="960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0800" y="644040"/>
                <a:ext cx="1029240" cy="9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76680" y="1215000"/>
              <a:ext cx="1530720" cy="1993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64440" y="1212480"/>
                <a:ext cx="1545480" cy="200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814560" y="2880000"/>
              <a:ext cx="1245960" cy="1537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99440" y="2877480"/>
                <a:ext cx="1263600" cy="155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0"/>
            <a:ext cx="9343750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27440" y="2530080"/>
              <a:ext cx="6552360" cy="271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2680" y="2517840"/>
                <a:ext cx="6569640" cy="27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48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-1"/>
            <a:ext cx="7734300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95200" y="981360"/>
              <a:ext cx="6911640" cy="5646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0800" y="969120"/>
                <a:ext cx="6941880" cy="567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7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6520" y="731880"/>
              <a:ext cx="5004000" cy="111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080" y="719280"/>
                <a:ext cx="501696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34360" y="262440"/>
              <a:ext cx="8347680" cy="3225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8520" y="249120"/>
                <a:ext cx="8366040" cy="32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13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9760" y="262440"/>
              <a:ext cx="8342280" cy="2250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720" y="249120"/>
                <a:ext cx="8358840" cy="227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8760" y="4127760"/>
              <a:ext cx="8611560" cy="206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040" y="4113000"/>
                <a:ext cx="8623800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34360" y="2390760"/>
              <a:ext cx="7700760" cy="109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520" y="2376720"/>
                <a:ext cx="7733160" cy="11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160360" y="4686840"/>
              <a:ext cx="3721320" cy="66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44160" y="4672080"/>
                <a:ext cx="3740040" cy="68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326520" y="4190760"/>
              <a:ext cx="8465400" cy="24076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440" y="4177440"/>
                <a:ext cx="8488440" cy="242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311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4360" y="262440"/>
              <a:ext cx="8347680" cy="322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49120"/>
                <a:ext cx="8366040" cy="325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403960" y="4880880"/>
              <a:ext cx="211680" cy="154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87400" y="4870800"/>
                <a:ext cx="23076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81440" y="3881520"/>
              <a:ext cx="8858880" cy="452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8920" y="3867120"/>
                <a:ext cx="8863920" cy="47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1756080" y="4655867"/>
              <a:ext cx="961560" cy="680053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51400" y="4643987"/>
                <a:ext cx="978120" cy="7081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2621520" y="4240080"/>
              <a:ext cx="5956560" cy="16239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19000" y="4225680"/>
                <a:ext cx="5961600" cy="165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1" name="Ink 10"/>
              <p14:cNvContentPartPr/>
              <p14:nvPr/>
            </p14:nvContentPartPr>
            <p14:xfrm>
              <a:off x="6368040" y="4190760"/>
              <a:ext cx="687600" cy="728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365520" y="4177440"/>
                <a:ext cx="703440" cy="74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242497" y="4416467"/>
              <a:ext cx="483840" cy="6181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7017" y="4402067"/>
                <a:ext cx="513360" cy="63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199017" y="4460027"/>
              <a:ext cx="615240" cy="6595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86777" y="4449587"/>
                <a:ext cx="637920" cy="68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154080" y="5321507"/>
              <a:ext cx="2652840" cy="794533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39320" y="5315747"/>
                <a:ext cx="2670120" cy="8046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0" name="Ink 19"/>
              <p14:cNvContentPartPr/>
              <p14:nvPr/>
            </p14:nvContentPartPr>
            <p14:xfrm>
              <a:off x="6976297" y="4341587"/>
              <a:ext cx="625320" cy="5378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966577" y="4325747"/>
                <a:ext cx="650880" cy="55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21" name="Ink 20"/>
              <p14:cNvContentPartPr/>
              <p14:nvPr/>
            </p14:nvContentPartPr>
            <p14:xfrm>
              <a:off x="7754977" y="4325387"/>
              <a:ext cx="756360" cy="5889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752097" y="4310627"/>
                <a:ext cx="774000" cy="60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2" name="Ink 21"/>
              <p14:cNvContentPartPr/>
              <p14:nvPr/>
            </p14:nvContentPartPr>
            <p14:xfrm>
              <a:off x="5124457" y="5604467"/>
              <a:ext cx="1083240" cy="9730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121577" y="5594027"/>
                <a:ext cx="1102680" cy="99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26" name="Ink 25"/>
              <p14:cNvContentPartPr/>
              <p14:nvPr/>
            </p14:nvContentPartPr>
            <p14:xfrm>
              <a:off x="5563800" y="3081600"/>
              <a:ext cx="3148920" cy="89316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550120" y="3065040"/>
                <a:ext cx="3169080" cy="92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7" name="Ink 26"/>
              <p14:cNvContentPartPr/>
              <p14:nvPr/>
            </p14:nvContentPartPr>
            <p14:xfrm>
              <a:off x="7616880" y="3406320"/>
              <a:ext cx="195480" cy="27720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600320" y="3390120"/>
                <a:ext cx="228600" cy="30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8" name="Ink 27"/>
              <p14:cNvContentPartPr/>
              <p14:nvPr/>
            </p14:nvContentPartPr>
            <p14:xfrm>
              <a:off x="7947720" y="3212640"/>
              <a:ext cx="320400" cy="4741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932240" y="3196080"/>
                <a:ext cx="352440" cy="50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9" name="Ink 28"/>
              <p14:cNvContentPartPr/>
              <p14:nvPr/>
            </p14:nvContentPartPr>
            <p14:xfrm>
              <a:off x="544680" y="5159520"/>
              <a:ext cx="3579120" cy="7732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28840" y="5145120"/>
                <a:ext cx="3610080" cy="80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30" name="Ink 29"/>
              <p14:cNvContentPartPr/>
              <p14:nvPr/>
            </p14:nvContentPartPr>
            <p14:xfrm>
              <a:off x="2725920" y="4752000"/>
              <a:ext cx="3155760" cy="44028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709360" y="4737240"/>
                <a:ext cx="3174840" cy="4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31" name="Ink 30"/>
              <p14:cNvContentPartPr/>
              <p14:nvPr/>
            </p14:nvContentPartPr>
            <p14:xfrm>
              <a:off x="4703617" y="5613107"/>
              <a:ext cx="791280" cy="81288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97857" y="5597627"/>
                <a:ext cx="812520" cy="83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32" name="Ink 31"/>
              <p14:cNvContentPartPr/>
              <p14:nvPr/>
            </p14:nvContentPartPr>
            <p14:xfrm>
              <a:off x="5980177" y="5698787"/>
              <a:ext cx="898560" cy="835560"/>
            </p14:xfrm>
          </p:contentPart>
        </mc:Choice>
        <mc:Fallback>
          <p:pic>
            <p:nvPicPr>
              <p:cNvPr id="32" name="Ink 3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964697" y="5685467"/>
                <a:ext cx="925920" cy="86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33" name="Ink 32"/>
              <p14:cNvContentPartPr/>
              <p14:nvPr/>
            </p14:nvContentPartPr>
            <p14:xfrm>
              <a:off x="6924457" y="5645867"/>
              <a:ext cx="848160" cy="867600"/>
            </p14:xfrm>
          </p:contentPart>
        </mc:Choice>
        <mc:Fallback>
          <p:pic>
            <p:nvPicPr>
              <p:cNvPr id="33" name="Ink 32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909337" y="5631827"/>
                <a:ext cx="877320" cy="89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34" name="Ink 33"/>
              <p14:cNvContentPartPr/>
              <p14:nvPr/>
            </p14:nvContentPartPr>
            <p14:xfrm>
              <a:off x="7709257" y="5294507"/>
              <a:ext cx="1081080" cy="1244160"/>
            </p14:xfrm>
          </p:contentPart>
        </mc:Choice>
        <mc:Fallback>
          <p:pic>
            <p:nvPicPr>
              <p:cNvPr id="34" name="Ink 3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700617" y="5281187"/>
                <a:ext cx="1103040" cy="126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91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36402" y="-225674"/>
            <a:ext cx="6785472" cy="722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13927</TotalTime>
  <Words>192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592</cp:revision>
  <dcterms:created xsi:type="dcterms:W3CDTF">2006-08-16T00:00:00Z</dcterms:created>
  <dcterms:modified xsi:type="dcterms:W3CDTF">2015-11-02T00:19:49Z</dcterms:modified>
</cp:coreProperties>
</file>