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91" r:id="rId4"/>
    <p:sldId id="692" r:id="rId5"/>
    <p:sldId id="693" r:id="rId6"/>
    <p:sldId id="694" r:id="rId7"/>
    <p:sldId id="695" r:id="rId8"/>
    <p:sldId id="696" r:id="rId9"/>
    <p:sldId id="697" r:id="rId10"/>
    <p:sldId id="698" r:id="rId11"/>
    <p:sldId id="699" r:id="rId12"/>
    <p:sldId id="700" r:id="rId13"/>
    <p:sldId id="701" r:id="rId14"/>
    <p:sldId id="702" r:id="rId15"/>
    <p:sldId id="703" r:id="rId16"/>
    <p:sldId id="704" r:id="rId17"/>
    <p:sldId id="705" r:id="rId18"/>
    <p:sldId id="706" r:id="rId19"/>
    <p:sldId id="707" r:id="rId20"/>
    <p:sldId id="708" r:id="rId21"/>
    <p:sldId id="709" r:id="rId22"/>
    <p:sldId id="710" r:id="rId23"/>
    <p:sldId id="711" r:id="rId24"/>
    <p:sldId id="712" r:id="rId25"/>
    <p:sldId id="713" r:id="rId26"/>
    <p:sldId id="714" r:id="rId27"/>
    <p:sldId id="715" r:id="rId28"/>
    <p:sldId id="716" r:id="rId29"/>
    <p:sldId id="717" r:id="rId30"/>
    <p:sldId id="718" r:id="rId31"/>
    <p:sldId id="719" r:id="rId32"/>
    <p:sldId id="720" r:id="rId33"/>
    <p:sldId id="721" r:id="rId34"/>
    <p:sldId id="722" r:id="rId35"/>
    <p:sldId id="723" r:id="rId36"/>
    <p:sldId id="724" r:id="rId37"/>
    <p:sldId id="725" r:id="rId38"/>
    <p:sldId id="726" r:id="rId39"/>
    <p:sldId id="727" r:id="rId40"/>
    <p:sldId id="72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74A4"/>
    <a:srgbClr val="FF6666"/>
    <a:srgbClr val="FF66FF"/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4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1372203"/>
              </p:ext>
            </p:extLst>
          </p:nvPr>
        </p:nvGraphicFramePr>
        <p:xfrm>
          <a:off x="214283" y="762000"/>
          <a:ext cx="8750332" cy="490989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dirty="0" smtClean="0">
                          <a:latin typeface="TheSansBold-Plain"/>
                        </a:rPr>
                        <a:t>React a reactive</a:t>
                      </a:r>
                      <a:r>
                        <a:rPr lang="en-NZ" sz="1600" baseline="0" dirty="0" smtClean="0">
                          <a:latin typeface="TheSansBold-Plain"/>
                        </a:rPr>
                        <a:t> metal with acid and see the results</a:t>
                      </a:r>
                      <a:endParaRPr lang="en-NZ" sz="1600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600" dirty="0" smtClean="0">
                          <a:latin typeface="TheSansBold-Plain"/>
                        </a:rPr>
                        <a:t>The initial</a:t>
                      </a:r>
                      <a:r>
                        <a:rPr lang="en-NZ" sz="1600" baseline="0" dirty="0" smtClean="0">
                          <a:latin typeface="TheSansBold-Plain"/>
                        </a:rPr>
                        <a:t> step</a:t>
                      </a:r>
                      <a:endParaRPr lang="en-NZ" sz="1600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dirty="0" smtClean="0">
                          <a:latin typeface="TheSansBold-Plain"/>
                        </a:rPr>
                        <a:t>Extend our practical to include capture of product</a:t>
                      </a:r>
                      <a:endParaRPr lang="en-NZ" sz="1600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600" dirty="0" smtClean="0">
                          <a:latin typeface="TheSansBold-Plain"/>
                        </a:rPr>
                        <a:t>The second step</a:t>
                      </a:r>
                      <a:endParaRPr lang="en-NZ" sz="1600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Testing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of the product using the three main tests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gas we have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general case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metal plus an acid makes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specific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case today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THIS metal plus acid makes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word </a:t>
                      </a:r>
                      <a:r>
                        <a:rPr lang="en-NZ" sz="16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then the chemical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then extend it to balancing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to Y10 level and then extend it to Y11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08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why we should remember MASH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useful mnemonic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Explain the position of Al on the reactivity series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aluminium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is reactive BUT doesn’t react much (!?!)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work on alloys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alloys are and why people use them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36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56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23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16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04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66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16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35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6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30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55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65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6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12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1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0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2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64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64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53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32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73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41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99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37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86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37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34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9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88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5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69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33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60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88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25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16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11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13570</TotalTime>
  <Words>225</Words>
  <Application>Microsoft Office PowerPoint</Application>
  <PresentationFormat>On-screen Show (4:3)</PresentationFormat>
  <Paragraphs>37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577</cp:revision>
  <dcterms:created xsi:type="dcterms:W3CDTF">2006-08-16T00:00:00Z</dcterms:created>
  <dcterms:modified xsi:type="dcterms:W3CDTF">2015-10-22T03:06:23Z</dcterms:modified>
</cp:coreProperties>
</file>