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86" r:id="rId4"/>
    <p:sldId id="687" r:id="rId5"/>
    <p:sldId id="688" r:id="rId6"/>
    <p:sldId id="689" r:id="rId7"/>
    <p:sldId id="690" r:id="rId8"/>
    <p:sldId id="69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2:22:33.2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10781 4459 865 0,'0'0'281'0,"0"0"-198"0,0 0-37 15,0 0-14-15,0 0-8 0,5 17 9 0,-5-17 19 16,0 25-11-16,0-25 15 0,2 18-25 15,-2-18-9-15,0 0-5 16,0 0 2-16,35 2 5 0,-12-18-13 0,15-6 19 0,12-20-17 16,16-13 4-16,22-20 14 0,21-13-22 0,17-13 14 15,14-7-11-15,5-1-17 0,-2 4 2 0,-4 7-26 16,-14 2-18-16,-13 13-8 0,-26-4-41 16,-10 20-19-16,-34-11-45 0,0 23-71 0,-29-8-88 15,-11-2-130-15,8 19 187 0,-24-22 262 0</inkml:trace>
  <inkml:trace contextRef="#ctx0" brushRef="#br0" timeOffset="1203.1742">12202 5586 1058 0,'0'0'16'16,"0"0"-10"-16,0 0 10 0,0 0 13 0,12-25 15 15,-12 25 7-15,0 0 1 0,0 0-7 0,11-20-4 16,-11 20-4-16,0 0 0 0,0 0 3 16,21 3 2-16,-21-3 7 0,18 17-2 0,-2 3 1 15,-5 4-8-15,5 12-1 0,-8 5-10 0,2 6-13 16,-6 4 19-16,-1 4-26 0,-1-4 16 15,0-5-8-15,2-15-15 0,3-12 3 0,10-18-2 16,13-18-2-16,19-26 6 0,24-30 4 0,27-34-21 16,25-33-10-16,38-21-29 0,15-29-53 0,45 6-60 15,2-24-93-15,36 14-303 0,1 14 35 16,-11-8 306-16</inkml:trace>
  <inkml:trace contextRef="#ctx0" brushRef="#br0" timeOffset="391741.2444">12140 7828 781 0,'-18'-14'92'0,"18"14"-41"16,0 0-31-16,0 0-15 0,0 0-6 0,0 0-5 31,0 0-3-31,0 0 1 0,0 0 2 0,0 0 8 16,0 0 29-16,0 0 6 0,0 0 9 0,0 0-1 16,12 22-22-16,-12-22 0 0,11 32-2 15,-4-9 13-15,-3 3 5 0,3 5 11 0,-5-3-1 16,5 3 5-16,-7-9-8 0,6 2 0 0,-6-24-11 0,7 22 1 15,-7-22 2-15,20 0 6 0,-2-12 11 0,12-4-1 16,7-19 3-16,13-11-11 0,9-20 0 0,16-13-21 16,10-14-11-16,14-14 2 0,11-11-14 0,3-8 4 15,11-8-8-15,4-5-3 0,4-1-18 16,2-9-32-16,11 9-69 0,-20-33-223 0,15 14-259 16,-3-8 29-16,-13-15 378 0</inkml:trace>
  <inkml:trace contextRef="#ctx0" brushRef="#br0" timeOffset="1.59903E6">12455 9646 171 0,'0'0'60'16,"3"-17"10"-16,-3 17-1 0,0 0 10 0,3-19-3 15,-3 19 2-15,0 0-6 0,0 0-13 0,0 0 2 16,8-18-26-16,-8 18-15 0,0 0-12 16,0 0-6-16,0 0 59 0,0 0 14 0,0 0 35 15,0 0-9-15,0 0-36 0,0 0-27 0,0 0-16 16,0 0-6-16,0 0 5 0,14 26 13 0,-11 4 0 15,6 16 9-15,-1 5-15 0,3 11 12 0,-5-1-17 16,3 8 14-16,-4-5-14 0,4-1 16 0,-5-14 7 16,6-13-28-16,-2-18 24 0,-8-18-34 0,35-1-6 15,-5-16 38-15,12-23-19 0,12-18 21 0,13-30 0 16,12-25-28-16,19-22-1 0,18-25-7 0,19-18-2 16,17-11 1-16,18-9-16 0,5-1-24 0,8 3-14 15,-2-5-35-15,3 17-59 0,-27-14-152 0,-3 30-275 16,-21 14 14-16,-33 15 327 0</inkml:trace>
  <inkml:trace contextRef="#ctx0" brushRef="#br0" timeOffset="1.59982E6">12551 11771 1295 0,'0'0'76'0,"0"0"-45"0,0 0-23 16,-17-22 5-16,17 22 7 0,0 0 14 0,0 0 10 16,0 0-1-16,0 0-8 0,0 0-9 15,0 0-2-15,0 0-1 0,8 33 1 0,-3-4-7 16,3 13 6-16,-3 3-6 0,0 4 16 16,-6-4-4-16,1-6-10 0,-3-14 21 0,3-25-39 15,1 17 23-15,-1-17-10 0,26-20-14 0,4-12 39 16,18-33-14-16,19-27 11 0,20-35-2 0,21-30-34 15,27-22 0-15,26-14 0 0,23-7 0 0,16-3 0 16,14-1-20-16,-1-5-46 0,8 17-77 0,-25-14-268 16,0 31-230-16,-22 7 35 0,-37 9 447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2:50:07.10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1030 7687 296 0,'-4'-21'36'0,"4"21"2"0,-2-19-3 0,2 19-8 15,0 0 4-15,2-22 17 0,-2 22-4 16,0 0 1-16,3-18-18 0,-3 18-8 0,0 0-1 16,7-17 10-16,-7 17 6 0,0 0 7 0,6-17 1 15,-6 17 3-15,0 0 1 0,0 0 6 0,0 0 5 16,0 0 6-16,6-19 0 0,-6 19-3 0,0 0-12 15,0 0-10-15,0 0-17 0,0 0-9 16,0 0-3-16,0 0 6 0,7 20 5 16,-2-3 8-16,1 6 13 0,4 7-34 0,-1 6 26 15,3 7-27-15,-3 3 6 0,4 6 9 0,-2 4-15 16,1 2 11-16,-3 1-14 0,0 3 12 0,-3-2-13 16,-2 2 15-16,-6 2 5 0,0 1-19 0,-3-3 24 15,-1 0-22-15,-1-8 3 0,2-1 9 0,-2-4-13 16,2-5 9-16,0-5-7 0,0-8 6 0,3-9-6 15,2-22 1-15,-2 23-6 0,2-23 1 16,0 0-5-16,0 0 2 0,0 0 3 0,0 0 0 16,10-29 4-16,-6 1-5 0,-2-8 4 0,2-7-9 15,1-3 10-15,0-3-10 0,-2 2 11 16,-2-4-11-16,-2-3-3 0,-2-4 21 0,-4-5-19 16,-1-2 21-16,-2-2-3 0,0-3-15 0,2-1 12 15,2-3-15-15,1 1 14 0,4 2-3 0,2 4-17 16,4 4 18-16,3 7-21 0,5 5 11 15,1 6 9-15,6 6-9 0,0 4 9 0,5 3-8 16,0 3 7-16,3 1-5 0,3 4 4 0,1 3-5 16,2 5 2-16,-2 4-4 0,2 4 3 0,-1 3-2 15,-1 4 1-15,-1 3 0 0,1 5-2 0,-2 4 2 16,-1 5-3-16,1 5 3 0,-2 4-6 16,-1 5 4-16,-1 4-9 0,-4 2 7 0,-4 3-8 15,-6 1 11-15,-3 0-7 0,-7 0 11 16,-5 0-7-16,-7 1-5 0,-6 0 27 0,-6 0-23 15,-6-1 25-15,-5 1-7 0,-4-3-8 0,-3-1 8 16,-4-2-8-16,-1-1 5 0,1-4-9 0,-1-3 5 16,2-3-6-16,2-5 2 0,3-3-5 0,4-5-2 15,6-3-6-15,5-4-6 0,23-4-9 0,-28 1-13 16,28-1-25-16,0 0-28 0,0 0-39 16,0-20-51-16,26 19-55 0,-8-10-134 0,8-6-57 15,19 17 297-15</inkml:trace>
  <inkml:trace contextRef="#ctx0" brushRef="#br0" timeOffset="531.2372">2777 8300 869 0,'0'0'104'0,"11"-27"-57"16,-11 27 4-16,-11-29-36 0,11 29 17 16,-24-29 12-16,24 29 4 0,-34-31 8 0,17 19-2 15,-9-6-4-15,3 5-9 0,-8-2 3 16,-1 6-3-16,-8-3 5 0,5 7 0 0,-8-1 0 16,4 6-6-16,-5 2-5 0,3 7-3 0,-3 2-8 15,3 6-2-15,0 2-6 0,0 6 3 0,1 1-3 16,3 4 4-16,3 4 7 0,3 4-27 0,6-1 21 15,4 3-26-15,4-6 8 0,6 0 5 16,4-3-8-16,5-2 5 0,7-3-8 0,5-3 4 16,6-4-3-16,5-2 1 0,4-5-1 0,8-3 2 15,6-7-2-15,6-7 3 0,7-8 3 0,3-8-2 16,1-4 4-16,3-7-6 0,-3-3 5 0,0-2-7 16,-2-3 7-16,-4 1-9 0,-5-1-4 15,-6 3 21-15,-7 1-23 0,-4 3 24 0,-6 6-10 16,-2 3-6-16,-7 6 5 0,-13 18-5 15,16-27 4-15,-16 27 0 0,0 0 1 0,0 0 1 16,0 0 0-16,0 0-1 0,0 0-2 0,0 0-1 16,0 0-3-16,-16 34 3 0,8-7-4 0,-2 3 5 15,0 8 7-15,2 1-24 0,-1 3 15 0,3-2-26 16,4-3 0-16,0-3-2 0,10-1-15 0,-2-7-21 16,12 6-21-16,-5-14-10 0,18 14-53 15,-14-22-47-15,24 17-42 0,-17-20-65 0,12-6-130 16,15 17 186-16,-20-27 247 0</inkml:trace>
  <inkml:trace contextRef="#ctx0" brushRef="#br0" timeOffset="1078.162">3586 8129 968 0,'0'0'221'0,"-6"-36"-129"0,6 36-12 0,-26-26-3 15,26 26-1-15,-34-13-4 0,34 13-15 0,-41 0-14 16,19 5-8-16,-6 3-6 0,3 4-3 0,-5 1-3 15,4 6 1-15,-3 3-5 0,1 3 2 0,0 2-6 16,1 2 2-16,1 1-5 0,3 3-10 0,4-3 23 16,2 0-21-16,5-3 18 0,4-5-13 15,6-5-7-15,2-17 1 0,7 23-3 16,-7-23 3-16,26 19-4 0,-9-14 1 0,6-2-1 16,4-4 0-16,3-4 1 0,2-2 0 0,2-5 2 15,-3-2-3-15,-2-5 3 0,1-1-5 0,-4-1 4 16,-3-2-3-16,1-1-7 0,-5 1 25 0,-3 0-23 15,1 1 24-15,-5 3-14 0,1 1-4 0,-13 18 2 16,20-27-6-16,-20 27 4 0,0 0-1 16,0 0-1-16,0 0 4 0,0 0-3 0,0 0 1 15,0 0-4-15,0 0 2 0,0 0-1 0,0 0 2 16,6 28 2-16,-7-6 0 0,-3 8 8 16,2 6-20-16,-2 3 19 0,-2 7-18 0,1 4 2 0,-1 5 10 15,-3 13-11-15,0 3 11 0,-3 9-9 16,-2 1 12-16,-2 3-1 0,-3 0-14 0,-2 1 15 15,1-2-14-15,-4-3 4 0,0-4 14 16,1-4-9-16,-1-7 12 0,1-7-10 0,0-8 0 16,1-9 15-16,2-7-18 0,1-9 20 0,0-4-11 15,2-8-3-15,17-13 1 0,-30 11-2 0,30-11 2 16,-26-9-2-16,26 9-2 0,-25-33 1 0,12 5-5 16,3-6-9-16,3-5 19 0,4-6-18 0,4-3 16 15,4-8-4-15,3-4-10 0,4-4 7 16,3-6-10-16,6-2 12 0,3 0-10 0,6 2 0 15,1 7 13-15,3 7-20 0,-2 9 9 16,-2 12-22-16,-7 3-16 0,2 13-8 0,-9-3-34 16,9 14-43-16,-14-19-80 0,23 20-243 0,-10-1-93 15,-4-9 188-15</inkml:trace>
  <inkml:trace contextRef="#ctx0" brushRef="#br0" timeOffset="1500.0679">3986 8343 1294 0,'-30'43'370'0,"30"-43"-318"16,0 0-21-16,0 0-15 0,0 0-6 0,0 0 2 15,0 0 4-15,0 0 4 0,25-18 0 0,-5 9-5 16,3 1-4-16,4-3-6 0,1-1-4 0,2-2-10 15,0-1 27-15,0 1-28 0,-1 0 27 0,-4 2-14 16,0 0-4-16,-5-2 5 0,0 2-3 0,-20 12 1 16,27-25 1-16,-27 25 6 0,17-27-2 15,-17 27 5-15,6-28-5 0,-6 28 1 0,-4-31-5 16,4 31 4-16,-16-29-1 0,16 29 2 16,-27-25-1-16,27 25 3 0,-32-16-2 0,13 13 3 15,1 5 0-15,-1 5-3 0,-2 4 1 0,-1 7-3 16,1 6 2-16,0 6-7 0,1 7-1 0,1 4 0 15,0 6 0-15,4 3 0 0,1-2 0 0,3-2 0 16,6-6 0-16,3-5 0 0,4-6 0 16,7-4 0-16,2-5 0 0,7-5 0 0,4-3 0 15,8-3 0-15,7-5-8 0,9-6-9 0,9-7-12 16,6-2-19-16,3-10-31 0,11 8-38 0,-11-19-73 16,24 23-183-16,-16-13-207 0,0-3 29 0,5 11 497 15</inkml:trace>
  <inkml:trace contextRef="#ctx0" brushRef="#br0" timeOffset="2046.9177">6103 7692 848 0,'0'0'510'0,"-18"-32"-453"0,18 32-2 0,-12-26-21 16,12 26 16-16,-13-21 7 0,13 21-7 0,0 0-10 15,-26-15-9-15,9 13-6 0,-2 4-3 0,-6 2 1 16,0 7 4-16,-7 2-1 0,1 7-8 0,-5 1 23 16,2 7-30-16,-2 0 21 0,0 6-13 0,4 0-9 15,1-2 3-15,7 1-9 0,6-1 3 0,6-5-6 16,5 0 3-16,7-3-6 16,7-2 3-16,5-2-6 0,7-1 6 0,8-1-5 0,9-4 3 15,7-2 0-15,3-2 1 0,6-4 0 16,1-1 1-16,1-1-1 0,0 0 0 0,-3 0 1 15,-1 0 0-15,-6 0-1 0,-4 3 1 0,-7-1-2 16,-5 1 2-16,-6 1 0 0,-5 0 1 0,-17-8-2 16,19 16 2-16,-19-16-1 0,7 20 0 15,-7-20 0-15,-7 30 1 0,-3-11-4 0,-3 3-9 16,-4 1 20-16,-4 1-21 0,-3-1 21 0,-3 0-8 16,0-1-3-16,-1 0 2 0,3-3-4 0,1-1-1 15,0-3-8-15,4-3-6 0,20-12-13 0,-31 16-13 16,31-16-16-16,-18 2-27 0,18-2-50 0,0 0-105 15,-6-28-338-15,6 28 41 0,-1-38 300 0</inkml:trace>
  <inkml:trace contextRef="#ctx0" brushRef="#br0" timeOffset="2562.5683">6130 7659 1199 0,'-16'-22'376'0,"16"22"-248"15,-32 13-102-15,32-13-12 0,-22 7-5 16,22-7 0-16,0 0 1 0,0 0-4 0,0 0-1 16,0 0 5-16,0 0 6 0,33 12-7 15,-10-12 17-15,9-2-2 0,7-6 1 0,9-3 7 16,7-3-12-16,3-2-9 0,5-4 1 0,3 4-10 16,-2 0 3-16,-3 1-5 0,-1 4 2 0,-7 4 2 15,-7 0 0-15,-5 3 0 0,-12 1 2 16,-7 3-4-16,-22 0 1 0,21 3 0 0,-21-3 2 15,0 0 0-15,-1 17 1 0,1-17 0 0,-18 32-5 16,1-11 2-16,-6 7-2 0,-8 2-5 0,-3 3 20 16,-2 3-14-16,-4 2 2 0,0-1-4 0,2 0 0 15,5-3 0-15,6-3 0 0,4-3 0 0,9-4 0 16,4-3 0-16,10-21 0 0,-2 29 0 0,2-29 0 16,18 23 0-16,0-15 0 15,6-1 0-15,9-3 0 0,5-4 0 0,9-5 0 16,6-2 0-16,1 0 0 0,5-3 0 0,-2 0 0 15,-1 3 0-15,-5-2 0 0,-5 5 0 0,-5-1 0 16,-9 4 0-16,-6 2 0 0,-7 1 0 0,-19-2 0 16,22 11 0-16,-22-11 0 0,8 21 0 0,-8-21 0 15,-4 35 0-15,-7-10 0 0,-4 3 0 0,-4 5 0 16,-4-1 0-16,-3 3 0 0,-1 2 0 16,-3-4 0-16,1 1 0 0,-1-2 0 0,2-3 0 15,3-1 0-15,1-2 0 0,2-3 0 0,1-3 0 16,5-2-15-16,16-18-27 0,-20 24-18 0,20-24-24 15,0 0-57-15,0 0-86 0,0 0-227 0,0 0-114 16,10-22 113-16,11 11 455 0</inkml:trace>
  <inkml:trace contextRef="#ctx0" brushRef="#br0" timeOffset="2743.8955">6849 7561 1935 0,'-20'16'73'0,"20"-16"-43"0,0 0-21 0,0 0-9 15,0 0 0-15,0 0 0 0,0 0 0 16,0 0 0-16,27-2 0 0,-2 1 0 0,6-2 0 16,6-2-12-16,3 0-12 0,2-2-12 0,9 2-16 15,-2-5-15-15,14 10-46 0,-10-19-87 0,33 19-249 16,-11-6-144-16,2-4 93 0,14 15 500 0</inkml:trace>
  <inkml:trace contextRef="#ctx0" brushRef="#br0" timeOffset="3263.1525">8716 7822 1575 0,'-23'-13'84'0,"23"13"-28"0,-36-15-12 16,36 15-8-16,-31-9-9 0,31 9-5 0,-32-1-7 15,32 1-4-15,-33 8-3 0,33-8 1 0,-33 18-2 16,16-5 6-16,0 6 1 0,2 2 5 0,-1 4-4 15,1 4 5-15,1 2-7 0,3 3 5 0,1 0-7 16,3-5 2-16,4 0-7 0,3-4 1 0,5-2-5 16,4-2 0-16,4-3-2 0,-13-18 0 15,34 29 0-15,-12-19 0 0,2-4 0 16,3-5 0-16,2-5 0 0,3-3 0 0,2-5 0 16,1-6 0-16,-1-4 0 0,0-5 0 0,-2-3 0 15,-3-5 0-15,-1-4 0 0,-1-2 0 0,-3 0 0 16,-2 1 0-16,-4 3 0 0,-4 0 0 0,-5 5 0 15,-5 0 0-15,-3 4-2 0,-5 1-7 0,-4 4-12 16,-1 1 19-16,9 22-10 0,-21-27 12 16,21 27-10-16,-27-11 0 0,27 11-2 0,-29 10 1 15,29-10-8-15,-28 29-15 0,17-7 21 0,0 1-40 16,6 5 16-16,-1-7-36 0,14 12-41 0,-8-33-58 16,25 51-133-16,-8-28-222 0,5-9 26 0,13 13 392 15</inkml:trace>
  <inkml:trace contextRef="#ctx0" brushRef="#br0" timeOffset="3612.442">10410 7124 1474 0,'-28'-18'56'0,"-6"-5"-4"0,7 10 0 16,-5-2-23-16,6 9 28 0,-5 0-38 15,1 8 11-15,-4 0 8 0,0 4-37 0,-2 4 29 16,0 7-13-16,-2 2-4 0,1 6 8 0,-4 6-6 16,0 6 3-16,0 5-9 0,-1 7 7 0,5 2-9 31,0 4 9-31,4 6-10 0,4 2 7 0,2 4 3 15,7 3-17-15,3 1 10 0,5 1-14 0,3 1-2 0,4-1 8 16,6 0-13-16,3-5 7 0,6-3-18 0,1-8 8 16,3-1-6-16,1-10-24 0,4-3 13 0,0-13-40 15,6-3-5-15,-8-16-21 0,12 8-55 0,-29-18-69 16,43-7-212-16,-21 4-56 0,-15-17 188 0</inkml:trace>
  <inkml:trace contextRef="#ctx0" brushRef="#br0" timeOffset="3793.3341">9462 7730 1897 0,'0'0'69'0,"-17"0"-28"0,17 0-23 15,0 0-9-15,0 0-8 16,0 0-1-16,30-3 1 0,-5 1-2 0,6-1-2 16,7-2-7-16,10 0-4 0,3-2-9 0,10 1-12 15,3-5-19-15,12 7-37 0,-7-14-68 0,25 22-199 16,-6-15-233-16,0 0 40 0,7 9 406 0</inkml:trace>
  <inkml:trace contextRef="#ctx0" brushRef="#br0" timeOffset="4327.3449">12208 7422 535 0,'-6'-17'441'31,"-9"0"-260"-31,15 17-108 0,-9-28-5 0,9 28 2 15,-10-26 2-15,10 26-9 0,-13-27-5 16,13 27-12-16,-24-29-1 0,24 29-5 0,-42-22-3 16,17 17-2-16,-8 1-3 0,-2 5-7 0,-8 2-4 15,0 8 2-15,-6 3 1 0,-1 5 4 0,-4 1-1 16,3 5 2-16,0 1-9 0,5 2 1 0,2 0-10 16,5 1 1-16,4-1-8 0,6-2 2 0,6 1-6 15,4-4 0-15,10-3-2 0,4 0 2 16,8-1-4-16,-3-19 6 0,32 32-4 0,-4-17-9 15,7-4 26-15,5 0-25 0,9-1 22 0,2-3-12 16,9-1 0-16,2-1 0 0,2 1 0 16,-1 0 0-16,-3 1 0 0,-5 2 0 0,-7-1 0 15,-6 2 0-15,-8 0 0 0,-11 0 0 0,-23-10 0 16,25 21 0-16,-25-21 0 0,5 23 0 0,-5-23 0 16,-12 33 0-16,-5-14 0 0,-5 3 0 15,-9 0 0-15,-6 2 0 0,-3 0 0 0,-3 0 0 16,2-1 0-16,0-4 0 0,3-2 0 0,2-2 0 15,3-2-26-15,1-4-6 0,7 0-11 0,-1-4-3 16,26-5-13-16,-32 5-19 0,32-5-62 0,0 0-120 16,0 0-300-16,0 0 9 0,10-19 300 0</inkml:trace>
  <inkml:trace contextRef="#ctx0" brushRef="#br0" timeOffset="4624.2223">12617 7740 1457 0,'-23'19'222'0,"-12"-13"-149"16,5 6-12-16,-1-2-2 0,5 6-5 0,0-2-14 15,1 3-1-15,1 0-17 0,2 1-2 16,0 1-20-16,6 1 0 0,3 1 0 0,4 2 0 15,6 0 0-15,4 0 0 0,5 1 0 0,5-4 0 16,6 1 0-16,4-4 0 0,4-3 0 16,7 0 0-16,6-2 0 0,4-5-28 0,7-1-15 15,1-7-5-15,8 1-33 0,-3-12-12 0,10 6-18 16,-11-15-32-16,18 13-58 0,-18-21-191 0,16 8 7 16,-3-3-59-16,-15-18 367 0</inkml:trace>
  <inkml:trace contextRef="#ctx0" brushRef="#br0" timeOffset="4796.1109">13286 7693 1205 0,'-30'-9'397'16,"12"26"-266"-16,-14-7-46 0,6 12-15 0,-1-2-20 15,4 7-4-15,0 2-17 0,4 4-3 0,-1 3-18 16,3 4-8-16,4-2 0 0,1 2 0 0,7-2 0 16,2-5 0-16,5-2 0 0,5-7 0 0,5-1-18 15,-12-23-16-15,35 32-15 0,-15-25-6 16,9 5-52-16,-11-22-69 0,25 17-88 0,-25-17-243 15,14-9-7-15,7 6 192 0</inkml:trace>
  <inkml:trace contextRef="#ctx0" brushRef="#br0" timeOffset="4936.7488">13193 7250 1782 0,'-21'22'249'0,"-5"-17"-233"0,4-2-18 15,22-3-22-15,0 0-17 0,0 0-24 0,0 0-42 16,-3 19-89-16,3-19-250 0,0 0-140 0,14 16 45 16,-14-16 503-16</inkml:trace>
  <inkml:trace contextRef="#ctx0" brushRef="#br0" timeOffset="5608.6302">13810 7832 1355 0,'-22'12'94'0,"-8"-10"-54"16,4 7 3-16,-5-7 11 0,9 7 3 0,-6-6-4 16,7 6-3-16,-1-4-8 0,4 6 0 0,1-2-9 15,17-9-1-15,-29 26-6 0,18-9-2 0,-3 1-5 16,5 5 1-16,-1 2-9 0,1 2 3 0,2 1-4 15,0 1 1-15,2-3-2 0,1 1-1 0,3-4-8 16,1-4 0-16,3-2 0 16,-3-17 0-16,9 27 0 0,-9-27 0 0,0 0 0 15,21 14 0-15,-21-14 0 0,0 0 0 0,22-8 0 16,-22 8 0-16,14-26 0 0,-5 6 0 0,-2-6 0 16,2-4 0-16,-1-3 0 0,2-3 0 0,1-1 0 15,-1-1 0-15,1-2 0 0,-2-1 0 0,4 0 0 16,-3-1 0-16,3-3 0 0,1-2-3 15,2 0-15-15,2 1 19 0,3 2-17 0,-2 8 24 16,2 3-6-16,0 10-5 0,-2 6 3 0,-2 6-3 16,-17 11 2-16,29-4-1 0,-29 4 1 0,26 12 1 15,-26-12-3-15,27 30 4 0,-14-10-3 16,-2 5 4-16,0 2-4 0,-1 2-7 0,-2 3 23 16,1 1-21-16,-3 2 21 0,0 1-10 0,-2 1-8 15,-1-2 7-15,-2 1-6 0,1-1 7 16,-4-3-7-16,0 0 5 0,-2-2-5 0,-3-5 3 15,-1-2-2-15,-5-2 3 0,-2-4-3 0,-2-3 2 16,-3 0-5-16,-1-5 3 0,-1 0-2 0,1-3 2 16,-3-3 0-16,3-3-2 0,0-2 0 0,0-3-2 15,-1-2 0-15,2-2 2 0,-1 1 4 0,2-2 0 16,0-1 2-16,1 1 3 0,1-1 0 0,17 11-1 16,-28-18 4-16,28 18-1 0,-24-11 5 15,24 11 0-15,-23 2-1 0,23-2-7 16,-31 22-4-16,13-3 0 0,-4 10 0 0,-1 6 0 15,-3 6 0-15,-3 8 0 0,-4 5 0 0,-1 7 0 16,2 2 0-16,0 1 0 0,3 3 0 0,3 1 0 16,2 2 0-16,2-3 0 0,5-2 0 0,1-8-16 15,6 0-28-15,1-11-43 0,11 7-40 16,-13-28-140-16,15 12-345 0,2-8 36 0,1-11 259 16</inkml:trace>
  <inkml:trace contextRef="#ctx0" brushRef="#br0" timeOffset="6233.6191">14863 7815 1614 0,'0'0'42'16,"-24"-30"-24"-16,24 30 1 0,-34-29 8 0,14 17-2 16,-4 0 0-16,-4 3-3 0,-5 2 3 0,-1 8 5 15,-6 1 3-15,2 9 3 0,-4 0-6 0,2 6 1 16,0 1-10-16,1 3 1 0,1 2-7 0,5 0-3 16,1 1-12-16,6-1 0 0,5 0 0 15,5 1 0-15,7-1 0 0,4-1 0 16,5 1 0-16,6-3 0 0,5 1 0 0,4-2 0 15,6 1 0-15,5-3 0 0,4-2 0 0,4-1 0 16,3-6 0-16,4-1 0 0,0-4 0 0,2-3 0 16,3-6 0-16,-1-4 0 0,-2-4 0 0,-2-7 0 15,-3-3 0-15,-4-4 0 0,-1-5 0 0,-5 1 0 16,-3-3 0-16,-3-1 0 0,-5 5 0 0,-2 1 0 16,-6 4 0-16,-4 3 0 0,-2 3 0 15,-3 20 0-15,-5-29 0 0,5 29 0 0,0 0 0 16,-21-18 0-16,21 18 0 0,-17 5 0 0,17-5 0 15,-22 21 0-15,10-1 0 0,-1 4 0 0,-1 4 0 16,2 2 0-16,2 3 0 0,1 0 0 16,5 2 0-16,2-2 0 0,4 0-24 0,4-7-15 15,7 3-33-15,0-9-27 0,15 10-62 16,-28-30-69-16,56 36-157 0,-26-20-150 0,3-9 88 16,13 10 401-16</inkml:trace>
  <inkml:trace contextRef="#ctx0" brushRef="#br0" timeOffset="6639.8918">15735 7771 1584 0,'-22'4'249'16,"-9"-9"-200"-16,-1 4-11 0,0 3-3 16,1 4-2-16,-1 3-10 0,2 4-3 0,-3 4-11 15,4 5-2-15,-2 1-7 0,2 4 0 0,4 3 0 16,0 6 0-16,3 4 0 0,4 0 0 0,1 0 0 15,3 0 0-15,3-2 0 0,3 1 0 0,5-4 0 16,1-5 0-16,11-7 0 0,3-6 0 16,8-7 0-16,6-8 0 0,6-5 0 0,4-8 0 15,3-10 0-15,4-8 0 0,2-8 0 0,6-7 0 16,1-5 0-16,5-2 0 0,-1-6 0 0,-1 0 0 16,-3-1 0-16,-4-2 0 0,-3 2 0 0,-4-5 0 15,-2-5 0-15,-5-3 0 0,-2-1 0 16,-5 1 0-16,-4 4 0 0,-6 12 0 15,-8 8 0-15,-4 15 0 0,-5 12 0 0,0 20 0 16,0 0 0-16,0 0 0 0,-28 11 0 0,11 18 0 16,-6 14 0-16,-5 15 0 0,-3 11 0 0,-5 4 0 15,0 3 0-15,1 0 0 0,0-3 0 0,9-3 0 16,4-6 0-16,6-4 0 0,11-4 0 0,6-8 0 16,14-1 0-16,4-8-61 0,20 8-105 0,-12-26-194 15,29 16-245-15,-1-8 2 0,8-4 352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2:57:40.2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15835 464 1065 0,'0'0'182'0,"-17"-6"-42"0,17 6-111 15,0 0-15-15,0 0-4 0,0 0 7 0,0 0 5 16,0 0 10-16,0 0 1 0,0 0-5 0,0 0-8 15,29-21 1-15,-6 8-3 0,3-2-2 0,8-3 2 16,5-5-5-16,3 0-2 0,7 1-7 0,1-1 1 16,2 2-14-16,2 2-3 0,-3 1 2 15,1 5-3-15,-6 5 12 0,-5 3 6 0,-3 4-3 16,-7 2-3-16,-6 1-3 0,-8 1-17 0,-17-3-11 16,21 17-13-16,-16 0-14 0,-13 3-1 0,2 5 5 15,-11 3 13-15,0 1 19 0,-6 1 16 0,-4 0 9 16,-3 5 8-16,-5-2 8 0,-1 9 6 0,-5-2 12 15,6 7 22-15,-7 3-2 0,2-11 32 0,-2 3-29 16,5-8-29-16,-3-3 10 0,10 3-43 0,-2-4 26 16,4-1 2-16,4-6-12 0,6-2 6 0,18-21-10 15,-23 20-1-15,23-20-9 0,0 0-1 0,0 0-2 16,0 0 4-16,20 15 6 0,-2-14-3 0,8-4 1 16,6-3-3-16,5-3-4 0,7-3 4 15,4-3 2-15,1 0-10 0,4-3 6 0,0 1-10 0,-3 1-6 0,-1 0-4 16,1 2-8-16,-7-6-21 0,4 2-19 0,-11-7-35 15,7 5-58-15,-22-4-127 0,-1 10-236 0,9 11 45 16,-29 3 412-16</inkml:trace>
  <inkml:trace contextRef="#ctx0" brushRef="#br0" timeOffset="194.3351">16805 587 1275 0,'-18'23'182'0,"18"-23"-159"0,-14 30-8 0,6-7 10 15,3 5 20-15,-4-2-7 0,5 6-13 16,-6 0-3-16,3 2-29 0,-3 5 15 0,-1-2 0 16,2-2-8-16,-1-2 7 0,1-4-10 0,1-2 0 15,3-2-26-15,-2-7-14 0,9 2-44 0,-2-20-66 16,0 0-164-16,27 24-208 0,-27-24 53 0,41 2 439 16</inkml:trace>
  <inkml:trace contextRef="#ctx0" brushRef="#br0" timeOffset="368.5499">16882 329 1615 0,'-24'4'1'16,"24"-4"-30"-16,-26 19-12 0,26-19 0 0,-10 17 15 15,10-17-4-15,0 0-16 0,-7 24-22 0,7-24-22 16,7 18-34-16,-7-18-32 0,21 17-44 0,-21-17-95 15,29 16-76-15,7 1 273 0</inkml:trace>
  <inkml:trace contextRef="#ctx0" brushRef="#br0" timeOffset="665.4477">17170 593 571 0,'6'31'155'0,"-9"-12"-35"0,5 9 23 0,-10-5-35 16,5 6 21-16,-9 4-24 0,6-5-53 0,-9 6 17 15,8-4-35-15,-10 0 17 0,7 3 2 0,-6-4-14 16,7 0 3-16,-5-6-14 0,7-4 0 0,7-19-9 15,-12 23-9-15,12-23-3 0,0 0-5 0,0 0 0 16,0 0 1-16,0 0 3 0,29-8 2 0,-8-8 2 16,5-8-3-16,5-9 0 0,4-8-10 0,5-3 7 15,3-8-9-15,2 10-33 0,-3-5 43 0,0 3-9 16,-5 4 8-16,-6-1 32 0,-2 5-42 16,-6 9 2-16,-2 7 4 0,-3 5-7 0,-18 15 5 15,23-12-1-15,-23 12-1 0,0 0 5 0,0 0 2 16,7 30-1-16,-9-4-1 0,-2 5 2 0,-2 3-6 15,-1 4-5-15,-1-4 22 0,0-5-31 0,1 2-9 16,4-2-2-16,1-2-48 0,11 2-3 16,-7-12-42-16,21 2-101 0,-11 1-227 0,8-5-53 15,14 7 229-15</inkml:trace>
  <inkml:trace contextRef="#ctx0" brushRef="#br0" timeOffset="884.1852">18236 651 1244 0,'-9'-20'328'16,"9"20"-284"-16,-23-17 2 0,23 17 0 0,-27-8-2 15,27 8 2-15,-39-3-13 0,16 8-5 0,-2 1-2 16,-2 9-4-16,0 2-2 0,2 3 3 0,-1 6 1 16,2-4-12-16,2-1 9 0,4 6-15 0,4-3-7 15,3 9 3-15,6-3-6 0,5-2 3 16,5-2-6-16,5-6-2 0,7 2-19 0,1-8-11 15,11 1-29-15,-4-11-37 0,22 1-124 16,-14-8-378-16,13 0 21 0,9 4 256 0</inkml:trace>
  <inkml:trace contextRef="#ctx0" brushRef="#br0" timeOffset="1462.4058">19654 478 1176 0,'0'0'83'0,"-21"-27"-110"0,21 27-8 16,-17-23 21-16,17 23 26 0,-18-7 16 0,18 7 11 15,-26 1-11-15,26-1 5 0,-29 13 6 0,29-13 7 16,-28 25-3-16,10-9-1 0,5 4 0 15,-7 4 3-15,6 7 6 0,-4 7-6 0,5-1 4 16,-5 3 6-16,2-1 6 0,-1-3-20 16,3 5-22-16,2-3-7 0,6 2-27 0,4-4 20 15,3-3 2-15,4-2-12 0,5-7 9 0,3-1-1 16,6-2 3-16,6-4-2 0,3-3-2 0,3-5-6 16,5-5 4-16,2-7-2 0,4-8 1 0,3-3 2 15,0-7-2-15,-3-3 3 0,-4-3-5 0,-6-3 7 16,-3-6-13-16,-5-4 7 0,-4-7-3 0,-3 2-39 15,-6-2 29-15,-4 6 2 0,-6-5 1 16,-5 2 34-16,-4 3-25 0,-8 2-3 16,-5 9-7-16,-2 0 4 0,-3 7 3 0,-1-1-8 15,-1 4 13-15,4 7-3 0,-1 1-6 0,6 8 8 16,2 3-7-16,17 1-10 0,-21 10-10 0,21-10-32 16,-5 20-19-16,5-20-20 0,11 33-33 0,11-14-49 15,-22-19-108-15,30 38-196 0,9-10 102 16,-14-5 384-16</inkml:trace>
  <inkml:trace contextRef="#ctx0" brushRef="#br0" timeOffset="1681.1615">20533 561 1300 0,'-23'15'51'0,"4"5"-27"0,-2 2-4 0,-3 8 17 16,-6 2 22-16,5-1 31 0,-12 4-14 0,5 0-29 15,-5 2-15-15,4 4-29 0,-2-5 13 0,8-1 4 16,0-6-12-16,3-1-1 0,2-4-3 0,4-1 1 16,4-5-8-16,14-18-6 0,-14 27-30 0,14-27-35 15,0 0-65-15,0 0-63 0,0 0-113 0,36-23-211 16,-24 3 72-16,19 8 417 0</inkml:trace>
  <inkml:trace contextRef="#ctx0" brushRef="#br0" timeOffset="1837.339">20218 662 1612 0,'-26'4'84'0,"26"-4"-51"0,-16 23-18 0,10-6 30 16,6-17-9-16,-9 33-21 0,5-15 16 15,4 1-44-15,2 4 16 0,7-1 3 0,1-2-7 16,4-1 1-16,5-3-10 0,4-1 0 0,9 0-19 16,1-8-19-16,11-1-21 0,-4-10-20 0,14 0-65 15,-15-13-55-15,20 3-101 0,-10 2-189 0,-7-5 62 16,16 8 436-16</inkml:trace>
  <inkml:trace contextRef="#ctx0" brushRef="#br0" timeOffset="2009.2422">20799 613 1268 0,'0'0'95'0,"-33"30"-37"16,19-8 30-16,-7 5-11 0,8 1-16 0,-8 5-2 16,5 1-62-16,-1 4 23 0,4 2-3 0,2-5-8 15,5 0 10-15,2-5-15 0,4-2 4 0,4-4-24 16,2-2-1-16,5-2-17 0,-11-20-10 0,30 26-16 15,-30-26-18-15,43 0-49 0,-29-17-81 16,23-4-197-16,-3 3-97 0,-11-7 214 0</inkml:trace>
  <inkml:trace contextRef="#ctx0" brushRef="#br0" timeOffset="2149.8337">20842 291 1547 0,'0'0'183'0,"-23"10"-163"0,23-10-26 15,0 0 0-15,0 0 6 0,0 0 0 0,-4 24-9 16,4-24-12-16,13 26-21 0,4-11-35 0,-17-15-64 16,43 22-134-16,-15-6-277 0,-1 0 35 0,12 10 414 15</inkml:trace>
  <inkml:trace contextRef="#ctx0" brushRef="#br0" timeOffset="2524.8411">21247 749 1652 0,'-25'9'74'0,"-3"-1"-30"0,4 4 8 15,-3 5-7-15,3 1 3 0,-3 1-7 0,3 8-1 16,2-7-19-16,5 1 1 0,4-2-18 16,13-19-1-16,-14 33-2 0,14-33-2 0,0 29 2 15,0-29-1-15,11 23 0 0,-11-23 0 0,24 14 0 16,-5-8-3-16,5-8 1 0,5-4 1 0,4-6 1 15,2-8-2-15,4-4 7 0,0-5-7 0,1-3 6 16,2-7-11-16,-6-5 10 0,1 3-8 0,-6 0 3 16,0-5 7-16,-5 5-5 0,0-10 7 15,-4 5-7-15,-4 8 0 0,-2 1 0 16,-8 5 0-16,2 6 0 0,-4 4 0 0,-6 22-1 16,6-24 2-16,-6 24-1 0,0 0 0 0,0 0 0 15,0 0 0-15,-14 18 0 0,-1 1-3 0,-6 11-1 16,-7 8 7-16,0 11-5 0,1 0 3 0,3 6-9 15,1-7 5-15,9-3-28 0,0 0-26 0,9-8-10 16,1 2-54-16,12 0-26 0,-13-19-82 16,23 4-209-16,-4 5-102 0,-4-7 140 0</inkml:trace>
  <inkml:trace contextRef="#ctx0" brushRef="#br0" timeOffset="2868.604">21577 826 1625 0,'0'0'131'0,"0"0"-106"0,11 24-8 15,-11-24 13-15,0 0 10 0,25 22-7 0,-25-22 4 16,33 10-12-16,-12-10-9 0,5-4 6 0,2 0-9 16,1-3-3-16,0 0 2 0,1 0-11 0,-4-4 4 15,0-1-3-15,-3-8-8 0,-4 3 12 16,-19 17-7-16,28-29 3 0,-28 29-2 15,14-24-31-15,-14 24 33 0,0-20-4 0,0 20 3 16,-12-19 24-16,12 19-23 0,-20-23 1 0,20 23-1 16,-32-14-2-16,12 15 0 0,-7 2-1 0,-2 6-1 15,-2 6 5-15,-3-3-3 0,4 6 0 0,0 7 0 16,0 1-1-16,6 9 2 0,1-5-1 0,6 0 0 16,5 1 0-16,5-6 0 0,5 0 0 15,4-4-1-15,6-4-13 0,-8-17-4 0,28 28-6 16,-10-21-8-16,11 1-28 0,1-9-18 0,16 0-64 15,-15-16-194-15,18 4-262 0,-3 2 15 0,-9-2 423 16</inkml:trace>
  <inkml:trace contextRef="#ctx0" brushRef="#br0" timeOffset="3524.879">15886 2193 1395 0,'-2'-17'272'0,"2"17"-232"0,0 0-24 0,0 0-13 16,0 0-1-16,0 0 1 0,0 0 1 0,0 0 1 16,-8 20-3-16,8-20 2 0,-8 35-4 15,2-7 5-15,0 6-5 0,-1 5 14 0,3 1-7 16,-1 4 9-16,0 2-11 0,0 1 3 0,0 3 9 15,-1 0-24-15,0 0 24 0,0 1-25 0,-1 1-1 16,-1-2 5-16,2 1-25 0,-2-7-14 0,5 6-48 16,-8-19-63-16,21 19-144 0,-7-16-242 0,0-6 49 15,11 4 331-15</inkml:trace>
  <inkml:trace contextRef="#ctx0" brushRef="#br0" timeOffset="3899.9527">16207 2644 1727 0,'-23'-4'28'0,"23"4"-27"15,-17 15 1-15,17-15 13 0,-17 25 7 0,8-4 6 16,-2-2-9-16,0 5-4 0,2 3-9 0,0-1 3 16,1 3-6-16,0 0 12 0,2-2-5 0,0 2 6 15,1-4-8-15,3 1 1 0,0-4-6 0,2-2 4 16,0-3-4-16,0-17 2 0,3 23-4 0,-3-23 1 15,0 0-1-15,0 0 0 0,0 0 0 16,0 0 2-16,20 1 2 0,-20-1 2 16,15-18 5-16,-4 1-3 0,2-5 2 0,0-3-7 15,2-4 1-15,-2 0-6 0,-2 2 4 0,1-1-6 16,0 1 5-16,0 0-4 0,-2 0 4 0,1 1-4 16,-1 3 5-16,1 1-5 0,-2 5 3 0,-9 17-3 15,15-22 1-15,-15 22-1 0,0 0-1 0,17-7 0 16,-17 7-2-16,0 0-3 0,28 12-4 15,-28-12-6-15,33 17-5 0,-15-7-10 0,6 1-8 16,-2-3-7-16,7 4-19 0,-3-9-17 16,11 12-40-16,-16-18-56 0,21 20-88 0,-17-9-201 15,3-7 10-15,9 15 296 0</inkml:trace>
  <inkml:trace contextRef="#ctx0" brushRef="#br0" timeOffset="4501.0876">16771 2720 1433 0,'0'0'194'0,"0"0"-144"16,-22 1-13-16,5-3 5 0,17 2 5 15,-32 8-10-15,15 1-2 0,-5 0-8 0,2 3-1 16,0 3-6-16,1 3 2 0,1 1-6 0,2 4 3 16,-1 2-5-16,4 1 1 0,1 1-8 0,3-1-1 15,2 1-6-15,4-2 0 0,5-2 0 0,3-3 0 16,3-1 0-16,-8-19 0 0,27 28 0 16,-10-17 0-16,3-5 0 0,1-4 0 0,5-3 0 15,2-5 0-15,2-6 0 0,2-5 0 0,-1-6 0 16,3-5-13-16,-2-3-1 0,-2-3-2 0,-2-1 9 15,-3-2-5-15,-3 5 7 0,-7-1-9 0,-4 4 8 16,-5 1-4-16,-3 3 9 0,-6 0-2 0,0 2 6 16,-2 2-4-16,-2 4-15 0,7 17 28 0,-17-23-21 15,17 23 31-15,-17-8-7 16,17 8-1-16,0 0-2 0,0 0-4 0,-17 2-4 16,17-2-14-16,0 0 7 0,0 0-9 0,6 17 27 15,-6-17-14-15,0 0 15 0,28 24-15 0,-28-24-2 16,34 13 2-16,-14-8-1 0,5 0 6 0,-2 0 2 15,2-1 3-15,0 0-7 0,-1 1-4 0,-1-1 0 16,-2 2 0-16,-3 0 0 0,-18-6 0 0,27 16 0 16,-27-16 0-16,19 20 0 0,-19-20 0 15,10 31 0-15,-6-12 0 0,-4 1 0 0,0 2 0 16,-5 0 0-16,-1 1 0 0,-2-1 0 0,-1-2 0 16,-2 0 0-16,11-20 0 0,-19 29 0 0,19-29 0 15,0 0 0-15,-13 17 0 0,13-17 0 0,0 0 0 16,0 0 0-16,0 0 0 0,0 0 0 0,6-22 0 15,1 5 0-15,4-4 0 16,5-4 0-16,0-2 0 0,3 3 0 0,0 1 0 16,1 0 0-16,-1 5 0 0,0 2 0 0,-19 16 0 15,30-21 0-15,-30 21 0 0,22-9 0 0,-22 9 0 16,17 5 0-16,-17-5 0 0,15 17 0 0,-15-17 0 16,10 32 0-16,-6-11 0 0,-1 2 0 0,-1-1 0 15,1 2 0-15,-1-5-28 0,6 4-36 0,-8-23-34 16,24 39-80-16,-24-39-180 0,23 12-226 15,0-2 30-15,-6-14 372 0</inkml:trace>
  <inkml:trace contextRef="#ctx0" brushRef="#br0" timeOffset="5069.571">19109 2355 1094 0,'-25'-12'245'16,"0"20"-171"-16,-8-6-25 0,5 12 3 0,-6-6 0 16,6 14 10-16,-8-5-8 0,3 11-1 0,-5 0-10 15,4 8 0-15,-3 4-11 0,5 6-6 0,-4 0 21 16,7 3-23-16,2-3 19 0,7 1-17 0,5-2-17 15,7-4 0-15,6-5-9 0,6 1 4 0,7-6-6 16,7-2 5-16,8-3-6 0,5-8 4 16,8-4-1-16,8-6 3 0,6-7-1 0,5-7-2 15,7-10 2-15,3-9-5 0,1-8 5 0,1-6-3 16,-6-4 3-16,-6-3-3 0,-6-1 2 0,-7-2-4 16,-10 1 6-16,-5-1-3 0,-9 1 0 0,-9 2 0 15,-7 1 0-15,-10 4 0 0,-5 4-1 0,-9 2-7 16,-8 4 0-16,-7 5-3 0,-6 5 5 15,-4 4-1-15,-1 6 6 0,-4 7-1 16,3 6 1-16,-1 8 3 0,3 4-4 0,4 6 3 16,5 1-7-16,8 1-4 0,9 2-20 0,7-3-15 15,12 5-42-15,-1-26-42 0,35 48-129 0,-15-33-328 16,23 1 59-16,10 1 203 0</inkml:trace>
  <inkml:trace contextRef="#ctx0" brushRef="#br0" timeOffset="5272.6713">20061 2590 1417 0,'-38'13'273'0,"3"17"-256"16,-3-1 27-16,4 6-21 0,-5-2 15 0,5 4 14 16,-2-3-19-16,2 1-5 0,3-2-18 15,3-3-1-15,5-4-11 0,4-3 5 0,4-2-8 16,3-4-2-16,12-17-12 0,-11 23-9 0,11-23-21 15,0 0-25-15,10 20-57 0,-10-20-103 0,11-18-320 16,-11 18 15-16,20-24 235 0</inkml:trace>
  <inkml:trace contextRef="#ctx0" brushRef="#br0" timeOffset="5444.55">19716 2769 1885 0,'-22'5'51'0,"22"-5"-42"16,0 0-2-16,-4 24 4 0,4-24 6 0,9 20-3 15,-9-20-1-15,15 18-7 0,-15-18-2 0,27 18-4 16,-10-11 1-16,6-1-2 0,3-2-1 0,2 0-12 16,2-4-13-16,5 2-24 0,-5-8-46 15,13 12-34-15,-12-18-35 0,20 22-111 0,-9-13-253 16,-6-2 34-16,6 10 271 0</inkml:trace>
  <inkml:trace contextRef="#ctx0" brushRef="#br0" timeOffset="5632.0502">20251 2698 1528 0,'0'0'175'0,"0"0"-114"0,-10 29-11 15,10-29-8-15,-22 33 5 0,11-14-14 0,0 4 0 16,0 0-10-16,1 2-5 0,-2 1-7 0,4 0 2 16,-2 0-8-16,2-3 3 0,1-1-8 0,3-5 0 15,2-1-14-15,2-16-2 0,6 27-15 0,-6-27-7 16,0 0-14-16,19 15-35 0,-19-15-77 0,0 0-156 15,26-12-251-15,-26 12 23 0,25-31 343 16</inkml:trace>
  <inkml:trace contextRef="#ctx0" brushRef="#br0" timeOffset="5772.6772">20221 2243 1605 0,'0'0'197'0,"-18"-13"-185"0,18 13-21 0,0 0-1 15,0 0-4-15,21 21-13 0,-21-21-21 0,27 29-50 16,-27-29-64-16,37 35-127 0,-12-16-237 0,-3-2 45 16,9 14 332-16</inkml:trace>
  <inkml:trace contextRef="#ctx0" brushRef="#br0" timeOffset="6163.3337">20754 2671 1619 0,'0'0'68'0,"-34"-7"-13"0,34 7 5 0,-36-5-3 16,19 7-5-16,-3-4-20 0,1 6-7 0,0 1-6 15,19-5-1-15,-34 22 0 0,34-22 3 0,-30 32-18 16,15-11-3-16,1 4 0 0,0 4 0 16,2 3 0-16,1 2 0 0,3 3 0 0,-1-1 0 15,4-3 0-15,4-4 0 0,1-7 0 16,5-5 0-16,-5-17 0 0,18 17 0 0,-18-17 0 15,29 1 0-15,-9-10 0 0,4-8 0 0,3-8 0 16,5-9 0-16,0-8 0 0,5-3 0 0,-1-3 0 16,1 1 0-16,-4 1 0 0,-4 1 0 15,-4 0 0-15,-3 0 0 0,-2 2 0 0,-2-1 0 16,-3 3 0-16,-1 1 0 0,-5 6 0 0,-3 8 0 16,-5 9 0-16,-1 17 0 0,0 0 0 0,0 0 0 15,0 0 0-15,0 0 0 0,-24 25 0 0,13-2 0 16,-3 9 0-16,0 4 0 0,-1 4 0 0,2 0 0 15,1 3 0-15,0 1 0 0,5-2 0 0,0 1 0 16,8-2-72-16,-4-10-33 16,15 15-88-16,-19-27-218 0,18 14-182 0,-1-3 43 15,-10-30 428-15</inkml:trace>
  <inkml:trace contextRef="#ctx0" brushRef="#br0" timeOffset="6522.7244">20988 2809 1529 0,'0'0'405'0,"0"0"-365"16,-17 16-14-16,17-16 0 0,0 0-5 0,0 0-21 15,0 0 0-15,0 0 0 0,0 0 0 16,0 0 0-16,0 0 0 0,0 0 0 0,19 21 0 16,-19-21 0-16,33 6 0 0,-12-6 0 0,0 0 0 15,1-2 0-15,0-1 0 0,1-2 0 16,-1-1 0-16,-1-1 0 0,-2-2 0 0,-19 9 0 15,26-17 0-15,-26 17 0 0,15-20 0 0,-15 20 0 16,6-29 0-16,-6 29 0 0,-3-33 0 0,3 33 0 16,-12-30 0-16,12 30 0 0,-23-23 0 0,6 16 0 15,-3 2 0-15,-1 6 0 0,-5 5 0 0,-2 5 0 16,-1 7 0-16,-2 6 0 0,3 6 0 0,2 4 0 16,1 3 0-16,3 0 0 0,7-1 0 15,4 1 0-15,6-3 0 0,9-5 0 16,2-5 0-16,7-2 0 0,-13-22 0 0,38 30 0 15,-14-21-10-15,5-1-37 0,3-7-20 0,13 7-72 16,-17-26-214-16,18 16-251 0,-6-7 6 0,-5-4 370 16</inkml:trace>
  <inkml:trace contextRef="#ctx0" brushRef="#br0" timeOffset="7210.2084">16048 4008 1645 0,'18'-11'78'0,"-18"11"-65"0,0 0-11 0,0 0 12 15,0 0 4-15,0 0 0 16,-28-10-1-16,9 20-13 0,-7 7-1 0,-7 6-7 15,-5 7 10-15,-7 5 0 0,-1 6 17 0,-5 3-1 16,1 4 16-16,-1-1-7 0,4 3 5 0,1-3-10 16,7-1 1-16,3-6-11 0,10-5-14 0,5-8 4 15,9-6-7-15,12-21 2 0,-4 28-1 0,4-28 0 16,20 21 0-16,-2-13 0 0,3-2-1 0,8-2 1 16,6-4 1-16,5-4-1 0,6-1 0 15,1-1 0-15,0 0-1 0,0 0 1 0,-4 3-2 16,-5 2 2-16,-7 1 0 0,-6 4-1 0,-25-4 3 15,26 12-4-15,-26-12 3 0,8 20-1 0,-8-20 1 16,-9 35-6-16,-2-11 2 0,-6 3-6 16,-5 2 4-16,-7 0-4 0,-1 1 6 0,-3 0-10 15,0-3 3-15,5-1-11 0,3-6-4 0,8-2-16 16,-2-7-19-16,19-11-38 0,-19 9-58 16,19-9-121-16,0 0-281 0,19 9 47 0,2-8 271 15</inkml:trace>
  <inkml:trace contextRef="#ctx0" brushRef="#br0" timeOffset="7522.7292">16150 4639 1627 0,'0'0'111'0,"-21"6"-70"0,21-6-8 16,-30 11 0-16,30-11 6 0,-29 17-6 0,29-17-2 15,-30 24-10-15,30-24-4 0,-23 29-9 0,15-11 2 16,-1 2-1-16,3 3 3 0,1-2-4 0,3 2 1 15,1 0-6-15,3-1-1 0,2-1-2 0,2-4 0 16,-6-17 0-16,17 27 0 0,-17-27 0 16,25 20 0-16,-25-20 0 0,31 8 0 0,-31-8 0 15,33-5 0-15,-15-2 0 0,-1-4 0 16,0-3 0-16,1-4 0 0,-4-3 0 0,1-2 0 0,-1-1 0 16,-5 0 0-16,0 1 0 0,-4 0 0 0,-4 2 0 15,-2 2-13-15,-3 0-6 0,-2-1-12 16,0 2-6-16,-1-4-14 0,3 5-9 0,-4-3-24 15,8 20-25-15,-4-28-51 0,4 28-72 16,0 0-193-16,0 0-71 0,24 14 167 0</inkml:trace>
  <inkml:trace contextRef="#ctx0" brushRef="#br0" timeOffset="7928.9826">16788 4661 1503 0,'0'0'234'16,"-29"-11"-180"-16,29 11-15 0,-36-13 4 16,15 10 1-16,-5 0-10 0,0 4-2 0,-2 0-5 15,0 5-1-15,1 0-15 0,1 5-11 0,-1 4 0 16,1 3 0-16,-2 2 0 0,4 6 0 0,4 0 0 16,2 6 0-16,6-1 0 0,2 1 0 15,4-1 0-15,5-4 0 0,3-3 0 0,4-5 0 16,-6-19 0-16,27 28 0 0,-6-22 0 0,4-4 0 15,7-6 0-15,1-8 0 0,3-8 0 0,1-8 0 16,0-7 0-16,2-7 0 0,0-6 0 0,-1-4 0 16,1 0 0-16,-1-2 0 0,-3 2 0 0,-2 0 0 15,-5 2 0-15,-4 2 0 0,-5 4 0 16,-2 1 0-16,-2 7 0 0,-6 5 0 16,-3 8 0-16,-6 23 0 0,6-23 0 0,-6 23 0 15,0 0 0-15,0 0 0 0,-9 17 0 0,3 1 0 16,-7 13 0-16,-4 9 0 0,-3 7 0 0,-2 6 0 15,-1 2 0-15,0 1 0 0,4-2 0 0,0-2 0 16,7-1 0-16,3-8 0 0,7 0 0 0,4-7 0 16,7 0-64-16,0-10-15 0,13 4-38 15,-22-30-41-15,47 40-100 0,-30-31-308 0,10 0 51 16,4 4 226-16</inkml:trace>
  <inkml:trace contextRef="#ctx0" brushRef="#br0" timeOffset="8132.1106">17259 4672 1867 0,'0'0'48'16,"-18"14"-28"-16,18-14 0 0,-16 27 1 0,5-5 4 15,0 3 5-15,-2 4-14 0,1 3-16 0,2 1 0 16,1 2 0-16,2-2 0 0,2 0 0 0,3-2 0 16,0-3 0-16,5-3-1 0,-1-5-23 0,-2-20-15 15,16 25-8-15,-16-25-11 0,21 7-34 0,-3-5 3 16,-18-2-31-16,38-18-116 0,-24-2-301 15,1-4 29-15,2 2 213 0</inkml:trace>
  <inkml:trace contextRef="#ctx0" brushRef="#br0" timeOffset="8243.2933">17266 4313 1504 0,'0'0'131'16,"-20"-27"-91"-16,20 27-30 0,-23-18-16 15,23 18-16-15,-18-5-58 0,0-9-144 16,18 14-315-16,0 0 0 0,-22 2 265 0</inkml:trace>
  <inkml:trace contextRef="#ctx0" brushRef="#br0" timeOffset="8802.3664">17704 4712 1194 0,'-6'-26'224'0,"6"26"-178"0,0 0-18 15,-22 15 5-15,22-15 7 0,-23 19 3 0,6-7-4 16,2 9 8-16,-4-3-4 0,3 9 5 0,-3-3-9 16,4 4-2-16,-1-1-13 0,4 1 4 15,1-1-9-15,4-2 2 0,2-2-9 0,3-1 0 16,4-4-10-16,-2-18 1 0,16 29-2 0,-16-29 0 15,30 18 0-15,-10-13 0 0,4-6-1 0,0-3 2 16,4-5 1-16,3-4 0 0,-2-3 3 16,2-5-7-16,0-2 7 0,-2-4-8 0,-1-2 5 15,-1-2-4-15,-3-3 3 0,0 0-5 0,-2 0 6 16,-3 4-5-16,-4 4 5 0,-2 1-4 0,-5 5 3 16,-8 20-2-16,10-29 1 0,-10 29 1 0,0 0 3 15,0 0-1-15,0 0 0 0,0 0-2 16,0 0-1-16,0 0-3 0,-17 19 0 0,11-1-1 15,-2 3-7-15,0 2 5 0,2 2-14 16,-1 1-3-16,3 4-14 0,-1-5-7 0,9 5-26 16,-7-9-18-16,15 12-60 0,-12-33-78 0,15 34-212 15,-4-14-87-15,-11-20 128 0</inkml:trace>
  <inkml:trace contextRef="#ctx0" brushRef="#br0" timeOffset="9329.1623">18319 4678 1470 0,'-29'-12'129'0,"29"12"-78"0,-18 7-12 16,18-7 3-16,-19 18-3 0,19-18-5 0,-25 28-8 16,12-11 0-16,-1 1-8 0,4 5 5 15,-1-2-4-15,3 3 3 0,0-1-4 0,2 0 0 16,1-2-5-16,1-2 0 0,4-19-8 0,-2 26 1 15,2-26-7-15,6 17 1 0,-6-17-1 0,0 0-1 16,19 10 1-16,-19-10 0 0,21-5 1 16,-21 5 0-16,29-19 3 0,-29 19-3 0,31-34 5 15,-17 13-4-15,1-2 2 0,-1-1-1 0,0-1 3 16,-2 0-2-16,-1 4 4 0,-1-2-5 16,-1 2 3-16,-3 2-4 0,2 1 3 0,-3-2-3 15,-2 3-1-15,-3 17 0 0,5-29 0 0,-5 29 0 16,4-17 0-16,-4 17 0 0,0 0 0 0,0 0 0 15,0 0 0-15,0 0 0 0,0 0 0 0,6 17 0 16,-6-17 0-16,7 28 0 0,-7-28 0 0,7 34 0 16,-3-16 0-16,1-1 0 0,-5-17 0 0,12 29 0 15,-12-29 0-15,16 20 0 0,-16-20 0 16,21 12 0-16,-21-12 0 0,25 1 0 0,-25-1 0 16,30-11 0-16,-13 0 0 0,3-2 0 0,-1-4 0 0,1-1 0 15,-1-4 0-15,1-1 0 0,-1 1 0 16,-2 3 0-16,-2 2 0 0,-15 17 0 0,21-22 0 15,-21 22 0-15,0 0 0 0,0 0 0 0,0 0 0 16,0 0 0-16,0 0 0 0,0 0 0 16,6 19 0-16,-10-2 0 0,-1 6 0 0,-2 3 0 15,2 2 0-15,0 1 0 0,1 2 0 0,0-2 0 16,2 3-1-16,-1-6-59 0,11 7-51 0,-8-33-96 16,20 36-400-16,-15-18 5 0,7-1 144 0</inkml:trace>
  <inkml:trace contextRef="#ctx0" brushRef="#br0" timeOffset="9978.7809">20372 4273 1696 0,'0'0'55'0,"-22"-11"-42"0,22 11-13 0,-24-4 1 15,24 4 8-15,-29 6 3 0,9 1 2 0,0 4 2 16,-5 4-4-16,0 3 3 0,1 3-1 0,0 4 5 15,0 2 1-15,0 3 5 0,2 4-5 0,-1 2-11 16,0 4 18-16,3 2-21 0,1 2 19 16,3-1-6-16,3 0-9 0,3-1 0 0,4-2-10 15,5 0 0-15,3-3 0 0,5-4 0 16,5-4 0-16,5-6 0 0,5-3 0 0,4-5 0 16,7-8 0-16,3-4 0 0,7-11 0 0,4-5 0 15,3-9 0-15,1-8 0 0,-1-9 0 0,1-7 0 16,-1-6 0-16,-1-4 0 0,-3-2 0 0,-2-3 0 15,-5 3 0-15,-8 2 0 0,-7 6 0 0,-9 6 0 16,-9 3 0-16,-6 5 0 0,-6-1 0 16,-6 5 0-16,-4 0 0 0,-3 4 0 0,-3 8 0 15,-4 3 0-15,-3 10 0 0,0 7 0 0,-3 7 0 16,2 6 0-16,-1 10 0 0,2 4 0 16,2 7 0-16,6 0 0 0,2 2 0 0,6-2-14 15,7 2-35-15,3-7-11 0,16 5-46 0,-2-17-38 16,26 18-111-16,-14-18-315 0,20 0 35 0,6 1 222 15</inkml:trace>
  <inkml:trace contextRef="#ctx0" brushRef="#br0" timeOffset="10197.5271">21328 4517 1422 0,'-24'-4'218'15,"-2"16"-203"-15,-4 1 36 0,2 5-23 0,-10 0 22 16,7 7 1-16,-11 3-19 15,3 3 1-15,-2 2-14 0,1 5 2 0,1-2-5 16,2 5 1-16,0-1-9 0,1 0 4 0,4-1-12 16,1-4 5-16,7-6-5 0,6-6 5 0,6-5-9 15,12-18-5-15,-8 20-14 0,8-20-9 0,0 0-16 16,0 0-7-16,32-5-20 0,-22-16-36 0,18 10-82 16,-20-27-102-16,20 11-207 0,-5 2 11 15,-7-7 327-15</inkml:trace>
  <inkml:trace contextRef="#ctx0" brushRef="#br0" timeOffset="10369.39">20926 4741 649 0,'0'-21'212'15,"-9"-4"-23"-15,9 25-1 0,-10-26 6 0,10 26-19 16,0 0-39-16,0 0-39 0,0 0-40 16,-18 5-20-16,18-5-20 0,-7 18-5 0,7-18 0 15,-5 31-1-15,5-13-3 0,2 2 4 0,3 2-11 16,3 0 4-16,1 0-7 0,5-2 2 16,1 1-3-16,6-3-2 0,2-1-9 0,-1-3-8 15,7 0-20-15,-3-6-11 0,8 4-30 0,-7-13-31 16,15 14-71-16,-20-24-114 0,12 11-226 0,0 2 22 15,-9-15 342-15</inkml:trace>
  <inkml:trace contextRef="#ctx0" brushRef="#br0" timeOffset="10541.2963">21472 4587 1521 0,'-40'-2'183'0,"40"2"-141"15,-26 25-20-15,14-3 9 0,-4 2-1 0,1 8 5 16,0 0-12-16,1 3 2 0,2 2-15 0,2 1 7 15,3 1-14-15,2-3 3 0,3-3-8 0,3-4 3 16,3-6-7-16,2-4-3 0,6-2-20 16,-12-17 1-16,29 18-7 0,-11-19-8 0,5 0-20 15,-8-20-58-15,19 14-136 0,-7-21-311 0,-2-3 46 16,5 3 257-16</inkml:trace>
  <inkml:trace contextRef="#ctx0" brushRef="#br0" timeOffset="10666.3493">21546 4221 1626 0,'-7'20'-30'0,"19"3"-63"15,-12-23-60-15,28 35-193 0,-8-14-154 0,-4-3 42 16,13 13 413-16</inkml:trace>
  <inkml:trace contextRef="#ctx0" brushRef="#br0" timeOffset="11056.919">22033 4544 1377 0,'-32'27'403'0,"-8"-19"-352"16,4 4-7-16,-1 1 0 0,4 5 8 0,-3 2-10 16,6 3-8-16,-2 2-34 0,6 0 0 15,3 2 0-15,3 1 0 0,8-2 0 0,2 2 0 16,7-2 0-16,4-5 0 0,4-1 0 0,6-3 0 15,7-5 0-15,7-4 0 0,8-4 0 0,2-8 0 16,7-8 0-16,2-6 0 0,1-9 0 0,3-5 0 16,-2-7 0-16,1-5 0 0,1-2 0 0,-4-2 0 15,0-1 0-15,-6-2 0 0,-3 1 0 0,-5-1 0 16,-3 2 0-16,-5 0 0 16,-4 1 0-16,-1 1 0 0,-2 2 0 0,-3 5 0 15,-2 9 0-15,-4 10 0 0,-6 21 0 0,0 0 0 16,0 0 0-16,0 0 0 0,-19 4 0 0,4 19 0 15,-5 9 0-15,-5 10 0 0,-3 6 0 0,-3 4 0 16,1 5 0-16,-2 1 0 0,2 2 0 0,2 0 0 16,6-4 0-16,4-5 0 0,12 0-48 0,0-12-58 15,17 12-79-15,-16-30-144 0,21 16-258 16,-3-7 32-16,-13-30 319 0</inkml:trace>
  <inkml:trace contextRef="#ctx0" brushRef="#br0" timeOffset="11400.6606">22387 4627 1673 0,'-29'0'249'0,"9"15"-201"0,3-2-23 16,17-13 2-16,-24 29-9 0,24-29-11 0,-6 24-7 16,6-24 0-16,12 18 0 0,-12-18 0 0,37 12 0 15,-12-10 0-15,6-5 0 0,-1-2 0 0,3-3 0 16,2-3 0-16,-2-4 0 0,1 0 0 0,-5-3 0 15,-2-2 0-15,-5 0 0 0,-6-1 0 16,-4-1 0-16,-5 1 0 0,-5-2 0 16,-4 1 0-16,-5 0 0 0,-3 3 0 0,-5 1 0 15,-5 4 0-15,-5 6 0 0,-6 4 0 0,-4 8 0 16,-3 5 0-16,-3 8 0 0,-1 6 0 0,2 6 0 16,1 4 0-16,5 3 0 0,4 3 0 0,4 0 0 15,8-3 0-15,5-2 0 0,7-4 0 0,7-3 0 16,6-2 0-16,9-1 0 0,4-6 0 15,6-2 0-15,6-7 0 0,9-3 0 0,3-9 0 16,12 1-43-16,-5-14-87 0,21 21-192 0,-17-20-300 16,2 5 26-16,-5-1 263 0</inkml:trace>
  <inkml:trace contextRef="#ctx0" brushRef="#br0" timeOffset="12291.3261">15272 6133 1357 0,'0'0'222'0,"0"0"-192"15,0 0-25-15,-17 21-1 0,13-2 9 0,-4 2 7 16,2 11 13-16,-8 3-5 0,2 8 9 15,-5 3 4-15,1 6-25 0,-3 0 21 0,2 5-25 16,-4 0 2-16,2 2 10 0,-2 2-15 0,-1-2 15 16,-1-1-7-16,1-5 9 0,1-5-5 0,6-9 4 15,0-8-8-15,5-8-2 0,10-23-15 0,-10 18 0 16,10-18 0-16,0 0 0 0,0 0 0 0,13-18 0 16,-1-1 0-16,2-6 0 0,5-11 0 15,3-8 0-15,1-7 0 0,2-4 0 16,1-4 0-16,0-3 0 0,1 0 0 0,-1-1 0 15,-2 2 0-15,0-1 0 0,1-1 0 0,-2 4 0 16,-1 2 0-16,-3 5 0 0,-2 6 0 0,0 7 0 16,-3 9 0-16,-2 11 0 0,-12 19 0 0,0 0 0 15,0 0 0-15,0 0 0 0,0 0 0 0,17 2 0 16,-14 15 0-16,5 7 0 0,-2 9 0 16,0 4 0-16,0 8 0 0,-2 4 0 0,1 3 0 15,1 2 0-15,0 4 0 0,0 0 0 0,0 1 0 16,-1 2 0-16,2-2 0 0,-1 0 0 0,3-2 0 15,-2-2 0-15,-1-5 0 0,-1-4 0 0,2-2 0 16,-1-8 0-16,3-3-13 0,-2-10-53 0,5-1-6 16,-12-22-68-16,28 24-106 0,-28-24-236 15,0 0-90-15,24-15 117 0</inkml:trace>
  <inkml:trace contextRef="#ctx0" brushRef="#br0" timeOffset="12494.4438">15185 6665 1942 0,'-23'12'47'0,"23"-12"-21"16,-25 24-13-16,25-24-2 0,-3 18-6 0,3-18-2 15,0 0-3-15,27 22 0 0,-6-20 0 16,7-4 0-16,7-8 0 0,6-5 0 0,8-7 0 16,2-5 0-16,6-2 0 0,0-5-25 0,5-1-11 15,-1-5-26-15,4 3-7 0,-7-7-8 0,7 9-34 16,-13-12-6-16,15 16-110 0,-23-10-255 0,5 1-10 15,-1 9 144-15</inkml:trace>
  <inkml:trace contextRef="#ctx0" brushRef="#br0" timeOffset="12650.6781">16066 6003 1473 0,'-18'33'307'0,"-3"-4"-290"0,3 4-2 16,0 5 0-16,3 7 15 0,-2 2-5 0,1 5 3 15,-2 4 0-15,1 2-27 0,1 0 14 16,3 0-19-16,1 0-2 0,1 3 10 15,1-1-16-15,-1-1 4 0,4 2-22 0,-2-9-1 16,8 0-29-16,-3-12-7 0,15 1-33 0,-11-21-62 16,23 13-46-16,-23-33-163 0,25 17-119 0,3-3 82 15,-11-23 408-15</inkml:trace>
  <inkml:trace contextRef="#ctx0" brushRef="#br0" timeOffset="13012.2731">16233 6556 1328 0,'-21'-8'302'16,"21"8"-212"-16,-27 24-32 0,16-6-1 16,-3-1-11-16,4 7-2 0,-3 0-12 0,3 5 1 15,0 0-9-15,4 1-1 0,1-2-13 0,4-2-10 16,0-3 0-16,2 0 0 0,1-2 0 16,2-1 0-16,2-2 0 0,-6-18 0 0,21 28 0 15,-21-28 0-15,30 14 0 0,-9-10 0 0,4-7 0 16,6-1 0-16,2-7 0 0,1-5 0 0,1-5 0 15,-1-3 0-15,0 0 0 0,0-3 0 0,-1-2 0 16,-3 2 0-16,-3-5 0 0,-4 2 0 0,-3 1 0 16,-3 0 0-16,-3 3 0 0,-3 5 0 15,-4 3 0-15,-7 18 0 0,8-25 0 0,-8 25 0 16,0 0 0-16,0 0 0 0,0 0 0 0,0 0 0 16,0 0 0-16,0 0 0 0,0 0 0 0,-10 35 0 15,6-9 0-15,-2 3 0 0,3 2 0 0,-2 1 0 16,2 2-7-16,2-3-29 0,2 2-16 0,-1-7-2 15,6 3-30-15,-4-12-23 0,16 14-73 0,-18-31-114 16,18 16-233-16,0-1 11 0,-18-15 327 16</inkml:trace>
  <inkml:trace contextRef="#ctx0" brushRef="#br0" timeOffset="13551.6059">16923 6695 1311 0,'0'0'254'0,"-28"-20"-181"0,28 20-11 16,0 0 9-16,-17-5-3 15,17 5-21-15,0 0-15 0,-17 9-14 0,17-9-1 16,-8 25-3-16,7-9 4 0,-5 5 1 0,2 1 0 16,-1 1-4-16,-1 2-6 0,2-1-9 0,1 3 0 15,-1 0 0-15,-1-2 0 0,3-1 0 0,-3-2 0 16,2-4 0-16,1-1 0 0,2-17 0 0,-1 21 0 16,1-21 0-16,0 0 0 0,0 0 0 0,0 0 0 15,0 0 0-15,0 0 0 0,20-22 0 16,-9 1 0-16,2-2 0 0,0-5 0 0,0-1 0 15,-1 2 0-15,1-4 0 0,-2 4 0 0,-2-2 0 16,0-1 0-16,0 1 0 0,-1 2 0 0,-1 1 0 16,-1 3 0-16,0 6 0 0,-6 17 0 15,8-19 0-15,-8 19 0 0,0 0 0 0,0 0 0 16,0 0 0-16,0 0 0 0,0 0 0 0,0 0 0 16,12 28 0-16,-12-28 0 0,8 30 0 15,-3-13 0-15,-5-17 0 0,10 31 0 0,-10-31 0 16,16 27 0-16,-16-27 0 0,23 17 0 0,-23-17 0 15,33 4 0-15,-14-7 0 0,3 0 0 0,0-5 0 16,1-1 0-16,-1-3 0 0,-2-2 0 0,-1 0 0 16,-1 0 0-16,-18 14 0 0,30-25 0 0,-30 25 0 15,25-21 0-15,-25 21 0 0,0 0 0 16,22-20 0-16,-22 20 0 0,0 0 0 0,0 0 0 16,0 0 0-16,0 0 0 0,0 0 0 0,0 0 0 15,0 0 0-15,0 0 0 0,3 24 0 16,-4-6 0-16,-1 2 0 0,-1 3 0 0,1 1 0 15,-2 1 0-15,2 4 0 0,-3-2 0 0,0 1 0 16,-1-2 0-16,5 0 0 0,-2-5-30 0,7 1-29 16,-4-22-10-16,16 34-35 0,-16-34-39 15,30 23-125-15,-12-22-315 0,3-1 64 0,2 4 248 16</inkml:trace>
  <inkml:trace contextRef="#ctx0" brushRef="#br0" timeOffset="13739.6437">17608 6652 1853 0,'0'0'40'0,"0"0"-21"0,-19-3 3 16,19 3 0-16,0 0-4 0,-21 29-2 0,12-10-6 15,3 6 2-15,-1 5-7 0,1 1 0 0,0 7-6 16,0 1 4-16,0-1-8 0,0 1 8 0,1-2-13 16,2-4-9-16,5-4 19 0,-1-5-33 0,5-4 13 15,-6-20-24-15,13 26-30 0,-13-26-73 16,25 8-66-16,-25-8-319 0,19-21-37 15,3 8 209-15</inkml:trace>
  <inkml:trace contextRef="#ctx0" brushRef="#br0" timeOffset="13874.3162">17762 6267 1978 0,'-51'6'69'0,"32"-5"-69"16,19-1 0-16,-24 3-9 0,24-3-14 0,-21 2-26 15,21-2-66-15,-26-4-174 0,26 4-325 0,0 0-4 16,0 0 289-16</inkml:trace>
  <inkml:trace contextRef="#ctx0" brushRef="#br0" timeOffset="14481.1301">17913 6671 1371 0,'-33'-18'142'0,"33"18"-110"0,-19 17-5 0,10 0 11 16,9-17 5-16,-21 40 7 15,6-15-11-15,5 6 3 16,-4 1-9-16,3 3 1 0,0-2-5 15,2 2 2-15,2-5-9 0,2-2 2 0,1-4-12 16,3-4-13-16,1-20 22 0,3 31-25 16,-3-31 22-16,0 0-14 0,13 19-2 0,-13-19 2 15,0 0 3-15,21-6 3 0,-21 6-11 0,20-22 19 16,-7 2-18-16,0-3 0 0,0-6 0 0,1-2 0 16,-2-1 0-16,2-1 0 0,-1 0 0 0,-1 2 0 15,0-2 0-15,-2 1 0 0,1-1 0 0,-2 3 0 16,2 1 0-16,0 3 0 0,0 3 0 0,0 5 0 15,-11 18 0-15,16-23 0 0,-16 23 0 16,0 0 0-16,18-6 0 0,-18 6 0 0,0 0 0 16,22 26 0-16,-11-7 0 0,-1 5 0 0,-2 5 0 15,3 4 0-15,-2 2 0 0,0 1 0 16,0 0 0-16,-1-2 0 0,1 0 0 0,1-4 0 16,1-1 0-16,-2-2-15 0,6 0-36 0,-5-9-8 15,7 2-23-15,-17-20-60 0,36 27-117 16,-36-27-336-16,27 6 36 0,-8-2 275 0</inkml:trace>
  <inkml:trace contextRef="#ctx0" brushRef="#br0" timeOffset="14693.5341">18478 6564 1750 0,'0'0'99'0,"0"0"-67"0,0 0-20 16,0 0 6-16,-21 29 2 0,15-6 9 0,-3 4-5 15,1 5-1-15,-1 3-11 0,2 0 0 0,0 1-10 16,2-1 4-16,1-1-7 0,-1 1 4 0,2-2-5 16,1-1 6-16,2 1-10 0,3-4-10 0,2-4 13 15,-2-5-36-15,7-3 8 0,-10-17-40 0,27 20-50 16,-27-20-99-16,29-14-388 0,-10 3 53 16,1-7 183-16</inkml:trace>
  <inkml:trace contextRef="#ctx0" brushRef="#br0" timeOffset="14840.3937">18551 6324 1939 0,'-35'18'35'16,"35"-18"-38"-16,-21 14-7 0,21-14-2 0,-5 17-8 16,5-17-9-16,3 23-6 0,-3-23-56 0,20 26-17 15,-20-26-105-15,36 15-249 0,-16-5-60 0,2-1 54 16</inkml:trace>
  <inkml:trace contextRef="#ctx0" brushRef="#br0" timeOffset="15199.812">18863 6639 1724 0,'-43'26'76'0,"43"-26"-42"0,-31 31 4 15,19-11 11-15,-2-1-9 0,2 3-2 0,-1 0-13 16,2 0-2-16,2 1-23 0,2 3 0 15,5 0 0-15,-2 2 0 0,3-1 0 0,1-3 0 16,1-3 0-16,5-3 0 0,-6-18 0 16,19 28 0-16,-19-28 0 0,31 15 0 0,-13-12 0 0,5-7 0 15,4-6 0-15,1-4 0 0,6-9 0 16,0-2 0-16,0-8 0 0,3-2 0 0,-5 0 0 16,1-3 0-16,-2 2 0 0,-5 1 0 0,-5 1 0 15,-1 3 0-15,-5 3 0 0,-1 2 0 16,-3 6 0-16,-11 20 0 0,11-28 0 0,-11 28 0 15,0 0 0-15,0 0 0 0,0 0 0 0,0 0 0 16,-25 23 0-16,14-2 0 0,-1 5 0 0,0 4 0 16,2 3 0-16,-1-2 0 0,4 2 0 0,2-5 0 15,0 0 0-15,4-4-31 0,4 1-32 0,-3-8-18 16,13 7-46-16,-13-24-85 0,28 14-362 0,-11-7-3 16,4-7 196-16</inkml:trace>
  <inkml:trace contextRef="#ctx0" brushRef="#br0" timeOffset="15684.1909">19464 6758 1749 0,'-20'5'63'16,"20"-5"-19"-16,-25 18-5 0,25-18-3 0,-24 27-3 16,14-11-2-16,10-16-5 0,-20 32 0 0,12-15-26 15,4 0 0-15,1 0 0 0,3-17 0 0,-4 29 0 16,4-29 0-16,0 20 0 0,0-20 0 15,0 0 0-15,0 0 0 0,17 17 0 0,-17-17 0 16,17-3 0-16,-17 3 0 0,18-14 0 0,-18 14 0 16,22-29 0-16,-10 11 0 0,2-2 0 15,-1-2 0-15,0-1 0 0,3-1 0 0,-1 1 0 16,-2-2 0-16,0 0 0 0,-2 1 0 0,-1 1 0 16,1 0 0-16,-1 5 0 0,-3 1 0 0,-7 17 0 15,10-19 0-15,-10 19 0 0,0 0 0 0,0 0 0 16,0 0 0-16,0 0 0 0,0 0 0 0,-5 20 0 15,5-20 0-15,-7 32 0 0,3-12 0 0,2-2 0 16,-1 0 0-16,3-18 0 0,0 28 0 16,0-28 0-16,6 18 0 0,-6-18 0 15,0 0 0-15,21 14 0 0,-21-14 0 0,22-4 0 16,-22 4 0-16,28-16 0 0,-28 16 0 0,31-26 0 16,-12 9 0-16,-1-1 0 0,-1-1 0 0,-1 3 0 15,-16 16 0-15,24-27 0 0,-24 27 0 0,0 0 0 16,16-19 0-16,-16 19 0 0,0 0 0 15,0 0 0-15,0 0 0 0,0 0 0 0,0 0 0 16,1 19 0-16,-6 0 0 0,3 8 0 0,-4 3 0 16,1 2 0-16,0-1 0 0,1 3 0 0,-1-4 0 15,2 3 0-15,-2-9-42 0,11 12-131 0,-22-12-404 16,22 1-50-16,-6-8 5 0</inkml:trace>
  <inkml:trace contextRef="#ctx0" brushRef="#br0" timeOffset="16465.5015">21332 6289 1621 0,'0'0'41'0,"0"0"-30"0,-10-20-9 16,10 20-1-16,0 0-1 0,-22-11 4 0,22 11 2 16,-31 7 6-16,9 2 6 0,-5 2 7 15,1 7 8-15,-5 0 1 0,2 8 5 0,-7 0-6 16,2 7-12-16,-1 1 21 0,2 6-24 15,-2 2 21-15,3 5-12 0,-2 2-7 0,4 4-20 16,3-1 0-16,5 0 0 0,6-1 0 0,5-5 0 16,9-5 0-16,4-3 0 0,8-4 0 0,10-3 0 15,6-7 0-15,10-5 0 0,6-4 0 0,7-8 0 16,8-7 0-16,5-9 0 0,9-9 0 0,5-8 0 16,6-9 0-16,2-7 0 0,-3-3 0 0,-7-7 0 15,-9-4 0-15,-12 0 0 0,-10-3 0 16,-9 2 0-16,-7 3 0 0,-9-3 0 0,-7 4 0 15,-10-1 0-15,-8 5 0 0,-8 3 0 16,-8 5 0-16,-5 3 0 0,-6 8 0 0,-7 3 0 16,-6 9 0-16,-4 6 0 0,-3 11 0 0,-2 7 0 15,-2 10 0-15,3 6 0 0,1 8 0 0,7 5 0 16,3 5 0-16,7 1 0 0,12 1 0 0,4-2 0 16,14 1 0-16,4-4-2 0,12 2-61 15,5-10-36-15,24 14-104 0,-13-18-388 0,30 1-6 16,6-7 106-16</inkml:trace>
  <inkml:trace contextRef="#ctx0" brushRef="#br0" timeOffset="16699.8834">22475 6600 1548 0,'-17'8'241'0,"-7"-3"-227"16,-2 2-4-16,1-1 6 0,0 5 10 0,-4 0 0 15,1 5 1-15,-5 1-6 0,2 4 0 0,-1 2-5 16,0 3 1-16,1 0-10 0,-2 1-2 0,1 2-4 16,2 1 2-16,-1 2-7 0,4-1 5 15,0-1-10-15,2-2 4 0,8-2-14 0,4-8-20 16,8-1 2-16,5-17-59 0,3 20-24 0,-3-20-80 16,0 0-136-16,17-3-186 0,-17 3 54 15,30-17 324-15</inkml:trace>
  <inkml:trace contextRef="#ctx0" brushRef="#br0" timeOffset="16871.7621">22059 6760 1493 0,'-17'-35'157'0,"17"35"-47"16,0 0-22-16,0 0-17 0,0 0-17 0,0 0-17 15,0 0-15-15,0 0-7 0,0 0-15 0,-4 29 0 16,9-7 0-16,3 1 0 0,1 0 0 0,3 1 0 16,3-2 0-16,6 0 0 0,3-3 0 0,2-2 0 15,6-2 0-15,1-5 0 0,5-1-15 0,1-5-15 16,6-3-18-16,-3-10-33 15,13 7-50-15,-14-25-101 0,21 13-341 0,-10-7 12 16,-6-3 186-16</inkml:trace>
  <inkml:trace contextRef="#ctx0" brushRef="#br0" timeOffset="17074.8916">22760 6533 1564 0,'-35'6'157'0,"20"15"-80"0,-7-2-29 16,5 8-2-16,-4 2-14 0,4 6 1 0,0 1-12 15,2 3 6-15,4 1-15 0,3-3 3 0,2-2-12 16,3-2 1-16,5-4-6 0,3-5-3 0,3-2-8 16,3-5-2-16,-11-17-13 0,30 18-3 15,-10-15-17-15,-3-10-14 0,6 2-35 0,-11-21-79 16,23 5-293-16,-15-7-100 0,3-4 62 0</inkml:trace>
  <inkml:trace contextRef="#ctx0" brushRef="#br0" timeOffset="17184.2663">22708 6240 1655 0,'-17'14'31'15,"17"-14"-45"-15,0 0-14 0,22 21-10 16,0-6-32-16,-22-15-83 0,50 12-251 0,-22 3-119 16,0-6 68-16</inkml:trace>
  <inkml:trace contextRef="#ctx0" brushRef="#br0" timeOffset="17606.1641">23281 6562 1801 0,'-27'12'95'0,"-5"-2"-47"0,1 3-2 16,0 0-8-16,1 4-19 0,-1 1-19 0,3 7 0 15,0-2 0-15,6 2 0 0,4-1 0 0,4-1 0 16,5 0 0-16,3-3 0 0,2-1 0 0,5-2 0 15,-1-17 0-15,12 30 0 0,-12-30 0 16,28 22 0-16,-8-16 0 0,3-4 0 16,5-5 0-16,2-2 0 0,4-8 0 0,2-4 0 15,0-5 0-15,0-6 0 0,1-5 0 0,-3-3 0 16,0-5 0-16,-1-3 0 0,-1 0 0 0,-2-1 0 16,-1-1 0-16,-3-1 0 0,-2 0 0 0,-5-1 0 15,0 0 0-15,-5 2 0 0,0 1 0 0,-2 3 0 16,-2 5 0-16,-4 4 0 0,-3 8 0 15,-3 25 0-15,1-22 0 0,-1 22 0 0,0 0 0 16,-18 20 0-16,2 6 0 0,-5 12 0 0,-5 12 0 16,-3 6 0-16,-2 4 0 0,1 3 0 15,0 0 0-15,2 1 0 0,2-5 0 0,5-1 0 16,7-3 0-16,2-7 0 0,8-2 0 0,2-8 0 16,6-3 0-16,1-8-60 0,10 1-39 0,-15-28-23 15,39 41-111-15,-39-41-364 0,38 18 52 16,-14-10 155-16</inkml:trace>
  <inkml:trace contextRef="#ctx0" brushRef="#br0" timeOffset="17958.2178">23586 6614 1786 0,'0'0'79'0,"-21"22"-36"0,21-22 2 15,-17 30-7-15,13-9 1 0,-1-3-22 0,3 2-17 0,3 0 0 16,1-3 0-16,-2-17 0 0,15 27 0 0,-15-27 0 15,23 21 0-15,-23-21 0 0,27 13 0 0,-27-13 0 16,31 6 0-16,-14-7 0 0,0-1 0 0,-17 2 0 16,28-15 0-16,-28 15 0 0,25-23 0 0,-25 23 0 15,20-32 0-15,-11 12 0 0,-2 1 0 16,-2 1 0-16,-3 1 0 0,-2 17 0 0,-6-32 0 16,6 32 0-16,-12-27 0 0,12 27 0 0,-22-19 0 15,22 19 0-15,-34-3 0 0,14 6 0 0,-2 8 0 16,-3 3 0-16,0 7 0 0,1 6 0 0,0 4 0 15,1 6 0-15,1-1 0 0,2 1 0 0,0-1 0 16,7-4 0-16,3-3 0 16,7-3 0-16,5-6 0 0,5-2 0 0,-7-18 0 15,31 28 0-15,-7-19 0 0,9-7 0 0,7-3 0 16,11-4 0-16,3-7-18 0,14 6-82 0,-5-21-120 16,16 18-397-16,-4-7-12 0,6 1 167 0</inkml:trace>
  <inkml:trace contextRef="#ctx0" brushRef="#br0" timeOffset="18874.3715">16074 7998 1205 0,'5'-21'77'0,"-6"-1"-46"16,1 22 0-16,-10-34 19 0,10 34 11 0,-20-25 8 16,20 25-12-16,-37-15-10 0,15 13-8 15,-8 0-6-15,0 5 3 0,-7 2 0 0,2 6 1 16,-8 1 6-16,2 10 0 0,-4 3-9 0,1 8 2 15,-2 3-13-15,2 7 7 0,-2 4-14 0,1 5-3 16,1 8-13-16,-1 7 0 0,6 0 0 0,3 4 0 16,3-4 0-16,4 2 0 0,4-4 0 0,5-3 0 15,5-4 0-15,5-9 0 0,7-7 0 0,5-6 0 16,9-9 0-16,9-5 0 16,8-7 0-16,8-6 0 0,10-4 0 0,4-7-1 15,8-5-20-15,3-6-18 0,6 0-18 0,0-8 9 16,8 6-57-16,-8-11 8 0,12 15-63 0,-25-23-117 15,16 14-227-15,-8 3 5 0,-9-6 261 0</inkml:trace>
  <inkml:trace contextRef="#ctx0" brushRef="#br0" timeOffset="19249.4113">16172 8562 1624 0,'0'0'182'0,"-28"-2"-131"15,8 0-14-15,0-1 0 0,3 3-4 0,-3 1-4 16,3 3-7-16,-1 1-7 0,0 3 1 15,-1 3-15-15,19-11-1 0,-34 34 0 0,17-13 0 16,0 0 0-16,2 2 0 0,0 0 0 16,3-1 0-16,3 0 0 0,3 0 0 0,3-3 0 15,1 0 0-15,4-2 0 0,-2-17 0 0,8 28 0 16,-8-28 0-16,17 18 0 0,-17-18 0 0,32 9 0 16,-14-11 0-16,4-2 0 0,0-4 0 0,2-4 0 15,2-4 0-15,-1-2 0 0,-2-3 0 0,-1-4 0 16,0-1 0-16,-1-3 0 0,-2 0 0 0,-2-1 0 15,0 0 0-15,-5 3 0 0,-1 1 0 16,-1 7 0-16,-4 2 0 0,-6 17 0 16,5-21 0-16,-5 21 0 0,0 0 0 0,0 0 0 15,0 0 0-15,0 0 0 0,0 0 0 0,-24 15 0 16,15 3 0-16,-1 4 0 0,1 7 0 0,1 2 0 16,-3 1 0-16,5 0 0 0,1 1 0 0,3-1 0 15,1-2 0-15,4 0 0 0,1-6-9 0,7 4-54 16,0-11-26-16,11 7-17 0,-22-24-83 15,53 23-243-15,-29-19-115 0,7-7 12 0,4 3 459 16</inkml:trace>
  <inkml:trace contextRef="#ctx0" brushRef="#br0" timeOffset="19452.5194">16835 7767 1761 0,'0'0'44'15,"-30"18"-29"-15,13 3 7 0,-3 7 6 0,1 10 9 16,-2 8-12-16,-1 8 5 0,0 3-15 0,2 5 10 16,2 1-15-16,1 3-9 0,4 3 12 0,0-1-18 15,5-2 11-15,1-5-9 0,5-4-23 0,2-7-13 16,9 4-48-16,-7-16-36 0,22 13-108 16,-23-26-219-16,17 8-89 0,1-3 24 0,-19-30 502 15</inkml:trace>
  <inkml:trace contextRef="#ctx0" brushRef="#br0" timeOffset="19983.7699">17214 8470 1167 0,'-15'-36'405'0,"15"36"-325"0,-17-14-34 15,17 14-10-15,-25-14 2 0,25 14-2 0,-32-9-5 16,14 7-3-16,-3 4-4 0,-1 2-3 15,2 3-5-15,-1 3 1 0,-1 4-4 0,3 4 3 16,-2 1-5-16,3 7 2 0,0 0-5 0,2 3 3 16,1 3-6-16,3 0 4 0,3 0-8 0,3-1 4 15,5-3-7-15,1-3 3 0,5-2-5 0,4-2 2 16,5-4-7-16,3-4-6 0,7-1-9 0,3-6-6 16,7-1-14-16,-1-7-13 0,10 2-27 15,-8-16-39-15,18 15-73 0,-20-27-104 0,12 12-211 16,3 2 28-16,-8-12 330 0</inkml:trace>
  <inkml:trace contextRef="#ctx0" brushRef="#br0" timeOffset="20171.2747">17562 8446 1590 0,'-21'15'115'0,"21"-15"-73"0,-25 28-4 0,11-10-3 15,6 7 1-15,-6 2-10 0,6 8 0 0,-3 0-11 16,4 0-1-16,2 0-7 0,0-4 4 0,4 0-9 15,-1-4 5-15,2-4-8 0,4-2-4 0,-4-21-7 16,15 28 1-16,-15-28-17 0,23 10-5 16,-6-9-19-16,-17-1-20 0,33-18-36 0,-25-13-70 15,23 14-183-15,-13-12-176 0,0-3 62 16,5 9 385-16</inkml:trace>
  <inkml:trace contextRef="#ctx0" brushRef="#br0" timeOffset="20311.905">17533 8177 1524 0,'-30'-3'135'16,"30"3"-73"-16,-23 11-30 0,23-11-19 16,0 0-11-16,-8 22-10 0,8-22-16 0,10 20-16 15,-10-20-35-15,23 20-52 0,6 4-111 0,-12-13-297 16,6 3 43-16,9 10 264 0</inkml:trace>
  <inkml:trace contextRef="#ctx0" brushRef="#br0" timeOffset="20686.9369">17936 8409 1396 0,'-19'2'202'0,"19"-2"-132"0,-26 4 1 15,26-4 0-15,-24 11-5 0,24-11-17 0,-28 21-9 16,28-21-10-16,-28 37-1 0,15-14-8 0,1 5-19 16,-2 2-2-16,3 4 0 0,0 1 0 0,3-1 0 15,0-1 0-15,6-1 0 0,1-4 0 16,3-4 0-16,3-2 0 0,-5-22 0 15,20 29 0-15,-20-29 0 0,30 17 0 0,-12-14 0 16,4-4 0-16,1-5 0 0,2-6 0 0,1-7 0 16,4-7 0-16,-1-3 0 0,1-5 0 0,-1-1 0 15,-2-2 0-15,1-1 0 0,-4 3 0 0,-1 0 0 16,-3 6 0-16,-4 4 0 0,-3 3 0 0,-4 2 0 16,-9 20 0-16,8-22 0 0,-8 22 0 15,0 0 0-15,0 0 0 0,0 0 0 0,0 0 0 16,0 0 0-16,-17 19 0 0,9-1 0 0,-1 5 0 15,-1 4 0-15,1 3 0 0,-1 4 0 0,1 2 0 16,2-1 0-16,1 1 0 0,0-2 0 16,2 0 0-16,-1-4-8 0,5-1-41 0,-1-7-8 15,11 2-31-15,-10-24-14 0,24 35-51 0,-24-35-106 16,31 2-262-16,-11-1-9 0,0-11 251 16</inkml:trace>
  <inkml:trace contextRef="#ctx0" brushRef="#br0" timeOffset="21155.6833">18445 8531 1659 0,'0'0'98'0,"0"0"-54"0,-19 11 2 15,19-11-3-15,-19 20-6 0,19-20-10 0,-19 37-3 16,8-14-6-16,3 2 2 0,0 2-9 16,1-3 1-16,-1 0-4 0,2 0-8 0,0-1 0 15,2-4 0-15,3-2 0 0,1-17 0 0,0 25 0 16,0-25 0-16,0 0 0 0,5 17 0 0,-5-17 0 15,0 0 0-15,0 0 0 0,24-17 0 0,-24 17 0 16,21-33 0-16,-10 11 0 0,1-2 0 16,0-1 0-16,0-1 0 0,1 0 0 0,-2 0 0 15,0 0 0-15,-3 1 0 0,1 1 0 0,-3 4 0 16,0 2 0-16,-6 18 0 0,6-26 0 0,-6 26 0 16,0 0 0-16,3-17 0 0,-3 17 0 0,0 0 0 15,0 0 0-15,0 0 0 0,0 0 0 16,0 0 0-16,10 20 0 0,-10-20 0 0,15 21 0 15,-15-21 0-15,17 20 0 0,-17-20 0 16,20 14 0-16,-20-14 0 0,25 9 0 0,-25-9 0 16,25 1 0-16,-25-1 0 0,31-5 0 0,-31 5 0 15,30-11 0-15,-30 11 0 0,23-14 0 0,-23 14 0 16,17-16 0-16,-17 16 0 0,0 0 0 0,18-18 0 16,-18 18 0-16,0 0 0 0,0 0 0 0,0 0 0 15,0 0 0-15,0 0 0 0,0 0 0 16,0 0 0-16,0 0 0 0,0 0 0 0,9 29 0 15,-9-9 0-15,0 6 0 0,-1 0 0 0,0 2 0 16,-2-1 0-16,3 2 0 0,-1-6-13 16,7 6-97-16,-6-29-90 0,15 32-413 0,-15-32-6 15,11 23 128-15</inkml:trace>
  <inkml:trace contextRef="#ctx0" brushRef="#br0" timeOffset="21827.5916">20516 8238 1399 0,'-23'-6'74'0,"23"6"-39"16,-37-6 8-16,20 10 6 0,-7-4 8 0,3 7 0 16,-6-2-10-16,3 6-4 0,-6 0-8 0,2 8-16 15,-3 3 32-15,3 7-31 0,0 1 25 0,4 4-10 16,1 2-14-16,5 4-4 0,1 4-17 0,5 2 0 15,2 2 0-15,5 0 0 16,5-1 0-16,5-4 0 0,5-5 0 0,4 0 0 16,7-5 0-16,3-7 0 0,6-5 0 0,8-8 0 15,4-7 0-15,4-7 0 0,4-9 0 0,1-5 0 16,2-10 0-16,1-5 0 0,-1-7 0 0,1-4 0 16,-7-7 0-16,1-2 0 0,-9-4 0 0,-4-1 0 15,-7-1 0-15,-5 3 0 0,-6 2 0 16,-7 3 0-16,-8 1 0 0,-7 2 0 0,-6 4 0 15,-6 3 0-15,-6 7 0 0,-4 3 0 0,-4 5 0 16,-5 6 0-16,-4 9 0 0,-1 5 0 0,-3 9 0 16,3 7 0-16,2 7 0 0,2 5 0 0,6 4 0 15,4 3 0-15,9 0 0 0,4 2-12 0,11 0-15 16,2-4-38-16,13 3-8 0,-12-33-57 16,52 51-153-16,-18-39-290 0,15 5 9 15,3-3 245-15</inkml:trace>
  <inkml:trace contextRef="#ctx0" brushRef="#br0" timeOffset="22078.1073">21436 8412 1766 0,'0'0'57'0,"-20"5"-49"0,20-5-3 15,-28 14-1-15,11-2 2 0,-2 5-2 16,-2 3 2-16,-4 6-5 0,-3 5 5 0,-2 5-8 16,-3 4 7-16,-2 4-10 0,1 2 9 15,-2 0-10-15,0 0 4 0,2 1-18 0,-1-4-16 16,4-2 16-16,1-9-39 0,13-2-5 0,-6-23-85 16,23-7-288-16,5 17-90 0,-5-17 8 0,0 0 494 15</inkml:trace>
  <inkml:trace contextRef="#ctx0" brushRef="#br0" timeOffset="22255.5908">21096 8510 1563 0,'0'0'288'15,"-20"10"-227"-15,20-10-21 0,-3 30-6 0,4-8 1 16,0 3-15-16,3 3-14 0,2 0-6 0,4-1 0 16,4-3 0-16,3-2 0 0,5-2 0 0,1-3 0 15,5 0 0-15,0-4-16 0,5-1-21 0,0-6-9 16,2 2-25-16,-2-12-29 15,12 11-80-15,-23-26-178 0,19 12-199 0,-3-4 17 16,-8-12 399-16</inkml:trace>
  <inkml:trace contextRef="#ctx0" brushRef="#br0" timeOffset="22458.7109">21664 8496 1655 0,'-31'16'75'0,"31"-16"-34"0,-28 30-9 16,16-7 2-16,-1 1-10 0,1 4 2 0,-2 1-9 15,6 0 3-15,-1-1-6 0,4 1-1 0,2-3-8 16,0 1 0-16,2-3-8 0,2-5 4 16,2 0-8-16,-3-19-3 0,12 25-15 0,-12-25-8 15,17 11-23-15,-17-11-13 0,19-6-17 0,-14-11-30 16,15 12-59-16,-20-26-101 0,8 8-217 0,6 1 13 16,-11-13 348-16</inkml:trace>
  <inkml:trace contextRef="#ctx0" brushRef="#br0" timeOffset="22570.2733">21554 8075 1268 0,'0'0'-39'0,"3"23"-92"0,-3-23-173 16,1 22-116-16,20 3 47 0,-21-25 373 0</inkml:trace>
  <inkml:trace contextRef="#ctx0" brushRef="#br0" timeOffset="23010.8433">22071 8433 1557 0,'-23'2'207'0,"-6"-6"-155"16,5 4-5-16,-4-3-7 0,3 4-5 0,-1 1-5 15,1 4-5-15,3 1-4 0,2 4 2 0,3 2-13 16,17-13-10-16,-26 31 0 0,18-11 0 16,0 2 0-16,3 4 0 0,3 1 0 0,2-1 0 15,4 1 0-15,2-4 0 0,2-1 0 0,4-5 0 16,-12-17 0-16,32 21 0 0,-14-17 0 0,7-6 0 16,1-4 0-16,2-8 0 0,4-6 0 15,1-7 0-15,1-10 0 0,1-7 0 0,3-4 0 0,-1-7 0 16,0 1 0-16,1-5 0 0,-4 1 0 0,0 3 0 15,-3 0 0-15,-3 4 0 16,-3 1 0-16,-3 1 0 0,-4 1 0 0,-1 5 0 16,-4 4 0-16,-4 8 0 0,-4 10 0 0,-5 21 0 15,0-18 0-15,0 18 0 0,0 0 0 0,-21 21 0 16,5 2 0-16,-3 9 0 0,-3 12 0 0,-3 7 0 16,0 7 0-16,-3 3 0 0,0 7 0 0,0 2 0 15,1 0 0-15,3-2 0 0,3-5 0 16,5-5 0-16,9-5 0 0,3-8-12 15,12-3-65-15,-1-14-21 0,16 12-98 0,-23-40-113 16,38 30-263-16,-13-18 9 0,1-14 344 0</inkml:trace>
  <inkml:trace contextRef="#ctx0" brushRef="#br0" timeOffset="23338.9784">22516 8583 1899 0,'-28'16'49'0,"8"1"-19"0,3-3-8 16,17-14-6-16,-19 19-6 0,19-19-4 16,0 0-5-16,0 0-1 0,0 0 2 0,26 13 1 15,-9-17 1-15,2-3 1 0,5-7-5 0,2 1 0 16,0-4 0-16,2-2-10 0,-4 3 0 16,-3-2-4-16,-3 2 6 0,-18 16 3 0,26-28 2 15,-26 28 0-15,9-27 4 0,-9 27-5 0,-6-28 6 16,6 28-4-16,-19-21 1 0,19 21 0 0,-38-7 1 15,13 11 1-15,-6 5 4 0,-2 6 3 0,-4 5 1 16,1 3 4-16,1 4-5 0,2 3 4 0,3 0-10 16,7 2-2-16,4-1 0 0,9-1 0 15,5-3 0-15,7-3 0 0,7-2 0 16,4-3 0-16,6-4 0 0,6-3 0 0,3-6 0 16,2-6 0-16,7-4 0 0,0-5-19 0,6-2-34 15,-2-12-42-15,13 14-83 0,-19-9-342 0,18-4-84 16,-1-2 29-16</inkml:trace>
  <inkml:trace contextRef="#ctx0" brushRef="#br0" timeOffset="24589.0631">2398 10016 505 0,'0'0'164'16,"0"0"-53"-16,2-21-14 0,-2 21 2 15,0 0 4-15,0 0 3 0,6-27-8 0,-6 27-9 16,0 0-8-16,0 0-15 0,0 0-8 0,0 0-9 15,0 0-12-15,0 0-9 0,0 0-8 0,0 0-6 16,0 0-7-16,0 0-1 0,0 0 1 0,0 0 1 16,8 26 1-16,-8-5 2 0,-3 2-5 0,0 5 6 15,-3 1-4-15,-2 3-7 0,-3 3 26 16,0 4-23-16,-3 2 24 0,-1 6-8 0,-2-1-9 16,0 4 10-16,0 1-11 0,0-2 10 0,0-3-10 15,4-5 6-15,2-6-8 0,2-6 1 0,3-3-6 16,5-4 1-16,1-5-4 0,0-17 1 15,6 26-3-15,-6-26 2 0,16 18-3 0,-16-18 3 16,25 12-2-16,-8-9 4 0,4-4-3 0,2-1 0 16,4-4 2-16,1-2-3 0,1-2 2 0,0-4-4 15,3-1-4-15,0-3-10 0,2-1-7 16,0-3-11-16,3 4-6 0,-3-4-7 0,4 9-6 16,-5-8-22-16,8 15-31 0,-13-13-68 0,17 24-105 15,-16-5-261-15,1-3 50 0,7 18 422 0</inkml:trace>
  <inkml:trace contextRef="#ctx0" brushRef="#br0" timeOffset="24979.6872">3053 10657 1189 0,'-17'5'263'0,"17"-5"-243"16,0 0-19-16,0 0 2 0,0 0 15 0,21-1 16 15,-21 1 3-15,27 0 0 0,-6-2-2 16,0-5-4-16,7 1-4 0,0-7-4 0,5 1-11 16,-2-4-3-16,0 0-6 0,0-2 6 0,-3 1-3 15,-5-2 6-15,-1 2 0 0,-5-2 4 16,-3 2-1-16,-5 0 2 0,-9 17-1 0,6-27 5 16,-6 27-3-16,-10-20-2 0,10 20-8 0,-23-21-4 15,5 12-3-15,-5 5 0 0,-2 2-1 0,-1 7-1 16,-5 5 1-16,-1 3-2 0,0 5 3 15,-1 7-3-15,1 4 5 0,2 3-4 0,3 5 8 16,2 1-3-16,3 2 11 0,2 0-7 0,6 0 6 16,4-3-11-16,5-1-10 0,5-5 17 0,6-2-23 15,3-4 21-15,6-5-8 0,6-3-4 0,3-5-2 16,8-5-6-16,3-3-9 0,7-7-12 0,-1-8-16 16,9 2-22-16,-4-20-60 0,17 18-95 15,-23-30-159-15,16 9-176 0,6 8 100 16,-17-17 461-16</inkml:trace>
  <inkml:trace contextRef="#ctx0" brushRef="#br0" timeOffset="25323.4407">3790 10577 1404 0,'-21'-2'86'16,"21"2"-29"-16,-25 6-7 0,25-6-2 0,-23 9-12 15,23-9-6-15,-28 13 0 0,28-13 2 0,-28 19 1 16,28-19-2-16,-27 28-5 0,15-11 1 0,-1 2-4 15,3 2 0-15,-1-1-4 0,3 2 0 16,0-3-5-16,5 2-15 0,-1-3 16 0,5-1-23 16,-1-17 16-16,9 24-8 0,-9-24-1 0,22 17 1 15,-22-17 0-15,33 11 1 0,-15-9-2 16,2-3 0-16,5-3 1 0,-1-2-2 0,4-4 2 16,-1-6-2-16,1-5-12 0,1-4 21 0,0-3-19 15,-2-2 19-15,-2-2-5 0,-5 2-3 0,-3 0 4 16,-4 1-4-16,-4 2 2 0,-1 3-3 0,-4 2 5 15,-3 5-3-15,-1 17 5 0,-5-21-2 0,5 21 2 16,0 0 1-16,0 0-2 0,-19-5-2 16,19 5-3-16,0 0-2 0,-18 28-6 0,10-11 0 15,2 8-8-15,-1 2-1 0,3 3-12 0,-1-1-1 16,7 3-25-16,-5-7-14 0,12 10-37 16,-9-35-92-16,17 44-214 0,-6-23-151 0,-11-21 78 15,34 36 486-15</inkml:trace>
  <inkml:trace contextRef="#ctx0" brushRef="#br0" timeOffset="25760.9308">4657 10509 1368 0,'-34'-14'164'0,"34"14"-80"15,-40-12-10-15,22 9-16 0,-5-3-14 0,2 6-8 16,-2-1-4-16,4 5-2 0,-2 1-5 0,3 3-3 16,1 3-8-16,17-11-2 0,-28 27-6 0,28-27 0 15,-21 33-5-15,14-13 4 0,2-1-4 0,4 2 3 16,1-1-2-16,2 1 2 0,3-2-4 0,4-2 4 16,-9-17-4-16,25 23 1 0,-7-18 0 15,2-3 0-15,3-5 3 0,1-5-3 0,3-4 3 16,-3-5-3-16,-1-6 4 0,-1-4-4 0,-1-6 4 15,0-5-7-15,-2-5 7 0,1-1-8 0,-3 0 9 16,1-2-5-16,-2 2 7 0,-2 1-6 16,0-1 7-16,-3 1-8 0,0 0-2 0,-3 3 2 15,-1 6-5-15,-1 7 5 0,-3 8 1 0,-3 19-1 16,0 0-1-16,0 0 0 0,0 0 0 16,0 0 0-16,0 0 0 0,-3 37 0 0,-3 0 0 15,0 10 0-15,0 7 0 0,-1 2 0 0,0 6 0 16,0 1 0-16,4 1 0 0,-1-2-16 0,5-2-40 15,-2-14-34-15,17 15-156 0,-17-27-410 0,20-1 26 16,6-4 278-16</inkml:trace>
  <inkml:trace contextRef="#ctx0" brushRef="#br0" timeOffset="26651.5932">8108 10010 1108 0,'-33'5'95'15,"7"-4"-48"-15,1 11 2 0,-3-3 0 0,5 11 6 16,-9 1 0-16,9 9 6 0,-6-1 13 0,6 11-29 16,-5-4 22-16,8 10-34 0,-3-1-4 0,7 6 7 15,2-3-14-15,5 3 10 0,3-4-12 16,5-3 7-16,5-7-12 0,4-3 3 0,4-8-12 15,8-4 2-15,4-5-5 0,4-7 2 0,6-7 4 16,5-4-1-16,2-7 3 0,7-7 0 16,-3-8 2-16,3-5-3 0,-3-5 3 0,-1-7-9 15,-4-6 5-15,-2-3-9 0,-5-4 0 0,-5-4 0 16,-5 0 0-16,-6-2 0 0,-3 1 0 0,-5 3 0 16,-5 3 0-16,-4 3 0 0,-6 7 0 0,-5 2 0 15,-5 5 0-15,-2 5 0 0,-6 4-4 0,0 7-8 16,0 6 2-16,-2 4-5 0,2 9-2 0,-3 5 0 15,5 11-4-15,-2 4 3 0,5 10-6 16,-1 3 2-16,7 6-15 0,1 0-2 16,10 5-33-16,0-10-27 0,23 16-101 0,-19-20-255 15,24 4-94-15,9 5 114 0</inkml:trace>
  <inkml:trace contextRef="#ctx0" brushRef="#br0" timeOffset="26886.0445">8952 10328 908 0,'-26'-1'287'0,"-2"19"-220"0,-7-5-17 15,6 9 5-15,-8-3-9 0,6 7-1 16,-7 0-8-16,4 8 7 0,-4-2-8 0,8 3-3 16,-1-4-18-16,6 1-2 0,0-1-14 15,5-3 7-15,2-3-9 0,4-4 6 0,14-21-6 16,-17 24-2-16,17-24-19 0,0 0-11 0,0 0-6 15,0 0-7-15,0 0-7 0,22-37-34 0,-1 21-67 16,-13-18-77-16,15 5-120 0,4 5-81 0,-14-15 270 16</inkml:trace>
  <inkml:trace contextRef="#ctx0" brushRef="#br0" timeOffset="27046.3425">8662 10425 440 0,'16'-27'228'0,"-16"27"-25"16,0 0-9-16,-5-24 0 0,5 24-20 16,0 0-49-16,0 0-44 0,3 17-38 0,-3-17-14 15,-3 27-7-15,6-11 4 0,-2 1-7 0,4 3-2 16,1-1-10-16,2-1-2 0,6-1-6 0,-14-17 2 15,36 27-4-15,-14-19-2 0,5 1-11 0,1-8-12 16,5 3-19-16,-3-9-13 0,10 5-21 0,-8-15-32 16,13 14-55-16,-19-20-62 0,16 12-122 15,-1 0-100-15,-17-14 201 0,18 18 251 0</inkml:trace>
  <inkml:trace contextRef="#ctx0" brushRef="#br0" timeOffset="27523.6679">9220 10322 893 0,'-11'-17'317'0,"11"17"-170"0,-26-5-39 16,26 5-9-16,-29 5-17 0,29-5-15 0,-30 17-24 15,30-17-4-15,-26 27-10 0,15-9 1 0,0 0-7 16,3 5 1-16,1-1-8 16,3 3 3-16,2-2-10 0,4 1 1 0,2-3-4 15,2-3 0-15,-6-18-4 0,17 29 2 0,-17-29-3 0,27 13 0 0,-27-13 0 16,35-1 1-16,-13-6 1 0,1-7-1 0,4-4 1 16,2-6-4-16,0-5 4 0,2-2-5 0,-5-2 7 15,1 2-5-15,-2-1 5 0,-5 2-5 0,0 1 4 16,-4 2-5-16,-6 4 4 0,0 3-3 15,-10 20 3-15,10-27-4 0,-10 27 4 0,0 0-1 16,0 0 1-16,0 0-2 0,0 0-6 0,0 0-4 16,-21 12-4-16,10 10 2 0,2 8 0 0,-4 8 8 15,1 5-7-15,0 9 7 0,-3 6-11 16,0 5 5-16,-1 9-16 0,-4 1-5 0,1 10 19 16,-3-1-7-16,-1 0 23 0,0-2 6 0,0-8-13 15,2-4 17-15,3-10-12 0,2-6 10 16,4-11-6-16,2-8 6 0,3-9-6 0,0-5 6 15,7-19 1-15,0 0 1 0,0 0 1 0,0 0-5 16,0 0-5-16,-10-16-4 0,11-12 2 0,3-6-7 16,1-7 8-16,1-4-6 0,2-5 8 0,1 0-6 15,-1-1 8-15,1 0-7 0,-3 3 6 0,1-2-8 16,-1-3-3-16,1-2 14 0,2 0-16 16,1 0 16-16,2 7-8 0,1 4-7 15,3 8 5-15,1 6-8 0,0 6 0 0,-1 3-12 0,1 9-9 16,0 0-15-16,4 8-13 0,-2-2-18 0,10 12-31 15,-12-12-49-15,23 23-115 0,-19-11-287 0,8-4 33 16,8 8 329-16</inkml:trace>
  <inkml:trace contextRef="#ctx0" brushRef="#br0" timeOffset="28040.5175">9953 10387 1455 0,'-21'-14'172'0,"21"14"-95"0,-20-15-22 16,20 15-10-16,-28-18-7 0,11 11-5 0,-2 0 1 15,1 3-2-15,-3-1-3 0,2 3-3 0,-3 2-4 16,2 3-3-16,-2 5-9 0,2 2-10 16,-2 5 0-16,1 6 0 0,2 0 0 15,-1 7 0-15,2 2 0 0,3 5 0 0,2-1 0 16,3 0 0-16,4-5 0 0,4-2 0 0,2-4 0 16,5-5 0-16,-5-18 0 0,21 24 0 0,-4-18 0 15,2-3 0-15,1-6 0 0,3-3 0 0,2-7 0 0,0-4 0 16,2-5 0-16,1-3 0 0,0-3 0 15,-1-2 0-15,-4-2 0 0,-1 2 0 16,-3 1 0-16,-2 2 0 0,-2 6 0 0,-4 1 0 16,-11 20 0-16,13-25 0 0,-13 25 0 0,0 0 0 15,0 0 0-15,0 0 0 0,0 0 0 0,0 0 0 16,-3 25 0-16,-4 1 0 0,0 7 0 0,-1 7 0 16,-2 5 0-16,0 5 0 0,-3 8 0 0,-3 5-8 15,0 7 11-15,-2 4-13 0,1 2 13 0,1-1 5 16,-1-3-9-16,0-4 6 0,1-7-5 15,3-7 0-15,1-8 0 0,2-7 0 0,1-9 0 16,3-10 0-16,6-20 0 0,-7 19 0 16,7-19 0-16,0 0 0 0,0 0 0 0,-7-31 0 15,3 3 0-15,2-11 0 0,-1-7 0 0,5-6 0 16,-1-3 0-16,0 2 0 0,1-1 0 0,0-1 0 16,-1 2 0-16,2-5 0 0,2-3 0 15,0 2 0-15,5-1 0 0,-2 8 0 0,3 6 0 16,0 5 0-16,1 8 0 0,1 5 0 0,1 9 0 15,-14 19 0-15,27-22 0 0,-27 22-5 0,34-7-45 16,-13 3-19-16,9 9-34 0,-8-16-64 0,22 26-165 16,-16-18-264-16,1 0 36 0,4 9 396 0</inkml:trace>
  <inkml:trace contextRef="#ctx0" brushRef="#br0" timeOffset="28634.2703">10119 10522 1706 0,'-2'19'116'0,"2"-19"-69"0,-22 23-3 0,22-23-6 16,0 0-13-16,-5 18-6 0,5-18-3 0,17 5-2 15,-17-5 0-15,35-4-6 0,-12-2-8 16,4-5 0-16,1-2 0 0,0-3 0 0,2-2 0 16,0-2 0-16,-2 0 0 0,0-2 0 15,-3 2 0-15,-2 1 0 0,-1-1 0 0,-22 20 0 16,28-29 0-16,-28 29 0 0,7-23 0 0,-7 23 0 15,-3-25 0-15,3 25 0 0,-11-24 0 0,11 24 0 16,-22-20 0-16,22 20 0 0,-29-14 0 16,29 14 0-16,-33-4 0 0,16 7 0 0,-1 5 0 15,-2 4 0-15,-1 6 0 0,1 6 0 0,-2 3 0 16,2 3 0-16,2 4 0 0,1 1 0 0,4 1 0 16,3 0 0-16,4-4 0 0,5-3 0 0,4-2 0 15,5-4 0-15,1-3 0 0,-9-20 0 0,33 26 0 16,-11-20 0-16,1-5 0 0,4-6 0 0,2-5 0 15,2-5 0-15,3-6 0 0,0-2 0 16,0-3 0-16,0-1 0 0,0-1 0 16,-3-1 0-16,-1 1 0 0,-6 4 0 0,-5 4 0 15,-19 20 0-15,26-27 0 0,-26 27 0 0,0 0 0 16,0 0 0-16,0 0 0 0,0 0 0 0,0 0 0 16,0 0 0-16,6 22 0 0,-12-2 0 0,-1 5 0 15,-2 4 0-15,-2 0 0 0,3 1 0 0,-1-4 0 16,4-3 0-16,2-3 0 0,3-20 0 15,-2 25 0-15,2-25 0 0,0 0 0 0,0 0 0 16,0 0 0-16,21 6 0 0,-21-6 0 0,24-26 0 16,-8 3 0-16,3-5 0 0,0-2 0 0,3-4 0 15,3 2 0-15,0 2 0 0,0 2 0 0,2 5 0 16,-4 4 0-16,-1 6 0 0,-4 4 0 16,-1 5 0-16,-17 4 0 0,25 10 0 15,-25-10 0-15,22 38 0 0,-14-8 0 0,-1 6 0 16,-1 4 0-16,0 4 0 0,1-3 0 0,2 0 0 15,2-7 0-15,9 3 0 0,-3-16-171 0,14 10-516 16,2-10 21-16,12-4 144 0</inkml:trace>
  <inkml:trace contextRef="#ctx0" brushRef="#br0" timeOffset="29913.1109">2326 11911 1427 0,'0'0'45'15,"0"0"-32"-15,-27 9-9 0,27-9-4 16,-18 23 8-16,18-23 4 0,-24 37 14 0,4-13 0 15,6 6-8-15,-8-1 31 0,4 8-28 0,-4-2 28 16,1 6-10-16,-3 0-13 0,2 3 9 0,-1-1-12 16,3 4 7-16,1 2-11 0,1-1 4 15,-2 0-8-15,2 0 7 0,1-5-10 0,5-2-1 16,2-7 16-16,5-5-24 0,4-6 18 0,3-6-17 16,-2-17-5-16,15 23 0 0,-15-23 0 15,29 13 1-15,-8-9-1 0,2-3-1 0,6-3 1 16,4-3-5-16,3-4 0 0,3-4-11 0,4-1-23 15,-1-3 8-15,3 1-22 0,-2-2 19 0,3 6-27 16,-9-5-11-16,9 16-59 0,-19-18-70 0,19 27-124 16,-12-9-225-16,-10-7 87 0,12 18 464 0</inkml:trace>
  <inkml:trace contextRef="#ctx0" brushRef="#br0" timeOffset="30131.8595">2762 12541 1555 0,'-26'0'101'0,"26"0"-47"0,-28 6-6 16,28-6-17-16,-22 10-9 0,22-10-10 15,-23 16-5-15,23-16-1 0,-23 21-2 0,23-21 2 16,-20 33-7-16,13-11-6 0,2 2 25 0,0 1-29 16,4 4 27-16,1 2-14 0,1 0-6 0,3 1 7 15,1-1-16-15,1-6-5 0,5 1-17 0,-11-26-14 16,27 31-26-16,-27-31-28 0,36 12-58 0,-36-12-77 15,37-31-209-15,-14 15-41 0,-11-21 254 16</inkml:trace>
  <inkml:trace contextRef="#ctx0" brushRef="#br0" timeOffset="30288.1144">2714 12122 1731 0,'-22'3'70'16,"0"-4"-31"-16,22 1-12 0,-28 4-10 0,28-4-2 15,0 0-8-15,0 0-11 0,0 0-20 16,0 0-14-16,0 0-12 0,0 0-12 0,33-20-16 16,-15-2-49-16,27 15-164 0,-18-15-273 0,13-2 30 15,8 9 401-15</inkml:trace>
  <inkml:trace contextRef="#ctx0" brushRef="#br0" timeOffset="30506.9095">3287 11976 1531 0,'-23'31'155'0,"2"6"-142"0,2 1 19 16,2 3-27-16,1 2 11 0,4 4 12 0,0 1-10 15,-1 4 10-15,0 1-16 0,3-1 4 0,2 2-14 16,2-2 8-16,1 0-12 0,0 0 0 0,1-3 17 16,1-3-19-16,0-4 20 15,1-3-19-15,2-7-13 0,-1-5-4 0,4-5-18 16,-3-22-12-16,11 24-38 0,-11-24-61 0,17 6-118 15,-17-6-186-15,5-26-81 0,-5 26 264 0</inkml:trace>
  <inkml:trace contextRef="#ctx0" brushRef="#br0" timeOffset="30678.7993">3055 12477 1594 0,'-2'27'129'0,"2"-27"-92"0,-12 19-14 16,12-19-12-16,0 0-3 0,0 0-6 15,21 16-1-15,-21-16-1 0,36-9 0 0,-10-4 2 16,6-5-4-16,4-8-5 0,4-5-17 0,6-3-14 16,-2-9-32-16,10 5-6 0,-9-11-22 15,16 11-34-15,-19-18-65 0,19 20-122 0,-6-1-176 16,-21-9 147-16,13 24 348 0</inkml:trace>
  <inkml:trace contextRef="#ctx0" brushRef="#br0" timeOffset="31006.8981">3742 11955 1437 0,'-9'26'142'0,"-15"-6"-74"0,6 9-24 15,-7-3 17-15,6 10-34 0,-4 2 19 0,2 9-12 16,-2 3-11-16,1 3 6 0,0 3-11 16,3 0 6-16,-3 1-13 0,2 0 9 15,2 0-10-15,1 1-3 0,1-4 20 0,4-2-17 16,1-6-1-16,3-6-9 0,4-5 0 0,2-8 0 16,3-6 0-16,-1-21 0 0,8 21 0 0,-8-21 0 15,0 0 0-15,23 5 0 0,-23-5 0 0,27-17 0 16,-10 0 0-16,3-6 0 0,0-3 0 0,1-5 0 15,-1 0 0-15,0 1 0 0,-3 1 0 16,0 2 0-16,-1 4 0 0,-4 4 0 0,-12 19 0 16,18-26 0-16,-18 26 0 0,0 0 0 0,0 0 0 15,0 0 0-15,0 0 0 0,0 0 0 0,0 0 0 16,20 21 0-16,-20-21 0 0,12 25-19 0,-12-25 17 16,13 31-23-16,-13-31 19 0,19 29-20 15,-19-29-3-15,20 25-7 0,-20-25-17 16,23 22-20-16,-3-9-39 0,-20-13-63 0,36 12-122 15,-36-12-246-15,32-2 15 0,-6 7 406 0</inkml:trace>
  <inkml:trace contextRef="#ctx0" brushRef="#br0" timeOffset="31194.4874">4068 12507 1328 0,'0'0'366'15,"-23"15"-306"-15,23-15-13 0,0 0-6 0,-21 26-10 16,21-26-9-16,-16 35-3 0,8-10-6 0,1 3-9 15,3 1 19-15,0 2-22 0,2-2 19 16,2 0-12-16,2-2-8 0,2-3 2 0,3-4-7 16,-7-20 0-16,15 29-9 0,-15-29-5 0,19 12-16 15,-19-12-6-15,22-3-7 0,-22 3-23 0,24-19-42 16,-24-15-129-16,18 6-347 0,-7-5 42 16,-3-12 292-16</inkml:trace>
  <inkml:trace contextRef="#ctx0" brushRef="#br0" timeOffset="31326.988">4068 12174 1454 0,'-26'10'94'15,"26"-10"-71"-15,0 0-16 0,-6 25-6 16,6-25-7-16,9 17-12 0,-9-17-29 0,0 0-56 16,40 31-119-16,-40-31-210 0,26 10-79 0,2 2 272 15</inkml:trace>
  <inkml:trace contextRef="#ctx0" brushRef="#br0" timeOffset="31686.3439">4492 12326 1455 0,'-19'7'109'16,"10"14"-27"-16,-8-7-2 0,7 10-8 0,-7-2-12 16,5 6-5-16,-2 1-13 0,1 2-5 15,2 1-13-15,2 2-4 0,3-4-9 0,2 1-11 16,2-6 0-16,4-1 0 0,2-4 0 0,-4-20 0 15,13 31 0-15,-13-31 0 0,21 18 0 16,-21-18 0-16,28 0 0 0,-11-5 0 0,3-6 0 16,2-6 0-16,3-6 0 0,-1-5 0 0,1-4 0 15,1 0 0-15,1-3 0 0,-3 1 0 0,-2 4 0 16,-4 3 0-16,-3 6 0 0,-4 3 0 0,-11 18 0 16,14-28 0-16,-14 28 0 0,0 0 0 0,0 0 0 15,0 0 0-15,0 0 0 0,0 0 0 0,0 0 0 16,0 0 0-16,-2 24 0 15,-2-5 0-15,1 4 0 0,-2 1 0 0,1 2 0 16,-1-2 0-16,3 4-16 0,-1-4 1 0,3 3-13 16,0-4 0-16,3 0-2 0,-3-23-39 0,14 33 7 15,-14-33-60-15,33 23-61 0,-33-23-110 0,28-9-275 16,-1 6 69-16,-6-14 366 0</inkml:trace>
  <inkml:trace contextRef="#ctx0" brushRef="#br0" timeOffset="32123.853">5137 12504 1257 0,'-16'-18'276'0,"16"18"-145"0,0 0-53 0,0 0-22 16,-22-8-10-16,22 8 2 0,-20 1-6 0,20-1-6 16,-18 8-8-16,18-8-10 0,-19 17-11 15,19-17-2-15,-20 25-4 0,20-25 1 0,-17 34-1 16,10-15 2-16,0 4-4 0,-1 3 4 16,1-2-2-16,0 1-4 0,0-1 15 0,2-3-12 15,5-21 0-15,-6 28 0 0,6-28 0 0,0 0 0 16,0 0 0-16,0 0 0 0,0 0 0 0,20-15 0 15,-9-5 0-15,4-8 0 0,2-4 0 0,1-1 0 16,-1 1 0-16,-1 2 0 0,0 1 0 0,-3 1 0 16,0 1 0-16,1 5 0 0,-4-1 0 0,-1 4 0 15,-9 19 0-15,14-26 0 0,-14 26 0 16,0 0 0-16,0 0 0 0,0 0 0 0,0 0 0 16,0 0 0-16,0 0 0 0,5 23 0 15,-5-23 0-15,3 26 0 0,-3-26 0 0,7 20 0 16,-7-20 0-16,0 0 0 0,20 19 0 0,-20-19 0 15,0 0 0-15,18 6 0 0,-18-6 0 0,0 0 0 16,18-5 0-16,-18 5 0 0,0 0 0 16,25-18 0-16,-25 18 0 0,22-20 0 0,-22 20 0 15,20-25 0-15,-20 25 0 0,21-13 0 0,-21 13 0 16,0 0 0-16,18-2 0 0,-18 2 0 0,0 0 0 16,10 17 0-16,-10-17 0 0,7 21 0 0,-7-21 0 15,3 31 0-15,-3-31 0 0,1 30 0 0,-1-30 0 16,1 28 0-16,-1-28-24 0,5 21-80 15,8 6-169-15,-13-27-388 0,13 17 41 16,-13-17 256-16</inkml:trace>
  <inkml:trace contextRef="#ctx0" brushRef="#br0" timeOffset="33009.438">8041 12061 1234 0,'-10'-17'98'16,"-8"7"-109"-16,-2 0 24 0,0 0 2 0,20 10 22 16,-40-6 16-16,19 13-5 0,-6 2 13 0,3 9-33 15,-7 0 37-15,6 12-27 0,-6-1 11 0,6 12 8 16,-3-1-15-16,5 7 2 0,-4 2-12 0,5 4 8 16,1 1-15-16,6 3 10 0,1-4-17 0,8-1 1 15,4-4-12-15,5-5-8 0,5-7 2 0,5-5-1 16,7-10 0-16,4-4 0 0,8-6 0 15,0-6 0-15,5-9 0 0,2-4 0 0,2-10 0 16,2-6 0-16,-1-9 0 0,1-7 0 0,-3-5 0 16,-1-4 0-16,-5-2 0 0,-6 0 0 15,-6 0 0-15,-5 1 0 0,-6 0 0 0,-8 3 0 16,-3 3 0-16,-4 1 0 0,-7 4 0 0,-4 0 0 16,-3 4 0-16,-4 3 0 0,0 1 0 0,-1 6 0 15,0 6 0-15,0 4 0 0,3 9 0 16,2 4 0-16,18 2 0 0,-27 15-6 0,17 3-32 15,1 4-5-15,7 11-13 0,-1-3-38 0,13 14-15 16,-10-15-78-16,25 21-102 0,-13-10-249 0,10-8 18 16,15 10 354-16</inkml:trace>
  <inkml:trace contextRef="#ctx0" brushRef="#br0" timeOffset="33228.1755">8701 12402 1303 0,'-34'0'224'0,"6"15"-145"0,-12-6-18 16,7 11-1-16,-6-3-23 0,3 6-5 0,-2-2-9 15,3 5 0-15,1-1-7 0,3 0 3 16,3 1-10-16,4-2 2 0,2-1 9 0,4-1-27 16,6-4 22-16,12-18-29 0,-10 29-2 0,10-29-17 15,2 17-15-15,-2-17-21 0,0 0-16 0,17-2-35 16,4 6-71-16,-18-27-91 0,11 4-248 0,6 3 56 15,-16-15 412-15</inkml:trace>
  <inkml:trace contextRef="#ctx0" brushRef="#br0" timeOffset="33400.0534">8337 12515 1349 0,'0'0'187'0,"0"0"-73"0,0 0-31 16,0 0-22-16,0 0-17 0,0 0-15 0,0 0-11 16,0 0-9-16,-6 20 1 0,6-20-3 0,16 24 2 15,-16-24-5-15,26 27-1 0,-26-27-6 0,35 23-6 16,-11-13-13-16,1-7-16 0,6 4-32 0,-5-10-26 15,13 11-56-15,-16-22-77 0,23 19-129 16,-8-9-171-16,-8-11 109 0,15 15 420 16</inkml:trace>
  <inkml:trace contextRef="#ctx0" brushRef="#br0" timeOffset="33853.1926">8904 12390 1297 0,'0'0'144'15,"-27"-15"-64"-15,27 15-3 0,-23-3-3 0,23 3-11 16,-23 6-14-16,23-6-6 0,-23 16-6 15,23-16 0-15,-21 23-8 0,21-23-3 0,-14 29-4 16,14-29-3-16,-6 31-6 0,6-14 0 0,0-17-4 16,6 29 0-16,-6-29-3 0,16 25-6 0,-16-25 0 15,23 19 0-15,-23-19 0 0,33 4 0 0,-13-6 0 16,2-3 0-16,4-6 0 0,-1-1 0 0,2-2 0 16,-1-4 0-16,-2-3 0 0,0 2 0 15,-1-2 0-15,-2 2 0 0,-4 2 0 16,-4 0 0-16,-13 17 0 0,20-24 0 0,-20 24 0 15,0 0 0-15,0 0 0 0,0 0 0 0,0 0 0 16,0 0 0-16,0 0 0 0,0 0 0 0,6 17 0 16,-12 4 0-16,-3 11 0 0,0 4 0 0,-5 9 0 15,1 4 0-15,-4 9 0 0,-3 5-16 0,1 7 4 16,-5 5-8-16,-2 2-2 0,-2 1 29 16,-2-5-5-16,3-7 11 0,4-8-7 0,5-8-14 15,2-9 18-15,2-5-17 0,5-9 22 0,0-6-2 16,9-21-1-16,-10 19-5 0,10-19-7 15,0 0 0-15,0 0 0 0,-1-32 0 0,4 5 0 16,1-10 0-16,3-6 0 0,1-2 0 0,1 0 0 16,0 1 0-16,0-1 0 0,-1 1 0 0,1 1 0 15,-1 0 0-15,1 1 0 0,1-3 0 16,3 1 0-16,0-5 0 0,3 3 0 0,0-1-9 16,1 4-25-16,0-1 10 0,2 8-23 0,0 1-20 15,5 12-25-15,-7-8-42 0,18 25-100 0,-35 6-277 16,43-26-33-16,-10 22 194 0</inkml:trace>
  <inkml:trace contextRef="#ctx0" brushRef="#br0" timeOffset="34478.2302">9765 12417 1193 0,'-6'-17'133'0,"6"17"-51"0,3-22-12 15,-3 22-9-15,-3-17-7 0,3 17-3 0,0 0-4 16,0 0-6-16,-24-23-3 0,24 23-6 0,-23-6-1 16,23 6-3-16,-28-2-2 0,28 2 1 15,-32 6-4-15,14 1 0 0,-3 1-4 0,-1 3-1 16,0 1 0-16,1 4-1 0,-1 1-4 15,1 2-11-15,2 3-2 0,0 1 0 0,3 0 0 16,4 2 0-16,4 1 0 0,2 2 0 0,2-1 0 16,4 1 0-16,1-1 0 0,5-4 0 0,3-5 0 15,-9-18 0-15,29 23 0 0,-8-17 0 0,2-6 0 16,0-4 0-16,4-5 0 0,-1-3 0 0,4-8 0 16,-2-4 0-16,1-6 0 0,-1-4 0 15,0-2 0-15,0-2 0 0,-3 2 0 0,0 1 0 16,-6 1 0-16,-2 1 0 0,-5 4 0 15,-1 1 0-15,-6 6 0 0,-1 0 0 0,-2 4 0 16,-2 18 0-16,-2-25 0 0,2 25 0 0,0 0 0 16,0 0 0-16,0 0 0 0,0 0 0 0,-16 32 0 15,9-6 0-15,-3 12 0 0,-1 8 0 0,-1 8 0 16,-2 7 0-16,0 7 0 0,-3 4 0 16,0 7 0-16,0 4 0 0,-5 5 0 0,0 1 0 15,-2-5 0-15,0-4 0 0,3-8 0 0,0-6 0 16,0-7 0-16,2-4 0 0,2-8 0 0,1-8 0 15,3-9 0-15,0-8 0 0,13-22 0 0,-20 19 0 16,20-19 0-16,0 0 0 0,-23-11 0 0,23 11 0 16,-21-33 0-16,10 9 0 0,0-5 0 15,4-3 0-15,1-6 0 0,2-3 0 16,3-5 0-16,1 0 0 0,1-2 0 0,3-6 0 16,3 0 0-16,0-3 0 0,5 2 0 0,3 5 0 15,3 6 0-15,2 6-18 0,3 9-25 0,-4-2-32 16,10 15-40-16,-13-16-85 0,26 10-314 0,-16 5-83 15,5-1 113-15</inkml:trace>
  <inkml:trace contextRef="#ctx0" brushRef="#br0" timeOffset="35103.2338">10041 12574 1793 0,'-30'14'82'0,"10"2"-33"15,3-6-9-15,17-10-10 0,0 0-15 16,0 0-8-16,0 0-4 0,0 0-2 0,0 0 4 16,25 9 3-16,-1-18 2 0,5-5-6 0,4-3-4 15,2-1 0-15,1-3 0 0,-1-1 0 0,-2 0 0 16,-4 0 0-16,0 1 0 0,-1-1 0 0,-5 0 0 16,-3 1 0-16,-8 4 0 0,-12 17 0 0,8-26 0 15,-8 26 0-15,-5-24 0 0,5 24 0 0,-15-27 0 16,15 27 0-16,-25-23 0 15,25 23 0-15,-30-11 0 0,13 10 0 0,0 3 0 16,-3 6 0-16,0 4 0 0,0 5 0 0,-2 4 0 16,2 6 0-16,0 5 0 0,1 1 0 0,2 2 0 15,2-1 0-15,5-1 0 0,6-2 0 0,2-4 0 16,5-2 0-16,4-3 0 0,4-4 0 0,-11-18 0 16,32 25 0-16,-13-21 0 0,4-2 0 15,2-5 0-15,2-8 0 0,5-3 0 0,-1-8 0 16,4-5 0-16,-1-2 0 0,1-2 0 0,0-2 0 15,-1 1 0-15,-1 0 0 0,-4 3 0 0,-1 5 0 16,-6 3 0-16,-22 21 0 0,27-24 0 0,-27 24 0 16,0 0 0-16,0 0 0 0,0 0 0 15,0 0 0-15,0 0 0 0,-7 20 0 0,-2 0 0 16,-3 8 0-16,-5 7 0 0,0 4 0 16,-1-2 0-16,0 1 0 0,2-3 0 0,4-3 0 15,2-7 0-15,6-5 0 0,4-20 0 0,1 20 0 16,-1-20 0-16,0 0 0 0,22 4 0 0,-22-4 0 15,31-25 0-15,-7 0 0 0,3-8 0 0,1-3 0 16,2-2 0-16,1 1 0 0,-1 0 0 0,-1 2 0 16,0 1 0-16,-1 5 0 0,-2 4 0 0,-4 7 0 15,-22 18 0-15,29-17 0 0,-29 17 0 16,0 0 0-16,12 23 0 0,-9-1 0 0,-1 9 0 16,-2 4 0-16,-1 4 0 0,-2 0 0 15,5-1 0-15,1-3 0 0,8 3 0 0,0-7-27 16,15 8-95-16,-15-16-324 0,21 8-216 0,0-5 29 15,2-8 477-15</inkml:trace>
  <inkml:trace contextRef="#ctx0" brushRef="#br0" timeOffset="36247.9396">2377 13795 1727 0,'-35'-6'22'0,"-1"3"-13"0,-3 3-2 15,1 7 1-15,0 4 6 0,-3 8 6 16,-3 8-5-16,-1 7 3 0,-2 8 3 0,-1 7-22 15,1 5 26-15,2 5-16 0,1 0 12 0,5 3 9 16,4 0-11-16,4-2 7 0,7-3-13 16,6-4 7-16,4-5-16 0,10-6-10 0,6-7 15 15,8-6-20-15,7-8 18 0,6 0-7 0,7-6-4 16,7-6-1-16,7-3-3 0,5-8-7 0,9-4-6 16,1-6-12-16,6-5-3 0,-2-9-17 0,7 2-19 15,-5-11 2-15,7 11-47 0,-14-16-5 0,9 19-75 16,-25-18-34-16,13 16-23 0,-18-6-58 0,-9-5-31 15,7 24 211-15</inkml:trace>
  <inkml:trace contextRef="#ctx0" brushRef="#br0" timeOffset="37013.5893">2624 14310 933 0,'-30'-1'272'0,"15"24"-67"0,-23-15-69 15,14 13-31-15,-14-5-27 0,9 7-14 0,-4-2-16 16,4 4-7-16,1 0-8 0,4 3-1 0,0-1-10 16,5 2-11-16,2-3 15 0,5 2-27 0,6-1 16 15,1-1-8-15,5 1-8 0,4-5 6 16,1-3-6-16,7-2 6 0,-12-17-4 0,34 24 2 15,-11-16 2-15,3-5-5 0,3-3-1 0,1-3-1 16,3-7 0-16,2-3 0 0,1-8 3 0,-2-4-4 16,1-3 4-16,-2-6-6 0,-3-1-3 15,-4 0 17-15,-4 0-16 0,-5 2 17 0,-5 4-9 16,-4 2-5-16,-5 4 6 0,-5 2-4 0,-4 1 5 16,-2 2-2-16,-2 1-2 0,10 17 1 15,-25-29 1-15,25 29-1 0,-30-19 2 0,30 19-2 16,-31-11 1-16,31 11 3 0,-27-2-2 0,27 2-2 15,-18 3 0-15,18-3-3 0,0 0 3 0,0 0-2 16,0 0 0-16,0 0 1 0,0 0-3 0,6 20 4 16,-6-20 0-16,25 12 1 0,-8-8 0 0,2-1-1 15,0-1 0-15,2 1-1 0,1-3 3 0,1 1-3 16,-1 0 0-16,1 0 4 0,-4 2-4 16,1 2 1-16,-2 2 1 0,-1 3-3 15,-17-10 3-15,27 24 2 0,-27-24-3 0,19 29 4 16,-14-11-5-16,0 1 2 0,-4 2-3 0,-1 1 4 15,-4 1-4-15,-2 1-9 0,-2 2 19 0,-1 0-19 16,-2 4 19-16,-1-2-4 0,-1 1-5 0,0-1 6 16,0-3-5-16,1-1 3 0,1-6-3 0,11-18 1 15,-14 26-1-15,14-26 0 0,0 0 0 16,0 0-1-16,0 0-1 0,0 0 0 0,0 0 2 16,15-22-2-16,-2 3 0 0,1-7 1 0,1-2 3 15,1-2-6-15,-2 0 7 0,1 1-5 0,-3 0-5 16,1 1 19-16,-2 1-22 0,0 1 22 15,0 2-9-15,-1 1-4 0,-2 0 3 0,1 3-2 16,-1 3 0-16,-8 17 0 0,14-25 0 16,-14 25 0-16,12-17 0 0,-12 17 0 0,0 0 0 15,18-12 0-15,-18 12 0 0,18-5 0 0,-18 5 0 16,22 4 0-16,-22-4 0 0,25 9 0 0,-25-9-1 16,23 16 1-16,-23-16-2 0,22 24 1 0,-22-24-2 15,15 28 1-15,-8-11-2 0,-3 0 6 0,-2 2-5 16,-2 1 3-16,-4 0-3 0,-2 0-12 0,-3 1 20 15,0 1-16-15,-2-2 19 0,-3 3-3 16,-1-4-2-16,-1 0-2 0,-1-1-2 0,-2-2-1 16,2 0 0-16,0 0 3 0,-1-1-3 0,18-15 5 15,-33 26-5-15,33-26 3 0,-31 24-2 16,14-10 1-16,1 3-4 0,-1 5 1 0,-1 5-3 16,-2 2 5-16,1 8-3 0,-2 2 6 0,-1 6-6 15,-1 3 4-15,0 5 7 0,1 3-18 16,1 2 18-16,2 2-15 0,1 0-4 0,1-5 3 15,4-5-23-15,3-11-20 0,11 0-72 0,-1-39-170 16,-1 25-330-16,1-25 15 0,24-6 370 0</inkml:trace>
  <inkml:trace contextRef="#ctx0" brushRef="#br0" timeOffset="37791.0747">3518 14424 1077 0,'0'0'169'0,"0"0"-59"16,0 0-27-16,0 0-8 0,0 0-19 0,-17-7-16 15,17 7-12-15,0 0-9 0,0 0-6 0,-21 17-4 16,21-17-1-16,-12 23 6 0,4-6 1 16,-1 6 8-16,-1 2-3 0,2 5-13 0,-3 1 26 15,4 2-27-15,-2-1 24 0,4-1-8 16,-1-3-9-16,3-4 5 0,0-4-8 0,3-20 0 16,-2 25-7-16,2-25 2 0,0 0-5 0,0 0 0 15,0 0-2-15,0 0-3 0,0 0 6 0,0 0-2 16,19-11 4-16,-13-6-1 0,1-6 0 0,2-3-3 15,1-5 5-15,-1-1-7 0,2-1-6 16,-1 0 22-16,0 2-22 0,0 2 26 0,-2-1-4 16,1 1-6-16,-2 3 6 0,0 1-8 0,-1 2 1 15,3 2-4-15,-2 3 2 0,-7 18-3 0,18-30 2 16,-18 30-4-16,17-19 1 0,-17 19-1 0,19-9 3 16,-19 9-2-16,19-1 0 0,-19 1 1 0,20 6-7 15,-20-6 7-15,20 15-2 0,-20-15 2 16,22 21 0-16,-22-21 0 0,21 27-2 15,-21-27 3-15,17 30-3 0,-11-13 0 0,-2 0-3 16,-4-17 4-16,2 34-3 0,-4-16 5 0,-3 1-3 16,-3 1 0-16,-4-1-1 0,-1 2-12 0,-3 0 22 15,-3 0-20-15,-2 2 21 0,-2-1-8 0,-4 2-3 16,0 0 0-16,-1 0-2 0,0 2 6 0,2 0-3 16,-1 1 6-16,2 1-5 0,1 0 2 15,2 2-5-15,2 2 3 0,0 2-10 0,2 1 3 16,1 4-8-16,0 0 9 0,2 2-6 15,2-1 11-15,1-1 4 0,1-3-31 0,3-1 15 16,0-5-38-16,4 0-4 0,-4-10-19 0,11 6-38 16,-3-26-65-16,5 28-138 0,-5-28-211 0,0 0 20 15,32 6 453-15</inkml:trace>
  <inkml:trace contextRef="#ctx0" brushRef="#br0" timeOffset="38462.9459">3905 14417 1751 0,'-29'4'48'16,"29"-4"-21"-16,-21 7 4 0,21-7 1 0,0 0-1 15,0 0-12-15,0 0-10 0,-17 24-6 0,17-24-1 16,3 19-4-16,-3-19 3 0,15 21-2 0,-15-21 2 15,27 19-2-15,-10-13 1 0,4-2 1 0,-1-3-1 16,5-2 0-16,0-3 0 0,2-1 4 16,0-2-3-16,-2-4 1 0,1-1-4 0,-4-1 1 15,-4 0 0-15,-18 13 4 0,28-26-2 0,-28 26 1 16,16-29-2-16,-16 29 0 0,6-29 0 0,-6 29 1 16,-5-30-2-16,5 30 3 0,-16-28-2 0,16 28 3 15,-24-22-5-15,7 16 0 0,-3 3-4 16,-1 4 0-16,-3 5 1 0,0 4 2 0,-2 5 4 15,2 3-4-15,-2 4 6 0,2 4-3 16,2 0 5-16,-1 3-1 0,4 4 7 0,0-2-1 16,7 0-9-16,1-2 22 0,6-4-27 0,5-3 19 15,4-2-9-15,5-3-6 0,-9-17 3 0,34 21-3 16,-9-18 3-16,4-4-1 0,5-5 1 0,7-6 0 16,0-2-1-16,4-6 2 0,1 1-4 0,-1-3-6 15,1 2 20-15,-1-1-20 0,-1 3 17 16,-3 1-11-16,-4 5 0 0,-5 2 0 0,-8 4 0 15,-5 5 0-15,-19 1 0 0,23 1 0 16,-23-1 0-16,0 0 0 0,13 18 0 0,-13-18 0 16,-2 26 0-16,-2-9 0 0,4-17 0 0,-16 33 0 15,6-13 0-15,-1-2 0 0,0 1 0 0,0 1 0 16,-1 1 0-16,0 1 0 0,0 0 0 0,2-4 0 16,10-18 0-16,-15 29 0 0,15-29 0 15,0 0 0-15,-7 17 0 0,7-17 0 0,0 0 0 16,0 0 0-16,0 0 0 0,13-21 0 0,-13 21 0 15,19-33 0-15,-8 8 0 0,1-2 0 0,-1-5 0 16,2 0 0-16,-1 0 0 0,0-2 0 0,1 4 0 16,-2-1 0-16,1 3 0 0,0 2 0 0,0 2 0 15,0 4 0-15,0 1 0 0,2 3 0 16,-14 16 0-16,26-26 0 0,-26 26 0 16,32-17 0-16,-14 10 0 0,7 1 0 0,-1-3 0 15,9 5-68-15,-2-12-62 0,24 23-201 0,-12-20-300 16,13 6 28-16,7-3 320 0</inkml:trace>
  <inkml:trace contextRef="#ctx0" brushRef="#br0" timeOffset="39369.2289">8221 14044 1288 0,'0'0'201'0,"-17"-12"-133"0,17 12-13 15,-20-5-7-15,20 5-5 0,-17-6-4 16,17 6-9-16,-23-3-3 0,23 3-7 0,-30 0-2 15,13 3-9-15,0 3 0 0,0 4-4 0,-2 2 3 16,0 4 2-16,-1 5 5 0,2 4 0 0,1 8 8 16,-1 2-8-16,2 5 8 0,0 3-7 15,3 3 8-15,1 0-8 0,6 1 6 0,1-3-22 16,7-1 0-16,4-5 0 0,7-3 0 0,4-6 0 16,3-4 0-16,8-4 0 0,6-8 0 0,3-7 0 15,8-6 0-15,0-12 0 0,5-6 0 0,2-9 0 16,1-7 0-16,0-5 0 0,-3-9 0 0,-4-2 0 15,-5-6 0-15,-6-1 0 0,-5 3 0 0,-9 2 0 16,-7 1 0-16,-7 7 0 16,-6 3 0-16,-7 5 0 0,-5 3 0 0,-8 5 0 15,-5 3 0-15,-6 3 0 0,-4 7 0 0,-2 1 0 16,-3 6 0-16,-1 4 0 0,0 3 0 0,0 6 0 16,3 2 0-16,4 5 0 0,6 3 0 0,7 0 0 15,3 5 0-15,7 2 0 0,4 2 0 0,7 4-28 16,5-2-15-16,10 7-25 0,0-9-23 0,17 11-47 15,-11-23-91-15,27 14-351 0,-2-6 32 16,0-4 227-16</inkml:trace>
  <inkml:trace contextRef="#ctx0" brushRef="#br0" timeOffset="39619.2355">9223 14261 1634 0,'-32'-3'102'0,"14"7"-59"0,-8-4-4 0,6 3-2 16,-5-2-7-16,2 4-7 0,-2-1-8 0,-1 5 0 16,-1 2-5-16,2 2 1 0,1 3-4 0,-2 0 1 15,2 2-4-15,1 1 0 0,1 2-6 0,1 2 3 16,3 0-6-16,2-2 1 0,3 0-9 0,2-4-4 16,11-17-18-16,-12 23-10 0,12-23-17 15,0 0-17-15,0 0-33 0,0 0-28 16,19 7-59-16,-21-28-73 0,15 5-132 0,-13 16-50 15,15-42 315-15</inkml:trace>
  <inkml:trace contextRef="#ctx0" brushRef="#br0" timeOffset="39775.5124">8857 14312 1312 0,'-18'-17'200'0,"18"17"-69"0,0 0-40 0,0 0-22 16,-7 17-24-16,7-17-9 0,-1 19-8 16,1-19-3-16,4 28-7 0,-4-28-4 0,13 24-9 15,-13-24 1-15,23 23-7 0,-23-23 1 0,34 19-5 16,-12-14-1-16,5-1-12 0,0-5-5 0,4-2-17 15,0-5-11-15,7 3-20 0,-7-12-21 16,13 12-30-16,-15-19-48 0,20 20-56 0,-22-14-155 16,3 0-85-16,9 12 159 0</inkml:trace>
  <inkml:trace contextRef="#ctx0" brushRef="#br0" timeOffset="40228.624">9416 14226 1227 0,'-20'22'169'0,"-4"-19"-74"0,24-3-13 0,-32 24-13 16,18-5-6-16,-4-4-13 0,5 7 1 0,-4-3-7 15,4 2-7-15,1-3-6 0,5 4-2 0,1-5-10 16,6-17 2-16,-4 28-13 0,4-28-4 16,0 0-2-16,16 20 0 0,-16-20 1 0,27 5 1 15,-10-7 3-15,3-3-1 0,4-4 1 16,1-5-3-16,3-2 1 0,1-3-1 0,0-2 0 16,1 2-4-16,-4-3 0 0,-1 3 0 0,-2-1 0 15,-2 2 0-15,-4 2 0 0,-17 16 0 0,26-27 0 16,-26 27 0-16,15-20 0 0,-15 20 0 0,0 0 0 15,0 0 0-15,0 0 0 0,0 0 0 16,0 0 0-16,0 0 0 0,0 0 0 0,-11 28 0 16,1 0-2-16,-1 3 1 0,-2 8-2 0,1 5 4 15,-2 3-9-15,-3 5-11 0,0 5 16 0,-1 4-14 16,-4 5 16-16,-1 3 6 0,-2 1-10 0,0 0 10 16,1-4-7-16,2-5 12 0,4-10-9 0,2-9 8 15,4-9-9-15,3-8-10 16,3-7 21-16,6-18-19 0,0 0 11 0,-5 17-1 15,5-17-11-15,3-18 21 0,-1-1-8 0,4-12 8 16,2-5-6-16,0-6-7 0,2-4 7 0,1-1-5 16,-2-2 0-16,4 0-1 0,-2-1 0 0,-2 2 0 15,2 2 0-15,-1 0 0 0,0 1 0 0,-2 3 0 16,1 1 0-16,0 3 0 0,1 4 0 0,1 5-4 16,1 6-7-16,0 4-11 0,-12 19-8 15,30-24-11-15,-11 21-15 0,-2-4-16 0,11 11-34 16,-10-14-53-16,21 23-105 0,-19-10-289 0,10-5 42 15,5 10 294-15</inkml:trace>
  <inkml:trace contextRef="#ctx0" brushRef="#br0" timeOffset="40762.1016">10132 14353 1325 0,'0'0'183'0,"-13"-20"-88"15,13 20-18-15,-19-12-7 0,19 12-16 0,-27-13-15 16,27 13-9-16,-31-12-5 0,14 10-2 0,-1-3 1 15,1 5 0-15,-1-1 0 0,1 3-3 0,-1 3-4 16,-2 3-1-16,1 6-16 0,-1 2 0 0,2 5 0 16,1 2 0-16,1 1 0 0,4 2 0 15,0-1 0-15,2 3 0 0,5-4 0 16,2-1 0-16,3-4 0 0,0-19 0 0,8 27 0 16,-8-27 0-16,23 14 0 0,-23-14 0 0,34 2 0 15,-13-7 0-15,3-6 0 0,3-5 0 0,0-4 0 16,1-5 0-16,0-1 0 0,-3 0 0 0,-2 0 0 15,1 2 0-15,-6 2 0 0,-1 1 0 0,-1 3 0 16,-16 18 0-16,20-26 0 0,-20 26 0 16,0 0 0-16,0 0 0 0,0 0 0 0,0 0 0 15,0 0 0-15,0 0 0 0,0 0 0 0,10 25 0 16,-15 3 0-16,0 4 0 0,-2 8 0 0,-3 5 0 16,1 6 0-16,-4 5 0 0,0 2 0 0,-3 2 0 15,0 2 0-15,-1-2 0 0,-1-4 0 0,1-1 0 16,1-4 0-16,2-5 0 0,2-6 0 15,-1-5 0-15,2-9 0 0,0-7 0 0,11-19 0 16,-15 20 0-16,15-20 0 0,0 0 0 0,0 0 0 16,0 0 0-16,-15-25 0 0,11 5 0 0,0-7 0 15,1-5 0-15,2-1 0 0,1-2 0 0,0-2 0 16,-1 0 0-16,1-2 0 0,0-1 0 16,0 0 0-16,1-1 0 0,3 1 0 0,0-1 0 15,1 2 0-15,3 2 0 0,1 2 0 16,5 2 0-16,3 4 0 0,1 1 0 0,3 5 0 15,-1 4-10-15,5 3-46 0,-2-3-18 0,11 10-56 16,-15-20-138-16,18 20-341 0,-3-6 9 0,-1-2 301 16</inkml:trace>
  <inkml:trace contextRef="#ctx0" brushRef="#br0" timeOffset="41360.2963">10348 14437 1607 0,'0'0'107'0,"-16"17"-60"16,16-17-19-16,0 0-12 0,0 0-8 0,0 0-3 0,0 0 8 16,25 2 3-16,-7-8 0 0,1-4 0 0,3-2-6 15,1-2 3-15,0-1-4 0,1-1 5 16,2 0-1-16,-2-2 4 0,3 0-5 0,-6-1 1 16,1 1-6-16,-4-1-2 0,-4 2-2 0,1-1 2 15,-15 18-3-15,15-29 5 0,-15 29 0 0,-3-19 3 16,3 19-1-16,-17-16-2 0,17 16-4 0,-30-12-1 15,11 10-3-15,-2 2-2 0,-4 7 4 0,0 4-4 16,-2 3 3-16,0 6-1 0,0 1 0 16,2 2 2-16,1 5 4 0,3 1-3 15,1-1-2-15,3 2 0 0,5-2 0 0,3-1 0 16,5-2 0-16,4-4 0 0,6-3 0 0,-6-18 0 16,23 29 0-16,-6-18 0 0,4-5 0 0,3-3 0 15,2-5 0-15,2-4 0 0,3-4 0 0,1-4 0 16,3-2 0-16,-1-2 0 0,1-3 0 0,0 1 0 15,-1 0 0-15,-4 4 0 0,-2 1 0 16,-4 4 0-16,-4 4 0 0,-20 7 0 0,26-6 0 16,-26 6 0-16,0 0 0 0,0 0 0 0,0 0 0 15,0 0 0-15,0 0 0 0,0 0 0 0,0 25 0 16,0-25 0-16,-14 26 0 0,14-26 0 0,-20 31 0 16,11-12 0-16,-2 2 0 0,0 1 0 15,1-2 0-15,2-2 0 0,8-18 0 0,-9 25 0 16,9-25 0-16,0 0 0 0,0 0 0 15,0 0 0-15,0 0 0 0,17 4 0 0,-17-4 0 16,20-19 0-16,-7 2 0 0,1-2 0 0,2-3 0 16,4-1 0-16,-3 0 0 0,3 0 0 0,-1 0 0 15,1 3 0-15,1 0 0 0,0 3 0 0,-1 4 0 16,1 1 0-16,-1 3 0 0,-2 6 0 0,-18 3 0 16,28 2 0-16,-28-2 0 0,25 18 0 0,-25-18 0 15,22 32 0-15,-13-14 0 0,-1 5-53 16,-3-5-33-16,11 20-153 0,-2-19-418 15,0 4 35-15,-1-5 233 0</inkml:trace>
  <inkml:trace contextRef="#ctx0" brushRef="#br0" timeOffset="42891.9896">1667 15880 1240 0,'0'0'121'16,"2"-22"-46"-16,-2 22-20 0,0 0-13 0,0 0-6 15,-21 0-6-15,21 0-7 0,-21 27-10 0,11-4 2 16,-2 7-14-16,0 5 8 0,-3 6-8 15,2 5 13-15,-2 2-5 0,1 4 11 0,0 0-7 16,3 3 12-16,-1 1-11 0,4 2-4 0,-2 0 21 16,3 1-21-16,-2-7 21 0,4-3-7 0,0-11-12 15,3-9 2-15,1-12-9 0,1-17-3 16,0 0-3-16,0 0 1 0,0 0 2 0,27-9 1 16,-15-14 8-16,2-11-4 0,2-13 7 0,2-9 5 15,1-5-24-15,1-4 17 0,2-1-16 16,0 0 7-16,0 1 14 0,1 3-10 0,-5 3 11 15,-1 2-14-15,-2 3 5 0,-3 2-9 0,0 3-7 16,-1 4 16-16,-1 2-17 0,-2 8 18 0,-2 5-8 16,1 7-1-16,-7 23 1 0,4-18-2 0,-4 18 2 15,0 0-3-15,0 0 0 0,0 0 3 0,5 31-4 16,-2-7 5-16,-1 7-2 0,1 0-10 16,-1 1 19-16,2-2-19 0,1-1 21 0,2 0-8 15,4-4-4-15,2-2 2 0,5-6-5 16,3-2 4-16,5-6 0 0,3-4 1 0,2-5 1 15,3-5-1-15,3-4 1 0,1-5-3 0,3-4 2 16,-1-1-4-16,3-3 4 0,-3 0-1 0,-1 3-11 16,-2 3 10-16,-2 4-8 0,-5 1 18 0,-5 6-11 15,-4 2 1-15,-21 3-2 0,28 7-8 16,-28-7 23-16,12 33-12 0,-11-4 7 0,-2 12-8 16,-6 7 0-16,-5 10 0 0,-6 4 0 0,-4 2 0 15,-1 1 0-15,-2 1 0 0,2-3 0 0,1-1-5 16,3-4 6-16,2-2-20 0,3-5 3 0,5-9-17 15,9-1-29-15,-2-16-47 0,23 12-112 0,-21-37-255 16,26 23-127-16,3-11 100 0</inkml:trace>
  <inkml:trace contextRef="#ctx0" brushRef="#br0" timeOffset="43360.744">3042 16588 1322 0,'-17'-14'116'0,"17"14"-91"16,-9-18-3-16,9 18 3 0,-8-30 10 0,7 13-1 16,-4-3-21-16,2 3 27 0,-3-2-41 0,6 19 35 15,-15-31-5-15,15 31-2 0,-19-28 11 0,19 28-6 16,-33-18-7-16,13 14-3 0,-4 4-2 15,1 7-1-15,-4 2-1 0,0 4 2 0,-1 4-3 16,0 3-14-16,2 3 24 0,1 3-24 0,2 3 18 16,3 4-10-16,0 1-7 0,4 0 3 0,2-2-5 15,4 1 4-15,5-5-6 0,3-3 4 0,4-4-5 16,-2-21 2-16,17 28-2 0,-17-28-1 0,33 13 0 16,-12-13 2-16,2-5-2 0,3-5 2 15,5-9 2-15,2-5-6 0,1-8 7 16,-1-3-6-16,1-3 5 0,0-2-2 0,-1 1 6 15,-2 2-8-15,-4 4-5 0,-4 4 17 0,-5 4-22 16,-3 3 23-16,-4 4-9 0,-11 18-3 0,8-26 2 16,-8 26 1-16,0 0 0 0,0 0 0 0,0 0 0 15,0 0-2-15,-22-7-4 0,22 7-2 0,-13 18-7 16,6-1-1-16,2 5-8 0,0-2-14 16,3 7 19-16,-1-3-32 0,6 4 20 0,-2-5-24 15,9 6-18-15,-6-10-10 0,15 10-25 0,-19-29-27 16,35 39-61-16,-35-39-56 0,39 12-176 0,-8 5 4 15,-12-21 320-15</inkml:trace>
  <inkml:trace contextRef="#ctx0" brushRef="#br0" timeOffset="43860.7459">3471 16567 147 0,'18'-29'47'0,"-1"3"20"0,-6 3 45 16,-4-3 93-16,-7 26 61 0,-1-41-9 0,1 41-27 16,-9-29-82-16,9 29-35 0,-19-27-30 0,19 27-28 15,-32-21-16-15,15 13-14 0,-3 0-4 0,-1 2-5 16,-1 1 2-16,1 4-3 0,-1 2 0 0,2 1-2 15,-1 5 1-15,2-1 0 0,0 2-3 0,19-8-1 16,-31 21-4-16,31-21 2 0,-23 27-2 16,14-10 2-16,3 1-1 0,2 3-12 0,3-2 25 15,4 4-24-15,0-2 21 0,5 1-11 0,0-3-5 16,-8-19 3-16,27 28-5 0,-10-21 3 16,1-3-2-16,4-5 1 0,-1-4 1 0,3-4-1 15,0-5 1-15,-1-3-4 0,2-5 4 0,-2-2-5 16,-2 2-7-16,-1-1 22 0,-2 1-23 0,-2 3 22 15,-2-2-11-15,-14 21-1 0,20-27-1 16,-20 27 0-16,0 0 1 0,0 0-1 0,0 0 0 16,0 0-3-16,0 0-6 0,0 0 0 0,5 37-6 15,-12-7-7-15,1 7 27 0,0 5-19 0,0 3 21 16,-2 5-9-16,0 5-14 0,-1 3 5 0,1 5-30 16,-4 1 17-16,1 10-9 0,-3-3 23 0,0-1 28 15,0-2-17-15,0-10 27 0,3-5-22 0,-3-9 10 16,5-4 6-16,-2-15-7 15,3-4 5-15,8-21-1 0,-12 19 2 0,12-19-4 16,0 0-3-16,0 0-3 0,-20-29-3 0,15 7 3 16,1-7-3-16,0-10 3 0,4-4-9 0,2-4-3 15,3-7 18-15,2-1-20 0,1-1 19 0,3-2-8 16,3 3-8-16,-1 3 8 0,0 0-10 0,3 0 6 16,-1-2-12-16,2 4 1 0,-1-1-18 15,2 6-2-15,-2 0-10 0,6 14-38 0,-8-3-7 16,17 23-94-16,-20-17-118 0,14 17-265 0,1 8 11 15,-26 3 386-15</inkml:trace>
  <inkml:trace contextRef="#ctx0" brushRef="#br0" timeOffset="44329.5381">3928 16468 1409 0,'0'0'147'0,"-21"-23"-92"0,21 23 2 16,-11-18-6-16,11 18-16 0,-5-19-1 0,5 19-10 15,0 0 3-15,-3-20-4 16,3 20 5-16,0 0 1 0,0 0-1 0,0 0-5 16,0 0-9-16,-10 17-10 0,4 0-4 0,1 5-6 15,-1 3 25-15,0 7-18 0,-1-1 23 0,0 2-10 16,1-3-7-16,3-3-7 0,0-3 0 0,3-5 0 15,0-19 0-15,2 26 0 0,-2-26 0 0,0 0 0 16,0 0 0-16,24 6 0 0,-24-6 0 16,25-20 0-16,-8 1 0 0,0-7 0 0,3-3 0 15,-1-3 0-15,1-2 0 0,-1 0 0 0,1 4 0 16,-3 2 0-16,-1 4 0 0,-3 6 0 0,-13 18 0 16,21-26 0-16,-21 26 0 0,0 0 0 0,0 0 0 15,0 0 0-15,0 0 0 0,0 0 0 16,0 0 0-16,17 21 0 0,-16-3 0 0,0 1 0 15,2 3 0-15,-1 4 0 0,0-4 0 16,3 4 0-16,1-1 0 0,-1 1 0 0,2 1 0 16,0 0 0-16,1 2-15 0,-2-1-13 0,3 2-11 15,-2-3-2-15,4 1-10 0,-3-7-2 0,6 4-19 16,-14-25-15-16,23 29-32 0,-23-29-22 0,28 12-22 16,-28-12-38-16,29-14-142 0,-6 12-94 0,-16-21 181 15</inkml:trace>
  <inkml:trace contextRef="#ctx0" brushRef="#br0" timeOffset="44735.79">4439 16395 979 0,'0'0'371'16,"-8"34"-248"-16,8-34-25 0,-11 34-48 15,11-34 18-15,-3 34-43 0,3-34 4 0,3 33 2 16,-3-33-12-16,9 26-2 0,-9-26-7 0,18 22 0 15,-18-22 0-15,24 13 1 0,-24-13-1 0,33 8 0 16,-14-8 0-16,0-2 1 0,2-1 0 0,1-2-1 16,-2-4 0-16,2 0-3 0,0-2-1 0,0-4-4 15,0-2 2-15,-3-2-5 0,-1-3-10 16,-3-2 25-16,-2 1-25 0,-2 0 25 16,-1-1-10-16,-5 2-5 0,-3 0 5 0,-3 3-3 15,1 19 8-15,-14-30-3 0,14 30 3 0,-25-26-4 16,25 26-2-16,-33-13-5 0,14 13-3 0,-2 3 1 15,1 4-2-15,-1 6 4 0,0 5 0 0,1 5 2 16,0 6-1-16,2 2 4 0,1 2-3 0,1 5-4 16,3 2 21-16,3 2-20 0,1-1 18 0,6-2-10 15,3-6-9-15,3-6 2 0,6-2-11 16,3-6-2-16,5-3-7 0,1-7 0 0,7 0-3 16,-1-6-7-16,9 2-14 0,0-11-19 0,10 6-27 15,-6-18-35-15,18 17-61 0,-18-26-71 16,19 7-219-16,3 11 10 0,-13-19 329 0</inkml:trace>
  <inkml:trace contextRef="#ctx0" brushRef="#br0" timeOffset="45157.6784">5384 16278 973 0,'0'0'341'0,"-22"-5"-256"0,22 5-30 0,-19-9-8 15,19 9-12-15,-22-3 2 0,22 3 2 0,-27 7 3 16,27-7 4-16,-33 17-5 0,33-17-3 0,-32 27-7 16,32-27-2-16,-29 28-7 0,29-28-1 0,-23 30-5 15,23-30 0-15,-20 30-6 0,20-30-3 0,-8 22-5 16,8-22-1-16,0 0-3 0,5 19 1 15,-5-19-3-15,17 9-13 0,-17-9 18 0,28 3-17 16,-28-3 17-16,31 2-1 0,-12-2-1 0,-1 0 0 16,-1 0 2-16,-17 0 0 0,29 3 0 0,-29-3 2 15,27 10 13-15,-27-10-10 0,20 15 15 0,-20-15-12 16,14 21-1-16,-14-21 1 0,8 27-3 16,-8-27 2-16,3 28-2 0,-3-28 1 15,-4 28-4-15,4-28 2 0,-7 27-5 0,7-27 2 16,-12 26-2-16,12-26-1 0,-16 23-2 0,16-23-4 15,-12 17-9-15,12-17-8 0,0 0-14 0,0 0-17 16,0 0-25-16,0 0-33 0,0 0-38 0,0 0-48 16,0 0-87-16,0 0-214 0,22-35 29 0,-2 30 410 15</inkml:trace>
  <inkml:trace contextRef="#ctx0" brushRef="#br0" timeOffset="45360.7969">5630 16241 1611 0,'0'0'169'16,"9"20"-111"-16,-9-20-18 0,-9 35-11 0,3-11-5 16,-1 5-8-16,0 3 1 0,-3 1-8 0,0 2-12 15,1 1 17-15,1 3-23 0,2 1 20 16,3-3-8-16,0-1-5 0,1-3 1 0,0-2-7 16,2-3 1-16,3-2-18 0,-2-9-13 0,-1-17-26 15,9 16-36-15,-9-16-63 0,0 0-109 0,32-22-299 16,-32 22 37-16,25-48 331 0</inkml:trace>
  <inkml:trace contextRef="#ctx0" brushRef="#br0" timeOffset="45487.0705">5669 15940 1412 0,'0'0'92'0,"0"0"-74"15,-18-4-23-15,18 4-31 0,0 0-37 0,7 18-72 16,-7-18-104-16,0 0-252 0,0 0 54 0,20 4 382 15</inkml:trace>
  <inkml:trace contextRef="#ctx0" brushRef="#br0" timeOffset="45863.8353">5938 16252 1191 0,'-21'3'142'15,"21"-3"-45"-15,-21 19-13 0,21-19-4 0,-19 25-19 16,13-8-7-16,6-17-8 0,-14 30-5 0,8-13-3 16,3 5 0-16,-1-1-5 0,3 4-16 0,0-1 19 15,2 2-29-15,0-2 19 0,1 2-12 16,1-6-7-16,3-3 0 0,-6-17-6 0,17 22 2 16,-17-22-3-16,25 9 3 0,-25-9-1 15,29-3 2-15,-12-4 2 0,1-5-3 0,0-6 3 16,2-4-6-16,-1-5-7 0,1-3 14 0,-2 0-7 15,0-2 0-15,1 1 0 0,-4 2 0 0,1 0 0 16,-6 5 0-16,-2 3 0 0,-3 3 0 0,-5 18 0 16,6-22 0-16,-6 22 0 0,0 0 0 0,0 0 0 15,0 0 0-15,0 0 0 0,0 0 0 0,0 0 0 16,-14 33 0-16,9-8-1 0,-1 4-6 16,1 3-7-16,-1-1 0 0,1 1 2 0,0-2-33 15,4 1 13-15,-4-4-37 0,10 4-13 0,-5-31-25 16,10 45-62-16,-10-45-78 0,14 18-186 15,-14-18-64-15,18 11 180 0</inkml:trace>
  <inkml:trace contextRef="#ctx0" brushRef="#br0" timeOffset="46376.4957">6319 16325 1368 0,'0'0'351'15,"0"0"-255"-15,-23-15-40 0,23 15-15 16,0 0-7-16,-21 3-8 0,21-3-3 0,0 0-6 15,-20 15-6-15,20-15-3 0,-10 20-7 0,10-20 0 16,-11 32-2-16,8-13 5 0,0 0-3 16,0 2-9-16,1-3 21 0,0 1-23 0,2-2 22 15,0-17-10-15,5 29-2 16,-5-29 1-16,0 0-1 0,14 20 0 0,-14-20 0 16,0 0-1-16,18-4 0 0,-18 4-1 0,17-18 2 15,-17 18 0-15,21-33-9 0,-10 13 22 0,1-2-20 16,-1-1 14-16,0-1-7 0,0 0 0 0,0 1 0 15,-2 0 0-15,0 1 0 0,-2 3 0 16,0 0 0-16,-1 3 0 0,2-3 0 0,-8 19 0 16,16-32 0-16,-16 32 0 0,13-23 0 0,-13 23 0 15,0 0 0-15,0 0 0 0,0 0 0 0,0 0 0 16,0 0 0-16,19 14 0 0,-19-14 0 0,8 28 0 16,-7-11 0-16,0 1 0 0,0-1 0 0,-1 0 0 15,0-17 0-15,3 23 0 0,-3-23 0 16,0 0 0-16,0 0 0 0,0 0 0 15,0 0 0-15,0 0 0 0,22-2 0 0,-22 2 0 16,20-27 0-16,-5 6 0 0,3-2 0 0,-1-1 0 16,3-1 0-16,-2 1 0 0,1 1 0 0,1 2 0 15,-1 4 0-15,-2 5 0 0,-17 12 0 0,23-12 0 16,-23 12 0-16,0 0 0 0,0 0 0 0,19 13 0 16,-19-13 0-16,4 32 0 0,-4-7 0 15,-2 2 0-15,-2 3 0 0,0 0 0 0,-1 3 0 16,0-4 0-16,7 7-91 0,-11-16-86 0,24 9-448 15,-16-6-24-15,5-2 145 0</inkml:trace>
  <inkml:trace contextRef="#ctx0" brushRef="#br0" timeOffset="47201.7716">8472 15994 1387 0,'0'0'92'0,"-24"-9"-48"0,6 7-14 16,1 6 3-16,-7-2 3 0,0 10 2 0,-8 0-7 16,0 6 1-16,-6 3-5 0,2 6 7 15,-2 0-5-15,4 7 9 0,-2 1-5 0,4 3 3 16,0 1-10-16,6 2 1 0,0 2-6 0,5 2 4 15,6-2-11-15,4 2-19 0,7-5 10 0,5 1-21 16,6-6 17-16,7-3 3 0,7-8-6 0,8-4 3 16,7-7-2-16,8-9 3 0,5-7 0 0,5-11-2 15,5-7 4-15,2-11-5 0,3-6 4 0,0-7 14 16,1-5-17-16,-4-2 0 0,-7-5 0 16,-4 3 0-16,-10 0 0 0,-7 2 0 0,-8 2 0 15,-8 6 0-15,-10 5 0 0,-6 3 0 0,-8 5 0 16,-5 2 0-16,-9 2 0 0,-5 4 0 0,-3 4 0 15,-6 6 0-15,-1 2 0 0,-3 6 0 16,-2 5 0-16,3 4 0 0,1 4 0 0,3 3 0 16,5 4 0-16,5 0 0 0,8 2 0 0,4 0-5 15,8 1-23-15,4-18-7 0,11 33-14 16,-11-33-15-16,41 24-38 0,-18-28-55 0,27 21-124 16,-10-17-289-16,10-2 28 0,10 10 329 0</inkml:trace>
  <inkml:trace contextRef="#ctx0" brushRef="#br0" timeOffset="47404.8948">9299 16132 1716 0,'-18'5'68'0,"18"-5"-38"0,-34 11-10 16,15-1-2-16,-6 1-4 0,0 5 1 0,-3 5-5 16,0 0 4-16,0 6-9 0,0 3 1 0,1 3-7 15,-1 3 5-15,1 3-8 0,3 0-21 0,1-2 23 16,1 0-22-16,5-3 23 0,0-5 3 0,5-2-9 15,2-9-7-15,10-18-16 0,-6 17-20 16,6-17-25-16,0 0-23 0,0 0-24 0,17-39-35 16,5 24-65-16,-16-23-139 0,8-4-91 15,13 16 176-15</inkml:trace>
  <inkml:trace contextRef="#ctx0" brushRef="#br0" timeOffset="47545.506">9037 16215 1108 0,'0'0'266'15,"0"0"-72"-15,-18-6-64 0,18 6-44 0,0 0-36 16,-8 27-17-16,8-27-12 0,-5 30-2 15,5-13-9-15,2 2-1 0,2-1-9 0,-4-18 1 16,17 32-8-16,-17-32-4 0,32 19-11 0,-12-14-11 16,5-1-14-16,-1-8-17 0,9 7-27 0,-8-16-29 15,18 16-53-15,-20-24-69 0,20 6-195 0,-4 7-47 16,-14-16 289-16</inkml:trace>
  <inkml:trace contextRef="#ctx0" brushRef="#br0" timeOffset="48014.2675">9483 16215 1470 0,'-19'38'162'16,"2"-23"-73"-16,8 10-13 0,-3-6-17 0,5 5-10 15,-2-3-14-15,4 1-5 0,2-2-14 0,1-3-2 16,2-17-8-16,8 27-25 0,-8-27 24 16,17 17-24-16,-17-17 19 0,22 6 3 0,-22-6-1 15,31-9 24-15,-11 1-20 0,-1-6 20 0,1-4-22 16,0-4-3-16,0-4 2 0,2-6-3 0,-2 1 3 15,1-1-3-15,-2 2 0 0,1 1 0 0,-4 3 0 16,-2 1 0-16,1 5 0 0,-4 3 0 0,-11 17 0 16,16-24 0-16,-16 24 0 0,0 0 0 15,0 0 0-15,0 0 0 0,0 0-2 16,0 0-8-16,6 34-7 0,-12-5 3 0,-2 11-9 16,-4 3 3-16,-1 9-7 0,-5 1 9 0,-2 11-7 15,-4 7-13-15,-2 6 22 0,-3 6-10 0,-3 0 21 16,2-6 29-16,2-9-16 0,4-4 16 0,3-11-12 15,3-7-3-15,3-7-5 0,4-10-6 0,0-7 2 16,11-22-3-16,-13 21 33 0,13-21-22 16,0 0-1-16,0 0-2 0,0 0-28 0,-15-35 28 15,17 9-2-15,0-8 1 0,3-6 2 0,0 1-4 16,1-2 10-16,-1 6-6 0,0-1 9 0,1 1-7 16,-2-4 4-16,3 0-9 0,-3-3 3 15,4 0-7-15,0-3 5 0,1-1-8 0,3 2 1 16,0 1 13-16,3 8-34 0,-3 3 12 0,2 9-33 15,-4 3-13-15,-10 20-18 0,26-31-35 16,-3 35-80-16,-17-23-104 0,12 14-250 0,9 6 20 16,-5-14 411-16</inkml:trace>
  <inkml:trace contextRef="#ctx0" brushRef="#br0" timeOffset="48576.7782">10495 16274 979 0,'-17'-13'172'0,"17"13"-32"15,-21-14-25-15,21 14-27 0,-27-16-30 0,27 16-16 16,-34-16-2-16,34 16-5 0,-36-12-1 0,18 11-7 16,-4 0-5-16,2 4-1 0,-3 2 0 15,3 5 1-15,-4 3 0 0,3 5 3 0,-5 2-1 16,2 7 5-16,-2 1-4 0,3 5 4 0,4-3-7 15,0-1 0-15,6-5-10 0,3-1-25 0,10-23 18 16,-6 31-27-16,6-31 22 0,9 17 0 16,-9-17 0-16,24 4 1 0,-7-8 1 0,5-5 0 15,2-4 1-15,3-7 22 0,1-1-21 0,1-4 10 16,-1-1-14-16,-1-1 0 0,-2-2 0 16,-1 1 0-16,-3 3 0 0,-2 3 0 0,-4 3 0 15,-15 19 0-15,21-26 0 0,-21 26 0 0,0 0 0 16,0 0 0-16,0 0 0 0,0 0 0 0,0 0 0 15,0 0 0-15,0 0 0 0,3 23 0 0,-8 3 0 16,-1 3 0-16,1 7 0 0,-1 4 0 0,-2 5 0 16,1 7-16-16,-3 5 11 0,-1 6-13 15,-2 3 12-15,-2 3 10 0,0-4-10 0,-2-4 9 16,0-6-9-16,-2-1 10 0,2-5-7 16,0-3 8-16,1-6-5 0,2-6 1 0,0-6 22 15,1-2-23-15,0-5 20 0,13-21-20 0,-21 25 0 16,21-25 0-16,0 0 0 0,-21-1 0 0,21 1 0 15,-13-26 0-15,6 1-19 0,2-2 20 0,2-5-22 16,2-2 22-16,4-5 1 0,0 0-7 16,2-4 2-16,1 0-12 0,3 2-5 0,-3-5-21 15,5 1-9-15,-3-8-24 0,9 8-13 0,-7-12-51 16,20 26-102-16,-20-8-314 0,11 5-6 0,4 14 337 16</inkml:trace>
  <inkml:trace contextRef="#ctx0" brushRef="#br0" timeOffset="49217.4151">10477 16443 1534 0,'-25'0'112'0,"25"0"-51"15,0 0-13-15,-18 7-13 0,18-7-18 16,0 0-11-16,0 0 3 0,17 1 8 0,-17-1 9 15,34-4 3-15,-12 0 1 0,6 0-6 16,1-3 2-16,4 1-6 0,2-5 3 0,3 0-6 16,1-5-4-16,2 2-13 0,-3-3 0 0,1 0 0 15,-4 1 0-15,-6-1 0 0,-1 0 0 0,-3 0 0 16,-5 2 0-16,-1-1 0 0,-19 16 0 0,24-28 0 16,-24 28 0-16,8-22 0 0,-8 22 0 15,-7-20 0-15,7 20 0 0,-21-17 0 0,21 17 0 16,-34-11 0-16,15 8 0 0,-2 3 0 0,2 2 0 15,-2 5 0-15,-2 3 0 0,1 5 0 0,-3 7 0 16,1 3 0-16,1 5 0 0,4 1 0 0,4 2 0 16,3-1 0-16,5 1 0 0,2-4 0 0,6-1 0 15,4-4-13-15,5-5 13 0,3-2-22 0,5-6 24 16,6-5-1-16,2-7 0 0,6-5 0 16,2-6 0-16,0-5 23 0,2-4-21 15,1-4-1-15,1-3-2 0,1-3 0 0,-2-4 0 16,5 0 0-16,-3 1 0 0,-3 2 0 0,-4 4 0 15,-4 4 0-15,-8 6 0 0,-3 1 0 0,-17 17 0 16,19-18 0-16,-19 18 0 0,0 0 0 0,0 0 0 16,0 0 0-16,0 0 0 0,-4 18 0 15,-6 0 0-15,-1 8 0 0,-3 3 0 0,-2 5 0 16,1 2 0-16,1 0 0 0,0 2 0 0,1-6 0 16,4-4 0-16,2-7 0 0,7-21 0 0,-4 23 0 15,4-23 0-15,0 0 0 0,0 0 0 0,20-3 0 16,-20 3 0-16,30-35 0 0,-9 5 0 15,5-5 0-15,-1-5 0 0,4 1 0 0,2 2 0 16,-1 4 0-16,0 5 0 0,1 5 0 16,-3 6 0-16,-3 3 0 0,-2 8 0 0,-3 6 0 15,-2 7 0-15,-18-7 0 0,27 39 0 0,-17-10 0 16,-1 8 0-16,-3 1 0 0,2 5 0 0,-5-4-6 16,5 2-71-16,-6-12-62 0,25 20-222 0,-11-20-287 15,8-2 26-15,6 2 429 0</inkml:trace>
  <inkml:trace contextRef="#ctx0" brushRef="#br0" timeOffset="50995.4563">1749 17512 1190 0,'0'0'86'0,"0"0"-64"16,0 0-21-16,0 0-3 0,0 0 2 0,0 0 7 15,17 25 8-15,-17-8-1 0,3 6 5 0,-2 1 0 16,4 5 11-16,-1 5-4 0,4 10 15 15,-3-3-16-15,5 12 13 0,-5-11-10 0,2 8-4 16,-6-3 19-16,2-3-32 0,-4 2 24 16,1 2-15-16,-4-7-13 0,2 12 8 0,-3-3-13 15,0-4 7-15,-2-3-8 0,-1-8 41 0,0-3 0 16,0-1 1-16,1 2-1 0,1-8-42 0,0 2 4 16,6-27-12-16,-6 27 13 0,6-27-9 0,0 0-1 15,0 0-1-15,0 0-1 0,-5-27 11 0,6 3 3 16,0-15-22-16,3-2-15 0,1 3 0 31,0-17-2-31,3-4 26 0,0-6 23 0,1-7-16 16,-1 4 11-16,-1 6 11 0,-2 1-23 0,0 4 24 15,-3 3-24-15,1-1 0 0,-1 2 12 0,0 5-14 16,2-1 13-16,1 13-11 0,1 4 6 0,3 6-7 16,-1 8 2-16,-8 18-3 0,22-22 1 0,-22 22 1 0,27-10 3 0,-27 10-3 0,33-1 2 31,-14 6-2-31,3-4 0 0,1 1 1 15,3-3 2-15,-2 0-2 0,1 2-1 0,0 2-1 16,0 0-2-16,0 5 3 0,-2-4 0 0,0 1 0 16,-4 2-2-16,-1 0 4 0,-18-7-6 0,30 20 6 15,-30-20-3-15,14 32-1 0,-14-12-2 0,-2 2 1 16,-7 4-5-16,-3 7 6 0,-5 1-4 0,-6 2 9 0,-3-2-7 0,-2-2 8 0,-3 1-9 0,-1 1 10 31,1-2-11-31,-2-3-6 0,0-5 25 16,3 0-35-16,-1-6 41 0,4-4-18 0,3-2 8 0,5-10 11 0,19-2-11 0,-23 10 5 15,23-10-10-15,0 0-9 0,0 0 2 0,0 0-4 16,4-24 4 0,-4 24 4-16,28-20-14 0,-5 2 33 0,5 2-31 15,4 2 28-15,2-7-13 0,1 9-5 0,2-5 5 16,-2 3-3-16,-1 5 5 16,1 0-7-16,-2 4 2 0,-2 5-5 0,-2-5 0 15,-2 4 5-15,-4 7 0 0,-3 3 6 0,-3 12-7 16,-4 3 4-16,-5-2-4 0,-3 1-14 0,-5 5 27 15,-5 2-25-15,-5 5 25 0,-4-1-4 0,-7 12-11 16,-3-4 10-16,-3 9-10 0,-3 0 9 0,-2-17-10 16,0 3 33-16,0-8-32 0,-3-13 19 0,4 8 32 15,-2-6-38-15,4 2-4 0,0-10-7 16,-2 7 0-16,3-9 0 0,4-8 0 0,2 2-4 16,22-2-13-16,-30-14 3 0,30 14-15 0,0 0-3 15,-16-28 4-15,16 28-59 0,6-26 24 0,-6 26-74 16,23-18 8-16,-23 18-49 0,43-20-80 15,-21 9-177-15,2-10-26 0,18-9 287 0</inkml:trace>
  <inkml:trace contextRef="#ctx0" brushRef="#br0" timeOffset="51403.6007">2537 18063 1114 0,'0'0'205'16,"-26"18"-130"-16,26-18-10 0,-18 20-1 0,18-20 3 15,-12 17-17-15,12-17-10 0,0 0-12 16,0 19-15-16,0-19-9 0,0 0 0 16,26 11 8-16,-7-8 1 0,0-7 2 0,5-8 19 0,3-3-18 15,1-4 5-15,1-2 4 0,-1 7-24 0,0-12 16 16,0 1-8-16,-3-2-9 0,0-3 27 0,-5 3-26 16,-3 3 24-16,-5 1-16 0,-3 3-6 0,-2 3 2 15,-7 17 1-15,1-26 6 0,-1 26-2 0,-10-19 2 16,10 19-6-16,-23-15-1 15,23 15-2-15,-34-4-3 0,12 5 1 0,0 2-1 16,-1 6-3-16,0-2 4 0,-1 0 0 0,-1 5-2 16,1 5 2-16,0 4-4 0,-1 4-15 0,2 3 24 15,1-1-14-15,3 8 18 0,2 2 0 0,1 2-7 16,3 7 3-16,3-7-5 0,3-2 8 0,2 1-11 16,5-2-2-16,2-5 7 0,4-9-15 15,-6-22 8-15,25 21-1 0,-6-18-11 0,4 1-2 16,6-4 6-16,4-4-5 0,4-3 7 0,2-1 4 15,3-10-25-15,-2-8-5 0,10-3-17 16,-7-5-12-16,8 4-1 0,-5 1-21 0,9 7-18 16,-14-6-57-16,14 15-102 0,-14-3-251 0,-7-4 18 15,11-1 450-15</inkml:trace>
  <inkml:trace contextRef="#ctx0" brushRef="#br0" timeOffset="51747.3565">3220 18009 1487 0,'0'0'104'0,"-19"15"-55"0,19-15-4 16,-17 8-14-16,17-8 1 0,0 0-9 0,-14 18-2 16,14-18-7-16,-3 20-5 0,3-20-7 0,0 31 5 15,0-14 1-15,1 3 3 16,0 2 1-16,1 0 5 0,0 1-5 0,-1-2 1 16,-1-21-4-16,2 22-9 0,-2-22 1 0,0 0 9 15,0 0-6-15,4 18 6 0,-4-18-7 0,0 0-8 16,0 0 6-16,0 0 3 0,7-27 2 0,-7 27 15 15,10-37-8-15,-3 13-9 0,1-1 7 0,0-9-15 16,2 5 10-16,1-5-6 0,1-4 4 16,1 6-5-16,-1-5 0 0,1 7 17 0,0 5-16 15,-2 1 19-15,0 2-15 0,0 5-3 0,-1 0 0 16,-10 17-8-16,18-19-4 0,-18 19-3 0,18-11-15 16,-18 11-4-16,22-6-14 0,-22 6-15 0,28-3-17 15,-28 3-26-15,34 4-21 0,-34-4 9 16,39 0 18-16,-21-5-8 0,14 6-27 0,-9-8-96 15,-3-6-207-15,23 10 41 0,-22-16 396 16</inkml:trace>
  <inkml:trace contextRef="#ctx0" brushRef="#br0" timeOffset="52341.1054">3809 17925 1477 0,'0'0'88'16,"-17"-14"-34"-16,17 14-3 0,0 0-4 0,-13-22 1 15,13 22-8-15,0 0 1 0,0 0-6 0,0 0-3 16,0 0-7-16,0 0-1 0,0 0-10 0,0 0-2 16,0 0-5-16,0 0-5 0,-3 37-20 15,2-17 33-15,2 4-26 0,-1 3 22 0,1-2-2 16,3 5-12-16,-1-9 3 0,5 2-3 0,-8-23 7 15,15 31-7-15,-2-14 7 0,-13-17-3 0,28 15-1 16,-11-9 3-16,0-15 0 0,1 6 1 16,0-5-3-16,2-11-4 0,-2 8 2 0,0-6 4 0,0-1-2 15,1 2 2-15,-4-5-9 0,0-4 8 16,0 2-5-16,-3-7 4 0,0 8 23 16,-1-1-25-16,-3-1 14 0,-8 24-13 0,16-34 0 15,-16 34 0-15,10-20 0 0,-10 20 0 0,5-18 0 16,-5 18 0-16,0 0-4 0,0 0 1 0,0 0-2 15,0 0-8-15,2 17 2 0,-1 1-13 0,-1 11-12 16,2 7 20-16,-4 5-19 0,1 8 23 0,-4 1 3 16,2 10-17-16,-5 6 17 0,1 8-5 0,-3 2-5 15,2 5 7-15,-2-2-7 0,2 1-1 16,-2-9-9-16,-1-7 29 0,-1-4-2 0,-2-21-14 16,1 2 40-16,0-13-34 0,0-10-1 0,1 2 33 15,12-20-31-15,-19 18 33 0,19-18-14 16,0 0-3-16,-22-15 4 0,16-4-4 0,0-9 24 15,1 1-8-15,1-11 2 0,3-5-17 0,3-7-6 16,1-7 6-16,3 8-4 0,0 3 14 16,3-4-13-16,-1-4 29 0,3 4-20 0,1-1-17 15,3 5 19-15,1-4-39 0,2 9 22 0,0-4 5 16,0 10-20-16,3 8-2 0,-2 0-14 0,3 10-2 16,-1 0-2-16,7 11-4 0,0-1-26 0,10 4-33 15,-9-5-65-15,21 4-130 0,-11-10-253 0,0-9 17 16,14 8 454-16</inkml:trace>
  <inkml:trace contextRef="#ctx0" brushRef="#br0" timeOffset="52653.6254">4810 17512 1223 0,'0'0'122'15,"0"0"-45"-15,17 2-17 0,-17-2-13 16,0 0-24-16,-9 38-21 0,2-11 4 0,-2 16-11 16,1 4 11-16,-4 2-5 0,1 11 17 15,-2-2-7-15,2 3-17 0,1 1 19 0,-1 6-26 16,1-6 14-16,0 3 12 0,5 0-27 0,2-13 20 15,4-14 16-15,1-3-54 0,-2-35 3 0,19 29-66 16,1-21-19-16,-20-8-9 0,42-14-34 0,-23-3-78 16,0-23-234-16,19-10 111 0,-21-3 358 0</inkml:trace>
  <inkml:trace contextRef="#ctx0" brushRef="#br0" timeOffset="52841.1113">5162 17373 1414 0,'0'0'176'15,"-18"-5"-74"-15,18 5-31 0,-20 31-32 0,11-7-17 16,-6 7-15-16,2 5 1 0,-1 5-10 0,2 4 13 16,1 10-21-16,-1-4 15 0,2 8-12 0,1 4 9 15,1 0-5-15,1 5-16 0,1-5 14 16,-1-4-16-16,2-1 10 0,0 4-4 0,5 1-20 16,-1-17-18-16,8-3-2 0,-8-7-64 0,19-13-69 15,-17 14-45-15,21-20-83 0,-4-21-143 0,-18 4 154 16,42-39 305-16</inkml:trace>
  <inkml:trace contextRef="#ctx0" brushRef="#br0" timeOffset="53028.6178">5369 17945 1207 0,'0'0'433'0,"0"0"-332"0,-20 21-52 0,20-21-16 16,-15 25-13-16,6-6-15 0,1 2 8 0,-2-1-14 15,1 5 12-15,2 2-8 0,2 2-2 0,0 6-1 16,3-5 5-16,2 2-14 0,0 0 16 0,4 0-24 15,-4-12-35-15,6 1 43 0,-3-3-48 16,-3-18-17-16,11 38-28 0,-11-38-97 0,15 32-27 16,-15-32-57-16,22 4-109 0,-22-4-28 0,17-48 374 15</inkml:trace>
  <inkml:trace contextRef="#ctx0" brushRef="#br0" timeOffset="53169.2425">5382 17768 1054 0,'-9'-30'164'15,"-10"-3"-21"-15,13 13-24 0,-8-6-22 0,14 26-38 16,-11-24-31-16,11 24-17 0,0 0-8 0,0 0-20 16,0 0-35-16,0 0-51 0,0 0-55 0,0 0-53 15,18 18-83-15,-18-18-173 0,23-1 92 0,6 13 375 16</inkml:trace>
  <inkml:trace contextRef="#ctx0" brushRef="#br0" timeOffset="53544.2578">5726 17852 1181 0,'0'0'239'16,"-28"4"-168"-16,28-4-17 0,-17 9 1 16,17-9-10-16,0 0-7 0,-14 19-6 0,14-19-5 15,-9 22 1-15,9-22-6 0,-4 41-25 0,1-23 38 16,4 6-31-16,-2-1 30 0,1-23-7 0,1 29-13 15,-1-29 1-15,5 27-10 0,-5-27 1 0,10 23-7 16,-10-23-2-16,0 0 2 0,21 16-3 16,-21-16 2-16,20-5 10 0,-20 5-17 0,22-12 8 15,-22 12 2-15,24-20-10 0,-24 20 19 16,27-32-18-16,-13 10 10 0,-1-1-6 0,-1 0 3 16,-1 4 34-16,-2 2-32 0,-9 17 25 0,11-20-25 15,-11 20-2-15,0 0-1 0,0 0 4 0,0 0-1 16,0 0-3-16,0 0-3 0,0 0-4 0,0 0-4 15,2 29-18-15,-4-6 24 0,0-2-18 0,0 3 20 16,1-2-6-16,2 1-11 0,0 0-9 16,4 1-28-16,-4-6-21 0,10 3-45 0,-11-21-65 15,21 29-141-15,-3-27-216 0,-18-2 73 16,30-12 474-16</inkml:trace>
  <inkml:trace contextRef="#ctx0" brushRef="#br0" timeOffset="54028.6644">6093 17841 1594 0,'0'0'59'0,"-28"-15"-22"0,28 15-1 15,0 0-8-15,-21 10-9 0,21-10-5 0,-15 19-4 16,15-19-3-16,-12 34-1 0,7-12 3 0,3 3-26 16,-2 1 33-16,3 3-28 0,-1-5 17 0,2-2 10 15,0-2-12-15,0-20-5 0,1 35-2 16,-1-35 11-16,0 0-8 0,7 17 5 15,-7-17 6-15,0 0-15 0,0 0 3 0,0 0 15 16,0 0-17-16,21-28 1 0,-21 28 6 0,13-35-9 16,-7 16 6-16,0-7 3 0,2-3-4 0,-1 0 26 15,-1-3-22-15,1 9 25 0,-1 2-21 0,0 4-8 16,-6 17 8-16,0 0-7 0,15-24 2 0,-15 24-2 16,0 0 2-16,0 0-2 0,0 0 0 15,0 0 1-15,0 0 0 0,19-2 0 0,-19 2 3 16,0 0 4-16,19 19-9 0,-19-19 4 0,14 27-3 15,-14-27-1-15,15 25 0 0,-15-25 1 16,17 12-1-16,-17-12-2 0,0 0-1 0,23 10 6 16,-23-10-3-16,0 0 2 0,0 0 2 0,21 3-4 15,-21-3 5-15,0 0 1 0,13-25 9 0,-13 25-3 16,11-21 4-16,-11 21-6 0,12-20 0 16,-12 20-4-16,14-25-1 0,-14 25-5 0,14-22 3 15,-14 22-2-15,0 0 1 0,16-18-1 0,-16 18 2 16,0 0 0-16,0 0-1 0,0 0 2 0,21 15-3 15,-21-15 0-15,0 0-2 0,25 22 1 0,-15-5-12 16,0 1-6-16,3-1-25 0,-13-17-29 0,27 33-56 16,-27-33-133-16,26 8-293 0,-26-8-47 15,26 10 292-15</inkml:trace>
  <inkml:trace contextRef="#ctx0" brushRef="#br0" timeOffset="54764.0162">8329 17763 1131 0,'-39'-23'169'0,"18"9"-149"0,1-6-11 0,0 5 5 16,20 15 16-16,-35-18 21 0,35 18 9 0,-32 2 0 15,32-2-14-15,-34 23-14 0,16 1-4 0,-1-3-4 16,2 8 8-16,-2 2-8 0,4 8 13 0,-2 2 5 16,3 10-22-16,0-8 20 0,3 1-32 0,1-2 9 15,4-8-5-15,5 8-5 0,4-5 1 16,3 10-17-16,5-16 16 0,5 1-9 16,4-7 3-16,4-14 49 0,6 3-43 0,6-14-10 15,2-1 5-15,5-6-45 0,1 6 35 0,2-21 14 16,-1-2-2-16,0-14 2 0,-2-14-3 0,-3 11 5 15,-3 1-10-15,-5 6 10 0,-6-1-10 0,-7-3-2 16,-7-1 22-16,-7-6-21 0,-4 5 24 0,-6 2-14 16,-2 0-7-16,-5 1 3 0,-3 0-4 15,-2-3 6-15,-3 7-6 0,-2 0 10 0,-3 5-8 16,-1 9 3-16,-2 4-4 0,0 4 0 0,-1 7-2 16,1 1 1-16,1 3-1 0,1 9-4 0,3 1 0 15,2 10-4-15,3 0 2 0,5 12-12 0,1 0 2 16,7 4-17-16,2-1-8 0,11-3-25 0,-5-4-18 15,18 6-54-15,-12-16-78 0,27 7-150 16,-3-10-187-16,-5-16 129 0,17 4 426 16</inkml:trace>
  <inkml:trace contextRef="#ctx0" brushRef="#br0" timeOffset="55014.059">9209 17810 1001 0,'-31'8'214'0,"7"11"-150"0,-7-1-25 15,2 8 1-15,-3-2-2 0,2 8-51 16,-2 1 33-16,1 2-28 0,-1-2 14 0,0 9 34 16,2-4-25-16,4 1 10 0,1 5-20 0,3-4-9 15,3 1-7-15,3-13 1 0,6-6-16 16,10-22-24-16,0 0 10 0,-15 24-87 0,15-24 19 15,0 0-89-15,22-20-33 0,-9-9-60 0,-12-4-102 16,24-12 392-16</inkml:trace>
  <inkml:trace contextRef="#ctx0" brushRef="#br0" timeOffset="55157.8726">8876 17963 982 0,'0'0'236'0,"-18"-27"-63"0,18 27-29 0,0 0-42 16,0 0-42-16,-24 11 15 0,24-11-55 15,-6 19 21-15,6-19-25 0,1 28-10 16,-1-28-7-16,14 30 7 0,-14-30-4 0,30 23-8 0,-12-12-5 15,5 0-31-15,0-4-6 0,6 3-25 0,-6-6-28 16,14 3-46-16,-14-6-71 0,18 6-78 0,-13-8-25 16,6 0-29-16,13 1 102 0,-24-12 248 0</inkml:trace>
  <inkml:trace contextRef="#ctx0" brushRef="#br0" timeOffset="55665.9269">9421 17913 1596 0,'0'0'108'0,"-22"22"-68"0,5-10-41 16,17-12 33-16,-28 31-37 0,16-11 12 15,12-20 5-15,-17 29-2 0,17-29-9 0,-6 22 6 16,6-22 1-16,5 26-11 0,-5-26 18 0,16 21-16 16,-16-21 5-16,28 20-4 0,-11-11 0 0,1-8 2 15,2 1 1-15,1-4 4 0,1-6-2 0,0 4 8 16,1-9-14-16,-2-3 9 0,1 1-8 0,-2-6 5 15,1 5-3-15,-3-3 4 0,-18 19 7 0,31-38-22 32,-18 8 34-32,-1 4-28 0,0-3 19 0,-2 5-6 0,-3 7-5 15,-1-3-2-15,-1 0-5 0,-2 3 0 16,-3 17-1-16,1-20 6 0,-1 20-1 0,0 0 5 16,0 0-7-16,0 0-5 0,0 0-3 0,-17 27-8 15,8-2 9-15,1 12-7 0,-2 6-10 0,0 8 25 16,-1 1-24-16,2 2 16 0,-2 4 2 0,1 4-14 15,-1 2 22-15,1 6-13 0,-2-1-9 16,3-10 0-16,-4 12-7 0,2-11 28 0,-2-5 6 16,2-3-2-16,3-21 8 0,-2-12-18 0,10-19 19 15,0 0 9-15,0 0-20 0,0 0 8 0,-18-7-10 16,18 7 1-16,-6-39 11 0,2 5-13 0,3-5 2 16,-1 0 2-16,4-7-3 0,0 1 13 15,1 1-24-15,0-3-3 0,1 10 4 0,2-7 0 16,0 14 35-16,1-10-18 0,1 1-10 15,0 7-9-15,1-7-30 0,3 11 22 0,0 6-14 16,3 5 3-16,-15 17-14 0,30-12-20 0,-30 12-36 16,34 3-51-16,-34-3-74 0,35-4-202 0,-8 6-73 15,-9-9 262-15</inkml:trace>
  <inkml:trace contextRef="#ctx0" brushRef="#br0" timeOffset="56184.5861">10294 17901 1101 0,'-19'-17'253'0,"19"17"-199"0,-32-22-17 0,32 22-9 15,-29-19 1-15,29 19-5 0,-29-2 3 16,29 2 0-16,-31 11-1 0,31-11 1 0,-31 26-3 15,16-5 9-15,-4 2 13 0,3 6-41 0,0 3 35 16,1 0-38-16,1 4 3 0,2-2 19 0,2-9-13 16,3 0 6-16,4-4 2 0,3 0-6 15,0-21-12-15,10 24-7 0,-10-24 5 0,22 2 3 16,-22-2 0-16,34-7 6 0,-13-7-7 0,1-2-5 16,2-9 12-16,1 2-8 0,0-6 9 0,0 0-7 15,-2 2 6-15,-3-1-7 0,-3 3 1 0,-4-1 25 16,-3 6-34-16,-10 20 33 0,13-28-27 0,-13 28 0 15,0 0 3-15,0 0-2 0,0 0 2 0,0 0-1 16,0 0 0-16,0 0-24 0,5 28 21 16,-8 0-24-16,0 1 27 0,-1 3-4 0,2 5-1 15,-3-4 8-15,3 11-15 0,-3 1 13 16,0 7-10-16,-2-3-2 0,-3 3 20 0,-1 5-8 16,-2-4 8-16,-2 4-9 0,0-7-9 0,-2-8 4 15,2-2 1-15,-2-7 5 0,1-8 4 0,1-3-15 16,15-22 17-16,-27 23-6 0,27-23-17 0,-20 12 39 15,20-12-40-15,0 0 23 0,-18-17 3 16,11-4-25-16,1 3 28 0,3-12-17 0,1-7 1 16,2 0-2-16,3-4-15 0,-1-7-6 0,3 4-13 15,-4-1-27-15,7 9 9 0,-7 1-35 0,10 1-34 16,-12 0-32-16,18 9-126 0,-12 4-209 0,-3-6 10 16,19 10 440-16</inkml:trace>
  <inkml:trace contextRef="#ctx0" brushRef="#br0" timeOffset="56887.7381">10491 18122 1256 0,'-34'2'185'0,"34"-2"-119"0,-27 13-16 15,27-13-10-15,0 0-25 0,0 0-7 0,0 0-10 16,-2 17-2-16,2-17 9 0,29-3-2 0,-8 0 7 16,6-6 10-16,-1 0 2 0,7-3-1 0,-2-7 9 15,3 9-10-15,-4-7 10 0,2-2-6 0,-4 3 0 16,-2-3-10-16,-1 7 12 0,-3 0-16 16,-22 12-5-16,30-25 25 0,-30 25-38 0,11-23 43 15,-11 23-29-15,0 0 7 0,-7-20-1 0,7 20-11 16,-17-16 6-16,17 16-6 0,-22-21-1 0,22 21 3 15,-32-13-4-15,14 8-4 0,0 10 1 0,-1-9 1 16,2 6 2-16,0 2 4 0,-1-3 1 0,1 11-4 16,0 5-2-16,1 4-24 0,3 9 27 15,0-3-28-15,3 2 31 0,4-3 0 16,3-3 5-16,4 2 5 0,4-7-15 0,-5-18 6 16,20 19-14-16,-20-19 1 0,33 10 3 0,-10-7 6 15,1-6 0-15,4-3 3 0,5-12 4 0,1-5-6 16,4-4 10-16,3-2-11 0,0-7 11 0,2 3 22 15,2-7-23-15,-1 1 20 0,-1 6-31 0,-1 2 0 16,-5 6 0-16,-2 14 0 0,-7-5 0 16,-5 7 0-16,-23 9 0 0,25-10 0 0,-25 10 0 15,0 0 0-15,6 35 0 0,-9-8 0 0,-5 10 0 16,-5 7-3-16,-7 5-1 0,-1 0-15 16,-3 4 14-16,0-2 7 0,0 5-6 0,1 4 15 15,0-3-14-15,4-13-14 0,5-15 21 0,14-29-13 16,-14 23 14-16,14-23 18 0,0 0-4 0,0 0-19 15,32-21 0-15,-13 8 0 0,7-31 0 16,3 0 0-16,4-16-18 0,0-4 14 0,1 20 20 16,1 3-18-16,-1 0 10 0,0 1-8 0,-2 1 0 15,-2 0 0-15,-4 12 0 0,-5 9 0 0,-21 18 0 16,24-13 0-16,-24 13 0 0,0 0 0 0,10 22 0 16,-7 0 0-16,0 13 0 0,-1 10 0 0,-2-3 0 15,-1 4 0-15,0 5 0 0,1-6 0 16,0 8 0-16,1-8 0 0,6-6-11 0,0-8-24 15,9-10-20-15,-16-21-66 0,44 30-146 16,-44-30-259-16,37 2-123 0,-7-13 267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3:01:49.3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8778 13120 1153 0,'-17'-19'109'0,"17"19"-48"0,2-26-25 0,-2 26-6 16,3-17 6-16,-3 17 7 0,0 0 3 15,0 0-2-15,0 0-10 0,0 0-8 0,0 0-7 16,2 19 0-16,-2-19 0 0,0 31 2 0,-1-11-6 16,2 1 4-16,-2 0-9 0,3-2 4 15,-2-19-3-15,9 23 4 0,-9-23 10 0,22 4 3 16,-4-10 9-16,12-4 2 0,10-14 3 0,-8-3-42 15,37-25-48-15,8-18-4 0,20-13-12 16,32-27-5-16,-7-1 55 0,9-9-3 0,9-4-28 16,1-6-47-16,13 17-80 0,-23-11-436 0,6 4 20 15,-7 9 407-15</inkml:trace>
  <inkml:trace contextRef="#ctx0" brushRef="#br0" timeOffset="976.9799">19498 12938 1391 0,'0'0'72'0,"0"0"-39"0,0 0-15 16,-20-11-3-16,20 11 9 0,0 0 1 0,0 0-9 16,0 0-6-16,0 0-5 0,6 18 5 0,-1 1 19 15,-6 8 4-15,1 7 10 0,-8 1-11 16,0 5 1-16,-3-5-15 0,4-1 4 0,2-11-13 16,5-23 0-16,8 22-7 0,9-24 0 0,14-10 6 15,18-11-3-15,20-21 8 0,17-18-10 0,20-18 9 16,13-13-19-16,26-12-3 0,16-8-2 15,21-3-25-15,7-7-17 0,8 12-38 0,-20-14-138 16,-5 21-345-16,-9 7 7 0,-25-1 262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08:06.86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1351 657 39 0,'0'0'18'0,"0"0"-3"0,-4-20 12 0,4 20 8 16,0 0 16-16,0 0 6 0,-6-17 4 0,6 17 2 16,0 0-3-16,-7-18 1 0,7 18 1 0,0 0 3 15,1-19-1-15,-1 19 2 0,0 0-8 16,0 0-10-16,0 0-8 0,0 0-12 0,0 0-4 16,0 0-9-16,0 0-7 0,0 0 5 0,0 0 0 15,0 0 3-15,6 19 4 0,-7-1-2 0,1 9 15 16,-1 0-19-16,-1 0 24 0,0 11-18 0,3-8-19 15,-3 10 33-15,4 1-27 0,-4 2 19 0,3 1 5 16,-3 3-18-16,0 1 11 0,-1 2-17 0,-1 0 13 16,0-2 4-16,2-2-28 0,1-3 27 0,1-7-33 15,1-2 9-15,1-5 7 0,1-6-8 0,2-3 5 16,-5-20-5-16,9 21 0 0,-9-21-1 0,0 0-2 16,0 0 1-16,0 0 4 0,19-5 5 15,-19 5 1-15,3-23 7 0,1 1-7 0,-3-7 3 16,2-3-9-16,-1-6 7 0,1 1 10 15,-1-3-28-15,0 0 28 0,1 1-30 0,-2 2 10 16,0-3 8-16,0 2-6 0,1 0 7 0,0-4-10 16,-1-1 12-16,3-2-13 0,-2 0 10 0,4 3 11 15,1 1-5-15,1 5 6 0,2-1-6 16,2 2-6-16,0 4 1 0,2 1 1 0,1 7-4 16,0 2 1-16,1 4-2 0,1 4 6 0,0 4-4 15,-17 9-2-15,30-9-1 0,-30 9-4 0,28-1 3 16,-28 1 0-16,27 6 0 0,-27-6 1 0,27 21-3 15,-27-21 0-15,25 28 2 0,-13-11-1 0,-1 1 0 16,-2 6-1-16,-3 4-1 0,-1 4-6 0,-3-2-1 16,-2-1 22-16,-2 4-19 0,-4-8-6 15,-2 4 11-15,-1-4-30 0,-2 2 24 16,-3 2 5-16,1-6-2 0,-2-1 5 0,0-2-8 16,15-20 5-16,-30 33-10 0,30-33 6 0,-30 25-2 15,30-25 8-15,-27 17 1 0,27-17 3 0,-18 8 2 16,18-8-2-16,0 0 1 0,0 0 1 0,0 0-2 15,0 0 1-15,0 0 3 0,0 0-1 0,0 0 5 16,0 0 7-16,0 0-5 0,0 0-1 16,0 0-3-16,0 0-6 0,0 0 1 0,0 0 2 15,0 0-1-15,21 4 2 0,-21-4-5 0,26 19 2 16,-10-3-4-16,1 3 3 0,1 2-2 0,0 1 5 16,1 0-6-16,-1 0 4 0,2 1-1 0,-2-2-24 15,5 4-11-15,-6-10-54 0,10 8-42 16,-27-23-83-16,44 20-223 0,-13-1-27 0,-14-19 315 15</inkml:trace>
  <inkml:trace contextRef="#ctx0" brushRef="#br0" timeOffset="413.474">2124 976 1333 0,'0'0'40'0,"0"0"-38"0,0 0-16 0,0 0 2 0,0 0 12 0,0 0 12 16,21 2 5-16,-21-2 3 0,26 2-2 0,-9-5-4 15,1 2-3-15,2-1-3 0,0-1 3 0,1 1-3 16,-3-1 3-16,0 2 2 0,-1-1-4 16,-17 2 1-16,26-2 0 0,-26 2-1 15,0 0 2-15,18-4 6 0,-18 4 5 0,0 0 7 16,0 0 4-16,0 0-8 0,0 0-7 0,-7-22-12 15,7 22-3-15,-14-21 0 0,14 21 0 0,-18-26-1 16,18 26 2-16,-27-25-6 0,27 25 2 0,-33-16-3 16,14 12 7-16,1 3 5 0,-4 1 0 0,0 2 0 31,-1 2-5-31,0 2-4 0,-2 6 3 16,3 5 9-16,1 2-4 0,0 3 9 0,3 0-8 15,2 1 1-15,2-2-6 0,5 0-1 0,4 0-5 16,2-3 3-16,3-18-10 0,11 31 1 0,-11-31-7 15,32 22-2-15,-5-15-6 0,3-4-6 0,10-1-20 16,-1-9-24-16,14 4-31 0,-12-12-45 0,18 9-58 16,-15-9-60-16,6 1-202 0,10 17 88 0,-21-11 381 15</inkml:trace>
  <inkml:trace contextRef="#ctx0" brushRef="#br0" timeOffset="779.4819">2824 743 1043 0,'-28'7'156'0,"9"10"-55"0,-10 2-20 0,10 3 1 15,-9 1-6-15,7 0-10 0,-6 2-18 16,4 3 1-16,-5-1-12 0,6 2 4 0,-1-4-10 16,5-1-3-16,3-3-9 0,7-1-4 0,8-20-12 15,-7 32 2-15,7-32-6 0,8 18-1 0,-8-18 0 16,24 12 1-16,-5-7-2 0,1-4 2 0,7-1 0 15,1-5-1-15,2-4 2 0,2-2-2 16,2-5 2-16,-2-1-1 0,2-1 1 0,-4 2 0 16,-4 0 3-16,-3 1-9 0,-5-1 6 0,-2-1-2 15,-4 0 1-15,-12 17-3 0,18-25 3 0,-18 25-5 16,6-18 2-16,-6 18 2 0,0 0 2 0,0 0-3 16,0 0 3-16,0 0 0 0,-21-15-9 15,21 15 0-15,0 0-1 0,-21 15 0 16,21-15 7-16,-16 23 4 0,9-6 0 0,-2 1-2 15,2 1-7-15,0-2-4 0,2 2-13 0,5-19 3 16,-6 34-22-16,6-34-5 0,6 32-37 0,-6-32-33 16,17 25-76-16,-17-25-93 0,17 15-214 0,10 1 54 15,-27-16 448-15</inkml:trace>
  <inkml:trace contextRef="#ctx0" brushRef="#br0" timeOffset="1003.9887">3293 884 1286 0,'-29'11'105'0,"9"5"-36"0,-5-4-6 16,7 8 3-16,-6-2-12 0,10 3-9 0,-7 2-14 16,7 1-4-16,-1 3-14 0,5-1 0 15,5-1-10-15,5-2 0 0,3-7-8 0,-3-16 1 16,17 28-14-16,-17-28-2 0,39 18-16 0,-15-18-15 15,14-1-39-15,-7-18-56 0,24 2-94 0,-17-12-177 16,8-5-86-16,14 9 256 0</inkml:trace>
  <inkml:trace contextRef="#ctx0" brushRef="#br0" timeOffset="1222.7107">3850 249 1209 0,'0'0'304'15,"-29"18"-253"-15,11-1-23 16,4 9 10-16,-2 0 3 0,5 9-5 0,-3 8-3 16,2 6-15-16,-2 6-5 0,3 6 2 0,-1-1-7 15,2 1-14-15,2 1 9 0,1-3-11 0,2 0-6 16,1-5 10-16,5-2-27 0,-1-9-1 0,6 2-21 16,-4-8-11-16,10 3-25 0,-11-12-34 0,16 5-83 15,-16-15-91-15,0-1-215 0,18 6 155 0,-19-23 357 16</inkml:trace>
  <inkml:trace contextRef="#ctx0" brushRef="#br0" timeOffset="1597.7207">3472 795 1602 0,'0'0'55'0,"0"0"-38"16,-16 20-15-16,16-20 5 0,0 0 6 0,21 15 10 15,-21-15 2-15,35 9 1 0,-11-9-2 0,8 2-4 16,3-7-7-16,5-1-7 0,2-3-4 0,-1-3-5 16,2 1 4-16,-2-1-9 0,1 1-2 0,-3 0-19 15,1 2-7-15,-5-3-8 0,2 4-7 0,-5 0-6 16,4 4-14-16,-9 1 17 0,3 1-46 16,-30 2 21-16,39 0-28 0,-39 0 14 15,21 5 16-15,-21-5-5 0,0 0 42 0,0 0-3 16,4 32 55-16,-8-15 38 0,-4 3 35 0,4 4 17 15,-9-6 7-15,9 9-4 0,-8-6-20 0,7 5-14 16,-5-3-21-16,4 4-2 0,-4 1-15 0,4-1 7 16,-3 2-11-16,2 1-4 0,1-1-13 0,3-2-1 15,0 1-11-15,2-5 3 0,2-1-3 16,0-4-40-16,-1-18 21 0,10 22-50 0,-10-22-5 16,17 9-31-16,4-2-109 0,-21-7-147 0,13-21-176 15,10 13 235-15,-20-20 302 0</inkml:trace>
  <inkml:trace contextRef="#ctx0" brushRef="#br0" timeOffset="1722.7624">4105 545 1227 0,'-7'17'39'0,"7"-17"-63"0,-10 17-24 0,10-17-29 15,0 18-63-15,0-18-59 0,14 21-150 0,-14-21-68 16,22 29 406-16</inkml:trace>
  <inkml:trace contextRef="#ctx0" brushRef="#br0" timeOffset="1988.3759">4372 745 1097 0,'-3'24'206'0,"-5"0"-154"16,4-2 5-16,-6-1 6 0,6 4 7 0,-7-1-15 15,4 2-4-15,-2-2-16 0,5-1 1 0,-1 0-14 16,4 1-3-16,1 0-13 0,4 2 2 15,-1-2-10-15,3 0 9 0,0-3-7 0,3-3 0 16,-9-18 3-16,18 25 2 0,-18-25 4 0,21 16 5 16,-21-16-5-16,23 5 4 0,-23-5 7 0,23-8 4 15,-23 8 6-15,18-17-6 0,-18 17-4 0,16-31-12 16,-7 7 2-16,0-3-9 0,0 2 3 16,-1-4-7-16,0 3 3 0,-2 0-11 0,1-1 0 0,-2-3-22 15,4 1-13-15,-6-9-36 16,12 9-39-16,-12-14-72 0,23 5-151 0,-11 18-232 15,-1-6 34-15,13 20 529 0</inkml:trace>
  <inkml:trace contextRef="#ctx0" brushRef="#br0" timeOffset="2378.9924">4701 987 1199 0,'28'10'111'16,"-28"-10"-56"-16,27 6 10 0,-10-8 6 0,9 2-7 15,-5-4-18-15,6 0-10 0,-1-2-3 16,4 0-5-16,-1-3-4 0,2 0-9 0,-5-1-3 16,0-3-8-16,-4-1 4 0,-3 1-6 0,-2 0 6 15,-17 13-2-15,24-26 7 0,-24 26-1 0,12-25 6 16,-12 25-4-16,-3-24 1 0,3 24-2 0,-17-26 1 15,17 26-7-15,-25-19 4 0,8 13-1 0,-3 4 1 16,1 2 3-16,-6-2 0 0,1 10 1 16,-3 1 1-16,-1 8-1 0,2 4-8 15,-1 1 6-15,3 3-8 0,3 3 7 0,0 0-7 16,5-1 1-16,3 0-6 0,4-5 0 0,6-2 0 16,3-2 0-16,0-18-3 0,17 32-1 0,-17-32-3 15,35 22-2-15,-6-16-8 0,7-9-7 0,10 1-18 16,4-11-26-16,15 2-79 0,-11-16-197 0,15 7-290 15,3 4 20-15,-9-5 481 0</inkml:trace>
  <inkml:trace contextRef="#ctx0" brushRef="#br0" timeOffset="3269.6479">6024 619 1107 0,'0'0'46'16,"0"0"-38"-16,-19-3 0 0,19 3 18 0,0 0 19 16,-23 18 10-16,23-18-4 0,-27 38 25 0,9-15-22 15,4 3 18-15,-5 2-29 0,4-3-45 0,-3 4 30 16,4 5-33-16,-2 0 27 0,2 2 7 0,-1-1-12 15,1-1 5-15,-2-1-8 0,4-1 5 0,-1 0-6 16,3-2 4-16,4-7-8 0,2-5-2 16,4-18-7-16,0 21-1 0,0-21-4 0,0 0 4 15,0 0-2-15,0 0 2 0,21 0 3 0,-21 0 1 16,17-20 4-16,-5 0-3 0,3-6 4 0,1-6-10 16,-1-7 9-16,0 1-14 0,-2 2 13 0,-2-3-13 15,-1 3 12-15,-3-1-8 0,-2 0 12 16,-2 4-9-16,0 1 4 0,-1 2 10 0,0 2-14 15,-1-5 8-15,-1 7-7 0,-1 3 2 16,1 23-6-16,-1-20 9 0,1 20-2 0,0 0 4 16,0 0-1-16,0 0-2 0,0 0-6 0,0 0-2 15,1 21 6-15,1-4-2 0,5 5 0 0,0 2 2 16,3-2-3-16,2-5-15 0,-12-17 31 0,29 21-29 16,-8-12 14-16,2-5 0 0,2 3-14 0,8-6 14 15,2-1 2-15,5 0 4 0,2-8-33 0,2-3 45 16,-1-4-16-16,2-5 7 0,-4-3 19 15,-5-3-30-15,-6 0 1 0,-5 1 3 0,-7 1-1 16,-5 7-5-16,-3 0 5 0,-10 17 5 16,10-18 1-16,-10 18 5 0,0 0 0 0,0 0-1 15,0 0 1-15,0 0-6 0,0 0-3 0,0 0-1 16,-18 15-4-16,11 3 2 0,-1 10-2 0,-2 12 6 16,-2 3-1-16,0 4-16 0,0 3 12 0,1-1-14 15,1 2 0-15,3-4 9 0,3-3-19 16,2-3 2-16,5-1-22 0,0-4-3 0,8 1-26 15,-4-11-9-15,14 4-27 0,-21-30-74 0,37 39-136 16,-4-16-210-16,-15-16 30 0,18 10 499 0</inkml:trace>
  <inkml:trace contextRef="#ctx0" brushRef="#br0" timeOffset="3660.3023">6617 980 1627 0,'-14'20'37'0,"14"-20"-19"0,8 17-7 15,-8-17 11-15,21 15 9 0,-21-15 3 16,33 7-2-16,-7-8-7 0,3-4-1 0,5-4-11 16,5-2-5-16,4-2-6 0,-2-3-1 15,0-2-2-15,1-1 5 0,-5 0-5 0,-1-2 4 16,-4 3-6-16,-7 1 4 0,-6-1-5 0,-19 18 4 15,23-26 1-15,-23 26 4 0,5-17 3 0,-5 17 1 16,-11-16-5-16,11 16 3 0,-22-14-6 16,4 13 1-16,-1 0 2 0,-8 3-1 0,1 1 4 15,-3 3-2-15,1 8 2 0,-1-2 1 0,2 9 3 16,-1 2-3-16,2-1 3 0,-1 5-5 0,4-1 6 16,3-2-10-16,6-1 7 0,4-1-10 0,5-3 2 15,5-1-2-15,5 0 2 0,5 1-5 0,4-3 6 16,6 0-9-16,4-5-4 0,5-2 0 0,5-6-3 15,6-4-8-15,4-6-4 16,7-4-11-16,2-7-13 0,5-4-27 0,-8-6-44 16,15 4-82-16,-22-12-120 0,7 7-241 0,7 4 46 15,-22-7 491-15</inkml:trace>
  <inkml:trace contextRef="#ctx0" brushRef="#br0" timeOffset="3863.4028">7691 281 1376 0,'-38'25'175'16,"16"8"-97"-16,-7 4-18 0,8 7 6 0,-7 3-4 16,5 10-13-16,-4 3-9 0,2 3-26 0,3 0 2 15,2-3-13-15,5-6 0 0,5 0 5 16,1-6-8-16,4-3 6 0,4-1-16 0,2-6 5 16,6-1-20-16,-3-7 0 0,6-1-21 0,-3-6 2 15,9-3-14-15,-16-20-37 0,26 28-33 16,-26-28-87-16,17 4-118 0,-17-4-177 0,0 0 49 15,18-3 461-15</inkml:trace>
  <inkml:trace contextRef="#ctx0" brushRef="#br0" timeOffset="4050.9062">7284 732 1614 0,'-23'-2'115'0,"23"2"-67"15,0 0-21-15,0 0-55 0,0 0 34 16,0 0 13-16,23 16-14 0,-23-16 13 0,37 26-16 15,-9-18 1-15,3 3-3 0,5-4 0 0,3 2 0 16,-1-1-11-16,4-2-13 0,-2-3-21 0,9-1-26 16,-9-4-30-16,13 3-53 0,-17-7-60 0,17 8-104 15,-8 7-179-15,-12-8 104 0,16 15 393 16</inkml:trace>
  <inkml:trace contextRef="#ctx0" brushRef="#br0" timeOffset="4416.3061">8003 813 1443 0,'-32'1'108'0,"12"1"-35"0,-11 2-2 0,5 6-9 16,-8-2-8-16,2 8-5 0,-2 0-13 15,2 4 2-15,-1 3-13 0,4 2 3 0,-1 2-12 16,1 0 3-16,2 3-7 0,5 0-1 0,6-1-9 16,4 0-2-16,7-6 0 0,3-1 0 0,4-3 0 15,-2-19 0-15,18 29 0 0,-18-29-8 0,33 20 16 0,-11-14-8 16,5-6 0-16,1-5 0 0,1-5-1 15,0-4 2-15,2-4-1 0,-2-3 0 0,-1-2 0 16,-3-2 0-16,-2-1 0 0,-2-2 0 16,-4 4 0-16,-2-1 0 0,-3 4 0 0,-5-1 0 15,-1 4 0-15,-6 18 0 0,4-27 0 0,-4 27 0 16,0 0 0-16,-1-17 0 0,1 17 0 0,0 0 0 16,0 0 0-16,0 0-3 0,0 0-1 0,-12 29-2 15,8-10 2-15,0 5 7 0,1-1-7 0,0 1 5 16,4-2-15-16,1 0-1 0,4 0-3 15,1-3-6-15,3-2-2 0,-10-17 2 0,30 24-13 16,-13-18 2-16,7-1-19 0,-3-10-9 16,10 0-23-16,-8-14-36 0,14 4-76 0,-15-15-113 15,5 2-218-15,12 7 56 0,-16-13 473 0</inkml:trace>
  <inkml:trace contextRef="#ctx0" brushRef="#br0" timeOffset="4585.9425">8581 325 1573 0,'-25'22'116'0,"12"2"-47"0,-9 0 0 0,5 15-6 16,-8 1-15-16,1 11-4 0,-2 11-14 0,1 0 5 15,3 1-35-15,3-1 0 0,3-10 0 0,5 0 0 16,4-4-11-16,5-7-2 0,4 2-28 0,-1-7-20 16,13 3-75-16,-12-13-27 0,25 11-174 15,-4-6-271-15,-6-7 50 0,12 9 440 0</inkml:trace>
  <inkml:trace contextRef="#ctx0" brushRef="#br0" timeOffset="5119.1819">9589 629 1264 0,'0'0'242'16,"0"0"-188"-16,0 0-47 0,0 0-15 0,2 17 2 16,-2-17 9-16,-1 24 10 0,1-5 33 0,-7 12-32 15,1-1-12-15,-4 7 9 0,0 6-33 16,1-5 40-16,1 3 7 0,0-1-17 0,0-1 8 16,2 1-14-16,0-3 5 0,0 0-9 0,4-3 3 15,-1-2-11-15,2-5-41 0,5-1 2 16,-5-9-57-16,11 4-29 0,-10-21-41 0,13 19-80 15,-13-19-20-15,0 0-172 0,23 11 261 0,-23-11 187 16</inkml:trace>
  <inkml:trace contextRef="#ctx0" brushRef="#br0" timeOffset="5291.0291">9499 1022 969 0,'-18'-18'273'0,"18"18"-118"16,-37-16-34-16,37 16-14 0,-23-5-7 0,23 5-16 15,0 0-17-15,0 0-22 0,0 0-17 16,0 0-12-16,0 0-10 0,0 0-5 0,0 0-1 15,0 0-5-15,0 0 3 0,0 0 3 0,30 9-2 16,-5-6-7-16,5 1-9 0,3-5-13 0,8 0-23 16,0-6-17-16,12 3-47 0,-8-15-62 0,26 11-138 15,-7 1-256-15,-4-5 45 0,15 12 456 16</inkml:trace>
  <inkml:trace contextRef="#ctx0" brushRef="#br0" timeOffset="5864.3336">10540 589 1462 0,'-22'8'105'0,"22"-8"-70"0,-29 8 3 0,29-8 14 0,-27 8 2 15,27-8-10-15,-22 17-8 0,22-17-13 0,-22 33-8 16,13-10 4-16,-2-3 3 0,2 6-32 0,-1 5 15 15,2 4-10-15,-2 4 2 16,4 3 24-16,-1-4-12 0,2-2 8 0,-1 1-15 16,2-1 11-16,2-3-10 0,2-1 4 0,2-4-7 15,2-3 3-15,3-7-2 0,3-1-28 0,-10-17 24 16,24 23-26-16,-24-23 26 0,32 7 0 0,-14-9 2 16,0-5 30-16,2-7-30 0,2-3 32 0,-1-6-26 15,3-6-7-15,-1-4 8 0,0-4-12 16,-1 0 12-16,-2-1-12 0,0 2 10 0,-4-1-10 15,-3 4 4-15,-1-2-6 0,-2 0 6 0,-2 6 19 16,1 1-8-16,-1 6 10 0,-8 22-12 0,13-24-6 16,-13 24-2-16,0 0 1 0,0 0-4 0,0 0-3 15,0 0 0-15,0 0 29 0,7 25-29 16,-5-4-19-16,1 3 17 0,-1 6-34 0,1 7 34 16,-1 1 20-16,-1 1-10 0,3-1 4 15,-2-2-6-15,3-1 7 0,3-1-12 0,-1-2 12 16,4 0-9-16,2-7 6 0,2-5 0 0,1-3 3 15,-16-17-5-15,31 20-31 0,-14-14 32 0,0-5 0 16,-17-1 4-16,33-8 33 0,-33 8-31 0,30-24-4 16,-13 4 8-16,-2-4-11 0,-2-6 8 0,2-3-9 15,-3-2 6-15,0-1-12 0,2-2 6 0,-3 1-7 16,0-2 1-16,-2-4-3 0,1 4-20 16,-1-1 24-16,2 1-14 0,-3 4 0 0,3 1-4 15,-4 2-39-15,8 3-12 0,-13 7-33 16,14 4-27-16,-16 18-70 0,17-17-92 0,-17 17-138 15,10 30-39-15,12 2 378 0</inkml:trace>
  <inkml:trace contextRef="#ctx0" brushRef="#br0" timeOffset="6301.8708">11570 903 1037 0,'-18'-10'321'0,"-1"12"-206"0,-11-4-20 16,8 6-2-16,-11 1-8 16,7 2-15-16,-7 4-16 0,5 1-8 0,0 3-13 15,3 3 3-15,0 0-13 0,3 4 4 0,3 0-15 16,2-2-12-16,4 1 0 0,6-2 0 0,3-1 0 16,6-1 0-16,-2-17 0 0,9 31 0 0,-9-31 0 15,24 24 0-15,-7-17 0 0,2 0 0 0,5-4 0 16,2-5 0-16,1-2 0 0,2-5 0 15,0-1 0-15,1-4 0 0,1-4 0 0,-3-3 0 16,-1-2 0-16,-3-2 0 0,-2 3 0 0,-2-3 0 16,1 2 0-16,-4 0 0 0,-1-3-4 15,-4 1-9-15,1 1 5 0,-3-2-4 0,1 6 6 16,-11 20-2-16,12-27 8 0,-12 27-2 0,0 0 6 16,0 0 1-16,0 0 0 0,0 0-1 0,0 0-6 15,0 0 4-15,-12 36-5 0,6-9 9 16,-2 1-6-16,-1 3 9 0,1-3-10 0,0 0 3 15,3-1-4-15,4-4 3 0,2-4-3 0,4 0 1 16,-5-19-8-16,21 26-2 0,-4-15-10 0,2-9-6 16,7-2-12-16,-1-11-25 0,11-1-28 0,-7-13-28 15,17 0-70-15,-19-12-119 0,13 3-244 0,6 5 30 16,-17-8 461-16</inkml:trace>
  <inkml:trace contextRef="#ctx0" brushRef="#br0" timeOffset="6504.9782">12177 293 1593 0,'-10'40'124'0,"-13"1"-57"0,7 7-6 15,-9 8 1-15,6 7-9 0,-5 7-10 0,1-3-37 16,3-1 7-16,5-1-15 0,1-11-4 16,6 3 14-16,3-7-13 0,1-4 6 0,4-5-12 15,0-2 5-15,3-2-22 0,-2-7-28 0,4 1 9 16,-4-12-42-16,8 0-1 0,-9-19-42 0,10 17-93 15,-10-17-69-15,0 0-266 0,0 0 84 16,-8-20 473-16</inkml:trace>
  <inkml:trace contextRef="#ctx0" brushRef="#br0" timeOffset="6708.1033">11892 655 1789 0,'0'0'62'0,"0"0"-31"0,-19 25 2 0,19-25 5 15,0 0-1-15,0 23-6 0,0-23-10 0,13 17-16 16,-13-17-12-16,33 8-12 0,-11-7 3 16,5-3-4-16,4 3 20 0,5-2-2 0,4 4-12 15,5 1 17-15,-3-4-22 0,6 0-14 16,-11-5-31-16,13 0-84 0,-16-3-69 0,19 4-132 16,-8 7-233-16,-16-2 117 0,13 5 371 0</inkml:trace>
  <inkml:trace contextRef="#ctx0" brushRef="#br0" timeOffset="7317.4939">12370 915 1365 0,'0'0'234'0,"-22"26"-160"16,22-26-20-16,-12 18 0 0,12-18-10 0,0 0-13 16,0 18-9-16,0-18 0 0,17 11-6 15,-17-11 2-15,31 4-2 0,-12-6-7 16,4-2 0-16,4-1-3 0,2-4-5 0,0 0-1 15,2-3 5-15,-3-3-7 0,0 1 3 0,-4 0-2 16,-1 0-2-16,-2-2-6 0,-2 3-1 0,-2-7-6 16,-2 3 4-16,-7-3 0 0,0-1 3 0,-6 2 3 15,-2 1-18-15,0 18 41 0,-9-32-6 0,9 32 6 16,-21-26 10-16,4 9-30 0,0 11 0 0,-3 1 4 16,-1 5 0-16,-2 8 6 0,-2 3-4 15,-3 9 32-15,-5-2-33 0,1 6-18 0,-2 3 18 16,4 3-30-16,2 4 42 0,5 2 13 0,3-5-12 15,6 1 3-15,5-2-7 0,6-2 1 16,5-4-12-16,4-1 0 0,6-4 0 0,4 1 0 16,5-6 0-16,7-3 0 0,3-6 0 0,6-5 0 15,2-5 0-15,1-2 0 0,1-3 0 0,3-5 0 16,0 0 0-16,1-3 0 0,-5 1 0 16,-2 1 0-16,-6 2 0 0,-5 0 0 0,-4 2 0 15,-4 1 0-15,-19 11 0 0,26-13 0 0,-26 13 0 16,0 0 0-16,0 0 0 0,0 0 0 0,0 0 0 15,0 0 0-15,0 0 0 0,-8 23 0 0,-3-4 0 16,-3 6 0-16,-1 4 0 0,-1 0 0 0,1 2 0 16,3-1-6-16,1-3 1 0,1-4-22 15,4-1 24-15,1-3-29 0,5-19 25 16,-3 27 6-16,3-27-2 0,0 0 4 0,0 0-1 16,0 0 5-16,0 0 5 0,0 0 2 0,0 0 2 15,0 0-3-15,18-28 0 0,-9 5 9 0,0 0-20 16,2-3 0-16,-1 0 0 0,1 0 0 0,0-1 0 15,0 1 0-15,1 2 0 0,1 5 0 0,1-1 0 16,0 3 0-16,3 4 0 0,-17 13 0 16,32-28 0-16,-14 16 0 0,2 4 0 0,5-2 0 15,3 3 0-15,4 0-3 0,8-1-47 0,-2-1-37 16,19 5-107-16,-18 2-304 0,19-3-154 0,7 8 90 16</inkml:trace>
  <inkml:trace contextRef="#ctx0" brushRef="#br1" timeOffset="11591.0547">1527 1648 422 0,'0'0'84'0,"0"0"-8"16,0 0 3-16,-10-19 6 0,10 19 1 0,0 0-10 15,0 0-11-15,0 0-22 0,0 0-12 0,0 0-15 16,0 0-9-16,0 0-7 0,0 0-4 0,0 0 1 16,0 0 1-16,0 0 2 0,0 0 1 0,22-6 0 15,-22 6 1-15,22-2 1 0,-22 2-1 16,26-4 0-16,-26 4 0 0,30-5 0 0,-30 5 0 15,34-2 1-15,-34 2 0 0,34 0-3 0,-15 0 0 16,-1 1-1-16,0 0 0 0,1 4 0 16,0-1 2-16,0 3-1 0,2 0 1 0,-2 2-1 15,2-1 1-15,2 3-2 0,-1-1 2 0,2 0-2 16,3 3 4-16,-1-4-3 0,4 2 2 0,0-2-3 16,3-1 4-16,4-3-2 0,2 1 4 15,2-2 9-15,5-1 4 0,3-2 4 0,3 1 1 16,2-2-8-16,3 0-2 0,1-2-5 0,3 2-1 15,0 0-2-15,1 2 0 0,0-2-2 0,1 2-1 16,2 0-7-16,-1 2 2 0,0-2-2 0,2 2 0 16,1 1 5-16,1 0 0 0,0 0 0 0,3-1 1 15,-3 1-1-15,2-2 3 0,1 0-3 16,3 0 2-16,1-1-1 0,2 1-2 16,1-1 1-16,1-2 2 0,0 0-1 0,1-1 4 15,2 0 3-15,0 1 4 0,2-4 2 0,3 4-4 16,-2-1-2-16,-1 1-4 0,0 0 3 0,-3 0 0 15,2 1-2-15,-2 0 1 0,1 2-6 0,-1 0 0 16,2 1-1-16,-4-1 0 0,-2 1 0 0,0-1 1 16,0 0-1-16,2 2 2 0,0-3-2 15,1 1 0-15,1-2-1 0,-1-1 1 0,3 1 0 16,-1-2 1-16,2 0 1 0,1-3 0 0,2 1 1 16,-1-2-2-16,2-1 2 0,-1 0-2 0,0 0 5 15,0 1 1-15,-2-1 3 0,4 1 1 16,-5-2 0-16,4 1-1 0,-6 1-1 0,0-1-3 15,0 1-1-15,-1 0-3 0,0 1 0 0,1 1-1 16,-5 0 0-16,0 3 1 0,-3 0-1 16,-4 2-1-16,1-2-8 0,0 1-2 0,-2 1 0 15,2 1 2-15,-2-2 8 0,0 1 1 0,1 1 0 16,-1-2-1-16,-1 0 1 0,0 1 1 0,0 1 1 16,0-1-1-16,1 0 0 0,-1-2-2 0,0 1 0 15,1 0 0-15,0 0 0 0,-2-1 1 0,4-2 6 16,-1 1 1-16,1-2 0 0,2-1-2 0,-1 2-6 15,-2-3-1-15,2 3 3 0,-3-2-2 16,0 1 2-16,1-2 0 0,-3 1 0 16,1-1-2-16,-3 2 1 0,1-2-1 0,0 0 1 15,-4 0-1-15,1 0 1 0,-2 0-1 0,0 1 3 16,-1-4 0-16,1 3-1 0,-1-2 0 0,-2 2-1 16,1 1-1-16,-1-2 2 0,2 1-1 0,-3-3 5 15,0 5 5-15,-4-6 4 0,1 6 1 16,-1-3-1-16,0 1-5 0,-2 0-1 0,-1 0-3 15,-3 0-1-15,-1 0-2 0,-1 2 1 0,-1 0-2 16,-3 2 0-16,0-1 0 0,-4 1-1 0,0-1 0 16,-2 1 1-16,-2 0-2 0,0 1 1 0,-2 0 1 15,1 0 2-15,0 0 0 0,-2 1 0 0,0 0-1 16,1 1-1-16,-1-1-1 0,-1 0 0 16,2-1 0-16,-3 2-1 0,1 0 1 15,-1-1 0-15,0 0 0 0,-3 0 0 0,1 0 1 16,-4 2-1-16,-1-1 1 0,-3 0 0 0,-18-2-1 15,30 4 1-15,-30-4-2 0,22 4 0 0,-22-4 2 16,17 5-2-16,-17-5 2 0,0 0-1 0,20 5 1 16,-20-5-1-16,0 0 0 0,21 3 1 0,-21-3-2 15,17 1 1-15,-17-1-1 0,20 0 0 0,-20 0 0 16,22-2 1-16,-22 2 0 0,22-4-2 16,-22 4 2-16,23-4-2 0,-23 4 0 0,20-6 3 15,-20 6-4-15,19-8 4 0,-19 8-2 16,0 0 2-16,23-7 0 0,-23 7 0 0,0 0 0 15,0 0 0-15,0 0 0 0,0 0-1 0,0 0 1 16,17-10-1-16,-17 10-1 0,0 0 1 0,0 0 0 16,0 0-1-16,18-3 0 0,-18 3 0 15,17-3 0-15,-17 3 1 0,27 3-1 0,-27-3 0 16,30 7 0-16,-30-7-1 0,32 5 2 0,-32-5-1 16,30 7 0-16,-30-7-1 0,26 7 2 0,-26-7 0 15,25 8 1-15,-25-8-1 0,28 4 0 0,-28-4 1 16,27 4 0-16,-27-4 6 0,28 0 11 0,-28 0 3 15,29-1 5-15,-29 1 0 0,31-5-9 0,-31 5 0 16,34-7-4-16,-34 7-1 16,33-9-4-16,-33 9-2 0,30-8-2 0,-30 8-2 15,28-9-2-15,-28 9 1 0,21-7-2 0,-21 7 0 16,0 0 0-16,0 0-1 0,0 0-3 0,0 0-11 16,0 0-14-16,0 0-26 0,0 0-24 0,0 0-45 15,0 0-69-15,-4 18-99 0,4-18-191 0,-20 11 143 16,20 7 341-16</inkml:trace>
  <inkml:trace contextRef="#ctx0" brushRef="#br2" timeOffset="15099.3356">1108 2414 506 0,'18'-17'90'0,"-8"-2"-29"0,-4 2-4 0,3 0 12 15,-5 0 8-15,-4 17 3 0,6-27-3 16,-6 27-22-16,-2-22-13 0,2 22-10 0,-12-19-6 16,12 19-5-16,-20-14-1 0,20 14-4 0,-25-9-1 15,25 9-2-15,-35-4 1 0,17 6 4 0,-6-1 6 16,2 4 4-16,-6 0 4 0,4 4 3 0,-7 0-3 16,3 8 5-16,-3-3-6 0,2 9 2 0,-4-1-8 15,1 5 0-15,0-1-10 0,1 4 5 0,-1 2-10 16,2 3 8-16,-1 1-7 15,7 2 7-15,2-1 10 0,5 3-31 0,4-2 23 16,6 0-30-16,5 1 7 0,7-2 8 0,6 0-9 16,6-2 8-16,5-3-8 0,5 0 8 0,6-6-8 15,4 0 6-15,6-6-5 0,4-5 4 0,3-4-1 16,2-6 2-16,3-7 0 0,1-4 1 0,0-6 1 16,1-5 1-16,-3-8 7 0,-2-3-6 15,-3-4 8-15,-6-5-8 0,-1-1 4 0,-7-5-10 16,-5-2 8-16,-3-2-12 0,-6-1-9 0,-4 1 23 15,-7 1-26-15,-4 3 26 0,-10 6-7 0,-6 3-5 16,-5 4 8-16,-7 3-6 0,-5 3 4 0,-2 4-5 16,-4 0 4-16,-2 3-5 0,-3 4 3 15,0 2-5-15,1 4 0 0,0 4-3 0,4 3-4 16,3 3-3-16,7 2-3 0,3-2-8 16,20-3-19-16,-22 14-27 0,27 5-41 0,-5-19-41 15,17 22-55-15,-17-22-72 0,25 2-188 0,12 14 100 16,-14-29 368-16</inkml:trace>
  <inkml:trace contextRef="#ctx0" brushRef="#br2" timeOffset="15614.9441">1819 2172 1234 0,'0'0'54'15,"-18"-19"-26"-15,18 19-2 0,0 0 11 0,-18-9 16 16,18 9-1-16,0 0-3 0,-24-5-15 0,24 5-16 15,0 0-11-15,0 0-3 0,-20 26 0 0,20-26 4 16,-11 36-5-16,5-8 7 0,0 3-3 16,1 8 9-16,-1 1-9 0,1 3 10 0,-1 1-11 15,0 0 10-15,0 0-10 0,1 2 10 0,-3-1 11 16,2 1-27-16,-1-5 25 0,0 1-28 0,2-5 4 16,0-5 6-16,3-3-7 0,0-4 3 15,2-6-4-15,2-2 2 0,-2-17-2 0,5 20 1 0,-5-20-2 16,0 0 3-16,0 0-2 0,0 0 3 15,0 0 3-15,18-4-1 0,-18 4 7 16,9-19-4-16,-9 19 0 0,14-32-5 0,-8 11 1 16,2 1-4-16,1-3 5 0,1 0-4 0,-1 0 3 15,1 2-6-15,0 1 5 0,1 1-6 0,-11 19 4 16,25-27-4-16,-25 27 1 0,27-19-3 0,-27 19 2 16,28-6-1-16,-28 6 2 0,29 8 0 0,-29-8 0 15,31 18 2-15,-31-18-3 0,29 26 3 0,-15-9-3 16,-14-17 2-16,26 34-4 0,-15-16 5 15,-3 2-4-15,-1-2 4 0,-3-1-2 0,-4-17 4 16,2 30-1-16,-2-30 4 0,-10 31-2 0,1-14 5 16,-5 0-2-16,-3 0 4 0,-4-1-4 15,-2 0 1-15,-4-2-5 0,-1 0 1 0,-1-2-4 16,-3-3 0-16,4 0-8 0,-1-6-5 0,6 2-10 16,1-6-9-16,22 1-21 0,-30-8-24 15,30 8-40-15,-11-21-57 0,11 21-7 0,10-30-43 16,3 4-232-16,16 17 60 0,-14-24 387 0</inkml:trace>
  <inkml:trace contextRef="#ctx0" brushRef="#br2" timeOffset="15989.9604">2318 2617 1290 0,'0'0'104'0,"0"0"-43"16,-20-20-7-16,20 20 3 0,0 0-2 0,0 0-12 15,-17-3-12-15,17 3-7 0,0 0-7 0,-20 6-4 16,20-6-4-16,0 0-3 0,-27 16 1 0,27-16-14 16,-27 23 33-16,27-23-28 0,-29 30 30 0,29-30-13 15,-26 33-7-15,26-33-1 0,-20 29-7 16,20-29 3-16,-13 24-5 0,13-24 2 0,-1 17-2 16,1-17-1-16,6 17-1 0,-6-17 0 0,0 0-1 15,28 20 0-15,-28-20-2 0,32 8-1 16,-11-7 0-16,-1 0-2 0,5-1 3 0,-1 0 2 15,-2 0 1-15,1 0 6 0,-6 2-3 0,-17-2 1 16,23 3 0-16,-23-3-2 0,0 0 1 16,0 0 0-16,0 0-1 0,2 24 2 0,-2-24-2 15,-12 28 3-15,0-10-3 0,-4 3 4 0,-4 0-8 16,-2 1 1-16,-1 2-7 0,0-2-1 0,2 0-13 16,0-5-3-16,7 2-20 0,14-19-17 0,-20 28-33 15,20-28-47-15,-6 21-71 0,6-21-67 0,0 0-180 16,0 0 112-16,0 0 352 0</inkml:trace>
  <inkml:trace contextRef="#ctx0" brushRef="#br2" timeOffset="16724.3651">2468 2860 974 0,'0'0'198'15,"0"0"-153"-15,-6 20-14 0,6-20 6 0,0 0 5 16,0 0-2-16,27 10-3 0,-27-10-1 0,26-1 1 16,-26 1-1-16,39-11-8 0,-16 0-4 0,2 2-8 15,-3-3-3-15,1 2-8 0,-3-2 0 16,-2 1-3-16,-18 11 8 0,29-22 2 0,-29 22 5 16,18-18 2-16,-18 18 1 0,6-17-1 15,-6 17 0-15,0 0-2 0,-6-24-3 0,6 24-5 16,0 0-1-16,-26-22-4 0,26 22 0 0,-27-9-5 15,27 9 0-15,-33-5-1 0,14 5 0 0,2 2 2 16,-3 3 1-16,2 2 2 0,-2 4-2 0,2 2 5 16,0 2-1-16,2 4 5 0,1 1-4 0,3 1 3 15,3 2-6-15,3-1 2 0,1 0-7 0,5-2 5 16,2-1-6-16,5-1 3 0,4-1-2 16,-11-17 1-16,33 26 0 0,-10-17 2 0,4-3-2 15,2-3 2-15,4-3 1 0,1-3-1 16,3-3 4-16,-1-3 2 0,2-3 2 0,2-1 1 15,-5-4 1-15,0 1-3 0,-2-1 2 0,-4 0-7 16,-3 3 3-16,-4-1-4 0,-5 2 1 0,-17 13-2 16,23-23 2-16,-23 23-4 0,11-17 4 0,-11 17-1 15,0 0 2-15,0 0-2 0,0-17 1 16,0 17-2-16,0 0-5 0,0 0-4 0,0 0-4 16,-23 16-3-16,23-16 1 0,-20 30 6 0,8-6 0 15,-2 4 8-15,-1 2-4 0,3 1 6 0,0-1-6 16,3-5 6-16,2-1-6 0,2-4 4 0,3-3-3 15,2-17 3-15,1 24-2 0,-1-24 2 0,0 0-2 16,0 0 1-16,0 0 3 16,19 2 2-16,-19-2 7 0,14-19 2 0,-5 1 6 15,4-5-6-15,-2-9 4 0,2 0-9 0,-2-3 7 16,0 0-4-16,-3 1 6 0,0 1-8 0,-2 0 3 16,0 0-8-16,0 0 1 0,0 1-7 0,-1 3-13 15,1 5 23-15,-1 5-23 0,-5 19 27 0,9-25-9 16,-9 25 1-16,0 0 1 0,0 0-3 0,0 0 1 15,0 0-1-15,22 0-1 0,-22 0 1 16,21 10 1-16,-21-10-12 0,29 15 10 0,-12-7-9 16,-1 1 22-16,6-1-13 0,0 0 14 0,2-1-15 15,3-2-1-15,0-2-2 0,1-2-4 0,1-1-7 16,2-1-9-16,0-5-18 0,4 1-23 16,-6-8-26-16,14 13-92 0,-21-27-121 0,17 14-281 15,-5 1 17-15,-14-13 434 0</inkml:trace>
  <inkml:trace contextRef="#ctx0" brushRef="#br2" timeOffset="17068.1241">3652 2607 1057 0,'-20'3'104'0,"20"-3"-39"0,0 0 2 15,3 19 14-15,-3-19 2 0,0 0-30 0,0 0 6 16,0 0-27-16,0 0 6 0,6 23 0 15,-6-23-5-15,3 18 4 0,-3-18-6 0,2 29 1 16,-5-12-12-16,3 5 1 0,-3 3-11 0,-1 3 1 16,0 1-8-16,2 0 4 0,-2-2-4 0,2-2 4 15,2-3-4-15,1-1 1 0,1-3-4 0,-2-18 4 16,9 24-3-16,-9-24 5 0,0 0 1 16,19 12 6-16,-19-12 4 0,17-6 2 0,-17 6 0 15,22-21-6-15,-7 2 0 0,2-4-7 16,0-5 2-16,1-1-5 0,0-1 1 0,-1 0-3 0,-1 1 2 15,0 0-3-15,-3 1 3 0,1 0-6 0,-1 1-12 16,-1 2 17-16,-1 1-29 0,0 1 18 0,0 4-18 16,-5 0-10-16,-6 19-11 0,12-20-17 15,-12 20-28-15,0 0-34 0,17 14-58 16,-17-14-92-16,0 0-250 0,7 26 8 0,-7-26 438 16</inkml:trace>
  <inkml:trace contextRef="#ctx0" brushRef="#br2" timeOffset="17489.9885">4370 2640 1481 0,'-29'-2'78'16,"7"6"-40"-16,-9-4 25 0,4 11 3 0,-9-3-14 15,2 6-2-15,-5 1-16 0,3 4-1 0,2-1-10 16,3 3 1-16,1 0-8 0,5 1 2 0,3-1-6 15,6-1-1-15,5-2-7 0,5 1 1 16,4-2-5-16,2-17 3 0,3 30-3 0,-3-30 3 16,19 25-3-16,-19-25 2 0,32 15-1 0,-11-12 1 15,3-4 0-15,2-4 0 0,3-4 1 0,-1-2-3 16,0-1 2-16,0-3-3 0,-4 2 3 0,0-3-2 16,-5 2 2-16,-2-1-2 0,-17 15 2 0,27-28-1 15,-27 28 3-15,19-26-2 0,-19 26 2 16,14-26-4-16,-14 26 2 0,7-19-2 15,-7 19 1-15,0 0-1 0,0 0 0 0,0 0 0 16,0 0 0-16,0 0 0 0,0 0-3 0,0 0-3 16,0 0 1-16,0 0 3 0,-4 29-1 0,4-29 0 15,4 33-5-15,-4-33-3 0,8 25-6 0,-8-25-3 16,16 22-10-16,-16-22-6 0,23 15-8 0,-23-15-10 16,37 3-8-16,-19-12-14 0,12 7-21 15,-8-17-37-15,20 14-67 0,-19-24-60 0,17 11-97 16,-5 2-64-16,-14-23 229 0</inkml:trace>
  <inkml:trace contextRef="#ctx0" brushRef="#br2" timeOffset="17693.1221">4829 2275 349 0,'0'-50'153'15,"1"3"-15"-15,2 12 15 0,-11 1 42 0,8 34 1 16,-7-29-12-16,7 29-46 0,0 0-58 16,-17 9-35-16,17-9-22 0,-19 23 4 0,4-4 1 15,3 10 11-15,-4 2-9 0,4 9 5 0,-4 3-14 16,3 5 3-16,-3 2-12 0,2 4 5 0,0-1-15 15,0-1 8-15,2 0 5 0,1-2-23 0,5-4 20 16,1-3-22-16,4-2-1 0,1-1 5 16,1-1-9-16,-1-4 1 0,3-5-6 0,-3-5-3 15,3-5-18-15,-3-20-9 0,5 28-33 0,-5-28-22 16,0 0-24-16,0 0-63 0,0 0-216 16,0 0-98-16,-3-40 202 0</inkml:trace>
  <inkml:trace contextRef="#ctx0" brushRef="#br2" timeOffset="18052.5216">4423 2518 1468 0,'0'0'172'0,"0"0"-146"0,0 0-14 16,0 0 7-16,-1 20 11 0,1-20 8 0,0 0-1 16,18 13-5-16,-18-13-9 0,30 9-8 0,-7-5-4 15,3-3-2-15,1 1-3 0,2-2 1 0,0 2-4 16,1-2-1-16,0 2 2 0,1-2 0 15,-2 3 2-15,1-3 0 0,-2 2 0 16,-5-2-2-16,0 2 1 0,-3 1 0 0,-3-1 2 16,-17-2 0-16,26 7 0 0,-26-7-2 0,18 7-1 15,-18-7-1-15,0 0-2 0,20 12 0 0,-20-12 1 16,0 0-2-16,11 17-8 0,-11-17 25 0,2 16-25 16,-2-16 25-16,0 27-16 0,0-27-2 0,-4 35 3 15,0-14-3-15,-1 2 3 0,0 1-3 16,-2 0 3-16,-1 0-6 0,2 0 4 0,0-1-6 15,2-2-1-15,2-2-8 0,2-19-5 0,0 28-10 16,0-28-7-16,5 18-11 0,-5-18-15 0,0 0-11 16,17-5-26-16,2 7-49 0,-14-27-53 15,22 18-95-15,-10-11-218 0,-10-16 74 0,19 17 441 16</inkml:trace>
  <inkml:trace contextRef="#ctx0" brushRef="#br2" timeOffset="18178.9576">4957 2281 1601 0,'-42'-29'141'0,"42"29"-100"0,-23-10-30 16,23 10-9-16,0 0-6 0,-22 0-7 0,22 0-14 15,0 0-11-15,-15 23-19 0,15-23-41 0,-4 33-92 16,4-33-128-16,-12 22-238 0,20 4 44 0,-8-26 510 16</inkml:trace>
  <inkml:trace contextRef="#ctx0" brushRef="#br2" timeOffset="19015.5473">5618 2674 762 0,'0'0'150'16,"0"0"-66"-16,0 0-9 0,-24-16-20 0,7 16-11 16,-9-2-13-16,-4 5-17 0,-8 1 22 0,1 6-7 15,-11-3 32-15,10 11 23 0,-10-8 6 0,15 12 4 16,-8-9-21-16,11 9-17 0,-1-3-21 0,4 5-3 15,1 0-10-15,3 1 5 0,4-1-8 16,7-3 0-16,3 0-10 0,8-3-1 0,5-1-5 16,5 0 4-16,5 0-3 0,5-3 4 0,3-3-1 15,2-2 2-15,7-4 0 0,-1-4-3 0,7-4-1 16,-1-3-2-16,3-4-1 0,1-4-2 16,2-3 2-16,-2-2-3 0,-5-2 2 0,-3 1-3 15,-6-2 3-15,-4 0-7 0,-2 1 2 0,-4-2-6 16,-4 0 2-16,-5-2-6 0,-3 4 5 15,-4 0-5-15,-4 2 6 0,-2 2-2 0,6 17 6 16,-18-30-3-16,18 30 3 0,-23-22-3 0,23 22 5 16,-19-12 1-16,19 12 4 0,0 0 1 0,0 0-1 15,0 0-1-15,0 0-2 0,0 0-3 0,0 0 2 16,0 0 1-16,0 0 3 0,14 17 6 0,-14-17-1 16,31 6 2-16,-12-5-1 0,2 0-1 15,0-1 0-15,2 0 3 0,0-1-1 0,-1 2 0 16,-2 0-1-16,-3 0-1 0,-17-1-2 0,23 8 0 15,-23-8-2-15,0 0 0 0,17 15-2 0,-17-15 1 16,2 19-2-16,-2-19 4 0,-1 25-4 0,1-25 3 16,-8 33-3-16,-1-14 3 0,1 2-3 15,-3-1 2-15,0 1-3 0,0-1 2 0,0 1-3 16,0-1 4-16,2-1-5 0,3-3 3 16,6-16-3-16,-7 28 2 0,7-28-1 0,2 17 0 15,-2-17-1-15,0 0 0 0,0 0 0 0,20 4 2 16,-20-4 2-16,23-10 0 0,-23 10 2 0,34-26-1 15,-13 5 3-15,-2-2-3 0,-1-1 4 0,2-2-2 16,-3 2-4-16,1-1-1 0,-2-1 0 0,0 1 0 16,-2 1 0-16,0 1 0 0,-2 4 0 0,-12 19 0 15,18-26 0-15,-18 26 0 0,0 0 0 16,0 0 0-16,0 0 0 0,0 0 0 0,0 0 0 16,0 23 0-16,-1-4 0 0,-2 4 0 15,1 3 0-15,0 0-1 0,0 1-12 0,2-2-1 16,3 2-9-16,3-3-1 0,4 2-12 0,2-7-5 15,7 4-30-15,-2-11-22 0,16 10-49 0,-15-22-63 16,29 17-133-16,-7-10-220 0,-8-15 71 16,18 12 487-16</inkml:trace>
  <inkml:trace contextRef="#ctx0" brushRef="#br2" timeOffset="19360.3911">6483 2540 1319 0,'-22'-6'250'16,"3"13"-202"-16,-6 1-10 0,5 9 11 0,-8 0-1 16,4 6-17-16,-3-1 20 0,3 3-36 0,5-2 21 15,3 3-19-15,5-3-13 0,5 0 3 0,2-3-9 16,7 1 5-16,2-4-5 0,-5-17 2 0,19 28-1 16,-19-28 0-16,33 18-2 0,-11-12 1 0,2-4-2 15,2-2-3-15,2-2-3 0,-1-4-2 0,0 0 2 16,-1-2 2-16,0 1 5 0,-3 0 0 15,-3 2 5-15,-3 1-1 0,-17 4 1 0,17-1 4 16,-17 1 2-16,0 0 5 0,0 0 2 0,0 0 3 16,-12 18 1-16,12-18 4 0,-22 29-3 0,4-8 1 15,-4-2-8-15,0 3-1 0,-2-1-9 0,2-1 0 16,1 0-4-16,3-2 1 0,2 0-3 0,16-18-2 16,-21 29-9-16,21-29-5 15,-11 25-12-15,11-25-7 0,2 22-21 0,-2-22-23 16,15 22-78-16,-15-22-183 0,0 0-253 0,25-6 7 15,-14-11 503-15</inkml:trace>
  <inkml:trace contextRef="#ctx0" brushRef="#br2" timeOffset="19601.8609">6853 2541 1732 0,'-24'6'253'0,"6"-10"-249"16,18 4-12-16,-17-5 2 0,17 5 4 0,0 0 1 16,0 0-8-16,0 0-20 0,0 0-29 0,0 0-56 15,0 0-72-15,22 11-155 0,-22-11-275 0,31 14 78 16,-6 6 458-16</inkml:trace>
  <inkml:trace contextRef="#ctx0" brushRef="#br2" timeOffset="19742.5629">6853 3049 1584 0,'-30'-3'339'16,"11"7"-276"-16,19-4-22 0,-26 1-21 0,26-1-20 15,0 0 0-15,-19-14 0 0,19 14 0 0,-5-20 0 16,5 20 0-16,6-26-2 0,-1 6-47 0,-5 20-48 15,15-44-133-15,-12 27-436 0,-3 17 16 16,28-37 298-16</inkml:trace>
  <inkml:trace contextRef="#ctx0" brushRef="#br3" timeOffset="24772.9912">673 3849 254 0,'0'0'91'15,"0"0"-27"-15,0 0 0 0,0 0 14 0,0 0 33 31,0 0 12-31,0 0-8 0,0 0 9 0,0 0-38 16,0 0-1-16,0 0-25 0,0 0-13 0,-7-18-15 16,7 18-8-16,0 0-2 0,-3-17-5 0,3 17 5 15,0 0 1-15,-8-19 2 0,8 19 0 0,0 0-2 16,0 0-2-16,0 0-6 0,0 0-4 0,0 0-7 16,-20-4-4-16,20 4-3 0,0 0 1 15,-27 26-1-15,27-26 4 0,-23 32 16 0,12-11-31 16,0 1 32-16,0 0-31 0,1-1 13 0,0 1 6 15,4-4-6-15,6-18 3 0,-7 27-3 0,7-27 1 16,0 0-3-16,2 20 2 0,-2-20-3 16,0 0 0-16,19 9 0 0,-19-9 0 0,17-1 1 15,-17 1 0-15,23-9 1 0,-23 9 0 0,30-17 2 16,-30 17-2-16,32-24 4 0,-32 24-4 16,28-29 3-16,-28 29-3 0,19-25 1 0,-19 25 1 15,10-17 2-15,-10 17 0 0,0 0 4 0,0 0-1 16,0 0-1-16,0 0 18 0,0 0-22 0,-17-16-2 15,17 16-1-15,0 0-19 0,-23 7 17 0,23-7 2 16,-20 9 0-16,20-9 2 0,-17 11 0 0,17-11 2 16,0 0 0-16,-18 23 1 0,18-23-1 15,0 0 0-15,-8 24-1 0,8-24 2 0,0 0-3 16,6 22 0-16,-6-22-2 0,0 0 0 16,19 14-2-16,-19-14 2 0,21 4-1 0,-21-4 1 15,23 0 1-15,-23 0 1 0,27-8 1 0,-27 8 0 16,28-14 2-16,-28 14-2 0,24-23 3 0,-24 23-1 15,19-28 3-15,-19 28 1 0,11-28 4 0,-11 28 19 16,2-20-32-16,-2 20 34 0,0 0-34 16,-10-23 14-16,10 23-3 0,0 0-4 0,-23-21-1 15,23 21-2-15,-21-7-1 0,21 7 1 0,-23 0-1 16,23 0 1-16,-26 5-1 0,26-5 1 0,-26 14-2 16,26-14 3-16,-27 18-3 0,27-18-15 0,-21 22 33 15,21-22-32-15,-14 20 32 0,14-20-16 16,0 0-3-16,-5 16-1 0,5-16-2 0,0 0 0 15,0 0 1-15,23 11 0 0,-23-11 2 16,23-1 0-16,-23 1 1 0,30-8-1 0,-13 0 3 16,2-1-2-16,0-3-15 0,-1 0 33 0,-1-1-33 15,-17 13 32-15,26-20-15 0,-26 20-1 0,0 0 3 16,0 0 3-16,0 0 8 0,0 0 2 0,0 0-1 16,0 0-5-16,0 0-9 0,-18-7-5 0,18 7-3 15,-34 17-13-15,12-3 32 0,0 2-29 16,-1 2 32-16,2 1-14 0,2-2-4 0,19-17 3 15,-27 28-2-15,27-28 0 0,0 0-13 0,0 0-9 16,-7 18-11-16,7-18-11 0,0 0-12 16,19-1-29-16,7 8-107 0,-26-7-170 0,31-26-195 15,4 16 162-15,-15-23 396 0</inkml:trace>
  <inkml:trace contextRef="#ctx0" brushRef="#br3" timeOffset="27163.9353">1421 3602 281 0,'0'0'117'0,"0"0"-42"16,0 0-3-16,0 0 3 0,0 0 8 16,0 0 0-16,0 0-5 0,0 0-15 0,0 0-10 15,0 0-11-15,0 0-6 0,0 0-5 0,0 0-3 16,0 0-8-16,0 0-8 0,0 0-5 0,0 0 3 16,0 0 11-16,13 16 9 0,-13-16 1 0,7 37 2 15,-6-14-14-15,3 7 3 0,-4 1-12 0,1 4 3 16,-2 4 6-16,-1 2-33 15,0 2 29-15,0 1-28 0,0 0 7 0,-1-1 12 16,-1-1-12-16,2-1 9 0,-2-1-20 0,0-4-4 16,6 0-29-16,-5-10-18 0,10 1-42 0,-7-27-42 15,11 33-54-15,-2-16-158 0,-9-17 4 0,25 12 360 16</inkml:trace>
  <inkml:trace contextRef="#ctx0" brushRef="#br3" timeOffset="27775.85">1151 3710 1296 0,'-17'-4'59'0,"17"4"-20"0,0 0-8 0,-18-7 1 16,18 7 0-16,0 0-6 0,0 0-10 0,0 0-11 15,0 0-1-15,0 0 3 0,22-12 4 0,-22 12 5 16,37-20-1-16,-13 7 1 0,5-3-7 0,4-1 3 16,3-1-5-16,2-3 3 0,2 2-3 0,0-2 6 15,2 1-6-15,-1 2 2 16,0 1-5-16,-2 1 0 0,0 5 1 0,-2 3 1 16,-3 1-2-16,-5 5 1 0,-5 3-5 0,-3 3 2 15,-4 2-1-15,-17-6-1 0,24 21 3 0,-24-21-4 16,18 36 4-16,-11-10-5 0,-3 5 6 0,-1 3-6 15,-3 1 5-15,0 1-6 0,-3 0 7 0,1 2-8 16,-2 0 10-16,-1 1-10 0,2-1-9 0,-2-3 27 16,1-2-27-16,1-2 29 0,-1-3-10 15,2-2-8-15,-2-3 6 0,3-2-6 0,0-3 3 16,1-18-3-16,1 28 3 0,-1-28-2 0,2 18 2 16,-2-18-2-16,0 0 1 0,0 0 1 0,0 0 0 15,0 0 0-15,0 0 1 0,0 0 0 16,0 0 6-16,0 0 7 0,0 0 0 0,14-32 2 15,-8 12-9-15,0-6 1 0,1 0-6 0,2-3 7 16,1 1-5-16,0 0-7 0,1 0 25 16,0 2-27-16,-1 0 26 0,0 4-15 0,0 4-5 15,-10 18 2-15,19-23-4 0,-19 23 1 0,0 0-1 16,17-11 0-16,-17 11 0 0,0 0-1 0,0 0 1 16,14 17 0-16,-14-17 3 0,13 29-3 0,-9-10 3 15,2 4 8-15,-1 2-25 0,0 3 24 0,0 1-25 16,0 1 11-16,-1 0-3 0,0 2-9 15,0-3-2-15,3 1-15 0,-1-5 2 0,5 4-17 16,-2-9-13-16,8 8-31 0,-17-28-35 0,36 38-86 16,-36-38-142-16,30 14-153 0,0 4 149 0,-30-18 359 15</inkml:trace>
  <inkml:trace contextRef="#ctx0" brushRef="#br3" timeOffset="28171.2724">2240 4003 1321 0,'0'0'44'0,"0"0"-37"0,0 0-9 0,0 0 5 0,0 0 10 16,1 21 9-16,-1-21 8 16,23 8 1-16,-23-8-3 0,35 4-4 0,-14-7-4 15,5 2-4-15,0-5-1 0,4 0-4 0,-2-1-3 16,1-3-5-16,-1 0 0 0,-2-1-3 0,2-1 3 15,-1-1-2-15,-4-1 3 0,-2 1-4 0,-21 13 4 16,27-20 6-16,-27 20 13 0,0 0 8 0,6-22-12 16,-6 22 28-16,0 0-46 0,-23-14 25 0,6 9-25 15,-3 1-2-15,-4 3 1 0,-3 2 0 16,-3 4 5-16,-1 1-13 0,-2 4 36 0,2 3-24 16,-1 2 32-16,2 5-10 0,1 1-11 0,3 2 2 15,3-2-10-15,5 2 0 0,6 0-7 16,3-2 4-16,5-1-6 0,6-3 0 0,3 0-1 15,3 0 0-15,9-2-1 0,5-2 3 0,6-2-9 16,5-6-7-16,6-3-17 0,1-8-19 16,12 4-39-16,-9-21-102 0,25 6-336 0,-11 2-50 15,-2-5 199-15</inkml:trace>
  <inkml:trace contextRef="#ctx0" brushRef="#br3" timeOffset="29413.7125">3329 3928 899 0,'-10'-18'142'0,"10"18"-75"0,0-21-24 0,0 21-1 16,2-21-11-16,-2 21 15 0,0 0-24 15,4-19 10-15,-4 19 0 0,0 0 4 0,0 0-1 16,0 0-4-16,0 0-11 0,0 0-11 0,0 0-4 16,0 0-1-16,-8 20 18 0,8-20-29 0,-6 34 36 15,4-13-30-15,-3 2 18 0,1 3 7 0,-1-2-8 16,4 3 6-16,-2-3-9 0,3 1 3 0,2-3-8 16,2-3 4-16,-1-2-7 0,-3-17 3 0,11 27-6 15,-11-27 1-15,16 17-2 0,-16-17 1 16,20 8 0-16,-20-8 2 0,24 0 3 15,-24 0 4-15,29-13 5 0,-12 2 1 0,-17 11 2 16,34-34-7-16,-16 14-1 0,1-3-7 0,-4 0 3 16,1-2-6-16,-2 2 4 0,-1 2-5 0,-2 1 3 15,-1 3-4-15,-10 17 4 0,12-27-4 0,-12 27 3 16,0 0-2-16,8-19 2 0,-8 19-1 16,0 0 1-16,0 0-1 0,0 0-1 0,0 0-2 15,0 0-2-15,0 0-2 0,0 0 0 0,-1 22 5 16,1-22-1-16,4 33 5 0,-1-13-5 0,1 1 5 15,0 1-5-15,1-2 5 0,1-2-5 0,0 1 4 16,-6-19-5-16,16 26 5 0,-16-26-4 16,18 21 3-16,-18-21-1 0,22 12 1 0,-22-12 0 15,20 5 1-15,-20-5 2 0,20-3 3 16,-20 3 4-16,18-12 4 0,-18 12 3 0,18-22-2 16,-18 22 3-16,20-33-6 0,-11 12 0 0,0-1-9 15,-1-1 2-15,0 2-7 0,-2-2 5 0,0 2-6 16,-1-1-10-16,-2 2 25 0,0 0-29 0,-1 3 23 15,-2 17-17-15,3-29-9 0,-3 29-8 0,2-23-10 16,-2 23-14-16,0 0-14 0,0 0-21 0,14-20-14 16,-14 20-23-16,17 0-29 0,3 13-39 15,-20-13-80-15,0 0-166 0,40 23 86 0,-40-23 351 16</inkml:trace>
  <inkml:trace contextRef="#ctx0" brushRef="#br3" timeOffset="29866.8578">4165 3926 1372 0,'-33'2'83'0,"14"9"-23"0,-7-6-1 15,8 7 5-15,-5-5-11 0,6 5-9 0,-1-2-13 16,18-10-3-16,-27 20-10 15,27-20-2-15,-15 19-9 0,15-19-2 0,-3 19-5 16,3-19 2-16,7 22-3 0,-7-22 3 0,18 24-2 16,-18-24 3-16,28 19-3 0,-11-9 1 0,3-3-1 15,0-1 1-15,1-1-1 0,1-3 1 0,-3-2 0 16,1-1 1-16,-1-2 0 0,1-2 1 0,-2-2 0 16,0-2-1-16,-18 9 4 0,29-23-2 0,-29 23 4 15,26-33-3-15,-15 14 2 0,-2-1-3 16,-1-1 2-16,-2-2-4 0,0 2 3 0,-2 1-4 15,-2 1-13-15,-1 0 28 0,0 2-29 0,-1 17 28 16,-1-27-13-16,1 27-2 0,0 0 3 16,-2-20-2-16,2 20 1 0,0 0-1 0,0 0-3 15,0 0-1-15,0 0-1 0,0 0 1 0,-1 23 0 16,1-23-10-16,1 32 27 0,0-13-28 16,1 0 19-16,2 1-16 0,1-1-9 0,0-2-3 15,5 0-7-15,-10-17-7 0,25 23-16 0,-25-23-18 16,35 12-25-16,-35-12-45 0,48-2-80 0,-31-17-85 15,5 1-206-15,15 11 132 0,-17-26 380 0</inkml:trace>
  <inkml:trace contextRef="#ctx0" brushRef="#br3" timeOffset="30085.5987">4850 3335 1580 0,'-27'2'49'15,"11"15"-29"-15,4 7 11 0,-1 2-1 0,3 7 8 16,-2 2-16-16,-1 6 1 0,1 3-14 0,1 3 6 16,2 1-13-16,1-1 6 0,2 1-10 15,3-1 7-15,0-1 7 0,3 1-24 0,1-4 22 16,1-3-34-16,2-2-4 0,0-5-6 0,6 0-26 16,-5-10-15-16,9 9-41 0,-14-32-45 0,22 41-101 15,-18-23-195-15,-4-18-25 0,18 23 342 0</inkml:trace>
  <inkml:trace contextRef="#ctx0" brushRef="#br3" timeOffset="30304.3649">4569 3754 1659 0,'0'0'84'0,"-33"8"-34"15,33-8-10-15,-18 8-3 0,18-8-8 0,0 0-12 16,0 0-11-16,0 0-8 0,0 0 1 15,0 0-1-15,17 14 2 0,0-9 0 0,3 0 1 16,6-4-1-16,2 0-1 0,5-2 0 0,2-1-7 16,3 0-13-16,-2-2-13 0,6 2-20 15,-5-4-11-15,7 7-19 0,-8-10-19 0,11 15-46 16,-19-18-84-16,14 5-256 0,-5 14-26 0,-15-12 355 16</inkml:trace>
  <inkml:trace contextRef="#ctx0" brushRef="#br3" timeOffset="30694.9806">4981 3959 1314 0,'-19'3'83'0,"19"-3"-48"0,0 0-4 16,8 19 11-16,-8-19 1 0,0 0-2 15,24 8-5-15,-24-8-2 0,32 0-1 0,-11-3-2 16,1-4-1-16,3 0-4 0,1-6-1 0,0 1-4 15,-3-2-2-15,1 1-5 0,-3-3-14 0,0 0 25 16,-1 0-30-16,-1 1 24 0,-19 15-13 0,23-28-4 16,-23 28 7-16,11-23 1 0,-11 23 5 0,1-21-2 15,-1 21-1-15,-7-19-6 0,7 19-1 16,-13-18-2-16,13 18 1 0,-21-11-1 0,21 11 1 16,-28-1 1-16,28 1-2 0,-32 8 1 0,14 2-2 15,-3 2 0-15,0 6-2 0,-1 3 4 0,-3 4-4 16,1 4-6-16,2 1 21 0,1 1-20 15,6-2 20-15,3-3-11 0,5-2-5 0,5-3 1 16,3-2-4-16,4-1 2 0,-5-18-2 0,21 29 1 16,-21-29-4-16,34 19-2 0,-10-15-6 15,3-1-6-15,6-6-7 0,0-5-7 0,4-2-8 16,-1-9-17-16,6 4-19 0,-9-14-37 0,14 15-41 16,-19-20-54-16,19 20-48 0,-19-15-61 0,1-3-114 15,12 22 211-15,-24-22 223 0</inkml:trace>
  <inkml:trace contextRef="#ctx0" brushRef="#br3" timeOffset="30991.8624">5606 3805 931 0,'-18'3'170'0,"12"15"-65"16,6-18 2-16,-21 39-18 0,5-18-7 15,10 10-41-15,-6-5 6 0,6 9-15 0,-4-8 7 16,7 5 0-16,-2-4-16 0,3-2 1 0,1-3-10 16,2-1 2-16,2-4-5 0,1-1 2 0,-4-17-3 15,7 23 2-15,-7-23-2 0,0 0-1 0,0 0-1 16,0 0 0-16,0 0 2 0,0 0 4 15,0 0 1-15,21-27-4 0,-14 6-1 0,1-3-7 16,0-3 3-16,-1 0-6 0,-1 1 9 0,0 0-4 16,-1 1 9-16,-1 1-3 0,-1 1 2 0,0 2-3 15,-1 2-8-15,-2 19 24 0,6-29-23 0,-6 29 23 16,6-20-14-16,-6 20-5 0,0 0-7 0,10-18 0 16,-10 18 0-16,0 0 0 0,22-18 0 15,-22 18-1-15,32-17-13 0,-11 6-10 16,6 4-22-16,-1-6-21 0,8 9-42 0,-11-15-76 15,24 18-238-15,-11-8-190 0,-1-3 60 0,7 16 542 16</inkml:trace>
  <inkml:trace contextRef="#ctx0" brushRef="#br3" timeOffset="33179.4321">6606 3391 375 0,'0'0'96'0,"0"0"-32"16,0 0-13-16,0 0 13 0,0 0-3 0,0 0 7 0,3 22-3 0,-3-22-8 16,0 0-6-16,-1 22-9 0,1-22-7 15,0 19-7-15,0-19 0 0,0 24 1 0,0-24 4 16,-1 29-2-16,2-12 3 0,-1-17-8 0,-5 33 0 15,5-33-4-15,-3 28 1 0,3-28-3 0,-5 24 2 16,5-24-3-16,-5 17 1 0,5-17-3 0,0 0 1 16,0 0-4-16,0 0-2 0,0 0-3 0,0 0-2 31,0 0-2-31,0 0-1 0,0 0-2 16,0 0 0-16,0 0 0 0,0 0-1 0,0 0 0 15,0 0 1-15,0 0-1 0,0 0 2 0,0 0 0 0,0 0 1 16,0 0-1-16,0 0 0 0,0 0 0 15,0 0-1-15,0 0 0 0,0 0 1 0,0 0-1 16,0 0 0-16,0 0 0 0,0 0 0 0,0 0-1 16,0 0 0-16,0 0-1 0,0 0 0 0,0 0-1 15,0 0 0-15,0 0-1 0,0 0 0 0,0 0-1 0,0 0-1 16,0 0-2-16,0 0-1 0,0 0-3 0,0 0-1 16,0 0 2-16,0 0 1 0,0 0 4 0,0 0 2 15,0 0 1-15,0 0 2 0,0 0 1 0,0 0-1 16,0 0 1-16,0 0-1 0,0 0 1 0,0 0-1 15,0 0 0-15,0 0 1 0,0 0-3 0,0 0 1 16,0 0-1-16,0 0 0 0,0 0-1 0,0 0 0 31,0 0-6-31,0 0-8 0,0 0-16 0,0 0-24 16,0 0-39-16,0 0-60 0,0 0-158 0,0 0-156 16,0 0 156-16,0 0 313 0</inkml:trace>
  <inkml:trace contextRef="#ctx0" brushRef="#br3" timeOffset="34871.6452">6589 3424 289 0,'0'0'61'0,"14"-20"-7"16,-14 20-2-16,0 0 10 0,8-20 1 0,-8 20 3 15,0 0-5-15,8-20 6 0,-8 20-8 0,0 0 6 16,0 0-8-16,7-18 0 0,-7 18-5 16,0 0 0-16,0 0-1 0,0 0 2 0,0 0-1 15,0 0-7-15,0 0-8 0,0 0-10 0,0 0-8 16,0 0-5-16,0 0-4 0,0 0-1 0,-7 25 0 16,7-25-1-16,-6 35 8 0,2-11-5 0,3 4 7 15,-1 3-3-15,2 5 9 0,-3 2-9 16,2 4 11-16,-1-2-13 0,0 2 8 0,-1-2-14 15,2 0 6-15,-3-1-13 0,0-2 9 16,-2 1 11-16,3-3-27 0,-4-4 28 0,3 1-28 16,-1-6 9-16,2-1 7 0,0-4-6 0,0-2 5 15,3-19-4-15,-3 26 1 0,3-26-2 0,0 0-1 16,0 0-1-16,0 0 1 0,0 0 0 0,0 0 0 16,0 0 3-16,0 0 2 0,0 0 4 0,0 0 4 15,0 0 0-15,0 0-3 0,7-22-3 16,-7 22-7-16,7-35 3 0,-2 14-6 0,1 0 2 15,-1-2-4-15,1 1 5 0,1-3 12 0,1-1-27 16,0 0 28-16,1-2-29 0,-1 0 11 16,1 0 6-16,2-1-4 0,0 2 4 0,1 2-5 15,0 5 4-15,0 3-4 0,-12 17 3 0,28-18-3 16,-28 18 0-16,24-4-1 0,-24 4 1 0,25 10 0 16,-25-10 0-16,25 20 3 0,-25-20-4 15,27 34 4-15,-14-12-4 0,1 2 5 0,-2 2-6 16,0 0 6-16,-1 1-9 0,-1-1-12 0,-3 0 27 15,0-1-29-15,-2 1 31 0,0-2-10 0,-3-1-4 16,-3-2 7-16,-2-1-3 0,-3 0 6 0,-4-1-4 16,-2-1 7-16,-5-3-1 0,-3 2 5 0,-3-2-1 15,-2-1 2-15,-3-3-4 0,1 0 1 16,-2-4-4-16,1-2 0 0,1-2-3 16,1-3-4-16,4-3 0 0,3-2-3 0,19 5-1 15,-28-15-9-15,28 15-10 0,-17-27-18 0,17 27-18 16,-7-40-29-16,7 40-30 0,12-49-54 0,13 33-100 15,-1-8-238-15,-1-9 19 0,17 20 438 0</inkml:trace>
  <inkml:trace contextRef="#ctx0" brushRef="#br3" timeOffset="35277.8764">7012 3951 1367 0,'-24'17'54'0,"24"-17"-48"16,0 0-10-16,0 0 5 0,0 0 6 0,23 17 9 15,-23-17 10-15,25 0 4 0,-25 0 1 0,39-7-4 16,-17-3-2-16,6 1-5 0,-1-4 1 0,4 0-6 16,-1-4-22-16,0 1 31 0,-2-2-37 0,-1 0 32 15,-3 1-13-15,-2-1-6 0,-4 0 6 0,-18 18-5 16,26-32 14-16,-26 32 4 0,11-28 10 15,-11 28 1-15,-4-25-2 0,4 25-9 16,-16-22-2-16,16 22-8 0,-27-15-3 0,10 9-3 16,-3 2 2-16,-1 4 1 0,-2 1 3 0,0 5 2 15,-3 4 1-15,1 4 2 0,-2 3-1 0,0 5 4 16,-1 2-6-16,3 3 4 0,0 1-5 0,2-1-11 16,4 0 20-16,5-3-23 0,5-2 17 0,5-1-11 15,4-2-4-15,6-1 1 0,-6-18-2 16,25 32 3-16,-5-19-4 0,6-2 2 0,5-3-4 15,7-4-5-15,7-3-9 0,2-7-11 0,11 0-9 16,-1-6-18-16,6 5-19 0,-6-15-55 0,16 21-104 16,-25-22-140-16,9 7-196 0,4 11 139 0,-21-18 433 15</inkml:trace>
  <inkml:trace contextRef="#ctx0" brushRef="#br3" timeOffset="35699.758">8116 3727 823 0,'0'0'212'16,"0"0"-76"-16,0 0-42 0,0 0-6 0,-21-18-10 15,21 18-9-15,0 0-10 0,-20-3-5 0,20 3-6 16,-27-3-5-16,10 2-2 0,17 1-3 0,-35 7-3 16,17 2-3-16,-6-2-4 0,3 4-5 15,-4 1-3-15,2 2 0 0,-2 2-4 0,0 2 1 16,0 0-5-16,2 2 0 0,-1 1-5 0,4 0-11 16,0 0 20-16,5 2-21 0,0-4 20 0,4 0-11 15,2-1-3-15,9-18 0 0,-7 32-4 16,7-32 3-16,6 25-3 0,-6-25 2 0,22 22-1 0,-5-14 1 15,4-1-1-15,4-6 1 0,6-4-1 0,4-5 1 16,5-4 1-16,2-4-3 16,1-2 1-16,1-3-8 0,-1 1 3 0,-4-3-7 15,-3 1-10-15,-6 0 22 0,-2 2-32 0,-6 0 21 16,1 2-24-16,-7-2-12 0,2 8-17 0,-11-10-31 16,-7 22-56-16,9-30-116 0,-9 30-282 0,14-19 7 15,-14 19 403-15</inkml:trace>
  <inkml:trace contextRef="#ctx0" brushRef="#br3" timeOffset="36418.5286">8396 3790 351 0,'0'0'65'16,"0"0"-39"-16,0 0-12 0,0 0 1 0,0 0 6 16,0 0 9-16,0 0 11 0,0 0 18 0,0 0 5 15,0 0 12-15,0 0 1 0,0 0 9 16,-18-6 1-16,18 6 9 0,0 0-4 0,0 0-2 16,-23-2-11-16,23 2-7 0,0 0-12 0,-22 2-10 15,22-2-7-15,-21 1-7 0,21-1-5 0,-22 3 0 16,22-3-3-16,-23 3-1 0,23-3-2 0,-26 8-1 15,26-8 1-15,-29 14-2 0,12-4-1 0,-1 3 0 16,-3 2-3-16,-1 3-11 0,-1 1 28 16,0 3-26-16,0 0 20 0,2-1-10 15,3 0-10-15,5-2 2 0,2-2-6 0,4 0-2 16,7-17-3-16,-7 27-1 0,7-27-2 0,9 24 2 16,-9-24-2-16,22 21 3 0,-5-13-2 0,5-3 2 15,2-3-1-15,4-2 0 0,2-5 0 0,5-2-1 16,-1-2 2-16,1-5-3 0,-1-2 3 0,-2 0-2 15,-2-4 1-15,-5 0-2 0,-1-2 2 0,-4 0-5 16,-3-2-8-16,-2 0 8 0,-4 1-9 16,-3 0 22-16,-2 0-7 0,-2 1 9 0,-3 0-8 15,-1 3-3-15,-2 1 3 0,2 18-2 0,-7-28 3 16,7 28-1-16,-11-17 2 0,11 17-2 16,0 0-1-16,-19-6 0 0,19 6-3 0,-17 8 0 15,17-8-1-15,-19 21 2 0,9-4-2 0,-1 2 5 16,-1 3-5-16,2 1 4 0,2 1-5 15,0-1-11-15,4 0 16 0,-1 0-26 0,4 0 14 16,-1-1-21-16,7 0-20 0,-5-22-20 0,16 36-37 16,-16-36-45-16,24 31-81 0,-24-31-97 0,0 0-206 15,37 23 93-15,-37-23 445 0</inkml:trace>
  <inkml:trace contextRef="#ctx0" brushRef="#br3" timeOffset="37013.6462">8684 3765 1168 0,'-39'-20'209'16,"39"20"-114"-16,0 0-24 0,-21 28-2 0,21-28-12 16,-20 23-9-16,20-23-9 0,-21 30 0 15,21-30-10-15,-16 33-3 0,8-15 10 0,2-1-33 16,0 1 24-16,1 2-27 0,-1-3 8 0,1 0 3 15,1-1-5-15,4-16 0 0,-6 28-4 0,6-28 0 16,-1 22-2-16,1-22 0 0,0 0-2 16,0 0-1-16,4 18 1 0,-4-18-2 0,0 0 3 15,0 0-1-15,0 0 2 0,20-17 0 16,-20 17 3-16,18-28-2 0,-7 7 2 0,2-4-4 16,-1-1-13-16,2-1 24 0,0 1-24 0,-1 0 24 15,-2 1-7-15,-2 2-5 0,0 2 4 0,-3 2-2 16,-6 19 2-16,11-29-3 0,-11 29 2 0,0 0-1 15,8-17 1-15,-8 17 0 0,0 0-2 0,0 0-1 16,0 0-4-16,0 0 3 0,0 17 0 0,0-17 3 16,2 29 0-16,-1-11 1 0,0 1-3 15,1 2 4-15,0-2-4 0,2 0-9 0,1-3 10 16,-5-16-11-16,14 28 26 0,-14-28-13 0,20 20 13 16,-20-20-14-16,23 7 0 0,-23-7 1 0,25-3 2 15,-25 3 0-15,33-15-15 0,-16 1 28 0,0-3-26 16,1-1 27-16,-1-2-7 0,1-1-7 0,-3-2 6 15,2 0-6-15,-5 2 4 0,1-1-4 16,-2 2 3-16,-4 2-6 0,-7 18 2 16,14-26-2-16,-14 26 1 0,8-17-1 0,-8 17 3 15,0 0-2-15,0 0 1 0,0 0 1 0,0 0-4 16,0 0 1-16,0 0-2 0,-5 24 1 0,0-6-1 16,-1 6 4-16,-3 4-4 0,2 2 3 0,-1 3-5 15,-1 0-9-15,2-2 17 0,0 0-26 0,2 1 17 16,2-4-15-16,2-2-12 0,1-3-5 15,6 0-17-15,-6-23-13 0,16 37-30 0,-16-37-36 16,25 23-91-16,-25-23-132 0,17-8-180 0,8 14 136 16,-17-23 400-16</inkml:trace>
  <inkml:trace contextRef="#ctx0" brushRef="#br3" timeOffset="37375.1219">9157 3805 1373 0,'-23'8'205'0,"23"-8"-156"0,-7 23-14 0,7-23 3 16,2 22-4-16,-2-22-6 0,15 17-5 0,-15-17-13 15,24 11 14-15,-24-11-16 0,35 5 12 0,-13-8 12 16,0-1-17-16,6-2 10 0,-4-3-16 16,2-2-6-16,-2-4 2 0,-1 0-4 0,-1-2 2 15,-1-1-3-15,-5 1 3 0,-3 0-3 0,-3 0 4 16,-10 17-2-16,10-30 3 0,-10 30-4 0,-4-26 4 15,4 26-3-15,-16-19 2 0,16 19-3 0,-30-7 0 16,9 8 1-16,-3 4-1 0,-3 4 4 0,-3 7 1 16,-2 5 3-16,-1 3-2 0,2 5 5 15,1 2-4-15,5 1 4 0,4-2-6 16,4 0-7-16,6-1 13 0,6 0-17 0,5-1 10 16,5-3-5-16,4-4 0 0,3-2 0 0,-12-19-1 15,35 28-1-15,-7-19-6 0,2-7-6 0,7-2-10 16,2-7-20-16,5-1-29 0,-8-14-60 0,20 18-168 15,-5-17-321-15,-8-2 8 0,2 8 404 0</inkml:trace>
  <inkml:trace contextRef="#ctx0" brushRef="#br3" timeOffset="38324.3232">10244 3154 808 0,'0'0'186'0,"0"0"-75"0,0 0-29 15,-17-5-14-15,17 5-14 0,0 0-11 16,0 0-15-16,-18 22-1 0,18-22-2 0,-14 31 5 16,5-14-2-16,4 8-11 0,-3-4 35 0,5 11-33 15,-3-3 30-15,4 8-12 0,-2-2-14 0,2 5 7 16,-2-1-13-16,2 6 8 0,-2-2-12 0,1 4 8 15,-1-1-12-15,0 0 9 0,-1-1-11 0,0-1 8 16,-1-6-8-16,1 0-6 0,0-7 21 0,3-2-26 16,1-6 24-16,0-2-14 0,1-21-5 15,3 25 1-15,-3-25-2 0,0 0 0 0,0 0-1 16,0 0 1-16,0 0-2 0,0 0 1 0,0 0 2 16,20-1 1-16,-20 1 1 0,12-22-2 0,-5 4 3 15,0-4-5-15,3-2-13 0,-3 0 27 0,2-1-27 16,1-1 26-16,-1 1-9 0,1 1-5 15,0 2 4-15,1 1-4 0,0 3 3 0,-11 18-3 16,22-28 3-16,-22 28-3 0,22-14 2 16,-22 14-4-16,20-4 0 0,-20 4 0 0,23 6-1 15,-23-6 1-15,26 16 1 0,-26-16 2 0,27 29-2 16,-14-10 4-16,-1 3-4 0,1 0 4 0,-2 1-4 16,0 1 6-16,-3 0-7 0,-1 0-9 0,-3-2 29 15,-2 1-27-15,-3-4 29 0,-3 2-12 0,-4-3-3 16,-4 1 6-16,-7-2 1 0,-1 0 4 15,-8-1-4-15,-2-4 2 0,-2-1-5 0,-1-4 2 16,-1-2-3-16,1-4-1 0,0-3-4 0,4-3-3 16,2-3-2-16,3-3-7 0,6-3-4 15,2-2-8-15,7-1-3 0,3-4-12 0,9 3-9 16,0-8-26-16,15 12-32 0,-8-16-40 0,25 22-93 16,-19-18-116-16,12 7-155 0,14 14 132 0,-18-17 377 15</inkml:trace>
  <inkml:trace contextRef="#ctx0" brushRef="#br3" timeOffset="38777.5286">10987 3735 1166 0,'-38'-5'222'15,"10"-5"-154"-15,6 9-9 0,-10-6 13 0,9 9 0 16,-12-4-14-16,5 9-8 0,-6-4-5 0,4 8-3 16,-2 0-5-16,3 3-4 0,-1 1-8 0,0 2-3 15,4 3-6-15,3 1-2 0,2 0-5 16,2 1-12-16,5-3 18 0,4 0-23 0,6-2 22 16,2 0-11-16,4-17-4 0,7 27 1 0,-7-27-2 15,21 23 3-15,-4-15-2 0,5 1 3 0,4-6-1 16,2 1 0-16,2-4-1 0,1-2 1 0,0-2 0 15,2-3-2-15,1-2 3 0,1-2-4 16,-2-1 3-16,0 0-2 0,-5-2 3 0,-5 0-3 16,-2 0-14-16,-4-1 14 0,-17 15-14 15,28-25 23-15,-28 25-7 0,21-22 7 0,-21 22-9 16,10-18-1-16,-10 18 0 0,0 0 1 0,0 0 2 16,0 0 0-16,0 0-1 0,0 0-1 0,0 0-2 15,0 0-3-15,0 0-3 0,0 0 0 0,0 0-4 16,-2 22-12-16,0-5 9 0,-1 0-9 0,1 3 20 15,-2 0-18-15,4 1 0 0,-2-4-30 16,7 6-31-16,-5-23-36 0,15 34-73 0,-15-34-78 16,20 4-277-16,4 8 55 0,-24-12 398 0</inkml:trace>
  <inkml:trace contextRef="#ctx0" brushRef="#br3" timeOffset="39152.5283">11604 3551 1159 0,'-26'18'384'0,"-5"-16"-313"0,5 8-21 15,-7-3 0-15,4 8 1 0,-4-3-11 0,2 4-4 16,-2-1-6-16,6 3-1 0,0-2-6 0,6 2-1 16,2-2-7-16,19-16-2 0,-23 28-7 15,23-28-3-15,-5 19-3 0,5-19-1 16,11 17-2-16,-11-17 3 0,30 16-2 0,-10-11 2 15,5-3 0-15,4-2 0 0,4-1 0 0,3-3 0 16,2 1 1-16,-2 0-1 0,-3 0 0 0,-4 1 0 16,-2 2 0-16,-5 2 0 0,-4 1-2 0,-18-3 2 15,20 9-1-15,-20-9 1 0,0 0-1 0,7 26 3 16,-7-26-2-16,-9 28 3 0,9-28-3 16,-17 34-9-16,4-17 24 0,0 1-25 0,-3-1 26 15,16-17-14-15,-27 29-3 0,27-29 1 0,-19 23-6 16,19-23-3-16,0 0-8 0,-19 20-6 0,19-20-11 15,0 0-10-15,0 0-15 0,0 0-23 16,0 0-22-16,0 0-41 0,22 2-95 0,-22-2-243 16,14-17-44-16,10 14 310 0</inkml:trace>
  <inkml:trace contextRef="#ctx0" brushRef="#br3" timeOffset="39793.1509">11957 3724 878 0,'-20'12'128'0,"20"-12"-39"0,0 0-5 0,0 0 7 16,0 0-4-16,0 0-9 0,0 0-11 0,0 0-14 16,0 0-13-16,0 0-11 0,0 0-7 0,0 0 0 15,0 0 0-15,0 0-1 0,0 0 0 0,0 0-4 16,0 0-1-16,0 0-1 0,0 0 0 16,0 0-3-16,0 0-1 0,3 17-4 0,-3-17-2 15,-5 25 4-15,-1-4-3 0,0 3 8 0,-3 4-4 16,1 2-10-16,-2 1 22 0,0 2-28 0,0-3 23 15,2 0-14-15,2-2-6 0,1-5 5 0,4-2-8 16,1-21-5-16,3 29-15 0,-3-29-13 0,19 16-17 16,-19-16-16-16,30 2-28 0,-30-2-61 15,40-17-147-15,-14 5-237 0,-9-12 23 16,12 12 465-16</inkml:trace>
  <inkml:trace contextRef="#ctx0" brushRef="#br3" timeOffset="39965.0509">11914 3271 1816 0,'-28'11'24'0,"28"-11"-22"16,0 0-4-16,0 0-1 0,0 0-3 0,0 0-8 16,0 0-15-16,-17-3-28 0,17 3-30 15,0 0-36-15,23 12-129 0,-23-12-261 0,0 0-31 16,40 19 333-16</inkml:trace>
  <inkml:trace contextRef="#ctx0" brushRef="#br3" timeOffset="40527.5446">12622 3602 1088 0,'-41'-28'170'16,"41"28"-122"-16,-34-3-10 0,16 9 17 0,-8-3 16 15,5 10 4-15,-11-3-9 0,7 11-1 16,-10-2-12-16,5 8-1 0,-5 1-9 0,5 6 2 16,-4 2-11-16,3 3 1 0,2-3-14 15,6 3-12-15,4-5 16 0,5-3-26 0,7-4 18 16,4-3-12-16,7-2-7 0,6-1 3 0,4-2-4 15,7-3 1-15,7-6-2 0,7-2 2 0,10-5-11 16,2-5-14-16,7 0-20 0,-1-8-31 0,7 9-43 16,-13-19-73-16,18 20-224 0,-14-6-155 15,-6-3 43-15,6 13 530 0</inkml:trace>
  <inkml:trace contextRef="#ctx0" brushRef="#br3" timeOffset="43424.6103">13483 3138 847 0,'0'0'95'16,"0"0"-81"-16,-1-19 12 0,1 19 29 0,0 0 30 15,0 0 16-15,0 0-20 0,0 0-28 16,0 0-35-16,0 0-12 0,-9 19-2 0,9-19 10 16,-3 33 6-16,1-5 13 0,-5 0 20 0,3 9-30 15,-4-2 24-15,2 9-33 0,-3 0 1 16,2 5 6-16,-3 0-14 0,2 6 13 0,-4-3-10 15,1 2 11-15,-2-2-11 0,3-2 8 0,-1-4-11 16,2-3 11-16,-1-5 10 0,5-4-27 0,1-9 24 16,1-2-32-16,3-6 9 0,0-17 1 0,6 22-4 15,-6-22 1-15,0 0-1 0,0 0-1 0,22 7 4 16,-22-7 0-16,0 0 4 0,24-19-2 16,-24 19 4-16,25-34-5 0,-13 10-15 15,0-3 28-15,0-3-30 0,2 0 28 0,-1-1-9 16,0 2-8-16,0 1 7 0,-1 2-5 0,0 2 3 15,0 1-4-15,0 3 4 0,0 3-4 0,-12 17 3 16,23-24-2-16,-23 24 0 0,20-11-1 0,-20 11-1 16,18 4-2-16,-18-4 1 0,17 16 2 0,-17-16-2 15,18 29 6-15,-9-10-2 0,2 3 4 16,-3 1-3-16,0 2 4 0,-3 1-8 0,-2-2 6 16,-2-1-6-16,-1 0 7 0,-1-1-6 0,-1 0-9 15,-7-1 27-15,0 0-29 0,-6-1 31 0,-3-2-13 16,-1-2-3-16,0-1 3 0,-4-3-3 0,1-4 1 15,0-1-3-15,1-4-1 0,2-2-8 0,1-6-11 16,18 5-15-16,-28-19-26 0,28 19-19 16,-16-32-26-16,16 32-25 0,-6-43-25 15,6 43-74-15,13-34-201 0,-8 0-14 0,18 21 316 16</inkml:trace>
  <inkml:trace contextRef="#ctx0" brushRef="#br3" timeOffset="43815.2953">13988 3891 682 0,'24'-4'110'16,"-6"-5"12"-16,9 6 1 0,-27 3-18 0,40-20 5 15,-40 20-44-15,33-23 1 0,-33 23-14 0,24-21-10 16,-24 21 3-16,15-21-5 0,-15 21-2 15,8-22-10-15,-8 22-8 0,8-23-11 0,-8 23-3 16,6-26-6-16,-6 26 2 0,6-24-1 0,-6 24 2 16,5-20 0-16,-5 20 6 0,0-18 1 0,0 18 8 15,-5-17 2-15,5 17 1 0,0 0-3 0,-22-22-1 16,22 22-4-16,-23-10 1 0,23 10-1 0,-32-4 1 16,15 5 0-16,-4 3-1 0,2 3-1 15,-3 4-2-15,0 3 1 0,-2 5-3 16,-2 1 3-16,1 3-2 0,1 4 2 0,2 2-7 15,2 1 4-15,3 0-9 0,4 0-9 0,5-1 21 16,2-2-23-16,6-3 23 0,2-2-12 0,5-4-4 16,-7-18 4-16,27 29-6 0,-7-19-3 0,7-3-11 15,3-6-10-15,8 1-17 0,-1-12-24 0,13 6-43 16,-13-24-108-16,19 10-384 0,-2-2 47 16,-7-9 256-16</inkml:trace>
  <inkml:trace contextRef="#ctx0" brushRef="#br3" timeOffset="44174.6285">14822 3668 1155 0,'-24'-18'122'0,"24"18"-20"0,-24-10 2 15,24 10-8-15,-26-2-21 0,26 2-16 16,-36 3-15-16,18 3-9 0,-4-1-5 0,0 5-2 16,-2-2-2-16,1 5 1 0,-4-3-4 0,3 6 0 15,0 0-5-15,3 2-2 0,0 0-6 0,4 0 0 16,3-1-7-16,1 0 1 0,13-17-5 0,-13 30 0 15,13-30-2-15,4 26-13 0,-4-26 12 16,23 24-13-16,-6-12 19 0,2-3-19 0,9-1 1 16,1-7-29-16,13 3-17 0,-6-13-37 0,17 14-75 15,-21-24-123-15,11 10-297 0,3 6 56 0,-11-13 411 16</inkml:trace>
  <inkml:trace contextRef="#ctx0" brushRef="#br3" timeOffset="44596.5315">15201 3647 1058 0,'-31'-4'308'0,"5"-7"-230"15,26 11-4-15,-38-10 15 0,38 10-4 0,-37 0-22 16,19 4-14-16,-7-2-9 0,5 7-4 0,-5-1-3 16,3 5-2-16,-2 1-4 0,2 4 0 15,-2 0-7-15,3 4 0 0,0 1-11 0,6 0-9 16,0 0 0-16,4-2 0 0,4 1 0 0,2-1 0 15,4-4 0-15,2 0 0 0,-1-17 0 0,11 26 0 16,-11-26 0-16,27 20 0 0,-9-14 0 16,1-4 0-16,4-3 0 0,4-4 0 0,1-2 0 15,4-4 0-15,-3-2 0 0,0-3 0 0,-2-1 0 16,-3 0 0-16,-2-1 0 0,-4 1 0 16,-2 0 0-16,-2 0 0 0,-14 17 0 0,19-27 0 15,-19 27 0-15,10-19 0 0,-10 19 0 0,0 0 0 16,0 0 0-16,0 0 0 0,0 0 0 0,0 0 0 15,0 0 0-15,0 0 0 0,0 0 0 0,0 0 0 16,-6 17 0-16,6-17 0 0,-11 36 0 0,5-14 0 16,1 1 0-16,-1-1-5 0,2 0 1 15,0-2-26-15,4 1 16 0,0-4-18 0,6 0-5 16,-6-17-5-16,19 24-11 0,-19-24-11 16,31 13-26-16,-31-13-29 0,47 0-65 0,-32-18-103 15,11 5-250-15,8 5 61 0,-12-17 404 0</inkml:trace>
  <inkml:trace contextRef="#ctx0" brushRef="#br3" timeOffset="44940.292">15582 3610 1585 0,'-33'-4'81'16,"33"4"-34"-16,-24 9 2 0,24-9 2 0,-26 22-9 16,13-5-6-16,-4 2-7 0,3 4 0 0,1 1-11 15,2 3 2-15,3 0-8 0,0 1 2 0,3-1-5 16,2-1-12-16,3-3 18 0,2 0-23 15,2-2 19-15,2-2-8 0,-6-19-1 16,17 29 1-16,-17-29-2 0,23 19 0 0,-23-19-1 16,28 7 0-16,-10-10 0 0,2-1 0 0,0-7 0 15,2-1 0-15,0-4 0 0,3-4 0 0,-2 0 0 16,0-2 0-16,-1-2 0 0,-2 2 0 0,-3 0 0 16,-1 2 0-16,-4 0 0 0,-1 4 0 0,-2-1 0 15,-9 17 0-15,12-26 0 0,-12 26 0 0,7-17 0 16,-7 17 0-16,0 0 0 0,0 0 0 15,0 0 0-15,0 0 0 0,0 0 0 16,0 0 0-16,-2 21 0 0,2-21 0 0,-6 34 0 0,1-13 0 16,1 4-16-16,-1-2-15 0,2 3-24 15,-5-5-25-15,8 7 3 0,-6-10-48 0,14 12-14 16,-8-30-78-16,11 36-150 0,2-18-137 0,-13-18 69 16,29 29 435-16</inkml:trace>
  <inkml:trace contextRef="#ctx0" brushRef="#br3" timeOffset="45301.6835">16274 3591 1635 0,'-29'8'65'0,"6"8"-23"0,-7-2 1 15,7 6 9-15,-6-3-9 0,6 3-6 0,0-2-10 16,3 2-3-16,3-2-9 0,7-1-3 0,10-17-7 15,-14 30 0-15,14-30-5 0,0 23 2 0,0-23-4 16,14 18 1-16,-14-18-3 0,32 11 2 16,-9-10 0-16,4-2-2 0,2-3 0 0,2-2-1 15,-1 1 2-15,-1 1 1 0,-3 0 2 16,-3 3 0-16,-4 1 0 0,-1 1 1 0,-18-1-1 16,21 7 2-16,-21-7 0 0,0 0 2 0,11 24-1 15,-11-24-11-15,-3 25 12 0,-3-8-11 0,-3-1 24 16,-1 3-12-16,-1-2 9 0,11-17-11 0,-19 29-3 15,19-29 0-15,-19 23-2 0,19-23 1 0,-18 19-6 16,18-19-7-16,0 0-7 0,-18 18-13 16,18-18-13-16,0 0-18 0,0 0-41 15,-20 6-74-15,20-6-162 0,0 0-222 0,0 0 27 0,21 5 440 16</inkml:trace>
  <inkml:trace contextRef="#ctx0" brushRef="#br3" timeOffset="45676.7242">16557 3780 1686 0,'0'0'122'0,"0"0"-92"0,0 0-6 16,0 0 3-16,0 0-3 0,0 0-2 0,0 0-3 16,0 0 0-16,17 14 0 0,-17-14-2 0,28-1-1 15,-7-3-1-15,3-1-8 0,4-3-7 16,3-1 0-16,0-2 0 0,2 0 0 15,-1-1 0-15,-3-2 0 0,-4 1 0 0,-1-1 0 16,-6 1 0-16,-18 13 0 0,22-25 0 0,-22 25 0 16,6-23 0-16,-6 23 0 0,-8-22 0 0,8 22 0 15,-20-21 0-15,20 21 0 0,-35-13 0 0,13 9 0 16,-4 5 0-16,-2 3 0 0,-1 7 0 0,0 2 0 16,-3 7 0-16,3 1 0 0,1 4 0 15,2 2 0-15,3 2 0 0,4 3 0 0,4-1 0 16,3 1 0-16,5-2 0 0,2 0 0 0,6-2 0 15,4-3 0-15,4-3 0 0,3-5 0 0,5-1 0 16,1-8 0-16,10 1 0 0,1-9-32 16,11-1-40-16,-4-14-55 0,22 16-124 0,-20-16-363 15,13 0-1-15,3 2 280 0</inkml:trace>
  <inkml:trace contextRef="#ctx0" brushRef="#br3" timeOffset="47250.6062">17872 3025 1227 0,'0'0'157'0,"0"0"-89"0,0 0-24 0,0 0-11 16,0 0-2-16,0 0-4 0,-17-5-14 15,17 5-6-15,-9 19-6 0,1 0 5 0,-4 9 1 16,1 7 13-16,-6 5-1 0,2 9-6 16,-3-1 26-16,1 9-27 0,-4 1 19 0,3 6-8 15,-3 3-18-15,2 1 11 0,-2 0-18 0,0-1 12 16,3-4-15-16,0-5-3 0,3-5 21 0,4-4-22 16,4-4 20-16,2-5-20 0,7-4-23 0,-2-9-16 15,9 3-29-15,-9-30-15 0,23 35-40 16,-23-35-24-16,31 18-42 0,-31-18-40 0,25-18-167 15,1 18 27-15,-20-28 335 0</inkml:trace>
  <inkml:trace contextRef="#ctx0" brushRef="#br3" timeOffset="47438.2965">17482 3832 1306 0,'-30'-13'239'0,"30"13"-145"0,-37 1-19 15,37-1-19-15,0 0-13 0,-17 0-16 0,17 0-17 16,0 0-9-16,0 0-5 0,0 0-1 0,20-4 3 15,-1 0 2-15,6-2 1 0,8-4-2 0,5-2 3 16,5-2-3-16,5-5 2 0,3-1-17 0,4 1-13 16,-3-6-25-16,6 10-26 0,-10-13-21 0,9 13-28 15,-16-17-43-15,16 18-59 0,-16-5-197 16,-4-12-12-16,13 16 279 0</inkml:trace>
  <inkml:trace contextRef="#ctx0" brushRef="#br3" timeOffset="47828.9132">18335 3062 1571 0,'0'0'70'0,"-19"0"-21"0,19 0-5 15,-21 7 0-15,21-7-4 0,-23 20-12 0,10-3-6 16,-6 4-3-16,1 5 3 0,-3 4-2 0,2 4-8 16,-2 5 21-16,2 4-21 0,-3 3 15 0,0 4-7 15,1 0-12-15,1 2-2 0,0-1-6 0,2 0 0 16,0-1 0-16,3-4 0 0,1-2 0 0,1-3 0 15,3-3 0-15,2-4 0 0,3-6 0 16,2-3 0-16,3-6 0 0,0-19 0 0,5 27 0 16,-5-27 0-16,0 0 0 0,14 21 0 15,-14-21 0-15,0 0 0 0,20-2 0 0,-20 2 0 16,19-11 0-16,-19 11 0 0,24-25 0 0,-8 8 0 16,0-2 0-16,1-2 0 0,-1 3 0 0,-2 0 0 15,0 1 0-15,-14 17 0 0,23-24 0 0,-23 24 0 16,0 0 0-16,19-13 0 0,-19 13 0 15,0 0 0-15,0 0 0 0,0 0 0 0,17 16 0 16,-17-16 0-16,10 27 0 0,-10-27 0 0,10 35 0 16,-3-17 0-16,-1 3 0 0,3-1 0 0,2 0 0 15,1-1-28-15,6-1-10 0,0-3-4 0,7 0-13 16,-5-6-13-16,14 7-27 0,-10-18-39 16,17 19-75-16,-22-24-124 0,11 6-200 0,2 7 66 15,-15-19 423-15</inkml:trace>
  <inkml:trace contextRef="#ctx0" brushRef="#br3" timeOffset="48219.5802">18484 3744 1617 0,'0'0'76'0,"-19"-3"-36"16,19 3-10-16,0 0-4 0,0 0-13 0,0 0-10 15,0 0-1-15,0 0 4 0,0 0 8 16,20 20 10-16,-20-20-1 0,31 12 1 0,-9-8-3 15,4-1-2-15,2-1-1 0,3-2-3 0,4-4-3 16,3 0-6-16,1-2-1 0,1-1-4 0,1-1 1 16,-4-1-1-16,-3-2 1 0,-2 0-2 0,-4 1 2 15,-4-3-2-15,-4 4 1 0,-3-2 0 16,-17 11 1-16,19-19-3 0,-19 19 4 0,1-19-4 16,-1 19 1-16,-18-19-3 0,18 19 0 0,-37-14-1 15,13 9 2-15,-4 4 1 0,-4 2 2 0,-2 4 2 16,-2 2 3-16,-1 5 2 0,-1 1-1 0,0 4 3 15,0 1-3-15,2 5 4 0,2 3-11 16,4 3 0-16,2 0 0 0,3 0 0 0,7-1 0 16,6-2 0-16,6-2 0 0,5-1 0 15,4-2 0-15,7-2 0 0,7-3 0 0,5-2 0 16,7-4 0-16,8-4 0 0,5-3 0 0,8-7 0 16,6-2 0-16,3-7-15 0,7 2-37 0,0-9-32 15,10 11-49-15,-16-23-140 0,14 17-333 0,-8-4 19 16,-3-2 291-16</inkml:trace>
  <inkml:trace contextRef="#ctx0" brushRef="#br3" timeOffset="50141.827">1639 4938 740 0,'11'-27'258'15,"-11"27"-168"-15,0 0-44 0,0 0-15 0,0 0 7 16,0 0 5-16,0 0-8 0,0 0-7 16,0 0-13-16,0 0-7 0,0 0-2 15,-8 27 4-15,8-27 4 0,-4 34 11 0,0-15 5 16,4 6 6-16,-5-3-10 0,5 6 6 0,-2-3-14 16,1 6-12-16,-1-2 27 0,1 3-32 0,-1 0 29 15,2-2-13-15,-1 0-12 0,1-2 6 0,0-1-9 16,-2-3 2-16,2-4-4 0,0-1 3 0,0-19-4 15,2 27 3-15,-2-27-4 0,0 0 2 16,0 0-1-16,0 0 0 0,0 0 0 0,0 0-1 16,0 0 6-16,0 0 3 0,0 0 4 0,12-20 1 15,-9 0-1-15,4-5-10 0,-3-4 6 0,2-2-9 16,-1-1 6-16,0 0-6 0,0-1 6 0,0 3 12 16,-1-3-29-16,-1 3 30 0,2 1-28 15,0 0 10-15,0 0 7 0,1 2-7 0,-1 2 6 16,2 0-6-16,0 6 5 0,2 1-6 15,-9 18 3-15,18-29-4 0,-18 29 3 0,24-19-2 16,-24 19 1-16,30-12-1 0,-30 12 1 0,30-3-2 16,-30 3 2-16,30 9 0 0,-30-9-2 0,30 15 4 15,-30-15-4-15,24 26 4 0,-24-26-2 0,17 34 2 16,-12-15-3-16,-3 4 4 0,-2 0-4 0,-2 2 6 16,-4 3-6-16,-3-1 6 0,-2 2 13 15,-6 1-30-15,-1 0 28 0,-1 0-27 0,-1-2 10 16,-2-2 6-16,2-3-6 0,0-2 5 0,-1 0-5 15,3-4 4-15,18-17-3 0,-31 26 4 16,31-26-3-16,-28 17 2 0,28-17-1 0,-22 12 1 16,22-12-2-16,-20 8 2 0,20-8-1 0,0 0 3 15,-22 3 4-15,22-3 3 0,0 0 1 0,0 0-2 16,0 0-4-16,-18 17-3 0,18-17-4 16,-6 26 3-16,4-7-4 0,-2 5 4 0,3 5-5 15,-2 0 6-15,1 5-7 0,1 2 7 0,-2 3-17 16,0-1-2-16,4 3-12 0,-7-6-52 0,11 7-10 15,-14-19-90-15,21 19-107 0,-14-6-225 0,4-20-6 16,14 13 472-16</inkml:trace>
  <inkml:trace contextRef="#ctx0" brushRef="#br3" timeOffset="50610.6152">2291 4483 1485 0,'0'0'52'16,"-18"9"-20"-16,18-9-5 0,-17 19 17 16,11-1-29-16,-4 4 26 0,3 7-37 0,-4 5 9 15,1 4 8-15,-1 5-11 0,2 4 11 0,-2 3-9 16,4 2 11-16,-1 0-12 0,2 0 8 0,1 0-13 15,0 0 9-15,1 0 1 0,-1-2-21 16,2-1 20-16,0-3-23 0,1-5 7 0,2-6 8 16,1-2-7-16,3-8 5 0,-1-3-6 0,3-5 2 15,-6-17-3-15,14 20 1 0,-14-20-1 0,18 6 0 16,-18-6 2-16,23-11-1 0,-23 11 3 0,29-30 0 16,-9 6 3-16,-1-4-2 0,2-5 6 0,1-2-6 15,-3-1 7-15,1 2-6 0,-3-1-8 16,1 2 25-16,-3 4-23 0,-1 4 20 0,-3 5-9 15,-11 20-8-15,16-26 1 0,-16 26 1 16,0 0-2-16,0 0 1 0,0 0 0 0,0 0-1 16,0 0-1-16,11 35 2 0,-10-9 8 0,0 5-22 15,-1 4 21-15,0 1-21 0,0 2 8 0,0-3 4 16,4 0-11-16,2-4 0 0,3 0-12 0,1-6-1 16,5 2-13-16,1-7-8 0,6 3-26 15,-5-12-32-15,14 10-60 0,-31-21-88 0,52-12-278 16,-21 14-4-16,-10-18 378 0</inkml:trace>
  <inkml:trace contextRef="#ctx0" brushRef="#br3" timeOffset="50987.0256">2720 5163 1435 0,'0'0'74'0,"-24"6"-27"16,24-6 1-16,0 0-10 0,0 0-12 0,0 0-15 15,0 0-2-15,0 0 6 0,0 0 9 0,29-9 5 16,-7 2-1-16,2-4-18 0,3-1 24 0,1-2-36 16,4 0 28-16,-1-1-17 0,1-1-6 15,-3 1 4-15,-2 1-6 0,-5 2 2 0,-4 1-2 16,-18 11 2-16,24-19-1 0,-24 19 7 0,0 0 3 16,8-17 3-16,-8 17-1 0,0 0-5 0,-19-20-6 15,19 20-1-15,-28-11-3 0,11 9 0 0,-2 1 1 16,-4 1-3-16,0 2 0 0,-2 4 0 0,1 3 2 15,0 4 1-15,1 4 3 0,-3 3-3 16,2 5 2-16,-3 2-6 0,3 4-8 16,2 3 22-16,2-1-20 0,3 0 24 0,5-1-10 15,4-3-6-15,3-3 5 0,5-2-8 0,5-3 6 16,4-3-6-16,-9-18 2 0,32 28-10 0,-10-18-8 16,6-3-11-16,1-7-16 0,12 1-16 0,-7-13-32 15,19 8-46-15,-18-21-74 0,23 19-89 0,-13-6-178 16,-3-16-2-16,15 18 462 0</inkml:trace>
  <inkml:trace contextRef="#ctx0" brushRef="#br3" timeOffset="51349.8171">3316 5058 1052 0,'0'0'260'0,"-18"2"-171"0,18-2-20 16,-23 15 2-16,23-15-12 0,-21 19-9 0,21-19-12 15,-21 31-23-15,10-14 30 0,4 5-33 16,-3-1 25-16,6 0-12 0,-3 0-10 0,4 2 4 15,-1-4-7-15,3 2 2 0,0-4-6 0,1-17 3 16,3 29-5-16,-3-29 1 0,8 17-3 0,-8-17-1 16,0 0-1-16,0 0 0 0,19 12-1 0,-19-12 0 15,0 0 1-15,23-9 1 0,-23 9 4 0,21-21-1 16,-8 2 1-16,1-2-3 0,2-4 1 16,-2-1-5-16,1-1 5 0,-1-1-6 15,1 2-7-15,-2-1 21 0,1 1-22 0,-2 3 21 16,-1 1-9-16,-2 2-4 0,-9 20 3 0,19-27-2 15,-19 27 1-15,0 0-3 0,0 0 1 0,0 0-1 16,0 0 0-16,17-8 1 0,-17 8-1 0,5 19 2 16,-1-3-5-16,0 4 2 0,1 3-8 0,-4 5-12 15,3 2 17-15,-2 0-27 0,2 3 18 16,2-5-16-16,4 1-10 0,-3-6-6 0,10 1-18 16,-17-24-11-16,39 35-24 0,-22-32-27 0,17 14-51 15,-16-21-54-15,14 0-194 0,4 9-29 0,-17-23 362 16</inkml:trace>
  <inkml:trace contextRef="#ctx0" brushRef="#br3" timeOffset="51681.07">3852 5006 1215 0,'0'0'236'0,"-19"-15"-144"0,19 15-18 0,-24-2-12 15,24 2-20-15,-20 7-16 0,20-7-11 0,-22 16-1 16,22-16 3-16,-19 31 2 0,12-9 5 0,-2 2-3 15,3 5-12-15,1-1 21 0,1 3-26 0,4-2 21 16,3-1-11-16,1-1-8 0,3-1 4 0,0-3-7 16,4-2 3-16,1-2-5 0,-12-19 2 15,31 26-2-15,-14-18 1 0,1-3-1 0,0-3 0 16,0-4 1-16,2-4-2 0,-2-4 3 0,-1-4-2 16,0-4 2-16,-2-4-4 0,-1-5 4 0,0-2-5 15,-2-2 5-15,-1-1-6 0,-3 1-5 0,-2-2 19 16,-2 3-21-16,-4 1 22 0,-2 4-12 0,-2 2-2 15,-2 2 1-15,-1 4-4 0,7 17 1 16,-21-23-5-16,21 23-3 0,-24-7-4 0,24 7-4 16,-26 6-3-16,26-6-6 0,-24 17-2 0,24-17-18 15,-16 23-15-15,18-4-43 0,-2-19-48 16,8 26-97-16,-8-26-160 0,0 0-96 0,25 24 221 16</inkml:trace>
  <inkml:trace contextRef="#ctx0" brushRef="#br3" timeOffset="51909.8229">4363 4487 1119 0,'-14'28'124'0,"-6"-15"-40"0,10 13-10 0,-9-5 2 16,8 14-27-16,-6-3 3 0,7 9 5 15,-4-3-17-15,6 10 3 0,-3-2-18 0,5 4 2 16,-1 4-16-16,2 1 7 0,0 0-17 0,2-1-9 15,0-2 18-15,3-2-24 0,3-6 19 0,2-3-14 16,3-1-18-16,1-9-6 0,5 1-23 0,-5-14-21 16,11 10-59-16,-20-28-91 0,31 9-249 15,-8-2-55-15,-23-7 311 0</inkml:trace>
  <inkml:trace contextRef="#ctx0" brushRef="#br3" timeOffset="52553.1258">4543 4989 1351 0,'0'0'83'15,"-8"29"-16"-15,8-29 0 0,-8 38-6 0,1-18-14 16,6 5-5-16,-5-2 3 0,3 2-34 0,-2 0 23 16,4-1-31-16,0-1 11 0,1-1 5 0,0-2-6 15,0 2 3-15,0-4-6 0,0 0 4 0,0-18-5 16,0 29 3-16,0-29-4 0,1 21-2 0,-1-21-2 15,0 0 0-15,0 0-1 0,0 0 2 0,0 0 0 16,0 0 1-16,0 0-1 0,0 0-1 16,0 0 1-16,8-18-5 0,-5 0 3 0,5-5-4 15,-1-3 3-15,1 0-3 0,2-2 3 16,0-1-3-16,1 1-9 0,0-1 22 0,-2 2-22 16,4 2 23-16,-4 2-11 0,1 1-3 0,0 4 3 15,-2 1-3-15,-8 17 3 0,15-25-3 0,-15 25 2 16,12-17-3-16,-12 17 2 0,0 0-1 15,17-11 0-15,-17 11 1 0,0 0-2 0,19 0 3 16,-19 0-1-16,0 0-1 0,25 12 1 0,-25-12 0 16,19 16-1-16,-19-16 2 0,22 18-3 0,-22-18 2 15,23 19-4-15,-23-19 2 0,21 22-3 0,-21-22 1 16,15 25-3-16,-15-25 3 0,6 31-4 0,-8-13-10 16,-1 0 26-16,-2 1-24 0,-5-1 26 0,-1 0-8 15,-2 1-4-15,-2-1 4 0,1-1-3 16,-2 0 3-16,-1-3-2 0,0-1 2 0,0 0-1 15,17-13 2-15,-31 18 0 0,31-18 0 16,-26 8 0-16,26-8 0 0,-21 1-1 0,21-1 1 16,-17-3-2-16,17 3 0 0,0 0 0 0,-21-15-2 15,21 15 2-15,0 0-2 0,-14-22 3 0,14 22-1 16,0 0 4-16,0 0 3 0,-9-17 4 0,9 17 3 16,0 0 1-16,0 0-1 0,0 0-4 15,0 0-5-15,-5 30-6 0,3-10 0 0,-2 8 0 16,-1 6 0-16,0 4 0 0,1 2 0 0,-2 1 0 15,-1 2 0-15,1-1 0 0,1-2 0 16,1-1 0-16,-1-4 0 0,2-4 0 0,1-5-12 0,3-2-16 16,-1-24-44-16,6 35-21 0,-6-35-128 0,0 0-445 15,0 0 44-15,17 10 290 16</inkml:trace>
  <inkml:trace contextRef="#ctx0" brushRef="#br3" timeOffset="53271.812">5149 4656 1181 0,'0'0'114'0,"-11"-19"-91"16,11 19-11-16,-1-18 4 0,1 18 8 0,2-17 3 15,-2 17 5-15,0 0 0 0,0 0 4 16,0 0 2-16,0 0 1 0,0 0-5 0,0 0-6 15,0 0 1-15,0 0-1 0,9 21 6 0,-9 1-1 16,3 7 3-16,-4 5-10 0,1 7 6 0,-2 3-13 16,-1 3 5-16,-2 2-14 0,2 2 8 15,-3 0-11-15,-1-1 8 0,0-2 4 0,2-2-20 16,0-5 19-16,2-3-22 0,2-8 5 0,1-4 6 16,1-4-8-16,4-5 2 0,-5-17-1 15,8 22 0-15,-8-22-1 0,0 0 1 0,0 0 1 16,21 6-2-16,-21-6 3 0,17-15-1 0,-17 15 2 15,27-33-1-15,-13 10 2 0,2-4-3 0,-1 0 3 16,0 1-4-16,0-1-8 0,-2 4 21 0,0 0-22 16,-4 4 22-16,-1 2-11 0,-8 17-3 0,13-23 3 15,-13 23-2-15,0 0 1 0,0 0-1 16,0 0-2-16,0 0 0 0,0 0-1 0,0 0 2 16,19 10 0-16,-19-10 2 0,13 27-3 15,-7-10-14-15,1 2 20 0,0 1-26 0,3 1 17 16,0-3-12-16,2 1-8 0,-12-19-4 0,29 32-11 15,-29-32-15-15,40 20-24 0,-22-21-35 0,17 12-53 16,-18-26-78-16,20 10-226 0,-3 1-33 0,-12-18 284 16</inkml:trace>
  <inkml:trace contextRef="#ctx0" brushRef="#br3" timeOffset="53490.5663">5887 4489 1381 0,'-18'-9'100'0,"18"9"-27"0,-22 2-12 16,22-2-11-16,-20 17-6 0,9 0-43 16,-1 3 24-16,1 9-31 0,2 6 11 0,1 4 10 15,0 5-11-15,3 2 9 0,0 2-13 0,3 3 9 16,0 1-14-16,2 0 10 0,2-1-11 0,-1-2 9 16,3 1 3-16,-1-5-34 0,4-1 11 0,-2-7-41 15,7 1-14-15,-8-12-21 0,12 10-69 0,-16-36-77 16,12 37-175-16,-2-12-78 0,-10-25 290 15</inkml:trace>
  <inkml:trace contextRef="#ctx0" brushRef="#br3" timeOffset="53678.1075">5708 4941 1547 0,'-23'-19'152'0,"23"19"-53"0,0 0-24 16,0 0-16-16,0 0-21 0,0 0-14 0,0 0-13 15,0 0-8-15,0 0-5 0,0 0 0 0,0 0 0 16,0 0 0-16,38-2 0 0,-11-1-5 0,5 1-10 16,1-4-14-16,7 3-25 0,-4-9-33 0,12 16-77 15,-17-25-180-15,14 15-263 0,1 4 28 0,-10-10 486 16</inkml:trace>
  <inkml:trace contextRef="#ctx0" brushRef="#br3" timeOffset="58806.9139">6252 4591 740 0,'0'0'90'0,"0"0"-28"0,0 0-24 0,0 0 1 15,0 0 5-15,0 0 8 0,0 0-1 0,0 0 2 16,0 0 5-16,0 0-1 0,0 0 3 16,1 23 0-16,3 1-5 0,-8-4-9 15,5 10-1-15,-6-5-14 0,4 6 2 0,-4 0-12 16,4 1 4-16,-4 0-9 0,3 0 4 0,-2 0-7 16,1-1 4-16,-2 2-7 0,2 0 6 0,-3 2-10 15,2 0 6-15,-2 1 8 0,2 1-26 0,-1-3 25 16,1-1-25-16,2-6 9 0,-1-3 4 0,3-6-7 15,0-18 1-15,3 20-4 0,-3-20 0 16,0 0-1-16,0 0 1 0,0 0 3 0,19-2 1 16,-19 2 8-16,0 0 5 0,23-30 5 0,-12 13-1 15,0-6 1-15,1-1-9 0,2-3-14 0,-1 0 23 16,-1 2-28-16,-1 3 26 0,-2 4-13 16,-9 18-4-16,13-24 3 0,-13 24-4 0,0 0 1 15,0 0 0-15,17-13 0 0,-17 13-1 0,0 0 0 16,0 0 0-16,13 18 0 0,-13-18 4 15,16 29-4-15,-5-7-12 0,0 3 25 0,-1 2-25 16,1-2 25-16,0 0-9 0,1-3-10 0,-1 0-1 16,2-1-13-16,2-5-9 0,4 1-15 0,-1-7-10 15,8 3-22-15,-7-11-18 0,13 10-33 0,-14-21-48 16,21 18-67-16,-17-12-155 0,1-6-73 0,16 16 313 16</inkml:trace>
  <inkml:trace contextRef="#ctx0" brushRef="#br3" timeOffset="59244.4203">6986 5151 788 0,'0'-22'275'0,"0"22"-234"16,-9-28-42-16,9 28 30 0,-14-29 1 16,14 29 33-16,-14-25 12 0,14 25 0 0,-17-20 1 15,17 20-6-15,-19-12-7 0,19 12-9 0,-18-6-9 16,18 6-7-16,-21 1-5 0,21-1-4 0,-23 10-4 15,23-10-3-15,-28 21-5 0,28-21 1 0,-28 31-5 16,14-9 2-16,-1 0-5 0,2 3-11 0,0 2 25 16,2-1-26-16,1 1 23 0,3-4-10 15,2-3-8-15,2-1 2 0,3-19-5 16,3 25 1-16,-3-25-2 0,12 18 0 0,-12-18 0 16,18 11 0-16,-18-11-1 0,23 4 2 0,-23-4-1 15,33-6 1-15,-14-3 1 0,2-3-3 0,1-4 4 16,1-3-4-16,0 0 4 0,-1-3-4 0,-1 2 4 15,-4 2-5-15,0 0-10 0,-17 18 12 0,24-28-11 16,-24 28 13-16,0 0 0 0,17-18 13 16,-17 18-12-16,0 0 12 0,0 0-13 0,0 0-13 15,0 0 10-15,0 0-13 0,0 0 12 0,0 0 0 16,-1 26 14-16,1-26-11 0,-1 30 8 0,1-13-14 16,0-17-10-16,2 28-4 0,-2-28-9 15,6 19-11-15,-6-19-12 0,0 0-12 0,33 17-15 16,-33-17-15-16,34-4-39 0,-23-19-70 0,23 11-190 15,-3-5-103-15,-7-18 175 0</inkml:trace>
  <inkml:trace contextRef="#ctx0" brushRef="#br3" timeOffset="59525.6608">7492 4523 1263 0,'0'0'33'0,"0"0"-21"16,-16 19 7-16,16-19-5 0,-4 20 28 0,4-20-10 16,-4 24 20-16,4-24 1 0,0 25-8 0,0-25-1 15,4 28-6-15,-1-10 3 0,-3-18-4 0,5 35 0 16,-4-17-10-16,3 4 4 0,-4 1-7 0,1 4 3 16,-3 1-8-16,1 3 2 0,-2 1-9 15,-1 1 4-15,0 0-9 0,-2 0 4 0,1-2-9 16,0-1 3-16,0-2-7 0,3-2 5 0,-1-3-7 15,1 0-9-15,3-4 16 0,-1-19-37 0,4 30 10 16,-4-30-40-16,10 22-31 0,-10-22-51 0,17 16-118 16,-17-16-287-16,0 0-15 0,24 6 360 15</inkml:trace>
  <inkml:trace contextRef="#ctx0" brushRef="#br3" timeOffset="59982.0036">7672 4934 1525 0,'0'0'60'0,"0"0"-41"0,0 0-6 16,0 0 1-16,0 0 8 0,0 0 6 0,3 18 1 15,-3-18-3-15,0 0-10 0,19 21-6 0,-19-21-6 16,20 16 2-16,-20-16 2 0,28 12 0 0,-28-12 0 15,34 8-1-15,-15-5-6 0,2-2 1 0,2-1-1 16,0-3 0-16,0-1 1 0,0-1-1 16,-3-3 1-16,-1 0-2 0,-19 8 2 0,32-16-2 15,-32 16 3-15,22-18-3 0,-22 18 3 0,0 0-1 16,15-24 4-16,-15 24-3 0,0-21 4 0,0 21-4 16,-8-24 2-16,8 24-4 0,-15-23 3 15,15 23-2-15,-22-17 1 0,22 17 0 0,-26-8 3 0,26 8-1 16,-31 1 4-16,31-1 1 0,-33 13-1 0,16 1 4 15,-1 0-1-15,1 4 4 16,0 2-3-16,1 0 3 0,2 2-6 0,2 1 0 16,2-2-5-16,4-1-1 0,2-2-4 0,3-1 2 15,3 0-5-15,-2-17 4 0,10 29-5 0,-10-29 3 16,22 23-3-16,-22-23-9 0,32 18 6 0,-14-12-13 16,5-3 3-16,0-3-7 0,4 0-10 0,1-8 6 15,2 6-28-15,-2-11-2 0,7 9-37 0,-10-14-26 16,14 14-60-16,-17-21-101 0,2 3-230 15,12 11 5-15,-16-18 474 0</inkml:trace>
  <inkml:trace contextRef="#ctx0" brushRef="#br3" timeOffset="60202.1783">8340 4804 1429 0,'0'0'119'0,"0"0"-58"0,-9 25-6 16,9-25-1-16,-7 19-1 0,7-19-12 0,-11 33-3 15,5-14-11-15,1 3-3 0,-1 1-8 0,2 1 0 16,1-1-9-16,-1 0-1 0,2-1-6 0,-1-1 3 16,3-2-6-16,-1-1 3 0,1-18-7 0,3 30-16 15,-3-30-1-15,8 26-22 0,-8-26 15 0,0 0-32 16,22 25-12-16,-22-25-65 0,21 3-142 16,-21-3-272-16,13-19 15 0,5 15 378 0</inkml:trace>
  <inkml:trace contextRef="#ctx0" brushRef="#br3" timeOffset="60695.8949">8425 4594 1675 0,'0'0'95'0,"0"0"-42"16,0 0-4-16,0 0-8 0,0 0-7 16,0 0-12-16,0 0-9 0,-4-17-7 0,4 17-4 15,0 0-3-15,0 0-6 0,0 0-6 0,0 0-16 16,0 0-24-16,0 0-37 0,0 0-56 0,0 0-71 16,14 29-117-16,-14-29-219 0,7 25 36 15,8 2 488-15</inkml:trace>
  <inkml:trace contextRef="#ctx0" brushRef="#br3" timeOffset="61120.506">8524 4954 1287 0,'0'0'149'0,"-15"17"-55"15,15-17-6-15,-6 16-5 0,6-16-18 0,0 0-12 16,0 0-12-16,-4 17-10 0,4-17-8 0,0 0-6 15,0 0-4-15,0 0-3 0,0 0-3 0,0 0-3 16,0 0-2-16,0 0-2 0,0 0 1 0,0 0-1 16,17-3 0-16,-17 3 0 0,0 0 0 15,26-18 1-15,-26 18 1 0,24-22-1 16,-24 22 2-16,27-24-4 0,-27 24 3 0,29-22-2 16,-29 22 1-16,23-19-1 0,-23 19 1 0,0 0-1 15,23-20 1-15,-23 20-1 0,0 0 1 0,0 0-2 16,0 0 2-16,20-8-1 0,-20 8-1 0,0 0 1 15,0 0 1-15,0 0 0 0,0 0-1 0,20 14 2 16,-20-14-2-16,0 0 3 0,17 26-4 16,-17-26 3-16,14 24-2 0,-14-24 2 0,10 31-3 15,-7-13 4-15,0 2-5 0,-1 2 5 0,-1 2-5 16,0 0 4-16,1-1-4 0,-1 1-7 0,0-6 6 16,-1-18-11-16,5 28 21 0,-5-28-21 15,0 0 7-15,13 19-25 0,-13-19-21 0,0 0-34 16,36 3-88-16,-35-27-232 0,18 5-199 0,6 0 33 15,-11-16 557-15</inkml:trace>
  <inkml:trace contextRef="#ctx0" brushRef="#br3" timeOffset="62025.2948">9888 4623 443 0,'0'0'165'0,"0"0"-89"0,13-21 3 15,-13 21-8-15,0 0 16 0,0 0 4 0,11-21 10 16,-11 21-8-16,0 0-7 0,0 0-13 0,0 0-8 16,0 0-7-16,0 0-5 0,0 0-5 0,0 0-9 15,0 0-10-15,0 0-9 0,0 0-5 0,0 0-2 16,0 0 6-16,0 0 1 0,9 40 8 0,-8-11-8 16,2 7 3-16,-5 4-14 0,2 5 5 15,-3 2-13-15,0 2 7 0,-2-1-11 0,-1 0 8 16,1 1-9-16,-1-3 7 0,0 0 12 0,1-3-27 15,2-4 17-15,0-4-30 0,3-4-7 16,2-7-5-16,4 2-19 0,-6-26-17 0,14 36-27 16,-14-36-40-16,25 22-72 0,-25-22-70 0,0 0-215 15,30 0 96-15,-30 0 401 0</inkml:trace>
  <inkml:trace contextRef="#ctx0" brushRef="#br3" timeOffset="62259.6723">9703 5048 1564 0,'-28'-3'90'0,"28"3"-26"0,-30 3-9 0,30-3-9 16,0 0-8-16,0 0-10 0,0 0-12 15,0 0-8-15,0 0-8 0,0 0-2 16,0 0 0-16,0 0 1 0,27 5 3 0,-7-5-1 16,6-3 0-16,2 0 1 0,5-2-2 0,-1-1-1 15,4 0-10-15,-1-3-11 0,3 4-12 0,-2-4-14 16,4 5-8-16,-7-6-11 0,8 10-16 0,-11-10-20 15,12 13-30-15,-15-12-37 0,13 15-36 0,-13-12-71 16,-3-4-145-16,15 21 146 0,-22-23 276 16</inkml:trace>
  <inkml:trace contextRef="#ctx0" brushRef="#br3" timeOffset="62634.6988">10409 4920 1243 0,'0'0'215'0,"-24"-3"-142"0,24 3-16 16,0 0-4-16,0 0-4 0,-18 9-12 0,18-9-7 15,0 0-6-15,-20 25 0 0,20-25-2 16,-16 29 1-16,7-11-2 0,3 2 0 0,-1-2-3 16,1 2 3-16,1 1-6 0,1-2 1 0,2 1-5 15,2-1-9-15,1-2 21 0,1 1-25 0,5 0 21 16,-7-18-16-16,20 30-3 0,-20-30 3 0,31 25-4 16,-13-16 3-16,3-3-3 0,2-1 1 0,1-4 0 15,1-3 2-15,1-2-1 0,0-3 0 16,-1-3 1-16,-1-2-5 0,-2-2 4 0,-1-3-2 15,-3-1-14-15,-2-4 23 0,-3 0-22 16,-2 0 22-16,-1 2-6 0,-3 2-2 0,-2 1 2 16,-5 17-3-16,5-28 2 0,-5 28-1 0,0-19 3 15,0 19-2-15,0 0 2 0,0 0-1 0,0 0 0 16,0 0-1-16,0 0-3 0,0 0-2 0,0 0-1 16,0 0 1-16,0 0 0 0,-8 26 2 15,6-8-3-15,2 2 1 0,0 0-11 0,0 2-12 16,4 1 14-16,-2-4-35 0,7 6 12 0,-9-25-35 15,19 37-27-15,-19-37-27 0,31 34-73 0,-31-34-102 16,23 11-241-16,4 6 60 0,-27-17 438 0</inkml:trace>
  <inkml:trace contextRef="#ctx0" brushRef="#br3" timeOffset="63040.94">11079 5043 884 0,'-13'-24'222'0,"13"24"-125"16,0 0-32-16,0 0 0 0,-20 10-7 0,20-10-10 16,-10 18-5-16,10-18 6 0,-10 29-2 15,8-8 1-15,-5-2-7 0,4 5-14 0,-2-5 24 16,4 4-35-16,0-6 24 0,0 2-22 0,-1-2-8 16,2-17 0-16,2 29-6 0,-2-29 1 0,2 23-3 15,-2-23 0-15,0 0-3 0,6 19 2 0,-6-19-4 16,0 0 0-16,0 0 2 0,0 0-1 15,0 0 4-15,22-13-2 0,-22 13 3 0,13-25-3 16,-4 7 2-16,1-3-4 0,-2-2 5 16,2 0 8-16,-3-2-27 0,-1 1 28 0,-1 0-28 15,-1 1 15-15,-1 1 5 0,1 1-5 0,0 2 5 16,2 1 0-16,-3 1 4 0,-3 17-2 0,11-27 2 16,-11 27-6-16,10-17 2 0,-10 17-4 0,0 0 1 15,0 0-3-15,17-15 2 0,-17 15-1 0,0 0 0 16,26-6 1-16,-26 6-3 0,25-2-5 0,-25 2-7 15,31-1-8-15,-13 4-12 16,-18-3-3-16,35 2-3 0,-18-4-13 0,9 5-15 16,-7-9-25-16,14 13-52 0,-33-7-56 0,47-2-85 15,-16 10-198-15,-31-8 109 0,50 15 376 0</inkml:trace>
  <inkml:trace contextRef="#ctx0" brushRef="#br3" timeOffset="63431.5929">11610 5013 1360 0,'0'0'109'0,"0"0"-36"0,-25 5-5 0,25-5-2 16,0 0-15-16,0 0-9 0,0 0-6 0,-19 15-8 16,19-15-5-16,0 0-4 0,0 0-4 0,-12 23 1 15,12-23-1-15,-6 22-1 0,6-22-3 0,-8 30-1 16,1-11-4-16,3 1-8 0,-2 1 23 16,-1 2-22-16,0-4 21 0,1-1-13 15,6-18-5-15,-7 28 2 0,7-28-3 0,-1 17 1 16,1-17-2-16,0 0 0 0,0 0-1 0,0 0-2 15,0 0 0-15,0 0 1 0,0 0 3 0,0 0-1 16,17-21 3-16,-17 21-2 0,21-35 2 0,-8 13-3 16,1-1-12-16,0-1 22 0,-1 1-21 0,0 0 23 15,0 3-3-15,-1-1-7 0,-3 3 4 0,0 1-5 16,-9 17 0-16,16-23 1 0,-16 23-1 16,0 0-2-16,0 0 2 0,18-16-2 0,-18 16 1 15,0 0 0-15,0 0 0 0,0 0 1 0,7 17-1 16,-7-17 2-16,9 23-2 0,-9-23 1 15,7 32-3-15,-4-14 1 0,0 1-7 0,1 1-11 16,2 0 4-16,0-2-11 0,2 2 18 0,-8-20-16 16,24 32 8-16,-24-32-19 0,29 29-11 15,-29-29-17-15,31 21-28 0,-31-21-43 0,38 16-97 16,-38-16-176-16,22-4-134 0,4 12 170 0,-26-8 371 16</inkml:trace>
  <inkml:trace contextRef="#ctx0" brushRef="#br3" timeOffset="63837.8364">11970 5045 1151 0,'-23'16'339'0,"23"-16"-290"0,0 0-20 0,0 0 2 16,-9 18 7-16,9-18-5 0,2 17-1 0,-2-17-4 16,7 22-5-16,-7-22-6 0,15 19-17 0,-15-19 29 15,24 19-32-15,-7-12 32 0,4-1-11 0,2-5 1 16,5 0 4-16,1-3-23 0,1-3 10 0,-1-1-23 15,1-4 26-15,-4-1-10 0,1-1 9 16,-3 0-9-16,-2-2-4 0,-2 0 4 0,-2-1-5 16,-18 15 4-16,27-31-3 0,-27 31 2 0,16-30-1 15,-16 30 4-15,3-29-3 0,-3 29 3 16,-7-25-2-16,7 25 2 0,-16-18-3 0,16 18 2 16,-23-11-3-16,23 11 0 0,-32 0 0 0,14 5 1 15,-1 3 3-15,-2 2 2 0,-1 5 5 16,0 1-1-16,0 4 3 0,3 1-6 0,-1 1 3 15,2 2-6-15,2 0 2 0,3-1-5 0,1 2-8 16,6-2 22-16,1-2-23 0,6 0 21 0,4-4-14 16,-5-17-4-16,21 30-2 0,-4-18-8 0,3-3-3 15,5-2-6-15,1-5-4 0,7 2-3 0,0-8-8 16,6 4-7-16,-4-7-13 0,9 6-18 0,-9-12-26 16,14 11-46-16,-17-19-62 0,17 17-63 15,-8-5-205-15,-4-12 30 0,17 20 445 16</inkml:trace>
  <inkml:trace contextRef="#ctx0" brushRef="#br3" timeOffset="64197.2509">12858 4981 1206 0,'-31'-9'262'0,"31"9"-162"0,-30 15-27 0,15 2-3 16,-9-5-11-16,3 9-6 0,-5 0-10 16,3 3-1-16,1 0-8 0,1 4-11 0,3-3 16 15,3 1-27-15,4-2 17 0,3-4-27 0,3-3-2 16,5-17 0-16,1 26 0 0,-1-26 0 0,10 18 0 15,-10-18 0-15,20 11 0 0,-20-11 0 0,33-2 0 16,-13-4 0-16,3-4 0 0,2-6 0 16,2-5 0-16,0-2 0 0,1-5 0 15,0-1 0-15,-3-3 0 0,1 0 0 0,-2-2 0 16,-3 2 0-16,-2-2 0 0,0 0 0 0,-2-1 0 16,-3-1 0-16,1-2 0 0,-1 0 0 0,0 0 0 15,-1 2 0-15,-2 6 0 0,-1 5 0 0,-10 25 0 16,7-24 0-16,-7 24 0 0,0 0 0 0,0 0 0 15,0 0 0-15,-13 24 0 0,2-1 0 0,-3 10 0 16,-4 7 0-16,0 6 0 0,0 2 0 16,-1 1 0-16,4-5 0 0,1-1 0 0,3-3 0 15,5-4 0-15,0-3 0 0,7-3-42 0,-2-7-49 16,12 7-28-16,-11-30-84 0,29 40-210 16,-8-23-173-16,1-10 32 0,13 11 516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09:22.346"/>
    </inkml:context>
    <inkml:brush xml:id="br0">
      <inkml:brushProperty name="width" value="0.05292" units="cm"/>
      <inkml:brushProperty name="height" value="0.05292" units="cm"/>
      <inkml:brushProperty name="color" value="#F274A4"/>
    </inkml:brush>
  </inkml:definitions>
  <inkml:trace contextRef="#ctx0" brushRef="#br0">13674 5041 325 0,'0'0'117'15,"0"0"-40"-15,0 0-9 0,0 0-14 16,0 0 3-16,0 0-4 0,0 0 4 0,0 0-6 16,0 0-9-16,-4-21-5 0,4 21-7 15,0 0-10-15,0 0-1 0,0 0-11 0,0 0-5 16,0 0-2-16,0 0 2 0,0 0 5 0,0 0 2 16,0 0 4-1,0 0 9-15,0 0 1 0,0 0 10 0,12 17-6 0,-12 0-1 0,0-17-5 0,-6 37 6 0,1-17 22 16,3 6-11-16,-5 0 9 0,3 4-32 31,-4-1 1-31,4 3-15 0,-3-3 8 0,3 2 4 16,-1-3-11-16,1 0 6 0,1-2-8 0,-1 0 7 15,0-2-4-15,1-2 6 0,0-4-4 16,1-1 0-16,2-17-5 0,0 21 1 0,0-21-2 16,0 0 1-16,0 0 0 0,0 0 1 0,0 0 0 0,0 0-1 15,0 0 0-15,0 0 0 0,0 0 2 16,0 0 1-16,0 0 1 0,8-27-4 0,-5 5 2 15,1-2-5-15,-2-3 7 0,0 2-6 0,0-2 8 16,0 4-3-16,-2-2 13 0,1 0-4 16,-1 0 6-16,2 0-9 0,-1-3 0 0,-1 0 6 15,2-1-34-15,2 0 30 0,3 1-29 0,0 3 13 16,4 2 10-16,1 2-7 0,2 3 2 0,0 1-1 16,-14 17 0-16,31-26-3 0,-14 15 3 15,0 2-4-15,2 4 2 0,1 2-1 0,-1 2 1 16,0 2-2-16,-1 1-4 0,-1 2-3 0,0 3-5 15,-17-7 0-15,28 15-2 0,-28-15 5 0,19 18-1 16,-19-18 5-16,12 23-3 0,-12-23 1 0,5 29-7 16,-5-29 1-16,-6 31-2 0,-2-14 7 15,-1 4 20-15,-4-2-12 0,-2 2 19 0,-1-1-31 16,-2 1 15-16,1-1-12 0,-1-2 12 16,0 1 5-16,1-3-4 0,-2 0 3 0,19-16-4 15,-31 30 4-15,31-30-4 0,-29 26 5 0,29-26-4 16,-27 22 6-16,27-22-4 0,-22 16 4 0,22-16 2 15,-18 13 5-15,18-13 0 0,0 0 1 0,-25 12-3 16,25-12 0-16,-17 9 1 0,17-9 4 0,-17 12 3 16,17-12 2-16,-19 21-2 0,10-4 4 15,-2 1-5-15,3 7 4 0,-3 3-10 0,4 7 2 16,-2 3-12-16,1 5 6 0,-1 3-12 0,1 0-8 16,-1 3 25-16,-1-2-27 0,1 0 15 15,-2-3-20-15,3 3-32 0,-4-12-21 0,9 11-44 16,-13-17-32-16,16 12-52 0,-15-16-29 0,12 1-74 15,9 8-81-15,-6-34 277 0</inkml:trace>
  <inkml:trace contextRef="#ctx0" brushRef="#br0" timeOffset="296.8708">14276 5000 1391 0,'17'4'128'15,"-17"-4"-84"-15,0 0-7 0,0 0 6 0,0 0-1 16,-18 3-14-16,18-3-14 0,-8 20-10 0,2-2-1 16,-2 9-5-16,-3 5-7 0,-1 3 30 0,-2 3-23 15,0 1 27-15,1 1-11 0,1-1-13 16,1-2 6-16,3-2-11 0,1-3 6 0,3-2-17 15,-1-5-8-15,7 2-28 0,-2-27-21 0,8 37-33 16,-8-37-42-16,18 22-61 0,-18-22-109 0,0 0-154 16,35-7 94-16,-29-15 377 0</inkml:trace>
  <inkml:trace contextRef="#ctx0" brushRef="#br0" timeOffset="781.2519">14441 4862 1315 0,'0'0'322'16,"0"0"-278"-16,-19-6-37 0,19 6-10 0,0 0 0 15,0 0-2-15,0 0-1 0,0 0 2 0,0 0 1 16,0 0 0-16,0 0 0 0,14 17 0 16,-14-17-1-16,22 10 2 0,-22-10-1 0,23 15 4 15,-23-15-2-15,23 19 3 0,-23-19-3 0,25 22 3 16,-25-22-3-16,24 25 3 0,-24-25-5 15,20 33 5-15,-13-15-3 0,0 3 12 0,-2-1 1 16,-1 3 10-16,-4 2 0 0,1 1-14 0,-5 0 30 16,2 3-29-16,-5-3 27 0,-1 2-14 15,0 0-10-15,0 0 3 0,0-3-11 0,1 0 6 16,-1-3-5-16,2-1 5 0,0-4-3 0,6-17 3 16,-6 25-8-16,6-25 0 0,0 0-2 0,0 0-1 15,0 0 1-15,0 0-1 0,0 0 0 16,0 0 2-16,0 0 2 0,24-19-1 0,-10-1 2 0,2-4-5 15,3-4 4-15,-1-2-5 0,2 0 6 0,-2 0-5 16,-2 1 6-16,-3 2-6 16,1 0-11-16,-5 4 27 0,1 0-26 0,1 5 28 15,-11 18-12-15,16-25-3 0,-16 25 1 0,0 0-2 16,0 0 1-16,0 0-1 0,0 0 0 0,0 0 0 16,0 0-1-16,18 27 2 0,-14-11-3 0,-2 5-10 15,-1 2 24-15,0 2-26 0,2 1 24 0,-2-2-18 16,4 1-15-16,0-3-7 0,5 1-17 0,-2-6-9 15,10 5-24-15,-18-22-22 0,42 31-52 16,-42-31-73-16,52 12-172 0,-20-4-92 0,-6-17 152 16</inkml:trace>
  <inkml:trace contextRef="#ctx0" brushRef="#br0" timeOffset="1031.2581">15435 4535 1267 0,'-15'-26'100'0,"15"26"-7"0,-13-25-15 16,13 25 10-16,0 0-17 0,-17 2-23 0,17-2-24 15,-21 16-27-15,9 4 31 0,1 6-31 0,-1 8 28 16,1 7-8-16,-1 4-13 0,2 2 8 0,-1 4-13 16,4 1 7-16,2 0-11 0,2 1 9 15,3 1-11-15,0-1 13 0,3 1 4 0,-2-1-21 16,3 1 7-16,-3-6-37 0,4 0-1 15,-5-7-9-15,7 4-25 0,-9-17-29 0,14 13-77 16,-19-24-88-16,16 4-195 0,2 3 0 0,-11-24 316 16</inkml:trace>
  <inkml:trace contextRef="#ctx0" brushRef="#br0" timeOffset="1312.5221">15504 4919 1297 0,'0'0'166'16,"-24"7"-64"-16,24-7-22 0,-29 17-18 16,29-17-9-16,-30 28-14 0,17-10-2 15,-3-1-9-15,3 1-1 0,13-18-6 0,-23 34-3 16,23-34-1-16,-16 32-1 0,16-32-3 0,-7 28 0 16,7-28-6-16,-2 24-12 0,2-24 25 0,5 23-25 15,-5-23 24-15,11 20-12 0,-11-20-2 0,16 18-1 16,-16-18-2-16,21 13 1 0,-21-13-3 0,23 11 1 15,-23-11-1-15,24 7 0 0,-24-7 0 0,27 6 0 16,-27-6 0-16,33 1-9 0,-14 1-14 16,1-4-16-16,6 4-22 0,-2-8-32 15,12 12-54-15,-14-22-135 0,12 13-319 0,2 2 54 16,-2-8 303-16</inkml:trace>
  <inkml:trace contextRef="#ctx0" brushRef="#br0" timeOffset="1453.2274">16179 5244 1747 0,'0'0'110'0,"-33"-3"-101"0,15 0-10 0,1-1-10 15,-2-3-17-15,19 7-29 0,-41-13-62 0,41 13-199 16,-28 4-253-16,10-8-5 0,18 4 392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10:04.10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753 6632 736 0,'-11'-18'65'0,"11"18"-4"15,0 0-13-15,-10-25 0 0,10 25-1 0,-1-18-1 16,1 18-10-16,0-17-4 0,0 17-11 16,0 0-1-16,0 0 4 0,0 0 4 15,0 0 2-15,0 0-3 0,0 0-7 0,0 0-9 16,0 0-4-16,0 0-4 0,-16 29 2 0,16-29-2 16,-16 32 8-16,6-12-1 0,1 3 7 0,-4 0-2 15,5 1 5-15,-2-1-7 0,4 2 2 0,0-3-8 16,2 0 2-16,3-3-7 0,2-1 3 0,-1-18-6 15,8 29 2-15,-8-29-3 0,13 21 2 0,-13-21-2 16,18 11 3-16,-18-11-3 0,23 3 2 16,-23-3 0-16,23-6 1 0,-23 6 2 0,26-19-2 15,-13 2 5-15,1-1-6 0,-2-5 6 0,1-4-9 16,1-1 4-16,-3-2-5 0,-2 0 5 0,0 0-8 16,-3 2 7-16,-2 2-7 0,-3 6 7 0,-2 1-2 15,1 19 6-15,-9-29-3 0,9 29 3 0,-16-20-3 16,16 20 1-16,-19-9-2 0,19 9 1 15,-20-3 1-15,20 3-1 0,-20 6 2 0,20-6 0 16,-25 18 5-16,25-18-1 0,-25 32 9 16,11-15-3-16,3 3 3 0,-1 0-6 0,4 1 1 15,-2 1-7-15,4 0 3 0,2 0-6 0,3-1 3 16,1-1-7-16,3-3 4 0,-3-17-4 0,9 27 4 16,-9-27-3-16,16 20 1 0,-16-20 0 0,20 14 1 15,-20-14-3-15,21 8 4 0,-21-8-1 16,22 0 0-16,-22 0 1 0,22-8-1 0,-22 8 2 15,22-14-2-15,-22 14 4 0,20-26-5 0,-20 26 3 16,20-32-5-16,-9 12 6 0,-1 2-5 0,-2-1 4 16,0 2-4-16,-8 17 2 0,9-27-1 0,-9 27 3 15,3-17-1-15,-3 17 3 0,0 0 0 0,0 0-1 16,0 0-2-16,-21-14 0 0,21 14-1 16,-19 7-1-16,19-7 2 0,-23 17-2 15,23-17 2-15,-28 28-2 0,14-9 6 0,0 1-2 16,0 1 5-16,1-1-3 0,1-2 4 0,12-18-6 15,-18 30 2-15,18-30-4 0,-9 21 1 0,9-21-4 16,0 0 2-16,4 19-2 0,-4-19 1 0,0 0 0 16,22 9 0-16,-22-9 1 0,23-3 0 0,-23 3 2 15,29-10-2-15,-29 10 2 0,28-18-2 16,-28 18 2-16,29-20-3 0,-29 20 2 0,23-22-4 16,-23 22 4-16,16-17-2 0,-16 17 3 0,0 0 1 15,0 0 2-15,0 0 4 0,0 0 1 16,0 0-2-16,0 0-3 0,-12-19-4 0,12 19 0 15,-17 0 1-15,17 0-1 0,-21 3 2 0,21-3 0 16,-24 10 3-16,24-10 1 0,-26 17 3 0,26-17-1 16,-24 19 1-16,24-19-3 0,-21 22 1 15,21-22-4-15,-12 18 0 0,12-18-3 0,-6 17 0 16,6-17-4-16,0 0 3 0,5 19-3 0,-5-19 1 16,0 0 1-16,19 11-1 0,-19-11 2 0,21 0-1 15,-21 0 2-15,28-9 0 0,-28 9 0 0,30-22-1 16,-30 22 2-16,32-27-3 0,-32 27 5 0,28-29-5 15,-28 29 3-15,19-30-1 0,-19 30 7 16,10-24 2-16,-10 24 8 0,0-18 0 16,0 18-2-16,0 0-6 0,-16-18-4 0,16 18-4 15,-19-6-1-15,19 6-1 0,-27 6-1 0,27-6 0 16,-31 19-2-16,31-19-3 0,-33 30-8 0,14-13-1 16,2 2-9-16,0-3 0 0,6 2-13 0,11-18-12 15,-13 26-36-15,13-26-53 0,7 17-102 0,-7-17-312 16,0 0 44-16,37 23 400 0</inkml:trace>
  <inkml:trace contextRef="#ctx0" brushRef="#br0" timeOffset="1359.5376">2087 6251 597 0,'0'0'79'15,"1"-20"-18"-15,-1 20-2 0,-10-22 0 0,10 22 10 16,-12-23 4-16,12 23-4 0,-18-21-3 0,18 21-7 16,-27-18-7-16,27 18-14 0,-32-11-8 15,15 11-5-15,-5 0-3 0,1 5-1 0,-7 1-2 16,1 8 2-16,-6 0-3 0,-1 8 4 16,-4 3-3-16,-1 7 9 0,-5 2-6 0,4 4 8 15,-5 1 8-15,4 3-31 0,-2 2 24 0,3 5-27 16,0 0 6-16,4 2 10 0,4-1-14 0,7-1 11 15,1-3-14-15,9-3 7 0,2-4-9 16,9-5 6-16,5-3-10 0,5-4 5 0,6-4-6 16,4-4 4-16,5-2-3 0,3-2 4 0,5-6-2 15,4-1 2-15,2-5-1 0,3-3 0 0,2-2 1 16,0-3-2-16,3-4 3 0,0 0-2 0,0-5 2 16,0 1-3-16,-4 1 3 0,-2 0-4 0,-3 1 3 15,-2-1-2-15,-5 1 2 0,-4 3-2 0,-4-2 2 16,-19 10-1-16,27-13 1 15,-27 13-1-15,0 0 0 0,19-11 1 0,-19 11 1 16,0 0 1-16,0 0 1 0,0 0 0 0,0 0-2 16,0 0-1-16,0 0-2 0,0 0 1 0,0 0-1 15,-3 20 1-15,3-20-2 0,-5 25 2 0,5-25-10 16,-7 27-5-16,5-10-16 0,2-17-10 0,-2 33-28 16,2-33-19-16,5 30-32 0,-5-30-73 0,10 26-53 15,-10-26-141-15,0 0-66 0,34 37 384 16</inkml:trace>
  <inkml:trace contextRef="#ctx0" brushRef="#br0" timeOffset="1937.6747">2714 6668 862 0,'3'-16'217'0,"-3"16"-168"16,0 0-18-16,-17-19 12 0,17 19 22 0,0 0 6 15,-31-19-4-15,31 19-14 0,-24-7-10 0,24 7-8 16,-32-4-5-16,32 4-6 0,-36 4-2 0,15 2 0 16,-2 0-3-16,1 5 2 0,-4 1-5 15,3 4 3-15,-2 2-5 0,2 5 4 0,-3 1-5 16,3 5 2-16,0 0-6 0,1 0 5 0,1 1-8 16,3 2 5-16,2-3-7 0,4 0 3 15,2-4-7-15,4-2 4 0,4-4-5 0,2-19 2 0,5 27-4 16,-5-27-14-16,17 18 30 0,-17-18-25 15,31 11 29-15,-6-12-15 0,0-3-15 16,6-5 26-16,4-6-29 0,-1-3 29 0,1-6-9 16,1-3-7-16,-4-2 7 0,0 1-5 0,-3-1 5 15,-3 3-5-15,-4 0 4 0,-4 2-4 0,-2 2 3 16,-4 3-4-16,-4 2 4 0,-8 17-3 0,11-25 3 16,-11 25-1-16,0 0 4 0,0 0-2 0,0 0-1 15,0 0 0-15,0 0-6 0,0 0 0 0,0 0-5 16,-2 17-2-16,-1 1-6 0,-4 3 1 15,4 7-8-15,-4-2 1 0,6 3-13 0,-2-6-4 16,6 3-23-16,-3-9-13 0,14 9-30 0,-14-26-32 16,26 32-40-16,-26-32-57 0,37 11-109 15,-3 4-96-15,-17-21 359 0</inkml:trace>
  <inkml:trace contextRef="#ctx0" brushRef="#br0" timeOffset="2282.4279">3322 6506 1194 0,'-33'0'104'0,"13"15"-26"15,-13-8-6-15,7 14 1 0,-9-3-16 0,6 6-9 16,-9 0-16-16,4 6 4 0,0-3-10 16,4 5 4-16,-1-5-12 15,8 1 0-15,1-5-9 0,9-5 2 0,13-18-10 0,-14 24 1 0,14-24-3 16,0 0-2-16,20 21 2 0,-20-21 0 15,34 6 0-15,-11-7-1 0,5-3 3 0,4-2 0 16,2-2-1-16,3-1 1 0,1 1-1 0,0-1-2 16,-3 2 3-16,-4 1-1 0,-5 2 1 0,-4 3 0 15,-4 2-4-15,-18-1 1 0,22 11-2 16,-22-11 2-16,10 20 0 0,-10-20 4 0,-8 34-3 16,-5-10 3-16,-2 6-7 0,-7 3 5 0,-5 2-7 15,-2-1-6-15,-4-2 27 0,0 0-25 0,3-3 25 16,-1 1-12-16,3-4-12 0,3-4-6 0,6-2-22 15,1-12-27-15,17 9-69 0,1-17-93 0,0 0-268 16,0 0-50-16,22-19 288 0</inkml:trace>
  <inkml:trace contextRef="#ctx0" brushRef="#br0" timeOffset="3016.8034">4198 6631 1044 0,'0'-21'134'0,"0"21"-40"16,0 0-38-16,0 0-16 0,0 0-19 15,-21 11-13-15,21-11-1 0,-19 22 8 0,19-22 5 16,-27 36 12-16,12-15 1 0,3 6 7 15,-2-5-7-15,3 6 3 0,-3-5-11 0,5 3 1 16,-1-3-8-16,2 2 2 0,2-1-7 0,3 0 4 16,0-2-8-16,3-2 2 0,3-2-8 0,-3-18 2 15,13 28-6-15,-13-28 3 0,23 19-3 0,-23-19-15 16,36 12 32-16,-17-10-32 0,4-3 18 16,1-4 14-16,0-1-30 0,2-3 29 0,-1-3-13 15,-1-2-3-15,0-3 2 0,-1-2-3 0,-1 1 3 16,-1-2-3-16,-3 1 4 0,-2 0-3 0,-1 1 2 15,-2-1-4-15,-13 19-1 0,22-32-7 0,-22 32-1 16,17-30-5-16,-17 30 7 0,12-22 1 0,-12 22 4 16,0 0 2-16,0 0 5 0,0 0 1 15,0 0 0-15,0 0-3 0,0 0-3 16,0 0 2-16,0 0-1 0,2 18 4 0,-4-1-2 16,0 1 2-16,-1 1-4 0,2 1 4 0,0 0-5 15,2 1 4-15,1-2-3 0,2 1 3 0,1-1-3 16,2-1 3-16,2 0-4 0,-9-18 5 0,19 30-4 15,-19-30-14-15,23 23 32 0,-23-23-33 0,25 15 34 16,-25-15-18-16,25 5 3 0,-25-5 2 16,26-9-11-16,-26 9 38 0,24-20-29 0,-24 20 29 15,23-35-15-15,-12 12-9 0,-2-4 4 0,-1-1-8 16,-1-1 3-16,-1-1-7 0,2-1 4 16,-2-1-6-16,0 1 5 0,0-2-7 0,0 3-3 15,-2 0-13-15,3 5-6 0,-3 0-18 0,-4 25-11 16,9-36-22-16,-9 36-23 0,10-22-34 0,-10 22-60 15,0 0-28-15,22 4-106 0,-6 15-96 16,-16-19 279-16</inkml:trace>
  <inkml:trace contextRef="#ctx0" brushRef="#br0" timeOffset="3446.2667">5314 6648 1171 0,'-17'-4'86'0,"-8"1"-44"0,2 5 11 16,-5-3 14-16,7 9-2 0,-10-4-10 0,8 9-4 16,-5-2-11-16,3 8-2 0,-2 1-11 0,5 4 0 15,0-1-7-15,4 4 5 0,0-2-8 16,4 2 3-16,1-2-9 0,5 0 2 0,1 0-9 15,6-4 1-15,2-1-5 0,4-3 3 0,-5-17-4 16,21 26 3-16,-21-26-2 0,30 16 2 16,-10-14-1-16,2 0 0 0,1-7 1 0,4-1-1 15,1-5 2-15,0-4-1 0,1-2 3 0,-4-3-3 16,0-4 5-16,0-2-6 0,-2 0 6 0,-3 0-5 16,-1 2 2-16,-3 1-4 0,-3 1 3 15,0 2-4-15,-5 0 5 0,-8 20-5 0,10-26 3 16,-10 26-1-16,0 0 1 0,0 0 0 0,0 0-1 15,0 0-3-15,0 0-5 0,0 0-5 0,0 0-6 16,-5 32 2-16,-1-5-5 0,-1 0 4 0,-1 2-9 16,0-4-1-16,7 2-17 0,-4-7-10 0,12 6-34 15,-7-26-31-15,19 36-57 0,-19-36-63 16,32 14-133-16,-3 2-109 0,-29-16 307 0</inkml:trace>
  <inkml:trace contextRef="#ctx0" brushRef="#br0" timeOffset="3754.7113">5803 6584 1451 0,'0'0'175'0,"-41"12"-129"0,19-5-4 0,-1-1 0 16,4 4-4-16,-1-2-12 0,3 3-1 0,17-11-8 16,-28 21-2-16,28-21-5 0,0 0-4 15,-14 20-6-15,14-20 0 0,0 0-1 0,13 26 1 16,-13-26-2-16,26 19 3 0,-7-10-3 0,2-2 4 15,4 0-2-15,-1 0 1 0,0-1 0 16,0 2-1-16,-3 0 0 0,-1 2 2 0,-20-10-3 16,28 19 4-16,-28-19-1 0,14 22 2 0,-14-22 0 15,4 24 3-15,-4-24-4 0,-8 34 3 16,-1-15-5-16,-3 2 3 0,-3-1-6 0,-3 0 5 0,-1-3-7 16,-2 0-1-16,0-2-6 0,-1-1-21 0,5-2 17 15,-2-6-40-15,19-6 2 0,-28 7-53 16,28-7-196-16,0 0-283 0,0 0-9 0,0 0 428 15</inkml:trace>
  <inkml:trace contextRef="#ctx0" brushRef="#br0" timeOffset="4600.6821">7259 6616 1062 0,'-20'-19'54'0,"20"19"-5"0,0 0 19 0,-19-10 13 15,19 10 3-15,-20-3-16 0,20 3-16 0,-25 3-7 16,7 0-7-16,18-3-4 0,-34 17-7 16,15-1 2-16,-5 0-2 0,2 10 5 0,-6 0-5 15,5 6 5-15,-2-1-9 0,1 2 4 0,3-3-11 16,2 0 4-16,3-4-12 0,7-4 1 0,3-4-7 16,6-18-1-16,-2 24-2 0,2-24 0 0,0 0-1 15,19 23 3-15,-19-23-2 0,28 5 1 0,-10-9-1 16,4-2 1-16,3-4 0 0,2-4 0 0,2-4 3 15,0-4-5-15,-2-1 7 0,0-1-7 16,-3-2 4-16,-1 2-3 0,-1-1 2 0,-5-1-8 16,-2 1 1-16,-2 2-8 0,-2 3 1 15,-3 1-5-15,-8 19 2 0,13-21-2 0,-13 21 3 16,0 0 4-16,0 0 2 0,0 0 3 0,0 0-2 0,0 0 0 16,0 0-1-16,0 0 4 0,-4 33-1 0,2-8 7 15,-3 5-4-15,1 3 9 0,-2 4-9 16,1 2 9-16,-1 4-10 0,0 2 9 15,0 5-9-15,1-1-5 0,-2 4 25 0,2 2-22 16,-2-2 22-16,1 0-8 0,-2-1-13 0,1-3 10 16,0-3-8-16,0-4 10 0,-1-2-8 0,1-4 7 15,-2-2-6-15,2-4 11 0,-1-6-2 0,-2-5 9 16,10-19-2-16,-24 22 3 0,24-22-4 0,-30 14-2 16,12-12 3-16,-1-1-4 0,-4-5 2 15,-1-2-3-15,-2-7-3 0,0-2-7 0,3-5 2 16,0-1-3-16,3-5 0 0,3-2-4 0,3-1 5 15,3-2-7-15,5-3 8 0,3 0-6 0,7-1 7 16,3 0-8-16,6 2 8 0,2 0-7 16,5 1 5-16,0 2-13 0,5 1-2 0,-1 0-19 15,7 3-12-15,-5-3-4 0,10 9-52 0,-8-12 8 16,13 17-72-16,-14-19-67 0,20 10-192 16,-3 7-99-16,-6-11 277 0</inkml:trace>
  <inkml:trace contextRef="#ctx0" brushRef="#br0" timeOffset="4835.0651">7738 6586 1300 0,'0'0'206'0,"-22"-5"-171"0,22 5-17 15,-28 15 7-15,28-15 2 0,-30 29 1 0,13-9-3 16,1 10 7-16,-2 0-9 0,4 7 5 0,0 2-15 15,3 2 7-15,-1 0-13 0,1 2 6 0,2-1-11 16,2-3-13-16,1-2 24 0,2-3-31 16,4-3 14-16,1-6-29 0,9-1-37 0,-10-24-32 15,28 35-136-15,-28-35-278 0,29 17-40 0,3-9 290 16</inkml:trace>
  <inkml:trace contextRef="#ctx0" brushRef="#br0" timeOffset="5006.951">7782 6263 1449 0,'-29'4'220'0,"29"-4"-222"0,0 0-21 16,0 0-21-16,-20-4-21 0,20 4-23 0,0 0-10 15,0 0-10-15,0 0-33 0,28 0-41 16,-28 0-89-16,23-9-134 0,6 26 164 0,-29-17 241 15</inkml:trace>
  <inkml:trace contextRef="#ctx0" brushRef="#br0" timeOffset="5256.9721">8060 6584 1414 0,'0'0'121'0,"-16"42"-33"0,7-21-21 15,5 5-8-15,-3-3-20 0,3 4-6 0,-2-3-12 16,1 3-1-16,-1-3-9 0,0 0 1 0,2 0-7 15,1-1 2-15,1-2-5 0,4-3 2 0,-2-18-5 16,7 28 1-16,-7-28-3 0,15 19 1 0,-15-19-1 16,23 9 2-16,-23-9 2 0,29-5 0 0,-12-6 6 15,2-5-1-15,2-7 4 0,1-5-5 16,2-2 1-16,-1-3-6 0,-2 1 4 16,-2-1-6-16,-2-1 6 0,-3 2-6 0,-2 0 1 15,-3 1-17-15,0 0-11 0,-6-4-35 0,6 8-38 16,-12-19-61-16,17 26-119 0,-21-17-144 0,10 9-108 15,-3 28 221-15</inkml:trace>
  <inkml:trace contextRef="#ctx0" brushRef="#br0" timeOffset="5663.2006">8488 6774 1556 0,'0'0'62'0,"0"0"-37"16,0 0 7-16,0 0 10 0,0 0 5 0,17-16-9 15,-17 16-11-15,28-25-10 0,-9 8-5 0,2-3-9 16,4 1 2-16,3 1-5 0,-2 0 3 0,1 0-3 16,-2 2 3-16,-5 0-6 0,0 2 5 0,-20 14-4 15,25-25 4-15,-25 25 0 0,12-17 2 0,-12 17 0 16,0 0 2-16,-6-20-3 0,6 20-1 15,-23-12-4-15,6 9-1 0,-4 3 0 0,-2 3 0 16,-1 3 3-16,-4 2-2 0,0 4 2 16,-2 4-2-16,1 3 5 0,-2 6 1 0,2 1 10 15,0 2 0-15,2 5 8 0,4-1-8 0,5 0 2 16,4-2-10-16,3-3-1 0,6-3-7 0,3-2 4 16,3-2-6-16,4-3 3 0,-5-17-2 0,22 27-1 15,-5-19-4-15,4-3-6 0,7-5-7 16,3-5-9-16,8-3-9 0,1-9-16 0,10 3-33 15,-7-13-44-15,15 16-61 0,-20-23-75 0,18 15-140 16,-4 3-86-16,-15-17 282 0</inkml:trace>
  <inkml:trace contextRef="#ctx0" brushRef="#br0" timeOffset="5944.5082">9067 6620 1364 0,'-23'7'130'0,"2"4"-46"0,9 11-5 0,-8-4-25 16,4 8-9-16,-5-2-14 0,4 2 5 0,-4-1-6 15,7-1 4-15,-1-5-9 0,5 0-2 0,10-19-8 16,-10 27-7-16,10-27-3 0,0 0-1 0,4 18-2 16,-4-18 3-16,0 0 0 0,21 3 1 0,-21-3 3 15,28-17-2-15,-9 1 1 0,3-6-3 16,0-3 3-16,1-4-5 0,0-2 6 0,1 1-4 16,-4 2 3-16,0 3-8 0,-3 4 0 0,-1 2 0 15,-16 19 0-15,25-28 0 0,-25 28 0 16,0 0 0-16,20-14 0 0,-20 14 0 0,0 0 0 15,0 0 0-15,3 20 0 0,-3-20 0 0,0 38 0 16,-2-12 0-16,-2 3-15 0,-2 1-12 0,2 1-21 16,0-7-17-16,8 8-51 0,-4-32-87 15,20 30-345-15,-8-7-64 0,1-5 200 0</inkml:trace>
  <inkml:trace contextRef="#ctx0" brushRef="#br0" timeOffset="6538.241">10181 6584 1261 0,'-28'-3'89'16,"11"9"-37"-16,-7-4-2 0,24-2 5 0,-40 14-2 15,23-2-4-15,-6-1-7 0,4 6 2 0,-4-1-7 16,6 4 0-16,-1 1-9 0,6 3-1 0,0-2-9 16,3 1-1-16,4-1-9 0,4-3 1 15,3 0-7-15,6-1 3 0,-8-18-6 16,25 32 4-16,-5-19-5 0,3-1 4 0,4-4-2 15,3-4 2-15,3-1-1 0,1-6 3 0,2 0-1 16,0-3-2-16,-1-4 3 0,-6-1-4 0,-3-2 5 16,-3-2-2-16,-6 0 4 0,-17 15-1 0,28-35 1 15,-19 15-5-15,-4-4 2 0,-2-3-6 16,-3 1 6-16,-3-3-10 0,-2 2 2 0,-2 1-11 16,-3 0 1-16,-2 2-6 0,0 1 5 0,-2 1-5 15,14 22 8-15,-27-30-2 0,27 30 6 0,-22-13 0 16,22 13-9-16,-20 1-12 0,20-1-18 0,-20 17-18 15,15 5-18-15,5-22-23 0,-16 43-44 0,16-43-48 16,-7 40-190-16,17-9-78 0,-10-31 216 16</inkml:trace>
  <inkml:trace contextRef="#ctx0" brushRef="#br0" timeOffset="6835.1038">11245 6129 1481 0,'-29'-31'53'0,"6"3"-25"0,-7 0 14 16,5 11 5-16,-8-1 3 0,5 9-12 16,-6 2-5-16,2 6-4 0,-3 3 0 0,4 9 2 15,-1 1-4-15,2 8 1 0,1 3-9 0,-1 7 2 16,0 5-8-16,5 6 4 0,-2 5-9 15,5 2 5-15,4 4-10 0,3 2-7 0,4 0 16 16,3 1-18-16,3-2 16 0,1-1-7 0,3-1-8 16,2-2 3-16,3-2-17 0,-1-4-2 0,7-5-26 15,-4-7-14-15,9 1-43 0,-15-32-39 0,29 49-92 16,-29-49-97-16,0 0-198 0,27 31 27 0,-27-31 481 16</inkml:trace>
  <inkml:trace contextRef="#ctx0" brushRef="#br0" timeOffset="7038.2351">10567 6577 1413 0,'0'0'386'0,"-21"0"-326"0,21 0-29 0,0 0-9 16,0 0-14-16,0 0-5 0,0 0-2 0,0 0-1 16,32 0 1-16,-9-3-2 0,7-2 1 15,8 0 0-15,8-3 0 0,4 0-5 0,5-2-8 16,4 0-12-16,-2-3-17 0,9 3-16 0,-8-8-35 15,14 13-43-15,-17-21-81 0,20 18-198 0,-7-1-121 16,-9-11 153-16,11 20 383 0</inkml:trace>
  <inkml:trace contextRef="#ctx0" brushRef="#br0" timeOffset="7257.04">11887 5974 1681 0,'-18'-20'56'16,"-5"-4"-31"-16,1 3-2 0,-3 2 10 0,-1 7-2 15,-3 2 2-15,0 9 2 0,-3 2-3 0,0 9-1 16,0 4-9-16,-1 8-1 0,-1 3-9 0,0 8 0 16,-3 6-12-16,2 5 0 0,-3 7 0 15,2 4 0-15,0 1 0 0,4 1 0 0,5 2 0 16,4 0 0-16,3-3 0 0,7 0 0 16,2-5 0-16,4-5 0 0,3 0 0 0,3-5 0 15,3-1-22-15,-2-6-11 0,8-2-16 0,-6-9-17 16,13 6-75-16,-15-29-28 0,25 39-100 0,-25-39-252 15,10 17 15-15,8-4 236 0</inkml:trace>
  <inkml:trace contextRef="#ctx0" brushRef="#br0" timeOffset="7444.5363">11054 6555 1906 0,'0'0'86'0,"0"0"-55"0,0 0-14 16,0 0-10-16,0 0-7 0,0 0 0 15,25-12 0-15,-2 6 0 0,7-3 0 0,8 2 0 16,6-3-5-16,3 1-17 0,-1 0-23 0,7 4-32 16,-12-9-74-16,21 21-300 0,-17-9-169 0,-1 2 7 15,2 10 551-15</inkml:trace>
  <inkml:trace contextRef="#ctx0" brushRef="#br0" timeOffset="8491.0116">1012 8307 786 0,'0'0'204'0,"9"-18"-156"0,-9 18-13 16,0 0 11-16,0 0 11 0,0 0-1 0,0 0-21 16,-23-11-20-16,23 11-12 0,-23 16 7 0,23-16 9 15,-28 33-2-15,9-18 27 0,5 13-6 16,-6-9 16-16,6 7 1 0,-2-4-11 0,5 2-1 16,-1-4-12-16,4 2 0 0,-1-5-11 0,6 0-1 15,3-17-11-15,-2 27-1 0,2-27-6 0,11 18 1 16,-11-18-2-16,21 11-1 0,-21-11 2 0,28 2-1 15,-28-2 2-15,34-10-2 0,-14 1 2 0,-1-2-3 16,-2-1 3-16,-17 12-1 0,28-32 2 16,-16 15 0-16,-2-2 4 0,0 1-5 0,-4-2 4 15,-3 0-5-15,-3 2 3 0,-1 0-1 16,1 18 2-16,-12-28-3 0,12 28 3 0,-18-22-2 16,18 22 3-16,-20-13-2 0,20 13 0 0,-20-8-2 15,20 8-1-15,-21 3-1 0,21-3-1 0,-20 11 0 16,20-11-1-16,-19 23 3 0,19-23-1 0,-19 31 5 15,11-13-6-15,1 0 8 0,2-1-7 16,1 2 5-16,4-19-2 0,-1 26 0 0,1-26 1 16,9 20-1-16,-9-20-4 0,0 0 3 0,28 16-1 15,-28-16 1-15,29 3 2 0,-12-4 1 0,2-5 2 16,2 0 0-16,-2-3 2 0,2-1-4 0,-4 0 2 16,0-1-5-16,-17 11 4 0,26-21-1 15,-26 21 3-15,16-19 0 0,-16 19 2 0,0 0-2 16,9-21-2-16,-9 21 0 0,0 0-3 15,0 0 2-15,0 0 0 0,0 0-3 0,-13-18 1 16,13 18 0-16,0 0-2 0,-22 2 1 0,22-2-3 16,-23 14 1-16,23-14-4 0,-32 25 3 0,16-8-3 15,-1 2-1-15,0 2-7 0,2-2-2 0,-1 3-17 16,0-5-6-16,6 4-20 0,10-21-27 0,-9 33-83 16,9-33-150-16,0 0-274 0,0 0 26 15,25-2 504-15</inkml:trace>
  <inkml:trace contextRef="#ctx0" brushRef="#br0" timeOffset="8953.6336">1965 8008 1375 0,'0'0'91'15,"-10"-19"-45"-15,10 19-15 0,-3-18-5 0,3 18 5 16,0 0-1-16,0 0-2 0,0 0-4 0,0 0-6 16,0 0-5-16,0 0-11 0,0 0-2 0,0 0 1 15,0 18 6-15,1 4 2 0,2 6 7 0,-3 6-6 16,0 4 6-16,-2 3-9 0,-2 5 8 0,-2 4 4 15,1 2-24-15,-2-1 17 0,0-1-20 16,1-4 3-16,0-2 10 0,1-3-10 0,1-1 8 16,4-1-14-16,-1-8-3 0,3-1-18 15,0-8-7-15,5-1-19 0,-7-21-14 0,13 28-29 16,-13-28-38-16,0 0-48 0,0 0-47 0,27-4-167 16,-27 4-48-16,13-21 375 0</inkml:trace>
  <inkml:trace contextRef="#ctx0" brushRef="#br0" timeOffset="9459.8277">1599 8091 1643 0,'-32'-8'70'0,"32"8"-18"0,0 0-19 16,0 0-13-16,0 0-6 0,0 0-7 0,0 0 0 16,0 0 2-16,21-26 6 0,1 13-1 15,5-4 1-15,9-2-5 0,2-4 2 0,6-1-6 16,1 0 1-16,0 0-4 0,2 3 4 0,0 1-4 15,0 2 4-15,-4 2-4 0,0 1 2 0,-4 3-4 16,-1 4 2-16,-6 2-3 0,-2 3 2 0,-6 5 0 16,-5 0-2-16,-19-2 4 0,28 15 0 15,-28-15 0-15,20 21-1 0,-20-21 1 0,12 32-3 16,-10-9 5-16,-2 5-3 0,-2 8 5 16,-3 3-8-16,-3 2 7 0,-3 2-8 0,-1 0 5 15,-2 2-7-15,1 1-6 0,-1 3 19 0,2-3-17 16,0-5 20-16,4-2-4 0,-1-9-10 0,5-2 5 15,3-4-6-15,4-4 2 0,0-3-1 0,-3-17 0 16,14 22 2-16,-14-22-1 0,17 11-1 0,-17-11 3 16,23 0-2-16,-23 0 3 0,31-16 1 15,-10 3 1-15,1-6-1 0,0-3-4 0,1-6 0 16,0 0 0-16,-1-2 0 0,-1 1 0 0,-1 0 0 16,-4 2 0-16,0 6 0 0,-3 2 0 0,-13 19 0 15,17-19 0-15,-17 19 0 0,0 0 0 16,0 0 0-16,0 0 0 0,0 0 0 0,0 0 0 15,11 17 0-15,-8 1 0 0,-1 5 0 0,-1 1 0 16,1 4 0-16,-4-1 0 0,4 0-20 16,-2 0 0-16,3 2-8 0,1-5-5 0,4 3-14 15,1-5-7-15,5 4-24 0,-14-26-22 0,36 41-59 16,-36-41-90-16,40 13-238 0,-15 1-52 0,-8-15 307 16</inkml:trace>
  <inkml:trace contextRef="#ctx0" brushRef="#br0" timeOffset="9834.833">2803 8239 1285 0,'0'0'222'0,"-22"10"-179"0,22-10-17 0,0 0 0 16,1 18-1-16,-1-18 5 0,10 21-13 0,-10-21 30 15,17 23-33-15,-17-23 27 0,28 20-16 16,-11-12-6-16,4-1 3 0,-2-2-4 0,3-2-2 15,-1-3-3-15,2-1-6 0,-1-1-1 0,-2-2-1 16,1-1-2-16,-3-2 0 0,-18 7 1 0,29-15 0 16,-29 15-10-16,21-25 26 0,-21 25-26 0,14-31 25 15,-14 31-13-15,6-33-6 0,-6 15 4 16,-2 1-5-16,-1-1 2 0,3 18 0 0,-14-32 3 16,14 32-4-16,-24-24-1 0,24 24-1 15,-34-10 0-15,15 12 0 0,-3 5 2 0,-3 5 0 16,-1 6-6-16,-1 3 8 0,-1 5-3 0,2 3 8 15,2 5 9-15,3 2-20 0,3 0 18 0,5 0-23 16,4-2 6-16,2-3 5 0,6-1-6 0,5-3 1 16,5-3-5-16,4-4-7 0,8-4-15 0,2-6-8 15,11 2-23-15,0-12-23 0,16 9-41 0,-9-21-48 16,29 19-95-16,-13-12-287 0,7-9 39 16,15 14 423-16</inkml:trace>
  <inkml:trace contextRef="#ctx0" brushRef="#br0" timeOffset="10584.935">4339 8267 1300 0,'-18'-14'73'0,"18"14"-21"0,-26-18 2 15,26 18-1-15,-27-16-4 0,27 16-11 16,-30-11-5-16,30 11-1 0,-35-4-2 0,18 8-2 16,-3-3-4-16,20-1-1 0,-34 12 2 15,34-12 0-15,-30 17-1 0,30-17-3 0,-28 24-4 16,16-5-17-16,1-1 24 0,1 6-26 0,1 0 23 16,3 0-8-16,0 0-6 0,3 1 4 0,0-2-7 15,4-4 2-15,2-2-6 0,-3-17 1 16,12 24-1-16,-12-24 0 0,21 13-1 0,-21-13 3 15,26 4-1-15,-26-4 0 0,34-7 3 0,-17-2-4 16,3-3 2-16,1-4 0 0,-1-3 2 0,3-3-4 16,-2-2 5-16,0-1-7 0,-2-2 4 0,-1 1-4 15,-1-3-7-15,-2 2 21 0,-2 3-22 0,-2 1 24 16,-2 5-14-16,-9 18-4 0,11-23 2 0,-11 23-4 16,0 0 1-16,0 0 1 0,0 0-1 15,0 0-2-15,0 0 4 0,0 0 2 16,10 34 0-16,-10-5-8 0,0 4 17 0,-2 7-20 15,-1 4 20-15,-1 3-3 0,-1 4-8 0,-1 7 10 16,0 2-10-16,0 3 10 0,-1 1-8 0,1-3 9 16,-2-1-12-16,2-2-3 0,0-1 13 0,1-4-13 15,-1-5 19-15,-1-7-6 0,0-4-7 0,-2-4 5 16,2-5-3-16,-1-5 6 0,1-7 1 16,7-16 4-16,-17 20-1 0,17-20-1 0,-18 3-9 15,18-3-1-15,-26-8 0 0,9-2 0 0,0-7 0 16,-2-3 0-16,3-6 0 0,0-3 0 0,3-3 0 15,2-3 0-15,1-3 0 0,4-3 0 0,1 1 0 16,3-2 0-16,2 1-15 0,1 3 10 16,5 4-10-16,0 3-5 0,4 7-2 15,0 1-11-15,4 6-10 0,0-3-11 0,8 7-10 16,-3-7-31-16,15 14-45 0,-15-22-103 0,25 5-284 16,-5 12-16-16,-6-10 316 0</inkml:trace>
  <inkml:trace contextRef="#ctx0" brushRef="#br0" timeOffset="11038.0495">5043 8183 1311 0,'-27'-9'264'0,"7"-1"-205"15,20 10-12-15,-36-10 5 0,19 8-9 0,-5-1-5 16,3 4-8-16,-4 0-2 0,2 4-2 0,-3 0-4 15,2 3-2-15,0 2-4 0,1 3-2 16,1 3 1-16,0 2-1 0,2 4-5 0,1 3-10 16,0 3 19-16,4 2-20 0,-1 1 19 0,6-4-10 15,2-1-7-15,3-2 0 0,3-3 0 0,4-2 0 16,-4-19 0-16,17 28 0 0,-17-28 0 0,28 19 0 16,-11-13 0-16,1-1 0 0,2-4 0 15,-2-2 0-15,2-3 0 0,2-3 0 16,0-3 0-16,3-2 0 0,-2-2 0 0,1-4 0 15,-2-3 0-15,0-2 0 0,-2-1 0 0,0-1 0 16,-4 0 0-16,-2 1 0 0,-2 0 0 0,-1 2 0 16,-1 0 0-16,-1 5 0 0,-9 17 0 0,11-27 0 15,-11 27 0-15,0 0 0 0,7-20 0 0,-7 20 0 16,0 0 0-16,0 0 0 0,0 0-1 0,0 0-9 16,-4 26-2-16,1-7-9 0,-3 8 20 15,-1 4-18-15,-1 1 18 0,-1-2-16 0,5-1-8 16,-4-3-6-16,8 2-18 0,0-6-9 0,9 3-33 15,-9-25-35-15,24 38-84 0,-24-38-99 16,18 6-244-16,13 6 53 0,-12-22 488 0</inkml:trace>
  <inkml:trace contextRef="#ctx0" brushRef="#br0" timeOffset="11381.8141">5702 7995 1576 0,'0'0'117'0,"-31"4"-70"0,10 2-4 0,-2-1-4 16,2 4-7-16,-2 2-7 0,1 1 0 0,1 3-6 16,3-1 0-16,18-14-5 0,-29 31-2 15,29-31-7-15,-19 31 3 0,19-31-6 16,-5 27 0-16,5-27-3 0,9 21 1 0,-9-21-3 16,22 20 1-16,-22-20 0 0,31 12 2 0,-12-9-1 15,2 0 2-15,1-3-1 0,1-1 0 0,-1-2 0 16,0 1 0-16,-4-1 1 0,0 2 0 0,-18 1-1 15,27 0 0-15,-27 0 1 0,17 6 0 0,-17-6 1 16,0 0 2-16,12 26-3 0,-12-26 5 16,1 35-5-16,-4-12-10 0,-5 1 23 0,-3 0-20 15,-1-1 18-15,-4 1-7 0,-1 2-6 0,0-2 1 16,0-1-2-16,0-1 3 0,1-3-6 0,-1-1 1 16,17-18-10-16,-26 25-7 0,26-25-15 0,0 0-20 15,-15 20-42-15,15-20-85 0,0 0-237 16,0 0-185-16,16-23 39 0,1 20 566 0</inkml:trace>
  <inkml:trace contextRef="#ctx0" brushRef="#br0" timeOffset="12429.0908">6738 7793 1318 0,'0'0'106'16,"0"0"-53"-16,-18-13-19 0,18 13 2 16,0 0 1-16,0 0-4 0,0 0-12 0,0 0-10 15,0 0-5-15,-17 29 2 0,17-29-2 0,-11 39 11 16,6-16 3-16,3 7 6 0,-3 2-7 0,1 5 5 16,-2 0-10-16,3 2 7 0,-4 0-8 0,3 1 7 15,-1-2-10-15,-1 1 6 0,0-4-9 16,1 3-9-16,0-8 24 0,1 0-26 0,1-3 26 15,0-6-15-15,2-3-7 0,1-18 4 0,1 23-6 16,-1-23 5-16,0 0-4 0,0 0 1 0,0 0 0 16,0 0-1-16,0 0 1 0,0 0 0 0,0 0 3 15,0 0 0-15,0 0 6 0,18-20-5 0,-12 3 2 16,1-4-7-16,0-2-14 0,-1 0 27 16,1 0-25-16,-1 2 27 0,3 0-9 15,-1 3-4-15,-8 18 2 0,20-28-4 0,-20 28 3 16,24-17-3-16,-24 17 2 0,24-7-1 0,-24 7-3 15,25 2 1-15,-25-2-1 0,26 14 2 0,-26-14-1 16,30 23 3-16,-16-6-3 0,0 1-11 0,-2 2 11 16,-2 1-12-16,-3-1 26 0,0 0-11 0,-3-1 15 15,-2-1-12-15,-3 2-5 0,-1-1 7 16,-5-1-5-16,-1 1 5 0,-4 0-1 0,-3-1 1 16,-3-2-4-16,0-1 4 0,-3-3-3 0,-1 0-1 15,0-4-1-15,2-2-1 0,-1-3-4 0,1-3-4 16,3-2-8-16,17 2-9 0,-25-13-11 15,25 13-15-15,-17-27-9 0,7 5-19 0,10 22-8 16,-5-43-24-16,5 43-51 0,10-50-68 0,9 28-171 16,0 3-68-16,-7-12 224 0</inkml:trace>
  <inkml:trace contextRef="#ctx0" brushRef="#br0" timeOffset="12866.594">7200 8181 953 0,'-7'-20'256'0,"7"20"-121"15,0 0-38-15,0 0-9 0,0 0-12 0,0 0-13 16,0 0-12-16,0 0-10 0,0 0-8 0,0 0-7 16,-8 20-3-16,8-20 0 0,-11 19-1 0,11-19 3 15,-14 26-6-15,7-9-1 0,7-17-1 0,-17 38-14 16,8-17 21-16,3 2-24 0,0-1 18 15,1-3-11-15,5-19-3 0,-4 32 1 0,4-32-3 16,3 24 0-16,-3-24-3 0,11 19 0 0,-11-19-1 16,20 14 1-16,-20-14 1 0,29 3-1 0,-11-4 1 15,1-5-2-15,5-2 3 0,0-6-1 0,1-1 1 16,0-6 0-16,-1 0 1 0,0-2-3 16,-2-2-9-16,0 1 18 0,-4-3-19 0,1 3 21 15,-2 2-8-15,-3 1-3 0,-3 2 3 16,-11 19-1-16,16-29 1 0,-16 29-2 0,9-18 4 15,-9 18-3-15,0 0 0 0,0 0 0 0,0 0-1 16,0 0 0-16,0 0-2 0,0 0 0 0,0 0-4 16,0 0 1-16,-2 21-2 0,2-21 4 0,-2 34-5 15,-1-13 1-15,1 1-6 0,-2 1-13 0,4 0 17 16,0-1-32-16,5 2 14 0,-5-24-32 0,15 39-26 16,-15-39-31-16,28 31-64 0,-28-31-75 15,33 6-237-15,-7 8-2 0,-26-14 295 0</inkml:trace>
  <inkml:trace contextRef="#ctx0" brushRef="#br0" timeOffset="13246.2668">7934 8190 1465 0,'0'0'103'0,"-14"-17"-62"0,14 17-4 0,0 0-3 16,0 0-11-16,0 0-9 0,-20 11-2 0,20-11-2 15,-10 18 2-15,10-18-3 0,-10 28 5 0,5-10 0 16,0 4-10-16,-1-1 31 0,3 4-31 0,-3-2 28 16,1-2-14-16,1 0-9 0,1-2 4 0,0-1-4 15,3-18 2-15,-4 29-1 0,4-29 2 16,0 19-6-16,0-19-1 0,0 0-3 0,0 0 0 16,0 0-3-16,0 0 2 0,0 0 0 15,0 0 0-15,20-14 5 0,-20 14-1 0,18-32 1 16,-7 9-2-16,1-3 1 0,0 0-7 0,-1-3-7 15,-1 1 24-15,0-1-20 0,-2 2 23 0,0 2-9 16,-2 2-6-16,-3 1 1 0,2 1-4 16,0 1 2-16,0 2-4 0,-5 18 5 0,11-29-4 15,-11 29 1-15,8-18-1 0,-8 18 0 0,0 0-3 16,0 0 0-16,19-11-3 0,-19 11-5 0,0 0-7 16,28 1-10-16,-28-1-11 0,26 6-13 0,-26-6-7 15,33 6-13-15,-33-6-12 0,42 4-31 0,-42-4-64 16,51-3-102-16,-23 6-247 0,-4-8 52 15,14 17 427-15</inkml:trace>
  <inkml:trace contextRef="#ctx0" brushRef="#br0" timeOffset="13606.328">8476 8070 1396 0,'-27'-6'199'0,"27"6"-116"16,0 0-22-16,-20 19-2 0,20-19-17 0,-19 16-9 15,19-16-5-15,-17 20-5 0,17-20-5 0,-15 27 0 16,15-27-6-16,-16 33 2 0,7-15-2 15,2 3 0-15,0 2-6 0,-1 0-10 0,0 0 20 16,2-2-22-16,1-4 23 0,1 0-13 0,4-17-1 16,-2 22-2-16,2-22-1 0,0 0 0 0,0 0 0 15,2 17 0-15,-2-17 0 0,0 0 0 16,0 0 0-16,0 0 0 0,17-21 0 0,-17 21 0 16,23-35 0-16,-8 11 0 0,1-2 0 15,1-1 0-15,-1 0 0 0,-1 2 0 0,1 2 0 16,0 1 0-16,-1 4 0 0,-2 1 0 0,-13 17 0 15,23-24 0-15,-23 24 0 0,17-12 0 0,-17 12 0 16,0 0 0-16,0 0 0 0,18 2 0 0,-18-2 0 16,9 17 0-16,-9-17 0 0,10 32 0 0,-5-12 0 15,-2 1 0-15,1 3 0 0,-2-1 0 0,3 1-1 16,-1 0-32-16,-1 2 15 0,1-3-30 16,2 1 15-16,0-6-26 0,6 5-26 0,-12-23-35 15,28 36-80-15,-28-36-107 0,0 0-258 16,38 24 62-16,-38-24 429 0</inkml:trace>
  <inkml:trace contextRef="#ctx0" brushRef="#br0" timeOffset="15184.7243">8853 8171 1377 0,'0'0'77'0,"-21"13"-43"16,21-13-25-16,0 0-6 0,-7 20-4 0,7-20 1 16,0 0 0-16,0 0 11 0,21 17 5 15,-21-17 7-15,29-1 7 0,-6-1-3 0,0-6 3 16,8 1-4-16,-2-4-1 0,2 0-4 16,1-1-1-16,0 0-7 0,-1 0 0 0,-2 2-7 15,-3 0-1-15,-3 1-3 0,-5 1 2 0,-18 8 1 16,26-14 1-16,-26 14 3 0,0 0 2 0,22-18-3 15,-22 18 2-15,3-17-7 0,-3 17 0 0,-4-23-2 16,4 23 1-16,-15-24-4 0,15 24 3 16,-22-23-4-16,22 23 4 0,-30-20 1 0,11 13 3 15,0 4 3-15,-3 2 2 0,0 5 3 0,-1 3-1 16,-1 5 1-16,-2 2-3 0,-1 4 2 0,1 4-3 16,-2 2 3-16,-1 3-4 0,3 1 4 0,3-2-8 15,3 2 4-15,7-3-8 0,2-2 3 0,6-3-6 16,4-2 2-16,1-18-4 0,15 31-13 15,-15-31 26-15,36 27-26 0,-8-19 24 16,6-5-14-16,8-3-5 0,0-5-12 0,10-2-6 16,-1-5-1-16,9 6-45 0,-9-11-17 0,12 20-108 15,-21-23-111-15,10 9-231 0,2 8 21 0,-17-17 450 16</inkml:trace>
  <inkml:trace contextRef="#ctx0" brushRef="#br0" timeOffset="15559.739">9678 8067 1414 0,'-31'-15'144'0,"31"15"-77"0,-41-16-13 0,23 13-5 16,-8-5-6-16,5 7-7 0,-2 0-3 15,1 5-2-15,-1 0-4 0,1 6 0 0,1 0-6 16,0 4 1-16,0 4-5 0,4 3-1 0,3 2-8 16,1 2 5-16,4 1-7 0,3 0 4 15,3 1-5-15,3 1-12 0,4-4 18 0,3-1-15 16,4-6 8-16,-11-17-4 0,35 22 0 0,-13-16 0 15,4-5 0-15,3-6 0 0,3-5 0 0,2-4 0 16,2-9 0-16,-1-5 0 0,2-7 0 0,-2-4 0 16,0-2 0-16,1-2 0 0,-3-1 0 0,-3-1 0 15,-5 1 0-15,-3-2 0 0,-3 1 0 0,-4 3 0 16,-2-1 0-16,-4 3 0 0,-4 0 0 16,-2 3 0-16,-5 1 0 0,0 4 0 15,-3 7 0-15,-1 7 0 0,6 18 0 0,0 0 0 16,-24-16 0-16,24 16 0 0,-25 14 0 0,10 6 0 15,-5 10 0-15,-1 9 0 0,-2 7 0 0,1 3 0 16,2 3 0-16,1 0 0 0,6 4 0 0,2-5 0 16,8 2-60-16,-1-11-34 0,17 13-107 15,-19-27-235-15,21 10-175 0,-2 2 14 0,-7-16 550 16</inkml:trace>
  <inkml:trace contextRef="#ctx0" brushRef="#br0" timeOffset="16905.8444">1059 9727 448 0,'0'0'173'0,"0"0"-36"16,0 0-13-16,2-17-6 0,-2 17-16 0,0 0-11 15,0 0-11-15,0 0-16 0,0 0-10 0,-19-5-8 16,19 5-10-16,0 0-5 0,-20 12-7 0,20-12-6 15,-23 16 0-15,23-16-4 0,-28 28 4 0,11-10-4 16,2 3 5-16,-5 0-4 0,3 2 6 16,-2-2-3-16,3 2 4 0,1-5-6 0,3 0 2 15,12-18-8-15,-17 24-1 0,17-24-5 0,0 0-3 16,0 0-4-16,0 0 2 0,4 17-1 0,-4-17 2 16,0 0 1-16,26-2 0 0,-26 2 3 0,31-12-2 15,-13 0 2-15,3-2-2 0,-1-1 1 0,1-1-3 16,-3 1 2-16,1 1-2 0,-19 14 2 15,29-24-1-15,-29 24 2 0,18-20-1 16,-18 20 6-16,0 0 2 0,0 0 5 0,0 0-1 16,4-17-1-16,-4 17-4 0,0 0-4 0,0 0-1 15,-23-2-3-15,23 2-1 0,-20 5-1 0,20-5 0 16,-21 12 0-16,21-12 1 0,-21 18-1 0,21-18 2 16,-21 23-2-16,21-23 4 0,-18 25-3 0,18-25 5 15,-14 29-3-15,14-29 2 0,-7 25-3 16,7-25 0-16,0 0-2 0,5 21 0 0,-5-21-1 15,0 0 1-15,23 12-1 0,-23-12 1 0,22 0 0 16,-22 0 1-16,25-7 1 0,-25 7 1 16,31-18 1-16,-31 18-2 0,30-24 2 0,-30 24-3 15,22-28 3-15,-22 28-1 0,13-23 3 0,-13 23 0 16,4-18 7-16,-4 18 0 0,0 0 2 0,-10-17-4 16,10 17-1-16,0 0-4 0,-24-13-2 15,24 13-1-15,-24-3-3 0,24 3 1 0,-27 8-2 16,27-8 2-16,-28 16-1 0,28-16 1 0,-24 17-6 15,24-17-3-15,-22 21-9 0,22-21-11 0,-15 23-20 16,15-23-25-16,0 25-76 0,0-25-139 0,0 0-311 16,0 0 15-16,0 0 441 0</inkml:trace>
  <inkml:trace contextRef="#ctx0" brushRef="#br0" timeOffset="18884.5794">1924 9322 544 0,'0'0'141'15,"6"-23"-25"-15,-6 23 3 0,13-22-12 0,-13 22-6 16,0 0-11-16,12-24-16 0,-12 24-7 0,0 0-7 15,0 0-7-15,0 0-11 0,0 0-11 0,0 0-5 16,3 22 1-16,-3-22 3 0,-2 35 2 16,0-12-11-16,0 7-1 0,-2 3-14 0,-1 4 4 15,-1 4-10-15,1 2-8 0,-1 1 24 16,0 2-23-16,-1 3 22 0,-1 1-7 0,-1 0-10 16,0-4 8-16,2-5-11 0,0-3 3 0,3-6-21 15,0-5-8-15,8-1-30 0,-4-26-22 0,8 38-42 16,-8-38-55-16,15 20-73 0,-15-20-227 0,0 0 19 15,30 13 421-15</inkml:trace>
  <inkml:trace contextRef="#ctx0" brushRef="#br0" timeOffset="19415.8511">1597 9353 1635 0,'-18'6'45'16,"18"-6"-17"-16,-18 2-15 0,18-2-7 0,0 0-4 16,0 0 3-16,0 0 0 0,0 0 6 0,0 0 4 15,26-8 6-15,-8 6 3 0,8-5 1 0,8-1-4 16,2-4-1-16,7 0-6 0,0-4 1 0,4 1-5 16,0-1 2-16,-1 0-3 0,1 2-1 15,-6 2-4-15,-2 2 0 0,-4 2-2 0,-3 3-1 16,-6 2 0-16,-2 2-1 0,-5 3 1 0,-19-2 0 15,29 9 1-15,-29-9-1 0,20 18 0 16,-20-18-2-16,15 32 2 0,-8-8-1 0,-1 4 4 16,-4 5-6-16,-2 4 6 0,-2 1-9 0,-4 5 8 15,-1-1 7-15,-1 2-19 0,-3-2 21 0,0 1-21 16,-1 0 7-16,-2-2 6 0,5-1-6 16,-2-5 7-16,2-4-7 0,3-4 5 0,4-8-6 15,2-19 4-15,0 26-2 0,0-26 0 0,0 0-1 16,0 0 1-16,17 12-1 0,-17-12 3 0,0 0-1 15,23-15 0-15,-23 15 3 0,22-22-1 0,-10 4 5 16,0-2-2-16,0-4 5 0,0-2-3 0,1 2 2 16,0 1-5-16,-2 2 3 0,1 5-5 0,-12 16 2 15,17-25-2-15,-17 25-1 16,0 0-2-16,17-9 2 0,-17 9-1 0,0 0-1 16,0 0 2-16,0 0-3 0,18 20 3 0,-18-20-1 15,16 30 0-15,-7-8-2 0,-1 2 0 0,0 2-6 16,-1-1 1-16,0 2-6 0,0-1 1 0,3 1-8 15,-4-2-3-15,5 0-12 0,-2-5-2 0,5 1-17 16,-14-21-10-16,32 32-36 0,-32-32-44 16,42 21-107-16,-42-21-226 0,32-6-52 0,-2 7 278 15</inkml:trace>
  <inkml:trace contextRef="#ctx0" brushRef="#br0" timeOffset="19790.8486">2687 9704 1376 0,'-23'25'118'16,"23"-25"-101"-16,-18 22-5 0,18-22 6 0,-5 22 8 15,5-22 2-15,5 20 2 0,-5-20-5 0,13 21-2 16,-13-21-6-16,25 17-5 0,-25-17-3 0,35 10 0 16,-14-8-2-16,2-2-1 0,1-2-2 0,0-2 0 15,1-3 1-15,-1 0-3 0,-1-3 4 0,-2-2-4 16,-3 0 1-16,0-3-3 0,-18 15 2 15,28-29-3-15,-17 12 5 0,-11 17-3 0,10-31 8 16,-10 31-1-16,-2-28 6 0,2 28-1 16,-15-27 0-16,15 27-5 0,-26-20-1 0,9 14-1 15,-2 2-1-15,-2 6-1 0,-2 5 2 0,-1 3 2 16,-4 6 2-16,1 6 7 0,-2 5-5 0,2 3 5 16,3 2-8-16,2 2 4 0,4-1-8 15,4 0 3-15,5-2-6 0,3-2 2 0,3-1-7 16,4-4 4-16,7-5-7 0,3-2 1 0,6-2-8 15,3-5-4-15,9-3-13 0,2-7-6 0,10 1-19 16,-2-12-29-16,18 9-45 0,-11-21-68 0,27 18-150 16,-4-11-219-16,-4-12 91 0,14 15 475 0</inkml:trace>
  <inkml:trace contextRef="#ctx0" brushRef="#br0" timeOffset="20556.5082">4360 9599 1110 0,'-10'-23'148'0,"10"23"-45"0,0 0-32 0,0 0-11 15,-18 6-16-15,18-6-17 0,-17 14-13 0,17-14 0 16,-25 29-1-16,13-8 8 0,-3 2-2 0,2 5 10 15,-3 0-5-15,4 3 7 16,-4-2-8-16,4 2 2 0,-2-4-9 0,3 1 3 16,0-3-7-16,2-2 2 0,2-3-6 0,7-20 0 15,-7 27-6-15,7-27 1 0,0 0-4 0,0 0 0 16,0 0-2-16,0 0 0 0,0 0 1 0,0 0 0 16,0 0 3-16,21-3-1 0,-21 3 5 0,19-26 2 15,-10 6 5-15,4-3-6 0,-2-1 4 0,-2-3-8 16,1-1 3-16,-2 2-5 0,1-2 6 15,-2-1-7-15,1 2 5 0,-1 1-6 0,-1 0 4 16,0 2-4-16,1 2 3 0,-1 3-3 0,-6 19-10 16,10-24 12-16,-10 24-13 0,0 0 16 0,0 0 17 15,0 0-13-15,0 0 13 0,0 0-15 16,0 0-3-16,0 0 0 0,0 0 0 0,14 23 4 16,-14-23-2-16,12 27 4 0,-12-27-5 15,13 30 3-15,-13-30-5 0,17 26 2 0,-17-26-3 16,22 23 2-16,-22-23-2 0,29 18 2 0,-11-13-2 15,4-1 1-15,3-4 1 0,1-4-1 0,5-3 2 16,-2-5-2-16,3-3 3 0,0-3-1 0,0-1 3 16,0-2-3-16,-4 2 2 0,-3-1-3 0,-4 6-11 15,-3 1 12-15,-18 13-12 0,22-18 24 0,-22 18-12 16,0 0 12-16,0 0-14 16,0 0 3-16,0 0-1 0,0 0-11 0,0 0 11 0,0 0-14 15,0 0 10-15,2 16 0 0,-2-16 10 0,-4 40-8 16,0-14 8-16,-2 3-8 0,2 2-5 15,-1-1 0-15,3-1-7 0,2-1-1 0,2 1-8 16,1-3-5-16,3 2-13 0,1-5-6 0,5 2-24 16,-3-8-20-16,13 11-65 0,-22-28-94 0,31 19-195 15,-11-7-114-15,-20-12 239 0</inkml:trace>
  <inkml:trace contextRef="#ctx0" brushRef="#br0" timeOffset="20978.4262">4986 9668 1437 0,'0'0'181'0,"-17"12"-138"16,17-12-18-16,0 0-1 0,0 0-2 0,6 17 0 16,-6-17 0-16,0 0 0 0,19 15-4 0,-19-15 1 15,28 9-7-15,-11-7-1 0,3-2-1 0,2 0-4 16,-2-2-1-16,6-2-3 0,-2 1 0 0,2-2 0 15,-4 0 0-15,-2-1-2 0,-3 1 2 16,2-1-2-16,-2 0 0 0,-17 6 0 0,26-13 2 16,-26 13-3-16,19-15 3 0,-19 15 4 0,0 0 3 15,8-20 2-15,-8 20 0 0,-5-22-7 16,5 22-1-16,-11-29-5 0,11 29-14 0,-19-22 12 16,19 22-14-16,-33-13 29 0,14 9-12 0,-1 3 14 15,-2 5-12-15,0 0-13 0,-4 6 29 0,1 6-24 16,-3 2 25-16,2 5-8 0,-2 4-2 15,2 3 6-15,3 1-5 0,3 1 4 0,3-2-8 16,4-1 4-16,6-2-8 0,3-3 2 0,7-4-4 16,5-2-1-16,-8-18 0 0,28 27-1 0,-6-17-2 15,3-4-1-15,8-6-4 0,5-5-6 0,8-6-8 16,2-7-11-16,5-4-13 0,-2-8-19 0,10 3-15 16,-6-15-43-16,18 15-62 0,-22-26-111 15,2 8-261-15,12 8 48 0,-20-19 485 16</inkml:trace>
  <inkml:trace contextRef="#ctx0" brushRef="#br0" timeOffset="21181.5488">5921 8883 1675 0,'0'0'74'0,"-28"14"-32"0,28-14-23 16,-28 34 24-16,15-7-32 0,-2 4 25 0,1 9-9 15,-2 4-12-15,1 4 8 0,-1 6-16 0,3 3 5 16,-2 5-11-16,2 1 8 0,0 2-11 0,-1-3-5 15,4 0 13-15,1-2-28 0,5-2 17 0,3-3-10 16,2-5-22-16,2-7 0 0,4 1-42 16,-7-12-29-16,13 9-17 0,-14-21-36 0,19 16-95 15,-17-15-204-15,-1-21-42 0,19 22 319 16</inkml:trace>
  <inkml:trace contextRef="#ctx0" brushRef="#br0" timeOffset="21384.7227">5635 9517 1635 0,'-23'9'193'0,"23"-9"-138"0,0 0-22 0,0 0-14 15,0 0-11-15,0 0-10 0,0 0-2 16,0 0 0-16,0 0 1 0,0 0 2 0,34 4 0 16,-8-7-1-16,3 2 0 0,5-4-6 0,1 2-9 15,4 2-18-15,-4-6-16 0,7 9-23 0,-11-11-27 16,16 18-39-16,-18-19-35 0,18 21-20 0,-16-16-34 15,12 9-80-15,7 11-118 0,-22-16 265 16</inkml:trace>
  <inkml:trace contextRef="#ctx0" brushRef="#br0" timeOffset="21790.896">6570 9552 1300 0,'-34'-6'131'0,"34"6"-57"0,-31-3-25 15,31 3 9-15,-37 0-35 0,18 1 15 0,-7-1-2 16,3 4-16-16,-5-2 31 0,3 8-34 0,-6 0 29 16,5 8-13-16,-6 2-3 0,0 6 6 0,1 3-9 15,-1 4 3-15,2-1-10 0,4 2 2 0,3-4-16 16,5-1-6-16,6-3 0 0,4-5 0 0,6-4 0 16,2-17 0-16,8 28 0 0,-8-28 0 15,27 17 0-15,-7-13 0 0,5-3 0 0,3-7 0 16,5-4 0-16,2-4 0 0,4-6 0 0,1-4 0 15,0-2 0-15,-2-3 0 0,-4-3 0 0,-5 2 0 16,-3 1 0-16,-5 0 0 0,-3 2 0 16,-4 2 0-16,-3 4 0 0,-3 4 0 0,-8 17 0 15,6-23 0-15,-6 23 0 0,0 0 0 0,0 0 0 16,0 0 0-16,0 0 0 0,0 0 0 16,0 0 0-16,0 0 0 0,-17 26 0 0,13-9 0 15,-1 6 0-15,3 2 0 0,1 0 0 0,-1-2 0 16,6 0-7-16,-2-4-18 0,7 0-10 0,-9-19-6 15,19 28-8-15,-19-28-5 0,28 15-5 0,-28-15-10 16,40 2-29-16,-24-19-53 0,21 14-96 0,-20-18-152 16,11-8-122-16,11 8 230 0</inkml:trace>
  <inkml:trace contextRef="#ctx0" brushRef="#br0" timeOffset="21962.7778">7017 9055 1293 0,'-22'19'331'15,"1"-14"-231"-15,11 12-29 0,-7 0-15 0,7 9-5 16,-5 4-17-16,3 9 2 0,-3 5-11 16,4 3 1-16,-1 2-13 0,2 2-2 0,3 0-11 15,3-3-9-15,6 0 10 0,0-6-23 0,5 0-3 16,-2-4-21-16,6 2-36 0,-7-16-54 0,19 21-152 16,-17-18-325-16,7-2 18 0,7 6 364 0</inkml:trace>
  <inkml:trace contextRef="#ctx0" brushRef="#br0" timeOffset="22829.9806">8204 9588 979 0,'-23'-21'133'0,"23"21"-49"0,0 0-7 0,0 0-2 16,-27-20-6-16,27 20-14 0,-23-7-28 0,23 7 17 15,-32-3-20-15,32 3 18 0,-35 5-1 0,18 3-20 16,-4-3 32-16,3 6-37 0,-3-1 29 16,4 4-17-16,-3 1-7 0,5 4 0 0,-1-2-6 15,5 2 2-15,0 2-7 0,4 0 5 0,1-1-5 16,2-2 2-16,3-1-4 0,1-17 0 0,6 26-5 16,-6-26 0-16,15 17-3 0,-15-17 0 0,28 7 1 15,-9-8-1-15,5-7 2 0,6-4-1 16,0-5 2-16,5-6-2 0,1-7 3 0,0-5-5 15,3-6 6-15,-1-5 6 0,2-4-19 0,0 0 18 16,-1-2-19-16,-4 0 7 0,-3 3 7 16,-6 2-9-16,-2 3 9 0,-7 5-5 0,-5 1 9 15,-2 5-3-15,-7 3 6 0,0 2-6 0,-6 7 0 16,0 2-1-16,3 19 2 0,0 0 2 0,-15-16-2 16,15 16-7-16,0 0 0 0,-18 13 0 0,18-13 0 15,-23 37 0-15,8-4 0 0,0 9 0 16,1 8 0-16,0 3 0 0,-1 5 0 0,2-1 0 15,1-1 0-15,4-2 0 0,2-3 0 0,3-4-8 16,4-1 1-16,4-4-15 0,7-2-12 0,2-6-3 16,5-2-16-16,1-10-10 0,9 4-26 0,-7-13-22 15,17 10-47-15,-17-23-61 0,20 13-115 16,-3-6-176-16,-11-18 109 0,16 14 401 0</inkml:trace>
  <inkml:trace contextRef="#ctx0" brushRef="#br0" timeOffset="23033.7822">8858 9427 1251 0,'0'0'346'16,"-23"-1"-246"-16,23 1-36 0,0 0-16 0,0 0-15 15,-23 20-19-15,23-20-2 0,-15 39-2 16,8-12-8-16,-3 2 27 0,3 3-25 0,0 0 18 16,-1 4-10-16,2 0-9 0,1-2 3 0,0-1-6 15,3-2 4-15,1-3-8 0,2-2 5 0,3-3-9 16,1-4-1-16,3-1-9 0,-8-18-2 15,22 23-11-15,-22-23-9 0,27 10-16 0,-27-10-28 16,36-8-42-16,-25-18-94 0,24 3-263 0,-5-3-59 16,-9-12 223-16</inkml:trace>
  <inkml:trace contextRef="#ctx0" brushRef="#br0" timeOffset="23174.3775">8918 9108 1349 0,'-22'-15'237'0,"5"16"-168"0,-2-3-39 15,19 2-18-15,-20 2-12 0,20-2-18 16,0 0-27-16,0 0-24 0,0 0-36 0,0 0-40 16,28 29-66-16,-28-29-95 0,31 5-171 0,9 12 157 15,-18-23 320-15</inkml:trace>
  <inkml:trace contextRef="#ctx0" brushRef="#br0" timeOffset="23533.7794">9492 9307 1203 0,'-36'-3'132'0,"14"11"-52"16,-10-8-9-16,6 10-1 0,-8-8-10 0,7 8-10 15,-7-3-11-15,7 4-1 0,-2-1-7 0,6 3-1 16,1-2-6-16,22-11-1 0,-29 27-6 0,29-27-4 16,-15 24-7-16,15-24-2 0,-1 21-4 15,1-21 1-15,12 25-3 0,-12-25 4 16,24 21-2-16,-24-21 2 0,34 17 1 0,-13-11-1 15,3-2 0-15,1-2 0 0,1 2-1 0,-2-1-13 16,-1 0 13-16,-1 1-14 0,-3 1 29 0,0-1-14 16,-19-4 16-16,24 14-13 0,-24-14 1 0,0 0 2 15,21 24-1-15,-21-24 2 0,3 22-4 0,-3-22 0 16,-2 24-3-16,2-24 2 0,-10 26-5 16,10-26 3-16,-16 27-4 0,16-27 3 0,-24 27-4 15,24-27-2-15,-27 24-5 0,27-24-2 0,-25 19-8 16,25-19-2-16,-20 17-12 0,20-17-17 0,0 0-32 15,-17 9-47-15,17-9-112 0,0 0-124 16,0 0-184-16,21 8 112 0,-20-26 438 0</inkml:trace>
  <inkml:trace contextRef="#ctx0" brushRef="#br0" timeOffset="23908.7791">9929 9351 1406 0,'-19'-9'86'0,"-3"6"-22"16,22 3 8-16,-39 9-8 15,22 2-13-15,-8-1-12 0,4 6-3 0,-6-2-4 16,5 7 0-16,0-3-7 0,3 4-2 0,-1-3-5 16,5 0 0-16,2-2-6 0,13-17-12 0,-14 28 3 15,14-28-13-15,1 18 23 0,-1-18-14 0,0 0 13 16,22 23-12-16,-22-23-2 0,28 9 1 0,-10-7 2 15,2-2-1-15,3-1 0 0,0-3 0 16,1 2-1-16,-1-2 1 0,-3 2 1 0,-2 1-2 16,-18 1 0-16,29 2 1 0,-29-2 0 0,0 0 0 15,21 11 2-15,-21-11-1 0,0 0 1 0,0 0 1 16,4 22-1-16,-4-22 1 0,-8 21-2 0,8-21 1 16,-14 23-2-16,14-23-1 0,-21 26-3 15,21-26 0-15,-21 25-6 0,21-25-2 0,-18 23-6 16,18-23-7-16,-10 17-12 0,10-17-17 15,0 0-28-15,0 0-34 0,4 24-66 0,-4-24-80 16,8-18-286-16,-8 18 37 0,21-14 371 0</inkml:trace>
  <inkml:trace contextRef="#ctx0" brushRef="#br0" timeOffset="24236.9047">10344 9342 1212 0,'0'0'180'16,"-39"20"-70"-16,25 0-6 0,-13-4-19 0,9 8-13 16,-9-1-16-16,4 5-3 0,-3-1-9 0,6 0-19 15,0 0 16-15,4 0-30 0,4-3 17 0,4 1-11 16,4-2-8-16,4-1-9 0,4-4 0 16,4 0 0-16,-8-18 0 0,24 28 0 0,-7-18 0 15,3-4 0-15,3-3 0 0,3-1 0 0,2-6 0 16,1-3 0-16,1-5 0 0,1-3 0 0,1-5 0 15,1-3 0-15,-1-2 0 0,-5-1 0 0,-6 0 0 16,-4 2 0-16,-7 0 0 0,-3 2 0 0,-5-2 0 16,-5 1 0-16,-3 1 0 0,-5 2 0 15,0 2 0-15,-6 1 0 0,-2 2-12 16,-3 2-6-16,-2 3-1 0,-2 2-3 0,3 3-5 16,-1 0-7-16,5 6-12 0,0-4-20 0,19 3-46 15,-29 0-80-15,29 0-225 0,-3 17-170 0,3-17 93 16,0 0 494-16</inkml:trace>
  <inkml:trace contextRef="#ctx0" brushRef="#br0" timeOffset="24690.1145">10894 8803 1658 0,'0'0'60'16,"0"0"-36"-16,0 0-6 0,0 0-2 0,0 0 3 16,0 0-2-16,-4 21 2 0,-1-2-1 0,2 9-14 15,-3 7 23-15,-3 6-26 0,-1 2 19 16,-1 5-2-16,-2-2-12 0,0 1 4 0,-4 4-11 15,2-1 5-15,0 2-12 0,2 0 5 0,1-1-19 16,1-4 2-16,2 3-9 0,1-8-28 0,5 1 17 16,-1-6-33-16,8 3-4 0,-5-13-21 15,18 11-67-15,-17-38-67 0,28 32-198 0,-2-13-51 16,-9-21 279-16</inkml:trace>
  <inkml:trace contextRef="#ctx0" brushRef="#br0" timeOffset="25002.5896">11198 9252 1406 0,'0'0'93'0,"-17"-2"-32"15,17 2-2-15,0 0-10 0,-17 16-14 16,17-16-9-16,-15 23 2 0,15-23-4 0,-14 38 2 16,9-15-2-16,3 4 0 0,0 1-4 15,1 5 6-15,0 0-8 0,1-1-8 0,-2 0 20 16,4-2-24-16,-2-3 21 0,4-2-11 0,1-5-9 15,3 0 4-15,-8-20-6 0,17 24 1 0,-17-24-1 16,18 13-1-16,-18-13-3 0,18 3-1 0,-18-3 0 16,17-9 0-16,-17 9 0 0,23-23 0 15,-9 3 0-15,4-4 0 0,1-5 0 0,1-2 0 16,1 0 0-16,-2-1 0 0,0-1 0 0,2-1-5 16,0 5-22-16,-4-3-16 0,2 7-17 0,-5-5-29 15,8 15-59-15,-24-20-163 0,14 18-292 0,-12 17 24 16,11-30 398-16</inkml:trace>
  <inkml:trace contextRef="#ctx0" brushRef="#br0" timeOffset="25393.2582">11550 9446 1656 0,'0'0'85'0,"0"0"-46"15,-3 25-2-15,3-25 1 0,0 0-9 0,0 0-3 16,14 19-4-16,-14-19-2 0,21 2-2 0,-21-2-5 16,37-7-6-16,-14-3 1 0,1 0-5 15,4-5 1-15,1-2-3 0,-1-1 2 0,0-1-2 16,-1-1 3-16,-3 1-7 0,-3 1 6 0,-3 0-4 16,-5-1 3-16,-13 19 0 0,18-29 2 0,-18 29 0 15,0-23 3-15,0 23-1 0,-11-19-1 16,11 19-3-16,-21-13-1 0,21 13-3 0,-28-5 2 15,11 6-2-15,-3 4 0 0,-1 5 1 0,-1 2-3 16,-1 4 5-16,-1 5-2 0,0 3 4 0,-1 4-3 16,1 3 5-16,0-1-5 0,2 1 4 0,4-2-4 15,3-2 0-15,7-2 0 0,2-3-10 0,6-4 16 16,0-18-21-16,10 27 22 0,-10-27-13 16,29 19-2-16,-7-13-5 0,7-2-11 15,1-8-15-15,13 1-18 0,-2-10-25 0,11 7-25 16,-7-13-16-16,15 17-65 0,-21-24-42 0,21 18-148 15,-7-1-119-15,-13-15 215 0,20 22 282 0</inkml:trace>
  <inkml:trace contextRef="#ctx0" brushRef="#br0" timeOffset="25768.2358">12363 9276 1277 0,'-26'-22'363'0,"6"23"-283"0,-8-4-25 0,3 8-3 15,-4-2-9-15,2 6-9 0,-4 1-6 16,-1 5 0-16,1 2-4 0,-1 2 0 0,0 4-8 15,6 3 1-15,0 1-11 0,4 5-6 0,3-2 0 16,4 2 0-16,4-3 0 0,5-5 0 0,6-2 0 16,2-4 0-16,-2-18 0 0,21 26 0 15,-21-26 0-15,33 15 0 0,-9-14 0 0,7-7 0 16,3-6 0-16,3-6 0 0,4-8 0 0,0-4 0 16,2-6 0-16,0-4 0 0,1-4 0 0,-3 1 0 15,0-2 0-15,-5 0 0 0,-3 1 0 0,-1-4 0 16,-6 3 0-16,-3-3 0 0,-1 2 0 0,-5-2 0 15,-3 1 0-15,-2 1 0 0,-6 4 0 16,-2 5 0-16,-4 8 0 0,-4 7 0 0,4 22 0 16,-10-18 0-16,10 18 0 0,0 0 0 15,-28 15 0-15,15 2 0 0,-7 9 0 0,-2 7 0 16,-1 9 0-16,-1 6 0 0,1 1 0 0,0 4 0 16,3-1 0-16,1 0 0 0,7-1 0 0,2-2 0 15,8-4 0-15,3-2 0 0,5-3 0 0,2-4 0 16,5 3-47-16,-1-8-31 0,10 10-65 15,-20-8-501-15,19 0 12 0,-4-1 130 0</inkml:trace>
  <inkml:trace contextRef="#ctx0" brushRef="#br0" timeOffset="25924.5759">12941 9571 1716 0,'0'0'278'0,"-22"4"-231"0,22-4-41 0,0 0-6 15,-20-5 0-15,20 5 0 0,0 0 0 0,0 0 0 16,0 0 0-16,0 0 0 0,0 0 0 0,0 0-45 16,0 0-31-16,0 0-149 0,0 0-438 0,0 0 34 15,0 0 221-15</inkml:trace>
  <inkml:trace contextRef="#ctx0" brushRef="#br1" timeOffset="64147.555">812 10733 1022 0,'0'0'116'0,"0"0"-21"0,0 0-24 15,0 0-24-15,0 0-5 0,0 0 7 0,0 0 1 16,0 0 8-16,0 0-6 0,0 0-10 15,0 0-8-15,0 0-7 0,0 0-6 0,0 0-5 16,0 0-5-16,0 0-5 0,0 0-3 0,0 0-7 16,0 0-1-16,0 0-1 0,0 0 2 0,0 0 1 15,6 29 6-15,-2 0 11 0,2 6-26 0,-2 6 25 16,-1 4-26-16,0 1 9 0,-2 2 11 16,-2 7-12-16,-1 1 12 0,1-1-13 0,-1 1 10 15,1-4-20-15,-3-6 4 0,3 1-24 0,-3-8-23 16,6 2 4-16,-8-17-72 0,17 12-30 0,-11-36-77 15,8 28-153-15,-8-28-69 0,0 0 248 16</inkml:trace>
  <inkml:trace contextRef="#ctx0" brushRef="#br1" timeOffset="64680.6547">570 10703 1573 0,'-19'-1'49'0,"19"1"-11"0,-21 6-17 0,21-6-5 16,0 0-4-16,0 0-5 0,0 0-7 16,0 0-1-16,0 0 5 0,18 0 4 0,-18 0 8 15,40-5 2-15,-12-2 2 0,8-1-6 0,4-2-2 16,2-3-6-16,3-1-2 0,0-1-3 16,0 0 1-16,1 0-2 0,-3 3 3 0,0 0-1 15,-4 2 2-15,-3 2-3 0,-2 1 3 0,-2 2-4 16,-7 4 1-16,-3 1-1 0,-5 2 0 0,-17-2 0 15,24 10-2-15,-24-10 3 0,17 23-4 16,-10-6 6-16,-3 4-4 0,-4 7 5 0,-1 6-6 16,-4 3 7-16,-3 9 8 0,-1 3-21 0,-2 0 22 15,-1 3-20-15,-1-1 4 0,-1 0 14 0,0 1-10 16,0-4 10-16,2-3-9 0,1-6 5 0,4-7-5 16,1-5 3-16,4-5-6 0,0-4 4 0,2-18-5 15,4 22 1-15,-4-22 0 0,0 0 1 16,0 0-1-16,19 12 2 0,-19-12 1 15,17-6 3-15,-17 6 4 0,24-20 1 0,-10 4 1 16,2-6-2-16,1-5 2 0,1-2-7 0,1-1 6 16,-2 0-7-16,1-3 3 0,0 3-4 0,-2 1 5 15,0 2-6-15,-3 7 2 0,-2 3-5 0,-11 17 2 16,18-20-1-16,-18 20 0 0,0 0-1 0,0 0-1 16,0 0-1-16,0 0 0 0,20 6 2 15,-20-6-2-15,8 27 2 0,-2-6-6 0,-1 3 2 16,-1 5-8-16,-1 0-2 0,2 2-5 0,-1-1 1 15,3-2-8-15,-1-2 3 0,6 0-14 0,-2-5-3 32,6 2-16-32,-16-23-16 0,38 36-34 0,-38-36-42 15,46 24-80-15,-46-24-108 0,32-5-146 0,-2 13 131 16,-19-28 352-16</inkml:trace>
  <inkml:trace contextRef="#ctx0" brushRef="#br1" timeOffset="65028.8966">1775 11091 1295 0,'0'0'46'0,"0"0"-20"15,1 22 0-15,-1-22 11 0,18 17 9 16,-18-17-6-16,26 14 3 0,-6-6 1 0,-3-6-7 16,6 2 4-16,-2-6-11 0,5 2-10 0,0-6-3 15,2 3-1-15,-3-8-1 0,0 0-1 0,-2-2-2 16,-3-2-6-16,-3 2 0 0,-17 13-3 0,27-23 2 15,-27 23 3-15,9-17 6 0,-9 17 2 0,0 0 2 16,-6-21-8-16,6 21-2 0,-22-14-8 16,22 14-3-16,-36-11-4 0,15 10-1 15,-5 2 2-15,-3 6 2 0,-3 4 5 0,1 2-1 16,-1 6 5-16,2 1-4 0,0 6 7 0,5-1-6 16,2 0 4-16,3-2-3 0,7-3 1 0,4-3-4 15,9-17 1-15,-3 30-6 0,3-30 0 0,14 28-8 16,-14-28-3-16,38 26-17 0,-12-18-12 0,11 4-42 15,-5-17-52-15,25 18-87 0,-16-20-216 0,19 0-93 16,11 8 180-16</inkml:trace>
  <inkml:trace contextRef="#ctx0" brushRef="#br1" timeOffset="65610.0425">3025 10633 928 0,'21'-23'224'0,"6"11"-170"16,-27 12-51-16,13-18-3 0,-13 18-1 0,0 0-2 16,0 0 14-16,0 0 17 0,0 0 11 0,6 33 13 15,-12-12-15-15,1 8-5 0,-3 2-11 0,1 8 11 16,-4 2 13-16,1 6-29 0,-6-1 29 16,6 6-29-16,-3-6 5 0,2 5 13 0,-4-2-16 15,5 0 10-15,-5-2-14 0,5-2 11 0,-1-9-12 16,5-3 6-16,-1-5-9 0,3-6 3 0,2-6-6 15,2-16 1-15,-3 19-4 0,3-19 1 0,0 0-1 16,0 0-2-16,0 0 4 0,0 0 0 16,15-17 9-16,-15 17 2 0,22-38 4 0,-8 6-5 15,3-12 1-15,3-9-13 0,-1-5 8 16,3-2-13-16,-1-1 11 0,-2 3-13 0,-2 0-3 16,-2 1 17-16,-2 4-18 0,0 3 18 0,-1 4-6 15,-1 6-8-15,0 6 7 0,-2 7-6 0,1 8 5 16,-10 19-3-16,13-18 3 0,-13 18-2 0,0 0-1 15,0 0 0-15,0 0 0 0,16 27 3 0,-8-7-2 16,1 7 3-16,1 6-6 0,0 3 7 16,-1 4-8-16,1 2-8 0,1 4 20 15,1 4-19-15,0-1 18 0,1 1-4 0,1-2-9 16,2 2 9-16,0-1-14 0,0-3 4 0,1 0-17 16,-2-6-4-16,4 0-16 0,-5-6 5 0,5 2-25 15,-8-10-16-15,12 8-64 0,-23-34-146 0,15 19-250 16,-15-19-3-16,0 0 394 0</inkml:trace>
  <inkml:trace contextRef="#ctx0" brushRef="#br1" timeOffset="66110.0621">3140 11015 1620 0,'0'0'167'0,"-18"7"-122"0,18-7-26 16,0 0-9-16,0 0-7 0,0 0 1 15,0 0 7-15,0 0 7 0,25-9 5 0,-5 4 0 16,3-4-5-16,6-2-7 0,4-4-2 0,1-1-4 16,5-1 0-16,-2 0 0 0,2 0 1 0,-1 1-2 15,0 2 1-15,-3-1-4 0,-2 3 1 0,0 1-2 16,-7 0-8-16,1 7 8 0,-9-2-9 0,-1 6 8 16,-17 0 11-16,19 7-11 0,-19-7 11 15,0 0-10-15,13 26-1 0,-13-26 3 0,1 34-4 16,-3-12 3-16,-3 3-2 0,-2 5 4 0,-3 1-5 15,-1 2 4-15,-1 2-5 0,0 1 5 0,-2-1-4 16,2-1 5-16,0-4-5 0,2-4 4 16,2-5-4-16,2-1 4 0,6-20-3 0,-7 27 1 15,7-27-1-15,0 0-1 0,0 0 0 0,0 0 0 16,0 0 2-16,0 0 1 0,25-4 2 16,-25 4-2-16,29-35 3 0,-11 7-5 0,4-7 5 15,1-3-3-15,0-1 5 0,-1 1-4 0,0 3 5 16,-2 3-5-16,-3 3 3 0,-2 4-5 0,-1 2 3 15,-3 4-4-15,-11 19 2 0,16-26-2 0,-16 26 2 16,0 0-1-16,0 0 0 0,0 0 0 0,0 0-1 16,0 0-4-16,0 0 0 0,0 0 1 0,15 19-3 15,-11 0 2-15,1 4-6 16,0 2 1-16,0 2-8 0,-2 0 0 0,5 4-14 16,-4-2-2-16,7 2-16 0,-1-7-4 0,7 7-22 15,-17-31-25-15,43 43-60 0,-43-43-91 0,53 13-202 16,-18-3-73-16,-7-17 306 0</inkml:trace>
  <inkml:trace contextRef="#ctx0" brushRef="#br1" timeOffset="66453.8424">4356 10834 1112 0,'-33'1'123'0,"12"14"-53"0,-7-10 25 16,14 12-5-16,-11-7-25 0,11 8-10 0,-4-5-15 15,8 5 2-15,10-18-11 0,-18 31-4 16,18-31-11-16,-4 23-6 0,4-23-4 0,10 19 0 16,-10-19-2-16,24 18 3 0,-24-18-4 0,30 15 1 15,-12-9-3-15,0-1 0 0,1-3 1 0,1 0 0 16,-1 0-2-16,-1-1 1 0,-1 1 0 0,-17-2-1 16,31 5-1-16,-31-5 2 0,23 6-2 0,-23-6 1 15,0 0 1-15,19 17-1 0,-19-17 1 0,4 19 2 16,-4-19-1-16,-6 32 4 0,0-14-5 15,-1 0 7-15,-4 0-4 0,-3 0 2 16,0 1-1-16,-3-2-1 0,1-1-4 0,16-16 2 16,-29 26-4-16,29-26-2 0,-19 14-10 0,19-14-11 15,0 0-30-15,0 0-35 0,0 0-46 0,0 0-60 16,22-12-93-16,-22 12-250 0,28-36 62 0,6 23 449 16</inkml:trace>
  <inkml:trace contextRef="#ctx0" brushRef="#br1" timeOffset="66969.4665">4834 10825 1167 0,'-12'36'381'0,"-26"-37"-272"0,38 1-66 0,-17 10-15 15,17-10-3-15,-21 13-5 0,21-13 1 0,-23 18-4 16,23-18 1-16,-22 26-5 16,22-26 1-16,-17 32-10 0,12-14 3 0,1 3-5 15,0 0 5-15,0 0-3 0,2 2 4 0,2 0-3 16,-1 3 4-16,2-2-4 0,1-5 2 0,2-1-3 15,-4-18 2-15,12 22-2 0,-12-22 3 0,19 12-3 16,-19-12 1-16,27 4-2 0,-27-4 2 0,33-9 1 16,-13-1 1-16,-1-6 3 0,2-2-4 0,-1-5 2 15,0-2-7-15,-1-1 3 0,-2-1-5 16,0 2 3-16,-2 1-4 0,-2 0 3 0,-2 2-3 16,-1 2 5-16,-3 2-6 0,-7 18 5 0,11-24-3 15,-11 24 1-15,0 0 1 0,0 0-2 16,0 0 1-16,0 0-2 0,0 0-2 0,0 0-1 15,0 0 3-15,-3 31 0 0,0-5 5 0,1 2-4 16,-2 2 3-16,2-1-4 0,0 1 5 16,2-1-5-16,2-1 6 0,1-3-6 0,2-3 3 15,2-4-3-15,-7-18 3 0,17 28-1 0,-17-28 2 16,25 13-1-16,-25-13 3 0,29 3 0 0,-29-3 1 16,34-9-1-16,-15 0 1 0,1-6 2 0,1-4-2 15,-2-7 5-15,2-4-5 0,-4-1 4 0,-3-2-6 16,-1 3-3-16,-4 1 0 0,-1 0 0 0,-2 1 0 15,-2 0 0-15,-1 2 0 16,-1 3 0-16,-2 1 0 0,2 3 0 0,-2 19-5 16,-4-28-12-16,4 28 19 0,0 0-18 0,-5-20 6 15,5 20-26-15,0 0-16 0,0 0-34 0,0 0-19 16,0 0-31-16,0 0-87 0,32 23-223 0,-32-23-102 16,28 11 180-16</inkml:trace>
  <inkml:trace contextRef="#ctx0" brushRef="#br1" timeOffset="67594.4788">5384 10996 1233 0,'3'31'164'0,"-3"-31"-116"15,-6 17-1-15,6-17-3 0,0 0-6 0,0 0-2 16,24 23 5-16,-24-23-2 0,31 0-2 0,-12-5-5 15,4 0-15-15,2-3-5 0,0-2-1 0,0-1-2 16,-1-1-1-16,-2 0 2 0,-3-2-5 0,-1-2 5 16,1 0-3-16,-5-2 2 0,0 1-5 0,-6 0 3 15,-8 17 0-15,12-33 7 0,-12 33-1 0,3-30-12 16,-3 30 9-16,-8-28-14 0,8 28 24 16,-15-25-14-16,15 25 11 0,-23-17-17 0,23 17-2 15,-28-4-2-15,28 4 0 0,-32 9 0 16,15 2-14-16,-1 3 28 0,-1 6-25 0,1 1 26 15,2 4-8-15,1 0-4 0,1 2 7 0,3-1-5 16,4 1 7-16,2-2-6 0,5-1 4 0,1-2-6 16,5-2 6-16,2-4-6 0,1 1 4 0,-9-17-2 15,28 25 1-15,-11-17 1 0,4-4-1 16,1-6 0-16,4-1-1 0,0-7 1 0,4-2-2 16,-1-1 4-16,4-3-2 0,-3-2 4 0,-1-1-5 15,-1-1 2-15,-4 2-3 0,0 1 2 0,-4 3-2 16,-3-1 2-16,-17 15-3 0,28-20 2 0,-28 20-4 15,17-10 3-15,-17 10-4 0,0 0 2 0,0 0-2 16,0 0-1-16,0 0 3 16,6 28-2-16,-7-11 5 0,-3 4-3 0,-2 2 4 15,-1 3-5-15,-1 3 0 0,0-1-4 0,1-2 4 16,1-3-3-16,1-3 7 0,5-20-2 0,-5 27 2 16,5-27 1-16,0 0 1 0,-2 18 2 0,2-18 2 15,0 0-2-15,0 0 1 0,0 0 4 0,0 0 0 16,0 0-8-16,7-20-3 0,-7 20 0 0,10-35 0 15,-3 9 0-15,0-1 0 0,2-2 0 16,-2-3 0-16,0 4 0 0,1 1 0 0,-1-1 0 16,0 0 0-16,1 3 0 0,0 2 0 0,1 3 0 15,-2 3 0-15,-7 17 0 0,13-23 0 0,-13 23-60 16,14-19 0-16,-14 19-58 0,0 0-60 16,46 1-136-16,-46-1-302 0,40-8 75 0,1 14 382 15</inkml:trace>
  <inkml:trace contextRef="#ctx0" brushRef="#br1" timeOffset="68541.3691">7222 10005 487 0,'11'-18'178'0,"-11"18"-47"0,1-27 12 0,-1 27 0 15,0 0-23-15,0 0-30 0,-32 4-36 0,12 13-21 16,-7 6-10-16,-3 16 13 0,-9 7 22 16,0 16-16-16,-8 4 29 0,4 14-20 0,-5 1-15 15,5 8 15-15,-2-1-27 0,7 4 11 16,1-3-4-16,7-4-17 0,10-10 10 0,8-7-19 15,10-13-4-15,10-6 6 0,10-4-20 0,7-9-10 16,12-1-21-16,2-15-23 0,16 4-52 0,-10-25-74 16,28 11-208-16,-5-10-159 0,2-14 93 0,16 10 467 15</inkml:trace>
  <inkml:trace contextRef="#ctx0" brushRef="#br1" timeOffset="69159.5155">7950 10278 1129 0,'0'0'113'0,"-25"-25"-61"0,25 25-12 16,-29-14 5-16,29 14 0 0,-36-9 10 0,17 11-5 15,-5-3-4-15,2 11 3 0,-2-3-13 0,3 8 2 16,-3-1-4-16,4 9 3 0,-4 3-7 0,3 5 3 16,-2 5-10-16,1 8 4 0,0 3-10 0,3 5 10 15,1 2-11-15,1 2 9 0,1 1-13 0,4 2-7 16,0-2 13-16,2 0-18 0,4-6 14 0,2-5-7 16,5-6-8-16,3-5 6 0,3-6-5 15,3-3 4-15,3-2-5 0,3-5 3 0,4-6-2 16,3-6 3-16,2-3-2 0,4-5 2 0,3-6 0 15,0-3-3-15,2-9 4 0,-1-2-3 16,-1-3-1-16,-1-3 0 0,-3 3 0 0,-4-3 0 16,-3 1 0-16,-3-1 0 0,-2 1 0 0,-4 5 0 15,-2 4 0-15,-10 17 0 0,11-26 0 0,-11 26 0 16,0 0 0-16,0 0 0 0,0 0-3 16,0 0-2-16,0 0-3 0,0 0-5 0,0 19-5 15,-3 0 2-15,0 10-8 0,-1 0 4 0,2 4-9 16,-1-3-5-16,4 1-21 0,-2-7-15 0,12 10-36 15,-10-16-21-15,20 15-57 0,-21-33-60 0,28 23-173 16,-1-5-67-16,-27-18 295 0</inkml:trace>
  <inkml:trace contextRef="#ctx0" brushRef="#br1" timeOffset="69865.2289">8184 10982 1467 0,'0'0'65'16,"-11"23"-43"-16,11-23-3 0,0 0 1 0,8 20 2 15,-8-20 3-15,19 4 5 0,-19-4 1 0,34-3-1 16,-11-6-4-16,6-2-6 0,2-4-3 0,2-3-7 16,-3-3 0-16,0-2-9 0,-2 1 4 0,-2-1-5 15,-4 0 4-15,-4 3-5 0,-6-3-8 0,0 2 32 16,-5 2-22-16,-7 19 32 0,3-29-11 15,-3 29-7-15,-11-23 0 0,11 23-7 0,-24-17-2 16,24 17-4-16,-34-8-3 0,13 8 1 0,-1 2-3 16,-1 3 2-16,0 3 0 0,0 4 4 0,0 4-1 15,1 5-13-15,-2 2 28 0,2 3-24 0,1 2 24 16,3-1-7-16,4 0-6 0,2 0 4 16,5 0-8-16,2-1 5 0,5-3-7 0,3-2 5 15,4-3-5-15,-7-18 3 0,28 29-3 16,-6-18 3-16,3-4-3 0,3-4 2 0,4-5 0 15,2-3-2-15,1-3 2 0,2-5-2 0,0-3 1 16,0-1-3-16,-2-1 1 0,-1 0-6 0,-1-3 4 16,-4 1-4-16,-2-1 4 0,-3 2 0 0,-3 1 6 15,-4-1-4-15,-2 3 5 0,-15 16-4 0,18-32-8 16,-18 32 10-16,10-28-8 0,-10 28 30 0,2-19-16 16,-2 19 19-16,0 0-17 0,0 0-1 15,0 0-2-15,0 0-3 0,-20-5-4 16,20 5-16-16,0 0 25 0,-24 33-24 0,13-12 24 15,0 6-5-15,2 0-4 0,-4-2 4 0,4 2-3 16,0-3 3-16,2 1-4 0,1-2 4 0,2-3-3 16,3-2 2-16,1-18-2 0,0 25 2 0,0-25-2 15,0 0 3-15,12 20-3 0,-12-20 1 16,0 0 0-16,24-2 0 0,-24 2 2 0,26-17-3 16,-26 17 3-16,34-35-4 0,-16 12 5 0,0-3-4 15,2-2 5-15,-1-1-2 0,1 1 5 0,-1 1-5 16,-2 0-4-16,0 1 3 0,-2 3-8 0,-3 4 23 15,-12 19-15-15,21-24 15 0,-21 24-16 0,0 0-1 16,0 0-3-16,0 0-5 0,0 0-5 16,0 0-2-16,19 6-6 0,-19-6-16 15,5 38 20-15,-6-13-32 0,2 6 22 0,-5-3-12 16,7 3-12-16,-4-4-5 0,8 6-26 0,-8-14-22 16,15 14-47-16,-14-33-40 0,22 42-62 0,-10-21-139 15,-12-21-26-15,42 24 356 0</inkml:trace>
  <inkml:trace contextRef="#ctx0" brushRef="#br1" timeOffset="70490.2245">9157 10916 1184 0,'0'0'371'15,"-24"19"-280"-15,24-19-53 0,-5 19-10 0,5-19 3 16,7 17-7-16,-7-17 2 0,21 11 0 15,-21-11 0-15,35 3-3 0,-9-6-7 0,1-4-3 16,3-1-2-16,-1-5 2 0,1 0 1 0,1-1 0 16,-1-1-4-16,-2-2 0 0,-2 1-8 0,-4-2 2 15,-4 1-5-15,-3-1-5 0,-3 1 7 0,-12 17-4 16,11-31 26-16,-11 31-14 0,-2-27 15 0,2 27-16 16,-13-24-6-16,13 24 1 0,-24-19-3 0,24 19 0 15,-34-7 0-15,13 7-2 0,-1 3 1 16,-1 4 0-16,0 4 0 0,0 5 0 15,-2 1-14-15,4 5 21 0,-1 4-18 0,2 2 23 16,2 4-1-16,2-2-5 0,5-1 5 0,3-1-9 16,4-3 1-16,5-2-2 0,4-1 0 0,4-4 0 15,-9-18 0-15,28 29 0 0,-9-21 0 0,4-2 0 16,4-2 0-16,1-4 0 0,2-5 0 0,4-3 0 16,0-3 0-16,0-4 0 0,-1 0 0 15,-1-3 0-15,-2 1 0 0,-3 0 0 0,-3 1 0 16,-4 0 0-16,-3 2 0 0,-17 14 0 0,25-23 0 15,-25 23 0-15,0 0 0 0,17-17 0 16,-17 17 0-16,0 0 0 0,0 0 0 0,0 0 0 16,0 0 0-16,0 0 0 0,0 0 0 0,-10 23 0 15,10-23 0-15,-15 31 0 0,6-14 0 16,2 1-6-16,7-18 1 0,-11 31-2 0,11-31 7 16,-7 23-1-16,7-23 3 0,0 0-2 0,-1 16 0 15,1-16 1-15,0 0 0 0,0 0-1 0,0 0 2 16,0 0 1-16,25-23-2 0,-25 23 3 0,26-36-3 15,-12 12 2-15,1 0-4 0,0-3 3 0,-2 3-6 16,0 0 5-16,-1 1-3 0,3 2-8 0,-4 3 3 16,-11 18-8-16,17-28 19 0,-17 28-19 15,0 0 14-15,17-15-24 0,-17 15-2 0,0 0-7 16,0 0-3-16,24 2-11 0,-24-2-8 16,26 7-27-16,-26-7-17 0,35 8-21 0,-35-8-51 15,45 1-44-15,-28-11-76 0,8-2-161 0,12 18 120 16,-19-25 333-16</inkml:trace>
  <inkml:trace contextRef="#ctx0" brushRef="#br1" timeOffset="70880.8797">10230 10746 1277 0,'0'0'197'0,"-32"-7"-78"0,32 7-30 0,-27 6-26 16,27-6-15-16,-36 8-8 0,16-5-7 0,0 0-3 16,2 1-8-16,-2 2-4 0,2 3-21 0,-3 3 24 15,1 5-25-15,-1 2 24 0,3 5-4 16,1 1-5-16,2 0 4 0,2 2-5 15,3-1 5-15,1 0-6 0,6-3-8 0,3-5-1 16,2-1 0-16,-2-17 0 0,15 24 0 0,-15-24 0 16,25 11 0-16,-8-11 0 0,3-4 0 0,2-4 0 15,3-7 0-15,2-4 0 0,1-5 0 0,1-4 0 16,1-4 0-16,1-1 0 0,-1-3 0 0,-1 0 0 16,-4 0 0-16,-1 2 0 0,-3 1 0 0,-4 8 0 15,-1 2 0-15,-4 4 0 0,-12 19 0 16,16-21 0-16,-16 21 0 0,0 0 0 0,0 0 0 15,0 0 0-15,0 0 0 0,-6 32 0 0,-2-8 0 16,-3 10 0-16,-2 3 0 0,2 3 0 16,0 0 0-16,4-5 0 0,3-4 0 0,2-4 0 15,3-6 0-15,5-3 0 0,-6-18-8 0,24 20-7 16,-4-17-4-16,5-8 5 0,6-5 2 0,5-7-9 16,3-7-8-16,6-3-12 0,-1-11-33 15,9 0-33-15,-9-16-33 0,19 18-117 0,-25-25-71 16,6 8-202-16,7 11 79 0,-23-23 451 0</inkml:trace>
  <inkml:trace contextRef="#ctx0" brushRef="#br1" timeOffset="71005.874">10924 10241 1065 0,'-24'58'437'15,"-7"-31"-202"-15,10 16-143 0,-6 2-38 16,4 7 5-16,0 1-26 0,2 3-1 16,-1-3-18-16,5-3-1 0,4-6-12 0,2-1-22 15,8-6 5-15,2-5-46 0,13 5-86 0,-12-37-101 16,17 35-409-16,-5-18 39 0,-12-17 358 0</inkml:trace>
  <inkml:trace contextRef="#ctx0" brushRef="#br1" timeOffset="71880.9158">11604 10373 1367 0,'0'0'88'0,"0"0"-21"0,0 0-10 15,-4-20-4-15,4 20-5 0,0 0-13 0,0 0-11 16,0 0-13-16,0 0-4 0,-17 29-4 0,12-10 4 15,-2 6 3-15,2 8 9 0,-1 0-3 0,1 5 7 16,-2 1-10-16,1 1 3 0,-1 2-13 0,1 0 12 16,-2 1 2-16,2 1-21 0,-1-1 27 0,1-1-26 15,-1-6 10-15,2-3 5 0,1-4-8 16,0-5 4-16,2-3-5 0,2-21 5 0,-1 25-6 16,1-25 1-16,0 0-3 0,0 0 1 0,0 0-1 15,0 0 2-15,0 0 2 0,0 0 2 0,0 0 1 16,0 0 0-16,13-34 3 0,-6 4-6 15,2-8 5-15,-1-5-10 0,3-7-4 0,-1-3 18 16,1-4-17-16,1-1 17 0,-1 0-7 0,1-1-9 16,0 0 9-16,2-1-12 0,-1 6 9 15,2 3-9-15,-2 11 7 0,4 8-5 0,-1 7 4 16,-16 25-2-16,24-22 2 0,-24 22-2 0,0 0-1 16,20-2 2-16,-20 2-1 0,0 0 1 0,23 26 0 15,-23-26 3-15,19 30-4 0,-8-13 4 0,-1 1-3 16,1 0 2-16,-1 1-3 0,-2 1 4 0,1 0-3 15,-3-1 2-15,-1 0-1 0,-3 1 1 16,-2 0-2-16,-1 0 3 0,-3 0-1 0,-2-2 1 16,-4 1-2-16,-4 1 3 0,-6-2-6 15,-1 0 5-15,-6-1-5 0,-2-2 2 0,-4 1 0 16,0-1 0-16,1-1-3 0,1-3 1 0,3 0-7 16,2-5-5-16,7 0-12 0,19-6-8 0,-23 6-25 15,23-6-29-15,0 0-43 0,0 0-45 0,18 3-86 16,-18-3-159-16,27-14-62 0,10 18 190 15</inkml:trace>
  <inkml:trace contextRef="#ctx0" brushRef="#br1" timeOffset="72302.8016">12208 10663 1334 0,'-20'-8'96'0,"20"8"-30"15,-32-10 2-15,32 10-4 0,-36-5-8 0,16 7-10 16,-5-2-5-16,3 8-2 0,-4-2-3 0,3 5-5 16,-4 1-4-16,3 3 1 0,-3 4-3 0,3 2 1 15,-2 1-6-15,3 5-15 0,1-1 18 0,3 1-24 16,2-2 16-16,6-4-13 0,2-4-2 16,9-17 0-16,0 25 0 0,0-25 0 0,18 16 0 15,-18-16 0-15,37 5 0 0,-11-8 0 0,2-3 0 16,3-5 0-16,3-3 0 0,3-4 0 15,-1-3 0-15,1-2 0 0,-1-3 0 0,-2 0 0 16,-6 0 0-16,-3 1 0 0,-7 7 0 0,-1 1 0 16,-17 17 0-16,19-20 0 0,-19 20 0 0,0 0 0 15,0 0 0-15,0 0 0 0,0 0 0 16,0 0 0-16,0 0 0 0,-13 19 0 0,3-2 0 16,-2 4 0-16,1 2 0 0,0 4 0 0,2 0 0 15,0 1 0-15,3-2 0 0,2-5-6 0,4-2-10 16,0-19-6-16,8 29-7 0,-8-29-5 0,21 15-7 15,-4-17-7-15,10-3-8 0,0-13-24 0,13 2-36 16,-8-28-77-16,25 15-191 0,-7-15-155 16,-2-13 57-16,12 17 482 0</inkml:trace>
  <inkml:trace contextRef="#ctx0" brushRef="#br1" timeOffset="72505.9715">12861 9997 1279 0,'-37'4'383'16,"37"-4"-294"-16,-31 23-39 0,16-4-3 0,-4 4-9 15,2 7-4-15,-1 4-9 0,2 6-10 16,-2 2 17-16,3 5-25 0,3 3 13 0,3 2-9 16,0 1-11-16,2 0 8 0,2 2-11 0,1-3 7 15,3-2-14-15,0-3 7 0,1 2-10 16,0-2-12-16,1-2 15 0,-1-2-25 0,4-2 1 16,-3-7-4-16,4 0-14 0,-3-11-16 0,8 3-23 15,-10-26-38-15,11 30-52 0,-11-30-41 0,0 0-78 16,0 0-163-16,0 0 99 0,20-10 364 15</inkml:trace>
  <inkml:trace contextRef="#ctx0" brushRef="#br1" timeOffset="72672.0463">12583 10669 864 0,'-22'-36'305'0,"22"36"-115"16,-40-43-34-16,40 43-13 0,-32-14-28 0,32 14-30 16,-24-1-23-16,24 1-16 0,0 0-16 0,0 0-12 15,0 0-12-15,0 0-5 0,0 0-2 16,0 0 1-16,27 18 0 0,-3-18 0 0,7-3 0 15,4-3-4-15,5-3-8 0,2-5-10 0,8-1-13 16,-5-6-16-16,6 3-11 0,-7-9-18 0,11 8-19 16,-14-17-56-16,21 20-116 0,-18-13-271 0,-3-7 19 15,8 9 360-15</inkml:trace>
  <inkml:trace contextRef="#ctx0" brushRef="#br1" timeOffset="72878.6951">13240 9960 1549 0,'-6'19'140'0,"-16"-6"-85"0,3 7-8 15,-1 3-1-15,3 9 1 0,-3 3-10 0,3 6-8 16,-2 3 17-16,3 5-26 0,-1 2 11 0,4 6-31 16,2 0 0-16,0 1 0 0,2 0 0 0,1 0 0 15,0-1 0-15,4-4 0 0,-1-1 0 16,1-3 0-16,3-3 0 0,-2-3 0 0,5-3 0 16,-1-7-11-16,2-2-18 0,0-8-3 0,2-2-26 15,-5-21-20-15,8 29-40 0,-8-29-72 16,0 0-164-16,0 0-215 0,0 0 40 0,26-4 451 15</inkml:trace>
  <inkml:trace contextRef="#ctx0" brushRef="#br1" timeOffset="73066.1882">12858 10592 1893 0,'-23'15'73'0,"23"-15"-32"0,-17 6-14 15,17-6-14-15,0 0-13 0,0 0 0 0,0 0 0 16,0 0 0-16,31 17 0 0,-9-13 0 0,5-3 0 15,5-1 0-15,4-1 0 0,1 0 0 16,3 0 0-16,1-2 0 0,3 2-24 16,-2-4-17-16,5 4-14 0,-5-4-14 0,6 7-23 15,-11-9-30-15,13 18-92 0,-24-19-203 0,8 3-124 16,1 6 70-16,-18-18 471 0</inkml:trace>
  <inkml:trace contextRef="#ctx0" brushRef="#br1" timeOffset="73703.996">13361 10606 1246 0,'-19'28'378'0,"-16"-22"-254"0,35-6-73 0,-27 23-19 16,27-23-2-16,-10 18-11 0,10-18-2 0,5 18-2 15,-5-18 1-15,23 15-2 0,-2-10 1 0,3-5 1 16,6-2-2-16,5-5 3 0,-1-1-7 16,1-3-3-16,0-2-5 0,-2 0 1 0,-1 0-3 15,-4 0 5-15,-4 1-3 0,-3 0 4 16,-4 1-1-16,-17 11-2 0,23-15-3 0,-23 15 0 15,0 0 0-15,8-22 0 16,-8 22 0-16,0 0 0 0,-16-25 0 0,16 25 0 16,-24-16 0-16,24 16 0 0,-32-13 0 0,13 9 0 15,0 3 0-15,-2 5 0 0,-1 2 0 0,-1 4 0 16,-1 4 0-16,-1 4 0 0,1 2 0 0,1 3 0 16,1 1 0-16,2 1 0 0,6 2 0 15,2-2 0-15,6-1 0 0,4-1 0 0,6 0 0 16,5-1 0-16,5-4 0 0,4-2 0 0,3-6 0 15,6-4 0-15,2-3 0 0,4-5 0 0,2-3 0 16,2-6 0-16,0 0 0 0,0-3 0 16,-1-3 0-16,-2 3 0 0,-1-2 0 0,-5 1 0 15,-2 2 0-15,-3 1 0 0,-5 1 0 16,-18 11 0-16,24-15 0 0,-24 15 0 0,0 0 0 16,0 0 0-16,0 0 0 0,0 0 0 0,0 0 0 15,0 0 0-15,0 0 0 0,0 0 0 0,0 0 0 16,-3 30 0-16,-5-13 0 0,2 3 0 0,-1-2 0 15,0-1 0-15,1 0 0 0,6-17 0 0,-11 28 0 16,11-28 0-16,-6 20 0 0,6-20 0 0,0 0 0 16,0 0 0-16,0 0 0 0,0 0 0 15,0 0 0-15,0 0 0 0,28-24 0 0,-18 6 0 16,4-4 0-16,0-5 0 0,2-2 0 0,3 0 0 16,0 2 0-16,-2-1 0 0,0 1 0 15,-2 3 0-15,-2 2 0 0,-1 2 0 0,-12 20 0 16,18-28 0-16,-18 28 0 0,0 0 0 0,13-18 0 15,-13 18 0-15,0 0 0 0,0 0 0 0,0 0 0 16,0 0 0-16,0 0 0 0,21 2 0 16,-21-2 0-16,21 3-24 0,-21-3-30 0,32 0-21 15,-32 0-25-15,41-2-40 0,-41 2-60 0,45-6-97 16,-28 6-243-16,3-11 46 0,11 14 372 0</inkml:trace>
  <inkml:trace contextRef="#ctx0" brushRef="#br1" timeOffset="73986.2567">14376 10479 1517 0,'-7'28'175'0,"7"-28"-103"0,-21 27-19 0,21-27-14 16,-27 33-3-16,11-13-5 0,3 2 4 0,-3-3-8 16,2 3-1-16,1-3-10 0,2 2-1 0,1-4-10 15,10-17-5-15,-15 29 0 0,15-29 0 0,-9 21 0 16,9-21 0-16,0 0 0 0,0 0 0 0,0 0 0 16,0 0 0-16,0 0 0 0,0 0 0 0,27-7 0 15,-27 7 0-15,29-30 0 0,-13 13 0 16,1-1 0-16,2 0 0 0,0 0 0 0,-1 1 0 15,0 3 0-15,-18 14 0 0,27-20 0 0,-27 20 0 16,18-8 0-16,-18 8 0 0,0 0 0 0,18 4 0 16,-18-4 0-16,0 0 0 0,17 23 0 0,-17-23 0 15,8 29 0-15,-8-29 0 0,3 33 0 16,-2-16 0-16,-1-17 0 0,5 29 0 0,-5-29 0 16,6 23 0-16,-6-23-9 0,0 0-94 15,38 24-382-15,-38-24-187 0,34-18 46 0,-11 4 475 16</inkml:trace>
  <inkml:trace contextRef="#ctx0" brushRef="#br1" timeOffset="74329.9984">14675 9756 1655 0,'0'0'134'16,"0"0"-58"-16,0 0-18 0,0 0-6 0,18 11-10 16,-18-11-12-16,32 28-30 0,-14-8 0 0,0 3 0 15,2 6 0-15,-2 5 0 0,1 4 0 0,-1 3 0 16,1 3 0-16,-1 5 0 0,-2 3 0 0,-2 6 0 15,-1 5 0-15,-6 2 0 0,-2 5 0 16,-5 2 0-16,-8-3 0 0,-1-2 0 16,-7-4 0-16,-4-1 0 0,-3-4 0 0,-2-1 0 15,-8-8-67-15,2 3-28 0,-12-19-83 0,21 10-311 16,-18-12-128-16,1-8 31 0,2 3 572 0</inkml:trace>
  <inkml:trace contextRef="#ctx0" brushRef="#br2" timeOffset="79179.9745">14614 11073 883 0,'-9'-17'195'16,"9"17"-118"-16,0 0-27 0,0 0-4 16,0 0-8-16,-15-19-10 0,15 19-9 0,-20-9-13 15,20 9-4-15,-28-7-7 0,9 7-8 0,-2-1-1 16,-2 3-4-16,-5-1 4 0,-2 5 3 15,-5-1 3-15,-1 3-1 0,-4-1 6 0,-1 2 0 16,-2 1 3-16,-3-1 14 0,0 2 1 0,-6-1-2 16,-1 1 4-16,-4-1-9 0,0 1 7 0,-3-4 1 15,-1 4 2-15,0-4-3 0,-2 3 1 16,-2-4-2-16,0 0 0 0,-2-1-4 0,-3 0-3 16,-2-2-3-16,-2 1-1 0,-2-2-3 0,1 1 0 15,-3-2-2-15,0 0 0 0,-1 0-1 0,-2 2 1 16,-3-2-2-16,-4 0 0 0,1 2-4 0,-5-2-4 15,2 1-2-15,-1-1 1 0,-2 3 0 0,-5-1 7 16,1 1 1-16,-4 1-2 0,0 0 1 16,0 0-1-16,2 1 0 0,-4-1 5 15,1 2-2-15,-5-1 1 0,0 3-1 0,1-2 2 16,-1 2-2-16,4 0 5 0,-4-1-2 0,0 2 3 16,1-1-2-16,4-2 4 0,0 0-3 0,2 0 2 15,-1-1-1-15,-1-1 0 0,1-1 0 0,3-2 0 16,-3 2-1-16,2-2 0 0,2 1-1 0,-5 0 2 15,1-1-1-15,1-1 0 0,2 1 1 16,0-2-3-16,0 3 2 0,-1-1-1 0,1 0 2 16,0 2 1-16,0 1-2 0,2 0 1 0,-3 0-5 15,1 2 2-15,1-1 16 0,-3 1-11 16,4 0 17-16,-2 1-18 0,1 1-1 0,0-3-1 16,0 3-2-16,-2-2-14 0,-1-1 21 0,4 3-16 15,-1-5 19-15,1 4 3 0,-3-5-1 0,0 2-1 16,-1-1-3-16,5 1 1 0,-1-2-5 15,2 2 1-15,0 0 0 0,-5 2-1 0,-1-1-8 16,3 4 3-16,-1 0-3 0,1-2 3 0,0 4 2 16,-3 0 2-16,1 0-3 0,-2 2-4 0,1-2 0 15,3 1 2-15,-1 0-3 0,-1 1 9 0,1 0-4 16,0-1 1-16,2 0-3 0,3-3 2 0,1-2 0 16,4 1 10-16,2-4 4 0,1 2 6 0,2-3-1 15,5-2 1-15,2-3-4 0,4 1-3 16,2-3 3-16,1-1-4 0,1-1 1 15,3-1 0-15,-1 0-3 0,-1-1-4 0,0 0-2 16,2-2-3-16,-1 3-1 0,3-1-1 0,-2 1 3 16,-3 2-3-16,2 2 1 0,-2-1-1 0,-1 3 0 15,-3 0 0-15,0 0 1 0,2 3 0 0,-1 0-1 16,3 0 4-16,0 3 0 0,-1-1 1 16,1-1-1-16,0 3 0 0,1-4-1 0,1 2 3 15,2-1 0-15,2 2 2 0,2-3 3 0,0 2 3 16,2-2 0-16,1 0 3 0,1-3 0 0,2 3-1 15,2-3 0-15,1-2-6 0,0 0 0 0,5 1-1 16,1-3 0-16,3 3 2 0,1-3 2 0,2 1-3 16,2-2-1-16,0-1 1 0,2 1-6 15,2 1 1-15,0 1-1 0,3 0-1 16,2 1 4-16,1 1-2 0,1-2 1 0,3 1 1 16,1 1-1-16,2 1 1 0,0-2 1 0,3 2 1 15,17 0 3-15,-28-1 2 0,28 1-4 0,-28-1-1 16,28 1-3-16,-20-1-3 0,20 1 1 0,0 0-3 15,-20-1-5-15,20 1-10 0,0 0-16 0,0 0-29 16,0 0-72-16,-20-5-38 0,20 5-248 0,0 0-138 16,0 0 113-16,0 0 444 0</inkml:trace>
  <inkml:trace contextRef="#ctx0" brushRef="#br3" timeOffset="83056.7334">486 12270 1108 0,'0'0'230'16,"0"0"-164"-16,0 0-36 0,-19-19-13 0,19 19-2 15,0 0 3-15,0 0-2 0,-6-17 0 0,6 17-2 16,0 0-6-16,0 0-6 0,0 0-5 0,-6 21 0 16,4-3-1-16,1 7 8 15,1 10-7-15,1 6 10 0,-1 3-4 0,0 3 12 16,-2-1-6-16,1 1 11 0,-3 0-15 0,2 0-1 15,-2-3 24-15,2 0-26 0,-3-7 26 0,3-1-14 16,0-7-10-16,1-2 6 0,1-8-6 0,1-2 1 16,-1-17-4-16,2 20 1 0,-2-20-2 0,0 0 0 15,0 0 0-15,0 0 1 0,0 0 2 16,0 0 1-16,15-23 3 0,-10 2-5 0,-1-6 4 16,2-5-8-16,-1-5 7 0,-1-2 3 0,1-3-24 15,0 1 24-15,-1-1-23 0,1 0 17 0,-2 1 9 16,1 1-7-16,0-1 7 0,-1-2-11 0,1 0 8 15,1 0-9-15,2 5 7 0,2 1-8 16,0 5 7-16,1 3-8 0,1 3 5 0,0 6-3 16,-11 20 1-16,22-28-2 0,-22 28 1 15,19-15-5-15,-19 15 4 0,20-2-1 0,-20 2 0 16,19 10 1-16,-19-10-1 0,22 20 1 0,-22-20-5 16,19 32 2-16,-9-12-7 0,-4 1 2 0,0 3-4 15,-1-1 4-15,-1 2-3 0,-3 0 5 0,2 1-3 16,-3 1 9-16,-3-2-3 0,1-1 8 0,-4 0-5 15,-2-3 7-15,-1-3-6 0,-1 0 5 0,10-18-3 16,-23 31 2-16,23-31-1 16,-26 25 4-16,26-25 0 0,-24 18 6 0,24-18-2 0,-22 9 3 15,22-9-1-15,-17 3 0 0,17-3 1 0,0 0 2 16,0 0 0-16,-17 4-4 0,17-4-3 16,0 0-4-16,0 0-5 0,0 0 1 0,0 0 0 15,0 0 5-15,15 25 2 0,-15-25 4 0,21 32-4 16,-7-14 0-16,-1 4 13 0,1-1-27 15,-1 4 26-15,-1-2-26 0,0-3 4 0,0 1-2 16,3-2-4-16,0-1-3 0,2 0-18 0,-17-18-12 16,35 27-37-16,-35-27-63 0,38 18-125 0,-20-16-289 15,1-4 14-15,8 7 393 0</inkml:trace>
  <inkml:trace contextRef="#ctx0" brushRef="#br3" timeOffset="83418.8996">926 12628 991 0,'0'0'354'0,"-17"18"-277"15,17-18-54-15,0 0-14 0,5 20 4 0,-5-20 5 16,0 0 8-16,25 15 22 0,-25-15-24 16,26 8 22-16,-9-7-28 0,2-3-21 0,4-2 22 15,0-5-23-15,4 3 18 0,-2-5 4 0,6-1-3 16,-5-2 4-16,1 1-4 0,-6-2-5 15,-4 2-9-15,-17 13 11 0,22-23 4 0,-22 23 12 16,0 0 3-16,4-26 1 0,-4 26-10 0,-12-18-4 16,12 18-11-16,-22-19-2 0,22 19-5 0,-30-15 1 15,11 11 1-15,-2 0 0 0,-1 4 0 16,1 1 1-16,-1 4 0 0,4 1 1 0,1 4 3 16,-1 2-6-16,18-12-1 0,-29 34-2 0,17-13 2 15,2 4-2-15,3 0 5 0,2 3-6 0,2 0-3 16,4-1 20-16,3 0-21 0,5-2 20 0,-1-3-19 15,7-2-11-15,-15-20-9 0,37 32-17 0,-13-21-12 16,7 5-34-16,-7-19-54 0,24 19-126 16,-21-11-284-16,13-11-1 0,10 7 353 15</inkml:trace>
  <inkml:trace contextRef="#ctx0" brushRef="#br3" timeOffset="83950.1454">1730 12576 1029 0,'-18'-2'277'0,"18"2"-170"0,0 0-25 0,-29-22-9 15,29 22-9-15,-21-13-10 0,21 13-18 0,-28-11-8 16,28 11-7-16,-33-7 0 0,33 7-3 0,-35-2-2 16,17 6 2-16,-3 2-1 0,2 4 3 0,-2 3-1 15,2 5 0-15,-2 3-2 16,4 3 1-16,0 3-9 0,1 2-5 0,4 0 20 15,2 1-23-15,4-2 20 0,1-2-14 0,5-4-7 16,1-3 4-16,4-2-4 0,-5-17 2 0,21 26-1 16,-21-26 1-16,32 12-1 0,-13-11 1 0,3-5 0 15,3-3-2-15,3-6 2 0,2-4-3 0,-1-6 2 16,1-1-2-16,1-4 5 0,-2 0-5 16,-2-1-9-16,-3 0 15 0,-5 2-18 0,-2 3 18 15,-4 5-2-15,-13 19-5 0,17-28 2 0,-17 28 0 16,0 0 0-16,0 0 2 0,0 0-1 0,0 0 0 15,0 0-5-15,0 0-4 0,0 0-5 0,-19 18-1 16,13 0-4-16,-1 5 0 0,2 4 11 0,-1-3-32 16,5 3 14-16,-3-5-37 0,8 4-6 15,-5-8-14-15,10 9-26 0,-9-27-36 16,21 36-86-16,-21-36-69 0,0 0-209 0,40 30 126 16,-40-30 382-16</inkml:trace>
  <inkml:trace contextRef="#ctx0" brushRef="#br3" timeOffset="84200.1531">2104 12588 789 0,'0'0'342'0,"-30"-11"-106"15,30 11-143-15,-28-4-12 0,28 4-5 0,-25 4-13 16,25-4-18-16,-28 15-10 0,28-15-4 16,-29 29-3-16,17-10 3 0,-2 4-8 0,3 3-11 15,0 0 24-15,4 3-30 0,1-2 22 0,2 2-12 16,3-5-12-16,2-1 5 0,3-2-9 0,-4-21-2 15,17 29-2-15,-17-29 3 0,32 13-2 16,-12-12-8-16,7-4-8 0,1-8-3 0,6-6-10 16,3-9-3-16,6-5 1 0,1-11-25 0,10-1-21 15,-6-11-7-15,13 13-91 0,-22-21-81 0,16 15-164 16,-10 3-104-16,-15-12 320 0</inkml:trace>
  <inkml:trace contextRef="#ctx0" brushRef="#br3" timeOffset="84356.423">2588 12106 1243 0,'-33'19'151'16,"21"15"-73"-16,-8-1-25 0,8 7 1 0,-3 1-25 16,7 8 1-16,-3 2-16 0,4 2 9 0,-1 0-15 15,4 1 7-15,0-2-16 0,3-3-3 0,3 1 4 16,1-4-24-16,3-1 22 0,-3-7-39 0,6 1-23 16,-9-16-45-16,17 14-242 0,-16-14-101 0,-1-23-73 15,21 38 401-15</inkml:trace>
  <inkml:trace contextRef="#ctx0" brushRef="#br3" timeOffset="84731.4154">2327 12534 1324 0,'-18'4'322'0,"18"-4"-244"0,0 0-32 15,0 0-15-15,0 0-13 0,0 0-3 0,0 0 4 16,0 0 0-16,31 18-1 0,-11-18-5 0,6 0-6 15,2-3-2-15,3 1-2 0,1-3-2 0,0-1-2 16,-2 0 1-16,-1-3-2 0,-1 3-2 0,-1-2-8 16,-2 2-8-16,-1-3-13 0,0 3-4 0,-2-2-8 15,1 3-7-15,-6-3-6 16,4 8-12-16,-21 0-13 0,23-4-32 0,-23 4-36 16,0 0-39-16,0 0-19 0,20-1 25 0,-20 1 39 15,0 0 69-15,0 0 66 0,0 0 67 0,8 18 56 16,-8-18 44-16,-2 22 30 0,2-22-8 0,-4 24-4 15,4-24-28-15,-9 30-20 0,9-30-29 0,-11 35-21 16,5-15-24-16,5 7 3 0,-5-2-13 0,1 2-8 16,-2-2 14-16,2-2-39 0,-3-3 14 15,5-2-19-15,3-18-5 0,-5 28 1 0,5-28-1 16,-3 19 2-16,3-19-4 0,0 0-6 0,4 20-9 16,-4-20-16-16,0 0-19 0,0 0-23 0,21 1-48 15,-22-24-106-15,24 4-342 0,-10-2-9 0,-2-9 254 16</inkml:trace>
  <inkml:trace contextRef="#ctx0" brushRef="#br3" timeOffset="85043.9219">2970 12245 1219 0,'0'0'397'16,"-13"18"-324"-16,13-18-42 0,0 0 7 0,-9 25-2 15,9-25 1-15,0 28-4 0,1-11-2 0,-1 0-9 16,2 2 0-16,2 2-9 0,0 2 2 15,-2 1-4-15,2 2 5 0,-2-1-6 0,1 3 2 16,-2 1-6-16,2 1 4 0,-1-1-5 0,-1-2 5 16,-1-4-10-16,1 0 0 0,0-5 0 15,3-1 0-15,-4-17 0 0,8 23 0 0,-8-23 0 16,0 0 0-16,0 0 0 0,22 7 0 0,-22-7 0 16,21-12 0-16,-21 12 0 0,27-35 0 0,-10 8 0 15,0-3 0-15,1-3 0 0,1-2 0 16,0 0 0-16,-1 1 0 0,-2 3 0 0,0-1 0 15,-3 1 0-15,-2 1 0 0,1 2-8 0,-3 0-16 16,0 6-3-16,-1 2-18 0,-8 20-19 0,9-29-36 16,-9 29-78-16,0 0-171 0,0 0-269 0,0 0 50 15,0 0 503-15</inkml:trace>
  <inkml:trace contextRef="#ctx0" brushRef="#br3" timeOffset="85418.9524">3315 12571 1281 0,'0'0'335'0,"0"0"-271"0,0 0-14 16,19 6 2-16,-19-6-2 0,17-6-6 0,-17 6-10 16,27-13-12-16,-10 2-3 0,3 0-7 0,0-3-1 15,1-1-5-15,-2 1 2 0,0-1-6 16,-2 1 2-16,-17 14-3 0,29-28 0 0,-29 28 0 15,24-27 0-15,-24 27 0 0,14-20 1 0,-14 20-2 16,0-20 2-16,0 20-5 0,0 0 3 0,-14-20 1 16,14 20 0-16,-24-6-2 0,24 6-2 15,-33 2 0-15,15 6 1 0,-2 2 3 0,1 6-3 16,-1 3 2-16,1 4-1 0,1 3 7 0,-1 0-2 16,4 5 7-16,1-2-5 0,3 2 4 0,4-1-5 15,3-2 3-15,2-1-6 0,4-2-5 0,2-2 10 16,3-2-7-16,3-4 0 0,-10-17 0 0,34 23 0 15,-12-17-3-15,7-4-15 0,3-4-9 16,7-3-18-16,1-8-39 0,11 8-65 0,-16-28-187 16,16 13-295-16,4-3 29 0,-5-11 451 15</inkml:trace>
  <inkml:trace contextRef="#ctx0" brushRef="#br3" timeOffset="86247.0809">4398 12190 1325 0,'0'0'66'0,"-17"21"-29"0,17-21-1 16,-18 29 0-16,11-8 8 0,-5-2-4 0,1 8 4 15,-3-2-10-15,3 8 3 0,-2-1-15 16,5 5 2-16,-3 1-8 0,2 2 8 0,-2 1-8 16,3 0 8-16,-1-3-10 0,2 1-8 0,1-8 24 15,1-1-28-15,1-7 20 0,3-5-15 16,1-18-8-16,1 19 0 0,-1-19-1 0,0 0 2 0,0 0 0 15,0 0 3-15,0 0 1 0,17-16 4 0,-17 16 2 16,14-36-4-16,-7 8-14 0,1-5 18 16,2-4-23-16,0-3 23 0,0-1-4 15,-1-1-8-15,0 0 6 0,-3 1-8 0,0 1 7 16,-2 1-7-16,-1 3 8 0,1 1-6 0,0 1 5 16,-2 3-5-16,2 7 4 0,-1 3-2 0,-3 21 1 15,4-18 1-15,-4 18 2 0,0 0 1 0,0 0-1 16,0 0 0-16,0 0-2 0,4 26 2 0,-1-5-2 15,2 3 6-15,0 3-7 0,0 1 5 16,1-2-4-16,3 0 3 0,-1-3-5 0,4-2 5 16,0-1-5-16,4-2 2 0,-16-18 0 0,34 26 2 15,-13-17 0-15,-2-5 2 0,3-2-2 0,0-3 1 16,2-5 1-16,2-4-1 0,0-6 0 0,-1-1 0 16,-1-3-1-16,-2-1-4 0,-2 1 0 15,-2-1 0-15,-3 2 0 0,-4 2 0 0,-11 17 0 16,14-26 0-16,-14 26 0 0,0 0 0 15,0 0 0-15,9-16 0 0,-9 16 0 0,0 0 0 16,0 0 0-16,0 0 0 0,0 0 0 0,-5 20 0 16,5-20 0-16,-3 36 0 0,1-5 0 0,1 0 0 15,-1 4 0-15,1-1 0 0,0 1 0 0,0 0-8 16,1 0-12-16,-1-1 4 0,2 1-14 0,-1-2-10 16,3-1 13-16,-1-3-30 0,4 0 12 15,-4-8-31-15,10 6-35 0,-12-27-74 16,23 27-187-16,-23-27-171 0,22 4 27 0,-1 1 516 15</inkml:trace>
  <inkml:trace contextRef="#ctx0" brushRef="#br3" timeOffset="86606.4936">4857 12576 1523 0,'0'0'80'16,"11"29"-33"-16,-11-29 1 0,13 22-2 0,-13-22-5 15,25 13-2-15,-25-13-3 0,32 5-7 0,-11-7-5 16,3 1-5-16,2-5-4 0,1-1-3 16,-2-2 1-16,0-2-7 0,-2 0-2 0,-4-1-3 15,-1-1 4-15,-18 13-4 0,32-28 1 16,-32 28-1-16,21-27-1 0,-21 27 1 0,8-23 4 16,-8 23 1-16,-3-18 4 0,3 18-2 0,0 0-1 15,-21-19-4-15,21 19 0 0,-26-6-1 0,26 6-2 16,-31 5 1-16,31-5-2 0,-34 13 0 0,17-1 0 15,17-12 1-15,-32 30-2 0,17-9 2 0,2 0 0 16,2 2 3-16,3 3-4 0,-1 0 7 16,4-1-6-16,3-1-5 0,2-1 16 0,3-5-12 15,3 1 2-15,-6-19-1 0,24 31 0 0,-24-31 0 16,36 21 0-16,-14-15-6 0,6-4-6 16,2-6-5-16,6-3-10 0,0-9-19 0,8 0-20 15,-6-14-38-15,18 13-96 0,-22-30-156 0,15 8-235 16,4 2 39-16,-13-17 483 0</inkml:trace>
  <inkml:trace contextRef="#ctx0" brushRef="#br3" timeOffset="86800.1689">5652 12024 1479 0,'-31'30'121'0,"15"11"-89"0,-5 0 21 15,7 7-31-15,-3 3-5 0,3 4 11 16,1-1-13-16,3 2 7 0,3-4-12 0,1 0 1 15,3-3-16-15,1-2 1 0,3 3-25 0,-3-8-41 16,8 3 25-16,-8-11-34 0,11 3-7 0,-13-17-45 16,18 5-325-16,-6-2-63 0,-8-23 134 0</inkml:trace>
  <inkml:trace contextRef="#ctx0" brushRef="#br3" timeOffset="86978.0915">5410 12434 1143 0,'0'0'447'0,"-34"-4"-282"16,34 4-88-16,0 0-30 0,0 0-20 0,0 0-17 16,0 0-5-16,5 19-3 0,-5-19 1 0,22 18-3 15,-5-10 5-15,6-4-4 0,5 0 0 16,2-1-10-16,3-3-16 0,3 2-22 0,-5-7-24 31,11 8-38-31,-14-16-53 0,20 19-124 0,-17-9-283 16,1-7 48-16,10 13 388 0</inkml:trace>
  <inkml:trace contextRef="#ctx0" brushRef="#br3" timeOffset="87371.9819">5948 12471 1279 0,'0'0'170'0,"-40"11"-60"0,23 1-15 0,-10-7-18 16,7 8-13-16,-6-2-7 0,4 6-5 0,-4 1-12 15,3 3-6-15,0 2-10 0,1 2-2 0,3 0-4 16,2 4-13-16,3-2-5 0,3 2 0 16,5-6 0-16,4-2 0 0,4-4 0 0,-2-17 0 15,16 23 0-15,-16-23 0 0,30 13 0 0,-9-12 0 16,3-5 0-16,3-3 0 0,4-5 0 0,-1-4 0 16,0-4 0-16,-2-3 0 0,0-5 0 0,-2 0 0 15,-3-1 0-15,-4 3 0 0,-3 0 0 16,-4 3 0-16,-4 4 0 0,-2 2 0 0,-6 17 0 15,3-24 0-15,-3 24 0 0,0 0 0 16,0 0 0-16,0 0 0 0,0 0 0 0,0 0 0 16,-21 0 0-16,21 0 0 0,-11 29 0 0,5-9 0 15,1 4 0-15,0 1 0 0,2 0 0 0,2-2-6 16,1 0 0-16,1-5-25 0,-1-18 13 0,11 27-18 16,-11-27-6-16,21 13-10 0,-4-11-7 0,-17-2-29 15,38-10-47-15,-30-21-117 0,24 4-304 0,-3 0 12 16,-7-17 323-16</inkml:trace>
  <inkml:trace contextRef="#ctx0" brushRef="#br3" timeOffset="87529.6731">6404 12002 1674 0,'-4'23'115'0,"-12"-4"-33"16,7 14-33-16,-6 2 11 15,3 10-27-15,0 3-6 0,1 6-20 0,2 1-7 16,2-2 0-16,1-2 0 0,3-6 0 0,3-4 0 15,3-9 0-15,3 2-54 0,-4-10-31 0,13 14-60 16,-15-38-162-16,9 36-322 0,4-13 40 0,-13-23 352 16</inkml:trace>
  <inkml:trace contextRef="#ctx0" brushRef="#br3" timeOffset="88011.2663">6957 12332 1269 0,'17'-17'245'0,"-17"17"-163"0,0 0-31 0,0 0-9 16,0 0-16-16,0 0-12 0,0 0-10 0,-3 28-1 15,0-8-1-15,-1 7 6 0,0 3-4 0,0 7 10 16,-3 0-8-16,-1 2 10 0,1 2-12 0,-1-1 5 16,0-2 9-16,2 0-31 0,1-4 26 0,0-3-32 15,4-3-4-15,-1-5-9 0,4 4-33 0,-2-27-30 16,8 33-73-16,-8-33-89 0,0 0-191 15,0 0-46-15,0 0 279 0</inkml:trace>
  <inkml:trace contextRef="#ctx0" brushRef="#br3" timeOffset="88151.9787">6879 12634 1306 0,'-26'-21'374'0,"26"21"-247"16,0 0-39-16,0 0-20 0,-19-8-17 15,19 8-20-15,0 0-29 0,0 0-2 0,0 0 0 16,0 0 0-16,21 3 0 0,-21-3 0 0,39-6 0 15,-10 0-3-15,5 1-37 0,1-7-25 0,13 8-59 16,-13-21-128-16,15 13-370 0,-1-5 3 0,-3-4 298 16</inkml:trace>
  <inkml:trace contextRef="#ctx0" brushRef="#br3" timeOffset="88948.8198">7638 12056 1140 0,'3'-18'310'0,"17"18"-200"15,-20 0-75-15,0 0-21 0,-5-17-1 0,5 17 3 16,0 0 10-16,0 0-1 0,0 0-3 0,0 0-6 15,-18 24 9-15,18-24-36 16,-17 38 34-16,7-9-23 0,-2 2 16 0,1 9 13 16,-3 0-8-16,2 2 6 0,-2 1-8 0,2 0 7 15,1 2-10-15,4 0 8 0,0-2-12 0,3 0 3 16,1-3-9-16,3-3 5 0,5-4-11 0,1-3-5 16,4-3 18-16,2-4-24 0,3-4 25 0,2-5-12 15,2-3-4-15,4-6 3 0,4-4 1 0,0-6-3 16,1-3 3-16,-3-6-2 0,0-6-14 15,-2 0 24-15,-1-7-21 0,-3 2 20 0,1-3-5 16,-6-2-5-16,0 1 4 0,-2-2-4 0,-4 3 2 16,1 2-2-16,-4 3 3 0,0 2-3 0,-3 3 3 15,-2 18-5-15,4-26 5 0,-4 26-2 16,1-17 2-16,-1 17-1 0,0 0-1 0,0 0 0 16,0 0-3-16,0 0 1 0,0 0-1 15,0 0 2-15,0 0 0 0,0 0 1 0,24 23 0 16,-24-23 2-16,22 35-1 0,-10-16 3 0,-1 2-5 15,4-1-1-15,-3 1-4 0,3 2 2 0,-1 0-2 16,1 0 8-16,-1 0-5 0,1-3 6 0,0 0-4 16,-1-1-9-16,-14-19 25 0,28 29-24 0,-28-29 23 15,24 17-13-15,-24-17-2 0,20 7 2 0,-20-7 0 16,17-4 2-16,-17 4-11 16,0 0 15-16,22-29-8 0,-16 13 24 0,0-6-12 0,-4-6 4 15,2-1-14-15,-2-3-2 0,1 0 2 16,1-2-1-16,-1-1 0 0,2-3-6 0,0 2 0 15,1-1-9-15,1 3 1 0,2 1-11 0,2 3-2 16,-3 0-13-16,6 5-1 0,-6 0-13 0,-8 25 0 16,22-30-17-16,-22 30-10 0,18-11-25 0,-18 11-43 15,17 8-43-15,2 12-84 0,-10 2-183 16,-9-22 29-16,28 37 430 0</inkml:trace>
  <inkml:trace contextRef="#ctx0" brushRef="#br3" timeOffset="89370.7037">8729 12372 1188 0,'0'0'210'16,"-27"3"-129"-16,27-3-13 0,-39 4-5 0,21 2-12 15,-5 0-11-15,2 5-1 0,-3 0-3 0,5 5 1 16,-3 1-5-16,3 2 0 0,1 2-4 0,2 3 2 15,1 0-3-15,4 3 0 0,-1-3-10 16,4-1-1-16,2-3-6 0,4-3-2 0,2-17-3 16,5 28-14-16,-5-28 9 0,15 17-9 0,-15-17 22 15,28 6-11-15,-9-7 0 0,1-4 0 16,2-4-12-16,0-4 20 0,0-4-9 0,2-1-1 16,-1-1 0-16,0-1 0 0,-2 1 0 0,-4 0 0 15,-3 2 0-15,-14 17 0 0,19-29 0 0,-19 29 0 16,10-21 0-16,-10 21 0 0,0 0 0 15,3-17 0-15,-3 17 0 0,0 0 0 0,0 0 0 16,0 0 0-16,0 0 0 0,0 0 0 0,0 0 0 16,0 0-4-16,0 17-3 0,0-17 3 0,6 34-5 15,-2-13 2-15,0 2-8 0,-2-3-1 0,4 2-10 16,-1-4 0-16,4 1-12 0,-9-19 2 0,20 29 10 16,-20-29-34-16,30 15 19 15,-30-15-38-15,43-2-55 0,-29-21-104 0,20 2-316 16,-3-1 10-16,-6-17 362 0</inkml:trace>
  <inkml:trace contextRef="#ctx0" brushRef="#br3" timeOffset="89558.2181">9271 11797 1336 0,'-32'32'250'0,"9"-10"-173"0,8 10-12 15,-5 2-12-15,7 7-4 0,-3 3-3 0,3 4-27 16,0 3 15-16,3 3-23 0,0 2-1 0,2 0 7 15,1-1-14-15,4-3 5 0,0-1-10 16,5-5-5-16,0-4-7 0,2-5 0 0,3-4-22 16,-2-6 0-16,5 0-31 0,-7-10-21 0,17 14-142 15,-20-31-100-15,0 0-246 0,16 25 30 16,-16-25 515-16</inkml:trace>
  <inkml:trace contextRef="#ctx0" brushRef="#br3" timeOffset="89745.7436">9057 12320 1794 0,'0'0'79'0,"0"0"-36"15,-18 1-17-15,18-1-12 0,0 0-7 0,0 0-4 16,0 0-2-16,18 6 2 0,-18-6-1 0,31 4-2 16,-10-4 1-16,2-1-2 0,3-2-4 0,1-2-11 15,5 2-15-15,-3-6-22 0,6 6-22 0,-4-10-33 16,11 16-69-16,-19-22-124 0,8 10-277 0,6 4 44 15,-11-13 441-15</inkml:trace>
  <inkml:trace contextRef="#ctx0" brushRef="#br3" timeOffset="90339.4867">9453 12493 1316 0,'-19'12'346'0,"15"7"-249"0,4-19-62 15,-14 27-4-15,14-27-4 0,0 0-7 0,4 20-2 16,-4-20-3-16,0 0 0 0,24 4-3 0,-24-4 0 16,35-12-7-16,-13 1 2 0,3-3-4 0,-2-3 0 15,-1-2-2-15,1 0 2 0,-4-1-5 0,-1-1 4 16,-1 2-2-16,-4-1 1 0,-2 2-3 0,-3 1 4 16,-2 0-4-16,-6 17 3 0,4-28-4 15,-4 28 5-15,-6-20-3 0,6 20 0 0,-17-15 0 16,17 15-3-16,-25-6-3 0,8 10 1 0,-1 3 2 15,-4 3 0-15,0 4 5 0,0 3-1 0,2 4 6 16,-2 2-4-16,-1 4 5 0,2 0-1 16,0 1 5-16,4-1-2 0,5-2 3 0,3-4-7 15,4-2 1-15,5-19-6 0,2 27-1 0,-2-27 2 16,17 18 4-16,-17-18-1 0,34 7 2 16,-11-8 0-16,4-4-4 0,2-3 2 0,2-2-4 15,1-1 2-15,-1-1-2 0,-1-1 3 0,1 0-1 16,-3 1 1-16,-2 2-5 0,-1 2 3 0,-2 1-3 15,-5 3 2-15,-18 4 0 0,24-2-2 0,-24 2 1 16,0 0-1-16,20 10 0 0,-20-10-1 0,0 0 1 16,7 24-5-16,-7-24 4 0,-2 31-4 15,2-31 4-15,-9 32 0 0,9-32-1 16,-10 28-8-16,10-28 4 0,-9 26-5 0,9-26 8 16,-9 21 6-16,9-21-2 0,0 0 3 0,0 0 1 15,0 0 3-15,0 0 2 0,0 0-1 0,0 0 0 16,0 0 2-16,5-18-2 0,-5 18 5 0,13-34-3 15,-4 13 3-15,-1 2-6 0,0-2-6 0,-1 2 0 16,-1-2 0-16,0 1 0 0,0-2 0 16,-1 0 0-16,1 0 0 0,-1-1 0 0,0 4 0 15,0 0 0-15,-5 19-2 0,8-27-25 0,-8 27-8 16,0 0-19-16,0 0-29 0,14-28-56 0,4 40-144 16,-18-12-333-16,0 0 24 0,33-1 377 0</inkml:trace>
  <inkml:trace contextRef="#ctx0" brushRef="#br3" timeOffset="91610.863">10142 12489 1050 0,'0'0'350'0,"0"0"-271"16,0 0-33-16,0 0-3 0,0 0 1 16,0 0 4-16,0 0-2 0,0 0-2 0,0 0-1 15,0 0-6-15,0 0-7 0,-17-11-6 0,17 11-2 16,0 0-2-16,0 0-2 0,0 0-3 0,0 0-2 15,0 0-3-15,0 0-2 0,0 0 0 0,0 0-4 16,0 0-2-16,0 0-1 0,0 0 1 16,15 20 1-16,-15-20 1 0,24 15 0 0,-7-7-3 15,3-1 0-15,1 0-2 0,4-2 1 0,2-3 0 16,2 1 0-16,4-4-2 0,2-2 2 0,5-2 0 16,3-2 0-16,5-1 2 0,4-3-2 0,4 0 2 15,4-1-5-15,1-2 4 0,1 1-1 0,2 2-2 16,-3-1 2-16,-1 2 0 0,-3 3-2 0,-2 1 3 15,-2 4-1-15,-2 3 0 0,-1 1-1 16,-3 2 4-16,-2 1-3 0,-1 1-1 16,-1 0 0-16,-2 4-5 0,-4-3 4 0,0 1-2 15,-1 1 4-15,-1-2 0 0,-1-1 0 0,2-1-1 16,0 0 4-16,-1-2-1 0,3 0 1 0,-3-3 1 16,3-1-4-16,-2-2 2 0,-1 0-1 0,-1-2 1 15,-2-1-2-15,-2-2 0 0,-2 1 1 16,-1-2 0-16,-3 1 2 0,0 0-1 0,-6 1-3 15,-1-1 2-15,-17 8-5 0,22-12 4 0,-22 12 1 16,0 0-1-16,0 0 2 0,0 0-1 0,0 0-2 16,0 0 0-16,0 0 1 0,0 0-1 0,0 0-2 15,0 0 1-15,0 0 0 0,0 0 0 16,0 0 1-16,0 0 0 0,0 0 1 0,0 0 0 16,0 0 3-16,0 0-3 0,0 0 2 15,0 0-1-15,-22 16-4 0,22-16 3 0,0 0-1 0,-26-5 0 16,26 5 0-16,-23-8-1 0,23 8 0 0,-29-14 1 15,29 14 0-15,-34-15 0 0,13 5-1 0,-2 0 2 16,-1 1-2-16,-2-2 3 0,-3 1-3 0,-1-2 3 16,-4-1-2-16,-4 1-1 0,-1-2-3 0,-2 2 3 15,-2 0 0-15,2 0 7 0,3 2 0 16,0-2 3-16,4 2-3 0,4 2 2 0,3 0 0 16,5 0-2-16,5 3 3 0,17 5-1 0,0 0-7 15,-17-6 0-15,17 6 0 0,0 0 0 0,0 0 0 16,0 0 0-16,27-8 0 0,-4 7 0 0,4 0 0 15,6 1 0-15,3 1 0 0,7 1 0 16,2 2 0-16,6-1 0 0,2 3 0 0,1 1 0 0,1 0 0 16,-6 1 0-16,1 1 0 15,-3-1 0-15,-5 3 0 0,-4 1 0 0,-9 3 0 16,-3-1 0-16,-6 2 0 0,-20-16 0 0,28 33 0 16,-19-17 0-16,-3 3 0 0,-5-1 0 0,-1 0 0 15,-4 1 0-15,-2-1 0 0,-1 1 0 0,-3-3-3 16,10-16 3-16,-28 31 2 0,11-16-4 0,-3 4 3 15,-5-4-2-15,-4 1 3 0,-1 1-4 0,-4-1 4 16,-3 1-4-16,-1 1 4 0,-2-1-1 16,0 1-8-16,-1-1 14 0,2-4-10 0,5 0 6 15,2-2-3-15,8-1 0 0,4 0-6 0,20-10-1 16,-25 12-3-16,25-12-6 0,0 0-11 0,0 0-12 16,0 0-11-16,0 0-14 0,0 0-34 15,36 14-99-15,-36-14-404 0,32-17-9 0,-3 6 289 16</inkml:trace>
  <inkml:trace contextRef="#ctx0" brushRef="#br3" timeOffset="92795.2004">12657 11869 1073 0,'0'0'312'0,"0"0"-249"16,0 0-28-16,0 0-6 0,17-15-1 16,-17 15 0-16,0 0-2 0,0 0-5 0,0 0 3 15,0 0 5-15,0 0 4 0,6 24-1 0,-3-3 2 16,-5 2-7-16,1 6 0 0,-4 5-9 0,1 1-14 16,-5 5 21-16,-1 3-27 0,-2 5 19 0,-1 1-7 15,-1 3-13-15,1 1 9 0,-2 1-11 0,4-2 9 16,1-5-10-16,1-5 1 0,4-2-21 15,0-9-10-15,9 2-31 0,-5-15-19 0,13 8-31 16,-12-26-71-16,21 18-57 0,-21-18-291 16,20-5 66-16,7 6 358 0</inkml:trace>
  <inkml:trace contextRef="#ctx0" brushRef="#br3" timeOffset="92982.7197">12627 12327 1258 0,'-25'-12'209'0,"25"12"-80"0,0 0-38 15,0 0-18-15,-17 1-26 0,17-1-21 0,0 0-10 16,0 0 2-16,0 0 3 0,28 10 5 0,-28-10-4 16,36 0-6-16,-11-4-6 0,4-2-5 0,4-3-1 15,1-4-4-15,4-1 1 0,1-4-8 0,3-3-5 16,0-5-14-16,3-1-8 0,-1-6-13 16,2 4-8-16,-7-7-20 0,7 12-74 15,-19-17-64-15,16 17-216 0,-12-4-110 0,-10-7 154 16</inkml:trace>
  <inkml:trace contextRef="#ctx0" brushRef="#br3" timeOffset="93154.5763">13155 11728 1492 0,'-36'11'153'0,"25"15"-94"16,-7 0-22-16,8 7 9 0,-5 5-15 0,4 5-1 16,-3 5-19-16,2 3-11 0,1 1 20 0,3 3-24 15,2-1 18-15,1 0-7 0,-1 0-13 0,2-2 6 16,3-2-23-16,0-2 10 0,4-4-19 15,-2-6-2-15,8-2-19 0,-4-12-13 0,13 7-28 16,-18-31-21-16,35 37-66 0,-35-37-355 0,32 16 51 16,-2-10 228-16</inkml:trace>
  <inkml:trace contextRef="#ctx0" brushRef="#br3" timeOffset="93670.2122">13254 12273 1098 0,'0'0'322'0,"-24"11"-228"0,6-3-38 16,9 9 5-16,9-17-11 0,-22 33-7 0,11-14-10 16,5 5 3-16,0-2-7 0,4 2 2 15,-1-2-10-15,7-2 1 0,0 0-6 0,3-2 1 16,-7-18-7-16,21 29 0 0,-21-29-4 0,30 17-2 16,-13-15 1-16,5-2 0 0,0-5 1 0,3-2 0 15,2-6-1-15,-1-2-4 0,-1 1 1 0,-2-3-3 16,-1 0 2-16,-4-1-2 0,-3-3 3 15,0 2-4-15,-3 0 5 0,-1 0-5 0,-3 3 3 16,-8 16-2-16,10-27 1 0,-10 27-5 0,4-19 0 16,-4 19-3-16,0 0 1 0,0 0-1 0,0 0-1 15,0 0-3-15,0 0-2 0,0 0 0 16,-19 25 1-16,12-2 7 0,0 7-4 0,-2 5 11 16,1 4-6-16,-1 5 7 0,2 4-7 0,-3 5-7 15,0 3 21-15,-2 4-20 0,0 2 22 16,-1 0-5-16,-3-1-12 0,0-2 13 0,0-3-13 15,2-6 14-15,-1-8-8 0,2-6 7 0,1-8-3 16,-1-4 1-16,4-4-4 0,9-20 7 0,-17 23 0 16,17-23 6-16,0 0 2 0,-21-2-5 0,21 2-1 15,-12-25-7-15,8 4 5 0,1-4-4 0,1-5 8 16,2-5-6-16,3-3 4 0,0-3-8 16,4-5 5-16,2 0-8 0,1-1 6 0,3 0-7 15,2-1 4-15,1-1-8 0,1 3-4 0,-3 3 16 16,2 4-20-16,-2 5 17 0,-1 5-13 15,0 6-6-15,-1 5-2 0,-12 18-7 0,25-27-8 16,-25 27-12-16,27-14-18 0,-27 14-27 0,31-7-51 16,-31 7-99-16,33-16-309 0,-10 18 14 0,-6-9 305 15</inkml:trace>
  <inkml:trace contextRef="#ctx0" brushRef="#br3" timeOffset="94107.7234">13989 12250 1489 0,'-31'-8'102'0,"13"8"-44"0,-6-4 0 0,6 6-7 16,-4-2-12-16,5 4-5 0,-4 1-3 0,4 3-2 16,-2 0-5-16,19-8 0 0,-30 27-8 0,18-10 2 15,2 0-6-15,1 5 0 0,3 1-4 0,2 1 1 16,3 1-2-16,1-1 3 0,3 1-4 0,4-2 2 15,1-5-6-15,3 0-2 0,-11-18 0 16,28 22 0-16,-10-16 0 0,3-5 0 0,1-5 0 16,0-2 0-16,2-6 0 0,0-5 0 0,1-3 0 15,1-7 0-15,0-4 0 0,-1-4 0 16,0-4 0-16,-6-1 0 0,-1 0 0 0,-3 4 0 0,-4 2 0 16,-2 2 0-16,-3 2 0 0,-3 2 0 15,-3 4 0-15,-1 2 0 0,-3 5-6 0,4 17 12 16,-9-26-6-16,9 26 0 0,0 0 0 15,-20-7 0-15,20 7 0 0,0 0-6 0,-20 27 12 16,12-7-14-16,0 6 16 0,0 7-8 0,0 0 0 16,2 1 0-16,1-1-3 0,1-1 0 0,4-2-9 15,2-6-2-15,4-2-14 0,-6-22-5 0,21 28-14 16,-21-28-7-16,37 11-5 0,-16-16-16 0,11 6-37 16,-11-21-90-16,22 16-200 0,-12-9-141 0,-3-9 84 15,10 16 459-15</inkml:trace>
  <inkml:trace contextRef="#ctx0" brushRef="#br3" timeOffset="94670.243">14441 12186 1079 0,'-22'32'257'0,"3"-27"-150"15,12 13-18-15,7-18-10 0,-22 27-15 0,22-27-21 16,-19 31-6-16,19-31-11 0,-12 35 0 16,7-16-9-16,3 0-2 0,1-1-4 0,1 0 0 15,1-1-5-15,-1-17 2 0,4 29-7 0,-4-29 3 16,7 18-2-16,-7-18 1 0,0 0 0 0,0 0 1 15,0 0-1-15,0 0 4 0,0 0 6 0,19-5 2 16,-19 5 3-16,10-26-5 0,-4 6-3 0,-1-3-7 16,1-2 0-16,0 0-3 0,-2-1 3 15,1 1-4-15,-4 1 5 0,1 0-6 16,-2-2 4-16,2 3-4 0,-4 0 4 0,2 1-4 16,0 3 3-16,0 2-5 0,0 17 2 0,0-20-5 15,0 20 2-15,0 0 0 0,0 0 0 0,0 0 1 16,0 0-1-16,19 8 3 0,-19-8 0 0,17 18 3 15,-17-18-2-15,23 22 1 0,-23-22 0 0,25 19 1 16,-25-19 0-16,32 15 0 0,-14-10-1 0,3-3 1 16,1-2-2-16,-3 0 1 0,1-1 0 15,-2-3 2-15,-1 2-2 0,-17 2-1 16,27-7 2-16,-27 7-1 0,18-5 2 0,-18 5-2 16,0 0 2-16,0 0-1 0,0 0 7 0,0 0 6 15,0 0 2-15,0 0 1 0,0 0-8 0,0 0-3 16,0 0-5-16,-26 28 3 0,26-28 1 0,-28 35 2 15,14-14-2-15,-2 5-1 0,0 2-4 16,0 3 0-16,-1 2 0 0,5-2 0 0,1 2 0 16,4-3 0-16,2-3 0 0,4-2 0 0,2-2 0 15,4-5 0-15,-5-18 0 0,16 28 0 0,-16-28 0 16,23 13 0-16,-23-13 0 0,33 1 0 0,-14-5 0 16,-1-7 0-16,1-6 0 0,-2-4 0 0,0-5 0 15,-1-6 0-15,-1-3 0 0,0-1 0 0,-2-2 0 16,-2 2 0-16,-2 1 0 15,-3 1 0-15,-1 0 0 0,-3 2 0 0,-1 3 0 16,-3-2 0-16,2 6-34 0,-4-4-40 0,5 12-46 16,-11-14-69-16,10 31-429 0,7-25 12 0,-7 25 201 15</inkml:trace>
  <inkml:trace contextRef="#ctx0" brushRef="#br3" timeOffset="95404.6345">15149 12171 1310 0,'-27'-11'155'0,"27"11"-116"15,-23-13-6-15,23 13 4 0,-29-10 6 0,29 10-4 16,-34 0 0-16,17 7 5 0,-6 1-5 0,5 4 1 16,-4 1-9-16,3 5 2 0,1 2-7 15,2 3 3-15,2 1-8 0,0 5 2 0,2 1-6 16,2 5 1-16,3-1-5 0,5 1 3 0,-1-5-14 16,7-3-2-16,2-5 0 0,4-4 0 0,-10-18 0 15,30 28 0-15,-10-21 0 0,2-1 0 0,2-5 0 16,3-4 0-16,-1-5 0 0,1-3 0 15,0-2 0-15,-2-4 0 0,-1-1 0 16,-1-3 0-16,-3-2 0 0,0 2 0 0,-3-5 0 16,-4 2 0-16,-1 0 0 0,-3 1 0 0,-2 4 0 15,-3-2 0-15,-3 3 0 0,-3 1 0 0,2 17 0 16,-9-29 0-16,9 29 0 0,-12-21 0 0,12 21 0 16,0 0 0-16,0 0 0 0,-20-1 0 0,20 1 0 15,-11 21 0-15,5-2 0 0,-1 8 0 0,0 8 0 16,1 6 0-16,1 6 0 0,0 4 0 15,0 3 0-15,1 4 0 0,1 5 0 0,-1 3 0 16,-1-1 0-16,-1 1 0 0,0-3 0 0,0-2 0 16,-1-6 0-16,1-4 0 0,-3-4 0 15,1-6 0-15,-2-3 0 0,-2-2 0 0,-2-6 0 16,-1-3 0-16,-1-4 0 0,-4-4 0 0,0-4 0 16,-1-4 0-16,-1-4 0 0,3-5 0 0,-2-2 0 15,-1-4 0-15,1-5 0 0,0-5 0 16,2-6 0-16,1-4 0 0,5-4 0 0,0-2 0 15,7-3-18-15,0-3-24 0,9 0-14 0,-3-10-29 16,12 8-41-16,-13-21-119 0,25 12-354 0,-8 0 31 16,3-2 261-16</inkml:trace>
  <inkml:trace contextRef="#ctx0" brushRef="#br3" timeOffset="96092.1477">15286 12431 1393 0,'-4'18'320'0,"4"-18"-264"0,0 0-29 15,0 0-2-15,0 0-7 0,0 0 4 16,0 0 6-16,0 0 6 0,29-7-3 0,-12 0-6 16,3-2-9-16,4-3-1 0,0 0-4 0,1-1-2 15,0-1-4-15,-1 2-2 0,-2 0-3 16,-3 0 3-16,0 1-4 0,-19 11 2 0,29-21-1 0,-29 21 0 15,22-23 0-15,-22 23 3 0,14-26-4 16,-14 26 4-16,8-29-4 0,-8 12 3 0,0-2-2 16,-3 1 0-16,0 1 0 0,-2 0 0 15,5 17 0-15,-15-32 0 0,15 32 0 0,-19-24-7 16,19 24 6-16,-23-12-11 0,23 12 11 0,-26 3 12 16,26-3-11-16,-32 24 10 0,14-2-10 0,-1 7 0 15,-2 6 0-15,2 5 0 0,0 1 0 0,3 0 0 16,3-3 0-16,6-1 0 0,2-5 0 0,5-5 0 15,4-6 0-15,3-3 0 0,-7-18 0 16,28 23 0-16,-7-17 0 0,4-7 0 16,3-4 0-16,4-6 0 0,2-6 0 0,1-5 0 0,1-3 0 15,0-6 0-15,0 0 0 0,-1 0-4 16,-2-2-6-16,-1 4 7 0,-4 0-5 0,-4 3 5 16,-3 2-5-16,-4 5 6 0,-17 19-2 0,19-25 4 15,-19 25 2-15,0 0 1 0,0 0 4 0,0 0-1 16,0 0 0-16,0 0-4 0,-7 16-2 15,7-16-2-15,-15 32 4 0,7-9 0 0,-1 0 3 16,-1 3-2-16,0 1 3 0,0 1-6 0,3 2 0 16,1-2 0-16,0-1 0 0,2-4 0 0,2-5 0 15,2-18 0-15,-2 23 0 0,2-23 0 0,0 0 0 16,0 0 0-16,25 2 0 0,-25-2 0 16,24-24 0-16,-7 2 0 0,1-4 0 0,0-7 0 15,4-1 0-15,-1 0 0 0,0 1 0 16,-3 2 0-16,-1 3 0 0,-1 3 0 0,-3 2 0 15,-1 5 0-15,-12 18 0 0,17-26 0 0,-17 26 0 16,0 0 0-16,0 0 0 0,0 0 0 0,0 0 0 16,0 0 0-16,6 17 0 0,-6-17 0 0,0 34 0 15,-2-10 0-15,-2 0 0 0,2 3 0 0,-2-2-5 16,4 2-35-16,-2-5-16 0,7 7-45 16,-5-29-79-16,8 37-310 0,-8-18-123 0,0-19 52 15</inkml:trace>
  <inkml:trace contextRef="#ctx0" brushRef="#br3" timeOffset="97145.2478">13740 13338 1333 0,'0'0'116'0,"13"-33"-61"15,-13 33-3-15,2-29-16 0,-2 29 5 0,-2-23-4 16,2 23-7-16,0 0 1 0,-16-20-6 16,16 20-2-16,-22-9-4 0,22 9-2 0,-29-1-4 15,12 4-3-15,0 2-1 0,0 2-2 0,-1 5 3 16,-1 2 2-16,0 3-18 0,0 1 32 0,0 7-24 15,-1-2 25-15,3 6-3 0,-3 0-8 0,4 1 4 16,3-1-9-16,2 0 5 0,2-2-9 16,5-1 2-16,2-2-8 0,5 1 5 0,4-4-6 15,2 0 5-15,5-3-1 0,3-1-3 16,3-5-1-16,3-4 2 0,4-3-3 0,2-6 2 16,4-4-1-16,2-4 0 0,3-8 0 0,0-4 0 15,0-5 0-15,0-4 0 0,-2-1 0 0,-2-3 0 0,-2 0 0 16,-3-1 0-16,-2 0 0 0,-5 1 0 15,-3 2 0-15,-5 0 0 0,-3 4 0 0,-4 1 0 16,-3 2 0-16,-3 5 0 0,-4 2 0 16,3 18 0-16,-8-28 0 0,8 28 0 0,0 0 0 15,-18-18 0-15,18 18 0 0,0 0 0 0,-17 12 0 16,17-12 0-16,-15 31 0 0,7-3 0 0,-1 8 0 16,-1 9 0-16,2 6 0 0,-2 7 0 0,2 5-1 15,0 5 2-15,0 4-1 0,0 3 0 0,1 3 0 16,-3-5 0-16,3-4 0 0,-1-2 0 0,1-6 0 15,-1-5 0-15,-1-8 0 0,2-4 0 16,-3-8 0-16,1-2 0 0,-3-6 0 16,-4-4 0-16,0-3 0 0,-2-3 0 0,-3-4 0 15,-1-2 0-15,-2-4 0 0,-2-6 0 0,0-3 0 16,1-5 0-16,2-5 0 0,0-5 0 0,5-4 0 16,1-7 0-16,5-4-2 0,3-6-16 0,7 1-2 15,3-6-15-15,7 2-1 0,1-6-26 16,9 6-9-16,-3-8-27 0,16 16-88 0,-15-21-84 15,10 17-297-15,10 7 30 0,-4-11 393 0</inkml:trace>
  <inkml:trace contextRef="#ctx0" brushRef="#br3" timeOffset="97582.7668">14671 13388 1184 0,'-15'-43'432'0,"15"43"-363"16,-29-15-47-16,29 15 16 0,-37-16-17 0,16 11 29 16,-6 1-22-16,3 4-1 0,-4 2 2 0,1 4-20 15,-2 0 26-15,2 3-9 0,-1 4 5 0,3 1-9 16,-1 3-3-16,2 2-14 0,-1 1-5 16,5 1 0-16,2 2 0 0,3-1 0 0,4 0 0 15,3-4 0-15,3 0 0 0,3 0 0 0,2-18 0 16,8 32 0-16,-8-32 0 0,22 23 0 15,-5-15 0-15,1-2 0 0,4-3 0 0,3-2 0 16,2-5 0-16,2-2 0 0,-1-1 0 0,1-5 0 16,1 2 0-16,-5-1 0 0,-1-1 0 15,-3 1 0-15,-3 1 0 0,-1-3 0 0,-17 13 0 16,30-23 0-16,-30 23 0 0,20-26 0 0,-20 26 0 16,16-26 0-16,-16 26 0 0,12-23 0 0,-12 23 0 15,8-16 0-15,-8 16 0 0,0 0 0 0,0 0 0 16,0 0 0-16,0 0 0 0,0 0 0 0,6 18 0 15,-6-18 0-15,0 37-19 0,-2-11-1 0,2 3-8 16,-3 0-2-16,2 1-12 0,-1-4-4 16,10 2-12-16,-1-10-10 0,10 4-24 0,-17-22-22 15,40 23-44-15,-40-23-39 0,55 0-39 16,-25 0-194-16,2-20 11 0,18 11 330 0</inkml:trace>
  <inkml:trace contextRef="#ctx0" brushRef="#br3" timeOffset="97910.895">15334 13172 1377 0,'-15'17'309'0,"-7"-18"-232"0,22 1-23 15,-34 10-1-15,34-10-8 0,-33 12-10 0,33-12-5 16,-32 18-4-16,32-18-4 0,-27 22-3 0,27-22-19 16,-17 23 0-16,17-23 0 0,-11 25 0 15,11-25 0-15,-3 26 0 0,3-26 0 16,9 21 0-16,-9-21 0 0,23 17 0 0,-23-17 0 15,35 6 0-15,-14-6 0 0,3-3 0 0,1-1 0 16,-1-1 0-16,-1-2 0 0,-3 3 0 0,-2 1 0 16,-18 3 0-16,24-1 0 0,-24 1 0 0,0 0 0 15,0 0 0-15,0 0 0 0,0 0 0 0,12 24 0 16,-12-24 0-16,-11 26 0 0,0-9 0 0,-2 1 0 16,-4 2 0-16,-1-1 0 0,0 0 0 15,-1 0 0-15,2-4 0 0,0-1 0 0,17-14 0 16,-25 18 0-16,25-18 0 0,0 0 0 15,0 0-47-15,0 0-35 0,0 0-54 0,-10-22-135 16,10 22-361-16,17-30 40 0,-5 3 306 0</inkml:trace>
  <inkml:trace contextRef="#ctx0" brushRef="#br3" timeOffset="98442.1527">16589 12030 1426 0,'-22'-20'233'0,"22"20"-151"16,0 0-37-16,0 0-11 0,0 0-6 0,0 0-8 16,-4 21-8-16,4-21-13 0,-12 34 27 0,4-9-28 15,-2 4 27-15,3 5-13 0,-4 3-9 16,2 1 7-16,2-1-9 0,0 1 4 0,1-2-10 15,2-1 6-15,1-2-13 0,2-4-4 16,2-1-19-16,-2-5-9 0,7 0-17 0,-6-23-9 16,10 35-28-16,-10-35-32 0,13 19-69 0,-13-19-57 15,0 0-182-15,22-6-26 0,-25-11 333 0</inkml:trace>
  <inkml:trace contextRef="#ctx0" brushRef="#br3" timeOffset="98598.4271">16434 12314 1289 0,'-32'-24'224'0,"32"24"-73"0,-31-17-37 15,31 17-20-15,-22-6-22 0,22 6-17 0,0 0-17 16,0 0-28-16,0 0-10 0,0 0 0 0,0 0 0 16,0 0 0-16,26-18 0 0,-2 8 0 15,8-3 0-15,7-4 0 0,5-2 0 0,0-1 0 16,6 2-4-16,-2-5-53 0,5 8-24 16,-6-11-50-16,22 23-191 0,-16-15-298 0,2 2 31 15,3 7 347-15</inkml:trace>
  <inkml:trace contextRef="#ctx0" brushRef="#br3" timeOffset="99520.3843">17266 11719 1485 0,'-19'-7'133'15,"19"7"-66"-15,0 0-23 0,0 0-6 0,0 0-10 16,0 0-10-16,0 0-10 0,-15 20-1 0,15-20-2 16,-9 36 9-16,1-9-1 0,2 4 8 15,-4 3-6-15,1 4 4 0,-1 2-9 0,-1 1 3 16,0 0 9-16,1 0-21 0,-2-1 23 0,1-1-20 16,0-3 0-16,2-2 6 0,-1-5-7 15,3-4 4-15,0-7-4 0,7-18 0 0,-3 25-4 16,3-25 1-16,0 0-1 0,0 0 0 0,0 0 1 15,0 0 0-15,0 0 1 0,20-27 1 0,-10 6 2 16,2-8-4-16,2-8 5 0,0-4-9 0,2-2-6 16,-1 0 20-16,-3-2-18 0,0 3 19 0,-2-3-6 15,-3 4-8-15,2 1 8 0,-3 0-8 16,-1 4 7-16,-2 0-6 0,1 4 4 16,-1 3-3-16,0 9 2 0,-3 20-2 0,5-22 1 0,-5 22-1 15,0 0 2-15,0 0-1 0,0 0 0 16,0 0 0-16,3 23-1 0,0-5 3 0,1 7-3 15,0 4 4-15,0 2 0 0,1 0 3 0,-1 0-5 16,2 0-1-16,2-2 0 0,1-4 0 0,4-3 0 16,0-4 0-16,4-3 0 0,4-5 0 15,2-5 0-15,4-2 0 0,2-8 0 0,4-4 0 16,2-5 0-16,3-6 0 0,0-5 0 0,-3-2 0 16,-1-2 0-16,-1-1 0 0,-6 2 0 0,-3 2 0 15,-3 2 0-15,-8 2 0 0,-2 4 0 0,-11 18 0 16,7-23 0-16,-7 23 0 0,0 0 0 15,0 0 0-15,0 0 0 0,0 0 0 0,0 0 0 16,0 0 0-16,-21 19 0 0,11-1 0 16,-3 11 0-16,0 9 0 0,-3 5 0 0,2 4 0 15,-1 3 0-15,0-2 0 0,3 1 0 0,1-1 0 16,2-3 0-16,1 1 0 0,3-5 0 0,2-5 0 16,4-2 0-16,1-6 0 0,6-3-17 0,-1-5-24 15,6-2-20-15,-13-18-19 0,33 23-31 0,-33-23-48 16,44 6-118-16,-44-6-295 0,35-17 36 15,-7 11 344-15</inkml:trace>
  <inkml:trace contextRef="#ctx0" brushRef="#br3" timeOffset="99879.7364">17810 12102 1613 0,'-37'7'108'0,"37"-7"-77"0,0 0-22 16,-12 22 2-16,12-22 0 0,0 0 9 0,16 22 10 15,-16-22 10-15,30 14-3 0,-10-10-2 0,3-4-10 16,5-2-3-16,2-4-3 0,4-2-7 0,2-4-3 16,-2 0-6-16,1-2 2 0,-1-1-3 0,-4 3-12 15,-3 0 12-15,-4 1-11 0,-6 0 25 0,-17 11-10 16,23-22-6-16,-23 22 0 0,8-21 0 0,-8 21 0 16,-5-23 0-16,5 23 0 15,-15-26 0-15,15 26 0 0,-28-24 0 0,9 13 0 16,-3 4 0-16,0 0 0 0,-1 3 0 0,0 3 0 15,-4 2 0-15,3 5 0 0,0 1 0 0,-1 5 0 16,3 4 0-16,-1 4 0 0,1 4 0 0,2 4 0 16,0 1 0-16,3 1 0 0,5 1 0 0,2-2 0 15,7 2 0-15,4-6 0 0,4-2 0 16,7-3 0-16,5-3 0 0,4-3 0 0,4-6 0 16,5-4 0-16,5-4 0 0,5-3 0 0,0-5-16 15,5-2-22-15,1-8-22 0,8 2-24 0,-8-14-48 16,16 16-95-16,-25-24-179 0,17 8-177 0,-1 4 83 15,-15-17 500-15</inkml:trace>
  <inkml:trace contextRef="#ctx0" brushRef="#br3" timeOffset="100129.7668">18727 11381 1365 0,'-21'-44'357'0,"21"44"-284"0,0 0-18 0,0 0-4 16,-17-6-9-16,17 6-16 0,0 0-11 0,-13 31-4 15,7-8-2-15,0 7-9 0,0 5 20 0,1 5-20 16,0 4 17-16,0 3-11 0,-1 4-6 16,-1 3 0-16,-3 4 0 0,-1 3 0 15,0 2 0-15,-2-3 0 0,-2 0 0 0,2-1 0 16,0-6 0-16,0-5-11 0,5-3-7 0,-3-9-3 16,6-2-16-16,0-10-9 0,5 0-23 0,0-24-27 15,5 29-56-15,-5-29-64 0,0 0-109 0,22 2-208 16,-21-23 52-16,-1 21 440 0</inkml:trace>
  <inkml:trace contextRef="#ctx0" brushRef="#br3" timeOffset="100317.2783">18378 11828 1660 0,'-27'-5'130'0,"27"5"-58"0,-25 6-21 16,25-6-19-16,0 0-18 0,0 0-6 15,0 0-8-15,3 22 2 0,-3-22-1 16,32 19 1-16,-10-12-2 0,4 0 0 0,5-2-2 15,3 1 1-15,4-2-6 0,-1-3-10 0,6 0-18 16,-3-4-17-16,6 4-24 0,-7-8-17 0,11 13-26 16,-14-17-55-16,18 21-99 0,-15-8-261 0,-4-7 51 15,8 15 378-15</inkml:trace>
  <inkml:trace contextRef="#ctx0" brushRef="#br3" timeOffset="100696.5399">19089 11868 1429 0,'0'0'127'15,"-26"2"-64"-15,26-2-8 0,-35 2-14 0,18 3-8 16,-4-2 0-16,2 6 3 0,-3-1 2 0,4 5 3 16,-4 1-8-16,3 5-1 0,-3 0-4 0,1 5-4 15,-1 1-4-15,3 3-12 0,-2 0-2 16,3 4-6-16,-1-3 0 0,-1 1 0 0,5-4 0 16,3-3 0-16,6-3 0 0,6-20 0 0,-3 25 0 15,3-25 0-15,0 0 0 0,20 17 0 0,-20-17 0 16,36-1 0-16,-15-8 0 0,5-1 0 0,1-7 0 15,1-3 0-15,1-2 0 0,-1-1 0 16,0-1 0-16,-3 0 0 0,0 1 0 0,-3 3 0 16,-3 0 0-1,-19 20 0-15,29-29 0 0,-29 29 0 16,0 0 0-16,0 0 0 0,17-14 0 0,-17 14 0 16,0 0 0-16,0 0 0 0,0 0 0 15,-6 25 0-15,4-8 0 0,-2 5 0 0,0 0 0 16,1 2 0-16,0-1 0 0,3-3 0 0,2 0 0 15,-2-20 0-15,12 25 0 0,-12-25 0 0,22 12 0 16,-22-12 0-16,32-7-23 0,-12-9-20 16,4-1-11-16,-2-11-22 0,9 4-17 0,-11-13-19 15,17 14-71-15,-22-23-42 0,22 19-95 0,-7-5-192 16,-13-17 107-16,13 18 405 0</inkml:trace>
  <inkml:trace contextRef="#ctx0" brushRef="#br3" timeOffset="100837.6674">19401 11425 1516 0,'2'33'165'0,"-15"-8"-85"0,8 14-39 16,-5-2 1-16,4 9 5 0,-3 1-16 0,2 5 5 15,2-1-16-15,2 0 2 0,1 1-28 0,2-3 3 16,2-1-13-16,0-7-8 0,3-3-14 0,-5-11-71 16,17 11-78-16,-17-38-256 0,4 33-167 0,8-13 67 15,-12-20 523-15</inkml:trace>
  <inkml:trace contextRef="#ctx0" brushRef="#br3" timeOffset="103150.3523">20044 11403 996 0,'0'0'119'16,"0"0"-50"-16,0 0-24 0,0 0-27 0,-6 32 28 16,3-6-20-16,-4 1 22 0,3 8-10 15,-8-2 8-15,5 8 3 0,-8-1-19 0,11 7 5 16,-9-4-15-16,6 7 10 0,-1-3-20 0,-1 1 7 16,-1 1-14-16,2-3 8 0,-1-4 10 15,1-3-30-15,0-5 25 0,1-4-39 0,4-1 7 16,0-6-1-16,4 1-27 0,-1-24-21 0,8 34-75 15,-8-34-59-15,0 0-68 0,0 0-113 0,0 0-40 16,22 6 308-16</inkml:trace>
  <inkml:trace contextRef="#ctx0" brushRef="#br3" timeOffset="103353.7599">19987 11824 1306 0,'0'0'215'16,"-26"6"-134"-16,26-6-23 0,0 0-14 15,-8 21-9-15,8-21-5 0,0 0-6 0,1 20-7 16,-1-20-1-16,0 0-9 0,16 17-1 16,-16-17-3-16,23 3-3 0,-6-5 1 0,4-3-2 15,3-2 0-15,3-5-8 0,3 0-8 0,-1-7-15 16,8 2-16-16,-7-9-18 0,11 7-20 0,-13-12-41 16,16 17-62-16,-22-18-114 0,5 6-197 0,6 10 50 15,-18-16 437-15</inkml:trace>
  <inkml:trace contextRef="#ctx0" brushRef="#br3" timeOffset="103547.3907">20411 11335 1619 0,'-12'17'68'0,"-7"-2"-33"0,5 8 1 16,-3 1 13-16,5 6-27 0,-4 4 21 16,3 7-30-16,-3 4 2 0,3 5 6 0,-2 2-15 15,3 0 7-15,0 0-12 0,3-3 8 0,1-2-10 16,3-1 5-16,4-2-9 0,2-3 7 0,7-2-8 15,0-3-23-15,5-5 20 0,0-3-36 0,4-2 6 16,-17-26-22-16,44 38-53 0,-27-33-14 0,18 13-64 16,-17-26-99-16,7 2-217 0,8 3 43 15,-14-21 403-15</inkml:trace>
  <inkml:trace contextRef="#ctx0" brushRef="#br3" timeOffset="104078.6872">20635 11783 1530 0,'0'0'68'0,"-29"13"-36"0,29-13 0 0,-25 21 2 16,25-21-1-16,-24 32-5 0,16-10 3 15,-3 0-9-15,5 3 4 0,0 0-9 0,3 0 2 16,2-2-3-16,3 0 1 0,1-1-7 16,3-4-15-16,-6-18 25 0,22 26-28 0,-22-26 28 15,29 15-15-15,-11-11 0 0,3-4 0 0,1-5 0 16,2-4 0-16,0-2-14 0,3-4 24 0,-1-5-24 15,0-3 22-15,0-6-8 0,-2 0-6 16,1-2 4-16,-5 1-5 0,0 1 5 0,-4 0-5 16,-3 2 6-16,-3 3-6 0,-2 2 3 0,-3 4-2 15,-5 18 0-15,4-27-5 0,-4 27 2 0,0 0-3 16,0 0 1-16,0 0-4 0,-19-7-2 0,19 7 0 16,-17 27 0-16,6-2 8 0,2 9-3 0,-2 6 9 15,0 6-8-15,-1 3 10 0,1 4 6 0,-3 3-20 16,1 2 19-16,1 4-17 0,-4 3-1 15,3 0 11-15,-2 2-7 0,0-4 11 16,1-5-7-16,-1-7 10 0,2-4-13 0,2-2 12 16,1-8 9-16,0-3-22 0,3-9 24 0,1-4-28 15,6-21 9-15,-6 19 6 0,6-19 1 0,0 0 3 16,0 0 0-16,0 0-3 0,-6-24-2 0,3 6 8 16,-1-6-25-16,1-4 25 0,0-3-21 0,0-2 13 15,2-3 6-15,1-1-7 0,0-1 7 16,2-4-9-16,3-2 6 0,0-5-9 0,5 0 6 15,-1-2-9-15,4 0 9 0,1 0-9 0,2 5-7 16,1 5 19-16,1 6-25 0,-1 6 15 0,3 6-16 16,-4 3-13-16,3 8-12 0,-2-4-19 0,6 13-29 15,-23 3-38-15,50-6-54 0,-50 6-75 16,44-13-269-16,-13 19 22 0,-11-14 349 16</inkml:trace>
  <inkml:trace contextRef="#ctx0" brushRef="#br3" timeOffset="104516.1651">21390 11839 1466 0,'0'0'86'0,"-40"-7"-40"16,19 7 2-16,-4-4 1 0,0 6-6 0,-1-2-3 15,3 5-2-15,-4 0 0 0,5 3-2 0,-1 1-8 16,2 5 0-16,1 1-5 0,3 6 0 0,-2 2-7 15,2 3 1-15,4 3-6 0,3 0-11 0,2 1 11 16,3 3-11-16,4-1 0 0,3-1 0 0,5-5 0 16,5-4 0-16,5-6 0 0,4-3 0 15,5-6 0-15,3-5 0 0,2-6 0 0,5-6 0 16,-1-5 0-16,1-6 0 0,1-4 0 0,-2-7 0 16,1-3 0-16,-5-2 0 0,1-5 0 0,-2 0 0 15,-4-3 0-15,-2 3 0 0,-5 0 0 0,-4 3 0 16,-4 1 0-16,-2 1 0 0,-3 3 0 15,-4 0 0-15,0 2 0 0,0 3 0 16,-4 3 0-16,1 4 0 0,1 22 0 0,-6-24 0 16,6 24 0-16,0 0 0 0,0 0 0 0,-23 12 0 15,16 8 0-15,-4 9 0 0,-1 8 0 0,0 7 0 16,-3 2 0-16,2 3 0 0,-1 2 0 0,2 0 0 16,2 1 0-16,1-5 0 0,6-2 0 0,6-9-14 15,6-3-2-15,3-7-34 0,8-3 11 0,-2-6-29 16,11 3-21-16,-7-18-24 0,16 14-71 15,-19-28-112-15,13 6-263 0,2 0 57 0,-8-17 386 16</inkml:trace>
  <inkml:trace contextRef="#ctx0" brushRef="#br3" timeOffset="105131.0097">21917 11860 1290 0,'-27'-3'247'0,"27"3"-184"15,-22 17-31-15,22-17 0 0,-22 31-11 16,11-9 2-16,-2 2-3 0,3 4 3 0,0 0-7 15,4 1-14-15,0-3 23 0,1 4-25 0,1-3 30 16,1 3-9-16,-1-5-5 0,3-1 2 0,1-6-6 16,1-1 2-16,-1-17-4 0,3 20 3 0,-3-20-3 15,0 0 0-15,0 0-3 0,0 0-2 0,0 0 2 16,0 0-2-16,0 0 0 16,14-23-2-16,-7 5 1 0,-1-5-6 0,-1-3 3 15,1-3-2-15,-2 1-10 0,3 1 21 0,-3-1-20 16,1 1 19-16,0-2-5 0,-1 1-5 0,1 0 4 15,0 0-5-15,1 4 3 0,2 1-1 0,-1 4 3 16,2 2-3-16,-9 17 3 0,16-26-5 0,-16 26 5 16,18-12-4-16,-18 12 2 0,21-5-1 0,-21 5-3 15,24 2 4-15,-24-2-2 0,28 7 3 16,-28-7-3-16,29 11 2 0,-11-5-1 0,-18-6 0 16,33 8 0-16,-16-4 0 0,0-2 0 0,3 1 0 15,-2-3 1-15,-1 0-1 0,-17 0-1 0,30-4 1 16,-30 4 1-16,21-2-1 0,-21 2 1 15,0 0-1-15,0 0 2 0,0 0 3 0,0 0 6 16,0 0 2-16,0 0-1 0,0 0-2 0,0 0-9 16,0 0-1-16,-21-14 0 0,21 14 0 15,-20 3 0-15,20-3 0 0,-26 13 0 0,26-13 0 16,-33 28 0-16,15-8 0 0,0 5 0 0,1 2 0 16,0 4 0-16,1-1 0 0,3 3 0 0,2-2 0 15,5-2 0-15,2 0 0 0,5-2 0 0,2-2 0 16,3-6 0-16,3-2 0 0,-9-17 0 0,25 21 0 15,-25-21 0-15,33 6 0 0,-10-9 0 16,0-4 0-16,0-4 0 0,0-6 0 0,-2-4 0 16,-1-5 0-16,-1 1 0 0,-4-2 0 0,-1-1 0 15,-3 1 0-15,-3-1 0 0,-3 1 0 0,-1 2 0 16,-4 3 0-16,-3 0 0 0,-2 2 0 16,1 3 0-16,-5 0 0 0,9 17 0 0,-16-29 0 15,16 29-19-15,-14-20-52 0,14 20-30 0,0 0-68 0,0 0-270 16,0 0-169-16,0 0 42 0,-5 23 493 15</inkml:trace>
  <inkml:trace contextRef="#ctx0" brushRef="#br3" timeOffset="105552.7209">22740 11773 1530 0,'-22'-22'124'0,"22"22"-74"15,0 0-16-15,-17-1-9 0,17 1-10 16,-19 14-6-16,19-14-10 0,-29 31 3 0,10-9-3 16,-1 3 4-16,-1 5-4 0,-2 2 5 0,-3 4-7 15,3 0 8-15,-2 2 8 0,2-1-24 0,1 1 24 16,-1-3-26-16,4 0 2 0,1-5-1 0,3-2-18 15,2-9-8-15,7 2-21 0,6-21-17 0,-7 22-42 16,7-22-43-16,0 0-57 0,0 0-126 16,-4-26-113-16,4 26 185 0,12-44 272 0</inkml:trace>
  <inkml:trace contextRef="#ctx0" brushRef="#br3" timeOffset="105724.8033">22421 11849 1366 0,'-19'-19'209'0,"19"19"-74"0,0 0-31 0,0 0-25 16,0 0-20-16,0 0-20 0,0 0-17 15,0 0-9-15,-12 17-4 0,12-17-1 16,10 33-4-16,-3-14-4 0,4 0 0 0,1 1 0 16,3-2 0-16,2-1 0 0,4-2 0 0,5-1 0 15,3-2-3-15,4-5-16 0,2 2-16 0,1-6-9 16,4 4-23-16,-7-7-17 0,8 10-41 0,-17-20-126 16,19 14-309-16,-10-1-13 0,-9-8 288 0</inkml:trace>
  <inkml:trace contextRef="#ctx0" brushRef="#br3" timeOffset="105916.0425">22983 11743 1608 0,'-22'-16'96'0,"22"16"-48"0,-25-11-2 0,25 11-4 16,-18 4-8-16,18-4-14 0,-19 16-9 0,19-16-9 15,-17 31 3-15,10-8-6 0,1 4 3 16,1 2-4-16,1 2 3 0,0 2-4 0,0 1 5 15,0 1-15-15,1-3-1 0,4 1-6 0,-2-6-38 16,7 3 6-16,-5-11-51 0,12 10-30 0,-13-29-71 16,19 29-164-16,-19-29-133 0,19 9 57 0,0 1 444 15</inkml:trace>
  <inkml:trace contextRef="#ctx0" brushRef="#br3" timeOffset="106072.2691">22961 11452 1366 0,'0'0'160'0,"-24"-22"-95"0,24 22-3 16,0 0-15-16,-17-9-22 0,17 9-30 0,0 0-21 15,0 0-7-15,0 0-46 0,24 28-77 16,-24-28-267-16,27 11-130 0,1 2 104 0</inkml:trace>
  <inkml:trace contextRef="#ctx0" brushRef="#br3" timeOffset="106494.1847">23416 11705 1419 0,'0'0'146'0,"-45"14"-70"0,25-2-3 0,-8-5-14 15,7 8-5-15,-5-1-8 0,4 7 1 0,-2 1-8 16,3 4 0-16,0 1-12 0,4 3-5 0,0-1-22 15,3 1 0-15,4-3 0 0,3-3 0 16,5-3 0-16,2-21 0 0,6 26 0 16,-6-26 0-16,22 15 0 0,-4-12 0 0,0-5 0 15,5-5 0-15,4-9 0 0,3-6 0 0,3-7 0 16,1-4 0-16,2-4 0 0,-2-3 0 0,1-3 0 16,-2-1 0-16,-2-3 0 0,-3 0 0 0,-2-1 0 15,-3 0 0-15,-2 1 0 0,-3 0 0 0,-2 0 0 16,-4-1 0-16,-4 4 0 0,-2 0 0 15,-2 5 0-15,-3 4 0 0,-1 8 0 0,-1 7 0 16,1 20 0-16,0 0 0 0,0 0 0 16,0 0 0-16,0 0 0 0,-23 26 0 0,13 5 0 0,-2 8 0 15,-2 9 0-15,-4 4 0 0,3 5 0 0,-4 6 0 16,1 1 0-16,1 0 0 0,0 1 0 16,3-7 0-16,5-2 0 0,2-8-36 0,8 1-49 15,-3-14-21-15,15 11-50 0,-18-27-99 16,28 7-327-16,-9-5 36 0,-14-21 266 0</inkml:trace>
  <inkml:trace contextRef="#ctx0" brushRef="#br3" timeOffset="106869.1655">23644 11737 1322 0,'-21'13'306'0,"19"4"-236"15,2-17-27-15,-7 27-1 0,7-27-12 0,7 30 3 16,-7-30-7-16,14 24-1 0,-14-24-3 0,29 16-1 16,-8-14-2-16,2 1 1 0,3-4-3 0,2-4-1 15,2-4-1-15,-1 0-5 0,0-6 0 16,-1 1-10-16,-2-3 0 0,-4 0 0 0,-2 0 0 16,-20 17 0-16,27-32 0 0,-18 15 0 0,-9 17 0 15,7-32 0-15,-7 32 0 0,-4-32 0 0,4 32 0 16,-14-28 0-16,14 28 0 0,-28-24 0 0,10 15 0 15,-3 1 0-15,-2 7 0 0,-3 5 0 0,-2 4 0 16,-2 7 0-16,-4 4 0 0,2 5 0 16,2 7 0-16,-2 4 0 0,2 2 0 15,1 4 0-15,2 2 0 0,4 1 0 0,6 1 0 16,3 0 0-16,7-3 0 0,5-6 0 0,5-5 0 16,3-5 0-16,8-4 0 0,0-4 0 0,6-2 0 15,2-8 0-15,6 2 0 0,1-10-53 0,10 2-12 16,-3-11-44-16,17 14-90 0,-23-10-314 0,14-6-106 15,-4-1 131-15</inkml:trace>
  <inkml:trace contextRef="#ctx0" brushRef="#br3" timeOffset="107572.4298">17710 12563 1421 0,'-33'-7'35'0,"15"10"-29"0,-1 5-5 15,-4 1 1-15,-4 7-3 0,-1 5 6 0,-6 5 28 16,2 10-23-16,-4 3 39 0,5 12-20 0,-4 1 2 15,5 11 16-15,-2 2-13 0,5 9 13 16,2 0-15-16,8 1 13 0,3-8-8 0,9-1-26 16,8-11 9-16,8-4-28 0,7-6 3 0,9-9 2 15,6-2-18-15,2-10-12 0,14 4-53 0,-7-15-21 16,20 14-74-16,-19-17-275 0,10-8-89 0,10 3 97 16</inkml:trace>
  <inkml:trace contextRef="#ctx0" brushRef="#br3" timeOffset="108384.9809">18171 13125 636 0,'0'0'93'16,"-6"-17"-17"-16,6 17 11 0,0 0-1 0,-9-20-6 16,9 20-14-16,0 0-6 0,-24-20 1 0,24 20 1 15,-23-6 0-15,23 6-8 0,-27-1-3 16,27 1-6-16,-28 4-7 0,28-4 0 0,-31 8-4 15,31-8 1-15,-33 14-1 0,33-14-1 16,-32 21-6-16,32-21-1 0,-29 28-4 0,17-11-1 16,-1 1-5-16,3 2-1 0,0-1-8 0,4 0 1 15,2 3-7-15,3-1 4 0,1 0 6 0,1 2-28 16,2 0 29-16,-2 2-25 0,3-5 15 0,3-2 5 16,-7-18-3-16,19 26 0 0,-19-26-2 0,28 13 3 15,-28-13-2-15,34-4 4 0,-13-7 3 0,1-3 2 16,2-8 4-16,2-7-6 0,2-5-7 15,1-3 17-15,0-6-23 0,2 1 20 0,-5 2-11 16,1 2-8-16,-4 2 6 0,-2 6-7 16,-2 1 6-16,-3 4-4 0,-2 5 3 0,-14 20-3 15,17-20 1-15,-17 20-1 0,0 0 1 0,0 0-1 16,0 0 1-16,3 18 1 0,-4 3-3 0,-1 4 4 16,-2 8-5-16,-1-1 4 0,-2 5-8 0,-1-1 4 15,1 1-9-15,2 0 2 0,3-2-1 16,2-3-30-16,4-3 9 0,-1-7-42 0,13 2-22 15,-16-24-65-15,45 24-177 0,-18-21-221 0,4-12 10 16,9 7 447-16</inkml:trace>
  <inkml:trace contextRef="#ctx0" brushRef="#br3" timeOffset="109181.9119">19371 12917 994 0,'-20'-13'95'15,"20"13"-20"-15,-25-1 4 0,25 1 2 0,-29 5-11 16,29-5-17-16,-36 15-13 0,15-1-5 16,-6-2-5-16,3 8 5 0,-5 0-2 0,4 5 8 15,-5-3-3-15,6 6 3 0,-2-7-12 16,4 5 1-16,2-6-10 0,5 0-3 0,2-3-9 15,13-17-1-15,-11 21-7 0,11-21-1 0,0 0-2 16,0 0 1-16,23 15 1 0,-23-15 1 0,30 0 1 16,-10-5 0-16,2-2 0 0,2-3 0 0,1-2 2 15,2 0-3-15,0 0 3 0,0 1-3 0,-3 4 2 16,-1 2-2-16,-5 2-1 0,-18 3 1 16,28 3 0-16,-28-3 2 0,0 0-1 0,20 17 3 15,-20-17-4-15,-1 29 4 0,-3-10-5 0,-5 4 4 16,-3 0-6-16,-2 1 4 0,-5 2-6 15,-1 0-16-15,-2 1 26 0,1-2-26 0,1-2 26 16,0-3-10-16,4-2-9 0,16-18-5 0,-22 23-15 16,22-23-28-16,0 0-53 0,0 0-57 0,0 0-65 15,0 0-87-15,5-18-166 0,18 13 134 16,-14-24 356-16</inkml:trace>
  <inkml:trace contextRef="#ctx0" brushRef="#br3" timeOffset="109541.2104">19641 12996 1300 0,'-26'1'107'0,"9"11"-53"0,-9-6 1 0,26-6 7 16,-39 26-8-16,23-9-6 0,-4-3-11 0,4 5-1 16,-4 1-5-16,6 3 0 0,-1-1-7 0,5 2 0 15,2-1-6-15,4 1 1 0,3-2-8 0,5-1 2 16,1 0-4-16,2-2-20 0,4-2 26 0,-11-17-27 15,29 29 26-15,-10-19-7 0,3-3-3 16,0-4 1-16,5-3-1 0,-1-4 1 0,2-4 1 16,0-2-1-16,-2-6-10 0,0-2 23 0,-4-3-26 15,-2-3 24-15,-3-1-12 0,-1-1-5 0,-4 2 4 16,-2 0-4-16,-4 1 5 0,-5 3-4 16,-1 0 3-16,-3 2-2 0,-2 0 2 0,-1 1-3 15,-3 0-1-15,9 17-8 0,-17-30-7 0,17 30-9 16,-22-26-8-16,22 26-8 0,-20-18-4 15,20 18-5-15,0 0-6 0,-22-11-14 0,22 11-33 16,0 0-65-16,0 0-86 0,2 19-195 0,-2-19-34 16,23 4 275-16</inkml:trace>
  <inkml:trace contextRef="#ctx0" brushRef="#br3" timeOffset="109749.5288">20230 12498 1184 0,'-19'9'224'0,"3"15"-139"0,-10-3-21 0,9 9 8 15,-8-2-15-15,8 10-22 0,-5-3 17 0,3 8-33 16,0-3 19-16,3 4-16 0,0-2-20 16,5 0 7-16,0-1-12 0,3 2 5 0,6-2-10 15,-3-4 0-15,8 1-22 0,1-10-6 0,8 6-34 16,-5-14-22-16,15 14-64 0,-22-34-81 0,33 19-266 15,-9-4-13-15,-6-18 311 0</inkml:trace>
  <inkml:trace contextRef="#ctx0" brushRef="#br3" timeOffset="110129.7497">20355 12908 1382 0,'0'0'134'16,"-18"9"-69"-16,18-9-6 0,-19 15-13 0,19-15-9 15,-19 25-9-15,12-7 2 0,-3 2-5 0,5 1 3 16,-2 1-7-16,5 0 3 0,-2-1-7 16,4-2 2-16,1-1-8 0,2-1 0 0,-3-17-7 15,12 28 1-15,-12-28-2 0,17 19-1 0,-17-19 1 16,23 10-2-16,-23-10 0 0,28-3 0 0,-28 3 1 16,30-13 0-16,-13 1 1 0,2 0-3 0,-2-1 2 15,0-1-2-15,0 2 1 0,-17 12-1 0,24-24 0 16,-24 24-2-16,17-24 4 0,-17 24-2 15,9-21 2-15,-9 21-1 0,4-18 2 16,-4 18-3-16,3-17 1 0,-3 17-1 0,0 0 1 0,0 0 0 16,-3-18 1-16,3 18-1 0,0 0 1 15,0 0 0-15,0 0-3 0,0 0-3 0,0 0-2 16,2 18 0-16,-2-18-4 0,5 26 2 0,-3-7-9 16,-1-2-4-16,2 5-14 0,-3-4-7 0,3 7-21 15,-5-5-15-15,12 10-37 0,-10-30-44 16,12 43-87-16,-11-20-283 0,-1-23 57 0,22 32 302 15</inkml:trace>
  <inkml:trace contextRef="#ctx0" brushRef="#br3" timeOffset="110811.3407">21045 12554 1197 0,'0'0'139'0,"-16"-24"-48"0,16 24-13 15,0 0-14-15,-21-1-14 0,21 1-15 0,-17 5-12 16,17-5-5-16,-18 14 4 0,18-14-1 16,-18 27 6-16,7-10-2 0,5 6 3 0,-3 4-7 15,3 3-11-15,-1 1 25 0,3 6-25 0,-1-2 23 16,2 3-10-16,-2 1-12 0,0-2 5 0,0 1-8 15,1 1 7-15,1-2-9 0,-1-2 7 0,1-2-5 16,-1-5 1-16,0-4-6 0,3-1 2 16,0-5-6-16,1-1 4 0,0-17-5 0,3 22 3 15,-3-22-3-15,0 0 0 0,0 0 0 0,0 0 1 16,0 0-1-16,20 7 2 0,-20-7 0 0,0 0 0 16,16-19 2-16,-16 19-2 0,11-27 1 15,-4 10-2-15,0 0 2 0,1 0-2 0,-8 17 3 16,15-31-3-16,-15 31 2 0,14-29-1 0,-14 29 0 15,14-24-1-15,-14 24 2 0,16-17-5 16,-16 17 2-16,20-14-4 0,-20 14-2 0,19-5 1 16,-19 5 0-16,23 9 1 0,-23-9-1 0,24 21 1 15,-24-21-3-15,26 29 3 0,-14-11-5 0,-1-1 4 16,-1 2-3-16,-3 0 6 0,-1 2-2 0,-1-2 5 16,-2 1-2-16,-3-4 5 0,0-16-2 0,-7 31 3 15,7-31 0-15,-17 26 5 0,17-26-1 16,-26 20 3-16,6-13-3 0,0-1-2 0,-4-4-4 15,1-2-2-15,-1-1 0 0,1-4-4 0,-1-1-3 16,0-3-5-16,4-2-12 0,0-6-15 0,20 17-15 16,-29-38-25-16,29 38-36 0,-14-48-83 15,27 27-222-15,-7-5-133 0,-1-9 97 0,17 12 457 16</inkml:trace>
  <inkml:trace contextRef="#ctx0" brushRef="#br3" timeOffset="111256.5663">21430 12505 1479 0,'23'-9'131'16,"-23"9"-68"-16,0 0-27 0,0 0-16 15,0 0-7-15,-21 16-11 0,21-16 7 0,-20 34 1 16,10-9 10-16,-3 3-4 0,2 6 3 16,0 4 11-16,1 4-24 0,2 1 23 0,1 3-25 15,-3 0-1-15,1 0 6 0,0 3-12 0,0-2 8 16,2-1-10-16,-1-3 4 0,4-2-14 0,-1-3 3 16,2-2-16-16,1-6-3 0,5 2-28 0,-3-13-20 15,14 9-40-15,-14-28-87 0,24 24-137 0,-7-15-176 16,-17-9 36-16,40-3 483 0</inkml:trace>
  <inkml:trace contextRef="#ctx0" brushRef="#br3" timeOffset="111615.9792">21485 13016 1599 0,'0'0'77'15,"-18"22"-48"-15,18-22 1 0,0 0-3 16,-10 24-3-16,10-24-8 0,0 0-2 0,13 22-5 15,-13-22 2-15,28 11-2 0,-8-9 1 0,3-3 2 16,5-1 1-16,1-5 1 0,0-1-3 0,0-3 0 16,1 1-4-16,-5-3 0 0,0 3-4 0,-5-4 1 15,-20 14-4-15,27-19 3 0,-27 19 2 0,12-17 9 16,-12 17 3-16,0 0 2 0,-5-23-2 16,5 23-7-16,-17-18-6 0,17 18-2 15,-25-16-4-15,25 16-1 0,-36-12-3 0,17 7-2 16,-3 2-1-16,0 3 3 0,-1 1 2 0,-2 4 3 15,0 2 2-15,0 4 1 0,-1 3 3 0,2 2 1 16,1 6 2-16,2 3-3 0,3 2 3 0,2 3-6 16,4-1 4-16,1 0-6 0,5 0 4 0,3 1-5 15,5-2 3-15,5-4-4 0,5-2 1 16,5-4-6-16,6-4-2 0,6-4-9 0,3-5-5 16,7-2-16-16,0-8-13 0,9 1-13 0,-1-10-16 15,13 10-60-15,-12-24-122 0,14 9-293 16,2 1-9-16,-8-12 351 0</inkml:trace>
  <inkml:trace contextRef="#ctx0" brushRef="#br3" timeOffset="112428.5058">22497 12516 1219 0,'0'0'89'0,"-9"-20"-25"15,9 20-6-15,0 0 2 0,0 0 7 0,-7-18-2 16,7 18-6-16,0 0-12 0,0 0-17 0,0 0-13 16,-10 22-8-16,10-22 0 0,-12 39 9 0,6-11-2 15,0 4 10-15,1 1-9 0,1 4-6 0,0 2 18 16,1 2-26-16,1 3 19 0,-3 0-10 16,0 2-9-16,1 3 6 0,-1-2-7 0,2 1 6 15,-1-4-9-15,1-3 8 0,0-6-5 0,2-3 6 16,-2-5-5-16,1-5 1 0,2-4-5 15,0-18 3-15,2 23-4 0,-2-23 4 0,0 0-4 16,0 0 1-16,0 0 0 0,0 0 1 0,0 0 1 16,0 0 1-16,20-20 3 0,-20 20-2 0,15-38 2 15,-8 13-5-15,1-2 3 0,0 1-5 16,0-1 5-16,-2 2-5 0,0 0 4 0,0 1-5 16,2 1 4-16,-2 0-2 0,1 3 2 0,3 3-2 15,-10 17 1-15,20-23-4 0,-20 23 2 0,22-11-4 16,-22 11 2-16,25 0 0 0,-25 0 0 0,25 14 2 15,-25-14 0-15,29 27 3 0,-13-9-3 16,0 3 2-16,0 2-2 0,-3 0 3 0,1 0-3 0,-3-3 3 16,-2 2-4-16,-1 0 4 15,-2 1-4-15,-3-2 6 0,-2 2-4 0,-1-3 5 16,-4 0-4-16,-4 0 6 0,-3 0-3 0,-3 2-13 16,-7-1 24-16,-2-2-27 0,-5-1 24 0,-1-2-8 15,-2-3-5-15,0-3 1 0,0-4-1 0,3-4-2 16,3-3-1-16,2-5-6 0,3-1-6 0,0-5-11 15,20 12-5-15,-28-35 9 0,22 14-34 16,-2-7 21-16,13 6-49 0,-4-14-28 0,19 18-67 16,-15-22-85-16,17 11-238 0,2 11 20 0,-8-12 352 15</inkml:trace>
  <inkml:trace contextRef="#ctx0" brushRef="#br3" timeOffset="112897.2677">23100 12969 1041 0,'-18'-31'247'0,"18"31"-180"0,-25-15-22 16,25 15 9-16,-24-12 10 0,24 12-3 0,-24-8 0 15,24 8-5-15,-29-3-5 0,29 3-2 16,-32 8-6-16,32-8-3 0,-32 17-5 15,15-3-2-15,-1 2-7 0,-1 6 3 0,-3 2-7 16,1 1 1-16,-1 4-23 0,3-2 0 0,2-1 0 16,2 2 0-16,1-2 0 0,4-1 0 0,4-1 0 15,1-3 0-15,5-3 0 0,4-1 0 0,-4-17 0 16,17 26 0-16,-17-26 0 0,32 17 0 16,-10-14 0-16,3-3 0 0,1-8 0 0,4-2 0 15,-1-6 0-15,0-2 0 0,1-4 0 0,0-2 0 16,-4-3 0-16,0 1 0 0,-3 0 0 0,-4 0 0 15,-2 1 0-15,-2 2 0 0,-2-1 0 16,-2 1 0-16,-2 1 0 0,-1 3 0 0,-8 19 0 0,6-26 0 16,-6 26 0-16,0 0 0 0,0 0 0 15,0 0 0-15,0 0 0 0,0 0 0 16,0 0 0-16,0 0-12 0,-9 31-4 0,4-6 5 16,2 2 1-16,0 0 4 0,2 0-9 0,-1-2-1 15,4 1-14-15,0-5-7 0,8 2-18 0,-10-23-10 16,29 32-33-16,-29-32-31 0,42 17-53 0,-42-17-45 15,52-1-95-15,-15 4-151 0,-11-20 131 0,20 18 342 16</inkml:trace>
  <inkml:trace contextRef="#ctx0" brushRef="#br3" timeOffset="113256.676">23700 12839 1341 0,'-26'-10'324'0,"7"21"-228"0,-9-9-35 0,6 8-5 15,-3-4-15-15,5 4-6 0,-2-2-11 16,1 1-1-16,-1-1-6 0,5 2 0 0,0-3-8 16,17-7-6-16,-25 17-3 0,25-17 0 0,-19 17 0 15,19-17 0-15,0 0 0 0,-7 20 0 0,7-20 0 16,0 0 0-16,12 25 0 0,-12-25 0 0,19 18 0 16,-19-18 0-16,28 17 0 0,-11-11 0 0,0 0 0 15,1-1 0-15,0-2 0 0,0 2 0 0,-1-1 0 16,0 1 0-16,-17-5 0 15,31 12-5-15,-31-12-4 0,22 14 2 0,-22-14 7 16,0 0 0-16,14 24 1 0,-14-24 2 0,3 21-2 16,-3-21 2-16,-4 24-4 0,4-24 3 0,-10 28-3 15,10-28 2-15,-19 27 0 0,19-27 0 0,-28 24-3 16,11-12 3-16,17-12-6 0,-31 17-3 0,31-17-9 16,-26 9-6-16,26-9-16 0,-17 2-16 0,17-2-31 15,0 0-40-15,0 0-81 0,-8-33-102 16,8 33-225-16,19-28 17 0,-15 0 408 0</inkml:trace>
  <inkml:trace contextRef="#ctx0" brushRef="#br3" timeOffset="113662.9251">23832 13044 1603 0,'-17'11'108'0,"17"-11"-64"15,0 0-20-15,0 0-6 0,0 0-1 0,17 3 8 16,-17-3 6-16,21-9-2 0,-21 9-4 0,28-16-9 16,-11 4-5-16,1 1-4 0,0-1-1 0,1 0 0 15,-2 1 1-15,-17 11-2 0,31-21 6 16,-31 21-3-16,26-23 2 0,-26 23-1 0,16-23-1 16,-16 23-1-16,9-23 2 0,-9 23-6 15,3-27-3-15,-3 27 0 0,-8-24 0 0,8 24 0 16,-19-24 0-16,19 24 0 0,-27-21 0 0,27 21 0 15,-33-14 0-15,16 11 0 0,-1 2 0 0,-1 3 0 16,-1 6 0-16,1 1 0 0,0 6 0 0,2 3 0 16,0 4 0-16,2 1 0 0,1 3 0 15,0 2 0-15,4 1 0 0,1 4 0 0,5-1 0 16,1 0 0-16,3-3 0 0,4-5 0 0,3-5 0 16,4-2 0-16,-11-17 0 0,34 23 0 0,-12-15 0 15,2-5 0-15,3-4 0 0,3-5 0 0,4-4-6 16,1-5-35-16,6 0-17 0,-6-10-29 0,11 9-39 15,-15-22-76-15,20 25-112 16,-16-13-251-16,-1-10 46 0,9 18 391 0</inkml:trace>
  <inkml:trace contextRef="#ctx0" brushRef="#br3" timeOffset="114053.5455">24109 12109 1524 0,'0'0'131'15,"0"0"-100"-15,0 0-7 0,0 0 1 0,26 17 11 16,-8-9 4-16,9 2 3 0,-2 3-8 0,6 2-2 16,-1 2-8-16,2 5 0 0,-2 2-9 0,-3 4 4 15,-3 2-10-15,1 7 2 0,-6 0-5 0,2 4 3 16,-7 3-10-16,-1 2 0 16,-5 2 0-16,-3 4 0 0,-5 1 0 0,-2 4 0 15,-6-1 0-15,-3 1 0 0,-3 1 0 0,-5-2 0 16,-2 2 0-16,-3-1 0 0,0-2 0 0,2-6 0 15,-3-4 0-15,-1-5 0 0,3-5-7 0,-2-5-41 16,5-4 4-16,-3-11-52 0,13 5-30 0,-12-28-132 16,22 8-363-16,-17-2 54 0,10-16 288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1:13:48.8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693 14038 722 0,'0'0'109'0,"0"0"-38"0,0 0-15 16,0 0-6-16,0 0 8 0,0 0 7 0,0 0 1 15,0 0-7-15,0 0-8 0,0 0-11 16,0 0-9-16,0 0-6 0,0 0-3 0,0 0-2 0,0 0-3 15,0 0 1-15,0 0 0 0,0 0 5 0,0 0 2 16,0 0 0-16,0 0 0 0,0 0-3 0,0 0-7 16,0 0-5-16,0 0-6 0,0 0-5 0,0 0 1 15,0 0 2-15,0 0-3 0,7 28 5 0,-3-2-7 16,1 1 6-16,-3 8-4 0,-1 1 5 0,-1 1-7 16,-1 4 7-16,1-1-10 0,-2 1 10 15,1 2-10-15,-1-4 8 0,2 3-15 0,0-6 3 16,2-1-3-16,-4-6-37 0,7 0 17 0,-7-12-52 15,10 7-19-15,-8-24-43 0,9 23-96 0,-9-23-132 16,0 0-83-16,12 17 341 0</inkml:trace>
  <inkml:trace contextRef="#ctx0" brushRef="#br0" timeOffset="250.0037">309 14030 1471 0,'-17'12'50'0,"17"-12"-7"0,-25 13-14 16,25-13-5-16,0 0-1 0,0 0-5 15,0 0-4-15,0 0-8 0,0 0 2 0,0 0 4 16,0 0 2-16,23 8-2 0,-4-10 1 16,3-1-7-16,3-3 2 0,5-3-3 0,5 0-3 15,5-4 2-15,1-1-11 0,2-1-3 0,0-2-14 16,5 7-25-16,-6-4 14 0,8 11-33 0,-12-7-1 15,11 15-27-15,-18-11-52 0,15 20-70 0,-16-5-164 16,-4-1-87-16,12 19 283 0</inkml:trace>
  <inkml:trace contextRef="#ctx0" brushRef="#br0" timeOffset="642.2291">1391 14183 1061 0,'0'0'66'0,"0"0"-25"15,-26-10-3-15,26 10 13 0,-24-4 6 0,7 4-3 16,17 0-12-16,-32 13-16 0,14 2-2 0,-2-1-4 16,0 7 8-16,-2-1 3 0,5 8 7 0,-3-4-5 15,4 7 2-15,-1-5-13 0,5 6 4 16,1-2-11-16,4-1 0 0,3-1-6 0,2-2 1 15,4-4-7-15,4-2 1 0,-6-20 5 0,22 27-28 16,-5-18 31-16,1-3-31 0,4-5 22 0,3-3-5 16,2-7-13-16,3-4 32 0,2-5-33 15,1-4 33-15,0-5-14 0,-5-2-6 0,0-2 9 16,-5-1-9-16,-3 0 7 0,-1-1-7 0,-6 0 7 16,-2 1-8-16,-5-1 9 0,-2 2-7 0,-3 2 5 15,-2 2-9-15,-3 4 1 0,-2 3-9 16,0 3-3-16,-4 0-6 0,10 17-1 0,-19-20-3 15,19 20 1-15,-17-6-11 0,17 6-17 0,0 0-14 16,-6 21-48-16,6-21-42 0,0 26-51 0,-4-9-81 16,4-17-150-16,12 50 209 0,-12-50 231 0</inkml:trace>
  <inkml:trace contextRef="#ctx0" brushRef="#br0" timeOffset="1067.2879">2151 14169 839 0,'-21'-4'147'0,"21"4"-41"16,-39 4-15-16,21 3-8 0,-9-4-6 0,6 8-11 15,-9-4-8-15,6 11-3 0,-8-5-8 0,8 8-1 16,-3-3-13-16,5 5-1 0,1-1-11 0,2 3 4 15,4-2-10-15,2 2 2 0,2 0-7 0,7-1 0 16,2 0-7-16,6-2 4 0,2-5-6 16,-6-17 3-16,24 26-1 0,-5-20 0 15,3-2-3-15,4-6 0 0,7-8 3 0,5-6 1 16,3-9 7-16,1-8-5 0,1-8 6 0,1-6-8 16,0-8 11-16,0-3-8 0,1-6 14 0,0-1-13 15,-3-3-6-15,0 3 13 0,-8 1-19 0,-8 5 14 16,-4 4-4-16,-8 7-9 0,-6 5 6 0,-4 7-4 15,-7 5 8-15,-3 4-8 0,-2 8 3 16,8 19-6-16,-20-22 0 0,20 22 0 0,-22 1-1 16,22-1 4-16,-26 32-5 0,10-2 4 0,1 10-6 15,-1 7 9-15,3 6-10 0,-2 4 10 16,6 2-1-16,-1 1-25 0,6-1 12 0,2-5-33 0,7 2-14 16,-4-13-24-16,17 12-63 0,-15-25-58 15,26 17-86-15,-16-18-100 0,6-8-70 0,17 13 300 16</inkml:trace>
  <inkml:trace contextRef="#ctx0" brushRef="#br0" timeOffset="1465.5142">2898 14001 1042 0,'-29'-21'96'15,"29"21"3"-15,-24-13-8 0,24 13-23 16,-24-1 5-16,24 1-37 0,-27 11 3 0,27-11-4 15,-31 25-8-15,17-7 3 0,-4 0-4 16,6 5 3-16,-4-1-8 0,5 6 3 0,-2 0-10 16,2 2 6-16,0-1-6 0,2 2 6 0,2-2-9 15,4-2 2-15,1-5-11 0,4-4 3 0,-2-18-5 16,12 27 2-16,-12-27-3 0,20 15 1 16,-20-15-1-16,27 8 1 0,-27-8 0 0,37-4 0 0,-16-3 0 0,4-5-2 15,2-5 5-15,-1-5-5 0,2-5 5 0,1-1-5 16,-2-2 4-16,0 0-4 0,-4 2 5 0,-3 0-6 15,-6 3 7-15,-3 2-6 0,-2 4 4 0,-3 1-2 16,-6 18 2-16,5-26-1 0,-5 26 2 16,-4-17-2-16,4 17 1 0,0 0 0 15,0 0-2-15,0 0 0 0,-18 7-3 0,18-7-4 16,-11 28-3-16,3-7-1 0,4 3-7 0,-3 0 1 16,4 3-13-16,-2-3-5 0,6 4-26 0,-7-6-19 15,15 9-36-15,-9-31-31 0,8 45-35 0,-8-45-1 16,18 35 4-16,-18-35-16 0,25 16-92 0,5 4-1 15,-30-20 288-15</inkml:trace>
  <inkml:trace contextRef="#ctx0" brushRef="#br0" timeOffset="1968.466">3399 14026 1135 0,'0'0'107'16,"-21"17"-44"-16,21-17-22 0,-21 28-4 15,8-11-9-15,3 4-2 0,-2-1-5 0,4 3 5 16,-2-1-3-16,4 3 8 0,-3-2-7 0,7 1 3 16,-1-7-8-16,5 0-2 0,-2-17-10 0,7 20-3 15,-7-20-4-15,0 0-2 0,22 9 2 16,-22-9 1-16,24-11 5 0,-7 1 3 0,3-9 6 16,2-2-1-16,2-7 9 0,1 1-6 0,1-2 6 15,-2 3-9-15,-2-3 0 0,0 3-8 16,-5 3 3-16,-1 3-3 0,-16 20 0 0,23-29-4 15,-23 29 0-15,0 0-3 0,0 0 4 0,0 0-3 16,0 0 0-16,0 0 0 0,7 19-10 0,-13 6 4 16,-1 10-8-16,-4 5 7 0,0 6-7 0,-2 5 14 15,2 7-24-15,-4 0 5 0,5 7-12 0,-3-3 16 16,1 3 16-16,0 0-12 0,0-6 24 16,3-4-21-16,1-6 5 0,1-6 14 0,3-4-12 15,0-6 8-15,3-7-5 0,0-4 4 0,1-22 2 16,0 23 6-16,0-23-1 0,0 0-2 15,0 0 0-15,0 0-6 0,2-29 1 0,0 6-2 16,2-10 3-16,0-3-9 0,-1-3 6 0,3-2-9 16,-1 1 9-16,0-1-9 0,0 1 12 0,0 2 11 15,-1-3-26-15,-1 1 27 0,1-5-29 16,1 1 6-16,1 2 9 0,1 0-11 0,3 5 5 16,-2 2-15-16,4 10-10 0,-4 1-25 0,-8 24-22 15,20-28-15-15,-1 29-56 0,-19-1-74 0,24-11-149 16,-3 15-139-16,-21-4 221 0</inkml:trace>
  <inkml:trace contextRef="#ctx0" brushRef="#br0" timeOffset="2343.4744">4060 13986 1075 0,'-9'-20'162'0,"9"20"-82"0,0 0 0 0,0 0-28 15,0 0 4-15,-20 17-5 0,20-17-11 16,-19 18-5-16,19-18-6 0,-23 24 1 0,23-24-7 16,-23 27 4-16,23-27-8 0,-19 26-1 0,19-26-9 15,-12 23-4-15,12-23-4 0,0 0-2 0,-1 22 1 16,1-22-2-16,0 0-1 0,17 21 3 15,-17-21-5-15,23 9 4 0,-23-9 0 0,34 8 2 16,-13-5 2-16,-1 1-2 0,1-1 1 0,0 2-1 16,-2 2-1-16,-2 2 2 0,-17-9-4 0,27 18 4 15,-27-18-4-15,17 22 5 0,-17-22-2 0,9 26-2 16,-9-26-3-16,-5 30 3 0,5-30-5 16,-12 31-1-16,12-31-8 0,-21 27-4 0,21-27-12 0,-24 15-7 15,24-15-26-15,-22 0-40 16,22 0-79-16,0 0-138 0,-23-29-207 0,23 29 60 15,-9-47 468-15</inkml:trace>
  <inkml:trace contextRef="#ctx0" brushRef="#br0" timeOffset="2499.7106">3986 13621 1668 0,'-29'44'27'0,"3"2"-16"0,5-3-18 15,2-2 9-15,6-2-25 0,-2-8-15 16,12 5-43-16,3-36-134 0,-6 45-131 0,9-23-204 16,-3-22 103-16,22 34 447 0</inkml:trace>
  <inkml:trace contextRef="#ctx0" brushRef="#br0" timeOffset="3234.125">5104 13975 1363 0,'0'0'132'0,"0"0"-79"16,-20-16 7-16,20 16-24 0,-24-5-4 16,24 5-5-16,-30-1-29 0,11 2 11 0,0 4-20 15,-2 2 11-15,-1 1 3 0,0 6-4 0,1 0 5 16,-1 3 1-16,2 2 5 0,1-3-2 16,2 2 1-16,17-18-7 0,-23 27-1 0,23-27-7 15,-9 19 4-15,9-19-2 0,0 0 3 0,0 0 1 16,23 16 0-16,-23-16 0 0,32 1 0 0,-13-3 1 15,2-2 0-15,2-2 1 0,1 0-1 0,0 1 0 16,0 0 0-16,-1 3 1 0,-4 1-1 0,0 1 0 16,-19 0 0-16,25 9-1 0,-25-9 0 0,15 20-2 15,-15-20 6-15,5 30-2 16,-7-10 7-16,-4 2 0 0,-2 4 3 0,-4-2-5 16,-3 0 4-16,-1-1-10 0,2-2 6 0,0-4-5 15,14-17 0-15,-17 21-3 0,17-21-6 0,0 0-21 16,0 0-19-16,0 0-23 0,0 0-18 0,0 0-33 15,22-43-69-15,10 21-210 0,-4-3-114 0,-6-17 178 16</inkml:trace>
  <inkml:trace contextRef="#ctx0" brushRef="#br0" timeOffset="3780.9728">5371 13972 1347 0,'-32'11'91'0,"32"-11"-61"0,-19 17 11 15,19-17 7-15,0 0-4 0,-12 26-2 16,12-26-14-16,-6 18-5 0,6-18-7 0,-4 23-4 16,4-23-8-16,-1 34 6 0,1-14-3 0,0 1 3 15,0 2-2-15,0-1 4 0,0 0-7 0,-1 0 6 16,1-4-7-16,-1 0 3 0,1-18-3 0,1 27 4 16,-1-27-3-16,0 0 1 0,0 0-1 0,0 16 0 15,0-16 1-15,0 0 0 0,0 0-1 0,0 0 0 16,0 0-2-16,1-30-4 0,0 10 2 15,2-7-5-15,0-1 5 0,2-1-4 16,0 0 7-16,1 0-8 0,0-1 8 0,-1 0-5 16,1-1 5-16,0 0-6 0,0-2-11 0,2 3 24 15,0 0-23-15,3 2 23 0,1 4-8 0,-1 3-5 16,1 4 3-16,-12 17 1 0,26-23 4 0,-26 23-3 16,27-10 0-16,-27 10-4 0,22 1-1 0,-22-1 2 15,20 9 1-15,-20-9 2 0,17 21-3 16,-17-21 2-16,15 33-3 0,-10-15 6 0,-2 4-6 15,-1 1 5-15,-2 0 8 0,-3 2-25 0,-2 0 27 16,-2 1-26-16,-3-1 11 0,1 1 3 0,-4-2-3 16,1 0 4-16,-2-1-4 0,-1-1 5 0,1 1-8 15,-3-4 2-15,1 0-4 0,0 1 3 0,1-3 3 16,1 1 2-16,2 0-4 16,-1 0 4-16,4 0-8 0,-2 2 6 0,2 0-4 15,1 3 3-15,0 0 0 0,2 2 2 0,-1 3-3 16,0 0 4-16,-2 2-7 0,2 2-8 0,-2-1 25 15,-2 1-23-15,2-1 25 0,-2 1-12 0,1-1-9 16,0-2-1-16,2-1-15 0,-2-8-5 0,5 3-23 16,5-23-34-16,-2 32-79 0,2-32-126 0,0 0-276 15,0 0 39-15,13-18 415 0</inkml:trace>
  <inkml:trace contextRef="#ctx0" brushRef="#br0" timeOffset="4312.2316">5669 14210 1014 0,'0'0'78'0,"0"0"-41"15,0 0 6-15,0 0 13 0,0 0 8 0,33 4-3 16,-33-4-6-16,43-9-7 0,-20 0-1 15,8 4-3-15,-5-7-2 0,6 3-4 0,-4-5-1 16,3 3-9-16,-3-4-2 0,-1 2-7 0,-5-3-1 16,-2 2-2-16,-20 14 2 0,27-26-2 0,-27 26 5 15,10-20 1-15,-10 20 2 0,0-22 0 16,0 22-3-16,-12-24-6 0,12 24-6 0,-25-24-3 16,6 14-16-16,0 2 12 0,-5 1-6 0,0 4 24 15,0 2-11-15,-1 2 3 0,0 5-3 16,2 1-12-16,1 3 22 0,0 4-12 0,3 2 7 15,0 5-10-15,4 0-4 0,0 1 2 0,5 2-3 16,2 1 3-16,4-1-4 0,3-1 3 0,4-2-6 16,5-1 3-16,-8-20-10 0,28 30-3 0,-6-18-15 15,1-5-11-15,7 3-21 0,-4-12-26 0,14 10-45 16,-12-20-58-16,27 22-106 0,-15-14-253 16,5-7 50-16,11 12 399 0</inkml:trace>
  <inkml:trace contextRef="#ctx0" brushRef="#br0" timeOffset="4624.8036">6449 13991 939 0,'0'0'343'0,"0"0"-229"16,0 0-30-16,0 0-5 0,-20-17-11 0,20 17-11 15,0 0-17-15,-22 9-5 0,22-9-4 16,-26 9 4-16,9-3-3 0,17-6 1 0,-34 21-3 16,34-21 0-16,-33 29-11 0,16-11 0 15,1 2-11-15,3 0 5 0,-1 1-6 0,5-1 0 16,0-3-5-16,3 2-2 0,6-19-3 0,0 34 3 16,5-17-2-16,-5-17 0 0,19 32-5 0,-19-32-5 15,32 24-8-15,-13-17-6 0,7-1-10 0,2-7-7 16,7 1-17-16,-3-11-13 0,10 6-21 0,-11-15-20 15,16 12-30-15,-16-17-47 0,17 14-54 16,-14-8-104-16,-3-9-87 0,17 18 269 0</inkml:trace>
  <inkml:trace contextRef="#ctx0" brushRef="#br0" timeOffset="4796.6684">6848 13936 978 0,'0'0'291'0,"0"0"-204"0,-22 7-32 0,22-7-19 16,-17 20 7-16,10-1-24 0,-3-1 10 15,1 6 2-15,0 1-7 0,1 7 7 0,-1-2-14 16,1 3 6-16,1-2-10 0,1 4 4 0,1-2-12 16,1-2 3-16,4-2-18 0,0-6 4 0,4-3-8 15,-4-20-13-15,13 25-22 0,-13-25-40 0,25 11-70 16,-25-11-8-16,28-7-63 0,-28 7-209 0,22-27 32 16,7 16 298-16</inkml:trace>
  <inkml:trace contextRef="#ctx0" brushRef="#br0" timeOffset="4952.941">6865 13546 1544 0,'0'0'100'0,"-33"10"-65"16,33-10-17-16,-26 8-10 0,26-8-19 16,0 0-30-16,-18 4-86 0,32 13-160 0,-14-17-276 15,0 0 15-15,37 19 421 0</inkml:trace>
  <inkml:trace contextRef="#ctx0" brushRef="#br0" timeOffset="5252.5318">7676 13568 1043 0,'-26'-13'107'0,"7"9"-55"15,-7-9 6-15,8 5 3 0,-7-4-10 0,5 5-13 16,-5-5-3-16,1 5-1 0,-1-3 4 16,3 6-2-16,-5 0 1 0,9 6-4 0,-4 4-4 15,3 6 5-15,-3 3-11 0,4 6 6 0,-4 2-7 16,5 9-2-16,-2 3-5 0,2 6 2 16,0 1-9-16,3 3 8 0,0 2-13 0,5-1 6 15,-1 0 3-15,5-1-22 0,1-2 22 0,3-1-25 0,4-4 5 16,2-1-2-16,2-1-24 0,-1-8-14 0,6 6-50 15,-8-18-36-15,16 17-48 0,-20-33-116 16,20 18-144-16,-2 2-25 0,-18-20 340 0</inkml:trace>
  <inkml:trace contextRef="#ctx0" brushRef="#br0" timeOffset="5605.3193">7161 13975 1113 0,'0'0'389'0,"-29"-16"-243"0,29 16-65 16,0 0-16-16,0 0-24 0,0 0-22 0,0 0-8 16,0 0-7-16,0 0 2 0,12 20-1 0,-12-20 2 15,24 13-4-15,-24-13 1 0,34 10-2 0,-12-9 3 16,4-2-2-16,2-3-1 0,8-3-4 0,0-1-3 16,3-2-16-16,0 0 14 0,0 2-13 0,-4-1 30 15,-2 1-11-15,-2 1 14 0,-4 1-12 16,-1 1-1-16,-4 0 2 0,-3 3-2 0,-19 2 2 15,26-4-1-15,-26 4-3 0,0 0 2 0,0 0-1 16,0 0 4-16,0 0 7 0,6 18 4 16,-6-18 1-16,-9 24-12 0,9-24 24 0,-16 33-28 15,7-12 22-15,-2 0-13 0,1 3-7 0,-1 2 6 16,1-2-6-16,1 0 2 0,0-2-6 16,3-4 4-16,6-18-7 0,-5 29-2 0,5-29-8 15,3 22-5-15,-3-22-5 0,0 0-4 0,17 17-7 16,-17-17-11-16,21-5-14 0,-12-12-32 0,15 10-61 15,-18-27-121-15,10 6-285 0,7 5 45 0,-13-14 387 16</inkml:trace>
  <inkml:trace contextRef="#ctx0" brushRef="#br0" timeOffset="5749.7657">7615 13682 1522 0,'0'0'213'0,"-25"8"-116"0,25-8-28 15,-27 4-20-15,27-4-20 0,0 0-15 0,0 0-9 16,0 0-12-16,0 0-11 0,0 0-15 0,0 0-12 15,0 0-11-15,0 0-18 0,20 6-58 0,-20-6-128 16,37-18-324-16,-15 20 12 0,-22-2 356 16</inkml:trace>
  <inkml:trace contextRef="#ctx0" brushRef="#br0" timeOffset="6335.569">7941 13945 880 0,'26'6'180'0,"-26"-6"-55"0,23 11-17 16,-23-11-4-16,28 10-35 0,-28-10 2 0,26 12-24 16,-26-12 10-16,26 12-4 0,-26-12-16 0,19 10-7 15,-19-10-13-15,0 0-2 0,21 7-5 0,-21-7-1 16,0 0 3-16,0 0 3 0,0 0 3 0,0 0 5 16,0 0-2-16,0 0 2 0,0 0-2 15,0 0-6-15,0 0-3 0,0 0-6 0,0 0-3 16,-11-23-3-16,11 23 2 0,0 0-2 0,-13-18-13 15,13 18 11-15,0 0-13 0,0 0 14 16,-14-21 0-16,14 21 14 0,0 0-13 0,0 0 13 16,0 0-12-16,0 0 1 0,0 0 0 0,0 0-2 15,0 0 1-15,0 0-2 0,0 0 1 0,-17-13 1 16,17 13 2-16,0 0-13 0,0 0 12 16,0 0-1-16,0 0 0 0,0 0 15 0,0 0-12 15,0 0 2-15,0 0 0 0,-19-5 3 0,19 5 1 16,0 0-2-16,-24-1 0 0,24 1-8 0,-19 6 0 15,19-6 0-15,-22 11 0 0,22-11 0 0,-20 20 0 16,9-1 0-16,-3 2 0 0,3 5 0 0,-1 2 0 16,3 1 0-16,1-3 0 0,3 0 0 15,4-5 0-15,2-4 0 0,-1-17 0 16,15 27 0-16,-15-27 0 0,33 12 0 0,-5-13 0 16,7-10 0-16,9-4 0 0,8-10-28 0,10-3-50 15,-2-14-77-15,27 13-324 0,-15-14-152 0,4 4 26 16,-5 7 535-1</inkml:trace>
  <inkml:trace contextRef="#ctx0" brushRef="#br0" timeOffset="7026.4036">9072 14015 1091 0,'0'0'331'16,"-17"-4"-225"-16,17 4-38 0,0 0-14 0,0 0-14 16,0 0-10-16,0 0-12 0,0 0-7 0,0 0-4 15,0 0-4-15,0 0 2 0,0 0 2 0,0 0 5 16,21 0 3-16,-21 0 0 0,28-5-4 16,-28 5-4-16,32-6-1 0,-32 6-3 15,32-8 1-15,-32 8-1 0,26-6-2 0,-26 6-1 16,18-4 3-16,-18 4-1 0,0 0 2 0,0 0 3 15,0 0 3-15,0 0 1 0,0 0 0 0,0 0-2 16,5-20-4-16,-5 20-17 0,0 0 25 0,-15-23-26 16,15 23 26-16,-17-13-12 0,17 13 0 0,-19-11 3 15,19 11 2-15,-22-6 3 0,22 6 0 16,-22 0-1-16,22 0-3 0,-23 8-1 0,23-8-2 16,-26 21 0-16,26-21-12 0,-28 29 26 0,15-8-23 15,1-1 21-15,1 3-9 0,1 1-5 0,2 2 3 16,0-3-3-16,5-2 2 0,1 0-4 0,5-4 2 15,3 0-4-15,-6-17 2 0,21 23-5 16,-4-17-2-16,6-4-9 0,2-3-8 0,8-4-10 16,2-9-17-16,10 2-17 0,-2-14-35 15,14 12-47-15,-16-24-74 0,23 20-126 0,-6-7-155 16,-12-9 92-16,13 19 415 0</inkml:trace>
  <inkml:trace contextRef="#ctx0" brushRef="#br0" timeOffset="7729.5296">9641 13913 1051 0,'-18'21'157'16,"-12"-9"-44"-16,9 13-39 0,-10-8 6 0,11 9-26 15,-9-3-7-15,3 6-3 0,-2-1-18 0,4 1 1 16,-1-1-10-16,5 0 1 0,0-3-11 0,4-2 2 16,3-4-8-16,5-2 1 0,8-17-5 0,-11 21-4 15,11-21-10-15,0 0-11 0,0 0-11 0,0 0-4 16,17 2 0-16,-17-2-5 0,23-25-9 15,-13 1-26-15,11 6-24 0,-11-16-24 0,13 11 4 16,-11-10 19-16,5 8 43 0,-4-1 36 0,-4 2 50 16,-1 5 30-16,-10-2 39 0,2 21 35 0,-3-30 0 15,3 30 8-15,-10-19-14 0,10 19-33 0,0 0 5 16,0 0-30-16,-17-4-6 0,17 4-12 16,0 0-16-16,0 0-7 0,-9 24-8 0,9-24 1 15,2 30-7-15,1-13 3 0,3 1-5 16,3-1 0-16,-9-17-4 0,28 29 2 0,-7-16-4 15,3-5 2-15,3-2-4 0,4-4-4 0,5-2-8 16,-1-3-6-16,5-1-2 0,-1-3-2 0,3 0 4 16,0-3 3-16,2 2-1 0,-3-5-4 0,0 4-9 15,-2-6-9-15,-1 4 0 0,-7-6-4 0,2 4 12 16,-10-4 15-16,2 3-6 0,-25 14 19 16,29-28-24-16,-29 28 23 0,10-23 0 0,-10 23 30 15,-8-18 19-15,8 18 10 0,-20-11 2 0,20 11-4 16,-31-4-7-16,31 4-7 0,-36 0-5 15,19 4-4-15,-3-3-6 0,2 5 0 0,-1 0-4 16,0 4 2-16,0 1-5 0,2 3-12 0,-1 2 29 16,-1 5-27-16,1-1 30 0,0 5-9 0,0 2-9 15,3 1 4-15,1-1-7 0,3-2 0 16,3-3-8-16,3-3 1 0,4-2-8 0,1-17 3 16,7 25-3-16,-7-25 1 0,21 16 2 0,-21-16 0 15,32 7-1-15,-9-8 0 0,4-5 1 0,2-4-3 16,1-3 1-16,1-3 2 0,-2-2 1 0,-1 0-3 15,-3-1 3-15,-2 1-5 0,-3-2 4 0,-3 3-1 16,-17 17 1-16,28-29-1 0,-28 29-1 16,18-21 0-16,-18 21 2 0,0 0-1 15,0 0 3-15,0 0 1 0,0 0-1 0,0 0-1 16,0 0-2-16,0 0-1 0,0 0-3 0,0 0 1 16,-6 30-2-16,-1-11-1 0,-1 5-7 0,1-2-3 15,1 0-13-15,-1-4-5 0,7 1-13 0,0-19-15 16,5 32-27-16,-5-32-36 0,20 23-64 0,-20-23-67 15,25 1-170-15,-5 5-75 0,-20-6 268 16</inkml:trace>
  <inkml:trace contextRef="#ctx0" brushRef="#br0" timeOffset="8260.7648">10495 13985 1308 0,'-31'-16'208'0,"31"16"-113"0,0 0-26 0,-21 5-12 16,21-5-22-16,-17 8-8 0,17-8-10 15,-19 19-1-15,19-19-6 0,-18 31 4 0,10-13-7 16,-1 5 5-16,1 3-1 0,1 2 5 0,-1-2-5 16,2 2 5-16,0-4-7 0,1 0 2 0,3-1-7 15,2-2 2-15,0-4-5 0,0-17 1 0,3 24-2 16,-3-24 0-16,0 0-2 0,0 0 1 0,18 11-1 16,-18-11 1-16,22-16 1 0,-22 16-1 15,31-35 3-15,-12 11-4 0,-1-4 5 16,2 0-7-16,-2-1 6 0,-1 3-4 0,0 0 3 15,0 1-2-15,-3 2 3 0,-2 1-4 0,-3 4 4 16,-9 18-3-16,14-27 2 0,-14 27 0 0,0 0 1 16,0 0 1-16,0 0 6 0,0 0-2 0,0 0-2 15,0 0 0-15,0 0-6 0,-9 25 1 0,3-8-1 16,1 2 0-16,2 1-2 0,0 0 5 16,2-2-4-16,1-18 3 0,4 29-1 0,-4-29 1 15,12 21-2-15,-12-21 3 0,22 13-3 0,-22-13 4 16,33 5 0-16,-14-7-1 0,2-1 1 0,1-3-1 15,2-4 2-15,0-1-2 0,2-2 2 0,-2-2-3 16,0-1 3-16,0-1-5 0,-5 0 6 0,-1 0-5 16,-2-1 3-16,-3 1-3 0,1-3 3 0,-3 3-5 15,-11 17-9-15,18-31 22 16,-18 31-24-16,16-25 24 0,-16 25-11 0,0 0-2 16,0 0 1-16,0 0 0 0,0 0-1 0,0 0-1 15,0 0-3-15,0 0-14 0,0 0 22 0,10 29-26 16,-12-8 15-16,-3 1-17 0,1 3-10 0,-4-3-7 15,6 6-12-15,-4-9-10 0,11 8-17 0,-5-27-6 16,11 41-21-16,-11-41-12 0,25 33-33 16,-25-33-30-16,38 23-40 0,-17-11-109 0,-21-12-57 15,52 14 349-15</inkml:trace>
  <inkml:trace contextRef="#ctx0" brushRef="#br0" timeOffset="8854.524">11369 14107 938 0,'-24'-23'148'16,"24"23"-56"-16,0 0-4 0,0 0-17 0,0 0-30 15,0 0-16-15,-15 20-7 0,15-20 7 0,-6 20 0 16,6-20 4-16,-6 28-2 0,4-10 6 0,-4-1 3 16,3 5 4-16,-5-3-3 0,2 4 2 0,-4-3-11 15,4 3 2-15,-1-3-13 0,0 1-1 0,1-3-7 16,6-18-1-16,-4 29-5 0,4-29 3 15,-3 20-6-15,3-20-1 0,0 0-1 16,0 0-2-16,0 0-2 0,0 0-7 0,0 0 3 16,17-2-1-16,-17 2 4 0,14-24 1 0,-6 7-1 15,1-2-4-15,0-3 4 0,0-1-4 0,-1-3 8 16,-2 2-6-16,0-1 7 0,2 1-4 0,-3-1 7 16,-2 1-6-16,2-2 6 0,-2-1-5 15,0-2 8-15,2-1-5 0,0 1 5 0,0 2 10 16,2 4-28-16,0 4 29 0,-7 19-25 0,19-26 14 15,-19 26 3-15,19-10 0 0,-19 10-1 0,21-2 0 16,-21 2-1-16,23 5 0 0,-23-5-4 0,27 11 1 16,-27-11-4-16,29 16 4 0,-29-16-2 15,29 18-15-15,-29-18 32 0,28 22-33 0,-28-22 30 16,24 24-12-16,-24-24-3 0,17 25 4 16,-17-25 0-16,8 28-1 0,-8-28-3 0,-5 29 6 15,5-29-7-15,-15 30 4 0,15-30-3 0,-27 31 1 16,10-18-2-16,0 1 2 0,-2 0-2 0,-3-1 2 15,-2 1-2-15,-1-1 4 0,0-3 1 0,2 1 4 16,-2-1 4-16,5 0 4 0,0-2-1 0,3 1 3 16,17-9-5-16,-25 14-2 0,25-14-2 0,-20 21-1 15,20-21-3-15,-17 28 3 0,17-28-3 16,-14 35 2-16,8-14-6 0,-1 5 5 16,0 2-6-16,-1 4 6 0,-1 3-8 0,-1 3-9 15,-1 0 18-15,-1 0-28 0,3-2 16 0,-4-3-21 16,6 0-27-16,-5-13-33 0,16 14-103 0,-23-29-151 15,19-5-246-15,4 32 48 0,-4-32 499 0</inkml:trace>
  <inkml:trace contextRef="#ctx0" brushRef="#br0" timeOffset="9120.1515">12118 13281 1791 0,'-20'11'64'0,"4"7"-48"0,-5 5 22 15,1 8-26-15,-2 4 13 0,-3 5-8 0,1 4-12 16,-3 6 6-16,1 2-9 0,0 3 6 0,3 1-11 16,2 1 9-16,7-3-9 0,3-3 8 0,3 0 0 15,4-5-22-15,2-1 8 0,0-4-25 0,2-3-2 16,-3-4-2-16,6 0-14 0,-3-11-14 15,10 5-42-15,-10-28-67 0,23 33-153 0,-6-21-239 16,-17-12 40-16,30 13 486 0</inkml:trace>
  <inkml:trace contextRef="#ctx0" brushRef="#br0" timeOffset="9479.5496">12003 13994 1505 0,'-5'31'193'0,"5"-31"-129"0,0 0-22 16,0 0-16-16,-5 17-8 0,5-17-3 0,0 0 2 16,27-5 4-16,-10-1-3 0,2-5-4 0,3-2-3 15,4-2-1-15,-1 0-2 0,0-1-14 0,-2 0 25 16,-1-2-23-16,-2 1 19 0,1-1-10 16,-4 1-6-16,-17 17 2 0,23-30-1 15,-23 30 3-15,11-28-1 0,-11 28 3 0,-4-27-2 16,4 27 1-16,-19-23-4 0,19 23 2 0,-36-13-2 15,11 13 2-15,-2 7 1 0,-3 4 1 0,-3 7 4 16,-3 3-1-16,0 6 5 0,2 2-11 0,2 3-1 16,0 2 0-16,2 5 0 0,3-3 0 0,5 0 0 15,6-2 0-15,5-5 0 0,7-3 0 16,6-5 0-16,5-2 0 0,4-2 0 0,6-4 0 16,4-5 0-16,7-2 0 0,3-6-8 0,9-3-17 15,3-7-9-15,9-1-11 0,-1-7-18 0,8 5-15 16,-8-13-36-16,16 19-78 0,-24-24-170 15,15 9-229-15,0 6 62 0,-18-15 524 0</inkml:trace>
  <inkml:trace contextRef="#ctx0" brushRef="#br0" timeOffset="10895.2172">860 15140 691 0,'0'0'121'0,"0"0"-2"0,-15-23-14 0,15 23-3 16,0 0-10-16,0 0-24 0,0 0-11 0,0 0-11 15,0 0-13-15,0 0 2 0,0 0-15 0,0 0-3 16,0 0-6-16,0 0 1 0,0 0 8 0,0 0 3 15,0 0 12-15,0 0 0 0,0 0-6 0,0 0-12 0,-17-5-8 16,17 5-8-16,-29 9-1 0,4 3 2 0,-4 7-3 16,-8 9-9-16,-10 6 35 0,-1 8-18 0,-6 2 35 15,2 8 1-15,-3-3-13 0,3 3 9 0,2-1-18 16,7-2 4-16,6-7-12 0,8-5 0 0,8-8-7 16,6-7 0-16,15-22-7 0,-9 24 2 0,9-24-5 15,0 0 2-15,29 14 3 0,-7-13-1 0,8-5-1 16,6-3 2-16,7-5 0 0,7-3-1 0,5 0 5 15,1-4-5-15,-3 3 2 0,1 0-4 16,-5 1 3-16,-4 4-2 0,-6 3 2 0,-6 3-1 31,-6 4 0-31,-6 3-1 0,-21-2 0 0,24 15 2 16,-24-15 0-16,5 30 3 0,-11-8-4 0,-5 4 4 16,-7 7-5-16,-7 2 5 0,-5 3-4 0,-5 2-8 15,-7-2 20-15,0 1-16 0,-2-3 17 0,4-2-7 16,2-5-5-16,6-3 0 0,4-7-3 15,7-3 1-15,21-16-6 0,-27 17-3 0,27-17-16 16,0 0-21-16,0 0-17 0,0 0-13 16,0 0-17-16,17-19-18 0,12 17-53 0,-16-26-92 15,19 8-283-15,3 5 47 0,-8-15 396 0</inkml:trace>
  <inkml:trace contextRef="#ctx0" brushRef="#br0" timeOffset="11226.717">1089 15675 1176 0,'0'0'136'0,"-3"-18"-55"0,3 18-20 16,-10-19-9-16,10 19-16 0,0 0-7 15,-23-17-5-15,6 14 2 0,17 3 3 0,-33 6 1 16,16 4 0-16,-2 0-2 0,0 9 5 0,-4 1-4 16,1 7 4-16,-1 1-4 0,4 4 2 15,-3 0-9-15,2 6-10 0,3 0 17 0,3 2-23 16,3-2 18-16,4-2-11 0,4-5-10 0,3-6 3 15,7-3-7-15,3-5 1 0,7-5-2 0,5-3 2 16,5-7-1-16,6-4 3 0,1-8 0 0,0-6-4 16,3-4 6-16,4-6-6 0,-1-3 8 0,5-3-5 15,-5-5 1-15,-2-1-4 0,-7-2-12 16,-3 1 22-16,-7 3-22 0,-3 1 19 0,-6 1-8 16,-6 2-10-16,-3 5 4 0,-8 2-13 15,-4 6-2-15,-3-2-10 0,12 21-9 0,-33-32-12 16,33 32-15-16,-36-23-6 0,36 23-13 0,-37-16-27 15,37 16-24-15,-28-5-44 0,28 5-82 0,-4 18-140 16,4-18-12-16,0 0 387 0</inkml:trace>
  <inkml:trace contextRef="#ctx0" brushRef="#br0" timeOffset="11711.0857">1812 15742 978 0,'-26'-26'167'0,"26"26"-71"0,-24-11-6 15,24 11-7-15,-32-17-6 0,32 17-13 0,-39-19-7 16,17 11-14-16,-5-4-2 0,3 5-7 0,-5-1 2 16,6 3-3-16,-1 1-1 0,1 3-4 0,0 0-4 15,2 3-4-15,1 3-2 0,3 3-1 0,17-8-4 16,-32 31-2-16,17-12-4 0,3 6 3 15,1 3-5-15,4 1 3 0,3 3-8 0,3-2-7 16,4-4 20-16,3 0-21 0,5-3 23 0,3-5-11 16,-14-18-4-16,34 27 3 0,-14-23-3 0,4-2 2 15,0-6-1-15,3-6 1 0,1-4 2 16,0-8-2-16,1-5-12 0,1-5 24 0,1-7-18 16,-1-2 17-16,-1-7-2 0,0-2-11 0,-4 0 0 15,-2 0 0-15,-4 1 0 0,-2 5 0 16,-5 1 0-16,-2 6 0 0,-4 5 0 0,-1 3 0 15,-4 5 0-15,-1 6 0 0,0 18 0 0,-3-21 0 16,3 21 0-16,0 0 0 0,0 0 0 0,0 0 0 16,-10 35 0-16,4-4 0 0,0 11 0 0,-1 9 0 15,-3 7 0-15,1 1 0 0,0 5 0 0,1-5-4 16,3 2-14-16,4-5-8 0,6-7 6 16,1-5-29-16,7-4 0 0,0-11-49 15,12 3-11-15,-5-17-17 0,17 10-58 0,-16-25-136 16,8 0-226-16,9 5 49 0,-13-20 497 0</inkml:trace>
  <inkml:trace contextRef="#ctx0" brushRef="#br0" timeOffset="11914.1947">2310 15464 1511 0,'0'0'155'0,"-22"4"-98"0,22-4-18 0,-25 20-9 15,13 1-1-15,-2 7-8 0,1 7 4 0,0 2-9 16,-1 4 4-16,3 3-15 0,0 1 6 15,3-1 1-15,2-1-21 0,2-4 22 0,2-4-25 16,3-6 10-16,3-4-5 0,3-3-11 0,1-5-6 16,-8-17-34-16,26 21-2 0,-8-14 3 15,-18-7-9-15,37-9-4 0,-26-15-59 0,18 14-153 16,-5-16-256-16,-9-14 2 0,11 11 461 0</inkml:trace>
  <inkml:trace contextRef="#ctx0" brushRef="#br0" timeOffset="12054.8727">2316 15149 1632 0,'0'0'44'15,"-20"24"-38"-15,20-24-18 0,-4 22-13 0,4-22-25 16,9 19-56-16,9 1-81 0,-18-20-171 0,0 0-180 16,35 22 133-16,-35-22 405 0</inkml:trace>
  <inkml:trace contextRef="#ctx0" brushRef="#br0" timeOffset="12429.8267">2685 15374 1396 0,'-37'18'152'0,"30"1"-80"16,7-19-14-16,-21 31-1 0,9-12-15 16,4 2-6-16,-4 4-8 0,2 1 2 0,-1 1-10 0,2 1 1 15,2 1-8-15,1 2 3 16,1-1-5-16,2 3 5 0,0-4-7 0,3-2-2 15,1-6-5-15,4-3-13 0,-5-18 9 0,17 22-8 16,-17-22 10-16,27 7 0 0,-9-9 0 0,3-3 16 16,3-7-12-16,1-5 8 0,0-8-7 0,2-5-9 15,-2-3 6-15,3-3-5 0,-1 1 3 0,-1 1 0 16,-2 1 1-16,-2 4-3 0,-4 1 5 16,-1 5-5-16,-3 3 5 0,-14 20-3 0,20-26 1 15,-20 26-1-15,0 0 0 0,0 0-1 0,0 0-1 16,0 0 0-16,0 0-1 0,0 23 2 0,-6-1-4 15,-2 7 6-15,-2 6-4 0,0 0 4 16,2 3-5-16,-2-1 4 0,3 2-11 0,-1-4 4 16,5-2-11-16,-2-6-15 0,8-5 16 0,-3-22-45 15,14 33 9-15,-14-33-40 0,29 22-29 16,-29-22-44-16,44 1-151 0,-14-6-209 0,-5-12 21 16,17 11 456-16</inkml:trace>
  <inkml:trace contextRef="#ctx0" brushRef="#br0" timeOffset="12976.718">3427 15490 1154 0,'-17'-4'353'0,"3"22"-253"0,-6-8-42 16,5 7-4-16,-2-4-20 0,5 5-6 0,-3-1-7 16,4 4 1-16,-1-2-5 0,1 4 2 0,2-1-8 15,0 2 2-15,1 0-2 0,0 0 3 0,2-1-5 16,1 0 2-16,2-5-9 0,3-18 3 0,-2 23-3 15,2-23-17-15,0 0 14 0,0 0-15 16,0 0 12-16,20 9 16 0,-20-9-11 0,17-13 13 16,-17 13-12-16,23-32-4 0,-12 10 5 0,1-2-6 15,-2 1 6-15,1 0-5 0,-1 0 4 0,-1 1-4 16,0 1 5-16,-2 0-4 0,-1 1 3 0,0 1-2 16,0 1 2-16,-6 18-3 0,10-28 3 15,-10 28-3-15,0 0 0 0,0 0 2 0,9-16-2 16,-9 16 2-16,0 0 0 0,0 0 2 15,0 0-2-15,2 16 3 0,-2-16 1 0,4 26 0 16,-4-26 4-16,6 33 0 0,-5-17-5 0,-1-16 6 16,6 27-9-16,-6-27 2 0,6 18-2 0,-6-18-1 15,0 0 1-15,17 15 0 0,-17-15-1 0,0 0 1 16,20 5-2-16,-20-5 1 0,0 0 1 0,20-11 1 16,-20 11 2-16,17-15 1 0,-17 15 0 0,20-22-1 15,-20 22 2-15,20-30-4 0,-9 12 3 16,4-1-2-16,0-2 3 0,2-1-3 0,0 1 3 15,1 0-5-15,-1 3-1 0,0 1 0 16,-17 17 0-16,29-25 0 0,-29 25 0 0,23-14 0 16,-23 14 0-16,0 0 0 0,20-1 0 0,-20 1 0 15,0 0 0-15,8 19 0 0,-8-19 0 0,0 34 0 16,-2-11 0-16,-2 4 0 0,-1 3 0 16,-1 2 0-16,1 0-1 0,-1 1-10 0,4-1-6 15,-1-4-3-15,5 1-17 0,-1-5-11 0,7 2-34 16,-8-26-35-16,29 43-91 0,-29-43-200 0,24 15-158 15,2-1 35-15,-26-14 531 0</inkml:trace>
  <inkml:trace contextRef="#ctx0" brushRef="#br0" timeOffset="15894.1703">4324 15713 1060 0,'-17'-13'302'0,"17"13"-192"0,-33 4-17 0,33-4-7 16,-17 1-3-16,17-1-17 0,0 0-18 15,0 0-20-15,0 0-12 0,0 0-7 0,0 0 0 16,0 0 2-16,27-5 4 0,-5-1-3 0,6-7-2 15,5-3-8-15,7-3 0 0,3-4-6 0,5 0-8 16,0-3-17-16,4 3-19 0,-3-6-39 0,13 20-82 16,-22-13-317-16,16 10-114 0,-3 3 74 0</inkml:trace>
  <inkml:trace contextRef="#ctx0" brushRef="#br0" timeOffset="16581.6794">4622 15401 796 0,'-18'-25'110'0,"18"25"-49"0,-19-13 6 16,19 13-9-16,-25-17 9 0,25 17-2 0,-24-17-14 16,24 17 0-16,-23-12 4 0,23 12-2 15,-21-4 7-15,21 4 3 0,0 0-8 0,0 0-8 16,-18 12-14-16,18-12-9 0,-5 22-3 0,5-3 3 15,0 5-3-15,2 8 5 0,1 1-13 16,-1 4 2-16,1 1-10 0,-2-1 6 0,0-1-9 16,0 1 9-16,-1-2-12 0,0-3 6 0,0 2-9 15,2-2 8-15,0-3-14 0,-2-3-16 0,4 0 19 16,-2-5-38-16,4 2 21 0,-6-23-26 16,21 33-26-16,-21-33-30 0,35 15-79 0,-35-15-175 15,43-25-181-15,-6 12 103 0,-9-27 438 0</inkml:trace>
  <inkml:trace contextRef="#ctx0" brushRef="#br0" timeOffset="17472.3768">5716 14874 1416 0,'-25'-13'128'16,"25"13"-67"-16,0 0-15 0,0 0-4 0,0 0-1 15,0 0-4-15,-17-14-16 0,17 14-11 0,0 0-9 16,-20 16-1-16,20-16-3 0,-26 41 7 0,9-7-5 16,-3 6 11-16,-1 8-1 0,-3 6 14 15,-2 5 7-15,1 4-16 0,-1-2 15 0,3 2-20 16,3-5 2-16,4-2 7 0,5-5-11 15,5-5 3-15,5-6-8 0,3-5 2 0,7-6-6 0,2-4 5 16,6-4-5-16,2-3 3 0,3-5-2 16,3-2 1-16,0-4-3 0,2-3 2 0,2-3-1 15,0-6 0-15,3-4 3 0,0-6-2 0,0-7 1 0,0-3-4 16,1-5 5-16,-4-7-5 16,-1-1 8-16,-2-5-6 0,-3 0 7 0,-1 1-7 15,-4 2 5-15,-2 2-6 0,-3 3 6 0,-1 5-7 16,-5 4 6-16,1 6-5 0,-8 20-6 0,3-28 7 15,-3 28-8-15,0 0 11 0,0 0-2 0,0 0 3 16,0 0-8-16,0 0 2 0,0 0 9 0,-5 30-13 16,3-2 14-16,-2 7-6 0,2 5-3 15,-2 2 8-15,2 2-7 0,1 1 7 0,1-1-10 16,2-2 9-16,3-5-9 0,3-2 7 0,3-6-6 16,3-2 3-16,2-7-1 0,-16-20 5 0,35 25-2 15,-13-19 12-15,2-8-1 0,4-2-1 16,1-7 2-16,2-6-7 0,-1-9 6 0,-2-3-2 15,-1-8 5-15,-4-6-11 0,-2-4 7 0,-1-2-9 16,-2-2-2-16,0 1 0 0,-4 1 0 16,-1-2 0-16,-3 4 0 0,-3 0 0 0,0 3 0 15,-5 4 0-15,0 1 0 0,0 7-9 0,-1 3-10 16,-1 2-9-16,1 8-7 0,-1 19-8 0,4-22-7 16,-4 22-5-16,0 0-18 0,0 0-14 0,0 0-32 15,3 22-47-15,11 8-62 0,-18-12-89 0,4 6-143 16,16 15 103-16,-19-21 357 0</inkml:trace>
  <inkml:trace contextRef="#ctx0" brushRef="#br0" timeOffset="17909.8548">6961 15352 1124 0,'-18'7'173'16,"-19"-12"-75"-16,14 11-14 0,-11-9-9 0,12 9-9 16,-6-5-15-16,7 6-6 0,-3-2-7 0,2 6-3 15,0-3-6-15,4 6-4 0,0-1-8 16,6 6 5-16,-2 2-7 0,3 4 5 0,3 2-9 16,1 2 3-16,3-1-8 0,3-1 3 15,1-1-4-15,3-2 3 0,3-3-7 0,3-4 3 16,-9-17-3-16,25 21 1 0,-8-16 0 0,4-4 4 15,2-4 1-15,3-3 0 0,-2-5 3 0,2-4-5 16,-3-2 2-16,0-3-4 0,-1-3 2 0,-2-1-3 16,-1-3 2-16,-1-1-6 0,-3 2 4 0,-1 1-4 15,-2 1 4-15,-2 1-3 0,-1 4 4 0,-1 2-7 16,-8 17 6-16,11-24-3 0,-11 24 3 16,0 0 2-16,0 0-4 0,0 0 1 0,0 0-3 15,0 0 2-15,1 25-2 0,-3-3 3 16,-2 7-4-16,-1 5 0 0,0 0-5 0,1-2 5 15,0 0-7-15,1-6 1 0,5-1-8 0,0-7-1 16,-2-18-12-16,17 26-3 0,0-18-12 0,0-11-6 16,10 1-21-16,-6-20-25 0,14 7-45 15,-14-27-79-15,24 13-91 0,-9-11-199 0,-4-17 59 16,14 17 451-16</inkml:trace>
  <inkml:trace contextRef="#ctx0" brushRef="#br0" timeOffset="18097.3574">7577 14658 1091 0,'0'0'275'16,"-37"1"-139"-16,37-1-45 0,-28 29-29 16,13-1-9-16,-4 3-26 0,2 11-2 0,-2 6-18 15,1 5 7-15,2 5-13 0,1 1 9 0,-1 3-8 16,2-2-7-16,2 2 19 0,1-2-21 0,5-2 17 16,1-2-26-16,7 0-13 0,0-6 10 0,6-1-30 15,-3-12-13-15,11 7-53 0,-10-19 6 0,14 9-24 16,-20-34-10-16,22 22-307 0,-1-6-28 0,-21-16 276 15</inkml:trace>
  <inkml:trace contextRef="#ctx0" brushRef="#br0" timeOffset="18300.524">7286 15203 1425 0,'-22'-11'335'0,"22"11"-284"16,-30 15 9-16,30-15-44 0,0 0 18 0,0 0-24 15,0 0-11-15,0 0 0 0,0 0 0 0,21 18 1 16,-3-15-1-16,2-1-4 0,4 0-11 0,2-3-17 16,4 2-14-16,-1-3-13 0,5 6-5 0,-2-7-8 15,7 11-18-15,-11-14-37 0,17 21-79 0,-20-19-50 16,13 7-246-16,5 12 74 0,-19-18 417 0</inkml:trace>
  <inkml:trace contextRef="#ctx0" brushRef="#br0" timeOffset="18909.8785">7868 15533 1482 0,'-29'16'91'0,"29"-16"-57"0,-10 17-15 16,10-17-2-16,0 0-7 0,0 0 0 0,0 0 3 15,23 17 5-15,-23-17 4 0,25-3-3 0,-25 3-4 16,32-8-3-16,-13 1-1 0,-2-1-4 0,-17 8 0 15,31-21-5-15,-31 21 3 0,27-26-4 16,-27 26 4-16,21-29-1 0,-21 29-1 0,13-28 0 16,-13 28 0-16,6-31-4 0,-6 31 8 15,-2-28-7-15,2 28 4 0,-12-24-3 0,12 24 4 16,-27-22 0-16,27 22-1 0,-32-17-2 0,32 17 0 16,-33-8-5-16,16 10 1 0,-1 3 3 0,0 5-2 15,0 3 5-15,-1 3-5 0,1 3 5 0,1 2-2 16,0 3 6-16,3 0-1 0,1 1 7 0,5 1-6 15,3-2 3-15,4-2-7 0,2-4-1 0,-1-18-4 16,12 26 1-16,-12-26 0 0,27 16 3 16,-9-12 0-16,5-3-1 0,2-5 2 15,3-2-2-15,2-3 1 0,2-2-3 0,2-3 0 16,2 1-5-16,-1-1 4 0,1-1 0 0,-2 3 2 16,-4 1-1-16,-2 2-2 0,-2 1 1 0,-5 6 1 15,-2 1-1-15,-19 1 1 0,22 8-5 0,-22-8 0 16,11 17 2-16,-11-17-2 0,1 33 4 0,-5-10-5 15,-3 2-6-15,-2 4-4 0,-2 0 7 16,2 1-6-16,-2-1 16 0,0-3-5 0,2-2 5 16,3-2-3-16,1-5 4 0,5-17-2 0,-2 18 2 15,2-18-1-15,0 0-1 0,0 0 2 0,0 0 3 16,0 0 8-16,16-17 1 0,-9-3 9 0,0-1-6 16,2-10 5-16,0 1-8 0,-1-2 7 0,2-2-9 15,-2 1 2-15,-1 0-9 16,-1 2 1-16,0 1-6 0,-2 2 3 0,1 1-5 15,0 4 4-15,0 3-4 0,1 0 3 0,-6 20-7 16,12-31-2-16,-12 31-10 0,15-22-3 0,-15 22-8 16,23-17-4-16,-23 17-7 0,31-11-13 0,-14 3-35 15,14 14-59-15,-31-6-105 0,51-15-332 0,-21 20 57 16,-4-8 333-16</inkml:trace>
  <inkml:trace contextRef="#ctx0" brushRef="#br0" timeOffset="19914.2469">9003 15492 1454 0,'-20'0'76'0,"20"0"-58"0,0 0-9 0,0 0 8 16,20-5 9-16,-20 5 5 0,25-3-5 0,-8 3-5 15,2-4-6-15,1 2-7 0,1-1-5 16,2 2-2-16,0 0 0 0,1 1 1 0,3-2 2 16,2 2 3-16,1-1 4 0,2 1 1 15,2-1 0-15,4-1 1 0,0 0-3 0,4 0-1 16,3 0 0-16,2-1-2 0,2-2-1 0,3 0-2 16,1-1 0-16,2 2-3 0,4-1 0 0,1 1-1 15,1 2-1-15,2-1 1 0,-1 1-2 0,2 1 2 16,2 1 0-16,-1 0 0 0,0 0 0 0,0-2 0 15,2 2-1-15,-1-1 0 0,3 0 1 16,1 0-1-16,1-3 1 0,0 2 0 0,2-2 0 16,-3-1 1-16,0-1-1 0,1 0 2 0,-1-2 5 15,3 1-4-15,-2-2 4 0,-1 1-5 16,0-1 0-16,-5 1-2 0,-1 0 1 0,-4 1-2 16,-4 1 2-16,0 0-1 0,-3 1 0 0,-2 3 0 15,-4-1-1-15,-2 2 0 0,-5 2 1 0,-3 2-1 16,-4-1 0-16,-4 2-2 0,-3 2-5 15,-2-1 3-15,-6 1-2 0,-18-6 2 0,29 15 1 16,-29-15 2-16,17 16 0 0,-17-16 3 0,0 0-1 16,0 0 1-16,17 20 0 0,-17-20 0 0,0 0-1 15,0 0 1-15,0 0 1 0,0 0 3 0,0 0 4 16,0 0-1-16,0 0-2 0,0 0-2 0,-7-25-3 16,7 25-4-16,-14-27 4 0,7 10-8 0,7 17 7 15,-19-34-7-15,6 16 5 0,0-1-1 16,-5 1-13-16,1 0 30 0,-3 1-30 0,0-1 27 15,-3 1-8-15,-1 1-4 0,-1 1 5 0,-1 1-1 16,1 4 0-16,-2 0 0 0,0 1 5 0,3 3-4 16,0 0 5-16,-1 3-4 0,2-1 1 0,3 0 1 15,0 1-1-15,20 3 0 0,-29-6-3 0,29 6 3 16,-22-6 1-16,22 6 0 0,0 0 0 16,0 0-5-16,0 0-2 0,0 0-3 15,0 0 2-15,0 0 0 0,0 0 2 0,0 0 4 16,20-17-1-16,-3 13 2 0,4 3-1 0,4-1-2 15,2 3 1-15,2 0-2 0,1 3-1 0,2 4 0 16,-1 2 1-16,0 2-2 0,0 1-2 0,1 2 3 16,-2-2-5-16,1 3 5 0,-3 1-2 0,-1 0 2 15,-3 1-3-15,-3 0-12 0,-6 1 28 16,-1 3-24-16,-6 1 26 0,-2 1-12 0,-3 0-4 16,-6 2 6-16,-4 0-6 0,-5 2 7 0,-5 1-7 15,-4 1 3-15,-4 1-3 0,-6 1 6 0,-2-2-4 16,-3 0 6-16,1-3-5 0,-3-2 0 15,1-5-3-15,2-3 2 0,0-4-4 0,1 1 4 16,2-5-8-16,3-1-3 0,5-5-5 0,3-4-8 16,4-1-5-16,17 2-10 0,-21-14-20 15,21 14-29-15,-1-19-67 0,-6-10-105 0,24 11-312 16,0 1 17-16,-3-13 366 0</inkml:trace>
  <inkml:trace contextRef="#ctx0" brushRef="#br0" timeOffset="20487.9721">12775 14730 567 0,'0'0'254'0,"-13"19"1"0,13-19-170 16,-10 31-19-16,4-13-9 0,6 12 0 15,-6-2-12-15,6 9-7 0,-5 1-19 0,4 3 9 16,-4 0-11-16,4 5 12 0,-4-1-8 0,1 2 4 16,-2-1 2-16,1 2-29 0,-1-4 20 0,1 1-29 15,2-8 6-15,-1-3-4 0,6 1-39 0,-5-12-29 16,15 8-41-16,-12-31-49 0,16 33-115 0,3-15-194 15,-19-18 64-15,28 14 412 0</inkml:trace>
  <inkml:trace contextRef="#ctx0" brushRef="#br0" timeOffset="20677.5677">12789 15239 1527 0,'-21'-3'85'0,"21"3"-14"0,-21 2-15 0,21-2-9 15,0 0-8-15,0 0-20 16,0 0-11-16,0 0-7 0,0 0-1 0,0 0-15 16,20-14 16-16,0 3-16 0,7-3 29 0,5-1-20 15,4-8 2-15,5 0-32 0,0-8-31 0,11 10-37 16,-13-16-66-16,18 22-100 0,-18-5-281 0,-3-9 45 16,9 12 383-16</inkml:trace>
  <inkml:trace contextRef="#ctx0" brushRef="#br0" timeOffset="20865.0727">13220 14592 1348 0,'-19'35'285'0,"-3"-9"-241"16,6 8-8-16,-1 1-14 0,6 6 9 0,0 2-17 16,3 7-2-16,-1 2-14 0,1 1 7 0,0 2-12 15,2-3 13-15,1 0-11 0,2-3-7 16,3-2 20-16,0-3-42 0,7-2 17 0,-1-7-23 15,10 2-43-15,-6-15-6 0,15 9-35 0,-25-31-69 16,46 28-193-16,-13-13-101 0,-11-17 156 0</inkml:trace>
  <inkml:trace contextRef="#ctx0" brushRef="#br0" timeOffset="21365.0763">13463 15070 1282 0,'-21'22'127'0,"1"-13"-64"0,7 10-9 16,-6-3-11-16,7 9 1 0,-2-1 6 0,4 5-38 16,-1-1 27-16,5 2-31 0,0-3 7 0,3 2 8 15,1-4-8-15,3 0 5 0,2-4-9 16,2-3 2-16,-5-18-7 0,18 27 2 0,-18-27-4 16,29 14 1-16,-11-13-1 0,0-4-2 0,3-5 1 15,1-5-1-15,1-4 2 0,3-6-5 0,-2-3 5 16,0-3-5-16,2-2 5 0,-4 0-6 15,-2 0-10-15,-3 0 24 0,-3 2-22 0,-2 4 24 16,-4-1-9-16,0 5-6 0,-5 1 2 0,-1 3-2 16,-2 17 2-16,-3-18-1 0,3 18-2 15,0 0 0-15,-18 10-6 0,18-10 1 0,-23 34-2 16,8-5 6-16,1 10 12 0,-2 5-23 0,-1 6 23 16,0 4-23-16,0 6 4 0,-3 4 13 0,1 3-13 15,-2 4 16-15,2-1-15 0,1-1 14 0,3-3 6 16,2-4-20-16,2-5 23 0,0-7-19 0,3-8 5 15,5-6 8-15,0-7-8 0,4-7 3 16,-1-22-6-16,7 23 3 0,-7-23-2 0,0 0 1 16,0 0 6-16,0 0 1 0,19-21 6 15,-13 2-2-15,1-10 1 0,2-6-8 0,-1-5 5 16,3-5-10-16,0-2-9 0,3 0 23 0,-1-3-20 16,2-1 21-16,-2-1-2 0,0-1-14 0,1 0 11 15,-1-2-12-15,1 2 5 0,-2 0-16 0,1 5-2 16,-2-1-23-16,2 13-4 0,-4-2-6 15,7 17-49-15,-11-2 29 0,-5 23-79 0,14-23-72 16,-14 23-167-16,29 2-140 0,-29-2 248 0</inkml:trace>
  <inkml:trace contextRef="#ctx0" brushRef="#br0" timeOffset="22427.5964">14124 15146 1021 0,'-20'-14'265'0,"20"14"-161"15,-28-11-32-15,28 11-1 0,-31-10-4 0,31 10-12 16,-34-2-10-16,34 2-8 0,-37 5-6 16,19 1 0-16,0 1-6 0,1 2-4 0,-2 4-2 15,2 4 0-15,0 2 12 0,0 5-25 0,4 1 23 16,1 3-27-16,1 2 5 0,4 1 3 15,2-1-9-15,4-2 3 0,4 0-6 0,3-7 6 16,5-3-5-16,-11-18 2 0,32 26 0 0,-10-21 0 16,3-5 1-16,3-5 0 0,5-6 2 0,0-5-5 15,1-5 5-15,0-9-6 0,0 0 8 16,-2-5-7-16,-1-4 5 0,-2 1 7 0,-3-2-24 16,-2 0 22-16,-4 4-19 0,-1 2 8 0,-8 0 7 15,1 5-6-15,-7 0 5 0,-1 2-6 0,-4 3 5 16,-6 1-7-16,0 4 3 0,-3 2-2 0,9 17 1 15,-18-18 1-15,18 18 0 0,-21 5-1 0,21-5 0 16,-24 27 0-16,11-5-2 0,-1 5 6 16,1 5-6-16,1 3 8 0,2 4-8 15,1 1 8-15,6-2-8 0,2-1-6 0,2-4 22 16,4-2-23-16,4-5 24 0,4-5-11 0,5-4-5 16,2-3 4-16,6-7-1 0,1-1 0 0,2-4 1 15,4-3-1-15,0-3 1 0,1-4 0 0,-2-3 1 16,1-1-3-16,-3-4 4 0,-3-1-2 0,-1-2 2 15,-3 0-4-15,-2-2-14 0,-4 2 26 16,-4 1-24-16,-13 18 26 0,17-31-6 0,-17 31-8 16,3-23 3-16,-3 23-1 0,0 0 0 0,-10-17 0 15,10 17 0-15,0 0-2 0,-22 5 1 0,22-5-1 16,-21 21-1-16,8-4 2 0,-2 5-2 0,3 1-8 16,0 3 21-16,0 3-19 0,3 0 19 15,0 1-9-15,1-2-4 0,4-1 4 0,1-3-4 16,2-5 4-16,1-19-4 0,4 28 1 15,-4-28-1-15,0 0 0 0,15 17 1 0,-15-17 1 16,0 0-1-16,21-5 1 0,-21 5 1 0,16-20-1 16,-16 20 4-16,17-33-4 0,-7 11 3 0,-1-2-4 15,0 0 4-15,-1-1-5 0,-2 2 4 0,0 0-3 16,1 3-13-16,-3 1 27 0,1 2-26 0,-5 17 24 16,9-29-9-16,-9 29-3 0,6-18 2 15,-6 18 0-15,0 0 0 0,0 0-5 0,0 0 3 16,0 0-1-16,0 0 0 0,19-11 3 15,-19 11-1-15,0 0 1 0,22 5-1 0,-22-5 1 16,20 2-1-16,-20-2 1 0,22 0-3 0,-22 0 1 16,26-3 2-16,-26 3-1 0,28-8 2 0,-28 8 0 15,29-9-2-15,-29 9-1 0,28-12 4 0,-28 12-6 16,24-13 3-16,-24 13 1 0,0 0-1 16,0 0 1-16,0 0 2 0,0 0 2 0,0 0-1 15,0 0 2-15,0 0-4 0,0 0-1 0,0 0-1 16,-14 19-1-16,14-19 0 0,-22 26 1 0,11-6-3 15,0 0-6-15,0 3 22 0,-1 2-22 0,-1 3 20 16,1 0-7-16,1 0-5 0,1-3 6 0,4-1-4 16,0-3 5-16,5-4-6 0,1-17 0 15,5 29 0-15,-5-29-1 0,18 18 0 16,-18-18 2-16,28 6-2 0,-11-7 0 0,6-5 3 16,1-5-3-16,4-3 3 0,0-3-2 0,0-6 2 15,1-2-3-15,-2-2 3 0,-1-1-6 0,-6 1 3 16,-3 1-4-16,-3 1-10 0,-5 1 24 0,-4 2-24 15,-3 4 22-15,-5 0-10 0,-3 1-8 0,6 17 1 16,-21-26-6-16,21 26-2 0,-31-21-1 16,12 14 1-16,0 1 0 0,0 5-1 0,0 1 1 15,19 0-7-15,-30 12-3 0,30-12-9 0,-20 19-8 16,20-19-29-16,-10 22-29 0,19 1-82 16,-9-23-117-16,0 0-212 0,21 24 8 0,-21-24 464 15</inkml:trace>
  <inkml:trace contextRef="#ctx0" brushRef="#br0" timeOffset="22958.8568">15402 15094 1360 0,'-37'-5'131'0,"14"10"-64"0,-5-6-15 16,9 5-5-16,-3-3-14 0,3 4-5 15,-2-1-4-15,4 5 2 0,-3 1-3 0,20-10-1 16,-31 26-4-16,19-8-12 0,-3 2 30 0,4 4-27 16,0 0 26-16,1 4-15 0,2-2-8 0,2 1 7 15,2-4-9-15,4-2 2 0,5-4-6 0,-5-17-2 16,20 24-4-16,-20-24 2 0,32 11-1 0,-12-10 2 16,3-4-1-16,1-3 0 0,3-3 0 15,1-6-1-15,1-3 2 0,2-4-3 0,-1-4 3 16,-1-2-5-16,0 0-11 0,-2-1 21 0,-4 1-24 15,-3 4 22-15,-5 0-8 0,-2 1-3 0,-6 5 3 16,-2 1-1-16,-5 17 1 0,0-23 1 0,0 23 2 16,0 0 2-16,-21-17-2 0,21 17 0 15,-21 3-3-15,21-3 0 0,-24 19 0 0,24-19 2 16,-25 35-3-16,11-10 3 0,-2 7 10 16,2 5-21-16,-2 4 21 0,1 9-18 0,0 5 3 15,0 6 11-15,-2 8-12 0,0 0 11 0,0 4-12 16,0 0 14-16,1-5 4 0,1-3-13 0,3-6 14 15,1-2-19-15,3-6 3 0,-1-5 7 0,2-7-7 16,1-8 7-16,0-4-7 0,-1-7 5 0,1-3-1 16,6-17 2-16,-18 21-1 0,18-21 2 0,-20 6-2 15,20-6 1-15,-27-11-1 0,27 11-2 16,-30-32 2-16,13 9-7 0,2-4 2 0,0-4-8 16,3 0 0-16,1-4-9 0,3 1 2 15,1-3-18-15,5 0-7 0,-1-6-15 0,9 5-63 16,-11-19-40-16,26 19-162 0,-9-14-247 0,-1-6 60 15,14 14 412-15</inkml:trace>
  <inkml:trace contextRef="#ctx0" brushRef="#br0" timeOffset="23646.3622">15556 15185 1181 0,'5'22'367'16,"-27"-15"-248"-16,22-7-72 0,-19 23-4 0,19-23-8 16,0 0-18-16,-4 20-8 0,4-20-3 0,0 0-1 15,25 9 1-15,-25-9 5 0,30-4 0 0,-9-1 1 16,-1-3-1-16,3-2-5 0,-1-1-18 0,1 1 29 16,1-5-30-16,-4-1 26 0,-3 1-10 0,-17 15-2 15,26-32 5-15,-26 32-2 0,17-30 6 0,-17 30-1 16,8-29 4-16,-8 29-3 0,-3-27 0 15,3 27-4-15,-12-25 1 0,12 25-2 0,-20-18-2 16,20 18-1-16,-28-11-1 0,28 11-2 0,-30 1 2 16,11 5 1-16,2 5-2 0,-1 5 4 15,-1 3-6-15,-1 5 5 0,1 5-3 0,1 1 4 16,1 4 13-16,3 0-20 0,2 0 20 0,5-1-21 16,2-5 5-16,5-5 3 0,3-3-6 15,-3-20 3-15,18 28-1 0,-18-28-1 0,32 16 1 16,-10-15 0-16,1-5 2 0,4-4-2 0,1-6 2 15,1-4-4-15,2-1 4 0,0-4-4 0,0-1 5 16,-2-2-4-16,0 1-11 0,-2 2 21 0,-5 1-20 16,-4 4 23-16,-2 1-6 0,-16 17-5 0,20-22 3 15,-20 22-2-15,0 0 1 0,0 0 3 0,0 0-5 16,0 0-1-16,0 0 0 16,0 0 0-16,0 0 0 0,-13 23 0 0,3-4 0 15,1 0 0-15,-2 3 0 0,0-1 0 0,2 0 0 16,1-2 0-16,2-2 0 0,6-17 0 0,-9 26 0 15,9-26 0-15,0 0 0 0,-1 18 0 0,1-18 0 16,0 0 0-16,0 0 0 0,16-5 0 0,-16 5 0 16,22-22 0-16,-8 5 0 0,2-3 0 0,1-3 0 15,1 0 0-15,-1 0 0 0,2 2 0 16,-4 4 0-16,-15 17 0 0,26-28 0 0,-26 28 0 16,19-15 0-16,-19 15 0 0,0 0 0 0,0 0 0 15,0 0 0-15,0 0 0 0,16 24 0 0,-16-6 0 16,-2 4 0-16,-2 1 0 0,0 2 0 15,0 3 0-15,0-3 0 0,-1 3 0 0,4-2-12 16,-2-3-13-16,7 0-15 0,-2-5-8 16,9 5-31-16,-11-23-47 0,30 37-135 0,-30-37-341 15,25 26 18-15,-1-8 315 0</inkml:trace>
  <inkml:trace contextRef="#ctx0" brushRef="#br0" timeOffset="24476.3836">16866 15117 741 0,'22'-13'348'0,"-26"-5"-104"0,4 18-158 0,-11-22-33 15,11 22-7-15,-13-25-1 0,13 25-8 0,-18-20-4 16,18 20-7-16,-26-10-1 0,26 10-4 0,-31 0-3 16,31 0-1-16,-38 14 3 0,20 0 3 0,-3 2-1 15,2 5 4-15,-2 0-5 0,1 5 4 16,1 0-4-16,3 3-12 0,0 0 23 0,4 0-24 16,0-3 20-16,2-1-9 0,4-5-10 0,6-20 1 15,-2 27-8-15,2-27 0 0,0 0-3 0,22 19 1 16,-22-19 0-16,31-2 0 0,-10-5 3 0,2-4-2 15,4-5 1-15,0-4-4 0,3-3 4 0,-1-4-4 16,0 1-9-16,1 0 21 0,-5 1-21 16,-1 2 19-16,-2 1-6 0,-5 3-5 0,-17 19 1 15,23-26-3-15,-23 26 1 0,0 0 0 0,0 0 4 16,0 0 2-16,0 0-1 0,0 0-1 16,0 0-5-16,0 0 1 0,-7 29-2 0,-3-4 4 15,2 4 0-15,-2 6-8 0,2 3 20 0,-2 5-18 16,3 4 17-16,-2 1-4 0,-1 4-10 0,2 2 9 15,-2-1-11-15,-1-1 9 0,0-1-5 16,0-4 10-16,0-1-5 0,0-5-7 0,-4-3 20 16,1 0-20-16,-2-5 19 0,-1-2-7 0,0-6-6 15,-1-2 3-15,-1-6-5 0,0-1 4 0,19-16-3 16,-30 16 1-16,30-16-3 0,-23 0-2 0,23 0-4 16,-18-18-8-16,18 18-7 0,-15-41-12 0,13 14-2 15,-1-9-3-15,9 3-32 0,-3-9-1 16,13 8-64-16,-13-19-65 0,24 16-157 0,-11-6-184 15,-3-10 71-15,12 16 472 0</inkml:trace>
  <inkml:trace contextRef="#ctx0" brushRef="#br0" timeOffset="24904.5729">17353 15143 1185 0,'-25'-17'251'16,"25"17"-141"-16,-19-12-39 0,19 12-17 0,-24-14-17 16,24 14-15-16,-30-14-1 0,30 14-3 0,-30-12 3 15,30 12-1-15,-33-8 3 0,16 8 0 16,-1 0 0-16,1 6-1 0,-3 2-3 0,3 1-1 16,-2 5-3-16,2 3 1 0,0 2-6 0,0 4-9 15,2 3 20-15,2 2-23 0,1 1 21 0,3 0-10 16,4-3-6-16,3-2 3 0,4-4-6 0,4-3 2 15,-6-17-3-15,21 26 1 0,-21-26-1 0,32 12 2 16,-13-10-2-16,4-2 2 0,3-5-1 16,-1-3 0-16,2-4 2 0,0-4-4 15,0-2 4-15,-4-2-3 0,0-1 3 0,-3-1-3 16,-1 0 3-16,-4-1-4 0,0 3-10 0,-2-2 21 16,-3 3-20-16,-10 19 22 0,16-30-8 0,-16 30-4 15,6-17 2-15,-6 17 1 0,0 0 0 0,0 0 2 16,0 0-4-16,0 0-1 0,0 0-5 0,-16 17-2 15,16-17-5-15,-14 35-9 0,8-11 20 0,-3 0-29 16,2 5 12-16,-2-4-23 0,7 6-18 16,-4-8-15-16,12 7-33 0,-6-30-49 0,14 43-108 15,-12-22-230-15,-2-21-29 0,35 25 306 0</inkml:trace>
  <inkml:trace contextRef="#ctx0" brushRef="#br0" timeOffset="25226.3878">17716 14978 1329 0,'0'0'257'0,"-18"6"-161"0,18-6-37 0,-24 7-24 16,24-7-13-16,-25 17-11 0,25-17 0 0,-29 29-3 16,16-9 5-16,-2 0-3 0,2 2 3 0,2-1-4 15,2 0 3-15,5-3-5 0,1-1 2 16,3-17-8-16,7 25-14 0,-7-25 28 0,20 14-31 15,-20-14 32-15,30 5-16 0,-12-5-1 0,-1-4 1 16,2-1-16-16,0-1 30 0,1-1-29 0,-1 1 29 16,-19 6-13-16,28-11-2 0,-28 11 2 0,0 0 0 15,18-2 0-15,-18 2 2 0,0 0-1 0,0 0 1 16,0 0-1-16,-6 22-14 0,6-22 28 16,-14 26-29-16,14-26 27 0,-23 33-16 15,9-14-5-15,0 2 0 0,0-1-3 0,0-2-3 16,3 2-8-16,11-20-8 0,-13 31-26 0,13-31-34 15,0 26-79-15,0-26-124 0,0 0-281 0,0 0 47 16,0 0 401-16</inkml:trace>
  <inkml:trace contextRef="#ctx0" brushRef="#br0" timeOffset="25523.3589">18260 14905 1304 0,'0'0'102'0,"-33"-7"-52"16,33 7-11-16,-24-11-7 0,24 11-1 0,0 0 2 16,-17-1 0-16,17 1-5 0,0 0-6 0,-14 24-10 15,11-4 2-15,-2 4-1 0,2 7 7 0,-2 4-6 16,2 5 4-16,-4 4-12 0,0 3-9 0,0 0 19 15,-3 4-23-15,1-3 21 0,-2 1-8 0,0-5-10 16,2-1-2-16,2-5-25 0,-2-8-21 16,9 3-54-16,0-33-60 0,2 41-130 15,-2-41-251-15,0 0 43 0,18 27 420 0</inkml:trace>
  <inkml:trace contextRef="#ctx0" brushRef="#br0" timeOffset="25695.1866">17997 15098 1754 0,'-36'16'119'0,"36"-16"-60"0,-20 14-23 0,20-14-18 15,0 0-11-15,0 0-7 0,17 13-2 0,2-13 0 16,4-1-10-16,6-4-7 0,7-2-13 16,3-5-15-16,7 1-12 0,4-5 0 0,10 4-10 15,-1-11-26-15,23 15-102 0,-19-10-382 16,14-4 29-16,3 6 280 0</inkml:trace>
  <inkml:trace contextRef="#ctx0" brushRef="#br0" timeOffset="26257.7536">19594 14487 1102 0,'-28'9'249'0,"-24"-13"-154"0,22 4-70 0,-2 0-13 16,0 4 6-16,-1 3 5 15,4 5 11-15,-4 1 2 0,5 8-16 0,-5-3 33 16,5 8-30-16,-1-3 25 0,6 3-14 0,2-4-11 16,7-2-3-16,4-2-13 0,6-1-3 0,4-17-6 15,7 28 2-15,-7-28-2 0,28 27 2 0,-9-15-1 16,5-1 2-16,3-3-1 0,1 2 2 0,2-1-2 15,2 0 1-15,1 1-2 0,1-1 2 0,-2 1-2 16,0 1 1-16,-2 1-1 0,-4 1 3 16,-4 1-3-16,-5 0 2 0,-17-14-2 0,17 29 5 15,-16-12-3-15,-3 2 9 0,-5 3-2 0,-7 2 3 16,-8 3-5-16,-5 1 0 0,-9 2-8 16,-4 0-10-16,-2 0 27 0,-1-1-25 0,0-2 26 15,5 0-10-15,2-6-6 0,6-1 3 0,6-6-13 16,3-3-3-16,21-11-8 0,-22 9-24 0,22-9-11 15,0 0-17-15,19-9-14 0,-5-9-16 16,21 10-45-16,-9-21-72 0,21 7-216 0,4 5-49 16,-11-17 297-16</inkml:trace>
  <inkml:trace contextRef="#ctx0" brushRef="#br0" timeOffset="26570.2261">19819 14915 1034 0,'0'0'365'0,"-17"-10"-204"0,-4 1-85 15,21 9-25-15,-29-6-10 0,29 6-10 16,-28-3-6-16,28 3-3 0,-25 3-5 0,25-3 2 16,-26 8-5-16,26-8 0 0,-27 18-2 0,27-18 2 15,-25 31-1-15,13-11 5 0,-1 1-3 0,2 3 2 16,2 1-4-16,0 2 2 0,4 1-10 0,2 0 3 16,1-2-7-16,5 0-8 0,1-3 22 15,3-4-24-15,5-2 22 0,-12-17-12 0,33 24-3 16,-11-17 2-16,1-2-2 0,1-6-2 0,3-3 1 15,-2-3-2-15,0-4 2 0,-2-2 0 0,-2-4-12 16,-3 0 23-16,-2-2-23 0,-3-1 25 16,-5 0-8-16,0-2-4 0,-3 1 4 0,-3 1-6 15,-2-2 3-15,-2 0-10 0,-2 2-5 0,-2-1-8 16,1 3-8-16,-5-4-13 0,10 22-10 16,-17-37-27-16,17 37-21 0,-17-33-41 0,17 33-59 15,0 0-95-15,-14-18-205 0,14 18 47 0,0 0 452 16</inkml:trace>
  <inkml:trace contextRef="#ctx0" brushRef="#br0" timeOffset="27023.3538">20125 14972 780 0,'-25'-10'269'16,"-2"13"-118"-16,-12-11-37 0,14 13-20 16,-11-7-18-16,12 10-11 0,-8-4-12 0,12 7-3 15,-6-1-10-15,8 5-4 0,-1 1-12 0,4 5-2 16,3 0-8-16,3 2 0 0,3 0-7 0,6 1 4 16,3-1-3-16,3-1-10 0,3-2 29 0,5-2-29 15,3-4 25-15,2-2-14 0,4-6-5 0,3-2 2 16,2-6-1-16,4-7 0 0,2-4-15 15,2-7 27-15,1-5-28 0,-1-4 25 16,-1-6-8-16,2-3-7 0,-3-1 7 0,-1-1-7 16,-5-1 7-16,-3 2-8 0,-4 0 10 0,-4 2-3 15,-4 2 9-15,-4 2-3 0,-4-1 6 0,-2 1-9 16,-3 1 1-16,0 0-5 0,-5 4 2 0,1 6-5 16,-3 5-6-16,7 17 12 0,0 0-10 0,-18-16 12 15,18 16-4-15,0 0-2 0,-19 26 9 16,10-3-11-16,0 6 7 0,-2 8-8 0,1 5-3 15,-4 5 2-15,5 6-11 0,-5 3 5 0,2 3-14 16,0-1 5-16,4-2-17 0,0-6-1 0,12-2-18 16,-3-14-62-16,20 8-52 0,-21-42-150 15,14 34-279-15,8-13 68 0,-22-21 378 0</inkml:trace>
  <inkml:trace contextRef="#ctx0" brushRef="#br0" timeOffset="27226.5015">20623 14890 1144 0,'-35'-27'421'16,"35"27"-291"-16,0 0-57 0,-20 22-22 0,20-22-21 15,-15 27-10-15,7-8-7 0,2 3-1 16,0 2-7-16,1 1 3 0,0 4-8 0,1 0 4 16,0 2-6-16,-3-1 6 0,3-1-8 15,-1-4-10-15,2-2 26 0,1-5-33 0,2-18 18 16,2 23-26-16,-2-23-20 0,0 0-21 0,20 16-28 15,-20-16-41-15,22-8-146 0,-22 8-269 0,20-31 35 16,-1 20 380-16</inkml:trace>
  <inkml:trace contextRef="#ctx0" brushRef="#br0" timeOffset="27367.178">20617 14578 1527 0,'0'0'30'0,"-26"18"-37"15,26-18-30-15,-12 18-71 0,12-18-107 0,0 0-320 16,0 0 49-16,0 0 318 0</inkml:trace>
  <inkml:trace contextRef="#ctx0" brushRef="#br0" timeOffset="27820.2236">20804 14814 1006 0,'-18'23'298'0,"-9"-27"-113"0,27 4-106 0,0 0-34 16,-2 20-9-16,2-20-12 0,0 0 3 15,-2 25 1-15,2-25 4 0,3 20-3 0,-3-20 0 16,-1 23-7-16,1-23 3 0,-5 27-3 0,5-27 2 16,-5 29-5-16,5-29 1 0,-7 30-6 0,7-30 1 15,-7 32-4-15,7-32-2 0,-3 33-6 16,3-33 1-16,0 32-4 0,0-32 1 0,3 29-3 15,-3-29 2-15,14 24-2 0,-14-24 2 0,19 17-1 16,-19-17 0-16,28 7-1 0,-28-7-3 0,33-6-3 16,-11-2-2-16,1-6 5 0,3-4-1 0,2-5 8 15,-2-3-4-15,2-5 6 0,-1 1-4 0,1-2 5 16,-2 0-4-16,-2-1 6 0,0 1-5 0,-2 0 6 16,-2 1-7-16,-1 2 5 15,-1 2-5-15,-1 2 3 0,-2 3-3 0,-4 3 1 16,-11 19-1-16,17-22 0 0,-17 22 1 0,0 0 1 15,0 0 2-15,0 0-1 0,0 0 0 0,-3 35-4 16,-5-10 1-16,-2 6-4 0,-1 4 5 0,-3 2-6 16,0 4 7-16,0 2-8 0,0-1 5 0,2-2-7 15,1-4 2-15,6-3-10 0,3-6 2 16,6-3-17-16,2-6-6 0,8-1-24 0,-14-17-20 16,39 19-30-16,-39-19-84 0,57-1-132 0,-19-5-246 15,-6-10 66-15,14 15 440 0</inkml:trace>
  <inkml:trace contextRef="#ctx0" brushRef="#br0" timeOffset="28372.6154">21723 14777 1083 0,'-23'-15'186'0,"23"15"-84"0,-26-11-31 0,26 11-18 15,-21-3-18-15,21 3-10 0,0 0-7 0,-18 10-1 16,18-10-4-16,-13 17 0 0,13-17 0 0,-12 26 5 15,12-26-1-15,-12 37 7 0,5-17-6 0,0 6 6 16,-3-1-3-16,1 5 5 0,-5-1-2 16,0 4 6-16,-4-2-7 0,0 2 5 15,-2-1-8-15,5-5 1 0,1-4-8 0,2-3 0 16,12-20-7-16,-12 20-1 0,12-20-4 0,0 0-4 16,0 0 1-16,0 0-1 0,0 0 1 0,16-30 2 15,-2 8 4-15,3-2-6 0,0-5 6 0,4-2-7 16,-2 0 7-16,1 2-4 0,-4 2 5 15,-2 0-6-15,-3 0 5 0,-1 2-5 0,-1 1 6 16,-2 1-3-16,-2 3 5 0,-5 20-1 0,6-26 2 16,-6 26 3-16,0 0 3 0,0 0-1 0,0 0-2 15,0 0-6-15,0 0-5 0,-9 20 0 0,3 0 0 16,-1 1 0-16,0 5 0 0,2 0 0 0,0-1-1 16,2-2-1-16,2-3-3 0,1-20 0 15,5 29-5-15,-5-29 2 0,0 0-3 16,23 18 3-16,-23-18 1 0,24-2 4 0,-24 2 3 15,27-15-1-15,-27 15 6 0,31-24-3 0,-16 6 8 16,2-1-2-16,2-4 4 0,-2-1-3 0,-1-1 0 16,1 0-4-16,-3 1-4 0,1 1-1 0,-1 1 0 15,1 0 0-15,-3 2 0 0,0 2 0 0,-12 18 0 16,20-27 0-16,-20 27 0 0,0 0 0 0,0 0 0 16,0 0 0-16,0 0 0 0,0 0 0 15,3 31 0-15,-9-4 0 0,-3 6 0 0,-2 3 0 16,-2 5 0-16,-1 3-4 0,-3 4-18 15,0-2-1-15,1 4-39 0,-2-8 10 0,8 6-40 16,-11-20-101-16,26 12-300 0,-12-9-108 0,2-5 97 0</inkml:trace>
  <inkml:trace contextRef="#ctx0" brushRef="#br0" timeOffset="28746.3629">20615 15499 1691 0,'7'23'141'0,"-7"-23"-119"0,-15 35-17 16,11-8-7-16,2 4 7 0,-1 7-4 0,1 4 11 16,-4 4-6-16,-1 3-7 0,-4 1 18 15,0 6-23-15,-1-2 16 0,-2 4-3 0,2-1-15 16,1-2 13-16,-1-5-10 0,1-4 7 15,0-6-12-15,4-6-5 0,4-2-24 0,0-12-20 16,10 6-57-16,-7-26-58 0,13 26-112 0,-13-26-242 16,0 0 27-16,19 21 328 0</inkml:trace>
  <inkml:trace contextRef="#ctx0" brushRef="#br0" timeOffset="28940.0206">20425 15993 1760 0,'0'0'95'0,"0"0"-55"0,0 0-23 0,0 0-10 16,0 0 0-16,0 0 6 0,30 0 3 0,-4-6-2 16,3-3-3-16,6-3-5 0,5 0-3 0,4-4-3 15,2-1-5-15,3-2-15 0,-2 1-8 16,-1-5-10-16,3 7-43 0,-11-8-1 16,9 14-76-16,-20-18-74 0,15 16-204 0,-11 2-119 0,-13-11 202 15</inkml:trace>
  <inkml:trace contextRef="#ctx0" brushRef="#br0" timeOffset="29143.1627">21076 15464 1230 0,'-23'-1'381'0,"23"1"-271"0,-12 22-52 16,8-5-11-16,-3 2-14 0,2 8-3 0,-2 5-13 16,1 7 3-16,-4 5-11 0,-1 4 6 0,-1 4 5 15,-2 6-20-15,-4 1 18 0,3 3-17 0,-2-2-1 16,2-3 6-16,4-2-11 0,3-8 6 0,5-5-18 15,3-9-3-15,6-4-25 0,2-10-12 16,9 1-24-16,-17-20-22 0,40 23-49 16,-40-23-70-16,48-7-139 0,-16 3-175 0,-11-18 140 15,18 18 396-15</inkml:trace>
  <inkml:trace contextRef="#ctx0" brushRef="#br0" timeOffset="29643.1583">21250 15903 1106 0,'-35'-28'202'0,"35"28"-76"0,0 0-24 15,-19-2-21-15,19 2-27 0,0 0-16 16,-21 19-19-16,21-19-4 0,-11 28-5 0,6-10 2 16,0 2-2-16,4 1 8 0,-4 1-4 0,4 1 6 15,0 0-5-15,0 1 4 0,-1-1-3 16,4 0 4-16,-2-5-7 0,0-18 0 0,7 27-6 16,-7-27-1-16,0 0-3 0,22 16 0 0,-22-16 0 15,23-8 0-15,-23 8 2 0,28-24-3 0,-12 5 3 16,1-3-2-16,0-4 2 0,2-2-4 15,-2 1 5-15,-2-2-9 0,-3 4 6 0,0-1-5 16,-2 2 4-16,-1 2-1 0,-1 4 1 0,-8 18-2 16,10-26 0-16,-10 26-3 0,0 0 2 0,0 0-1 15,0 0-1-15,0 0-3 0,0 0-4 0,-7 23-1 16,0 0 0-16,-1 6 6 0,-1 6-6 0,1 3 7 16,-3 6-9-16,-2 3 3 15,1 6-8-15,-1 2 10 0,2 6-47 0,-4-1 24 16,1 3-3-16,-2-1-16 0,-1-2 58 0,2-1-26 15,2-5 20-15,0-3 11 0,0-5-10 0,3-6 7 16,1-6-15-16,3-9 4 0,1-5-2 0,5-20 2 16,0 0 3-16,0 0 4 0,0 0 5 0,0 0 3 15,0 0 6-15,-15-17 0 0,11-6 4 0,2 0-2 16,0-5 2-16,1-1-8 0,1-4 3 16,-1 2-6-16,1-5 4 0,2-1-7 0,3-3 3 15,2-3 19-15,2-4-23 0,3-2 18 0,1-3-19 16,3 1-10-16,1 1 7 0,1 3-8 0,-2 3 5 15,5 3-11-15,-3 8-1 0,0 3-16 0,3 8-12 16,-9 0-25-16,8 10-19 0,-10-8-44 16,17 21-90-16,-21-22-124 0,11 14-229 0,8 11 67 15,-25-4 475-15</inkml:trace>
  <inkml:trace contextRef="#ctx0" brushRef="#br0" timeOffset="30193.0466">21916 15937 688 0,'0'0'319'0,"0"0"-150"0,-15-28-47 16,15 28-25-16,-26-14-25 0,26 14-22 0,-31-11-9 15,14 12-5-15,-6-2-5 0,2 8 0 0,-6 2-3 16,4 4 0-16,-5 0-6 0,4 4 3 16,-4 0-5-16,4 2 5 0,-3-2 0 0,5 3 3 15,0-2-3-15,3 1 3 0,19-19-8 0,-27 34 1 16,27-34-8-16,-12 29-4 0,12-29-5 15,2 24 0-15,-2-24-5 0,18 24 4 0,-18-24-4 16,31 22 1-16,-11-12-2 0,1-3 3 0,1-1-2 16,-1-1 0-16,-1-4 2 0,1-3-4 0,3-4 2 15,1-5 1-15,-1-7 2 0,1-3-3 0,0-7 6 16,-2-4-7-16,0-5 6 0,0-5-6 0,-1-3 5 16,-1-2-7-16,-3 2-5 0,-2-1 18 0,-3 3-17 15,-1 2 20-15,-1-1-8 0,-5 3-5 16,-2 1 5-16,-3 4-7 0,0 3 8 15,-3 3-8-15,1 5 6 0,-3 6-4 0,4 17 5 16,0 0-1-16,0 0-2 0,0 0 0 0,0 0-4 16,-17 32 2-16,11-3-3 0,-1 6 6 0,1 6-6 15,0 2 7-15,1 3-12 0,0 2-10 0,2 0 16 16,1 0-32-16,2 2 16 0,-1-4-17 0,7 1-28 16,-6-14-27-16,16 8-85 0,-16-41-120 15,15 29-284-15,4-9 39 0,-19-20 416 0</inkml:trace>
  <inkml:trace contextRef="#ctx0" brushRef="#br0" timeOffset="30880.5551">22216 15868 1233 0,'0'0'153'15,"-16"17"-70"-15,16-17-24 0,-13 22-22 0,13-22-11 16,-9 28-10-16,6-10 0 0,-2 1-4 0,3 5 5 15,-2-1-4-15,2 5 8 0,-2-1-6 0,1 2 9 16,-1-1-7-16,2 3 5 0,-2-4-6 0,1-1-1 16,-1-5-5-16,3-3 1 0,1-18-10 15,-1 19 2-15,1-19-5 0,0 0-3 0,0 0 2 16,0 0 2-16,0 0 6 0,7-18 1 16,-7 18 5-16,7-36-5 0,-1 8 1 0,2-2-8 15,0-3 6-15,2 1-6 0,0 1 7 0,-2 2-5 16,-2 1 6-16,0 3-3 0,2 0 2 0,-2-1-6 15,-1 6 3-15,1-2-6 0,0 3 5 0,-6 19-2 16,12-26-14-16,-12 26 14 0,0 0-14 16,0 0 13-16,0 0 3 0,0 0 1 0,0 0 15 15,21-6-14-15,-21 6 12 0,0 0-15 0,25 11-1 16,-25-11 0-16,24 2 1 0,-24-2-2 0,31-1 2 16,-14-1-2-16,0-1 0 0,1 1 2 0,2-2 1 15,-2 2 2-15,0-2-17 0,-18 4 16 0,30-5-16 16,-30 5 14-16,27-4 3 15,-27 4-3-15,23-4-1 0,-23 4 16 0,0 0-15 16,17-2 13-16,-17 2-9 0,0 0 6 0,0 0 8 16,0 0-11-16,0 0 12 0,0 0-22 0,-19-2 9 15,19 2-2-15,-18 6 1 0,18-6 2 0,-26 17 10 16,26-17-12-16,-29 25 11 0,14-9-10 0,1 3-3 16,-1 1-4-16,3 3 0 0,1 3 0 0,1-1 0 15,3 2 0-15,2-1 0 0,1 2 0 16,4-1 0-16,2-2 0 0,3-2 0 0,-1-1 0 15,5-5 0-15,-9-17 0 0,23 24 0 16,-23-24 0-16,34 11 0 0,-13-13 0 0,1-2 0 16,1-6 0-16,2-2-2 0,1-6 0 0,-1-4 4 15,0-5-5-15,-2-4 6 0,-1-2-4 0,-4 1 4 16,-3-1-5-16,-3 2 4 0,-5 0-3 0,-2 2 2 16,-4 4-1-16,-3 2-10 0,-2 1 20 15,-2 3-23-15,-3-1 18 0,0 3-12 0,-2 1-8 16,11 16-1-16,-22-25-1 0,22 25-3 0,-23-6-1 15,23 6-8-15,-22 12-6 0,22-12-11 0,-18 27-6 16,16-6-17-16,2-21-55 0,0 39-96 0,0-39-211 16,-5 23-127-16,21-2 180 0</inkml:trace>
  <inkml:trace contextRef="#ctx0" brushRef="#br0" timeOffset="31114.9691">23184 15721 1053 0,'-20'25'221'0,"-14"-10"-117"0,14 11-31 0,-9-7-11 16,8 7-46-16,-3-1 25 0,3 4-35 0,-1 3 7 16,1 3 4-16,2 0-12 0,-1 2 4 15,3 1-11-15,0-3 6 0,2 0-12 0,-1-5 0 0,6-1-22 16,-1-8-14-16,10 2-47 0,1-23-69 15,-3 24-119-15,3-24-241 0,0 0 51 0,0 0 457 16</inkml:trace>
  <inkml:trace contextRef="#ctx0" brushRef="#br0" timeOffset="31318.0473">22896 15817 1490 0,'0'0'177'16,"0"0"-84"-16,0 0-42 0,0 0-34 15,-3 20 24-15,3-20-33 0,9 29 31 0,-2-11-15 16,0 1-12-16,1 3 1 0,1 1-10 0,1 1 0 16,0 2-4-16,1-2 4 0,3-2-5 15,2-4 4-15,5-3-5 0,2-4-4 0,4-2-13 16,-2-6-8-16,8-1-7 0,0-8-14 0,5 1-1 16,-2-12-25-16,9 9-43 0,-11-22-70 0,22 18-143 15,-6-10-209-15,-12-11 30 0,12 16 492 16</inkml:trace>
  <inkml:trace contextRef="#ctx0" brushRef="#br0" timeOffset="31505.5586">23584 15696 1064 0,'-17'28'427'0,"-12"-22"-273"0,13 12-74 16,-3-7-32-16,5 6-16 0,1 1-17 16,1 1-18-16,1 0 24 0,1 5-30 15,-1 0 26-15,4 6-11 0,1 3-8 0,0 0 5 16,1 2-4-16,0-1 4 0,-1-2-9 0,1-1 2 15,2-2-16-15,1-6-7 0,4 0-27 0,-2-23-25 16,7 30-56-16,-7-30-81 0,0 0-139 0,20 11-181 16,-20-11 114-16,21-8 422 0</inkml:trace>
  <inkml:trace contextRef="#ctx0" brushRef="#br0" timeOffset="31677.5101">23495 15516 966 0,'-14'-45'397'0,"8"20"-229"0,-19-11-58 0,17 16-27 16,-10 0-16-16,18 20-18 0,-20-17-15 0,20 17-15 16,0 0-12-16,0 0-12 0,0 0-15 15,0 0-11-15,0 0-15 0,0 0-13 0,17 19-15 16,-17-19-17-16,38 18-44 0,-38-18-53 0,50 19-78 16,-30-12-78-16,8 1-47 0,12 19 142 0,-20-25 249 15</inkml:trace>
  <inkml:trace contextRef="#ctx0" brushRef="#br0" timeOffset="32099.3051">24019 15644 899 0,'-17'0'352'0,"17"0"-185"0,-45 8-97 16,22-6-21-16,-8-3-6 0,5 7 0 0,-7-4 1 15,4 9 0-15,-6-1-5 0,6 9 0 0,-7 1-8 16,5 5 2-16,-2 3-7 0,0 3-11 15,1 3 25-15,5 4-28 0,3 0 19 0,3 2-15 16,3-1-11-16,6-3 5 0,0-6-7 0,9-4 5 16,6-9-8-16,-3-17 0 0,22 18-1 0,-5-16 0 15,4-7 2-15,3-7 0 0,3-6 2 16,3-8-2-16,4-9 5 0,4-7-8 0,3-6 8 16,4-5 4-16,2-3-18 0,0 1 17 0,-2-1-17 15,-4 3 4-15,-3 3 8 0,-6 3-6 16,-7 1 7-16,-2 1-8 0,-3 3 7 0,-6 0-7 15,-4 4 7-15,-4 2-6 0,-5 4 6 0,-2 6-4 16,-4 8 4-16,5 18-4 0,-11-17 0 0,11 17 0 16,0 0 0-16,-20 20 0 0,8 1 0 0,-1 9 0 15,1 10 0-15,-1 5 0 0,-2 7 0 0,2 6 0 16,-2 4 0-16,-2 3 0 0,3 4 0 16,0-3 0-16,3 3 0 0,-2-2-22 0,4-6 5 15,1-3-14-15,7-4-29 0,1-14-18 0,12 4-45 16,-11-22-50-16,22 17-118 0,-17-19-198 15,-6-20-35-15,42 34 286 0</inkml:trace>
  <inkml:trace contextRef="#ctx0" brushRef="#br0" timeOffset="32505.6462">24131 15796 1447 0,'-24'3'118'0,"24"-3"-59"0,-27 23-12 15,27-23-45-15,-13 26 27 0,13-9-35 0,0-17 16 16,12 32 6-16,-12-32-2 0,27 30 6 16,-10-19 0-16,6 1 6 0,-1-7-2 15,5 1 3-15,-1-5-4 0,2-2-1 0,3-4 6 16,2 1 1-16,-4-4-6 0,5 0-3 0,-3-5-10 16,1-3-6-16,-4-2 1 0,-5-2-6 0,-2 1-10 15,-3 1 22-15,-5-4-22 0,0 3 22 0,-9-1-8 16,-5 1-4-16,-4 2 5 0,5 17-1 0,-24-33 1 15,7 20 1-15,-4 1 2 0,-2 2-3 16,-4 4-2-16,1 3-2 0,-2 4 0 0,-1 5 0 16,1 4 0-16,-4 4 0 0,2 7 0 0,-3 2 0 15,0 5 0-15,0 2 0 0,-1 2 0 0,1 5 0 16,4-2 0-16,2 2 0 0,7-3 0 16,5-4 0-16,6-4 0 0,7-4 0 0,7-3 0 15,6-2 0-15,7-3 0 0,6-2 0 0,7-1 0 16,3-5 0-16,5-1 0 0,2-5 0 15,8-1 0-15,1-3 0 0,6-3 0 0,1-3-28 16,5 2-36-16,-2-9-25 0,10 12-48 0,-19-21-112 16,17 13-366-16,-10 5 37 0,-11-5 292 0</inkml:trace>
  <inkml:trace contextRef="#ctx0" brushRef="#br0" timeOffset="32646.3519">24901 16134 1379 0,'-22'-13'414'0,"22"13"-318"16,-24 12-74-16,24-12-23 0,0 0-12 0,0 0-22 16,0 0-16-16,7-29-25 0,-7 29-58 0,16-25-130 15,-16 25-322-15,33-19 30 0,-33 19 362 0</inkml:trace>
  <inkml:trace contextRef="#ctx0" brushRef="#br0" timeOffset="37234.9609">918 14804 199 0,'0'0'30'0,"-24"22"-25"0,24-22-3 0,-20 20 41 16,20-20 24-16,-21 18 15 0,21-18 8 0,-17 10-41 15,17-10-15-15,0 0-4 0,-17 12-6 0,17-12-1 16,0 0-7-16,0 0-5 0,0 0 7 0,0 0 8 16,0 0 19-16,17 3 10 0,-17-3-2 0,25-6-4 15,-25 6-12-15,37-14-12 0,-15 6-8 16,3 2-9-16,-1-2 0 0,2 2-5 15,-1 0 3-15,1 3 1 0,-5 0-4 0,4 2 6 16,-3 1-5-16,0 3-1 0,-2 0-1 0,1 2-2 16,-2 1-1-16,0 1 3 0,-1 3-3 0,0-2 2 15,0 2-2-15,2-1 3 0,1-1-2 0,-1 2 2 16,2-3 0-16,4 1 4 0,-2-2 5 0,5 3 5 16,0-5 3-16,5 2-1 0,2-4-4 15,3 2-4-15,3-3 2 0,2 0-2 0,0 0-1 16,3-1 2-16,-1-1-4 0,2 1 0 0,2 0-2 15,-1 0 0-15,0 0-2 0,1 0-1 0,-1 0-1 16,0-1-1-16,5 1 2 0,-1-3 0 0,1 1-1 16,2 0 0-16,0-1-1 0,1 0 0 0,1-2 2 15,2-1-1-15,-2 0 2 0,3-2-2 16,-1 1 4-16,1 1 3 0,-3-1 6 16,2 1 0-16,-3-1 4 0,1 2 0 0,-3-3-3 15,3 4-2-15,-4-4 2 0,0 2-7 0,0 0 4 16,-1 3-3-16,0-1-3 0,0 2-1 0,1-1-2 15,0 3-2-15,1-1 1 0,0 0-1 0,2 0 1 16,1-1-1-16,3 0 1 0,1-1 0 0,2-1 0 16,0 0-1-16,4-1 3 0,0 0 0 15,1-2 1-15,2 1 0 0,0-1 0 0,-1 0-4 16,-1-1 4-16,0 0-2 0,-3 1 5 0,0-1 3 16,-4 1 4-16,1 2-2 0,-2 0 0 0,-1 2-4 15,-1-1-3-15,1 2-2 0,-3-1 0 16,-1 1-3-16,-2-1 1 0,-2 2-2 0,3 0 3 15,-1 0 0-15,1 0-1 0,1-1 0 0,-1 0-2 16,2-2-2-16,0-1 3 0,1 2-2 16,1-2 0-16,0 0 0 0,3 0 3 0,0-1 0 15,0 0 1-15,2 1-3 0,-4-1-1 0,2 2-2 16,0-1 2-16,-1 0 0 0,-1 0 0 0,-3 1 0 16,-1 1 3-16,1 0 0 0,-1 2 1 0,1 0 0 15,0 1-1-15,1 1-1 0,-1-1 0 0,2 1 0 16,0 1-1-16,3 0 1 0,-4 0-1 15,2 0 1-15,3 1-4 0,-1-2 1 16,1 2-1-16,2-1 1 0,-2 1 3 0,3-1 2 16,-1 1-2-16,5-3 1 0,-1 1-2 0,-2-1 0 15,4 0-2-15,0-1 0 0,-2 1-1 0,6 0 2 16,-3-2 1-16,1 0 1 0,2-1 0 0,-1 1-1 16,0-2 1-16,1 3-1 0,0-2 1 0,0 1 0 15,-2 0 4-15,0 0 2 0,0-1 1 16,-3 1 1-16,1 0-4 0,-2 0-3 0,1 1-2 15,-1 1-1-15,-1-1 0 0,1 2 1 0,-1-1-1 16,-2 1 2-16,3 0-3 0,-2-1 1 0,5 0-1 16,-3 0-2-16,3 0 3 0,1-1-1 15,0-1 1-15,2-2-1 0,1 2 2 0,-1-3 15 16,-1 1-15-16,-1-1 17 0,0 0-37 0,0-1 20 16,2 0-19-16,-1 2 20 0,-3-1 7 15,2 0 0-15,-3 0 2 0,-5-1-1 0,2 1-3 16,-1 2-2-16,-4-1-1 0,1 0-2 0,-3 2 0 15,-2-1 0-15,-1 3-1 0,-1-1 0 0,0 2 0 16,-2 1 0-16,0-1-1 0,2 1 1 0,0 1 0 16,2-1 0-16,-4 1-2 0,2 0 1 0,0 1 0 15,-1-1 0-15,0 0 1 0,-4-1 1 16,-3 1-1-16,-1-1-1 0,-5-1 1 0,-2 0 1 16,-6-1-1-16,-2 0 0 0,-7 0-6 0,-4-1-3 15,-21 1-1-15,24-3 1 0,-24 3 1 16,0 0-1-16,0 0-10 0,0 0-14 0,0 0-40 15,-14-21-62-15,14 21-102 0,0 0-288 0,-20-10 66 16,20 10 354-16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2:29:31.6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1463 1039 964 0,'0'0'76'16,"-1"-29"-34"-16,1 29-4 0,-8-17 25 0,8 17 9 15,0 0 2-15,-22-4-14 0,5 7-31 0,-2 4-5 16,-7 5-6-16,-3 6 7 0,-7 6-1 0,-1 7 8 16,-5 2-8-16,0 5 7 0,0-2 7 0,-1 3-35 15,2-2 24-15,5 0-32 0,1-3 8 16,8-3 6-16,6-2-9 0,5-4 3 0,7-2-8 15,4-3 4-15,7-2-5 0,-2-18 3 16,15 31-2-16,-15-31 3 0,31 23-1 0,-12-14 1 16,7-2 1-16,2-1 4 0,1-1-3 0,6-1 4 15,1-2-4-15,-2 0 1 0,0 1 1 0,-3 0-2 16,-4 3 0-16,-4-1 1 0,-6 3-4 0,-17-8 5 16,23 15-3-16,-23-15 3 0,6 17-2 0,-6-17 4 15,-9 30-3-15,-5-9 2 0,-5 3-4 0,-7 2 2 16,-3-1-5-16,-5 2 7 0,-3-1-6 15,1 1 7-15,0-3-8 0,0-2-1 0,7-2-18 16,1-5-11-16,28-15-8 0,-34 17-81 16,34-17-86-16,0 0-179 0,0 0-124 0,0 0 188 15,22-16 324-15</inkml:trace>
  <inkml:trace contextRef="#ctx0" brushRef="#br0" timeOffset="328.1387">1662 1434 1203 0,'-30'14'36'0,"8"-10"-16"0,22-4 9 16,-37 19 13-16,20-1 16 0,-6-1-2 16,5 8-2-16,-5-1-20 0,5 9 5 0,-4 2-12 15,5 4 5-15,0-2-4 0,5 1-1 0,3-11-15 16,5 0-1-16,4-5-8 0,3-4 0 0,-3-18-1 15,18 25 0-15,-18-25 0 0,29 17 5 0,-9-13-4 16,0-2 4-16,4-5 0 0,1-3-3 0,2-5 2 16,0-5-3-16,2-4 3 0,0-5-5 0,-4-1 4 15,1-5-8-15,-4 0 5 0,-3-2-10 16,0 1 1-16,-6-1-12 0,0 6-4 0,-5 0-12 16,-2 7-5-16,-10-3-15 0,4 23-4 15,-13-32-18-15,13 32-28 0,-21-20-39 0,21 20-46 16,-22-3-52-16,22 3-109 0,-10 17-20 0,-7-19 330 15</inkml:trace>
  <inkml:trace contextRef="#ctx0" brushRef="#br0" timeOffset="750.929">2295 1531 1268 0,'-22'-7'91'0,"22"7"-28"15,-31-10-11-15,31 10 5 0,-37-6-3 16,16 10-10-16,-3-5-12 0,2 4-7 0,-4 3 0 16,3 4 1-16,-1 1 0 0,2 4 0 0,-1 5-6 15,3 5-2-15,0 4-8 0,4 5 4 16,0-1-8-16,5 1 3 0,4-5-6 0,4-3 1 16,5-4-9-16,5-5 7 0,-7-17-4 0,27 22 1 15,-8-16 2-15,3-6-1 0,3-6 4 0,3-4 2 16,4-9 3-16,3-7-3 0,4-8 4 15,1-7-8-15,3-8 10 0,1-2-8 0,-2 0 7 16,1-1-9-16,-5 4 8 0,-3-3-9 0,-5 6 10 16,-5 0-10-16,-4 6 0 0,-2 2 0 0,-7 3-3 15,-2 7 18-15,-6 4-7 0,-4 23 14 0,0-22-9 16,0 22 1-16,0 0-5 0,0 0-7 0,-20 6-3 16,20-6 0-16,-26 30 0 15,8-2-14-15,-3 12 19 0,-3 5-17 0,1 5 11 16,0 4-6-16,2-5-13 0,5 1-1 0,7-9-13 15,4-2 1-15,8 2-21 0,5-7-3 0,11 3-38 16,-2-14-15-16,20 7-50 0,-16-25-71 0,29 13-139 16,-5-6-136-16,-3-15 180 0,15 15 326 0</inkml:trace>
  <inkml:trace contextRef="#ctx0" brushRef="#br0" timeOffset="925.5745">2974 1531 1500 0,'-30'-7'86'0,"30"7"-33"0,-27 6-9 0,27-6-1 16,-25 20-11-16,11 0-5 0,-3 3-20 0,0 9-1 16,-2 6-8-16,-1 2 7 0,2 1-8 15,0-1 6-15,4-3-7 0,2-2-9 0,6-1-29 16,0-10-29-16,13 4-8 0,-7-28-52 0,20 37-59 16,-20-37-75-16,30-4-243 0,-3 8 59 0,-11-31 401 15</inkml:trace>
  <inkml:trace contextRef="#ctx0" brushRef="#br0" timeOffset="1084.4082">3038 1211 1541 0,'-37'9'57'0,"37"-9"-103"0,-24 10 10 0,24-10-44 16,0 0 18-16,0 0-11 0,-11 24-40 0,11-24-38 15,8 17-86-15,-8-17-93 0,16 22-82 16,12-3 355-16</inkml:trace>
  <inkml:trace contextRef="#ctx0" brushRef="#br0" timeOffset="1475.0261">3259 1484 1304 0,'-32'12'85'15,"32"-12"-13"-15,-19 23-33 0,19-23 11 0,-20 27-6 16,13-10-5-16,7-17-7 0,-19 31-14 0,10-13-8 16,2 1 3-16,1 1-5 0,2 2 5 0,2-1-9 15,0 0 2-15,4-3-6 0,-2-18 2 16,8 30-1-16,-8-30 1 0,16 26-2 0,-16-26 4 16,22 19-4-16,-22-19 2 0,30 11-3 0,-30-11 2 15,33 2-1-15,-33-2 0 0,33-9-1 16,-33 9-1-16,33-21 2 0,-33 21-2 0,28-30 6 15,-15 10-6-15,1-1 7 0,-1-2-6 0,-1-3 5 16,-1 3-5-16,-2 0 4 0,-1 4-3 0,-2 1 3 16,-6 18-3-16,10-28 3 0,-10 28-4 0,5-20 5 15,-5 20 1-15,0 0 6 0,0 0 4 0,0 0-5 16,0 0-3-16,0 0-6 0,0 0-1 16,-17 30-2-16,8-10 4 0,-1 5-5 15,2 4 7-15,-1-3-6 0,2 1 2 0,3-2-14 16,2-6-4-16,4 2-13 0,-2-21-4 0,11 31-13 15,-11-31-16-15,26 22-37 0,-26-22-64 0,40 10-97 16,-19-10-272-16,4-13 61 0,15 10 407 0</inkml:trace>
  <inkml:trace contextRef="#ctx0" brushRef="#br0" timeOffset="1959.4057">3869 1489 1291 0,'-12'23'72'0,"-5"-5"-34"0,5 8 8 0,-4-3-6 16,7 5 3-16,-2-1-21 0,3 2-3 15,3-5-13-15,3 0 0 0,1-4-7 0,1-20 2 16,5 29-3-16,-5-29 3 0,8 17-2 0,-8-17 1 16,0 0-2-16,0 0-1 0,17 9-1 0,-17-9 1 15,0 0 3-15,0 0 4 0,0 0 7 0,21-29 0 16,-14 11 3-16,2-2-7 0,0-7 2 0,2-1-7 15,-1-1 8-15,1-1-5 0,-1 3 8 16,-1 3-4-16,0-1 4 0,0 3-6 0,-3 1 5 16,0 4-3-16,-6 17 6 0,7-19 1 0,-7 19 7 15,0 0-1-15,0 0-6 0,0 0-5 16,0 0-10-16,0 0-3 0,-10 17 0 0,10-17 2 16,-7 28-1-16,3-10 3 0,2 0-3 0,2-18 3 15,-1 32-4-15,1-32 2 0,6 24-2 0,-6-24 3 16,0 0-4-16,19 19 5 0,-19-19-3 15,21 2 1-15,-21-2 7 0,27-7 0 0,-27 7 9 16,31-18 1-16,-31 18-1 0,32-23-1 0,-32 23 1 16,30-23-1-16,-30 23 2 0,25-23-3 0,-25 23-4 15,19-19-8-15,-19 19 2 0,16-17-3 0,-16 17-2 16,0 0 1-16,17-7-1 0,-17 7-1 16,0 0 0-16,0 0 5 0,13 21-5 0,-13-21 4 15,8 28-5-15,-7-11-3 0,0 2-12 16,-3 1-9-16,2 3-28 0,0-23-32 0,-2 52-93 15,-12-29-439-15,11 1 27 0,1 3 224 0</inkml:trace>
  <inkml:trace contextRef="#ctx0" brushRef="#br0" timeOffset="2490.6666">4857 1350 1675 0,'0'0'35'16,"0"0"-27"-16,0 0-10 0,0 0-1 0,0 0-4 16,0 0 4-16,0 0-2 0,7 31 6 0,-3-10 0 15,0 6 4-15,-2 1-5 0,0 5 5 16,-2 0-7-16,0 0 6 0,-2 3-8 15,1-1-1-15,0 3-21 0,-2-5-3 0,4 4-28 16,-4-15-15-16,9 11-48 0,-6-33-83 0,6 36-46 16,-6-36-106-16,0 0-62 0,16 35 243 0</inkml:trace>
  <inkml:trace contextRef="#ctx0" brushRef="#br0" timeOffset="2647.0093">4920 1567 1548 0,'-39'-15'91'0,"39"15"-18"15,-26-5-15-15,26 5-3 0,0 0-2 0,-19-1-14 16,19 1-15-16,0 0-12 0,0 0-12 16,0 0-4-16,0 0-2 0,0 0 0 0,23 7-2 15,-23-7-11-15,42 5-17 0,-14-9-24 0,14 5-45 16,-6-20-92-16,28 12-299 0,-8-5-75 16,-1-5 127-16</inkml:trace>
  <inkml:trace contextRef="#ctx0" brushRef="#br0" timeOffset="3318.8129">5860 1034 1530 0,'0'0'71'0,"0"0"-30"15,0 0-30-15,0 0-3 0,0 0 8 16,0 0-3-16,0 0 4 0,0 0-9 0,-8 24-5 15,8-24-5-15,-17 28 1 0,5-6 0 16,-2 2 12-16,-2 3 0 0,2 4-8 0,-3 0 30 16,1 6-29-16,0-3 23 0,2 6-7 0,1 2-16 15,5 3 9-15,1 1-11 0,3-2 9 0,3-3-10 16,3-2 6-16,3 0-10 0,5-4 4 0,3-6-5 16,3-4 3-16,5-9-1 0,0-5 3 0,3-4-3 15,0-4 3-15,3-6-2 0,-1-4 3 0,4-8-1 16,-1-6-1-16,4-10 5 0,-1-5-10 15,-1-3 11-15,0-2-8 0,-3 1 9 16,0 0-9-16,-3 2 8 0,-2 0-9 0,-4 4 6 16,-3 3-5-16,0 1 6 0,-5 4-7 0,0 2 5 15,-4 2-4-15,-7 22-8 0,10-29 28 0,-10 29-29 16,0 0 32-16,0 0-21 0,0 0 1 0,0 0-2 16,0 0-22-16,0 17 31 0,0 3-29 0,-1 7 28 15,-1 9-3-15,0 2-10 0,1 1 12 16,1-3-7-16,1-1 7 0,3-1-6 0,2-5 6 15,2-1-7-15,4-4 6 0,1-4-5 0,2-4 3 16,2-2-2-16,4-3 6 0,-1-7 0 0,1 0 2 16,-1-5-2-16,-2-4 5 0,-18 5 2 15,33-24 3-15,-18 6 2 0,-1-5-9 0,1-3 0 16,-1-3-10-16,0-3 7 0,-1-5-8 16,-2-1 6-16,0-3-7 0,0-3 0 0,-3 2-13 15,0 3-14-15,-3-1 6 0,2 7-40 0,-6-5 0 16,9 11-48-16,-11-5-46 0,1 32-133 0,28-26-276 15,-28 26 53-15,0 0 345 0</inkml:trace>
  <inkml:trace contextRef="#ctx0" brushRef="#br0" timeOffset="3740.6999">7140 1512 1401 0,'-23'5'145'16,"-5"-8"-108"-16,3 8-4 0,-6-4 10 15,6 8 7-15,-5-2-5 0,2 5-4 0,0 0-13 16,2 3-1-16,2 0-8 0,1 2-1 0,3 3-7 16,2 4 5-16,6-1-9 0,4 0 4 0,1-4-6 15,7-2 0-15,0-17-6 0,7 31 2 0,-7-31-6 16,21 27 4-16,-4-18-1 0,3-1-1 0,3-4 3 15,3-2-2-15,2-4 1 16,3-4 1-16,2-3 2 0,-3-3-3 0,2-2 3 16,-4-1-3-16,-4-2 1 0,-2-1 0 0,-4-1 2 15,-1-3-3-15,-2 2 4 0,-3-1-5 0,-3 3 3 16,-2 1-2-16,-3 0 4 0,-4 17-2 0,5-28 3 16,-5 28-2-16,1-19 2 0,-1 19-1 0,0 0 1 15,0 0-1-15,0 0-3 0,0 0-2 0,0 0-5 16,0 0 2-16,-9 21-3 0,6-4 2 15,-1 5-6-15,-1 2-4 0,1 3-13 0,1-3-8 16,6 1-20-16,-3-25-10 0,14 37-21 0,-14-37-20 16,36 20-59-16,-36-20-109 0,43-20-227 0,-3 11 15 15,-8-22 409-15</inkml:trace>
  <inkml:trace contextRef="#ctx0" brushRef="#br0" timeOffset="3943.8331">7884 879 1706 0,'-23'22'50'0,"0"6"-39"0,0 4 6 15,1 7 0-15,1 5 12 0,-2 3-14 0,2 2-15 16,1 5 17-16,1 1-25 0,3 2 17 16,3 2-4-16,2-4-10 0,3-1 6 15,0-3-18-15,3-1-3 0,4 4-32 0,-4-9-19 16,13 8-58-16,-17-22-44 0,23 17-138 0,-10-15-231 15,-5-14 77-15,13 8 382 0</inkml:trace>
  <inkml:trace contextRef="#ctx0" brushRef="#br0" timeOffset="4162.621">7490 1403 1733 0,'0'0'82'0,"-14"22"-66"0,14-22-15 16,0 0-2-16,-7 23 2 0,7-23-3 0,17 13 2 16,-17-13-4-16,38 13 3 0,-9-10 1 15,8-3 0-15,4-4-10 0,1-3-19 0,7 4-36 16,-10-14-68-16,19 19-137 0,-17-12-290 0,8-2 3 16,7 9 357-16</inkml:trace>
  <inkml:trace contextRef="#ctx0" brushRef="#br0" timeOffset="4709.4774">8038 1604 1544 0,'-37'20'77'16,"37"-20"-66"-16,0 0-12 0,14 21 7 0,-14-21 7 15,23 6 0-15,-23-6 5 0,34-1-3 0,-11-5-3 16,4-3 0-16,1-4-5 0,1-3-5 15,-1-1 2-15,-1-1-7 0,-1 0 5 0,-4 0-4 16,-4 0 3-16,-4-1-4 0,-14 19 5 0,21-30-3 16,-21 30 6-16,9-26-3 0,-9 26 4 0,-4-23-3 15,4 23 6-15,-13-20-1 0,13 20 1 0,-20-12 1 16,20 12-2-16,-24-2 1 0,24 2-1 0,-31 8-1 16,31-8-4-16,-32 22 1 0,15-6-4 15,-1 4 5-15,0 3-4 0,2 3 7 16,2 0-6-16,2-2 5 0,3 1-5 0,6-2-1 15,3 0-2-15,4 0 4 0,5-2-4 0,-1 0 6 16,-8-21-4-16,28 29 4 0,-11-18-4 0,5-6 0 16,4-1-3-16,3-4 1 0,3-3 3 0,2-1 2 15,1-3 0-15,0 0-1 0,0-2-1 0,0 0-4 16,-3-1 3-16,-2 1-3 0,-5 2 3 16,-2 2 1-16,-23 5-3 0,31-8 4 0,-31 8-6 15,0 0-1-15,18 1 2 0,-18-1-3 0,0 0 5 16,0 0 1-16,-12 27-3 0,12-27 3 0,-19 27-4 15,19-27 3-15,-25 34-1 0,12-17 5 16,13-17-4-16,-26 29 6 0,26-29-3 0,-16 23 2 16,16-23-3-16,-7 18 1 0,7-18 0 0,0 0 1 15,0 0 3-15,0 0-3 0,19 4 5 16,-19-4 2-16,21-14 6 0,-21 14-1 0,26-31 1 16,-11 11-4-16,2-6 1 0,3 1-5 0,-1-7 1 15,1-1-9-15,-1-1 1 0,1-1-8 0,-2 4 0 16,-1 1-12-16,1 4-10 0,-6-2-25 0,4 7-23 15,-10-10-70-15,20 25-172 0,-8-9-279 0,-18 15 9 16,24-1 409-16</inkml:trace>
  <inkml:trace contextRef="#ctx0" brushRef="#br0" timeOffset="5593.6515">9438 1625 1418 0,'0'0'70'0,"-19"-8"-26"0,19 8-7 15,0 0 0-15,0 0 8 0,0 0-4 16,0 0-11-16,0 0-10 0,0 0-10 16,0 0-4-16,0-18 1 0,0 18 1 0,30-9 6 15,-4 7-2-15,4-1-2 0,6 1-1 0,7 1-3 16,7 1 1-16,5-4 1 0,3 2-2 0,9-2 2 15,2-2-3-15,1 3 2 0,2-5-1 0,0 2 0 16,-1 0-4-16,-1-2 1 0,-4-1-4 0,-2 1 1 16,-4-2-1-16,-3 3 4 0,-5 1-3 15,-3 2 2-15,-3 1-1 0,-6 1-1 0,-2 1 1 16,-5 0-3-16,-3 1-1 0,-4 2-6 0,-3 0 0 16,-23-2 0-16,24 4 2 0,-24-4 6 0,0 0 3 15,0 0 3-15,0 0 4 0,0 0-2 16,-17-1-3-16,-1-2-2 0,-6-2-5 0,-4 0 3 15,-5-4-2-15,-1-1 4 0,-4-1-2 0,-1-1 0 16,-2-2 1-16,-2 0-1 0,1-3-3 16,-3 1 8-16,2-1-1 0,2 5 7 0,3-1 0 15,5 3 6-15,7 0-3 0,6 2 0 0,20 8-5 16,-19-10-5-16,19 10-4 0,0 0-4 0,0 0-1 16,0 0 1-16,0 0-1 0,22 4 4 0,-3 1 0 15,10 0 0-15,7 2 2 0,6 0-3 0,5 0 5 16,5 2-4-16,1-2 4 0,1 1 1 15,0 6 1-15,-3-2-2 0,2 2 0 0,-3 1-4 16,-2-3 3-16,-5 1-1 0,-4 1 1 16,-8-2-2-16,-4 1 3 0,-5-1-4 0,-22-12 3 15,23 24-2-15,-23-24 0 0,2 29 0 0,-9-12 1 16,-7 5-3-16,-7 1 3 0,-8 5-7 0,-9 2 6 16,-8 4-8-16,-9-1 4 0,-2 0-4 0,-3-1 6 15,3-2-1-15,2 0 3 0,8-2-14 16,3-2-5-16,8-1-3 0,2-8-48 0,12 6-2 15,-4-16-70-15,24 23-157 0,2-30-255 0,0 0 6 16,7 22 354-16</inkml:trace>
  <inkml:trace contextRef="#ctx0" brushRef="#br0" timeOffset="6432.8283">11917 1287 988 0,'24'-39'272'16,"-3"15"-190"-16,-4-5-64 0,4 2-9 0,0-2 0 16,0 5 8-16,-4-1 10 0,-1 7-1 0,-16 18 18 15,13-23 10-15,-13 23 13 0,0 0-2 16,0 0-16-16,-23-10-18 0,6 11-12 0,-3 4-4 15,-5 6-7-15,-2 5 3 0,-6 5 0 0,-2 2 2 16,-3 3 1-16,-2 3 4 0,1 0-5 0,2 1-28 16,0-1 24-16,5-1-29 0,5-3 25 0,5-2 4 15,6-2-4-15,5-2 3 0,5-2-10 0,6-17 2 16,6 28-4-16,-6-28 3 0,29 26-1 16,-6-12 3-16,9-3-1 0,3-2 5 15,6-1-2-15,4-4 0 0,2 2-2 0,-2 0-1 16,-3 1-1-16,-5 1 2 0,-8 2-3 0,-4-3 2 15,-6 3-3-15,-19-10 2 0,18 19-3 0,-18-19 2 16,-5 33-3-16,-7-8 2 0,-6 5-3 0,-9 3 6 16,-5 2-6-16,-4-4 5 0,-3 1-4 0,-1-3 6 15,2-1-11-15,2-5 2 0,6-3-12 0,5-6-7 16,25-14-13-16,-29 21-15 0,29-21-37 16,0 0-26-16,0 0-14 0,0 0-65 0,36-5-44 15,-10-2-224-15,2-19 55 0,21 12 378 0</inkml:trace>
  <inkml:trace contextRef="#ctx0" brushRef="#br0" timeOffset="6745.3297">12404 1471 1226 0,'-28'-2'140'0,"10"13"-91"0,-6-6-8 16,3 10 10-16,-8-4 5 0,6 7 2 0,-8 0-17 15,5 5-5-15,-2-1-13 0,3 4 9 0,0 3-6 16,4 3 7-16,-1-2-7 0,6-1-4 0,2-6-9 15,4-3 1-15,4-1-8 0,6-3 3 0,0-16-5 16,12 27-1-16,-12-27-1 0,32 16 0 16,-9-11-3-16,4-5 2 0,2-5 0 15,2-2 0-15,5-7 1 0,-1-1-3 0,0-6 3 16,-1-1-5-16,-1-3 2 0,-3 1-4 0,-3-7 5 16,-1 2-7-16,-8 2 6 0,-3 0-8 0,-6 6-2 15,-6 2-10-15,-2 1-2 0,-6-3-13 0,5 21-4 16,-16-32-13-16,16 32-6 0,-29-27-11 0,29 27 3 15,-36-14-9-15,36 14-13 0,-36 1-3 16,36-1-30-16,-26 14-28 0,26-14-44 0,-11 31-120 16,11-31-62-16,6 33 278 0</inkml:trace>
  <inkml:trace contextRef="#ctx0" brushRef="#br0" timeOffset="7151.5866">12865 1570 1462 0,'-27'5'94'0,"-9"-4"-48"0,5 6 3 15,-3-5 11-15,4 9-3 0,-4-2-17 0,5 5-7 16,1 0-16-16,3 5 0 0,6-1-4 0,3 3-1 16,4-1-5-16,5 0 1 0,3-1-8 15,5 0 4-15,5-1-4 0,4 1 3 0,-10-19-4 16,34 29 2-16,-9-20 1 0,4-3 1 15,2-4 3-15,6-2 2 0,1-7 1 0,-2-3-1 16,0-4 0-16,0-4-3 0,0-5 4 0,-1-1-3 16,2-12 4-16,-1-3-12 0,1-2 3 0,-2-3-6 15,-1 3 5-15,0-1-3 0,-3 2 8 0,-5-1-8 16,-2 5 8-16,-6-3-8 0,-1 3 6 16,-3 1-6-16,-3 3 6 0,-3 6 21 0,-5 4-19 15,-3 22 19-15,-1-27-24 0,1 27 0 0,0 0 0 16,-17 0 0-16,17 0 0 0,-27 22 0 0,8 0 0 15,-5 9-3-15,-6 7-3 0,0 8 7 0,-3 2-11 16,3 0 7-16,4-1-8 0,6-2 1 0,9-2-15 16,4 0-1-16,10 1-23 15,4-4-8-15,10 2-22 0,3-16-9 0,13 7-27 16,-8-20-32-16,25 16-90 0,-16-10-252 0,12-15 11 16,13 10 264-16</inkml:trace>
  <inkml:trace contextRef="#ctx0" brushRef="#br0" timeOffset="7354.7316">13703 1502 1225 0,'-26'-5'384'0,"6"-2"-329"0,20 7-19 15,-32-1 1-15,32 1 0 0,-33 18-13 0,14-1-4 16,-2 3-11-16,-1 6 2 0,3 4-6 16,-2 5 5-16,2 3-7 0,2 1 5 0,2-1-9 15,5-7 4-15,4 2-15 0,4-6-3 0,6 0-25 16,-1-5 0-16,8 0-21 0,-11-22-12 0,27 33 0 15,-27-33-137-15,38 9-92 0,-10-6-237 16,-8-18 51-16,14 15 476 0</inkml:trace>
  <inkml:trace contextRef="#ctx0" brushRef="#br0" timeOffset="7510.9724">13580 1229 1543 0,'0'0'-20'0,"-22"3"-17"16,22-3 1-16,0 0 14 0,0 0 0 0,0 0-35 16,30 27 10-16,-30-27-48 0,37 14-11 0,-20-10-31 15,14 6-110-15,0 8-150 0,-14-13 78 0,20 17 319 16</inkml:trace>
  <inkml:trace contextRef="#ctx0" brushRef="#br0" timeOffset="7854.732">13883 1513 1267 0,'-12'19'119'0,"12"-19"-43"16,-20 14-12-16,20-14 3 0,-17 17-1 0,17-17-17 16,-18 22 0-16,18-22-20 0,-19 31-9 15,11-14-5-15,2 6 2 0,1 0-6 0,1 1 3 16,0-1-9-16,1-4 2 0,3-19-2 16,3 30 2-16,-3-30-4 0,8 20 1 0,-8-20-4 15,17 11-1-15,-17-11 1 0,28 0 0 0,-9-5 3 16,0-4 1-16,4-4 3 0,4-5-2 0,1-6 4 15,0-4-6-15,-1-4 3 0,-2 1-7 0,-3 1 4 16,-2 1-6-16,-2 3 7 0,-5 1-3 0,1 3 2 16,-2 0-2-16,-4 4 1 0,-8 18-4 15,12-28 3-15,-12 28-1 0,0 0 1 0,0 0 2 16,0 0 0-16,0 0-1 0,0 0-1 16,0 0 1-16,-15 22-5 0,4 0 6 0,-4 6-6 15,2 0 2-15,-1-1-8 0,3 1-4 0,5 0-12 16,0 1-2-16,6 2-15 0,1-5-3 0,9 3-23 15,-10-29-23-15,32 36-57 0,-32-36-86 0,42 6-255 16,-12 3-31-16,-7-17 285 0</inkml:trace>
  <inkml:trace contextRef="#ctx0" brushRef="#br0" timeOffset="8354.7576">14492 1463 1148 0,'-33'12'340'0,"10"-13"-277"15,23 1-12-15,-35 14 4 0,35-14-3 16,-30 21-16-16,15-4-7 0,15-17-10 0,-25 32 0 16,14-15-7-16,3 1 1 0,3 0-8 0,3-1 1 15,2-17-6-15,1 31 3 0,-1-31-2 0,9 26 1 16,-9-26-2-16,0 0 1 0,18 19-2 0,-18-19 2 16,0 0 6-16,22-2 4 0,-22 2 6 0,19-23 0 15,-19 23 0-15,22-32-4 0,-11 14 1 16,3-1-6-16,-1-1 0 0,-1 1-4 15,-1 1 0-15,-2-2-3 0,-2 1 3 0,-1 0-5 0,1 1 3 16,-1 0-3-16,-6 18 5 0,12-30-4 0,-12 30 2 16,7-16-1-16,-7 16 0 0,0 0-1 15,0 0 1-15,0 0-3 0,0 0-2 0,-3 18 3 16,3-18 0-16,-6 37 6 0,1-13-4 0,2 1 3 16,1-2-3-16,4-3 2 0,1-1-4 15,3 1 4-15,-6-20-4 0,14 26 3 0,-14-26-1 16,15 19 1-16,-15-19 1 0,20 4-1 0,-20-4 3 15,28-6-2-15,-9-2 4 0,3-4-1 0,4-6 0 16,-2-4-2-16,3-2-1 0,-2-2-3 0,2 0 3 16,-3 0-4-16,1 2 4 0,-5 1-4 0,0 0 4 15,-6 6-4-15,-14 17 2 0,21-28-1 16,-21 28 0-16,0 0 0 0,0 0 0 16,0 0 0-16,0 0 0 0,0 0 0 0,-3 22 0 15,-2-3 0-15,-6 11 0 0,1 0 0 0,-2 2 0 16,-2 0 0-16,6 1-7 0,-1-2-15 0,3 4-17 15,1-2-3-15,5 2-25 0,-4-11-29 0,12 11-93 16,-8-35-231-16,-2 28-155 0,2-28 16 0,0 0 529 16</inkml:trace>
  <inkml:trace contextRef="#ctx0" brushRef="#br0" timeOffset="9057.8864">15640 1057 921 0,'0'0'159'0,"0"0"-44"15,0 0-22-15,0 0 5 0,0 0-2 0,0 0-16 16,0 0-29-16,0 0-20 0,-19 21-21 15,19-21-2-15,-16 35-2 0,6-8 12 0,-2 5 0 16,1 3-10-16,-1 2 31 0,4 3-34 0,-2 1 19 16,3 4-11-16,-1-1-15 0,1 3 9 15,-3-2-10-15,0 1 9 0,0 4-12 0,-1 0 4 16,-2 3-20-16,-1-7 0 0,3 0-27 0,-5-11-6 16,9 4-35-16,-9-17-30 0,18 8-53 0,-2-30-68 15,-6 25-102-15,6-25-99 0,0 0 207 0</inkml:trace>
  <inkml:trace contextRef="#ctx0" brushRef="#br0" timeOffset="9245.3925">15493 1653 1126 0,'0'0'148'0,"-12"-35"-35"0,12 35-2 16,-9-20 1-16,9 20-13 0,0 0-19 0,0 0-25 16,0 0-18-16,0 0-15 0,0 0-13 0,0 0-5 15,0 0-4-15,0 0 1 0,19-15 0 0,-19 15-2 16,29-10 1-16,-10 3-2 0,7 0-11 15,2-5-11-15,4 1-11 0,-1-5-19 0,6 2-9 16,-6-7-19-16,12 9-32 0,-12-18-55 0,18 18-92 16,-14-8-221-16,3-7 15 0,9 17 317 0</inkml:trace>
  <inkml:trace contextRef="#ctx0" brushRef="#br0" timeOffset="9449.0452">16127 901 1671 0,'-21'14'18'16,"0"1"-8"-16,1 4 8 0,3 4 16 0,-6 5-1 16,3 6 3-16,-3 7-15 0,1 6 3 0,1 3 0 15,2 1-19-15,-2-1 18 0,4 1-26 0,3 0 4 16,-1 0 8-16,4-3-14 0,1 2 6 0,3-4-14 16,1 3 3-16,4-3-25 0,-1-3-5 15,8 0-23-15,-4-14-17 0,15 11-46 0,-13-19-29 16,20 15-71-16,-16-12-280 0,-7-24 65 0,43 24 217 15</inkml:trace>
  <inkml:trace contextRef="#ctx0" brushRef="#br0" timeOffset="9980.3021">16264 1463 1534 0,'0'0'96'0,"-23"-4"-77"0,23 4-1 16,-27 9 7-16,27-9 11 0,-26 23-5 0,11-6-9 15,-1 2-7-15,2 3 3 0,-2-2-1 0,4 4 8 16,-1-4-4-16,5 8 2 0,1-4-8 0,3-2 0 16,4-1-10-16,0-21 0 0,11 24-3 15,-11-24 0-15,28 14-1 0,-10-11 2 16,4-6 1-16,2-3 0 0,4-6 4 0,4-2-3 16,1-9 2-16,0-3-4 0,-2-3 5 0,0 0-7 15,-2 4 3-15,-1-1-5 0,-5 1 4 0,1-2-4 16,-6 2 4-16,-2-2-4 0,-1 3 4 0,-8 4-3 15,2 0 1-15,-6 3-2 0,-3 17 1 0,2-19-1 16,-2 19 2-16,0 0-3 0,0 0-1 16,0 0-2-16,-24 18-3 0,14 2 1 0,-3 7 0 15,-1 11 7-15,-1 5-4 0,-4 9 11 0,-3 10-13 16,0 6 11-16,-1 7-10 0,-3 2 13 0,0-1 11 16,-1 3-15-16,0-4 14 0,3-4-17 15,3-7-5-15,4-6 11 0,2-8-7 0,4-4 6 16,3-8-5-16,3-7 4 0,0-7-5 15,3-5 4-15,2-19 0 0,-3 20 3 0,3-20-3 16,0 0-4-16,0 0 0 0,0 0 0 0,0 0 0 16,0-22 0-16,0 22 0 0,-1-36 0 0,1 7 0 15,1-5 0-15,2-4 0 0,-2-1 0 0,3 0 0 16,-2 0 0-16,3-1 0 0,0-2 0 0,3-7 0 16,2 2 0-16,2-1 0 0,4 1 0 0,3 4-21 15,5 1 9-15,4 6 0 0,-3 2-13 16,4 9-5-16,-1 0-14 0,1 10-1 0,-2-5-16 15,12 12-25-15,-11-11-27 0,13 20-40 0,-15-22-119 16,9 11-237-16,3 10 28 0,-6-14 299 16</inkml:trace>
  <inkml:trace contextRef="#ctx0" brushRef="#br0" timeOffset="10430.0168">17002 1549 1455 0,'-17'-17'84'0,"17"17"-30"0,0 0 1 16,0 0 3-16,-20-15-11 0,20 15-10 0,-20-3-5 15,20 3-5-15,-25 10-5 0,25-10-1 16,-33 20-8-16,13-4 2 0,-3 1 2 16,1 8 2-16,-3 3-2 0,-2 6 5 0,3 1-11 15,1-1 4-15,2-3-9 0,5-3 1 0,4-4-4 16,6-4 1-16,6-20-5 0,1 25 1 0,-1-25-3 15,0 0 1-15,28 18 1 0,-28-18 0 0,32-2 2 16,-12-7-1-16,5-5 2 0,3-7-6 0,1-5 4 16,5-7-6-16,1-9 7 0,4-4-2 15,1-4 5-15,-1-1-3 0,-1 4 4 0,-5 0-7 16,-3 1 6-16,-7 0-7 0,-3 4 9 0,-3 0-8 16,-6 3-8-16,-2-1 17 0,-3 4-17 0,-2 2 16 15,-3 7-4-15,-2 8-5 0,1 19 7 16,0 0 2-16,-17-16 0 0,17 16-6 0,-18 13 0 15,18-13 0-15,-29 43 0 0,9-8-5 16,-2 8 10-16,-2 5-5 0,1 2 0 0,1 4 0 16,3-5 0-16,4 2 0 0,4-6 0 0,4-3-11 15,8-2-19-15,3-3-2 0,9 1-12 0,0-9 1 16,9 1-18-16,0-13-10 0,11 4-36 0,-10-19-41 16,20 19-78-16,-20-24-175 0,10 1-83 0,3 4 96 15,-14-20 388-15</inkml:trace>
  <inkml:trace contextRef="#ctx0" brushRef="#br0" timeOffset="11024.1768">17427 1507 1310 0,'0'0'185'0,"0"0"-137"0,-18-4-10 0,18 4 4 16,-22 17-2-16,22-17-13 0,-27 36 2 16,11-13-6-16,3 5 5 0,-1 4-7 0,5 3 6 15,-2-3-14-15,3 5 9 0,1-8-4 16,1 0 2-16,1-5-5 0,2-2 0 0,0-3-3 15,3-19 2-15,-1 25-2 0,1-25-4 0,0 0-8 16,0 0-1-16,0 0 1 0,0 0 2 0,0 0 4 16,17 4 3-16,-17-4 5 0,16-24-3 0,-5 3 0 15,1-3-9-15,0-1 2 0,1-3-5 16,-1 0 3-16,2-2-4 0,-2-5 4 0,0 0-5 0,-1 0 8 16,0 2-3-16,-1 3 2 0,-2-2-3 15,2 3 2-15,0 2-3 0,-2 2 1 16,2 6-3-16,-1 2 2 0,-9 17-2 0,14-22 1 15,-14 22 0-15,0 0 0 0,17-5-2 0,-17 5 2 16,0 0-2-16,26 14-1 0,-26-14 0 0,23 24-5 16,-23-24 4-16,28 27-3 0,-28-27 3 0,34 21-1 15,-16-10 0-15,2-1-2 0,-1 0 5 16,2-3-3-16,1-2 3 0,-1-3 3 0,0-1-2 16,-3-2 4-16,-18 1-2 0,31-2-1 0,-31 2 2 15,0 0-1-15,19-9 3 0,-19 9 6 0,0 0 4 16,0 0 0-16,0 0 1 0,0 0-3 0,-19-13-2 15,19 13 2-15,-17 0-5 0,17 0-6 16,-28 6 0-16,28-6 0 0,-33 19 0 0,15-3 0 16,1 3 0-16,-2 4 0 0,2 3 0 15,0 0 0-15,3 6 0 0,0-2 0 0,6 1 0 16,2-2 0-16,5-4 0 0,3-5 0 0,3-2 0 16,-5-18 0-16,19 28 0 0,-19-28 0 0,30 19 0 15,-12-14 0-15,4-3 0 0,0-5 0 0,2-5 0 16,0-4 0-16,2-3 0 0,0-4 0 0,-2-3 0 15,-3-3 0-15,1-1 0 0,-2-2 0 0,-1-3 0 16,-2-1 0-16,-3 2 0 0,-5 2 0 16,0 3 0-16,-3 2 0 0,-2-4-9 0,-1 4-36 15,-3-2-26-15,0 25-22 0,3-41-39 16,-3 41-67-16,0-27-80 0,0 27-270 0,0 0 59 16,0 0 311-16</inkml:trace>
  <inkml:trace contextRef="#ctx0" brushRef="#br0" timeOffset="11430.4352">18476 1415 1638 0,'-22'13'70'0,"-8"-1"-35"0,2 5 11 0,-7 3-2 15,3 4-2-15,-1 0-14 16,3 5-2-16,0 0-11 0,0 4-2 0,1 4-10 15,2 1 2-15,2 0-7 0,2-1 7 0,3-5-7 16,4 0 2-16,3-7-8 0,2-2-4 0,5 0-17 16,6-23 2-16,-5 33-16 0,5-33-2 0,0 0-18 15,0 0-16-15,0 0 16 0,0 0-51 0,31-1-26 16,-28-24-41-16,18 12-20 0,-15-16 47 0,12 7 84 16,-7-4 78-16,-2-3 76 0,4 6 37 15,-10-10 7-15,10 10-5 0,-14-12-15 0,12 12-13 16,-16-11 6-16,5 34-9 0,-1-37-1 0,1 37-8 15,-8-17-8-15,8 17-14 0,0 0-15 16,-17-1-15-16,17 1-16 0,-16 16-2 0,16-16-5 16,-13 33-1-16,7-11-5 0,2 2 1 0,4 1-5 15,3 0 5-15,3-1-6 0,5-4 3 16,3-1-7-16,3-5-4 0,5-1-15 0,3-4-10 16,5-1-17-16,-1-5-10 0,8 0-13 0,-7-10-9 15,13 9-16-15,-12-18-62 0,18 14-162 0,-11-9-206 16,-8-9 51-16,5 13 408 0</inkml:trace>
  <inkml:trace contextRef="#ctx0" brushRef="#br0" timeOffset="11618.0132">18654 1472 1366 0,'0'0'193'0,"-7"-28"-107"0,7 28-15 16,0 0-16-16,-25 1-9 0,25-1-15 0,-24 17-3 16,24-17-5-16,-27 35 1 0,11-9-5 0,2 1 2 15,-1 4-11-15,-1 4 3 0,2 1-9 0,0 0 2 16,3-2-5-16,5-2 4 0,2-7-6 0,1 0 2 15,4 0-11-15,1-5-3 0,2 2-27 0,-4-22-5 16,13 34-17-16,-13-34-16 0,18 23-53 16,-18-23-131-16,0 0-292 0,29-22-14 0,-17 3 330 15</inkml:trace>
  <inkml:trace contextRef="#ctx0" brushRef="#br0" timeOffset="11774.1782">18650 1185 1546 0,'0'0'89'0,"-31"-23"-39"0,31 23-24 0,-22-11-11 16,22 11-13-16,0 0-18 0,0 0-21 0,0 0-32 15,0 0-24-15,0 0-54 0,0 0-50 0,16 28-296 16,-1-7 22-16,-15-21 267 0</inkml:trace>
  <inkml:trace contextRef="#ctx0" brushRef="#br0" timeOffset="12149.2132">19003 1466 1614 0,'0'0'108'0,"-39"22"-54"16,20-6 13-16,-5-1-21 0,3 6-1 0,-6-1-13 16,2 4-3-16,-3 0-6 0,3 8-5 15,2 1-13-15,2 3 1 0,2-1-6 0,3-2 0 16,6-8 0-16,7-2 0 0,3-5 0 0,0-18 0 15,15 28 0-15,-15-28 0 0,31 18 0 0,-9-13 0 16,2-5 0-16,3-5 0 0,3-7 0 0,1-5 0 16,0-6 0-16,3-7 0 0,0-4 0 0,3-4 0 15,-1-5 0-15,-2-3 0 0,0 2 0 16,-2-3 0-16,-2 5 0 0,0-2 0 16,-3-2 0-16,0-1 0 0,-2 0 0 0,-1-2 0 15,-1 3 0-15,-4 0 0 0,-2 8 0 0,-4 9 0 16,-13 29 0-16,9-23 0 0,-9 23 0 0,0 0 0 15,0 0 0-15,-17 23 0 0,3 4 0 0,-7 11 0 16,-7 10 0-16,-4 6 0 0,-2-1 0 0,0 5 0 16,2-1 0-16,0-2 0 0,6-5 0 15,4-3 0-15,12-2-15 0,1-9-74 0,18 13-121 16,-18-21-435-16,22-1 32 0,1-4 139 0</inkml:trace>
  <inkml:trace contextRef="#ctx0" brushRef="#br0" timeOffset="12708.1723">19570 1650 1698 0,'-31'-4'70'0,"31"4"-35"0,-22-1-10 0,22 1 4 15,0 0-3-15,0 0-4 0,0 0-7 0,-11 17-8 16,11-17-5-16,0 0 2 0,20 12 3 0,-20-12 1 16,28 11 0-16,-10-9-1 0,4-2-1 15,1-1-3-15,1-6 1 0,1 2-4 0,-3 0-2 16,-5-5 2-16,-17 10 0 0,28-17-2 0,-28 17 4 16,15-17-2-16,-15 17 1 0,6-19 1 15,-6 19 2-15,-1-23-2 0,1 23 3 16,-9-22-6-16,9 22 5 0,-20-15-1 0,20 15 1 15,-27-8 3-15,8 8-3 0,-2 5 1 0,-3 2-3 16,-4 4 5-16,2 4 0 0,0 7 4 0,0 2-5 16,3 5-6-16,1 2 0 0,3 1 0 0,3-1 0 15,4-4 0-15,3-2 0 0,4-2 0 16,4-1 0-16,5-4 0 0,4 0 0 0,4-1 0 16,7-4-8-16,0-2-9 0,4-1-17 0,1-6-1 15,7 0-16-15,-1-5-15 0,13 5-38 0,-9-19-80 16,23 19-242-16,-12-14-169 0,0-4 81 0,5 9 502 15</inkml:trace>
  <inkml:trace contextRef="#ctx0" brushRef="#br0" timeOffset="16140.335">20288 1361 1283 0,'-29'8'60'0,"29"-8"-30"0,-13 23-16 0,7-2 6 15,-4 0 4-15,1 11 9 0,-4-1-14 0,1 7 2 16,-3 2-15-16,0 6 6 0,-1 2-10 0,-3 2 6 15,1-1-10-15,4-5 8 0,-2-6-9 0,4-3 7 16,3-4 26-16,2-2-33 0,4-4 21 16,1-7-47-16,6 6-41 0,-4-24-50 0,11 26-91 15,-11-26-133-15,0 0-125 0,21-5 131 16,-18-22 338-16</inkml:trace>
  <inkml:trace contextRef="#ctx0" brushRef="#br0" timeOffset="16327.8569">20100 1772 1043 0,'-24'-6'225'15,"3"-6"-128"-15,21 12-18 0,-29-10-1 16,29 10-3-16,-26-1 0 0,26 1-7 0,0 0-20 16,-21 12-12-16,21-12-16 0,0 0-13 0,0 0-5 15,0 0-1-15,0 0 1 0,0 0 3 0,28 7 1 16,-9-7 1-16,4-2-1 0,4-2-5 0,4-2 1 16,4-3-4-16,3 1-8 0,1-8-21 15,5 7-30-15,-8-17-44 0,13 21-84 0,-22-27-165 16,13 15-191-16,-2 4 30 0,-10-15 445 15</inkml:trace>
  <inkml:trace contextRef="#ctx0" brushRef="#br0" timeOffset="16577.8318">20803 1099 1580 0,'0'0'48'15,"0"0"-13"-15,0 0 7 0,0 0 0 0,0 0-1 16,-16 25-7-16,16-25-8 0,-5 35 1 0,0-8 5 16,2 5-30-16,-5 7 22 0,1 2-28 0,-4 5 3 15,-1 3 10-15,0 0-13 0,-3 3 8 0,1-6-6 16,-1 7 6-16,0-2-13 0,1-2 3 16,3-2-21-16,1-7-1 0,5-1-26 0,-2-10-5 15,9 5-34-15,-7-17-29 0,19 13-55 0,-14-30-136 16,0 21-185-16,0-21 47 0,21 8 350 0</inkml:trace>
  <inkml:trace contextRef="#ctx0" brushRef="#br0" timeOffset="16780.9618">20738 1576 1384 0,'-23'-13'164'0,"23"13"-71"15,0 0-22-15,0 0-11 0,-19-3-14 0,19 3-17 16,0 0-16-16,0 0-11 0,0 0-3 0,0 0 2 15,0 0 0-15,23 18 3 0,-23-18-2 0,33 3-2 16,-9-7 0-16,5-1 0 0,5-4-14 16,2-7-18-16,7 1-23 0,-5-9-38 0,12 8-34 15,-17-21-72-15,18 21-153 0,-11-8-151 0,-6-7 28 16,7 17 457-16</inkml:trace>
  <inkml:trace contextRef="#ctx0" brushRef="#br0" timeOffset="16968.4742">21253 1000 1462 0,'-46'18'124'0,"31"2"-81"0,-8 3-18 16,6 6 20-16,-4 2 2 0,3 7-15 0,-4-2 14 15,3 6-37-15,-2 1 18 0,1 4-8 0,2 1-14 16,1 0 8-16,0 1-14 0,5-3 7 0,-1-1-12 16,4-1 7-16,2 2-12 0,2-2 4 0,7-2-16 15,1-8-8-15,9 0-32 0,-2-11-15 16,12 7-48-16,-22-30-74 0,47 35-98 15,-17-24-238-15,1-10 82 0,10 9 385 0</inkml:trace>
  <inkml:trace contextRef="#ctx0" brushRef="#br0" timeOffset="17484.1064">21337 1550 1291 0,'0'0'281'0,"-31"11"-218"0,31-11-23 16,-25 11 0-16,25-11 6 0,-23 26-9 0,12-9 0 15,0 1-12-15,1 2-3 0,1 1-4 0,5-2-1 16,1 0-4-16,3-19-2 0,3 29-7 0,-3-29 2 16,13 23-4-16,-13-23 1 0,19 15 1 15,-19-15-3-15,31 6 0 0,-12-6 1 0,2-4-3 16,2-3 6-16,1-4-4 0,1-3 0 16,-1-3 2-16,-1-4-6 0,-2-2 7 0,-2 0-6 15,-3-1 5-15,-1 1-3 0,-4 3 2 0,-2 1-2 16,-9 19 0-16,9-30-2 0,-9 30 0 0,1-22-4 15,-1 22-1-15,0 0 0 0,0 0 1 0,0 0-4 16,-21-10 0-16,21 10 1 0,-17 20-1 0,5 2 7 16,-2 7-1-16,-3 10 6 0,-4 5-8 15,0 6 10-15,-3 6-11 0,0-2 11 0,-4 4 20 16,2 4-23-16,1-2 23 0,1 2-21 0,7-4-10 16,0-4 12-16,5-5-9 0,4-5 7 15,2-2-6-15,2-6 5 0,2-5-5 0,2-5 5 16,2-8-5-16,-2-18 4 0,7 20-3 0,-7-20 2 15,0 0-1-15,0 0 6 0,0 0 9 0,0 0 2 16,15-17 8-16,-15 17-6 0,10-38 0 16,-4 12-7-16,0-6-10 0,1-3-1 0,-2 0 0 15,2-2 0-15,1 1 0 0,-1-3 0 0,1-1 0 16,3-8 0-16,1 0 0 0,3-3 0 0,1 1-7 16,2 7 4-16,3 3 2 0,-1 5-6 15,2 6 2-15,-2 5-5 0,2 2-4 0,-4 2-4 0,3 8-16 16,-3-3-17-16,6 7-11 0,-6-6-28 0,12 10-16 15,-12-12-33-15,17 29-118 16,-35-13-174-16,39-10-64 0,-9 12 179 0</inkml:trace>
  <inkml:trace contextRef="#ctx0" brushRef="#br0" timeOffset="17890.3751">22030 1532 1261 0,'-20'-8'148'0,"20"8"-72"15,-21-4-9-15,21 4 2 0,-27-2-4 0,27 2-16 16,-32 8-15-16,15-1-3 0,-5 3-2 0,2 5 3 16,-6 0-2-16,4 8 4 0,-6 0-7 15,4 8 2-15,-3 1-9 0,2 2 0 0,1 0-7 16,5-6 0-16,6-4-13 0,2 0 0 0,6-5 0 16,2 0 0-16,3-19 0 0,5 25 0 15,-5-25 0-15,0 0 0 0,27 21 0 0,-27-21 0 16,33-3 0-16,-13-4 0 0,5-6 0 0,2-7 0 15,2-5 0-15,0-3 0 0,1-1 0 0,0-4 0 16,-3-2 0-16,-2 0 0 0,-5-1 0 0,-1-2 0 16,-3 6 0-16,-3-2 0 0,-1 1 0 0,-2 2 0 15,-2 2 0-15,-3 1 0 0,1 1 0 0,-3 4 0 16,-3 23 0-16,1-25 0 0,-1 25 0 16,0 0 0-16,0 0 0 0,0 0 0 15,0 0 0-15,-16 28 0 0,5-4 0 0,-1 7 0 16,-4 5 0-16,2 0 0 0,-1-2 0 0,0 1 0 15,4-3 0-15,2 2 0 0,1 0 0 0,5-5 0 16,4 1-5-16,3-9-13 0,4-2-8 0,-8-19 0 16,31 28-15-16,-11-21-5 0,11 2-23 15,-6-15-25-15,18 11-55 0,-17-28-106 0,24 11-259 16,-7-2-22-16,-8-9 269 0</inkml:trace>
  <inkml:trace contextRef="#ctx0" brushRef="#br0" timeOffset="18484.1309">22445 1544 1098 0,'-24'17'344'16,"24"-17"-248"-16,-23 12-44 0,23-12-14 16,-22 26-1-16,10-9-9 0,3 7-2 0,-2-2-10 15,1 2 3-15,-1 1-6 0,2-1 5 0,-2 1 1 16,4-1 0-16,0-2-6 0,2-2-2 0,0-1-10 16,5-19 5-16,-6 30-4 0,6-30 3 0,-2 16 0 15,2-16 0-15,0 0-1 0,0 0 0 0,0 0 1 16,0 0-1-16,0 0 6 0,0 0-4 0,0 0 3 15,18-29-1-15,-10 11-2 0,3-2-3 16,2-4 3-16,0-1-8 0,-1 1 4 0,1-2-3 16,1-2 1-16,-3-1-2 0,1 1 4 15,-1 4-3-15,-1 2 3 0,-1 4-3 0,-9 18 4 16,17-27-4-16,-17 27 4 0,0 0-3 0,17-12 1 16,-17 12 0-16,0 0-3 0,0 0 4 0,0 0-2 15,0 0 0-15,23 12 1 0,-23-12-1 16,0 0-1-16,25 21 5 0,-25-21-4 0,18 13 1 15,-18-13-1-15,22 11 1 0,-22-11-2 0,22 10 3 16,-22-10-3-16,18 6 1 0,-18-6 0 0,0 0-1 16,21 0 1-16,-21 0 0 0,0 0-1 0,0 0 2 15,0 0 2-15,0 0-2 0,0 0 7 0,0 0 3 16,0 0 2-16,0 0 4 0,0 0-7 0,0 0 0 16,0 0-4-16,0 0 1 15,0 0-5-15,0 0-1 0,-25 9-1 0,25-9-3 16,-23 27 2-16,11-6 1 0,-1 3-2 0,-1 0 5 15,5 1-5-15,0-2 7 0,4-1-6 0,2 0 2 16,3-3-3-16,1-1 3 0,1-1-3 0,-2-17 3 16,10 26-1-16,-10-26 1 0,17 17 0 0,-17-17 2 15,21 7-2-15,-21-7 0 0,24-4 0 0,-24 4-1 16,30-14 5-16,-30 14-5 0,32-33 0 16,-15 10 0-16,1 0-1 0,2-2-1 0,-3-3 2 15,-1 1-7-15,-3-5 1 0,0 3-9 0,-3 0-3 16,-4 0-14-16,-1 7-17 0,-9-5-25 15,6 9-31-15,-15-11-52 0,13 29-82 0,-18-35-95 16,18 35-196-16,-19-13 66 0,-3-1 451 0</inkml:trace>
  <inkml:trace contextRef="#ctx0" brushRef="#br0" timeOffset="19249.5043">23253 1599 980 0,'-28'-14'313'16,"28"14"-188"-16,-46-4-48 0,23 6-11 0,-9-6 1 16,7 10 2-16,-8-6-6 0,5 8-6 0,-4-5-12 15,3 6-8-15,0-1-6 0,1 4-4 16,1 0-3-16,4 7-3 0,-1-2-6 0,4-1-2 16,3 3-4-16,17-19-2 0,-24 31-6 15,17-14-1-15,7-17 0 0,-3 27 0 0,3-27 0 16,10 20 0-16,-10-20 0 0,23 16 0 0,-23-16 0 15,31 7 0-15,-14-7 0 0,2-1 0 0,1-6 0 16,0-1 0-16,2-4 0 0,-1-1 0 0,-1-3 0 16,1-1 0-16,-3-2 0 0,-1-3 0 0,-1-2 0 15,-2 1 0-15,-3 1 0 0,-3 1 0 16,-8 21 0-16,10-31 0 0,-10 31 0 0,2-23 0 16,-2 23 0-16,0 0 0 0,0 0 0 0,0 0 0 15,0 0 0-15,0 0 0 0,0 0 0 0,0 0-4 16,0 0-4-16,-19 39 6 0,10-4-3 0,-2 9 7 15,0 5-6-15,0 2 7 0,-1 3-7 0,-1 2 8 16,-2 8 14-16,-2 1-18 0,0 1 0 16,-2 0 0-16,0-8 0 0,0 0 0 15,2-3 0-15,0-4 0 0,0-4 0 0,1-7 0 16,0-4 0-16,2-3 0 0,-2-6 0 0,0-2 0 16,2-6 0-16,14-19 0 0,-26 22 0 0,26-22 0 15,0 0 0-15,-21 5 0 0,21-5 0 0,0 0 0 16,-13-29 0-16,7 9 0 0,5-6 0 0,-1-8-29 15,7-1-15-15,0-6-14 0,7 4-14 0,-4-11-32 16,15 12-53-16,-18-22-99 0,23 10-296 16,-7 1 37-16,-2-8 256 15</inkml:trace>
  <inkml:trace contextRef="#ctx0" brushRef="#br0" timeOffset="19932.0613">23220 1896 1194 0,'0'0'323'0,"0"0"-86"16,0 0-175-16,0 0-24 0,0 0-1 0,0 0-5 15,0 0-7-15,0 0-11 0,0 0-5 0,0 0-7 16,0 0-1-16,0 0-2 0,0 0 0 0,7-17 0 16,-7 17 0-16,26-11 0 0,-7 3 1 0,0-2-1 15,4-1 0-15,-1 1 0 0,1-3 1 16,4 1-2-16,-3-1 7 0,4 1-7 15,-4 0 3-15,-2 0-4 0,-1 1 1 0,-21 11 1 0,28-21 1 16,-28 21-1-16,16-19 0 0,-16 19 1 16,6-22 3-16,-6 22 1 0,-1-20 1 0,1 20-1 15,0 0-1-15,-19-25-3 0,19 25 4 0,-25-4-4 16,25 4-1-16,-31 3 0 0,14 3-1 0,-2 5 1 16,-2 4 1-16,-3 4 3 0,0 4-2 15,1-1 8-15,-3 2-1 0,4-2 2 0,1-4-2 16,4 1 1-16,17-19-4 0,-18 29 1 0,18-29-3 15,0 21-1-15,0-21-2 0,0 0 0 0,26 22-2 16,-8-19 2-16,6-2-1 0,5-4 0 0,7-7 4 16,4-3-3-16,4-4 2 0,-1-2-2 0,2-1 2 15,-3-3-3-15,-3-1 4 0,-3 3-3 16,-4 0 0-16,-7 0 0 0,-4 3 0 0,-6 1 0 16,-15 17 0-16,18-27 0 0,-18 27 0 15,0 0 0-15,8-20 0 16,-8 20 0-16,0 0 0 0,0 0 0 0,0 0 0 0,0 0 0 15,0 0 0-15,-19 11 0 0,19-11 0 0,-23 31 0 16,7-8 0-16,-2 4 0 0,0 1 0 0,-1-1 0 16,3-1 0-16,3-2 0 0,2-3 0 15,4-4 0-15,7-17 0 0,-6 23 0 16,6-23 0-16,0 0 0 0,0 0 0 0,0 0 0 16,20 13 0-16,-20-13 0 0,25-11 0 0,-7-1 0 15,1-5 0-15,2-5 0 0,1-2 0 0,1-4 0 16,3-1 0-16,-1 0 0 0,-2-2 0 0,0 0 0 15,-2 2 0-15,-1 0 0 0,-1 4 0 0,-1 2 0 16,-1 2 0-16,-1 5 0 0,-16 16 0 16,27-23 0-16,-27 23 0 0,0 0 0 0,19-2 0 15,-19 2 0-15,6 27 0 0,-2-5 0 0,-3 10 0 16,-1 5 0-16,0 7-20 0,-3 0-13 16,3 4-30-16,-6-7-19 0,9 11-95 0,-19-25-214 15,19 15-197-15,-3-8 34 0,-5-5 416 0</inkml:trace>
  <inkml:trace contextRef="#ctx0" brushRef="#br0" timeOffset="20635.2382">23241 2593 1255 0,'0'0'361'15,"-49"-11"-208"-15,49 11-90 0,-29-17-17 0,12 11-11 16,-1-1-1-16,1 4-11 0,-2 1-6 16,-2 1-7-16,-3 3-5 0,-2 3 1 0,-2 6-1 15,0 3 4-15,-1 6 0 0,2 5-5 0,-3 2 8 16,2 5-12-16,-1 2 0 0,1 4 0 16,6-3 0-16,3-1 0 0,8-5 0 0,7-5 0 15,4-5 0-15,0-19 0 0,18 27 0 0,-1-19 0 16,6-3 0-16,6-6 0 0,5-5 0 0,3-6 0 15,0-6 0-15,1-3 0 0,0-3 0 0,-2-1 0 16,-2-3 0-16,-2 0 0 0,-5-1 0 0,-3 1 0 16,-4 0 0-16,-5 2 0 0,-3 1 0 15,-2 2 0-15,-2 2 0 0,-6 1 0 0,-1 2 0 16,-2 1 0-16,1 17 0 0,-4-17 0 0,4 17 0 16,0 0 0-16,0 0 0 0,0 0 0 15,-18 27 0-15,8-5 0 0,1 12 0 0,-1 5 0 16,-2 9 0-16,1 2 0 0,-1 6 0 0,-3 6 0 15,0 4 0-15,-2 4 0 0,-2 4 0 0,-2-4 0 16,-2 0 0-16,0-1 0 0,-1-5 0 16,-1-1 0-16,0-6 0 0,-1-2 0 0,1-5 0 15,0-4 0-15,2-6 0 0,3-7 0 0,3-9 0 16,2-6 0-16,15-18 0 0,-17 16 0 0,17-16 0 16,0 0 0-16,0 0 0 0,-8-18 0 0,4 1 0 15,0-6 0-15,3-7 0 0,3-7 0 0,3-2 0 16,4-6 0-16,3-2 0 0,0-2 0 0,2 0 0 15,0-3 0-15,2 1 0 16,0-2 0-16,0 4 0 0,-2 5 0 0,2 6 0 16,-3 5 0-16,1 7-2 0,-2 2-42 0,5 7-21 15,-4-5-34-15,15 16-72 0,-16-21-234 0,24 15-173 16,-1-1 34-16,3-8 406 0</inkml:trace>
  <inkml:trace contextRef="#ctx0" brushRef="#br0" timeOffset="21041.4982">23717 2601 1813 0,'-33'-4'81'0,"1"1"-42"0,-1-1-6 16,3 6-4-16,-2-1-2 0,1 5-15 0,-2 2 1 16,1 3-13-16,-1 4 0 0,2 2 0 15,0 2 0-15,5 3 0 0,0 2 0 0,4 1 0 16,4 1 0-16,2-1 0 0,6-1 0 0,3-1 0 15,6-2 0-15,2-3 0 0,6-1 0 0,-7-17 0 16,25 28 0-16,-7-18 0 0,3-3 0 0,2-4 0 16,1-4 0-16,4-4 0 0,0-4 0 15,4-6 0-15,-1-4 0 0,0-3 0 0,-1-2 0 0,-3 0 0 16,-2-2 0-16,-3 2 0 16,-5 4 0-16,-5-1 0 0,-1 3 0 0,-3 0 0 15,-2 1 0-15,-6 17 0 0,8-26 0 0,-8 26 0 16,0 0 0-16,0 0 0 0,0 0 0 0,0 0 0 15,0 0 0-15,0 0 0 0,-24 27 0 0,11-2 0 16,-2 7 0-16,-1 3 0 0,2 0 0 0,-2 0 0 16,4 0 0-16,1-2 0 0,2-3 0 15,4-5 0-15,6 0-24 0,2-9-35 0,9 3-33 16,-12-19-42-16,39 21-145 0,-16-23-313 0,11-5 41 16,6-1 236-16</inkml:trace>
  <inkml:trace contextRef="#ctx0" brushRef="#br0" timeOffset="21338.4642">24188 2461 1668 0,'-47'6'297'16,"6"13"-242"-16,-4 3-32 0,2 4-19 0,2 1-4 16,3 0 0-16,4 0 0 0,7-3 0 0,8-5 0 15,8 2 0-15,6-4 0 0,5-17 0 0,10 30 0 16,-10-30 0-16,30 25 0 0,-7-14 0 0,4-5 0 15,5-2 0-15,5-4 0 0,1-1 0 16,1 1 0-16,-4-2 0 0,-3 2 0 0,-7 0 0 16,-4 2 0-16,-21-2 0 0,24 5 0 0,-24-5 0 15,0 0 0-15,10 19 0 0,-10-19 0 16,0 18 0-16,0-18 0 0,-13 28 0 0,13-28 0 16,-25 34 0-16,8-14 0 0,-2 1 0 0,-3-1 0 15,-4 2 0-15,2-1 0 0,-1-2 0 16,6 3-1-16,-3-9-74 0,13 10-59 0,-18-23-139 15,27 0-333-15,-21 24 9 0,21-24 237 0</inkml:trace>
  <inkml:trace contextRef="#ctx0" brushRef="#br1" timeOffset="38021.6748">853 3117 1479 0,'-12'-19'30'0,"12"19"-17"16,0 0-10-16,0 0 1 0,-19-9 7 0,19 9 5 15,0 0-1-15,0 0-7 0,-20 28-2 0,12-8-7 16,-1 10 9-16,0 7 16 0,-1 9-25 0,-2 2 33 15,2 6-24-15,-2 2 3 0,1 2 9 0,-1 1-19 16,1 1 7-16,0-2-13 0,2-5 9 0,2-4-12 16,3-4 5-16,6-4-10 0,-2-9-44 15,11 0-12-15,-11-32-81 0,25 48-83 0,-25-48-114 16,24 20-162-16,3-1 205 0,-27-19 304 0</inkml:trace>
  <inkml:trace contextRef="#ctx0" brushRef="#br1" timeOffset="38398.9584">1042 3654 1387 0,'0'0'93'15,"0"0"-41"-15,0 0-16 0,0 0-4 0,0 0-2 16,0 0-7-16,0 0-6 0,0 0-7 16,-17 15-5-16,17-15 2 0,-6 27-4 0,2-10 6 15,-1 0 3-15,-1 2 4 0,1-2-3 0,1 1 0 16,0-1-10-16,4-17 3 0,-5 30-3 15,5-30 2-15,0 23-2 0,0-23-2 0,2 17-1 16,-2-17-16-16,0 0 30 0,0 0-30 0,11 17 29 16,-11-17-13-16,0 0-15 0,23-5 31 0,-23 5-29 15,22-13 31-15,-22 13-12 0,26-29-1 0,-11 8 7 16,0-2-3-16,1-6 5 0,2 0-5 0,-2 0 2 16,0 2-7-16,-1 0 4 0,-3 5-5 0,-1 0 3 15,-2 4-5-15,-9 18 3 0,15-28-4 16,-15 28 0-16,0 0-2 0,0 0 0 15,0 0-1-15,0 0-3 0,17-6 2 0,-17 6-2 16,6 21 1-16,1-3-8 0,-2 1-5 0,3 8-16 16,-4-3-6-16,5 6-24 0,-5-7-14 0,11 10-46 15,-15-33-57-15,31 48-64 0,-17-20-268 0,8-16 62 16,17 13 369-16</inkml:trace>
  <inkml:trace contextRef="#ctx0" brushRef="#br1" timeOffset="38977.114">2319 3624 1597 0,'-17'-8'45'0,"0"-8"-28"0,17 16-3 15,-29-25 13-15,29 25 10 0,-17-17 8 0,17 17-7 16,-20-8-9-16,20 8-10 0,-22-2-5 0,22 2-6 16,-23 5-1-16,23-5-1 0,-24 12-1 15,24-12 2-15,-28 22 0 0,28-22 3 0,-27 30 0 16,14-9 3-16,-1-1-4 0,2 5 3 16,2 0-5-16,1 0 5 0,3 1-6 0,1-3 2 15,4-2-6-15,2-1 0 0,4-3-3 0,-5-17 2 16,13 26-2-16,-13-26-13 0,22 18 13 0,-22-18-13 15,28 8 12-15,-28-8 2 0,33-3-1 0,-16-2 0 16,0-2 3-16,0-4 12 0,-17 11-12 16,30-23 13-16,-30 23-13 0,27-32-2 0,-16 12 3 15,0 0-1-15,-1 0-1 0,-1 2 0 0,-9 18 0 16,16-31-5-16,-16 31 5 0,12-24-5 0,-12 24 1 16,0 0-2-16,0 0 0 0,0 0-3 0,0 0-1 15,0 0-1-15,0 0 1 0,0 0 4 16,21 15 1-16,-14 6 6 0,1 8-4 0,-4 6 4 15,0 7-6-15,-4 6-7 0,-2 4 19 16,-3 6-17-16,-4 3 17 0,-2 5-2 0,-3 0-7 16,-3-2 12-16,-2-2-13 0,1-6 11 0,-1-6-10 15,2-4-6-15,1-7 23 0,1-5-20 0,1-6 19 16,2-5-8-16,12-23-4 0,-20 27 2 0,20-27-1 16,0 0 0-16,0 0-1 0,-19 3-2 0,19-3-2 15,-8-19-9-15,3 0-4 0,-1-7-1 16,3-8-34-16,-2-8 7 0,7-1-37 0,-2-8-16 15,11 12-17-15,-11-17-60 0,21 23-89 0,-19-7-267 16,7-6 23-16,8 15 369 0</inkml:trace>
  <inkml:trace contextRef="#ctx0" brushRef="#br1" timeOffset="39711.4978">2545 3865 1603 0,'-19'4'180'0,"19"-4"-144"0,0 0-28 0,0 0 0 15,0 0 5-15,0 0 1 0,0 0 1 16,0 0-6-16,0 0-3 0,23-14-3 0,-23 14 7 16,35-14-1-16,-12 2 3 0,3-1-3 15,-1-1-3-15,2-1-5 0,0-1 3 0,1-2-6 16,1-2 4-16,1-1-3 0,-2 0 4 0,-2-1-5 15,-4 0 5-15,0 2-4 0,-7 1 5 0,1 0-2 16,-7 1 2-16,-9 18-2 0,6-26 4 0,-6 26-1 16,-6-23 3-16,6 23-1 0,-17-16-3 15,17 16-1-15,-27-11-3 0,10 9 0 0,17 2 1 16,-33 2-2-16,14 5 0 0,-1 3 1 0,-3 5-2 16,-4 5 5-16,2 5-2 0,-3 6 7 0,-1 0-3 15,1 2 7-15,1-1-3 0,4-3 2 0,4-4-6 16,6-4-2-16,6-4-3 0,7-17 0 15,-1 22 0-15,1-22 0 0,0 0 0 0,28 18 0 16,-10-15 0-16,2-5 0 0,8-4 0 16,3-2 0-16,4-7 0 0,4-3 0 0,5-2 0 15,-2-2 0-15,0 0 0 0,-1 2 0 0,-6 2 0 16,-1 1 0-16,-6 2 0 0,-3 4 0 0,-5 2 0 16,-20 9 0-16,25-13 0 0,-25 13 0 0,0 0 0 15,0 0 0-15,0 0 0 0,0 0 0 0,0 0 0 16,0 0 0-16,0 0 0 0,-5 22 0 15,5-22 0-15,-10 32 0 0,3-8 0 0,0 4 0 16,-1 1 0-16,1 0 0 0,0 1 0 0,-1-2 0 16,3-2 0-16,-1-1 0 0,4-2 0 15,0-3 0-15,0-3 0 0,2-17 0 0,3 23 0 16,-3-23 0-16,0 0 0 0,0 0 0 0,17 5 0 16,-17-5 0-16,0 0 0 0,24-21 0 0,-24 21 0 15,26-36 0-15,-11 12 0 0,1-2 0 16,-1-3 0-16,2 0 0 0,-3-1 0 0,1 0 0 15,0 2 0-15,-2 3 0 0,0 0 0 0,-2 5 0 16,0 2 0-16,-11 18 0 0,17-24 0 0,-17 24 0 16,0 0 0-16,0 0 0 0,0 0 0 0,0 0 0 15,17 10 0-15,-17-10 0 0,8 33 0 0,-5-9 0 16,0 5 0-16,-3 2 0 0,0 1 0 16,-3 2 0-16,2-1 0 0,0-1 0 15,2 0 0-15,0-2-14 0,3-2-7 0,2-5-18 16,3 0-18-16,-9-23-18 0,20 35-37 0,-20-35-56 15,33 18-133-15,-11-19-262 0,-4-5 25 0,8 3 380 16</inkml:trace>
  <inkml:trace contextRef="#ctx0" brushRef="#br1" timeOffset="40742.7638">3468 3710 1497 0,'0'0'60'0,"-19"21"-17"15,19-21-1-15,-10 23 1 0,10-23-10 0,1 23-5 16,-1-23-8-16,14 22-1 0,-14-22 0 0,24 19-1 16,-24-19-1-16,35 11-1 0,-15-8-3 15,1-1-2-15,0-4 0 0,3 0-3 0,-2-3-2 16,0 0-3-16,-2-2 0 0,-2 0-3 0,-18 7 3 16,29-18-1-16,-29 18 3 0,23-22-2 0,-23 22 2 15,17-27-2-15,-17 27 3 0,8-32-2 0,-8 32 3 16,-2-33-4-16,0 16 3 0,-3-1-5 15,-2 0 3-15,-1 1-3 0,8 17 2 0,-19-28-1 16,19 28 2-16,-23-16-3 0,23 16 1 0,-28-3-1 16,28 3-1-16,-30 8 0 0,30-8-1 15,-33 27 1-15,14-7-3 0,1 5 5 0,0 1 0 16,2 4 6-16,3-1-2 0,3-1 4 0,5-2-6 16,4-3 1-16,5-2-4 0,3-1 2 0,-7-20-3 15,25 26-8-15,-5-17 10 0,2-4-11 0,6-5 11 16,3-2 15-16,2-6-13 0,2-3 15 15,2-5-12-15,3-1-7 0,-1-1 0 0,1 0 0 16,-3-2 0-16,-5 0 0 0,-1 1 0 0,-4 0 0 16,-2 2 0-16,-3 0 0 0,-2 3 0 0,-3 5 0 15,-17 9 0-15,20-12 0 0,-20 12 0 0,0 0 0 16,0 0 0-16,0 0 0 0,0 0 0 0,-1 23 0 16,1-23 0-16,-10 36 0 0,3-12 0 15,-2 3 0-15,0-1 0 0,-1 2 0 16,1-3 0-16,1 1-8 0,2-2 16 0,0-3-16 15,2-2 16-15,1-2-8 0,3-17 0 0,-2 22 0 16,2-22 0-16,0 0 0 0,0 0-2 0,0 0 0 16,0 0 1-16,0 0 1 0,25-29 2 0,-14 8-3 15,0-3-8-15,1-4 18 0,0-1-17 0,2-1 19 16,0-2-10-16,-3 1-2 0,-2 2 2 16,-2 4-3-16,-3 2 4 0,1 3-4 0,-2 3 3 15,-3 17-2-15,6-23 2 0,-6 23-1 16,0 0 0-16,0 0-1 0,0 0-1 0,0 0 0 15,0 0-1-15,0 0 2 0,24 6 0 0,-24-6 1 16,31 8 0-16,-11-6-1 0,3 0 1 0,4 0-2 16,1-2 0-16,1-2 0 0,2 1-2 0,-2-2 1 15,-1-1-1-15,1 0 0 0,-5 1 2 16,-2-1-1-16,-4 0 2 0,-18 4 0 0,22-6 0 16,-22 6 1-16,0 0 3 0,0 0 3 0,0 0 3 15,0 0-3-15,0 0 0 0,0 0-4 0,-25-14 0 16,25 14 1-16,-32-3 1 0,13 5-4 0,-2 1 0 15,-1 3 0-15,0 4 0 0,0 1 0 0,-2 5 0 16,0 1 0-16,-1 3 0 0,1 3 0 0,1 0 0 16,3 1 0-16,3-1 0 15,5-1 0-15,4-1 0 0,4-2 0 0,4-19 0 16,3 29 0-16,-3-29 0 0,12 21 0 0,-12-21 0 16,25 9 0-16,-6-9 0 0,1-2 0 0,3-5 0 15,0-2 0-15,2-4 0 0,-1-2 0 0,-1-3 0 16,-1 0 0-16,-2-1 0 0,-3-1 0 0,-4 2 0 15,-2 1 0-15,-11 17 0 0,17-30 0 16,-17 30 0-16,8-24 0 0,-8 24 0 0,0 0 0 16,-4-20 0-16,4 20 0 0,0 0 0 0,0 0 0 15,0 0 0-15,0 0 0 0,-19 11 0 0,19-11 0 16,-8 17 0-16,8-17 0 0,-10 29 0 16,6-12 0-16,4-17 0 0,-1 29 0 0,1-29 0 15,7 24 0-15,-7-24 0 0,16 19 0 0,-16-19 0 16,21 12 0-16,-21-12 0 0,29 2 0 15,-12-3-1-15,1-5-18 0,4-1-8 0,-1-8-7 16,6-2-11-16,-3-7-18 0,8 1-16 0,-7-15-51 16,20 17-109-16,-24-23-206 0,11 3-111 0,-2 5 148 15</inkml:trace>
  <inkml:trace contextRef="#ctx0" brushRef="#br1" timeOffset="40914.6491">4986 2952 1741 0,'-12'21'74'15,"-7"6"-40"-15,2 11 10 0,-4 4 1 0,0 9 4 16,-5 3-7-16,2 7-26 0,0-2-14 0,2 4-2 16,4-2 0-16,1-1 0 0,4-1 0 0,4-3 0 15,4-4-7-15,4-7-17 0,8-1-36 0,-2-10-27 16,17 15-133-16,-22-28-245 0,15 11-152 16,0-4 51-16,-15-28 566 0</inkml:trace>
  <inkml:trace contextRef="#ctx0" brushRef="#br1" timeOffset="41039.7171">5062 3791 1897 0,'-47'0'106'0,"29"-1"-80"15,1-1-9-15,17 2-16 0,-26-4-1 16,26 4 0-16,-19-6 0 0,19 6-26 0,0 0-31 16,0 0-42-16,0 0-163 0,0 0-389 0,0 0 43 15,0 0 265-15</inkml:trace>
  <inkml:trace contextRef="#ctx0" brushRef="#br1" timeOffset="42197.2054">373 5245 1015 0,'0'0'261'15,"0"0"-184"-15,0 0-23 0,-12-19-5 0,12 19 5 16,0 0 3-16,0 0-6 0,0 0-17 15,0 0-11-15,0 0-11 0,0 0-5 0,0 0-1 16,-10 24 3-16,10-24-1 0,-10 25 7 0,6-7-5 16,-1 4 3-16,1 5-7 0,0 4 3 0,1 4-7 15,-1 5 8-15,-2 5-8 0,1 5 9 0,-3 2-11 16,-2 1 12-16,-1-1 4 0,-1 1-20 0,0-6 21 16,2-5-23-16,1-8 10 0,6-8 4 0,3-26-5 15,-3 19 2-15,3-19-4 0,0 0 2 16,0 0 6-16,0 0 5 0,22-34 6 0,-10 8-2 15,3-14-13-15,2-7 12 0,1-10-19 16,1-3 12-16,-2-1-4 0,1-1-10 0,-1 2 10 16,-1 2-10-16,-3 3 9 0,-1 2-10 0,-2 5 9 15,0-3 4-15,-4 4-19 0,0 3 21 0,-3 4-20 16,0 7 9-16,-1 7 3 0,-2 5-4 0,0 21 3 16,0-18-1-16,0 18 2 0,0 0-1 15,0 0-2-15,0 0 0 0,-2 28-1 0,2-5 5 16,-1 11-4-16,1 5-5 0,-3 0 22 0,1 4-18 15,1-5 19-15,2 1-5 0,4-4-8 0,2-5 4 16,3-2-7-16,3-5 4 0,3-3-2 0,5-3 2 16,0-5 0-16,6-4 3 0,4-7-2 0,1-4 5 15,4-8-8-15,0-5-3 0,-1-4 0 16,-1-5 0-16,-1-2 0 0,-3-1 0 0,-5-1 0 16,-3 2 0-16,-6 0 0 0,-2 3 0 15,-4 0 0-15,-3 2 0 0,-3 4 0 0,-4 18 0 16,0-28 0-16,0 28 0 0,0 0 0 0,0 0 0 15,0 0 0-15,-17-13 0 0,17 13 0 0,0 0 0 16,-13 23 0-16,5-1 0 0,1 9 0 0,0 9 0 16,-3 4 0-16,1 2 0 0,1 2 0 15,-1 3 0-15,2 1 0 0,-1 0 0 0,0 2 0 16,1-4 0-16,3-2-7 0,1-4-15 0,6-2-5 16,1-6-25-16,7-1 6 0,0-8-42 0,11 1-21 15,-22-28-43-15,50 37-105 0,-50-37-297 0,45 16 19 16,-10-10 338-16</inkml:trace>
  <inkml:trace contextRef="#ctx0" brushRef="#br1" timeOffset="42574.8198">1092 5584 1421 0,'0'0'124'0,"0"0"-76"0,-25 23-16 15,25-23-5-15,0 0 0 0,-7 23-7 0,7-23 4 16,0 0-1-16,29 21 2 15,-12-18 0-15,8-1-1 0,3-5-6 0,6-1-8 16,0-3-5-16,2-3-6 0,0 0 3 0,-4-2-1 16,0 1 0-16,-5 2-2 0,-5 0 2 0,-4 1 0 15,-18 8 7-15,18-12 6 0,-18 12 10 0,0 0-1 16,0 0 0-16,-6-17-8 0,6 17-6 0,-18-12-4 16,18 12-2-16,-33-10-2 0,11 8-1 0,0 2 1 15,-2 3-2-15,0 1 2 0,-2 3-2 16,2 0 1-16,1 4-2 0,1 3 2 0,0 2-2 15,0 4 4-15,0 3-3 0,3 2 5 0,3 2-5 16,4-2 4-16,3 2-4 0,5-4-10 0,3-1 20 16,5-2-21-16,3-3 22 0,-7-17-10 15,26 28-2-15,-6-18 1 0,6-6-4 0,3-4-4 16,9-4-11-16,3-6-8 0,5-6-4 16,2-7-3-16,5 0-36 0,-5-13 2 0,9 6-57 15,-13-19-28-15,18 18-73 0,-23-21-133 0,4 2-131 16,7 10 142-16,-22-17 349 0</inkml:trace>
  <inkml:trace contextRef="#ctx0" brushRef="#br1" timeOffset="42749.2726">1865 4865 1427 0,'-22'-6'113'0,"22"6"-51"16,-23 11-20-16,23-11-10 0,-24 32-13 0,11-7 0 16,-2 6-6-16,0 8 7 0,0 5-8 0,2 5-9 15,-1 4 19-15,2 4-20 0,-2 1 15 0,3 3-6 16,-2-2-15-16,3 2 10 0,1-3-14 15,0-3 9-15,5-3-21 0,-2-7-13 0,7 0-15 0,-3-9-21 16,9 4-6-16,-7-13-24 0,11 6-25 16,-11-33-115-16,5 35-87 0,-5-35-143 15,0 0 163-15,16 29 306 0</inkml:trace>
  <inkml:trace contextRef="#ctx0" brushRef="#br1" timeOffset="43277.4472">1594 5616 748 0,'-18'-20'240'0,"-3"-9"-126"0,13 9-8 0,-13-7 15 15,21 27 0-15,-26-32-8 0,26 32-23 16,-19-13-20-16,19 13-21 0,0 0-21 0,0 0-15 16,0 0-14-16,0 0-3 0,0 0-1 0,13 24 5 15,7-13-1-15,5-1 0 0,9-3-9 0,4-4-8 16,8 0-15-16,2-8-15 0,8 4-15 0,-5-6-7 16,10 7-1-16,-9-9-6 0,6 8 8 15,-7-10-8-15,5 11-28 0,-13-12-26 0,8 12-15 0,-16-10 8 16,3 8 48-16,-11-1 46 15,-5 1 33-15,-22 2 25 0,19-1 56 0,-19 1 50 16,0 0 45-16,0 0 18 0,-27 5-34 0,27-5-31 16,-33 7-28-16,33-7-17 0,-41 7-10 0,23-1-6 15,-7-3-11-15,4 3-4 0,-5 0-5 0,3 3-4 16,-3 1-3-16,3 5 0 0,0-1-6 0,1 4-1 16,0 2-4-16,4 1 0 0,1 1-4 0,3 0 0 15,4-2-6-15,4 0-6 0,6-20-3 16,0 29 0-16,0-29 0 0,16 22 0 0,-16-22 0 15,29 14 0-15,-10-12 0 0,3-2-4 0,2-4 3 16,3-5 6-16,2-3-5 0,1-4 0 0,0-2 0 16,-3-2 0-16,-2 0 0 0,-2 0 0 0,-3 2 0 15,-3-1 0-15,-5 1 0 0,-12 18 0 16,19-32 0-16,-19 32 0 0,11-29 0 16,-11 29 0-16,2-20 0 0,-2 20 0 0,0 0 0 15,0 0 0-15,0 0 0 0,0 0 0 0,-17-2 0 16,17 2 0-16,-10 20 0 0,3-3 0 0,-1 8 0 15,1 1 0-15,1 3 0 0,-1 1 0 0,2 1 0 16,0-5-7-16,4 0-11 0,2-7-14 0,5-2 15 16,-6-17-27-16,22 21 17 0,-22-21-23 0,40 2-13 15,-18-18-27-15,18 10-136 0,-19-20-282 16,19-7-68-16,1-3 188 0</inkml:trace>
  <inkml:trace contextRef="#ctx0" brushRef="#br1" timeOffset="43449.3246">2804 4905 1690 0,'-29'24'137'0,"12"11"-83"15,-3 3-14-15,5 8 5 0,-4 7-5 0,2 4-24 16,0 0 7-16,2 2-21 0,1-6-2 0,4 0 0 16,3-3 0-16,5-4 0 0,3-2-13 15,1-8-16-15,7 3-36 0,-5-13-41 0,15 20-144 0,-17-19-398 16,11 3 47-16,-5-1 267 0</inkml:trace>
  <inkml:trace contextRef="#ctx0" brushRef="#br1" timeOffset="43886.9186">3795 5111 1275 0,'0'0'80'0,"0"0"-43"15,0 0 3-15,0 0-1 0,0 0 5 0,16 24 11 16,-11 0-37-16,-4 3 21 0,0 5-39 0,-1 1 4 15,-2 2 7-15,-2 1-9 0,-1 3 7 0,-1 0-10 16,0-2 7-16,1 0-11 0,2-4 8 0,0-2-13 16,1-7-21-16,6 3-30 0,-4-27-30 0,6 41-73 15,-6-41-65-15,0 0-235 0,12 18-16 16,-12-18 355-16</inkml:trace>
  <inkml:trace contextRef="#ctx0" brushRef="#br1" timeOffset="44043.101">3710 5419 1607 0,'-33'-2'102'16,"33"2"-31"-16,0 0-20 0,0 0-15 0,0 0-15 16,0 0-12-16,0 0-7 0,0 0-3 15,0 0-1-15,17 9 1 0,4-6-1 0,3-3-9 16,8 1-18-16,1-6-22 0,12 6-47 0,-10-16-85 16,25 7-410-16,-13 1 17 0,3-5 225 0</inkml:trace>
  <inkml:trace contextRef="#ctx0" brushRef="#br1" timeOffset="44730.6169">4755 4937 1098 0,'-3'17'334'0,"3"-17"-287"15,0 0-23-15,0 0-6 0,0 0 0 0,0 0 0 16,-20 17 0-16,20-17 2 0,-23 29 7 0,7-13 2 16,2 6 5-16,-3 0-3 0,3 3 3 0,-4 1 10 15,0 4-29-15,-1 0 23 0,2 7-26 0,-1-4 6 16,2 5 6-16,1-4-11 0,4 0 3 16,3-3-9-16,2-3 4 0,3-2-8 0,3-3 2 15,4-2-5-15,-4-21 1 0,17 29-2 0,-17-29 2 16,27 18-2-16,-27-18 1 0,34 6 0 15,-16-7 0-15,3-4 1 0,-1-4-1 0,2-5 3 16,-1-4-2-16,1-5 4 0,0-2-5 0,0-3 3 16,-2-1-4-16,-1 0 6 0,-1 0-4 0,-4 1 3 15,0 0-5-15,-3 4 3 0,-3 1-4 16,-2 4 4-16,-6 19-2 0,9-28-10 0,-9 28 9 16,0 0 2-16,0 0 1 0,0 0 9 0,0 0-11 15,0 0-4-15,0 0 0 0,0 0 0 0,-3 29 4 16,3-7-1-16,-1 5 5 0,0 5-5 0,0 2 6 15,0 1-6-15,1 2 8 0,0 0-6 0,1 0 7 16,1-2-4-16,2-5 4 0,2-4-7 16,0-6 5-16,-6-20-5 0,21 29 2 0,-21-29 2 15,25 14-2-15,-25-14 1 0,32 1 3 16,-14-6 2-16,2-5-5 0,-2-4-4 0,4-5 0 16,-2-4 0-16,-1-5 0 0,-1-5 0 0,0-2 0 15,-6-2 0-15,-2-2 0 0,-3 1 0 0,-3 0 0 16,0 1 0-16,-4 0 0 0,-2 3 0 0,0 1-10 15,-2 6-36-15,-2 0 8 0,3 9-34 16,-6-2-23-16,9 20-39 0,-13-18-95 0,13 18-204 16,0 0-129-16,5 23 135 0</inkml:trace>
  <inkml:trace contextRef="#ctx0" brushRef="#br1" timeOffset="45183.7605">5549 5319 1271 0,'-37'-7'158'0,"17"11"-79"0,-12-6-9 16,9 12 1-16,-11-8-6 0,7 10-6 0,-6-2-10 16,4 6-2-16,-1-1-12 0,3 5-1 15,2-1-9-15,4 3-2 0,4-3-11 0,3 2 0 16,2-3-5-16,12-18-1 0,-6 25-2 0,6-25-2 15,12 20-1-15,-12-20 0 0,25 13 1 0,-8-11 1 16,5-1-1-16,3-3 1 0,4-3 0 16,2-3-1-16,2-3-1 0,-2-1-1 0,1-2 0 15,-3 1 0-15,-2-1 0 0,-3 2 0 0,-3-2 0 16,-4 2 0-16,-17 12 0 0,27-22 0 16,-27 22 0-16,0 0 0 0,18-19-4 0,-18 19-1 15,0 0 3-15,0 0-1 0,0 0 0 0,0 0-2 16,0 0-1-16,-21-2 0 0,21 2-2 0,-16 18 4 15,7-1-1-15,-2 6 4 0,-2 4-2 0,2 3 5 16,1 1-5-16,-1-1 4 0,2 0-7 0,3-3 2 16,2-2-5-16,4-5 1 0,0-20-7 0,11 25-1 15,-11-25-7-15,28 7-1 16,-7-10-4-16,3-9-3 0,7-4-10 0,-1-13-20 16,13 1-15-16,-9-14-20 0,14 7-11 0,-11-20-39 15,15 15-45-15,-18-16-74 0,6-1-186 0,3 16 58 16,-19-19 393-16</inkml:trace>
  <inkml:trace contextRef="#ctx0" brushRef="#br1" timeOffset="45371.2777">6050 4631 1448 0,'0'0'125'0,"0"0"-73"16,-21 31-10-16,21-31-8 0,-18 41 4 0,6-14-11 16,3 7 3-16,-2 3-13 0,2 7 4 15,-1 4-15-15,0 3 7 0,1 5-12 0,-2 0-7 16,0 4 19-16,0 0-21 0,0-1 18 0,1-4-9 15,1-2-13-15,3-5 7 0,2-3-27 16,0-6-3-16,5 0-26 0,-6-17-39 0,15 11-54 16,-10-33-43-16,6 34-66 0,-6-34-91 0,0 0-69 15,0 0 196-15,0 0 227 0</inkml:trace>
  <inkml:trace contextRef="#ctx0" brushRef="#br1" timeOffset="45574.3769">5799 5158 1676 0,'-35'12'90'0,"35"-12"-29"0,-17 10-21 16,17-10-13-16,0 0-16 0,0 0-6 0,0 0-3 15,26 9 5-15,-6-7 1 0,6-4 0 0,7-2-3 16,3-5-11-16,7-1-29 0,-2-4 8 0,9 4-55 16,-5-8 2-16,11 13-60 0,-15-19-84 15,23 19-170-15,-12-4-150 0,-6-7 137 0,11 18 407 16</inkml:trace>
  <inkml:trace contextRef="#ctx0" brushRef="#br1" timeOffset="46136.8911">6123 5373 1623 0,'-17'9'70'0,"17"-9"-43"0,-7 17-11 0,7-17 2 16,0 0 2-16,21 11 5 0,-21-11 4 0,33-2-1 15,-10-4-2-15,7-3-5 0,2-5-2 0,4-3-6 16,0-1-3-16,1 0-7 0,-4-1-1 0,-2-1-4 16,-3 1 4-16,-1 0-3 0,-4-2 3 0,-2 3-4 15,-6 0 1-15,-15 18-1 0,17-30-11 16,-17 30 28-16,2-23-25 0,-2 23 27 16,0 0-12-16,-21-22-3 0,21 22-1 0,-23-9-3 0,23 9 0 15,-28 0-1-15,28 0 0 0,-32 10 2 16,14 1-1-16,-1 5-12 0,-2 3 27 0,-1 5-24 15,1 3 25-15,1 1-8 0,3-1-4 0,3-1 6 16,5-2-7-16,4-3 3 0,5-3-4 16,5-1 1-16,-5-17-2 0,19 26 2 0,-19-26-3 15,34 18 4-15,-11-14-1 0,4-2 0 0,2-3 0 16,2-2-1-16,0-3 2 0,2-2 0 0,-1 0 3 16,-1 1-3-16,-2-2 2 0,-3 3-2 0,-4 2-3 15,-4 1 3-15,-18 3-3 0,24-3 2 0,-24 3-2 16,0 0 0-16,19 6 1 0,-19-6-5 0,0 0 1 15,8 19 0-15,-8-19-1 16,0 21 6-16,0-21-9 0,-7 27 4 0,7-27-3 16,-11 31 2-16,6-14 4 0,5-17-2 0,-13 31-1 15,13-31 2-15,-11 23-1 0,11-23 6 0,0 0-1 16,-9 18 3-16,9-18 3 0,0 0 0 0,0 0 4 16,0 0 1-16,0 0-2 0,0 0 3 0,5-23 4 15,-5 23-4-15,6-28-14 0,1 9 0 0,1-6 0 16,3 0 0-16,0-2 0 0,3-2 0 15,2 0 0-15,2 0 0 0,-1 0 0 0,2 0 0 16,-1 3 0-16,0-2 0 0,-1 4 0 0,-4 2 0 16,-13 22-64-16,28-34-12 0,-4 35-84 0,-20-23-216 15,21 24-233-15,-2-1 1 0,-4-5 455 0</inkml:trace>
  <inkml:trace contextRef="#ctx0" brushRef="#br1" timeOffset="46948.0365">7621 5378 1366 0,'0'0'84'0,"0"0"-70"0,0 0-16 15,0 0 2-15,0 0 11 16,0 0 11-16,7-17 9 0,-7 17 0 0,28-7 0 16,-4 6 1-16,-1-4 1 0,10 4-1 15,4-4-2-15,7 2-6 0,6-1-7 0,6 0-3 16,6-2-4-16,6 1-3 0,4-3-1 0,4-1-4 0,1-2 9 15,1 0 0-15,1-1 3 16,-1 3 1-16,2-2 3 0,1 2-2 0,0-2 0 16,1 2-5-16,-4 0-7 0,-2 2-4 0,-6 1 2 15,-8 2-2-15,-1 1 1 0,-8 0-2 0,-6 2-3 16,-6 0-2-16,-9 1-2 0,-8 0-1 0,-24 0 2 16,21 1 4-16,-21-1 5 0,0 0 3 0,0 0 1 15,-24-1-2-15,3-2-1 0,-10 0-2 0,-5-1 2 16,-7 0 4-16,-5-2-15 0,-5 3 22 15,-2-3-15-15,-2 2 20 0,-2-1 1 0,-1-1 7 16,-1 0-11-16,2-1 3 0,2 0-11 0,2-2-4 16,6 0 3-16,8 0-3 0,7 1 1 15,7 0-3-15,10 2 0 0,17 6-2 0,0 0-1 16,0 0-2-16,0 0 0 0,0 0-2 0,0 0 2 16,27-17 2-16,6 15 1 0,7 0 1 15,10 0 0-15,7 1 0 0,6 0 0 0,3 2-1 16,1 0 0-16,-1 2 0 0,-1 2 0 0,-4 2 2 15,-3 3-3-15,-4 2 3 0,-8 2-1 0,-4 3 0 16,-11-1 0-16,-6 2-7 0,-6 1 20 0,-11 1-19 16,-4 4 10-16,-10 1-5 0,-10 2 0 0,-7 3 0 15,-9 0 0-15,-6 3 0 0,-5-3 0 0,-6 0 0 16,-1 1-1-16,-3-2-3 0,2-3-5 16,-1-2 0-16,1-1-6 0,4-3-6 15,4-1-17-15,1-4-12 0,10 2-29 0,-4-10-22 16,19 12-63-16,-16-25-155 0,33 6-234 0,-18 10 11 15,18-10 401-15</inkml:trace>
  <inkml:trace contextRef="#ctx0" brushRef="#br1" timeOffset="48098.8249">10061 4813 1219 0,'0'0'161'0,"0"0"-70"0,0 0-23 16,0 0-11-16,0 0-7 0,0 0-11 0,-19-1-21 16,19 1-8-16,-10 17-9 0,10-17 3 15,-24 38 1-15,10-11 8 0,-4 5-1 0,1 4 9 16,-2 2-8-16,1 3 6 0,0 1-6 0,1 2-3 16,-1-1 20-16,2-2-22 0,0-3 17 15,3-4-14-15,0-5-6 0,5-5 5 0,2-6-6 16,6-18 2-16,-4 17-4 0,4-17 0 0,0 0 0 15,0 0 0-15,0 0 6 0,0 0 2 0,0 0 3 16,0 0 4-16,10-27-1 0,-5 10-6 16,1-9-1-16,1-6-9 0,3-6-13 0,2-6 19 15,1-2-18-15,2-2 18 0,-3 0-2 0,-1 5-7 16,-2 2 7-16,-2 2-7 0,-2 4 6 0,-2 2-5 16,0 2 5-16,-2 4-5 0,0 3 5 0,-2 6-3 15,1 18 2-15,1-21-2 0,-1 21 2 0,0 0-2 16,0 0 1-16,0 0-1 15,0 0-2-15,0 0 1 0,0 0-1 0,2 19 2 16,-2-19-2-16,6 27 5 0,0-8-3 0,-3-1 2 16,3 1-1-16,1-1 1 0,-1-1-1 0,-6-17 3 15,18 30-2-15,-18-30 2 0,24 23-2 0,-24-23 3 16,31 12 2-16,-13-9-1 0,2-3-4 0,4-3-2 16,0-4 0-16,3-1 0 0,1-6 0 0,-2-1 0 15,-1-3 0-15,-3 1 0 0,-3-3 0 16,-3 2 0-16,-4 1 0 0,-1-1 0 0,-3 1 0 15,-8 17 0-15,13-28 0 0,-13 28 0 0,0 0 0 16,3-18 0-16,-3 18 0 0,0 0 0 0,0 0 0 16,0 0 0-16,0 0 0 0,0 0 0 0,0 0 0 15,-6 24 0-15,5-7 0 0,-1 10 0 16,-1 8 0-16,-1 1 0 0,1 4 0 0,-3 1 0 16,1 3 0-16,-2-1 0 0,2 3-9 15,-1-3-29-15,3 0 12 0,0-4-33 0,4 1-1 16,-4-11-46-16,14 11-59 0,-16-23-71 0,26 15-152 15,-10-9-125-15,-11-23 67 0,30 35 446 0</inkml:trace>
  <inkml:trace contextRef="#ctx0" brushRef="#br1" timeOffset="48473.8023">10401 5210 1586 0,'0'0'45'0,"-17"24"-34"0,17-24 5 0,8 17 6 16,-8-17 11-16,18 18-5 0,-18-18 3 0,33 14-5 16,-12-11 0-16,4-3-5 0,5 0-6 15,2-3-4-15,1-4-6 0,-2 0-1 0,0-1-2 16,-3-2 3-16,-2-1-4 0,-1 0 9 0,-2-2-1 16,-4 0 4-16,-19 13-1 0,28-29-19 0,-28 29 29 15,10-28-25-15,-10 28 27 0,-4-27-10 0,4 27-8 16,-17-29 1-16,17 29-6 0,-30-25 1 15,10 14-4-15,-1 2 1 0,-3 3-2 0,0 4 2 16,-1 2-1-16,-2 5 1 0,0 2 1 16,2 4 1-16,-1 2 4 0,2 5-5 0,1 5-4 15,1 3 20-15,3 3-20 0,5 0 23 0,3-1-14 16,6-2-5-16,4 0 1 0,6-2-3 0,3-2 2 16,8-2-4-16,3-3 0 0,8-2-7 0,5-6-8 15,6-3-11-15,4-9-11 0,8 0-14 0,0-11-35 16,13 4-8-16,-9-16-43 0,15 15-83 15,-22-18-157-15,8-2-138 0,1 8 112 0,-13-19 407 16</inkml:trace>
  <inkml:trace contextRef="#ctx0" brushRef="#br1" timeOffset="48676.9449">11229 4481 1693 0,'0'0'67'0,"-25"15"-44"0,25-15-19 0,-23 28 34 15,13-5-27-15,-2 5 21 0,3 7-8 0,-2 4-13 16,2 6 8-16,0 3-12 0,2 5 7 0,0 2-13 16,-1 0 7-16,1 1-12 0,1-1 8 0,0 4-10 15,0-5-3-15,1-1 11 0,-1-2-23 0,3-5 12 16,-1-6-32-16,4 0-14 0,-3-14-19 16,10 11-74-16,-7-37-101 0,5 24-287 15,-5-24 1-15,0 0 265 0</inkml:trace>
  <inkml:trace contextRef="#ctx0" brushRef="#br1" timeOffset="49208.209">10929 5072 1670 0,'0'0'79'16,"0"0"-68"-16,0 0-10 0,0 0-2 0,22 21 2 15,-22-21-1-15,28 17 0 0,-7-10-1 0,5-2 0 16,8-2-1-16,4-1-6 0,7-1-13 0,-1-5-16 15,6 5-18-15,-6-7-2 0,7 7 9 16,-6-5 9-16,4 5 0 0,-6-4-5 0,2 5-10 16,-12-6-3-16,1 5 12 0,-7-3 13 15,-4 2 16-15,-7 0 11 0,-16 0 8 0,18 2 33 16,-18-2 28-16,0 0 14 0,0 0 14 0,-18 0-14 16,2-3-14-16,16 3-6 0,-33 0-5 0,15 2-9 15,-5-3-5-15,1 4-4 0,-4 1-4 0,2 1-4 16,-4 2-4-16,-3 6-12 0,0 2 24 0,-1 3-26 15,2 1 23-15,1 3-15 0,1 0-6 16,3 1-4-16,3 0-7 0,5-1 0 0,6-3 0 16,11-19 0-16,-8 28 0 0,8-28 0 0,7 19 0 15,-7-19 0-15,21 14 0 0,-4-10 0 16,4-4 0-16,3-3 0 0,5-6 0 0,2-2 0 16,1-4 0-16,2-2 0 0,-2-3 0 0,-3 0 0 15,-2 0 0-15,-4 1 0 0,-3 0 0 0,-3 2 0 16,-17 17 0-16,25-32 0 0,-25 32 0 15,16-24 0-15,-16 24 0 0,6-17 0 0,-6 17 0 16,0 0 0-16,0 0 0 0,0 0 0 0,0 0 0 16,0 0 0-16,0 0 0 0,0 0 0 0,-6 20 0 15,6-20 0-15,-7 40 0 0,-1-14 0 0,0 4 0 16,-1 1 0-16,2-1 0 0,0-1 0 0,4-1 0 16,0-7-7-16,5 1-23 0,-2-22-5 15,12 29-10-15,-12-29-9 0,27 9-15 16,-27-9-22-16,43-17-48 0,-29-15-97 0,24 3-312 15,-7 0 27-15,-1-13 250 0</inkml:trace>
  <inkml:trace contextRef="#ctx0" brushRef="#br1" timeOffset="49395.7229">12117 4525 1683 0,'-51'27'130'0,"37"-3"-80"0,-3 5-17 0,1 10 11 16,-3 5-6-16,1 8 1 0,-2 3-18 15,1 3-12-15,1 3-9 0,3-3 0 0,2-3 0 16,2 0 0-16,5-4 0 0,1-5-9 0,6-3-12 16,-1-5-40-16,9-1-27 0,-7-14-47 0,20 18-164 15,-12-20-286-15,3-2 14 0,2 0 294 16</inkml:trace>
  <inkml:trace contextRef="#ctx0" brushRef="#br1" timeOffset="49926.9965">12683 4770 1031 0,'9'-21'210'15,"-9"21"-170"-15,10-22-9 0,-10 22 11 0,0 0 21 16,0 0 18-16,1-17-3 0,-1 17-15 0,0 0-22 16,0 0-20-16,-8 17-10 0,8-17 0 0,-15 31 1 15,7-6 6-15,-2 4 3 0,3 6 8 16,-2 1-9-16,3 3 7 0,-2 1-17 15,2 0 3-15,-1 2-13 0,1-1 7 0,3 1 10 16,-2-1-23-16,2-1 22 0,1-1-23 0,1 0 2 16,0-4 6-16,1 0-16 0,1-4-2 0,2-2-18 15,-1-8-13-15,7 7-35 0,-9-28-19 0,16 36-47 16,-16-36-69-16,20 14-106 0,-20-14-159 16,19-3 62-16,1 7 421 0</inkml:trace>
  <inkml:trace contextRef="#ctx0" brushRef="#br1" timeOffset="50098.862">12709 5199 1099 0,'0'0'263'16,"-35"-39"-148"-16,35 39 5 0,-19-26-42 0,19 26 11 16,0 0-14-16,-20-9-19 0,20 9-16 15,0 0-18-15,0 0-10 0,0 0-10 16,0 0-5-16,0 0-8 0,1 24 27 0,-1-24-24 16,19 27 26-16,-19-27-19 0,31 21-1 0,-9-14 0 15,4-2-6-15,2-4-5 0,5-1-11 0,1-7-14 16,6-1-12-16,-4-8-13 0,13 6-36 0,-13-18-44 15,20 18-109-15,-22-17-178 0,8-1-76 0,3 11 155 16</inkml:trace>
  <inkml:trace contextRef="#ctx0" brushRef="#br1" timeOffset="50317.6017">13197 4644 1643 0,'-17'12'78'0,"-6"0"-54"0,1 8-2 16,0 0 4-16,3 9 9 0,-1 1-8 0,2 9 2 15,0 1-14-15,4 3 4 0,1 1-11 16,3 1 5-16,3 1-10 0,0 1 4 0,2-1 8 16,0 1-19-16,1-2 14 0,3 0-23 0,4-3 1 15,-1-5-3-15,4 2-15 0,-1-5-1 0,5 3-24 16,-4-8-8-16,8 3-13 0,-4-15-8 0,13 6-47 16,-23-23-22-16,40 19-47 0,-40-19-129 0,30-12-99 15,-1 13 79-15,-16-25 349 0</inkml:trace>
  <inkml:trace contextRef="#ctx0" brushRef="#br1" timeOffset="50817.6148">13356 5129 1291 0,'-23'-7'190'16,"23"7"-109"-16,0 0-4 0,-20 31-37 0,20-31 29 16,-20 33-38-16,8-16 3 0,5 4 4 0,-2 0-8 15,2 3 1-15,1-2-8 0,1 0 1 16,0-2-9-16,4-2 0 0,1-18-7 0,2 26-1 15,-2-26-6-15,0 0 2 0,17 19-3 0,-17-19 2 16,17 1 0-16,-17-1 2 0,26-8 1 0,-26 8 1 16,34-23 1-16,-15 6-3 0,1-2 1 15,-1-3-6-15,1-1 4 0,-3 0-4 0,-3 0 4 16,1 0-4-16,-3 0-13 0,0 2 11 16,-2 2-11-16,-1 2 21 0,-9 17-7 0,11-25 6 15,-11 25-9-15,0 0-2 0,0 0 2 0,0 0-1 16,0 0-3-16,0 0 1 0,0 0-1 0,-4 30-6 15,-2-6 27-15,-1 9-21 0,-4 6 20 0,-3 3-8 16,1 6-8-16,-3 4 9 0,-1 6-9 0,-1 5 8 16,-2 4-9-16,0-2 13 0,-4 2-10 0,3-6-1 15,0-3 14-15,3-5-16 0,2-7 17 16,1 0-5-16,3-12-6 0,2-5 2 0,4-8-4 16,6-21 0-16,-5 18 0 0,5-18 0 15,0 0 0-15,0 0 0 0,0 0 0 0,0 0 0 16,-1-17 0-16,1 17 0 0,1-31 0 0,2 9 0 15,1-8 0-15,0-2 0 0,2-3 0 0,2-1 0 16,-1 0 0-16,3-1 0 0,1 0 0 0,0-2 0 16,0-1 0-16,2-2 0 0,0 2 0 15,2-1 0-15,3 1 0 0,-2 2 0 0,2 7-16 16,-2 2-18-16,2 10-3 0,-2 0-12 0,4 9-15 16,-20 10-23-16,42-19-16 0,-25 2-49 0,21 24-141 15,-8-12-230-15,-3-1 12 0,8 10 334 0</inkml:trace>
  <inkml:trace contextRef="#ctx0" brushRef="#br1" timeOffset="51880.9584">14082 5134 1553 0,'0'0'95'0,"-21"-16"-46"31,21 16 15-31,-28-14-2 0,28 14-15 0,-37-10-6 16,18 7-6-16,-4 1-1 0,2 3-7 0,-1 2-1 15,1 1-12-15,1 4-14 0,0 1 0 16,-2 6 0-16,2 4 0 0,-2 2 0 0,1 5 0 16,3 0 0-16,1-2 0 0,6-1 0 0,2-2 0 15,9-21 0-15,-6 29 0 0,6-29 0 0,6 20 0 16,-6-20 0-16,0 0 0 0,28 15 0 0,-28-15 0 16,33-3 0-16,-9-4 0 0,3-6 0 15,4-5 0-15,3-7 0 0,2-5 0 0,1-1 0 16,-2-1 0-16,-1-2 0 0,-4 2 0 15,1-2 0-15,-4 0 0 0,-2 0 0 0,-3 0 0 0,-4 3 0 16,-2 1 0-16,-3 2 0 0,0 1 0 0,-5 3 0 16,-2 3 0-16,-6 21 0 0,5-21 0 15,-5 21 0-15,0 0 0 0,0 0 0 0,-13 17 0 0,2 0 0 16,-1 6 0-16,-6 9 0 0,0 4 0 0,-1 6 0 16,-2 0 0-16,2 1 0 15,0 2 0-15,4-4 0 0,2-1 0 0,5-5 0 16,5-4 0-16,7-7 0 0,3-5 0 0,9-2 0 15,4-5 0-15,4-2 0 0,5-7-14 0,5-3-5 16,0-4-7-16,5-5-3 0,-1-4-8 0,1-2-1 16,-1-4-7-16,0 3-1 0,-3-8-18 0,1 7-6 0,-10-11 0 0,2 11-6 15,-11-7 30-15,1 6-5 16,-6 0 36-16,-12 18-2 0,12-28 30 0,-12 28 17 16,0-18 11-16,0 18 20 0,0 0 3 0,-18-15 0 15,18 15-9-15,0 0-14 0,-21 14-13 0,21-14-8 16,-18 25 1-16,6-8 2 0,2 6-11 0,-2 1 26 15,1 3-28-15,0-1 23 0,1 2-10 0,1-1-5 16,1-2 3-16,0-2-5 0,0-2 1 0,2-4-6 16,6-17-8-16,-6 26-3 0,6-26 0 15,0 0 0-15,0 0 0 0,0 0 0 0,0 0 0 16,0 0 0-16,0 0 0 0,0 0 0 0,0 0 0 16,23-21 0-16,-13 2 0 0,2-5 0 0,2 0 0 15,-2-3 0-15,1 2 0 0,-2 1 0 16,0-2 0-16,-1 2 0 0,0 0 0 0,-2 1 0 15,-2 1 0-15,0 4 0 0,0 1 0 0,-6 17 0 16,8-20 0-16,-8 20 0 0,0 0 0 16,0 0 0-16,0 0 0 0,0 0 0 0,0 0 0 15,0 0 0-15,0 0 0 0,14 17 0 0,-14-17 0 16,15 18 0-16,-15-18 0 0,22 18 0 0,-22-18 0 16,28 17 0-16,-28-17 0 0,32 12 0 0,-13-7 0 15,1-3 0-15,1-1 0 0,-1-1 0 0,-1-2 0 16,-1-2 0-16,-1 1 0 0,-17 3 0 15,28-11 0-15,-28 11 0 0,0 0 0 0,20-16 0 16,-20 16 0-16,0 0 0 0,0 0 0 0,-2-19 0 16,2 19 0-16,0 0 0 0,0 0 0 15,-20-9 0-15,20 9 0 0,0 0 0 0,-26 8 0 16,26-8 0-16,-23 16 0 0,23-16 0 0,-29 31 0 16,12-10 0-16,-1 5 0 0,-2 2 0 0,1 3 0 15,-1 1 0-15,2-1 0 0,2 0 0 16,4-2 0-16,4-1 0 0,3-4 0 0,5-2 0 15,2-2 0-15,-2-20 0 0,15 26 0 0,-15-26 0 16,27 15 0-16,-9-12 0 0,5-4 0 0,2-5 0 16,3-5 0-16,4-6 0 0,0-5 0 0,2-3 0 15,0-3 0-15,-3 0 0 0,0-1 0 0,-6 0 0 16,-2 0 0-16,-3 3 0 0,-7 0 0 16,-4 3 0-16,-4 3 0 0,-7 3 0 15,2 17 0-15,-11-29 0 0,11 29 0 0,-21-17 0 16,21 17 0-16,-32-5 0 0,14 8 0 0,-1 0 0 15,2 3 0-15,17-6 0 0,-29 17-8 0,29-17-31 16,-16 18-28-16,16-18-11 0,0 0-61 0,10 35-86 0,-10-35-197 0,0 0-148 16,24 6 80-16,-24-6 482 0</inkml:trace>
  <inkml:trace contextRef="#ctx0" brushRef="#br1" timeOffset="52090.1496">15431 5058 1650 0,'-19'10'94'0,"19"-10"-42"16,-27 19-5-16,27-19-11 0,-30 26-9 0,30-26-13 15,-31 35-18-15,15-12 22 0,1 3-26 0,-4 1 20 16,1 3-9-16,-1 1-7 0,-1 2 5 0,1 0-9 16,-3-1 1-16,5-1-16 0,-2-3-7 0,7-1-17 15,-1-7-6-15,7 2-21 0,6-22 18 0,-11 21 7 16,11-21 1-16,0 0-9 0,0 0-39 0,1-21-49 15,-4-6-53-15,16 2-177 0,1 5-56 0,-10-19 191 16</inkml:trace>
  <inkml:trace contextRef="#ctx0" brushRef="#br1" timeOffset="52280.9977">15177 5125 973 0,'0'0'291'16,"-7"-24"-82"-16,7 24-34 0,0 0-41 0,0 0-41 16,0 0-38-16,0 0-22 0,-10 24-11 0,9-6-15 15,-2 2 25-15,3 5-25 0,3-2 9 0,2 0-16 16,2-1 0-16,3 0 0 0,2-4 0 15,2 0 0-15,-14-18 0 0,32 27 0 0,-13-15-6 16,3-5-11-16,6 0-3 0,-1-6-7 0,6 1-7 16,-3-8-12-16,7 1-14 0,-7-10-29 0,13 10-48 15,-19-26-143-15,15 10-289 0,-3 1 48 0,-10-8 281 16</inkml:trace>
  <inkml:trace contextRef="#ctx0" brushRef="#br1" timeOffset="52437.2496">15701 5085 1502 0,'-19'0'274'15,"19"0"-210"-15,-28 31-23 0,17-7-10 0,-6 0 21 16,2 5-29-16,-3 1 14 0,3 2-15 0,3-3-21 16,0 0-1-16,5-4 0 0,1-1 0 0,3-4 0 15,3-3 0-15,0-17 0 0,9 26 0 0,-9-26 0 16,13 17 0-16,-13-17-6 0,0 0-12 16,29 4-7-16,-29-4-12 0,31-17-20 0,-17-5-37 15,13 12-78-15,-21-27-133 0,15 14-277 0,-2-1 51 16,-5-10 312-16</inkml:trace>
  <inkml:trace contextRef="#ctx0" brushRef="#br1" timeOffset="52562.2529">15680 4754 1714 0,'0'0'96'0,"-28"-12"-56"0,28 12-17 16,-25-7-18-16,25 7-30 0,-22 1-54 0,1-13-117 15,21 12-399-15,0 0 17 0,-25 6 174 0</inkml:trace>
  <inkml:trace contextRef="#ctx0" brushRef="#br1" timeOffset="53156.1034">16225 5147 1462 0,'-13'-22'104'0,"13"22"-43"0,-6-17-2 15,6 17-2-15,0 0-7 0,-27-20-11 0,8 11-6 16,-2 6-6-16,-5-2-1 0,1 4-4 0,-4 2-1 16,1 3-2-16,0 2-1 0,0 3 0 0,-1 3-2 15,-1 8-12-15,-2-1 7 0,1 8-11 0,0 2 0 16,1 2 0-16,5 4 0 0,3-1 0 0,5-3 0 16,7-1 0-16,3-6 0 0,7-5 0 0,6-2 0 15,-6-17 0-15,25 24 0 0,-4-15 0 16,3-6 0-16,11-5 0 0,2-7 0 15,3-6 0-15,8-8 0 0,0-6 0 0,4-8 0 16,0-4 0-16,1-5 0 0,1-3 0 0,-3 2 0 16,-2-1 0-16,-7 4 0 0,-4 1 0 0,-8 5 0 15,-2-2 0-15,-3 2 0 0,-6 3 0 0,-3 1 0 16,-5 3 0-16,-5 3 0 0,-3 5 0 16,-3 6 0-16,0 17 0 0,0 0 0 0,-14-17 0 15,14 17 0-15,0 0 0 0,-26 21 0 0,14-1 0 16,-5 9 0-16,0 8 0 0,0 5 0 0,-2 1 0 15,0 5 0-15,1-1 0 0,1 0 0 0,5-1 0 16,1-1 0-16,5-2 0 0,6-2 0 0,4-2 0 16,7-3 0-16,-1-7-38 0,11 2-38 15,-5-13-32-15,16 13-78 0,-32-31-163 16,42 22-228-16,-14-9 41 0,-8-13 360 0</inkml:trace>
  <inkml:trace contextRef="#ctx0" brushRef="#br1" timeOffset="53499.7785">16563 5229 1592 0,'-37'12'124'0,"37"-12"-89"0,0 0-6 16,11 27 13-16,-11-27-2 0,17 19 2 16,-17-19-7-16,32 14-2 0,-10-12-3 0,6-1-5 15,2-3-7-15,2-3-16 0,1-2-2 0,0-2 0 16,-3 0 0-16,-3-2 0 0,-2 0 0 0,-5 0 0 15,-20 11 0-15,28-25 0 0,-28 25 0 16,14-26 0-16,-14 26 0 0,3-29 0 0,-8 12 0 16,5 17 0-16,-17-30 0 0,17 30 0 0,-34-27 0 15,12 18 0-15,-1 0 0 0,-1 6 0 0,-3 3 0 16,2 3 0-16,-3 6 0 0,0 4 0 0,0 5 0 16,0 5 0-16,0 3 0 0,1 4 0 0,0 2 0 15,3 2 0-15,2 0 0 0,5-1 0 0,5-2 0 16,5-3 0-16,7-3 0 15,7 0 0-15,5-2 0 0,5-4 0 0,9-1 0 16,-1-8-29-16,13 3-82 0,-10-21-97 0,28 23-190 16,-15-16-204-16,15 4 57 0,12 5 392 0</inkml:trace>
  <inkml:trace contextRef="#ctx0" brushRef="#br1" timeOffset="53921.6664">17647 5003 972 0,'0'0'354'16,"0"0"-282"-16,0 0-15 0,-22 5-5 0,22-5 1 15,-10 24-6-15,7-1 1 0,-7 4-3 0,4 8-19 16,-4 0 24-16,4 5-30 0,-2-1 16 0,1 2-4 16,0-3-19-16,1 1 3 0,1-4-11 15,-1-3-1-15,4-1-14 0,-1-3 1 0,4-2-14 16,1-5-10-16,4 2-31 0,-6-23-69 0,16 30-97 16,-16-30-152-16,0 0-143 0,0 0 58 0,0 0 442 15</inkml:trace>
  <inkml:trace contextRef="#ctx0" brushRef="#br1" timeOffset="54077.9175">17437 5310 1848 0,'0'0'73'0,"0"0"-39"0,0 0-22 16,0 0-5-16,0 0-5 0,0 0 1 0,26 18-2 16,-9-13 0-16,5 0-4 0,1-1-4 0,4-1-13 15,1-3-20-15,9 3-31 0,-7-12-50 0,22 19-152 16,-9-18-304-16,2 3 13 0,-1 1 260 15</inkml:trace>
  <inkml:trace contextRef="#ctx0" brushRef="#br1" timeOffset="54593.5623">18426 4673 1395 0,'0'0'186'16,"0"0"-164"-16,0 0-13 0,-18 2 8 15,18-2 10-15,-10 23 10 0,2-6-3 0,4 10-5 16,-2 2-9-16,3 7 5 0,-2 3-7 0,2 4 10 16,-2 3-10-16,3 4 5 0,0 3-12 15,-3 4-7-15,0 1 11 0,0 0-18 0,-2-2 14 16,2-4-5-16,0-4-9 0,3-3 7 0,3-6-9 16,0-3 1-16,6-5-15 0,-1-6-7 0,8-4-24 15,-14-21-14-15,30 31-35 0,-30-31-62 0,40 12-64 16,-40-12-172-16,29-17-90 0,-4 13 92 0,-16-21 395 15</inkml:trace>
  <inkml:trace contextRef="#ctx0" brushRef="#br1" timeOffset="54734.1974">18385 5257 1615 0,'0'0'104'0,"-18"-1"-47"0,18 1-23 0,0 0-16 15,0 0-13-15,0 0-4 0,0 0-1 0,28 7-3 16,-6-6 2-16,3-1-6 0,3-3-12 15,9-1-13-15,-3-6-24 0,11 8-20 0,-9-16-33 16,19 14-57-16,-16-22-53 0,17 5-285 0,-4 7 46 16,-13-15 275-16</inkml:trace>
  <inkml:trace contextRef="#ctx0" brushRef="#br1" timeOffset="54952.9411">19007 4552 1508 0,'-21'25'178'16,"-1"-4"-137"-16,3 10-1 0,-2 2-5 0,4 8 10 16,-3 2-13-16,3 6 1 0,-2 2-16 0,2 3 5 15,2 3-16-15,3 0 9 0,2-3-15 0,3 1-8 16,3-6 18-16,3-1-21 0,5-4 15 16,3-5-10-16,4-3-17 0,1-4-6 0,5-3-16 15,2-7-11-15,5 2-18 0,-3-16-24 0,17 15-123 16,-19-29-114-16,16 9-190 0,0-3 32 15,-10-19 432-15</inkml:trace>
  <inkml:trace contextRef="#ctx0" brushRef="#br1" timeOffset="55452.9628">19213 5123 1464 0,'-18'-1'238'15,"18"1"-205"-15,-27 21 14 0,15-4-30 0,12-17 31 16,-21 38-11-16,12-16-12 0,4-2 4 0,-5 0-8 15,6 0 2-15,0-2-8 0,2-1 0 0,2-17-7 16,4 27-1-16,-4-27-5 0,0 0 2 16,29 19-3-16,-29-19 2 0,33-1 0 15,-11-4 1-15,1-7-1 0,1-4-3 0,3-2 0 16,-1-4 0-16,-2 1 0 0,-1-4 0 0,-2 4 0 16,-2-2 0-16,-3 1-9 0,-3 3 18 0,-3-1-19 15,-3 2 20-15,-7 18-10 0,8-30-1 0,-8 30-1 16,2-21-3-16,-2 21 2 0,0 0 0 0,0 0-3 15,0 0 3-15,0 0-3 0,0 0 2 16,-18 28 0-16,6-5-7 0,0 8 22 0,-3 6-18 16,0 3 18-16,1 4-6 0,-3 5-4 0,-1 4 7 15,-4 4-6-15,1 2 8 0,-2 5-12 0,0-1 11 16,1 0-11-16,1-5-3 0,4-5 12 0,3-4-16 16,3-8 15-16,5-5-4 0,2-7-5 15,3-8 4-15,1-21-4 0,2 24 5 0,-2-24-2 16,0 0 0-16,0 0 3 0,0 0-2 15,0 0-1-15,9-17 0 0,-7 0 0 0,3-8 0 16,0-8 0-16,-2-5 0 0,2 2 0 0,-1-1 0 16,0-1 0-16,-2 3 0 0,1-4 0 0,-1 2 0 15,3 1 0-15,0-3 0 0,2 0 0 0,1-1 0 16,3 2 0-16,2 0-6 0,1 5-3 0,2 3-6 16,1 8 0-16,-1 2-15 0,3 8-15 15,-19 12-17-15,34-18-6 0,-17 6-43 0,14 19-78 16,-31-7-139-16,42-11-231 0,-12 15 68 15,-7-12 373-15</inkml:trace>
  <inkml:trace contextRef="#ctx0" brushRef="#br1" timeOffset="56417.2628">19893 5013 1579 0,'-18'1'180'0,"-5"-3"-144"15,1 2-3-15,0 2 5 0,1 4-1 0,-1 0-7 16,2 6-6-16,-2 0-2 0,1 6 0 0,-2 3-3 16,1 4-11-16,2 2 11 0,-1 2-19 0,3 0 0 15,2 0 0-15,4-3 0 0,2-2 0 16,6-3 0-16,4-2 0 0,0-19 0 0,11 26 0 16,-11-26 0-16,25 17 0 0,-7-13 0 0,2-4 0 15,5-4 0-15,2-4 0 0,3-7 0 16,-1-2 0-16,4-6 0 0,0-3 0 0,0-2 0 0,-1-4 0 15,1 1 0-15,-4-2 0 0,-3 1-13 0,-4-1 9 16,-3 3-8-16,-3-3-4 0,-4 5 7 16,-2 2-1-16,-5 1 7 0,-5 4-1 15,-1 3 3-15,1 18 0 0,-11-26 6 0,11 26 1 16,0 0 2-16,-26 0 0 0,26 0-3 0,-24 24 1 16,8-4-1-16,1 5 5 0,-2 3-3 0,3 2 2 15,-1 0-6-15,4 2-2 0,3-3-1 0,1 1-6 16,4-5 12-16,4-2-11 0,4-3 10 0,-5-20-5 15,23 28 0-15,-23-28 0 0,34 17-1 16,-12-14-4-16,1-3-2 0,4-3-3 0,2-5 0 16,2-1-2-16,-1-1-1 0,-2-2-3 0,0-3 3 15,-5 2-1-15,-1 0-10 0,-5 2 30 0,-17 11-26 16,26-13 29-16,-26 13-9 0,0 0 0 16,0 0 3-16,0 0 2 0,0 0 2 0,0 0 0 15,0 0 0-15,0 0-3 0,0 0-2 0,0 0-14 16,-7 23 29-16,0-5-28 0,-1 2 28 15,-1 2-10-15,2 2-5 0,-2 0 7 0,2 2-4 16,0-2 5-16,1-2-5 0,2-2 5 0,0-3-7 16,4-17 2-16,-2 27-2 0,2-27 3 0,0 0-1 15,2 19-1-15,-2-19-3 0,0 0 0 0,0 0 1 16,0 0 3-16,0 0-4 0,22-23-1 0,-22 23 0 16,19-35 0-16,-9 12 0 0,4-1 0 0,-2-1 0 15,0-2 0-15,0 2 0 0,-2 0-4 16,0-1-12-16,-2 2 21 0,1 1-22 0,-2 0 24 15,0 4-6-15,-7 19-3 0,8-26 4 16,-8 26-2-16,0 0 0 0,0 0-1 0,0 0 0 16,0 0 0-16,18-11-1 0,-18 11 1 0,0 0 0 15,27 15 2-15,-27-15-1 0,29 16 0 0,-12-5-1 16,2 1 1-16,2-2-1 0,1 2-10 16,1-2 10-16,0 0-10 0,1-2 22 0,0-2-15 15,-1 0 13-15,-1-3-15 0,-2 0-2 0,-2-2 1 16,-18-1 1-16,26 0 1 0,-26 0 3 0,0 0 7 15,0 0 4-15,0 0 6 0,0 0-1 0,0 0-1 16,-18-18-15-16,18 18 12 0,-25-5-15 0,25 5 15 16,-30-2-6-16,30 2-4 0,-29 2 0 15,29-2 0-15,-33 12 0 0,33-12 0 16,-33 26 0-16,16-10 0 0,0 3 0 0,1 2 0 16,1-1 0-16,4 3 0 0,2-2 0 0,3-2 0 15,5-1 0-15,1-18 0 0,3 30 0 0,-3-30 0 16,20 25 0-16,-20-25 0 0,27 13 0 0,-27-13 0 15,36 3 0-15,-13-5 0 0,3-5 0 0,-1-4 0 16,3-4 0-16,0-4 0 0,0-2 0 0,1-2 0 16,-1 1 0-16,-1-3 0 0,-3 2 0 15,-5 2 0-15,-3 1 0 0,-7 0-13 0,0 3-32 16,-6-3 17-16,-3 20-48 0,0-31 1 0,0 31-64 16,-15-25-80-16,15 25-77 0,-22-5-155 0,22 5-3 15,-27 12 204-15</inkml:trace>
  <inkml:trace contextRef="#ctx0" brushRef="#br1" timeOffset="56949.7909">21269 5134 1646 0,'-28'-10'53'16,"28"10"-8"-16,-27-17-4 0,27 17-5 0,-29-11 2 16,29 11-5-16,-33-2 2 0,15 4-4 0,-4 3-1 15,0 4-1-15,-3 3-6 0,2 3-16 0,-3 5-7 16,-2 4 0-16,-3 3 0 0,0 3 0 0,0 1 0 16,3 2 0-16,5 1 0 0,2-4 0 0,11-2 0 15,2-4 0-15,9-5 0 0,6-2 0 16,-7-17 0-16,23 22 0 0,-23-22 0 0,32 7 0 15,-11-3 0-15,0-8 0 0,6-2 0 16,-2-6 0-16,5-7 0 0,0-1 0 0,-1-5 0 0,-1 1 0 16,0-4 0-16,0 3 0 0,-4-1 0 0,-1 0 0 15,-2 4 0-15,-3-1 0 0,-3 4 0 16,-2 2 0-16,-13 17 0 0,16-21 0 16,-16 21 0-16,0 0 0 0,0 0 0 0,0 0 0 15,-6 23 0-15,-3-5 0 0,-3 11 0 0,-5 6 0 16,-2 5 0-16,-4 9 0 0,-4 6 0 0,-4 6 0 15,-1 3 0-15,-2 1 0 0,1-2 0 0,1-4 0 16,3-4 0-16,2-6 0 0,5-6 0 0,4-6 0 16,6-7 0-16,3-6 0 0,4-3 0 0,5-21 0 15,-2 24 0-15,2-24 0 0,0 0 0 16,0 0 0-16,0 0 0 0,0 0 0 0,0 0 0 16,-19-16 0-16,19 16 0 0,-15-29 0 0,9 13-28 15,-3-10-60-15,9 26-52 0,-14-53-138 0,13 32-339 16,-4-3 52-16,1-4 235 0</inkml:trace>
  <inkml:trace contextRef="#ctx0" brushRef="#br1" timeOffset="57871.7676">21445 5388 1141 0,'0'0'240'0,"0"0"-211"16,0 0-23-16,0 0-3 0,0 0 12 0,0 0 8 16,0 0 5-16,0 0 4 0,0 0-3 15,0 0 3-15,0 0 5 0,0 0 3 0,23-17 2 16,-23 17-5-16,23-3-6 0,-6 1-5 15,1-3-4-15,5 0-5 0,3-1-3 0,1-1-6 16,1-3-2-16,0 1-5 0,0-3 1 0,-2-2-3 16,0 1 2-16,-3 0-2 0,-1-1 3 0,-4 0-1 15,-18 14 2-15,27-30-1 0,-27 30-2 0,11-33-5 16,-11 33-17-16,-4-33 25 0,-3 16-29 16,7 17 25-16,-33-27-12 0,10 14 2 0,-4 5 7 15,-4 2 8-15,-2 5 7 0,-1 4 4 0,-3 3 5 16,3 5 2-16,-5 3-2 0,3 4-12 0,1 1 27 15,2 5-23-15,1 2 26 0,5 3-9 0,3 0-8 16,5 0-1-16,5 0-17 0,8-4-3 0,5 1 0 16,7-3 0-16,5-2 0 0,5 1 0 15,7-4 0-15,4-1 0 0,5-5 0 16,9-2 0-16,4-5 0 0,3-5 0 0,6-5 0 16,-1-5 0-16,7-3 0 0,-4-4-28 0,3 0-4 15,-3-3-12-15,-1 1-4 0,-8-2-11 0,1 5-10 16,-13-10-24-16,9 13-37 0,-23-18-57 0,14 20-48 15,-23-17-51-15,7 12-25 0,-8-1 51 0,-8-1 58 16,-3 18 144-16,1-24 173 0,-1 24 119 16,-16-18 105-16,16 18-4 0,-22-10-65 0,22 10-77 15,0 0-73-15,-18 10-55 0,18-10-5 16,-17 11-25-16,17-11 3 0,-17 24-3 0,6-7-12 16,4 2 3-16,-4 3-7 0,1 5 6 0,-1-1-4 15,1 2 7-15,-2 0-8 0,3 0 3 0,-2-3-11 16,1-1-6-16,1-2-6 0,3-4 0 0,6-18 0 15,-8 27 0-15,8-27 0 0,0 0 0 16,0 0 0-16,0 0 0 0,0 0 0 0,17 11 0 16,-17-11 0-16,18-15 0 0,-18 15 0 0,28-34 0 15,-10 11 0-15,5-3 0 0,1-2 0 0,-1 0 0 16,1 1 0-16,-2 2 0 0,-3 1 0 0,0 1 0 16,-4 2 0-16,0 2 0 0,-2 2 0 0,-13 17 0 15,25-25 0-15,-25 25 0 0,0 0 0 16,20-11 0-16,-20 11 0 0,0 0 0 15,12 18 0-15,-12-18 0 0,13 31 0 0,-7-11 0 16,2 5-22-16,-3-2-28 0,6 6-35 0,-7-11-47 16,21 21-132-16,-19-18-317 0,16 4 19 0,1-1 212 15</inkml:trace>
  <inkml:trace contextRef="#ctx0" brushRef="#br1" timeOffset="58434.2597">23168 5079 1597 0,'-22'4'263'0,"-7"-11"-221"15,1 3-14-15,0 2 6 0,3 4 1 0,-3 2 0 16,0 4-22-16,1 3-13 0,1 4 0 0,1 3 0 15,2 6 0-15,-2 1 0 0,3 7 0 0,2 2 0 16,3 1 0-16,1 1 0 0,4 1 0 0,2-3 0 16,5-2 0-16,6-4 0 0,4-4 0 0,5-4 0 15,2-3 0-15,-12-17 0 0,32 24 0 16,-13-18 0-16,1-3 0 0,-1-3 0 16,1-4 0-16,2-3 0 0,-1-4 0 0,4-5 0 15,-1-3 0-15,0-3 0 0,0-2 0 0,0-1 0 16,-2-1 0-16,0 1 0 0,-3 0 0 0,-3-1 0 15,0 1 0-15,-3 3 0 0,-3-1 0 0,0 5 0 16,-6 1 0-16,-4 17 0 0,4-23 0 16,-4 23 0-16,0 0 0 0,0 0 0 0,0 0 0 15,0 0 0-15,-16 27 0 0,5-7 0 0,-2 8 0 16,-3 5 0-16,-1 3 0 0,-2 6 0 0,-3 8 0 16,-3 3 0-16,-1 5 0 0,-4 4 0 0,0 1 0 15,0 2 0-15,-3 1 0 0,1 0 0 0,2-2 0 16,-2-3 0-16,5 0 0 0,3-7 0 15,5-5 0-15,3-11 0 0,2-4 0 16,4-6 0-16,1-5 0 0,9-23 0 0,-12 26 0 16,12-26 0-16,0 0 0 0,0 0 0 0,0 0 0 15,0 0 0-15,-14-22 0 0,10 4 0 0,-4-5 0 16,5-3 0-16,0-2-28 0,4 1-3 0,-1-6-16 16,7 2-11-16,-5-12-37 0,15 14-69 0,-17-26-212 15,19 11-204-15,1-4 55 0,-3-9 383 0</inkml:trace>
  <inkml:trace contextRef="#ctx0" brushRef="#br1" timeOffset="58871.7707">23579 5278 1684 0,'-17'-6'80'0,"-5"-5"-34"0,22 11-8 0,-35-18-3 16,18 10-4-16,-5 1-5 0,4 2 0 0,-5 3 0 16,1 4 2-16,-1 3-4 0,0 4-21 0,-2 1-3 15,1 6 0-15,-2 4 0 0,2 3 0 0,0 2 0 16,3 2 0-16,3 0 0 16,3 4 0-16,2-2 0 0,6 1 0 0,2-4 0 15,2-3 0-15,8-2 0 0,1-4 0 0,-6-17 0 16,23 27 0-16,-23-27 0 0,32 15 0 0,-11-12 0 15,-1-3 0-15,5-5 0 0,-1-4 0 0,2-2 0 16,0-3 0-16,-1-2 0 0,-1-1 0 0,-1-1 0 16,-4 0 0-16,1-1 0 0,-4 1 0 0,-2-2 0 15,-1 2 0-15,-3 1 0 0,-10 17 0 16,15-30 0-16,-15 30 0 0,9-21 0 0,-9 21 0 16,0 0 0-16,0 0 0 0,0 0 0 0,0 0 0 15,0 0 0-15,-4 17 0 0,0 0 0 16,-2 7 0-16,1 2 0 0,-3-1 0 0,1 4 0 15,-1-5 0-15,3 3-37 0,3-8-14 0,7 3-25 16,-5-22-26-16,18 38-73 0,-18-38-75 16,35 20-143-16,-13-11-134 0,3-12 96 0,13 13 427 15</inkml:trace>
  <inkml:trace contextRef="#ctx0" brushRef="#br1" timeOffset="59215.5524">24134 5124 1804 0,'-28'9'76'0,"3"7"-44"15,-4 1 18-15,3 8-28 0,-4-1 19 0,2 1-19 16,2-1-22-16,5 1 0 0,3-4 0 0,6 0 0 16,8-2 0-16,4-2 0 0,0-17 0 0,17 29 0 15,-17-29 0-15,35 21 0 0,-12-15 0 0,4 0 0 16,-1-4 0-16,2-1 0 0,0-1 0 15,-3 0 0-15,-1 2 0 0,-2-1 0 0,-1 1 0 16,-4 2 0-16,-17-4 0 0,28 12 0 0,-28-12 0 16,19 22 0-16,-19-22 0 0,10 30 0 15,-10-11 0-15,-4 1 0 0,-3 2 0 0,-1 1 0 0,-5 1 0 16,-2 1 0-16,-4 0 0 0,-1 1 0 16,-5-2 0-16,1-2 0 0,0-2 0 15,1-1 0-15,1-5 0 0,2-1 0 0,20-13 0 16,-31 17 0-16,31-17 0 0,-21 9-60 0,21-9-143 15,0 0-430-15,-16 18-12 0,16-18 140 0</inkml:trace>
  <inkml:trace contextRef="#ctx0" brushRef="#br1" timeOffset="65547.2187">963 6893 501 0,'0'0'172'0,"8"-17"-96"0,-8 17 1 0,0-18-8 15,0 18 7-15,4-24 6 0,-4 24-4 0,5-29-7 16,-5 29-10-16,6-29-7 0,-6 29-11 0,7-22-8 16,-7 22-10-16,0 0-3 0,0 0-1 0,0 0-3 15,0 0 0-15,0 0-2 0,0 0 1 0,0 0 1 16,5 35 5-16,-7-7-8 0,2 7 6 0,-4 6-12 15,-1 7 11-15,-2 0 8 0,-2 5-23 0,-3 0 21 16,0 3-23-16,-1 1 4 0,-1 0 10 0,-1-2-12 16,1 1 11-16,-2-3-13 0,3-2 10 0,-2-4-10 15,2-3 7-15,1-7-7 0,2-4-9 16,3-7 24-16,2-5-26 0,5-21 25 0,-4 19-15 16,4-19-2-16,0 0-2 0,0 0 0 0,0 0-1 15,6-19-13-15,2 0 29 0,1-12-25 0,4-9 24 16,0-12-5-16,2-6-11 0,0-2 11 0,4-4-12 15,-2 2 12-15,0 2-13 0,-3 0 11 16,-2 4-11-16,-3 4-2 0,-2 1 20 0,-3 2-21 16,-2 2 21-16,-2 3-7 0,1 4-10 15,-3 3 10-15,0 6-7 0,-2 3 5 0,0 5-3 16,4 23 3-16,-7-25-2 0,7 25 5 0,0 0-1 16,0 0 0-16,0 0-1 0,0 0-4 0,0 0-1 0,0 0 0 15,1 23 2-15,4-3 1 0,0 4 4 16,1 2-4-16,1-2 7 0,3-1-5 0,1-2 3 15,5-3-4-15,3-1 2 0,3-5-3 16,5-3 1-16,2-5 0 0,4-4-2 0,1-6 2 16,4-4-3-16,2-5 4 0,0-5-4 0,3-4 5 15,-1-4-3-15,1-7 5 0,-2-2-4 0,-1-3 6 16,-1-1-7-16,-4 4 4 0,-2 3-5 0,-6 5 3 16,-3 6-4-16,-7 4 6 0,-17 19-3 0,22-18 3 15,-22 18 2-15,0 0-1 0,0 0-1 0,0 0-1 16,6 23-2-16,-3 4-3 0,-1 11 8 15,-1 17-6-15,-1 6 9 0,-5 8-8 16,1 8 6-16,-5 0-1 0,-2 3-11 0,0 2 8 16,1-1-10-16,0-2 0 0,1-6 9 0,3-10-10 15,2-7 2-15,8-10-21 0,2-11-6 0,10-5-35 16,1-13-22-16,16 6-95 0,-16-29-172 0,19 8-227 16,1-6 2-16,-8-15 496 0</inkml:trace>
  <inkml:trace contextRef="#ctx0" brushRef="#br1" timeOffset="66639.9628">942 8476 1205 0,'0'0'83'15,"0"0"-44"-15,-22-14-16 0,22 14-2 0,0 0 8 16,0 0 4-16,0 0-7 0,0 0-9 16,-18 8-10-16,18-8-5 0,0 0-1 0,-12 26 7 15,12-26 10-15,-10 32 11 0,3-11 1 0,3 9 6 16,-3 2-10-16,3 4 5 0,-2-1-10 0,3 3 5 15,-1-2-14-15,3 1 6 0,1-2-9 0,1-3 5 16,1-4 6-16,3-3-29 0,0-4 23 0,1-1-27 16,-6-20 13-16,18 28 1 0,-18-28-1 0,21 17-1 15,-21-17 1-15,27 5 1 0,-27-5 0 16,29-6-1-16,-29 6 3 0,30-17 2 0,-30 17 0 16,32-35-1-16,-16 9-10 0,1-4 23 0,-1-3-25 15,1-3 24-15,0-1-11 0,0-1-8 16,-1 1 6-16,-2 2-6 0,1 2 7 0,-4 3-6 15,0 6 4-15,-4 5-2 0,-7 19 1 0,0 0-1 16,8-17 1-16,-8 17 0 0,0 0 1 16,0 0 2-16,2 34-3 0,-1-6 3 0,-1 8-5 15,1 8 7-15,-1 3-6 0,1 3 11 0,-2 0-9 16,1 3-9-16,3-4 22 0,1-1-18 0,3-5 22 16,3-6-1-16,3-9-9 0,2-5 1 0,5-8-4 15,4-8 2-15,5-7 1 0,3-6 3 0,3-12 1 16,4-8-4-16,1-10 1 0,0-11-9 15,2-8-5-15,-3-5 15 0,0-5-16 16,-3 2 16-16,-3-3-6 0,-5 5-16 0,-5 4 2 16,-6 2-20-16,-5 11-10 0,-8-3-34 0,2 11-46 15,-18-18-128-15,7 17-356 0,-1 2 17 0,-4-2 304 16</inkml:trace>
  <inkml:trace contextRef="#ctx0" brushRef="#br1" timeOffset="68249.3607">1044 9798 1353 0,'0'0'35'0,"0"0"-21"0,0 0-12 15,0 0-2-15,0 0 6 0,0 0 6 16,0 0 3-16,0 0 1 0,-11 23 3 0,8-2-3 16,2 8 13-16,-4 4 5 0,1 5 10 0,-7 1-9 15,4 6 5-15,-4-2-17 0,2 2 7 16,-2-4 9-16,3 1-26 0,-2-7 20 0,3-1-27 15,1-7 0-15,2-4 3 0,4-23-6 0,-2 27 0 16,2-27-4-16,0 0 0 0,0 0-1 0,0 0-1 16,0 0 2-16,0 0-1 0,0 0 1 0,0 0 2 15,17-9 1-15,-17 9 0 0,11-30 4 0,-5 7-4 16,-1-4 6-16,1-2 3 0,0-2-24 16,-1-2 23-16,0 0-24 0,1 2 13 15,-2-2 6-15,3 4-4 0,-3 2 5 0,1 1-7 16,-1 4 6-16,0 4-5 0,-4 18 3 0,4-26-3 15,-4 26 2-15,0 0-1 0,0 0 0 0,0 0 0 16,0 0 0-16,0 0 0 0,0 0-2 0,0 0 1 16,0 0 0-16,0 0 1 0,19 15 0 0,-19-15 2 15,13 25-3-15,-13-25 3 0,20 23-2 16,-20-23 3-16,26 19 0 0,-9-12 1 0,3-2 1 16,2-3 1-16,3-4 0 0,3-2 0 0,1-2 1 15,3-3-3-15,1-3 1 0,1-3-3 0,0-3 2 16,-1 0-2-16,-4-3 3 0,-1-1-4 15,-4 1 4-15,-1-1-4 0,-2-2 2 0,-2-1-3 16,-2 0 2-16,-1 0-4 0,-1-1 4 0,-2 0-3 16,-3 1 4-16,1 1-4 0,-4 4 5 15,-1 3-2-15,-6 17 5 0,8-22-1 0,-8 22 3 16,0 0-1-16,0 0-2 0,0 0-1 0,0 0-4 16,0 0-1-16,-3 19-1 0,4 2 3 0,-1 9-4 15,-1 9 4-15,-1 4-6 0,-3 2 6 0,0 1-6 16,-2-2 5-16,3-1-8 0,-2-4 1 0,6-3-11 15,2-4-2-15,3-2-17 0,3-5-9 16,4 4-29-16,-5-11-27 0,14 15-89 0,-21-33-200 16,16 27-190-16,-2-8 40 0,-14-19 499 15</inkml:trace>
  <inkml:trace contextRef="#ctx0" brushRef="#br1" timeOffset="68796.2668">1117 11144 1435 0,'0'0'103'0,"0"0"-50"15,0 0-27-15,0 0-14 0,2 21-1 0,-2-21 1 16,-4 34 7-16,-2-6-1 0,0 8 9 0,-3 5-15 15,1 6 4-15,-3 4 4 0,-1 3-23 0,1 0 21 16,-3 2-20-16,1-1 0 0,0-2 8 16,2-2-13-16,0-4 9 0,5-5-6 0,1-3 7 15,2-4-18-15,2-8-7 0,6 1-47 16,-5-28-20-16,17 35-41 0,-17-35-54 0,25 9-95 16,-5-11-226-16,-5-15 64 0,11 10 401 0</inkml:trace>
  <inkml:trace contextRef="#ctx0" brushRef="#br1" timeOffset="68999.3881">1116 11476 1615 0,'0'0'111'16,"-17"25"-83"-16,17-25-13 0,-11 18-9 0,11-18 3 16,3 17-1-16,-3-17 4 0,0 0-1 15,31 22 1-15,-13-16-2 0,6-4 0 0,4-2-4 16,2-3-2-16,8-4-4 0,2-4-4 15,4-5-2-15,1-6-16 0,4-1-6 0,-4-7-10 16,6 7-55-16,-9-12 0 0,15 16-87 0,-22-21-99 16,7 9-228-16,5 8 8 0,-19-12 392 0</inkml:trace>
  <inkml:trace contextRef="#ctx0" brushRef="#br1" timeOffset="69186.9155">1690 11146 1447 0,'0'0'343'0,"-27"18"-311"0,15 3-19 0,3 4 5 16,-1 4 1-16,4 6 3 0,-2 5-5 0,2 3 1 15,-2 6 1-15,-1 1-17 0,1 1 9 0,-1 0-19 16,2-4 2-16,1-2 2 0,3-2-25 16,2-6-7-16,5 3-30 0,-4-11-30 0,13 12-67 15,-15-24-113-15,12 13-282 0,2 0 18 0,-6-13 362 16</inkml:trace>
  <inkml:trace contextRef="#ctx0" brushRef="#br1" timeOffset="69774.9717">1149 12611 1349 0,'-13'-19'174'16,"13"19"-110"-16,0 0-25 0,0 0-9 0,0 0 1 16,0 0 3-16,0 0-4 0,0 0-3 0,0 0-12 15,0 0-3-15,0 0-4 16,6 29 3-16,-5-6 2 0,3 7-9 0,-3 8 22 15,-1 6-28-15,-3 5 21 0,-2 3-12 0,-3 2-11 16,-2 3 12-16,-2-1-14 0,1-3 5 0,-1 0-18 16,0-7 1-16,3-4-25 0,1-8-1 0,5 1-16 15,-3-17-52-15,15 12-16 0,-9-30-90 0,16 20-54 16,-16-20-93-16,0 0-80 0,40-5 282 16</inkml:trace>
  <inkml:trace contextRef="#ctx0" brushRef="#br1" timeOffset="69978.423">1260 12944 1396 0,'0'0'182'0,"-22"-5"-69"0,22 5-30 0,0 0-22 15,-22 13-13-15,22-13-13 0,0 0-8 16,-15 20-13-16,15-20-5 0,0 0-6 0,1 19-3 16,-1-19 0-16,19 9-2 0,-19-9 0 0,39-4-1 15,-10-3 1-15,5-9-6 0,5-5-4 0,2-5-13 16,8-3-12-16,-4-6-19 0,6 6-12 0,-5-11-26 15,10 13-20-15,-13-16-41 0,15 22-98 0,-18-8-264 16,-1-4 36-16,5 15 340 0</inkml:trace>
  <inkml:trace contextRef="#ctx0" brushRef="#br1" timeOffset="70186.7505">1779 12282 1511 0,'0'0'269'15,"-22"40"-233"-15,14-6-11 0,4 8 8 16,-1 6-2-16,1 5 7 0,-2 6-15 0,0 5-6 16,-5 4 9-16,-1 3-17 0,-3-2 8 0,1 0-9 15,-1-6-13-15,3-6 8 0,2-5-12 0,3-10 1 16,7-6-14-16,3-5-4 0,3-5-22 0,2-9-12 16,9 4-44-16,-17-21-58 0,40 16-178 0,-20-18-252 15,3-7 65-15,6 6 385 0</inkml:trace>
  <inkml:trace contextRef="#ctx0" brushRef="#br2" timeOffset="81137.3214">2123 7359 138 0,'0'0'36'0,"-4"-17"-12"0,4 17 2 0,0 0 10 0,0 0 14 15,0 0 8-15,-1-19 1 0,1 19-1 16,0 0-3-16,0 0-2 0,-1-18 3 0,1 18 6 16,0 0 9-16,0 0 1 0,4-26 1 0,-4 26-5 15,5-17-2-15,-5 17-4 0,6-18-2 0,-6 18-10 16,7-17-8-16,-7 17-8 0,0 0-5 0,8-18-1 15,-8 18 3-15,0 0 1 0,0 0 2 16,0 0-1-16,0 0-5 0,0 0-2 0,0 0 1 16,0 0-3-16,0 0-1 0,0 0-4 0,0 0-9 15,0 0-5-15,0 0-3 0,0 0-3 0,0 0-1 16,-6 24 5-16,6-24-3 0,-3 37 9 0,0-13-2 16,2 4 5-16,-1-1-4 0,2 2 4 0,-3-1-8 15,2 0 2-15,1-1-7 16,0-3 6-16,0-2-6 0,2-2 5 0,-2-20-6 15,6 29 3-15,-6-29-2 0,0 0 1 0,19 21-2 16,-19-21 1-16,18 2 0 0,-18-2 1 0,27-8 4 16,-10 0 1-16,1-5 4 0,1-4-2 0,3-2 4 15,0-4-7-15,1 1 4 0,0-1-9 0,-1 0 4 16,0 0-6-16,-2 1 6 0,-1 2-2 0,1 0 1 16,-3 4-4-16,0 2 3 0,-17 14-4 15,31-24 3-15,-31 24-2 0,29-14 0 0,-29 14-3 16,25-4-3-16,-25 4-3 0,20 4 1 0,-20-4 2 15,0 0 2-15,22 16 4 0,-22-16-1 16,10 22 3-16,-10-22-3 0,9 32 4 0,-6-12-4 16,2 6 6-16,-2 4-6 0,-1 6 7 0,0 6-8 15,0 4 10-15,-4 8 8 0,1 2-22 0,-4 4 22 16,-1 1-20-16,-4 1 2 0,0 1 16 16,-4-3-11-16,-2-3 13 0,-3-6-5 0,2-9 11 15,-4-8-4-15,3-3 8 0,0-12-4 0,1-5 3 16,-2-6-5-16,1-6-4 0,-2-4-4 0,-4-4-6 15,-1-8-1-15,-3-5-6 0,-1-6-5 0,-2-6-13 16,5-1-7-16,-2-6-17 0,7 1-2 0,-2-8-27 16,11 9-23-16,-9-19-77 15,22 21-213-15,-7-9-150 0,0-6 49 0,15 17 488 16</inkml:trace>
  <inkml:trace contextRef="#ctx0" brushRef="#br2" timeOffset="82012.3924">2096 8322 554 0,'0'0'197'0,"10"-20"-107"15,-10 20-87-15,10-20-1 0,-10 20 12 0,0 0 32 16,11-22 31-16,-11 22 22 0,0 0-13 0,0 0 3 15,0 0-19-15,0 0-13 0,-3 27 12 0,3-3-40 16,-7 1 10-16,5 11-15 0,-6-2 5 0,3 5 7 16,-3 0-13-16,2 2 10 0,-4-1-14 15,2 1 3-15,-1-2-12 0,1-1 4 0,0 0-10 16,0-1 7-16,0 2-10 0,1 0 7 0,1 3 4 16,0 2-23-16,-1-1 23 0,2 2-21 0,-1-2 11 15,2-2 9-15,0-2-9 0,3-5 6 16,1-7-8-16,1-8 4 0,-1-19-6 0,10 17 2 15,-10-17-2-15,21-9 1 0,-21 9 4 0,34-36 1 16,-15 5 6-16,4-8-4 0,1-5 5 16,-1-4-12-16,0 0-5 0,0-1 18 0,-1 3-19 15,-3 4 22-15,1 3-8 0,-2 4-8 0,-2 4 9 16,0 5-9-16,-3 6 4 0,-13 20-3 0,22-22 0 16,-22 22-1-16,0 0 2 0,0 0 1 0,19 15-1 15,-14 2 3-15,0 6-6 0,-1 4 5 0,-2 7-8 16,1 1 8-16,-1 2-6 0,2-1-11 15,2-2 24-15,1-3-27 0,4-3 17 0,4-4-15 16,5-3-12-16,2-9-8 0,8 2-17 16,-2-11-12-16,11 4-27 0,-8-14-34 0,13 10-37 15,-15-18-38-15,15 12-51 0,-12-9-77 0,-2-12-74 16,15 17 329-16</inkml:trace>
  <inkml:trace contextRef="#ctx0" brushRef="#br2" timeOffset="82403.0166">2954 8613 1459 0,'-33'3'74'0,"9"9"-21"16,-9-3-8-16,8 8 4 0,-5-1-5 0,4 5-6 15,-4 0-12-15,3 6-3 0,1 1-8 16,0 2 6-16,3 3-9 0,1 0 8 0,1 0 7 16,4 1-25-16,4-3 21 0,3-2-25 15,5-3 4-15,5-3 3 0,5-5-4 0,4-1 0 16,-9-17 0-16,31 24-1 0,-9-18-2 0,3-3 3 15,4-6-1-15,2-5 0 0,5-7 1 0,1-4-4 16,2-5 6-16,0-7-4 0,-1-1-6 0,1-3 22 16,-4-4-24-16,0 1 21 0,-4 1-8 0,-3 1-8 15,-5 3 8-15,-5 3-8 0,-3 2 4 16,-6 6-3-16,-3 2 2 0,-4 3 0 0,-2 17 5 16,-6-23-2-16,6 23 0 0,0 0-2 0,-24-10-3 15,24 10 0-15,-24 16-1 0,24-16 2 16,-30 36-2-16,13-11 4 0,-2 6-4 0,2 1 6 15,3 1-5-15,0 1 1 0,5 0-10 0,1-5-16 16,7 1 13-16,1-5-30 0,9 0 14 0,0-5-17 16,10 1-15-16,-19-21-9 0,43 30-21 15,-22-30-27-15,17 13-41 0,-15-22-52 0,20 11-115 16,-1-1-108-16,-13-19 173 0,17 19 263 0</inkml:trace>
  <inkml:trace contextRef="#ctx0" brushRef="#br2" timeOffset="82746.8006">3479 8724 1280 0,'-17'17'176'0,"-4"-5"-137"15,6 5-5-15,-5 0-3 0,6 6 7 0,-4-3-4 16,5 4 1-16,-3-4-8 0,4 6-13 0,0-4 27 16,5 1-29-16,-2-4 28 0,4 0-16 0,5-19-10 15,-2 26-4-15,2-26-8 0,0 0 3 0,0 0-2 16,22 15 4-16,-22-15 3 0,24-8 1 15,-7-4 1-15,3-5-2 0,0-5-7 0,3-5 18 16,0-4-23-16,3-2 19 0,-2-2-13 16,2 0-4-16,-3 1 8 0,-1 3-8 0,-4 2 6 0,-2 3-8 15,-4 5 4-15,-2 1-3 0,-3 2 3 0,-7 18-2 16,9-24 0-16,-9 24 0 0,0 0 0 16,0 0 0-16,0 0-1 0,0 0 1 0,1 19-2 15,-2 1 3-15,-2 9-6 0,0 0-2 16,-1 5-8-16,-1-2 0 0,3 0-12 0,0-1 2 15,5 1-13-15,2-6-15 0,7 3 14 0,-2-9-37 16,11 4 15-16,-21-24-33 0,48 30-21 0,-27-30-21 16,17 12-38-16,-12-22-29 0,13 7-127 0,7 3-60 15,-18-22 229-15</inkml:trace>
  <inkml:trace contextRef="#ctx0" brushRef="#br2" timeOffset="83122.382">4128 8607 1411 0,'0'0'162'16,"-36"7"-96"-16,14 1-13 0,-3-4-14 0,4 6-4 16,-1 1-6-16,1 5-2 0,1 1-6 0,0 4-2 15,1 5-3-15,3 2 4 0,0 1-5 16,3 2 7-16,2-2-12 0,2-2-13 0,6-3 8 16,3-1-14-16,4-5 21 0,-4-18-9 0,20 30 7 15,-20-30-9-15,34 17 0 0,-15-12-2 0,5-5 0 16,1-5 2-16,4-3-1 0,2-7-1 0,0-4-11 15,0-2 24-15,-2-3-27 0,-1 1 24 0,-3 0-12 16,0 0-6-16,-5 1 5 0,-4 2-5 0,-2 1 4 16,-5 2-1-16,-9 17 3 15,10-26 3-15,-10 26 3 0,0 0-1 0,-2-17 1 16,2 17-2-16,0 0-3 0,0 0-1 0,-22 11 0 16,22-11-1-16,-23 32 0 0,10-9 5 0,1 2-4 15,1 2 3-15,2-2-12 0,1-2 0 0,5-1-16 16,0-5-18-16,8 0 24 0,-5-17-32 0,15 30 29 15,-15-30-18-15,20 23-5 0,-20-23-9 0,32 12-17 16,-32-12-22-16,43-3-45 0,-26-13-29 16,19 8-95-16,-3-3-185 0,-8-20 85 0,22 19 365 15</inkml:trace>
  <inkml:trace contextRef="#ctx0" brushRef="#br2" timeOffset="83450.5263">4591 8612 1425 0,'-21'2'193'0,"21"-2"-131"0,-30 26-14 0,17-8-5 16,-1-1-9-16,4 5-4 0,-2 1-3 0,5 2 6 16,1 0-11-16,3 0 5 0,4-2-14 0,4-3-3 15,4-1-5-15,3-2 0 0,-12-17-3 0,30 25-13 16,-10-19 12-16,2-4 2 0,1-6 1 0,3 0 13 16,2-9-14-16,2-1-2 0,0-5 1 0,-2-6-2 15,0 0 4-15,0-2-4 0,-3 0 5 16,1-2-8-16,-4 1 7 0,-3 0-4 15,-3-2 5-15,-4 4-3 0,-2 3 2 0,-3 5-2 16,-7 18 2-16,8-23 1 0,-8 23 5 0,0 0-4 16,0 0-6-16,0 0 0 0,0 0 0 0,-10 27 0 15,4 1 0-15,-3 8 0 0,1 5 0 0,-2 1 0 16,2 1 0-16,0-2 0 0,3 0-2 0,3-5-34 16,4-1 8-16,2-6-33 0,7 2 10 15,0-8-14-15,12 6-46 0,-23-29-160 0,40 25-335 16,-13-11 30-16,0-6 337 0</inkml:trace>
  <inkml:trace contextRef="#ctx0" brushRef="#br2" timeOffset="84260.0011">2076 10012 1418 0,'0'0'91'0,"0"0"-43"0,0 0-21 0,0 0-5 16,0 0 4-16,0 0-1 0,0 0-6 0,0 0-6 15,0 0-8-15,0 0-5 0,-19 28-2 0,15-11 5 16,-1 5 1-16,0 3 9 0,-2 1 1 16,3 5-1-16,-2 1 28 0,2 1-24 15,1 1 24-15,1 0-17 0,1-4-11 0,4-3 3 16,1-5-11-16,4-3 2 0,-8-19-6 0,22 27 1 15,-22-27-1-15,32 12 0 0,-10-13 0 0,3-5 1 16,4-9 1-16,2-6-1 0,2-5 2 0,3-6-5 16,-1-4 5-16,2-1-6 0,-2 0-11 0,-3 2 20 15,-4 3-22-15,-5 3 23 0,-3 3-6 16,-4 7-4-16,-16 19 5 0,17-24-2 0,-17 24 2 16,0 0 2-16,0 0-1 0,0 0 1 0,0 0-5 15,0 0 0-15,-14 23-4 0,5-5 3 0,-2 5-3 16,1 2-5-16,-1 3 23 0,1-1-25 0,3-1 18 15,1 1-19-15,6-2-14 0,0-3-7 16,6 2-15-16,-6-24-15 0,19 38-25 0,-19-38-22 16,33 25-42-16,-33-25-44 0,45 9-89 15,-16-7-191-15,-3-17 45 0,18 15 431 0</inkml:trace>
  <inkml:trace contextRef="#ctx0" brushRef="#br2" timeOffset="84593.0902">2965 10010 1107 0,'-17'-16'365'0,"0"21"-296"16,-9-4-21-16,7 8-2 0,-3-4-4 0,5 7-3 15,-4 0-10-15,4 3-2 0,-1 1-1 0,3 2 2 16,15-18-4-16,-22 32-2 0,22-32-8 0,-7 23-4 16,7-23-8-16,0 0-1 0,11 20-3 0,-11-20-8 15,25 9 10-15,-8-7-11 0,4-2 12 0,2-2 9 16,3-1-9-16,-1 0 12 0,2-4-9 15,-1 2-2-15,-2-1 0 0,-2 1-2 0,-4 2 0 16,-18 3 1-16,27-1-1 0,-27 1-1 0,0 0 1 16,0 0-1-16,0 0 1 0,0 0 1 0,10 21-2 15,-10-21-10-15,-9 24 22 0,-2-7-25 0,0 3 23 16,-5 3-13-16,-1 2-3 0,-1 0 1 0,0 0-7 16,0-3 0-16,4-1-13 0,14-21-7 0,-18 24-26 15,18-24-29-15,0 0-33 0,0 0-39 16,0 0-59-16,17-19-116 0,-4-8-152 0,17 6 156 15,-16-23 331-15</inkml:trace>
  <inkml:trace contextRef="#ctx0" brushRef="#br2" timeOffset="84785.046">3441 9429 1403 0,'0'0'85'0,"-9"27"-42"0,-6-2-10 16,3 12-9-16,-5 1 23 0,1 11-30 15,-2 2 17-15,2 7-9 0,-1-1-15 0,4 2 10 16,-1-1-15-16,2 0 7 0,4 0-14 0,1-4 9 16,4-4-14-16,2-5-7 0,2-5 14 0,1-7-40 15,6 3 10-15,-5-11-30 0,8 5-32 16,-11-30-18-16,16 40-77 0,-16-40-128 0,0 0-184 16,0 0 91-16,0 0 408 0</inkml:trace>
  <inkml:trace contextRef="#ctx0" brushRef="#br2" timeOffset="84941.3035">3241 9966 1447 0,'0'0'371'0,"0"0"-283"15,0 0-55-15,0 0-16 0,0 0-10 0,0 0-4 16,0 0-1-16,29-15 0 0,-5 7-2 0,3 0-1 16,6 0-8-16,0-5-15 0,4 6-26 0,-5-5-43 15,11 18-86-15,-24-17-255 0,15 12-165 16,-4 7 32-16,-11-7 554 0</inkml:trace>
  <inkml:trace contextRef="#ctx0" brushRef="#br2" timeOffset="85597.5715">2233 11416 1159 0,'0'0'93'0,"0"0"-58"16,0 0 17-16,0 0-16 0,0 0 19 0,-5-19-7 15,5 19-7-15,0 0-2 0,-25 5 0 0,25-5 2 16,-30 14 1-16,9-3 18 0,2 9-31 0,-7-1 27 15,3 10-26-15,-2 0 4 0,0 5 5 0,0 1-15 16,3 1 3-16,0-2-12 0,5-2 1 0,2-6-6 16,7-5-1-16,3-4-5 0,5-17 0 0,1 23-4 15,-1-23 0-15,18 13 1 0,-18-13-1 16,33 1 1-16,-12-4 1 0,5-7 1 16,0-5-2-16,5-3 1 0,-1-6-2 0,2-1 0 0,1-3 0 15,-3-4 0-15,0 1 0 0,-4 2 0 0,-2 1 0 16,-4 4 0-16,-2 1 0 0,-5 1 0 15,-2 5 0-15,-11 17-8 0,11-22 8 0,-11 22-10 16,0 0 11-16,0 0 1 0,0 0-1 16,0 0-2-16,0 0 2 0,0 0 5 0,-18 13-9 15,12 4 9-15,-1 2-10 0,-1 7 0 0,2 1 2 16,0 1-2-16,1 1 1 0,3 1-6 0,-1 0-2 16,5 2-10-16,-1-6-2 0,4 2-13 0,1-6-3 15,5 2-19-15,-11-24-13 0,28 36-24 0,-28-36-25 16,40 22-45-16,-40-22-60 0,46-3-129 0,-17 1-130 15,-8-16 171-15,18 15 313 16</inkml:trace>
  <inkml:trace contextRef="#ctx0" brushRef="#br2" timeOffset="85878.8275">2745 11420 1168 0,'0'0'238'0,"-20"-23"-165"0,20 23-6 15,0 0-11-15,0 0-14 0,-21-17-7 0,21 17-12 16,0 0-9-16,0 0-2 0,0 0-2 15,-18 28 3-15,18-28 21 0,-3 36-24 0,-1-14 29 16,4 6-22-16,-1-2 4 0,2 3 5 0,1-1-9 16,1 0 0-16,2-2-9 0,1-2 2 0,0-4-7 15,2 0 5-15,-8-20-7 0,21 24 4 16,-21-24-2-16,24 12 1 0,-24-12 1 0,29-4-2 16,-29 4 2-16,33-24-7 0,-13 5 6 15,0-7-5-15,1-5 2 0,1-3-2 0,-1-3 1 16,1-1-6-16,-4 4-14 0,-2 0 15 0,-2 5-28 15,-5 1 15-15,0 4-19 0,-5 0-12 0,2 7-14 16,-8-8-29-16,2 25-53 0,-6-34-111 0,6 34-290 16,0 0 9-16,-9-24 357 0</inkml:trace>
  <inkml:trace contextRef="#ctx0" brushRef="#br2" timeOffset="86269.4841">3128 11517 1288 0,'-5'31'351'0,"5"-31"-260"15,0 0-41-15,-20 14-16 0,20-14-7 16,0 0-9-16,0 0-5 0,0 0-3 0,0 0 1 16,0 0 2-16,23-2 1 0,-23 2 2 0,28-9-4 15,-9 0-4-15,-1 2-4 0,1-4 0 0,3 1 1 16,1-2 1-16,-1 0 0 0,-1-2-2 0,0 2-3 15,-21 12-12-15,30-25 23 0,-30 25-23 0,22-20 25 16,-22 20-11-16,12-17 1 16,-12 17 2-16,1-18-2 0,-1 18 1 0,-6-22-4 15,6 22 1-15,-13-23-1 0,13 23 1 0,-21-19-1 16,21 19 1-16,-24-14-2 0,24 14 2 0,-31-4 1 16,14 5-1-16,0 5 1 0,-1 2-3 0,-1 6 1 15,-2 5-2-15,0 5 3 0,3 6 11 0,0 4-19 16,2 5 13-16,1 2-7 0,6-1 0 0,0-1 0 15,8-7 0-15,3-3 0 0,8-6 0 16,3-3 0-16,7-5 0 0,4-5 0 0,4-1 0 16,5-7 0-16,4-1-12 0,1-6-29 0,5 2-33 15,-9-12-64-15,18 22-204 0,-16-16-288 0,0 4 26 16,-3 6 399-16</inkml:trace>
  <inkml:trace contextRef="#ctx0" brushRef="#br2" timeOffset="86925.7411">2288 12980 1021 0,'0'0'299'16,"-14"-32"-159"-16,14 32-72 0,-11-20-7 16,11 20-8-16,0 0-6 0,-17-10-9 0,17 10-10 15,-22 4-6-15,22-4-4 0,-28 17 1 16,10-4-3-16,1 5 6 0,-3 4-3 0,2 2 4 16,-3 3-3-16,3 0 3 0,1-2-6 0,1 2 5 15,2-2-10-15,2-1 4 0,2-2-6 0,4-4 1 16,6-18-6-16,-3 22-1 0,3-22-4 0,0 0-3 15,26 12 4-15,-26-12 0 0,33-5 3 0,-11-2-4 16,3-6 3-16,3-4-5 0,3-4 1 16,-2-2 0-16,0 0 4 0,-2 0-3 0,-2 1 3 15,0-1-2-15,-5-1-2 0,-2 0-1 0,-2 1 6 16,-1 0-6-16,-2 3 5 0,-2 0-4 16,-1 3 2-16,-10 17-2 0,13-29 1 0,-13 29 0 15,6-18 1-15,-6 18 0 0,0 0 0 0,0 0-1 16,0 0 0-16,0 0 0 0,0 0 0 0,0 0 0 15,-2 32 0-15,-2-7 0 0,1 8 0 16,-2 3 0-16,1 3 0 0,0-3 0 0,3-2-12 16,2-5-3-16,4 0-15 0,4-4 1 0,4-2-13 15,2-6-5-15,7-2-11 0,-2-9-7 0,12 2-23 16,-5-15-26-16,18 9-53 0,-17-23-82 0,19 7-133 16,-4 0-108-16,-12-17 232 0</inkml:trace>
  <inkml:trace contextRef="#ctx0" brushRef="#br2" timeOffset="87269.488">2974 12898 1192 0,'-35'-22'291'16,"35"22"-173"-16,-22 1-44 0,22-1-17 0,-23 5-20 15,23-5-10-15,-21 12-5 0,21-12 1 0,-21 21 1 16,11-3 8-16,-1 0-9 0,1 5 4 0,0 1-7 16,2 3 0-16,-1 1-5 0,3-3 0 15,1-2-7-15,1-2 0 0,1-4-5 0,2 0 1 16,1-17-2-16,1 25 1 0,-1-25-1 0,4 17-2 15,-4-17 0-15,0 0 0 0,0 0 0 0,22 0 0 16,-22 0 0-16,26-24 0 0,-6 3 0 16,-1-4 0-16,3-4 0 0,1-4 0 0,0-1 0 15,2 3 0-15,-5-1 0 0,-1 3 0 0,-2 5 0 16,-3 2 0-16,0 1 0 0,-2 4 0 16,-12 17 0-16,23-27 0 0,-23 27 0 0,0 0 0 15,17-11 0-15,-17 11 0 0,0 0 0 0,0 0 0 16,12 18 0-16,-12-18 0 0,14 29-7 0,-7-9-2 15,3 0-10-15,-2 1-6 0,5 3-13 0,-2-2-9 16,6 4-17-16,-3-3 1 0,9 6-15 0,-7-11 1 16,10 8-25-16,-9-16-36 0,19 15-74 15,-18-19-102-15,6 1-156 0,12 9 87 0,-16-22 383 16</inkml:trace>
  <inkml:trace contextRef="#ctx0" brushRef="#br2" timeOffset="87800.7939">3677 12906 996 0,'-14'-30'321'0,"14"30"-194"16,-33-42-39-16,33 42-21 0,-39-38-13 16,18 26-8-16,-3-2-4 0,3 8-3 0,-3 0 2 15,5 6 0-15,-3 2-3 0,1 5-3 0,0 4-9 16,3 4-3-16,0 4-10 0,2 4 5 0,1 4-8 16,3 3 3-16,2 3-7 0,3 3-3 0,2-1-3 15,4-2 0-15,2-7 0 0,4-5 0 16,-5-21 0-16,21 28 0 0,-4-18 0 0,2-4 0 15,2-3 0-15,0-3 0 0,2-5 0 16,0-1 0-16,0-6 0 0,0-1 0 0,0-6 0 16,-1-1 0-16,-1-4 0 0,-2-2 0 0,-1 1 0 15,-2-3 0-15,-1 5 0 0,-3-1 0 0,-1 0 0 16,-2 3 0-16,-1 1 0 0,-2 1 0 0,-6 19 0 16,9-24 0-16,-9 24 0 0,0 0 0 0,0 0-1 15,0 0-1-15,0 0-3 0,0 0 2 16,-8 32-5-16,1-7 7 0,-1 5-3 0,-2 5 6 15,1 7-2-15,0 6 3 0,-1 4-4 16,0 5 6-16,0 2-10 0,-2 3-4 0,1 4 14 16,0 2-13-16,2 2 13 0,0-5 0 0,-1 0-6 15,2-5 6-15,2-7-8 0,-2-4 9 0,2-7-13 16,1-7 9-16,1-6-5 0,0-7 4 0,2-5 0 16,2-17 0-16,0 0 3 0,-4 17-1 15,4-17-1-15,0 0 1 0,0 0-1 0,-10-25-2 16,4 6 4-16,-1-6-3 0,2-8 0 0,-1-1-1 15,2-5 0-15,2-3 0 0,1-3 0 0,1-1 0 16,2-1 0-16,2-2 0 0,4-1 0 0,1-3 0 16,4 2 0-16,4 2 0 0,0 4-6 0,3 6 7 15,-2 6-11-15,-1 6-12 0,1 6-5 16,-3 0-11-16,4 7-21 0,-4-4-34 16,13 13-71-16,-19-23-161 0,16 17-263 0,0-1 32 15,-5-8 397-15</inkml:trace>
  <inkml:trace contextRef="#ctx0" brushRef="#br2" timeOffset="88003.9018">4058 12792 1582 0,'0'0'200'0,"0"0"-131"0,-26 4-25 16,26-4-13-16,-17 20-16 0,8-2-2 0,-1 4-4 16,0 2 2-16,3 4-6 0,0 2 3 0,2 4-9 15,1 2 5-15,0 1-6 0,2-1 4 16,1-4-7-16,1 0 1 0,1-5-14 0,1-1-4 15,3-3-18-15,0-6-9 0,5 1-31 0,-10-18-39 16,28 23-242-16,-28-23-236 0,22-1 55 16,-4 1 390-16</inkml:trace>
  <inkml:trace contextRef="#ctx0" brushRef="#br2" timeOffset="88130.0049">4186 12374 1647 0,'-23'0'189'16,"-4"5"-152"-16,0-2-23 0,5-2-20 16,5 1-27-16,-2-7-25 0,19 5-52 0,-33-8-99 15,33 8-380-15,-20 0 14 0,20 0 269 0</inkml:trace>
  <inkml:trace contextRef="#ctx0" brushRef="#br2" timeOffset="88480.0269">2122 12667 1807 0,'0'0'90'16,"23"-1"-39"-16,-6-8-4 0,10 1-13 15,3-7-16-15,7 1-18 0,-3-1 0 0,2 0 0 16,1-1 0-16,-1-2 0 0,3 1 0 0,0-3 0 15,5 7-38-15,-3-4-31 0,9 11-67 0,-16-20-200 16,17 19-294-16,-6-1 16 0,-5-2 391 0</inkml:trace>
  <inkml:trace contextRef="#ctx0" brushRef="#br2" timeOffset="118472.3377">5672 6121 309 0,'0'0'63'0,"0"0"-11"0,17-19-2 16,-17 19 3-16,0 0-1 0,11-18-1 0,-11 18-6 15,0 0-10-15,0 0-12 0,13-18-7 0,-13 18-8 16,0 0-4-16,0 0-2 0,0 0 0 0,0 0-2 16,0 0-4-16,0 0-8 0,0 0 3 0,0 0 1 15,-4 21 5-15,1-4 6 0,-2 8 0 0,-2 5-2 16,-2 7 5-16,-1 3 4 0,1 4 11 0,-1 5 9 15,3 3-14-15,-1 4 7 0,2 6-12 0,1 3 2 16,2 6 10-16,0 4-11 0,3 3 5 0,2 6-5 16,1 3-13-16,1 5 14 0,-1 4-8 15,1 5 0-15,0 5 16 0,-4 7-4 0,-1 6-10 16,-2 5 6-16,1 6-6 0,-4 1-11 0,0 2 32 16,-4 5-6-16,1 0-1 0,1-2 4 0,0 3-8 15,2-2-1-15,3 5-8 0,2-2-1 0,2 1-5 16,2 3 0-16,6 3-2 0,1 1 4 0,3 6-3 15,2 3 4-15,2 3 0 0,0 3 0 0,1 3 1 16,0 6-7-16,-1 3 4 0,-2 4-5 0,-3 2 8 16,-5 4-3-16,-2 3 9 0,-6 2 3 0,-3 2-5 15,-7-3 20-15,-2 5 17 0,-9-1 15 0,0 5-4 16,-8-8-12-16,3 3-16 0,-8-10 1 0,6 4-3 16,3-8-100-16,2-9 80 0,1-14-8 15,3-10-3-15,-2-15 85 0,4-10-90 0,12-7-36 16,-6-20-56-16,17 0-51 0,-13-28-69 0,19 3-101 15,3-8-117-15,-16-29 141 0,22 12 297 0</inkml:trace>
  <inkml:trace contextRef="#ctx0" brushRef="#br2" timeOffset="119394.2355">861 8029 81 0,'54'5'61'0,"0"-4"4"0,8 3-3 16,0-3-5-16,6 0-17 0,4-1-11 0,2 0-17 15,5 0-7-15,4 1-3 0,1-1-1 0,7 0 0 16,1 2-1-16,4-1 0 0,4 0 0 15,1 0 0-15,5-1 0 0,5-1 2 16,0 1 0-16,5-1 0 0,3 0 1 0,4-2 2 16,5 1 5-16,3-1 4 0,2 0 3 0,-1-1 3 15,6-1 3-15,3 2 0 0,-2 0-2 0,4 2-5 16,3 1-7-16,-2 1-3 0,5 4 1 0,-1 0 0 16,3 1 2-16,1 2-2 0,1 2 5 15,3 1 0-15,1 1 8 0,0 0 1 0,2 0 2 16,-1-1 1-16,4 0-1 0,0-1-3 0,2-1 2 15,2-1-4-15,5 0 5 0,1-2 2 0,7 0 2 16,2-1-3-16,3 0 2 0,-2-4-4 0,6 1 1 16,0-3 1-16,5 0 1 0,-3-3-4 15,4 1-3-15,1-5-4 0,5 1-6 0,4 0-1 16,6 1-3-16,0 0 0 0,-1 0 0 16,1 0 0-16,1 1 0 0,-5 0 2 0,1 0-1 15,-6-1 1-15,1 3-1 0,3-2 1 0,2 1-1 16,0 2 0-16,-1-2 0 0,-3-2 0 0,3-1-1 15,-1 0 1-15,-3-2-14 0,-6 1-7 0,-5-5-9 16,-5 5-7-16,-1-5-1 0,-3 5-3 0,-8-4-6 16,3 6-6-16,-12-2-4 0,0 5-8 0,-6-3-24 15,-10 4-60-15,0 10-171 0,-29-17 34 16,5 23 281-16</inkml:trace>
  <inkml:trace contextRef="#ctx0" brushRef="#br2" timeOffset="119894.2485">833 9897 293 0,'0'0'-40'16,"31"-25"-82"-16,-1 23-8 0,-15-20 130 0</inkml:trace>
  <inkml:trace contextRef="#ctx0" brushRef="#br2" timeOffset="120269.2614">1617 9839 286 0,'57'3'77'15,"9"-1"-17"-15,2-2-26 0,5 1-15 0,6-2-5 16,6 0 3-16,4-1-2 0,10-2-1 0,3-1-4 16,7-2-6-16,7 0-1 0,5-1-1 0,9-2 0 15,7-1 0-15,5-3-1 0,4-1-1 16,6-4 2-16,4 3 1 0,4-1-2 0,5 0 4 16,7 1-3-16,1 0 1 0,4 1 0 0,7 0 1 15,1 3 2-15,2 1-3 0,4 3 4 0,0 0-4 16,2 5 2-16,-1-2 0 0,0 2 2 15,1 1 2-15,-1 2 10 0,10 0 14 0,-3 2 3 16,4 0 7-16,1 1-2 0,0 0-1 16,4-1 7-16,-1-1-4 0,5 3-3 0,-4-4-3 15,4 4-20-15,0-4 14 0,9 2-16 0,4 0 11 16,6 2-3-16,-2-2-5 0,1 3-2 0,4-4-4 16,1 2 1-16,2-4-2 0,3 1-3 0,4 0 1 15,0 1 0-15,-1 1 1 0,3 1-1 0,-6-3-1 16,-1 1-1-16,0-1-5 0,-5-4-9 0,1 4-15 15,-5-5-10-15,-2 3 1 0,-7-4 7 16,-4 0 16-16,-4 0 20 0,-7-3-12 0,-7 2-7 16,-10 2-35-16,-16-3-16 0,-11 8-28 0,-20-6-12 15,-11 7-29-15,-18-2-32 0,-22-9-167 16,-2 21 91-16,-38-19 235 0</inkml:trace>
  <inkml:trace contextRef="#ctx0" brushRef="#br2" timeOffset="120983.0852">68 11223 1142 0,'6'-19'1'0,"-6"19"-4"0,32-17-17 0,-9 6-11 15,8 6 0-15,3-4 1 0,9 8 12 0,-1-2-7 16,11 6-19-16,-3 1-22 0,14 3-22 0,-2-3-9 15,12 1-10-15,5-3-5 0,8-2 12 16,5-1 22-16,9-2 38 0,7-3 27 0,7 2 24 16,7-5 14-16,9 1 12 0,5-4 11 15,7-1 4-15,7-1-7 0,5-1-9 0,7 0-4 16,5-2 1-16,4 3 1 0,7-2 4 0,4 5 0 16,1-1 2-16,3 1-2 0,3 1 3 0,5 3-5 15,2 1 0-15,2 2-5 0,0 2-5 0,5 0-6 16,6 2-4-16,5 2-5 0,-1-1-3 0,4 2 4 15,-3 0-5-15,5-1 0 0,7 0 2 16,4-2-5-16,4 0 3 0,4-4 1 0,2 0-2 16,6-2 3-16,1-2 8 0,5 0 4 0,3-1 9 15,5 0 3-15,4-3-6 0,6 4-7 16,3-4-1-16,5 2-6 0,-2-1 8 0,1 1 0 16,-3 0 1-16,-4 0-6 0,-2 0 0 0,0 1 17 15,-1 2-19-15,1 5 18 0,-1 1-20 0,-6 3-22 16,-4 2 21-16,-9 6-25 0,-11-1 3 15,-10 2-13-15,-4 4-32 0,-14-7-23 0,6 10-42 16,-15-10-26-16,-2 10-71 0,-14-3-107 0,-19-12-26 16,9 15 289-16</inkml:trace>
  <inkml:trace contextRef="#ctx0" brushRef="#br2" timeOffset="121732.9784">632 12360 486 0,'20'-10'6'0,"4"3"-6"0,6 0-10 16,4 1-2-16,5 1 0 0,3 1 2 0,4 2 6 15,7 2 6-15,4 0-4 0,7 0-22 16,5 0-27-16,4-4-35 0,10 4-18 0,1-7 6 16,12 4 30-16,3-4 56 0,7 0 12 0,10 1 9 15,3-5 38-15,6 4 16 0,3-7 5 0,8 5-1 16,4-6-6-16,7 4-5 0,4-1-7 16,9 1-3-16,1 0-8 0,2 2 0 0,6 0-5 15,0 1 1-15,7 2-3 0,4 1 7 0,4 2-4 16,2 0 2-16,3 2-7 0,5-2-2 15,4 2-6-15,3-1-4 0,5 0 0 0,-3-1-3 16,8 0 3-16,7-1 10 0,7 0 12 0,5-3-8 16,4 2 10-16,4-5-20 0,2 4-1 0,6-4 2 15,2 3 3-15,3-3 2 0,3 6-2 0,0-4-6 16,5 5-7-16,0 0-6 0,5 2-6 0,-5 1 8 16,-4 1 1-16,2-2 3 0,-4 5 0 15,4-2-7-15,-3 4-3 0,0 0 2 0,0 3 1 16,-11 0 4-16,3 1-12 0,-14 0 14 0,-3-2-21 15,2 4-15-15,-15-4-31 0,7 7-67 16,-20-11-59-16,-6-4-230 0,1 13 33 0,-25-19 287 16</inkml:trace>
  <inkml:trace contextRef="#ctx0" brushRef="#br0" timeOffset="129962.1548">6198 7045 822 0,'0'0'156'0,"10"-31"-162"0,-10 31 0 0,6-30-12 16,-6 30 20-16,5-18 31 0,-5 18 29 0,0 0 18 16,0 0 9-16,0 0-18 0,0 0-18 0,0 0-17 15,-7 29-2-15,7-29 16 0,-10 39-34 0,1-15 30 16,3 5-34-16,-3 0 5 0,1 5 6 0,-3-3-8 16,4 4 4-16,-1-1-11 0,0 1 5 0,1 2-12 15,1-2 7-15,1-2-8 0,-1 1 8 16,1 1-8-16,0-2 5 0,0 1-7 0,2-3 6 15,-2 0-6-15,0-6 6 0,3-6-5 16,2-19 4-16,-4 18-2 0,4-18 2 0,0 0-1 16,0 0 0-16,0 0 6 0,5-18 0 0,-5 18 7 15,6-36-4-15,-1 3 1 0,2-7-10 0,0-4 5 16,2-3-11-16,-1-2 11 0,2 1-12 16,0-1 12-16,-2 1-11 0,1 0 10 0,-1-1-10 15,1 3-9-15,-1 3 25 0,1 2-23 0,2 3 24 16,0 6-7-16,1 4-8 0,0 6 5 0,-12 22-5 15,18-24 1-15,-18 24-2 0,0 0 0 0,0 0 3 16,0 0 0-16,15 26 7 0,-13-4-1 0,3 4 6 16,-2 4-7-16,0 0-10 0,0 1 23 0,0 2-27 15,1-3 26-15,2-1-13 0,1-2-7 16,4-3 6-16,2-3-5 0,0-4 4 16,4-4-3-16,2-3 3 0,2-3-2 0,2-2 2 15,1-4 0-15,2-2-1 0,1-5 2 0,1-2 0 16,0-2 6-16,0-3 0 0,-3-3 3 0,0-1-3 15,-4-2 0-15,1 0-4 0,-2 0 1 0,-1 1-3 16,-2 2 2-16,-17 16-5 0,27-25 4 0,-27 25-4 16,0 0 2-16,0 0 1 0,0 0-1 15,0 0 3-15,0 0-4 0,0 0 2 0,0 0-4 16,9 33 3-16,-14-5-4 0,-1 8 6 0,-3 6-8 16,1 0 8-16,-1 1-9 0,1 0 8 0,3 3-24 15,1-4 6-15,4 2-13 0,1-7-5 0,8 2-18 16,-3-10-4-16,11 6-47 0,-10-16-31 0,20 15-54 15,-27-34-121-15,23 27-184 0,6-6 46 16,-29-21 435-16</inkml:trace>
  <inkml:trace contextRef="#ctx0" brushRef="#br0" timeOffset="130384.0798">6997 7410 1299 0,'0'0'230'0,"0"0"-198"16,0 0-26-16,4 19 7 0,-4-19 7 0,18 18 9 15,-18-18 0-15,21 14-4 0,-21-14-8 0,24 9-5 16,-24-9-3-16,27 8 0 0,-27-8-1 16,29 2 1-16,-29-2-3 0,32-5-1 0,-15 1 2 15,-17 4-2-15,29-13 0 0,-29 13-2 16,22-16 0-16,-22 16-3 0,13-19 3 0,-13 19 1 15,9-22 5-15,-9 22-3 0,0-23 3 0,0 23-5 16,-8-24 1-16,8 24-4 0,-14-22 3 0,14 22-2 16,-21-17 1-16,21 17-1 0,-28-10 0 0,28 10 3 15,-33 1 0-15,33-1 3 0,-31 14 0 0,31-14 0 16,-29 27-2-16,14-10 1 0,2 3-4 16,0 2 2-16,4 0-5 0,3 1 4 0,1-1-6 15,2 1 4-15,5-2-4 0,1 0 3 0,5-4-3 16,1 0 2-16,-9-17-3 0,31 25 3 15,-13-16-3-15,1-3 2 0,4-4-9 0,3-5-5 16,4-2-10-16,1-10-16 0,9 1-19 0,-7-18-47 16,19 13-69-16,-18-26-34 0,23 17-71 0,-12-4-196 15,-6-22 64-15,17 18 345 0</inkml:trace>
  <inkml:trace contextRef="#ctx0" brushRef="#br0" timeOffset="130571.6064">7652 6728 1440 0,'-31'29'69'0,"12"7"-45"16,-2 4-13-16,5 5 14 0,0 3-4 15,5 4-5-15,-1 1 16 0,3 3-27 0,1 0 17 16,1 0-11-16,3 1-15 0,4-1 10 0,2-2-13 16,1-2 11-16,2-2-24 0,-1-7-2 0,4 2-33 15,-4-11-22-15,10 6-30 0,-12-21-78 0,17 13-101 16,-3-9-194-16,-16-23 38 0,24 24 442 0</inkml:trace>
  <inkml:trace contextRef="#ctx0" brushRef="#br0" timeOffset="131118.4746">7439 7276 1493 0,'-4'18'52'0,"4"-18"-46"0,7 20-3 15,-7-20-3-15,22 22 3 0,-22-22-2 0,33 21 0 16,-12-12-2-16,2-1 2 0,4-2-2 0,3-4-1 16,5 0-4-16,2-4-7 0,3 2-8 0,0-5-9 15,5 4-9-15,-6-5-10 0,6 5-6 0,-7-7-6 16,5 7-9-16,-10-7-8 0,5 7-12 0,-12-8-6 16,2 5 15-16,-11-2 23 0,-17 6 27 15,20-8 37-15,-20 8 38 0,0 0 24 0,0 0 25 16,0 0 0-16,-28-19-1 0,28 19-6 15,-30-8-6-15,30 8-9 0,-39-1-8 0,18 7-10 16,-5-6-4-16,4 9-2 0,-6-6-8 0,7 7 1 16,-3-3-8-16,3 5 1 0,-1 0-4 0,3 4 2 15,-1 2-7-15,3 3-1 0,1 1-7 0,4-2-1 16,4 2-8-16,3-3 2 0,1 1-6 16,4-2 1-16,0-18-2 0,5 30 1 0,-5-30-2 15,17 25 1-15,-17-25-2 0,28 20 2 0,-10-13-3 16,1-3 2-16,1-3 0 0,2-2-1 0,1-4 2 15,-1-1-2-15,1-3 1 0,-1-2-1 0,-1 0 2 16,-2-1-2-16,-2-1 3 0,-17 13-4 0,28-29 2 16,-28 29-1-16,20-30 1 0,-20 30-2 15,12-27 3-15,-12 27-3 0,3-18 3 16,-3 18-1-16,0 0 2 0,0 0-1 0,0 0 0 16,0 0-2-16,0 0-3 0,0 0-1 0,0 0-1 15,0 0 2-15,-9 27 1 0,6-10 3 0,2 1-4 16,1-18-2-16,0 30-9 0,0-30 0 0,9 22-9 15,-9-22 3-15,18 12-6 0,-18-12-4 0,29-1-12 16,-29 1-17-16,44-23-28 0,-26-6-49 16,21 12-81-16,-17-23-107 0,9 2-173 0,8 8 53 15,-13-18 444-15</inkml:trace>
  <inkml:trace contextRef="#ctx0" brushRef="#br0" timeOffset="131274.7289">8498 6856 1245 0,'-18'11'370'0,"4"23"-291"16,-4 3-42-16,5 7-14 0,-4 0 21 0,3 7-27 16,0 0 15-16,-1 5-12 0,4-3-18 0,2-1 6 15,1-4-15-15,5-3-3 0,1-1-20 0,2-8-18 16,11 6-85-16,-13-21-63 0,24 4-306 0,-13 0-77 16,-9-25 208-16</inkml:trace>
  <inkml:trace contextRef="#ctx0" brushRef="#br0" timeOffset="131774.7625">9337 7302 956 0,'0'0'142'0,"0"0"-66"15,17-17-22-15,-17 17 1 0,0 0 4 0,0 0 0 16,0 0-10-16,0 0-16 0,0 0-10 0,-5 26-7 15,4-3 7-15,-4 4-3 0,2 9 8 0,-5 0-12 16,2 4 10-16,-4-3-12 0,2 3 6 16,-2-5-9-16,2-3-2 0,2-7 9 0,1-3-36 15,5-2 2-15,0-20-49 0,5 32-29 0,-5-32-52 16,7 17-65-16,-7-17-97 0,0 0-178 0,0 0 124 16,6-33 362-16</inkml:trace>
  <inkml:trace contextRef="#ctx0" brushRef="#br0" timeOffset="131930.9946">9099 7517 1700 0,'7'17'109'15,"-7"-17"-73"-15,-15 23-16 0,15-23-11 0,10 17-1 16,-10-17-3-16,35 12-1 0,-4-12-1 0,7-3-3 16,9-6 1-16,9-5-18 0,7 0-33 0,-3-12-62 15,16 21-157-15,-21-14-338 0,7 2 42 0,-3 9 291 16</inkml:trace>
  <inkml:trace contextRef="#ctx0" brushRef="#br0" timeOffset="133009.1577">6190 8717 1322 0,'-1'-19'113'0,"1"19"-72"0,-6-26-22 15,6 26 2-15,1-27 2 0,-1 27 6 0,6-25-4 16,-6 25-5-16,0 0-4 0,0 0 3 15,0 0 3-15,0 0 3 0,0 0-4 0,0 0-5 16,0 0-5-16,0 0-7 0,-9 33 5 0,6-10-2 16,-1 4 9-16,-1 2-3 0,-1 1 6 0,0 1-10 15,2 3 5-15,-2 2-9 0,3 3-11 0,0 1 22 16,1 1-23-16,1-1 24 0,1 0-7 16,1-4-8-16,1-3 5 0,4-3-7 15,0-4 3-15,3-6-4 0,2-3 3 0,-11-17-3 16,24 22 2-16,-24-22-1 0,33 6 1 0,-16-9 1 15,2-3 0-15,2-6 3 0,2-5-2 0,0-4 4 16,3-5-6-16,-1-3 5 0,0-2-8 0,-2-3 6 16,-3 0-7-16,1 0 5 0,-4 3-4 0,0 1-11 15,-2 2 27-15,-3 2-25 0,-2 6 24 0,-4 3-10 16,-6 17-4-16,7-21 3 0,-7 21-1 16,0 0 1-16,0 0-2 0,0 0 0 0,0 0-3 15,0 0-2-15,0 0 3 0,-2 28-2 0,0-7-11 16,1 8 27-16,-1 3-24 0,1 2 23 15,1 1-6-15,0-2-7 0,2 0 5 0,2-3-4 16,1-2 3-16,3-3-4 0,2-1 4 0,3-4-3 16,-13-20 4-16,28 27-2 0,-28-27 2 0,33 15-1 15,-14-12 5-15,2-4 2 0,0-1 5 16,-2-8 6-16,1-2-5 0,-1-7 3 0,2-3-6 16,-2-5 2-16,2-3-7 0,-4-5 2 0,0-2-8 15,-1-5 2-15,-3 1 0 0,-2 0-6 0,-1 4 6 16,-4-1-9-16,-2 6-2 0,-3 0-1 0,-4 2-11 15,1 6-3-15,-4 1-11 0,6 23-6 0,-11-32-10 16,11 32-11-16,-10-18-18 16,10 18-47-16,0 0-96 0,0 0-124 0,12 21-191 15,-12-21 62-15,21 34 465 0</inkml:trace>
  <inkml:trace contextRef="#ctx0" brushRef="#br0" timeOffset="133415.4295">7286 8969 1102 0,'0'0'111'0,"-39"2"-33"16,22 7 5-16,-8-11 6 0,25 2 1 0,-39 19-21 16,22-5-10-16,-3-3-16 0,5 7-5 15,-3-3-10-15,6 4 1 0,-3 0-9 0,5 2-1 16,1-2-7-16,4-1-2 0,2-1-4 15,3 0 2-15,0-17-7 0,10 29 2 0,-10-29-2 16,22 23 1-16,-22-23 0 0,27 18 1 0,-10-13-3 16,0-2 3-16,1-5-2 0,1 0-1 0,1-3 2 15,-1-2 1-15,0-2 3 0,-1-2 0 0,-18 11 3 16,31-27-5-16,-17 10 0 0,-2-1-5 0,-1 1 4 16,-11 17-4-16,17-31 3 0,-17 31-2 15,8-25 2-15,-8 25-1 0,3-21 3 0,-3 21-3 16,0 0 2-16,0 0 0 0,0 0 0 15,0 0 2-15,0 0-3 0,0 0-1 0,0 0-4 16,0 0 1-16,0 0-3 0,-7 17 3 0,7-17-4 16,-3 25-3-16,3-25-7 0,1 24-9 0,-1-24-11 15,11 17-10-15,-11-17-12 0,21 9-13 0,-2-1-21 16,-19-8-42-16,43-6-89 0,-27-14-135 16,9 1-149-16,12 4 129 0,-18-20 378 0</inkml:trace>
  <inkml:trace contextRef="#ctx0" brushRef="#br0" timeOffset="133618.5603">7816 8453 1546 0,'-23'21'63'0,"9"11"-26"16,-3 0-8-16,6 12 11 0,-4 0-11 0,2 6 4 15,-1 1-14-15,0 1 8 0,1 0-15 0,4 0-10 16,2-4 17-16,2-1-27 0,4-4 15 0,1-2-8 15,4-2-12-15,1-8-8 0,4 0-22 0,-3-8-3 16,7 5-29-16,-13-28-50 0,21 40-45 16,-21-40-105-16,0 0-251 0,26 24 62 0,-26-24 369 15</inkml:trace>
  <inkml:trace contextRef="#ctx0" brushRef="#br0" timeOffset="133806.0451">7598 8901 1591 0,'-38'10'200'0,"38"-10"-168"0,-20 8-2 16,20-8-25-16,0 0 9 0,0 0-8 0,0 0 9 15,-2 22-15-15,2-22 12 0,21 14-12 0,-3-9-2 16,6-4 0-16,2 1-12 0,5-7-16 0,5 1-19 16,-7-8-19-16,15 11-39 0,-15-17-25 0,22 21-83 15,-20-20-97-15,6 8-181 0,11 10 31 16,-20-18 444-16</inkml:trace>
  <inkml:trace contextRef="#ctx0" brushRef="#br0" timeOffset="134415.4335">8072 8848 1141 0,'-19'29'256'15,"19"-29"-190"-15,-12 17-14 0,12-17 6 0,-1 19-21 16,1-19 28-16,4 21-44 0,-4-21 25 0,10 20-17 15,-10-20-8-15,17 16 1 0,-17-16-3 0,23 13 1 16,-23-13-4-16,27 9-3 0,-27-9-6 0,30 3 0 16,-30-3-1-16,31-3 1 0,-31 3-1 15,28-10-3-15,-28 10 0 0,22-16-3 0,-22 16 5 16,17-15 0-16,-17 15-10 0,11-21 27 16,-11 21-27-16,9-27 22 0,-9 27-13 0,8-31-5 15,-8 31 4-15,1-29-3 0,-1 29 2 0,-7-23 0 16,7 23 0-16,0 0-1 0,-25-22-1 0,25 22-1 15,-22-5-2-15,22 5 1 0,-28 4 0 0,28-4 0 16,-30 16 0-16,13-4 2 0,0 3 0 0,0 4 7 16,1 0-2-16,3 2-9 0,2-1 22 15,4 1-26-15,2-2 21 0,3-1-11 0,2-18-2 16,8 32 3-16,-8-32-4 0,19 25 4 0,-19-25-4 16,31 18 2-16,-12-12-1 0,2-2 0 15,2-3 1-15,2-1 0 0,2-2 0 0,2-1 0 16,0 0-1-16,1-1-1 0,-5 2 1 0,-3 0 0 15,-2 1-1-15,-1 2 0 0,-2 1 0 0,-17-2 0 16,28 6-4-16,-28-6-12 0,19 12-1 16,-19-12 1-16,13 20 0 0,-13-20 13 0,6 24-2 15,-6-24 2-15,-1 29-2 0,-2-12 5 0,3-17 0 16,-8 29 3-16,8-29-3 0,-9 23 4 0,9-23-2 16,0 0 4-16,-5 17 1 0,5-17 3 0,0 0 2 15,0 0 0-15,0 0 0 0,0 0 1 0,0 0 3 16,0 0 1-16,4-25 2 0,-4 25-4 15,7-33-2-15,-1 13-12 0,0-3 0 16,2-1 0-16,-2-2 0 0,1 0 0 0,0 0 0 16,2 0 0-16,-2-1 0 0,2 2 0 0,0-1 0 15,0 1 0-15,2 1 0 0,-3-1-33 0,6 5-26 16,-5-6-30-16,11 13-47 0,-12-17-94 0,28 23-178 16,-11-6-167-16,4-2 66 0,13 15 502 0</inkml:trace>
  <inkml:trace contextRef="#ctx0" brushRef="#br0" timeOffset="135154.8836">9510 8960 1224 0,'0'0'378'0,"0"0"-324"0,-17-2-38 16,17 2-3-16,0 0 2 0,27 17 10 0,-27-17 1 16,36 11 2-16,-12-9-5 0,7 0-1 15,5-2-3-15,8-2-1 0,6-3 0 0,6-1-3 16,3-4-1-16,6 2-2 0,-1-4-12 0,4 0 9 16,1 0-15-16,-3-2 24 0,0 2-16 0,-4 0 15 15,-3 1-15-15,-5 2-3 0,-3 0 3 0,-2 1-2 16,-6 2 1-16,-5-2 0 0,-6 5-1 0,-5-1 0 15,-8 2 0-15,-19 2 0 0,20-3 2 0,-20 3-1 16,0 0 3-16,0 0 1 16,0 0-1-16,0 0-3 0,0 0 0 0,-26-12-4 15,9 7 0-15,-2 2 2 0,-4-1 0 0,-2-1 1 16,0-1 1-16,-2 1-2 0,-1-2 2 0,0 0-1 16,-1 0 1-16,-2 1 0 0,0 0 4 0,0 0 0 15,0-1 6-15,2 3-1 0,3 0 4 0,3 2-3 16,5-1-2-16,18 3-5 0,-22-1-4 15,22 1 0-15,0 0 0 0,0 0 0 0,0 0 0 16,0 0 0-16,19 8-1 0,1-3 2 0,8-1-1 16,6-2 0-16,5 0 0 0,6-2 0 0,6 0 0 15,2-2 0-15,2 1 0 0,0-1 0 0,-4 0 0 16,0 2 0-16,-4 2 0 0,-4 0 0 0,-3 2 0 16,-10 1 0-16,-5-1 0 0,-7 2 0 15,-18-6 0-15,21 15 0 0,-21-15 0 16,6 17 0-16,-6-17 0 0,-11 28 0 0,-4-8 0 15,-8 3 0-15,-9 5 0 0,-6 4 0 0,-9 0 0 16,-1 2-12-16,-5 1 4 0,-1 0 2 0,0 0-5 16,2-1 4-16,4-2-11 0,3-6-5 0,9 2-21 15,-1-9-15-15,13 6-42 0,-7-19-62 0,24 17-216 16,7-23-205-16,-23 9 45 0,23-9 447 0</inkml:trace>
  <inkml:trace contextRef="#ctx0" brushRef="#br0" timeOffset="136131.3873">6167 10328 215 0,'0'0'130'16,"20"-13"10"-16,-20 13 40 0,15-22 5 0,-14 4-48 16,-1 18-44-16,12-32-5 0,-12 32-20 0,13-30 4 15,-13 30 4-15,9-23-20 0,-9 23 13 0,0 0-11 16,0 0 3-16,0 0-20 0,0 0 3 0,0 0-3 16,0 0-28-16,0 0 19 0,-16 18-27 15,7-1-4-15,-1 4 3 0,-2 3-3 0,1 3 5 16,-1 2-6-16,1-2 6 0,0 4-7 15,0-4 6-15,1 4-8 0,-1-2 7 0,3-1-6 16,0-2 5-16,2-4-5 0,3-3 4 0,3-19-4 16,-6 27 4-16,6-27-3 0,0 0 1 0,-2 17-2 15,2-17 1-15,0 0-1 0,0 0 1 0,0 0 2 16,0 0 1-16,11-23 2 0,-6 6-2 16,1-8 3-16,0-7-7 0,3-4 7 0,-1-4-9 15,1 1 8-15,-1 0-8 0,2 2 9 0,-1-2-9 16,-2 3 8-16,1 2 5 0,-1 3-26 0,-1 2 25 15,0 2-25-15,-1 4 15 0,-2 3 4 0,-3 20-3 16,7-26 3-16,-7 26-1 0,0 0 1 16,0 0 0-16,0 0 1 0,0 0-1 0,0 0-4 15,0 0 2-15,0 0-2 0,0 0 4 16,13 28-2-16,-13-28 4 0,12 30-3 0,-12-30 4 16,12 29-4-16,-12-29 2 0,18 22-3 0,-18-22-8 15,26 21 31-15,-26-21-26 0,33 15 31 0,-13-9-19 16,3-2 1-16,3-4 1 0,2-5-2 0,0-2 1 15,3-3-21-15,2-3 28 0,0-3-25 0,1 0 24 16,-3-3-5-16,-3 1-6 0,-4 1 2 16,-2 1-2-16,-5 2 4 0,-17 14-5 0,27-18 2 15,-27 18-5-15,0 0 0 0,0 0 1 0,0 0-2 16,0 0 2-16,0 0-2 0,0 0-3 16,0 0-3-16,2 19 2 0,-11 4-6 0,0 6 3 15,-2 8 11-15,0 5-20 0,1 0 24 0,2 1-16 16,-2-1 3-16,3-4 6 0,3-3-12 0,3-3-2 15,4-1-20-15,2-5-6 0,7 0-23 16,-12-26-17-16,32 37-40 0,-32-37-62 0,51 12-200 16,-18-10-153-16,-3-12 52 0,14 10 462 0</inkml:trace>
  <inkml:trace contextRef="#ctx0" brushRef="#br0" timeOffset="136522.0218">6906 10437 1522 0,'-23'20'56'0,"23"-20"-41"15,0 0-4-15,0 0 0 0,0 0 7 0,0 0 13 16,22 10 8-16,-22-10 3 0,35-10-8 0,-11 2-6 16,6-2-8-16,-1-3-3 0,4 0-6 15,-5-2-3-15,-2 1-8 0,-1-1 2 0,-5-1-2 16,1 2 2-16,-21 14-2 0,29-27 4 0,-29 27 2 15,14-23 7-15,-14 23 3 0,0-19 2 0,0 19-3 16,-11-19-3-16,11 19-6 0,-25-20-2 16,25 20-4-16,-35-15 0 0,14 11-2 0,1 2 1 15,-3 3 1-15,0 2-1 0,-2 3 3 0,2 4-1 16,1 1 5-16,0 3-3 0,3 3 4 16,3 2-4-16,1 2 3 0,5 5-6 0,1-1 4 15,4 2-6-15,3-2 3 0,4-1-2 0,4-1 3 16,4-1-5-16,3-3 4 0,6-2-4 0,2-5 3 15,6-4-3-15,4-3-3 0,5-4-7 0,-2-6-9 16,9-2-37-16,-3-9-2 0,9 1-23 0,-8-15-48 16,17 13-63-16,-24-25-110 0,17 9-202 0,-2 5 27 15,-17-15 364-15</inkml:trace>
  <inkml:trace contextRef="#ctx0" brushRef="#br0" timeOffset="136709.5263">7632 9729 1094 0,'-18'8'310'0,"3"22"-232"0,-5-1-35 16,5 11 6-16,-4 1-11 0,6 9 8 0,-6 2-13 15,6 6 9-15,-4-3-11 0,2 4-5 0,2-4 14 16,2 1-28-16,0-6 12 0,6-3-16 0,2-3-16 16,2-5 7-16,5-3-14 0,-2-7-5 0,9-1-32 15,-6-11-8-15,10 1-17 0,-15-18-38 0,24 20-76 16,-24-20-348-16,0 0 23 0,27 4 237 15</inkml:trace>
  <inkml:trace contextRef="#ctx0" brushRef="#br0" timeOffset="136912.6571">7356 10178 1754 0,'-32'17'64'15,"32"-17"-44"-15,0 0-5 0,-12 21-6 0,12-21-7 16,0 0 0-16,16 21-4 0,-16-21 1 15,32 16 0-15,-9-10-2 0,4-2 1 0,2-3-9 16,7-1-11-16,0-4-12 0,5 2-16 16,-3-8-12-16,5 8-8 0,-5-9-3 0,6 11-8 15,-10-11-12-15,10 13-30 0,-14-14-39 0,10 14-57 16,-9-7-74-16,-10-7-101 0,14 19 225 0,-35-7 169 16</inkml:trace>
  <inkml:trace contextRef="#ctx0" brushRef="#br0" timeOffset="137272.0414">7975 10212 829 0,'-19'-4'231'0,"19"4"-86"0,-30 2-16 0,30-2-37 15,-30 3-13-15,30-3-21 0,-35 7-18 0,18-1-1 16,-5-1 0-16,4 7 5 0,-3-4-5 0,21-8 1 16,-34 25-9-16,34-25-3 0,-31 30-7 0,17-12 1 15,1-1-5-15,0 0 5 0,13-17-3 0,-19 30 0 16,19-30-7-16,-9 26-2 16,9-26-8-16,2 20 0 0,-2-20-2 0,0 0 1 15,19 22 0-15,-19-22 0 0,23 10-1 0,-23-10 1 16,32-1 0-16,-14-5-2 0,3-2 3 0,-1-3-3 15,2-1 2-15,-1-1-1 0,0-3 1 0,-3 1-2 16,-18 15 4-16,29-33-4 0,-29 33 4 0,21-30-3 16,-21 30 6-16,9-27 0 0,-9 27 3 0,4-17-3 15,-4 17-6-15,0 0 0 0,0 0 0 16,0 0 0-16,0 0 0 0,0 0 0 0,0 0 0 16,0 0 0-16,0 0 0 0,0 0 0 0,-12 27 0 15,8-5 0-15,-2 3 0 0,0 3 0 16,0 1 0-16,0 1 0 0,0 3 0 0,0-4-1 15,3-3-14-15,2-6-1 0,1-20-9 0,6 25-2 16,-6-25-8-16,21 7-6 0,-3-9-5 16,-1-13-11-16,12 0-17 0,-4-22-32 0,16 11-55 15,-14-27-80-15,20 14-102 0,-8-3-126 0,-5-15 80 16,16 16 389-16</inkml:trace>
  <inkml:trace contextRef="#ctx0" brushRef="#br0" timeOffset="137412.6701">8347 9740 1458 0,'1'34'238'0,"-22"-8"-153"16,2 10-20-16,-1 4-21 0,1 8-2 0,-4 4-17 16,3 7 4-16,-1 3-2 0,0 1-22 0,3-4 10 15,2-1-27-15,3-2-16 0,2-9-23 0,11 10-82 16,-13-26-113-16,9 15-377 0,3-7 19 0,-3-9 269 16</inkml:trace>
  <inkml:trace contextRef="#ctx0" brushRef="#br0" timeOffset="137897.0592">6568 11218 1532 0,'0'-18'59'16,"0"18"-41"-16,0 0-9 0,0 0 2 0,0 0 12 16,0 0 3-16,0 0 0 0,0 0-8 0,0 0-11 15,-17 24-3-15,12-6-3 0,-1 8 9 0,-1 4-3 16,1 7 11-16,-3 5 7 0,1 5-27 0,-1 2 21 15,1 6-27-15,-1-2 5 0,2-1 10 0,0-4-12 16,2-3 8-16,2-3-25 16,2-5 0-16,3-1-29 0,-3-13-24 0,11 11-77 15,-10-34-65-15,13 34-82 0,-13-34-216 0,0 0 101 16,39 19 377-16</inkml:trace>
  <inkml:trace contextRef="#ctx0" brushRef="#br0" timeOffset="138115.8321">6595 11574 1434 0,'0'0'299'0,"-21"6"-222"0,21-6-36 0,0 0-12 15,0 0-12-15,0 0-10 0,0 0-5 0,0 0-2 16,0 0 0-16,0 0 1 0,33 7-1 16,-12-14 0-16,4-4-1 0,4-4-11 0,5 1-7 15,0-7-16-15,5 3-8 0,-3-7-1 0,4 8-30 16,-9-10-9-16,13 14-73 0,-21-15-47 15,19 20-100-15,-8-4-191 0,-15-11 79 0,14 18 391 16</inkml:trace>
  <inkml:trace contextRef="#ctx0" brushRef="#br0" timeOffset="138272.0714">6988 11187 1572 0,'-30'12'111'15,"22"5"-68"-15,-4 1-21 0,4 5-1 16,-1 3-9-16,0 5 2 0,-1 3-10 0,2 2-12 15,-1 3 24-15,2 0-26 0,2 0 22 0,0 1-8 16,4-2-7-16,1-2 2 0,4 1-15 0,-1-3-5 16,7 4-42-16,-4-11 9 0,11 7-28 0,-7-17-33 15,19 13-120-15,-29-30-149 0,33 23-106 0,-1-4 142 16,-32-19 348-16</inkml:trace>
  <inkml:trace contextRef="#ctx0" brushRef="#br0" timeOffset="139006.4614">7289 11647 1339 0,'0'0'101'16,"0"0"-34"-16,-22-10-7 0,22 10-4 0,0 0-4 15,0 0-10-15,0 0-12 0,-19 10-7 16,19-10-8-16,0 0-1 0,-12 25 1 0,12-25 5 16,-9 26 1-16,7-9 2 0,2-17-5 0,-4 32 0 15,4-32-8-15,1 27 0 0,-1-27-5 0,8 22 1 16,-8-22-3-16,0 0 1 0,17 22-2 0,-17-22 0 16,17 6 1-16,-17-6 0 0,20 1 0 0,-20-1-1 15,23-6 0-15,-23 6-4 0,27-16 2 16,-27 16-3-16,27-24 3 0,-27 24 1 15,25-30 1-15,-11 12-1 0,-4-3 2 0,2 0-6 16,-1-1 4-16,-2 1-3 0,0-1 3 0,-1 2-2 16,-1-1 3-16,-3 3-3 0,-4 18-1 0,6-26-4 15,-6 26 2-15,0 0-2 0,0 0 4 0,0 0 1 16,0 0-2-16,0 0 1 0,0 0-4 0,-7 21 2 16,1 4-2-16,-1 7 5 0,-2 7-4 15,-2 4 8-15,0 6-8 0,0 4 10 0,2 6-22 16,-2 3 12-16,2 1 2 0,-2 0-19 0,-1-4 35 15,2-2-23-15,-1-8 9 0,2-5 10 0,4-7-13 16,0-4 12-16,1-7-10 0,3-5 5 16,1-21-1-16,-3 26 4 0,3-26 0 0,0 0 2 15,0 0-3-15,0 0-1 0,0 0 4 0,0 0 1 16,0-27 3-16,1 5-4 0,0-6-2 16,0-4-7-16,0-2 6 0,3-2-7 0,0-1 8 15,2-1-9-15,-3 1-4 0,6 0 17 0,-1-4-21 16,1-2 20-16,3-2-11 0,-1-3-13 0,1 5-3 15,-1-2-21-15,3 9-8 0,-5 0-19 0,7 13-18 16,-11-8-47-16,16 24-37 0,-21-16-156 0,0 23-208 16,32-13 62-16,-32 13 395 0</inkml:trace>
  <inkml:trace contextRef="#ctx0" brushRef="#br0" timeOffset="140162.7433">7939 11589 1133 0,'-33'-15'193'0,"33"15"-125"16,-18-2-16-16,18 2-3 0,-24 7-13 0,24-7-5 15,-30 15-4-15,30-15 7 0,-38 26 0 0,20-9 6 16,-4-3-5-16,5 7 2 0,-5-2-3 0,5 4 1 16,-1-1-8-16,3 1 2 0,1-3-10 0,3 0-1 15,11-20-8-15,-10 25-4 0,10-25-4 16,0 0-1-16,15 17-1 0,-15-17 1 0,28 4 0 15,-9-7 2-15,3-5 0 0,4-6-1 0,3-5 2 16,2-2-3-16,3-5 3 0,2-3-6 16,0-1 6-16,2-5-11 0,-3-1 6 0,0 0-6 15,-3 0 6-15,-2-2-2 0,-6 5-6 0,-3 0 19 16,-5 4-20-16,-4 5 22 0,-4 3-13 0,-6 3-1 16,-2 18 3-16,-3-23-3 0,3 23 4 15,0 0-2-15,-21-8 1 0,21 8-2 0,-22 9-1 16,22-9 1-16,-27 32-1 0,13-8-11 0,0 4 25 15,2 3-23-15,0 3 21 0,1 1-6 0,2 3-6 16,1-3 5-16,4-2-7 0,4-1 6 0,3-4-5 16,3-2 3-16,5-3-5 0,1-5 1 0,5-2-9 15,2-5-3-15,4-1-10 0,1-7-6 0,4 0-8 16,-4-7-9-16,8 3-13 16,-8-10-9-16,7 6-6 0,-9-9-11 0,9 6 0 15,-13-10-7-15,8 11-7 0,-13-11 1 0,5 11 16 16,-18 7 20-16,18-25 34 0,-18 25 32 0,5-18 42 15,-5 18 24-15,0 0 25 0,0 0 1 0,-14-24-4 16,14 24-10-16,0 0-10 0,0 0-5 0,-23-5-8 16,23 5-7-16,0 0-9 0,-17 12-6 15,17-12-13-15,-14 17-3 0,14-17-6 0,-12 31 2 16,6-13-4-16,2 1 5 0,-1 2-5 0,2-1 4 16,0-2-4-16,1 0 4 0,2-18-5 0,-3 28 2 15,3-28-5-15,2 17 1 0,-2-17-3 16,0 0 1-16,0 0 0 0,0 0-2 0,0 0 1 15,0 0 4-15,0 0 4 0,0 0 1 0,17-23 3 16,-11 5-7-16,1-2-2 0,2-5-6 16,-2-1 1-16,1 0-5 0,1 1 6 0,-2 0-5 15,-1 2 5-15,-2 0-4 0,1 2 2 0,-2 2-3 16,0 2 4-16,-3 17-4 0,5-28 3 0,-5 28-2 16,6-18 1-16,-6 18-2 0,0 0 1 0,0 0-3 15,0 0 2-15,20-7 1 0,-20 7-1 0,0 0 3 16,26 13-2-16,-26-13 2 0,22 16-2 0,-22-16 2 15,25 15-1-15,-25-15 1 16,32 14-1-16,-14-10 0 0,4-1-1 0,1-2-2 16,0-2-1-16,3-2 0 0,-2 0 0 0,2-3 1 15,-2 0-1-15,-1-3-2 0,-1 2 0 0,-5-1-1 16,-17 8 4-16,21-13 0 0,-21 13 4 0,0 0 3 16,0 0 1-16,0 0 0 0,0 0 0 0,-17-13-4 15,17 13 0-15,-22-1 1 0,22 1-1 16,-30 6 2-16,30-6-1 0,-35 16 3 0,16-5 0 15,0 4 6-15,-1 2 2 0,1 6 6 0,-1 0-6 16,4 4 7-16,2 1-8 0,3 1 4 0,2-2-6 16,3 0-1-16,4-4-6 0,3-1 3 0,4-3-5 15,2-2 0-15,-7-17-1 0,24 25 0 16,-6-16 0-16,1-4 0 0,3-3 0 0,1-4-2 16,1-5 0-16,1-2 2 0,-2-7 1 15,0-1-3-15,-1-2 4 0,-4-3-5 0,-2-2 3 16,-2 0-3-16,-3-2 2 0,-2 0-2 0,-4 3 4 15,-4-1-3-15,-1 1 3 0,-3 0-4 0,0 1 1 16,-2 0-9-16,-2 3-3 0,-3 0-11 0,10 19 0 16,-20-27-4-16,20 27 2 0,-17-12-7 0,17 12-6 15,0 0-17-15,0 0-34 0,-18 3-49 0,30 16-106 16,-12-19-111-16,0 0-175 0,14 19 132 16,-14-19 400-16</inkml:trace>
  <inkml:trace contextRef="#ctx0" brushRef="#br0" timeOffset="140397.1228">9201 11442 1145 0,'-16'28'287'16,"-13"-15"-187"-16,9 14-22 0,-7-8-15 0,5 11-7 16,-5-2-25-16,4 5 0 0,-5-1-16 0,3 5 2 15,-1-2-12-15,-1 1 1 0,4-1-8 0,2-4 5 16,4 0-6-16,1-6 5 0,5-3-5 0,3-3 0 15,8-19-8-15,-10 23-6 0,10-23-18 0,0 0-15 16,0 0-17-16,0 0-18 16,17-10-35-16,-16-19-67 0,23 14-87 0,-15-15-135 15,3-9-28-15,14 15 302 0</inkml:trace>
  <inkml:trace contextRef="#ctx0" brushRef="#br0" timeOffset="140569.0033">8959 11641 477 0,'-1'-27'226'16,"-4"-7"-26"-16,5 34-13 0,-4-45 16 0,4 45-23 15,0 0-34-15,0 0-34 0,0 0-35 0,-19-5-22 16,19 5-21-16,-12 26-6 0,6-5-7 0,1 5 2 15,1-1-11-15,4 2 1 0,2-2-11 16,5-1 2-16,1-2-5 0,2-4 1 0,-10-18-3 16,30 29 3-16,-10-18-6 0,0-2-1 0,5-5-6 15,0-2-4-15,4-5-4 0,3-3-3 0,1-1-6 16,-2-5-11-16,2 3-17 0,-7-8-23 16,7 9-19-16,-14-16-34 0,15 16-85 0,-21-14-170 15,7-4-119-15,5 9 161 0</inkml:trace>
  <inkml:trace contextRef="#ctx0" brushRef="#br0" timeOffset="140740.8823">9391 11449 1107 0,'-9'21'334'0,"-8"-16"-226"0,12 14-37 0,-9-2-20 15,6 8-4-15,-5-1-12 0,4 8 4 0,-4-3-11 16,3 5 1-16,-2-2-14 0,2 1 1 0,1-2-11 16,0-3 0-16,3-2-4 0,4-5-2 15,2-2-3-15,0-19-1 0,2 21-8 0,-2-21-18 16,0 0-4-16,0 0 0 0,23 8-12 15,-23-8-1-15,21-17-35 0,-17-11-56 0,20 13-90 16,-20-19-151-16,9-1-120 0,10 9 160 0,-14-20 340 16</inkml:trace>
  <inkml:trace contextRef="#ctx0" brushRef="#br0" timeOffset="140834.6354">9295 10980 1052 0,'-21'16'-70'0,"21"-16"-362"15,-13 18 17-15,13-18 281 0</inkml:trace>
  <inkml:trace contextRef="#ctx0" brushRef="#br0" timeOffset="141350.2739">9804 11535 1232 0,'-51'-2'215'0,"51"2"-135"0,-32 0-18 0,32 0 3 16,-35 7-11-16,17 1-7 0,-4 1-10 0,1 5 0 15,-3 1-7-15,2 3 3 0,-1 1-6 16,5 2 2-16,1 1-7 0,2 2 0 0,3-1-9 16,5 2-1-16,3-2-6 0,3-1 1 0,3-4-4 15,-2-18 0-15,14 28-3 0,-14-28 1 0,26 17-2 16,-10-15 2-16,5-3 0 0,2-4-1 0,1-6 2 16,1-4-3-16,1-6 3 0,0-6-3 0,1-5 4 15,-1-5-5-15,2-2 6 0,-1-4-8 16,0 1 7-16,-4-2-5 0,-2 3-4 15,-2 0 16-15,-5 1-17 0,-1 3 15 0,-5 0-8 16,-3 4 0-16,-1 0 0 0,-4 3 0 0,-2 3 0 16,-2 7 0-16,4 20 0 0,-9-22 0 0,9 22 0 15,0 0 0-15,-19 12 0 0,8 6 0 0,-2 9 0 16,-3 6 0-16,1 9 0 0,1 1 0 0,0 4 0 16,3 0-3-16,4 2-1 0,2-2-22 15,4-1-1-15,0-4-3 0,8-1-22 0,-2-7-13 16,11 4-37-16,-8-15-36 0,20 15-89 0,-28-38-134 15,28 29-169-15,0-9 49 0,-28-20 481 16</inkml:trace>
  <inkml:trace contextRef="#ctx0" brushRef="#br0" timeOffset="141725.2837">10051 11645 1480 0,'0'0'102'0,"-11"30"-38"0,11-30-11 0,2 29-4 16,-2-29-19-16,10 20-6 0,-10-20-6 15,18 9-2-15,-18-9-1 0,28 2-1 0,-11-6 0 16,3-2-2-16,1-4-1 0,0-2-5 16,0-2-2-16,0-2-4 0,-3 0 3 0,-2-1-5 15,-4-1 4-15,-2 1-4 0,-3 0 3 0,-7 17-2 16,6-31 3-16,-6 31 0 0,-5-28 0 0,5 28-1 15,-17-24 2-15,17 24-3 0,-29-12 0 0,10 10-1 16,-4 6-1-16,-2 5 4 0,-2 4 2 16,1 5 7-16,-1 4 0 0,4 2 4 0,0 3-4 15,3-1 2-15,3 1-6 0,3-2 2 0,4-2-7 16,5-1 2-16,4-5-5 0,1-17 1 0,10 29-2 16,-10-29 1-16,26 23-5 0,-26-23-2 0,37 14-9 15,-17-12-7-15,4 0-11 0,0-7-10 0,8 4 5 16,2-5 1-16,11 1-30 0,-5-13-68 15,24 18-198-15,-12-16-256 0,8-3 41 16,6 6 442-16</inkml:trace>
  <inkml:trace contextRef="#ctx0" brushRef="#br0" timeOffset="142084.6695">11108 11252 1570 0,'0'0'111'0,"0"0"-52"0,0 0-20 16,0 0-15-16,0 0-9 0,-5 21-7 0,1-5 1 16,-1 7 0-16,-1 8 9 0,-1 3-5 0,0 5-13 15,-3 4 19-15,2 3-26 0,-3 2 18 16,-2 0-4-16,2 1-10 0,2-2 8 16,0-2-9-16,2-3 6 0,3-3-12 0,1-7 1 15,4 0-27-15,0-10-19 0,6 3-44 0,-7-25-54 16,16 33-119-16,-16-33-274 0,0 0 30 0,0 0 308 15</inkml:trace>
  <inkml:trace contextRef="#ctx0" brushRef="#br0" timeOffset="142256.5485">10904 11646 1398 0,'-28'-18'424'0,"28"18"-308"0,0 0-74 15,0 0-21-15,0 0-13 0,0 0-3 16,23-1 1-16,-23 1 2 0,35-10 0 0,-8 2-2 15,7-6-3-15,3-1-7 0,5-1-5 0,-1-1-18 16,3 4-18-16,-3-4-35 0,7 13-58 16,-19-22-180-16,11 21-310 0,-5-2 53 0,-6-2 355 15</inkml:trace>
  <inkml:trace contextRef="#ctx0" brushRef="#br0" timeOffset="142990.9607">6449 12613 375 0,'0'0'150'16,"0"0"47"-16,0-23 3 0,0 23-74 0,0 0-14 15,0 0-13-15,0 0-8 0,0 0-5 0,0 0-7 16,0 0-9-16,0 0-14 0,0 0-10 16,0 0-11-16,0 0-9 0,0 0-5 15,0 0-4-15,0 0-4 0,0 0-1 0,-3 30-3 16,3-2-8-16,-1 7 27 0,0 6-25 0,0 1 20 16,0 4-13-16,1 1-13 0,0-1 9 0,1 3-11 15,-1-5 0-15,2 0-17 0,-2-8 0 0,4 0-23 16,-5-10-11-16,8 5-19 0,-7-13-3 15,11 8-37-15,-11-26-30 0,16 22-73 0,-16-22-158 16,0 0-57-16,31-11 141 0</inkml:trace>
  <inkml:trace contextRef="#ctx0" brushRef="#br0" timeOffset="143194.0883">6502 12926 1172 0,'0'0'403'0,"0"0"-299"0,-20-8-41 0,20 8-17 15,0 0-14-15,0 0-7 0,5 19-6 0,-5-19-4 16,0 0-5-16,23 17-2 0,-23-17-5 0,30 2 0 16,-8-4 0-16,3-3-2 0,3-4 1 0,2-2-4 15,4-2-9-15,1-4-15 0,4 1-13 0,-4-7-28 16,5 8-21-16,-12-16-47 0,18 21-87 0,-22-19-121 16,10 4-179-16,6 7 69 0,-18-17 453 15</inkml:trace>
  <inkml:trace contextRef="#ctx0" brushRef="#br0" timeOffset="143365.9681">6986 12466 1436 0,'-23'15'167'0,"7"9"-128"0,-3 2-20 16,6 6 3-16,-1 3-4 0,5 5-6 0,-2 1 23 16,2 3-27-16,-1-2 21 0,5 0-15 0,1-1-14 15,2-1 6-15,2-1-9 0,3 0 7 0,2-1-13 16,1 0 1-16,3-2-20 0,-2-8-25 0,11 6-33 15,-10-12-6-15,19 11-73 0,-27-33-75 0,43 31-108 16,-12-16-144-16,-9-18 208 0,22 16 284 16</inkml:trace>
  <inkml:trace contextRef="#ctx0" brushRef="#br0" timeOffset="143881.6082">7222 12837 1186 0,'-24'0'227'0,"24"0"-140"0,-19 21-29 16,19-21-3-16,-15 29-10 0,11-8-4 16,-4-2-10-16,5 5-1 0,-2 0-9 0,7 2 5 15,-2-3-6-15,3 0 3 0,2-4-6 0,-5-19-1 16,16 28-7-16,-16-28-1 0,23 14-4 16,-23-14 0-16,33 3 0 0,-16-6 0 0,2-4 2 15,1-3-2-15,-1-3 4 0,2-3-6 0,1-5 2 16,0-4-4-16,-2 1 1 0,0-2-3 15,-5 0 6-15,0 2-7 0,0 1 6 0,-3 0-6 16,-1 3 3-16,-2-1-3 0,-2 3 3 0,-1 0-7 16,-6 18-1-16,6-28-7 0,-6 28 0 0,0 0 0 15,0 0 3-15,0 0 2 0,0 0 0 0,0 0-2 16,0 0-3-16,-2 36 5 0,-1-3-1 0,-1 7 12 16,-2 8-8-16,-1 8 0 0,1 4-13 0,-2 4 13 15,0 4-14-15,1-5 7 16,-2 2 23-16,1-3-18 0,1-8 23 0,1-3-2 15,-1-10-11-15,4-4 6 0,0-7-7 0,0-4 6 16,-1-6 1-16,4-20 11 0,-6 21 3 0,6-21 5 16,0 0-7-16,0 0-3 0,0 0-3 0,0 0-5 15,-11-24 2-15,6 7-6 0,0-7 4 0,0-2-7 16,2-6 6-16,0-2-7 0,0-3 9 0,2-2-11 16,-1-1-5-16,4-1 21 0,1 0-26 15,0-3 25-15,-1 2-9 0,0-1-10 0,2-1 6 16,2 4-12-16,3 1 4 0,0 6-9 0,4 3 2 15,0 5-11-15,6 8-9 0,-4-1-22 0,8 11-24 16,-23 7-42-16,45-10-75 0,-45 10-91 16,33-14-232-16,-3 20 56 0,-10-14 380 0</inkml:trace>
  <inkml:trace contextRef="#ctx0" brushRef="#br0" timeOffset="144897.259">8085 12767 1183 0,'-25'-15'156'0,"25"15"-56"15,-31-15-11-15,31 15-14 0,-39-6-12 0,19 10-7 16,-5-3-9-16,4 6-5 0,-5 2-7 16,3 5 0-16,-2 2-8 0,2 4 1 0,-2 3-6 15,4 4 4-15,-1 2-8 0,3 2 2 0,4 1-10 16,1 2 2-16,3-3-9 0,5-2-3 0,4-3 0 15,3-8 0-15,-1-18 0 0,17 24 0 0,-17-24 0 16,33 7 0-16,-10-9 0 0,2-7 0 16,3-4 0-16,3-5 0 0,-1-9 0 0,-1-1 0 15,-1-3 0-15,-1-3 0 0,-1 4 0 0,-1-3 0 16,-3 1-1-16,-1-1-2 0,-4 0 6 0,-3 1-6 16,-1 1-9-16,-4 1 20 0,-3 1-20 0,-1 3 20 15,-1 1-5-15,-3 2-6 0,-1 4 5 0,0 19-4 16,-4-25 2-16,4 25 1 15,0 0-1-15,0 0 0 0,0 0-2 0,0 0 0 16,-19 23-2-16,12 0 4 0,-1 7-4 0,1 6-4 16,0 4 17-16,1 0-20 0,1-1 18 0,2-2-10 15,5-3-9-15,0-4 1 0,5-3-12 0,3-5-2 16,3-2-8-16,-13-20 4 0,37 30 0 0,-18-20 6 16,6-4 0-16,-1-6-1 0,3-2-4 0,0-7-3 15,2 1 5-15,-2-6 0 0,0-1 13 16,-2-3 3-16,-1-1 9 0,-3 0-2 0,-2 0 6 15,-2-2-4-15,-3 2 9 0,-2 2 2 0,-12 17 8 16,14-27 2-16,-14 27 0 0,8-21-5 16,-8 21-1-16,0 0-2 0,-1-20 1 0,1 20 0 15,0 0-3-15,0 0-2 0,0 0-7 0,-10 20-2 16,10-20-3-16,-9 32 5 0,4-9-4 0,1 3 5 16,-4 0-3-16,1 2 4 0,-2-1-4 15,2 0 5-15,2 0-7 0,2-3 7 0,0-3-3 16,3-4 4-16,0-17 2 0,0 19 3 0,0-19-2 15,0 0 1-15,0 0-3 0,0 0-1 0,0 0 0 16,0 0 0-16,0 0 0 0,20-19-2 0,-12-2 1 16,-1-3-5-16,2-1 4 0,-1-3-6 0,2 2 6 15,0 1-5-15,-3 0 4 16,2 2-4-16,-2 1 3 0,0 1-3 0,1 3 3 16,-8 18-5-16,13-29 4 0,-13 29-1 0,12-20 0 15,-12 20 1-15,0 0 0 0,18-14-1 0,-18 14 1 16,0 0 0-16,26-3 0 0,-26 3-3 0,25 0 0 15,-25 0 1-15,33 1 0 0,-14-1 2 0,-2-1 1 16,2-2 0-16,-1 1 0 0,1-1-1 0,-1-2 1 16,-1 2-1-16,-17 3-17 0,29-11 17 15,-29 11-16-15,24-15 29 0,-24 15-11 0,19-10 11 16,-19 10-11-16,0 0-1 0,0 0 5 0,0 0 3 16,0 0 4-16,0 0 0 0,-7-17-4 0,7 17-4 15,-17 3-3-15,17-3 2 0,-23 12 0 0,23-12-10 16,-26 27 26-16,11-9-24 0,-1 1 24 15,2 3-9-15,-2 1-3 0,1 4 5 0,2 1-4 16,2 1 3-16,0 0-7 0,4-2 3 16,1 0-5-16,3 0 3 0,3-2-5 0,4-1 3 15,2-3-3-15,2-3-1 0,-8-18 0 0,23 29 0 16,-23-29 0-16,33 17 0 0,-12-15 0 0,5-2 0 16,3-4 0-16,5-5 0 0,1-4 0 0,0-5 0 15,1-4-1-15,-5-2-10 0,-3-1 5 0,-4 0-3 16,-5 2 10-16,-5 0-4 0,-5 3 3 15,-4-1-3-15,-4 3 1 0,-4 0-6 0,-1 0-4 16,-6-1-12-16,10 19-6 0,-24-31-20 16,24 31-8-16,-36-27-26 0,36 27-36 0,-44-21-76 15,44 21-306-15,-31-9-25 0,9-1 126 0</inkml:trace>
  <inkml:trace contextRef="#ctx0" brushRef="#br0" timeOffset="145616.0291">9490 12627 905 0,'-20'-1'540'0,"-3"-3"-470"15,23 4-27-15,-38 0 4 0,21 5 3 0,-6-3-4 16,3 8-5-16,-4 1-8 0,1 5-18 0,-1 1 28 16,0 3-30-16,3 1 26 0,1 2-12 15,-1 2-10-15,4 3 5 0,0 0-6 0,3 2 4 16,0 0-7-16,5 2 4 0,1-3-7 0,5 0 1 16,3-5-6-16,3-2-1 0,6-5-4 0,-9-17 0 15,28 19 0-15,-9-14 0 0,6-4 0 0,1-5 0 16,4-4 0-16,2-5 0 0,1-8 0 0,5-3-2 15,-2-5 4-15,0-4-5 0,-1 1 6 16,-3-2-6-16,-3 0 5 0,-4-1-5 0,0 2 6 16,-6 3-6-16,-4 3-10 0,-6 2 21 15,-1 3-23-15,-5 3 21 0,0 1-7 0,-3 18-4 16,-5-28 4-16,5 28-2 0,-10-20 2 0,10 20 0 16,0 0 0-16,0 0-1 0,0 0 0 0,-19 5 0 15,19-5-1-15,-11 34 3 0,4-7-3 0,-1 5-5 16,1 6 19-16,-2 5-17 0,1 6 18 15,-1 4-5-15,0 4-9 0,-1 7 10 0,-1 0-9 16,0 4 12-16,0-2-12 0,0-3-3 0,3-2 13 16,-2-3-15-16,3-6 15 0,-1-3-5 0,2-4-4 15,-1-5 0-15,-2-5 0 0,3-2 0 0,-3-7 0 16,-1 1 0-16,-2-5 0 0,-2-4 0 16,14-18 0-16,-30 26 0 0,13-17 0 0,-1-4 0 15,-1-4 0-15,-2-5 0 0,0-3 0 16,-2-5-13-16,1-4-7 0,-2-6-7 0,0 1-5 15,0-6-14-15,5 3-7 0,-3-8-24 0,11 8-29 16,-12-22-82-16,25 17-230 0,-10-12-125 0,4-10 20 16,12 14 523-16</inkml:trace>
  <inkml:trace contextRef="#ctx0" brushRef="#br0" timeOffset="146350.42">9766 12898 1347 0,'0'0'293'0,"-19"4"-219"15,19-4-36-15,0 0-4 0,0 0-12 0,-5 19-5 16,5-19-1-16,0 0-1 0,24 6 2 0,-24-6 1 15,37-6-2-15,-16-1-3 0,4-2-3 0,2-2-5 16,0-2-2-16,2-3-3 0,-1-1 2 0,-1 0-4 16,-4-1 4-16,-3 3-4 15,-20 15 3-15,27-31-2 0,-27 31 2 0,13-29-1 16,-13 29 4-16,2-25-2 0,-2 25-14 0,-10-24 24 16,10 24-26-16,-23-22 23 0,6 12-10 0,-3 4-1 15,0 4 1-15,-5 4 1 0,1 4 0 0,-1 5-7 16,-1 4 27-16,-1 3-22 0,0 4 26 0,2 4-11 15,-1 4-4-15,2 4 6 0,3 0-6 16,3 0 3-16,5-1-5 0,3-2 2 0,4-4-7 16,6-2-2-16,5-3 0 0,5-4 0 0,-10-18 0 15,31 27 0-15,-8-20 0 0,5-5 0 0,3-3 0 16,3-4 0-16,1-4 0 0,3-5 0 16,-1-3 0-16,4-1 0 0,-1-4 0 0,-3 1 0 15,1-4 0-15,-4 2 0 0,-5 2 0 0,-2-1 0 16,-5 3 0-16,-4 0 0 0,-3 3 0 15,-3-1 0-15,-12 17 0 0,18-26 0 0,-18 26 0 16,9-17 0-16,-9 17 0 0,0 0 0 0,0 0 0 16,0 0 0-16,0 0 0 0,0 0 0 0,0 0 0 15,0 0 0-15,-15 18 0 0,7 2 0 0,-3 4 0 16,1 4 0-16,-2 2 0 0,1-1 0 0,0 1 0 16,0-2 0-16,4-4 0 0,2-4 0 0,5-20 0 15,0 23 0-15,0-23 0 0,0 0 0 16,0 0 0-16,25 7 0 0,-25-7 0 15,28-19 0-15,-8 0 0 0,-1-4 0 0,3-2 0 16,2-2 0-16,-1 1 0 0,2 0 0 0,-1 2 0 16,0 1 0-16,-2 3 0 0,0 2 0 0,-4 3 0 15,-18 15 0-15,28-19 0 0,-28 19 0 0,19-5 0 16,-19 5 0-16,0 0 0 0,0 0 0 16,22 20 0-16,-22-20 0 0,8 32 0 0,-5-10 0 15,-3 3 0-15,0 0 0 0,0 2 0 0,-2-2 0 16,5 1 0-16,-2-3 0 0,5 5-69 0,-6-28-37 15,13 44-72-15,-13-44-292 0,3 23-135 0,-3-23 32 16,16 20 528-16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2:32:12.22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10-21T22:35:42.421"/>
    </inkml:context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5453 1273 1256 0,'0'0'205'16,"0"0"-165"-16,0 0-33 0,0 0-7 15,0 0 3-15,0 0 2 0,-6 21 2 0,6-21 0 16,-17 33 7-16,5-13 3 0,1 6 12 0,-3-5-2 16,1 7 7-16,-2-6-8 0,2 3 3 0,-2-2-11 15,4 3 2-15,-1-6-7 0,2 0 5 0,10-20-6 16,-12 24 2-16,12-24-9 0,0 0-3 0,0 0-1 15,0 0-3-15,0 0 0 0,0 0 0 16,0 0 2-16,0 0 3 0,0 0 7 16,23-10 0-16,-23 10 5 0,25-28-2 0,-11 9-1 15,2-3-4-15,-1 0 2 0,-1-2-6 0,1 1 4 16,-2 0-5-16,-2 0 5 0,1 4-2 0,-12 19 2 16,19-29-3-16,-19 29 0 0,0 0-2 0,17-23 2 15,-17 23-3-15,0 0 0 0,0 0-1 0,0 0-2 16,0 0 1-16,0 0-3 0,0 0 0 15,0 0 1-15,0 0 3 0,13 24-1 0,-13-24 2 16,9 34-5-16,-6-11 4 0,2 1-5 0,-1-1 0 16,-1 1-13-16,1-2-3 0,2 1-19 0,0-4-4 15,5 3-17-15,-11-22-28 0,26 39-63 16,-26-39-109-16,23 14-294 0,-4 2 29 0,-19-16 355 16</inkml:trace>
  <inkml:trace contextRef="#ctx0" brushRef="#br0" timeOffset="859.3957">5644 1571 829 0,'0'0'133'0,"-21"7"-85"0,21-7-28 0,0 0 13 16,0 0 12-16,-17 16 6 0,17-16-9 0,0 0-12 15,0 0-9-15,-11 23 6 0,11-23 2 0,0 0 5 16,-10 20-4-16,10-20-1 0,0 0-3 0,-8 23 4 16,8-23 5-16,0 0 5 0,0 0 0 0,0 0-5 15,0 0-6-15,0 0-5 16,0 0 3-16,0 0 5 0,10-20 5 0,-10 20-2 15,24-30-4-15,-6 8-12 0,4-7 1 0,5-4-10 16,3-3 9-16,4-2-8 0,2 1 6 0,-2-1-9 16,0 2 1-16,-2 4-9 0,-1 3 3 0,-2 2-5 15,-5 5-9-15,-2 3 25 0,-5 4-26 0,-17 15 25 16,27-20-12-16,-27 20-4 0,0 0 2 16,0 0-1-16,0 0 1 0,0 0-2 0,0 0 1 15,0 0-3-15,0 0 4 0,0 0-13 0,12 28 27 16,-13-8-23-16,-1 4 20 0,-1 2-5 15,1 1-9-15,-1 3 5 0,1-3-4 0,2 2 3 16,0 0-8-16,1-2-4 0,3 0-18 0,-1-2-10 16,7 0-24-16,-6-6-22 0,13 11-52 0,-17-30-79 15,28 32-196-15,-10-10-117 0,-18-22 148 16,43 29 382-16</inkml:trace>
  <inkml:trace contextRef="#ctx0" brushRef="#br0" timeOffset="1390.6582">6369 1410 1471 0,'0'0'76'0,"0"0"-29"16,0 0-8-16,0 0 7 0,0 0 0 0,0 0-9 15,0 0-11-15,-16 17-13 0,16-17-9 0,0 0 1 16,-12 19-2-16,12-19 8 0,-14 26-1 0,14-26 3 16,-16 32-6-16,9-12 5 0,-3-2-3 0,3 1 6 15,7-19-4-15,-14 32-1 0,14-32-6 0,-9 22 1 16,9-22-1-16,0 0-2 15,0 0 0-15,0 0-3 0,0 0 2 0,0 0 0 16,0 0 1-16,0 0-2 0,18-2 5 0,-18 2 3 16,18-15 0-16,-18 15 2 0,27-29-1 0,-10 9-5 15,2-3 6-15,0-1-4 0,3-1 4 0,-3-3-5 16,2 4 2-16,-3-2-3 0,-1 2 4 0,0 1-4 16,-2 0 5-16,1 4-6 0,-4 2 3 0,-12 17-6 15,21-23 0-15,-21 23 0 0,0 0 0 16,0 0 0-16,0 0 0 0,0 0 0 0,0 0-1 15,0 0-2-15,0 0 2 0,10 20 1 0,-8-1-1 16,-4 5 2-16,1 1-9 0,-1 3 3 16,-1 1-9-16,0-2 3 0,2-2-6 0,-1 2 2 15,4-2-7-15,0-3-5 0,5 0-12 0,-7-22-14 16,18 31-23-16,-18-31-18 0,32 25-41 16,-32-25-66-16,43 8-153 0,-18-4-171 0,-4-14 80 15,13 17 445-15</inkml:trace>
  <inkml:trace contextRef="#ctx0" brushRef="#br0" timeOffset="1781.3101">6825 1429 1260 0,'0'0'251'15,"0"0"-225"-15,0 0-25 0,-8 22 10 0,8-22 13 16,22 9 10-16,-22-9 3 0,32 1 0 0,-13-5-4 15,8 2 0-15,1-5 1 0,7-1-5 0,-1-3-5 16,2 1-6-16,-2-3-7 0,-3-1-7 0,-2-1 2 16,-3 2-4-16,-4 0 1 0,-4 1 0 15,-18 12 3-15,21-17 0 0,-21 17 8 0,0 0 4 16,0-20-3-16,0 20-3 0,-14-19-5 0,14 19-10 16,-23-18 1-16,23 18-3 0,-33-16 4 0,14 11 0 15,0 2 3-15,0 2 3 0,-1 2-2 16,0 4 2-16,-3 2-1 0,1 4 2 0,0 2-1 15,2 4 4-15,0 0-4 0,3 5 3 16,3 2-6-16,1 1 4 0,6 1-8 0,2 0 4 16,3-3-4-16,5 1 3 0,2-2-3 0,6-2 3 15,3-2-3-15,4-3 3 0,5-2-8 0,3-4-4 16,4-2-10-16,2-4-9 0,2-2-12 0,-2-6-10 16,7 0-15-16,-5-9-29 0,11 8-45 0,-15-21-83 15,18 16-155-15,-8-3-140 0,-12-12 105 0,14 18 414 16</inkml:trace>
  <inkml:trace contextRef="#ctx0" brushRef="#br0" timeOffset="2281.3105">7581 1240 1198 0,'0'0'163'0,"-24"13"-103"0,24-13-8 16,-21 24 11-16,14-6 4 0,-9-1-13 0,6 4-6 16,-6 0-18-16,3 6 3 0,-3-3-8 0,3 7 5 15,-3-2-12-15,4 1 10 0,1-2-12 16,1-2 7-16,2-4-11 0,2 0-2 0,1-3-5 15,1-1 4-15,4-18-2 0,-5 28-1 0,5-28-3 16,0 0-4-16,0 0 1 0,0 0 0 0,0 0-1 16,0 0 2-16,20-1-1 0,-20 1 1 0,18-27 2 15,-8 10-2-15,2-3 0 0,2-3-6 16,-1 1 5-16,-2-2-6 0,-1 1 6 16,0-3-5-16,0 2 2 0,-3 1-7 0,1 4 4 15,-2 1-1-15,-6 18 7 0,8-29-2 0,-8 29 3 16,0 0 1-16,0 0 2 0,0 0 2 0,0 0 0 15,0 0 0-15,0 0-7 0,0 0 3 0,-1 24 0 16,1-24 3-16,0 30 0 0,0-30 1 0,4 27-4 16,-4-27-1-16,7 23-1 0,-7-23 0 0,14 18-1 15,-14-18 4-15,24 12-2 0,-7-8 3 16,3-7 1-16,5-2 0 0,0-3 1 0,2-4-1 16,-2 1 1-16,1-4-3 0,-2-2 3 0,-1 1-5 15,-2-3 2-15,-3 4-3 0,-18 15 2 16,28-29-3-16,-28 29 3 0,15-22 0 0,-15 22 1 15,7-18-2-15,-7 18 1 0,0 0 1 0,0 0-2 16,0 0 3-16,0 0-4 0,0 0 0 0,0 0-2 16,0 0 0-16,-14 24-1 0,6-6 0 15,-1 6 0-15,-1 4 4 0,-1 2-10 0,1-1 3 16,0 0-13-16,1-2-2 0,0 2-10 0,1-4-4 16,5 2-16-16,-3-4-9 0,11 6-30 0,-5-29-19 15,16 46-52-15,-16-46-80 0,28 18-162 0,-5-3-104 16,-6-23 229-16</inkml:trace>
  <inkml:trace contextRef="#ctx0" brushRef="#br0" timeOffset="2656.3163">8171 1329 1185 0,'-21'35'280'16,"-3"-11"-207"-16,8 9-8 0,-3-4-6 15,6 5 7-15,-2-5-16 0,6 4-5 0,2-6-18 16,4 4-3-16,5-6-16 0,2 0 1 0,4-4-7 16,2-4 0-16,-10-17-3 0,23 22 2 0,-23-22-2 15,30 8 0-15,-13-10 4 0,-17 2 1 0,33-15 3 16,-16 3-2-16,2-6-1 0,2-5-4 16,1-2 3-16,-3-3-5 0,0 1 5 0,-5 1-5 15,0-2 6-15,-2 0-7 0,-3-2 7 16,0-1-8-16,-3 1 4 0,-1 0-6 0,-3 2 3 15,-2 0-6-15,-2 5 5 0,-3 3-4 0,5 20 6 16,-17-27-4-16,17 27 1 0,-24-6-2 0,24 6 0 16,-32 12 2-16,14 3-3 0,-3 3 7 0,2 5-5 15,-1 2 8-15,4 1-9 0,4 0-5 0,6 0-18 16,-1-5-12-16,9 4-17 0,-2-25-8 16,9 37-19-16,-9-37-16 0,21 28-42 0,-21-28-61 15,32 5-155-15,-4 2-112 0,-8-21 215 16</inkml:trace>
  <inkml:trace contextRef="#ctx0" brushRef="#br0" timeOffset="3000.075">8657 1289 886 0,'-23'18'311'0,"5"-10"-166"0,12 13-23 16,-14-4-18-16,12 10-8 0,-10-5-36 0,6 7-6 15,-5-4-22-15,3 4 2 0,0-1-12 0,3-1-2 16,1-1-9-16,1-3-2 0,4-1-7 0,1-2 5 15,4-20-7-15,-3 32 1 0,3-32-2 0,1 22 0 16,-1-22 1-16,0 0-1 0,17 2-2 16,-17-2 0-16,28-22 2 0,-9 4 0 15,4-6 3-15,1-1-2 0,3-1 4 0,-2 1-4 16,1 1 9-16,-3-2-4 0,-4 4 7 0,1 1-2 16,-3 1 2-16,-1 2-6 0,-3-1 1 0,-13 19-5 15,24-27 1-15,-24 27 0 0,0 0 3 0,0 0 0 16,0 0-1-16,0 0-2 0,0 0-3 0,0 0 1 15,10 32-2-15,-15-11 2 0,2 5-6 16,-3 2 1-16,-2 2-11 0,1-1 2 0,2 0-12 16,0-4-5-16,5 1-15 0,-1-6-16 0,12 9-62 15,-11-29 15-15,18 40-26 0,-18-40-38 0,27 21-58 16,-27-21-281-16,29 6 36 0,3 2 426 16</inkml:trace>
  <inkml:trace contextRef="#ctx0" brushRef="#br0" timeOffset="3225.2936">9181 1373 1212 0,'-32'12'282'0,"21"18"-182"0,-16-3-41 0,7 9 10 16,-7-2-13-16,5 2-1 0,-3-2-23 0,8 0-5 15,4-4-17-15,3-2-3 0,4-3-14 16,2-7 0-16,4-18-3 0,-1 28 3 0,1-28 2 15,6 17 2-15,-6-17-3 0,19 7 0 0,-19-7-8 16,25-11-16-16,-5 2-28 0,-6-15-49 0,20 14-103 16,-20-28-214-16,12 7-142 0,5 6 118 0,-15-19 448 15</inkml:trace>
  <inkml:trace contextRef="#ctx0" brushRef="#br0" timeOffset="3350.3087">9302 948 1515 0,'-23'3'308'0,"6"-5"-293"0,17 2-26 16,-29 0-6-16,29 0-6 0,-28-1-17 0,28 1-14 16,-31-5-73-16,31 5-169 0,0 0-271 0,0 0 6 15,-10 23 420-15</inkml:trace>
  <inkml:trace contextRef="#ctx0" brushRef="#br0" timeOffset="3709.678">9593 1173 1158 0,'0'0'168'0,"6"-25"-118"15,-6 25-34-15,22-26-9 0,-22 26 0 0,21-19-7 16,-21 19 2-16,0 0 7 0,0 0 29 16,19-6 20-16,-19 6 17 0,0 0 5 0,-13 18-17 15,13-18-8-15,-19 30-10 0,3-6-30 0,-9 2 29 16,-1 5-28-16,-7 2 22 0,2 3 5 16,-3-1-19-16,2 2 5 0,4-8-22 0,6 0-7 15,5-6 0-15,9-2 0 0,4-2 0 0,5 0 0 16,-1-19 0-16,18 29 0 0,2-17 0 15,7-5 0-15,10-4 0 0,10-8-1 0,10-5-16 16,6-6-15-16,10 0-21 0,-3-9-32 0,13 8-57 16,-18-23-188-16,11 14-295 0,2-3 46 0,-12-6 397 15</inkml:trace>
  <inkml:trace contextRef="#ctx0" brushRef="#br0" timeOffset="4428.4433">11453 893 1025 0,'4'-26'264'0,"2"0"-233"0,-6-5-25 16,2 2 32-16,-4-2 10 0,3 8 26 0,-9-4-6 15,2 2-19-15,-11-2-10 0,2 2-9 16,-8 1 2-16,2 3-1 0,-4 7 2 15,0 4 0-15,-4 5-7 0,2 7-1 0,-3 7-7 16,2 3-1-16,-4 6-3 0,3 8 4 0,-4 4 5 16,4 2-26-16,-2 5 19 0,3 3-17 0,0 1 4 15,2 10 18-15,3 1-14 0,2 3 9 0,1 3-13 16,1 4 12-16,2 0-19 0,4-1-17 0,0-3 13 16,3-1-22-16,3-4 15 0,0-2 4 0,6-6-19 15,1-5-6-15,8-4-29 0,-5-10-21 16,12 10-50-16,-15-36-61 0,22 43-97 0,-15-20-241 15,-7-23 54-15,26 24 412 0</inkml:trace>
  <inkml:trace contextRef="#ctx0" brushRef="#br0" timeOffset="5225.3418">10704 1232 1584 0,'0'0'193'0,"-17"9"-168"0,17-9-21 15,0 0-5-15,0 0-2 0,0 0 2 0,0 0 2 16,0 0 1-16,15 20 8 0,-15-20-1 0,35 14 7 16,-10-11-3-16,6 1 1 0,4-4-2 0,4 0-3 15,4-5 0-15,3-1-1 0,5-2 0 16,2-1 0-16,2 1-3 0,0-1-4 16,-2 1 1-16,-3-1-4 0,-2 1 3 0,-5-1 29 15,-4 3-27-15,-2 0 28 0,-7 1-28 0,-4 2-2 16,-6-1 1-16,-20 4 1 0,22-2-4 0,-22 2 3 15,0 0-1-15,0 0 1 0,0 0-1 0,0 0-2 16,0 0 0-16,-28 20-29 0,10-10 31 0,-5 3-27 16,-4 3 26-16,-1 3 7 0,-1 2-8 15,1 2 7-15,0 1-5 0,3 4 5 0,-1 1-3 16,3 1 6-16,2-4-4 0,5-3 2 0,7-4-6 16,9-19 2-16,-5 31-5 0,5-31 3 0,13 26-1 15,-13-26 1-15,31 17-2 0,-9-11 2 16,2-4-1-16,5-3 1 0,4-5 0 0,5-6-4 15,2-3 3-15,1-3-4 0,-1-2 2 0,-3-3-6 16,-1 0 2-16,-4-3-4 0,-5 2 5 16,-2-1-1-16,-4 2 7 0,-4 0-3 0,-4 1 4 15,-4 1-3-15,-4 2 2 0,-3 0-4 0,-4 2 6 16,2 17 25-16,-11-29-26 0,11 29 27 0,-19-20-27 16,19 20-1-16,-23-6 0 0,23 6 0 0,-23 1 2 15,23-1-1-15,-18 8 1 0,18-8 1 0,0 0-6 16,-15 19-27-16,15-19 28 0,0 0-28 15,3 22 28-15,-3-22 1 0,0 0-1 0,19 23 1 16,-19-23 0-16,25 17 4 0,-25-17-3 16,28 15 3-16,-28-15-1 0,26 17-1 0,-26-17 0 15,27 21 2-15,-27-21-1 0,23 24 2 0,-23-24-3 16,16 30-1-16,-16-30-5 0,6 35 5 0,-6-15-3 16,-1-2 3-16,-2 0-1 0,-1-1 1 0,4-17-3 15,-14 33 3-15,14-33-7 0,-18 27 3 16,18-27-4-16,-16 21 4 0,16-21 2 0,0 0 0 15,0 0 1-15,-17 16 1 0,17-16-1 0,0 0-1 16,0 0 0-16,0 0-2 0,0 0 2 0,0 0-2 16,13-26 4-16,-13 26 2 0,22-29 3 0,-5 12 0 15,0-2 2-15,4 0-4 0,-3-2 6 0,2 3 4 16,-3-1 10-16,0 3-18 0,-17 16-6 16,29-30 0-16,-29 30 0 0,22-22 0 15,-22 22 0-15,17-16 0 0,-17 16 0 0,0 0 0 16,18-20 0-16,-18 20 0 0,0 0 0 0,22-23 0 15,-22 23 0-15,28-20 0 0,-7 9 0 0,2-1 0 16,6-1 0-16,-1-1 0 0,2 0 0 0,-2 0-15 16,3 3-60-16,-7-6-31 0,13 11-75 0,-22-17-154 15,12 14-254-15,2 7 17 0,-12-6 399 16</inkml:trace>
  <inkml:trace contextRef="#ctx0" brushRef="#br0" timeOffset="5819.1055">13336 839 911 0,'0'0'197'0,"0"0"-83"0,0 0-40 16,0 0-27-16,0 0-8 0,0 20-13 0,0-20-2 16,-15 24 2-16,7-2 1 0,-5 3-5 0,5 6 11 15,-4 5-7-15,5 5 12 0,-6 3-6 0,6 5 5 16,-4 0-18-16,3 1-29 0,-2-3 20 16,3-1-31-16,-1-4 23 0,2-1 6 15,0-4-12-15,2-6 6 0,3-3-16 0,0-5-3 16,3 0-20-16,-2-23-25 0,8 35-33 0,-8-35-45 15,14 21-89-15,-14-21-85 0,0 0-152 0,20 1 162 16,-23-22 304-16</inkml:trace>
  <inkml:trace contextRef="#ctx0" brushRef="#br0" timeOffset="6006.6163">13049 1277 1690 0,'0'0'54'16,"-25"3"-16"-16,25-3-20 0,0 0-2 0,0 0-8 15,0 0-5-15,0 0-4 0,0 0-4 0,20-2 6 16,-2 2 2-16,5-3 0 0,5-5 2 16,5 2-4-16,1-5-10 0,5 2-9 15,0-4 22-15,5-2-48 0,-4-3 19 0,7 2-53 16,-8-6-25-16,12 5-33 0,-14-10-46 0,15 7-38 16,-12-4-70-16,-2-1-121 0,15 14 90 0,-22-11 321 15</inkml:trace>
  <inkml:trace contextRef="#ctx0" brushRef="#br0" timeOffset="6366.0084">13906 718 1465 0,'-28'14'127'0,"28"-14"-107"15,-34 20 40-15,21 0-49 0,-9 0 46 0,4 7-7 16,-8-1-12-16,5 6-3 0,-4 2-7 16,3 0 9-16,-1 3-13 0,1 2 6 0,0 2-15 15,0 5 4-15,0 1-11 0,2 1-18 0,1-1 14 16,1-4-18-16,2 0 16 0,3-2 5 15,1-3-7-15,3-2 5 0,4-9-7 0,5-4 5 16,3-6-3-16,-3-17 1 0,13 23-1 0,-13-23 1 16,20 13-2-16,-20-13 2 0,25 2 0 0,-25-2 1 15,32-6 0-15,-14-3-3 0,3-2 2 0,-1-4 0 16,1-2 2-16,1-1-1 0,-3-1 2 0,2 0-2 16,-3 3 2-16,1-1-3 0,-6-1 2 15,-13 18-4-15,27-27 3 0,-27 27-2 16,22-18 0-16,-22 18-1 0,0 0 1 0,19-8-1 15,-19 8-1-15,0 0 1 0,0 0-1 0,15 21 4 16,-15-21-5-16,12 32 1 0,-5-14-6 0,-7-18-1 16,16 31-9-16,-16-31-3 0,19 33-12 0,-19-33-8 15,28 31-21-15,-28-31-21 0,37 28-44 0,-37-28-71 16,44 16-135-16,-19-6-215 0,-7-9 46 16,13 13 449-16</inkml:trace>
  <inkml:trace contextRef="#ctx0" brushRef="#br0" timeOffset="9714.4483">3198 959 1051 0,'12'-21'330'0,"-12"21"-269"15,0 0-36-15,0 0-8 0,0 0 2 0,0 0 10 16,-23 19 0-16,23-19-6 0,-14 18-9 16,14-18-5-16,-22 30-3 0,10-9 6 0,-1 2 0 15,2 3 11-15,1 3-8 0,1 3 9 0,-1 3 0 16,3-1-32-16,-2 4 24 0,3 2-28 0,-1 2 12 15,0 2 10-15,-2-3-9 0,1 0 10 0,-1-4-7 16,1-4 6-16,-1-4-5 0,2-1 5 0,0-5-6 16,2-3 6-16,5-20-1 0,-6 23 1 15,6-23 0-15,0 0-1 0,0 0-2 16,0 0-2-16,0 0 1 0,0 0-2 0,1-20 0 16,0 2-1-16,2-7 1 0,1-9-6 0,2-5 6 15,4-4-8-15,2-2 9 0,2-1-8 0,0 0 9 16,0-1-8-16,0-2 2 0,0 0 19 0,0-1-19 15,3 1 19-15,2 0-9 0,0 4-8 0,2 3 11 16,3 2-7-16,2 0 3 0,0 5-6 16,2 5 4-16,0 5-6 0,-1 4 4 0,0 7-3 15,-3 4 4-15,0 5-4 0,0 7 1 0,-4 6-3 16,1 6 0-16,-2 6 2 0,-2 4-5 16,-1 6 11-16,-2 4-11 0,-2 5 8 0,-3 3-7 15,-4 5 8-15,-4 5-7 0,-3 5 7 0,-3 2-9 16,-1 3-15-16,0-3 13 0,0-1-13 0,1-7 13 15,0-4 0-15,5-3-10 0,-1-8-3 16,5-3-17-16,1-7 0 0,2-3-19 0,-7-23-22 16,20 36-60-16,-20-36-46 0,20 13-106 0,-20-13-249 15,6-19 62-15,-6 19 397 0</inkml:trace>
  <inkml:trace contextRef="#ctx0" brushRef="#br0" timeOffset="9870.7018">3115 1322 1711 0,'0'0'71'16,"0"0"-48"-16,-17 2-20 0,17-2-7 0,0 0-1 16,27-1 1-16,-1-3 5 0,9-2-1 0,11-7-2 15,15-4-9-15,3-5-31 0,18 2-82 0,-12-20-186 16,17 13-280-16,-2 1 26 0,-11-8 412 0</inkml:trace>
  <inkml:trace contextRef="#ctx0" brushRef="#br0" timeOffset="11151.9861">14059 1466 1296 0,'0'0'73'16,"0"0"-59"-16,0 0-15 0,0 0 2 0,0 0 13 16,0 0 14-16,0 0 11 0,0 0 0 0,0 0-2 15,26-10-2-15,-26 10 0 0,39 0 1 0,-15-4-8 16,5 2-5-16,4-4-3 0,4 0-6 0,2-3-2 15,1 0-5-15,-1-1-5 0,0 0-3 0,-4 0 3 16,-4 1-4-16,-4 1 2 0,-6-1 0 16,-4 3 1-16,-17 6 0 0,21-7 3 0,-21 7-1 15,0 0 4-15,0 0 0 0,0 0 0 16,0 0-5-16,-19-23 0 0,19 23-5 0,-33-17 2 16,12 7 1-16,-3 2 3 0,-2 1-3 0,-1-1 4 15,0 3-2-15,-1 2 5 0,-1 0 4 0,1 2 4 16,1 4 3-16,2 1 0 0,4 5 2 0,0 1-7 15,21-10 2-15,-29 25-6 0,29-25 1 16,-19 33-3-16,13-10 1 0,2 1-5 0,2 5 5 16,4-1-9-16,3-2 6 0,5-2-5 0,4-2 2 15,4 0-3-15,6-4 1 0,5-2-7 0,4-4-4 16,7-4-13-16,2-5-12 0,6-1-16 0,-1-9-23 16,10 8-39-16,-12-19-78 0,26 18-156 15,-10-10-202-15,-7-9 43 0,11 13 467 0</inkml:trace>
  <inkml:trace contextRef="#ctx0" brushRef="#br0" timeOffset="11992.2272">16060 848 909 0,'6'-22'324'0,"-19"-8"-236"16,17 1-72-16,-2-3-10 0,-2 8 11 15,0-1-10-15,-6-1 4 0,0 2 12 0,-1 6 15 16,7 18 8-16,-19-23-3 0,19 23-7 0,-27-1-7 16,10 7 0-16,0 5 0 0,-4 2 4 15,0 5-4-15,-7 6-2 0,3 4 22 0,-8-1-34 16,9 5-5-16,-3 1 11 0,3 2-30 0,1 7 35 16,0 0 0-16,0-1-14 0,1 2 5 0,2 2-14 15,5 2 10-15,0 2-13 0,3-1-8 16,0 0 23-16,2-3-23 0,1 0 20 0,2-2-4 15,3-2-17-15,3-3 1 0,1-3-15 0,3-5-5 16,2-1-16-16,-1-7-7 0,6 0-18 0,-10-22 0 16,18 28-9-16,-18-28-6 0,0 0-12 0,0 0-26 15,26 6-52-15,-26-6-77 0,-4-31-182 0,4 31 33 16,2-35 398-16</inkml:trace>
  <inkml:trace contextRef="#ctx0" brushRef="#br0" timeOffset="12367.2385">15372 1354 1091 0,'-24'9'365'16,"7"-14"-262"-16,17 5-50 0,0 0-34 0,0 0-11 16,0 0 0-16,0 0 4 0,0 0 13 0,25-2 6 15,-6-3-1-15,7 2-6 0,4-4-6 16,4 1-7-16,1-5-4 0,4 3-9 0,0-1 0 16,0 2-2-16,-2 3-4 0,-2 0-1 0,-1 0-6 15,-5-1-12-15,2 5-13 0,-7-3-12 0,5 6-10 16,-8-4-7-16,6 7-9 0,-27-6-9 15,38 10-14-15,-38-10 4 0,32 9-6 0,-32-9 4 16,28 8-21-16,-28-8-2 0,26 4-32 0,-26-4 13 16,21 0 11-16,-21 0 41 0,25-3 55 15,-25 3 57-15,22-10 72 0,-22 10 19 0,0 0 55 16,20-17-8-16,-20 17 16 0,0 0-16 0,0 0-6 16,0 0-26-16,0 0-30 0,0 0-26 0,0 0-26 15,0 0-11-15,0 0-9 0,0 0-3 0,-18-7-7 16,18 7-1-16,0 0-7 0,-17 18 0 0,17-18-2 15,-14 25 1-15,14-25 2 0,-15 38 7 16,5-16-4-16,3 4 7 0,-2 0-11 16,2-1 1-16,-1-2-8 0,0 0 2 0,1-1-11 15,1-4-10-15,3 3-23 0,3-21-16 0,-1 33-44 16,1-33-53-16,8 25-89 0,-8-25-203 0,0 0-35 16,20 6 220-16</inkml:trace>
  <inkml:trace contextRef="#ctx0" brushRef="#br0" timeOffset="12563.1372">16161 970 1314 0,'0'0'379'16,"-34"-13"-311"-16,34 13-34 0,-32-23-11 0,32 23-11 16,-23-16-2-16,23 16-3 0,0 0-5 0,-21-11-5 15,21 11-6-15,0 0-13 0,0 0-9 16,-20 2-24-16,20-2-37 0,0 0-29 0,2 25-51 15,-2-25-46-15,9 18-8 0,-9-18-120 16,8 26-52-16,15-6 243 0</inkml:trace>
  <inkml:trace contextRef="#ctx0" brushRef="#br0" timeOffset="12942.8644">16450 1132 953 0,'-5'17'323'15,"5"-17"-158"-15,-26 20-127 0,26-20-6 0,-23 19 4 16,23-19 11-16,-19 20 20 0,19-20-41 0,-17 24 24 16,17-24-40-16,-20 27 9 0,11-9 9 0,9-18-7 15,-16 36 1-15,9-16-7 16,-2 4 6-16,3 0-12 0,0 3 6 0,0-4-8 16,3 1 4-16,-4-4-7 0,3 0 1 0,-1-1-4 15,5-19-1-15,-6 29-1 0,6-29 3 0,-3 18-2 16,3-18 1-16,0 0-2 0,0 0 0 0,0 0-1 15,0 0 0-15,0 0 1 0,0 0 1 0,0 0 3 16,18-9 2-16,-18 9 3 0,14-32-4 0,-6 9 4 16,1 0-8-16,-1 0 5 0,2 0-6 15,0 0 5-15,-2 0-3 0,1-1 2 0,1 0-4 16,-1 1 3-16,1-2-4 0,2 3-14 0,2 0 14 16,-1 5-13-16,-13 17 23 0,29-27-7 15,-29 27 4-15,31-14-14 0,-31 14-9 0,35-6-12 16,-17 4-13-16,5 5-25 0,-6-3-16 0,10 6-41 15,-27-6-42-15,49 6-79 0,-49-6-133 0,37 6-82 16,-4 9 152-16,-16-13 309 0</inkml:trace>
  <inkml:trace contextRef="#ctx0" brushRef="#br0" timeOffset="13262.5813">17108 1177 1373 0,'-34'-4'154'0,"34"4"-105"0,-38-7-13 15,19 6 3-15,-4-2 6 0,1 6-9 0,-5-2-4 16,3 5-5-16,-4 0 6 0,2 5-2 16,0 1-1-16,1 2-12 0,0 1 16 0,2 1-31 15,2-3 22-15,4 3-18 0,17-16-6 0,-19 24 1 16,19-24-5-16,-3 20 2 0,3-20-2 0,10 20 1 16,-10-20 0-16,22 18 2 0,-3-12-2 0,1 1 3 15,8-3-5-15,1-3 1 0,0-1-1 16,4-2 0-16,-2 0 4 0,-1 1 0 0,-5 2 0 15,-4-1-1-15,-4 3-1 0,-17-3 0 0,17 6-1 16,-17-6 0-16,0 0 1 0,10 22 1 0,-10-22 0 16,-6 25 1-16,-2-8-3 0,-4 0-1 0,-3 2-5 15,-2 1 1-15,-2-2-1 0,1 0 5 16,1-2-5-16,0-5-2 0,17-11-9 0,-22 15-6 0,22-15-12 0,0 0-27 16,0 0-46-16,0 0-61 0,0 0-136 0,29-20-221 15,-8-7 41-15,15 10 370 0</inkml:trace>
  <inkml:trace contextRef="#ctx0" brushRef="#br0" timeOffset="13481.3376">17709 663 1599 0,'0'0'39'0,"-34"31"-32"0,16-5 16 15,-5 4 21-15,3 4-7 0,-4 8 12 0,1 2-17 16,-3 1-17-16,2 1 8 0,-2 4-11 0,2 1 7 15,1-2-16-15,2 2-6 0,3-4 15 0,0-1-26 16,3-3 9-16,0-1-17 0,6-2-28 16,-5-7-15-16,10 5-30 0,-10-18-74 0,19 16-120 15,-20-14-180-15,11-5-43 0,5 8 292 0</inkml:trace>
  <inkml:trace contextRef="#ctx0" brushRef="#br0" timeOffset="13668.8421">17295 1130 1308 0,'0'0'396'0,"-15"-19"-320"0,15 19-43 0,0 0-19 15,0 0-8-15,0 0-4 0,0 0-8 0,0 0 2 16,0 0 2-16,0 0 0 0,0 0-6 0,37 15-20 16,-12-14-21-16,11 4-37 0,-7-9-36 0,20 7-64 15,-15-12-38-15,23 12 0 0,-7-6-77 16,1 2-78-16,20 11 166 0,-23-13 213 0</inkml:trace>
  <inkml:trace contextRef="#ctx0" brushRef="#br0" timeOffset="14028.2279">18333 1111 1670 0,'-21'20'40'0,"-1"-6"-30"0,0 3 2 0,4 5 11 15,-3 1 22-15,4 5-32 0,-2 0 26 0,3 2-31 16,0-1 4-16,4 1 9 0,0-2-11 0,4 0 4 16,1-5-10-16,4-3 3 0,4-3-6 0,-1-17 1 15,5 26-2-15,-5-26 0 0,0 0-1 16,14 18 1-16,-14-18 1 0,0 0 2 16,17-1 0-16,-17 1-1 0,21-17 1 0,-21 17-3 15,27-34 3-15,-11 12-4 0,0-3 5 0,-2-1-4 16,0 2 4-16,-5 2-2 0,0 0 6 0,-2 2 0 15,-2-2 5-15,-1 0-3 0,-2 1-15 0,-1-2 20 16,2 0-24-16,-1 1 21 0,2 1-7 0,1 1-5 16,-5 20 4-16,11-27-1 0,-11 27 2 15,12-17-1-15,-12 17-1 0,0 0-4 0,28-17 1 16,-28 17-4-16,32-6-6 0,-12 4-8 0,5 2-21 16,-3-1-18-16,10 3-34 0,-9-8-32 0,16 11-64 15,-15-15-103-15,15 11-255 0,1 4 27 16,-7-6 372-16</inkml:trace>
  <inkml:trace contextRef="#ctx0" brushRef="#br0" timeOffset="14418.8632">18737 1230 1332 0,'-22'2'329'15,"22"-2"-232"-15,-5 17-94 0,5-17-4 0,0 0-3 16,-10 20 2-16,10-20 1 0,0 0 0 0,28 11 0 15,-7-9 3-15,3-2 2 0,6-2 1 16,6-5 2-16,-1 0-5 0,1-1 1 16,-1-1-5-16,-3 0 2 0,-1 0-1 0,-3 1-16 15,-5-1 31-15,-23 9-30 0,27-14 34 0,-27 14-14 16,0 0 4-16,9-20 5 0,-9 20-5 0,0 0-1 16,-11-24-2-16,11 24-5 0,-20-14 4 0,20 14 1 15,-31-14-4-15,12 10 10 0,-1-3-2 16,0 5 6-16,0 1 1 0,1 1 1 0,-1 5-6 15,-2 1 0-15,-1 5 2 0,-1 3-7 0,0 4 8 16,-1 3-5-16,2 1-9 0,-1 2 22 0,4 0-25 16,3-1 18-16,4 1-13 0,5-3-4 0,4 2 1 15,3-4-2-15,4 0 3 0,5 1-3 16,-8-20-1-16,26 31-5 0,-4-18-3 0,5-2-8 16,2-3-6-16,7-1-7 0,-1-6-4 15,6 4-7-15,-2-9-18 0,10 5-26 0,-10-11-37 16,17 13-75-16,-18-21-110 0,10 5-205 0,4 6 57 15,-10-19 418-15</inkml:trace>
  <inkml:trace contextRef="#ctx0" brushRef="#br0" timeOffset="14778.2451">19577 1160 1332 0,'-38'-3'309'16,"19"5"-250"-16,-8 0-17 0,4 2 2 0,-6 0 8 15,3 7-4-15,-4 1-13 0,1 3-17 16,-3 1 21-16,2 1-27 0,-1 1 23 0,3 2-15 15,3 2-18-15,2-1-2 0,4-2 0 0,7-1 0 16,4 0 0-16,3 2 0 0,5-20 0 0,2 30 0 16,-2-30 0-16,17 23 0 0,-17-23 0 15,31 16 0-15,-11-13 0 0,5-2 0 0,3-2 0 16,3-4 0-16,2-4 0 0,4-5 0 0,-2-3-3 16,0-2 1-16,-2-1 5 0,-3-2-6 0,-3 0 4 15,-3-1-3-15,-2 2 3 0,-3-2-3 0,-4 4-1 16,-1-1-2-16,-5 1 0 0,1 0 20 0,-4 2-19 15,-6 17 13-15,6-25-9 0,-6 25 0 0,0 0 0 16,0 0 0-16,0 0 0 16,-17-12-3-16,17 12 0 0,0 0 1 0,-19 23-5 15,8-6-18-15,0 3 19 0,0 3-25 0,1 0 15 16,2 0-8-16,3 1-14 0,-1-4-7 0,6 0-10 16,0-20-1-16,3 33-6 0,-3-33 3 0,13 30-6 15,-13-30-23-15,25 23-51 0,-25-23-71 0,40 4-157 16,-8 2-94-16,-10-14 177 0</inkml:trace>
  <inkml:trace contextRef="#ctx0" brushRef="#br0" timeOffset="15043.885">20150 1078 1075 0,'-23'4'370'0,"1"13"-144"16,-6-6-166-16,3 4-14 0,-4 0 1 0,6 6 4 15,-5 0-10-15,5 3-28 0,0 1 13 0,2-1-30 16,4-2 17-16,5 0-4 0,6-3-9 0,2-1 2 16,4-18-4-16,6 32 1 0,-6-32-2 0,21 28-1 15,-21-28-4-15,35 19-9 0,-8-15 1 0,2-6-4 16,5-1-8-16,3-12-10 0,5 0-6 0,-3-6-9 16,10 0-19-16,-4-2 8 15,6 2 7-15,-7-11-15 0,8 8-97 0,-17-15-94 16,12 8-185-16,-4 4-44 0,-12-9 389 0</inkml:trace>
  <inkml:trace contextRef="#ctx0" brushRef="#br0" timeOffset="15215.7767">20765 704 1377 0,'-19'29'254'16,"-6"-11"-181"-16,7 0-63 0,-5 9 30 16,3 5 7-16,-3 0-8 0,3 4-2 0,-3 0-14 15,1 3 2-15,-3 0-17 0,4 2 7 0,1 1-15 16,2 3 7-16,3 0-17 0,1-3-28 0,3 2 20 15,0-7-24-15,6 4-13 0,-5-6-10 16,8 3-32-16,-13-15-112 0,24 13-83 0,-22-12-165 16,9-7-64-16,7 10 371 0</inkml:trace>
  <inkml:trace contextRef="#ctx0" brushRef="#br0" timeOffset="15559.537">20283 1133 1777 0,'0'0'61'0,"0"0"-54"0,0 0-7 15,0 0 0-15,0 0 5 0,0 0 11 16,28 21 3-16,-4-16-1 0,5-2-2 0,6-2-3 16,5 1-4-16,3-5-2 0,1 2 0 0,0-3-5 15,1 1 0-15,-3-2 0 0,-1 0-3 0,-2 1 2 16,-2 1 0-16,-3-1-1 0,-5 2 1 0,-4-1 0 15,-4 1-4-15,-21 2 6 0,24-1-4 16,-24 1 8-16,0 0 2 0,0 0 1 0,0 0 4 16,-6 20-5-16,6-20 5 0,-22 35-4 0,5-13-12 15,-2 0 15-15,-2 2-16 0,1 0 6 0,-1 0-3 16,0 2 0-16,1 2 0 0,0-4 0 0,3 0 0 16,4-1-5-16,2-5-4 0,5 0-8 0,6-18-4 15,-6 27-8-15,6-27-10 16,4 17-10-16,-4-17-16 0,19 7-38 0,-19-7-60 15,39-11-162-15,-13-2-239 0,-1-6 30 0,6 6 411 16</inkml:trace>
  <inkml:trace contextRef="#ctx0" brushRef="#br0" timeOffset="15684.5189">21001 889 1646 0,'-22'4'-20'16,"22"-4"-37"-16,0 0-17 0,-21 3-5 0,21-3-46 15,0 0-98-15,0 0-268 0,-4 28 18 0,4-28 370 16</inkml:trace>
  <inkml:trace contextRef="#ctx0" brushRef="#br0" timeOffset="16298.1676">21416 1151 1648 0,'-50'10'73'0,"21"1"-38"16,-4-1 3-16,4 5-11 0,-4 0 31 0,4 2-35 15,-3 0 16-15,3 2-12 0,3-1-13 16,3 3 4-16,4-2-10 0,0 3 1 0,6 2-6 16,2 3 2-16,5-3-7 0,4-2 2 15,3-4-7-15,5-1 2 0,-6-17-4 0,25 30 2 16,-5-16-1-16,3-5-6 0,4-1-4 0,2-5-1 15,1-2 2-15,0-2 3 0,-2-5 5 0,-3-3 1 16,-1-4 1-16,-2-4-3 0,0 0 4 0,-2-2-5 16,-3-2 0-16,-2-1-3 0,1-3 2 15,-4 0-11-15,2-1-2 0,-6-3-19 0,7 6-15 16,-8-8 2-16,10 7-24 0,-8-8 22 0,9 8-2 16,-6 2 30-16,4 4 18 0,-16 18 28 0,29-18 7 15,-29 18 11-15,23-5 10 0,-23 5 5 0,17 9 12 16,-17-9 2-16,14 18-3 0,-14-18-3 0,11 19-7 15,-11-19-8-15,8 23 1 16,-8-23-23-16,5 27 22 0,-5-27-28 0,2 26 16 16,-2-26-8-16,2 27-8 0,-2-27 2 0,-4 30-13 15,4-30-2-15,-7 31 0 0,1-12 0 0,6-19 0 16,-16 37 0-16,5-18 0 0,-1 1 0 0,-3 2 0 16,-1-2 0-16,-1-2 0 0,-1 0 0 0,18-18 0 15,-27 27 0-15,27-27 0 0,0 0 0 0,-11 21 0 16,11-21 0-16,0 0 0 0,17 1 0 15,-17-1 0-15,38-14 0 0,-10 1 0 0,4-4 0 16,2-1 0-16,1-1 0 0,3-1 0 16,-1 1 0-16,6-2 0 0,-3-1 0 0,1 2 0 15,0 0 0-15,-3 4 0 0,3 4 0 0,-5-2 0 16,-2 6 0-16,-3 2 0 0,-5 1 0 0,-4 6 0 16,-4 3 0-16,-18-4 0 0,24 19 0 0,-24-19 0 15,12 25 0-15,-7-9 0 0,-3 4 0 16,3 0-12-16,-3 2-11 0,4 0-18 0,-6-22-22 15,13 40-55-15,-13-40-117 0,8 22-388 0,-8-22 27 16,13 23 261-16</inkml:trace>
  <inkml:trace contextRef="#ctx0" brushRef="#br0" timeOffset="18048.2298">1209 2724 1029 0,'0'0'130'0,"0"0"-77"16,0 0-30-16,0 0-4 0,0 0 10 15,0 0 8-15,0 0 3 0,0 0-8 16,0 0-6-16,0 0-1 0,-15 24 0 0,10-7 8 16,-5 0-2-16,4 6 5 0,-5 0-10 0,2 7 5 15,-5 2-11-15,2 11 4 0,-3 3-11 0,1 7 9 16,-4 3-13-16,-1 5 15 0,-2 2 1 0,-1 2-23 16,-3-1 19-16,3-1-21 0,-1-5 4 0,3-2 13 15,0-8-9-15,3-5 7 0,5-9-9 16,3-10 5-16,9-24-8 0,-7 24 1 0,7-24-3 15,0 0-2-15,0 0-1 0,0 0-1 0,0 0 3 16,10-21 1-16,-2-2 5 0,3-8-6 16,4-11 7-16,1-7-10 0,1-4 8 0,1 1-9 15,0 0 10-15,3 1 7 0,-2-1-19 0,1 2 20 16,-1-4-20-16,-3 4 3 0,2-3 11 0,-2 1-12 16,0 2 10-16,0-2-8 0,-2 3 7 15,1 6-7-15,-2 4 7 0,-2 6-8 0,-2 10 6 16,-9 23-4-16,10-21 3 0,-10 21 2 0,0 0-1 15,0 0-1-15,0 0-2 0,0 0 0 0,1 18-1 16,-1-18 5-16,5 36-1 0,-2-9 6 0,1-2-7 16,2 2 6-16,0-3-7 0,4-2 3 0,2-1-4 15,4-1 3-15,4-3-3 0,5-3 2 16,4-4 0-16,3-4 1 0,5-5 0 0,3-4 0 16,4-7 3-16,1-5 0 0,1-4 4 15,1-4-1-15,-4-4 7 0,2 1-5 0,-4-4 5 16,-3-1-8-16,-2 0 2 0,-5 2-7 0,-3 2-1 15,-5 5-2-15,-3 4-6 0,-20 18 6 0,23-20-10 16,-23 20 12-16,0 0 2 0,0 0 0 0,0 0 2 16,0 0-6-16,-6 20 0 0,-3 2 0 15,-4 11 0-15,-4 10 0 0,-4 8 0 0,-1 6 0 16,-2 3 0-16,1 3 0 0,1 3 0 0,1-5 0 16,4 1 0-16,3-6-14 0,9-4 6 0,3-6-31 15,8-4 10-15,5-6-17 0,8-1-24 0,-1-9-13 16,16 6-59-16,-17-24-126 0,26 10-243 15,-10-3-36-15,-3-9 258 0</inkml:trace>
  <inkml:trace contextRef="#ctx0" brushRef="#br0" timeOffset="18438.8469">2117 3377 1596 0,'0'0'23'0,"19"13"-21"0,-19-13 11 16,22 2 13-16,-22-2 7 0,36-2 4 15,-14-4-7-15,3 0-4 0,2-3-3 0,3 1-2 16,1-4 0-16,1 2-6 0,0-3-2 0,-2 1-8 16,-4 0-1-16,-4-1-3 0,-5 4 1 0,-17 9 0 15,25-18-9-15,-25 18 18 0,0 0-9 16,0 0 32-16,14-22-12 0,-14 22 7 0,0 0-15 15,-11-19-7-15,11 19-4 0,-18-16-3 0,18 16 0 16,-27-12 0-16,27 12 1 0,-33-3-1 0,15 6 0 16,0 3 1-16,-1 3 0 0,0 4-10 0,-1 3 22 15,0 6-20-15,-1 4 20 0,0 5-7 0,3 2-5 16,4 2 6-16,3-1-6 0,2-3 3 0,5-3-5 16,4-4 2-16,4-3-4 15,3-3 2-15,-7-18-3 0,32 28 0 0,-8-17 0 16,6-7 0-16,5-5-2 0,4-10-11 0,9-6-15 15,6-12-14-15,12-2-17 0,-3-16-46 0,15 9-64 16,-20-27-139-16,20 9-248 0,-10 5 25 0,-11-9 369 16</inkml:trace>
  <inkml:trace contextRef="#ctx0" brushRef="#br0" timeOffset="18641.9769">3287 2403 1553 0,'-23'21'217'0,"2"-4"-182"0,2 7-13 15,-2 6-4-15,3 7 9 0,1 5 10 16,1 5-26-16,-1 2 15 0,2 7-23 0,2 2 1 16,0 6 9-16,0 0-12 0,2 1 8 15,1 3-14-15,-1 0 5 0,0 0 3 0,1-1-20 16,3-4 2-16,-1-3-21 0,3-5-2 0,-1-6-8 16,8 1-16-16,-7-11-1 0,10 7-53 0,-16-23-85 15,20 13-75-15,-9-36-123 0,-17 24-84 0,23-7 262 16</inkml:trace>
  <inkml:trace contextRef="#ctx0" brushRef="#br0" timeOffset="18829.5675">2838 3118 1491 0,'-19'-11'174'0,"19"11"-94"0,0 0-41 0,0 0-19 15,0 0-15-15,0 0-8 0,0 0-1 0,0 0 1 16,17 24 1-16,0-13 3 0,8-1-4 15,6-3-2-15,5-1-11 0,6-5-14 0,6 3-22 16,-2-10-14-16,13 8-18 0,-12-10-17 0,15 11-24 16,-14-14-38-16,14 15-50 0,-16-10-134 0,-2-6-62 15,12 18 226-15</inkml:trace>
  <inkml:trace contextRef="#ctx0" brushRef="#br0" timeOffset="19173.2417">3586 3141 1467 0,'-55'6'165'0,"26"11"-97"0,-6-3-14 16,3 7 1-16,-4-1-4 0,2 6-15 0,-3-2 18 16,4 5-29-16,2-4 15 0,5 2-16 0,4-4-16 15,7-3-8-15,4-3 0 0,11-17 0 0,-6 31 0 16,6-31 0-16,12 21 0 0,-12-21 0 0,31 17 0 16,-10-12 0-16,6-2 0 0,3-6 0 15,4-4 0-15,0-5 0 0,4-4 0 0,-2-2 0 16,1-3 0-16,-3 0 0 0,-2-1 0 0,-4 0 0 15,-5 2 0-15,-3 1 0 0,-5 2 0 16,-15 17 0-16,21-24 0 0,-21 24 0 0,0 0 0 16,9-18 0-16,-9 18 0 0,0 0 0 0,0 0 0 15,0 0 0-15,0 0 0 0,0 0 0 16,0 0 0-16,-8 21 0 0,8-21 0 0,-7 31 0 16,3-9 0-16,0-3 0 0,3 1 0 0,1-3 0 15,0-17-6-15,5 29-19 0,-5-29-8 0,13 21-6 16,-13-21-12-16,21 11-14 0,-3-6-26 0,-18-5-39 15,38-13-77-15,-30-15-121 0,13 3-221 0,8 3 67 16,-10-21 442-16</inkml:trace>
  <inkml:trace contextRef="#ctx0" brushRef="#br0" timeOffset="19345.1207">4214 2552 1688 0,'-19'41'65'0,"-5"6"1"0,5 12-20 15,-6 2 20-15,3 9-13 0,-3-1-28 0,1 3-1 16,0 0-21-16,4-6 1 0,4-3-15 16,6-10-9-16,10-4-4 0,1-9-42 0,13 2-33 15,-15-24-193-15,22 12-339 0,-8-5 33 0,0-7 300 16</inkml:trace>
  <inkml:trace contextRef="#ctx0" brushRef="#br0" timeOffset="19735.7821">5004 3102 1224 0,'6'-33'392'0,"-6"33"-345"15,0 0-29-15,0 0-5 0,-14-18 2 0,14 18 1 16,0 0-5-16,0 0-4 0,-24 23-3 0,15-2 4 15,-5 5-3-15,2 7 6 0,0 6-9 0,0 1-10 16,1 3 22-16,1 1-25 0,3-2 23 0,0-2-11 16,4-4-20-16,0-4-9 0,9 0-40 15,-8-14-43-15,19 18-101 0,-17-36-168 16,8 23-149-16,8-5 96 0,-16-18 433 0</inkml:trace>
  <inkml:trace contextRef="#ctx0" brushRef="#br0" timeOffset="19876.3824">4884 3297 1786 0,'0'0'63'0,"0"0"-31"0,0 0-15 15,0 0-9-15,0 0-6 0,0 0-3 0,0 0-2 16,0 0-7-16,28 5-16 0,-9-10-24 0,12 8-51 16,-11-20-95-16,26 9-345 0,-12 2-21 15,2-6 145-15</inkml:trace>
  <inkml:trace contextRef="#ctx0" brushRef="#br0" timeOffset="20450.1798">6512 2719 1219 0,'-13'-26'239'0,"13"26"-161"16,-36-31-16-16,18 21-12 0,-9-1-4 0,1 8-12 16,-6 0-6-16,0 6-6 0,-3 3-5 0,-1 6 1 15,-2 3-4-15,2 8 11 0,-5 5-4 0,4 5 7 16,-2 2-5-16,5 5 5 0,1 3-10 16,6 5 6-16,4 0-14 0,5 2 4 0,4-2-10 15,6-1 6-15,8-2-9 0,6-4-5 0,9-4 16 16,5-4-18-16,12-6 18 0,6-4-12 15,8-9 0-15,8-7 0 0,9-8 0 0,6-7 0 0,4-9 0 16,2-6 0-16,-1-5 0 0,-4-3 0 0,-7-6 0 16,-7 0 0-16,-9-3 0 0,-7-1 0 15,-8-1 0-15,-6-1 0 0,-9 0 0 16,-6 0 0-16,-9 2 0 0,-6 0 0 0,-7 4 0 16,-6-1 0-16,-5 3 0 0,-7 1 0 0,-4 5-22 15,-4 1 13-15,-5 5-22 0,0 4 22 0,-1 4-8 16,1 5-1-16,5 5-2 0,3 4-5 0,6 5-14 15,3 0-18-15,25-4-42 0,-33 15-57 0,43 11-137 16,-10-26-269-16,19 24 34 0,11-4 367 0</inkml:trace>
  <inkml:trace contextRef="#ctx0" brushRef="#br0" timeOffset="20736.21">7467 2838 1578 0,'0'0'69'16,"-18"5"-38"-16,18-5-5 0,-20 17 6 0,20-17 0 15,-29 38 2-15,6-12-9 0,-2 8 1 0,-6 2-10 16,-1 4 6-16,-4 5-12 0,-3 2 7 15,-5 4-16-15,-2 1-6 0,-5 1 17 0,-2 0-19 16,2-3 17-16,3-5-9 0,3-5-11 0,6-8 1 16,8-4-10-16,6-8-5 0,25-20-19 15,-29 18-28-15,29-18-31 0,0 0-28 0,0 0-40 16,11-35-33-16,14 15-46 0,-8-17-54 0,7-8-62 16,14 11 134-16,-16-18 231 0</inkml:trace>
  <inkml:trace contextRef="#ctx0" brushRef="#br0" timeOffset="20908.0929">7020 3149 275 0,'17'-31'129'0,"-6"2"16"0,-6 1 25 0,-5 28 53 15,4-36 21-15,-4 36-12 0,0 0-54 0,0 0-55 16,0 0-47-16,0 0-30 0,0 0-13 0,-12 25-6 16,12-25-5-16,-4 36-2 0,7-14-10 0,1 0-1 15,7 0-10-15,2-1 2 0,4 0-4 0,3-2 2 16,5-1-10-16,1-3-19 0,7-1 10 16,1-4-44-16,8 2 14 0,-6-11-37 0,11 12-36 15,-14-21-57-15,21 18-200 0,-9-10-140 16,-8-10 28-16,13 13 492 0</inkml:trace>
  <inkml:trace contextRef="#ctx0" brushRef="#br0" timeOffset="21373.2389">7823 2994 1460 0,'-21'4'221'16,"21"-4"-164"-16,-34 27-20 0,20-8 5 0,-2-1-2 0,4 6 2 15,-3-2-9-15,4 2-4 0,3-2-11 16,3-1-3-16,4-3-10 0,1-18 0 0,7 26-4 15,-7-26 2-15,16 17-3 0,-16-17-9 0,27 8 11 16,-27-8-1-16,35-7 3 0,-15-2 10 16,4-6-8-16,0-2-3 0,1-3 3 0,0-2-4 15,-2-1 4-15,-1 0-6 0,-3 1 4 0,1 1-4 16,-2 0 0-16,-1 0 0 0,-1 0 0 0,-2 3 0 16,1-1 0-16,-15 19 0 0,21-25 0 0,-21 25 0 15,0 0 0-15,0 0 0 0,0 0-5 0,0 0 0 16,0 0-2-16,7 22 2 0,-12 3 0 0,-1 8 4 15,-5 10-15-15,-6 8 10 0,-4 8 4 16,-5 8-15-16,-5 4 25 0,0 7-14 16,-4 1-1-16,1 4 12 0,-1-2-14 0,0-4 10 15,2-2-19-15,0-7-2 0,5-3 16 0,1-7-13 16,6-9 24-16,2-11-7 0,7-14-4 0,4-4 7 16,8-20 2-16,-9 23 10 0,9-23 5 0,0 0 1 15,0 0-5-15,0 0-3 0,-13-23-5 16,12 3-4-16,1-4 5 0,2-4-4 0,0-4 3 15,5-3-6-15,-1-4-8 0,1-3 15 0,1-4-17 16,3-4 15-16,2-3-8 0,1-4-11 0,2-1 2 16,2-4-13-16,3 2 2 0,1-4-17 0,3 6 2 15,-2-1-6-15,5 10-33 0,-7 0-4 0,12 20-92 16,-21-16-136-16,10 15-250 0,0 7 9 0,-10-9 424 16</inkml:trace>
  <inkml:trace contextRef="#ctx0" brushRef="#br0" timeOffset="22063.9943">8566 3100 1145 0,'0'0'210'0,"0"0"-171"0,0 0-21 0,12-22 3 15,-12 22 5-15,0 0 8 0,1-21-1 0,-1 21 4 16,0 0 0-16,-15-23 6 0,15 23 3 0,-17-8 2 16,17 8-4-16,-27 2-7 15,10 3-4-15,-4 2-7 0,-1 7 0 0,-3 1-3 16,-1 7 2-16,-2 2-3 0,2 7 3 0,-1-1-8 16,2 2-10-16,2 0 14 0,5-2-21 0,3-6 4 15,6-2-4-15,4-5 0 0,5-17 0 0,4 23 0 16,-4-23 0-16,20 15 0 0,-20-15 0 0,39 4 0 15,-13-6 0-15,4-7 0 0,3-4 0 16,2-5 0-16,2-3 0 0,-2-2 0 0,0-1 0 16,-2-2 0-16,-3 0 0 0,0 0 0 0,-4 0 0 15,-3 2 0-15,-4 1 0 0,-5 3 0 0,-3 1 0 16,-11 19 0-16,12-29 0 0,-12 29 0 0,0 0 0 16,0 0 0-16,0 0 0 0,0 0 0 15,0 0 0-15,0 0-2 0,0 0 1 0,-23 21-2 16,14 3 2-16,-4 8-1 0,0 5 6 15,-2 8 1-15,0 7-5 0,-2 2 0 0,-3 7 0 16,-1 0 0-16,1 2 0 0,-2 0 0 0,4-4 0 16,-1-3 0-16,4-5 0 0,-1-4 0 0,2-3 0 15,0-6 0-15,0-1 0 0,1-7 0 0,0-1 0 16,-2-5 0-16,1-2 0 0,-2-4 0 0,0 0 0 16,16-18 0-16,-34 24 0 0,14-15 0 0,0-7 0 15,-1-2 0-15,0-7 0 0,2-4 0 16,-2-5 0-16,3-3 0 0,1-5-12 0,2-3-18 15,2-6-17-15,7 2-24 0,-4-8 2 16,14 8-73-16,-14-22-91 0,19 9-353 0,-2-3 5 16,-1-6 306-16</inkml:trace>
  <inkml:trace contextRef="#ctx0" brushRef="#br0" timeOffset="22751.5276">8819 3196 1267 0,'-17'2'326'16,"38"4"-185"-16,-21-6-110 0,0 0-18 0,0 0-4 16,0 0 1-16,0 0 4 0,0 0 4 0,25-2 4 15,-5 1-2-15,5-4-2 0,4 1-8 0,4-4-2 16,0 1-7-16,-1-1 1 0,-2 0-2 0,-2 0 0 15,-2-1 0-15,-3 0 1 0,-1-1-3 0,-2-1 0 16,-3-1-5-16,-17 12 0 0,27-23 0 0,-27 23 2 16,15-21 0-16,-15 21 5 0,5-19-4 15,-5 19 0-15,-5-20-1 0,5 20 0 0,-16-22-1 16,16 22 6-16,-21-15 1 0,21 15 4 0,-28-5 2 16,28 5 1-16,-30 7 1 0,13 0-1 15,-3 6 3-15,-2 2 1 0,-1 5 4 0,0 1 3 16,1 4 5-16,0 1-2 0,4 1 2 0,0 1-9 15,5 0-1-15,3-4-14 0,6-2 0 16,4-3 0-16,0-19 0 0,12 29 0 0,-12-29 0 16,31 20 0-16,-11-14 0 0,7-5 0 0,2-4 0 15,4-4 0-15,3-2 0 0,0-5 0 0,2 0 0 16,-2-3 0-16,-1-1 0 0,-2-2 0 0,-5 2 0 16,-2 0 0-16,-4 1 0 0,-3 3 0 0,-19 14 0 15,28-31 0-15,-28 31 0 0,17-20 0 0,-17 20 0 16,0 0 0-16,0 0 0 15,0 0 0-15,0 0 0 0,0 0 0 0,0 0 0 16,0 0 0-16,-21 17 0 0,9 2 0 0,0 3 0 16,-4 6 0-16,2-1 0 0,0 1 0 0,2 0 0 15,4-3 0-15,3-2 0 0,2-4 0 0,3-19 0 16,8 26 0-16,-8-26 0 0,17 15 0 0,-17-15 0 16,25 5 0-16,-25-5 0 0,34-10 0 0,-15 0 0 15,2-4 0-15,1-3 0 0,3-3 0 16,-1 0 0-16,-1-1 0 0,-1 3 0 0,-1 1 0 15,-2 2 0-15,-19 15 0 0,28-25 0 0,-28 25 0 16,17-12 0-16,-17 12 0 0,0 0 0 0,0 0 0 16,0 0 0-16,0 0 0 0,11 20 0 0,-11-20 0 15,4 30 0-15,-2-10-10 0,1 0-40 16,4 3-3-16,-7-23-53 0,24 46-116 16,-26-29-392-16,19 1-4 0,-1-1 245 0</inkml:trace>
  <inkml:trace contextRef="#ctx0" brushRef="#br0" timeOffset="23798.5667">10221 3143 1365 0,'0'0'145'0,"0"0"-87"0,-19 12-23 15,19-12-1-15,0 0 1 0,0 0-4 0,0 0-5 16,10 18-4-16,-10-18-2 0,21 11 2 16,-2-8 1-16,7 0 2 0,7-5-1 0,7-1-6 15,8-4-4-15,4-1-9 0,4-4-1 16,2 0-4-16,0-1 1 0,-1 1-1 0,-4 2 1 15,-2 0-2-15,-2 0 3 0,-4 3-2 0,-6 0 2 16,-4 2-2-16,-4 1 1 0,-5 2-1 0,-3-1 0 16,-6 3 0-16,-17 0-3 0,20-1-2 0,-20 1-2 15,0 0 1-15,0 0 0 0,0 0 1 16,0 0 0-16,0 0-2 0,-7-17 2 0,7 17 0 16,-26-20 5-16,7 8 1 0,-3-1 6 0,-3 3 0 15,-4-4 5-15,0 3 0 0,-5 0 3 0,0 2-1 16,-4-1 2-16,1 3 0 0,-1 1 0 0,5 2-2 15,1 3-1-15,9 1-3 0,4 0-4 16,19 0-2-16,-20 1-3 0,20-1-4 0,0 0-2 16,0 0 1-16,0 0-2 0,0 0 4 15,33 18 1-15,-7-10 1 0,9-2 0 0,9-2 0 16,9-2 1-16,7-4 0 0,3 1 1 0,2 0-1 16,-3-1 0-16,0 2 1 0,-4 1 1 0,-5 2 0 15,-4 1-1-15,-5 3 0 0,-9-1-1 0,-6 3 1 16,-7-1-1-16,-22-8 2 0,22 20-3 0,-22-20 1 15,-2 26 0-15,-9-6 1 0,-6 3-3 16,-8 3 5-16,-6 1-5 0,-7-1 5 0,-4 0-3 16,-5-1 4-16,-1-1-5 0,-2-1-8 0,1-3 19 15,2 0-22-15,3-2 24 0,3-1-13 16,5-2 0-16,5-3 0 0,4-1-1 0,4-1-6 16,5-3-7-16,18-7-8 0,-26 11-7 0,26-11-4 15,0 0-5-15,0 0-8 0,0 0-10 0,0 0-23 16,0 0-26-16,0 0-42 0,0 0-99 15,0 0-250-15,29-3-20 0,-1 2 305 0</inkml:trace>
  <inkml:trace contextRef="#ctx0" brushRef="#br0" timeOffset="24720.4408">12529 2536 1343 0,'0'0'161'15,"-13"18"-142"-15,13-18-5 0,-27 28 12 16,8-10 27-16,2 11-23 0,-9-1 31 0,3 9-36 16,-5 0 6-16,1 5 8 0,0-2-9 0,1 2 8 15,-2-2-15-15,4 3 4 0,1-2-8 0,1-1 2 16,2-1-8-16,4-1 2 0,1-3-9 0,2-1 4 15,3-5-6-15,2-6 3 0,3-5-6 16,5-18-12-16,0 22 10 0,0-22-12 0,0 0 11 16,0 0 0-16,19 8 2 0,-19-8 0 0,19-12 2 15,-19 12 10-15,27-36-9 0,-10 8 9 0,3-9-9 16,1-4-5-16,1-2 7 0,-5 0-8 0,-1 0 7 16,-3 1-6-16,-2 2 6 0,-1-1-5 0,-3 2 4 15,1-1-5-15,-2 2 5 0,0 0-6 16,-1 4-6-16,-2 3 19 0,2 4-21 15,-2 4 23-15,-1 5-10 0,-2 18-2 0,4-18 3 16,-4 18-1-16,0 0 1 0,0 0 0 0,0 0-3 16,0 0 1-16,0 0-1 0,9 17 3 0,-9-17-1 15,17 27-12-15,-6-11 21 0,3 3-15 0,-1-1 8 16,3 0-4-16,1 0 0 0,1 3 0 0,3-4 0 16,3-3 0-16,4-2 0 0,2-3 0 15,7-6 0-15,3-5 0 0,5-4 0 0,0-6 0 16,1-6 0-16,1-4 0 0,1-5 0 0,-3-2 0 15,0-4 0-15,-2 1 0 0,-7-4 0 16,1 2 0-16,-7 1 0 0,-3 3 0 0,-6 3 0 16,-4 2 0-16,-6 1 0 0,-2 2 0 0,-4 2 0 15,0 4 0-15,-5 16 0 0,5-21 0 0,-5 21 0 16,0 0 0-16,0 0 0 0,0 0 0 16,0 0 0-16,0 0 0 0,-6 23 0 0,3-1 0 15,-2 14 0-15,-3 8 0 0,-3 8 0 0,-1 3 0 16,-5 4 0-16,0 2 0 0,-1 1 0 0,1-1 0 15,2 0 0-15,2-2 0 0,2-1 0 0,2-6 0 16,4-2 0-16,0-8 0 0,5-1-49 0,-1-6-7 16,8 1-22-16,-5-10-19 0,13 8-67 0,-15-34-178 15,11 21-231-15,-11-21 31 16,22 8 397-16</inkml:trace>
  <inkml:trace contextRef="#ctx0" brushRef="#br0" timeOffset="25128.1559">13328 2994 1689 0,'0'0'38'0,"-2"17"-32"16,2-17 5-16,7 20 9 0,-7-20 9 0,17 15-1 16,-17-15-3-16,25 10-7 0,-25-10-3 0,33 5-1 15,-13-5-3-15,3-3-1 0,3 0-4 16,-1-2-1-16,5-2-4 0,-4-3 1 0,2 0-2 15,-1-2 2-15,-3-1 1 0,-2 1 0 16,-2-3-1-16,-20 15 2 0,28-24-4 0,-28 24 4 16,14-20-3-16,-14 20 3 0,3-20-2 0,-3 20 1 15,-10-20-1-15,10 20 1 0,-21-18-2 0,21 18-1 16,-33-11-2-16,13 10 2 0,-2 1 2 0,-1 4 2 16,-2 4 4-16,-1 3-2 0,-2 4 3 0,-1 3-2 15,-1 3 5-15,1 1-2 0,2 3 5 0,3-1-6 16,5-1-4-16,2 0-5 0,6-1 0 15,3-1 0-15,6-2 0 0,6-1 0 0,-4-18 0 16,20 29 0-16,-3-17 0 0,6-2 0 0,5-4 0 16,6-5-1-16,5-3-9 0,10-7-5 0,3-4-9 15,10-3-14-15,0-9-21 0,8 3-33 0,-7-12-40 16,15 16-53-16,-21-24-74 0,18 15-139 16,-9-2-99-16,-15-13 161 0,12 20 336 15</inkml:trace>
  <inkml:trace contextRef="#ctx0" brushRef="#br0" timeOffset="25315.669">14356 2366 1711 0,'-25'30'147'0,"0"2"-136"0,2 6-1 16,1 3 0-16,3 3 14 0,-1-2 15 16,3 1-23-16,1 1 15 0,2 2-28 0,1 0-1 15,-1 0 6-15,3 1-10 0,0-1 7 16,3 0-12-16,2-3 6 0,1-3-9 0,0-2-5 15,2-2-26-15,-1-6 3 0,2 4-18 0,-5-12-31 16,12 8-12-16,-5-30-71 0,0 41-104 0,-9-24-207 16,9-17-24-16,-2 20 275 0</inkml:trace>
  <inkml:trace contextRef="#ctx0" brushRef="#br0" timeOffset="25535.0017">14042 2829 1314 0,'-8'-20'345'0,"8"20"-266"16,0 0-75-16,24 12-8 0,-24-12 3 0,33 10 2 15,-11-4 0-15,3-1-1 0,6-1-6 16,2-2-9-16,4 2-13 0,1-4-12 0,6 3-9 16,-5-4 4-16,5 6 7 0,-2-5-6 0,6 6-27 15,-10-8-40-15,15 11-78 0,-17-14-72 0,1-2-177 16,10 14 44-16,-21-20 385 0</inkml:trace>
  <inkml:trace contextRef="#ctx0" brushRef="#br0" timeOffset="25943.1408">14804 2844 1354 0,'-33'-1'127'0,"10"11"-44"16,-10-6-3-16,9 10 2 0,-11-5-15 0,6 6-9 16,-6 0-12-16,2 4 0 0,-1 0-8 15,5 3 0-15,1 0-10 0,4 1-28 0,2-1 0 16,5 2 0-16,2-2 0 0,5-3 0 15,7 0 0-15,3-19 0 0,7 32 0 0,-7-32 0 16,24 25 0-16,-4-15 0 0,4-3 0 0,4-3 0 16,3-7 0-16,4-1 0 0,3-6 0 0,-2-2 0 15,2-4 0-15,-7-1 0 0,1-2 0 0,-5-3 0 16,-3 1 0-16,-2 1 0 0,-4-2 0 0,-1 2 0 16,-3-3 0-16,-2 1 0 0,-3 0 0 15,-1 1 0-15,-3 3 0 0,-5 18 0 0,4-27 0 16,-4 27 0-16,0 0 0 0,-4-17 0 0,4 17 0 15,0 0 0-15,0 0 0 0,-19 12 0 16,19-12 0-16,-20 29 0 0,8-8 0 0,-2 4 0 16,2 1 0-16,1 1 0 0,1-1 0 0,2 0 0 15,2-3 0-15,2-3 0 0,4-1 0 0,0-19 0 16,7 32-11-16,-7-32-5 0,15 29-6 16,-15-29 4-16,19 22-4 0,-19-22 4 0,24 11-2 15,-24-11 4-15,31 0-3 0,-31 0-1 0,35-15-5 16,-16 1-8-16,1-2-5 0,-1-6-10 0,2 4-14 15,-7-11-30-15,11 11-45 0,-16-22-82 0,18 16-145 16,-7-4-121-16,-8-14 124 0,15 19 361 0</inkml:trace>
  <inkml:trace contextRef="#ctx0" brushRef="#br0" timeOffset="26629.2813">15301 2234 1316 0,'0'0'61'0,"11"-20"-17"0,-11 20-6 15,0 0 2-15,0 0-2 0,0 0 3 0,0 0 0 16,2 25 4-16,-9 1 3 0,3 18 7 0,-5 4-16 15,0 11 8-15,-5 1-19 0,-1 2-2 0,-3 1 19 16,2 3-23-16,-3-5 17 0,1 3-14 0,1-4-21 16,0-2 1-16,4-4-5 0,1-4 0 15,5-2 0-15,2-6-2 0,2-2-11 0,5-3-1 16,2-5-17-16,4-5-23 0,7-2 6 0,-15-25-59 16,47 40-37-16,-30-40-146 0,18 10-298 0,1-4 60 15,-3-15 301-15</inkml:trace>
  <inkml:trace contextRef="#ctx0" brushRef="#br0" timeOffset="27285.5605">16729 2482 1322 0,'-25'-17'88'0,"7"5"-62"16,-5 0 6-16,2 8 11 0,-5-3 16 15,5 11 3-15,-8-4-6 0,3 10-7 0,-5-1-7 16,3 8-3-16,-4 1-5 0,5 6 1 0,-3 2-6 15,3 6-9-15,0 2 20 0,2 4-24 0,1 2 16 16,4 4-11-16,2-1-19 0,4 1-2 0,3-2 0 16,4-1 0-16,5-3 0 0,5-2 0 0,6-4 0 15,4-5 0-15,7-2 0 0,4-4 0 0,8-4 0 16,2-2 0-16,6-5 0 0,4-7 0 16,4-5 0-16,2-7 0 0,5-6 0 0,-2-8 0 15,2-8 0-15,1-5 0 0,-1-4 0 0,-3-3 0 16,-4 0 0-16,-7 0 0 0,-7 3 0 15,-7 0 0-15,-8 2 0 0,-5 2 0 0,-7 0 0 16,-4 0 0-16,-4-1 0 0,-5 1 0 0,-2 2 0 16,-6-1 0-16,-2 5 0 0,-3 2-1 15,-3 6-4-15,-1 5-1 0,-3 8 5 0,2 5-2 16,0 5 1-16,1 7-4 0,0 6-6 0,0 3-1 16,2 6-19-16,1 2-3 0,11 6-34 0,-5-7-26 15,22 16-75-15,-8-40-91 0,18 43-295 0,6-16 36 16,0-11 261-16</inkml:trace>
  <inkml:trace contextRef="#ctx0" brushRef="#br0" timeOffset="27520.0102">17694 2622 1677 0,'-41'-1'29'0,"13"3"-22"16,-5 4 38-16,0 6-28 0,-8 3 37 0,1 9-17 15,-8 0-11-15,3 8 5 0,-1 1-10 16,2 5 4-16,-1 1-13 0,2 2 4 0,0 1-12 16,1 0 3-16,3-2-8 0,5-2 3 15,6-3-11-15,6-5-4 0,6-1-19 0,5-6 5 0,6-4-15 16,5-19-4-16,6 23-24 0,-6-23-24 16,25 7-48-16,-19-26-82 0,23 6-230 0,-6-3-64 15,-4-11 181-15</inkml:trace>
  <inkml:trace contextRef="#ctx0" brushRef="#br0" timeOffset="27691.8197">17232 2853 1252 0,'-8'-38'391'16,"8"38"-252"-16,0 0-52 0,0 0-24 0,0 0-19 15,0 0-14-15,0 0-15 0,-17 6-1 0,17-6-5 16,-5 32-6-16,4-12-3 0,2 3 0 0,5 0 0 16,1 0 0-16,5 0 0 0,5-1 0 15,4-3 0-15,3-3-15 0,7 0-8 0,-2-5 0 16,5-3-11-16,0-5-6 0,6-1-15 15,-2-9-19-15,9 6-33 0,-10-19-56 0,20 19-128 16,-14-17-251-16,-1-5 45 0,4 8 315 0</inkml:trace>
  <inkml:trace contextRef="#ctx0" brushRef="#br0" timeOffset="27879.3581">17947 2667 1182 0,'-9'18'415'0,"-28"-10"-273"0,23 13-81 16,-6 1-25-16,3 7 5 0,-2-2-4 0,2 7 5 15,-3-1-15-15,4 2 0 0,2-1-15 0,3-1-2 16,3-2-12-16,4-2 2 0,1-1-5 16,3-4 0-16,3-2-7 0,0-4-2 15,6-1-25-15,-9-17 4 0,23 24-15 0,-23-24-21 16,33 11-36-16,-33-11-94 0,40-18-246 0,-20 4-112 16,1-7 75-16</inkml:trace>
  <inkml:trace contextRef="#ctx0" brushRef="#br0" timeOffset="28019.9427">17952 2213 1369 0,'0'0'404'0,"0"0"-402"16,0 0-44-16,0 0-31 0,0 0-34 0,0 0-75 16,0 0-76-16,0 0-248 0,29 19 36 15,-29-19 334-15</inkml:trace>
  <inkml:trace contextRef="#ctx0" brushRef="#br0" timeOffset="28457.4529">18568 2824 1710 0,'-36'-28'84'15,"14"12"-43"-15,-6-2-5 0,3 4-3 16,-8-2-2-16,0 4-6 0,-2 0 1 15,0 7 4-15,1 1 0 0,1 8-29 0,-1 1-1 16,0 6 0-16,-2 4 0 0,0 7 0 0,1 5 0 16,2 4 0-16,4 3 0 0,3 1 0 0,5-1 0 15,7 0 0-15,8-4 0 0,7-3 0 0,7-2 0 16,8-3 0-16,6-3 0 0,7-3 0 0,5-5 0 16,7-8 0-16,5-6 0 0,5-7 0 15,5-8 0-15,3-6 0 0,5-6 0 0,-2-5 0 16,-2-4 0-16,-4-1 0 0,-5 2 0 0,-4-1 0 15,-6 1 0-15,-3-2 0 0,-3 0 0 0,-2 0 0 16,-3 0 0-16,-4-2 0 0,-3 0 0 0,-5-1 0 16,-3 1 0-16,-6 2 0 0,-4 5 0 15,-5 4 0-15,-2 9 0 0,2 22 0 0,-15-21 0 16,15 21 0-16,-28 5 0 0,5 8 0 16,-5 13 0-16,-7 8 0 0,-5 10 0 0,-3 6 0 15,-2 3 0-15,3 3 0 0,0 1 0 0,6 2 0 16,8-2 0-16,6-2 0 0,9 1 0 0,5-6 0 15,10 0 0-15,2-5 0 0,7-2 0 0,2-7 0 16,6-1-31-16,-2-10-74 0,12 8-37 0,-9-17-21 16,22 16-111-16,-14-17-287 0,5-9 46 15,1 4 260-15</inkml:trace>
  <inkml:trace contextRef="#ctx0" brushRef="#br0" timeOffset="28863.7413">19063 2826 1286 0,'-28'-11'454'0,"28"11"-298"0,-33 22-128 15,33-22-3-15,-23 21 1 0,23-21 5 0,-4 18-7 16,4-18-7-16,13 17-17 0,-13-17 0 0,37 13 0 16,-10-7 0-16,4-5 0 0,1-1 0 0,5-1 0 15,-2-4 0-15,2-1 0 0,1-1 0 16,0-1 0-16,-1-1 0 0,0-1 0 0,-3-2 0 15,-5 0 0-15,-3 0 0 0,-6-1 0 16,-20 13 0-16,29-26 0 0,-29 26 0 0,19-29 0 16,-14 12 0-16,-3 1 0 0,-2-3 0 0,-4-1 0 15,-2 2 0-15,-7 1 0 0,-5 0 0 0,-2 6 0 16,-5 2 0-16,-5 6 0 0,-4 5 0 0,-7 6 0 16,-5 5 0-16,-6 5 0 0,-2 6 0 0,2 4 0 15,-2 6 0-15,4 5 0 0,5 2 0 16,5 1 0-16,9 2 0 0,8-3 0 0,8-1 0 15,9-4 0-15,8-5 0 0,10 0 0 0,8-6 0 16,7-2 0-16,9-4 0 0,7-4 0 0,4-7 0 16,10-1 0-16,-1-4 0 0,12 1 0 15,2-6 0-15,9 6-51 0,-14-23-222 0,13 16-373 16,-10-9-11-16,0-1 238 0</inkml:trace>
  <inkml:trace contextRef="#ctx0" brushRef="#br1" timeOffset="195526.5603">1571 4781 1082 0,'0'0'95'0,"0"0"-59"0,0 0-25 15,0 0-10-15,0 0 0 0,0 0 4 0,0 0 7 16,0 0 6-16,7 20 5 0,-7-20 3 0,1 26 5 15,-2-7-3-15,4 6 3 0,-6 2-11 0,2 6 2 16,-3 3-11-16,1 5 5 0,-6 5 11 0,2 7-24 16,-6 2 29-16,0 4-20 0,-4-2 5 15,3 2 14-15,-6-3-13 0,3-2 9 16,-1-6-9-16,5-4 5 0,-1-10-12 0,5-5 3 16,2-10-10-16,7-19 0 0,-4 24-5 0,4-24-1 15,0 0-2-15,0 0 1 0,0 0 1 0,20 4 0 16,-20-4 3-16,19-24 0 0,-6 0 5 0,3-8-6 15,2-9 6-15,0-7-9 0,0-4 10 0,1-3-10 16,-3 2 10-16,-1 0-11 0,-3-2-6 0,-2 2 22 16,-2 0-22-16,-2 2 22 0,-3 3-4 15,0 3-8-15,-2 4 12 0,1 5-7 0,-2 4 9 16,2 6-8-16,-2 5 3 0,0 21-4 16,0-27 2-16,0 27-4 0,0 0 1 0,0 0-2 15,0 0-1-15,0 0-2 0,0 0-3 0,0 0 0 16,0 0 1-16,0 0 5 0,20 10 0 0,-20-10 4 15,28 29-5-15,-11-10 1 0,0 2-5 16,3 2 5-16,-1 1-4 0,1 0 4 0,1 3-4 16,3-3 5-16,-1-1-5 0,1-2 5 0,3-6-2 15,2-2 6-15,3-9 2 0,2-1 4 0,0-9 5 16,3-4-1-16,2-7 3 0,1-5-5 0,3-5 2 16,1-5-7-16,-3-4 2 0,3 0-9 0,-3-4 4 15,1 1-7-15,-3 4 5 0,-5 1-6 0,-5 6 5 16,-5 4-6-16,-4 7 4 15,-20 17-3-15,21-17 1 0,-21 17 1 0,0 0-1 16,0 0 0-16,0 0 0 0,2 23 1 0,-4 1-4 16,-1 13 6-16,-2 9-7 0,-4 8 8 0,-2 8-9 15,-2 3 10-15,-3 6-12 0,0 2-3 0,2 1 14 16,-1-2-19-16,4 0 6 0,2-5-14 0,6-1-27 16,0-10-6-16,11 7-42 0,-6-16-25 0,20 19-91 15,-19-23-133-15,7 9-189 0,10 6 67 16,-13-14 469-16</inkml:trace>
  <inkml:trace contextRef="#ctx0" brushRef="#br1" timeOffset="196167.2028">2242 6908 969 0,'-11'-19'100'0,"-1"-2"-72"0,4 2-6 16,-5-7 15-16,6 7 6 0,-5-6 16 0,4 6-5 16,-7-2-4-16,3 4-5 0,-6-1 3 15,18 18-4-15,-36-23 8 0,19 19-6 0,-5 0-2 16,2 7-6-16,-6 0-12 0,1 6-4 0,-5 4-6 16,1 5 1-16,-4 4-3 0,2 7 5 0,-5 1-4 15,4 5 6-15,-2 4-9 0,3 2 6 0,2 5-10 16,5-1-9-16,3 1 18 0,5 2-22 15,5 1 18-15,5-1-4 0,5 0-11 16,5 0 7-16,4-4-9 0,7 2 7 0,4-3-9 16,8-2 10-16,1-3-8 0,7-3 7 0,2-3-7 15,2-7 5-15,4-4-4 0,2-7 2 0,4-6 0 16,0-8-1-16,0-6 2 0,3-8-2 0,0-5 4 16,0-7-1-16,2-6 5 0,-1-6-8 0,-2-6 6 15,0-5-7-15,-4-3 8 0,-5-1-7 0,-5-1 9 16,-6-2-11-16,-6 2 9 0,-6 2 3 15,-8 4-16-15,-5 6 19 0,-7 5-19 0,-6 1 6 16,-9 3 7-16,-4 0-6 0,-7-1 5 0,-3-1-5 16,-4 0 3-16,-2 0-4 0,-3 2 3 15,-1 2-6-15,-1 7 3 0,1 5-7 0,4 10 2 16,0 6-2-16,2 11-4 0,2 6 2 0,-5 13-7 16,-2 8-7-16,1 14-23 0,-6 2-10 0,5 18-40 15,-12-11-19-15,18 21-72 0,-17-21-117 16,12 4-208-16,15 4 33 0,-6-25 477 0</inkml:trace>
  <inkml:trace contextRef="#ctx0" brushRef="#br1" timeOffset="197023.3023">2003 8969 1367 0,'-17'-15'53'15,"17"15"-9"-15,-33-20 0 0,33 20 4 0,-34-10 10 16,34 10-4-16,-32 7-19 0,13 4-10 0,-4 4-18 15,-4 6 3-15,-1 7-6 16,0 6 9-16,-1 2-3 0,2 5 10 0,-1 1-9 16,4 0 7-16,3 0-11 0,4-2 4 0,5-1-10 15,3-3 5-15,6-3-8 0,0-3 5 0,4-3-6 16,4-3 5-16,1-4-4 0,2-2 3 0,-8-18-4 16,19 26-12-16,-19-26 27 0,23 13-27 0,-23-13 29 15,23 6-15-15,-23-6-14 0,21-5 14 0,-21 5-11 16,21-17 26-16,-10-3-8 0,1-7 8 15,1-13-7-15,2-8-7 0,1-9 7 0,1-5-10 16,-2-4 8-16,4-4-13 0,-4 1 14 0,1-1 3 16,-1 3-15-16,-2 4 18 0,-1 3-18 0,1 5 2 15,-5 5 9-15,2 3-8 0,-2 5 8 0,1 6-9 16,-2 11 7-16,-1 8-5 0,-6 17 1 16,0 0 0-16,0 0 0 0,0 0 1 0,0 0-1 15,0 0 2-15,23 26-4 0,-14 0 5 16,2 4-2-16,0 3 4 0,1-1-6 0,1-1 9 15,2-2-7-15,1-3 7 0,4-4-3 0,3-4 1 16,4-6-1-16,6-3 3 0,4-8 1 0,4-4 1 16,5-5 0-16,5-4 0 0,-1-4 1 0,0-2-4 15,-4-4 0-15,-1 0-5 0,-4 0 3 0,-3 0-5 16,-4-1 7-16,-3 0-5 0,-5 0 3 16,-1-1-4-16,-3 2 2 0,-3 3-2 0,-19 19 0 15,26-28-2-15,-26 28 3 0,0 0-1 16,0 0 2-16,17-14 1 0,-17 14 0 0,0 0 0 15,0 0-2-15,0 0 1 0,0 33-2 0,2-4 3 16,0 13-5-16,0 9 5 0,-4 8-7 16,-1 4 9-16,-2 7 0 0,0 4-15 0,0 4 11 15,-1 1-13-15,4 1-1 0,-1 0 8 16,3 0-19-16,1-4 5 0,4-1-16 0,-1-8-39 16,9 4-33-16,-10-20-85 0,24 18-133 0,-13-17-240 15,2-12 41-15,9 6 434 0</inkml:trace>
  <inkml:trace contextRef="#ctx0" brushRef="#br1" timeOffset="197590.8628">2546 10674 1084 0,'-16'-39'356'0,"6"17"-317"16,-7-7-12-16,3 3-14 15,-2-3 14-15,4 6 5 0,-4-1 10 0,16 24-6 16,-31-31-2-16,31 31-8 0,-36-14-4 0,18 13-1 16,-4 2-3-16,2 6 1 0,-3 4-6 0,-1 6 1 15,0 7-5-15,1 8 4 0,0 4-3 0,2 6 8 16,1 5-6-16,3 8-2 0,1 2 17 0,2 3-17 16,5-1 15-16,1-3-5 0,6 0-14 15,4-2 6-15,6 0-10 0,5-3 5 0,5-2-9 16,5-7 6-16,8-2-10 0,4-3 8 0,6-3-5 15,7-5-6-15,3-5 7 0,6-4-10 0,1-9 21 16,2-5-11-16,2-10 1 0,-1-7 12 16,2-9-22-16,-1-9 19 0,-1-10-5 0,-3-6-6 15,-3-7 8-15,-3-8-8 0,-7-8 9 0,-5-6-11 16,-4-3 11-16,-7-2 1 0,-5 2-13 16,-6 5 13-16,-8 7-12 0,-10 9 2 0,-10 8 9 15,-8 2-9-15,-7 4 7 0,-8 3-8 0,-7 6 1 16,-8 9-7-16,-3 11-2 0,-7 8-6 0,-3 12-3 15,-5 9-3-15,-2 11-11 0,-4 4-9 0,4 13-35 16,-11-7-29-16,16 20-98 0,-22-21-194 0,18 8-143 16,9 1 45-16,-6-14 498 0</inkml:trace>
  <inkml:trace contextRef="#ctx1" brushRef="#br1">13796 18673 0,'0'0'0,"0"0"0</inkml:trace>
  <inkml:trace contextRef="#ctx0" brushRef="#br2" timeOffset="235506.6557">2824 5486 1195 0,'-20'2'53'0,"20"-2"-41"16,0 0-8-16,0 0 5 0,17 1 18 16,-17-1 12-16,31 3 2 0,-10-2 2 0,-1-6 0 15,8 1-2-15,-5-5-5 0,7 0-11 0,1-5-1 16,2 2-2-16,-2-5 1 0,3 2-6 15,-1 0-3-15,0-1-9 0,-3 0-1 0,-2 2-4 16,-1-1 4-16,-5 1-5 0,-4 0 4 0,-18 14-4 16,25-20 3-16,-25 20 1 0,0 0 7 0,0 0 4 15,0 0 2-15,0 0 0 0,0 0-5 0,-17-16-4 16,-2 18-3-16,0 2-2 0,-7 6-1 0,-3 3 5 16,-5 3 2-16,1 3 7 0,-1 2 0 0,0 2 6 15,2-2-5-15,3 2 3 16,3-1-5-16,5-1 0 0,4-4-8 0,17-17 0 15,-18 29-7-15,18-29 1 0,0 26-2 0,0-26 2 16,17 28-3-16,-17-28 4 0,36 28-4 0,-10-16 2 16,5-2-3-16,6-1 1 0,7-3-4 0,1-4-6 15,4-2-10-15,-1-10-12 0,4 1-14 0,-6-11-28 16,11 7-44-16,-13-22-57 0,22 16-87 16,-21-10-245-16,4-15 27 0,5 12 353 0</inkml:trace>
  <inkml:trace contextRef="#ctx0" brushRef="#br2" timeOffset="235725.4177">3890 4663 1547 0,'-22'10'103'0,"22"-10"-67"0,-20 33-23 16,12-10 6-16,-1 1 0 0,4 7 10 0,-4 4-10 15,2 8 4-15,1 3-16 0,0 3 5 0,1 6-14 16,1-1-8-16,-1 4 19 0,2-1-19 0,-2-1 20 15,0 0-6-15,0-2-11 0,-1-2 1 0,1 1-19 16,-1-6 0-16,5 0-26 0,-3-13-9 0,10 5-47 16,-11-21-46-16,20 16-95 0,-15-34-144 15,-2 17-84-15,2-17 199 0</inkml:trace>
  <inkml:trace contextRef="#ctx0" brushRef="#br2" timeOffset="236272.2951">3609 5228 1586 0,'0'0'60'0,"0"0"-28"0,-20 7-22 0,20-7-5 15,0 0-1-15,4 19-2 0,-4-19-3 0,20 22 4 16,-20-22-5-16,38 25 3 0,-10-13-3 0,3-4 2 16,7-1-3-16,2-2-5 0,6 0-9 0,-1-2-6 15,6 0-7-15,-3-2 1 0,3 3 0 16,-3-4-3-16,5 5 1 0,-6-5 1 15,2 4 0-15,-5-3 10 0,-3-1 3 0,-6 0 0 16,-3 1-1-16,-9-3-6 0,-4 3-3 0,-19-1 5 16,0 0 13-16,19-3 10 0,-19 3 5 0,0 0 1 15,0 0-4-15,-27-14 4 0,27 14 18 0,-28-9 14 16,7 2 20-16,21 7 7 0,-39-5-2 0,19 8-3 16,-8-3-3-16,3 8-2 0,-3-1-8 0,2 5-1 15,-2-1-12-15,3 5-2 0,-1 0-10 16,5 4 0-16,0 0-8 0,3 1-2 0,5 0-7 15,0 1-1-15,7-3-6 0,3-1 3 16,3-18-4-16,3 31 3 0,-3-31-3 0,17 25 2 16,-17-25-1-16,33 19 2 0,-8-11-2 0,-1-4 2 15,3 0-2-15,1-4 1 0,-2-2 0 0,3-3-2 16,-2-1 2-16,0-3-1 0,-1 0 1 16,-5-4-1-16,-1 1 2 0,-3 0-2 0,-17 12 2 15,23-23-1-15,-23 23 2 0,13-19-2 0,-13 19 2 16,0 0 0-16,5-18 0 0,-5 18 2 0,0 0 1 15,0 0-1-15,0 0-1 0,0 0-2 0,0 0-3 16,-9 19 2-16,9-19-2 0,-7 24 2 0,7-24-2 16,-3 26 1-16,3-26-6 0,0 0-1 0,13 20-6 15,-13-20-2-15,23 2-4 16,-6-7-6-16,8-3-7 0,1-12-15 0,11-2-11 16,-3-17-31-16,16 8-34 0,-14-21-78 0,24 19-115 15,-9-7-206-15,-10-8 36 0,10 15 468 0</inkml:trace>
  <inkml:trace contextRef="#ctx0" brushRef="#br2" timeOffset="236428.5697">4994 4760 1465 0,'-17'22'210'0,"3"12"-190"0,-1 7-17 0,1 6 16 16,0 3-3-16,2 3 17 0,-4 0-14 0,3 4-11 15,-2-3 13-15,4 1-28 0,3-3 18 16,3-5-11-16,4-1-27 0,-1-6-12 0,10 3-36 15,-9-14-47-15,21 17-185 0,-9-18-262 16,0-6 31-16,10 4 398 0</inkml:trace>
  <inkml:trace contextRef="#ctx0" brushRef="#br2" timeOffset="236866.1387">6147 5031 1260 0,'0'0'219'0,"0"0"-140"0,0 0-30 0,0 0-18 15,0 0-7-15,0 0-10 0,0 0-5 0,0 0-6 16,-13 23-3-16,6-6-1 0,-2 6 7 0,-1 7 16 15,-1 5-25-15,2 1 28 0,0 6-28 0,1-4 7 16,0 3 6-16,1-2-10 0,1-1 8 0,2-2-11 16,2-2 5-16,2-3-11 0,1-5-1 0,4-2-22 15,-5-24-16-15,13 35-37 0,-13-35-40 16,21 20-86-16,-21-20-233 0,0 0-51 0,24-2 200 16</inkml:trace>
  <inkml:trace contextRef="#ctx0" brushRef="#br2" timeOffset="237022.3099">6017 5290 1789 0,'0'0'62'0,"0"0"-34"15,0 0-24-15,0 0-6 0,0 0 0 0,0 0 0 16,33-3 3-16,-6 1 0 0,6-3-2 0,8-2-2 16,6-2-22-16,1-5-41 0,13 16-112 0,-25-5-346 15,13-1-87-15,-7 4 141 0</inkml:trace>
  <inkml:trace contextRef="#ctx0" brushRef="#br2" timeOffset="237741.0739">3632 6995 1115 0,'-12'-17'114'0,"12"17"-77"16,0 0-23-16,-22 22 12 0,22-22 31 0,-30 34-30 16,4-10 22-16,1 10-41 0,-9 3 2 0,1 7 12 15,-5-4-5-15,4 2 14 0,-2-7-10 0,5-1 1 16,2-6-15-16,5-5 0 0,2-1-9 0,2-6 1 15,20-16-12-15,-29 23-10 0,29-23-15 16,0 0-28-16,0 0-56 0,-18-3-53 0,18 3-44 16,8-22-42-16,3 3 20 0,2-6 60 15,0-4 73-15,4 0 94 0,0 4 89 0,-4-3 35 16,1 3 32-16,-2 1-4 0,-4-2 0 0,2 9-12 16,-11-6 9-16,1 23-5 0,4-24 10 0,-4 24-7 15,0 0-11-15,0 0-19 0,0 0-28 0,0 0-22 16,0 0-26-16,0 0-13 0,0 0-9 0,0 0-5 15,7 24-1-15,-7-24 4 0,16 32-7 16,-4-14 6-16,2 1-5 0,3-1 2 0,3 3-11 16,-1-4-11-16,8 3-22 0,-4-6-22 0,11 6-23 15,-8-11-33-15,18 14-70 0,-16-20-76 0,9 5-227 16,11 6 44-16,-13-19 441 0</inkml:trace>
  <inkml:trace contextRef="#ctx0" brushRef="#br2" timeOffset="238281.5325">4110 7000 1371 0,'-23'1'92'15,"23"-1"-30"-15,-35 18-12 0,35-18-22 0,-31 29 24 16,19-9-37-16,-2-1 25 0,2 5-11 0,-1-1-3 16,6 2 4-16,0-3-7 0,4 0-1 15,2-4-11-15,1-18-3 0,7 29-6 16,-7-29-1-16,21 22 0 0,-21-22 0 0,33 14-1 15,-12-12 1-15,1-4 0 0,-1-1 0 0,3-6 0 16,-3 0 1-16,0-5 1 0,0 0-1 0,-2-4 6 16,2-2-4-16,-4-1 3 0,-1-1-5 0,-3 0 1 15,-1-1-4-15,-1 3 4 0,-1-1-4 0,-2 3-10 16,0 1 25-16,-8 17-28 0,12-29 25 16,-12 29-16-16,7-18-2 0,-7 18 0 0,0 0 2 15,0 0-1-15,0 0 1 0,0 0 0 0,4 19 3 16,-3-1 15-16,-1 11-24 0,0 8 24 0,-4 8-21 15,-3 6 3-15,-1 9 11 0,-5 6-12 0,0 5 15 16,-3 7-10-16,-2 0 14 0,-1-1 4 16,-2-2-14-16,0-6 13 0,1-4-14 0,3-7-2 15,-1-5 8-15,4-8-6 0,2-5 1 16,2-9-4-16,3-8 4 0,7-23-6 0,-9 26 10 16,9-26-2-16,0 0 2 0,0 0 0 0,0 0-6 15,0 0 4-15,3-21-2 0,-1 0 4 0,3-9-4 16,1-10 2-16,1-6-7 0,1-2 6 0,0 0-7 15,-1 0 8-15,-2 1-9 0,0 0-8 0,-1 0 19 16,-2-4-18-16,2-1 17 0,2 1-2 16,1 2-8-16,3 5 7 0,1 7-8 0,0 7 6 15,1 5-10-15,0 7 0 0,-12 18-9 16,24-25-3-16,-24 25-8 0,32-16-2 0,-12 8-8 0,9 5-20 0,-4-8-26 0,15 13-31 16,-9-18-46-16,21 18-54 0,-15-20-48 0,12 2-180 15,7 14 28-15,-15-20 365 0</inkml:trace>
  <inkml:trace contextRef="#ctx0" brushRef="#br2" timeOffset="238771.8052">5061 7017 1144 0,'-33'1'276'0,"7"-13"-190"0,26 12 0 16,-44-9-3-16,23 9-16 0,-9-2-11 0,3 6-8 15,-5-1-5-15,4 6-7 0,-1 0-5 16,3 5-19-16,1 1 20 0,3 4-26 15,3 1 17-15,1 6-10 0,3 0-8 0,3 3-5 16,2-1 0-16,4-3 0 0,2-2 0 0,6-5 0 16,-2-18 0-16,11 27 0 0,-11-27 0 0,24 18 0 15,-24-18 0-15,31 10 0 0,-11-10 0 0,1-4 0 16,1-1 0-16,-1-4 0 0,3-5 0 0,1-2 0 16,-1-3 0-16,1-1 0 0,-3-2 0 0,-3 1 0 15,-2 1 0-15,-2 1 0 0,-2-1 0 16,-2 1 0-16,-1 1 0 0,-2 1 0 0,-8 17 0 15,11-26-1-15,-11 26-14 0,0 0 12 0,0 0 0 16,0 0 2-16,0 0-3 0,0 0 2 0,0 0 11 16,1 22-10-16,-2 4 10 0,-4 7-6 0,-1 9-6 15,-2 4 6-15,-3 7-5 0,1 2 6 0,-3 6-7 16,0 1 9-16,1 3-7 0,-1-2 0 16,1-2 7-16,1-1-6 0,-1-6 0 0,2-3 0 15,1-5 0-15,0-6 0 0,1-5 0 0,2-3 0 16,-1-5 0-16,1-5 0 0,-1-5 0 0,7-17 0 15,-14 20 0-15,14-20 0 0,0 0 0 0,-18 8 0 16,18-8 0-16,0 0 0 0,-18-19 0 0,18 19 0 16,-21-32 0-16,10 10 0 0,0-2 0 15,0-3 0-15,3 1 0 0,-2-3-8 16,4-4-2-16,-1-7-22 0,4-2 1 0,0-9-9 16,7 0-27-16,1-6 13 0,11 8-41 0,-4-7-5 15,14 17-1-15,-12-11-80 0,23 23-130 0,-9-1-200 16,-4-5 20-16,11 18 477 0</inkml:trace>
  <inkml:trace contextRef="#ctx0" brushRef="#br2" timeOffset="239431.1862">5210 7187 1564 0,'0'0'127'0,"0"0"-98"16,0 0-9-16,0 0 3 0,0 0 2 0,24-2 7 15,-7-3-1-15,2-3-4 0,5 0-6 16,3-1-3-16,4-2-4 0,-1 1-1 0,4-1-4 16,0-1-3-16,0 0-5 0,1-1 1 0,-1-1-3 15,-4 2-10-15,-4-1 24 0,-2 1-26 0,-5-1 25 16,-19 13-11-16,31-23-3 0,-31 23 4 0,19-23-2 16,-19 23 4-16,6-23-2 0,-6 23 2 15,-5-23-3-15,5 23 2 0,-15-21-3 0,15 21 1 16,-26-13 0-16,26 13 1 0,-32-1-1 15,13 4 2-15,-2 5-1 0,-1 5-2 0,-3 5 4 16,-1 6-1-16,0 6-7 0,-1 3 23 0,1 5-15 16,2-1 16-16,6-1-8 0,3-3-10 0,7-5-2 15,4-5 0-15,6-5 0 0,-2-18 0 0,19 29 0 16,-19-29 0-16,34 16 0 0,-11-13 0 0,6-4 0 16,3-4 0-16,4-6 0 0,2-4 0 15,2-5 0-15,-1-3 0 0,0-2 0 0,-2-1 0 16,-3 0 0-16,-2 2 0 0,-4 1 0 0,-4 1 0 15,-3 3 0-15,-3 2 0 0,-18 17 0 16,27-25 0-16,-27 25 0 0,0 0 0 0,0 0 0 16,0 0 0-16,0 0 0 0,0 0 0 0,0 0 0 15,0 0 0-15,-6 32 0 0,-6-7 0 0,-3 4 0 16,-1 3 0-16,2-2 0 0,0-1 0 16,5-5 0-16,0-3 0 0,6-3 0 0,3-18 0 15,-2 25 0-15,2-25 0 0,0 0 0 0,0 0 0 16,17 15 0-16,-17-15 0 0,20-6 0 0,-20 6 0 15,33-24 0-15,-13 4 0 0,5-4 0 0,0-3 0 16,1 0 0-16,-2-1 0 0,2 0 0 0,-2 4 0 16,-1 0 0-16,-1 2 0 0,0 3 0 15,-4 3 0-15,-1 4 0 0,-17 12 0 16,22-12 0-16,-22 12 0 0,0 0 0 0,0 0 0 16,0 0 0-16,13 19 0 0,-13-19 0 0,5 27 0 15,-2-11 0-15,1 5 0 0,0 0 0 0,3 3 0 16,0-4-29-16,3 7-34 0,-3-6-26 0,11 10-62 15,-18-31-141-15,17 33-319 0,0-13 40 0,-17-20 331 16</inkml:trace>
  <inkml:trace contextRef="#ctx0" brushRef="#br2" timeOffset="240149.951">6631 7219 1566 0,'0'0'61'0,"0"0"-26"16,0 0-14-16,0 0-6 0,0 0-3 0,0 0 3 15,21-20 5-15,3 17 3 0,4-3-1 0,10 2 1 16,2 0 3-16,9 2 0 0,3-2 3 0,8 1 0 16,3-2-4-16,5 1-2 0,1-2-3 15,3-1-4-15,1-1 1 0,6-1-4 0,-1-2-3 16,3 0-10-16,-3-1 0 0,-5-1 0 0,-4 0 0 15,-5 1 0-15,-7 1 0 0,-5 1 0 0,-6 1 0 16,-4 3 0-16,-7 0 0 0,-6 3 0 0,-7 0 0 16,-22 3 0-16,28-3 0 0,-28 3 0 15,0 0 0-15,0 0 0 0,0 0 0 0,0 0 0 16,0 0 0-16,0 0 0 0,0 0 0 16,-19-14 0-16,2 7 0 0,-4 0 0 0,-2 0 0 15,-3-2 0-15,-2 0 0 0,-3-1 0 0,-3-1 0 16,-2 0 0-16,0 0 0 0,-2-1 0 0,4 0 0 15,0 0 0-15,4 1 0 0,3 0 0 0,4 3 0 16,6 0 0-16,17 8 0 0,-20-9 0 0,20 9 0 16,0 0 0-16,0 0 0 0,0 0 0 15,0 0 0-15,17 2 0 0,-17-2 0 0,37 11 0 16,-8-4 0-16,4 2 0 0,8-2 0 0,3 0 0 16,5-1 0-16,-1 0 0 0,2-1 0 15,-1 2 0-15,-4 1 0 0,-4 0 0 0,-6 1 0 16,-3 0 0-16,-8 1 0 0,-3 1 0 0,-21-11 0 15,25 20 0-15,-25-20 0 0,7 23 0 0,-7-23 0 16,-13 31 0-16,-4-12 0 0,-8 3 0 16,-9 0 0-16,-10 4 0 0,-3 0 0 0,-9 1 0 15,-3 0 0-15,0 0 0 0,0-1 0 0,6-2 0 16,4-1 0-16,7-2 0 0,5-1 0 0,7-4 0 16,8-1 0-16,22-15 0 0,-23 18-42 0,23-18-77 15,0 0-185-15,0 0-344 0,17 8 30 0,-17-8 303 16</inkml:trace>
  <inkml:trace contextRef="#ctx0" brushRef="#br2" timeOffset="241243.7768">3177 9265 236 0,'0'0'79'0,"0"0"-39"0,0 0-23 15,0 0-16-15,0 0-2 0,0 0 2 16,0 0 7-16,0 0 14 0,0 0 11 0,0 0 22 15,0 0 17-15,0 0 14 0,0 0 15 0,0 0 4 16,0 0 1-16,0 0-6 0,0 0-7 0,0 0-10 16,0 0-7-16,0 0-7 0,0 0-8 0,0 0-7 15,16 18-3-15,-16-18-4 0,0 0-2 0,20 4-5 16,-3-3-4-16,0-3-5 0,7-1-7 0,2-2-6 16,3-1-8-16,2-2-3 15,1-1-4-15,2 1-2 0,-2-2-1 0,-2 0 0 16,-2 1 0-16,-4 0 3 0,-2 1-2 0,-5 2 2 15,-17 6-3-15,23-16 0 0,-23 16-2 0,0 0 4 16,8-18-2-16,-8 18-1 0,-11-18-6 0,11 18-1 16,-26-26-5-16,9 16 3 0,-5-1 2 0,-2 2 5 15,-1 3 3-15,-5 3 6 0,1 1 2 0,0 5 6 16,0 4 2-16,1 3-2 0,2 4 4 16,-1 2-4-16,4 4 2 0,0 3-3 0,5 5 4 15,0 2-6-15,3 3 3 0,4 0-6 0,5-2 2 16,4-3-7-16,5-1 2 0,6-6-7 0,7-1 2 15,7-4-3-15,7-7 2 0,7-3-2 16,6-7-4-16,9-7-11 0,2-9-11 0,11-4-16 16,-1-10-23-16,8 3-35 0,-8-17-54 15,15 18-87-15,-23-21-162 0,9 3-112 0,2 8 169 16,-20-19 349-16</inkml:trace>
  <inkml:trace contextRef="#ctx0" brushRef="#br2" timeOffset="241431.2486">4113 8498 1713 0,'0'0'57'0,"-20"23"-36"0,20-23-7 0,-17 34-3 15,12-10 8-15,0 4-3 0,2 5 3 16,-2 3-7-16,1 3 5 0,1 4-10 0,0 4 6 16,2 3 4-16,0 3-24 0,0 2 17 0,-1 1-19 15,1 0 3-15,0-3 10 0,-2-1-17 0,0-5 1 16,2 2-21-16,-3-9-3 0,5 1-24 0,-4-13-27 15,12 12-112-15,-9-40-111 0,-5 35-245 16,10-16 11-16,-5-19 466 0</inkml:trace>
  <inkml:trace contextRef="#ctx0" brushRef="#br2" timeOffset="241993.7608">3891 9151 1714 0,'0'0'46'0,"0"0"-33"0,0 0-14 0,0 0-3 16,0 0 3-16,0 0 1 0,32 6 2 0,-9-7 1 16,5-1-1-16,6-2-1 0,3-2-2 0,3 0 0 15,1-1-3-15,-1 1-5 0,2 0-5 0,-2 1-1 16,0 0 0-16,-1 1 8 0,-2 1 4 0,-1 0 5 16,-2 1-2-16,-3 1-1 0,-3 1-2 15,-3 0-1-15,-6 0 2 0,-19 0 1 0,26-2 0 16,-26 2 2-16,0 0 2 0,0 0 6 0,0 0 4 15,0 0-1-15,0 0-1 0,0 0-4 16,-30 3 0-16,11-1 4 0,-3 4 9 0,-3 0 2 16,-3 4 6-16,-3-1-3 0,1 5 4 0,-3-1-4 15,0 7 3-15,0-1-4 0,2 2-1 0,0 0-6 16,5 1-3-16,4-3-6 0,5 2 0 16,6-4-6-16,5 0 0 0,6-17-2 0,0 25-1 15,0-25 0-15,17 21 4 0,-17-21-3 0,36 13 1 16,-12-9-1-16,3-5 0 0,4-4 0 0,0-1 0 15,2-4 0-15,1-2 0 0,-1-3 0 0,0 1 0 16,-4-3 0-16,-2-1 0 0,-5 0 0 0,-4 0 0 16,-4-1 0-16,-3 1 0 0,-1 0 0 15,-10 18 0-15,9-29 0 0,-9 29 0 16,0-23 0-16,0 23 0 0,0 0 0 0,-8-19 0 16,8 19 0-16,0 0 0 0,0 0 0 0,0 0 0 15,0 0 0-15,0 0 0 0,0 0 0 0,-11 28 0 16,9-9 0-16,-1 5 0 0,2 4 0 0,0-1 0 15,3 0-5-15,2-4-9 0,5 0-5 0,0-6 0 16,-9-17-9-16,33 24 2 0,-10-19-12 16,3-7-7-16,9-4-17 0,-4-16-37 0,18 8-64 15,-16-34-127-15,12 6-272 0,8-3 36 0,-9-14 376 16</inkml:trace>
  <inkml:trace contextRef="#ctx0" brushRef="#br2" timeOffset="242150.0133">5250 8486 1633 0,'-49'27'151'0,"26"16"-86"0,-6 8-23 16,3 10 4-16,-3 3-14 0,4 0 4 0,-1 3-9 15,3 0-22-15,6-4 5 0,5-4-10 0,7-7-5 16,5-3 2-16,5-5-20 0,3-6-16 0,8 3-60 16,-6-17-51-16,21 23-211 0,-16-18-265 0,2 0 61 15,2 6 390-15</inkml:trace>
  <inkml:trace contextRef="#ctx0" brushRef="#br2" timeOffset="242634.4033">3967 10840 1573 0,'-22'0'51'0,"22"0"-13"0,-17 0-8 16,17 0-7-16,0 0-1 0,-23 12-14 0,23-12-3 15,-23 27-5-15,8-2 4 0,-3 6-4 0,-3 7 6 16,-3 5-8-16,-2 7 7 0,-3 2-9 16,-1 1 8-16,-2 0-15 0,0-7 6 0,4-2-14 15,2-8 5-15,6-3-12 0,1-9-1 0,9-2-5 16,10-22-29-16,-15 20-6 0,15-20-74 0,0 0-50 16,-9-18-30-16,9 18-41 0,14-30-8 0,-6-2 21 15,13 9 83-15</inkml:trace>
  <inkml:trace contextRef="#ctx0" brushRef="#br2" timeOffset="242807.1071">3683 11074 255 0,'6'-24'176'16,"-3"6"10"-16,-8-3 30 0,5 21 0 0,-7-17-7 16,7 17-30-16,0 0-44 0,0 0-38 0,0 0-34 15,-16 19-20-15,16-19-14 0,-10 21-6 0,10-21-7 16,-3 37 1-16,5-17-6 0,2 3 1 0,0 1-8 16,6-2 0-16,2-1-5 0,5-3 1 0,5-3-5 15,4-2-3-15,5-1-15 0,5-6-11 16,6 2-20-16,-3-9-24 0,12 8-45 0,-13-18-66 15,23 17-106-15,-11-10-240 0,-3-12 63 0,9 12 399 16</inkml:trace>
  <inkml:trace contextRef="#ctx0" brushRef="#br2" timeOffset="243010.1908">4431 10945 1590 0,'-22'2'71'0,"22"-2"-24"0,-31 21-9 0,31-21-1 16,-28 32-10-16,16-10-3 0,-3 4-10 0,2 5 2 15,1 3-8-15,2 0 4 0,1 1-9 0,6-6 3 16,1 1-8-16,4-3 2 0,2-1-10 0,4-3-2 16,5-2-18-16,-13-21-18 0,33 28-27 0,-15-25-6 15,13 7-37-15,-13-22-62 0,21 11-147 16,-8-13-206-16,-5-12 69 0,10 10 452 0</inkml:trace>
  <inkml:trace contextRef="#ctx0" brushRef="#br2" timeOffset="243136.4296">4307 10626 1423 0,'-28'3'64'0,"28"-3"-37"15,-26 17-25-15,26-17-15 0,0 0-10 16,-2 21-10-16,19-9-24 0,2-9-26 0,18 11-59 16,-5-18-74-16,14 2-230 0,11 9 7 0,-13-16 376 15</inkml:trace>
  <inkml:trace contextRef="#ctx0" brushRef="#br2" timeOffset="243513.7409">5104 10867 1395 0,'-34'-4'299'0,"5"17"-242"0,-5-2-12 0,3 4 2 16,1 0-6-16,2 3 0 0,-1-1-14 0,3 5 1 15,2 0-12-15,4 2 1 0,3 2-10 0,4 5 3 16,3 0-2-16,3 1-1 0,4-3-5 15,6-5-2-15,3-3 0 0,5-4 0 0,-11-17 0 16,36 22 0-16,-9-19 0 0,5-3 0 0,4-8 0 16,2-6 0-16,2-8 0 0,0-7 0 0,1-10 0 15,1-3 0-15,-2-5 0 0,-4-3 0 16,-3 3 0-16,-4-1 0 0,-1-2 0 0,-3 2 0 16,-3-1 0-16,-4 3 0 0,-4 3 0 0,-1 1 0 15,-5 3 0-15,-1 1 0 0,-4 3 0 16,-3 5 0-16,-3 6 0 0,3 24 0 0,-7-21 0 15,7 21 0-15,0 0 0 0,-16 18 0 0,7 3 0 16,-5 10 0-16,-3 14 0 0,-2 5 0 0,-1 4 0 16,-3 3 0-16,3 2 0 0,0-1 0 0,5 0-9 15,3-4-12-15,5-2-14 0,2-6-5 0,9 2-29 16,-2-11-27-16,16 9-62 0,-13-25-95 16,25 8-309-16,-6-7 18 0,0-11 285 0</inkml:trace>
  <inkml:trace contextRef="#ctx0" brushRef="#br2" timeOffset="243876.0812">5617 10933 1644 0,'-18'11'54'0,"18"-11"-34"16,0 0 0-16,-3 18-3 0,3-18 5 0,19 17 4 15,-19-17 3-15,35 11-1 0,-10-9-1 16,6-4-5-16,3-2-2 0,2-5 1 0,2-1-3 15,2-4-1-15,0-3-7 0,3-1-2 0,-2 0-7 16,-4-1 2-16,-2-1-2 0,-8 0-7 0,-4 2 23 16,-9-2-22-16,-4 3 20 0,-10 17-8 15,1-32-4-15,-1 32 2 0,-15-32-4 0,15 32-2 16,-35-26-3-16,12 18 2 0,-3 5-2 0,-2 3 7 16,-4 6 2-16,-2 5 0 0,-1 4-5 0,-1 7 0 15,1 7 0-15,-3 6 0 0,2 5 0 0,-2 4 0 16,5 3 0-16,7-4 0 0,4 0 0 0,10-5 0 15,4-1 0-15,8-6 0 0,8-2 0 16,3-3 0-16,7-7 0 0,4-3 0 16,7-7 0-16,7-3 0 0,3-7 0 0,9-4 0 15,-2-7 0-15,7-2-35 0,0-7-37 0,5 8-36 16,-9-20-69-16,18 19-214 0,-17-8-205 0,-3 1 42 16,3 12 441-16</inkml:trace>
  <inkml:trace contextRef="#ctx0" brushRef="#br2" timeOffset="244001.0892">6499 11097 1970 0,'0'0'46'16,"-25"12"-16"-16,25-12-29 0,0 0-1 0,0 0-17 15,-17 3-32-15,17-3-53 0,0 0-132 16,0 0-397-16,0 0 15 0,17-21 219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1T22:39:52.41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1785 942 472 0,'5'-17'65'0,"-5"17"-12"15,0 0 1-15,0 0 17 0,0 0 18 16,0 0 6-16,0 0-5 0,0 0-21 0,0 0-23 16,0 0-17-16,0 0-8 0,0 0-6 0,-4 26 2 15,4-26 2-15,-8 33 6 0,-1-4 1 0,2 7 15 16,-8 3-12-16,2 6 9 0,-5 4-2 0,-1-1-30 15,-4 3 28-15,3 0-29 0,-7-3 13 0,3 1 15 16,-3-4-11-16,5-2 14 0,0-11-13 0,7-2 4 16,3-11-15-16,12-19-3 0,-11 21-9 0,11-21-4 15,0 0 0-15,0 0-2 0,0 0 2 0,0 0 3 16,20-2 3-16,-20 2 1 0,22-27 9 0,-6 4 0 16,-1-8 12-16,5-5-3 0,-2-9 6 15,3-2-8-15,-3-4 9 0,3 0-12 0,-2-5-2 16,1 2 15-16,-3-3-22 0,1 0 15 0,0 2-8 15,0 0-17-15,-1 5 10 0,0 5-5 0,-1 6 3 16,-1 9-5-16,-2 3 4 0,-13 27-4 0,17-22 2 16,-17 22-1-16,0 0 0 0,0 0-2 0,0 0-2 15,18 9 3-15,-18-9-6 0,16 34 2 0,-5-5 3 16,1 5 4-16,-1 7-2 0,1 2 9 0,-1 7-12 16,-2 6 12-16,1 3-18 0,-2 4-4 0,-2 0 14 15,1-1-17-15,0-2 11 0,-3-1-11 0,5-3-22 16,-5-7-5-16,5 1-30 0,-5-13-11 0,11 10-61 15,-15-27-95-15,19 3-279 0,-4-3 0 16,-15-20 342-16</inkml:trace>
  <inkml:trace contextRef="#ctx0" brushRef="#br0" timeOffset="187.5167">1826 1302 1245 0,'-15'31'396'16,"-7"-28"-328"-16,22-3-29 0,0 0-31 0,0 0-14 15,0 0 1-15,0 0 0 0,0 0 1 0,23 11 3 16,5-12 0-16,6-1-1 0,11-6 1 0,5-3-8 16,8-1-24-16,-2-9-29 0,12 5-38 15,-11-11-24-15,20 10-56 0,-16-9-20 0,15 8-51 16,-9 1-41-16,-7 0-74 0,16 16 253 0,-25-12 113 16</inkml:trace>
  <inkml:trace contextRef="#ctx0" brushRef="#br0" timeOffset="546.8513">2876 1234 1374 0,'-29'0'88'0,"8"2"-31"16,-7-3-4-16,5 3 3 0,-7-3 3 0,6 5-5 15,-5-1-12-15,4 2-4 0,-3 2-13 0,1 4 2 16,-1 0-11-16,4 2 6 16,1 3-11-16,2 1 2 0,4 1-9 0,2 5-1 15,4 1-3-15,3 4 3 0,3 0-1 0,4 1 3 16,4-4-7-16,3 0 5 0,4-6-5 0,-10-19 3 15,33 28-3-15,-10-21 2 0,5-3-2 0,4-7 3 16,2-4 2-16,0-8-3 0,1-4 8 0,2-6-4 16,0-8 8-16,0-4-6 0,-1-7 5 15,1-2-12-15,-3-1 2 0,0-3 13 0,-3 4-17 16,0-1 20-16,-6 1-18 0,-3 4-1 0,-5 3 4 16,-3 4-7-16,-3 6 4 0,-4 4-6 0,-1 5 4 15,-6 20-2-15,4-17 3 0,-4 17 2 0,0 0-7 16,0 0 3-16,-15 36-1 0,7-9 4 0,-6 11-2 15,0 10 6-15,-5 5-11 0,-1 4-19 16,3 1 7-16,1-4-23 0,5-2 5 16,5-5-7-16,8-3-19 0,2-7-16 0,14 1-26 15,-7-16-23-15,23 14-74 0,-14-23-51 0,19-1-200 16,2 6 2-16,-11-22 396 0</inkml:trace>
  <inkml:trace contextRef="#ctx0" brushRef="#br0" timeOffset="861.5891">3475 1231 1228 0,'0'0'151'16,"0"0"-53"-16,-20-16-21 0,20 16-32 0,0 0 10 15,0 0-14-15,0 0-21 0,-5 28-3 0,2-11-2 16,3 7 8-16,-1 4-5 0,2 4 12 0,-2 1-11 16,2 3 5-16,-1-3-12 0,2 2 2 0,-1-4-6 15,3 0 5-15,-1-4-5 0,3-3 2 16,0-5-8-16,3-1 2 0,-9-18-3 0,19 28 4 15,-19-28-4-15,27 14 2 0,-10-13-2 0,3-6 0 16,0-7 1-16,3-8-3 0,3-2 3 0,1-11-4 16,1-1 4-16,-2-6-8 0,1 1 4 0,-4-1-8 15,-3 2 6-15,-2 1-6 0,-3 0 7 0,-6 0-15 16,0 1 3-16,-6-1 8 0,2 4-27 16,-5 1 14-16,3 6-35 0,-8 2-16 0,5 24-18 15,-6-31-30-15,6 31-54 0,0 0-97 0,0 0-227 16,0 0 25-16,-12 17 401 0</inkml:trace>
  <inkml:trace contextRef="#ctx0" brushRef="#br0" timeOffset="1581.6186">4338 1226 1019 0,'-23'5'296'0,"-3"-12"-193"0,8 7-21 0,-11-4-1 16,4 4-33-16,-9-1 18 0,5 5 0 0,-7-1-20 16,3 5 2-16,-1 4-11 0,1 2-3 15,2 3-11-15,5 5 1 0,1 0-13 0,6 3 1 16,2-1-8-16,3 3-1 0,4 1-3 0,3-2 3 16,4 1-6-16,4-2 6 0,6-3-7 15,2-1 3-15,5-3-2 0,5-3 5 0,1-2-4 16,5-5 2-16,0-3-1 0,2-3 0 0,2-4 0 15,3-4 1-15,-1-5 1 0,1-4-3 0,0-3 5 16,-2-4-5-16,-2 1 3 0,-1-5-3 16,-4 2 1-16,-2 0 0 0,-3-1 3 0,-4-1-4 15,0 3 6-15,-6 1-7 0,0 4 6 0,-8 18-4 16,4-26 0-16,-4 26 0 0,-1-18 0 0,1 18-2 16,0 0 1-16,0 0-2 0,-18 3-1 0,18-3-1 15,-23 26 0-15,8-3 5 0,-1 2-4 0,2 4 6 16,2 1-4-16,2-3 4 0,3-1-3 15,4-3 3-15,3-2-6 0,4-2 5 0,-4-19-4 16,18 24 2-16,-18-24 0 0,34 15 0 0,-10-11 0 16,3-7 2-16,4-4 1 0,4-5-2 0,3-6 5 15,1-2-5-15,-1-1 4 0,1-2-5 16,-1 0 5-16,-3 1-4 0,-1 0 4 0,-3 0-4 16,-6 4 2-16,-4 1-3 0,-21 17 4 0,24-18-2 15,-24 18 7-15,0 0 2 0,0 0 1 16,0 0 0-16,0 0-5 0,0 0-1 0,0 0-4 15,-14 28 3-15,0-10-3 0,-1 4 4 0,-2 1-5 16,-1-1 4-16,5-2-4 0,1 1 2 0,2-3-4 16,10-18 2-16,-10 29-1 0,10-29 2 0,0 18-2 15,0-18 2-15,0 0-2 0,0 0 1 0,18 13-1 16,-18-13-1-16,20-3 4 0,-20 3-4 0,28-18 6 16,-28 18 0-16,33-36 2 0,-16 17 4 15,-1-1-3-15,0-2 0 0,-1 0 6 16,2 1-7-16,-2 0 7 0,1 0-12 0,-3 2 0 15,-1 2 0-15,-12 17 0 0,20-27 0 0,-20 27 0 16,0 0 0-16,0 0 0 0,0 0 0 0,0 0 0 16,0 0-12-16,0 0 1 0,12 24 0 0,-14-3-6 15,-2 8 2-15,0 0-11 0,-2 0-3 16,5 1-15-16,-1-4-11 0,6 4-28 0,-4-13-23 16,17 13-49-16,-17-30-75 0,30 16-295 0,-5 0 11 15,-3-19 301-15</inkml:trace>
  <inkml:trace contextRef="#ctx0" brushRef="#br0" timeOffset="1819.2178">5419 1243 1311 0,'-28'12'268'0,"7"-13"-197"0,21 1-14 0,-39 11-5 16,20-1 1-16,-7 2-18 0,2 5-2 0,-3 2-14 15,0 6 1-15,2 1-8 0,-1 4 5 0,3-2-10 16,6 1 3-16,1-2-9 0,7-1 4 16,5-3-8-16,4 1 3 0,5-3-3 15,3-2 0-15,8-2-8 0,1-4-3 0,8-2-16 16,0-8-13-16,10-2-23 0,-4-14-39 0,16 15-87 16,-19-27-165-16,15 8-212 0,0 2 38 0,-12-14 488 15</inkml:trace>
  <inkml:trace contextRef="#ctx0" brushRef="#br0" timeOffset="2172.0847">5617 1416 902 0,'0'0'361'0,"-11"32"-188"0,11-32-136 0,-11 23 1 16,11-23 5-16,-1 17 3 0,1-17-16 0,0 0-2 15,0 0-4-15,27 19 0 0,-27-19 3 16,35-9-10-16,-13 0-7 0,5-2-7 15,-1-4 1-15,4-2-5 0,-3 0 3 0,0-3-5 16,0 1 6-16,-3-1-5 0,-2 1 5 0,-2 2-6 16,-20 17 4-16,26-27 1 0,-26 27 8 0,9-21 5 15,-9 21 7-15,0 0-3 0,-17-21-3 0,17 21-3 16,-33-7 2-16,10 9 9 0,-5 3 6 0,1 5 6 16,-4 2-7-16,-1 5 6 0,0 1-21 15,3 4-14-15,2 1 0 0,4 3 0 0,4 0 0 16,2 0 0-16,3-2 0 0,5 2 0 0,3-3 0 15,3 0 0-15,7-1 0 0,2-4 0 0,7-1-26 16,4-4-7-16,10-2-10 0,6-9-13 0,13 3-32 16,-1-23-107-16,6 9-431 0,16-4 17 15,7-7 239-15</inkml:trace>
  <inkml:trace contextRef="#ctx0" brushRef="#br0" timeOffset="3094.0035">7034 935 1211 0,'0'0'31'0,"-3"-18"-40"0,3 18-7 16,0 0 3-16,0 0 21 0,0 0 26 15,0 0 2-15,0 0 6 0,0 0-8 0,-6 23-7 16,4 0 20-16,-9 8-4 0,6 8 11 16,-8 3-4-16,4 7 1 0,-5-2-1 0,4 2-35 15,-2 0 11-15,0-2-33 0,1-2 5 0,1-3 9 16,1-3-11-16,4-3 7 0,1-2-8 0,1-5 3 16,3-5-21-16,0-4-10 0,9 1-32 0,-9-21-29 15,20 34-66-15,-20-34-97 0,0 0-249 0,38 4 24 16,-27-25 392-16</inkml:trace>
  <inkml:trace contextRef="#ctx0" brushRef="#br0" timeOffset="3281.4823">6677 1376 1482 0,'-9'20'334'0,"9"-20"-284"0,0 0-24 15,0 0-24-15,0 0-7 0,0 0 3 16,0 0 0-16,0 0 2 0,0 0 4 0,27-19 0 15,2 9-1-15,10-6 2 0,8-8-8 0,8-1-10 16,1-5-27-16,9 5-49 0,-10-9-23 0,16 11-111 16,-26-11-90-16,11 12-217 0,1 7 21 15,-15-3 441-15</inkml:trace>
  <inkml:trace contextRef="#ctx0" brushRef="#br0" timeOffset="3703.3643">7608 798 1286 0,'0'0'297'16,"-21"5"-237"-16,21-5-38 0,-27 16-5 0,27-16 14 15,-23 24 16-15,23-24 0 0,-26 34-6 16,8-12-18-16,3 3-2 0,-4 3-8 0,2 6 7 16,0 2-12-16,3 6 6 0,-1 1-10 0,3 5-4 15,-1-1 20-15,1 0-22 0,-2 0 17 0,2-1-7 16,3-3-7-16,2 0 7 0,2-5-8 0,3-6 4 15,-1-3-6-15,3-4 5 0,0-5-6 16,3-3 5-16,-3-17-3 0,8 19 0 0,-8-19 0 16,0 0-1-16,22 5 1 0,-22-5 2 15,22-9 2-15,-22 9 1 0,28-22 2 0,-28 22 1 16,29-33 4-16,-12 11-4 0,2-1 2 0,-4-2-9 16,2 1 0-16,-2 3 0 0,-2 4 0 0,-13 17 0 15,21-24 0-15,-21 24 0 0,0 0 0 0,0 0 0 16,17-13 0-16,-17 13 0 0,0 0 0 0,0 0 0 15,13 24 0-15,-13-24 0 0,16 30 0 0,-7-10 0 16,1-1 0-16,0 3 0 0,4 2-9 16,0-1-9-16,6 0-11 0,1-5-6 15,4 0-17-15,-1-6-12 0,9 4-25 0,-6-14-27 16,16 18-67-16,-19-29-115 0,8 7-241 0,5 2 20 16,-14-18 424-16</inkml:trace>
  <inkml:trace contextRef="#ctx0" brushRef="#br0" timeOffset="4015.8938">7969 1472 878 0,'0'0'376'15,"-18"1"-141"-15,18-1-204 0,0 0-31 0,0 0 2 16,0 0 19-16,17 19 13 0,-17-19 8 0,29 14 1 16,-6-8-7-16,0-4-6 0,9-2 0 15,2-2-4-15,2-2-7 0,3-2-5 16,1-1-9-16,-1-3-2 0,-1-1-2 0,-3 2-1 15,-6-4 0-15,-2 1 2 0,-4 0-3 0,-3-2 2 16,-20 14 0-16,23-27 3 0,-23 27-4 0,5-29 6 16,-5 29-5-16,-17-29 4 0,0 17-4 0,-8 1 5 15,-3 4 4-15,-4 3 5 0,-2 4 7 0,-5 4-1 16,1 4 0-16,-1 3-6 0,3 4-1 0,-1 4-6 16,5 3 1-16,3 2-5 0,5 5 4 15,4-4-5-15,6 4 2 0,5-2-6 0,7-4-1 16,7 0-4-16,4-5 0 0,11-1-10 0,5-2-8 15,11-3-17-15,3-9-27 0,17 9-80 16,-15-28-189-16,21 13-280 0,1-4 23 0,-4-9 448 16</inkml:trace>
  <inkml:trace contextRef="#ctx0" brushRef="#br0" timeOffset="4672.1301">9702 1379 925 0,'0'0'317'0,"4"-22"-226"16,-4 22-55-16,0 0-1 0,0 0 13 0,0 0 15 15,0 0-5-15,0 0-20 0,0 0-17 0,0 0-19 16,-26 24 1-16,26-24 3 0,-23 38 12 0,8-20 1 16,4 6 8-16,-2 0-6 0,1 3 3 15,0-2-8-15,2 3 4 0,0-3-8 0,4 1 4 16,3-1-10-16,1 1 2 0,5-4-7 15,2-2 1-15,-5-20-1 0,17 25 1 0,-17-25 0 16,28 15 0-16,-10-13 2 0,1-3 0 0,4-5 1 16,1-5-1-16,1-3 4 0,1-5-3 0,0-6 3 15,-1-2-2-15,-2-2 1 0,-1-1-3 0,-3 2 5 16,-1 2-6-16,-1-2 3 0,-2 4-9 0,-3 0 7 16,-3 3-7-16,-9 21 5 0,11-30-2 0,-11 30 2 15,2-18-2-15,-2 18 2 0,0 0-1 16,0 0-3-16,0 0-2 0,0 0-1 0,0 0 1 15,-6 29 0-15,5-10 5 0,1 4-1 16,0 6 3-16,0 0-5 0,1 0 5 0,1 1-5 16,3-1 7-16,1-2-5 0,4 2 3 0,2-4-3 15,3-3 3-15,3-4-5 0,-1-7 6 0,4-5-3 16,-1-2 3-16,1-5 2 0,2-6 2 0,0-1 4 16,-1-8-2-16,0-5 5 0,-1-5-5 15,-3-3 2-15,-1-1-4 0,-1 0 1 0,-4-3-8 16,-2-1 5-16,-2 1-8 0,-2 2 6 0,-2-4-7 15,0 5 2-15,-3 2-5 0,0 3 0 0,-1 5-9 16,0 20-1-16,0-29-16 0,0 29-8 0,0 0-21 16,0 0-32-16,-1-18-30 0,1 18-86 15,0 0-88-15,0 0-259 0,24 23 69 16,-24-23 414-16</inkml:trace>
  <inkml:trace contextRef="#ctx0" brushRef="#br0" timeOffset="5031.5421">10748 1364 1349 0,'-17'5'99'0,"-1"1"-27"0,7 12 2 0,-10-5-9 16,8 9 1-16,-7-2-24 0,4 4 2 0,-2-1-11 16,3 5-5-16,0-3-10 0,4 3 1 15,0-2-5-15,2 3 1 0,2-2-7 0,0-2 1 16,2-2-8-16,4-6 4 0,1-17-5 0,-2 27 3 15,2-27 0-15,0 0 0 0,0 0-1 0,11 17 2 16,-11-17-3-16,0 0 0 0,17-10 6 16,-17 10-1-16,23-29 5 0,-9 7-2 0,3-7 1 15,-1 0-6-15,-1-2 1 0,1-1-5 0,-2 3 2 16,-3-2-5-16,1 2 7 0,-1-2-5 0,0-3 6 16,-2 3-8-16,1 5 4 0,0 0-4 0,-10 26 3 15,13-27 0-15,-13 27-1 0,0 0-1 0,0 0 1 16,0 0-7-16,0 0-1 0,0 0-8 15,0 0-8-15,23 8-10 0,-23-8-18 16,28 16-19-16,-5 1-30 0,-23-17-10 0,41 31-28 16,-41-31-45-16,49 22-96 0,-21-9-212 0,0-10 26 15,15 15 439-15</inkml:trace>
  <inkml:trace contextRef="#ctx0" brushRef="#br0" timeOffset="5234.6424">11288 1317 1529 0,'0'0'97'15,"0"0"-45"-15,-21-8-1 0,21 8-1 0,-18 1-1 16,18-1-15-16,-20 11-4 0,20-11-14 0,-18 25 2 16,6-6-3-16,2 7 5 0,-2 2-6 0,2 3 4 15,-2 3-15-15,3-3 8 0,-2 2-11 16,0-2 2-16,6-3-2 0,0 1-3 0,5-7-5 16,4-1 0-16,0-3-20 0,-4-18 2 15,24 20-10-15,-24-20-15 0,31 0-22 0,-17-23-68 16,20 20-178-16,-8-24-279 0,1-8 41 0,7 11 397 15</inkml:trace>
  <inkml:trace contextRef="#ctx0" brushRef="#br0" timeOffset="5378.5112">11403 811 1706 0,'0'0'185'15,"-18"10"-165"-15,18-10-21 0,0 0-2 0,0 0-8 16,0 0-12-16,0 0-25 0,0 0-34 0,29-18-76 15,-23-3-152-15,11 13-280 0,14 7 57 0,-14-5 382 16</inkml:trace>
  <inkml:trace contextRef="#ctx0" brushRef="#br0" timeOffset="5578.4108">11856 711 840 0,'0'0'378'0,"-19"-14"-73"0,11 31-220 0,-11 6-27 16,6 2 9-16,-11 10 36 0,8 2-67 15,-7 3 24-15,5 5-7 0,-3 0-29 0,2 7 2 16,-1 1-22-16,2 3-20 0,-1 3 13 16,-1-5-20-16,2 1 15 0,1-2 6 0,3-3-12 15,1-3 6-15,3-4-20 0,2-4 0 0,4-1-19 16,-3-8-13-16,11 6-37 0,-4-36-94 0,6 51-139 16,5-29-250-16,-11-22 52 0,19 30 453 0</inkml:trace>
  <inkml:trace contextRef="#ctx0" brushRef="#br0" timeOffset="5750.2721">11440 1329 1469 0,'0'0'438'0,"0"0"-418"16,0 0-23-16,0 0-1 0,0 0 4 0,0 0 4 15,16 21 2-15,-16-21-4 0,35 6-3 16,-7-6-12-16,3-3-17 0,8 4-30 0,-5-8-38 15,14 16-92-15,-20-21-160 0,14 10-235 0,6 2 60 16,-13-12 446-16</inkml:trace>
  <inkml:trace contextRef="#ctx0" brushRef="#br0" timeOffset="6101.5892">11895 1446 1262 0,'-14'31'291'0,"14"-31"-247"0,-1 27-18 16,1-27-5-16,20 23 7 0,-20-23-1 0,31 13 3 15,-10-13-2-15,4-2-1 0,3-4-2 0,6 0-8 16,-1-7-5-16,2 1-8 16,0-4 0-16,-4-2-7 0,-2 2 2 0,-3-2-5 15,-4 2 0-15,-5 2-2 0,-5-3 6 0,-12 17 0 16,10-32 4-16,-10 32-2 0,-8-26 5 0,8 26-4 15,-23-21 7-15,4 14 3 0,-6 5 8 0,-2 3 13 16,-9 4 3-16,1 7 9 0,-8 0-11 0,2 8 0 16,0 3-27-16,3 5-6 0,0 1 0 15,5 2 0-15,4 0 0 0,5-1 0 0,7 0 0 16,5 2 0-16,7-4 0 0,7 3 0 0,6-2 0 16,5-1 0-16,6-4 0 0,3-8 0 0,9-2 0 15,0-5-19-15,11 1-51 0,-6-13-53 0,21 20-215 16,-13-19-311-16,4-3 44 0,-1 2 363 0</inkml:trace>
  <inkml:trace contextRef="#ctx0" brushRef="#br0" timeOffset="6388.3834">12499 1484 1792 0,'0'0'75'0,"28"16"-45"0,-4-10-15 0,6-1-3 15,-5-3-7-15,-3-2-16 0,-3 2-21 16,-2-5-33-16,10 6-67 0,-12-20-140 0,9 11-336 16,7 3 33-16,-6-12 342 0</inkml:trace>
  <inkml:trace contextRef="#ctx0" brushRef="#br0" timeOffset="7003.3862">13079 1469 1464 0,'-21'9'102'0,"21"-9"-58"0,-17 23-20 16,17-23 5-16,-6 25 3 0,6-25 4 0,4 23-6 16,-4-23-4-16,16 23-3 0,-16-23 0 0,31 27-2 15,-9-13 3-15,4-3-4 0,4 1-1 16,2-3-4-16,4 0-1 0,2-5-7 0,2-3-2 16,0-4-2-16,-1-5-3 0,-3 1 1 0,-4-3 2 15,-1-2 2-15,-3-3-2 0,-1-1 2 0,-3-3-3 16,-1-2 1-16,-2-2-5 0,-2 0 5 15,-2-1-4-15,-4 2 4 0,0 2-3 0,-5-2 4 16,1 5-5-16,-4-1 4 0,-5 18-4 0,7-27 3 16,-7 27-3-16,0 0 1 0,0 0-1 0,0 0-2 15,0 0 1-15,0 0 0 0,0 0 1 0,0 0-1 16,-18 32 3-16,10-10-3 0,0 4 3 0,2 2-4 16,0 2 4-16,2 0-2 0,2 0 3 15,0 1-5-15,5-2 0 0,0-4-14 16,5 0-4-16,4 1-15 0,-12-26-10 0,38 34-27 15,-20-32-29-15,16 14-71 0,-17-28-132 0,7 8-247 16,13 4 20-16,-12-19 416 0</inkml:trace>
  <inkml:trace contextRef="#ctx0" brushRef="#br0" timeOffset="7659.6675">14117 1348 1014 0,'0'0'139'0,"-21"16"-76"0,21-16-9 16,-18 26 11-16,18-26 0 0,-16 26-1 0,16-26-14 16,-10 21-6-16,10-21-9 0,-4 17-2 0,4-17-2 15,0 0 3-15,-1 18 0 0,1-18 0 16,0 0-4-16,0 0-2 0,0 0-3 0,5 18-5 16,-5-18-5-16,0 0 1 0,0 0-6 0,4 18 1 15,-4-18 2-15,0 0-3 0,1 28-1 0,-1-28 0 16,-1 31-7-16,-1-11 4 0,1-1-5 0,0 0 2 15,-1 2-4-15,0 1 4 0,1-4-4 0,0 0 2 16,1-18-1-16,1 23 0 0,-1-23-2 16,0 0 2-16,6 17 0 0,-6-17 1 0,0 0 0 15,0 0-2-15,0 0 1 0,0 0-4 16,16-19 5-16,-16 19-2 0,23-40-1 0,-7 13-2 16,2-1 2-16,-2-1-4 0,1 5 7 0,0 0-2 15,-2 1 3-15,1-4-5 0,-2 3 4 0,1 0-5 16,-1-3 7-16,2 1-6 0,0 0 5 0,0 0-5 15,-3 6 4-15,-13 20 2 0,21-21 2 16,-21 21 2-16,0 0-1 0,0 0-1 0,0 0-2 16,0 0-1-16,0 0-1 0,11 26 3 0,-11-26-6 15,1 34 2-15,-1-15-2 0,1 4 3 0,0-1-2 16,3 1 5-16,-2-1-4 0,2 1 2 0,0 0-3 16,-1 1 3-16,2-2-5 0,-2 1 4 0,-1-1-5 15,-1 2 3-15,-2 0-5 0,-3-2 3 16,-2-1-5-16,6-21 0 0,-19 34-5 15,19-34 2-15,-35 32-2 0,12-20 5 0,-4-1-3 16,0-4 5-16,-1-2 0 0,1 1 4 0,3-5 3 16,1-1 1-16,0-2 2 0,2-3-1 0,2-1 1 15,0-2-3-15,2 0-2 0,17 8 0 0,-26-17 5 16,26 17 1-16,-17-17 7 0,17 17 2 0,0 0 2 16,0 0-1-16,0 0-2 0,0 0-4 15,0 0 2-15,0 0-1 0,-11 27 2 0,13-3 1 16,-3 6-6-16,0 6 3 0,-2 4-10 0,-3 0 0 15,0 6 0-15,-2-1 0 0,-1-1 0 0,-2-2 0 16,5-7-15-16,-4-8-68 0,16 14-136 16,-12-22-428-16,14 2 14 0,-8-21 184 0</inkml:trace>
  <inkml:trace contextRef="#ctx0" brushRef="#br0" timeOffset="9237.8557">1139 2644 1199 0,'0'17'359'0,"-25"-23"-299"0,25 6-46 0,-26-14-18 15,9 11 2-15,-1 0 13 0,-4 7 4 0,-5 2-1 16,-3 5-3-16,-4 4-8 0,-3 7 5 0,-3 5-2 16,1 4 13-16,-3 2 2 0,3 6 11 0,-3-2-7 15,5 5 6-15,0 0-17 0,7-1 4 0,6-5-11 16,4-2 4-16,8-6-8 0,5-5 1 16,7-5-8-16,0-18 3 0,15 25-3 0,4-16 3 15,6-2-1-15,9-2 2 0,5-6 1 16,7-3 1-16,3-3-1 0,2-3-1 0,3 0 2 15,-3-1-3-15,0 4 5 0,-4 0-3 0,-5 5 1 16,-8 2-1-16,-9 2-2 0,-25-2 1 0,26 18-2 16,-26-18 3-16,3 34-3 0,-10-9 6 0,-6 6 6 15,-10 4-21-15,-7 1 23 0,-2 1-24 16,-9 1 11-16,1-2 7 0,0-3-6 0,1-3 6 16,3-5-6-16,3-3 0 0,6-5-8 0,4-5-2 15,23-12-13-15,-23 8-25 0,23-8-34 0,0 0-51 16,19-13-137-16,-6-6-302 0,16-9 23 0,10 4 355 15</inkml:trace>
  <inkml:trace contextRef="#ctx0" brushRef="#br0" timeOffset="9565.9972">1577 3077 1570 0,'-36'2'115'0,"36"-2"-90"0,-27 11-16 0,27-11 11 16,-34 18 9-16,17-3 9 0,-5-1-4 0,2 4-4 15,0 3-9-15,3 1-2 0,1-1-6 16,0 4-12-16,1-2 20 0,5 4-24 0,0 0 24 16,3 0-8-16,2-2-4 0,2-2 2 0,4-4-8 15,3-2-1-15,-4-17-3 0,16 24 3 0,-16-24-2 16,25 16 1-16,-8-13-1 0,0-3 1 0,4-3 0 16,1-3 0-16,1-5 1 0,0-3-1 0,-1-7 2 15,1-3-3-15,-1-5 4 0,0-3-6 16,-1-1-5-16,-5-2 17 0,-1-1-17 15,-3 1 19-15,-4 4-9 0,-2 2-5 0,-6 5-3 16,-3 2-10-16,-1 4-2 0,4 18-12 0,-19-28-3 16,19 28-9-16,-26-15-6 0,26 15-5 0,-28 3-11 15,11-1-8-15,17-2-21 0,-25 23-23 0,26 3-41 16,-1-26-56-16,-3 37-77 0,11-10-178 0,-8-27 148 16,19 40 319-16</inkml:trace>
  <inkml:trace contextRef="#ctx0" brushRef="#br0" timeOffset="9972.2372">2112 3141 1533 0,'-25'-4'97'16,"25"4"-38"-16,-39-6-5 0,18 8-7 16,-6-2-5-16,2 7-4 0,-6-1-3 0,3 4-4 15,-2 4-2-15,3 4-2 0,0 1-5 0,3 5-13 16,2 2 15-16,5 2-24 0,3-1 0 0,5 2 0 15,4-1 0-15,4 0 0 0,6-4 0 0,3-3 0 16,5-4 0-16,-13-17 0 0,37 20 0 0,-10-15 0 16,5-7 0-16,4-5 0 0,3-9 0 15,0-7 0-15,1-9 0 0,-1-8 0 0,0-5 0 16,0-6 0-16,-1-5 0 0,-4 0 0 16,-5 0 0-16,-1 0 0 0,-3 0 0 0,-3 3 0 15,-2 0 0-15,-6 2 0 0,-2 4 0 0,-4 3 0 16,-3 6 0-16,-3 7 0 0,-2 11 0 0,0 20 0 15,-5-19 0-15,5 19 0 0,0 0 0 0,-19 8 0 16,19-8 0-16,-22 41 0 0,5-5 0 0,1 12 0 16,-1 5 0-16,-1 6 0 0,2 3 0 15,0-3 0-15,3 1 0 0,3-5 0 0,7-4-25 16,3-7-28-16,9 0-1 0,1-10-46 0,13 6-16 16,-11-21-84-16,27 16-173 0,-12-15-176 0,-1-11 26 15,13 7 470-15</inkml:trace>
  <inkml:trace contextRef="#ctx0" brushRef="#br0" timeOffset="10163.9116">2640 3080 1788 0,'0'0'58'0,"-16"20"-29"0,16-20 0 0,-17 25 4 15,7-7-5-15,1 5-4 0,-1 1-11 0,1 4-12 16,3-4 15-16,1 2-21 0,4-5 18 0,2 4-12 15,2-1-2-15,1-1 2 0,-1 0-8 16,2-3 2-16,1 0-11 0,-6-20-11 0,15 28-14 16,-15-28-23-16,22 15-31 0,-22-15-46 15,31 5-149-15,-11-17-287 0,-4-9 20 0,4 0 350 16</inkml:trace>
  <inkml:trace contextRef="#ctx0" brushRef="#br0" timeOffset="10289.4857">2687 2720 1514 0,'-9'20'310'0,"9"-20"-301"16,-23 11-30-16,23-11-19 0,0 0-21 0,-4 25-35 15,4-25-62-15,12 24-167 0,-12-24-212 0,21 18 23 16,2 0 434-16</inkml:trace>
  <inkml:trace contextRef="#ctx0" brushRef="#br0" timeOffset="10633.277">2948 3058 1307 0,'11'31'237'0,"-30"-13"-134"15,12 11-16-15,-10-6-20 0,7 7-9 0,-2-3-16 16,2 2-19-16,2-4 17 0,3 1-29 16,1-6 17-16,3-1-15 0,1-19-8 0,4 29 2 15,-4-29-5-15,0 0 1 0,27 21 0 0,-27-21-1 16,35-2 1-16,-11-7-2 0,3-4 1 0,3-5-3 15,3-8 3-15,0-3 0 0,1-2-5 0,-1-2 6 16,-3 2-7-16,-1-1 0 0,-2 2 7 16,-4 2-5-16,-3 4 4 0,-6 3-1 15,-14 21 1-15,17-27-1 0,-17 27 0 0,0 0-1 16,4-17 0-16,-4 17 0 0,0 0 0 0,0 0 0 16,0 0 0-16,-24 13 0 0,24-13 0 0,-17 25 0 15,6-8 0-15,1 4 0 0,1 1 0 0,1 1 0 16,2 1-17-16,-1 0-6 0,3 4-19 0,-1-6-21 15,9 5 1-15,-5-10-54 0,15 12-21 0,-14-29-110 16,23 21-331-16,-5-5 54 0,-18-16 287 16</inkml:trace>
  <inkml:trace contextRef="#ctx0" brushRef="#br0" timeOffset="11125.7296">3647 3029 1313 0,'-28'10'290'0,"28"-10"-240"0,-26 21-12 0,15-2 12 16,-6-2 5-16,5 7 0 0,-5 0-12 0,4 3-7 16,-1-3-10-16,5 4-15 0,0-4 16 0,3-1-24 15,3-5 15-15,1-1-12 0,2-17-6 0,4 22-1 16,-4-22 0-16,0 0-1 16,0 0-1-16,23 12 2 0,-23-12 0 0,22-10 0 15,-22 10 2-15,29-25-1 0,-12 8-11 16,-2-1 21-16,-1-1-19 0,-2-2 20 0,-1 2-8 15,-2 1-2-15,-9 18 2 0,13-33-4 0,-13 33 5 16,10-28-4-16,-10 28 2 0,7-20-1 0,-7 20-1 16,0 0 0-16,0 0 0 0,0 0-2 0,0 0 1 15,0 0-1-15,0 0-1 0,0 0 3 0,0 0-2 16,0 0 3-16,16 25-2 0,-16-25 2 16,11 17-1-16,-11-17 1 0,11 18-2 0,-11-18 3 15,0 0 1-15,17 19 3 0,-17-19 0 16,0 0 2-16,22 8-3 0,-22-8-5 0,19-2 0 15,-19 2 0-15,27-9 0 0,-10 3 0 0,1-4 0 16,-1 0 0-16,0-1 0 0,1-2 0 0,-1 1 0 16,-17 12 0-16,30-19 0 0,-30 19 0 0,21-12 0 15,-21 12 0-15,0 0 0 0,0 0 0 16,0 0 0-16,0 0 0 0,9 17 0 0,-9-17 0 16,-1 32 0-16,-1-11 0 0,-2 4 0 0,-1 1 0 15,0 1-10-15,-1-1-36 0,5 3-10 0,-6-12-71 16,19 21-207-16,-12-21-285 0,6 0 5 0,2 0 374 15</inkml:trace>
  <inkml:trace contextRef="#ctx0" brushRef="#br0" timeOffset="11560.0308">5071 2899 1632 0,'0'0'55'16,"0"0"-39"-16,-6 20-12 0,6-20 8 0,-6 37 4 15,1-11 8-15,-2 3-5 0,-1 5 0 0,-3 1-14 16,2 4 2-16,-1 0-10 0,1-2 6 0,3 1 4 16,0-4-32-16,5-2 15 0,-3-4-46 0,8 3-20 15,-9-12-42-15,17 14-105 0,-12-33-121 16,-5 25-182-16,15-7 89 0,-10-18 437 0</inkml:trace>
  <inkml:trace contextRef="#ctx0" brushRef="#br0" timeOffset="11716.2991">4988 3224 1648 0,'-17'-18'205'0,"17"18"-123"0,0 0-20 16,0 0-17-16,0 0-40 0,0 0-5 0,0 0 0 15,0 0 0-15,0 0 0 0,0 0 0 16,17-14 0-16,2 11 0 0,4 3 0 0,5-4 0 16,7 4-54-16,-1-6-42 0,17 15-118 15,-23-15-433-15,19 2 42 0,-3-3 175 0</inkml:trace>
  <inkml:trace contextRef="#ctx0" brushRef="#br0" timeOffset="12497.5868">6226 2569 1279 0,'0'0'52'0,"-19"28"-8"0,9-4-18 0,-6-1 48 15,8 11-18-15,-10-3 3 0,4 10-1 0,-4-2-18 16,2 6 5-16,-2-4-14 0,4 2 7 0,1-4-13 16,5-2 4-16,0-3-15 0,5-1 0 0,-1-3-9 15,4-2 2-15,0-1-5 0,2-4 3 16,3-3-3-16,1-2 0 0,-6-18-2 0,19 26 0 16,-19-26-1-16,24 14-12 0,-24-14 10 0,30 4 3 15,-13-9-1-15,3-4 14 0,1-6-10 16,2-6-4-16,0-5 7 0,0-7-8 0,1-3 6 15,-2-3-7-15,0-1 7 0,0-1-7 0,-3 2 7 16,-3 1-8-16,-1 4 8 0,-6 3-7 0,0 5 5 16,-4 4-2-16,-2 4 2 0,-3 18-3 0,3-19 3 15,-3 19-2-15,0 0-2 0,0 0 0 16,0 0-3-16,0 0 2 0,-4 30-1 0,4-7 6 16,0 6-4-16,0 5 6 0,0 1-6 0,1 2 6 15,1 2-6-15,1-2 8 0,2 2-4 0,1-4 9 16,3-3-5-16,-1-1 4 0,4-6-6 0,1-3 4 15,-13-22-3-15,28 27 3 0,-28-27-1 16,34 11 1-16,-16-12 4 0,3-4 0 0,-1-6 4 16,2-5-5-16,1-8 1 0,0-5-7 15,-1-5-5-15,0-5 0 0,-4-2 0 0,-1-1 0 16,-2-3 0-16,-4 2 0 0,-3 0 0 0,-3 2 0 16,-2 4 0-16,-3 0 0 0,-3 5-3 0,-2 3-17 15,2 4 1-15,-3 6-10 0,6 19-1 0,-11-18-6 16,11 18-12-16,0 0-22 0,0 0-50 0,0 0-66 15,-1 44-125-15,-7-21-154 0,13-4-43 16,11 16 307-16</inkml:trace>
  <inkml:trace contextRef="#ctx0" brushRef="#br0" timeOffset="12919.4846">7315 2977 1335 0,'-38'-6'300'0,"9"15"-221"0,-9-7-30 16,5 7-3-16,-1-3 0 0,4 5-4 0,-1-2-6 15,5 6-4-15,-1-2-10 0,7 0-3 0,3 2-8 16,17-15-2-16,-18 31-4 0,15-12 0 0,3-2-3 16,3 1 3-16,5-1-5 0,4 0 2 0,-12-17-1 15,35 26 0-15,-12-16-1 16,1-3 0-16,2-3 0 0,-1-3 0 0,3-4 0 15,0 0 0-15,2-4 0 0,-2-3 0 0,-2-3 0 16,0-3 0-16,-2-2 0 0,-1-2 0 0,-3-1 0 16,-1-2 0-16,-4 2 0 0,-3-1 0 0,-2 2 0 15,-4-1 0-15,0 1 0 0,-3 2 0 0,0-1 0 16,-3 19 0-16,1-26 0 0,-1 26 0 16,0 0 0-16,0 0 0 0,0 0 0 0,0 0 0 15,0 0 0-15,-18 15 0 0,11 5 0 0,1 4 0 16,-4 5 0-16,1 0 0 0,2 0 0 0,1-1 0 15,2-3-9-15,2-3-6 0,5-3-13 0,-3-19-3 16,21 27-15-16,-21-27-1 0,39 9-13 16,-12-19-16-16,9 4-33 0,-8-24-74 0,26 14-142 15,-8-17-227-15,0-10 62 0,10 8 415 16</inkml:trace>
  <inkml:trace contextRef="#ctx0" brushRef="#br0" timeOffset="13091.3396">7922 2436 1670 0,'-53'36'101'0,"28"6"-75"16,2 4 3-16,2 6-18 0,2-2 26 15,1 3-23-15,4-2-4 0,3 0 5 16,2-3-17-16,6-1 6 0,3-2-17 0,1-5-15 16,6 0-18-16,-2-9-5 0,7 3-35 0,-7-13-27 15,16 16-182-15,-16-15-280 0,-5-22 54 0,20 36 335 16</inkml:trace>
  <inkml:trace contextRef="#ctx0" brushRef="#br0" timeOffset="13263.2736">7669 2829 1751 0,'0'0'86'0,"0"0"-68"15,0 0-15-15,0 0-4 0,0 0-1 16,18-3 1-16,-18 3 0 0,34 0-1 15,-9-1-14-15,8 2-18 0,-2-6-28 0,11 10-44 16,-13-14-76-16,24 17-216 0,-13-7-143 0,-2-4 30 16,8 12 511-16</inkml:trace>
  <inkml:trace contextRef="#ctx0" brushRef="#br0" timeOffset="13856.9522">8179 3015 1236 0,'-1'23'425'0,"1"-23"-372"0,0 0-49 0,0 0-3 15,10 18 7-15,-10-18 7 0,24 4 1 0,-24-4-1 16,35-6-5-16,-13 0-3 0,4-2-2 16,2-1 0-16,-3-3-3 0,0-1 1 0,-2-1-4 15,-2-2 3-15,-1 1-4 0,-3-1 0 0,-3-1-5 16,-14 17 5-16,15-29 2 0,-15 29 8 0,0-26 3 15,0 26 4-15,-13-20-2 0,13 20 3 0,-24-16-2 16,24 16 0-16,-33-8-4 0,16 7-4 0,-1 1-2 16,-1 3-3-16,1 3 0 0,-3 4 0 0,0 3 4 15,-3 4 2-15,1 5 8 16,1 2 1-16,3 3 3 0,3-1-5 0,3 1-1 16,4-2-9-16,6-2 0 0,3-2-6 0,6-3 3 15,-6-18-2-15,27 29 2 0,-7-19-1 0,6-3 1 16,5-3-1-16,3-6 0 0,3-3 1 0,1-3-1 15,3-3 3-15,0-1-4 0,3-2 3 0,-4-1-2 16,-2 2 1-16,-4 1-1 0,-6 1 1 0,-3 2-1 16,-4 0 0-16,-4 4-1 0,-17 5 2 15,21-6-2-15,-21 6 0 0,0 0-1 0,0 0-1 16,0 0 0-16,0 0 0 0,-1 23 4 0,1-23-7 16,-17 32 5-16,6-12-3 0,0-1 3 0,-1 0 1 15,2 1 3-15,0-1-5 0,2-1 2 16,8-18-3-16,-13 28 2 0,13-28 0 0,-4 18 2 15,4-18-1-15,0 0-2 0,0 0 2 16,0 0 6-16,0 0 6 0,24-3 3 0,-24 3 7 16,21-28-12-16,-9 7-10 0,1-2 0 0,0-2 0 15,3-2 0-15,0 1 0 0,0-3 0 0,1 1 0 16,0 1 0-16,-1 1 0 0,1 3 0 0,-1 1 0 16,-1 1 0-16,1 1 0 0,0-2 0 0,2 4 0 15,-2 0-7-15,3 3-42 0,-5-3-27 0,9 13-63 16,-18-20-164-16,16 19-325 0,-4-2 42 15,-17 8 328-15</inkml:trace>
  <inkml:trace contextRef="#ctx0" brushRef="#br0" timeOffset="14686.4891">9696 3170 1265 0,'-9'-18'333'0,"9"18"-276"0,0 0-39 15,0 0-9-15,19-14 16 0,-2 8 9 0,5-6 7 16,10 1-9-16,9-4-11 0,10 0-10 0,7 1-4 16,8-1-4-16,5 2 4 0,5-1-4 0,4 1 4 15,0 1-5-15,4 1 2 0,3 1 0 0,0 1 2 16,3-1 0-16,0 2 0 0,1-1-3 0,-3 2 0 15,-5 0-1-15,-2 2 2 0,-3 0 0 16,-8 0-1-16,-4 0-2 0,-9 2-1 16,-4-1 0-16,-7 2 0 0,-6-2 1 0,-8 0-3 15,-7 1-4-15,-8-1 1 0,-17 4 0 0,0 0 2 16,0 0 3-16,0 0-1 0,-18-22-3 0,-8 15 2 16,-8-1-1-16,-8 2 7 0,-6-2 5 0,-5 1 6 15,-6 2 3-15,-3-1-1 0,-1 4 2 0,-3-2 2 16,4 5 1-16,5-1 1 0,7 3-15 15,7-1-8-15,7 2 0 0,8-2 0 0,9 1 0 16,19-3 0-16,0 0 0 0,0 0 0 0,0 0 0 16,0 0 0-16,39 9 0 0,-3-6 0 0,7-2 0 15,10 0 0-15,7-1 0 0,7 0 0 0,6 1 0 16,-3 2 0-16,1 2 0 0,-5 2 0 16,-8 4 0-16,-7 2 0 0,-5 4 0 0,-7 2 0 15,-8 2 0-15,-8 1 0 0,-9 2 0 16,-9 1 0-16,-6 4 0 0,-11 2 0 0,-9 0 0 15,-9 2 0-15,-8-1 0 0,-8 2 0 0,-7-4 0 16,-2-1 0-16,-4-1 0 0,1-1 0 0,-1-2 0 16,2-1 0-16,3-3 0 0,4-2 0 0,6-4 0 15,9-1-3-15,5-5-36 0,11 3-35 0,0-12-41 16,19 0-121-16,0 0-381 0,0 0 17 16,0 0 238-16</inkml:trace>
  <inkml:trace contextRef="#ctx0" brushRef="#br0" timeOffset="15987.3779">12644 2526 1032 0,'0'0'136'0,"0"0"-87"0,-23 9 2 0,4-13 4 15,19 4 4-15,-38 4 0 0,18 3-3 16,-7-4-13-16,4 4-4 0,-2-2-8 15,3 3-2-15,-4-2-5 0,7 4 0 0,-3-2-2 16,4 4 0-16,-1-2-5 0,19-10-18 0,-31 27 27 16,31-27-35-16,-28 32 30 0,16-12-14 0,1-1-5 15,3 0 3-15,4 1-4 0,2-3 2 0,2-17-5 16,8 30 2-16,-8-30-3 0,20 26 2 0,-20-26-2 16,36 22 2-16,-12-15 0 0,3 1 1 15,1-2 1-15,3-1 0 0,0-1 0 0,0 3 0 16,0-3 0-16,-3 1 1 0,-4 1-1 0,-2-1 1 15,-22-5 0-15,29 15 1 0,-29-15 1 0,13 18 4 16,-13-18 0-16,2 26 2 0,-7-9-5 0,-4 4 3 16,-4 2-7-16,-3 2 3 0,-7 3-4 0,-1-1 3 15,-4-1-4-15,0 0 6 0,0-2-5 16,2-2 6-16,3-4-7 0,2-3 4 16,21-15-9-16,-26 20-6 0,26-20-16 0,0 0-18 15,0 0-30-15,0 0-49 0,0 0-14 0,0 0-65 16,22-11-87-16,4 2-188 0,-5-15 54 0,19 16 387 15</inkml:trace>
  <inkml:trace contextRef="#ctx0" brushRef="#br0" timeOffset="16316.1304">12971 2947 1282 0,'-20'-22'148'15,"20"22"-101"-15,0 0-15 0,-21-10 6 0,21 10 13 16,-22-4-3-16,22 4-7 0,-26 5-8 0,26-5-8 15,-30 13 0-15,30-13-3 0,-29 27-1 16,13-9-10-16,1 5 11 0,-1 2-3 16,2 3 7-16,-2-1-1 0,3-1-2 0,0-2-3 15,6-2 0-15,1-5-6 0,6-17-5 0,0 24-9 16,0-24 1-16,0 0-3 0,26 21 2 0,-9-17 1 16,2-4 0-16,3-5 2 0,1-3-1 0,3-2 0 15,0-6-1-15,2-1 2 0,-1-2-4 0,-1-3 3 16,-3 2-4-16,-4 1 4 0,-3 2-3 0,-16 17 2 15,18-28-2-15,-18 28-5 0,4-21-7 16,-4 21-11-16,-6-19-12 0,6 19-12 0,-17-15-12 16,17 15-18-16,-28-9-23 0,28 9-31 0,-32 1-35 15,32-1-36-15,-28 14-36 0,28-14-72 0,-3 26-89 16,3-26 205-16,1 20 195 0</inkml:trace>
  <inkml:trace contextRef="#ctx0" brushRef="#br0" timeOffset="16738.0101">13495 3006 1330 0,'0'0'128'0,"-28"-18"-53"0,28 18-3 16,-33-12 2-16,33 12-8 0,-39-6-12 0,17 6-15 16,-3-1-8-16,1 5-5 0,-2-1-4 15,2 3-1-15,1 2-3 0,0 4-1 16,1 0-5-16,1 3-1 0,2 2-3 0,3 3 1 15,2 0-3-15,3 1 3 0,3-1-5 0,3-3 1 16,5-17-4-16,2 25 0 0,-2-25 0 0,11 18 0 16,-11-18 0-16,23 9 2 0,-23-9-1 0,37-3-2 15,-14-6 0-15,6-5 0 0,4-10 0 0,5-7 0 16,3-6 0-16,0-5 0 0,2-3 0 16,-3-1 0-16,-2 2 0 0,-3 3 0 0,-6 1 0 15,-3 3 0-15,-5 2 0 0,-6 2 0 0,-2 5 0 16,-4 4 0-16,-9 24 0 0,10-25 0 0,-10 25 0 15,0 0 0-15,0 0 0 0,0 0 0 16,-21 13 0-16,9 5 0 0,-4 9 0 0,-1 11 0 16,-2 8 0-16,-3 3 0 0,3 3 0 15,-1 0 0-15,4-1 0 0,2-2 0 0,3-3 0 16,5-5 0-16,4-2-9 0,5-6-16 0,8-3-27 16,1-7-15-16,11-1 26 0,-1-9-36 0,11 1 10 15,-4-14-33-15,16 8-34 0,-15-25-94 0,21 6-208 16,-6-3-49-16,-8-13 160 0</inkml:trace>
  <inkml:trace contextRef="#ctx0" brushRef="#br0" timeOffset="16910.0143">14052 2909 1188 0,'-17'0'303'0,"-1"-10"-195"0,18 10-37 16,-22 6-13-16,22-6-13 0,-26 25-21 16,11-4-2-16,-2 3-8 0,1 4 6 0,0 2-9 15,5 3 4-15,0-2-4 0,3 2 5 0,0-3-6 16,3-2 2-16,2-4-13 0,3-1-12 0,1-5 25 15,-1-18-26-15,10 24 26 0,-10-24-19 16,0 0-7-16,24 11-12 0,-24-11-13 0,24-14-12 16,2 5-87-16,-15-25-98 0,14 8-334 0,1-6 10 15,-8-5 278-15</inkml:trace>
  <inkml:trace contextRef="#ctx0" brushRef="#br0" timeOffset="17050.5561">14047 2640 1774 0,'0'0'-6'0,"0"0"-19"0,0 0 2 0,-2 17 9 16,2-17 1-16,0 0-19 0,18 16-55 0,-18-16-78 15,26 15-196-15,-9-6-149 0,-17-9 18 0,35 20 447 16</inkml:trace>
  <inkml:trace contextRef="#ctx0" brushRef="#br0" timeOffset="17409.9579">14343 2909 1538 0,'-28'13'104'0,"28"-13"-53"15,-27 23-4-15,17-5 12 0,10-18-9 0,-26 37-7 16,12-16-10-16,4 2-2 0,-2 1-8 16,5 2-1-16,0 0-8 0,1 1 0 0,2-4-5 15,4-1-1-15,0-22-7 0,6 29-1 0,-6-29 0 16,16 16 0-16,-16-16 0 0,25 9 0 0,-25-9 0 15,34-5 0-15,-13-7 0 0,5-4 0 0,2-5 0 16,1-4 0-16,0-2 0 0,-2-2 0 0,-1-1 0 16,-1 3 0-16,-3-1 0 0,-2 1 0 15,-1 2 0-15,-4-1 0 0,-2 5 0 0,-2 1 0 16,-11 20 0-16,10-26 0 0,-10 26 0 16,0 0 0-16,0 0 0 0,0 0 0 0,0 0 0 15,0 0 0-15,0 0-3 0,-9 20-4 0,0 0-2 16,1 4 4-16,-1 1-7 0,1 2-3 0,3 1-15 15,-2-5-11-15,5 4-18 0,-1-6-4 0,9 6-23 16,-6-27-10-16,14 42-47 0,-14-42-67 16,26 25-95-16,-2-13-198 0,-24-12 82 0,49 10 383 15</inkml:trace>
  <inkml:trace contextRef="#ctx0" brushRef="#br0" timeOffset="17878.7288">14941 2893 1496 0,'-13'-21'116'0,"13"21"-51"16,-17-3 0-16,17 3-3 0,0 0-17 0,-22 14-18 16,22-14-10-16,-17 27 1 0,8-8 0 0,1 5 8 15,-1 2-3-15,2 0 1 0,-3 2-7 0,3 0 1 16,0-1-9-16,0-3-8 0,3-3-1 0,1-1 0 16,3-20 0-16,-2 26 0 0,2-26 0 0,0 0 0 15,0 0 0-15,0 0 0 0,0 0 0 16,0 0 0-16,23 2 0 0,-23-2 0 0,23-32 0 15,-8 10 0-15,0-3 0 0,1 0 0 16,-2-1 0-16,-2 1 0 0,0 1 0 0,-4 1 0 0,2 2 0 16,-10 21 0-16,10-28 0 0,-10 28 0 15,0 0 0-15,0 0 0 0,0 0 0 0,0 0 0 16,0 0 0-16,0 0 0 0,0 0 0 0,-7 24 0 16,3-5 0-16,0 0 0 0,1 0 0 15,1-2 0-15,2-17 0 0,4 29 0 0,-4-29 0 16,12 21 0-16,-12-21 0 0,0 0 0 0,26 16 0 15,-26-16 0-15,28-4 0 0,-10-2 0 0,3-4 0 16,2-3 0-16,1-4 0 0,2 0 0 0,-2-1 0 16,0 0 0-16,-2 2 0 0,-1 0 0 0,-21 16 0 15,30-23 0-15,-30 23 0 0,0 0 0 16,18-11 0-16,-18 11 0 0,0 0 0 16,0 0 0-16,0 0 0 0,-7 28 0 0,1-11 0 15,-4 4 0-15,2 1 0 0,-1-1 0 0,2 2 0 16,1-1 0-16,4 1 0 0,-2-1-12 0,5 2-62 15,-1-24-38-15,4 45-103 0,-4-45-258 0,-8 25-98 16,8-25 15-16,0 0 523 0</inkml:trace>
  <inkml:trace contextRef="#ctx0" brushRef="#br0" timeOffset="18425.6038">15925 2623 1380 0,'0'0'125'0,"0"0"-78"0,0 0-15 16,0 0 4-16,0 0-11 0,0 0 4 0,-9 17-26 16,9-17 3-16,-14 22 0 0,14-22 1 15,-22 40 15-15,9-15 0 0,-1 9 10 0,-2 2-9 16,2 7 5-16,-2 0-12 0,1 4 5 0,1 2-15 15,2-1 4-15,2-2-12 0,1-2 7 0,4-5-11 16,2-2 0-16,2-5 1 0,1-6-33 0,4-1 6 16,-4-25-40-16,20 36-35 0,-20-36-52 0,33 19-91 15,-33-19-203-15,25-8-33 0,3 5 222 16</inkml:trace>
  <inkml:trace contextRef="#ctx0" brushRef="#br0" timeOffset="18597.477">15841 2984 1864 0,'0'0'45'16,"0"0"-29"-16,0 0-9 0,-9 18-1 15,9-18-1-15,0 0 1 0,19 13-4 0,-19-13 1 16,35 2-1-16,-7-5-1 0,6-6 1 0,4-2-4 16,5-2-14-16,0-6-22 0,8 3-31 0,-7-13-57 15,15 18-90-15,-20-24-184 0,11 10-150 0,1 0 58 16,-15-12 443-16</inkml:trace>
  <inkml:trace contextRef="#ctx0" brushRef="#br0" timeOffset="18784.9653">16420 2626 1745 0,'-51'21'104'0,"25"7"-99"16,1 2 4-16,3 7 14 0,-1-1-3 0,2 1 6 15,0 0-12-15,3 0 2 0,4-1-13 0,0 3 5 16,6-3-10-16,2 0 4 0,2-3-7 15,1 0 0-15,5 0-16 0,-1-3-3 0,6-1-23 16,2-7-14-16,8 8-45 0,-17-30-48 0,39 39-13 16,-39-39-97-16,39 12-224 0,-10 0 53 0,-11-17 240 15</inkml:trace>
  <inkml:trace contextRef="#ctx0" brushRef="#br0" timeOffset="19284.9751">16561 2996 848 0,'-18'-22'346'0,"7"40"20"0,11-18-296 16,-21-2-26-16,21 2-4 0,0 0-2 0,-27 16-11 16,27-16-1-16,-18 27-2 0,10-10 4 0,0 0-2 15,5 4 2-15,-2-2-5 0,4 0-2 0,1-2-5 16,0-17-5-16,3 27-6 0,-3-27 0 0,16 17-5 16,-16-17 2-16,27 7 2 0,-27-7 1 15,33-4 4-15,-15-1 0 0,1-4 2 16,1-3-4-16,0-4-1 0,1-3-4 0,0-2-2 15,-2-1 0-15,-1 2 0 0,-1 0 0 0,-2 1 0 16,-2 1 0-16,0 0 0 0,-13 18 0 0,20-29-4 16,-20 29-6-16,15-21 1 0,-15 21-2 0,0 0 2 15,0 0 0-15,0 0 1 0,0 0 1 16,2 18 0-16,-7 2 4 0,-3 7-2 0,-2 6 6 16,-3 6-4-16,-3 3 7 0,-2 4-7 0,-3 4-3 15,-1 7 17-15,-2 2-16 0,-2 2 21 0,0 2-3 16,-4-3-6-16,2-4 11 0,-1-5-11 0,5-4 4 15,2-7-9-15,3-3 3 0,4-7-5 0,4-6 4 16,3-6-4-16,8-18 0 0,0 0 0 16,0 0 0-16,0 0 0 0,0 0 0 15,0 0 0-15,0 0 0 0,24-34 0 0,-10 7 0 16,3-6 0-16,3-3 0 0,-2-4 0 0,-1 1 0 16,-2-1 0-16,-1 0 0 0,-1 0 0 0,-1 0 0 15,0-1 0-15,-1-1 0 0,0 0 0 0,0 0 0 16,0 4 0-16,0 4 0 0,0 6-1 0,-1 4-18 15,-10 24-8-15,19-28-9 0,-19 28-15 0,18-16-16 16,-18 16-27-16,24-4-40 0,4 18-100 16,-28-14-218-16,33 2-57 0,-1 7 87 0</inkml:trace>
  <inkml:trace contextRef="#ctx0" brushRef="#br0" timeOffset="20286.6521">17287 2968 1665 0,'-17'0'98'0,"-11"-5"-42"0,4 7-7 0,-4 0-3 16,2 5-5-16,-5 0-11 0,3 5-5 0,-2 3-5 15,4 0-3-15,-1 5-17 0,1 2 0 0,2 3 0 16,2 3 0-16,4 0 0 0,3-2 0 0,4-2 0 16,5-1 0-16,5-3 0 0,1-20 0 0,6 30 0 15,-6-30 0-15,21 23 0 0,-21-23 0 16,30 14 0-16,-13-11 0 0,3-4 0 0,2-5 0 15,3-4 0-15,2-5 0 0,1-3 0 0,0-5 0 16,1-3 0-16,-1-3 0 0,-1-2 0 0,-2-1 0 16,-3 2 0-16,-2-2 0 0,-2 1 0 0,-4-1 0 15,-3 1 0-15,-1-1-10 0,-3 2 2 16,1-1-5-16,-1 5 3 0,-2 4-2 0,-5 22 7 16,3-21 8-16,-3 21 7 0,0 0 1 15,0 0-4-15,-15 20-3 0,6-2-2 0,-1 8 5 16,-2 4-1-16,3 5 2 0,-2 0-8 0,2 1 0 15,2 0 0-15,2-4 0 0,3-3 0 0,4-3 0 16,5-6 0-16,4-3 0 0,-11-17 0 0,32 23-2 16,-12-18-9-16,5-5-2 0,2-3-10 0,1-7-13 15,2-2-13-15,-1-8-14 0,5 3-21 16,-7-12-23-16,11 12-38 0,-20-20-60 0,20 20-39 16,-23-19-47-16,11 9 14 0,-8-1 71 0,-2 0 125 15,-5 5 124-15,-3 5 112 0,-8 18 49 16,-1-30 14-16,1 30-20 0,-8-18-19 0,8 18-28 15,0 0-35-15,0 0-20 0,-27 16-20 0,20 0-13 16,7-16-11-16,-22 43-4 0,8-17-16 0,3 8 0 16,-1 0-10-16,1 1 5 0,-1 1-7 15,2 1 3-15,1-3-7 0,0 0 3 0,2-3-7 16,1-2-7-16,0-4 18 0,2 0-21 0,2-7 3 16,-1-1-5-16,3-17 0 0,-2 20 0 0,2-20 0 15,0 0 0-15,0 0 0 0,0 0 0 0,0 0 0 16,17-17 0-16,-9 0 0 0,4-6 0 0,-1-1 0 15,2-2 0-15,0-2 0 0,-3 1 0 16,-1 1 0-16,0 0 0 0,-2 2 0 16,1 0 0-16,-2 2 0 0,1 1 0 0,-1 3 0 15,-6 18 0-15,11-26 0 0,-11 26 0 0,0 0 0 16,0 0 0-16,16-17 0 0,-16 17 0 0,0 0 0 16,17 6 0-16,-17-6 0 0,20 8 0 0,-20-8 0 15,30 10 0-15,-12-8 0 0,1 1 0 0,3-3 0 16,1-1 0-16,2-1 0 0,-2-1 0 15,1-2 0-15,2-1 0 0,-3-1 0 0,-1-1 0 16,-2 2 0-16,-20 6 0 0,29-12 0 0,-29 12 0 16,0 0 0-16,17-9 0 0,-17 9 0 0,0 0 0 15,0 0 0-15,0 0 0 0,-20 0 0 16,20 0 0-16,-25 10 0 0,25-10 0 0,-32 26 0 16,11-9 0-16,0 4 0 0,-1 5 0 0,-1 2 0 15,0 3 0-15,1 2 0 0,2 1 0 16,0-2 0-16,6 0 0 0,1-4 0 0,6-3 0 15,2-2 0-15,5-4 0 0,0-19 0 0,9 28 0 16,-9-28 0-16,24 15 0 0,-4-14 0 0,1-6 0 16,7-7 0-16,4-6 0 0,1-6 0 0,3-3 0 15,0-4 0-15,-1-2 0 0,0-1 0 0,-4 1 0 16,-5 2 0-16,-3 1 0 0,-7 1 0 16,-2 2 0-16,-7 0 0 0,-1 3 0 0,-2 2 0 15,-6 3 0-15,2 19 0 0,-6-25 0 16,6 25 0-16,-17-9 0 0,17 9 0 0,-20 5 0 15,20-5 0-15,-20 17 0 0,20-17 0 0,-16 29-47 16,14-10-33-16,2-19-32 0,6 35-62 0,-6-35-99 16,0 0-284-16,32 21 26 0,-32-21 259 0</inkml:trace>
  <inkml:trace contextRef="#ctx0" brushRef="#br0" timeOffset="20654.9485">18575 2974 1556 0,'-21'-4'106'0,"3"10"-55"16,18-6 5-16,-37 24 4 0,18-4-2 0,-5-1-17 16,2 5-10-16,-3 3-13 0,2 2-3 0,-1 1-7 15,0 2 2-15,2 0-11 0,-1 0-7 16,2-3 18-16,0-1-24 0,6-4 16 0,-1-4-15 16,6-2-5-16,10-18-1 0,-15 21-2 0,15-21-3 15,0 0-8-15,0 0-13 0,0 0-10 0,0 0-9 16,11-27 6-16,-6 6-5 0,7 4 8 0,-3-7 22 15,4 2-19-15,-3-5 45 0,0 2-12 16,1-1 18-16,-3 1 7 0,2 1 3 16,-3 0 19-16,3 5 14 0,-9 0 25 0,-1 19 13 15,5-17 8-15,-5 17-6 0,0 0-13 0,0 0-19 0,0 0-17 16,-5 21-10-16,5-21-1 0,-5 28 0 0,3-10-16 0,1 0-6 16,2-1 0-16,3 0 0 0,-4-17 0 0,15 28 0 15,-15-28 0-15,27 19 0 0,-10-13 0 0,3-4-9 16,3-2-15-16,2-5 10 0,6 1-25 15,-1-8-16-15,6 3-30 0,-6-11-25 16,12 11-38-16,-17-19-69 0,20 19-134 0,-13-8-167 16,-9-9 73-16,10 18 414 0</inkml:trace>
  <inkml:trace contextRef="#ctx0" brushRef="#br0" timeOffset="20811.1813">18784 3029 1270 0,'-45'10'288'0,"38"11"-143"0,-16-9-55 0,9 11-16 15,-5-1-17-15,3 5-7 0,0 0-12 16,4 1-8-16,0 0-25 0,5-2-5 0,-1 0 0 15,1-3 0-15,3-4 0 0,1-1 0 0,3-18 0 16,-2 27 0-16,2-27 0 0,4 17-12 16,-4-17-25-16,0 0-23 0,0 0-42 0,0 0-77 15,40 6-208-15,-40-6-187 0,23-26 23 0,-4 18 407 16</inkml:trace>
  <inkml:trace contextRef="#ctx0" brushRef="#br0" timeOffset="20904.9432">18706 2728 1804 0,'-25'-29'72'0,"25"29"-64"0,-23-26-49 16,4 8-47-16,19 18-155 0,-26-10-347 0,26 10 28 15,0 0 203-15</inkml:trace>
  <inkml:trace contextRef="#ctx0" brushRef="#br0" timeOffset="21498.7158">19396 3104 1505 0,'-3'-23'136'0,"3"23"-79"0,0 0-10 0,0 0-2 15,-25-23 2-15,25 23-8 0,-26-13-6 0,26 13-6 16,-33-13-4-16,15 8-6 0,-1 0 0 15,0 3-3-15,1 2-5 0,0 1-2 16,0 3-2-16,1 2-1 0,0 3 1 0,17-9 1 16,-34 28-2-16,15-8-4 0,2 1 0 0,-1 3 0 15,2 1 0-15,3-2 0 0,2-2 0 0,5-2 0 16,6-19 0-16,4 26 0 0,-4-26 0 0,0 0 0 16,26 21 0-16,-26-21 0 0,34 3 0 0,-14-5 0 15,4-7 0-15,-1-4 0 0,8-7 0 16,-1-7 0-16,7-4 0 0,0-6 0 0,2-1 0 15,-1-2 0-15,-2 1 0 0,-2 0 0 0,-3 2 0 16,-6 3 0-16,-5 1 0 0,-3 4 0 0,-5 1 0 16,-1 4 0-16,-5 5 0 0,-2 2 0 0,-4 17 0 15,0 0 0-15,-6-17 0 0,6 17 0 0,0 0 0 16,0 0 0-16,-28 27 0 0,13-7 0 16,-3 8 0-16,-2 6 0 0,0 3 0 15,-2 4 0-15,2 3 0 0,1-2 0 0,2 2 0 16,2-3 0-16,5 3-52 0,1-8-20 0,15 7-45 15,-12-20-97-15,32 9-375 0,-11-6 19 0,5-6 138 16</inkml:trace>
  <inkml:trace contextRef="#ctx0" brushRef="#br0" timeOffset="21873.72">19577 3196 1534 0,'0'0'205'16,"0"0"-183"-16,0 0-21 0,0 0 11 0,0 0 12 16,12 19 7-16,-12-19 1 0,34 8-6 15,-11-8-5-15,5 0-4 0,3-4 3 0,-1 2-1 16,-2-4 0-16,0 1-5 0,-3-2 0 0,-1-2-9 16,-5 0 2-16,-1-1-4 0,-18 10 1 0,26-23 0 15,-26 23 1-15,18-27-3 0,-18 27 2 0,11-32-2 16,-9 15-2-16,-2-1 0 0,-3 0 0 0,-1 1 0 15,-4-2 0-15,-2 3 0 0,10 16 0 0,-24-26 0 16,24 26 0-16,-30-11 0 16,12 11 0-16,-1 5 0 0,-2 6-1 0,-3 3 2 15,-2 7-1-15,1 3 0 0,-1 5 0 0,3 3 0 16,1 0 0-16,4 1 0 0,4-2 0 0,8-2 0 16,8-2 0-16,5-4-1 0,8-1 2 0,3-5-14 15,10-2 2-15,2-6-25 0,10-1-20 0,2-11-40 16,15 8-59-16,-16-27-126 0,16 12-310 15,0-4 46-15,-4-8 283 0</inkml:trace>
  <inkml:trace contextRef="#ctx0" brushRef="#br0" timeOffset="22045.5821">20309 2974 1491 0,'-11'24'122'0,"-11"-3"-84"16,5 6-2-16,-4 4 1 0,2 6 7 0,-2 1-11 15,4 3-14-15,-2-3 15 0,6 1-31 0,-1-3 17 16,4-1-24-16,6-1-12 0,-3-5-6 0,9 2-33 16,-5-13-19-16,14 11-71 0,-11-29-156 0,9 26-60 15,-9-26-144-15,0 0 112 0,30 16 393 0</inkml:trace>
  <inkml:trace contextRef="#ctx0" brushRef="#br0" timeOffset="22201.8346">20153 3258 1669 0,'-31'-18'161'0,"31"18"-65"0,-4-19-38 16,4 19-16-16,0 0-21 0,6-23-21 0,-6 23 0 16,17-17 0-16,-17 17 0 0,32-18 0 0,-12 13 0 15,4-1 0-15,2 2 0 0,0 0-23 16,7 4-38-16,-4-7-37 0,15 18-128 0,-20-17-397 16,16 4 39-16,-6-3 153 0</inkml:trace>
  <inkml:trace contextRef="#ctx0" brushRef="#br0" timeOffset="22811.3305">20895 2686 1049 0,'32'-10'355'0,"-32"10"-317"16,0 0-37-16,0 0 2 0,-18 9 18 15,18-9 20-15,-14 28 18 0,-2-9-1 0,5 14 2 16,-8-1-17-16,3 12 2 0,-3 3-17 0,0 5 6 15,-1 1-14-15,2 2 4 0,-3-1-18 0,3-2 6 16,-2-1 3-16,3-2-21 0,1-3 21 16,3-2-25-16,2-5 6 0,1-3 2 0,3-3-14 15,2-4 0-15,5-3-21 0,-1-9-16 16,11 4-44-16,-10-21-38 0,29 18-87 0,-29-18-268 16,30-12-4-16,-1 3 150 0</inkml:trace>
  <inkml:trace contextRef="#ctx0" brushRef="#br0" timeOffset="22998.867">20806 3080 1720 0,'-18'-11'102'0,"18"11"-34"0,0 0-21 15,0 0-11-15,-17-1-11 0,17 1-16 0,0 0-4 16,0 0-3-16,0 0-4 0,0 0 2 16,24 23-1-16,-24-23 1 0,37 15-1 0,-11-10 2 15,8-3-7-15,3-3-8 0,7-3-13 0,0-7-14 16,9 2-18-16,-4-10-23 0,12 7-30 0,-13-16-43 15,18 18-62-15,-23-24-98 0,7 6-164 0,3 6 47 16,-15-15 361-16</inkml:trace>
  <inkml:trace contextRef="#ctx0" brushRef="#br0" timeOffset="23186.3648">21391 2599 1695 0,'-35'24'80'0,"6"9"-61"0,1 4 19 16,2 9-7-16,3-1-4 15,3 5 6-15,-1 2-14 0,4 0 1 0,2 1-17 16,3 1 6-16,2-2-12 0,2-1 6 0,4-1-11 16,1-6-6-16,4-1 12 0,1-6-30 0,7-2 8 15,-2-5-18-15,9 1-21 0,-3-13-15 0,14 10-68 16,-27-28-61-16,51 23-100 0,-24-19-194 0,0-10 64 16,13 9 325-16</inkml:trace>
  <inkml:trace contextRef="#ctx0" brushRef="#br0" timeOffset="23686.3738">21534 3132 1318 0,'-26'8'277'0,"9"-10"-209"15,17 2-33-15,-19 10-4 0,19-10 2 0,-19 23-3 16,11-6 3-16,-2 1-3 0,4 3-11 0,-1-2 26 16,4 4-31-16,0-3 22 0,4 2-14 15,0-2-9-15,3-3 3 0,-4-17-9 0,13 21-2 16,-13-21-2-16,26 12 0 0,-9-10 0 0,3-5 3 15,4-3-6-15,2-4 0 0,2-5 0 0,0-3 0 16,1-5 0-16,-2 0 0 0,1-2 0 0,-2 1 0 16,-2 0 0-16,-1 0 0 0,-5 1 0 0,1 0 0 15,-6 4 0-15,-2 0 0 0,-11 19 0 16,16-25 0-16,-16 25 0 0,0 0 0 16,0 0 0-16,0 0 0 0,0 0 0 0,-26 17-3 15,8 6-2-15,-4 5 7 0,-1 9-5 0,-3 4-4 16,-2 5 17-16,2 6-16 0,-5 5 18 0,0 5-12 15,-3 2 0-15,-2 4 0 0,2-1 0 0,1-1 0 16,3-5 0-16,4-4 0 0,3-5 0 0,5-7 0 16,4-8 0-16,3-6 0 0,5-8 0 15,3-6 0-15,3-17 0 0,0 0 0 0,0 0 0 16,0 0 0-16,0 0 0 0,0 0 0 0,16-23 0 16,-4-2 0-16,1-8 0 0,2-7 0 0,0-4 0 15,0-1 0-15,-1-1 0 0,0 2 0 0,-1 0 0 16,-1-1 0-16,1 2 0 0,0-4 0 15,3 2 0-15,-1-1 0 0,1 4 0 0,0 4 0 16,-1 7 0-16,0 4 0 0,1 9-10 16,-16 18-9-16,24-23-3 0,-24 23-11 0,22-7-10 15,-22 7-16-15,29 0-22 0,-29 0-20 0,43 7-65 16,-43-7-69-16,51-1-218 0,-21 7-27 0,-3-11 136 16</inkml:trace>
  <inkml:trace contextRef="#ctx0" brushRef="#br0" timeOffset="24693.8459">22257 3227 1220 0,'0'0'375'0,"-31"-5"-271"0,31 5-47 0,-33-7-6 15,16 5-7-15,-6 0-3 0,2 3-12 0,0-1-5 16,-1 4-6-16,2 1 1 0,0 2-1 0,0 5-3 16,-1 2-9-16,-1 3 20 0,3 4-26 0,-2 2 0 15,1 3 0-15,1 0 0 0,3 0 0 16,3-1 0-16,3-4 0 0,5-4 0 0,5-17 0 15,0 25 0-15,0-25 0 0,16 16 0 0,-16-16 0 16,27 7 0-16,-9-10 0 0,4-4 0 0,3-5 0 16,6-6 0-16,2-7 0 0,4-5 0 0,5-5 0 15,-1-4 0-15,0 1 0 0,-4-2 0 0,-4 1 0 16,-4 2 0-16,-5-2 0 0,-3 3 0 16,-3-1 0-16,-3 4 0 0,-4 0 0 15,-3 3 0-15,-4 2 0 0,-4 6 0 0,-3 4 0 0,3 18 0 0,0 0 0 16,-23-16 0-16,23 16 0 0,-23 12 0 0,23-12 0 15,-29 34 0-15,12-10 0 0,2 5 0 0,0 2 0 16,0 2 0-16,0 3 0 0,2 1 0 16,0 3 0-16,1-1 0 0,3-2 0 0,3-2 0 15,6-2 0-15,4-3 0 0,4-2 0 16,5-3 0-16,2-2 0 0,5-5 0 0,4-2 0 16,4-5 0-16,2-5 0 0,4-4 0 0,3-3 0 15,2-4 0-15,0-2 0 0,-2-5 0 0,1-1 0 16,-5-3 0-16,-2-2 0 0,-3 1 0 0,-4-1 0 15,-5 1 0-15,-2 0 0 0,-5 0 0 0,-12 17 0 16,16-30 0-16,-16 30 0 0,5-27 0 16,-5 27 0-16,-4-17 0 0,4 17 0 15,0 0 0-15,0 0 0 0,0 0 0 0,-20-2 0 0,20 2 0 16,0 0 0-16,-24 31 0 0,15-13 0 16,-3 5 0-16,-1 2 0 0,0-2 0 0,1 1 0 15,2-4 0-15,3 0 0 0,1-3 0 0,6-17 0 16,-8 21 0-16,8-21 0 0,0 0 0 0,0 0 0 15,0 0 0-15,0 0 0 0,0 0 0 16,0 0 0-16,0 0 0 0,20-12 0 0,-9-5 0 16,3-2 0-16,1-4 0 0,0 0 0 0,0-1 0 15,0 1 0-15,1 0 0 0,-3 2 0 0,1 2 0 16,-14 19 0-16,21-29 0 0,-21 29 0 0,17-18 0 16,-17 18 0-16,0 0 0 0,20-13 0 0,-20 13 0 15,0 0 0-15,23-3 0 0,-23 3 0 16,20 5 0-16,-20-5 0 0,26 6 0 15,-26-6 0-15,32 10 0 0,-32-10 0 0,29 7 0 16,-29-7 0-16,29 7 0 0,-29-7 0 0,26 6 0 16,-26-6 0-16,19 4 0 0,-19-4 0 0,0 0 0 15,0 0 0-15,0 0 0 0,0 0 0 0,0 0 0 16,0 0 0-16,0 0 0 0,-6 17 0 0,6-17 0 16,-20 14 0-16,20-14 0 0,-24 21 0 15,24-21 0-15,-25 26 0 0,25-26 0 0,-26 32 0 16,26-32 0-16,-25 33 0 0,25-33 0 0,-23 31 0 15,23-31 0-15,-16 28 0 0,16-28 0 0,-7 20 0 16,7-20 0-16,0 0 0 0,3 20 0 0,-3-20 0 16,0 0 0-16,23 12 0 0,-23-12 0 0,32 2 0 15,-13-5 0-15,5-3 0 0,0-3 0 0,3-1 0 16,1-2 0-16,1-1 0 0,1-1 0 16,-3-3 0-16,-4 2 0 0,-2-1 0 15,-21 16 0-15,24-27 0 0,-24 27 0 0,11-27 0 16,-11 27 0-16,-2-29 0 0,2 29 0 0,-16-28 0 15,16 28 0-15,-22-25 0 0,22 25 0 0,-26-18 0 16,26 18 0-16,-23-10 0 0,23 10 0 0,-20-1 0 16,20 1-19-16,-18 8-8 0,18-8-18 0,-12 17-10 15,11 0-11-15,1-17-57 0,1 33-47 16,-1-33-155-16,-2 17-230 0,10 0 65 0,-8-17 319 16</inkml:trace>
  <inkml:trace contextRef="#ctx0" brushRef="#br0" timeOffset="25158.096">23541 3282 1691 0,'-48'-15'153'0,"48"15"-76"0,-32-20-53 0,15 13 22 16,-2 0-14-16,1 2-9 0,-2 1-22 0,2 4-1 16,0 3 0-16,1 0 0 0,-3 7 0 0,1 4 0 15,-3 2 0-15,1 7 0 0,-1 3 0 0,3 3 0 16,-3 1 0-16,4 1 0 0,2-3 0 0,1-1 0 15,5-3 0-15,3-4 0 0,6-3 0 16,1-17 0-16,10 25 0 0,-10-25 0 16,25 13 0-16,-8-11 0 0,3-5 0 0,3-5 0 15,4-4 0-15,2-6 0 0,4-2 0 0,-1-3 0 16,1-2 0-16,0 0 0 0,-3 1 0 0,0 1 0 16,-2 2 0-16,-5 3 0 0,-1 1 0 0,-4 3 0 15,-18 14 0-15,28-23 0 0,-28 23 0 0,0 0 0 16,0 0 0-16,0 0 0 0,0 0 0 15,0 0 0-15,1 20 0 0,-8-2 0 0,-3 5 0 16,-3 4 0-16,-6 4 0 0,0 4 0 0,-7 5 0 16,0 5 0-16,-6 2 0 0,0 3 0 0,-3-2 0 15,1-1 0-15,-1-2 0 0,0-2 0 0,-2 0 0 16,3-1 0-16,0-5 0 0,1-2 0 16,6-7 0-16,1-3 0 0,3-1 0 0,2-5 0 15,21-19 0-15,-27 26 0 0,27-26 0 16,0 0 0-16,0 0 0 0,0 0 0 0,-12-23 0 15,13 6 0-15,4-4 0 0,0-3 0 0,5 0 0 16,-2-4 0-16,3 0 0 0,-1-4 0 0,3 0 0 16,-4-8-74-16,9 11-110 0,-22-17-457 0,21 2 28 15,-5-11 79-15</inkml:trace>
  <inkml:trace contextRef="#ctx0" brushRef="#br0" timeOffset="25883.0782">23607 3453 1534 0,'0'0'241'0,"0"0"-205"0,0 0-20 16,9-24 1-1,-9 24 6-15,0 0 5 0,26-20-4 0,-26 20-6 16,24-14-3-16,-24 14 1 0,34-16-1 0,-16 9 0 15,4-1-1-15,1 0-4 0,5 0-3 0,-1-2-3 16,2-1-3-16,0 0 1 0,0 0-3 0,-2 0 3 16,-3 0-3-16,-3 2-13 0,1-2 23 15,-5 0-21-15,0 1 23 0,-17 10-11 0,23-24-1 16,-23 24-1-16,12-25 0 0,-12 25 2 0,0-27-1 16,0 27 2-16,-13-25-2 0,13 25 3 0,-23-21-3 15,23 21 2-15,-31-14-2 0,13 11 1 0,-2 3 0 16,-1 5 0-16,-5 5 4 0,-3 4 1 0,-3 6 6 15,-3 4-9-15,-3 6-2 0,-2 1 0 16,2 6 0-16,3-2 0 0,6-1 0 16,5-3 0-16,7-2 0 0,7-3 0 0,6-3 0 15,8-4 0-15,-4-19 0 0,23 29 0 0,-2-19 0 16,7-6 0-16,3-2 0 0,8-7 0 0,4-4 0 16,3-4 0-16,3-4 0 0,-2-2 0 0,2-2 0 15,4-1 0-15,-3-2 0 0,-2 2 0 0,-7-1 0 16,-6 3 0-16,-3-1 0 0,-7 2 0 15,-2 2 0-15,-4 3 0 0,-19 14 0 0,23-17 0 16,-23 17 0-16,0 0 0 0,0 0 0 0,0 0 0 16,0 0 0-16,-20 2 0 0,20-2 0 15,-28 27 0-15,10-7 0 0,-1 6 0 0,-5 3 0 16,0 3 0-16,0 2 0 0,-4 1 0 0,2 0 0 16,2-3 0-16,5-4 0 0,5-8 0 0,6-3 0 15,8-17 0-15,-3 19 0 0,3-19 0 16,0 0 0-16,21 4 0 0,-21-4 0 0,35-17 0 15,-10-2 0-15,5-4 0 0,2-5 0 0,2 0 0 16,0 0 0-16,0 1 0 0,-3 1 0 0,-2 2 0 16,-2 2 0-16,-4 3 0 0,-1 2 0 0,-5 4 0 15,-17 13 0-15,22-15 0 0,-22 15 0 0,0 0 0 16,0 0 0-16,0 0 0 0,4 32 0 0,-10-11 0 16,-3 6 0-16,-1 3 0 15,0 0 0-15,2-1 0 0,2-1 0 0,5 0 0 16,2-1 0-16,6-1 0 0,4-3 0 0,6 3 0 15,0-8 0-15,11 6-105 0,-9-22-134 0,17 13-394 16,-3-9 7-16,3-5 183 0</inkml:trace>
  <inkml:trace contextRef="#ctx0" brushRef="#br0" timeOffset="26008.0625">25013 3614 1753 0,'-7'24'294'0,"7"-24"-294"0,-22-10 0 16,22 10 0-16,-21-19 0 0,21 19 0 0,-23-23 0 15,23 23 0-15,-16-21 0 0,16 21 0 16,0 0 0-16,0 0-153 0,0 0-507 0,0 0 7 16,0 0 73-16</inkml:trace>
  <inkml:trace contextRef="#ctx0" brushRef="#br1" timeOffset="42246.8879">1794 4807 562 0,'0'0'60'0,"0"0"-4"0,-13-18 2 16,13 18 10-16,0 0 15 0,0 0 3 0,-7-22-4 15,7 22-12-15,0 0-9 0,1-19-6 0,-1 19 1 16,-1-17-6-16,1 17 0 0,0 0-5 15,0-25-2-15,0 25-5 0,0 0-3 0,0 0-9 16,0 0-8-16,0 0-7 0,0 0-10 0,0 0-3 16,0 0-6-16,0 0 0 0,0 0 2 0,0 0 5 15,9 21 0-15,-7 4 6 0,-1 10-7 0,-1 6 7 16,-2 7-10-16,-2 5 13 0,-4 5-6 0,0 5 18 16,-4 4 10-16,1 3-16 0,-3-3 16 0,0 0-21 15,1-8-1-15,1-2 11 0,2-7-16 16,1-9 6-16,5-7-9 0,2-10 4 15,2-7-5-15,0-17 1 0,5 18-2 0,-5-18 1 16,0 0 0-16,0 0 2 0,0 0 4 0,23-16 0 16,-23 16 6-16,20-35-2 0,-7 4 2 0,1-9-8 15,1-8 5-15,1-4-10 0,1-2 9 0,-2 1-10 16,-2 0 9-16,-1 2 6 0,-3-2-21 0,-1 2 21 16,-3 2-20-16,-1-2 4 0,-3 4 11 15,0-1-10-15,1 5 10 0,-2 3-11 0,1 6 8 16,-1 6-6-16,0 7 5 0,0 21-3 0,1-23 1 15,-1 23-1-15,0 0 0 0,0 0-2 0,0 0-1 16,0 0 0-16,0 0 1 0,0 0 3 16,16 27-2-16,-5-7 4 0,1 3-6 0,1 6 6 15,2 3-6-15,1 5 6 0,1 0-7 16,1 4 7-16,3 3-8 0,-1 1 9 0,3 3 5 16,2 2-20-16,0-2 21 0,3-1-21 0,0-1 7 15,3-5 8-15,-1-5-9 0,2-3 9 0,-1-7-6 16,1-4 4-16,-2-5-3 0,2-2 1 0,-4-5-1 15,-1-7 0-15,-4-3 2 0,-3-3 1 0,-3-7 5 16,-17 10 4-16,26-29 7 0,-15 6-2 0,-3-4 3 16,0-7-6-16,1 11-13 0,-5 3 0 15,0-26-63-15,-5-4 0 0,-3-13-20 0,0-9 13 16,-1 26 61-16,-2 0 5 0,0 1 9 16,-3 1-9-16,2 1 4 0,-1 3-11 0,3 6 1 15,-1 3-15-15,4 9-3 0,-2 3-17 0,5 19-16 16,0 0-26-16,0 0-40 0,0 0-58 0,0 0-83 15,16 18-189-15,-16-18 163 0,24 39 294 0</inkml:trace>
  <inkml:trace contextRef="#ctx0" brushRef="#br1" timeOffset="47107.4869">3297 5295 1229 0,'0'0'87'15,"5"-17"-59"-15,-5 17-23 0,-4-18 3 0,4 18 8 16,-7-17 12-16,7 17 5 0,0 0 2 0,-11-19-4 16,11 19-4-16,0 0-5 0,-27-16-2 0,27 16-1 15,-23-5-2-15,23 5 0 0,-29 1-2 0,29-1-2 16,-34 6-4-16,15-1 2 0,-1 1 0 15,-1 2 1-15,-1 0-3 0,0 2 4 16,-1 1-4-16,1 4 4 0,-1 1-2 0,2 3 5 16,-1 0-5-16,3 5 4 0,0 1-7 0,2 4 3 15,1 1-8-15,5 3 4 0,2 0-6 0,4-1 5 16,4-4-7-16,4-4 4 0,4-4-5 0,-7-20 4 16,29 28-3-16,-3-19 2 0,4-8 0 0,8-6-2 15,4-8 3-15,6-8-2 0,4-9 6 16,0-5-7-16,2-9 8 0,-3-2-7 0,-2-1 10 15,-7 0-8-15,-5 5 9 0,-5 3-8 0,-6 4 5 16,-7 5-7-16,-3 3-9 0,-6 5 24 0,-4 4-24 16,-6 18 28-16,2-22-11 0,-2 22 0 15,0 0 2-15,0 0-6 0,0 0-2 0,0 0-18 16,-18 17 23-16,10 4-22 0,-3 8 22 0,-1 6-6 16,2 3-10-16,0-2-4 0,4 1-15 15,2-5-9-15,12 0-29 0,-5-11-32 0,23 13-83 16,-26-34-219-16,42 20-168 0,0-12 37 0,-2-22 529 15</inkml:trace>
  <inkml:trace contextRef="#ctx0" brushRef="#br1" timeOffset="47589.2888">5775 4946 1100 0,'0'0'155'0,"0"0"-86"0,0 0-10 0,0 0 8 15,0 0 4-15,0 0-6 0,0 0-15 16,0 0-17-16,0 0-14 0,0 0-11 0,-12 17-2 16,10 0-2-16,-1 6 5 0,-1 5-4 0,0 3 7 15,-3 2-11-15,1 3-7 0,-2 2 22 0,-2-1-26 16,-1 0 25-16,0-2-17 0,3-1-25 0,-6-8-28 16,10 7-36-16,-12-15-35 0,19 16-78 0,-3-34-25 15,-12 30-98-15,12-30-116 0,0 0 200 16,3 22 243-16</inkml:trace>
  <inkml:trace contextRef="#ctx0" brushRef="#br1" timeOffset="47765.9157">5672 5188 1203 0,'-12'26'372'0,"12"-26"-298"16,-24 9-22-16,24-9-14 0,0 0-2 0,-19 22-9 16,19-22-8-16,0 0-11 0,0 0-5 15,12 21-3-15,-12-21-1 0,34 7 0 0,-6-8 0 16,9-4-5-16,5-8-17 0,13-2-25 0,0-16-35 15,21 14-120-15,-16-11-348 0,17-6-4 0,4 6 196 16</inkml:trace>
  <inkml:trace contextRef="#ctx0" brushRef="#br1" timeOffset="48556.4527">7781 4656 404 0,'0'0'68'0,"0"0"-45"0,18-17-8 15,-18 17 2-15,0 0 14 0,0 0 18 16,17-10 8-16,-17 10 14 0,0 0-1 0,0 0 11 16,0 0-1-16,0 0 6 0,0 0-6 15,0 0-1-15,0 0-7 0,0 0-5 0,0 0-7 16,0 0-12-16,0 0-10 0,0 0-6 16,0 0 0-16,11 22-3 0,-4-2 2 0,-5 0-10 15,5 6-2-15,-5 3-11 0,2 3 2 0,-2 6-10 16,-1 2 9-16,0 1-11 0,-2 1 9 0,0 0-9 15,-1 1 8-15,-1-1-10 0,1-1-4 0,-1 1 23 16,2 0-24-16,0-1 24 0,1-4-13 0,0 0-21 16,1-7-9-16,4 1-32 0,-5-11-27 15,15 11-55-15,-15-31-60 0,17 25-139 0,-17-25-131 16,19 6 117-16,0 2 355 0</inkml:trace>
  <inkml:trace contextRef="#ctx0" brushRef="#br1" timeOffset="48744.0231">7898 5114 1313 0,'-21'-33'262'0,"21"33"-188"0,0 0-28 0,0 0-17 15,0 0-7-15,0 0-7 0,0 0-9 0,0 0-5 16,0 0-2-16,0 0-1 0,0 0 2 0,0 0 1 16,24 13-1-16,-24-13 0 0,33-1 0 0,-10-4-1 15,4-4 2-15,2-4-11 0,6-1-9 16,-1-9-24-16,10 2-28 0,-9-13-43 0,17 12-55 15,-19-20-73-15,18 13-138 0,-7 0-84 16,-12-12 211-16</inkml:trace>
  <inkml:trace contextRef="#ctx0" brushRef="#br1" timeOffset="48931.4932">8442 4544 1134 0,'-32'46'289'15,"14"-27"-246"-15,6 9-9 0,-3 1 1 16,8 6 16-16,-6-1-4 0,7 7 0 0,-5-2-21 15,5 3-3-15,-2-2-17 0,5 1 4 16,0-1-12-16,2-2 7 0,2 0-9 0,1-3 8 16,1 0 6-16,2-1-33 0,4-3 12 0,-3-3-46 15,9 1-18-15,-7-12-33 0,14 13-83 0,-22-30-95 16,23 22-224-16,1-2 56 0,-24-20 412 0</inkml:trace>
  <inkml:trace contextRef="#ctx0" brushRef="#br1" timeOffset="49306.4501">8660 5145 1529 0,'0'0'31'15,"0"0"-35"-15,0 0-1 0,0 0 4 0,0 0 10 16,0 0 2-16,17-16 2 0,-17 16-1 0,18-5-2 15,-18 5-3-15,26-6 4 0,-26 6 1 0,29-4-1 16,-12 3-1-16,-17 1-3 0,30-1-3 0,-30 1-1 16,32-1-1-16,-32 1-1 0,29 3 1 15,-29-3-1-15,23 3 0 0,-23-3-1 0,0 0-2 16,18 7 1-16,-18-7 2 0,0 0 1 0,0 0 3 16,-3 25 18-16,3-25-33 0,-19 31 30 0,6-12-30 15,-5 2 10-15,-3 0 5 0,-2 2 2 0,0 3 9 16,-3-2-3-16,2 0 9 0,1-3-10 15,2 0 1-15,4-4-8 0,4 0 0 0,13-17-4 16,-16 20 0-16,16-20-7 0,0 0-1 16,0 0-6-16,0 0-6 0,28 14-6 0,-11-22-12 15,12-3-21-15,-3-15-41 0,21 12-78 0,-14-26-103 16,11 7-246-16,11 6 56 0,-10-17 383 0</inkml:trace>
  <inkml:trace contextRef="#ctx0" brushRef="#br1" timeOffset="49603.3313">9314 4795 1339 0,'-30'3'236'0,"4"15"-179"0,-4-4-23 0,4 10 7 16,-1-1-4-16,7 5 1 0,-2 1-14 0,2 5 1 16,2 0-10-16,4 3 7 0,3 2-13 0,5 0-5 15,4-2 20-15,6 1-25 0,6-3 23 16,3-1-13-16,8-4-10 0,3-3 6 0,5-4-7 15,5-5 5-15,4-6-2 0,5-4 2 16,2-8 3-16,2-5 2 0,0-5 4 0,1-6-1 0,-4-5 0 16,-4-4-6-16,-4-4 2 0,-5-4-7 0,-6-2-12 15,-2 0 19-15,-6-4-20 0,-3 2 19 16,-5 2-7-16,-6 0-9 0,-7 2-4 0,-6 0-14 16,-4 4-9-16,-6-2-15 0,-1 4-4 15,-9-4-15-15,5 10-10 0,-14-8-20 0,13 20-29 16,-16-14-44-16,19 24-82 0,-3 1-219 0,-5-3 35 15,17 22 375-15</inkml:trace>
  <inkml:trace contextRef="#ctx0" brushRef="#br1" timeOffset="50795.8622">11413 5106 1006 0,'-4'-17'164'16,"4"17"-50"-16,0 0-34 0,0 0-10 0,0 0-7 15,0 0-13-15,0 0-18 16,0 0-13-16,0 0-11 0,0 0 3 0,0 0 8 16,28 10 7-16,-28-10 5 0,37 2-2 0,-10-6-7 15,8 2-3-15,7-5-4 0,8-4-5 0,9-2 3 16,5-3-6-16,7-3 2 0,2-1-4 0,-2 0 1 15,0-1-5-15,-3 2 3 0,-3 2-4 0,-8 0 3 16,-5 2-2-16,-5 2 1 0,-4 1-1 0,-7 2 1 16,-4 2-2-16,-6 1 0 0,-8 3-2 15,-18 4 1-15,0 0 0 0,0 0 1 0,0 0-2 16,0 0 0-16,-20-16-3 0,-4 15 1 0,-5 1 2 16,-6 1 3-16,-3 4 6 0,-6 0 5 0,-1 2 5 15,-2 0-1-15,0 2 3 0,0-2-3 0,4 2 2 16,3-2 0-16,8 0 0 0,8-2-4 15,24-5-6-15,-21 5-6 0,21-5-7 16,0 0-2-16,0 0 0 0,18 0 3 0,2 1 2 16,12-2 3-16,8-2-2 0,11-3 1 0,6-3 0 15,5-1 1-15,0-1-2 0,5 0 3 0,-3 3-2 16,-5 3 1-16,-2 1-1 0,-7 7 0 0,-6 2 0 16,-9 1 0-16,-6 2 0 0,-8 2-1 0,-21-10 2 15,20 24-3-15,-20-24 5 0,-7 33-4 0,-6-13 4 16,-9 4-10-16,-6 3 6 0,-6 1-5 15,-4 0 5-15,-3-1 1 0,-3 1 2 0,-3 0 12 16,3-1-23-16,3-3 22 0,6-5-27 0,8-1-5 16,2-6-18-16,25-12-38 0,-26 15-59 15,34 2-119-15,-8-17-317 0,0 0 7 0,21 5 254 16</inkml:trace>
  <inkml:trace contextRef="#ctx0" brushRef="#br1" timeOffset="51813.9233">14674 4629 1317 0,'-21'-20'104'0,"21"20"-42"0,0 0-6 0,0 0 0 15,-23-21 1-15,23 21-5 0,0 0-13 0,0 0-9 16,-17-3-8-16,17 3-2 0,0 0-5 15,0 0-4-15,-22 13-4 0,22-13-1 0,-22 24-1 16,10-3 7-16,-4 3-4 0,-1 5 8 0,-1 5-5 16,-3 3 4-16,-2 2-7 0,0 3 4 0,-2-2-8 15,4 0 8-15,0-2-7 0,1-3 9 0,2-4-6 16,1-3 1-16,5-6-6 0,5-4 1 16,7-18-5-16,-5 18 2 0,5-18-3 0,0 0 1 15,0 0 1-15,0 0-1 0,0 0 4 16,0 0 2-16,22-25 5 0,-10 7 0 0,4-10 2 15,2-6-7-15,3-5 1 0,2-3-6 0,0-3 0 16,2 0 0-16,-3-1 0 0,0 3 0 0,-2 0 0 16,-2 2 0-16,-2 3 0 0,-1-1 0 0,-2 4 0 15,1 3 0-15,-3 6 0 0,-1 4 0 0,-10 22 0 16,12-25 0-16,-12 25 0 0,0 0 0 16,0 0 0-16,0 0 0 0,0 0 0 0,5 17 0 15,-3 1 0-15,2 6 0 0,1 6 0 0,0 4 0 16,-2 2 0-16,2 3 0 0,3 1 0 15,0-1 0-15,4-1 0 0,0 0 0 0,5-2 0 16,0-1 0-16,5-3 0 0,0-6 0 0,3-3 0 16,-1-1 0-16,0-5 0 0,1-3 0 0,-2-4 0 15,-1-3 0-15,-3-3 0 0,2-3 0 16,-21-1 0-16,31-8 0 0,-31 8 0 0,25-23 0 16,-17 5 0-16,3-4 0 0,-2-6 0 0,-1-5 0 15,2-4 0-15,-2-2 0 0,1-1 0 0,-3-1 0 16,-1 0 0-16,-3 0 0 0,2-3 0 0,-3 1 0 15,2 1 0-15,-1 2 0 0,2 3 0 0,-3 7 0 16,1 7 0-16,-1 5 0 0,-1 18 0 16,0 0 0-16,0 0-12 0,0 0-38 0,0 0-15 15,0 0-18-15,13 42-37 0,-13-42-36 0,11 58-89 16,-18-29-187-16,15 4-60 0,4 7 101 0</inkml:trace>
  <inkml:trace contextRef="#ctx0" brushRef="#br1" timeOffset="52222.9756">15606 4871 1431 0,'-36'-19'133'0,"36"19"-79"16,-38-23 7-16,38 23 11 0,-40-14-2 0,18 12-16 15,-5 1-14-15,1 5-7 0,-2 2-5 16,0 3-1-16,-3 4-5 0,4 1 0 15,-1 3-22-15,3 1 0 0,1 3 0 0,3-1 0 16,3 2 0-16,6-1 0 0,2-2 0 0,6-2 0 16,5 0 0-16,-1-17 0 0,13 28 0 0,-13-28 0 15,26 25 0-15,-7-14 0 0,2-3 0 0,3-3 0 16,1-4 0-16,1-2 0 0,2-2 0 0,0-5 0 16,2-1 0-16,0-5 0 0,1-3 0 15,-3-2 0-15,1-3 0 0,-2-1 0 0,-1-1 0 16,0 0 0-16,-4 1 0 0,-3 2 0 0,-3 3 0 15,-16 18 0-15,22-29 0 0,-22 29 0 0,0 0 0 16,11-19 0-16,-11 19 0 0,0 0 0 0,0 0 0 16,0 0 0-16,0 0 0 0,0 0 0 15,-7 20 0-15,7-20 0 0,-12 35 0 0,2-12 0 16,2 4 0-16,-1-3 0 0,4 4-13 16,-1-5-42-16,8 5-33 0,-2-28-32 0,11 45-82 15,-11-45-104-15,15 20-224 0,5-7 9 0,0-14 310 16</inkml:trace>
  <inkml:trace contextRef="#ctx0" brushRef="#br1" timeOffset="52853.7483">16482 4552 1635 0,'-32'-19'30'0,"32"19"-4"0,-34-17-35 0,17 13 29 15,-1 1 9-15,0 1 3 0,-7 2-4 0,2 4-6 16,-3 2-2-16,0 6-12 0,-3 1 31 15,1 8-28-15,-1 2 25 0,1 4-10 0,-2 3-10 16,5 4 8-16,-1-1-8 0,5 7 6 0,-1 0-8 16,3 3-12-16,5-2-2 0,2-1 0 0,4-3 0 15,5-3 0-15,1 0 0 0,7-3 0 0,3-3 0 16,3-4 0-16,4-3 0 0,6-2 0 0,3-7 0 16,7 0 0-16,3-7 0 0,5-6 0 15,2-3 0-15,7-8 0 0,0-3 0 0,2-7 0 16,0-5 0-16,-1-3 0 15,-1-6 0-15,-5-2 0 0,-3-3 0 0,-5 0 0 16,-4-1 0-16,-6-1 0 0,-5 3 0 0,-8 2 0 16,-5 3 0-16,-7 0 0 0,-5 2 0 0,-5 0 0 15,-4 4 0-15,-4 1 0 0,-4 4 0 0,-1 2 0 16,-3 7 0-16,-1 5 0 0,-3 5 0 16,1 4 0-16,1 6 0 0,-1 2 0 0,8 4-17 15,1 0-25-15,20-11 6 0,-20 28-39 0,22-9-2 16,-2-19-72-16,21 34-122 0,-21-34-264 0,44 17 1 15,-4-9 224-15</inkml:trace>
  <inkml:trace contextRef="#ctx0" brushRef="#br1" timeOffset="53085.8746">17192 4425 1634 0,'0'0'197'16,"-19"4"-183"-16,19-4-6 0,-28 9 7 0,28-9 6 15,-32 26 3-15,14-8-1 0,-2 4 7 0,0 6-26 16,0 3 17-16,3 6-25 0,0 3 6 0,3 3 7 16,-2-1-9-16,4 2 6 0,-1-1-8 15,4 2 3-15,0-3-6 0,2-1 4 0,2-3-12 16,0-3 0-16,5-1-16 0,0-5-2 0,4 0-21 16,-3-10-14-16,12 11-67 0,-13-30-61 0,20 37-71 15,-20-37-262-15,0 0 65 0,34 20 251 0</inkml:trace>
  <inkml:trace contextRef="#ctx0" brushRef="#br1" timeOffset="53289.0112">17000 4755 1714 0,'0'0'23'0,"-6"17"-29"0,6-17 1 0,7 20 0 16,-7-20 3-16,26 15 0 0,-6-9 1 15,6-4 0-15,7-5-2 0,4-4-6 0,2-5-10 16,5 1-10-16,-4-8-22 0,9 6-35 0,-10-13-56 16,16 12-74-16,-19-11-180 0,4-4-62 0,4 10 153 15</inkml:trace>
  <inkml:trace contextRef="#ctx0" brushRef="#br1" timeOffset="53429.6319">17552 4351 1603 0,'-28'11'231'0,"7"12"-184"15,-2 6-20-15,4 7 6 0,-1 7 9 0,3 5-21 16,-2 3 15-16,1 3-29 0,-1-3-7 0,6 1 0 16,3-1 0-16,5-3 0 0,5-4 0 0,4-7 0 15,5-2-24-15,2-8-31 0,9 5-38 0,-4-16-43 16,22 16-277-16,-16-16-178 0,6-2 51 16,0-1 346-16</inkml:trace>
  <inkml:trace contextRef="#ctx0" brushRef="#br1" timeOffset="54101.5829">20068 4538 1710 0,'0'0'42'0,"0"0"-26"15,-17 2-2-15,17-2 3 0,0 0 7 16,-14 18-4-16,5 1 1 0,-4 4-8 0,-1 8 2 16,-1 3-9-16,-1 3 6 0,-1 1-8 0,0 1 5 15,0 3-8-15,0-3 7 0,2 0-11 0,0-3 6 16,4-3-7-16,2-4 0 0,3-3-13 16,1-6-4-16,6 1-29 0,-1-21-21 0,12 30-82 15,-12-30-73-15,26 6-181 0,-26-6-131 0,33-17 110 16,-7 13 416-16</inkml:trace>
  <inkml:trace contextRef="#ctx0" brushRef="#br1" timeOffset="54257.8164">19886 4821 1861 0,'-22'2'68'0,"5"2"-28"0,17-4-13 16,-18 6-3-16,18-6-7 0,0 0-9 0,0 0-6 15,0 0-4-15,0 0 0 0,26 19 0 0,-5-13 0 16,7-2 0-16,7-2-8 0,8-6-11 0,9 1-26 15,4-12-41-15,15 15-95 0,-17-21-280 0,25 11-127 16,-4-2 36-16,-5-8 474 0</inkml:trace>
  <inkml:trace contextRef="#ctx0" brushRef="#br1" timeOffset="54742.2601">21717 4406 1240 0,'-12'-24'137'0,"12"24"-64"15,0 0-16-15,0 0 0 0,-4-20 7 16,4 20-1-16,0 0-7 0,0 0-9 0,0 0-8 15,0 0-9-15,0 0-3 0,0 0-7 0,0 0-6 16,0 0 0-16,-18 24-2 0,11-4 3 0,-3 6 1 16,0 6 1-16,1 5 6 0,-1 4-23 15,-2 2 16-15,-1 3-21 0,-1-2 4 0,2 2 6 16,-4 3-10-16,2 0 11 0,-5 0-10 16,4-3 7-16,0-2-11 0,0-4 2 0,4 0-12 15,4-5-1-15,5-2-20 0,0-10-24 0,11 2-8 16,-9-25-43-16,27 38-20 0,-27-38-158 0,23 5-247 15,-1-4 48-15,-3-12 250 0</inkml:trace>
  <inkml:trace contextRef="#ctx0" brushRef="#br1" timeOffset="54929.7697">21562 4805 1785 0,'-25'-9'87'0,"25"9"-48"0,0 0-19 16,0 0-7-16,0 0-6 0,0 0-2 0,0 0-1 15,0 0 1-15,0 0 2 0,32 19 0 0,-10-16-1 16,5 0-3-16,5-2-1 0,4-5-2 0,5-2 2 16,3-2-9-16,6-3-7 0,1-4-16 15,3 2-15-15,-2-9-22 0,5 8-18 0,-11-13-42 16,16 16-71-16,-24-13-233 0,8 1-89 0,-4 1 65 16</inkml:trace>
  <inkml:trace contextRef="#ctx0" brushRef="#br1" timeOffset="55132.885">22244 4299 1920 0,'-32'38'19'0,"2"5"-2"0,1 6-5 0,3 2 2 16,1-4 20-16,4 1-22 0,1 0 7 0,3 1-19 16,3-1 0-16,0-1 0 0,4-3 0 0,2-4 0 15,5-4 0-15,1-4 0 0,7-5 0 0,3-1-4 16,4-2-33-16,0-4 1 0,6 2-21 15,-18-22-17-15,43 38-87 0,-43-38-161 0,42 9-233 16,-15-3-5-16,1-9 320 0</inkml:trace>
  <inkml:trace contextRef="#ctx0" brushRef="#br1" timeOffset="56630.0131">22325 5088 1167 0,'0'0'103'0,"-19"-17"-30"0,19 17-6 0,0 0 2 16,0 0-4-16,0 0-8 0,0 0-13 0,0 0-10 15,0 0-6-15,0 0-4 0,10-19-5 0,-10 19 1 16,0 0-4-16,26-19 0 0,-26 19-2 0,28-12 0 16,-28 12-2-16,31-12 0 0,-31 12-3 0,30-8-1 15,-30 8-1-15,26-4 0 0,-26 4-2 16,18 0 0-16,-18 0-1 0,0 0-1 0,0 0 1 15,0 0-1-15,17 13 0 0,-17-13 3 0,0 0-2 16,0 0 1-16,-2 21-2 0,2-21-2 0,0 0 1 16,-9 21-1-16,9-21 1 0,0 0-1 0,-11 20-1 15,11-20 0-15,0 0 0 0,-17 22 1 0,17-22 2 16,-17 17-4-16,17-17 5 0,-22 19-2 0,22-19-11 16,-30 23 29-16,13-8-25 0,-3-1 25 15,0 4-8-15,-1-1-3 0,0 1 4 0,1-1-4 0,1 0 3 0,1 0-4 16,18-17 1-16,-29 29-6 0,29-29-3 0,-16 21 0 15,16-21 0-15,0 0 0 0,0 0 0 0,4 19 0 16,-4-19 0-16,0 0 0 0,28 6 0 16,-12-6 0-16,3-1 0 0,3-3 0 0,1-1 0 15,3-2 0-15,-1 1 0 0,-1 0 0 16,-3 1 0-16,0 2 0 0,-4 0 0 0,-17 3 0 16,26-3 0-16,-26 3 0 0,0 0 0 0,21-2 0 15,-21 2 0-15,0 0-19 0,0 0-17 0,0 0-14 16,0 0-19-16,20 25-25 0,-20-25-39 0,12 19-94 15,-12-19-303-15,0 0 8 0,7 20 156 0</inkml:trace>
  <inkml:trace contextRef="#ctx0" brushRef="#br2" timeOffset="388486.4246">6592 4828 1293 0,'0'0'185'0,"-24"-7"-120"0,24 7-21 0,0 0-16 15,0 0-11-15,0 0-1 0,0 0-1 16,-5-25 0-16,5 25-4 0,16-23-2 0,-16 23-6 16,34-32-1-16,-12 14-3 0,5-1 4 0,2 0-5 15,2 0 5-15,5 1-5 0,-1 1 4 0,0 1-5 16,1 1 3-16,-1 5-3 0,-4 0-1 15,0 4-3-15,-4 2 0 0,-4 2-1 0,-4 4 4 16,-19-2 2-16,28 9 0 0,-28-9 2 0,17 15-1 16,-17-15 2-16,14 25-2 0,-14-25 5 15,8 31-4-15,-4-12 4 0,-1 1-4 0,-1 1 3 16,-1 4-4-16,-2 0 5 0,-3 4-6 0,-3 4 5 16,-4 3-7-16,-4 3 9 0,-8 4-8 0,-4 3 11 15,-6 5-10-15,-3 3 1 0,-4 0 31 0,-2 1-16 16,0-4 27-16,2 0-8 0,0-6-18 0,6-3 6 15,3-5-14-15,6-3 4 0,5-7-8 16,6-5 3-16,14-22-5 0,-14 25 0 0,14-25-2 16,0 0 1-16,10 21-3 0,-10-21 3 15,29 14 1-15,-5-8 3 0,7-2 1 0,7-4 0 16,6-3 2-16,8-3-3 0,4-2 0 0,6-4-1 16,1-3 0-16,4-2-5 0,-3-1 3 0,-3 1-5 15,0 3-5-15,-7-1-13 0,-1 8-17 0,-8-4-19 16,2 14-39-16,-15-16-88 0,18 16-399 15,-13 4 11-15,-5-4 248 0</inkml:trace>
  <inkml:trace contextRef="#ctx0" brushRef="#br2" timeOffset="460920.4839">13172 4478 1418 0,'0'0'87'0,"-9"-21"-64"0,9 21-4 15,-4-20 6-15,4 20 1 0,5-19 11 0,-5 19 2 16,11-20-6-16,-11 20-11 0,15-18-4 0,-15 18-6 16,19-19-1-16,-19 19-1 0,33-24 2 0,-9 12-5 15,6-2 2-15,1 1-7 0,5-1 1 0,0 1-4 16,0 1 3-16,2 2-3 0,-1 2 2 16,-2 2-2-16,-3 5 0 0,-4 1 0 0,-7 4 1 15,-2 2-1-15,-19-6-2 0,22 24 3 0,-18-4-6 16,-5 7 4-16,-6 7-7 0,-8 5 8 0,-8 5-7 15,-7 5-2-15,-8 3 24 0,-3 3-21 0,-5 1 24 16,-1 3 2-16,-4-1-8 0,3 4 12 0,-3-3-10 16,1 3 10-16,3-4-14 0,7-5 13 15,3-3-7-15,6-6-8 0,6-7 22 0,6-8-25 16,8-9 17-16,11-20-13 0,-2 26-8 0,2-26 0 16,27 20 2-16,-2-9 2 0,8-6 3 0,9-5 4 15,6-6 2-15,8-7-2 0,7-3-11 0,4-5 0 16,3 0 0-16,-5-1 0 0,0 0-1 0,-2 0 2 15,-8 3-7-15,-3 1 8 0,-8 6-14 16,-9 0-12-16,-5 4-19 0,-8 0-12 16,0 9-35-16,-22-1-64 0,39-7-303 0,-39 7-139 0,23 0 59 15,-23 0 463-15</inkml:trace>
  <inkml:trace contextRef="#ctx0" brushRef="#br2" timeOffset="485949.5142">582 4752 963 0,'-24'3'83'16,"4"9"-2"-16,-1-8-8 0,21-4-5 0,-37 13-5 16,37-13-9-16,-28 10-13 0,28-10-6 0,-24 4-4 15,24-4 1-15,0 0-5 0,0 0-8 0,0 0-12 16,0 0-6-16,0 0 2 0,0 0 6 0,30-23 9 16,-1 9-2-16,4-1 0 0,11-2-8 15,5-4-2-15,5 1-7 0,4-1 6 16,-1 0-5-16,-1 3 3 0,-3 3-3 0,-2 2 2 15,-5 5-2-15,-5 4 1 0,-10 3 0 0,-8 4-1 16,-3 1 1-16,-20-4-1 0,22 21 4 0,-19-4-3 16,-1 6 6-16,-9 6-7 0,-4 8 7 0,-7 7-9 15,-6 6 12-15,-5 4-9 0,-7 6 15 0,-5 3-8 16,-1 4-3-16,-6 1 22 0,3 2-15 16,-1-3 20-16,3 2 0 0,1-2-14 0,5-3 8 15,4-5-13-15,8-4 8 0,7-12-13 0,7-9 4 16,8-10-7-16,3-24 1 0,19 26-2 0,5-20 5 15,11-9 3-15,11-4 2 0,9-10 5 16,6-8-10-16,7-7 1 0,4-4-7 0,4-2 1 16,1 2-6-16,-3 2 4 0,-2 5-5 0,-6 6 2 15,-8 3-8-15,-6 5-3 0,-8 3-13 16,-4 5-10-16,-7 0-13 0,0 8-22 0,-10-6-46 16,13 24-171-16,-15-11-316 0,-1 0 14 0,-20-8 369 15</inkml:trace>
  <inkml:trace contextRef="#ctx0" brushRef="#br2" timeOffset="493512.5108">6617 6227 671 0,'0'0'179'0,"24"-21"-83"0,-24 21-29 0,15-25-16 0,-15 25-7 0,13-24-5 15,-13 24 0-15,8-22-9 0,-8 22 1 16,4-18-4-16,-4 18 1 0,0 0-3 15,-8-22-4-15,8 22-3 0,0 0-4 0,0 0-1 16,0 0-1-16,-17-13-5 0,17 13-3 0,0 0-4 16,0 0-2-16,0 0-2 0,0 0-1 0,0 0 3 15,0 0 1-15,0 0 3 0,18 4 6 0,-18-4 1 16,30-3 4-16,-8 2 2 0,1-3-1 0,5 2-2 16,4-3-1-16,4 0-4 0,4-2 1 0,5 1-5 15,4-1 1-15,3-2-4 0,4 2 1 16,0-2-1-16,4 2 2 0,1 0-1 0,2-2 1 15,5 2-1-15,1 0 1 0,5 1-3 0,3 1 1 16,-1 0-1-16,3 0 1 0,-4 1-1 0,4 0 2 16,0 2-1-16,1-1 1 0,5 3 0 15,-2 0-1-15,-1 1 1 0,-2-1 2 0,-5 0 4 16,-2-1 4-16,-3 0 1 0,-7-2 0 0,-1 2-6 16,-6-1-1-16,-5 2-3 0,-7-1-1 15,-4 2 1-15,-11 1-3 0,-8 1-2 0,-21-3-11 16,22 11-5-16,-22-11-8 0,0 0-13 0,-5 24-27 15,5-24-47-15,-21 22-85 0,-2-18-126 0,5 0-129 16,18-4 139-16,-28 6 315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4.xml"/><Relationship Id="rId10" Type="http://schemas.openxmlformats.org/officeDocument/2006/relationships/image" Target="../media/image19.emf"/><Relationship Id="rId4" Type="http://schemas.openxmlformats.org/officeDocument/2006/relationships/image" Target="../media/image16.emf"/><Relationship Id="rId9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10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950920"/>
              </p:ext>
            </p:extLst>
          </p:nvPr>
        </p:nvGraphicFramePr>
        <p:xfrm>
          <a:off x="214283" y="762000"/>
          <a:ext cx="8750332" cy="493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04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reaction of sodium with water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write down the word equation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when metals react with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the general word equation for water + a reactive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general form of the equation for reactive metal +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Extension: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write the symbol equation and balance it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balanced chemical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possible mnemonics for Metal + Oxygen AND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Metal + Water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MOMO and MWMHH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Qu’s P55 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do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study alloys (</a:t>
                      </a:r>
                      <a:r>
                        <a:rPr lang="en-NZ" sz="20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P51)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make and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81160" y="1077840"/>
              <a:ext cx="1504440" cy="326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69640" y="1075320"/>
                <a:ext cx="1518480" cy="328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153960" y="4277160"/>
              <a:ext cx="4571280" cy="480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41360" y="4274640"/>
                <a:ext cx="4586400" cy="49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840" y="89640"/>
              <a:ext cx="6752160" cy="205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3520" y="76680"/>
                <a:ext cx="6768000" cy="20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826880" y="1614240"/>
              <a:ext cx="997920" cy="62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20040" y="1599840"/>
                <a:ext cx="1020240" cy="64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54080" y="2112120"/>
              <a:ext cx="8660520" cy="3068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0040" y="2096280"/>
                <a:ext cx="8691120" cy="310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0560" y="4781160"/>
              <a:ext cx="8897760" cy="1280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360" y="4766400"/>
                <a:ext cx="8922240" cy="130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641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480" y="316440"/>
              <a:ext cx="8701200" cy="505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40" y="302040"/>
                <a:ext cx="8728200" cy="507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43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0680" y="197640"/>
              <a:ext cx="7700400" cy="652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5200" y="182520"/>
                <a:ext cx="7723080" cy="654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361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4080" y="250920"/>
              <a:ext cx="8850960" cy="199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760" y="237960"/>
                <a:ext cx="8879040" cy="201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68640" y="2535480"/>
              <a:ext cx="5450400" cy="94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2880" y="2521080"/>
                <a:ext cx="5473080" cy="97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791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89154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22720" y="77400"/>
              <a:ext cx="8135280" cy="6741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7240" y="63360"/>
                <a:ext cx="8153280" cy="676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51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32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13570</TotalTime>
  <Words>196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576</cp:revision>
  <dcterms:created xsi:type="dcterms:W3CDTF">2006-08-16T00:00:00Z</dcterms:created>
  <dcterms:modified xsi:type="dcterms:W3CDTF">2015-10-21T23:57:23Z</dcterms:modified>
</cp:coreProperties>
</file>