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5" r:id="rId4"/>
    <p:sldId id="726" r:id="rId5"/>
    <p:sldId id="723" r:id="rId6"/>
    <p:sldId id="724" r:id="rId7"/>
    <p:sldId id="725" r:id="rId8"/>
    <p:sldId id="686" r:id="rId9"/>
    <p:sldId id="68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2:03.9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11076 4372 714 0,'0'0'147'0,"0"0"-68"0,0 0-44 0,0 0-14 15,0 0 6-15,0 0 9 0,-1-18 11 0,1 18 2 16,0 0-8-16,0 0-9 0,0 0-11 0,0 0 4 15,4 19 5-15,1 2 4 0,-1 14-25 0,0 12-9 16,3 6 31-16,1 8-18 0,-8-9 52 0,6 3-6 16,-15-10-23-16,8-5 5 0,-3-17-20 0,4-23-9 15,0 0-7-15,20 8 4 0,3-26 18 0,15-10 10 16,10-25 17-16,19-15-11 0,12-21-11 16,16-19 3-16,12-20-19 0,9-9-3 0,10-9-11 15,8-1-2-15,1 1-11 0,-1 1-12 0,-6 7-33 16,-13-2-24-16,0 20-82 0,-30-16-149 0,1 18-268 15,-12 14 20-15,-23 2 443 0</inkml:trace>
  <inkml:trace contextRef="#ctx0" brushRef="#br0" timeOffset="789.2585">10941 5856 273 0,'6'-27'94'16,"2"7"-3"-16,-2 3-14 0,-6 17-2 0,12-23-8 16,-12 23 9-16,0 0 15 0,0 0 9 15,0 0 2-15,0 0-18 0,0 0-24 0,0 0-20 16,5 24-26-16,-5-24 12 0,1 33-16 0,-2-17 16 16,3 7 5-16,-3-3-3 0,3 4 12 0,-2-6 0 15,5 4 9-15,-5-22-4 0,11 26-2 0,-11-26-11 16,21 13 0-16,-21-13 1 0,40 2 2 0,-10-9 4 15,9-2-6-15,4-10-3 0,10-5-6 0,3-13-1 16,9-7-12-16,5-14-12 0,6-12 13 16,4-16-23-16,1-18-2 0,12-10-30 0,-1-28-76 15,23 8-137-15,-16-22-351 0,12-9 9 16,2 4 361-16</inkml:trace>
  <inkml:trace contextRef="#ctx0" brushRef="#br0" timeOffset="1523.6482">11538 7569 1324 0,'-17'-16'102'15,"17"16"-66"-15,0 0-30 0,0 0-6 0,0 0 0 16,0 0 2-16,0 0 5 0,0 0 4 16,0 0-2-16,0 0 2 0,0 0-4 0,-1 21 3 15,1-21 5-15,1 38 12 0,-2-14 18 0,4 10-33 16,-3 2 33-16,3 9-27 0,-4 1 11 0,5 5 16 16,-6-5-16-16,5-3 6 0,-2-10-15 15,5-11-2-15,-6-22-10 0,23 6-4 0,3-22 0 16,11-13-3-16,16-22 8 0,12-25-8 0,16-22 0 15,16-24 8-15,16-22-6 0,14-13-12 16,17-10-8-16,5-9-26 0,12 5-35 0,-6-13-57 16,16 21-214-16,-17-2-244 0,-13 1 18 0,-4 23 472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2:24.0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734 9755 784 0,'-7'-27'26'15,"5"1"-21"-15,-1 1 2 0,4 4 0 0,-1-1 8 16,0 22 8-16,0-29 18 0,0 29 9 0,0 0 13 16,0 0-10-16,0 0-15 0,0 0-19 0,0 0-14 15,0 0-7-15,-17 14 0 0,10 6 9 16,0 6 0-16,-2 7 13 0,-2 3 1 0,3 7 13 31,-6-4-7-31,6 5 9 0,-3-2-13 0,5 3 7 16,-1 0-11-16,4 2 7 0,3-2-15 0,3 1 7 15,1-4 7-15,5 0-28 0,-1-3 24 0,5-3-28 16,0-4 5-16,2-6 7 0,0-4-7 0,2-4 6 16,2-3-4-16,0-4 3 0,1-4-3 0,0-2 1 15,2-5 1-15,1-4 0 0,3-3 4 16,-1-5 1-16,0-5 5 0,-1-2-2 0,-2-6 3 16,0-1-10-16,-2-6 6 0,0-2-12 0,-1-2-13 15,1-3 27-15,-4 0-27 0,-1 0 27 16,0-1-6-16,-2 4-8 0,-2 1 7 0,-1 3-7 0,-1 3 7 15,-2 4-7-15,-2 4 6 0,-5 21-4 16,7-25 2-16,-7 25-1 0,0 0 2 0,0 0 0 16,0 0-1-16,0 0 0 0,0 0-2 15,2 19 3-15,0-1-2 0,-1 5 5 0,0 4-6 16,0 4 6-16,1 3-6 0,-1 2 7 0,1 3-6 16,2 0 9-16,1-2 14 0,1 2-27 0,1-3 27 15,0 1-28-15,4-5 6 0,3-3 6 0,-1-5-6 16,3-4 4-16,1-6-4 0,0-4 2 0,0-4-2 15,2-2 1-15,-2-7 3 0,3 0 5 16,-2-8 6-16,0-3 5 0,-1-6 4 0,0-6-7 16,-1-6 3-16,1-8-14 0,-1-4-18 15,-1-3 21-15,-2-2-26 0,0-1 24 0,0-1-4 0,-2 3-10 16,-2 3 5-16,-1 3-16 0,-2 4 1 0,-4 2-15 16,2 8 2-16,-6-3-13 0,6 10-8 0,-6-4-18 15,2 25-34-15,3-28-45 0,-3 28-99 0,0 0-108 16,0 0-113-16,5 39 324 0</inkml:trace>
  <inkml:trace contextRef="#ctx0" brushRef="#br0" timeOffset="710.9448">1970 10023 989 0,'-26'1'84'0,"7"8"-9"0,-8-3-9 15,8 12 7-15,-8-6-1 0,9 11-4 0,-8-5-25 16,8 9 2-16,-2-5 10 0,7 4-35 16,1-3 28-16,5 1-42 0,2-2 3 0,2-1 1 15,4-4-5-15,4 0 3 0,-5-17-7 0,20 25 1 16,-20-25-3-16,30 18 2 0,-12-14-1 0,3-2 1 15,2-2-1-15,0-2-1 0,3-3 1 0,-1-3-2 16,1-6 3-16,-3-1-4 0,0-4 4 0,-3-1-5 16,-2-3 5-16,-1-1-4 0,-1-2-18 15,-3 1 27-15,0 1-28 0,-3-2 28 0,-1 3-6 16,-2-1-3-16,-3 2 6 0,-1 3-4 0,-3 19 5 16,-1-30-3-16,1 30 4 0,-8-21-2 0,8 21 2 15,0 0 0-15,0 0 1 0,-22-9 0 0,22 9 0 16,0 0 0-16,0 0-3 0,-20 12-1 0,20-12-2 15,0 0 0-15,0 0-2 0,-5 19 2 16,5-19-1-16,0 0 1 0,0 0 1 16,21 17 0-16,-21-17-1 0,22 6 1 0,-22-6-1 15,27 4 2-15,-27-4-1 0,31 2 2 0,-31-2 0 16,33 1 1-16,-33-1 0 0,33 6 0 0,-33-6-3 16,27 7 0-16,-27-7 0 0,24 11 0 0,-24-11-2 15,23 20 3-15,-23-20-4 0,18 28 4 0,-18-28-4 16,11 31 4-16,-7-12 15 0,-3 3-28 0,-1 1 29 15,-2 1-27-15,-3-2 8 0,1-1 4 16,-2 0-3-16,3-1 3 0,-2-3-2 0,5-17 5 16,-8 24-2-16,8-24 1 0,0 0-3 0,0 0-2 15,0 0-1-15,0 0 0 0,0 0 2 16,0 0 3-16,0 0 10 0,26-28 2 0,-15 6 7 16,1-3-7-16,0-4-1 0,0-1-5 0,-1-1-14 15,0 1 23-15,-1 0-25 0,-3 1 20 16,-1 0-7-16,0 1-7 0,-1 5 3 0,-1 1-5 15,-2 5 3-15,-2 17-2 0,3-23 2 0,-3 23-2 16,0 0 1-16,0 0-6 0,0 0-7 0,0 0-9 16,0 0-11-16,0 0-2 0,0 0-7 0,0 0-3 15,29-2-8-15,-29 2-14 0,33 8-9 0,-16-8-5 16,13 10-18-16,-7-14-18 0,14 14-55 0,-10-15-58 16,7-4-174-16,8 21 18 0,-17-23 386 15</inkml:trace>
  <inkml:trace contextRef="#ctx0" brushRef="#br0" timeOffset="1070.3387">2982 9974 1064 0,'-39'-2'173'0,"39"2"-87"0,-44 14-14 0,44-14-3 16,-41 20-9-16,24-4-8 0,-5-1-16 16,5 4-1-16,-3-1-8 0,4 5 2 0,1-1-8 15,4 2-15-15,0-1 26 0,3 1-30 0,2-2 24 16,4 0-15-16,4-4-8 0,-2-18 2 0,13 26-3 15,-13-26 0-15,25 14-2 0,-25-14 1 0,37-1 0 16,-16-8 0-16,1-5 6 0,1-6 3 16,1-5-11-16,0-5 30 0,-1-7-28 15,1-1 21-15,-1-7-4 0,0-2-15 0,-3-2 8 16,-2 0-11-16,-2 2 6 0,-3-2-8 0,0 4 9 16,-6 4-8-16,-1 3 7 0,-2 4-6 0,-2 5 5 15,-1 5-5-15,-2 7 4 0,1 17-1 0,0 0 3 16,0 0 1-16,-18-6-2 0,18 6-2 0,-16 27-5 15,5 0 2-15,-1 9-4 0,-2 8 6 0,4 5-6 16,-1 0 7-16,3 0-10 0,3-1 1 16,3-3-18-16,3-3-5 0,5-1-25 0,0-9-14 15,14 6-40-15,-14-18-55 0,27 17-54 16,-33-37-136-16,40 25-180 0,2-1 136 0,-16-24 397 16</inkml:trace>
  <inkml:trace contextRef="#ctx0" brushRef="#br0" timeOffset="1570.377">4226 9612 1066 0,'0'0'95'16,"-11"-18"-17"-16,11 18-19 0,0 0-5 16,0 0-2-16,-24-18-9 0,24 18-13 0,0 0-7 15,-21 11-9-15,21-11-9 0,-17 25 4 0,7-4-1 16,2 6 11-16,-1 5-4 0,2 7 10 0,-3 3-15 15,4 0 5-15,-1-1-13 0,2 0 6 0,1-4-8 16,2-2 5-16,0-4-9 0,5-4 4 0,2-1-13 16,-2-5-6-16,6 0-22 0,-9-21-10 15,17 29-19-15,-17-29-19 0,21 13-21 16,-21-13-64-16,25-6-21 0,-25 6-124 0,18-38-90 16,12 29 269-16</inkml:trace>
  <inkml:trace contextRef="#ctx0" brushRef="#br0" timeOffset="1773.5596">4113 9628 1386 0,'-2'18'112'0,"2"-18"-70"0,0 0-31 16,0 0-14-16,0 0 1 0,0 0 5 0,21-6 8 16,-4 0 5-16,4-1 0 0,4-6 1 15,6-1-9-15,3-3-2 0,5 0 10 0,-2 1-32 16,2 1 28-16,-1 3-47 0,-4-3-1 0,3 10-28 15,-13-8-37-15,10 19-60 0,-34-6-99 16,26-8-229-16,-5 23 4 0,-21-15 482 0</inkml:trace>
  <inkml:trace contextRef="#ctx0" brushRef="#br0" timeOffset="1976.6885">4214 9947 1311 0,'-17'-1'278'0,"17"1"-253"0,0 0-23 0,0 0-4 16,12-18 6-16,-12 18 5 0,25-22 3 0,-8 11-2 15,3-2 0-15,2 1-7 0,2-2 1 0,3 1-4 16,-1 1 0-16,2 0-13 0,2 5-12 0,-6-4-21 16,6 11-32-16,-13-9-45 0,13 20-78 15,-30-11-89-15,0 0-212 0,34 18 115 0,-34-18 387 16</inkml:trace>
  <inkml:trace contextRef="#ctx0" brushRef="#br0" timeOffset="2195.3607">4239 10174 1572 0,'-27'0'38'15,"27"0"-14"-15,0 0-14 0,0 0-2 0,0 0 8 16,0 0 4-16,11-16 5 0,-11 16-6 0,17-15-3 15,-17 15-9-15,30-19-4 0,-12 9-5 0,1 0 3 16,1 2-7-16,3 1-5 0,-1-2-9 0,6 3-8 16,-2-4-12-16,10 8-21 0,-7-11-24 15,13 11-38-15,-12-16-49 0,18 17-52 0,-12-12-110 16,0-5-109-16,16 19 234 0,-20-22 209 0</inkml:trace>
  <inkml:trace contextRef="#ctx0" brushRef="#br0" timeOffset="2695.3714">5097 9820 1146 0,'-21'-6'74'0,"21"6"-7"16,-37-5 13-16,37 5-2 0,-35 3-14 0,35-3-13 16,-38 9-16-16,20 1-2 0,-5-2 0 0,5 8 2 15,-5-1-3-15,4 5 2 0,-2 1-8 0,1 3-1 16,-1 1-8-16,4 2 4 0,0 1-7 15,4 1 7-15,-2-1-8 0,4-3 3 16,3-1-8-16,2-4-1 0,6-20-5 0,-1 27-12 16,1-27 9-16,0 0-11 0,17 20 27 0,-17-20-16 15,20 5 1-15,-20-5 0 0,25-4-15 0,-8-3 28 16,1-3-9-16,4-3 8 0,2-5-7 0,0-2-6 16,-2-4 4-16,1 0-2 0,-2 2 2 0,-3 0-3 15,-2 5 3-15,-16 17-3 0,21-25 2 16,-21 25-2-16,0 0 1 0,0 0-1 0,0 0 1 15,0 0-1-15,0 0-2 0,0 0-1 0,0 0-4 16,0 0 6-16,7 31-5 0,-10-4 7 0,-4 8-3 16,-1 3-6-16,-3 2 22 0,-1 3-20 0,-3 2 20 15,2 1-10-15,-2 0-8 0,1-3 9 16,2 2-9-16,1-4 8 0,1-5-6 0,3-4 6 16,2-8-5-16,1-7 2 0,4-17-2 15,0 22 0-15,0-22 0 0,0 0 1 0,0 0 0 16,21 3 1-16,-21-3 0 0,26-20-1 0,-5-2 6 15,3-5-6-15,6-10 6 0,2-3-8 0,1-2 6 16,1-2-8-16,0 4-1 0,-4-1-12 0,0 4-2 16,-6-1-5-16,3 4-33 0,-5-1 11 0,5 10-53 15,-13-11-26-15,17 21-106 0,-23-16-199 16,9 5-109-16,4 13 167 0</inkml:trace>
  <inkml:trace contextRef="#ctx0" brushRef="#br0" timeOffset="3086.021">5501 9877 1393 0,'-31'-2'147'0,"31"2"-91"16,0 0-13-16,-17 15-3 0,17-15-10 0,-16 21-4 15,16-21-5-15,-18 32 1 0,7-12-4 0,5 2 3 16,-3-2-8-16,4 3 2 0,1-2-7 0,0-1 4 15,1 0-7-15,2-4 1 0,1-16-5 16,3 27 1-16,-3-27-3 0,0 0 1 16,17 21 0-16,-17-21 0 0,18 5 0 0,-18-5 3 15,28-4-1-15,-10-3 0 0,2-3 1 0,-2-2-2 16,-1-4 3-16,0 0-2 0,-1-2 2 0,0-1-3 16,-2 0 3-16,-1-1-4 0,0 0 3 0,-2 0-4 15,-2 3 4-15,-9 17-5 0,15-30 3 0,-15 30-2 16,11-22 2-16,-11 22-1 0,0 0 0 15,0 0-1-15,0 0-2 0,0 0-3 0,0 0-2 16,0 0-1-16,0 0-2 0,0 0 3 0,0 0-1 16,8 22 3-16,-8-5-5 0,-2 1 1 0,1 3-11 15,0-3-1-15,4 2-16 0,-2-3-8 16,9 5-33-16,-10-22-26 0,22 35-68 0,-22-35-81 16,27 10-184-16,-3 7-64 0,-24-17 355 0</inkml:trace>
  <inkml:trace contextRef="#ctx0" brushRef="#br0" timeOffset="3492.2954">6020 9972 1223 0,'-31'-2'124'16,"31"2"-47"-16,-36 11-4 15,36-11 0-15,-32 19-13 0,32-19-11 0,-32 28-15 16,20-11-4-16,12-17-8 0,-23 34-2 0,16-16-8 15,2 1 1-15,1 1-5 0,2-1-11 0,2-19 25 16,2 33-29-16,-2-33 26 0,13 24-18 0,-13-24-2 16,20 17 1-16,-20-17-1 0,33 6 1 0,-15-10 2 15,3-2-2-15,1-3 1 0,1-5-1 16,-2 1-18-16,1-3 33 0,-4-2-28 0,0 0 28 16,-3-4-7-16,-1 0-7 0,-3 1 5 0,0-1-5 15,-4-1 5-15,1 1-6 0,-3 3 5 0,-1 1-5 16,0 1 3-16,-4 17-3 0,4-24 1 0,-4 24 0 15,0 0 1-15,1-17 1 0,-1 17 1 0,0 0-2 16,0 0-2-16,0 0-2 0,-4 21-2 16,4-21 3-16,-3 33-3 0,0-11 7 15,1 3-6-15,1-2-1 0,2 0-10 0,1-4-5 16,4 2-15-16,-6-21 0 0,17 28-7 0,-17-28 2 16,29 14-14-16,-29-14-9 0,43-4-18 0,-24-15-36 15,19 11-48-15,-16-22-50 0,21 8-69 0,-4-1-170 16,-14-22 182-16,21 19 271 0</inkml:trace>
  <inkml:trace contextRef="#ctx0" brushRef="#br0" timeOffset="3648.5692">6605 9542 479 0,'-9'-28'101'0,"-1"4"24"15,10 24 44-15,-22-28 13 0,22 28-1 16,-23 3-45-16,23-3-29 0,-26 25-40 0,13-2-11 16,-2-1 3-16,4 10-38 0,-2 2 22 0,4 9-30 15,-2 1-1-15,1 5 5 0,0 0-16 0,3 1 6 16,1 3-21-16,1-3 11 0,4-2-12 15,0-6-13-15,5 1-31 0,-4-12-10 0,13 9-63 16,-18-21-157-16,18 13-103 0,-3-4-125 0,-10-28 260 16</inkml:trace>
  <inkml:trace contextRef="#ctx0" brushRef="#br0" timeOffset="3993.3577">6226 9878 1609 0,'0'0'67'0,"0"0"-42"16,0 0-10-16,0 0-7 0,0 0-1 0,17 13 5 15,-17-13 4-15,31 3 0 0,-9-3-3 0,4-4-5 16,5-1-5-16,2-1-1 0,-2 0-2 0,0-1 2 16,-2 1-2-16,1-2 1 0,-1-1-1 15,1-2 0-15,-2 2 0 0,1-4 1 0,-2 3-2 16,-1 0 4-16,0 1-2 0,-7 2 2 0,0 2-1 15,-19 5 1-15,17-2-1 0,-17 2 3 0,0 0 4 16,0 0 0-16,0 0 5 0,7 23-2 0,-7-23 2 16,-3 29-2-16,0-10-3 0,-2 3-5 0,-1 2 0 15,-1 3-7-15,0-2 6 16,3 1-9-16,-3-2-1 0,5 0-12 0,-2-3-5 16,4 1-15-16,-2-3 1 0,6 2-34 0,-4-21-3 15,1 28 4-15,-1-28-10 0,0 0-10 0,0 0-61 16,0 0-77-16,0 0-198 0,0 0-16 0,29-14 308 15</inkml:trace>
  <inkml:trace contextRef="#ctx0" brushRef="#br0" timeOffset="4138.4013">6710 9631 1061 0,'-34'-35'255'0,"34"35"-58"0,-34-30-61 0,34 30-31 16,-28-12-69-16,28 12-1 0,-25-8-34 0,25 8 2 15,-17-8-33-15,17 8-26 0,0 0-57 16,-15-18-33-16,15 18-67 0,0 0-362 0,20-5 83 31,5 8 289-31</inkml:trace>
  <inkml:trace contextRef="#ctx0" brushRef="#br0" timeOffset="4946.6005">7103 9827 983 0,'0'0'155'0,"-22"15"-59"0,22-15-8 16,-25 20-7-16,13-1-6 0,-9-6-16 0,6 10-4 15,-7-6-10-15,5 7-1 0,-2-3-9 16,3 3-1-16,0 0-9 0,4 2 0 0,1-3-12 16,4 2 0-16,1-6-9 0,3-2 0 15,3-17-6-15,3 25 3 0,-3-25-5 0,0 0-8 16,27 22 30-16,-27-22-31 0,34 1 12 0,-10-7 11 15,4-2-30-15,1-7 28 0,4-3-10 0,-4-4-8 16,0-3 1-16,-2-4-9 0,-1 1 2 0,-7-2-9 16,0 2 5-16,-5-1-4 0,-3 2 11 0,-4 1-2 15,-2 2 12-15,-4 2-1 0,-3 1 6 16,-3 3-1-16,-2 1 3 0,7 17-3 0,-17-23 4 16,17 23-1-16,-20-11 5 0,20 11 1 0,0 0 1 15,-21 0 0-15,21 0-3 0,0 0-1 0,0 0-2 16,0 0-1-16,-12 22-2 0,12-22 1 15,0 0-1-15,14 22 3 0,-14-22-2 0,19 12 3 16,-19-12 1-16,26 10 1 0,-26-10 3 0,32 6 2 16,-14-4 2-16,0 2 1 0,-18-4 0 15,33 5-3-15,-33-5-3 0,28 6-4 0,-28-6-2 16,21 9 0-16,-21-9-3 0,0 0 3 0,19 26-3 16,-19-26 1-16,6 28-3 0,-6-11 4 0,-1 2-4 15,-3 1 4-15,-3 3-5 0,-2 0 7 0,-1 2-6 16,-1 0 3-16,0 0-2 0,-1 0 3 0,0-2-2 15,2-3-6-15,10-20 7 0,-14 28-5 16,14-28 26-16,0 0-21 0,0 0 17 16,0 0-21-16,0 0 1 0,0 0 2 0,0 0-19 15,0 0 31-15,28-15-26 0,-11-2 24 0,4-8-6 16,3-2-6-16,1-3 4 0,0 1-4 0,0 0 7 16,0 3-3-16,-4 0 5 0,0 4-5 0,-4 3 3 15,-17 19-7-15,27-28 4 0,-27 28-3 0,18-14 1 16,-18 14 2-16,0 0-2 0,0 0-1 15,0 0 2-15,0 0-1 0,9 21-1 0,-9-4 3 16,-2 6-5-16,-1 2 4 0,0 0-6 0,0-1-1 16,1 2-11-16,0-5-3 0,6 4-19 0,-2-6-3 15,8 1-17-15,-10-20-12 0,28 29-7 0,-28-29-58 16,42 16-71-16,-42-16-150 0,38-14-169 16,1 11 96-16,-15-22 429 0</inkml:trace>
  <inkml:trace contextRef="#ctx0" brushRef="#br0" timeOffset="5274.7301">7970 9760 1324 0,'-35'-11'207'0,"35"11"-124"15,-29-1-16-15,29 1-6 0,-26 7-17 0,26-7-7 16,-23 13-9-16,23-13-3 0,-19 22-5 16,19-22-2-16,-14 28-7 0,14-28-1 0,-7 27-2 15,7-27 1-15,1 28-3 0,-1-28 0 16,10 26-4-16,-10-26 1 0,17 21-2 0,-17-21 3 15,21 16-2-15,-21-16 1 0,23 12-2 0,-23-12 1 16,25 8-1-16,-25-8 1 0,21 7 0 0,-21-7 0 16,0 0-1-16,0 0 1 0,19 12 0 0,-19-12 1 15,0 0-1-15,8 20 0 0,-8-20-2 16,-6 23 2-16,6-23-1 0,-9 28 2 0,9-28-1 16,-12 26 2-16,12-26-2 0,-16 25-1 0,16-25-1 15,-14 23 0-15,14-23-4 0,-15 21 2 0,15-21-8 16,-16 19-14-16,16-19-3 0,0 0-21 0,-17 23 7 15,17-23-44-15,0 0-33 0,-24 10-141 0,24-10-348 16,0 0 59-16,0 0 306 0</inkml:trace>
  <inkml:trace contextRef="#ctx0" brushRef="#br0" timeOffset="5930.9932">9505 9519 824 0,'7'-36'167'0,"-21"8"-103"15,2 4 2-15,-8-8 4 0,7 8-11 0,-10-5-5 16,2 4-20-16,-6-2-5 0,0 4-3 16,-2-1 11-16,5 9 6 0,-7 0 12 0,10 12 1 15,-9-2-4-15,11 10-7 0,-5 0-13 16,3 8-3-16,-1 2-10 0,3 8 1 0,-2 3-10 16,1 8 3-16,0 5-10 0,0 5 8 0,3 4-9 15,3 3-6-15,-1 2 21 0,2 6-21 0,1-1 18 16,-1 6-6-16,5-1-14 0,-1 0 12 0,5-4-14 15,1-3 11-15,4-4-17 0,3-6 3 0,8-5-1 16,-3-8-36-16,5-2 17 0,-2-11-50 0,10 4-18 16,-22-24-45-16,39 24-100 0,-39-24-68 15,21-7-190-15,6 10 155 0,-21-25 347 0</inkml:trace>
  <inkml:trace contextRef="#ctx0" brushRef="#br0" timeOffset="6665.3971">8790 9931 1586 0,'0'0'75'0,"0"0"-53"0,0 0-18 15,0 0-4-15,19-2 1 0,-19 2 7 0,39-10 4 16,-13 2 4-16,7-3-1 0,2-2-1 0,4-1-6 16,1 0 2-16,3 0-2 0,0 1 4 0,1 0-4 15,-1 1 2-15,0 2-5 0,-2 0 1 16,-3 3-4-16,-3 2 0 0,-6 2-1 15,-6 2 0-15,-5 1 1 0,-18 0-1 0,17 3 2 16,-17-3 3-16,0 0 4 0,0 0 0 0,1 17 0 16,-1-17-4-16,-9 22-1 0,9-22-5 0,-19 32 4 15,5-12-5-15,-2 0 7 0,-2 3-1 0,-1 3 4 16,2-1-3-16,2 1 4 0,0 0-6 0,3 1 5 16,1-2-5-16,5 1 3 0,2-3-6 0,3-3 3 15,5-2-4-15,-4-18-12 0,17 27 24 16,-17-27-26-16,31 17 26 0,-9-12-12 0,5-5 0 15,2-6-2-15,4-3-13 0,2-4 27 0,3-7-31 16,-3-1 23-16,2-5-15 0,-7-2-6 16,-3 3 8-16,-5-2-4 0,-5 4 6 0,-5-1-3 15,-2 4 5-15,-4 0-1 0,-5 2 5 0,-2 0-4 16,1 18 3-16,-14-26-3 0,14 26 2 16,-22-20 0-16,22 20 2 0,-24-8-1 0,24 8 1 15,-27 3 1-15,27-3 0 0,-26 15 3 0,26-15 1 16,-25 20 4-16,25-20-2 0,-19 23 0 0,19-23-4 15,-7 21 1-15,7-21-3 0,3 17 2 0,-3-17-1 16,0 0 2-16,26 17 1 0,-26-17 2 0,30 5 1 16,-12-5 1-16,3-2 2 0,1 0-1 0,1-2 3 15,1 2-2-15,1 0-1 0,-1 2-3 16,-1 1-1-16,-2 1-3 0,-3 3-2 16,-18-5 1-16,27 13-2 0,-27-13 4 0,18 22-4 15,-18-22 2-15,11 32-3 0,-6-14 2 0,-5 2-2 16,-3 2 3-16,0 0-6 0,-5 0 3 0,1-1 4 15,0-3-24-15,7-18 27 0,-16 32-23 0,16-32 15 16,-13 26 4-16,13-26-2 0,-11 20 1 0,11-20 0 16,0 0 2-16,0 0 0 0,0 0 2 15,0 0 1-15,0 0 0 0,0 0 3 0,0 0 2 16,-2-18 4-16,2 18 3 0,13-33-13 0,-5 15 21 16,2-4-25-16,0 2 20 0,1-5-10 0,3 1-7 15,1-2 1-15,2 0-5 0,0 2 3 0,-1 0-3 16,-1 1 1-16,0 2-8 0,1 3-2 15,-2 0-14-15,-14 18-17 0,30-30-23 16,-12 24-43-16,-11-14-80 0,22 24-195 0,-12-11-215 16,0-7 41-16,9 14 493 0</inkml:trace>
  <inkml:trace contextRef="#ctx0" brushRef="#br0" timeOffset="12374.4699">10896 9478 790 0,'0'0'109'15,"0"0"-45"-15,0 0-18 0,0 0-11 0,0 0 7 16,0 0 1-16,0 0 3 0,0 0-6 0,0 0-3 16,0 0-5-16,-3 29 1 0,-2-10 18 0,3 5-33 15,-4 2 27-15,4 6-35 0,-4 2 3 0,2 6 5 16,-2 1-14-16,3 3 7 0,-5-1-10 0,2 2 8 16,0 0-10-16,-2-2 9 0,0 0-12 15,0-2 11-15,0-5-9 0,2-2 11 0,1-6-6 16,3-4 5-16,2-24 14 0,-1 29-38 0,1-29 33 15,0 0-19-15,0 0-1 0,0 0 22 0,0 0-33 16,0 0 21-16,17-25-15 0,-11-1 11 0,2-8 5 16,2-4-10-16,-1-6 9 0,2-1-11 15,-2 1 12-15,1 0-11 0,0-1 9 0,-3 1-9 16,-1-2 9-16,-1 0-10 0,0-3 13 16,1 2 4-16,-1 1-24 0,1 3 26 0,1 2-26 15,1 2 10-15,1 5 10 0,2 5-6 0,-1 6 9 16,-10 23-3-16,21-28 4 0,-21 28-3 0,18-12-1 15,-18 12-2-15,17 1-2 0,-17-1 2 0,21 14-3 16,-21-14 1-16,21 23-5 0,-21-23 3 0,21 33-6 16,-12-11 6-16,-1 1-5 0,-2 3 5 15,-1 1-6-15,-1 0 5 0,-2 1 13 0,1 0-31 16,-1-2 32-16,-2 2-31 0,-1-1 11 16,-2 0 8-16,-1-1-7 0,-1-1 7 0,-3-1-6 15,-1-2 5-15,-1-1-5 0,-1-3 5 0,11-18-3 16,-22 30 2-16,22-30-1 0,-24 22 1 0,24-22-1 15,-22 13 1-15,22-13 0 0,-20 8 1 0,20-8 4 16,0 0 2-16,-20 3 4 0,20-3-1 16,0 0-2-16,0 0-2 0,0 0-4 0,0 0-2 15,0 0 2-15,0 0 1 0,1 19 1 0,-1-19 5 16,16 30-3-16,-5-12 2 0,0 0-6 0,1 0 3 16,1 0-7-16,1 1 1 0,0 0-4 0,2-3 3 15,0 1-13-15,-16-17-4 0,36 28-10 0,-17-18-10 16,5 3-20-16,-5-10-17 0,10 12-58 15,-29-15-102-15,47 6-122 0,-21 0-168 16,-7-14 183-16,14 19 341 0</inkml:trace>
  <inkml:trace contextRef="#ctx0" brushRef="#br0" timeOffset="12765.088">11401 9928 1178 0,'-26'12'280'0,"26"-12"-214"0,0 0-56 16,0 0-12-16,0 0-2 0,0 0 2 0,0 0 3 16,-1 19 6-16,1-19 3 0,17 4 1 15,-17-4-1-15,27 2 2 0,-9-4 3 0,4 1 3 16,0-4 3-16,2 0-3 0,1-1-1 0,-1 0-6 16,0-1-1-16,-1-1-2 0,-2 1-1 15,-3 0 0-15,-18 7 4 0,25-12 1 0,-25 12 7 16,0 0 3-16,15-18 3 0,-15 18-2 0,0 0-2 15,0-17-7-15,0 17-5 0,-12-19-6 0,12 19 2 16,-18-18-3-16,18 18 1 0,-27-11-1 0,10 9 0 16,-2 2 3-16,-1 4-1 0,1 3 2 15,-2 3 0-15,2 2 4 0,-3 3-3 0,0 6 4 0,0 1-4 16,1 3 2-16,3 1-4 16,2 0 3-16,3-2-7 0,4 1 3 0,5-4-8 15,2-1 3-15,6-3-4 0,-4-17 2 0,18 27-7 16,-18-27-3-16,37 20-12 0,-13-18-9 0,9 1-15 15,-3-11-16-15,14 6-31 0,-10-16-34 0,22 15-54 16,-21-22-134-16,18 6-147 0,3 5-13 0,-14-15 394 16</inkml:trace>
  <inkml:trace contextRef="#ctx0" brushRef="#br0" timeOffset="13128.5725">12105 9837 1388 0,'-35'-2'133'16,"13"9"-67"-16,-9-5-10 0,10 7 3 0,-6-6-9 0,7 6-12 15,-3-2-11-15,4 5-2 0,-1-1-7 0,3 2 1 16,17-13-5-16,-25 28 1 0,25-28-2 16,-20 27 1-16,20-27-5 0,-8 28 0 0,8-28-6 15,1 30 4-15,-1-30 0 0,10 26 1 0,-10-26-1 16,17 20-3-16,-17-20-3 0,27 12 1 0,-27-12-1 16,35 6 3-16,-16-5 0 0,0-3 0 0,-1-1 0 15,-18 3-2-15,31-11 0 0,-31 11-1 0,30-17 1 16,-30 17-2-16,25-22 1 0,-25 22-1 15,21-28 2-15,-21 28-1 0,16-31 1 0,-16 31-3 16,14-30 2-16,-14 30-2 0,9-24 2 0,-9 24-2 16,6-19 2-16,-6 19-1 0,0 0 1 15,0 0 0-15,0 0-1 0,0 0-1 0,0 0-3 16,0 0 0-16,0 0-4 0,-4 25-1 0,0-7-4 16,1 3 0-16,-1 1-11 0,1-1-2 0,1 2-17 15,1-3-4-15,7 3-21 0,-6-23-11 16,21 36-37-16,-21-36-42 0,33 25-71 0,-33-25-117 15,31 0-118-15,3 9 93 0,-13-23 371 0</inkml:trace>
  <inkml:trace contextRef="#ctx0" brushRef="#br0" timeOffset="13349.712">12554 9862 1434 0,'-21'-15'112'15,"21"15"-47"-15,-29-20 0 0,29 20-1 0,-29-9-13 16,29 9-9-16,-32 0-10 0,32 0-4 0,-34 11-5 15,34-11-4-15,-32 20-6 0,32-20 1 0,-26 33-4 16,15-11 0-16,1 1-5 0,3-1 0 0,3 1-5 16,3-1 2-16,5-1-4 0,0-2 2 15,6-2-6-15,-10-17-1 0,29 22-8 16,-8-16-2-16,5-5-8 0,3-5-8 0,7 0-31 16,-2-13-4-16,11 2-10 0,-6-13-28 0,13 9-15 15,-14-23-73-15,22 18-74 0,-19-13-136 0,-1-9-37 16,9 20 297-16</inkml:trace>
  <inkml:trace contextRef="#ctx0" brushRef="#br0" timeOffset="13537.2454">12973 9382 1317 0,'-24'-11'167'0,"24"11"-57"0,-32 13-30 0,32-13-18 16,-34 31-17-16,17-6-6 0,-2 3-10 0,1 6-17 16,1 1 19-16,1 4-28 0,0 2 18 15,3 2-6-15,-1 2-12 0,3-1 6 0,3 0-9 16,2-2 4-16,3 0-9 0,2-2 6 0,2-3-12 15,0-2-9-15,4 0-18 0,-1-6 1 0,5 4-38 16,-7-12 0-16,11 5-12 0,-13-26-78 16,16 29-191-16,-16-29-186 0,0 0 27 0,26 23 494 15</inkml:trace>
  <inkml:trace contextRef="#ctx0" brushRef="#br0" timeOffset="13852.9179">12668 9803 1587 0,'-32'0'137'0,"32"0"-82"0,0 0-22 16,0 0-1-16,-4 18-5 0,4-18-1 0,0 0-1 15,20 18 2-15,-20-18-4 0,27 9-2 0,-10-8-4 16,7 0-3-16,1-3-1 0,0-1-3 0,3-3-10 16,0 0 0-16,1-1 0 0,2-1 0 0,-1-2 0 15,-2 0 0-15,0 1 0 0,0-2 0 16,-2 4 0-16,-2-2 0 0,-5 4 0 0,-19 5 0 15,22-5 0-15,-22 5 0 0,0 0 0 0,0 0 0 16,0 0 0-16,0 0 0 0,4 23 0 16,-4-23 0-16,-6 33 0 0,-1-15 0 0,-1 3 0 15,-1-1 0-15,0 2 0 0,2-1-5 0,1-1-9 16,0-3-5-16,3 1-12 0,3-18-2 16,-1 29-13-16,1-29-10 0,6 24-34 0,-6-24-48 15,15 19-140-15,-15-19-305 0,0 0 49 0,26 0 315 16</inkml:trace>
  <inkml:trace contextRef="#ctx0" brushRef="#br0" timeOffset="14221.3456">13223 9593 1420 0,'0'0'365'0,"-25"8"-297"0,25-8-24 0,-17-1-6 15,17 1-1-15,0 0-12 0,0 0-8 0,0 0-7 16,0 0-4-16,0 0-3 0,0 0 4 15,0 0 0-15,0 0-7 0,25 18 0 0,-25-18 0 16,18 13 0-16,-18-13 0 0,18 17 0 0,-18-17 0 16,16 23 0-16,-16-23 0 0,11 35 0 15,-9-13 0-15,0 2 0 0,-5 3 0 0,1 0 0 16,-3 2 0-16,0 0 0 0,-1 0 0 0,2-2 0 16,-1-1 0-16,2-2 0 0,0-3 0 0,1-3 0 15,2-1 0-15,0-17 0 0,3 20 0 0,-3-20 0 16,0 0 0-16,0 0 0 0,22 10 0 0,-22-10 0 15,22-13 0-15,-7-4 0 0,6-4 0 0,2-7 0 16,3-2 0-16,2 0 0 0,-3-2 0 16,-2 2 0-16,-5 1 0 0,-2 1 0 15,-3 1 0-15,-1 0 0 0,-2 2 0 0,0 0 0 16,-4 2 0-16,0 5-26 0,-4 1-17 0,-2 17-7 16,2-19-14-16,-2 19-24 0,0 0-57 0,0 0-178 15,0 0-249-15,0 0 6 0,8 27 397 0</inkml:trace>
  <inkml:trace contextRef="#ctx0" brushRef="#br0" timeOffset="14556.2358">13620 9887 1235 0,'0'0'304'15,"0"0"-219"-15,0 0-22 0,23-3 2 16,-23 3-13-16,0 0-11 0,27-7-10 0,-27 7-8 15,32-10-5-15,-15 3-10 0,0-1-2 0,-17 8-6 16,28-19 1-16,-28 19 0 0,24-18 0 0,-24 18-1 16,18-17 2-16,-18 17 0 0,0 0 2 0,13-21-1 15,-13 21 5-15,0 0-2 0,-9-25 3 0,9 25-2 16,-18-17 1-16,18 17 2 16,-27-12 2-16,11 9 0 0,-1 3-2 0,-3 1 1 15,-1 6-5-15,0 3-3 0,-1 3-3 0,4 5 0 16,0 3 0-16,2 4 0 0,1-1 0 0,4 3 0 15,5 0 0-15,4-2 0 0,6-1 0 0,3-3 0 16,5-1 0-16,-12-20 0 0,38 31 0 0,-13-21 0 16,9 0-10-16,6-9-30 0,12 3-42 0,-5-22-122 15,21 11-429-15,-1-9-9 0,6-5 207 16</inkml:trace>
  <inkml:trace contextRef="#ctx0" brushRef="#br0" timeOffset="15634.4461">14754 9712 761 0,'0'0'469'16,"-33"2"-378"-16,33-2-19 0,-22 9-2 0,22-9-7 15,0 0-12-15,-22 25-9 0,22-25-15 16,-17 20-4-16,17-20-9 0,-18 36 4 0,11-15-7 16,-1 6 6-16,0-1-5 0,2 4 4 0,-3 2-9 15,2 0 5-15,-2 0-5 0,0-3 8 0,0-2-2 16,4-6 5-16,5-21-7 0,-7 26-2 0,7-26-5 15,0 0-2-15,0 0-2 0,0 0 3 0,0 0 10 16,0 0 4-16,22-17 5 0,-9-1-7 16,1-10-2-16,-1-5-12 0,4-7 5 15,-1-3-9-15,1 0 8 0,-3 0-8 0,1 3 7 16,-3 0-7-16,-2 1 7 0,-2 2-6 0,-1 1 5 16,-3 2-6-16,0 6-8 0,-2 1 23 0,0 4-24 15,-4 6 26-15,2 17-11 0,-2-25-2 0,2 25 2 16,0 0 0-16,0 0-1 0,0 0 0 0,0 0-3 15,0 0 0-15,-11 18-1 0,11-18-9 16,-5 32 30-16,5-13-24 0,0-1 26 0,3 3-11 16,2-3-6-16,2 0 2 0,-7-18-3 0,24 29 3 15,-6-19-2-15,1-3 5 0,4-5 1 0,2-1 1 16,4-5-11-16,2-5 0 0,2-3 0 16,1-4 0-16,0-3 0 0,0-3 0 0,-4-1 0 15,-2-1 0-15,-2 0 0 0,-4 0 0 0,-4 1 0 16,-1 3 0-16,-6 3 0 0,-11 17 0 15,14-21 0-15,-14 21 0 0,0 0 0 0,0 0 0 16,0 0 0-16,0 0 0 0,0 0 0 0,0 0 0 16,-8 19 0-16,1 0 0 0,-3 8 0 0,-1 6 0 15,0 4 0-15,0 3 0 0,0 2 0 0,1 3 0 16,1 1 0-16,0-2 0 0,1 2 0 0,0-3 0 16,4-2 0-16,0-2 0 0,3-3 0 15,1-4-11-15,3 0-32 0,-1-5-4 16,7-1-27-16,-5-9-25 0,14 10-50 0,-18-27-146 15,18 10-278-15,1-4 16 0,-19-6 359 0</inkml:trace>
  <inkml:trace contextRef="#ctx0" brushRef="#br0" timeOffset="16025.0595">15301 9858 1435 0,'-13'19'217'15,"13"-19"-190"-15,-9 20-15 0,9-20 8 0,3 21 4 16,-3-21 6-16,14 19-2 0,-14-19-1 16,24 16-4-16,-24-16-6 0,35 9-5 0,-15-7-2 15,2-2 0-15,1-1-1 0,0 0-4 16,0-3 0-16,1-1-2 0,-4 0 1 0,1-3 3 16,-2-1-2-16,-19 9 4 0,32-23-5 0,-32 23 3 15,21-24-3-15,-21 24 2 0,7-24-1 0,-7 24 3 16,-4-27-4-16,4 27 2 0,-12-26-6 0,12 26 2 15,-23-21-2-15,23 21 1 0,-28-12 0 0,28 12 3 16,-30-1-1-16,30 1 1 0,-33 8 1 16,15 2-3-16,1 3 4 0,0 4-3 0,1 1 3 15,0 5-4-15,3 2 6 0,2 1-6 0,1 0 3 16,6-2-6-16,2-2 2 0,4-3-3 16,5-1 3-16,-7-18-4 0,27 28 3 0,-6-20-2 15,3-4 0-15,8-3-5 0,2-6-5 0,10-3-11 16,2-5-5-16,5-4-9 0,1-8-20 0,4 4-26 15,-10-16-52-15,18 18-67 0,-27-26-113 16,10 9-220-16,2 3 46 0,-11-15 384 0</inkml:trace>
  <inkml:trace contextRef="#ctx0" brushRef="#br0" timeOffset="16228.2002">16132 9321 1507 0,'-26'19'186'0,"7"12"-137"15,-2 2-19-15,5 6 5 0,0-1-9 0,4 6-12 16,-2-3 24-16,1 5-25 0,2-1 18 0,4 4-10 16,1 0-18-16,1 0 8 0,0-3-12 0,2-1 6 15,0-4-9-15,3-2 3 0,2-4-14 0,-2-5-12 16,4-1-15-16,-2-6 2 0,4 3-23 0,-6-26-9 16,11 35-37-16,-11-35-128 0,0 0-30 15,9 21-229-15,-9-21 28 0,0 0 342 0</inkml:trace>
  <inkml:trace contextRef="#ctx0" brushRef="#br0" timeOffset="16759.4784">15932 9745 1425 0,'-17'1'261'16,"17"-1"-210"-16,0 0-32 0,0 0-5 0,0 0-4 15,0 0 0-15,14 22 2 0,-14-22 0 0,34 10-4 16,-11-8-1-16,5 1-6 0,2-3-1 0,5-2 1 15,1 1-2-15,1 0 3 0,3 0 0 0,-1-2-2 16,0 2 2-16,-1-1-1 0,-5 1-2 0,-2 1 1 16,-4 0 0-16,-5 0-1 0,-5 0 2 0,-17 0 0 15,18 3 0-15,-18-3 2 0,0 0 3 16,0 0 2-16,0 0 0 0,0 0 1 16,-17 10 0-16,17-10 3 0,-29 6 3 0,11-3 0 15,-2 1 0-15,0 2-3 0,-2 0 1 0,-2 3-2 16,-1 0 1-16,0 2-1 0,0 3 3 0,1 0-3 15,1 1 1-15,1 1-2 0,4 1-7 0,2 0-3 16,16-17 0-16,-19 29 0 0,19-29 0 16,-5 23 0-16,5-23 0 0,8 22 0 0,-8-22 0 15,20 17 0-15,-20-17 0 0,29 10 0 0,-11-8 0 16,3-2 0-16,3-1 0 0,0-3 0 0,1-1 0 16,-3-2 0-16,-2 0 0 0,1 0 0 0,-4-1 0 15,-17 8 0-15,28-15 0 0,-28 15 0 0,19-15 0 16,-19 15 0-16,0 0 0 0,16-24 0 15,-16 24 0-15,0 0 0 0,8-23 0 16,-8 23 0-16,0 0 0 0,0 0 0 0,3-17 0 16,-3 17 0-16,0 0 0 0,0 0 0 0,0 0 0 15,0 0 0-15,0 0 0 0,-5 26 0 0,5-26 0 16,-6 30 0-16,1-12 0 0,3 0 0 0,-2 0 0 16,3 0 0-16,1-18 0 0,2 32-14 0,-2-32-1 15,10 24-8-15,-10-24-5 0,21 14-7 0,-21-14-5 16,33 2-14-16,-16-13-24 0,12 8-50 15,-16-24-99-15,27 12-216 0,-13-8-111 0,-1-10 147 16</inkml:trace>
  <inkml:trace contextRef="#ctx0" brushRef="#br0" timeOffset="16946.9558">16917 9411 1858 0,'-18'16'51'0,"-1"6"-22"0,-1 3-7 15,3 4-9-15,-2 3 19 0,-1 6-23 0,-1 2 16 16,1 5-17-16,0 2-8 0,3 0 0 0,4 2 0 16,1-3 0-16,6-3 0 0,1-5 0 0,6-2-20 15,0-3-13-15,7-1-30 0,-5-8-17 0,12 10-67 16,-15-34-86-16,24 27-276 16,-10-10-70-16,-14-17 197 0</inkml:trace>
  <inkml:trace contextRef="#ctx0" brushRef="#br0" timeOffset="17290.7148">17133 9720 1144 0,'-20'-12'395'0,"2"26"-161"16,-7-9-183-16,7 5-11 0,-4-2-2 0,4 7-4 15,-4 0-8-15,2 3 0 0,-2 2-6 0,2-1 1 16,4-2-10-16,3 1-4 0,13-18-7 15,-13 28 0-15,13-28 0 0,2 19 0 0,-2-19 0 16,17 11 0-16,-17-11 0 0,33 3 0 16,-10-6 0-16,1-4 0 0,3-3 0 0,1-2 0 15,-1 1 0-15,1-1 0 0,-4 3 0 0,-2 3 0 16,-3-2 0-16,-19 8 0 0,24-5 0 0,-24 5 0 16,0 0 0-16,0 0 0 0,0 0 0 0,1 23 0 15,-10-6 0-15,-4 6 0 0,-5 2 0 0,-3 1 0 16,-3 0 0-16,-2 0 0 0,2 0 0 0,1-1 0 15,1-1 0-15,4-3 0 0,2-3-6 16,16-18-10-16,-17 28-17 0,17-28-13 16,0 0-28-16,0 0-44 0,11 25-103 0,-11-25-341 15,0 0-2-15,24-14 158 0</inkml:trace>
  <inkml:trace contextRef="#ctx0" brushRef="#br0" timeOffset="19162.6381">17912 9745 858 0,'-6'-18'130'0,"6"18"-40"0,0 0-5 0,0 0-11 15,0 0-1-15,0 0-9 0,0 0-11 0,0 0-10 16,0 0-14-16,13 22-6 0,-13-22-13 0,2 32 2 16,-4-10-5-16,0 4 6 0,-2-1-5 0,-1 5 7 15,-2-1-6-15,2 3 5 0,-2-1-11 0,0 2 3 16,-1-2-11-16,2 1 7 0,-1-3-11 0,0-3-1 15,3 0 1-15,-3-8-37 0,8 4-18 16,-1-22-59-16,0 24-61 0,0-24-69 16,0 0-208-16,0 0 55 0,7-18 356 0</inkml:trace>
  <inkml:trace contextRef="#ctx0" brushRef="#br0" timeOffset="19365.7686">17815 9894 1130 0,'0'0'365'0,"-46"6"-231"0,46-6-58 0,-24 1-9 16,24-1-11-16,0 0-12 0,0 0-14 0,0 0-15 16,0 0-7-16,0 0-1 0,0 0 1 0,0 0 0 15,27-4 0-15,-7 3-5 0,0 0-1 16,5 0-2-16,0 1-4 0,3 0-11 0,-1-1-12 0,6 4-30 16,-5-8-40-16,11 18-89 15,-19-23-184-15,16 13-201 0,-2 5 32 0,-8-14 445 16</inkml:trace>
  <inkml:trace contextRef="#ctx0" brushRef="#br0" timeOffset="20428.3913">18930 9681 979 0,'-20'-8'87'0,"20"8"-18"0,-32-10 20 0,32 10 3 16,-34-5-1-16,34 5-8 0,-33 4-16 16,33-4-7-16,-38 9-7 0,20 2-6 0,-4-1-8 15,4 6-1-15,-3-1-7 0,4 5 2 16,-2 0-9-16,2 4 2 0,-1 3-10 0,3 3 3 16,0 2-7-16,4 0 2 0,3 3-8 0,2-1 3 15,2 1-7-15,5-3 5 0,2-1-8 0,4-2 4 16,3-5-7-16,4-2 4 0,4-5-1 0,6-4-9 15,5-4 27-15,2-4-28 0,5-6 13 0,5-5 10 16,0-8-26-16,4-1 28 0,1-8-12 16,-1-4-1-16,0-3 4 0,-3-4-6 0,-6-1 7 15,-5-2-7-15,-5 0 7 0,-9 2-8 0,-4 2 7 16,-6 1-6-16,-6 1 5 0,-3 2-5 16,-7 2 5-16,-4 1-6 0,-4 3 5 0,-5 4-5 15,-2 3 3-15,-3 2-2 0,-4 3 2 0,1 2-5 16,0 3 3-16,-1 4-1 0,4 2-2 0,3 2 2 15,5 3-3-15,19-5-6 0,-23 12-10 16,23-12-12-16,0 0-14 0,2 24-11 0,15-7-18 16,-17-17-26-16,50 29-74 0,-32-30-127 0,20 11-247 15,4 4 49-15,-5-11 371 0</inkml:trace>
  <inkml:trace contextRef="#ctx0" brushRef="#br0" timeOffset="20647.1472">19651 9852 1124 0,'-33'-20'392'16,"13"27"-229"-16,-5-7-142 0,2 4-5 0,-1 0 2 15,0 3-1-15,-4 3-7 0,-2 3-1 0,-2 4-2 16,-1 5 7-16,-1 1-1 0,2 4 8 0,-1 2-8 16,3 2 4-16,-1 0-12 0,3-1 3 15,4 1-11-15,2-4-9 0,5-2 27 0,1-5-29 16,7-3 24-16,9-17-26 0,-9 23-19 0,9-23-27 15,0 0-34-15,0 0-50 0,35-2-81 0,-31-19-134 16,12-1-137-16,8 8 76 0,-14-21 422 0</inkml:trace>
  <inkml:trace contextRef="#ctx0" brushRef="#br0" timeOffset="20819.0267">19258 9925 1340 0,'0'0'219'0,"-25"-15"-91"0,25 15-32 15,0 0-20-15,0 0-19 0,-17 1-19 0,17-1-14 16,0 0-11-16,0 0-6 0,3 23-5 0,-3-23 2 15,14 28-4-15,-14-28 2 0,27 30-5 0,-9-14 3 16,5-2-3-16,4-1-4 0,2-1-10 0,4-3-9 16,4 2-19-16,1-8-10 0,7 6-27 15,-7-10-17-15,14 12-44 0,-18-21-67 0,22 16-130 16,-11-8-184-16,-5-13 77 0,11 16 443 16</inkml:trace>
  <inkml:trace contextRef="#ctx0" brushRef="#br0" timeOffset="25316.0372">19897 9910 551 0,'0'0'70'0,"0"0"-51"16,2-17-8-16,-2 17 1 15,0 0 9-15,7-22 3 0,-7 22 16 0,0 0 12 16,8-26 11-16,-8 26 12 0,0 0 9 0,7-16 5 16,-7 16 10-16,0 0 3 0,0 0-3 0,0 0-15 15,0 0-18-15,0 0-17 0,0 0-18 0,0 0-12 16,-18-4-9-16,18 4-2 0,0 0 0 0,-23 20 8 16,23-20-2-16,-20 22 4 0,20-22-2 0,-20 28 3 15,7-11-2-15,5 2 4 0,-2-1-3 16,4 1 0-16,6-19-4 0,-10 32-1 0,10-32-6 15,0 29-1-15,0-29-5 0,8 26 1 0,-8-26-3 16,12 19 4-16,-12-19-4 0,18 17 2 0,-18-17-2 16,22 11 1-16,-22-11 0 0,27 1 0 15,-10-6 0-15,1-3 0 0,1-4 2 0,2-5-1 16,2-6 4-16,0-3-6 0,0-3 8 0,1-1-8 16,-3-1 7-16,1 0-6 0,-2 0 5 15,-2 3-4-15,-2 2 5 0,-3 1-6 0,-3 6 5 16,-2 2-4-16,-8 17 1 0,10-24-1 0,-10 24 1 15,0 0 1-15,0 0 2 0,0 0 0 0,0 0-2 16,0 0-1-16,-8 19-5 0,-1 5 4 0,-3 10-5 16,-3 9 8-16,-2 5-7 0,0 3 10 0,-3 6-9 15,-1 2 13-15,0 5 6 0,1 4-16 16,-2 1 17-16,1 2-18 0,-1-2 0 16,2 1 13-16,0-6-10 0,2-1 9 0,0-5-10 15,2-3 6-15,-1-2-2 0,1-2-16 0,-2-5 19 16,1-4-21-16,1-6 10 0,0-4 6 0,3-7-7 15,2-6 7-15,11-19-6 0,-18 23 3 0,18-23-4 16,0 0-2-16,-18 2-2 0,18-2-6 0,-13-17 2 16,13 17-5-16,-21-35-1 0,9 9-8 15,4-1-3-15,-3-5-19 0,6 4-8 0,-6-12-17 16,16 11-84-16,-19-23-89 0,13 11-312 0,7 3 18 16,-4-7 309-16</inkml:trace>
  <inkml:trace contextRef="#ctx0" brushRef="#br0" timeOffset="25972.335">20654 9879 919 0,'5'-18'195'0,"-5"18"-159"15,9-23-3-15,-9 23 11 0,-3-22 21 0,3 22 12 16,-9-16 4-16,9 16-5 0,-23-11-8 0,23 11-12 16,-33-5-14-16,16 6-6 0,-5-1-3 0,0 6 2 15,-5-1-2-15,4 5 0 0,-4 0-5 16,3 5 0-16,-2 1-5 0,2 3-1 0,0 2-7 15,2 0-1-15,0 1-8 0,3 0 2 0,1 0-6 16,5-1 3-16,3 2-5 0,2-1 4 0,3-2-5 16,5-20 3-16,0 29-4 0,0-29 3 0,13 20-3 15,-13-20 4-15,30 13-2 0,-11-10 1 0,4-4 0 16,1-4-1-16,2-6 2 0,2-2-1 16,1-3 1-16,-1-2-4 0,1-3 4 15,-2-2-3-15,-3 1 3 0,-3-1-3 0,-1 2 4 16,-3-1-5-16,-4 1 4 0,-2 2-3 0,-4 1 4 15,-7 18-3-15,9-30 2 0,-9 30-2 0,1-26 1 16,-1 26-1-16,-4-18 2 0,4 18-2 0,0 0 1 16,0 0 0-16,0 0-1 0,0 0-1 0,0 0-2 15,-17 5-1-15,17-5 0 0,-11 34 3 16,5-8-2-16,-2 7 6 0,2 3-6 0,-2 4 8 16,0 4-9-16,-3 2 10 0,1 5-11 15,-1 1-2-15,0 1 18 0,2 2-19 0,-2-3 18 16,-2 0-5-16,2 0-9 0,2-1 8 0,-3-2-7 15,1-5 8-15,-3-3-8 0,0-5 8 0,0-4-7 16,0-2 6-16,0-5-4 0,0-2-12 0,-3-4 12 16,0-2-12-16,-2-5 24 0,1-1-8 15,1-4 7-15,-1-6-11 0,1-2-4 0,17 1-6 16,-32-19-13-16,18 1 13 0,3-3-33 0,0-8 14 16,6 2-30-16,0-10-27 0,12 9-35 0,-10-20-80 15,26 17-164-15,-10-10-178 0,2-6 52 0,10 11 435 16</inkml:trace>
  <inkml:trace contextRef="#ctx0" brushRef="#br0" timeOffset="26691.0677">20701 10069 1281 0,'-2'-20'382'15,"2"20"-342"-15,0 0-29 0,0 0 6 0,19-10 11 16,-19 10 2-16,29-13-1 0,-11 3-12 0,2-1-3 16,0 0-7-16,3-1-2 0,0 0-4 0,2 0 1 15,0 1-2-15,1-2 1 0,-1-1-2 0,1 0 5 16,-2-2-1-16,-1 1 3 0,-1-2-2 16,-2 1 0-16,-20 16-3 0,26-26 6 0,-26 26 4 15,9-20 6-15,-9 20 2 0,-4-18-1 16,4 18-7-16,0 0-5 0,-26-20-2 0,26 20-1 15,-32-2-1-15,12 4-1 0,0 4 3 0,-5 3 0 16,-1 3 6-16,-2 3 2 0,1 3 4 0,0 1-2 16,2 4-12-16,-1 0-2 0,4 4 0 0,3-2 0 15,2-1 0-15,3-2 0 0,5 0 0 0,5-4 0 16,4-1 0-16,0-17 0 0,12 29 0 16,-12-29 0-16,32 22 0 0,-9-15 0 15,2-2 0-15,6-5 0 0,5-4 0 0,6-3 0 0,0-4 0 16,6-2 0-16,-3-2-9 0,1-1-11 15,-1-2-5-15,-3 2-2 0,0-2-3 0,-3 3 0 16,-5-4-2-16,0 4 3 0,-6-2-3 0,-1 1 7 16,-7 0 2-16,-20 16 10 0,26-24 5 0,-26 24 12 15,0 0 13-15,8-17 9 0,-8 17 10 16,0 0 0-16,0 0-9 0,-28-2-5 0,28 2-6 16,-24 11-2-16,24-11 0 0,-29 24 0 0,13-7 1 15,-1 2-3-15,0 2 2 0,0 1-5 0,0 2 3 16,-1 0-4-16,2 0-1 0,2-2-7 0,2-3 0 15,6-2 0-15,6-17 0 0,-6 23 0 0,6-23 0 16,0 0 0-16,0 0 0 0,0 0 0 16,17 10 0-16,-17-10 0 0,22-14 0 15,-22 14 0-15,30-31 0 0,-10 9 0 0,1-2 0 16,-1-1 0-16,2-1 0 0,-1 1 0 0,-1 1 0 16,0 1 0-16,-2 2 0 0,-2 3 0 0,-16 18 0 15,28-28 0-15,-28 28 0 0,18-13 0 0,-18 13 0 16,0 0 0-16,0 0 0 0,0 0 0 0,0 0 0 15,0 0 0-15,15 22 0 0,-15-22 0 16,6 35 0-16,-5-13 0 0,0 1 0 0,1-2 0 16,-2 0 0-16,3-2 0 0,3-1 0 0,3-1 0 15,-9-17 0-15,27 30-30 0,-27-30-38 16,38 21-44-16,-38-21-76 0,53-4-364 0,-28 8-57 0,1-4 122 16</inkml:trace>
  <inkml:trace contextRef="#ctx0" brushRef="#br0" timeOffset="26853.4224">21998 10058 1926 0,'-24'2'105'0,"24"-2"-89"0,-26 0-16 0,26 0 0 15,-18-5 0-15,18 5 0 0,-19-8 0 0,19 8 0 16,0 0 0-16,-19-9 0 0,19 9 0 0,0 0-8 16,0 0-62-16,10-22-37 0,7 32-129 15,-17-10-401-15,0 0 35 0,18 1 216 0</inkml:trace>
  <inkml:trace contextRef="#ctx0" brushRef="#br1" timeOffset="37050.513">21688 10363 425 0,'0'0'172'0,"0"0"-105"0,0 0-22 15,0 0-18-15,-19-10-12 0,19 10-2 0,0 0-2 16,-19-4 3-16,19 4 0 0,-17-3-1 0,17 3-1 16,-21-1 5-16,21 1 7 0,-27 2 12 15,27-2 5-15,-34 5 7 0,15 0 0 16,-4-3 3-16,5 5 0 0,-9-6 5 0,5 7 1 16,-6-5-4-16,4 3-3 0,-5-4-11 0,2 3-9 15,-3-4-7-15,1 4-4 0,-3-4-5 0,3 2 0 16,-3-3-2-16,3 2 1 0,-3-2-3 0,1 0-3 15,-1-1-1-15,-1-2-4 0,0 2 0 0,-3-1 0 16,0 1-1-16,-3-1 0 0,0 1 0 0,-1-1 0 16,-2 0 0-16,-2 2 1 0,-2-1 0 15,1 1-2-15,-3 1 0 0,0 1 1 0,0 0 0 16,-2 2 1-16,-3 1-2 0,0-2 2 16,-1 2 1-16,-3 0 2 0,1 0 2 0,2 1 4 15,-4-4 1-15,4 3 2 0,-4-4 1 0,6 2 0 16,-3-3-2-16,3 1-1 0,-1-2-3 0,-1 1-1 15,2-3 0-15,-2 2-2 0,2-1-1 0,0-2 0 16,1-1-1-16,0 0 0 0,0 0 1 16,2 1-3-16,-1-1 1 0,1 0-3 0,-2 0 1 15,1 1-2-15,-1 2 2 0,0 0-1 0,-1-1 0 16,-2 2 1-16,1 0-1 0,1 0 0 0,-3 1 0 16,3 1 0-16,-1 0 1 0,-1 0-1 0,-1 0 0 15,-2-1 1-15,0 2-1 0,-3 0 1 16,3-1-1-16,-2 2 1 0,1-2-1 15,1 0 1-15,1 0 1 0,4 1 2 0,-2-2 2 16,-1 0 0-16,1 0 0 0,-1 0-1 0,-1-2 0 16,3 2-1-16,-1 0 0 0,-1-1 0 0,2 1-1 15,1-1-1-15,-1 0-2 0,2-1 1 0,0 1-1 16,-2 0 0-16,-1 1 1 0,-1-1-1 0,1 0-1 16,-2 1 1-16,1 0 1 0,-1 0-1 0,0 0 1 15,-1 0 0-15,2 0-1 0,2-2 1 16,0 1-1-16,-1 0 1 0,-1-1 1 0,-1-1-2 15,0 1 2-15,3-1-2 0,-1 0-1 16,0 0 0-16,1 0 2 0,2 0 1 0,1 0 3 0,0-2-2 16,2 0 0-16,-2 1-2 0,1-1 1 15,-3 2-2-15,1 0 0 0,-2 0-1 0,1 2 0 16,-1-1 0-16,-1 1-1 0,2 1 0 0,-3 1 0 16,2-1 1-16,-1 3 1 0,-1-2-1 15,1 1 0-15,-2 1 0 0,-2-2 1 0,3 0 0 16,-1 0 0-16,0 1 1 0,1-2-1 0,1 0-1 15,1 0 1-15,1 0-1 0,-2 0 1 0,-1-2 1 16,-1 2-1-16,2 0 0 0,-1-1 0 0,0 1-1 16,1-2 1-16,1 1 0 0,0-1 1 0,0 0-1 15,2 0 0-15,-1-1-1 0,0 1 1 16,1-2-1-16,-3 2 1 0,3-1 0 16,-1 1 0-16,0-1 0 0,0 1-2 0,0 1 0 15,-1 1 0-15,3-1 1 0,-1 1 0 0,-2-2 1 0,2 2-1 16,-2 0 1-16,1 2 0 0,-2-1 0 0,1 0 0 15,0 0 1-15,1 2-2 0,0-3 1 0,-2 1 1 16,2 1-1-16,1 1 1 0,-2 0 0 16,0 0-1-16,-2-1 0 0,0 2 1 15,0-2 0-15,1 2 0 0,-2 1 1 0,1-2-3 16,-1 2 0-16,-2 0-2 0,2 0 1 0,0 1 1 16,-1-1 2-16,0-2-1 0,-4 2 0 0,1 0 0 15,0 0 0-15,1 0-1 0,0 0 1 0,0-2-1 16,1 0 1-16,0-1 0 0,3 0 1 0,-2 0-1 15,0 0 0-15,-1-1 0 0,1-1 0 16,-1 1 1-16,1-1-1 0,-2 0-1 0,2 0 0 16,-1 0-2-16,-1 0 2 0,1 2-1 0,-2 0 2 15,1-1 0-15,-3 3-1 0,0 0 1 0,0-1-1 16,-1 2 1-16,1-1 0 0,-2-1 0 16,2 2 0-16,1-1-1 0,-1-1 1 0,2 2-1 15,-4-1 2-15,1-1-2 0,0 1 2 0,-3-3-1 16,3 2 1-16,0-3 1 0,0 1-1 15,2-1 0-15,1 0-1 0,-2-1 0 0,0 1 1 16,1-3 0-16,-1 2-1 0,1 1 0 0,1-1 1 16,-2 1-1-16,1 0 0 0,-1 1 1 0,1 0-2 15,0 2 1-15,-3 0-1 0,0 2 0 0,1 0 1 16,0 0-1-16,-1 1 3 0,-1 1-1 0,3-1 1 16,-1 0-1-16,1-1-1 0,-1 1-1 0,-2-1 2 15,1 1-2-15,0 0 2 16,1-1-2-16,1 0 3 0,-1 0-1 0,2-2 1 15,0 1-2-15,2-2 0 0,-1 1 0 0,1 0 0 16,-1-1 0-16,-1-1 1 0,3 0-2 0,-4-1 3 16,3 1-1-16,1-1 1 0,0 0 1 0,3 0-4 15,-2 0 1-15,0 0-1 0,-3 0 0 0,2 0 1 16,-2 0 1-16,2 0-1 0,-2 0-1 16,2 0-2-16,-2 1 0 0,3-1 0 0,1 0 4 15,0 0-1-15,-1 0 1 0,0 0-2 0,0-1 0 16,-2 1 2-16,2 0-1 0,0-1 1 0,1-1-3 15,0-1-2-15,1-1 2 0,2 1-1 0,-1-1 2 16,3-1 2-16,-2-1 0 0,0 0-3 0,0-1 4 16,-2 0-2-16,3 1 0 0,-2-2-1 15,3 1-1-15,-1-1-3 0,-2 0 3 16,2 1-2-16,0 2 4 0,-3-1-1 0,0 2 0 16,-2 0 0-16,1 0-1 0,-1 1 1 0,1 1-1 15,-1 0-4-15,-1 1 0 0,1 0-2 0,-1 1 3 16,2 0 5-16,-1 0-1 0,0 1 2 0,1-1-1 15,-1 0-1-15,1 0 2 0,-1 0-2 0,1 0-1 16,1-1 0-16,1 1 0 0,-1-2 0 0,3 1 2 16,0-1 0-16,1 1-1 0,0-1 1 15,-1 0 1-15,-2 1-2 0,3-1 2 0,-2 1-2 16,2-1 0-16,0 1 0 0,0-1-1 16,2 1 0-16,-2 0 2 0,2 0-1 0,1 0 2 15,-3 1-2-15,-1 0 2 0,3 0-1 0,-2 1 0 16,-2 0 1-16,1 1-2 0,0 1 0 0,-1-1 0 15,2 2 1-15,1-2 1 0,1 3-1 16,0-1 1-16,0-1 0 0,1 2-1 0,-1-1 2 16,0 1-1-16,2 0 0 0,1-1 0 0,0 1 0 15,1 1-1-15,0-2 0 0,1 0 0 0,1-1 3 16,2 1-1-16,1-2 1 0,1 2-2 0,-1-2-1 16,0 1 0-16,-1-1 0 0,2 1 1 0,1 0 1 15,1 0-1-15,1-1 1 0,0-1-2 16,0 2 0-16,3-2 0 0,0 0 0 15,0 1 0-15,2 0 0 0,-1 0 0 0,2 1-1 16,-1-2 1-16,3 1 0 0,-1-1 1 0,-1 2 0 16,3-2-1-16,-1 1 2 0,0 0 0 0,0-1 0 15,1 0 1-15,1 0 0 0,0-1 0 0,2 0 0 16,-1 1-1-16,1-1-1 0,1 0 0 0,0-1-1 16,0 1-1-16,2 0 2 0,0 0-1 0,-1 0-1 15,3 0 1-15,0 0-1 0,-1 0 1 16,3 1 1-16,-1 1-1 0,18-2 1 0,-31 1-1 15,31-1-1-15,-28 1 1 0,28-1 0 0,-24 1-2 16,24-1 1-16,-19 3-7 0,19-3-7 16,0 0-13-16,-21-3-24 0,21 3-44 0,0 0-77 15,0 0-126-15,0 0-260 0,7-23 51 0,-7 23 483 16</inkml:trace>
  <inkml:trace contextRef="#ctx0" brushRef="#br2" timeOffset="48556.5895">789 11259 740 0,'0'0'98'0,"0"0"-12"0,-15-23-19 16,15 23-5-16,0 0 4 0,0 0-5 0,0 0-11 15,0 0-9-15,0 0-11 0,0 0-11 0,0 0-9 16,0 0-5-16,0 0-3 0,0 0-3 0,0 0-1 16,0 0 1-16,-17 15 2 0,17-15 9 0,-8 29 4 15,4-6 9-15,-2 2-4 0,2 7 2 16,-3 1 8-16,1 6-29 0,-2 0 27 0,0 6-25 16,-1-2 7-16,0 3 10 0,-2-1-12 0,1 0 11 15,1-3-10-15,0-2 8 0,-1-5-11 0,4-5 5 16,1-4-10-16,3-6 4 0,2-20-5 15,0 28 1-15,0-28-2 0,0 0 0 0,10 17 1 16,-10-17 0-16,0 0 0 0,0 0 1 16,0 0 2-16,0 0 3 0,20-15 7 0,-20 15-1 15,11-27 6-15,-3 5-8 0,-2-8 1 0,1-4-10 16,-1-5 5-16,1-3-8 0,1-2 8 0,-1-2-8 16,-2 3 8-16,-1-1-9 0,-3 1-9 0,-1 3 26 15,-1 0-23-15,-1 3 26 0,0 2-6 0,-1 4-8 16,0 2 12-16,0 6-6 0,0 4 5 15,3 19-6-15,-5-23-2 0,5 23-2 16,0 0 0-16,0 0 0 0,0 0-2 0,0 0-3 16,0 0-1-16,0 0 0 0,0 0 1 0,0 0 3 15,0 0-1-15,16 26 3 0,-16-26-4 0,18 28 3 16,-18-28-3-16,23 29 4 0,-23-29-4 0,24 27 2 16,-24-27-2-16,32 20 2 0,-14-11-1 0,2-1 1 15,-1-3 0-15,1-1 0 0,-1-2-2 0,1-2 2 16,0-1-1-16,-2-2 0 0,1-1 5 15,0-2-1-15,-2-3 0 0,3-1 1 0,-3-1-1 16,0-1-3-16,0-3 8 0,-17 15-3 0,30-33 6 16,-30 33-3-16,28-33 1 0,-28 33-8 0,22-25 3 15,-22 25-4-15,0 0 2 0,17-17-2 16,-17 17 1-16,0 0 0 0,0 0-1 0,0 0 1 16,0 0-2-16,2 22 2 0,0-4-2 15,-1 7 5-15,-2 9-7 0,1 6 8 0,-4 4 6 16,0 2-21-16,-1-2 22 0,1 2-24 0,-1-3 8 15,1-2 7-15,3-4-8 0,1-4 7 0,1-4-7 16,3-6-3-16,2-1-16 0,0-5-11 0,6 0-31 16,-12-17-15-16,27 23-19 0,-27-23-36 0,36 10-61 15,-36-10-85-15,22-17-208 0,5 20 86 0,-17-22 403 16</inkml:trace>
  <inkml:trace contextRef="#ctx0" brushRef="#br2" timeOffset="49197.2295">1446 11638 739 0,'0'0'130'0,"0"0"-53"0,0 0 7 15,0 0 0-15,14-17 5 0,-14 17-11 16,20-3-21-16,-20 3-15 0,19 0-13 0,-19 0-6 16,20-1-6-16,-20 1-5 0,25-5 5 0,-25 5 3 15,27-11 1-15,-27 11 0 0,27-14-8 0,-27 14-7 16,29-22 3-16,-12 10-1 0,-17 12 3 15,28-26-3-15,-28 26-1 0,14-23-5 0,-14 23 9 16,5-17 3-16,-5 17 5 0,0 0-2 0,-8-17-3 16,8 17-5-16,0 0-2 0,-24-10-3 0,24 10-2 15,-28 0 0-15,9 2 1 0,2 4 4 0,-5 2 1 16,1 3 6-16,-4 1 0 0,2 2 5 0,0 1-3 16,1 0 2-16,1 0-3 15,21-15-1-15,-31 30-3 0,31-30 0 0,-17 27-7 16,17-27 1-16,-6 20-5 0,6-20 1 0,3 22-3 15,-3-22 4-15,17 29-4 0,-17-29 1 0,31 27 0 16,-13-15 1-16,3-2-3 0,1-2 1 0,3-1-7 16,1-3-5-16,2 1-12 0,-2-5-10 0,7 2-9 15,-4-6-12-15,8 4-15 0,-8-13-23 0,15 14-92 16,-17-22-14-16,20 16-24 0,-15-15-111 16,-1-11-52-16,19 15 226 0</inkml:trace>
  <inkml:trace contextRef="#ctx0" brushRef="#br2" timeOffset="49431.611">2194 10859 1293 0,'-25'7'161'0,"25"-7"-115"16,-22 34-16-16,15-7 3 0,-3-1-7 0,4 9 7 15,-5 4-16-15,4 8 3 0,-1 3-12 0,1 2 8 16,4 2-15-16,2-2 8 0,3 3-13 0,2 0-6 15,1 1 21-15,2-3-22 0,-1-2 21 0,2-4-14 16,2-3-15-16,-3-7-6 0,6-1-25 16,-6-9-7-16,9 3-42 0,-16-30-82 0,22 35-39 15,-22-35-81-15,0 0-169 0,28 15 208 0,-31-35 262 16</inkml:trace>
  <inkml:trace contextRef="#ctx0" brushRef="#br2" timeOffset="49634.743">1965 11444 1537 0,'0'0'63'0,"-29"16"-21"0,29-16-13 0,-17 12-11 15,17-12-3-15,0 0-8 0,0 0-4 0,10 22-4 16,-10-22 2-16,26 17-2 0,-5-10 2 0,3-2-2 16,4-4 1-16,4-2-1 0,3-3-1 0,5-1-11 15,0-5-14-15,9 3-19 0,-4-9-28 16,10 10-23-16,-10-13-5 0,14 15-51 15,-14-16-20-15,16 14-49 0,-10-7-67 0,-5-9-74 16,14 26 213-16,-30-24 150 0</inkml:trace>
  <inkml:trace contextRef="#ctx0" brushRef="#br2" timeOffset="50025.3745">2843 11418 1100 0,'-27'-6'149'0,"27"6"-48"0,-35 6-29 0,35-6 6 16,-39 9 4-16,21 1-47 0,-6-3 20 0,3 5-40 15,-5 2 13-15,4 4 3 0,-2-2-7 0,2 3 4 16,-1 0-7-16,4 3 4 0,-2 1-8 16,4 1 4-16,2-1-8 0,3 1-1 0,4-2-6 15,3-1-1-15,2-2-4 0,3-19 1 0,4 27-4 16,-4-27 3-16,16 17-3 0,-16-17 2 16,29 10-1-16,-8-6 0 0,1-4 2 0,2-4-1 15,3-2 2-15,-2-6-1 0,3-2 1 0,0-4-4 16,1-4 3-16,-2-1-3 0,-3-1 4 0,0 0-5 15,-6 1 5-15,-1 0-5 0,-5 2 5 0,-2 3-3 16,-3 1 2-16,-7 17-2 0,7-27 2 0,-7 27-2 16,0 0 3-16,0-17 0 0,0 17 2 15,0 0-2-15,0 0-3 0,0 0 0 16,0 0-3-16,-9 23 2 0,5-6-2 0,0 7 5 16,1 4-5-16,-1 1 6 0,3-1-6 0,1-2 3 15,2-2-11-15,1-4-3 0,4-2-10 0,-7-18-2 16,19 23-4-16,-19-23-2 0,31 8-6 0,-13-13-12 15,10 0-21-15,-5-18-33 0,16 8-83 0,-16-28-110 16,14-2-231-16,8 7 45 0,-13-24 484 16</inkml:trace>
  <inkml:trace contextRef="#ctx0" brushRef="#br2" timeOffset="50197.254">3370 10928 1551 0,'-20'19'81'16,"7"13"-25"-16,-4 3-13 0,6 12 0 15,-5 2-16-15,1 10 4 0,0 0-16 16,4 0 6-16,1 3-16 0,5-2-7 0,3-3 11 16,2-5-20-16,4-5 3 0,1-6-15 0,9 0-28 15,-5-12-22-15,12 10-79 0,-14-22-28 0,21 18-79 16,-18-12-232-16,7-16 17 0,16 13 317 0</inkml:trace>
  <inkml:trace contextRef="#ctx0" brushRef="#br2" timeOffset="50812.7547">4747 11268 1089 0,'0'0'262'16,"0"0"-169"-16,0 0-33 0,0 0-9 0,0 0-5 15,0 0-5-15,0 0-13 0,0 0-12 16,0 0-9-16,0 0-3 0,-6 23-5 0,6-23 2 15,-4 35-2-15,0-9 5 0,-1 5-7 16,1 2-9-16,0 3 26 0,-1 0-27 0,1 0 26 16,-1 0-10-16,1-1-12 0,1-4-3 0,3 1-29 15,-3-9-8-15,8 4-21 0,-5-27-23 0,10 40-46 16,-10-40-75-16,11 23-74 0,-11-23-143 0,0 0 76 16,21 13 355-16</inkml:trace>
  <inkml:trace contextRef="#ctx0" brushRef="#br2" timeOffset="51000.2558">4578 11462 1439 0,'-31'-17'123'15,"31"17"-48"-15,-24 5-3 0,24-5-13 0,0 0-17 16,0 0-13-16,0 0-19 0,0 0-4 0,1 18-7 16,-1-18 1-16,24 13 0 0,-4-9 0 0,6-4 0 15,5-3-9-15,8-4-13 0,2-8-5 16,12 4-60-16,-4-13-10 0,19 17-127 0,-18-22-174 15,12 7-137-15,6 7 81 0,-16-15 454 0</inkml:trace>
  <inkml:trace contextRef="#ctx0" brushRef="#br2" timeOffset="51565.3375">6158 11090 1267 0,'-11'17'55'15,"11"-17"-27"-15,-28 13 2 0,11-6 3 0,1 10 2 16,-4-3-3-16,2 9 2 0,-6-4-4 16,5 6 12-16,-5 0-3 0,4 6 5 0,-3 0-7 15,4 8 7-15,-2-4-10 0,4 5-15 0,1 0 19 16,5 0-29-16,3-1 18 0,4-2-11 0,5-3-13 15,4-3 5-15,5-2-7 0,4-2 3 16,5-4-5-16,4-4 5 0,5-4-5 0,3-5 4 16,7-7 2-16,6-3 0 0,3-7 2 0,4-8-3 15,2-5 0-15,0-7-4 0,2-4 6 0,-2-4-7 16,-3-5 7-16,-7-2-9 0,-6-4-7 0,-6 0 21 16,-6-2-22-16,-4 3 22 0,-8 0-5 0,-5 2-8 15,-7 5 8-15,-5 1-8 0,-4 1 7 16,-6 4-7-16,-4 0 5 0,-4 3-7 15,-3 6 0-15,-3 4-8 0,0 5 0 0,-4 5-2 16,-1 5 3-16,1 4 0 0,-1 7 1 0,2 5 1 16,3 5-6-16,2 5 0 0,2 8-13 0,3-1-8 15,8 8-33-15,-2-9-32 0,19 13-88 0,-13-23-115 16,12 10-229-16,16 2 20 0,-19-30 442 0</inkml:trace>
  <inkml:trace contextRef="#ctx0" brushRef="#br2" timeOffset="52096.5967">7216 11378 1129 0,'-42'13'100'0,"42"-13"-83"0,-26 21 10 15,26-21-11-15,-31 29 18 0,13-9-34 0,-3 1 7 16,-6 3-17-16,0 0 10 0,-3 4 9 0,-1 1-6 15,1 0 13-15,-2-1 1 0,4 2 9 0,-2-6-5 16,3 3 1-16,2-4-14 0,4-4 1 16,3-3-9-16,18-16 1 0,-21 17-21 0,21-17-38 15,0 0-32-15,0 0-23 0,0 0 0 0,4-32 19 16,-4 32 24-16,22-40 12 0,-9 16 10 0,0-2 9 16,2-1 14-16,-4 0 8 0,0 1 42 0,-4 2 32 15,-5-2 44-15,-2 26 19 0,0-35 18 16,0 35-18-16,-7-19-7 0,7 19-14 0,0 0-11 15,0 0-11-15,0 0-15 0,0 0-14 16,0 0-22-16,0 0-12 0,0 0-10 0,0 0-3 16,0 0-2-16,-1 22 4 0,1-22-3 0,21 23 2 15,-21-23-3-15,34 23 2 0,-12-14-3 0,2-1-7 16,6-1-11-16,2-5-14 0,7 5-25 0,-4-9-18 16,9 10-37-16,-14-15-43 0,18 17-79 0,-17-11-146 15,2-8-95-15,15 16 241 0</inkml:trace>
  <inkml:trace contextRef="#ctx0" brushRef="#br2" timeOffset="52565.3619">7512 11381 820 0,'-26'3'502'0,"26"-3"-429"15,-23 5-24-15,23-5-4 0,-21 14-5 0,21-14 7 16,-20 24-37-16,8-7 35 0,3 7-27 0,-2-2 15 15,4 6 5-15,-3-4-12 0,5 2 5 0,-1-2-11 16,5-1 0-16,1-3-9 0,4-2-2 0,-4-18-6 16,13 30 1-16,-13-30-4 0,23 19 2 0,-23-19-1 15,33 8 0-15,-12-9 0 0,-1-1 0 0,2-6 1 16,0-4-2-16,1-2 3 0,0-4-3 16,0-3 3-16,0-1-4 0,-1-2 4 15,0-1-5-15,-2 1 5 0,-3 1-5 0,-4-2 5 16,-1 2-5-16,-1 4-10 0,-3 2 28 0,-8 17-30 15,12-20 30-15,-12 20-14 0,0 0-1 0,0 0 3 16,0 0-1-16,0 0-2 0,0 0 0 0,0 0-4 16,0 0-15-16,-4 35 31 0,-1-7-27 0,-1 5 26 15,-1 6-7-15,-1 3-8 0,0 3 10 16,1 6-11-16,-2 3 9 0,1 3-11 0,-1 1 13 16,1 0-13-16,-1-2 13 0,-1 0 3 0,-1-4-21 15,0-4 26-15,2-3-21 0,-3-5 10 0,-1-5 8 16,1-3-5-16,0-3 8 0,-1-4-3 15,-2-4 6-15,-1-4-8 0,16-17 1 0,-30 26-5 16,30-26-1-16,-27 9-3 0,27-9-4 16,-23-3-5-16,23 3-7 0,-23-17-10 0,23 17-11 15,-19-30-14-15,5 4-22 0,12 7-28 0,-10-18-58 16,20 21-109-16,-20-11-229 0,12-11-43 0,10 11 306 16</inkml:trace>
  <inkml:trace contextRef="#ctx0" brushRef="#br2" timeOffset="53424.7737">8451 11468 759 0,'0'0'249'0,"-25"-3"-180"0,25 3-18 15,-16-17 12-15,16 17 9 0,-21-16 1 0,21 16-10 16,-28-14-25-16,28 14 11 0,-37-14-18 15,19 12 11-15,-8-5 1 0,4 4 0 0,-4-2-4 16,1 7-4-16,0-4-2 0,1 5-4 0,-2 0 0 16,2 4-1-16,-3 1-5 0,3 3-21 0,-2 2 27 15,2 5-25-15,-1 3 25 0,2 3-8 16,3 0-7-16,3-1-1 0,2 0-7 0,4 0 0 16,3 0-6-16,1-1 4 0,6-3-6 0,2-1 5 15,-1-18-3-15,15 28 0 0,-15-28-1 0,29 21 3 16,-9-14-3-16,2-2-2 0,3-5-1 0,6-3-1 15,-1-4 3-15,4-4 3 0,-1-3 2 0,0-3-3 16,1-2 2-16,-4-3-4 0,0 0 4 16,-3 0-3-16,-2-2 3 0,-4 2-3 15,-2 1 2-15,-5 0-2 0,-4 0 2 0,-3 3-2 16,-2 1-8-16,-5 17 23 0,3-26-22 0,-3 26 23 16,-5-22-14-16,5 22-1 0,0 0 0 0,-11-17-1 15,11 17 2-15,0 0-3 0,0 0-2 0,-18 11 0 16,18-11-1-16,-14 31-11 0,7-5 25 0,-2 9-21 15,0 6 21-15,0 5-5 0,2 7-9 16,-2 4 12-16,2 3-12 0,-1 6 11 0,-2 0-11 16,0 2 10-16,0-3 4 0,2 1-13 0,-3-6 16 15,1-1-17-15,0-3 4 0,-1-2 10 0,1-4-7 16,-1-4 10-16,-3-7-5 0,2-4 3 16,-1-8-3-16,1-2 3 0,1-8-8 0,11-17-2 15,-20 19 0-15,20-19 0 0,-17 5 0 0,17-5 0 16,-23-9 0-16,23 9 0 0,-32-28 0 15,14 6-12-15,2-5-7 0,0-6-9 0,6-1-8 16,-3-6-13-16,6 3-4 0,-4-7-24 0,10 7-16 16,-11-15-49-16,19 18-62 0,-19-20-89 0,16 8-221 15,6 12 42-15,-8-16 418 0</inkml:trace>
  <inkml:trace contextRef="#ctx0" brushRef="#br2" timeOffset="53862.284">8571 11635 1617 0,'0'0'52'0,"0"0"-29"15,0 0-10-15,0 0-3 0,0 0-2 0,0 0 4 16,1-18 4-16,-1 18-2 0,21-20-1 0,-4 6-11 15,1 0 1-15,4-2-6 0,1 0 3 0,0 1 0 16,-1-1 2-16,0 0-3 0,0 1 3 0,-3-1-3 16,-2 1-12-16,-17 15 31 0,24-23-29 15,-24 23 38-15,13-18-10 0,-13 18 2 16,0 0 6-16,0-23-10 0,0 23-2 0,0 0-6 16,-23-22-1-16,23 22-3 0,-26-7 0 0,26 7-1 15,-35 1-1-15,16 4 1 0,-3 2 1 0,0 4 4 16,-1 4 4-16,0 2-13 0,-1 2 25 0,4 7-23 15,0-1 18-15,1 5-7 0,2 0-6 0,1-1 2 16,4-1-5-16,3-2 2 0,6-3-5 16,3-2 3-16,3-4-5 0,5 0 3 0,-8-17-4 15,25 26 2-15,-7-18-3 0,4-2-2 0,6-6-7 16,3-3-7-16,4-5-6 0,5-5-13 0,3 0-7 16,-4-8-21-16,9 7-22 0,-11-13-28 15,11 14-22-15,-15-18-28 0,12 18-27 0,-18-13-10 16,9 10-46-16,-6 1-34 0,-16-13-30 0,19 21 315 15</inkml:trace>
  <inkml:trace contextRef="#ctx0" brushRef="#br2" timeOffset="54143.5458">9160 11459 972 0,'-17'-3'201'0,"17"3"-82"0,-24 17-10 15,18 0-33-15,-11-8-5 0,10 9-10 0,7-18-17 16,-23 31-4-16,23-31-11 0,-20 32 1 0,20-32-8 16,-13 34 2-16,13-34-7 0,-8 30 3 0,8-30-7 15,-4 22 0-15,4-22-4 0,0 0-2 16,1 18-3-16,-1-18-1 0,0 0-1 15,0 0 0-15,0 0 1 0,17-1 1 0,-17 1 6 16,0 0 2-16,23-23 2 0,-23 23 0 0,22-29-2 16,-11 10-5-16,1 0 0 0,0 0-4 0,-1-1 2 15,3 1-4-15,-2 1 3 0,1 1-4 0,-13 17 2 16,25-28-2-16,-25 28 1 0,20-16 0 0,-20 16-2 16,0 0 1-16,22-2-2 0,-22 2-3 15,0 0 5-15,23 21-4 0,-13-5 1 0,-1 4 5 16,0 3-13-16,-1 1 3 0,0 4-14 0,-2-2-7 15,4 3-17-15,-3-4-17 0,9 7-52 0,-16-32-98 16,32 34-322-16,-13-16-43 0,-1-8 224 16</inkml:trace>
  <inkml:trace contextRef="#ctx0" brushRef="#br2" timeOffset="55662.3582">10491 11587 707 0,'0'0'59'0,"11"17"-51"0,-11-17 0 0,0 0 13 16,17 6 8-16,-17-6 13 0,23 1 3 0,-23-1-1 15,33-3 0-15,-16-2 1 0,6 2 0 0,-2-3 8 16,6 4 1-16,-4-5-3 0,7 4-10 0,-3-2-11 16,3 3-11-16,0-2-4 0,0 2-3 15,-2-1 0-15,1 3-1 0,-1 0-1 0,1 2-1 16,-1-2-3-16,0 2 0 0,1-1-3 16,1 2-2-16,0 0 2 0,2 0-1 0,-2-1 1 15,2 1 0-15,0-1-2 0,3-1 2 0,-1 0-1 16,2 1 2-16,1-4 4 0,1 2 2 0,1-1 3 15,3 1 1-15,-2-1 1 0,1 1 0 0,1-2 0 16,0 2-1-16,1-3-1 0,2 4 2 0,-2-2-1 16,2 2-1-16,0 1-3 0,0 0-5 15,0 0-2-15,-1 2 0 0,0 0 0 0,1 0 0 16,-1 1-1-16,-2-1 0 0,0 2-1 0,-2-1 1 16,1 0-1-16,1 0 1 0,1-3 3 15,4 0 1-15,-2-2 2 0,4 2 4 0,-1-5-2 16,3 2 3-16,-2-4-3 0,4 1-1 0,-3 0-1 15,0-1-1-15,0-1 1 0,-1 1-4 0,3-1 4 16,-1 1-2-16,0 0 0 0,0 2-2 16,-1-2 0-16,-2 1-2 0,2 0-1 0,-1 2 1 15,-2 0-2-15,-1 2 1 0,-1-3-1 0,-2 3 0 16,-2 0 1-16,0 0-1 0,1 1-1 0,1-2-1 16,-2 1 1-16,3-1-1 0,-4 0 3 0,1-2 0 15,2 1 0-15,-1 0-1 0,1-2 0 0,0 0 0 16,-1 1 1-16,-1-2-1 0,1 0 1 15,-2 0-1-15,2-1 1 0,0 0 0 16,-1 1 2-16,1-1-2 0,-2 0 1 0,1 2-2 16,-1 0 0-16,-1 1 0 0,-2 1 1 0,-2 1 0 15,-1-1-1-15,-3 2-1 0,-4 2 1 0,-4-1 0 16,-3 0-1-16,-3 1 2 0,-17-2-1 0,23 6-1 16,-23-6 0-16,0 0 0 0,0 0 2 0,0 0 4 15,0 0 7-15,0 0 3 0,0 0-2 16,0 0-2-16,0 0-7 0,-22 8-2 0,22-8-1 15,-26-4 0-15,26 4 1 0,-27-7-2 0,27 7 2 16,-31-11-2-16,14 3 1 0,17 8-1 0,-34-17-13 16,15 7 13-16,-1 1-13 0,-2 1 30 15,3-2-15-15,-3 2 15 0,0-1-13 0,0 3-1 16,-2-1 3-16,1 1-1 0,0 1 0 0,-1-1-3 16,1 1 2-16,0 2-3 0,1-1 1 15,3 2 1-15,1-2 0 0,18 4 1 0,-31-6 1 16,31 6 1-16,-20-6 0 0,20 6 0 0,0 0-2 15,0 0-2-15,0 0-1 0,0 0-2 0,0 0 1 16,6-23-1-16,-6 23 1 0,30-17 1 0,-8 7 0 16,2 1-1-16,5 0 0 0,6 1-2 0,1 2 2 15,2 1 0-15,2 2 1 0,0 2-1 16,0 2-1-16,-1 3 1 0,0 2-2 16,-4 1 4-16,-3 2-3 0,-3 0 2 0,-1 4-2 15,-4 0 1-15,-1 1-2 0,-1 1 3 0,-3 2-3 16,-2 0 4-16,-3 2-4 0,-3-1-11 0,-1 2 25 15,0 0-25-15,-3-2 26 0,-2 2-10 0,-2-3-1 16,-3-17 5-16,2 31-3 0,-2-31 5 0,-7 28-5 16,7-28 4-16,-14 30-3 0,14-30 3 15,-26 28-5-15,9-15 2 0,-3-1-4 0,-2 2 0 16,-5-1-1-16,0 0 3 0,-4 0-1 0,-2 0 5 16,-1-1-1-16,-2-1 2 0,-1-1-2 0,2-1-1 15,0 1-3-15,4-2 0 0,0-3-2 0,6 1 1 16,3-1-1-16,5-3-2 0,17-2-5 15,-19 3-7-15,19-3-12 0,0 0-12 0,0 0-22 16,0 0-23-16,0 0-29 0,0 0-55 16,24-4-140-16,-6-6-246 0,4-3 34 0,12 8 374 15</inkml:trace>
  <inkml:trace contextRef="#ctx0" brushRef="#br2" timeOffset="56687.2401">15887 11178 1202 0,'0'0'81'16,"5"-28"-42"-16,-5 28-7 0,11-20-2 16,-11 20 8-16,0 0 15 0,0 0 7 0,0 0-3 15,0 0-12-15,0 0-12 0,-6 29-14 0,3-7 2 16,-4 2-3-16,2 5 6 0,-3 3-6 0,-2 4 5 15,-2 0-8-15,0 4-14 0,0 1 23 0,-1 1-25 16,0 1 25-16,0 0-9 0,-1-3-8 16,2 0 8-16,-1-3-12 0,2 0 8 0,0-7-6 15,1-4 4-15,2-5-3 0,8-21 2 0,-9 24-6 16,9-24 0-16,0 0-4 0,0 0 2 0,0 0-1 16,0 0 0-16,0 0 3 0,0 0-2 0,14-31 3 15,-6 5-2-15,4-7 4 0,0-7-7 0,4-6 7 16,1-3-8-16,1 0-4 0,2-1 20 15,-1 1-19-15,-2 0 18 0,0 3-7 16,-3 3-9-16,-2 3 10 0,-1 2-9 0,-1 2 7 16,-2 5-6-16,-1 5 4 0,-2 7-2 0,-5 19 1 15,0 0 1-15,0 0 0 0,0 0-1 0,0 0-1 16,0 0-1-16,0 0-1 0,0 0 2 0,0 0-2 16,6 30 4-16,-3-12-5 0,0-1 4 0,2 1-2 15,-5-18 2-15,15 32-2 0,-15-32 2 16,27 24-2-16,-9-14 4 0,3-4-1 0,2-3 2 15,3-3 3-15,4-2 0 0,1-4 4 16,6-4-1-16,0-2 0 0,2-4-2 0,-2-1-1 16,-3-2-6-16,-3-3 5 0,-4 3-4 0,-4 0 1 15,-3 0-3-15,-20 19 0 0,25-24 0 0,-25 24 0 16,0 0 0-16,0 0 0 0,19-16 0 0,-19 16 0 16,0 0 0-16,0 0 0 0,0 0 0 15,0 0 0-15,-10 30 0 0,3-9 0 0,0 8 0 16,-1 6 0-16,2 2 0 0,1-1 0 0,-1 1 0 15,4 1 0-15,-2 1 0 0,3-3 0 0,2 0 0 16,1-1-4-16,1-3-25 0,4-1 13 0,-2-5-11 16,6-1-17-16,-3-6-16 0,12 3-34 0,-20-22-42 15,40 28-86-15,-40-28-134 0,32-4-188 0,-3 7 62 16,-10-20 450-16</inkml:trace>
  <inkml:trace contextRef="#ctx0" brushRef="#br2" timeOffset="57062.2524">16776 11357 1270 0,'-24'33'275'0,"-5"-27"-166"0,29-6-82 0,0 0-19 16,-16 23 2-16,16-23 0 0,0 0-16 0,13 18 38 16,-13-18-31-16,26 10 35 0,-9-5-17 0,3-5-5 15,5 0-2-15,3-4-19 0,2 0 13 16,2-2-18-16,1 0 30 0,-2-2-15 0,0-2 14 15,-2 0-15-15,-4-1-2 0,-3 1 2 0,-3-1-3 16,-19 11 4-16,25-22 0 0,-25 22 6 16,12-21 1-16,-12 21 5 0,-3-20-4 0,3 20 0 15,-13-23-6-15,13 23-2 0,-19-22-2 0,19 22 2 16,-29-16-1-16,11 13 2 0,0 2 1 0,-1 1 0 16,1 4 4-16,-3 2 0 0,2 5 1 0,-2 5-1 15,2 2 1-15,-1 5-3 0,1 1 4 0,-1 3-5 16,3 1-11-16,4 1 19 0,1 1-24 0,6 0 21 15,1 2-6-15,5-3-8 16,2-4 4-16,4-1-2 0,5-6-2 0,6-1-2 16,5-5 0-16,5-4-7 0,3-7-4 0,8-4-8 15,2-7-12-15,11-5-14 0,1-12-26 0,9 6-26 16,-6-22-47-16,19 20-96 0,-23-19-202 0,11 0-65 16,3 12 177-16</inkml:trace>
  <inkml:trace contextRef="#ctx0" brushRef="#br2" timeOffset="57312.2554">17807 10791 1752 0,'0'0'54'0,"-24"30"-50"0,13-10 31 16,5 2-6-16,-2 1-12 0,0 4 5 15,-1 2-5-15,1 3 3 0,0 2-10 0,0 4 2 16,0 5-11-16,-2 3 6 0,2 3-7 0,-2 1 5 15,3-1-10-15,-3 1 8 0,-1 1-1 0,-2-2-17 16,2 1 9-16,-3-5-24 0,5-1 2 0,-2-7-3 16,6 0-28-16,-4-11-14 0,10 4-22 0,-1-30-26 15,5 36-73-15,-5-36-347 0,0 0 16 0,22 15 259 16</inkml:trace>
  <inkml:trace contextRef="#ctx0" brushRef="#br2" timeOffset="57499.7627">17479 11192 1464 0,'-25'-10'358'15,"25"10"-262"-15,-24 12-62 0,24-12-13 0,0 0-8 16,0 0-6-16,0 0-5 0,0 0-1 0,22 14 1 16,-1-11-1-16,6-3-1 0,4-1 0 0,6-2-4 15,2-2-12-15,5 3-21 0,-2-5-24 0,8 8-25 16,-6-11-21-16,12 13-12 0,-11-13-6 0,18 18-53 15,-19-17-67-15,13 9-231 0,4 11 15 16,-16-17 378-16</inkml:trace>
  <inkml:trace contextRef="#ctx0" brushRef="#br2" timeOffset="57921.6633">18497 11317 1216 0,'-38'-8'149'15,"15"10"-57"-15,-12-10-5 0,8 10-11 16,-9-5-14-16,5 5-9 0,-5-1-5 0,4 5 0 16,-4 1-1-16,3 4-5 0,-1 1-8 0,5 5-5 15,-1 2-8-15,6 1-4 0,1 1-8 0,2 2-12 16,6-2 19-16,2 2-21 0,5-1 14 16,3-1-9-16,5-4 0 0,0-17 0 0,10 25 0 15,-10-25 0-15,28 17 0 0,-9-12 0 16,7-5 0-16,3-5 0 0,2-5 0 0,7-4 0 15,1-6 0-15,1-1 0 0,-1-6 0 0,-4 0 0 16,-2 0 0-16,-1-1 0 0,-9 4 0 0,-2 1 0 16,-7 3 0-16,-3 2 0 0,-11 18 0 0,15-25 0 15,-15 25 0-15,0 0 0 0,0 0 0 0,0 0 0 16,0 0 0-16,0 0 0 0,0 0 0 0,0 0 0 16,-23 15 0-16,11 6 0 0,-1 4 0 15,0 3 0-15,0 3 0 0,0-1 0 0,4 0 0 16,1-2 0-16,4-4 0 0,4-5 0 15,4-2 0-15,-4-17 0 0,21 22-16 0,-21-22-12 16,38 6-7-16,-15-13-13 0,9-3-12 0,-2-13-30 16,14 6-37-16,-14-23-63 0,27 17-103 0,-21-15-183 15,9-8-14-15,7 13 297 0</inkml:trace>
  <inkml:trace contextRef="#ctx0" brushRef="#br2" timeOffset="58077.8976">18946 10858 1326 0,'-14'25'365'0,"-20"-19"-238"15,34-6-56-15,-31 33-22 0,16-9-6 0,-1 3-18 16,0 5-1-16,-1 5-9 0,2 6-13 16,-4 3-2-16,5 2 0 0,-1 3 0 15,3-2 0-15,6 0 0 0,-1-3 0 0,5-1-7 16,1-5-36-16,5 1-1 0,1-8-41 0,11 5-31 16,-13-21-90-16,26 9-338 0,-15-3-25 0,0-7 137 15</inkml:trace>
  <inkml:trace contextRef="#ctx0" brushRef="#br2" timeOffset="58796.6666">20429 11088 1065 0,'-31'-22'149'0,"31"22"-85"0,-23-5 5 15,23 5 7-15,-25-3 4 0,25 3-10 0,-31 2-13 16,14 1-6-16,-5-3-6 0,5 5-2 16,-5-2-5-16,2 4-1 0,1-1-3 0,0 7-2 15,-2 0-5-15,1 6-1 0,-1 1-4 0,4 3 0 16,-2 5-9-16,2 1 2 0,1 4-9 16,3 1 0-16,2 1-6 0,4 0 0 0,3-4 0 15,4-1 0-15,5-3 0 0,2-3 0 0,4-2 0 16,4-3 0-16,2-3 0 0,4-3 0 0,0-4 0 15,6-3 0-15,2-5 0 0,2-5 0 0,4-4 0 16,2-5 0-16,1-8 0 0,3-6 0 0,-2-8 0 16,-1-2 0-16,-1-4 0 0,-3-2 0 15,-2 1 0-15,-4-1 0 0,-5-1 0 16,-4 2 0-16,-6-1 0 0,-2 3 0 0,-7 3 0 16,-4 4 0-16,-4 3 0 0,-5 2 0 0,-2 5 0 15,-5 4 0-15,-4 6 0 0,-1 4 0 0,-5 7 0 16,-3 5 0-16,-3 8 0 0,-1 4 0 0,-1 5 0 15,2 5 0-15,0 1 0 0,2 2 0 0,4 1 0 16,5 0-8-16,8 0-29 0,3-5-12 16,13 4-28-16,-3-28-29 0,24 44-72 0,-24-44-121 15,35 13-265-15,2-5 23 0,-2-13 354 0</inkml:trace>
  <inkml:trace contextRef="#ctx0" brushRef="#br2" timeOffset="59077.9489">21200 11117 1472 0,'0'0'100'15,"-24"12"-39"-15,24-12-10 0,-27 20-16 16,27-20-10-16,-32 29-12 0,12-9 0 0,-2 1-7 15,-2 6 2-15,-3 1-7 0,-2 3 4 0,-5 5-8 16,-1 2-10-16,-3 2 25 0,-1 2-24 16,1-2 25-16,1-1-9 0,3-3-12 0,1-6 2 15,6-2-16-15,3-9-6 0,10-2-26 0,14-17-25 16,-11 17-75-16,11-17-79 0,0 0-143 0,17-20-120 16,-11-7 162-16,25 13 334 0</inkml:trace>
  <inkml:trace contextRef="#ctx0" brushRef="#br2" timeOffset="59234.2116">20815 11221 1176 0,'-17'-17'344'0,"17"17"-197"0,-23 4-55 16,23-4-24-16,-22 11-20 0,22-11-15 0,-16 20-13 15,16-20-5-15,-10 30-5 0,10-11-3 16,3 1-6-16,4 0 2 0,3 0-6 16,4 0 6-16,6-2-7 0,4 0 2 0,4 1-13 15,4-6-23-15,7 3 8 0,-3-9-47 0,10 6 2 16,-9-14-48-16,16 19-94 0,-21-19-190 0,11 1-143 15,4 7 125-15,-13-20 425 0</inkml:trace>
  <inkml:trace contextRef="#ctx0" brushRef="#br2" timeOffset="59458.0277">21469 11178 1233 0,'-20'21'289'0,"-1"-15"-209"0,21-6-21 16,-32 30-10-16,19-7-8 0,-5 0-12 15,4 6 3-15,-3 1-9 0,4 3 6 0,-2-2 1 16,4 2-27-16,2-2 20 0,1 0-28 16,3-3 8-16,4-3 1 0,2-5-7 0,4-1-1 0,-5-19-7 15,16 26-7-15,-16-26-11 0,24 12-20 0,-5-8-7 16,-19-4-24-16,43-10-53 0,-29-18-93 0,21 7-278 16,-6-4-18-16,-8-12 236 0</inkml:trace>
  <inkml:trace contextRef="#ctx0" brushRef="#br2" timeOffset="59599.8965">21489 10895 1469 0,'-28'-12'262'0,"9"10"-194"15,0 2-37-15,19 0-17 0,-18 3-17 0,18-3-20 16,0 0-17-16,0 0-21 0,0 0-27 0,20 17-39 16,11 4-99-16,-31-21-169 0,38 13-130 0,-2 6 170 15,-13-16 355-15</inkml:trace>
  <inkml:trace contextRef="#ctx0" brushRef="#br2" timeOffset="60017.1966">21925 11240 1229 0,'-33'7'309'15,"-3"-17"-217"-15,10 9-23 0,-5-5-7 16,6 7-13-16,-4-1-9 0,4 5-2 0,-3 1-4 15,3 5 0-15,0 2-5 0,4 7-3 0,-3-1-8 16,2 7 0-16,1-1-18 0,3 3 0 0,1 1 0 16,4 2 0-16,3 1 0 0,3-1 0 0,3-3 0 15,5-4 0-15,4-4 0 0,5-4 0 16,-10-16 0-16,36 21 0 0,-9-19 0 0,3-4 0 16,3-8 0-16,0-4 0 0,2-8 0 0,2-6 0 15,2-3 0-15,1-7 0 0,1-4 0 0,1-2 0 16,-2 0 0-16,-1-2 0 0,-3 0 0 0,-2 0 0 15,-1-3 0-15,0 1 0 0,-5 0 0 0,-3-1 0 16,-3 6 0 0,-3-1 0-16,-4 2 0 0,-5 6 0 0,-4 4 0 15,-2 10 0-15,-4 22 0 0,-1-18 0 16,1 18 0-16,0 0 0 0,-21 14 0 0,6 6 0 16,-5 10 0-16,-5 9 0 0,-1 7 0 0,-7 1 0 15,2 4 0-15,0 2 0 0,2 3 0 0,3-1 0 16,4-1 0-16,4-5 0 0,7-2 0 0,4-3-27 15,7 0-14-15,1-7-38 0,11 3-4 0,-7-15-49 16,23 15-95-16,-22-16-354 0,17-3 11 16,5 0 264-16</inkml:trace>
  <inkml:trace contextRef="#ctx0" brushRef="#br2" timeOffset="60439.4344">22194 11270 1691 0,'0'0'68'0,"-16"23"-20"0,16-23-7 15,-2 25-10-15,2-25-7 0,8 25-2 0,-8-25-3 16,20 19 2-16,-20-19-2 0,34 13-1 0,-12-10-3 16,0-1-3-16,1-2-4 0,1-3-4 0,0-2-2 15,2-1-2-15,-1-4 2 0,1-1-1 16,-2-2 0-16,-1-2-1 0,-2 0 0 0,-1-2 0 15,-20 17 0-15,29-33-1 0,-29 33 2 0,13-30-3 16,-10 13 2-16,-3 17-1 0,-7-30 1 0,7 30-1 16,-19-27 0-16,19 27-3 0,-35-15 3 15,12 14-2-15,-5 9 3 0,-2 1 2 0,-4 7 0 16,0 3 5-16,-2 3-5 0,-1 5-2 0,-2 2 0 16,4 2 0-16,0 2 0 0,5 1 0 15,4-1 0-15,4 1 0 0,10-5 0 0,3 0 0 16,7-3 0-16,4-2 0 0,4-2 0 0,5-4 0 15,5-1 0-15,7-4 0 0,7-3 0 0,2-4 0 16,9-4 0-16,1-3 0 0,9-4 0 0,-1-3-38 16,6 0-19-16,-4-8-38 0,13 14-80 0,-22-22-228 15,16 11-218-15,-2-3 51 0,-12-9 483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6:14.6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2175 614 426 0,'8'-19'112'0,"-8"19"-66"0,0 0-12 0,6-21-14 15,-6 21-8-15,0 0-2 0,0 0-10 0,11-18 6 16,-11 18 5-16,0 0 15 0,0 0 6 0,0 0 5 15,0 0 5-15,0 0-7 0,0 0 8 0,0 0 1 16,-17-12 1-16,17 12 10 0,0 0-1 16,0 0 4-16,-23-5 0 0,23 5-12 0,-20-1-6 15,20 1-11-15,-25 1 13 0,25-1 3 0,-36 2 5 16,17 1-1-16,-8 1-19 0,0 1-4 0,-2-2-3 16,-1 3 1-16,-3 2-3 0,1-1-5 0,-1 6-4 15,-1 2 0-15,-1 2-1 0,-1 7 0 0,-3 5-4 16,0 0 19-16,-3 5-20 0,2 6-7 0,-2 1 12 15,3 7-25-15,1 0 22 0,4 3 13 0,2 0-17 16,6 2 8-16,5-1-14 0,5-1-13 0,8-4 23 16,7-3-24-16,7-8 23 0,6-2-8 0,8-5-13 15,6-5-3-15,12-5-12 0,3-10-5 16,15-4-8-16,1-16-7 0,17-1-18 0,-1-16-20 16,18-1-21-16,-3-13-10 0,18-4-58 0,-10-10-22 15,12-8-185-15,9 18-28 0,-22-10 391 0</inkml:trace>
  <inkml:trace contextRef="#ctx0" brushRef="#br0" timeOffset="440.1339">2907 258 1031 0,'-3'-29'294'0,"3"29"-257"0,0 0-19 15,0 0 7-15,0 0 11 0,-14 21 7 0,14-21-1 16,-12 32-6-16,3-8-2 0,-1 6-4 16,-5 4 1-16,3 8-6 0,-5 3-8 15,1 11 0-15,-2 4-3 0,-1 3 21 0,-1 4-21 16,1-1-14-16,-3 2 2 0,0 1-21 16,-1-3 20-16,0 0 14 0,-2-6-13 0,6-2-4 0,2-8 20 15,5-9-27-15,4-11 24 0,5-6-13 16,4-7-6-16,-1-17 1 0,10 23-4 0,-10-23 3 15,20 6 0-15,-20-6 3 0,28-6-1 0,-9-2 1 16,1-9 2-16,2-6-1 0,0-7-4 0,0-4 28 16,0-3-27-16,1 1 25 0,-1 0-14 0,-4 2-7 15,-1 4 10-15,-2 4-10 0,-3 5 4 0,-1 4-8 16,-11 17 5-16,12-22-5 0,-12 22 5 0,0 0 2 16,0 0-1-16,0 0 2 0,0 0-3 0,0 0 2 15,8 24-6-15,-5-7 7 0,1 6-6 0,-2 4 4 16,2 3-6-16,-1-1 3 0,2 0-5 0,1 0-22 15,1-1 20-15,3-2-34 0,2 0 16 0,1-7-15 16,5 3-17-16,-18-22-21 0,44 28-48 0,-44-28-49 16,53 8-134-16,-15-3-194 0,-13-13 35 15,17 12 468-15</inkml:trace>
  <inkml:trace contextRef="#ctx0" brushRef="#br0" timeOffset="811.2294">3286 1148 1493 0,'0'0'53'16,"0"0"-38"-16,-17 13-18 0,17-13 3 0,0 0 1 15,0 0 4-15,17 15 0 0,-17-15-1 0,25 6-3 16,-5-8 0-16,3-1-1 0,5-3 1 0,3-3 1 16,2 0-3-16,0-4 5 0,2-1-5 0,1-3 8 15,-1-2-6-15,-2-2 2 0,0-1-5 0,-7-1 5 16,-1 2-7-16,-7 0 10 0,-4 2-5 0,-5 1 13 15,-3 1 0-15,-7 0 13 0,1 17-1 0,-12-29-2 16,12 29-9-16,-30-26-3 0,10 17-13 16,-6 3 1-16,-2 3 0 0,-2 8 4 0,-2 3 7 15,-3 4 4-15,3 8 7 0,-2-1-6 0,3 4 6 16,0 3-11-16,5 1 5 0,0 1-8 0,7 4 7 16,3-3-11-16,6-3 0 0,5 1-9 15,5-5 7-15,6-2-9 0,4 0-24 0,6-4 24 16,4-3-42-16,7-3 25 0,4-7-12 15,9 1-13-15,-4-8 17 0,14 1-58 0,-10-10-4 16,15 5-91-16,-15-10-59 0,12 4-97 0,-1 9-131 16,-18-12 263-16,16 16 209 0</inkml:trace>
  <inkml:trace contextRef="#ctx0" brushRef="#br0" timeOffset="1326.8632">4024 949 1371 0,'-21'14'82'0,"21"-14"-48"0,-28 34-3 0,16-14 3 16,-5 4-2-16,2 4 2 0,-3 1-12 0,4 3 7 16,-1-3-10-16,3 1-29 0,2-5 29 0,2 1-33 15,2-5 27-15,2-1-7 0,4-3-8 0,0-17 1 16,4 24-3-16,-4-24 1 0,0 0-1 0,14 17-1 16,-14-17-2-16,0 0 1 0,23-5 2 15,-23 5 0-15,22-19 4 0,-22 19-1 0,27-37 5 16,-14 13-5-16,1-1 0 0,-2-2 32 15,0-1-32-15,-2 4 31 0,-1-1-25 0,-1 1-9 0,-1 1 6 16,-1 1-5-16,0 2 4 0,-6 20-1 16,9-27 3-16,-9 27-4 0,0 0 5 0,0 0-2 15,0 0 3-15,0 0-1 0,0 0-3 16,0 0 2-16,0 0-6 0,0 0 6 0,0 0-2 16,7 29 3-16,-7-29 0 0,4 31 4 0,-2-14-6 15,3 0 5-15,-5-17-6 0,11 27 1 0,-11-27-2 16,18 19-1-16,-18-19-1 0,26 14 2 0,-26-14 0 15,31 4 0-15,-11-6 2 0,3-2 1 0,1-4 0 16,4-2 1-16,-1-5 1 0,0 1-7 0,-1-4 9 16,-2 0-4-16,-3-3 7 0,-1 2-8 15,-2-1 2-15,-1 1-8 0,-17 19-1 0,28-35 0 16,-28 35 7-16,22-30-5 0,-22 30 7 0,15-17 0 16,-15 17-2-16,0 0 0 0,0 0 2 15,0 0-3-15,0 0-1 0,0 0-4 0,0 0-4 16,0 0 1-16,-3 28 0 0,-3-8 6 0,0 3-9 15,-3 4-2-15,3 0-20 0,-1 0-6 0,6 5-27 16,-4-11-9-16,11 10-13 0,-8-11-21 16,14 5-23-16,-12-25-28 0,17 38-28 0,-17-38-19 15,23 18-203-15,9 0 141 0,-32-18 268 0</inkml:trace>
  <inkml:trace contextRef="#ctx0" brushRef="#br0" timeOffset="2585.3298">4786 863 1194 0,'0'0'231'16,"-32"-27"-143"-16,32 27-29 0,-26-27-14 0,26 27-10 15,-26-22-8-15,26 22-7 0,-20-15-5 0,20 15-8 16,-17-14 4-16,17 14-8 0,0 0-2 16,0 0-9-16,0 0-22 0,0 0-30 0,0 0-33 15,0 0-26-15,0 0-38 0,14-19-57 0,6 13-150 16,4 13-90-16,-24-7 218 0</inkml:trace>
  <inkml:trace contextRef="#ctx0" brushRef="#br0" timeOffset="3183.4342">4835 1161 1231 0,'0'0'91'16,"0"0"-26"-16,-18-17-3 0,18 17-1 15,0 0 1-15,0-18-3 0,0 18-7 0,0 0-10 16,1-27-2-16,-1 27-14 0,0 0-5 0,7-18-6 16,-7 18 0-16,0 0 0 0,0 0-1 15,0 0 1-15,0 0-6 0,0 0 0 0,0 0-6 16,-5 21 0-16,5-21 0 0,-7 37-2 0,0-7-8 15,-2 1-24-15,4 0 12 0,-2-5-38 0,7-1 2 16,-3-8-28-16,12 5-49 0,-9-22-47 16,20 24-108-16,-3-12-225 0,-17-12 25 0,44 17 423 15</inkml:trace>
  <inkml:trace contextRef="#ctx0" brushRef="#br0" timeOffset="3839.6697">5658 1051 589 0,'0'0'105'16,"31"-27"-26"-16,-31 27-4 0,30-24-1 0,-30 24 7 15,21-18 6-15,-21 18 10 0,0 0 0 0,3-19-10 16,-3 19-17-16,0 0-13 0,-9-23-18 0,9 23-7 16,-18-21-4-16,18 21-1 0,-26-19 1 15,26 19 3-15,-29-18-2 0,9 10 1 0,3 2-7 16,-5 1 2-16,1 3-5 0,-5 2-1 0,-1 5-4 16,-2 3-4-16,-1 8 2 0,-6 2-2 0,2 5 4 15,-1 4-3-15,2-1 5 0,0 3-4 0,5 2 1 16,4-1-10-16,6-1 3 0,6-5-8 0,3-2 4 15,7-3-6-15,3-1-15 0,5 3 25 16,4-4-26-16,6 0 22 0,3-1-14 16,5-2-10-16,4-1-3 0,8-1-11 0,-2-7-12 15,11 3-21-15,-8-12-31 0,17 8-61 0,-15-18-69 16,19 8-207-16,-3 0-59 0,-11-8 188 0</inkml:trace>
  <inkml:trace contextRef="#ctx0" brushRef="#br0" timeOffset="4230.3209">6037 960 1519 0,'-20'4'64'0,"20"-4"-18"0,-31 6 0 0,31-6 7 16,-31 11-10-16,31-11-14 0,-35 17-8 0,14-5-3 15,2 0-6-15,-1 6 9 0,1 3-7 16,2 2 2-16,0 3-3 0,1 1-1 0,1 1-4 15,3-1-12-15,2-1 20 0,3-2-23 0,5-5 18 16,2 0-9-16,0-19-5 0,11 27 3 0,-11-27-3 16,22 18 1-16,-22-18-2 0,30 9 1 0,-12-10 1 15,3-3-2-15,4-8 5 0,3-3-3 16,3-5 3-16,-1-4 0 0,-1-4-12 0,-1-4 24 16,-3 3-23-16,-3 0 22 0,-3 2-5 15,-2 1-4-15,-2 3 3 0,-3 0-4 0,-12 23 1 16,14-30-5-16,-14 30 8 0,0 0-3 0,0 0 2 15,0 0 4-15,0 0-7 0,0 0 2 0,0 0-6 16,0 0-3-16,0 0 2 0,-4 25 5 0,1-2-4 16,1 5 6-16,0-2-15 0,2-2 2 0,5-1-16 15,0-4-3-15,6 3 2 0,0-5-41 16,9-1 18-16,-3-8-42 0,13 4-36 0,-9-16-34 16,22 11-117-16,-9-10-237 0,2-9 19 0,15 6 401 15</inkml:trace>
  <inkml:trace contextRef="#ctx0" brushRef="#br0" timeOffset="4417.8101">6786 467 1635 0,'0'0'82'16,"-20"2"-24"-16,20-2-18 0,-20 17-7 0,10 3-7 16,-7 7-8-16,1 14 2 0,-3 7-3 0,0 2 24 15,0 5-32-15,1 3-13 0,1-2 3 0,3 0-28 16,6-4 16-16,0-4-6 0,10-3-27 0,-1-3-20 15,15 1-59-15,-10-17-57 0,23 7-246 16,-7-1-133-16,-6-9 57 0,12 7 504 0</inkml:trace>
  <inkml:trace contextRef="#ctx0" brushRef="#br0" timeOffset="5167.8324">7872 535 1265 0,'0'0'96'0,"0"0"-66"0,0 0-5 15,-20 19 7-15,20-19 14 0,-14 35 5 16,6-10 2-16,-4 3-4 0,2 7 17 0,-3-2-21 16,2 3-27-16,-1 5 7 0,1 2-36 0,-1 3 25 15,1 0 15-15,-1-7-13 0,1 5 6 16,0-4-14-16,2 1 6 0,5-3-7 0,1-6 3 16,3-2 4-16,3-7-28 0,3-2 24 0,3-4-28 15,-9-17 14-15,27 23 2 0,-10-18-2 0,4-3 2 16,2-8 1-16,2-4-1 0,6-7-10 0,0-7 28 15,3-6-24-15,1-9 21 0,-3-2-8 0,1-4-11 16,-4 1 10-16,-1 3-9 0,-3 1 4 0,-6 0-10 16,-2 3 8-16,-6 1-7 15,-2 2 8-15,-4 7-8 0,-2 10-19 0,-3 17 41 16,1-17-8-16,-1 17 19 0,0 0 8 0,0 0-46 16,0 0 10-16,0 0-14 0,-9 20 14 0,6 4 6 15,-2 10-3-15,2 3 6 0,-2 2-8 0,4 0 12 16,1-1-11-16,1-2 9 0,2 0-8 0,2 1 8 15,3-2-9-15,1-3 9 0,4-3-8 16,1-2-24-16,2-7 29 0,1 0-25 0,1-7 27 16,0-2 0-16,2-6-2 0,1-6 0 0,-2-3 2 15,2-3 4-15,-3-8 1 0,1-2 27 0,-3-7-22 16,1-4 23-16,-1-6-25 0,-1-3-9 0,-2-4 1 16,-1-4-9-16,-1 0 9 0,-1-2-12 15,-2 1 8-15,0 0-20 0,-2 4-16 0,-1 0 22 16,1 4-15-16,-4-1 7 0,3 8-5 15,-6 2-36-15,6 10-20 0,-5 19-33 0,0-20-61 16,0 20-120-16,0 0-194 0,-5 23-5 0,-6 3 383 16</inkml:trace>
  <inkml:trace contextRef="#ctx0" brushRef="#br0" timeOffset="5871.0193">8916 953 1201 0,'0'0'169'0,"-35"7"-82"15,14-3-6-15,-8 1-11 0,9 4 2 0,-8-1-13 16,3 6-12-16,-3-1-9 0,4 6-6 16,0-1-4-16,3 2-2 0,4 2-7 0,4 1 2 15,3-1-17-15,4 1 7 0,5-1-10 0,4-4-29 16,4 1 29-16,7-2-30 0,-14-17 25 0,35 28 4 15,-12-19-2-15,4-1 1 0,2-5-2 0,3-4 1 16,1-5 0-16,1-5-4 0,0-1 0 0,-3-5-8 16,1-1 1-16,-6-3 25 0,-2-1-26 15,-6-4 29-15,-2-3-28 0,-4 0-5 16,-1-1 7-16,-5 1-7 0,-2 2 9 0,-4 2-1 16,-4 3 8-16,-2-1-4 0,-3 2 11 0,1 5-4 15,8 16 4-15,-23-25 4 0,23 25 2 0,-23-11-1 16,23 11 4-16,-25-1-4 0,25 1-4 0,-20 12 5 15,20-12-9-15,-18 20 3 0,18-20-4 0,-10 23-4 16,10-23 2-16,2 26 2 0,-2-26 1 0,16 28 2 16,-16-28-4-16,24 24 4 0,-24-24-5 15,33 22 7-15,-13-13-7 0,-1-2 1 0,2-1-1 16,1 0-1-16,0-2 7 0,2 2-1 0,-1-3-2 16,0 2 4-16,-3-1-7 0,-1 1 9 15,-19-5-2-15,29 9 4 0,-29-9-3 0,22 12-6 16,-22-12-3-16,16 20-3 0,-16-20 0 0,11 24 4 15,-11-24 2-15,4 30 3 0,-4-30-4 16,-5 33-25-16,5-33 23 0,-11 32-27 0,11-32 29 16,-15 31 0-16,15-31 0 0,-14 25 2 0,14-25-10 15,0 0 8-15,-16 18-5 0,16-18 6 0,0 0 2 16,0 0 1-16,0 0-3 0,0 0-1 0,0 0 8 16,11-24-5-16,-11 24 12 0,22-40-9 0,-7 10-2 15,2-3 22-15,4-3-26 0,0 0 26 0,-1-2-20 16,0 3-4-16,-2 5 7 0,-2-3-6 15,-3 5 8-15,-1-1-11 0,-3 1 7 0,1 7-15 16,-3 4 7-16,-7 17-3 0,8-26 4 16,-8 26 3-16,0 0-2 0,0 0-1 0,0 0-3 15,0 0-3-15,0 0-3 0,0 0-3 0,18 9-6 16,-18-9-4-16,24 10-11 0,-24-10-9 0,38 9-14 16,-18-6-18-16,12 1-30 0,-8-7-21 0,17 4-56 15,-13-11-64-15,16 7-116 0,6 9-105 16,-19-6 244-16</inkml:trace>
  <inkml:trace contextRef="#ctx0" brushRef="#br0" timeOffset="6230.3517">9995 805 1480 0,'-29'4'107'16,"7"0"-31"-16,-7 2 0 0,6 5-10 16,-6-3-17-16,3 2-7 0,-2-1-11 0,4 6-3 15,-2 1-6-15,7 5 0 0,-1 2-10 0,4 2 2 16,2 0-8-16,2-2 0 0,4 0-3 0,5-1 0 15,4-2-1-15,5-2 0 0,5 1-5 0,-11-19 2 16,33 21-1-16,-11-15 4 0,3-6 1 0,3-2-2 16,1-5-2-16,2-7 2 0,-1-1-1 0,2-8 0 15,-1-4 0-15,1-3 0 0,-2-4 0 16,0-1 0-16,-1-1 0 0,-2-1 0 0,1-6 0 16,-2 4 0-16,-3-2-12 0,2 2 24 0,-3 7-12 15,-4-6 0-15,-1 6 0 0,-6-2 0 16,-1 9 0-16,-10 25 0 0,6-23 0 0,-6 23 0 15,0 0 0-15,0 0 0 0,0 0 0 0,-15 30 0 16,5-4 0-16,-4 10 0 0,-6 9 0 0,0 4 0 16,-2-5 0-16,0 6 0 0,2-5 0 15,5-4 0-15,5-1 0 0,6-8 0 0,9-3 0 16,5 2 0-16,12-4-55 0,1-1-24 0,14 0-66 16,-7-18-137-16,7 5-339 0,19-1 11 0,3-8 356 15</inkml:trace>
  <inkml:trace contextRef="#ctx0" brushRef="#br0" timeOffset="6706.8535">11308 599 1157 0,'0'0'122'15,"0"0"-56"-15,0 0-2 0,0 0 11 0,0 0 8 16,0 0-22-16,-1 19-20 0,1-19-14 16,-6 24-11-16,3-3 10 0,-1 3 27 0,-5 9-37 0,3 0-15 15,-5 5 5-15,5 4-33 0,-3-1 36 0,1 0 8 16,1 2-14-16,1-3 7 0,0 0-11 0,3-2 10 15,1-1-14-15,2-2 5 0,2-3-13 0,1-4-40 16,3-1 21-16,-1-8-47 0,7 0 9 0,-12-19-13 16,23 23-61-16,-23-23-38 0,27 2-92 15,-27-2-171-15,24-9 2 0,4 6 433 0</inkml:trace>
  <inkml:trace contextRef="#ctx0" brushRef="#br0" timeOffset="6895.8293">11299 603 1384 0,'0'0'291'0,"-27"11"-237"15,27-11-25-15,0 0-6 0,-17 2-6 0,17-2-12 16,0 0-10-16,0 0 0 0,0 0-1 0,24 1 4 0,-24-1 1 0,34 6-9 0,-9-6-4 16,0-1-6-16,9-3-6 0,-1 2-14 0,8-2-21 15,-4-3-47-15,10 2-71 0,-10-7-99 0,7-2-135 16,4 18-57-16,-16-3 306 0</inkml:trace>
  <inkml:trace contextRef="#ctx0" brushRef="#br0" timeOffset="7117.6171">11268 935 1590 0,'-24'14'50'15,"24"-14"-26"-15,-19 15-12 0,19-15-2 0,0 0-3 16,0 0-1-16,0 0-3 0,17 17 6 0,-17-17 1 16,32 5-1-16,-7-8 5 0,6 1-6 0,2-1-5 15,6-1-1-15,0-1-4 0,0-3-9 0,1 4-9 16,-5-4-16-16,2 4-23 0,-10-3-19 0,4 4-26 16,-13-4-33-16,10 8-54 0,-28-1-63 0,0 0-213 15,24 20 70-15,-24-20 397 0</inkml:trace>
  <inkml:trace contextRef="#ctx0" brushRef="#br0" timeOffset="7276.2033">11281 1259 1198 0,'-22'5'292'0,"22"-5"-215"0,-30 19-49 16,30-19-7-16,0 0-3 0,0 0-6 16,0 0-6-16,0 0-1 0,0 0 3 0,33-1 1 0,-8-6 1 15,6-3-6-15,8-2-1 0,5-4-6 16,7-1-7-16,1-2 15 0,9 2-69 0,-10-7-26 15,17 9-139-15,-19-8-117 0,-3 10-174 0,17 9 87 16,-25-7 433-16</inkml:trace>
  <inkml:trace contextRef="#ctx0" brushRef="#br0" timeOffset="7769.398">12148 936 1030 0,'-30'12'263'0,"-2"-1"-161"0,8 4-16 0,-6 0-1 15,6 3 1-15,-8 2-18 0,5 3-7 0,-5 1-17 16,4 4 2-16,-3 0-6 16,6-1-3-16,-3-1-7 0,5-1-40 0,4-4 19 15,7-2-28-15,12-19 22 0,-8 27 2 0,8-27-6 16,7 18 6-16,-7-18-6 0,19 13 5 0,-19-13-1 16,34 5-5-16,-8-9 5 0,2-3-3 0,4-6 4 15,2-5-7-15,1-3 6 0,0-2 18 0,0-1-19 16,-2 0 22-16,-2 0-23 0,-2-1-1 0,-5 1-2 15,-3 1-2-15,-4 1 6 0,-3 2-10 16,-14 20 9-16,22-28 0 0,-22 28-2 0,0 0 4 16,13-18 0-16,-13 18-3 0,0 0 0 0,0 0-2 15,0 0-3-15,0 0 2 0,-16 29 2 0,5-6 7 16,-4 7-6-16,-2 8 8 0,-5 3-8 16,0 1-22-16,-6 3 20 0,-1 4-17 0,-1 1 15 15,1 2 13-15,-2-2-10 0,4-6 8 16,2-3-6-16,3-2 5 0,4-4-8 0,3 0 9 15,5-4-7-15,6-7 3 0,2-6-3 0,2-18 1 16,8 18-2-16,-8-18 1 0,20 4 1 0,-20-4-2 16,39-21 2-16,-12-2-3 0,3-7 4 0,4-5-7 15,2 0 6-15,0-4-5 0,2 2 3 0,-5-2-10 16,-2-2 0-16,-4 0-12 0,-3 4-1 0,-3 0-18 16,2 7-6-16,-7-6-1 0,7 9-60 15,-13-8-21-15,14 14-122 0,-20-7-115 0,2 11-151 16,-6 17 101-16,13-18 417 0</inkml:trace>
  <inkml:trace contextRef="#ctx0" brushRef="#br0" timeOffset="8191.2884">12681 901 1525 0,'0'0'86'0,"-20"10"-28"0,20-10 5 0,-25 21 4 16,13-4-7-16,-6 1-20 0,3 4-8 16,-3 1-9-16,4 4 3 0,-5 2-6 15,4 2-1-15,0 1-7 0,2-3-29 0,3-3 20 16,1 0-23-16,6-3 16 0,0-3 7 0,5 0-6 16,-2-20 3-16,9 29-1 0,-9-29 0 0,20 15 0 15,-20-15 1-15,31 2-1 0,-12-6 0 0,2-3 1 16,3-4-2-16,0-5 4 0,3-3-5 0,-2-3 7 15,2-5 21-15,-2 2-22 0,-1-4 21 0,-1 2-23 16,-5 0-2-16,0-1 4 0,-2 0-6 16,-3 4 6-16,1 1-9 0,-3 6 6 0,-3-1-2 15,-8 18 0-15,14-23 0 0,-14 23 5 0,0 0-3 16,0 0 2-16,0 0 3 0,0 0-8 16,0 0 0-16,0 0-3 0,0 0 3 0,-5 30-1 15,1-9 7-15,-3 1-5 0,-2 3-2 0,2 0-12 16,1 2 0-16,3-1-13 0,1-2 1 0,6 2-16 15,-2-4-31-15,8-1 9 0,-10-21-49 16,25 35-14-16,-25-35-57 0,39 22-127 0,-16-6-197 16,-1-15 19-16,18 14 490 0</inkml:trace>
  <inkml:trace contextRef="#ctx0" brushRef="#br0" timeOffset="8597.5446">13384 999 1566 0,'-32'1'115'0,"8"4"-56"0,-6-4 2 0,5 6-2 16,-7 2-8-16,2 4-6 0,-2-1-12 0,4 5-7 15,0 0-3-15,2 0-14 0,1 4-9 0,3-1 0 16,3 2 0-16,1 0 0 0,8-3 0 0,2 0 0 16,8-19 0-16,-5 33 0 0,5-33 0 15,11 28 0-15,-11-28 0 0,23 19 0 0,-6-11 0 16,7-5-2-16,2-2 0 0,6-3 3 0,1-5-1 15,1-4-1-15,2-1 1 0,-2-5-4 0,0-1 8 16,-1-2-8-16,-4-3 8 0,-2 0 0 0,-1-1-4 16,-4-1 0-16,-2 1 0 0,1-5 0 15,-4 4 0-15,0 0 0 0,-2 3 0 0,-7 5 0 16,-8 17 0-16,7-25 0 0,-7 25 0 16,0 0 0-16,0 0 0 0,0 0 0 0,0 0 0 15,-17 1 0-15,17-1 0 0,-23 29 0 0,7-7 0 16,2 2 0-16,-1 3 0 0,3 2 0 0,2-1 0 15,3-3 0-15,1-1 0 0,4-2-31 0,5-2 6 16,1-1-29-16,-4-19 19 0,21 23 0 0,-3-16-6 16,0-7-11-16,11 1-33 0,-6-13-56 15,17 3-47-15,-15-14-29 0,20 3-149 0,-1 4-99 16,-16-14 154-16,21 9 311 0</inkml:trace>
  <inkml:trace contextRef="#ctx0" brushRef="#br0" timeOffset="8785.0535">14089 466 1084 0,'0'0'242'0,"-20"3"-73"0,20-3-49 16,-29 26-34-16,14-5-17 0,-9 7-5 0,3 12-6 15,-5 2-12-15,1 2 19 0,0 1-51 0,2 2-16 16,1-1 2-16,3 6-35 0,2-1 34 0,4-7 5 16,-2 4-12-16,5-7 1 0,2-1-9 0,2-4-6 15,7-1-25-15,-1-7-32 0,9 2-24 0,-12-11-57 16,18 6-12-16,-15-25-48 0,9 16-223 15,-9-16-25-15,0 0 231 0</inkml:trace>
  <inkml:trace contextRef="#ctx0" brushRef="#br0" timeOffset="8988.184">13636 837 1653 0,'0'0'185'0,"0"0"-114"16,0 0-23-16,0 0-8 0,0 0-9 0,0 0-12 15,0 0-19-15,0 0 0 0,0 0 0 0,0 0 0 16,0 0 0-16,27-4 0 0,-3 4 0 0,4-1 0 16,5-5 0-16,1 4 0 0,1-1-16 15,1 0-12-15,-1 4-4 0,6-1-13 0,-1-8-31 16,14 11-51-16,-14-14-78 0,22 11-147 0,-11 7-218 16,-5-2 32-16,13 11 481 0</inkml:trace>
  <inkml:trace contextRef="#ctx0" brushRef="#br0" timeOffset="9363.1758">14254 1007 1438 0,'0'0'137'0,"0"0"-66"0,0 0-19 0,0 0 5 16,0 0-2-16,0 0-6 0,-10 22-8 0,3-5-8 15,7-17-10-15,-23 38-2 0,9-15-7 16,1 0 0-16,-2 2-5 0,1 2-34 16,-1-1 20-16,2 0-27 0,1-1 19 0,1-3 6 15,3-1-11-15,2-1-8 0,6-1-21 0,0-19-16 16,8 33-29-16,-8-33-32 0,20 26-63 0,-20-26-101 16,0 0-262-16,41 2 60 0,-41-2 444 0</inkml:trace>
  <inkml:trace contextRef="#ctx0" brushRef="#br0" timeOffset="9535.0537">14303 560 1527 0,'0'0'79'0,"-34"-2"-54"0,34 2-22 16,-22-3 0-16,22 3-4 0,0 0-2 0,0 0-20 15,0 0-24-15,-9 18-20 0,9-18-30 16,17 22-48-16,5-10-70 0,-22-12-42 0,24 30-197 15,13-7 127-15,-25-2 327 0</inkml:trace>
  <inkml:trace contextRef="#ctx0" brushRef="#br0" timeOffset="10206.9762">14607 1035 1545 0,'-34'9'72'15,"10"2"-7"-15,-1-2-14 0,5 7 2 0,-3-3-10 16,3 4 0-16,-3 0-9 0,3 0-1 0,2 0-9 16,4 1-37-16,4 1 22 0,3 1-29 0,3 0 23 15,2 0 5-15,4-2-6 0,2-1 0 16,-4-17-4-16,19 29 2 0,-19-29-4 0,30 28 2 16,-9-16-8-16,4-5 2 0,5-5-8 0,-1-6-7 15,2-4-2-15,3-3-3 0,-2-1 2 0,-2-1-1 16,-2-5-3-16,-7-4-11 0,2 0-3 15,-6-7 22-15,3 3-26 0,-8-3 34 0,1 1-27 16,-6-1 3-16,2 1 4 0,-5-1-8 0,2 2 8 16,-6 1-1-16,2 2 16 0,-4 3 5 15,-1 2 23-15,3 19 14 0,-7-27 24 0,7 27 8 16,0 0 10-16,0 0 0 0,0 0-8 0,0 0-8 16,0 0-15-16,0 0-13 0,0 0-10 0,0 0 1 15,0 0 1-15,-5 26 3 0,5-26-3 0,17 14-2 16,-17-14-1-16,28 12 1 0,-10-8 0 0,2-2 8 15,0-1 3-15,5 3 3 0,-3-2 0 0,2 2-7 16,-2-2-9-16,-3 1-4 0,-19-3-3 16,25 5 3-16,-25-5 4 0,0 0 5 15,0 0-1-15,14 25 4 0,-14-25-13 0,-5 26-4 16,-1-8 0-16,-2 1 0 0,-4 3 0 0,-3 0 0 16,-2-2 0-16,0 3 0 0,-2-2 0 0,0-2 0 15,4 2 0-15,1-5 0 0,14-16 0 0,-16 27 0 16,16-27 0-16,0 0 0 0,-3 19 0 15,3-19-4-15,0 0 1 0,0 0 2 0,26 2-1 16,-9-10 12-16,5-2-10 0,5-10 0 0,0 1 0 16,2-7 0-16,-1 0 0 0,-2 2 0 0,0-4 0 15,-1 1 0-15,-2 1 0 0,0-1 0 0,-1 5 0 16,0 3 0-16,-4 4 0 0,-18 15 0 16,27-23 0-16,-27 23 0 0,0 0 0 0,0 0 0 15,0 0 0-15,0 0 0 0,0 0 0 16,4 29 0-16,-11-7 0 0,-5 5 0 0,-3 3 0 15,2-1 0-15,1 5 0 0,2-3 0 0,8-2-3 16,-1 0-40-16,7-2 9 0,1-5-19 0,9 3-35 16,-14-25-34-16,41 41-90 0,-41-41-116 0,45 15-244 15,-7-2 66-15,-7-18 421 0</inkml:trace>
  <inkml:trace contextRef="#ctx0" brushRef="#br0" timeOffset="10535.1619">15800 895 1650 0,'-22'-1'72'0,"-9"0"-24"0,6 8 4 0,-8 0 5 15,3 9-5-15,-6-2-15 0,5 3-5 16,3 1-11-16,6-3-1 0,5 2-14 0,17-17-6 16,-21 32 0-16,17-13 0 0,4-19 0 0,4 32 0 15,-4-32 0-15,18 27 0 0,-18-27 0 0,32 24 0 16,-11-16 0-16,4-1 0 0,2-4 0 0,0 0 0 15,-1-1 0-15,-1-1 0 0,-2 3 0 0,-5 1 0 16,-18-5 0-16,32 7 0 0,-32-7 0 0,22 12-2 16,-22-12 2-16,0 0-13 15,18 25 21-15,-18-25-4 0,1 25-1 0,-1-25-3 16,-10 32 0-16,2-11 0 0,-4 1 0 0,-3 1 0 16,-2-2 0-16,0 0 0 0,-2-1 0 0,0 0 0 15,2-3 0-15,0-3 0 0,17-14-9 0,-24 24-12 16,24-24-7-16,0 0-19 0,-15 23-36 0,15-23-74 15,0 0-228-15,0 0-226 0,17 0 28 0,0 2 461 16</inkml:trace>
  <inkml:trace contextRef="#ctx0" brushRef="#br0" timeOffset="10707.0224">16115 1415 1953 0,'-22'-5'58'0,"22"5"-50"0,0 0-14 0,-20-14-8 16,20 14-16-16,0 0-29 0,-19-25-48 0,19 25-168 15,0 0-338-15,5-18-2 0,-5 18 316 0</inkml:trace>
  <inkml:trace contextRef="#ctx0" brushRef="#br1" timeOffset="16306.1958">1482 1756 548 0,'0'0'62'16,"0"0"-20"-16,0 0-21 0,0 0-5 0,0 0-6 15,0 0 11-15,0 0 14 0,0 0 12 0,11-17 8 16,-11 17 2-16,21-8-7 0,-21 8-1 0,31-12-6 16,-9 4-10-16,-2 1-6 0,4 0-3 15,-2-1 2-15,2 4 2 0,-2-4-1 0,3 5-6 16,-6-1-8-16,2 2-4 0,-2-1-5 0,-1 5-1 16,1-2-2-16,-1 2-1 0,-1 0 1 0,2 2-2 15,1 1 1-15,-1 0 2 0,4-2-2 0,2 3 2 16,0-1-1-16,4 2 0 0,-1-2-1 0,5 0 1 15,2-1-1-15,4-1 1 0,4-1 1 16,2-2-1-16,5 1 2 0,2-2 0 0,3 1 0 16,3 0 1-16,2-2 3 0,3 2 3 15,0-2 0-15,3 1 1 0,1-2-6 0,0 2-3 16,2 0-4-16,2 0-2 0,-1 2-1 0,3 0 0 16,-1 2 6-16,2-1-1 0,3 2 0 0,-2-2 1 15,2 2-2-15,-1-2 3 0,2 2-1 0,2-2 0 16,3-1-2-16,0 0 1 0,3 1 0 15,0-2 0-15,3 1 2 0,2-1 1 0,3-1 1 16,3 1-1-16,-1-3 1 0,2 1-1 0,0-1 9 16,0 0 0-16,-1 2-1 0,4-1-2 0,0 1-6 15,1 2-2-15,-1-1-1 0,0 0 1 16,0 0-2-16,2 0 1 0,-1 2-2 0,0 0 0 16,3 0 2-16,-4 1 0 0,1 2-1 0,0 1 2 15,0-1-3-15,-1 3 3 0,1-1-1 16,-2 1 2-16,0 0-1 0,1-1 1 0,1 3-2 15,-1-3 2-15,3 2-1 0,-1-2 1 0,1-1-2 16,2 0 0-16,1-2 0 0,4 0 1 0,-2 0-2 16,1 0-8-16,1-3-1 0,3 1 0 0,0-2-1 15,1 0 10-15,3 0 3 0,-1-1-2 0,2 1 2 16,1 0 1-16,-1-1-1 0,-3 1 4 16,1 0 6-16,-1 0 2 0,-1 0-2 0,1 1-3 15,-4-2-8-15,0 2 1 0,1-1-1 0,-1 0 1 16,-1 0-1-16,3-1-2 0,0 0 1 15,-2-2-1-15,1 2 2 0,4-3-1 0,-1 2 2 16,3 1-1-16,3-3 3 0,-3 1-1 0,3-1-1 16,0-1 2-16,-5 0-2 0,1 2 2 0,2-3 9 15,0 3 1-15,-2-2 0 0,1 4-3 16,-6 0-9-16,-1 0-4 0,-2 1 0 0,-2 1-1 16,-2-1 1-16,2 2 2 0,-5 1 0 0,-2-1-2 15,0 3-1-15,0-1 3 0,0-1-1 0,-1 1 3 16,-1-2 0-16,-1 0 2 0,-2-1-1 0,0-1 0 15,-1 1 1-15,2-1-1 0,-3-1-1 0,-2 0 2 16,-3-3 1-16,0 2 3 0,-4-3 8 0,5 1 0 16,-5-3 2-16,0 2-5 15,-3 0-6-15,-5 0-2 0,0 0 9 0,0 1-1 16,-6-1 2-16,1 0-2 0,-4 0-10 0,-2 0-2 16,-2 2 0-16,-5-1 0 0,-8 2-1 0,-4 0 1 15,-5 1 0-15,-5 0-2 0,-4 0-1 0,-5 1-4 16,-5 0-7-16,-5-1 1 0,-18 1-1 0,23-2 1 15,-23 2 0-15,0 0 1 0,0 0 3 16,0 0 1-16,0 0-1 0,0 0-21 0,0 0-37 16,0 0-64-16,0 0-105 0,11-21-145 0,-11 21-78 15,0 0 195-15</inkml:trace>
  <inkml:trace contextRef="#ctx0" brushRef="#br2" timeOffset="21737.6078">1013 2474 641 0,'0'0'13'0,"7"-20"-8"16,-7 20-2-16,0 0 3 0,5-20 21 0,-5 20 14 15,0 0 3-15,0 0-2 0,0 0-21 0,0 0-7 16,-23 10 2-16,23-10 17 0,-17 22 10 15,9-5 17-15,8-17-2 0,-23 37 4 0,8-16-13 0,2 9 0 16,-4-2 6-16,3 8-37 0,-4-2 21 0,2 8-32 16,-2-2 5-16,2 4 4 0,-1-5-5 0,3-3 7 15,3-2-10-15,3-3 11 0,1-1-14 0,2 1 3 16,0-7-9-16,1-4 4 0,4-20-5 0,-1 26 3 16,1-26-3-16,0 0-1 0,0 0 0 15,0 0 1-15,0 0 1 0,18 7 6 0,-18-7 7 16,0 0 7-16,20-31 10 0,-9 11-4 0,-2-9 4 15,3-2-13-15,-1-7 2 0,3 2-9 0,-3 0 9 16,1-2-6-16,-2 0 10 0,2 0-8 0,-2-3 7 16,2 3 9-16,-3-2-29 0,2 2 23 15,0-2-29-15,0 0 6 0,1 1 7 0,2 3-8 16,-1 2 7-16,2 3-6 0,-2 4 5 16,3 7-5-16,-16 20 2 0,23-25-4 0,-23 25 1 15,0 0-3-15,21-3 1 0,-21 3 3 0,0 0-1 16,20 29 4-16,-10-10-4 0,1 6 3 0,1 6-5 15,0 1 7-15,2 7-10 0,-2 2 11 0,0 5-11 16,3 0-8-16,-1 1 25 0,2 0-27 0,0-1 26 16,-1 2-16-16,0-1-14 0,-3-1 4 15,2 1-18-15,-4-2 9 0,-1 1-19 0,-4-9-1 16,2 3-25-16,-9-12-16 0,9 6-40 0,-7-34-64 16,-3 36-114-16,5-19-179 0,-2-17 164 15,0 0 318-15</inkml:trace>
  <inkml:trace contextRef="#ctx0" brushRef="#br2" timeOffset="21909.4842">987 2913 1408 0,'-17'-12'105'0,"17"12"-45"16,0 0-31-16,0 0-17 0,0 0-7 0,0 0-1 16,0 0-1-16,29-24-1 0,-7 13 2 0,9-1-2 15,8-4 1-15,7-4-16 0,9 0-21 0,-1-7-45 16,16 15-110-16,-17-4-295 0,14-8-58 15,0 9 247-15</inkml:trace>
  <inkml:trace contextRef="#ctx0" brushRef="#br2" timeOffset="22440.7876">2436 2734 985 0,'0'0'102'16,"0"0"-34"-16,0 0-17 0,0 0 4 0,-15-21 7 15,15 21-12-15,0 0-9 0,-22-6-12 0,22 6-10 16,-24 3-7-16,24-3-4 0,-32 15 8 0,12-7 10 16,1 8 12-16,-5-2-1 0,7 7 2 15,-5-2-13-15,4 4 3 0,0 1-8 0,1 2 5 16,1-1-8-16,4 1-2 0,2-5-9 0,5-1 1 16,5-20-7-16,-2 29 1 0,2-29-3 0,13 22 2 15,-13-22-4-15,29 14 2 0,-8-11-2 0,3-3-1 16,7-3 3-16,3-5-6 0,3-4-6 0,5-7-18 15,3 1-21-15,-4-11-39 0,14 10-48 16,-15-21-69-16,18 13-174 0,-6-3-113 16,-11-15 134-16,11 16 361 0</inkml:trace>
  <inkml:trace contextRef="#ctx0" brushRef="#br2" timeOffset="22831.4428">2954 2286 1292 0,'-31'9'104'16,"15"14"-74"-16,1-3-6 0,4 9 18 0,-4-7-2 16,5 7 6-16,-3-3-21 0,2 6-3 15,-1 0-13-15,2 2 5 0,2 0 13 0,2 2-33 16,0 1 30-16,2 1-27 0,1-1 7 0,2-1 9 16,0-2-9-16,1 0 8 0,1-4-9 0,0-1 7 15,1-4-7-15,-1-3 3 0,1-4-4 16,-2-18 1-16,6 23-2 0,-6-23 1 0,0 0-3 15,0 0 0-15,0 0 1 0,0 0 1 0,17-4 5 16,-17 4 1-16,16-25 6 0,-2 2-3 0,1-6 2 16,4-4-9-16,1-2 4 0,1-1-8 0,-2 3 8 15,2 2-7-15,-4 3 6 0,-1 4-7 0,-3 5-16 16,-13 19 16-16,21-23-18 0,-21 23 33 0,0 0-14 16,0 0 1-16,0 0-2 15,18 1-12-15,-18-1 34 0,5 23-16 0,-2-3 15 16,-2 6-14-16,-1 4-9 0,0 3 7 0,-1-1-7 15,-1 3 4-15,2 2-14 0,-1-5 0 0,5 5-19 16,-2-7-1-16,7 1-20 0,-4-8-12 0,12 5-30 16,-17-28-45-16,32 36-79 0,-32-36-113 0,30 10-145 15,-1 3 114-15,-29-13 363 0</inkml:trace>
  <inkml:trace contextRef="#ctx0" brushRef="#br2" timeOffset="23237.7053">3231 2798 1228 0,'0'0'203'0,"-18"20"-174"0,18-20-15 16,-9 17 3-16,9-17 6 0,0 17-2 0,0-17-3 16,10 19-8-16,-10-19 1 0,18 17-4 0,-18-17 3 15,29 10-1-15,-9-7 1 0,1-3 0 0,0 0-2 16,3-5-2-16,0 2-3 0,3-4 0 0,-1-1-2 15,1 0 0-15,-4-4-2 0,-2 0 3 0,-3 0-3 16,-18 12 5-16,29-22 6 0,-29 22 11 16,15-23 4-16,-15 23 5 0,0-27-10 15,0 27-4-15,-9-26-8 0,9 26-1 0,-17-28-4 16,17 28 1-16,-23-22-3 0,23 22 1 0,-30-13-3 16,12 11 1-16,-3 4 2 0,0 3-1 0,-1 4 2 15,-1 3-1-15,1 4 4 0,0 3-2 0,2 3 7 16,-2 2-5-16,5 2 6 0,1-1-7 15,4 1 2-15,2-2-6 0,7 1 2 0,3-2-7 16,3-2 4-16,6-1-4 0,3-2 2 0,5-3-3 16,4-4 1-16,7-4-6 0,1-6-5 0,7-1-9 15,2-8-8-15,6 2-10 0,-4-8-15 0,7 6-20 16,-9-15-85-16,15 19-16 0,-17-21-18 0,15 16-73 16,-11 2-133-16,-13-21 31 0,13 21 371 0</inkml:trace>
  <inkml:trace contextRef="#ctx0" brushRef="#br2" timeOffset="23784.6161">3880 2715 1063 0,'0'0'211'0,"-30"7"-98"16,30-7-23-16,-29 14-13 0,29-14-10 0,-29 24-19 15,16-7-10-15,-4-2-13 0,5 5-5 0,0-2-5 16,1 2 5-16,1 0-7 0,2 2 7 0,-1-4-8 16,2 2-2-16,1-2-5 0,2-1 2 15,4-17-5-15,-3 26 2 0,3-26-3 0,0 0 0 16,2 20-1-16,-2-20-1 0,0 0 0 15,0 0 0-15,0 0 0 0,17 0 1 0,-17 0 1 16,17-14 0-16,-17 14 5 0,23-32-1 0,-9 11 2 16,0-2-4-16,0-3 2 0,-1 1-6 0,-1 1 4 15,-2-1-4-15,-2 1 4 0,0 0-4 16,-2 1 4-16,0 1-4 0,-2 4 4 0,-1 1-4 16,-3 17 3-16,5-25-3 0,-5 25 3 0,0 0-1 15,0 0 0-15,0 0-1 0,0 0-3 0,0 0-2 16,0 0-3-16,0 0 1 0,0 0 1 0,0 0 5 15,10 22 0-15,-10-22 2 0,8 26-2 0,-8-26 3 16,11 27-3-16,-11-27 3 0,16 28-3 0,-16-28 2 16,18 23-2-16,-18-23 2 0,22 17-3 15,-22-17 2-15,22 12-2 0,-22-12 1 16,27 2 1-16,-27-2-1 0,33-7 1 0,-16 0 0 16,3-6 0-16,0-1-1 0,2-4 3 0,-2-2-4 15,1 1 5-15,-4 0-3 0,-1 1 4 0,-3 1-1 16,-13 17 5-16,16-27 1 0,-16 27-12 0,0 0 17 15,4-20-15-15,-4 20 18 0,0 0-3 0,0 0-2 16,0 0-3-16,0 0-5 0,0 0-4 16,0 0-4-16,0 0 14 0,-16 25-14 0,10-8 13 15,-3 6-13-15,3 2-6 0,0 1 0 0,3-1-7 16,0-1 3-16,2 0-4 0,1-1 2 16,1 0-5-16,2-2-1 0,1-1-10 0,-4-20-2 0,15 32-11 15,-15-32-9-15,22 20-15 0,-22-20-18 16,31 10-47-16,-31-10-99 0,38-11-82 15,-10 6-173-15,-12-16 145 0,17 15 343 0</inkml:trace>
  <inkml:trace contextRef="#ctx0" brushRef="#br2" timeOffset="23987.6984">4458 2588 1272 0,'-24'-10'110'16,"24"10"-31"-16,0 0-12 0,0 0-11 0,-19 11-16 15,19-11-13-15,-10 24 13 0,3-4-32 16,0 2 29-16,2 4-34 0,0 2 5 0,1 5 2 15,0 2-10-15,1-1 5 0,1-1-9 16,2-2 8-16,1-2-17 0,0-1 6 0,4-2-11 16,0-4-7-16,6 1-30 0,-11-23-22 0,18 26-3 15,-18-26-8-15,25 13-11 0,-25-13-38 0,25-5-69 16,-25 5-147-16,14-34-75 0,9 25 253 0</inkml:trace>
  <inkml:trace contextRef="#ctx0" brushRef="#br2" timeOffset="24112.722">4453 2378 953 0,'-19'-11'203'0,"19"11"-101"0,-17 7-49 0,17-7-21 15,0 0-23-15,-9 24-5 16,9-24-4-16,6 23-1 0,-6-23-14 0,17 24-28 16,3-3-66-16,-20-21-92 0,31 16-258 0,-3 7-2 15,-28-23 395-15</inkml:trace>
  <inkml:trace contextRef="#ctx0" brushRef="#br2" timeOffset="24393.9838">5024 2577 1262 0,'-17'5'244'0,"-9"-10"-168"0,8 9-11 16,-8-4 0-16,4 7-10 0,-4 0-10 0,1 4-18 15,-3 1 25-15,3 5-33 0,-1 0 20 0,6 5-19 16,0-2-10-16,3 3 1 0,4 0-8 16,2-1 2-16,3 1-5 0,5-2 1 0,2-1-4 15,3-2 2-15,4 1-5 0,-6-19-1 0,24 31-3 16,-5-19 1-16,4-2-8 0,2-4-8 0,7-1-15 16,1-7-6-16,6 5-13 0,-5-13-22 0,9 11-39 15,-15-21-100-15,22 23-52 0,-18-7-203 0,4-14-13 16,11 16 369-16</inkml:trace>
  <inkml:trace contextRef="#ctx0" brushRef="#br2" timeOffset="24755.6974">5298 2627 1407 0,'-26'-4'110'16,"26"4"-60"-16,-39 11 12 0,39-11-15 0,-39 19-3 15,19-4 0-15,-5-3-11 0,4 5 3 16,-3 0-5-16,4 3-1 0,2-1-9 0,4 2 1 15,-1 0-9-15,4 1 1 0,2-3-9 0,3 0 2 16,5-2-5-16,1-17 1 0,3 30-4 0,-3-30 3 16,14 23-3-16,-14-23 1 0,28 14-1 15,-11-11 0-15,3-3 1 0,2-3 0 0,-1-6 1 16,1 0-1-16,0-5 2 0,-2-3-3 0,-3-1 3 16,-1-1-2-16,-2-2 2 0,-1 0-3 15,0 0 5-15,-5 2-4 0,-1 1 3 0,-7 18-3 16,8-31 3-16,-8 31-3 0,3-19 2 0,-3 19-1 15,0 0 1-15,0 0 1 0,0 0-2 0,0 0 0 16,0 0-4-16,0 0 1 0,-7 18-1 0,3-1 3 16,1 5-6-16,0 1 0 0,3-3-12 0,2-3-6 15,4 0-8-15,-6-17-4 0,19 24-4 16,-19-24 0-16,35 14-4 0,-13-17-3 0,10 0-16 16,-4-16-28-16,14 10-57 0,-14-25-90 0,20 5-226 15,-4 4-26-15,-12-18 282 0</inkml:trace>
  <inkml:trace contextRef="#ctx0" brushRef="#br2" timeOffset="24911.9593">5821 2149 1206 0,'-23'-8'432'0,"4"33"-348"16,-8-1-32-16,5 11 4 0,-5 4-14 16,4 9 1-16,-2 2-19 0,3 6 1 0,2-3-18 15,7-1 5-15,4-1 1 0,6-4-22 0,5-3 14 16,3-2-30-16,6-1-23 0,-1-6-8 0,10 2-40 15,-10-17-78-15,25 20-178 0,-10-16-240 16,-1-5 28-16,9 10 480 0</inkml:trace>
  <inkml:trace contextRef="#ctx0" brushRef="#br2" timeOffset="25756.6788">6693 2663 1039 0,'0'0'133'0,"0"0"-116"16,0 0-3-16,-23 8 13 0,23-8 14 0,0 0 9 0,-23 30 4 16,23-30-2-16,-21 31 3 0,21-31-6 0,-20 37 1 15,9-18-13-15,5 6 1 0,-3-2-10 0,4 4 2 16,-2-2-10-16,3 2 2 0,1-2-9 15,3-2 1-15,0-1-8 0,2-3 1 0,-2-19-6 16,12 28 0-16,-12-28-1 0,22 16 1 0,-22-16 0 16,34 2 0-16,-13-6 1 0,1-4 0 15,3-7 3-15,2-4-3 0,1-5 4 0,0-4-6 16,-1-2 4-16,-2 0-7 0,-2 1 7 0,-2 1-8 16,-4 1 6-16,-2 2-5 0,-4 2 4 0,-2 1-6 15,-1 4 3-15,-8 18-5 0,8-28 4 0,-8 28-1 16,0 0 6-16,0 0-1 0,0 0 1 0,0 0-3 15,0 0-5-15,0 0 3 0,0 0-1 16,-2 18 4-16,1-1-1 0,-1 4 6 16,0 0-3-16,2 4 8 0,0-1-5 0,0 1 5 15,2-2-4-15,1 1 3 0,-1-1-6 0,2-2 5 16,0-3-6-16,2-1 3 0,-6-17-4 0,14 22 1 16,-14-22-2-16,18 13 1 0,-18-13-1 0,20 4 1 15,-20-4 0-15,23-6 1 0,-23 6 1 0,27-20 2 16,-27 20 4-16,25-34-2 0,-14 13 3 15,-1-4-8-15,0 1 2 0,-1-1-7 0,0 0 5 16,-1-1-4-16,0 1 4 0,-2-1-3 0,0 3 3 16,-1 0-5-16,-2 2 1 0,0 0-9 0,1 3-19 15,-4 18 22-15,4-28-35 0,-4 28 23 16,5-17-25-16,-5 17-10 0,0 0-14 0,0 0-7 16,20-1 5-16,-20 1-41 0,19 14-31 0,-19-14-70 15,23 19-146-15,-3 4-77 0,-20-23 232 16</inkml:trace>
  <inkml:trace contextRef="#ctx0" brushRef="#br2" timeOffset="26459.6265">7652 2682 1009 0,'0'0'185'0,"-37"-7"-104"0,37 7-7 0,-39-2 10 16,39 2-4-16,-38 9-16 0,21 0-7 0,-6-3-11 15,5 6 0-15,-4-1-12 0,3 5 0 0,-1 1-7 16,6 3 1-16,-5 1-5 0,5 2 0 0,2 0-12 16,2 1 3-16,3-1-8 0,4 1 2 0,1-1-5 15,4-1 1-15,4-3-4 0,2-1 1 16,-8-18-1-16,26 30 2 0,-9-17-5 0,2-6 2 16,4-1 0-16,1-4-2 0,2-4-1 0,0-3-3 15,1-6-1-15,0-3-6 0,1-3 1 0,-3-5-6 16,1 0 1-16,-4-6-6 0,-1 2 4 15,-7-3-3-15,-1 1 8 0,-3-2-3 0,-2 2 6 16,-5-1-6-16,0 1 4 0,-5 1-7 0,0 4 12 16,-2 2-1-16,-1 2-10 0,5 19 38 15,-14-25-33-15,14 25 37 0,0 0-14 0,-23-17 1 16,23 17 1-16,0 0-1 0,-21 5-4 0,21-5-1 16,0 0 18-16,-13 23-34 0,13-23 33 0,-3 24-32 15,3-24 14-15,6 28 3 0,-6-28-3 0,14 27 4 16,-14-27-4-16,20 23 1 0,-20-23-3 0,28 18 2 15,-28-18-1-15,34 12 1 0,-14-9 0 16,-1 2 3-16,3-4 0 0,0 2 2 0,-1-3-2 16,-1 0 0-16,-1 0-2 0,-2 1-1 0,-17-1-2 15,26 3 0-15,-26-3 0 0,0 0 1 16,21 7-2-16,-21-7 1 0,0 0 0 0,12 17 0 16,-12-17 0-16,4 17 1 0,-4-17-2 0,-1 25 2 15,1-25-3-15,-9 31 4 0,9-31-5 0,-11 34 4 16,6-17-3-16,1 0 2 0,4-17-1 15,-9 29 4-15,9-29 1 0,-6 22 3 0,6-22 0 16,0 0 1-16,0 0 0 0,0 0 0 0,0 0 1 16,0 0-3-16,0 0 0 0,0 0 2 0,0 0 6 15,10-17 0-15,-2-4 1 0,3-3-8 0,3-2-1 16,-1-1-6-16,0 0 6 0,1 2-6 0,-3 1 6 16,-2 0-6-16,1 1 4 0,-3 2-5 15,1 4 1-15,-8 17-1 0,12-24 1 16,-12 24-2-16,0 0 2 0,0 0-4 0,0 0 0 15,0 0-3-15,17-14-4 0,-17 14-5 0,0 0-7 16,25 6-6-16,-25-6-5 0,28 8-8 0,-8 1-8 16,-3-7-6-16,8 8-18 0,-8-10-21 0,16 13-43 15,-15-18-63-15,20 20-87 0,-7-6-198 0,-7-12 29 16,16 17 453-16</inkml:trace>
  <inkml:trace contextRef="#ctx0" brushRef="#br2" timeOffset="26850.2438">8555 2699 1511 0,'-18'4'111'0,"-11"-9"-42"16,6 9-8-16,-5-5-10 0,2 5-8 0,-1-1-12 15,3 4-2-15,0 0-7 0,3 4-1 16,0 1-6-16,3 5 0 0,0 1-6 0,2 4 2 16,3 0-4-16,2 1 1 0,5 0-7 0,2-1 3 15,5-3-7-15,7-2 5 0,-8-17-3 0,25 28 1 16,-7-19 1-16,3-4 0 0,2-4 1 0,0-3 1 15,4-6 0-15,1-7 0 0,4-4 1 16,0-6-2-16,4-4 4 0,-2-4-5 0,0-5 3 16,0-2-4-16,-3-2 0 0,1 0 0 0,-5-1 0 15,-2 1 0-15,-2 0 0 0,-2-2 0 0,-1 2 0 16,-5 1 0-16,0 2 0 0,-3 4 0 16,-3 5 0-16,-3 7 0 0,-6 23 0 0,2-22 0 15,-2 22 0-15,0 0 0 0,0 0 0 0,-18 10 0 16,7 6 0-16,-4 10 0 0,-3 9 0 0,-3 5 0 15,1 5 0-15,-2 1 0 0,5-1 0 16,1-1 0-16,6-2 0 0,3-4-21 0,7-1-19 16,-1-6-34-16,13 4-43 0,-6-14-10 0,20 11 8 15,-8-21-63-15,26 1-363 0,1 5 25 0,-5-12 219 16</inkml:trace>
  <inkml:trace contextRef="#ctx0" brushRef="#br2" timeOffset="27428.4568">9443 2890 1336 0,'-28'-6'137'0,"28"6"-118"15,0 0-17-15,0 0 8 0,0 0 14 0,27 2 11 16,-27-2 4-16,41-13-9 0,-14 1-6 0,3 0-9 16,4-3 1-16,3 0-3 0,-3-2 2 0,0 3-6 15,-4-1-1-15,-1 2-5 16,-4-1-1-16,-3 2 2 0,-22 12 8 0,29-23 2 16,-29 23 7-16,13-17 3 0,-13 17-1 0,0-18-5 15,0 18-3-15,-7-21-8 0,7 21-16 0,-16-22 28 16,16 22-30-16,-24-20 30 0,24 20-13 0,-32-14 0 15,15 8 4-15,-1 2-1 0,0 3 2 0,-1 2-2 16,0 3 1-16,0 2-1 0,-1 4 0 16,1 3-14-16,-3 3 25 0,1 3-27 0,0 2 23 15,2 3-11-15,2 1-5 0,1 2 2 0,4 2-3 16,2-1 3-16,5-2-4 0,2 0 4 0,5-3-5 16,3 0 3-16,6-3-3 0,4-1 1 0,4-2-5 15,4-5 0-15,9-1-10 0,1-6-5 16,7-1-12-16,1-10-15 0,10 2-17 0,-3-15-41 15,15 15-71-15,-19-26-96 0,19 9-232 16,-8 7-20-16,-14-14 324 0</inkml:trace>
  <inkml:trace contextRef="#ctx0" brushRef="#br2" timeOffset="27928.503">10253 2698 1245 0,'-33'-10'148'16,"33"10"-73"-16,-19 6-9 0,19-6 2 15,-19 9-14-15,19-9-10 0,-18 10-8 16,18-10 0-16,-18 12-6 0,18-12-2 0,-21 15-2 16,21-15 0-16,-23 20-5 0,23-20 1 0,-24 29-5 15,10-12 0-15,1 1-9 0,1 2 2 0,-2 1-3 16,4 0 3-16,0-2-3 0,1-2 1 0,9-17-6 16,-8 25 0-16,8-25-3 0,1 17 1 15,-1-17-1-15,0 0 1 0,0 0-2 0,22 17 2 16,-22-17-2-16,21-2 2 0,-21 2 1 0,28-17-1 15,-9 1 2-15,3-3-3 0,1-3 3 0,0-1-5 16,0 0 3-16,-1 1-2 0,0 0 2 0,-4 3-3 16,0 1 3-16,-3 1-4 0,-15 17 2 0,26-24-3 15,-26 24-1-15,17-13-1 0,-17 13 1 16,0 0 1-16,0 0 2 0,0 0 1 16,0 0 0-16,0 18 2 0,0-18-2 0,-13 36 4 15,5-11-3-15,-4 6 5 0,-3 1-6 0,-2 3 6 16,-2 4-5-16,-3 1 7 0,0 1-3 0,-1 0 6 15,-2 1-7-15,4 1 10 0,-1 0-8 0,2 0-5 16,2-5 17-16,5 0-21 0,0-6 17 0,4 0-8 16,1-4-3-16,4-5 2 0,1-4-5 0,3-19 4 15,0 23-4-15,0-23 0 0,0 0 0 16,0 0 1-16,0 0 2 0,21 9 1 0,-21-9 0 16,17-17-1-16,-17 17 2 0,27-38-5 0,-10 13 4 15,1-3-4-15,1-1 3 0,1-1-8 0,-2-1-13 16,1 1 14-16,1 0-35 0,-2-3 6 15,7 4-40-15,-11-13-65 0,20 21-157 0,-11-15-323 16,2 0 41-16,4 10 368 0</inkml:trace>
  <inkml:trace contextRef="#ctx0" brushRef="#br2" timeOffset="28647.1883">10621 2788 980 0,'0'0'106'0,"2"-22"-51"0,-2 22-14 16,-6-20 8-16,6 20-5 0,0 0 1 0,0 0 0 15,-13-21 1-15,13 21-2 0,0 0-8 0,0 0-6 16,0 0-6-16,-17 6-4 0,17-6 0 16,0 0 4-16,-22 23 3 0,22-23 8 0,-19 30-1 15,12-11 5-15,-5-1-10 0,3 5 0 16,-2-3-8-16,3 3 2 0,-1-1-6 0,2 1 1 15,3-3-8-15,0-1 1 0,3 1-6 0,1-20 1 16,4 31-3-16,-4-31 0 0,11 24-2 0,-11-24 3 16,22 16-4-16,-22-16 3 0,34 6-1 0,-15-7-1 15,3-4 2-15,1-2-1 0,2-5 1 16,-1-4-3-16,0-3 4 0,1-3-5 0,-2-2 4 16,1-2-5-16,0 0 4 0,-1-1-4 0,-1 2 4 15,-5 2-2-15,-2 1 2 0,-3 1-2 0,-2 3 2 16,-10 18-2-16,11-24 3 0,-11 24-1 0,0 0 1 15,0 0 0-15,0 0-1 0,0 0 0 16,0 0-3-16,0 0-2 0,0 0-2 16,0 0 2-16,-10 29-1 0,5-8 5 0,0 3-7 15,-1 0 1-15,3 1-10 0,-2 2-1 0,3 1-8 16,2-2-1-16,4 2-11 0,0-6-3 0,7 1-17 16,-11-23-7-16,28 34-25 0,-28-34-15 0,39 24-34 15,-39-24-38-15,47 10-38 0,-25-11-128 0,0-10-76 16,15 17 229-16</inkml:trace>
  <inkml:trace contextRef="#ctx0" brushRef="#br2" timeOffset="29037.8309">11270 2811 1059 0,'-11'-20'114'16,"11"20"-48"-16,-15-30 8 0,15 30 3 0,-16-21-4 16,16 21-11-16,-19-12-12 0,19 12-12 0,-21-3-13 15,21 3-8-15,-21 6-5 0,21-6-1 0,-26 15 2 16,26-15 9-16,-28 28-1 0,17-7 9 15,-4-3-4-15,3 5 4 0,0-1-6 0,2 1 4 16,2-2-10-16,3 1 2 0,1-2-6 0,3-2-2 16,1-18-6-16,2 28 0 0,-2-28-5 0,10 19 1 15,-10-19-2-15,18 11 3 0,-18-11-2 0,28 1 1 16,-10-5 1-16,6-4-1 0,1-5 2 0,3-4-3 16,0-4 4-16,1-1-6 0,-1-1 3 15,-3 0-3-15,-2 2 3 0,-4-1-5 16,-2 3 4-16,-2 2-3 0,-15 17 3 0,18-28-1 15,-18 28 2-15,0 0 1 0,7-20 0 0,-7 20 1 16,0 0-1-16,0 0-1 0,0 0-2 0,0 0-2 16,0 0 0-16,-13 23 0 0,13-23-2 0,-12 32 4 15,6-14-2-15,0 0 3 0,2-1-2 0,4-17 0 16,-4 31-7-16,4-31 0 0,6 26-7 16,-6-26-2-16,15 19-2 0,-15-19-1 0,23 11-6 15,-23-11-5-15,39-2-13 0,-17-9-15 0,9 4-23 16,-7-16-34-16,16 13-70 0,-17-23-88 0,12 4-248 15,5 7 46-15,-12-17 405 0</inkml:trace>
  <inkml:trace contextRef="#ctx0" brushRef="#br2" timeOffset="29240.9708">11940 2177 1433 0,'-21'1'79'15,"21"-1"-34"-15,-32 28-2 0,19-3 12 0,-9-1-8 16,4 12-3-16,-3 0-19 0,3 7 3 0,0 1-15 15,2 4 7-15,1-1-11 0,4 3-9 0,2-3 23 16,0 2-25-16,2-5 18 0,2 1-8 16,3-4-13-16,0-2 1 0,4-3-13 0,-1-4 5 15,4-2-16-15,-3-5-4 0,3-1-7 0,-5-24-12 16,11 34-24-16,-11-34-56 0,11 24-39 16,-11-24-55-16,0 0-92 0,0 0-136 0,0 0 127 15,0 0 326-15</inkml:trace>
  <inkml:trace contextRef="#ctx0" brushRef="#br2" timeOffset="29584.7345">11594 2680 1539 0,'-17'-7'109'0,"17"7"-75"0,0 0-17 0,0 0 0 16,0 0 2-16,0 0 8 0,0 0 4 0,29 6 3 15,-29-6-7-15,37-4-4 0,-13-2-7 16,4 1-2-16,-1-2 1 0,2 1 0 15,-2 0-14-15,1 0 10 0,-3 1-14 0,1 1 11 16,-4 1 0-16,0 2 0 0,-3-2-2 0,-19 3-1 16,29-1-2-16,-29 1-1 0,0 0-1 0,20 1 1 15,-20-1 1-15,0 0 0 0,0 0-1 0,0 0 1 16,0 0 11-16,6 19-12 0,-6-19 12 0,1 19-11 16,-1-19-2-16,-2 30 3 0,0-12-4 15,-1 3 3-15,-2 2-5 0,0 0 3 0,0 2-3 16,-1 0 4-16,0 1-7 0,1-2 1 0,0 0-3 15,2-2 2-15,0-3-6 0,1-2-3 0,2-17-13 16,0 23-8-16,0-23-11 0,0 0-11 16,16 19-24-16,-16-19-37 0,24-4-115 0,-22-19-113 15,15 3-203-15,8 8 48 0,-16-23 501 0</inkml:trace>
  <inkml:trace contextRef="#ctx0" brushRef="#br2" timeOffset="29726.5103">12103 2402 1269 0,'-17'-23'369'0,"17"23"-300"0,-27-5-38 16,27 5-11-16,0 0-7 0,-20 0-6 0,20 0-6 15,0 0-16-15,0 0-12 0,0 0-11 16,0 0-27-16,17 19-19 0,7-1-68 0,-24-18-80 16,37 8-188-16,-10 7-87 0,-27-15 269 0</inkml:trace>
  <inkml:trace contextRef="#ctx0" brushRef="#br2" timeOffset="30401.3351">12533 2626 1541 0,'0'0'81'16,"-33"2"-25"-16,33-2-15 0,-36 2 19 0,19 2-25 16,-8-2 6-16,4 6-3 0,-1-2-10 0,0 6-1 15,1 0-10-15,-1 5 2 0,0 1-7 0,0 4 5 16,1 0-5-16,2 2 1 0,1 0-8 0,5 0-1 15,3 0-4-15,3-2 0 0,3-3 0 0,4 1 0 16,2-2 0-16,3-1 0 0,-5-17 0 16,19 30 0-16,-19-30 0 0,26 22 0 0,-9-15-3 15,2-3-3-15,2-3 2 0,1-4-2 16,4-4-2-16,-2-4-2 0,1-2-3 0,-1-5-8 16,1-1-2-16,0-7-7 0,-2 3 1 0,-1-3-7 0,1 1 8 15,-4-2-3-15,1 2 10 0,-6 0 0 0,1 2 11 16,-4 2 0-16,-1 2 11 15,-4 2-1-15,-6 17 10 0,5-22 4 0,-5 22 8 16,0 0 5-16,-8-17 0 0,8 17-2 0,0 0-6 16,0 0-3-16,-17 3-6 0,17-3 0 0,0 0-4 15,0 0 1-15,-19 20-3 0,19-20 0 0,0 0 0 16,-5 25-1-16,5-25-1 0,0 0 2 0,6 20-1 16,-6-20 3-16,0 0 0 0,0 0 3 0,19 21-1 15,-19-21 0-15,0 0 2 0,25 14 0 16,-25-14-1-16,0 0 2 0,24 14-1 0,-24-14-5 15,0 0-5-15,20 18 0 0,-20-18 0 0,8 18 0 16,-8-18 0-16,4 23 0 0,-4-23 0 16,0 25 0-16,0-25 0 0,-3 27 0 0,3-27 0 15,-5 25 0-15,5-25 0 0,-8 28 0 0,8-28 0 16,-12 24 0-16,12-24 0 0,-15 22 0 0,15-22 0 16,-12 17 0-16,12-17 0 0,0 0 0 15,0 0 0-15,0 0 0 0,0 0 0 0,0 0 0 16,0 0 0-16,0 0 0 0,0 0 0 0,0 0 0 15,0 0 0-15,21-18 0 0,-21 18 0 0,31-29 0 16,-14 13 0-16,4 0 0 0,1-1 0 0,0-1 0 16,2 1 0-16,2 2 0 0,-3 3 0 0,0 2 0 15,-4 3 0-15,-2 4 0 16,-17 3 0-16,23-1 0 0,-23 1 0 0,17 11 0 16,-17-11 0-16,15 24 0 0,-9-7 0 0,-2 6 0 15,-3 1 0-15,-2 3 0 0,1-1 0 0,-1 0 0 16,2 0-6-16,1-1-26 0,7 4-29 0,-3-10-19 15,12 12-66-15,-18-31-125 0,12 33-327 0,5-10 3 16,-17-23 338-16</inkml:trace>
  <inkml:trace contextRef="#ctx0" brushRef="#br2" timeOffset="39792.2256">13866 2753 1008 0,'9'-23'299'0,"-9"23"-258"0,0 0-26 16,0 0 4-16,6-19 18 0,-6 19 19 0,0 0 14 15,0 0-4-15,0 0-14 0,0 0-15 0,0 0-16 16,0 0-8-16,0 0-4 0,0 0-4 16,0 0-1-16,-11 19 1 0,11-19-5 0,-13 27 3 15,7-7-3-15,-1-2 3 0,1 0-6 0,1-1 2 16,5-17-16-16,-6 29-8 0,6-12-20 0,0-17-17 15,4 26-25-15,-4-26-32 0,7 22-52 0,-7-22-50 16,0 0-123-16,21 24-93 0,-21-24 207 0</inkml:trace>
  <inkml:trace contextRef="#ctx0" brushRef="#br2" timeOffset="39973.1822">13918 2567 1185 0,'-22'-24'94'0,"22"24"-49"0,-19-32-5 0,19 32-7 15,-20-27 9-15,20 27-9 0,0 0-5 0,-21-18-9 16,21 18-11-16,0 0-7 0,-21-3-8 0,21 3-14 16,0 0-24-16,0 0-45 0,0 0-45 15,0 0-39-15,6 21-29 0,-6-21-106 0,0 0-58 16,40 30 191-16</inkml:trace>
  <inkml:trace contextRef="#ctx0" brushRef="#br2" timeOffset="40316.9239">14293 2554 1315 0,'0'0'70'0,"-17"0"-37"16,17 0-6-16,-24 9 11 0,24-9 18 0,-27 17-7 16,27-17 1-16,-36 26-10 0,19-8-23 15,-3-3 28-15,3 4-32 0,-4-1 28 0,4 2-20 16,0-2-5-16,4 0 0 0,0-1-10 0,13-17 1 15,-13 27-6-15,13-27 1 0,-4 20-4 0,4-20 0 16,0 0-1-16,14 23 1 0,-14-23-2 0,21 13 2 16,-21-13 1-16,32 8 0 0,-11-6 0 0,0 0 2 15,2 1-1-15,-1-1 1 0,0 2 0 0,-4 0-1 16,-1-1 1-16,-17-3 0 0,22 9 1 0,-22-9 1 16,0 0-3-16,0 0 3 0,14 17-3 0,-14-17 1 15,-5 19-2-15,5-19 2 0,-14 27 0 0,3-11 1 16,-4 1-1-16,-3-1 2 0,0 0-3 15,-2-2 2-15,20-14-4 0,-30 21 3 0,30-21-15 16,-17 10-14-16,17-10-40 0,0 0-45 0,0 0-56 16,0 0-91-16,17-15-272 0,2 14 27 0,-5-20 328 15</inkml:trace>
  <inkml:trace contextRef="#ctx0" brushRef="#br2" timeOffset="41145.0759">15560 2682 782 0,'12'-21'90'0,"-12"21"-18"0,3-19 2 0,-3 19 28 16,0 0 12-16,-9-27-27 0,9 27 10 0,0 0-40 16,0 0 8-16,-29-26-9 0,29 26-9 15,-26-9-7-15,26 9-8 0,-36-4-4 0,16 6-3 16,-1 1-3-16,-3 3-1 0,0 1-1 0,2 5-13 15,-2 0 30-15,1 3-31 0,-1-1 29 0,2 4-19 16,1-1-7-16,1 4 4 0,3 0-7 0,3 0 1 16,0 3-4-16,5 1 4 0,0-2-7 0,6 0 6 15,0-4-6-15,4 0 2 0,3-2-3 16,-4-17 2-16,15 30-3 0,-15-30 3 16,24 22-1-16,-24-22 0 0,34 11 1 0,-17-10 0 15,2-3-1-15,1-4 0 0,-1-4 4 0,0-2 0 16,-1-4 5-16,0-2-3 0,0-2 2 0,1-2-6 15,-1 0 4-15,-1 0-4 0,-1-1 2 0,-2 3-4 16,-2 2 1-16,-12 18-2 0,19-28 3 0,-19 28-3 16,0 0 2-16,17-17-1 0,-17 17-1 0,0 0-1 15,0 0-1-15,0 0 1 0,0 0-1 16,8 19 2-16,-8-19-2 0,10 27-4 16,-4-9-9-16,-1 1-4 0,1 2-12 0,0-2-3 0,6 3-19 15,-12-22-18-15,29 39-40 0,-29-39-63 16,45 32-123-16,-15-18-245 0,-1-9 39 0,12 11 355 15</inkml:trace>
  <inkml:trace contextRef="#ctx0" brushRef="#br2" timeOffset="41723.2385">16871 2609 1069 0,'-2'-22'127'15,"2"22"-25"-15,0 0-47 0,-17-5 20 0,17 5-16 16,-26-5-17-16,8 5-7 0,18 0 0 0,-42 9 3 16,21 0 3-16,-7 0-3 0,0 6-18 15,-3-1 29-15,2 3-34 0,-4 1 29 0,4 2-19 16,0 0-8-16,2 0 4 0,3-2-10 0,3-2 3 15,21-16-8-15,-27 23-2 0,27-23-4 0,0 0-2 16,-5 18-2-16,5-18 1 0,0 0 0 0,24 15 3 16,-24-15-2-16,31 7 3 0,-11-6-1 0,3-1 0 15,2-1 1-15,1-1-2 0,-1-1 1 0,1 2 1 16,-3 0-1-16,-1 1 3 16,-4 0-3-16,-18 0 0 0,26 3 2 0,-26-3-2 15,0 0 1-15,0 0 2 0,0 0 1 0,0 0-1 16,7 23 0-16,-7-23 1 0,-12 27-4 0,1-10 5 15,-6 1-5-15,-3 1 3 0,-2 1-3 0,-1-1 1 16,-1 2-3-16,2-3 3 0,1 0-4 0,3-2-1 16,18-16-11-16,-28 21-9 0,28-21-27 0,0 0-28 15,-5 19-36-15,5-19-31 0,20 4-48 16,-20-4-64-16,22-20-228 0,8 17 23 0,-9-17 341 16</inkml:trace>
  <inkml:trace contextRef="#ctx0" brushRef="#br2" timeOffset="42129.4662">17236 2658 1293 0,'-24'-26'192'16,"24"26"-136"-16,-17-6-10 0,17 6 2 0,-21 0 2 16,21 0-22-16,-22 6 1 0,22-6-15 0,-29 14 11 15,29-14 2-15,-32 27-2 0,19-8 7 0,-5 2-7 16,1 4 5-16,-1 2-10 0,3 2 4 0,-2-2-11 15,3 4 4-15,1-2-7 0,3 0 2 16,3-3-6-16,4-3 1 0,3-2-7 0,4-3 2 16,-4-18-3-16,16 28 3 0,-16-28-2 0,27 18 0 15,-10-14 0-15,2-3 0 0,4-5 1 16,3-4 0-16,5-6 1 0,2-4-1 0,1-6 4 16,0-3-5-16,-2-2 5 0,-2 0-6 0,-2 0 2 15,-2 2-1-15,-3-1 0 0,-4 1 0 0,-3 2 0 16,-2 2 0-16,-3 2 0 0,-4 3 0 15,-7 18 0-15,7-25 0 0,-7 25 0 0,0 0 0 16,0 0 0-16,0 0 0 0,0 0 0 0,0 0 0 16,0 0 0-16,0 0 0 0,-12 18-5 0,6 0-4 15,1 5-5-15,0 1-3 0,2 3-13 0,0-4-10 16,6 3-18-16,-2-4-5 0,8 6-23 16,-9-28-13-16,24 46-42 0,-24-46-46 15,32 35-72-15,-17-16-206 0,-15-19 32 0,49 28 293 16</inkml:trace>
  <inkml:trace contextRef="#ctx0" brushRef="#br2" timeOffset="42676.3897">17908 2680 1383 0,'-41'-19'166'0,"41"19"-111"0,-29 1-7 15,29-1 9-15,-28 11-11 0,28-11-10 0,-31 21-11 16,31-21-4-16,-30 32-5 0,17-13 2 15,-2 2-6-15,3 3 5 0,0-2-5 0,3 1 3 16,0-3-5-16,2 1 0 0,1-3-5 0,3-1 1 16,3-17-6-16,-4 29 3 0,4-29-3 0,1 18 2 15,-1-18-3-15,0 0 2 0,0 0-1 16,0 0 1-16,19 9-2 0,-19-9 3 0,0 0 2 16,28-22-2-16,-28 22 6 0,27-35-5 0,-11 13 2 15,0-1-6-15,0-1 4 0,-1 0-6 0,-2-2 6 16,0 2-3-16,-2 1 3 0,-1 0-2 0,-2 3 1 15,-1 1-3-15,-7 19 3 0,7-26-1 0,-7 26 2 16,0 0 1-16,0 0 4 0,0 0-2 16,0 0-1-16,0 0-1 0,0 0-5 15,0 0 0-15,0 0-2 0,0 0 3 0,2 19-2 16,-2-19 4-16,0 29-3 0,0-29 2 0,4 28-1 16,-4-28 0-16,10 22-1 0,-10-22 1 0,15 17-2 15,-15-17 3-15,22 11-1 0,-22-11 0 0,28 2 1 16,-11-3 0-16,2-5 1 0,0-2 0 0,3 0 1 15,-1-4-2-15,-1 0 2 0,1-1 0 16,-3-2 3-16,3 0-1 0,-4 1-5 0,-17 14 0 16,28-25-5-16,-28 25 6 0,18-22-14 0,-18 22 24 15,0 0-9-15,13-21 2 0,-13 21-4 0,0 0 0 16,0 0 0-16,0 0 0 0,0 0 0 16,0 0-2-16,0 0-3 0,0 0-5 0,-3 28 21 15,-1-9-11-15,1 3 6 0,-4 1-7 0,4 1-15 16,-1-1-7-16,3 3-11 0,-1-5-4 15,4 4-18-15,-2-7-13 0,7 6-36 0,-7-24-37 16,17 36-67-16,-17-36-63 0,0 0-231 0,32 31 46 16,-32-31 336-16</inkml:trace>
  <inkml:trace contextRef="#ctx0" brushRef="#br2" timeOffset="43223.3083">18586 2592 1293 0,'0'0'133'0,"-17"-3"-74"0,17 3 0 16,-18 15 5-16,18-15-18 0,-22 28 29 0,11-8-41 15,-3-2 16-15,3 8-20 0,-2-3-11 0,3 2 4 16,-1-2-6-16,2 0 2 0,0-2-11 16,4-2 1-16,0-1-6 0,3-1 3 0,2-17-6 15,-5 27 3-15,5-27-2 0,0 0-1 0,1 19-1 16,-1-19 0-16,0 0-1 0,0 0 2 0,17-5 2 15,-17 5-2-15,20-23 3 0,-7 5-3 0,2-4 3 16,-1-2-6-16,2-1 6 0,-1-2-6 0,-1 0 6 16,0 2-6-16,-5 0 5 0,0-1-5 15,-2 3-13-15,1 3 26 0,-2 0-26 16,-2 2 25-16,-4 18-7 0,9-26-3 0,-9 26 4 16,0 0 0-16,0 0 3 0,0 0-1 0,0 0-1 15,0 0-2-15,0 0-2 0,0 0 0 0,0 0 0 16,1 21 4-16,-1-21-2 0,4 29-8 0,-4-29 25 15,7 27-26-15,-7-27 26 0,12 23-16 0,-12-23-3 16,19 18 3-16,-19-18 0 0,26 11 2 16,-9-10-2-16,3-1 2 0,-1-2 1 0,3-3 0 15,0 0 3-15,1-1-1 0,-2-4-5 0,-1 2-3 16,0-2-9-16,-20 10 9 0,30-18-14 0,-30 18 24 16,22-16-8-16,-22 16 6 0,20-15-7 15,-20 15-1-15,0 0-1 0,18-18 2 0,-18 18 0 16,0 0-1-16,0 0 0 0,0 0-3 0,0 0 0 15,0 0 1-15,0 0-2 0,0 24-7 16,-3-7 24-16,1 1-26 0,-3 4 20 0,-1 1-19 16,0 1-6-16,-1-1-1 0,3 2-7 0,0-2 2 15,4 2-11-15,-1-4-5 0,7 4-19 0,-6-25-21 16,14 44-51-16,-14-44-65 0,18 24-351 0,-3-4 26 16,-15-20 200-16</inkml:trace>
  <inkml:trace contextRef="#ctx0" brushRef="#br2" timeOffset="43649.4598">19483 2547 1307 0,'0'0'177'0,"-26"-10"-91"15,26 10-10-15,-31 4-5 0,31-4-10 16,-36 13-11-16,15-2-8 0,-2 0-5 0,2 2-4 15,-1 2-6-15,4 2-11 0,-3 0 20 0,3 2-28 16,-1 2 12-16,-1 3-20 0,2-1 0 0,1 1 0 16,2-1 0-16,2 0 0 0,4-3 0 15,3 0 0-15,6-20 0 0,-4 30 0 0,4-30 0 16,4 22 0-16,-4-22 0 0,0 0 0 0,27 20 0 16,-27-20 0-16,29 4 0 0,-12-8 0 15,2-4 0-15,1-4 0 0,3-3 0 0,2-3 0 16,-2-2 0-16,0-3 0 0,0 0 0 0,-2-3 0 15,-1 1 0-15,-1-2 0 0,-2 2 0 0,0 1 0 16,-4 2 0-16,-3 4 0 0,-10 18 0 0,13-26 0 16,-13 26 0-16,0 0 0 0,0 0 0 0,0 0 0 15,0 0 0-15,0 0 0 0,0 0 0 16,-14 18-12-16,4-1 22 0,0 3-22 0,2 0 19 16,-1 2-17-16,4 0-10 0,2-3-4 0,3 1-9 15,0-20-2-15,6 31-13 0,-6-31-10 0,18 25-22 16,-18-25-18-16,29 19-42 0,-29-19-61 15,41 2-133-15,-14 0-161 0,-7-10 42 0,16 14 443 16</inkml:trace>
  <inkml:trace contextRef="#ctx0" brushRef="#br2" timeOffset="43964.0569">19807 2600 1280 0,'0'0'175'0,"0"0"-72"0,-23 24-46 0,23-24 31 16,-25 26-47-16,12-9-5 0,2 6-6 0,-1 1-16 15,2 2 7-15,-2 1-7 0,5 0 6 16,-1-1-9-16,4 1-3 0,0-2-7 0,1-1 4 16,2-1-5-16,2-3 4 0,2-3-5 0,-3-17 2 15,5 23-1-15,-5-23 2 0,0 0 2 0,0 0 6 16,0 0 4-16,0 0 1 0,19-3 5 0,-19 3 0 16,16-31-1-16,-6 8-2 0,-2-3-2 0,1-1-12 15,-3-2-3-15,0 1 0 0,-1-2 0 0,-2 2 0 16,0-2 0-16,-1 0 0 0,0 1 0 15,0 2 0-15,0 1 0 0,1 3 0 16,0 4 0-16,-3 19 0 0,9-27 0 0,-9 27 0 16,0 0 0-16,8-17 0 0,-8 17 0 0,0 0 0 15,0 0 0-15,26-2-31 0,-26 2-23 0,30 2-24 16,-4 7-62-16,-26-9-108 0,49-12-336 0,-21 14-6 16,-3-8 269-16</inkml:trace>
  <inkml:trace contextRef="#ctx0" brushRef="#br2" timeOffset="44741.8878">20200 2615 1365 0,'-17'-10'131'15,"17"10"-108"-15,0 0 16 0,0 0-10 16,0 0 30-16,-20 25-29 0,20-25 15 0,-18 27-15 16,18-27 5-16,-20 34 3 0,12-15-10 0,1 3 3 15,1 0-4-15,-1 1-1 0,3-2-9 0,0-2-2 16,4-19-11-16,1 29 1 0,-1-29-5 0,11 18 2 15,-11-18-1-15,21 8 3 0,-21-8 0 16,31-3 1-16,-12-5 1 0,1-4-2 0,3-5 1 16,3-3-5-16,-1-3 5 0,1-3-5 0,-2-3 3 15,-1 0-5-15,-2 0-10 0,-3 2 21 0,-2-1-22 16,-1 5 21-16,-3 1-12 0,-1 3-7 16,-11 19-2-16,14-25-1 0,-14 25 2 0,0 0 3 0,0 0 1 15,0 0 1-15,0 0 2 16,0 0 2-16,2 37 0 0,-8-7-9 0,-3 6 24 15,-2 5-21-15,0 7 22 0,-2 2-4 0,-3 8-13 16,0 4 12-16,-4 3-13 0,-2 4 13 0,-1 4-13 16,-3-2 1-16,0 1 17 0,1-1-16 0,2-5 18 15,2-2-7-15,2-4-14 0,2-8 11 0,2-6-10 16,2-6 9-16,4-9-6 0,-1-3 7 0,3-8-3 16,2-3 6-16,5-17 4 0,0 0 2 15,0 0 2-15,0 0-5 0,0 0-5 0,-17-11-5 16,14-8 1-16,-1-5-4 0,-1-6 6 0,4-2-5 15,-2-4 6-15,2-3-6 0,1-1 6 16,0-4-8-16,3-4 6 0,3-4-9 0,1 0-9 16,2-3 13-16,3 0-18 0,2 1 14 0,5 4 2 15,1 4-4-15,3 7 4 0,0 3-12 0,3 7-12 16,-2-2-36-16,9 15-53 0,-16-16-121 31,17 16-367-31,-6 3 32 0,1 1 236 0</inkml:trace>
  <inkml:trace contextRef="#ctx0" brushRef="#br2" timeOffset="45398.1557">21344 2664 1161 0,'-18'-5'129'0,"1"-3"-56"0,17 8-9 15,-28-6 5-15,28 6-2 0,-28 1-13 0,28-1-7 16,-29 10-8-16,29-10-1 0,-32 22-6 0,17-6 5 16,-3 1-7-16,4 6 2 0,-4 2-10 0,3 1 1 15,0 1-7-15,3 1 1 0,2-2-8 0,4 0 4 16,2-3-10-16,4 0 2 0,4-3-4 0,1-1 3 16,-5-19-3-16,21 31 4 0,-21-31-2 0,30 18 3 15,-9-13-1-15,1-4 1 16,3-5-1-16,4-3-3 0,1-6 1 0,2-5-2 15,1-4 2-15,1-1-5 0,-5-3 5 0,-3 2-6 16,-4 1 6-16,-4-1-4 0,-3 2 5 0,-3 1-5 16,-5-1 5-16,-3 2-4 0,-4 1 4 0,-3 1-4 15,3 18 2-15,-12-29-4 0,12 29 0 0,-20-22 0 16,20 22-1-16,-21-10-1 0,21 10 0 16,-24 2-4-16,24-2-2 0,-22 11-5 0,22-11-10 15,-16 18-9-15,16-18-17 0,-3 21-15 0,3-21-18 16,19 22-22-16,6-2-48 0,-25-20-77 0,50-2-291 15,-12 10 34-15,-5-13 262 0</inkml:trace>
  <inkml:trace contextRef="#ctx0" brushRef="#br2" timeOffset="45632.5513">22246 1884 1361 0,'-46'-19'188'0,"13"18"-130"0,-2-2-13 16,5 10 1-16,-2 1-4 0,3 7-9 0,-3 4-14 16,2 5-7-16,-3 5 31 0,0 10-29 15,1 3 28-15,3 9-24 0,0 4-15 0,6 1 9 16,0 4-14-16,3 4 9 0,5 2-11 16,4 0 8-16,5 0-14 0,1-5-7 0,7 0 13 15,-1-6-30-15,7-1 8 0,-2-11-30 0,7 4-51 16,-12-19-37-16,19 19-133 0,-15-15-271 0,-2-6 43 15,6 7 293-15</inkml:trace>
  <inkml:trace contextRef="#ctx0" brushRef="#br2" timeOffset="45804.4277">21630 2717 1703 0,'-12'-31'121'0,"12"31"-65"0,2-17-23 0,-2 17-5 16,0 0-8-16,18-22-7 15,-18 22-25-15,25-13 13 0,-7 7-22 0,4 1 21 16,4 1-27-16,4 0-9 0,10 7-63 0,-12-16-88 16,25 14-396-16,-10 2-24 0,-1-5 205 0</inkml:trace>
  <inkml:trace contextRef="#ctx0" brushRef="#br2" timeOffset="46992.1521">824 4111 825 0,'4'-32'190'15,"2"13"-107"-15,-5-9 1 0,7 9-7 16,-6-5 5-16,-2 24-8 0,6-26-7 16,-6 26-11-16,0 0-5 0,0 0-6 0,0 0-15 15,0 0-11-15,0 0-13 0,0 0-6 0,-18 24-4 16,8-2 6-16,-1 6-3 0,1 5 9 0,-1 2-5 15,2 2 7-15,0 1-7 0,3-2 7 0,0-1-9 16,2-4 8-16,2-3-6 0,2-1 5 0,1-4-4 16,2-3 3-16,1-3-5 0,-4-17 0 15,14 24 0-15,-14-24 0 0,19 15-2 0,-19-15 2 16,26 7-2-16,-26-7 1 0,33-2 1 0,-15-3 0 16,0-3 0-16,2-3-1 0,-1-5 4 0,-1-1-4 15,-1-4 4-15,-1 0-4 0,-1-4 5 0,-2 1-5 16,-1-1 4-16,0-2-5 0,-1-1 3 15,-1 2-7-15,-1 3 7 0,-1 1-5 0,-2 5 3 16,-6 17-1-16,9-19 2 0,-9 19-1 16,0 0 1-16,0 0 1 0,0 0-3 0,0 0-1 15,0 0-2-15,0 0 1 0,0 25-1 0,-1-7 7 16,-1 5-3-16,1 4 7 0,-1 0-3 0,0 0 5 16,2-1-5-16,0-3 4 0,3-3-4 0,-1 0 3 15,-2-20-4-15,10 26 1 0,-10-26-4 0,0 0 1 16,23 17 0-16,-23-17 2 0,18 3 2 15,-18-3 3-15,23-8 9 0,-23 8 2 0,27-20 1 16,-27 20-4-16,26-30 0 0,-15 10-7 0,-3 0 5 16,0-3-7-16,-4-3 0 0,1 1-6 15,-2-2 2-15,-1 1-6 0,1 0 4 0,-2 0-6 16,0-1-3-16,-1 0-8 0,2 2-9 0,-2-3-21 16,4 5-11-16,-3-5-28 0,11 10-26 0,-10-14-56 15,21 23-164-15,-1-9-246 0,-5-1 42 16,9 15 464-16</inkml:trace>
  <inkml:trace contextRef="#ctx0" brushRef="#br2" timeOffset="47445.3527">1721 3595 1376 0,'-21'-13'132'16,"21"13"-63"-16,0 0-7 0,0 0 3 0,-22-22-1 15,22 22-11-15,0 0-13 0,0 0-9 0,0 0-9 16,0 0-8-16,0 0-9 0,0 0-4 0,0 0-4 16,-12 21 3-16,9-2-1 0,2 5 6 0,-2 8-5 15,0 4 9-15,-1 4-9 0,0 5 9 16,-4 4 2-16,2 5-22 0,0 1 20 0,-2 2-20 16,2-4 9-16,-2 1 8 0,2-4-10 15,0-1 8-15,1-5-7 0,0-2 6 0,3-6-6 16,1-6 6-16,1-4-6 0,2-5 4 0,3-3-4 15,-5-18 3-15,10 21-3 0,-10-21 0 0,0 0 0 16,23 5 1-16,-23-5 1 0,27-16 1 0,-12-1 4 16,2-6-4-16,2-5 6 0,0-3-5 15,-1-3 3-15,1 0-6 0,-4 0 6 0,1 0-6 16,-2 4 6-16,-3 1-5 0,-2 5 5 0,-1 3-4 16,-8 21 3-16,12-27-3 0,-12 27 1 0,0 0-1 15,0 0 0-15,0 0 0 0,0 0-1 0,0 0-3 16,0 0-1-16,0 0 1 0,12 29-1 0,-7-11 0 15,1 6-9-15,0 1-3 0,2 4-12 16,0-1-3-16,4 1-11 0,-1-5-3 0,7 3-17 16,-3-10-12-16,11 7-33 0,-26-24-35 15,49 30-68-15,-31-27-78 0,3-2-190 0,14 15 89 16,-17-26 390-16</inkml:trace>
  <inkml:trace contextRef="#ctx0" brushRef="#br2" timeOffset="47851.5765">2278 4020 1156 0,'-20'7'333'0,"-3"-9"-268"0,23 2-20 0,-33 7-3 15,33-7-5-15,-29 19-12 0,29-19-1 0,-28 29-6 16,16-9 3-16,1-1-4 0,1 3 3 16,2 2-7-16,2 1 3 0,2 1-7 0,1 0 2 15,3-1-6-15,3-4 2 0,1-1-6 16,2-3 3-16,-6-17-4 0,15 29 2 0,-15-29-3 15,22 19 3-15,-22-19-2 0,26 7 0 0,-26-7 2 16,30-3-2-16,-30 3 3 0,32-15-1 0,-32 15 7 16,32-26 2-16,-18 9 5 0,1-3-4 0,-2-1 1 15,-1-2-10-15,-2-4 4 0,0 0-6 0,-3 0 3 16,-2-1-4-16,1 5 3 0,-2 0-5 16,-1 1 4-16,1 3-2 0,-2 1 2 0,-2 18-2 15,3-22 3-15,-3 22-2 0,0 0 2 16,0 0 0-16,0 0-1 0,0 0-2 0,0 0-3 15,0 0 0-15,1 17-1 0,0 0 5 0,0 3-3 16,1 4 4-16,-1 2-12 0,0-1 0 0,3 3-11 16,-3-3-2-16,5 1-8 0,-1-6-3 0,5 1-17 15,-10-21-16-15,26 28-33 0,-26-28-35 16,37 13-60-16,-37-13-68 0,36-22-244 0,-2 17 34 16,-14-21 431-16</inkml:trace>
  <inkml:trace contextRef="#ctx0" brushRef="#br2" timeOffset="48039.4383">2820 3574 1107 0,'-29'-12'239'15,"29"12"-136"-15,-23 14-27 0,14 4-7 16,-7 0-22-16,5 9-11 0,-3 3-20 0,2 8 1 16,-1 2-14-16,4 4 7 0,1 4 2 0,2 0-25 15,5 0 24-15,0 1-25 0,5-3 6 0,-2-5-9 16,8 5-42-16,-4-9 9 0,8 6-34 0,-10-17-64 15,17 12-22-15,-21-38-28 0,24 43-59 16,-2-16-165-16,-22-27 117 0,17 32 305 0</inkml:trace>
  <inkml:trace contextRef="#ctx0" brushRef="#br2" timeOffset="48195.7721">2622 4039 1419 0,'-20'-21'133'0,"20"21"-50"0,-6-19-17 15,6 19-13-15,0 0-11 0,0 0-10 0,0 0-16 16,0 0-7-16,0 0-8 0,0 0-1 0,22-4-5 16,-22 4-11-16,37 0-17 0,-14-5-27 0,11 10-47 15,-11-21-104-15,22 13-386 0,-8 2 42 0,0-5 286 16</inkml:trace>
  <inkml:trace contextRef="#ctx0" brushRef="#br2" timeOffset="48828.554">3835 3637 1257 0,'-30'9'54'0,"30"-9"-41"15,-17 26 6-15,8-7 20 0,-3 0 9 0,4 8 10 16,-7-2-13-16,7 7-3 0,-7-2-14 0,5 6-15 16,1-2 25-16,1 6-28 0,-1-2 27 0,4 3-9 15,-3-1-14-15,5 2 5 0,-1-1-12 0,3 0 6 16,1-2-8-16,1-2 5 0,2-6-8 0,1-5 4 15,1-5-6-15,1-3 3 0,-6-18-5 16,16 22 1-16,-16-22-3 0,17 9 1 0,-17-9 2 16,17-2 0-16,-17 2 5 0,21-13 6 0,-21 13 7 15,22-29 2-15,-11 9 3 0,0 0-10 0,-2-3-1 16,0 1-8-16,-2 0 1 0,1 2-2 0,-2 0 2 16,-2 3-3-16,-4 17 3 0,8-25-3 15,-8 25 0-15,0 0-2 0,0 0-3 0,0 0-3 16,0 0-2-16,0 0 1 0,0 0 1 15,20 16 3-15,-11 1-5 0,-2 3 1 0,3 3-12 16,0 0-1-16,3 1-12 0,-1-4-5 0,6 4-26 16,-18-24-20-16,45 36-50 0,-45-36-73 0,56 22-130 15,-22-9-185-15,-7-12 129 0,15 16 393 0</inkml:trace>
  <inkml:trace contextRef="#ctx0" brushRef="#br2" timeOffset="49213.0303">4362 4077 1317 0,'0'0'171'0,"-33"-5"-107"15,15 6-6-15,-6-2 0 0,7 6-10 0,-4-3-13 16,4 5-8-16,-1 1-7 0,18-8-2 16,-33 23-2-16,33-23 0 0,-26 31-5 0,18-12 4 15,0 2-6-15,4 2 3 0,1 0-5 0,2-1 3 16,3 0-7-16,2-3 2 0,2-1-4 0,-6-18 2 15,20 30-3-15,-20-30 3 0,26 24-2 0,-26-24 1 16,33 13-1-16,-16-12-1 0,3-4 1 0,-1-1 0 16,1-6 0-16,1-5 0 0,3-2 0 15,-1-4-3-15,0-4 5 0,-1-2-7 16,-2-4 7-16,-1 0-5 0,-2 1 5 0,-3 1-5 16,0 4 4-16,-5 3-2 0,-3 2 2 0,-2 3-4 15,-4 17 5-15,1-23-1 0,-1 23 3 0,0 0 0 16,0 0 1-16,0 0-1 0,0 0-3 0,0 0-2 15,-17-1-3-15,17 1-1 0,-8 22-1 0,8-22 0 16,-9 35-7-16,6-16-1 0,1 3-11 0,1-3-4 16,5 7-17-16,-3-7-9 0,7 6-23 15,-8-25-16-15,21 42-40 0,-21-42-55 0,28 30-67 16,-28-30-180-16,27 17-24 0,4 2 328 0</inkml:trace>
  <inkml:trace contextRef="#ctx0" brushRef="#br2" timeOffset="49814.2146">4818 4019 993 0,'0'0'277'16,"-12"22"-184"-16,12-22-26 0,-16 39 3 0,8-17-24 16,5 7 0-16,-3-2-13 0,5 4 5 0,-4-4-4 15,4 2-8-15,1-3-11 0,1-1 2 16,1-4-7-16,2-1 3 0,-2-3-7 0,-2-17-3 15,7 28-3-15,-7-28 2 0,4 16-2 0,-4-16 1 16,0 0 1-16,0 0 0 0,0 0 2 0,0 0-1 16,0 0 4-16,0 0-1 0,3-22 1 0,-1 5-2 15,1-4 1-15,0-3-6 0,1-2 3 0,1 1-4 16,0-4 6-16,0-1-7 0,-1 0 6 0,3-1-7 16,-3 3 6-16,2 2-3 15,2 0 4-15,-1 2-6 0,2 3 6 0,0 0-5 16,-9 21 3-16,19-30-3 0,-19 30 1 0,17-18-2 15,-17 18 3-15,19-10-1 0,-19 10 1 0,23-5-1 16,-23 5 0-16,27-1-1 0,-27 1 1 0,29 2-5 16,-29-2-3-16,28 5-2 0,-28-5-5 0,28 7 2 15,-28-7-2-15,23 9 0 0,-23-9-4 0,20 13 2 16,-20-13 1-16,13 18 4 0,-13-18 2 16,-1 27 7-16,-4-10 0 0,-6 1 5 0,0 0-2 15,-4 1 3-15,0 1-3 0,-1 0 6 0,-1 2-2 16,0 1 5-16,-2 0-4 0,2 1 4 0,-2-1-5 15,2-1 5-15,-1-3-2 0,3 0 7 16,1-3-4-16,14-16 1 0,-25 28-3 0,25-28-1 16,-19 23-2-16,19-23 4 0,-16 18-1 15,16-18 4-15,0 0 0 0,-19 21-2 0,19-21-4 16,0 0-2-16,-16 18-4 0,16-18 3 0,0 0-1 16,-16 24 2-16,16-24-2 0,-12 28 2 0,4-10 9 15,0 4-28-15,-2 3 27 0,0 6-26 0,1 2 9 16,-3 6 9-16,1 2-10 0,-2 0 8 0,4-1-19 15,-2-5-9-15,7 2-38 0,-7-13-58 0,23 15-204 16,-12-16-278-16,4-7 34 0,7 5 435 16</inkml:trace>
  <inkml:trace contextRef="#ctx0" brushRef="#br2" timeOffset="50642.3454">5415 3997 1015 0,'0'0'187'0,"0"0"-70"0,0 0-28 16,0 0-7-16,0 0-18 0,0 0-23 0,0 0-13 15,-12 17-6-15,12-17 3 0,-12 30-2 0,7-8 6 16,-2 0-7-16,2 4 2 0,-1 1-6 16,2 6 5-16,-2-1-8 0,2 2 5 0,1-3-8 15,-1 1 3-15,2-3-8 0,-1-2 2 0,3-2-6 16,-1-2 4-16,1-5-6 0,0-18 5 0,2 27-6 15,-2-27 3-15,0 0-3 0,6 18 0 0,-6-18 1 16,0 0 0-16,0 0-1 0,0 0 2 0,0 0 3 16,0 0 1-16,7-26 6 0,-7 26-3 15,7-37 1-15,-2 10-8 0,0-2 4 16,-1-2-8-16,1-1 7 0,0 0-6 0,-1-3 5 16,-1 0-5-16,2-2 4 0,0 1-6 0,2 2 6 15,1 0-6-15,2 3 5 0,-1 2-5 0,3 5 5 16,1 2-5-16,0 4-9 0,-13 18 9 0,27-26-11 15,-27 26 12-15,25-11-2 0,-25 11-1 0,25-2 0 16,-25 2-2-16,25 6 2 0,-25-6 2 16,23 16 13-16,-23-16-10 0,20 24 11 0,-20-24-11 15,15 31-3-15,-8-12 3 0,-3 0-5 0,0 0 5 16,-1 2-3-16,-2-1 2 0,-2 1-2 0,-2-2 4 16,-1-1-3-16,0 1 4 0,-4-1-5 15,0-1 3-15,8-17-3 0,-20 31 2 0,20-31-2 16,-26 27 3-16,26-27-4 0,-30 25 2 0,30-25-3 15,-30 28 3-15,13-14-3 0,17-14 3 16,-34 31-2-16,16-14 4 0,-1 2-2 0,2 0 4 16,0 3-5-16,2 0 5 0,-1 1-5 0,1 3-11 15,1 2 27-15,-1 3-25 0,0 0 24 0,2 3-7 16,1 2-8-16,-2 0 8 0,2-1-8 0,1 1 7 16,3-1-8-16,1-2 6 0,3 1-18 0,0-3-10 15,7 0-35-15,-7-13-37 0,16 14-69 16,-12-32-99-16,0 0-275 0,28 31 5 0,-28-31 370 15</inkml:trace>
  <inkml:trace contextRef="#ctx0" brushRef="#br2" timeOffset="51126.7337">5761 4169 1435 0,'0'0'74'0,"-19"7"-32"16,19-7-8-16,0 0-4 0,0 0-15 16,-9 21-6-16,9-21-7 0,0 0-1 0,15 19 0 15,-15-19 3-15,25 6 3 0,-8-5 1 0,2-5 1 16,2 1-1-16,1-4-2 0,2-4-4 0,0 0 3 15,2-2-4-15,-2-2 3 0,1 1-3 0,-2-2 3 16,-3 1-5-16,-20 15 2 0,27-26 1 0,-27 26 9 16,15-22 5-16,-15 22 7 0,6-21 1 15,-6 21-2-15,-4-19-6 0,4 19-4 0,-10-19-7 16,10 19 0-16,0 0-2 0,-26-22 6 0,26 22 2 16,-25-7 3-16,25 7 2 0,-28 2-3 0,28-2 0 15,-29 11-3-15,29-11 2 0,-30 20-2 16,30-20 4-16,-31 33-4 0,18-12 1 0,0 0-4 15,2 2 4-15,1 2-9 0,4 1 5 0,1 0-6 16,4-1 0-16,2-1-3 0,3-3 3 16,3-2-4-16,-7-19 2 0,22 29-3 0,-22-29 1 15,34 19-6-15,-13-12-3 0,3-4-5 0,0-4-6 16,5-1-6-16,-1-7-7 0,6 1-7 0,-3-8-12 16,4 4-25-16,-8-15-37 0,12 16-55 0,-21-24-79 15,20 17-106-15,-8-1-133 0,-14-15 181 0,16 23 309 16</inkml:trace>
  <inkml:trace contextRef="#ctx0" brushRef="#br2" timeOffset="51470.5259">6405 3924 1074 0,'-30'-6'253'0,"28"23"-144"0,2-17-14 0,-21 26-8 16,21-26-23-16,-25 35-7 0,12-17-14 0,3 6-2 16,-2-2-12-16,2 1-2 0,2-1-12 0,2-1 3 15,0 0-5-15,2-1 4 0,0-3-4 16,4-17-3-16,-3 28-6 0,3-28 0 0,0 17-4 15,0-17 2-15,0 0-1 0,0 0-1 0,0 0 0 16,0 0 0-16,0 0 1 0,0 0 1 0,20-8 3 16,-20 8 1-16,21-31 3 0,-9 11-4 0,3-4 2 15,-1 0-4-15,2-1 3 0,-1 4-4 16,-1-1 3-16,-2 2-2 0,1 4 1 0,-13 16-4 16,20-28 2-16,-20 28-2 0,17-18 0 15,-17 18 1-15,0 0-2 0,20-11 0 0,-20 11 1 16,0 0-2-16,0 0 1 0,18 17 1 0,-18-17-2 15,10 25 3-15,-5-6-2 0,-1 2 1 0,0 3-5 16,0 0 2-16,1 2-9 0,0-2-1 0,1 0-11 16,-2-1-3-16,5 1-11 0,-3-6-6 0,5 4-20 15,-11-22-20-15,22 29-52 0,-22-29-81 16,23 13-143-16,-23-13-189 0,19 4 96 0,1 6 453 16</inkml:trace>
  <inkml:trace contextRef="#ctx0" brushRef="#br2" timeOffset="51861.1384">6670 4024 1467 0,'-13'23'99'16,"13"-23"-44"-16,-10 21 1 0,10-21-18 0,0 20-11 16,0-20-15-16,0 0-2 0,18 20-4 0,-18-20 3 15,27 7 2-15,-7-7 4 0,0-3 2 0,6-2-2 16,0-2-2-16,5-2-2 0,-1-3-1 0,-1 0-3 15,-1-1 2-15,-2-2-8 0,-2 1 3 0,-1-2-5 16,-2 2 4-16,-3-1-3 16,-18 15 1-16,25-27 3 0,-25 27 6 0,7-23 2 15,-7 23 2-15,-5-23-3 0,5 23-17 0,-11-20 22 16,11 20-27-16,-19-17 26 0,19 17-13 0,-29-8-1 16,11 8 2-16,0 3-1 0,0 3 1 0,-1 4-11 15,-2 3 24-15,1 5-22 0,1 3 24 0,-1 3-10 16,3 1-4-16,2 2 2 0,2 0-5 15,4-2 3-15,3-1-6 0,3-1 4 0,3-1-5 16,4 0 3-16,4-2-3 0,-8-20-1 0,25 31-8 16,-8-22-5-16,5 0-13 0,0-7-9 0,7 1-13 15,-5-8-18-15,13 5-26 0,-12-16-36 16,19 17-71-16,-19-25-65 0,18 3-259 0,1 15 36 16,-14-19 425-16</inkml:trace>
  <inkml:trace contextRef="#ctx0" brushRef="#br2" timeOffset="52220.5426">7356 3955 1524 0,'-15'23'149'0,"-12"-8"-76"0,6 10-6 0,-5-4-17 16,4 5-5-16,-1-2-14 0,4 4-1 0,1-3-13 16,3 3-1-16,3-3-8 15,5-3 0-15,2-4-4 0,5-18-1 0,2 21-2 16,-2-21-2-16,0 0 1 0,23 13 1 0,-23-13-1 15,26-4 0-15,-8-4 2 0,4-4-1 0,2-9 1 16,2-4-1-16,1-4 2 0,0-3-4 0,1-1 4 16,2-2-6-16,-4-2 5 0,2 0-6 0,-1-2-7 15,-4 3 17-15,-2-1-17 0,-4 2 19 16,-2 2-6-16,-3-1-5 0,-4 2 5 0,-1 2-5 16,-3 3 6-16,-3 7-2 0,-1 20 4 0,-2-22 2 15,2 22 2-15,0 0-9 0,0 0 0 0,-21 7 0 16,21-7 0-16,-23 38 0 0,9-8 0 0,-1 6 0 15,-2 4 0-15,0 5 0 0,0 0 0 16,0 0 0-16,1-4 0 0,5-3 0 0,5-3 0 16,4-6 0-16,4 0-24 0,4-7-9 15,10 1-20-15,2-7-17 0,11 6-32 0,-6-20-46 16,27 21-149-16,-1-16-297 0,-4-5 35 0,8 7 393 16</inkml:trace>
  <inkml:trace contextRef="#ctx0" brushRef="#br2" timeOffset="52674.2658">8319 4015 1052 0,'10'-33'255'0,"-10"33"-177"0,0 0-24 15,0 0-4-15,0 0 1 0,0 0-5 0,0 0-10 16,0 0-5-16,0 0-11 0,0 0-6 0,0 31-5 16,-5-10 3-16,-1 4-7 0,1 0 6 15,-2-1-8-15,1-2 3 0,2-1-7 0,0-2-1 16,3-1-13-16,1-18-15 0,4 28-29 0,-4-28-26 15,11 17-46-15,-11-17-54 0,0 0-96 0,33 0-218 16,-26-18 55-16,19 14 444 0</inkml:trace>
  <inkml:trace contextRef="#ctx0" brushRef="#br2" timeOffset="53083.013">8526 3698 1247 0,'-6'-25'380'0,"6"25"-340"0,0 0-38 0,0 0 5 16,0 0 7-16,19 6 8 0,-19-6-1 0,0 0-3 16,21 13-9-16,-21-13-2 0,19 16-1 15,-19-16 5-15,22 24 2 0,-9-7 4 0,-13-17-5 16,19 36 3-16,-9-14-4 0,-2 3 5 16,-2 3 14-16,0 4-24 0,-3-3 22 0,-1 3-23 15,-3-1 7-15,-1 0 6 0,-2-1-7 0,-1 1 2 16,-1-4-7-16,0-1 3 0,1-4-6 0,1-3 3 15,4-19-6-15,-3 24 1 0,3-24-2 0,0 0-1 16,0 0 0-16,0 0 1 0,17 5 0 0,-17-5 2 16,22-21 1-16,-6 2-2 0,3-5 3 0,4-4-4 15,0-3 4-15,0-2-5 0,0 1 5 0,-1 2-5 16,-1 2 4-16,-2 2-3 0,-2 3-9 16,-1 3 22-16,-2 4-20 0,-14 16 21 0,20-21-10 15,-20 21-2-15,0 0-1 0,0 0 2 0,0 0-1 16,0 0 1-16,19 12-2 0,-19-12-7 15,6 33 18-15,-2-10-20 0,0 1 17 0,1 3-15 16,1 0-10-16,-1 0-9 0,3 2-22 0,0-6-21 16,9 7-40-16,-17-30-61 0,40 44-159 0,-15-26-255 15,2-6 31-15,8 10 430 0</inkml:trace>
  <inkml:trace contextRef="#ctx0" brushRef="#br2" timeOffset="53585.1822">10249 3611 1231 0,'0'0'98'16,"0"0"-38"-16,-3-24-1 0,3 24 5 0,0 0-3 15,0 0-4-15,0 0-5 0,0 0-4 16,0 0-8-16,0 0-9 0,0 0-9 0,0 0-8 16,0 0-6-16,0 0-2 0,0 0-2 0,-5 27 4 15,2-4-2-15,0 6 6 0,-2 4-6 0,1 5 5 16,-3 4-9-16,1 3-8 0,-3 3 19 0,2 1-21 15,-2-1 20-15,1 2-8 0,2-6-8 0,0 0 2 16,2-4-14-16,3-4-4 0,3-1-25 16,0-8-7-16,7 1-20 0,-9-28-15 15,21 37-40-15,-21-37-35 0,25 20-59 0,-25-20-118 16,0 0-116-16,32-2 143 0,-33-16 312 0</inkml:trace>
  <inkml:trace contextRef="#ctx0" brushRef="#br2" timeOffset="53778.5913">10118 3920 1598 0,'-20'-4'90'0,"20"4"-27"0,0 0-20 0,0 0-12 15,0 0-15-15,0 0-11 0,0 0-7 0,0 0 0 16,0 0-1-16,0 0 1 0,25 13 1 0,-6-14-1 16,6-1-3-16,1-4-8 0,7-2-27 0,0-5 18 15,7 2-44-15,-2-11 14 0,10 9-33 16,-6-14-31-16,15 15-40 0,-17-19-61 0,15 12-115 15,-3 4-136-15,-19-15 207 0,17 23 261 0</inkml:trace>
  <inkml:trace contextRef="#ctx0" brushRef="#br2" timeOffset="54170.7189">10769 3423 1247 0,'-28'9'145'16,"15"18"-57"-16,-10-7-13 0,12 13 9 0,-9-4-18 15,6 9-8-15,-3-3-16 0,4 5 1 0,0-2-12 16,2 5 2-16,1-1-12 0,3 1 4 0,-2 0 5 16,4-1-23-16,0-3 17 0,3-1-24 0,2-1 2 15,0-5 6-15,1-3-8 0,2-2 4 16,0-4-4-16,2-2 1 0,-5-21-2 0,12 30 2 16,-12-30-2-16,15 17 2 0,-15-17-2 0,0 0 0 15,25 7 0-15,-25-7 1 0,22-8 2 0,-22 8-2 16,25-25 3-16,-13 7-3 0,2-2 2 0,2-3-3 15,-1 1 3-15,0-1-3 0,0 2 3 16,0 2-3-16,-3 2 2 0,-12 17-1 0,23-28 0 16,-23 28 0-16,16-18 1 0,-16 18-3 15,0 0 2-15,0 0-1 0,0 0 0 0,18-1 0 16,-18 1 0-16,0 0 1 0,13 24-3 0,-13-24-1 16,15 30-5-16,-9-13-4 0,1 4-7 0,2-2-1 15,2 3-11-15,-1-3-4 0,5 4-15 0,-2-6-7 16,7 5-19-16,-20-22-14 0,40 33-31 0,-40-33-55 15,48 20-87-15,-28-10-247 0,-3-11 41 0,14 15 395 16</inkml:trace>
  <inkml:trace contextRef="#ctx0" brushRef="#br2" timeOffset="54530.1058">11171 3998 1425 0,'0'0'223'0,"-21"0"-171"15,21 0-15-15,0 0-4 0,0 0-8 0,0 0-12 16,0 0-2-16,0 0 3 0,0 0 7 0,22 13 1 16,-5-8 0-16,0-3-6 0,3 0-1 0,3-1-1 15,1-1 0-15,2-1-1 0,3-3-3 0,-1-1-3 16,2-1-3-16,0-1-1 0,-4 0-2 0,-1-3 1 16,-6-1-3-16,-2-1 3 0,-17 12-2 0,24-26 2 15,-24 26-1-15,10-25-13 16,-10 25 24-16,-2-24-24 0,2 24 21 0,-16-26-9 15,16 26-3-15,-26-26-2 0,9 18-3 0,-5 3 2 16,-2 3 0-16,-1 3 1 0,-2 5 4 0,1 5 2 16,0 3 3-16,-1 7 15 0,-1 4-21 0,1 3 24 15,0 5-20-15,4-1 8 0,2 3 6 0,3-1-12 16,6-1 3-16,4-3-7 0,5-2 0 0,7-3 0 16,4-3-3-16,8-3-4 0,2-5-4 15,9-3-4-15,5-8-5 0,9-3 1 0,9-6-10 16,14-2-29-16,0-16-57 0,26 18-156 0,-17-21-350 15,14 2 24-15,8 4 317 0</inkml:trace>
  <inkml:trace contextRef="#ctx0" brushRef="#br2" timeOffset="55108.2486">12934 3865 1041 0,'0'0'169'0,"0"0"-85"0,0 0 13 0,4-18 2 16,-4 18-18-16,0 0-22 0,0 0-17 0,-23-11-7 16,23 11-2-16,-24-4 1 0,24 4-1 0,-32-1 2 15,32 1-4-15,-35 4 1 0,35-4-4 0,-34 10-4 16,17-2-3-16,-2 2-5 0,2 2-13 0,-2 1 19 16,1 5-24-16,-2 2 21 0,2 1-12 0,2 4-4 15,2 0-2-15,1 2-1 0,5-2 0 16,1 0 0-16,3 1 0 0,3-3 0 0,3 0 0 15,4-2 0-15,3-1 0 0,3-2 0 16,-12-18 0-16,38 25-4 0,-13-19-3 0,9-6-3 16,0-6-5-16,9-7-4 0,1-9-10 0,8-4-4 15,0-9-11-15,4-2-4 0,-2-7-20 0,4 4-10 16,-10-12-24-16,12 14-69 0,-21-17-46 0,16 12-179 16,-9 5-106-16,-17-11 199 0</inkml:trace>
  <inkml:trace contextRef="#ctx0" brushRef="#br2" timeOffset="55467.6496">13377 3466 1383 0,'-16'29'250'0,"-2"-2"-204"0,6 5-8 15,-3 2-4-15,6 6 4 16,-4 0-17-16,2 2 4 0,1-1-7 0,1 3 7 16,1-2-9-16,-1 2-7 0,2-4 20 0,-1 1-22 15,1-5 20-15,1-1-13 0,1-3-9 0,0-2 4 16,3-5-4-16,1-3 4 0,1-22-5 0,-2 28 1 15,2-28-5-15,0 0 0 0,0 0-1 0,0 0 0 16,0 0 0-16,0 0 1 0,24 0 3 0,-24 0-1 16,20-32 3-16,-6 9-4 0,1-2 3 15,0-2-4-15,1 2 3 0,0 1-5 0,-3 0 5 16,0 2-5-16,0 4 4 0,-13 18-1 0,19-28-13 16,-19 28 13-16,0 0-15 0,17-18 15 15,-17 18-1-15,0 0 0 0,0 0 14 0,0 0-12 16,15 20 13-16,-15-20-12 0,9 32-3 0,-4-13 3 15,1 4-4-15,0 0 2 0,0 1-5 0,2-2-2 16,-1 1-7-16,3-4-3 0,2 1-9 16,-1-3-3-16,3 0-13 0,-14-17-8 0,33 25-20 15,-33-25-24-15,43 13-49 0,-43-13-78 0,50-9-170 16,-22 4-135-16,-6-13 100 0,12 15 425 0</inkml:trace>
  <inkml:trace contextRef="#ctx0" brushRef="#br2" timeOffset="55889.5258">13722 3898 1459 0,'-21'13'111'0,"0"-9"-48"0,21-4 3 0,-29 24-16 15,19-7-7-15,10-17-10 0,-21 33 1 0,13-17-9 16,4 5-1-16,2-3-10 0,2 1-2 0,3 0-4 16,3-2 1-16,-6-17-6 0,22 30 4 0,-22-30-2 15,36 25 1-15,-13-15-1 0,2 0 0 16,2-4 3-16,1-2 3 0,4-2-2 0,-1-5 3 15,1 0-8-15,-1-5-2 0,1-1 1 0,-1-2-5 16,-2-4 4-16,-4 0-3 0,-2-2 2 0,-2-2-2 16,-4 0 3-16,-2-3-3 0,-4 1 3 0,-2-2-5 15,-3 1 3-15,-2-1-4 0,-5 1-10 16,-2 0 9-16,-1 2-8 0,-4 2 22 0,8 18-10 16,-23-29 13-16,23 29-12 0,-29-16 0 15,12 13 2-15,-1 5 2 0,-4 5 0 0,-3 3 4 16,-3 5 0-16,3 6-7 0,-1 2 5 0,1 6-6 15,1-1 0-15,0 3 0 0,5 1 0 0,3-1 0 16,3-2 0-16,5-1 0 0,7-3 0 0,2-2 0 16,7-2 0-16,3-1 0 0,-11-20 0 0,34 29 0 15,-14-18 0-15,6-6 0 0,4-4 0 16,3-4 0-16,5-5 0 0,-3-4-20 0,5-2-21 16,-4-6-16-16,4 5-14 0,-6-12-26 0,10 11-12 15,-12-15-39-15,22 19-136 0,-7-12-253 16,-10-4 13-16,4 11 366 0</inkml:trace>
  <inkml:trace contextRef="#ctx0" brushRef="#br2" timeOffset="56452.036">14526 3884 1254 0,'-30'11'331'0,"21"11"-265"0,-8-5-25 16,6 7 13-16,-7-2-15 0,4 5 0 0,-3-6-3 15,2 4-2-15,0-2-8 0,3 0 2 0,1-3-11 16,3 2-2-16,-1-4-4 0,3 1 1 0,1-2-3 15,5-17-1-15,-5 24-6 0,5-24-2 16,0 0-2-16,4 17 3 0,-4-17-1 16,0 0-1-16,0 0 1 0,17-2-1 0,-17 2 2 15,22-22-1-15,-9 4 1 0,2-2-2 0,2-3 2 16,0 0-4-16,3-2 3 0,-5 1-5 0,-1 0 3 16,-1-1-4-16,-2 0 3 0,0 0-4 0,-3 2 5 15,1 1-2-15,-3 2-9 0,-1 0 26 0,1 3-26 16,-6 17 25-16,9-26-12 0,-9 26-2 15,0 0 3-15,0 0-1 0,0 0 0 0,0 0-1 16,0 0-1-16,0 0 1 0,0 0 0 0,0 17-14 16,0-17 28-16,-3 30-24 0,3-30 26 15,-6 33-8-15,5-16-4 0,1-17 4 0,-3 30-5 16,3-30 2-16,3 20-3 0,-3-20 0 0,0 0-1 16,14 20 1-16,-14-20 0 0,19 7 1 0,-19-7 0 15,24-1 0-15,-24 1 4 0,30-10-1 16,-30 10 1-16,34-18 0 0,-17 6 1 0,0 0-7 15,-17 12 0-15,31-30 0 0,-18 13 0 0,-1 0 0 16,1 0 0-16,-13 17 0 0,23-32 0 0,-23 32 0 16,20-28 0-16,-20 28 0 0,11-16 0 0,-11 16 0 15,0 0 0-15,0 0 0 0,0 0 0 0,0 0 0 16,0 0 0-16,0 0 0 0,-1 21 0 16,-1-4 0-16,-2 6 0 0,-1 4 0 0,0-1 0 15,-1 2 0-15,0 0 0 0,0 0 0 16,2 0 0-16,0-4 0 0,1 0 0 0,3-5 0 15,1 0-10-15,-1-19-12 0,8 27-10 0,-8-27-10 16,17 14-15-16,-17-14-45 0,29-4-3 0,-29 4-25 16,44-17-79-16,-32-9-47 0,16 3-232 0,0 9 11 15,-15-16 361-15</inkml:trace>
  <inkml:trace contextRef="#ctx0" brushRef="#br2" timeOffset="56623.8997">15113 3825 1250 0,'-25'-7'200'0,"25"25"-85"0,0-18-22 15,-18 33-27-15,5-14 12 0,4 8-41 0,-2-2 18 16,4 5-12-16,-2-1-22 0,2 3 1 16,2-3-11-16,2-1 0 0,-1-4-7 15,3-2 2-15,2-4-8 0,-1-1-7 0,0-17-3 16,6 29 1-16,-6-29-4 0,12 19 5 0,-12-19-8 16,0 0-14-16,31 2-26 0,-31-2-18 0,35-19-59 15,-27-10-97-15,23 15-176 0,-13-7-143 0,-5-8 109 16,13 17 442-16</inkml:trace>
  <inkml:trace contextRef="#ctx0" brushRef="#br2" timeOffset="56748.9336">15156 3686 1328 0,'-35'-43'392'0,"35"43"-278"0,-29-14-58 0,29 14-23 16,-27-9-18-16,27 9-16 0,-21-4-16 16,21 4-14-16,0 0-34 0,-23-10-63 0,23 10-212 15,0 0-264-15,5 21 32 0,-5-21 393 0</inkml:trace>
  <inkml:trace contextRef="#ctx0" brushRef="#br2" timeOffset="57264.5539">15813 3903 1308 0,'0'0'101'0,"0"0"-35"16,0 0-6-16,-19-11 5 0,19 11-8 0,-21-1-9 16,21 1-26-16,-31 4 11 0,12 4-17 0,-5-2 18 15,2 5 5-15,-6-1-4 0,1 5 5 0,-2-2-7 16,1 4 2-16,-2 0-13 0,3 1 2 0,0-1-15 15,3 0-9-15,3-1 0 0,21-16 0 0,-26 26 0 16,26-26 0-16,-10 22 0 0,10-22 0 0,1 24 0 16,-1-24 0-16,14 28 0 0,-14-28 0 15,32 28 0-15,-11-16 0 0,4-1 0 16,2-4 0-16,5 1-14 0,3-7-4 0,5-1-9 16,3-6-9-16,3 1-12 0,-1-8-14 0,7 4-22 15,-9-13-33-15,11 16-85 0,-22-19-205 0,8 6-135 16,-1 5 53-16,-16-16 489 0</inkml:trace>
  <inkml:trace contextRef="#ctx0" brushRef="#br2" timeOffset="58132.4609">16355 4008 1454 0,'-17'-24'125'0,"17"24"-73"0,-3-18-2 16,3 18 4 0,0 0-9-16,-11-17-6 0,11 17-6 0,0 0-7 15,-27-8-4-15,27 8-2 0,-22 5-5 0,22-5 2 16,-31 18-1-16,12-4 3 0,-1 3-3 0,0 3 3 15,-4 4-6-15,2 3-1 0,-1 2-12 16,1 1 0-16,4-1 0 0,1 0 0 16,3-1 0-16,7-4 0 0,2-2 0 0,4-4 0 15,1-18 0-15,10 27 0 0,-10-27 0 0,22 17 0 16,-4-13 0-16,2-4 0 0,7-3 0 0,4-7 0 16,3-6 0-16,5-3 0 0,-2-7 0 0,3-4 0 15,-3-1 0-15,-3-3 0 0,-4 5 0 0,-3-1 0 16,-4 2 0-16,-3 3 0 0,-7 2 0 15,-3 1 0-15,-5 5 0 0,-5 17 0 0,1-25 0 16,-1 25 0-16,0 0 0 0,0 0 0 0,-17-15 0 16,17 15 0-16,0 0 0 0,-24 16 0 15,24-16 0-15,-20 29 0 0,13-9 0 0,1 2 0 16,1 1 0-16,2-2 0 0,3 1 0 0,4-4 0 16,3 0-21-16,-7-18-6 0,26 30-3 0,-9-19-1 15,7-1-10-15,-1-9-10 0,8 2-26 16,-7-15-39-16,19 15-109 0,-19-14-338 0,14-7 14 15,3 3 234-15</inkml:trace>
  <inkml:trace contextRef="#ctx0" brushRef="#br2" timeOffset="58320.6773">17131 3445 1647 0,'-39'21'197'0,"21"2"-150"0,-1 4-12 16,2 9 11-16,-3 3-8 0,1 7-4 0,-2 3-31 15,2 1-3-15,0-1 0 0,6 2 0 0,3-4 0 16,4 0 0-16,4-3 0 0,2-4 0 0,6-3-25 16,-3-9-71-16,17 11-89 0,-20-39-173 0,15 42-262 15,-1-13 48-15,-3-11 382 0</inkml:trace>
  <inkml:trace contextRef="#ctx0" brushRef="#br2" timeOffset="58960.6754">17727 4005 975 0,'0'0'227'0,"0"-23"-161"16,0 23-11-16,0 0 7 0,0 0 13 0,0 0-1 15,0 0-11-15,0 0-18 0,0 0-11 0,0 0-9 16,0 0-1-16,0 0 3 0,-5 26 7 0,5-26-2 16,-11 37 2-16,4-15-9 0,1 4 0 0,-1-2-10 15,1 2 5-15,-2 0-10 16,3 0 2-16,-1-2-8 0,2-2 0 0,0-4-3 15,4-18 1-15,0 25-3 0,0-25 2 0,0 0-1 16,0 0-1-16,0 0 1 0,0 0 3 0,0 0 4 16,19 8 5-16,-19-8 5 0,15-19-3 0,-4 2 0 15,2-4-8-15,1-4-1 0,-1-3-5 0,0-1 0 16,-2 0 0-16,-1 4 0 0,-3-2 0 0,-2 3 0 16,0 0 0-16,-4-1 0 0,2 4 0 15,-3 0 0-15,0 1 0 0,1 1 0 0,-1 2 0 16,0 17-3-16,4-26 6 0,-4 26-3 0,0 0 0 15,0 0 0-15,12-18 0 0,-12 18 0 16,0 0 0-16,29-3 0 0,-29 3-1 0,35 5-10 16,-14-4-6-16,6 3-14 0,-1-3-6 0,5 4-17 15,-2-4-7-15,7 5-25 0,-5-9-31 16,15 17-95-16,-20-11-296 0,11 0-28 0,1 7 161 16</inkml:trace>
  <inkml:trace contextRef="#ctx0" brushRef="#br2" timeOffset="59351.3013">18197 3993 1611 0,'0'0'73'0,"-20"6"-58"0,20-6-3 0,0 0-1 16,0 0-1-16,0 0-2 0,0 0 4 16,0 0 3-16,24 16 6 0,-24-16 1 0,33 4 0 15,-12-5-1-15,5-1-2 0,-1-1-2 0,4-1-5 16,3-2-1-16,-1-1-5 0,0 0-3 0,-4-1 0 15,-3 1 0-15,-2 0-3 0,-4-1 4 0,-18 8-3 16,29-14 4-16,-29 14 3 0,19-15 1 16,-19 15 2-16,9-16-15 0,-9 16 12 0,4-17-16 15,-4 17 25-15,0-20-12 0,0 20 10 0,-4-19-12 16,4 19-2-16,-11-17 0 0,11 17 0 0,-17-10-1 16,17 10 0-16,-24 1-2 0,24-1 1 0,-33 13 0 15,15 0-9-15,-6 3 26 0,-1 5-22 16,-3 5 23-16,-1 0-9 0,0 5-4 15,2-1 4-15,4 0-3 0,4 0 0 0,3 1-5 16,4-4 0-16,6-1 0 0,4-1 0 0,7-2-5 16,5-1 1-16,6-3-7 0,2-3 2 0,6-2-9 15,7-4-3-15,8 0-12 0,0-9-12 0,9 4-31 16,-5-15-47-16,18 16-81 0,-24-26-99 0,16 11-246 16,0 6 42-16,-13-14 369 0</inkml:trace>
  <inkml:trace contextRef="#ctx0" brushRef="#br2" timeOffset="59710.6598">18981 3909 1606 0,'-27'-8'67'15,"27"8"-25"-15,-35 0-2 0,17 5 2 0,-5 3-12 16,1 2 0-16,-3 3-3 0,2 5 4 0,0 1-5 16,1 3 3-16,-1 3-7 0,3 2 5 15,-1-2-9-15,4 3-8 0,2-3-10 0,4 0 0 16,4-4 0-16,3 0 0 0,3-3 0 0,1-18 0 15,6 28 0-15,-6-28 0 0,16 18 0 0,-16-18 0 16,24 7 0-16,-5-7 0 0,2-6 0 0,6-2 0 16,1-8 0-16,1-3 0 0,1-2 0 15,-2-1 0-15,-2-1 0 0,-3 2 0 16,-1 0 0-16,-2 0 0 0,-4 2 0 0,-1 1 0 16,-15 18 0-16,24-31 0 0,-24 31 0 0,12-19 0 15,-12 19 0-15,0 0 0 0,0 0 0 0,0 0 0 16,0 0 0-16,0 0 0 0,0 0 0 0,-4 19 0 15,4-19 0-15,-6 33 0 0,4-12 0 0,-1-2 0 16,4 2 0-16,-1-2-16 0,4 3-15 0,0 0-6 16,4 1-8-16,-2-4-8 0,8 4-26 15,-14-23-20-15,31 33-57 0,-31-33-68 0,40 15-154 16,-14-2-136-16,-5-15 100 0,14 16 414 0</inkml:trace>
  <inkml:trace contextRef="#ctx0" brushRef="#br2" timeOffset="59960.6975">19498 3929 1384 0,'-21'14'198'0,"-2"-10"-116"16,23-4-7-16,-36 29-12 0,17-8-4 0,-3-2-18 16,4 4 1-16,0 0-12 0,6 3 0 0,0-3-13 15,4 0-1-15,4-2-11 0,1 1 0 0,6-1-5 16,1-4 0-16,-4-17 0 0,26 26-5 15,-5-16-1-15,5-6 1 0,4-3-3 16,5-6 5-16,2-6-4 0,5-5-8 0,5-3-6 16,1-5-14-16,4 0-7 0,-3-7-16 0,3 6-3 15,-10-9-27-15,11 10-28 0,-17-20-95 0,21 19-201 16,-13-8-119-16,-10-5 109 0,9 15 422 0</inkml:trace>
  <inkml:trace contextRef="#ctx0" brushRef="#br2" timeOffset="60148.2198">20162 3574 1519 0,'-23'15'115'16,"5"-1"-48"-16,7 7-1 0,-6 0-12 0,4 3-9 16,-2 0-16-16,2 4-2 0,0 1-7 0,2 5 4 15,0 1-7-15,-1 1-11 0,0 2 16 16,-2 1-24-16,2-2 15 0,3 4-10 0,0-2-10 16,3-3 5-16,2 1-9 0,2-7-11 15,3 1-7-15,2-4-1 0,4-2-20 0,-7-25-33 16,16 39-33-16,-16-39-35 0,23 28-118 0,-23-28-271 15,0 0 36-15,22 17 294 0</inkml:trace>
  <inkml:trace contextRef="#ctx0" brushRef="#br2" timeOffset="60491.9504">19776 3922 1651 0,'-43'7'139'0,"43"-7"-110"15,0 0-16-15,-6 21 5 0,6-21 4 0,0 0 3 16,24 17 2-16,-7-12 5 0,5-4-6 0,4-1 3 16,6-4-11-16,3-2-2 0,2-1-14 15,2-3-2-15,0-2 0 0,0-1 0 0,1-2 0 16,-1 0 0-16,-2 0 0 0,2-1 0 0,-1 2 0 16,-3 0 0-16,-3 4 0 0,-4 1 0 0,-3 2 0 15,-5 2 0-15,-20 5 0 0,27-2 0 0,-27 2 0 16,0 0 0-16,0 0 0 0,7 24 0 0,-7-24 0 15,-5 34 0-15,-1-11 0 0,-3 2 0 16,-2 2 0-16,1 2 0 0,-1 0 0 16,-2 0 0-16,2-1 0 0,-1-3 0 0,4-2 0 15,-1 0 0-15,3-4 0 0,1 1 0 0,5-20 0 16,-1 27 0-16,1-27 0 0,5 17-31 0,-5-17-19 16,0 0-17-16,23 3-23 0,-23-3-37 0,33-16-104 15,-29-11-173-15,13 8-152 0,2 5 66 0,-12-17 490 16</inkml:trace>
  <inkml:trace contextRef="#ctx0" brushRef="#br2" timeOffset="60632.5592">20387 3615 1540 0,'0'0'189'0,"0"0"-151"0,-18 2-28 16,18-2-7-16,-17 4-2 0,17-4-7 16,0 0-8-16,0 0-25 0,-16 18-35 0,26-1-80 15,-10-17-135-15,0 0-253 0,10 23 21 16,-10-23 380-16</inkml:trace>
  <inkml:trace contextRef="#ctx0" brushRef="#br2" timeOffset="61273.23">20777 3855 1571 0,'-30'2'108'0,"12"9"-48"0,-9-4-4 0,6 6-17 15,-4-1 22-15,2 6-35 0,-2-1 17 0,3 4-13 16,0 1-11-16,3 2 3 0,-2 0-10 0,2 1-12 16,2 1 0-16,3-3 0 0,3-1 0 0,5-2 0 15,5-1 0-15,1 0 0 0,0-19 0 16,11 31 0-16,-11-31 0 0,24 23 0 0,-7-15 0 16,2-3 0-16,3-1 0 0,-1-4 0 0,5-2 0 15,-2-5 0-15,1-2 0 0,-1-2-6 0,-3-4 0 16,1-2-3-16,-3-1 2 0,-2 0-2 0,-1 0 2 15,-5 0-1-15,-11 18 6 0,14-33-2 0,-9 15 4 16,0-1-6-16,-1-2-1 0,1 2-6 16,0 1 6-16,-5 18-2 0,14-31 7 15,-14 31 2-15,16-21 1 0,-16 21 0 0,17-12 0 16,-17 12-2-16,17-6 2 0,-17 6 1 0,17-3 1 16,-17 3 2-16,19 3 0 0,-19-3 2 0,25 7 1 15,-25-7 4-15,24 11 0 0,-24-11 2 0,23 15-3 16,-23-15 1-16,18 17-4 0,-18-17-8 0,9 20 0 15,-9-20 0-15,2 25 0 0,-2-25 0 16,-8 33 0-16,1-15 0 0,-6 1 0 0,1-1 0 16,-5 2 0-16,0 2 0 0,-2-2 0 0,-1 3 0 15,-2 0 0-15,1 0 0 0,0-1 0 16,1-4 0-16,20-18 0 0,-24 25 0 0,24-25 0 16,0 0 0-16,0 0 0 0,0 0 0 0,0 0 0 15,0 0 0-15,0 0 0 0,24-17 0 0,-2-2 0 16,5-3 0-16,3-3 0 0,1-1 0 15,-2 1 0-15,0 1 0 0,-1 2 0 0,0 0 0 16,0 3 0-16,-1 3 0 0,-3 2 0 0,-3 4 0 16,-4 4 0-16,-17 6 0 0,21-4 0 0,-21 4 0 15,0 0 0-15,18 16 0 0,-18-16 0 0,7 28 0 16,-4-10 0-16,-3 1 0 0,0 3 0 0,0 1 0 16,2 0 0-16,2 0 0 0,3-1 0 0,3-3 0 15,3 1 0-15,5-5 0 16,3 2 0-16,1-7-31 0,7 6-68 0,-8-15-80 15,25 5-449-15,-17 1-4 0,5-2 155 0</inkml:trace>
  <inkml:trace contextRef="#ctx0" brushRef="#br2" timeOffset="61429.484">21885 4217 2023 0,'-24'-6'24'15,"24"6"-24"-15,-26-10 0 0,26 10 0 0,-24-12 0 16,24 12 0-16,-21-17 0 0,21 17 0 0,-8-18 0 15,8 18 0-15,1-17 0 0,-1 17 0 16,0 0-86-16,8-37-156 0,-8 37-420 0,28-12 23 16,-28 12 222-16</inkml:trace>
  <inkml:trace contextRef="#ctx0" brushRef="#br3" timeOffset="66870.9127">616 5613 554 0,'0'0'132'0,"0"0"23"16,0 0 23-16,0 0-65 0,0 0-38 0,0 0-34 15,0 0-16-15,0 0-10 0,0 0-1 16,0 0-4-16,-3 28 2 0,3-28-2 0,-8 36 7 16,3-13-5-16,2 5 7 0,-3 2 12 0,2 5-29 15,-1 1 27-15,0 4-29 0,1 0 11 0,0 2 7 16,-2 1-9-16,2-1 9 0,1-3-11 0,0-2 6 15,1-5-10-15,2-6 4 0,1-6-9 0,-1-20 4 16,5 25-5-16,-5-25 1 0,0 0-2 16,0 0 1-16,0 0 2 0,0 0 4 0,17-6 8 15,-17 6 0-15,11-34 3 0,-3 7-9 0,2-6 0 16,0-6-9-16,1-2 9 0,0-3-9 16,1 1 11-16,-1-1-10 0,-2 1 15 0,1 1 13 15,-3 1-21-15,1 4 27 0,-5-1-29 0,2 6 7 16,-4-1 6-16,2 4-8 0,-3 5 5 0,2 2-6 15,-2 22 2-15,2-28-4 0,-2 28 1 16,0 0-4-16,0 0-1 0,0 0-1 0,0 0-2 16,0 0 2-16,0 0-1 0,0 0 2 0,23 1 1 15,-23-1-1-15,28 11-5 0,-10-8-6 0,6-1-10 16,-1-2-9-16,9 3-16 0,-3-8-18 0,10 8-24 16,-10-12-43-16,19 15-70 0,-18-13-146 0,4 2-131 15,11 13 199-15,-21-19 279 0</inkml:trace>
  <inkml:trace contextRef="#ctx0" brushRef="#br3" timeOffset="67268.6152">1077 5914 1180 0,'-16'18'195'0,"16"-18"-165"0,-12 23-14 16,12-23-10-16,9 18 6 0,-9-18 5 0,24 9 4 15,-24-9 0-15,39-2 7 0,-15-5 0 16,6-1-7-16,1-8 4 0,3 0-8 0,1-4-2 16,1 0-7-16,-2-2 2 0,-3 1-11 0,-3-2 6 15,-2 1 13-15,-4-1-30 0,-4 2 32 0,-5 1-26 16,0 3 17-16,-9-1 11 0,-4 18-3 16,2-27 2-16,-2 27-7 0,-14-23-2 0,14 23-7 15,-28-17-1-15,9 12-4 0,-4 4 1 0,-4 4-1 16,-2 2 1-16,-2 3 2 0,0 3 0 0,-2 3 4 15,1 5 0-15,2 2 3 0,0 3-5 0,2 3-11 16,2 2 23-16,2 1-23 0,3 3 23 0,3 1-9 16,6 0-9-16,2-2 6 15,4 0-7-15,6-3 4 0,3-3-4 0,7 1 4 16,5-3-5-16,3-2 2 0,8-4-5 0,2-5-4 16,7-2-12-16,2-7-11 0,10 0-18 0,-4-13-19 15,12 8-29-15,-9-18-38 0,23 19-106 0,-23-23-67 16,6 3-192-16,10 12 137 0,-19-24 365 0</inkml:trace>
  <inkml:trace contextRef="#ctx0" brushRef="#br3" timeOffset="67644.3934">1930 5689 1414 0,'-19'1'68'0,"-7"-6"-20"15,6 9 1-15,-3-4 5 0,5 6-8 0,-4 0-12 16,1 5-6-16,-1 0-7 0,3 4 2 15,0 1-7-15,2 2-14 0,-2 2 26 16,3 5-27-16,1-1 27 0,3 3-13 0,1-2-3 16,3 2 4-16,5-3-7 0,1-1 2 0,4-4-8 15,4 0 2-15,-6-19-4 0,18 26 1 0,-18-26 0 16,33 17 1-16,-13-15-1 0,6-3 0 0,2-4 1 16,1-4-2-16,4-7 2 0,-1-3-1 0,-1-4 1 15,-2-3-4-15,-1 0 4 0,-2-2-6 16,-5 0 7-16,-3 1-5 0,-4 3-7 0,-3 3 10 15,-1-1-8-15,-5 4 22 0,-1-1-10 0,-4 19 10 16,1-25-11-16,-1 25-2 0,0 0 2 0,-3-18-1 16,3 18-1-16,0 0-1 0,0 0-2 15,0 0-4-15,0 0-6 0,0 0-1 0,-9 29-8 16,6-12-9-16,3 5 17 0,1-1-30 0,3 4 9 16,-1-4-26-16,5 6-22 0,-6-9-22 15,15 12-31-15,-17-30-32 0,27 43-51 0,-27-43-29 16,32 25-133-16,-3-2-34 0,-29-23 353 0</inkml:trace>
  <inkml:trace contextRef="#ctx0" brushRef="#br3" timeOffset="67881.9527">2506 5644 1245 0,'0'0'139'0,"-40"7"-41"0,22 5-10 0,-9-4-14 0,6 10-12 0,-4-1-15 0,3 5-6 0,-2-1 5 16,5 5-32-16,0-2 17 0,6 1-30 0,3 1 3 16,3-3 2-16,4-2-5 0,4-1 0 15,3-1-2-15,-4-19 2 0,24 29-3 0,-7-17 1 16,5-3-3-16,4-4-7 0,4-3-10 0,2-7-14 16,7 0-17-16,-4-12-45 0,15 7-11 0,-13-21-52 15,22 17-35-15,-18-9-323 0,10-15-9 16,13 10 361-16</inkml:trace>
  <inkml:trace contextRef="#ctx0" brushRef="#br3" timeOffset="68100.7576">3066 5113 1365 0,'-21'-1'98'0,"21"1"-28"0,-26 19 8 0,17 1-45 15,-8 1 18-15,4 10-38 0,-1 0 7 0,2 9 5 16,0 4-12-16,2 3 6 0,1 4-17 15,3 1 9-15,3 0-13 0,0 1 8 16,2-1-12-16,1-3 4 0,4 2 5 0,-1-6-30 16,5 1 2-16,-6-10-53 0,9 5-2 0,-10-12-15 15,15 11-89-15,-19-23-29 0,18 12-136 0,-4-5-146 16,-11-24 245-16,10 26 250 0</inkml:trace>
  <inkml:trace contextRef="#ctx0" brushRef="#br3" timeOffset="68303.8675">2786 5636 1607 0,'-18'5'58'0,"18"-5"-20"0,0 0-9 16,-17 14-7-16,17-14-9 0,0 0-8 16,0 0-6-16,13 22 1 0,-13-22-2 15,34 14 1-15,-8-9 0 0,3-4-4 0,6 2-19 16,-1-8-24-16,9 9-44 0,-11-14-41 0,18 17-51 15,-20-18-36-15,19 15-70 0,0 1-190 0,-19-19 190 16,22 23 290-16</inkml:trace>
  <inkml:trace contextRef="#ctx0" brushRef="#br3" timeOffset="69069.4869">3520 5616 1292 0,'-21'-3'89'0,"21"3"-18"0,-36 5-5 15,36-5-5-15,-37 9-12 0,18 1-5 0,-6-5-4 32,3 6 0-32,-2-3-3 0,2 5-1 0,-5-1-4 15,5 4-1-15,-2 1-4 0,1 2-17 0,-2 1 20 0,6 2-26 0,-2-1 19 0,4 2-9 32,4 0-7-32,2-1 2 0,4-1-6 0,3-2 0 0,3-1-3 0,1-18 1 0,8 30-3 0,-8-30 2 15,17 22-3-15,-17-22 4 0,24 15-4 0,-24-15 1 16,32 2 1-16,-12-4-3 0,0-4 3 0,3-3-7 15,0-2 2-15,-1-3 0 0,1-4-1 16,-2-2-1-16,-1 0 3 0,-2-2-6 16,-1 1 7-16,-4 0-2 0,-1 0-10 0,-1 2 12 15,0-2-9-15,-1 2 24 0,-1-1-9 0,-2 2 10 16,-7 18-11-16,7-24-2 0,-7 24 2 0,0 0-1 31,0 0 1-31,0 0 0 0,0 0 0 0,0 0-2 0,0 0 0 0,0 0 1 0,0 0-2 0,-7 32 4 16,1-11-3-16,0 3-12 0,-2 2 23 15,1-1-22-15,1 2 22 0,1-2-8 0,1-1-5 16,3-1 4-16,1-3-5 0,3-3-1 0,-3-17-6 16,8 23-5-16,-8-23-8 0,17 12-3 0,-17-12-8 15,27-1-9-15,-8-3-9 0,-2-13-17 16,13 5-16-16,-10-17-25 0,14 10 7 0,-11-13 15 16,13 8 3-16,-9-10 19 0,5 9-6 0,-9-7 11 15,1 9 15-15,-9 3 53 0,-4 0 36 16,-11 20 51-16,11-25 36 0,-11 25 19 0,0 0-11 15,0 0-25-15,0 0-36 0,0 0-34 0,0 0-17 16,-18 19-4-16,18-19 2 0,-21 34 8 0,10-12 8 16,2 5-32-16,-2-2 24 0,3 3-26 0,1-3 8 15,1-1 6-15,1-1-13 0,3-1 2 0,1-3-6 16,2 0 3-16,-1-19-6 0,3 26 4 16,-3-26-3-16,0 0 1 0,13 18 1 15,-13-18-1-15,0 0 1 0,17-3-1 0,-17 3 1 16,19-18 0-16,-7 1 3 0,0-4-4 0,1-2 4 15,0-1-5-15,-1-3 6 0,-1 3-3 0,0-1-8 16,-1 1 10-16,-1 1-11 0,0 2 22 0,-1 0-10 16,-1 4 8-16,-7 17-10 0,10-22-3 0,-10 22 3 15,0 0 2-15,0 0-1 0,0 0 0 16,0 0-1-16,0 0-2 0,0 0-2 0,5 26 2 16,-3-7-3-16,-1 0-9 0,0-1 19 0,3-1-20 15,0 0 17-15,-4-17-10 0,15 30-6 0,-15-30-2 16,18 22 0-16,-18-22-4 0,27 13-6 0,-27-13-8 15,38-1-11-15,-18-9-10 0,8 0-9 0,-3-10-22 16,10 6-22-16,-9-16-10 0,17 12-59 16,-16-21-87-16,12 1-248 0,6 9 20 15,-21-18 450-15</inkml:trace>
  <inkml:trace contextRef="#ctx0" brushRef="#br3" timeOffset="69241.3766">4469 5195 1190 0,'-19'-13'214'0,"19"13"-99"16,-21 10-33-16,12 7-15 0,-8-2-24 0,3 12 0 15,-5 3-12-15,4 8 3 0,-2 3-16 16,3 7 4-16,0 2-16 0,0 2 5 0,2 2-12 31,1 0 7-31,4-1-18 0,1-1-4 0,3-4 14 0,2-4-33 0,4-3-3 0,-3-7-13 16,8 2-25-16,-9-14-29 0,18 12-141 0,-17-34-69 16,-1 20-238-16,10-2 122 0,-9-18 431 0</inkml:trace>
  <inkml:trace contextRef="#ctx0" brushRef="#br3" timeOffset="69413.3256">4138 5728 1465 0,'-12'-32'400'0,"12"32"-335"0,0 0-28 16,0 0-14-16,0 0-11 0,0 0-5 0,0 0-5 16,0 0-2-16,1-20 0 0,-1 20-3 0,33-19-3 15,-10 9-7-15,5 0-9 16,0-2-17-16,5 3-14 0,-3-4-24 0,11 7-24 31,-9-13-55-31,27 19-209 0,-12-10-223 0,-1-3 41 16,9 10 507-16</inkml:trace>
  <inkml:trace contextRef="#ctx0" brushRef="#br3" timeOffset="69866.3777">5151 5217 1706 0,'0'0'65'0,"0"0"-35"0,0 0-8 15,0 0-3-15,0 0-1 0,-2 22-4 16,-1-1 2-16,-3 8-5 0,0 7 5 0,-2 4-11 31,-1 5 4-31,-1-1-10 0,0 2 5 0,2 0-8 0,1-5 2 0,4 0-18 0,1-2-3 0,6 0-27 16,-4-9-27-16,9 10-19 0,-11-21-91 0,25 21-133 31,-8-12-240-31,-4-10 21 0,11 12 484 0</inkml:trace>
  <inkml:trace contextRef="#ctx0" brushRef="#br3" timeOffset="70288.2902">5809 5506 1197 0,'0'0'187'0,"0"0"-139"0,0 0-20 16,0 0-2-16,-1 21 2 0,1-21-3 0,-5 31 4 0,0-10-12 0,4 4 0 31,-3 2-11-31,3 3 1 0,1 3-9 0,0-1 8 16,-1 3 7-16,2-2-27 0,-1 0 27 0,0-2-35 15,4-1-1-15,-5-5-12 0,7 4-30 0,-6-12-19 16,9 8-44-16,-9-25-39 0,15 28-62 0,-15-28-104 16,0 0-86-16,26 18 294 0</inkml:trace>
  <inkml:trace contextRef="#ctx0" brushRef="#br3" timeOffset="70475.8567">5658 5749 1512 0,'0'0'161'0,"-19"0"-71"0,19 0-22 31,0 0-12-31,0 0-20 0,0 0-17 16,0 0-12-16,0 0-12 0,0 0 1 0,0 0 0 15,0 0 0-15,23-1-4 0,1-4-8 0,9-1-13 16,2-6-19-16,10 4-23 0,-4-12-44 0,18 18-102 16,-20-19-229-16,17 6-107 0,6 7 125 0</inkml:trace>
  <inkml:trace contextRef="#ctx0" brushRef="#br3" timeOffset="71053.9143">6842 5509 1236 0,'0'0'106'0,"0"0"-33"0,0 0-11 0,0 0-9 0,0 0-15 32,0 0-17-32,-19 2-11 0,19-2-6 0,0 0 5 15,-19 24 2-15,19-24 8 0,-12 28 4 0,8-7 6 0,-3-1-1 0,2 7 2 0,-1-1-8 32,1 3 2-32,-1-1-8 0,2 3-10 0,1-5 23 0,0 2-27 0,1-4 21 0,2-1-12 0,-1-5-6 15,1-18 1-15,3 28-5 0,-3-28 3 16,0 0-3-16,8 19 2 0,-8-19 0 0,0 0 2 31,0 0 4-31,0 0 2 0,0 0 3 0,0 0 2 16,6-19 0-16,-6 19-3 0,6-30-3 0,-3 9-6 15,2-2-12-15,0-1 21 0,-3 1-20 16,2 0 22-16,-4-1-7 0,1 0-5 0,-1 1 3 16,2 0-4-16,-1 1 1 0,0 0-3 0,3 3 2 15,-1 1-3-15,3 1 1 0,-6 17-2 0,13-23 2 16,-13 23-5-16,0 0 0 0,25-21-4 0,-25 21-3 15,24-2-4-15,-7 4-6 0,0 0-8 0,5 4-15 16,-1-3-13-16,7 7-26 16,-9-11-42-16,18 18-110 0,-37-17-216 0,41 4-99 15,-10 7 163-15</inkml:trace>
  <inkml:trace contextRef="#ctx0" brushRef="#br3" timeOffset="71446.064">7146 5671 1226 0,'0'0'255'0,"-22"11"-168"15,22-11-30-15,-17 17-5 0,17-17-13 0,0 0-15 16,-5 18-12-16,5-18-5 0,0 0-3 0,18 17 2 16,-18-17 5-16,33 6 3 0,-11-9 4 0,3 1-3 15,2-5 0-15,1-1-5 0,-1-3-2 16,0 1-3-16,-3-3 0 0,-1 1-2 0,-2-1 1 15,-3 2 0-15,-18 11 7 0,22-24-1 16,-22 24 6-16,8-22-1 0,-8 22 0 0,-2-20-5 16,2 20-2-16,-11-18-6 0,11 18 1 0,-18-17-2 15,18 17 0-15,-28-11-1 0,28 11-1 0,-34-2 0 16,17 6 0-16,-2 3 0 0,1 4 0 0,0 4 2 16,0 2-3-16,0 4 6 0,0 2-4 15,3 2 5-15,1 0-4 0,3 2 2 0,2-3-4 16,4-1-10-16,2-3 22 0,6-1-24 0,3-3 24 15,4 1-13-15,-10-17-3 0,32 27-1 0,-7-16-8 16,1-6-8-16,9 0-8 0,0-7-19 0,9 4-26 16,-7-13-49-16,19 18-107 0,-23-23-152 15,13 8-191-15,4 7 113 0,-17-18 461 0</inkml:trace>
  <inkml:trace contextRef="#ctx0" brushRef="#br3" timeOffset="71859.0951">7925 5615 1236 0,'0'0'166'15,"-25"-14"-88"-15,25 14-3 0,-28-3 1 16,28 3-14-16,-29 10-15 0,29-10-4 0,-36 18-6 16,19-3-3-16,-2 0-5 0,-1 5 0 0,0 1-4 15,1 4 2-15,-1-1-5 0,0 2-12 0,2 1 16 16,1-2-23-16,2 0 17 0,6-4-18 0,1-4-2 15,8-17 0-15,-4 24 0 0,4-24 0 0,6 17 0 16,-6-17 0-16,17 8 0 0,-17-8 0 16,31-3 0-16,-10-4 0 0,2-5 0 0,1-4 0 15,3-2 0-15,-1-3 0 0,-1 1 0 0,1-3 0 16,-2 2-1-16,-3 1 2 0,-2 0-1 0,-2 2 0 16,-17 18 0-16,25-30 0 0,-25 30 0 15,0 0 0-15,13-19 0 0,-13 19 0 0,0 0 0 16,0 0 0-16,0 0 0 0,0 0 0 15,0 0 0-15,0 0 0 0,0 0 0 0,-1 18 0 16,1-18 0-16,0 28 0 0,1-10-8 0,0 0-18 16,2 0 16-16,0-1-32 0,4 2 12 0,-7-19-23 15,18 35-17-15,-18-35-14 0,24 33-23 0,-24-33-25 16,30 24-41-16,-30-24-31 0,37 10-133 0,-9 1-117 16,-28-11 138-16,53-1 316 0</inkml:trace>
  <inkml:trace contextRef="#ctx0" brushRef="#br3" timeOffset="72095.4891">8404 5643 1115 0,'-19'-19'222'0,"19"19"-96"0,-17-11-26 15,17 11-14-15,-20-2-22 0,20 2-16 0,-25 8-8 16,25-8-3-16,-27 17-3 0,27-17-4 16,-28 27-3-16,16-8-3 0,-3 1-5 15,3 3 2-15,0 3-9 0,1-2-12 0,3 0 19 16,3 0-23-16,1-1 18 0,4-2-9 0,1-2-6 15,3-2 3-15,-4-17-4 0,15 25 2 0,-15-25-2 16,26 17 0-16,-6-13 0 0,3-5-8 0,5-3 0 16,2-7-4-16,6-3-10 0,1-7-12 0,5-2-12 15,-2-6-23-15,8 4-2 0,-5-15-46 16,18 18-147-16,-20-8-305 0,5-11 3 0,4 9 347 16</inkml:trace>
  <inkml:trace contextRef="#ctx0" brushRef="#br3" timeOffset="72303.8778">8981 5107 1270 0,'-29'16'302'0,"7"-11"-226"0,22-5-26 16,-29 29 28-16,15-7-45 0,-3-1 16 15,4 5-17-15,-1 2-13 0,3 2 3 0,3 0-11 16,3 4 2-16,0 0-7 0,2 3 4 0,0 1-6 31,2-2 2-31,1 1-8 0,0-1 6 0,1 0-16 16,0 0 7-16,2-1-8 0,-2-1 1 0,1-1-4 0,-2-3-26 0,3-1 18 0,-4-5-54 0,6 4-1 15,-5-28-41-15,6 42-102 0,-6-42-138 16,0 0-194-16,-10 27 109 0,10-27 445 0</inkml:trace>
  <inkml:trace contextRef="#ctx0" brushRef="#br3" timeOffset="72475.8781">8669 5559 1476 0,'-14'-18'342'0,"14"18"-262"31,0 0-30-31,0 0-14 0,-17-1-14 0,17 1-14 16,0 0-5-16,0 0-4 0,0 0-1 0,0 0 0 15,23 1 0-15,-23-1-4 0,33 0-10 0,-14-2-12 16,6 3-26-16,-5-7-24 0,9 10-29 0,-8-14-32 16,20 18-40-16,-16-12-265 0,13-2-94 0,9 8 118 15</inkml:trace>
  <inkml:trace contextRef="#ctx0" brushRef="#br3" timeOffset="73133.6689">9251 5703 1266 0,'-26'-24'126'0,"26"24"-67"15,0 0-6-15,-19-16-4 0,19 16-7 0,-22-8-9 16,22 8-4-16,-28-5-3 0,11 6 0 0,17-1-3 16,-33 12-1-16,16 1 4 0,-4 1 1 0,3 5 6 15,-4 3-2-15,3 4-12 0,-4 0 22 0,3 4-26 16,-2-1 19-16,3 3-11 0,2-4-14 0,6-3 0 15,1-2-9-15,5-4 2 0,5-2-2 0,0-17 0 16,9 25-1-16,-9-25 1 0,21 17-1 16,-21-17 2-16,36 3 1 0,-14-6 0 0,7-8 0 15,4-6-3-15,5-5 3 0,2-6-5 16,1-2 5-16,0-4-4 0,0-1 6 0,-4-1 5 16,-4 2-20-16,-1 1 17 0,-6 3-20 0,-4 3 9 15,-3 4 6-15,-7 4-4 0,-12 19 5 0,14-27-3 16,-14 27 4-16,0 0 0 0,0 0 0 0,-5-17-1 15,5 17-1-15,0 0-2 0,0 0-1 16,-24 16 2-16,24-16-3 0,-21 33 2 0,12-13-1 16,-1 5 2-16,0 0-3 0,3 3-7 0,1-2 19 15,0 1-23-15,5-2 15 0,-1-2-16 0,5 0-7 16,0-5-2-16,5 2-2 0,-8-20 0 0,20 29-8 16,-20-29-7-16,32 17-14 0,-32-17-22 15,43 1-35-15,-43-1-61 0,54-16-106 16,-27 3-243-16,-3-10 20 0,14 13 411 0</inkml:trace>
  <inkml:trace contextRef="#ctx0" brushRef="#br3" timeOffset="73477.4303">9703 5655 1127 0,'0'0'158'16,"-19"7"-69"-16,19-7-14 0,-20 17 1 0,20-17-15 16,-22 28-5-16,22-28-10 0,-20 35-6 15,9-17 7-15,3 3-37 0,0-4 25 0,3 2-30 16,0-2 9-16,2 0 1 0,3-17-5 0,-3 25 1 15,3-25-6-15,5 17 1 0,-5-17-3 16,0 0 0-16,0 0 3 0,18 11 2 0,-18-11 3 16,19-7 0-16,-19 7 1 0,25-21-3 0,-25 21 1 15,30-34-1-15,-14 14-12 0,0-1 25 0,-3 1-23 16,1-1 20-16,-1-1-8 0,-1 2-6 16,-1 1 0-16,0 2-2 0,-11 17 3 0,16-25-4 15,-16 25 3-15,0 0-4 0,0 0 0 0,0 0 0 16,0 0-1-16,0 0 0 0,0 0 0 0,0 0 1 15,13 17-1-15,-13 3 1 0,0 3-1 0,-1 1-9 16,1 1 18-16,-1 1-18 0,2-2 17 0,2 0-12 16,3-1-8-16,0-5 1 15,-6-18-9-15,19 28-2 0,-19-28-7 0,28 14-4 16,-8-11-10-16,-3-9-14 0,9 2-29 0,-8-19-56 16,18 15-112-16,-20-16-211 0,9-8-90 0,8 9 243 15</inkml:trace>
  <inkml:trace contextRef="#ctx0" brushRef="#br3" timeOffset="73664.9187">10282 5194 978 0,'0'0'266'0,"-12"-24"-95"15,12 24-62-15,-17 15-21 0,7 4-19 0,-8-1-19 16,2 12-1-16,-2 2-15 0,1 5 1 0,0 4-17 16,2 4 3-16,2 2-14 0,2 0 6 15,2 1-13-15,3-5 6 0,3-1-9 0,1 0 6 16,2-3-14-16,2-3-13 0,3-3 11 0,-2-6-35 15,6 1 13-15,-7-10-45 0,10 7-14 16,-12-25-24-16,15 33-60 0,-15-33-65 0,0 0-276 16,0 0 52-16,0 0 384 0</inkml:trace>
  <inkml:trace contextRef="#ctx0" brushRef="#br3" timeOffset="73836.7879">9985 5638 1311 0,'-26'-27'276'0,"26"27"-138"0,0 0-42 0,0 0-26 15,-17-14-21-15,17 14-19 0,0 0-14 16,0 0-8-16,0 0-7 0,0 0-1 0,18 1 0 16,-18-1-6-16,35 0-11 0,-13-2-12 0,5 4-25 15,-4-8-30-15,12 16-84 0,-18-25-162 0,18 13-264 16,1 2 18-16,-7-12 440 0</inkml:trace>
  <inkml:trace contextRef="#ctx0" brushRef="#br3" timeOffset="74446.1746">10843 5558 1659 0,'0'0'74'16,"0"0"-64"-16,-3-19-6 0,3 19 11 0,23-19 12 15,-4 9 2-15,-2-5 0 0,5 4-9 0,1-3-3 16,3 1-7-16,2-1 1 0,0 5-1 15,-2 0 0-15,-2 4-4 0,-6 4-1 16,-1 1-4-16,-17 0 0 0,25 9 2 0,-25-9 2 16,16 19 2-16,-16-19 0 0,6 33 1 0,-11-12-3 15,-2 4 2-15,-7 0-4 0,-3 3 5 0,-6 0-3 16,-3 2 7-16,0 0-4 0,-1 0 5 0,0 1-3 16,3-2-9-16,0-2 6 0,3 1-7 0,1-4 0 15,5 1 0-15,1-5 0 0,6-2 0 16,8-18 0-16,-10 26 0 0,10-26 0 0,6 19 0 15,-6-19 0-15,21 13 0 0,-3-8 0 0,4-4 0 16,6-3 0-16,6-4 0 0,6-3 0 0,0-4-19 16,6 2-46-16,-3-8-51 0,12 18-122 0,-21-14-384 15,8 3 0-15,0 5 258 0</inkml:trace>
  <inkml:trace contextRef="#ctx0" brushRef="#br3" timeOffset="75930.5826">11765 5913 456 0,'0'0'139'0,"0"0"-70"0,0 0-32 0,0 0-11 16,0 0-10-16,0 0-5 0,0 0 14 0,0 0 5 15,0 0 15-15,20-14 4 0,-20 14 8 0,17-1 9 16,-17 1 5-16,17 0 3 0,-17 0 3 0,0 0-8 16,18-2-11-16,-18 2-13 15,0 0-9-15,24 5-8 0,-24-5-2 0,17 2 0 16,-17-2 0-16,19 0 2 0,-19 0-3 0,26-1-2 15,-26 1-5-15,29-1-3 0,-29 1-4 0,34-4-2 16,-15 3 0-16,3-2-1 0,1 2 0 0,3 0-1 16,-2-2-2-16,1 3-2 0,-4 0-1 0,3 2-2 15,-1-1 1-15,1 0 0 0,3 1-1 16,1 0 1-16,2-1-1 0,2-1 1 0,3 0 1 16,3 0 2-16,1-1 0 0,4 1 1 0,1-2-2 15,4 2 0-15,0-1 0 0,2 0 0 0,2 0 0 16,1 1-1-16,-2 0 1 0,0 1-1 0,0 0-2 15,0 2 1-15,1 0-1 0,1 1 0 16,-4 1 1-16,2-2-1 0,1 1 0 0,0 0 0 16,0 0 0-16,0-1 1 0,1 1-1 15,-2-1 1-15,1 0 0 0,2-2-1 0,-1 0-1 16,2 0 0-16,-3-1 1 0,3 0 1 0,1-1 0 16,1-1 0-16,-1-1 0 0,0 1-1 0,0-2 1 15,-3 2 0-15,0-2 0 0,-1 0-1 0,-2 1 0 16,1-1 0-16,-4 2 0 0,2-1 2 0,-5 1-1 15,-2 0 1-15,-2 0-1 0,-2 1-1 0,-4 1 1 16,-3 1-1-16,-3 1 0 0,-4-1 0 16,-2 0 0-16,-3 3-1 0,-2-1 1 0,-17-3 0 15,29 7 1-15,-29-7 0 0,22 8-2 16,-22-8 1-16,0 0-2 0,17 9 3 0,-17-9-1 16,0 0 1-16,0 0 1 0,0 0 0 0,0 0 1 15,0 0 1-15,0 0 5 0,0 0 3 0,0 0 4 16,0 0 3-16,0 0-3 0,0 0-4 15,0 0-7-15,0 0-4 0,-7-18 0 0,7 18-2 16,0 0 3-16,-13-22-2 0,13 22 0 0,0 0 0 16,-20-21 1-16,20 21-2 0,-18-15 3 0,18 15-3 15,-23-16 1-15,23 16 1 0,-32-14 0 0,13 8-1 16,-3 1 1-16,-1-1 0 0,-4 1 3 0,0 2 2 16,-3-3-13-16,-1 1 19 0,1-1-15 0,1-2 26 15,2 2-13-15,0-1 9 16,4-1-9-16,1-1-2 0,3-1 0 0,19 10-1 15,-28-21-3-15,28 21-1 0,-20-21 1 0,20 21-2 16,-13-18 1-16,13 18-1 0,0 0 1 0,0 0-3 16,-6-18 0-16,6 18 0 0,0 0-1 0,0 0 0 15,0 0 2-15,0 0-3 0,21-7 2 0,-21 7-1 16,0 0 0-16,24 3 2 0,-24-3-1 0,23 6 1 16,-23-6 0-16,29 9-1 0,-10-2-1 15,-1 1 2-15,5 0-3 0,4 0 3 0,4-1 0 16,6 1 0-16,3-1 0 0,0 0-1 0,5 0-1 15,-2 1 2-15,3-1-1 0,-2 0 1 16,1 2-2-16,-2-1-13 0,-4 1 26 0,0 2-25 16,-8-1 26-16,-7 4-12 0,-5-1-4 0,-19-13 2 15,16 30-2-15,-17-12 2 0,-6 3-1 16,-8 3 4-16,-4 2-4 0,-8 1 5 0,-6 4-3 16,-5 0 5-16,-3 0-6 0,-3 2 6 0,-1-1-8 15,-2-3 6-15,-2 0-3 0,3-3 7 0,0 0-4 16,2-3 3-16,3-5-6 0,6-4 2 0,8-3-5 15,5-4-1-15,22-7-7 0,-25 5-6 0,25-5-16 16,0 0-16-16,0 0-21 0,-1-22-29 0,19 18-69 16,-14-29-162-16,22 11-233 0,8 3 15 15,-4-14 408-15</inkml:trace>
  <inkml:trace contextRef="#ctx0" brushRef="#br3" timeOffset="77374.7455">15655 5812 1005 0,'19'-26'118'0,"-19"26"-90"15,5-25 9-15,-5 25 1 0,6-16 29 0,-6 16-17 16,0 0 12 0,-2-19-6-16,2 19-5 0,0 0-4 0,0 0-8 15,0 0-11-15,0 0-8 0,0 0-4 0,0 0-3 16,-4 20 0-16,4-20 2 0,-5 25 16 0,5-25-32 15,-4 34 30-15,1-12-31 0,-1 1 9 0,1 3 3 16,-1 3-8-16,2-1 4 0,-1 1-8 0,2-1 8 16,0-4-6-16,0 0 4 0,1-3-3 0,0-3 1 15,0-18-1-15,3 25 6 0,-3-25-3 0,0 0 2 16,0 0-1-16,0 0-2 16,0 0 7-16,0 0 6 0,0 0 1 0,0 0-1 15,12-29-3-15,-8 8-11 0,1-5 1 0,1-2-5 16,1-3 4-16,2-2-7 0,-1-2 8 0,1-1-7 15,-1 3-8-15,1 1 24 0,-2-1-24 0,2 3 24 16,-2-2-8-16,3 3-7 0,-2 0 7 0,3 4-7 16,1 2 3-16,-1 4-6 0,-11 19 0 0,26-28-4 15,-26 28-2-15,27-18-3 0,-27 18 1 16,29-5-2-16,-12 8 0 0,0 1 3 0,0 3-2 16,-17-7 4-16,31 21-1 0,-31-21 5 0,28 29-4 15,-15-12 4-15,0 2-6 0,-3 2 6 0,-1 2-5 16,-2-1 8-16,-3 2-5 0,-1-1 8 0,-3 0 14 15,-3 0-29-15,-3 0 32 0,-2 1-29 0,-4 0 13 16,-3-1 7-16,-2-1-3 0,-1-1 7 16,-3-1-5-16,0-1 4 0,-3-2-6 0,1-1 2 15,-1-3-5-15,-1 0 1 0,1-3-1 0,0 0 0 16,2-4 0-16,1 0 3 0,3-4 1 0,1 1 3 16,0-2 2-16,17-1 3 0,-26 0 1 15,26 0 2-15,0 0-1 0,-19-4-1 0,19 4-1 16,0 0-2-16,0 0 0 0,0 0-2 0,0 0 0 15,0 0-4-15,0 0-3 0,0 0-1 16,-6 21-2-16,3-4 3 0,2 6-3 0,0 5 3 16,-4 2-5-16,3 2 6 0,-4 4-7 0,-1 0 6 15,0 3-10-15,-3-1-10 0,1 1 21 0,-2-3-29 16,0 1 19-16,-3-5-20 0,7 1-20 0,-4-9-15 16,11 5-38-16,0-29-56 0,0 34-112 0,0-34-248 15,0 0 22-15,24 14 329 0</inkml:trace>
  <inkml:trace contextRef="#ctx0" brushRef="#br3" timeOffset="78124.7583">16237 5724 1263 0,'-6'-28'339'0,"6"28"-287"0,0 0-36 15,0 0-4-15,0 0 2 0,4 22 2 0,-4-22 1 16,-1 28 4-16,1-28-5 0,-1 34-16 0,-1-15 30 16,4 3-32-16,-5 1 29 0,1 2-12 15,-1 0-9-15,1 1 5 0,-2-1-6 0,1-1 5 16,-4-1-4-16,3-2 7 0,-1-3-4 16,5-18 6-16,-9 28-5 0,9-28 1 0,0 0-4 15,-5 18-2-15,5-18 0 0,0 0-2 0,0 0 1 16,0 0-3-16,0 0 3 0,9-28-3 0,-3 10 4 15,4-7-5-15,3-4 2 0,3-4-4 0,1 0 5 16,0 0-6-16,-1 0-6 0,1-1 22 0,-3 3-24 16,0 0 24-16,-2 2-10 0,-2 3-7 0,-2 2 4 15,-2 2-5-15,-1 4 4 0,-5 18-4 16,9-27 2-16,-9 27 0 0,0 0 0 0,0 0 1 16,0 0-3-16,0 0-2 0,0 0-1 15,0 0 4-15,18 1-1 0,-18-1 5 0,21 20 1 16,-21-20-1-16,29 21 0 0,-9-10 0 0,2 1-3 15,1-3 3-15,4 0-3 0,-1 0 4 0,3-2-2 16,1-1 0-16,2-2-5 0,1-3-4 16,0 0-3-16,-3-2-3 0,2 1-3 0,-6-2 1 15,-1 0-2-15,-5 0 4 0,-20 2 5 0,26-4 4 16,-26 4 9-16,0 0 9 0,0 0 6 0,0 0 2 16,0 0 1-16,0 0-7 0,-27-10 0 0,10 11 1 15,-2 1 3-15,-2 4 1 0,-5 1 2 0,3 3-1 16,-3 1-4-16,-1 2 1 0,0 3-5 15,0 1-13-15,2 2 23 0,-1 4-25 16,2 0 22-16,2 3-8 0,1-3-10 0,6 0 0 16,2-2 0-16,5-2 0 0,5-3 0 0,3-16 0 15,6 28 0-15,-6-28 0 0,25 22 0 0,-8-13 0 16,6-5 0-16,4-4 0 0,4-3 0 0,2-7 0 16,4-4 0-16,0-5 0 0,-1-2 0 0,1-2 0 15,-4-2 0-15,-4 0 0 0,-3 1 0 0,-4 0 0 16,-6 1 0-16,-4 1 0 0,-5 0 0 15,-2 2 0-15,-4-2 0 0,-3 1 0 0,-4 2 0 16,-3 2 0-16,9 17 0 0,-25-29-6 0,25 29-6 16,-30-17-1-16,30 17-2 0,-25-8-1 0,25 8-2 15,-22 3-5-15,22-3-10 0,0 0-5 16,-20 27-11-16,20-27-1 0,0 28-22 0,0-28-7 16,16 33-36-16,-16-33-35 0,28 32-44 15,-28-32-149-15,25 18-116 0,3 4 98 0,-28-22 361 16</inkml:trace>
  <inkml:trace contextRef="#ctx0" brushRef="#br3" timeOffset="78515.4135">17304 5747 1407 0,'-46'-22'155'0,"46"22"-84"0,-35-2-5 15,35 2-1-15,-36 6-12 0,19 2-14 0,-3 0-8 16,0 1-4-16,1 4-4 0,2 2-19 0,-2 1 23 15,4 3-27-15,2 2 26 0,1 2-7 0,2-3-7 16,4 1 4-16,2-4-10 0,4-17-6 0,2 29 0 16,-2-29 0-16,13 20 0 0,-13-20 0 0,26 11 0 15,-8-10 0-15,3-4 0 0,3-5 0 16,3-8 0-16,2-5 0 0,0-6 0 0,2-3 0 16,0-3 0-16,0-2 0 0,-2-2 0 0,-1-2 0 15,-3 1 0-15,-2-2 0 0,-3 2 0 0,-3 1 0 16,-4-1 0-16,1 1 0 0,-2 0 0 0,-4 3 0 15,-2 4 0-15,-3 5 0 0,-3 8 0 16,0 17 0-16,-5-17 0 0,5 17 0 16,0 0 0-16,0 0 0 0,-22 18 0 0,11 3 0 15,-3 7 0-15,-1 8 0 0,0 4 0 0,1 0 0 16,2 3 0-16,0-2 0 0,2 2 0 0,0-2-8 16,4 0-16-16,1-5-26 0,6 0 7 0,-2-5-38 15,11 4-13-15,-7-12-24 0,19 13-59 0,-22-36-65 16,28 29-286-16,-7-8 41 0,-21-21 293 0</inkml:trace>
  <inkml:trace contextRef="#ctx0" brushRef="#br3" timeOffset="78890.4598">17693 5678 1262 0,'-22'-24'244'0,"22"24"-180"0,-17 0-17 0,17 0 4 16,0 0 0-16,-20 19-12 0,20-19-6 15,-16 26 0-15,16-26-7 0,-15 36 4 0,9-17-8 16,2 3-13-16,1-1 25 0,-1 3-27 0,2-3 21 16,0 4-11-16,2-4-8 0,4 1 1 0,0-4-6 15,-4-18 1-15,11 29-4 0,-11-29 1 0,17 16-1 16,-17-16 1-16,24 6 0 0,-24-6 3 16,33-5 1-16,-12-1-3 0,0-6-3 15,3-1 0-15,-3-5 0 0,1-2 0 0,-2 0 0 16,-2-3 0-16,-1 0 0 0,-1 0 0 0,-2 0 0 15,1 0 0-15,-2 1 0 0,0 2 0 0,-1 0 0 16,-2 2 0-16,-2 1 0 0,-8 17 0 0,13-26 0 16,-13 26 0-16,9-17-6 0,-9 17 0 0,0 0 1 15,0 0-2-15,0 0-1 0,0 0-2 0,-4 21-3 16,4-21 6-16,-11 34-3 0,4-14 5 16,1 1-12-16,-1 0-20 0,4 1 10 0,-2-5-42 15,9 6 0-15,-4-23-32 0,6 37-24 0,-6-37-37 16,17 30-60-16,-17-30-138 0,17 15-120 0,6 3 180 15,-23-18 300-15</inkml:trace>
  <inkml:trace contextRef="#ctx0" brushRef="#br3" timeOffset="79156.0811">18298 5690 1485 0,'-24'-14'123'0,"24"14"-70"0,-20-14 3 0,20 14 0 16,-21-2-10-16,21 2-12 0,-21 2-6 0,21-2-8 15,-20 10-2-15,20-10-5 0,-17 23-4 0,8-6 3 16,-1 2-3-16,2 2-12 0,1 2 19 16,-1 0-23-16,5-2 19 0,-1 1-9 15,5-2-1-15,3-2-2 0,-4-18-2 0,13 30 2 16,-13-30-5-16,22 21 5 0,-22-21-5 0,35 6-4 16,-11-10-4-16,1-6-7 0,6-2-3 0,0-7-9 15,11-1-7-15,-4-6-12 0,10 2-20 0,-10-15-35 16,17 15-102-16,-20-23-96 0,7 12-228 0,2 6 40 15,-15-14 420-15</inkml:trace>
  <inkml:trace contextRef="#ctx0" brushRef="#br3" timeOffset="79312.3659">18752 5309 1618 0,'-17'26'77'0,"-5"-3"-32"0,5 8 1 15,-1-1-12-15,4 6 2 0,-1 1-13 0,3 0 5 16,1 1-9-16,4-2-1 0,2-1-16 15,1 1-4-15,4-2-6 0,3-4-17 0,3 1 8 16,-2-8-61-16,9 4 7 0,-11-10-35 0,15 15-91 16,-18-13-346-16,8-1-13 0,-1 3 214 0</inkml:trace>
  <inkml:trace contextRef="#ctx0" brushRef="#br3" timeOffset="79499.9207">18548 5670 1893 0,'-22'-14'101'16,"22"14"-70"-16,0 0-18 0,0 0-6 0,0 0-5 15,0 0-2-15,0 0 0 0,27-7 0 0,-10 3 0 16,4 1 0-16,3-2 0 0,0 0-8 16,4 3-22-16,-1-4-21 0,6 4-27 0,-3-6-16 15,16 15-67-15,-16-17-308 0,17 9-102 0,-1 2 3 16</inkml:trace>
  <inkml:trace contextRef="#ctx0" brushRef="#br3" timeOffset="80046.8354">19396 5313 1188 0,'5'-17'178'0,"-5"17"-125"15,-8-22-9-15,8 22 7 0,0 0 16 0,-6-23 7 16,6 23-1-16,0 0-13 0,0 0-20 0,0 0-23 16,0 0-9-16,-7 24-6 0,2-3 7 15,-5 8 0-15,1 8 9 0,-2 4-10 0,0 3 5 16,1 1-14-16,0-3 5 0,3 0-17 0,1-4-1 15,6-1-25-15,0-6-12 0,10 4-36 0,-7-15-34 16,20 17-87-16,-17-21-206 0,16 4-110 0,6 4 81 16,-9-22 443-16</inkml:trace>
  <inkml:trace contextRef="#ctx0" brushRef="#br3" timeOffset="80468.6831">20320 5408 1354 0,'0'0'67'0,"0"0"-33"0,-18-3-6 0,18 3-2 16,-9 17 2-16,9-17-6 0,-12 31 4 0,4-13-2 15,3 9 7-15,-3-2-6 16,4 3 3-16,-3 0-11 0,4 2 1 0,-2-1-12 16,1 1 3-16,2-1-10 0,1-1 4 0,1-2 10 15,0-3-34-15,1 0 19 0,0-4-39 0,5 4-6 16,-6-23-26-16,14 35-76 0,-14-35-76 0,0 0-259 16,23 19 0-16,-23-19 253 0</inkml:trace>
  <inkml:trace contextRef="#ctx0" brushRef="#br3" timeOffset="80663.7794">20157 5631 1360 0,'-19'14'421'0,"19"-14"-371"16,0 0-20-16,0 0-14 0,0 0-4 0,0 0-10 16,0 0-4-16,0 0 3 0,0 0-1 15,29 2 1-15,-5-5 1 16,9 0-5-16,5-5-13 0,5 3-19 0,-2-5-29 15,10 10-46-15,-12-15-60 0,20 22-111 0,-9-12-270 16,1-1 59-16,9 12 322 0</inkml:trace>
  <inkml:trace contextRef="#ctx0" brushRef="#br3" timeOffset="81469.6882">21062 5610 1256 0,'6'-18'130'0,"-6"18"-75"16,-5-17-10-16,5 17 16 0,0 0 3 0,0 0-4 15,0 0-8-15,-8-17-9 0,8 17-10 0,0 0-10 16,0 0-5-16,0 0-4 0,-16 27 4 15,16-27 1-15,-15 34 4 0,7-11-9 16,2 1 2-16,-3 3-6 0,4 0 1 0,-3 1 10 16,2 1-26-16,-2-1 21 0,3 0-23 0,-1-4 10 15,3-2 5-15,1-5-7 0,-1 0 3 0,3-17-4 16,1 21 1-16,-1-21-1 0,0 0 2 0,0 0-2 16,0 0 1-16,0 0 0 0,0 0 1 0,0 0 0 15,17-17-1-15,-7-1 2 0,2-6-4 16,1-4 4-16,2-3-6 0,-1-1-7 0,1 0 21 15,0-1-20-15,-2 2 20 0,-1-2-9 0,-2 2-7 16,0 0 2-16,-1 1-5 0,1 1 4 0,0 1-5 16,0 2 7-16,-1 1-5 0,0 6 5 0,-9 19-1 15,16-24 2-15,-16 24-4 0,0 0 1 16,18-9-3-16,-18 9 0 0,0 0 3 0,17 13 0 16,-17-13 3-16,15 19-5 15,-15-19 0-15,15 27 0 0,-15-27-2 0,12 30 0 16,-12-30 3-16,10 30-3 0,-10-30 6 0,4 31-2 15,-4-31 3-15,-4 33-1 0,1-16 3 16,-2 1-3-16,-3 0 4 0,0-1-3 0,-2 0 1 16,10-17-3-16,-21 29 3 0,21-29-1 0,-24 24 2 15,24-24-2-15,-27 20 3 0,27-20-2 0,-28 14 1 16,28-14 0-16,-28 10-14 0,28-10 16 16,-32 10-9-16,13-7 29 0,1 4-13 0,0 0 13 15,0 1-19-15,-1 3 0 0,0 2 0 0,-1 3-3 16,0 2 5-16,0 5-5 0,1 2 5 0,1 3-6 15,1 2 4-15,0 3-7 0,3 0 6 0,3-1-7 16,3 1 7-16,3-1-9 0,1-3-1 0,4 0-13 16,1-5-4-16,6 0-23 0,-1-6-6 15,9 3-32-15,-15-21-29 0,38 29-72 16,-38-29-110-16,34 0-217 0,-5 4 10 0,-10-14 398 16</inkml:trace>
  <inkml:trace contextRef="#ctx0" brushRef="#br3" timeOffset="82193.4477">21462 5563 1537 0,'0'0'131'0,"0"0"-100"0,0 0-9 15,-23 6 9-15,23-6 3 0,-15 20-3 0,15-20-3 16,-18 30-7-16,9-12 0 0,-1 0-7 15,0 3 2-15,1 0-8 0,0 1 3 0,0 0-4 16,-1 0-13-16,1-2 24 0,0 1-26 0,1-3 26 16,0 0-11-16,8-18-2 0,-14 29 2 0,14-29-5 15,-9 19 2-15,9-19-3 0,0 0 1 0,0 0-1 16,0 0-4-16,0 0 2 0,0 0 0 0,0 0 2 16,15-20 3-16,-3 3-1 0,2-5-3 15,5-2-10-15,0-1 20 0,2-2-21 16,-2 2 21-16,0-2-12 0,-2 0-5 0,0 3 2 15,-2 0-1-15,-1 2 5 0,-3 3-1 0,-2 1 3 16,-9 18-3-16,15-29 2 0,-15 29-2 0,11-21 3 0,-11 21-2 16,0 0 1-16,0 0-2 0,0 0 0 15,0 0 0-15,22-10 0 0,-22 10 2 0,17 9 1 16,-17-9 0-16,19 13-1 0,-19-13 0 0,25 17-1 16,-25-17 1-16,34 15-1 0,-15-8 1 15,3-1 0-15,0 0 1 0,1-1-4 0,-1-1 5 16,-1 0-8-16,-1 0 1 0,0 0-1 0,-20-4-2 15,28 3 2-15,-28-3 2 0,0 0 3 0,17 3 2 16,-17-3 4-16,0 0 2 0,0 0 1 0,0 0-2 16,0 0 0-16,-25-5 2 0,25 5 2 0,-27 0 4 15,9 1 0-15,1 3-6 0,-1 0 0 16,0 1-2-16,-3 4 0 0,1 0 2 0,-1 4-2 16,-1 2-6-16,3 2 0 0,-1 3 0 15,2 0 0-15,2 1 0 0,2 0 0 0,3 2 0 16,3-2 0-16,5 1 0 0,4-4 0 0,-1-18 0 15,14 30 0-15,-14-30 0 0,25 22 0 0,-25-22 0 16,34 11 0-16,-14-10 0 0,2-3 0 0,4-6 0 16,-1-1 0-16,3-6 0 0,-1-3 0 15,-1-3 0-15,-3-2 0 0,-4 0 0 0,-2-1 0 16,-1 1 0-16,-4-1 0 0,0 0 0 0,-3 1 0 16,-3 1 0-16,-2 0 0 0,-3 2 0 0,-2 1 0 15,-3 0 0-15,4 19 0 0,-12-29 0 0,12 29-15 16,-16-21-5-16,16 21-3 0,0 0-3 15,-17-13-3-15,17 13-8 0,0 0-16 0,0 0-22 16,-5 23-20-16,5-23-23 0,10 29-38 16,-10-29-45-16,18 25-170 0,-3-7-109 0,-15-18 133 15,29 34 347-15</inkml:trace>
  <inkml:trace contextRef="#ctx0" brushRef="#br3" timeOffset="82584.0342">22239 5567 1578 0,'-38'-11'130'0,"38"11"-54"16,-34-1-13-16,34 1-8 0,-34 4-12 15,17 3-9-15,-1-1-8 0,1 3-4 0,17-9-4 16,-29 23-16-16,29-23-2 0,-23 32 0 0,13-14 0 16,3 0 0-16,1 0 0 0,2-1 0 0,4-17 0 15,1 30 0-15,-1-30 0 0,10 21 0 16,-10-21 0-16,19 13 0 0,-19-13 0 0,27 4 0 15,-27-4 0-15,33-11 0 0,-14 0 0 0,3-4 0 16,1-6 0-16,0-2 0 0,3-4 0 0,-2-2 0 16,1-1 0-16,-3 0 0 0,-2-1 0 0,-2 0 0 15,-1 1 0-15,0-2 0 0,-2 1 0 0,0 2 0 16,-3 2 0-16,-2 4 0 0,-3 5 0 16,-7 18 0-16,6-18 0 0,-6 18 0 15,0 0 0-15,0 0 0 0,0 0 0 0,0 0 0 16,-13 27 0-16,2-8 0 0,-2 7 0 0,-1 4 0 15,-1 2 0-15,1 1 0 0,0 2 0 0,2-4 0 16,5 3 0-16,-2-5 0 0,8 1-43 0,-1-4-8 16,5 2-32-16,-3-28-23 0,14 43-50 0,-14-43-104 15,20 22-302-15,-20-22 38 0,25 19 263 16</inkml:trace>
  <inkml:trace contextRef="#ctx0" brushRef="#br3" timeOffset="82974.6673">22587 5530 1394 0,'-38'3'157'0,"38"-3"-85"0,-18 18-11 16,18-18-2-16,-21 28-10 0,11-10-5 0,-2 0-8 16,5 4-2-16,-1-2-8 0,3 2-5 0,0-2-8 15,2-1 0-15,3 0-9 0,0-19-11 0,6 30 8 16,-6-30-9-16,14 20 23 0,-14-20-11 0,19 11 13 15,-19-11-12-15,31 1 2 0,-13-6-1 16,4-2-12-16,0-3 22 0,1-6-20 0,1 0 20 16,0-5-14-16,1 0-2 0,-2 0 0 15,-2-1 0-15,-1 0 0 0,-2 3 0 0,1-2 0 16,-2 3 0-16,-17 18 0 0,26-31 0 0,-26 31 0 16,18-27 0-16,-18 27 0 0,7-17 0 0,-7 17 0 15,0 0 0-15,0 0 0 0,0 0 0 0,0 0 0 16,0 0 0-16,-17 27 0 0,7-10 0 15,-3 2 0-15,1 3 0 0,1-1 0 0,0 0 0 16,2 1-15-16,1-2-5 0,4 1-12 0,0-4-3 16,4 1-15-16,0-18 2 0,9 27-14 0,-9-27-4 15,22 20-3-15,-22-20-53 0,37 12-54 0,-37-12-124 16,32-11-222-16,-3 14 46 0,-29-3 423 0</inkml:trace>
  <inkml:trace contextRef="#ctx0" brushRef="#br3" timeOffset="83193.4414">23088 5555 1563 0,'-38'-12'139'0,"38"12"-76"0,-27 3-15 0,27-3-5 15,-28 15-2-15,28-15-8 0,-30 24-4 0,30-24-3 16,-23 31-8-16,13-13-2 0,3 2-7 16,2-1-2-16,1-1-5 0,4 0 2 0,3-1-5 15,-3-17 2-15,12 31-5 0,-12-31-11 0,21 19 7 16,-21-19-14-16,31 8 8 0,-14-9-5 0,9-1-24 15,-2-7 12-15,5 0-14 0,2-7 3 16,6 0-21-16,-4-12-28 0,12 8-6 0,-9-15-43 16,16 13-63-16,-19-15-128 0,3 1-146 0,7 11 82 15,-21-19 395-15</inkml:trace>
  <inkml:trace contextRef="#ctx0" brushRef="#br3" timeOffset="83380.9306">23568 5117 1330 0,'-42'12'189'0,"30"12"-105"0,-10-7 11 15,7 13-42-15,-7-2-6 0,5 7-3 0,-4 0-14 16,6 4 5-16,-2 0-12 0,2 2 1 0,2-1-14 16,0 0 1-16,4-1-18 15,1-1 6-15,4-3-9 0,1-3 2 0,4-2-23 16,-1-6 1-16,5 1-17 0,-2-7-10 0,8 8-62 16,-11-26-83-16,14 28-64 0,-14-28-288 0,0 0 69 15,20 19 328-15</inkml:trace>
  <inkml:trace contextRef="#ctx0" brushRef="#br3" timeOffset="83552.8251">23313 5460 1804 0,'-29'-11'195'0,"29"11"-147"0,0 0-48 0,-17-3 0 16,17 3 0-16,0 0 0 0,0 0 0 15,0 0 0-15,0 0 0 0,23-12 0 0,-6 8 0 16,5-3 0-16,4 3 0 0,-1-3-33 15,6 5-43-15,-9-13-61 0,21 23-176 0,-15-17-301 16,1 6 25-16,3 5 305 0</inkml:trace>
  <inkml:trace contextRef="#ctx0" brushRef="#br3" timeOffset="84037.2292">23801 5307 1490 0,'18'-5'115'0,"-18"5"-64"0,28-22-14 15,-10 10-2-15,8 4-8 0,-2-3-6 16,4 3-6-16,-1 0 0 0,1 4-2 0,0 1 0 16,-1 3-2-16,-2 2-4 0,-3 2-1 0,-5 3-4 15,-17-7 5-15,24 19-2 0,-24-19 7 0,9 29-1 16,-12-10 2-16,-7 2-7 0,-3 3 4 0,-10 2-5 15,-7 3 10-15,-7 1 3 0,-2 3 11 0,-6-1-2 16,3 1 4-16,-2-3-31 0,0 2 0 0,1-3 0 16,5 0 0-16,2-3 0 0,8 0 0 15,5-6 0-15,7-3 0 0,16-17 0 0,-13 23 0 16,13-23 0-16,7 18 0 0,-7-18 0 0,28 15 0 16,-5-10 0-16,4-4 0 0,10-2 0 0,2-5 0 15,5 2 0-15,3-4-29 0,1 3-32 16,-3-6-6-16,10 8-66 0,-20-18-96 0,13 15-358 15,-7-3-10-15,-8-2 254 0</inkml:trace>
  <inkml:trace contextRef="#ctx0" brushRef="#br3" timeOffset="84505.9787">24370 5469 1308 0,'-23'-20'270'15,"23"20"-184"-15,0 0-34 0,0 0-19 0,0 0-11 16,0 0-8-16,0 0-8 0,0 0 0 0,-19 14 0 16,19-14 5-16,-17 26 1 0,8-8 6 0,-2 1-5 15,1 1-2-15,-1 3-7 0,2 0 0 16,0 1-8-16,1 1 0 0,2-1-17 0,0-5-7 16,6 4-30-16,0-23-18 0,4 40-35 15,-4-40-93-15,11 24-201 0,-11-24-118 0,0 0 82 16</inkml:trace>
  <inkml:trace contextRef="#ctx0" brushRef="#br3" timeOffset="84693.4789">24261 5598 1710 0,'-21'-9'102'0,"21"9"-38"16,-25-7-13-16,25 7-9 0,0 0-8 0,0 0-11 15,0 0-10-15,0 0-10 0,0 0-3 0,0 0-3 16,0 0-3-16,0 0-2 0,25-3-13 0,-6 2-15 15,9 3-27-15,-4-6-38 16,15 17-90-16,-18-18-247 0,15 12-142 0,-3 3 23 16,-12-13 520-16</inkml:trace>
  <inkml:trace contextRef="#ctx0" brushRef="#br3" timeOffset="84865.3513">24417 5856 1508 0,'-21'3'315'0,"21"-3"-292"0,0 0-20 0,0 0-1 15,0 0-2-15,-8-21 5 0,8 21-5 16,17-16-1-16,-17 16-9 0,34-18-16 0,-12 4-17 16,10 12-82-16,-15-20-120 0,10 16-330 0,1 1 5 15,-8-4 310-15</inkml:trace>
  <inkml:trace contextRef="#ctx0" brushRef="#br3" timeOffset="85037.2679">24674 5793 1620 0,'0'0'267'0,"-22"5"-215"0,22-5-19 0,0 0-14 15,0 0-6-15,0 0-22 0,0 0 6 0,0 0-17 16,0 0 16-16,10-21-22 0,-10 21-7 0,38-16-57 15,-19-4-87-15,21 9-336 0,-13 1-101 0,-1 2 100 16</inkml:trace>
  <inkml:trace contextRef="#ctx0" brushRef="#br3" timeOffset="85196.6422">25051 5828 1759 0,'-33'-4'280'0,"33"4"-272"15,-31 0-8-15,31 0 0 0,-17-6 0 0,17 6 0 16,0 0 0-16,-21-18 0 0,21 18 0 0,0 0 0 16,-7-20 0-16,7 20 0 0,0 0 0 15,9-26 0-15,-9 26-84 0,5-22-144 0,-5 22-415 16,0 0-14-16,0 0 223 0</inkml:trace>
  <inkml:trace contextRef="#ctx0" brushRef="#br3" timeOffset="89790.4089">7737 4747 813 0,'0'0'232'0,"0"0"-79"16,0 0-91-16,0 0-16 0,0 0-9 0,0 0-8 15,0 0-8-15,0 0-9 0,0 0-7 0,0 0-3 16,0 0 2-16,0 0 1 0,0 0 5 0,18 20 3 16,-18-20 2-16,27 10 0 0,-10-4 8 15,-17-6-1-15,35 7-1 0,-18-7 1 0,5 0-7 16,-3-2-3-16,3 1-2 0,-2-4-3 0,-1 0-3 16,-2-2 0-16,0 0-2 0,-17 7 1 0,28-16-1 15,-28 16 1-15,22-20-2 0,-22 20 3 16,16-21-3-16,-16 21 2 0,11-25-2 0,-11 25 3 15,4-23-3-15,-4 23 4 0,-5-16-2 16,5 16 2-16,-17-14-2 0,17 14 2 0,-27-7-1 16,9 8-1-16,-3 2 1 0,-2 1-1 0,0 5 2 15,-4 2 1-15,1 3 6 0,0 3 1 0,0 3 8 16,-1-1-3-16,4 3 6 0,1-3-9 0,7 0 1 16,1-2-10-16,14-17-1 0,-10 31-7 0,10-31 2 15,7 29-3-15,-7-29 2 0,19 29-3 0,-19-29 2 16,37 26-5-16,-12-16-1 0,7 1-13 15,-1-6-6-15,11 2-16 0,-3-6-21 0,10 8-34 16,-11-18-72-16,20 20-83 0,-19-17-127 16,5-3-110-16,13 14 249 0</inkml:trace>
  <inkml:trace contextRef="#ctx0" brushRef="#br3" timeOffset="90200.5187">8665 4696 1163 0,'-10'22'158'16,"-19"-9"-97"-16,7 8-7 0,-6-6-5 0,7 8 2 15,-4-6-17-15,3 4-6 0,-3-3-12 16,4 3 0-16,-1-3-8 0,1 0 0 16,2-2-6-16,1-2 2 0,18-14-5 0,-26 23 3 15,26-23-5-15,-20 19 1 0,20-19-13 0,0 0-10 16,0 0-21-16,0 0-16 0,0 0-22 0,0 0-11 15,0 0 17-15,0 0 18 0,0 0 32 0,0 0 18 16,6-26 4-16,-6 26-2 0,13-30 4 0,-7 13 0 16,0 0 6-16,0-1-2 0,-1 1 5 0,-1-2-2 15,0 0 12-15,-4 19 5 0,9-34 15 16,-9 34 7-16,7-26 7 0,-7 26-3 0,0 0-2 16,0 0-7-16,11-17-7 0,-11 17 1 0,0 0 3 15,0 0 3-15,0 0-3 0,17 29-6 16,-17-29-16-16,15 32-3 0,-7-11-10 0,1-1 4 15,1 2-5-15,1-1 3 0,2-2-13 0,-13-19-4 16,35 33-21-16,-16-24-17 0,13 6-23 16,-5-13-27-16,16 12-61 0,-11-20-68 0,14-5-224 15,9 13 3-15,-17-20 427 0</inkml:trace>
  <inkml:trace contextRef="#ctx0" brushRef="#br3" timeOffset="90602.0022">9203 4729 1466 0,'-28'-6'64'0,"8"4"-23"0,-5-2 6 15,6 6 3-15,-5-3-9 0,3 4-6 0,-5 0-7 16,3 4-2-16,-2 0-4 0,2 4-1 0,-2 1-3 16,1 3 1-16,0 1-3 0,3 2 2 0,-1 1-6 15,4 2 1-15,3 0-7 0,3-1 1 0,5-1-5 16,1-1 2-16,6-18-4 0,-3 32 1 15,3-32-3-15,12 27 3 0,-12-27-5 0,25 21 3 16,-25-21-1-16,36 10-1 0,-11-10 2 0,3-4 0 16,4-6 0-16,0-4 0 0,3-5 0 0,-1-4-5 15,0-3 3-15,0 1-5 0,-3-1 4 0,-3-1-1 16,-4 1 5-16,-2 2-4 0,-4 1 7 0,-2 2-6 16,-16 21 5-16,15-29 0 15,-15 29 1-15,2-18 0 0,-2 18 3 0,0 0-2 16,0 0 0-16,0 0-2 0,-21-9-3 0,21 9-1 15,0 0-3-15,-20 18 1 0,20-18-1 0,-16 29 4 16,10-11-8-16,1 2-2 0,1 2-10 0,1-1-4 16,3 3-13-16,-1-6-7 0,7 6-24 0,-6-24-20 15,15 35-41-15,-15-35-47 16,26 27-76-16,-26-27-152 0,19 12-55 16,9 4 274-16</inkml:trace>
  <inkml:trace contextRef="#ctx0" brushRef="#br3" timeOffset="91134.1687">9593 4691 1083 0,'0'0'153'0,"-19"0"-51"16,19 0-15-16,-19 10-20 0,19-10-18 0,-22 20-8 16,22-20-13-16,-23 35-4 0,9-14-6 0,5 3 5 15,-2-2-7-15,1 1 8 0,-1-1-9 0,3 1 2 16,-1-2-7-16,3 1 7 0,0-4-5 0,2 1 0 15,4-19-2-15,-6 26-3 0,6-26-7 0,0 0 2 16,5 19-4-16,-5-19 2 0,0 0 0 16,0 0 1-16,23-3 2 0,-23 3-2 15,22-20 2-15,-22 20-3 0,29-33 3 0,-13 12-4 16,-1-2 5-16,-1 1-4 0,0-1 4 0,-3-1-5 16,0 2 4-16,-3 1-5 0,-1 1 4 0,1 2-2 15,-8 18 2-15,8-26-2 0,-8 26 2 0,0 0-1 16,4-19 2-16,-4 19-1 0,0 0 0 0,0 0-1 15,0 0-2-15,0 0-1 0,0 0 0 16,2 19 2-16,-2-19-2 0,4 24 4 0,-4-24-3 16,4 29 2-16,-4-29-1 0,6 30 2 0,-6-30-3 15,8 28 4-15,-8-28-5 0,11 23 4 0,-11-23-3 16,0 0 2-16,23 20-1 0,-23-20 0 16,22 5 0-16,-22-5 0 0,26-6 0 0,-26 6-1 15,30-18 2-15,-12 3-3 0,2 0 4 0,0-3-3 16,0-2 4-16,-1-2-5 0,1 2 4 15,-2-2-4-15,-1 3 5 0,-1 1-5 0,0 0 4 16,-3 1-4-16,-13 17 3 0,17-23-1 0,-17 23 2 16,0 0 1-16,0 0 0 0,0 0 0 0,0 0-4 15,0 0-5-15,0 0-6 0,0 0-2 0,-6 25-3 16,6-25 3-16,-10 35-7 0,3-17 1 0,2 3-10 16,-2-2-4-16,6 5-22 0,1-24-21 15,-3 43-41-15,3-43-46 0,3 37-57 0,-3-37-57 16,0 0-158-16,20 39 96 0,-20-39 340 15</inkml:trace>
  <inkml:trace contextRef="#ctx0" brushRef="#br3" timeOffset="91716.1351">10210 4707 1255 0,'-19'0'109'0,"19"0"-37"0,-24 19-12 15,24-19-9-15,-22 32-22 0,12-11 0 16,-2-1-6-16,6 3 4 0,-3-4-5 0,6 3-7 16,-2-2-8-16,2 1 4 0,1-2-2 0,2 1 3 15,0-3-8-15,0-17 0 0,2 30-4 16,-2-30 3-16,4 20-2 0,-4-20 1 0,0 0-2 16,0 0 0-16,0 0 0 0,0 0 0 0,0 0 0 15,0 0 0-15,0 0 3 0,0 0-2 0,21-17 2 16,-14 1-3-16,1-4 3 0,1 1-4 0,-1-3 4 15,1-1-4-15,-1-1 5 0,1-1-7 0,1-1 6 16,-2 0-7-16,1 0 6 0,0 0-5 16,1 0 4-16,0 1-4 0,0 2 6 0,-1 2-4 15,-9 21 3-15,16-29-3 0,-16 29 1 16,0 0-1-16,21-18 1 0,-21 18-1 0,0 0 0 16,20 1 0-16,-20-1-1 0,18 9 1 0,-18-9-5 15,18 12-3-15,-18-12-5 0,19 16-2 0,-19-16-2 16,20 18 3-16,-20-18-2 0,15 21 4 0,-15-21-1 15,10 26 5-15,-10-26-5 0,5 25 1 16,-5-25-6-16,-4 26 4 0,4-26 1 0,-11 26 10 16,11-26 3-16,-18 29 2 0,18-29 0 0,-25 27 2 15,25-27-2-15,-31 23 3 0,31-23-3 0,-31 22 3 16,31-22 0-16,-31 20 6 0,14-13 2 0,17-7 5 16,-34 16 3-16,17-9 3 0,0-1-1 0,17-6-2 15,-33 17-8-15,33-17-3 0,-33 26-6 16,16-9 3-16,0 3-3 0,-1 2 7 15,0 5-5-15,0 2 5 0,-2 2 15 0,3 3-30 16,0-1 26-16,4-3-29 0,2 0 4 0,2-2 5 16,4-4-16-16,3-2 1 0,4-4-13 0,-2-18-12 15,15 23-19-15,-15-23-25 0,33 10-102 0,-33-10-61 16,35-26-283-16,-4 19 34 0,-14-23 418 0</inkml:trace>
  <inkml:trace contextRef="#ctx0" brushRef="#br3" timeOffset="91950.4818">10640 4465 1308 0,'0'0'351'16,"-20"-5"-309"-16,20 5-14 0,-18 16 7 0,18-16 4 15,-22 29-16-15,7-11 24 0,1 6-31 0,-1 2 19 16,2 1-15-16,-1 2-17 0,2 3 2 0,1-3-7 15,2 2 4-15,1 0-4 0,2-1 3 0,0 0-9 16,1-1-2-16,0 0-13 0,1-3-5 0,2 0-23 16,-2-8-11-16,7 9-44 0,-3-27-120 15,3 36-138-15,3-18-212 0,-6-18 80 0,12 29 496 16</inkml:trace>
  <inkml:trace contextRef="#ctx0" brushRef="#br3" timeOffset="92309.9042">10635 4807 1499 0,'0'0'53'16,"0"0"-35"-16,0 0 3 0,0 0 5 0,0 0-1 16,0 0-2-16,16 20 0 0,-16-20-1 15,21 0-5-15,-21 0-3 0,35-6-5 0,-16-2-3 16,3 0-2-16,1-2-1 0,1-1-4 0,3-2 2 15,-1 0-2-15,-2-3 3 0,-2 1-4 16,-22 15 4-16,28-25-1 0,-28 25 3 0,12-19 8 16,-12 19 8-16,-1-17 2 0,1 17 2 0,0 0-6 15,-22-15-5-15,22 15-1 0,-28 3-2 0,10 4 2 16,-4 1-1-16,0 7 4 0,-5 1-1 0,4 2 5 16,0 2-6-16,2 3 4 0,4-1-9 0,4 2 2 15,3-2-6-15,3 0 1 0,3-2-7 16,4 0 3-16,1-1-2 0,4-2 1 0,-5-17-1 15,17 29 1-15,-17-29-5 0,29 22-2 0,-8-14-9 16,3-4-7-16,7-1-18 0,-1-6-18 16,10 4-42-16,-10-15-57 0,23 21-112 0,-9-16-336 15,2-4 58-15,9 11 358 0</inkml:trace>
  <inkml:trace contextRef="#ctx0" brushRef="#br3" timeOffset="92450.4948">11448 4857 1880 0,'0'0'65'0,"-29"0"-38"16,29 0-10-16,-28-3-14 0,28 3-11 0,-23-3-12 16,23 3-18-16,0 0-29 0,-27-15-55 0,27 15-176 15,0 0-322-15,0 0 27 0,0 0 368 0</inkml:trace>
  <inkml:trace contextRef="#ctx0" brushRef="#br0" timeOffset="263960.1795">11730 4992 1120 0,'-20'-8'57'0,"20"8"-65"15,0 0-3-15,0 0 7 0,0 0 7 0,-1-17 7 16,1 17 6-16,0 0 4 0,0 0-1 0,0 0-4 16,0 0 1-16,0 0 10 0,0 0 11 0,3 17 1 15,-3-17-7-15,8 29-2 0,-5-9-11 0,2 5 7 31,-5-1-8-31,2 4 3 0,-2 1 15 0,2 4-33 16,-2 1 30-16,0 6-30 0,-2-2 3 0,2 3 9 16,0 0-11-16,0 1 11 0,-1-1-11 0,1 1 7 15,0-6-10-15,1-5 7 0,2-2-9 0,-1-6 5 16,3-2-6-16,-5-21 3 0,8 24-2 0,-8-24 2 16,0 0 1-16,0 0 0 0,0 0 12 15,19 8 9-15,-19-8 8 0,0 0 5 0,5-24-7 0,-5 24-11 16,7-37-5-16,-2 10-10 0,1-1 4 15,0-2-7-15,1-4 4 0,3 0-5 0,0-1 6 16,0 1-7-16,1 1 8 0,1 0-8 0,2 2 6 16,3 0-7-16,3 5 5 0,-2 3-5 0,4 1-16 15,-1 5 32-15,-1 5-30 0,2 2 29 0,-2 8-12 16,-2 2-1-16,-1 6-2 0,-17-6-11 0,28 24 32 16,-18-7-34-16,1 2 29 0,-7 4-17 0,0 5-6 15,-5 2 7-15,-4 3-3 0,-5 2 9 0,-2 1-6 16,-4 2 10-16,-6 1-7 0,-2-2 11 0,-6-2 0 15,-1-1 11-15,-4-4 0 0,1-2 3 0,-3-4-10 16,3-3 0-16,0-5-11 0,4-3 0 16,1-4-6-16,3-1 1 0,3-5-9 0,1-1-9 15,5-1-20-15,1-7-24 0,16 6-51 0,-20-14-49 16,20 14-74-16,0 0-138 0,13-32-94 0,9 26 120 16,-12-20 350-16</inkml:trace>
  <inkml:trace contextRef="#ctx0" brushRef="#br0" timeOffset="264319.5656">12166 5540 913 0,'0'0'53'0,"0"0"-11"0,0 0 19 15,0 0 19-15,23-25 8 0,-6 20-11 0,-17 5-19 16,34-19-18-16,-15 6-7 0,7 1-8 0,0-3-3 15,4 0-9-15,2-2 1 0,3 0-6 0,-1-1 3 16,1 1-5-16,-2-2 2 0,-3 1-4 0,-3 0 5 16,-5 1-3-16,-5 0 4 0,-17 17-3 0,24-27 7 15,-24 27 5-15,9-23 7 0,-9 23-3 0,-5-18 1 16,5 18-6-16,-19-17-1 0,19 17-3 0,-30-11-3 16,12 9-4-16,-4 3-1 0,0 4-2 15,-1 2 1-15,-1 6 6 0,1 3-1 0,-1 6 5 16,-1 2-5-16,3 5 7 0,0 2-9 0,7 2 6 0,0-1-11 15,5-1 4-15,4-1-10 0,4-3 3 16,5-4-5-16,5-5 1 0,-8-18-11 0,33 25-4 16,-5-15-13-16,1-11-20 0,11 3-35 0,-5-20-63 15,24 16-137-15,-5-16-264 0,-3-9 38 0,13 10 361 16</inkml:trace>
  <inkml:trace contextRef="#ctx0" brushRef="#br0" timeOffset="264553.977">13091 5176 1456 0,'0'0'80'16,"-29"17"-34"-16,8-6 7 0,-4-4 5 0,5 6 1 16,-3 0-24-16,1 5-6 0,-2 1-10 0,2 5 0 15,0 0-10-15,4 3 8 0,1 0-12 0,4-2 5 16,4-2-9-16,7-1-1 0,4-3-6 15,-2-19-2-15,22 30-8 0,-4-21-4 0,9-2-15 16,0-7-3-16,12 0-13 0,-2-13-27 0,16 6-30 16,-11-22-78-16,22 18-93 0,-16-8-202 0,1-11 8 15,10 18 357-15</inkml:trace>
  <inkml:trace contextRef="#ctx0" brushRef="#br0" timeOffset="265382.0715">13463 5131 1209 0,'-30'3'130'16,"12"15"-42"-16,-10-11-11 0,8 16-12 0,-9-8-1 16,7 11-19-16,-6-3 0 0,6 7 0 0,-1-2-13 15,6 3 2-15,2-4-15 0,4 1 2 0,2-4-6 16,7-1 0-16,4-5-8 0,4-1 1 16,-6-17-8-16,26 27 2 0,-7-19 0 0,4-1-1 15,5-7 1-15,4-5 0 0,2-4-2 0,1-5 0 16,2-6 2-16,-1-1-4 0,-2-4 4 15,-1-1-4-15,-4-1 5 0,-3-1-5 0,-4 2 7 16,-7-3-9-16,-1-1 7 0,-3-1-6 0,-6 1-14 16,-1 1 27-16,-4 0-26 0,-3 4 25 0,-1 0-8 15,-6 4-3-15,2 2 6 0,8 19-3 16,-21-27 4-16,21 27-4 0,-24-14 0 0,24 14-1 16,-27-1 0-16,27 1 1 0,-25 10-1 0,25-10 1 15,-23 20-2-15,23-20 2 0,-15 26-4 0,15-26 3 16,-6 24-5-16,6-24 3 0,7 19-2 0,-7-19 2 15,21 14-1-15,-21-14 1 0,35 2 0 0,-13-3 0 16,2-4 1-16,2-1 3 0,1-1 0 16,1-1-1-16,-4-1 4 0,-1 3-5 15,-2-2 2-15,-6 4-2 0,-15 4 1 0,25-5 0 16,-25 5 2-16,0 0 3 0,0 0 1 0,0 0 4 16,0 0 1-16,0 0-2 0,0 0-2 0,0 0-4 15,0 0-2-15,3 24 0 0,-3-24-2 0,-7 25 2 16,7-25-3-16,-11 34-10 0,5-13 24 0,-2 4-24 15,3 1 23-15,-4-1-10 0,3-2-5 16,1-1 5-16,0-3-3 0,3-2 4 0,2-17-6 16,1 24 5-16,-1-24-3 0,0 0 0 0,11 17 2 15,-11-17-3-15,0 0 4 0,23-11 3 0,-23 11 4 16,27-32-2-16,-12 6 4 0,0-3-7 0,0 0 4 16,-3-2-5-16,-1 0-11 0,0 2 22 15,-4 0-22-15,1 3 20 0,-3 2-9 0,-2 4-3 16,0 3 0-16,-3 17 0 0,1-18 0 15,-1 18 0-15,0 0 0 0,0 0 0 0,0 0 0 16,0 0 0-16,0 0 0 0,0 0 0 0,-7 20 0 16,7-20 0-16,-5 30 0 0,5-30 0 0,-3 31 0 15,3-31 0-15,5 28 0 0,-5-28 0 0,11 22 0 16,-11-22 0-16,0 0 0 0,27 19 0 0,-27-19 0 16,30 1 0-16,-10-3 0 0,0-4 0 15,5-4 0-15,-2-3 0 0,1-3 0 0,0-1 0 16,0 2 0-16,-5-1 0 0,-2 3 0 15,-17 13 0-15,21-22 0 0,-21 22 0 0,0 0 0 16,0 0 0-16,0 0 0 0,0 0 0 0,0 0 0 16,0 0 0-16,0 0 0 0,0 0 0 0,0 0 0 15,-19 22 0-15,10-2 0 0,-1 5 0 0,-1 5 0 16,3 0 0-16,0 0 0 0,2-2 0 16,2 1 0-16,2-1 0 0,6-1-10 0,-2-2-25 15,7-2-16-15,-9-23-13 0,23 33-30 0,-23-33-35 16,37 22-81-16,-37-22-94 0,32-9-240 0,-8 9 50 15,-10-20 383-15</inkml:trace>
  <inkml:trace contextRef="#ctx0" brushRef="#br0" timeOffset="265725.8321">14299 5163 1278 0,'15'25'79'0,"-15"-25"-30"0,12 22 18 15,-12-22 16-15,20 13-9 0,-20-13-10 0,27 4-16 16,-27-4-11-16,38-5 2 0,-16-1-5 16,6 0 4-16,-2-4-8 0,5-1-11 0,-1-3-15 15,2-2 22-15,-3-2-29 0,-2 1 25 0,-7-1-14 16,-2 1-6-16,-5 0 5 0,-13 17-3 16,13-30 5-16,-13 30-2 0,0-26 2 0,0 26-6 15,-9-21 1-15,9 21-3 0,-22-16-1 0,22 16 0 16,-30-6 0-16,12 7-1 0,-1 5-1 0,-1 3 2 15,-2 5-1-15,2 3 1 0,-1 5-1 16,0 2 3-16,1 3-5 0,0 2-6 0,2 2 20 16,2 1-20-16,3-2 21 0,4-4-10 0,6-1-4 15,3-5 1-15,5-2-9 0,-5-18-2 0,21 29-9 16,-4-20-6-16,9-3-8 0,1-9-14 0,12 2-28 16,-5-19-55-16,23 16-110 0,-22-19-223 0,14-1-97 15,1 3 155-15</inkml:trace>
  <inkml:trace contextRef="#ctx0" brushRef="#br0" timeOffset="266022.7494">15061 4858 1765 0,'-40'2'82'0,"11"5"-55"0,0 0 0 16,0 5 5-16,-2 0-2 0,2 5-6 0,0 2-6 16,3 1-1-16,3 0-9 0,5-1-1 15,6 1-5-15,3-2 1 0,7-1-5 0,2-17 3 16,8 31-4-16,-8-31 2 0,27 26-1 0,-9-17 1 15,7-3-1-15,0-1 2 0,6-2 0 0,2-3-1 16,-1-1 1-16,1-2-1 0,-4 1 1 16,-2 0-1-16,-7 2 1 0,-20 0 1 0,24 5 1 15,-24-5 4-15,0 0 3 0,0 0-9 0,1 28 0 16,-7-10 0-16,-8 5 0 0,-5 1 0 16,-3 3 0-16,-3 0 0 0,-1-3 0 0,1 0 0 15,0-3 0-15,2-3 0 0,3-3 0 0,-1 0 0 16,21-15 0-16,-32 23 0 0,32-23 0 0,-19 12-35 15,19-12-88-15,0 0-223 0,0 0-302 0,0 0 24 16,0 0 354-16</inkml:trace>
  <inkml:trace contextRef="#ctx0" brushRef="#br0" timeOffset="288657.1379">446 6566 626 0,'0'0'63'15,"10"-20"-29"-15,-10 20-20 0,0 0-1 0,14-19 4 16,-14 19 1-16,0 0-1 0,0 0-9 0,0 0-3 15,0 0-7-15,0 0-4 0,0 0 8 0,0 0 3 16,0 0 7-16,0 0 8 0,10 22-1 16,-10-22 2-16,-7 24 2 0,7-24 5 0,-9 28 4 15,9-28-1-15,-7 29 1 0,7-29-10 0,-9 30-1 16,7-13-7-16,2-17-1 0,-2 31-4 0,2-31-1 16,0 32-4-16,2-15 3 0,0 0-5 0,2 2 2 15,-1-2-4-15,1 1 1 0,1-1-3 0,-5-17 3 16,15 31-4-16,-15-31 5 0,17 30-3 0,-17-30 2 15,19 29-1-15,-19-29 2 0,20 25-4 0,-20-25 3 16,22 25-2-16,-22-25 1 0,26 23 15 0,-26-23-14 16,30 23 13-16,-30-23-14 0,31 21-2 0,-12-13-16 15,-1 2 16-15,2-3-15 0,-1 0 16 0,3 0 1 16,-2-1-1-16,2 0 1 0,0-3 0 16,0 1 0-16,1-2 1 0,-1 1-1 0,0-3 2 15,0 0 0-15,0-1 0 0,1-2 1 0,0-1 3 16,1 2 5-16,-1-2 6 0,2 2 3 0,-5-3 0 15,5 2-7-15,-4-1-2 0,3 0-6 0,-1 1-1 16,0 0-2-16,-3 0-1 0,2 0-2 0,-1 1 0 16,-2-1 1-16,1 1 0 0,1 0 17 0,-1-1-17 15,2 1 17-15,-1-2-18 0,1 0 0 0,1-2 2 16,0-1-2-16,4 0 1 0,2-4-2 0,2 1-15 16,4-4 16-16,2-1-13 0,3-2 15 0,5-3 5 15,3-1-5-15,3-1 4 0,1-1-6 16,4 2 5-16,1-1-6 0,2 1 5 0,0 2-6 15,0 0 4-15,-1-1-5 0,2 5 6 0,-1-2-4 16,0 3 3-16,0 3-2 0,1 1 1 0,-2 1-2 16,-1 3 3-16,-2 1-2 0,0 3 0 0,-2 1 0 15,3 1 2-15,-1 1 1 0,0 0-1 0,1 0 2 16,1 0-4-16,0 1 1 0,1-2 0 0,2 0 0 16,-1-2 1-16,3 1-1 0,0-1 0 0,3-2 2 15,1 1 0-15,0-1 0 0,1-1 2 0,1 1-5 16,1 1 1-16,-1 0 0 0,-1 1 0 0,-1 2 0 15,1-1 2-15,0 2 0 0,0 0-1 0,0 3 0 16,-3 1-2-16,-2 1 1 0,-3 1-3 0,-3 3 3 16,-3 2-2-16,-3 1 3 0,-2 3-3 15,-3 1 3-15,-5 2-3 0,-3 3 3 0,-3 0-3 16,-3 1 4-16,-3 1-4 0,-3 0 6 0,-2 1-6 16,1 1 6-16,-4 0-5 0,1 0 5 0,-3 0 12 15,0 1-11-15,1 0 11 0,-4-2-29 0,2 2 12 16,-1-2-12-16,-1 0 15 0,-1 3 8 0,-1-2-4 15,-1 1 9-15,-4 0-4 0,3 1 5 0,-2 0-8 16,-1-1 4-16,0 0-8 0,-1 0 5 0,-3-3-9 16,2-1 6-16,-3-3-4 0,-3-20 4 0,8 31-3 15,-8-31 2-15,3 20-2 0,-3-20 3 0,0 0-2 16,0 0 3-16,0 0-2 0,0 0 2 16,0 0 2-16,0 0 3 0,0 0 5 0,0 0 3 15,0 0 2-15,0 0-5 0,8-22-1 0,-6 5-10 16,2-5 1-16,0-4-8 0,3-3 5 0,1 0-6 15,1-1 6-15,-1 0-5 0,2-1 6 0,1 1-6 16,0-1 10-16,1 2-4 0,1-2 4 0,2 2-6 16,1 0 4-16,1 2 8 0,0-1-28 0,1 0 28 15,3-1-28-15,2 1 12 0,1-1 5 0,4 0-6 16,-1 4 6-16,3-1-7 0,1 4 5 0,-2 2-5 16,2 3 5-16,1 0-4 0,-2 5 3 0,2 2-3 15,-3 3 2-15,-1 2-1 0,1 2 1 16,-1 1-1-16,2 4 0 0,-1-1 0 0,2 4-1 15,-1-2-2-15,2 3 0 0,2 0 3 0,3 2-2 16,1-1 6-16,2 0-4 0,1 0 3 0,3-1-3 16,2 2 2-16,0-2-1 0,4 0 1 0,1 0-2 15,1-1 3-15,2-1-2 0,0 0 1 0,1 1 0 16,4 1 1-16,-1-1-1 0,2 1 1 0,-1 0-2 16,1 1 1-16,0 2-2 0,-1 0 2 0,-2 2-2 15,-2 0 3-15,-1 2-4 0,-1 2 5 0,1 1-4 16,-2 1 3-16,-1 1-3 0,0 1 3 0,0 0 14 15,-1 2-29-15,0-2 30 0,-3 2-31 16,-1-2 13-16,1 1 3 0,0-4-2 16,1 1 2-16,3-2-1 0,2-1 3 0,1-1-3 15,2-3 2-15,-2-1-3 0,2-1 3 0,1-3-1 16,-1 0 3-16,1-3-1 0,-1 1 2 0,0-3-1 16,2 0 1-16,-1-4-1 0,1 2-2 0,-1-3 1 15,3 0-3-15,-3-1 2 0,-1-1-3 0,0-2 3 16,-1 0-3-16,-3-1 3 0,0-2-3 15,2 1 2-15,-2-1-3 0,0 1 3 0,1-1-3 16,-5 0 2-16,1 1-3 0,-2-1 3 0,-2 0-2 16,-1 1 2-16,-4-1 16 0,-1 0-35 0,-5 0 35 15,-1 0-33-15,-1-1 15 0,-2 1 4 0,-1-1-3 16,-4 0 2-16,-2-2-3 0,-1 0 4 0,-2-1-4 16,0 1 5-16,-2 0-2 0,-1-1 4 15,0-1-1-15,0 0 4 0,1-1-4 16,0 0 0-16,2-2-5 0,-2 1 3 0,2 0-4 15,-1-2 4-15,2 1-4 0,-1 0 3 0,2 2-4 16,0 0 4-16,0 0-4 0,-1 1 4 0,-2 1-4 16,-2 0 3-16,-17 16-3 0,31-31 3 0,-31 31-2 15,24-27 4-15,-24 27-5 0,17-25 4 0,-17 25-4 16,12-28-2-16,-12 28-3 0,6-30-17 16,-6 12 28-16,3-2-31 0,-3-1 29 15,3 0-16-15,0-3-8 0,5 2-2 0,-2-4-14 16,8 4-22-16,-7-10-48 0,16 15-61 0,-14-16-110 0,4 5-209 15,11 14 35-15,-18-16 450 0</inkml:trace>
  <inkml:trace contextRef="#ctx0" brushRef="#br0" timeOffset="289816.8919">2698 8299 623 0,'0'0'94'31,"0"0"-37"-31,0 0-3 0,0 0 9 0,0 0 21 16,0 0 20-16,0 0 4 0,0 0-4 0,0 0-9 16,0 0-10-16,0 0-11 0,0 0-9 0,0 0-26 15,0 0 7-15,0 0-28 0,0 0 3 0,-2 20-8 16,-4 3-10-16,-3 3 2 0,-2 5-7 0,-2 4 7 15,-2 3-8-15,0 0 8 0,-1 2-10 16,0-1 4-16,1-2-24 0,2-5-6 0,7 1-25 0,-5-15-24 0,17 8-58 16,-6-26-85-16,0 0-172 0,23 22-137 0,-23-22 259 15</inkml:trace>
  <inkml:trace contextRef="#ctx0" brushRef="#br0" timeOffset="289995.161">2765 7931 1405 0,'-33'6'135'0,"8"-5"-97"0,5 4-13 0,20-5-14 15,-26 5 0-15,26-5-5 0,0 0-11 0,0 0-29 16,0 0-27-16,0 0-29 0,0 0-22 0,0 0-13 16,23 4-17-16,2 0-54 0,-6-6-86 15,-19 2-135-15,52-6 251 0,-35-11 166 0</inkml:trace>
  <inkml:trace contextRef="#ctx0" brushRef="#br0" timeOffset="290308.1309">3096 8085 807 0,'-17'25'81'15,"16"-4"-12"-15,-4-3-15 0,5 2-2 0,-3-3 9 16,6 5 15-16,-3-22-13 0,0 36 4 16,-4-19 6-16,8 9-39 0,-7-8 24 0,7 6-34 15,-4-7 11-15,5 3 2 0,-5-1-8 0,2 0-1 16,-2-19-8-16,4 33 3 0,-4-33-5 0,2 26 0 15,-2-26-5-15,0 0-1 0,5 20-8 0,-5-20 0 16,0 0-3-16,0 0 0 0,0 0 2 0,0 0 3 16,17-13 6-16,-17 13-1 0,19-32 3 15,-6 10-7-15,2-5 0 0,0 1-7 0,2-4-10 16,2 2 24-16,-1 0-25 0,-1 4 26 0,0 6-12 16,-1 1-5-16,-16 17 2 0,31-20-1 0,-31 20 0 15,28-6 0-15,-28 6-1 0,25 10 0 16,-25-10-6-16,23 24-5 0,-12-3-12 0,-4 0-21 15,2 10 17-15,-6-3-45 0,6 7 9 0,-9-10-33 16,11 11-48-16,-15-15-19 0,17 15-51 16,-13-15-3-16,14 3-31 0,0 4-55 0,-14-28 141 15,32 26 164-15</inkml:trace>
  <inkml:trace contextRef="#ctx0" brushRef="#br0" timeOffset="290866.4906">3890 8193 1170 0,'-33'-21'203'0,"33"21"-119"0,-41-20-19 0,20 18-9 16,-8-3-2-16,6 9-7 0,-7-2-10 0,4 7-3 16,-3 0-7-16,3 6 1 0,2 2-8 0,2 3-2 15,1 1-7-15,4 5-13 0,4 0 20 0,3 0-26 16,7 1 25-16,0-4-12 0,4-1-3 0,5 0 4 16,3-2-4-16,4-2 4 0,2-1-2 15,4-5 2-15,3-3-2 0,1-3 2 0,4-5-5 16,1-2-1-16,1-4 1 0,1-2-1 15,-1-4 2-15,-1-2-1 0,-3-4 1 0,0 0-3 16,-4 0 4 0,-2-3-4-16,-2 0 2 0,-4-3-2 0,0-3-9 15,-2 1 25-15,-2-2-21 0,-1 2 20 0,-3 2-11 16,0 3-5-16,-1 1 1 0,-4 19-1 16,3-26 3-16,-3 26-1 0,0 0 2 15,0 0-2-15,0 0 1 0,0 0 1 0,0 0-4 16,0 0 2-16,-10 20-5 0,3 5 5 0,1 6-4 15,-2 11-8-15,-2 5 20 0,-1 5-19 0,0 5 17 16,-1 4-1-16,0 5-11 0,0 4 11 0,-2 2-10 16,0-3 12-16,-1-2-1 0,-1-2-16 0,2-4 16 15,0-4-17-15,2-6 7 0,3-9 8 0,-1-7-7 16,2-8 6-16,4-8-3 0,4-19 3 16,-5 22-2-16,5-22 8 0,0 0 1 0,0 0 2 15,0 0 2-15,0 0-5 0,-5-24-2 16,4 3-4-16,-1-9 2 0,5-6-7 0,2-7 5 15,1-3-6-15,2-3-4 0,3-2 18 0,0-2-18 16,0 1 17-16,3 0-6 0,-2-1-9 0,1-3 4 16,2 2-10-16,0 3 3 0,0 4-11 15,0 8 9-15,-2 6-7 0,-1 7 0 0,-2 3-9 16,-10 23-9-16,21-34-18 0,-21 34-12 0,23-28-16 16,-3 26-61-16,-12-19-56 0,21 23-160 0,-6-5-186 15,-5-14 131-15,15 19 413 0</inkml:trace>
  <inkml:trace contextRef="#ctx0" brushRef="#br0" timeOffset="291194.6502">4428 8116 1058 0,'11'21'375'0,"-11"-21"-263"0,0 0-29 16,-20 0-16-16,20 0-15 0,0 0-12 0,-17 21-5 16,17-21-6-16,-17 28-2 0,7-10-6 0,1 4 0 15,-2 2-6-15,0 5-12 0,-1 2 19 0,2-1-22 16,-2 1 18-16,2-3-8 0,1-3-6 0,1 0 4 15,2-5-4-15,0 0 2 0,6-20-3 16,-9 26 2-16,9-26 1 0,0 0 0 0,0 0-3 16,0 0 0-16,0 0-3 0,0 0 2 0,0 0 3 15,0 0-1-15,11-35-4 0,-1 7 0 16,1-4 0-16,2-5 0 0,2 0 0 0,-2-1 0 16,-1 1 0-16,-1 1 0 0,0 3 0 0,-1 3 0 15,-1 3 0-15,1 4 0 0,-1 4 0 16,-9 19 0-16,19-26 0 0,-19 26 0 0,0 0 0 15,24-8 0-15,-24 8 0 0,18 6 0 0,-18-6-14 16,29 12-4-16,-8-3-10 0,-1-2-2 0,6 4-18 16,-1-6-11-16,11 7-30 0,-7-14-35 0,18 18-89 15,-20-24-160-15,14 9-179 0,4 6 54 0,-13-15 498 16</inkml:trace>
  <inkml:trace contextRef="#ctx0" brushRef="#br0" timeOffset="291538.3887">4851 8272 1507 0,'0'0'51'0,"0"0"-29"0,0 0-9 15,0 0-8-15,0 0 2 0,0 0 10 0,19 9 8 16,2-12 3-16,3-8 0 0,5 3-11 16,3-4-1-16,1 0-7 0,-1-3 6 0,-2 3-3 15,-3 0 3-15,-1 1-3 0,-7 0-1 0,-19 11 0 16,23-16 7-16,-23 16 4 0,0 0 7 0,5-19-5 15,-5 19-2-15,0 0-11 0,-22-23-3 16,22 23-6-16,-29-11-3 0,9 9-3 0,-1 3-4 16,-2 1 0-16,1 6-1 0,-1 1 4 15,-1 6 1-15,-1 3 4 0,0 4-3 0,0 1 5 16,-1 2-5-16,2 3-6 0,2 1 20 0,4-1-22 16,4-2 25-16,6-1-12 0,4-4-3 0,4-3 3 15,5-1-4-15,-5-17 1 0,28 26-3 0,-6-19-7 16,7-3-9-16,5-9-13 0,10-1-18 0,0-11-25 15,12 6-24-15,-7-17-34 0,20 16-65 0,-20-23-79 16,15 1-208-16,-2 14 5 0,-19-19 436 16</inkml:trace>
  <inkml:trace contextRef="#ctx0" brushRef="#br0" timeOffset="291866.5127">5542 8126 1479 0,'-17'20'163'15,"-21"-9"-95"-15,7 10-8 0,-5-4-4 0,4 6-6 16,-2-3-7-16,3 7-16 0,2-4 13 0,8 0-29 15,3-5 15-15,18-18-13 0,-16 28-8 16,16-28-2-16,0 18-1 0,0-18-1 0,0 0-1 16,28 14 0-16,-10-12 0 0,4-6 0 0,7-4 0 15,3-6 0-15,3-4 0 0,5-5 0 0,-1-4 0 16,0 0 0-16,-3-4 0 0,-3 2 0 16,-4 0 0-16,-3 2 0 0,-4-1 0 0,-3-1 0 0,-3 1 0 15,-1-1 0-15,-6 0 0 16,0 3 0-16,-4 5 0 0,-4 1 0 0,-1 20 0 15,-2-23 0-15,2 23 0 0,0 0 0 0,0 0 0 16,-21-2 0-16,21 2 0 0,-18 25 0 0,7-2 0 16,-1 5 0-16,-1 6 0 0,0 1-3 0,2 3-13 15,-1-1 2-15,3 3-13 0,1-3 3 0,4 3-2 16,1-2-28-16,5-1 7 0,-1-8-40 0,11 4-25 16,-12-33-50-16,25 44-88 0,-25-44-88 15,22 10-189-15,8 4 168 0,-30-14 359 0</inkml:trace>
  <inkml:trace contextRef="#ctx0" brushRef="#br0" timeOffset="292054.0256">6029 8062 1572 0,'0'0'109'16,"0"0"-54"-16,-23 23-8 0,13 0-2 16,-3 2-15-16,2 8 4 0,-2 1-11 0,2 3-16 15,0-1 21-15,4 1-32 0,3-4 15 0,1-2-7 16,5-4-9-16,0-1 1 0,2-3-9 0,1-5-7 15,-5-18-4-15,14 22-9 0,-14-22-18 0,20 2-19 16,-3-1-50-16,-12-26-109 0,16 3-364 0,-2-3 34 16,-6-14 320-16</inkml:trace>
  <inkml:trace contextRef="#ctx0" brushRef="#br0" timeOffset="292210.2709">6065 7826 1287 0,'-14'23'243'0,"14"-23"-230"0,-12 24-7 16,12-24-5-16,-1 23-4 0,1-23-12 16,5 18-5-16,-5-18-19 0,0 0-28 0,36 26-64 15,-36-26-83-15,32-3-176 0,-7 12-85 0,-25-9 280 16</inkml:trace>
  <inkml:trace contextRef="#ctx0" brushRef="#br0" timeOffset="292897.7866">6411 8184 1747 0,'0'0'73'16,"0"0"-35"-16,-17 13-8 0,17-13-11 0,0 0-4 16,0 0-1-16,0 0 0 0,20-6-1 0,-20 6-2 15,24-11-7-15,-24 11-3 0,32-17-1 16,-32 17 1-16,31-20-5 0,-31 20 2 0,31-23-4 15,-31 23-1-15,24-22-1 0,-24 22 3 0,19-21-2 16,-19 21 5-16,15-19 1 0,-15 19 2 16,4-19 0-16,-4 19 4 0,-5-22-2 0,5 22 3 15,-12-21-1-15,12 21 1 0,-19-15-2 0,19 15-1 16,-25-8-2-16,25 8 0 0,-33 6-2 0,16 4-1 16,-1 2 2-16,-2 6-1 0,0 3 5 15,-1 3-4-15,1 4 3 0,3 2-3 0,4 3 5 16,2-2-6-16,4 1 6 0,2-1-3 0,2 1-8 15,3-5 21-15,4 0-19 0,2-4 20 0,4-6-10 16,-10-17-3-16,34 25-1 0,-12-17-1 0,3-5 2 16,3-4-4-16,3-5 6 0,0-3-3 0,3-3-1 15,0-5 4-15,-1-1-4 0,-2-5-10 16,-1-1 22-16,-4 0-21 0,0 0 19 16,-4 2-8-16,-2 1-6 0,-3 3 6 0,-4 1-5 15,-13 17 3-15,20-24 0 0,-20 24-1 0,0 0 0 16,8-17 0-16,-8 17 0 0,0 0 0 0,0 0 0 15,0 0 0-15,0 0 0 0,-22 27 0 0,22-27 0 16,-20 34 0-16,9-15 0 0,1 0 0 0,0 3 0 16,2-5 0-16,0 1 0 0,8-18 0 15,-9 29 0-15,9-29 0 0,-4 23 0 0,4-23 0 16,0 0 0-16,0 0 0 0,0 0 0 0,18 9 0 16,-18-9 0-16,22-15 0 0,-22 15 0 0,32-31 0 15,-13 9 0-15,-1-2 0 0,2-2 0 16,1 3 0-16,-2-1 0 0,0 2 0 0,0 2 0 15,-3 3 0-15,-16 17 0 0,21-24 0 0,-21 24 0 16,0 0 0-16,0 0 0 0,0 0 0 16,0 0 0-16,0 0 0 0,0 0 0 0,5 23 0 15,-7-5 0-15,-2 2 0 0,2 0 0 0,1 0 0 16,1 0 0-16,2-2 0 0,2 0 0 0,-4-18 0 16,12 27 0-16,-12-27 0 0,22 13 0 0,-22-13 0 15,31 7-19-15,-9-4-4 0,-1-13-9 0,4 0-55 16,-4-13-11-16,17 11-121 0,-21-23-221 15,17 4-147-15,2 0 46 0,-8-15 541 16</inkml:trace>
  <inkml:trace contextRef="#ctx0" brushRef="#br0" timeOffset="293069.6653">7609 7539 1714 0,'0'0'100'0,"-24"12"-50"0,24-12-9 0,-37 34-11 15,15-8-1-15,-3 4 7 0,2 6-23 16,-2 3 15-16,3 6-25 0,1 2-2 0,1 0 1 15,1 4-4-15,0-2 4 0,5 2-13 0,2-5 8 16,6-2-10-16,2-6-1 0,5-1-8 0,4-4 3 16,4 1-19-16,-2-6-30 0,6 2 14 0,-13-30-60 15,31 41-36-15,-31-41-154 0,17-1-294 0,-17 1 64 16,18-13 430-16</inkml:trace>
  <inkml:trace contextRef="#ctx0" brushRef="#br0" timeOffset="293507.2088">7338 7881 1473 0,'-9'17'356'0,"9"-17"-296"0,0 0-25 16,0 0-11-16,6 20-4 0,-6-20-7 0,25 20-1 15,-6-10-8-15,6 1-2 0,0-1-5 16,8-2 1-16,1-2-5 0,0-2-6 0,2-2-9 16,1-3-12-16,6 2-13 0,-6-8-12 0,7 4-12 15,-9-10-15-15,8 9-5 0,-13-11-3 16,8 9 10-16,-13-6 21 0,1 6 28 0,-8-2 29 15,-18 8 48-15,21-6 30 0,-21 6 27 0,0 0 7 16,0 0-21-16,-21-7-23 0,21 7-20 0,-28 0-8 16,10 1-4-16,1 3 3 0,-2-1-3 15,19-3-2-15,-33 11-4 0,33-11-1 0,-26 16-5 16,26-16-2-16,-16 22-4 0,16-22-3 0,-8 24-9 16,8-24 0-16,0 23 0 0,0-23 0 0,7 21 0 15,-7-21 0-15,16 20 0 0,-16-20 0 0,21 20 0 16,-21-20 0-16,19 18 0 0,-19-18 0 15,21 15 0-15,-21-15 0 0,19 19 0 0,-19-19 0 16,17 19 0-16,-17-19 0 0,16 19 0 16,-16-19 0-16,13 22 0 0,-13-22 0 0,9 25 0 15,-9-25 0-15,4 31 0 0,-6-13 0 0,-1-1 0 16,-5 2 0-16,-1 0 0 0,-2 0 0 0,-3 1 0 16,0-2 0-16,-1-1 0 0,-2-1 0 0,17-16 0 15,-31 26-15-15,31-26-46 0,-27 17-32 0,27-17-73 16,-29 4-164-16,29-4-303 0,-19 1 51 15,19-1 416-15</inkml:trace>
  <inkml:trace contextRef="#ctx0" brushRef="#br0" timeOffset="293991.5931">8503 7423 1502 0,'0'0'46'0,"0"0"-18"0,0 0 6 15,0 0 3-15,-18 15-3 0,18-15-15 16,0 0-13-16,-17 17-4 0,17-17-4 0,-25 25 4 16,9-8-1-16,2 2 6 0,1 1-1 15,0 0 4-15,2 1-5 0,3-2-1 0,2 0-8 16,3 0 1-16,3-19 5 0,4 27-41 0,-4-27 11 16,16 23-53-16,3-7-21 0,-19-16-58 0,45 7-150 15,-13-5-192-15,-7-16 4 0,19 14 483 0</inkml:trace>
  <inkml:trace contextRef="#ctx0" brushRef="#br0" timeOffset="294132.2288">8764 7449 1396 0,'0'0'260'0,"0"0"-155"0,-20-3-32 15,1 4-15-15,19-1-14 0,-32 16-15 16,15-3-8-16,-2 2-10 0,2 3-4 0,1 4-8 16,2 0-2-16,3 2-14 0,1-1-12 0,8 4-35 15,-4-6-49-15,17 17-82 0,-21-19-264 0,16 6-139 16,3 6 74-16,-9-31 524 0</inkml:trace>
  <inkml:trace contextRef="#ctx0" brushRef="#br0" timeOffset="294702.804">2026 7600 1547 0,'0'0'38'0,"0"0"-30"0,0 0-8 15,-10 23 2-15,10-23-3 0,-10 21-1 16,10-21 9-16,-13 31-44 0,9-12 15 0,4-19-47 16,-6 38 0-16,6-38-2 0,5 35-20 0,-5-35-22 15,15 31-74-15,-15-31-102 0,0 0-162 0,43 25 252 16,-43-25 199-16</inkml:trace>
  <inkml:trace contextRef="#ctx0" brushRef="#br0" timeOffset="294848.022">2400 7596 1277 0,'-23'-8'181'16,"23"8"-92"-16,-24 6-31 0,24-6-17 0,-27 12-16 16,27-12-12-16,-23 23-18 0,23-23-22 0,-16 34-30 15,16-34-141-15,-5 23-320 0,9-3-50 0,-4-20 258 16</inkml:trace>
  <inkml:trace contextRef="#ctx0" brushRef="#br0" timeOffset="296976.5598">15536 6977 592 0,'0'0'43'0,"0"0"-40"0,0 0 3 16,0 0-6-16,-15 19 3 0,15-19 7 0,0 0 12 16,0 0 14-16,0 21 15 0,0-21 8 0,0 0 2 15,9 20 2-15,-9-20-5 0,0 0-5 0,6 23-14 16,-6-23-22-16,8 18 5 0,-8-18-21 0,9 23 9 15,-9-23 0-15,9 27-6 0,-9-27 3 0,11 31-4 16,-11-31 4-16,13 33-4 0,-7-15 5 16,1 0-3-16,-1 2 3 0,1 0-4 15,2 1 3-15,-1-1-5 0,1 2 6 0,1-1-2 16,1 1 10-16,-3-2 3 0,5 3 9 0,-2-5-2 16,4 4 2-16,-3-4-7 0,6 4 2 0,-3-4-6 15,4 4 3-15,1-4-10 0,2 1 6 0,0-1-9 16,2 1 5-16,-1-4-6 0,4 2 0 0,-2-2 17 15,3 0-34-15,2 1 33 0,-1-1-32 16,2-1 11-16,3 1 2 0,0-3-4 0,1 1 2 16,3-1 0-16,1 0 2 0,1-1-2 0,4 0 1 15,-2-1-2-15,3-1 2 0,1 0-2 0,4-1 6 16,0-3-3-16,2 1 5 0,0-2-1 0,3-2-1 16,3-1 2-16,4-1 0 0,2-2 0 15,0 0 2-15,2-2-3 0,2 0-3 16,0 0 1-16,2-2-5 0,1-2 4 0,1 0-4 15,1-2 0-15,2 0 1 0,-2 1 0 0,2-1-1 16,0 0 1-16,-2 3-3 0,-2 0 2 0,-1 0-2 16,-2 1 0-16,1-2-2 0,-1 4 2 0,0-1-1 15,-1 0 3-15,1 1-1 0,-3 2 0 0,-2-1 0 16,-2 3 1-16,-3 0 1 0,0 2-1 0,-3-1 0 16,-4 1-2-16,0 3-1 0,-4 0 1 15,-2 2 3-15,-4 0 0 0,-3 3 4 0,-2 0-5 16,-4 2 3-16,-4 0-4 0,-3 2 3 0,-3 1-3 15,-4 1 4-15,-2 1-3 0,-2 0 5 16,-4 1-5-16,0 1 5 0,-1 2-5 0,-1 0 5 16,-2 1-6-16,-1 0 5 0,0 0-5 0,-3 1 3 15,1-2-2-15,-1 1 5 0,0 0-6 0,0 1 4 16,0-1-3-16,0 1 5 0,-1 0-6 16,0-2 6-16,0 1-6 0,-1 0 4 0,-1 0 15 15,0-2-30-15,-2-2 31 0,2 1-31 0,1-19 13 16,-2 25 5-16,2-25-4 0,-3 18 3 0,3-18-3 15,0 0 0-15,0 0-1 0,0 0 2 0,0 0 6 16,0 0 5-16,0 0 2 0,0 0-2 16,0 0-5-16,0-17-6 0,0 17-3 15,8-37 12-15,-1 14-33 0,1-3 31 0,3 0-28 16,0-1 14-16,3-1 7 0,-1-2-9 0,-1 0 7 16,3-2-7-16,-2 2 7 0,2 0-5 0,-2 0 8 15,1-1-7-15,-1 1 7 0,-1 2-7 0,0 2 8 16,2 2-7-16,-2 2 7 0,2 0-7 0,1 1 7 15,1 0-8-15,0 1 5 0,2 2-4 0,3 0 3 16,2 0-4-16,3 2-17 0,2-1 32 16,4 3-32-16,0 0 30 0,0 2-9 0,4 0-3 15,-1 1 4-15,0 2-4 0,3 0 3 0,-3 2-3 16,2 0 3-16,-1 3-1 0,1 0 2 16,-1 3 0-16,2-1-2 0,-3 2 1 0,3 0-1 0,0 1-1 15,2 1 1-15,-1 1 0 0,1 1 1 16,0-1 0-16,0 2 1 0,0 0 0 0,3 0-2 15,-1 1 4-15,4-1-6 0,2 1 3 16,-2 1-2-16,3 1-2 0,-2 0 5 0,1 1-1 16,-1 0-3-16,0-1-9 0,0 1 30 0,-2 0-33 15,1 1 34-15,0 1-19 0,0 0-1 0,-1 0 2 16,2-2-2-16,0 1 3 0,-1 1-3 0,3-1 3 16,-4 0-3-16,3 0 2 0,-1 0-3 0,0 1 3 15,1-2-3-15,-1 0 2 0,2 1-2 16,-1-3 2-16,3 0-2 0,3-1 3 0,-2 0-3 15,4-2 2-15,-1-1-2 0,1 0-1 16,3-3 1-16,-3 0 1 0,0-1 0 0,1-3-1 16,0-1 2-16,-1-1-2 0,5-4 4 0,0 0 0 15,-1-5 3-15,3 0 1 0,-2-3 2 0,-1 0-2 16,1-2 3-16,1-3-9 0,-1-2-14 0,0 0 26 16,2-2-25-16,-1 1 26 0,0-3-9 15,-1-1-6-15,-3-2 3 0,0 1-5 0,-3-2 6 16,-3-1-9-16,-3-1 7 0,-4-1-7 0,-3-4 9 15,-3-1-8-15,-4-5 11 0,-3-1-10 0,-3-5 9 16,-2-3 6-16,-4-3-16 0,0-1 22 16,-5-3-15-16,0-1 5 0,-2-2 8 0,1 1-16 15,-1 2 9-15,1 5-12 0,1 5 6 0,-2 5-13 16,3 6-14-16,-3 1 17 0,6 9-62 16,-7-9-36-16,19 21-137 0,-6-12-341 0,-5 2 48 15,2 10 295-15</inkml:trace>
  <inkml:trace contextRef="#ctx0" brushRef="#br0" timeOffset="297835.9778">18616 8883 1099 0,'0'0'117'0,"-29"-23"-53"0,12 22 9 0,-11-7-3 15,5 13-6-15,-12-1-5 0,3 9-4 0,-12-1-1 16,2 11-13-16,-7-1 30 0,4 8-31 0,-1-1 19 16,4 4-10-16,0 0-18 0,4 0 3 15,5 0-14-15,7 0-3 0,6-4-10 0,9-3 0 16,9-3-8-16,8-2 3 0,10-3-5 15,6-1 3-15,10-1-4 0,9-5 0 0,6-3-10 16,6-4-7-16,9-3-12 0,3-6-15 0,8 3-27 16,-5-10-6-16,10 7-5 0,-10-10-5 0,10 10-7 15,-13-18-58-15,16 20-73 0,-22-21-39 0,7-2-166 16,1 18 52-16,-26-24 378 0</inkml:trace>
  <inkml:trace contextRef="#ctx0" brushRef="#br0" timeOffset="298179.7447">19251 8992 1141 0,'-23'-14'333'0,"5"18"-228"0,-13-8-26 0,8 9-10 16,-6-2-13-16,3 5-11 0,-3-1-13 16,0 5-3-16,-1 1-8 0,0 2-2 15,1 1-5-15,1 3 2 0,0 3-4 0,2 0 5 16,0 2-7-16,2 1 4 0,2 0-5 0,5 1 3 16,2-2-6-16,5-2 2 0,6-2-8 0,4-20 0 15,4 29 0-15,-4-29 0 0,26 18-1 0,-7-12 1 16,7-5-2-16,4-3 2 0,7-7-1 0,4-4 1 15,5-5 1-15,1-4-7 0,0-4 2 0,-2-1-6 16,-4-2 3-16,-4 0-1 0,-2 1 7 16,-7 1-4-16,-4 2 6 0,-4 1-6 0,-5 1 8 15,-5 1-4-15,-3 0 4 0,-3 4-2 0,-2 1 2 16,-2 17-2-16,-9-19-11 0,9 19 11 16,0 0-12-16,-25-6 12 0,25 6 11 0,-26 13-10 15,26-13 7-15,-29 29-8 0,15-10-3 0,2 3 3 16,3 2 0-16,3 0 1 0,2 1-9 0,4-2-1 15,6 1-13-15,1-5-7 0,8 2-15 16,1-3-9-16,9 1-26 0,-3-10-17 0,17 11-54 16,-16-25-85-16,22 7-276 0,-5 2-6 0,-8-14 242 15</inkml:trace>
  <inkml:trace contextRef="#ctx0" brushRef="#br0" timeOffset="298382.8744">19853 8467 1651 0,'0'0'91'0,"-27"8"-37"0,27-8-12 0,-29 26-10 15,17-6-3-15,-1 7-13 0,2 8 8 0,1 4-11 16,3 2 5-16,-3 5-11 0,3 0-1 0,-1 4-8 16,1 5-6-16,2-1 16 0,1 2-19 15,3-4 12-15,2-5-21 0,7-1-40 0,-5-12-20 16,14 7-49-16,-13-22-68 0,24 6-323 0,-12-4-30 15,-16-21 136-15</inkml:trace>
  <inkml:trace contextRef="#ctx0" brushRef="#br0" timeOffset="298632.8687">19931 8856 1714 0,'-29'-3'108'0,"8"9"-39"0,-1-3-12 0,5 5-15 15,-1 0-10-15,18-8-9 0,-28 22-21 0,28-22-2 16,-20 30 0-16,20-30 0 0,-8 31 0 0,8-14 0 16,0-17 0-16,6 32 0 0,-6-32 0 15,18 26 0-15,-18-26 0 0,29 23 0 0,-12-12 0 16,0 0 0-16,3-2 0 0,-2-1 0 16,2-1 0-16,-1-2 0 0,3 0 0 0,-1-3-23 15,3 2-19-15,-1-5-19 0,4 6-21 0,-8-13-31 16,15 16-72-16,-24-25-117 0,13 11-261 0,3 1 49 15,-9-12 353-15</inkml:trace>
  <inkml:trace contextRef="#ctx0" brushRef="#br0" timeOffset="298976.728">20245 8965 1677 0,'0'0'92'0,"-16"18"-52"15,16-18-6-15,-8 17-12 0,8-17-5 0,5 17-5 16,-5-17 0-16,15 17-1 0,-15-17 4 15,28 15-3-15,-10-9 2 0,3-4 3 16,2 0 1-16,1 0-5 0,1-4-5 0,-1 0-5 16,-1 0-3-16,-4-2 2 0,0-1-2 0,-1-2 2 15,-18 7-2-15,28-16 3 0,-28 16-2 0,15-18 5 16,-15 18-1-16,2-22 1 0,-2 22-2 0,-10-29-13 16,10 29 10-16,-23-26-11 0,23 26 22 0,-36-22-11 15,13 16 5-15,-3 2-6 0,0 3 0 16,0 5 0-16,-4 2 0 0,1 3 0 0,-1 6 0 15,1 3 0-15,2 5 0 0,1 4 0 0,7 2 0 16,1 0 0-16,6-2 0 0,4 0 0 0,5-3 0 16,5-2 0-16,4 0 0 0,8-4 0 0,3-4 0 15,6 0 0-15,7-8 0 0,7-4 0 16,3-9-11-16,7 0-61 0,-4-14-53 0,17 16-117 16,-22-14-346-16,16-3-12 0,2-1 192 15</inkml:trace>
  <inkml:trace contextRef="#ctx0" brushRef="#br0" timeOffset="299183.1144">21086 8342 1669 0,'-24'10'147'15,"2"4"-112"-15,4-1-14 0,18-13-3 0,-28 29-9 16,28-29-4-16,-20 27-7 0,20-27 0 0,-6 27-8 15,6-27-3-15,10 21-12 0,-10-21-8 0,23 15-19 16,-23-15-20-16,36 10-40 0,-36-10-59 0,48-1-129 16,-24-3-219-16,1-9 29 0,12 9 388 15</inkml:trace>
  <inkml:trace contextRef="#ctx0" brushRef="#br0" timeOffset="299325.0631">21383 8281 1548 0,'-27'6'157'0,"15"12"-87"0,-10-3 7 0,5 10-31 15,-4-2-25-15,3 2-4 0,1 0-15 16,4 0 5-16,4-1-15 0,3-4-8 16,5 5-20-16,-4-9-24 0,11 14-56 0,-6-30-105 15,1 26-369-15,2-7 18 0,-3-19 247 0</inkml:trace>
  <inkml:trace contextRef="#ctx0" brushRef="#br0" timeOffset="299812.1753">17573 8341 1446 0,'13'19'331'0,"-13"-19"-296"0,0 0-29 0,0 0-7 0,0 0-2 0,0 0-3 15,0 0-3-15,0 0-6 0,-8 23-6 16,8-23-20-16,-8 27-16 0,10-8-18 0,-2-19 0 15,-5 33-2-15,5-33-11 0,3 33-42 0,-3-33-38 16,10 26-26-16,-10-26 3 0,0 0-29 0,34 29-64 16,-34-29 122-16,35-3 162 0</inkml:trace>
  <inkml:trace contextRef="#ctx0" brushRef="#br0" timeOffset="299930.7066">17878 8368 921 0,'21'-9'250'0,"-21"-11"-69"16,0 20-23-16,0 0-23 0,0 0-27 15,0 0-40-15,0 0-26 0,-27 17-18 0,11 2 2 16,-3 3-8-1,2 2 3-15,1 1-11 0,2-2-1 0,5 0-8 16,4-2-6-16,5-1-11 0,2 0-11 16,8 3-32-16,-10-23-39 0,34 43-147 0,-13-31-357 15,7-1 19-15,2-1 247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2:24.0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734 9755 784 0,'-7'-27'26'15,"5"1"-21"-15,-1 1 2 0,4 4 0 0,-1-1 8 16,0 22 8-16,0-29 18 0,0 29 9 0,0 0 13 16,0 0-10-16,0 0-15 0,0 0-19 0,0 0-14 15,0 0-7-15,-17 14 0 0,10 6 9 16,0 6 0-16,-2 7 13 0,-2 3 1 0,3 7 13 31,-6-4-7-31,6 5 9 0,-3-2-13 0,5 3 7 16,-1 0-11-16,4 2 7 0,3-2-15 0,3 1 7 15,1-4 7-15,5 0-28 0,-1-3 24 0,5-3-28 16,0-4 5-16,2-6 7 0,0-4-7 0,2-4 6 16,2-3-4-16,0-4 3 0,1-4-3 0,0-2 1 15,2-5 1-15,1-4 0 0,3-3 4 16,-1-5 1-16,0-5 5 0,-1-2-2 0,-2-6 3 16,0-1-10-16,-2-6 6 0,0-2-12 0,-1-2-13 15,1-3 27-15,-4 0-27 0,-1 0 27 16,0-1-6-16,-2 4-8 0,-2 1 7 0,-1 3-7 0,-1 3 7 15,-2 4-7-15,-2 4 6 0,-5 21-4 16,7-25 2-16,-7 25-1 0,0 0 2 0,0 0 0 16,0 0-1-16,0 0 0 0,0 0-2 15,2 19 3-15,0-1-2 0,-1 5 5 0,0 4-6 16,0 4 6-16,1 3-6 0,-1 2 7 0,1 3-6 16,2 0 9-16,1-2 14 0,1 2-27 0,1-3 27 15,0 1-28-15,4-5 6 0,3-3 6 0,-1-5-6 16,3-4 4-16,1-6-4 0,0-4 2 0,0-4-2 15,2-2 1-15,-2-7 3 0,3 0 5 16,-2-8 6-16,0-3 5 0,-1-6 4 0,0-6-7 16,-1-6 3-16,1-8-14 0,-1-4-18 15,-1-3 21-15,-2-2-26 0,0-1 24 0,0-1-4 0,-2 3-10 16,-2 3 5-16,-1 3-16 0,-2 4 1 0,-4 2-15 16,2 8 2-16,-6-3-13 0,6 10-8 0,-6-4-18 15,2 25-34-15,3-28-45 0,-3 28-99 0,0 0-108 16,0 0-113-16,5 39 324 0</inkml:trace>
  <inkml:trace contextRef="#ctx0" brushRef="#br0" timeOffset="710.9448">1970 10023 989 0,'-26'1'84'0,"7"8"-9"0,-8-3-9 15,8 12 7-15,-8-6-1 0,9 11-4 0,-8-5-25 16,8 9 2-16,-2-5 10 0,7 4-35 16,1-3 28-16,5 1-42 0,2-2 3 0,2-1 1 15,4-4-5-15,4 0 3 0,-5-17-7 0,20 25 1 16,-20-25-3-16,30 18 2 0,-12-14-1 0,3-2 1 15,2-2-1-15,0-2-1 0,3-3 1 0,-1-3-2 16,1-6 3-16,-3-1-4 0,0-4 4 0,-3-1-5 16,-2-3 5-16,-1-1-4 0,-1-2-18 15,-3 1 27-15,0 1-28 0,-3-2 28 0,-1 3-6 16,-2-1-3-16,-3 2 6 0,-1 3-4 0,-3 19 5 16,-1-30-3-16,1 30 4 0,-8-21-2 0,8 21 2 15,0 0 0-15,0 0 1 0,-22-9 0 0,22 9 0 16,0 0 0-16,0 0-3 0,-20 12-1 0,20-12-2 15,0 0 0-15,0 0-2 0,-5 19 2 16,5-19-1-16,0 0 1 0,0 0 1 16,21 17 0-16,-21-17-1 0,22 6 1 0,-22-6-1 15,27 4 2-15,-27-4-1 0,31 2 2 0,-31-2 0 16,33 1 1-16,-33-1 0 0,33 6 0 0,-33-6-3 16,27 7 0-16,-27-7 0 0,24 11 0 0,-24-11-2 15,23 20 3-15,-23-20-4 0,18 28 4 0,-18-28-4 16,11 31 4-16,-7-12 15 0,-3 3-28 0,-1 1 29 15,-2 1-27-15,-3-2 8 0,1-1 4 16,-2 0-3-16,3-1 3 0,-2-3-2 0,5-17 5 16,-8 24-2-16,8-24 1 0,0 0-3 0,0 0-2 15,0 0-1-15,0 0 0 0,0 0 2 16,0 0 3-16,0 0 10 0,26-28 2 0,-15 6 7 16,1-3-7-16,0-4-1 0,0-1-5 0,-1-1-14 15,0 1 23-15,-1 0-25 0,-3 1 20 16,-1 0-7-16,0 1-7 0,-1 5 3 0,-1 1-5 15,-2 5 3-15,-2 17-2 0,3-23 2 0,-3 23-2 16,0 0 1-16,0 0-6 0,0 0-7 0,0 0-9 16,0 0-11-16,0 0-2 0,0 0-7 0,0 0-3 15,29-2-8-15,-29 2-14 0,33 8-9 0,-16-8-5 16,13 10-18-16,-7-14-18 0,14 14-55 0,-10-15-58 16,7-4-174-16,8 21 18 0,-17-23 386 15</inkml:trace>
  <inkml:trace contextRef="#ctx0" brushRef="#br0" timeOffset="1070.3387">2982 9974 1064 0,'-39'-2'173'0,"39"2"-87"0,-44 14-14 0,44-14-3 16,-41 20-9-16,24-4-8 0,-5-1-16 16,5 4-1-16,-3-1-8 0,4 5 2 0,1-1-8 15,4 2-15-15,0-1 26 0,3 1-30 0,2-2 24 16,4 0-15-16,4-4-8 0,-2-18 2 0,13 26-3 15,-13-26 0-15,25 14-2 0,-25-14 1 0,37-1 0 16,-16-8 0-16,1-5 6 0,1-6 3 16,1-5-11-16,0-5 30 0,-1-7-28 15,1-1 21-15,-1-7-4 0,0-2-15 0,-3-2 8 16,-2 0-11-16,-2 2 6 0,-3-2-8 0,0 4 9 16,-6 4-8-16,-1 3 7 0,-2 4-6 0,-2 5 5 15,-1 5-5-15,-2 7 4 0,1 17-1 0,0 0 3 16,0 0 1-16,-18-6-2 0,18 6-2 0,-16 27-5 15,5 0 2-15,-1 9-4 0,-2 8 6 0,4 5-6 16,-1 0 7-16,3 0-10 0,3-1 1 16,3-3-18-16,3-3-5 0,5-1-25 0,0-9-14 15,14 6-40-15,-14-18-55 0,27 17-54 16,-33-37-136-16,40 25-180 0,2-1 136 0,-16-24 397 16</inkml:trace>
  <inkml:trace contextRef="#ctx0" brushRef="#br0" timeOffset="1570.377">4226 9612 1066 0,'0'0'95'16,"-11"-18"-17"-16,11 18-19 0,0 0-5 16,0 0-2-16,-24-18-9 0,24 18-13 0,0 0-7 15,-21 11-9-15,21-11-9 0,-17 25 4 0,7-4-1 16,2 6 11-16,-1 5-4 0,2 7 10 0,-3 3-15 15,4 0 5-15,-1-1-13 0,2 0 6 0,1-4-8 16,2-2 5-16,0-4-9 0,5-4 4 0,2-1-13 16,-2-5-6-16,6 0-22 0,-9-21-10 15,17 29-19-15,-17-29-19 0,21 13-21 16,-21-13-64-16,25-6-21 0,-25 6-124 0,18-38-90 16,12 29 269-16</inkml:trace>
  <inkml:trace contextRef="#ctx0" brushRef="#br0" timeOffset="1773.5596">4113 9628 1386 0,'-2'18'112'0,"2"-18"-70"0,0 0-31 16,0 0-14-16,0 0 1 0,0 0 5 0,21-6 8 16,-4 0 5-16,4-1 0 0,4-6 1 15,6-1-9-15,3-3-2 0,5 0 10 0,-2 1-32 16,2 1 28-16,-1 3-47 0,-4-3-1 0,3 10-28 15,-13-8-37-15,10 19-60 0,-34-6-99 16,26-8-229-16,-5 23 4 0,-21-15 482 0</inkml:trace>
  <inkml:trace contextRef="#ctx0" brushRef="#br0" timeOffset="1976.6885">4214 9947 1311 0,'-17'-1'278'0,"17"1"-253"0,0 0-23 0,0 0-4 16,12-18 6-16,-12 18 5 0,25-22 3 0,-8 11-2 15,3-2 0-15,2 1-7 0,2-2 1 0,3 1-4 16,-1 1 0-16,2 0-13 0,2 5-12 0,-6-4-21 16,6 11-32-16,-13-9-45 0,13 20-78 15,-30-11-89-15,0 0-212 0,34 18 115 0,-34-18 387 16</inkml:trace>
  <inkml:trace contextRef="#ctx0" brushRef="#br0" timeOffset="2195.3607">4239 10174 1572 0,'-27'0'38'15,"27"0"-14"-15,0 0-14 0,0 0-2 0,0 0 8 16,0 0 4-16,11-16 5 0,-11 16-6 0,17-15-3 15,-17 15-9-15,30-19-4 0,-12 9-5 0,1 0 3 16,1 2-7-16,3 1-5 0,-1-2-9 0,6 3-8 16,-2-4-12-16,10 8-21 0,-7-11-24 15,13 11-38-15,-12-16-49 0,18 17-52 0,-12-12-110 16,0-5-109-16,16 19 234 0,-20-22 209 0</inkml:trace>
  <inkml:trace contextRef="#ctx0" brushRef="#br0" timeOffset="2695.3714">5097 9820 1146 0,'-21'-6'74'0,"21"6"-7"16,-37-5 13-16,37 5-2 0,-35 3-14 0,35-3-13 16,-38 9-16-16,20 1-2 0,-5-2 0 0,5 8 2 15,-5-1-3-15,4 5 2 0,-2 1-8 0,1 3-1 16,-1 1-8-16,4 2 4 0,0 1-7 15,4 1 7-15,-2-1-8 0,4-3 3 16,3-1-8-16,2-4-1 0,6-20-5 0,-1 27-12 16,1-27 9-16,0 0-11 0,17 20 27 0,-17-20-16 15,20 5 1-15,-20-5 0 0,25-4-15 0,-8-3 28 16,1-3-9-16,4-3 8 0,2-5-7 0,0-2-6 16,-2-4 4-16,1 0-2 0,-2 2 2 0,-3 0-3 15,-2 5 3-15,-16 17-3 0,21-25 2 16,-21 25-2-16,0 0 1 0,0 0-1 0,0 0 1 15,0 0-1-15,0 0-2 0,0 0-1 0,0 0-4 16,0 0 6-16,7 31-5 0,-10-4 7 0,-4 8-3 16,-1 3-6-16,-3 2 22 0,-1 3-20 0,-3 2 20 15,2 1-10-15,-2 0-8 0,1-3 9 16,2 2-9-16,1-4 8 0,1-5-6 0,3-4 6 16,2-8-5-16,1-7 2 0,4-17-2 15,0 22 0-15,0-22 0 0,0 0 1 0,0 0 0 16,21 3 1-16,-21-3 0 0,26-20-1 0,-5-2 6 15,3-5-6-15,6-10 6 0,2-3-8 0,1-2 6 16,1-2-8-16,0 4-1 0,-4-1-12 0,0 4-2 16,-6-1-5-16,3 4-33 0,-5-1 11 0,5 10-53 15,-13-11-26-15,17 21-106 0,-23-16-199 16,9 5-109-16,4 13 167 0</inkml:trace>
  <inkml:trace contextRef="#ctx0" brushRef="#br0" timeOffset="3086.021">5501 9877 1393 0,'-31'-2'147'0,"31"2"-91"16,0 0-13-16,-17 15-3 0,17-15-10 0,-16 21-4 15,16-21-5-15,-18 32 1 0,7-12-4 0,5 2 3 16,-3-2-8-16,4 3 2 0,1-2-7 0,0-1 4 15,1 0-7-15,2-4 1 0,1-16-5 16,3 27 1-16,-3-27-3 0,0 0 1 16,17 21 0-16,-17-21 0 0,18 5 0 0,-18-5 3 15,28-4-1-15,-10-3 0 0,2-3 1 0,-2-2-2 16,-1-4 3-16,0 0-2 0,-1-2 2 0,0-1-3 16,-2 0 3-16,-1-1-4 0,0 0 3 0,-2 0-4 15,-2 3 4-15,-9 17-5 0,15-30 3 0,-15 30-2 16,11-22 2-16,-11 22-1 0,0 0 0 15,0 0-1-15,0 0-2 0,0 0-3 0,0 0-2 16,0 0-1-16,0 0-2 0,0 0 3 0,0 0-1 16,8 22 3-16,-8-5-5 0,-2 1 1 0,1 3-11 15,0-3-1-15,4 2-16 0,-2-3-8 16,9 5-33-16,-10-22-26 0,22 35-68 0,-22-35-81 16,27 10-184-16,-3 7-64 0,-24-17 355 0</inkml:trace>
  <inkml:trace contextRef="#ctx0" brushRef="#br0" timeOffset="3492.2954">6020 9972 1223 0,'-31'-2'124'16,"31"2"-47"-16,-36 11-4 15,36-11 0-15,-32 19-13 0,32-19-11 0,-32 28-15 16,20-11-4-16,12-17-8 0,-23 34-2 0,16-16-8 15,2 1 1-15,1 1-5 0,2-1-11 0,2-19 25 16,2 33-29-16,-2-33 26 0,13 24-18 0,-13-24-2 16,20 17 1-16,-20-17-1 0,33 6 1 0,-15-10 2 15,3-2-2-15,1-3 1 0,1-5-1 16,-2 1-18-16,1-3 33 0,-4-2-28 0,0 0 28 16,-3-4-7-16,-1 0-7 0,-3 1 5 0,0-1-5 15,-4-1 5-15,1 1-6 0,-3 3 5 0,-1 1-5 16,0 1 3-16,-4 17-3 0,4-24 1 0,-4 24 0 15,0 0 1-15,1-17 1 0,-1 17 1 0,0 0-2 16,0 0-2-16,0 0-2 0,-4 21-2 16,4-21 3-16,-3 33-3 0,0-11 7 15,1 3-6-15,1-2-1 0,2 0-10 0,1-4-5 16,4 2-15-16,-6-21 0 0,17 28-7 0,-17-28 2 16,29 14-14-16,-29-14-9 0,43-4-18 0,-24-15-36 15,19 11-48-15,-16-22-50 0,21 8-69 0,-4-1-170 16,-14-22 182-16,21 19 271 0</inkml:trace>
  <inkml:trace contextRef="#ctx0" brushRef="#br0" timeOffset="3648.5692">6605 9542 479 0,'-9'-28'101'0,"-1"4"24"15,10 24 44-15,-22-28 13 0,22 28-1 16,-23 3-45-16,23-3-29 0,-26 25-40 0,13-2-11 16,-2-1 3-16,4 10-38 0,-2 2 22 0,4 9-30 15,-2 1-1-15,1 5 5 0,0 0-16 0,3 1 6 16,1 3-21-16,1-3 11 0,4-2-12 15,0-6-13-15,5 1-31 0,-4-12-10 0,13 9-63 16,-18-21-157-16,18 13-103 0,-3-4-125 0,-10-28 260 16</inkml:trace>
  <inkml:trace contextRef="#ctx0" brushRef="#br0" timeOffset="3993.3577">6226 9878 1609 0,'0'0'67'0,"0"0"-42"16,0 0-10-16,0 0-7 0,0 0-1 0,17 13 5 15,-17-13 4-15,31 3 0 0,-9-3-3 0,4-4-5 16,5-1-5-16,2-1-1 0,-2 0-2 0,0-1 2 16,-2 1-2-16,1-2 1 0,-1-1-1 15,1-2 0-15,-2 2 0 0,1-4 1 0,-2 3-2 16,-1 0 4-16,0 1-2 0,-7 2 2 0,0 2-1 15,-19 5 1-15,17-2-1 0,-17 2 3 0,0 0 4 16,0 0 0-16,0 0 5 0,7 23-2 0,-7-23 2 16,-3 29-2-16,0-10-3 0,-2 3-5 0,-1 2 0 15,-1 3-7-15,0-2 6 16,3 1-9-16,-3-2-1 0,5 0-12 0,-2-3-5 16,4 1-15-16,-2-3 1 0,6 2-34 0,-4-21-3 15,1 28 4-15,-1-28-10 0,0 0-10 0,0 0-61 16,0 0-77-16,0 0-198 0,0 0-16 0,29-14 308 15</inkml:trace>
  <inkml:trace contextRef="#ctx0" brushRef="#br0" timeOffset="4138.4013">6710 9631 1061 0,'-34'-35'255'0,"34"35"-58"0,-34-30-61 0,34 30-31 16,-28-12-69-16,28 12-1 0,-25-8-34 0,25 8 2 15,-17-8-33-15,17 8-26 0,0 0-57 16,-15-18-33-16,15 18-67 0,0 0-362 0,20-5 83 31,5 8 289-31</inkml:trace>
  <inkml:trace contextRef="#ctx0" brushRef="#br0" timeOffset="4946.6005">7103 9827 983 0,'0'0'155'0,"-22"15"-59"0,22-15-8 16,-25 20-7-16,13-1-6 0,-9-6-16 0,6 10-4 15,-7-6-10-15,5 7-1 0,-2-3-9 16,3 3-1-16,0 0-9 0,4 2 0 0,1-3-12 16,4 2 0-16,1-6-9 0,3-2 0 15,3-17-6-15,3 25 3 0,-3-25-5 0,0 0-8 16,27 22 30-16,-27-22-31 0,34 1 12 0,-10-7 11 15,4-2-30-15,1-7 28 0,4-3-10 0,-4-4-8 16,0-3 1-16,-2-4-9 0,-1 1 2 0,-7-2-9 16,0 2 5-16,-5-1-4 0,-3 2 11 0,-4 1-2 15,-2 2 12-15,-4 2-1 0,-3 1 6 16,-3 3-1-16,-2 1 3 0,7 17-3 0,-17-23 4 16,17 23-1-16,-20-11 5 0,20 11 1 0,0 0 1 15,-21 0 0-15,21 0-3 0,0 0-1 0,0 0-2 16,0 0-1-16,-12 22-2 0,12-22 1 15,0 0-1-15,14 22 3 0,-14-22-2 0,19 12 3 16,-19-12 1-16,26 10 1 0,-26-10 3 0,32 6 2 16,-14-4 2-16,0 2 1 0,-18-4 0 15,33 5-3-15,-33-5-3 0,28 6-4 0,-28-6-2 16,21 9 0-16,-21-9-3 0,0 0 3 0,19 26-3 16,-19-26 1-16,6 28-3 0,-6-11 4 0,-1 2-4 15,-3 1 4-15,-3 3-5 0,-2 0 7 0,-1 2-6 16,-1 0 3-16,0 0-2 0,-1 0 3 0,0-2-2 15,2-3-6-15,10-20 7 0,-14 28-5 16,14-28 26-16,0 0-21 0,0 0 17 16,0 0-21-16,0 0 1 0,0 0 2 0,0 0-19 15,0 0 31-15,28-15-26 0,-11-2 24 0,4-8-6 16,3-2-6-16,1-3 4 0,0 1-4 0,0 0 7 16,0 3-3-16,-4 0 5 0,0 4-5 0,-4 3 3 15,-17 19-7-15,27-28 4 0,-27 28-3 0,18-14 1 16,-18 14 2-16,0 0-2 0,0 0-1 15,0 0 2-15,0 0-1 0,9 21-1 0,-9-4 3 16,-2 6-5-16,-1 2 4 0,0 0-6 0,0-1-1 16,1 2-11-16,0-5-3 0,6 4-19 0,-2-6-3 15,8 1-17-15,-10-20-12 0,28 29-7 0,-28-29-58 16,42 16-71-16,-42-16-150 0,38-14-169 16,1 11 96-16,-15-22 429 0</inkml:trace>
  <inkml:trace contextRef="#ctx0" brushRef="#br0" timeOffset="5274.7301">7970 9760 1324 0,'-35'-11'207'0,"35"11"-124"15,-29-1-16-15,29 1-6 0,-26 7-17 0,26-7-7 16,-23 13-9-16,23-13-3 0,-19 22-5 16,19-22-2-16,-14 28-7 0,14-28-1 0,-7 27-2 15,7-27 1-15,1 28-3 0,-1-28 0 16,10 26-4-16,-10-26 1 0,17 21-2 0,-17-21 3 15,21 16-2-15,-21-16 1 0,23 12-2 0,-23-12 1 16,25 8-1-16,-25-8 1 0,21 7 0 0,-21-7 0 16,0 0-1-16,0 0 1 0,19 12 0 0,-19-12 1 15,0 0-1-15,8 20 0 0,-8-20-2 16,-6 23 2-16,6-23-1 0,-9 28 2 0,9-28-1 16,-12 26 2-16,12-26-2 0,-16 25-1 0,16-25-1 15,-14 23 0-15,14-23-4 0,-15 21 2 0,15-21-8 16,-16 19-14-16,16-19-3 0,0 0-21 0,-17 23 7 15,17-23-44-15,0 0-33 0,-24 10-141 0,24-10-348 16,0 0 59-16,0 0 306 0</inkml:trace>
  <inkml:trace contextRef="#ctx0" brushRef="#br0" timeOffset="5930.9932">9505 9519 824 0,'7'-36'167'0,"-21"8"-103"15,2 4 2-15,-8-8 4 0,7 8-11 0,-10-5-5 16,2 4-20-16,-6-2-5 0,0 4-3 16,-2-1 11-16,5 9 6 0,-7 0 12 0,10 12 1 15,-9-2-4-15,11 10-7 0,-5 0-13 16,3 8-3-16,-1 2-10 0,3 8 1 0,-2 3-10 16,1 8 3-16,0 5-10 0,0 5 8 0,3 4-9 15,3 3-6-15,-1 2 21 0,2 6-21 0,1-1 18 16,-1 6-6-16,5-1-14 0,-1 0 12 0,5-4-14 15,1-3 11-15,4-4-17 0,3-6 3 0,8-5-1 16,-3-8-36-16,5-2 17 0,-2-11-50 0,10 4-18 16,-22-24-45-16,39 24-100 0,-39-24-68 15,21-7-190-15,6 10 155 0,-21-25 347 0</inkml:trace>
  <inkml:trace contextRef="#ctx0" brushRef="#br0" timeOffset="6665.3971">8790 9931 1586 0,'0'0'75'0,"0"0"-53"0,0 0-18 15,0 0-4-15,19-2 1 0,-19 2 7 0,39-10 4 16,-13 2 4-16,7-3-1 0,2-2-1 0,4-1-6 16,1 0 2-16,3 0-2 0,0 1 4 0,1 0-4 15,-1 1 2-15,0 2-5 0,-2 0 1 16,-3 3-4-16,-3 2 0 0,-6 2-1 15,-6 2 0-15,-5 1 1 0,-18 0-1 0,17 3 2 16,-17-3 3-16,0 0 4 0,0 0 0 0,1 17 0 16,-1-17-4-16,-9 22-1 0,9-22-5 0,-19 32 4 15,5-12-5-15,-2 0 7 0,-2 3-1 0,-1 3 4 16,2-1-3-16,2 1 4 0,0 0-6 0,3 1 5 16,1-2-5-16,5 1 3 0,2-3-6 0,3-3 3 15,5-2-4-15,-4-18-12 0,17 27 24 16,-17-27-26-16,31 17 26 0,-9-12-12 0,5-5 0 15,2-6-2-15,4-3-13 0,2-4 27 0,3-7-31 16,-3-1 23-16,2-5-15 0,-7-2-6 16,-3 3 8-16,-5-2-4 0,-5 4 6 0,-5-1-3 15,-2 4 5-15,-4 0-1 0,-5 2 5 0,-2 0-4 16,1 18 3-16,-14-26-3 0,14 26 2 16,-22-20 0-16,22 20 2 0,-24-8-1 0,24 8 1 15,-27 3 1-15,27-3 0 0,-26 15 3 0,26-15 1 16,-25 20 4-16,25-20-2 0,-19 23 0 0,19-23-4 15,-7 21 1-15,7-21-3 0,3 17 2 0,-3-17-1 16,0 0 2-16,26 17 1 0,-26-17 2 0,30 5 1 16,-12-5 1-16,3-2 2 0,1 0-1 0,1-2 3 15,1 2-2-15,1 0-1 0,-1 2-3 16,-1 1-1-16,-2 1-3 0,-3 3-2 16,-18-5 1-16,27 13-2 0,-27-13 4 0,18 22-4 15,-18-22 2-15,11 32-3 0,-6-14 2 0,-5 2-2 16,-3 2 3-16,0 0-6 0,-5 0 3 0,1-1 4 15,0-3-24-15,7-18 27 0,-16 32-23 0,16-32 15 16,-13 26 4-16,13-26-2 0,-11 20 1 0,11-20 0 16,0 0 2-16,0 0 0 0,0 0 2 15,0 0 1-15,0 0 0 0,0 0 3 0,0 0 2 16,-2-18 4-16,2 18 3 0,13-33-13 0,-5 15 21 16,2-4-25-16,0 2 20 0,1-5-10 0,3 1-7 15,1-2 1-15,2 0-5 0,0 2 3 0,-1 0-3 16,-1 1 1-16,0 2-8 0,1 3-2 15,-2 0-14-15,-14 18-17 0,30-30-23 16,-12 24-43-16,-11-14-80 0,22 24-195 0,-12-11-215 16,0-7 41-16,9 14 493 0</inkml:trace>
  <inkml:trace contextRef="#ctx0" brushRef="#br0" timeOffset="12374.4699">10896 9478 790 0,'0'0'109'15,"0"0"-45"-15,0 0-18 0,0 0-11 0,0 0 7 16,0 0 1-16,0 0 3 0,0 0-6 0,0 0-3 16,0 0-5-16,-3 29 1 0,-2-10 18 0,3 5-33 15,-4 2 27-15,4 6-35 0,-4 2 3 0,2 6 5 16,-2 1-14-16,3 3 7 0,-5-1-10 0,2 2 8 16,0 0-10-16,-2-2 9 0,0 0-12 15,0-2 11-15,0-5-9 0,2-2 11 0,1-6-6 16,3-4 5-16,2-24 14 0,-1 29-38 0,1-29 33 15,0 0-19-15,0 0-1 0,0 0 22 0,0 0-33 16,0 0 21-16,17-25-15 0,-11-1 11 0,2-8 5 16,2-4-10-16,-1-6 9 0,2-1-11 15,-2 1 12-15,1 0-11 0,0-1 9 0,-3 1-9 16,-1-2 9-16,-1 0-10 0,0-3 13 16,1 2 4-16,-1 1-24 0,1 3 26 0,1 2-26 15,1 2 10-15,1 5 10 0,2 5-6 0,-1 6 9 16,-10 23-3-16,21-28 4 0,-21 28-3 0,18-12-1 15,-18 12-2-15,17 1-2 0,-17-1 2 0,21 14-3 16,-21-14 1-16,21 23-5 0,-21-23 3 0,21 33-6 16,-12-11 6-16,-1 1-5 0,-2 3 5 15,-1 1-6-15,-1 0 5 0,-2 1 13 0,1 0-31 16,-1-2 32-16,-2 2-31 0,-1-1 11 16,-2 0 8-16,-1-1-7 0,-1-1 7 0,-3-1-6 15,-1-2 5-15,-1-1-5 0,-1-3 5 0,11-18-3 16,-22 30 2-16,22-30-1 0,-24 22 1 0,24-22-1 15,-22 13 1-15,22-13 0 0,-20 8 1 0,20-8 4 16,0 0 2-16,-20 3 4 0,20-3-1 16,0 0-2-16,0 0-2 0,0 0-4 0,0 0-2 15,0 0 2-15,0 0 1 0,1 19 1 0,-1-19 5 16,16 30-3-16,-5-12 2 0,0 0-6 0,1 0 3 16,1 0-7-16,1 1 1 0,0 0-4 0,2-3 3 15,0 1-13-15,-16-17-4 0,36 28-10 0,-17-18-10 16,5 3-20-16,-5-10-17 0,10 12-58 15,-29-15-102-15,47 6-122 0,-21 0-168 16,-7-14 183-16,14 19 341 0</inkml:trace>
  <inkml:trace contextRef="#ctx0" brushRef="#br0" timeOffset="12765.088">11401 9928 1178 0,'-26'12'280'0,"26"-12"-214"0,0 0-56 16,0 0-12-16,0 0-2 0,0 0 2 0,0 0 3 16,-1 19 6-16,1-19 3 0,17 4 1 15,-17-4-1-15,27 2 2 0,-9-4 3 0,4 1 3 16,0-4 3-16,2 0-3 0,1-1-1 0,-1 0-6 16,0-1-1-16,-1-1-2 0,-2 1-1 15,-3 0 0-15,-18 7 4 0,25-12 1 0,-25 12 7 16,0 0 3-16,15-18 3 0,-15 18-2 0,0 0-2 15,0-17-7-15,0 17-5 0,-12-19-6 0,12 19 2 16,-18-18-3-16,18 18 1 0,-27-11-1 0,10 9 0 16,-2 2 3-16,-1 4-1 0,1 3 2 15,-2 3 0-15,2 2 4 0,-3 3-3 0,0 6 4 0,0 1-4 16,1 3 2-16,3 1-4 16,2 0 3-16,3-2-7 0,4 1 3 0,5-4-8 15,2-1 3-15,6-3-4 0,-4-17 2 0,18 27-7 16,-18-27-3-16,37 20-12 0,-13-18-9 0,9 1-15 15,-3-11-16-15,14 6-31 0,-10-16-34 0,22 15-54 16,-21-22-134-16,18 6-147 0,3 5-13 0,-14-15 394 16</inkml:trace>
  <inkml:trace contextRef="#ctx0" brushRef="#br0" timeOffset="13128.5725">12105 9837 1388 0,'-35'-2'133'16,"13"9"-67"-16,-9-5-10 0,10 7 3 0,-6-6-9 0,7 6-12 15,-3-2-11-15,4 5-2 0,-1-1-7 0,3 2 1 16,17-13-5-16,-25 28 1 0,25-28-2 16,-20 27 1-16,20-27-5 0,-8 28 0 0,8-28-6 15,1 30 4-15,-1-30 0 0,10 26 1 0,-10-26-1 16,17 20-3-16,-17-20-3 0,27 12 1 0,-27-12-1 16,35 6 3-16,-16-5 0 0,0-3 0 0,-1-1 0 15,-18 3-2-15,31-11 0 0,-31 11-1 0,30-17 1 16,-30 17-2-16,25-22 1 0,-25 22-1 15,21-28 2-15,-21 28-1 0,16-31 1 0,-16 31-3 16,14-30 2-16,-14 30-2 0,9-24 2 0,-9 24-2 16,6-19 2-16,-6 19-1 0,0 0 1 15,0 0 0-15,0 0-1 0,0 0-1 0,0 0-3 16,0 0 0-16,0 0-4 0,-4 25-1 0,0-7-4 16,1 3 0-16,-1 1-11 0,1-1-2 0,1 2-17 15,1-3-4-15,7 3-21 0,-6-23-11 16,21 36-37-16,-21-36-42 0,33 25-71 0,-33-25-117 15,31 0-118-15,3 9 93 0,-13-23 371 0</inkml:trace>
  <inkml:trace contextRef="#ctx0" brushRef="#br0" timeOffset="13349.712">12554 9862 1434 0,'-21'-15'112'15,"21"15"-47"-15,-29-20 0 0,29 20-1 0,-29-9-13 16,29 9-9-16,-32 0-10 0,32 0-4 0,-34 11-5 15,34-11-4-15,-32 20-6 0,32-20 1 0,-26 33-4 16,15-11 0-16,1 1-5 0,3-1 0 0,3 1-5 16,3-1 2-16,5-1-4 0,0-2 2 15,6-2-6-15,-10-17-1 0,29 22-8 16,-8-16-2-16,5-5-8 0,3-5-8 0,7 0-31 16,-2-13-4-16,11 2-10 0,-6-13-28 0,13 9-15 15,-14-23-73-15,22 18-74 0,-19-13-136 0,-1-9-37 16,9 20 297-16</inkml:trace>
  <inkml:trace contextRef="#ctx0" brushRef="#br0" timeOffset="13537.2454">12973 9382 1317 0,'-24'-11'167'0,"24"11"-57"0,-32 13-30 0,32-13-18 16,-34 31-17-16,17-6-6 0,-2 3-10 0,1 6-17 16,1 1 19-16,1 4-28 0,0 2 18 15,3 2-6-15,-1 2-12 0,3-1 6 0,3 0-9 16,2-2 4-16,3 0-9 0,2-2 6 0,2-3-12 15,0-2-9-15,4 0-18 0,-1-6 1 0,5 4-38 16,-7-12 0-16,11 5-12 0,-13-26-78 16,16 29-191-16,-16-29-186 0,0 0 27 0,26 23 494 15</inkml:trace>
  <inkml:trace contextRef="#ctx0" brushRef="#br0" timeOffset="13852.9179">12668 9803 1587 0,'-32'0'137'0,"32"0"-82"0,0 0-22 16,0 0-1-16,-4 18-5 0,4-18-1 0,0 0-1 15,20 18 2-15,-20-18-4 0,27 9-2 0,-10-8-4 16,7 0-3-16,1-3-1 0,0-1-3 0,3-3-10 16,0 0 0-16,1-1 0 0,2-1 0 0,-1-2 0 15,-2 0 0-15,0 1 0 0,0-2 0 16,-2 4 0-16,-2-2 0 0,-5 4 0 0,-19 5 0 15,22-5 0-15,-22 5 0 0,0 0 0 0,0 0 0 16,0 0 0-16,0 0 0 0,4 23 0 16,-4-23 0-16,-6 33 0 0,-1-15 0 0,-1 3 0 15,-1-1 0-15,0 2 0 0,2-1-5 0,1-1-9 16,0-3-5-16,3 1-12 0,3-18-2 16,-1 29-13-16,1-29-10 0,6 24-34 0,-6-24-48 15,15 19-140-15,-15-19-305 0,0 0 49 0,26 0 315 16</inkml:trace>
  <inkml:trace contextRef="#ctx0" brushRef="#br0" timeOffset="14221.3456">13223 9593 1420 0,'0'0'365'0,"-25"8"-297"0,25-8-24 0,-17-1-6 15,17 1-1-15,0 0-12 0,0 0-8 0,0 0-7 16,0 0-4-16,0 0-3 0,0 0 4 15,0 0 0-15,0 0-7 0,25 18 0 0,-25-18 0 16,18 13 0-16,-18-13 0 0,18 17 0 0,-18-17 0 16,16 23 0-16,-16-23 0 0,11 35 0 15,-9-13 0-15,0 2 0 0,-5 3 0 0,1 0 0 16,-3 2 0-16,0 0 0 0,-1 0 0 0,2-2 0 16,-1-1 0-16,2-2 0 0,0-3 0 0,1-3 0 15,2-1 0-15,0-17 0 0,3 20 0 0,-3-20 0 16,0 0 0-16,0 0 0 0,22 10 0 0,-22-10 0 15,22-13 0-15,-7-4 0 0,6-4 0 0,2-7 0 16,3-2 0-16,2 0 0 0,-3-2 0 16,-2 2 0-16,-5 1 0 0,-2 1 0 15,-3 1 0-15,-1 0 0 0,-2 2 0 0,0 0 0 16,-4 2 0-16,0 5-26 0,-4 1-17 0,-2 17-7 16,2-19-14-16,-2 19-24 0,0 0-57 0,0 0-178 15,0 0-249-15,0 0 6 0,8 27 397 0</inkml:trace>
  <inkml:trace contextRef="#ctx0" brushRef="#br0" timeOffset="14556.2358">13620 9887 1235 0,'0'0'304'15,"0"0"-219"-15,0 0-22 0,23-3 2 16,-23 3-13-16,0 0-11 0,27-7-10 0,-27 7-8 15,32-10-5-15,-15 3-10 0,0-1-2 0,-17 8-6 16,28-19 1-16,-28 19 0 0,24-18 0 0,-24 18-1 16,18-17 2-16,-18 17 0 0,0 0 2 0,13-21-1 15,-13 21 5-15,0 0-2 0,-9-25 3 0,9 25-2 16,-18-17 1-16,18 17 2 16,-27-12 2-16,11 9 0 0,-1 3-2 0,-3 1 1 15,-1 6-5-15,0 3-3 0,-1 3-3 0,4 5 0 16,0 3 0-16,2 4 0 0,1-1 0 0,4 3 0 15,5 0 0-15,4-2 0 0,6-1 0 0,3-3 0 16,5-1 0-16,-12-20 0 0,38 31 0 0,-13-21 0 16,9 0-10-16,6-9-30 0,12 3-42 0,-5-22-122 15,21 11-429-15,-1-9-9 0,6-5 207 16</inkml:trace>
  <inkml:trace contextRef="#ctx0" brushRef="#br0" timeOffset="15634.4461">14754 9712 761 0,'0'0'469'16,"-33"2"-378"-16,33-2-19 0,-22 9-2 0,22-9-7 15,0 0-12-15,-22 25-9 0,22-25-15 16,-17 20-4-16,17-20-9 0,-18 36 4 0,11-15-7 16,-1 6 6-16,0-1-5 0,2 4 4 0,-3 2-9 15,2 0 5-15,-2 0-5 0,0-3 8 0,0-2-2 16,4-6 5-16,5-21-7 0,-7 26-2 0,7-26-5 15,0 0-2-15,0 0-2 0,0 0 3 0,0 0 10 16,0 0 4-16,22-17 5 0,-9-1-7 16,1-10-2-16,-1-5-12 0,4-7 5 15,-1-3-9-15,1 0 8 0,-3 0-8 0,1 3 7 16,-3 0-7-16,-2 1 7 0,-2 2-6 0,-1 1 5 16,-3 2-6-16,0 6-8 0,-2 1 23 0,0 4-24 15,-4 6 26-15,2 17-11 0,-2-25-2 0,2 25 2 16,0 0 0-16,0 0-1 0,0 0 0 0,0 0-3 15,0 0 0-15,-11 18-1 0,11-18-9 16,-5 32 30-16,5-13-24 0,0-1 26 0,3 3-11 16,2-3-6-16,2 0 2 0,-7-18-3 0,24 29 3 15,-6-19-2-15,1-3 5 0,4-5 1 0,2-1 1 16,4-5-11-16,2-5 0 0,2-3 0 16,1-4 0-16,0-3 0 0,0-3 0 0,-4-1 0 15,-2-1 0-15,-2 0 0 0,-4 0 0 0,-4 1 0 16,-1 3 0-16,-6 3 0 0,-11 17 0 15,14-21 0-15,-14 21 0 0,0 0 0 0,0 0 0 16,0 0 0-16,0 0 0 0,0 0 0 0,0 0 0 16,-8 19 0-16,1 0 0 0,-3 8 0 0,-1 6 0 15,0 4 0-15,0 3 0 0,0 2 0 0,1 3 0 16,1 1 0-16,0-2 0 0,1 2 0 0,0-3 0 16,4-2 0-16,0-2 0 0,3-3 0 15,1-4-11-15,3 0-32 0,-1-5-4 16,7-1-27-16,-5-9-25 0,14 10-50 0,-18-27-146 15,18 10-278-15,1-4 16 0,-19-6 359 0</inkml:trace>
  <inkml:trace contextRef="#ctx0" brushRef="#br0" timeOffset="16025.0595">15301 9858 1435 0,'-13'19'217'15,"13"-19"-190"-15,-9 20-15 0,9-20 8 0,3 21 4 16,-3-21 6-16,14 19-2 0,-14-19-1 16,24 16-4-16,-24-16-6 0,35 9-5 0,-15-7-2 15,2-2 0-15,1-1-1 0,0 0-4 16,0-3 0-16,1-1-2 0,-4 0 1 0,1-3 3 16,-2-1-2-16,-19 9 4 0,32-23-5 0,-32 23 3 15,21-24-3-15,-21 24 2 0,7-24-1 0,-7 24 3 16,-4-27-4-16,4 27 2 0,-12-26-6 0,12 26 2 15,-23-21-2-15,23 21 1 0,-28-12 0 0,28 12 3 16,-30-1-1-16,30 1 1 0,-33 8 1 16,15 2-3-16,1 3 4 0,0 4-3 0,1 1 3 15,0 5-4-15,3 2 6 0,2 1-6 0,1 0 3 16,6-2-6-16,2-2 2 0,4-3-3 16,5-1 3-16,-7-18-4 0,27 28 3 0,-6-20-2 15,3-4 0-15,8-3-5 0,2-6-5 0,10-3-11 16,2-5-5-16,5-4-9 0,1-8-20 0,4 4-26 15,-10-16-52-15,18 18-67 0,-27-26-113 16,10 9-220-16,2 3 46 0,-11-15 384 0</inkml:trace>
  <inkml:trace contextRef="#ctx0" brushRef="#br0" timeOffset="16228.2002">16132 9321 1507 0,'-26'19'186'0,"7"12"-137"15,-2 2-19-15,5 6 5 0,0-1-9 0,4 6-12 16,-2-3 24-16,1 5-25 0,2-1 18 0,4 4-10 16,1 0-18-16,1 0 8 0,0-3-12 0,2-1 6 15,0-4-9-15,3-2 3 0,2-4-14 0,-2-5-12 16,4-1-15-16,-2-6 2 0,4 3-23 0,-6-26-9 16,11 35-37-16,-11-35-128 0,0 0-30 15,9 21-229-15,-9-21 28 0,0 0 342 0</inkml:trace>
  <inkml:trace contextRef="#ctx0" brushRef="#br0" timeOffset="16759.4784">15932 9745 1425 0,'-17'1'261'16,"17"-1"-210"-16,0 0-32 0,0 0-5 0,0 0-4 15,0 0 0-15,14 22 2 0,-14-22 0 0,34 10-4 16,-11-8-1-16,5 1-6 0,2-3-1 0,5-2 1 15,1 1-2-15,1 0 3 0,3 0 0 0,-1-2-2 16,0 2 2-16,-1-1-1 0,-5 1-2 0,-2 1 1 16,-4 0 0-16,-5 0-1 0,-5 0 2 0,-17 0 0 15,18 3 0-15,-18-3 2 0,0 0 3 16,0 0 2-16,0 0 0 0,0 0 1 16,-17 10 0-16,17-10 3 0,-29 6 3 0,11-3 0 15,-2 1 0-15,0 2-3 0,-2 0 1 0,-2 3-2 16,-1 0 1-16,0 2-1 0,0 3 3 0,1 0-3 15,1 1 1-15,1 1-2 0,4 1-7 0,2 0-3 16,16-17 0-16,-19 29 0 0,19-29 0 16,-5 23 0-16,5-23 0 0,8 22 0 0,-8-22 0 15,20 17 0-15,-20-17 0 0,29 10 0 0,-11-8 0 16,3-2 0-16,3-1 0 0,0-3 0 0,1-1 0 16,-3-2 0-16,-2 0 0 0,1 0 0 0,-4-1 0 15,-17 8 0-15,28-15 0 0,-28 15 0 0,19-15 0 16,-19 15 0-16,0 0 0 0,16-24 0 15,-16 24 0-15,0 0 0 0,8-23 0 16,-8 23 0-16,0 0 0 0,0 0 0 0,3-17 0 16,-3 17 0-16,0 0 0 0,0 0 0 0,0 0 0 15,0 0 0-15,0 0 0 0,-5 26 0 0,5-26 0 16,-6 30 0-16,1-12 0 0,3 0 0 0,-2 0 0 16,3 0 0-16,1-18 0 0,2 32-14 0,-2-32-1 15,10 24-8-15,-10-24-5 0,21 14-7 0,-21-14-5 16,33 2-14-16,-16-13-24 0,12 8-50 15,-16-24-99-15,27 12-216 0,-13-8-111 0,-1-10 147 16</inkml:trace>
  <inkml:trace contextRef="#ctx0" brushRef="#br0" timeOffset="16946.9558">16917 9411 1858 0,'-18'16'51'0,"-1"6"-22"0,-1 3-7 15,3 4-9-15,-2 3 19 0,-1 6-23 0,-1 2 16 16,1 5-17-16,0 2-8 0,3 0 0 0,4 2 0 16,1-3 0-16,6-3 0 0,1-5 0 0,6-2-20 15,0-3-13-15,7-1-30 0,-5-8-17 0,12 10-67 16,-15-34-86-16,24 27-276 16,-10-10-70-16,-14-17 197 0</inkml:trace>
  <inkml:trace contextRef="#ctx0" brushRef="#br0" timeOffset="17290.7148">17133 9720 1144 0,'-20'-12'395'0,"2"26"-161"16,-7-9-183-16,7 5-11 0,-4-2-2 0,4 7-4 15,-4 0-8-15,2 3 0 0,-2 2-6 0,2-1 1 16,4-2-10-16,3 1-4 0,13-18-7 15,-13 28 0-15,13-28 0 0,2 19 0 0,-2-19 0 16,17 11 0-16,-17-11 0 0,33 3 0 16,-10-6 0-16,1-4 0 0,3-3 0 0,1-2 0 15,-1 1 0-15,1-1 0 0,-4 3 0 0,-2 3 0 16,-3-2 0-16,-19 8 0 0,24-5 0 0,-24 5 0 16,0 0 0-16,0 0 0 0,0 0 0 0,1 23 0 15,-10-6 0-15,-4 6 0 0,-5 2 0 0,-3 1 0 16,-3 0 0-16,-2 0 0 0,2 0 0 0,1-1 0 15,1-1 0-15,4-3 0 0,2-3-6 16,16-18-10-16,-17 28-17 0,17-28-13 16,0 0-28-16,0 0-44 0,11 25-103 0,-11-25-341 15,0 0-2-15,24-14 158 0</inkml:trace>
  <inkml:trace contextRef="#ctx0" brushRef="#br0" timeOffset="19162.6381">17912 9745 858 0,'-6'-18'130'0,"6"18"-40"0,0 0-5 0,0 0-11 15,0 0-1-15,0 0-9 0,0 0-11 0,0 0-10 16,0 0-14-16,13 22-6 0,-13-22-13 0,2 32 2 16,-4-10-5-16,0 4 6 0,-2-1-5 0,-1 5 7 15,-2-1-6-15,2 3 5 0,-2-1-11 0,0 2 3 16,-1-2-11-16,2 1 7 0,-1-3-11 0,0-3-1 15,3 0 1-15,-3-8-37 0,8 4-18 16,-1-22-59-16,0 24-61 0,0-24-69 16,0 0-208-16,0 0 55 0,7-18 356 0</inkml:trace>
  <inkml:trace contextRef="#ctx0" brushRef="#br0" timeOffset="19365.7686">17815 9894 1130 0,'0'0'365'0,"-46"6"-231"0,46-6-58 0,-24 1-9 16,24-1-11-16,0 0-12 0,0 0-14 0,0 0-15 16,0 0-7-16,0 0-1 0,0 0 1 0,0 0 0 15,27-4 0-15,-7 3-5 0,0 0-1 16,5 0-2-16,0 1-4 0,3 0-11 0,-1-1-12 0,6 4-30 16,-5-8-40-16,11 18-89 15,-19-23-184-15,16 13-201 0,-2 5 32 0,-8-14 445 16</inkml:trace>
  <inkml:trace contextRef="#ctx0" brushRef="#br0" timeOffset="20428.3913">18930 9681 979 0,'-20'-8'87'0,"20"8"-18"0,-32-10 20 0,32 10 3 16,-34-5-1-16,34 5-8 0,-33 4-16 16,33-4-7-16,-38 9-7 0,20 2-6 0,-4-1-8 15,4 6-1-15,-3-1-7 0,4 5 2 16,-2 0-9-16,2 4 2 0,-1 3-10 0,3 3 3 16,0 2-7-16,4 0 2 0,3 3-8 0,2-1 3 15,2 1-7-15,5-3 5 0,2-1-8 0,4-2 4 16,3-5-7-16,4-2 4 0,4-5-1 0,6-4-9 15,5-4 27-15,2-4-28 0,5-6 13 0,5-5 10 16,0-8-26-16,4-1 28 0,1-8-12 16,-1-4-1-16,0-3 4 0,-3-4-6 0,-6-1 7 15,-5-2-7-15,-5 0 7 0,-9 2-8 0,-4 2 7 16,-6 1-6-16,-6 1 5 0,-3 2-5 16,-7 2 5-16,-4 1-6 0,-4 3 5 0,-5 4-5 15,-2 3 3-15,-3 2-2 0,-4 3 2 0,1 2-5 16,0 3 3-16,-1 4-1 0,4 2-2 0,3 2 2 15,5 3-3-15,19-5-6 0,-23 12-10 16,23-12-12-16,0 0-14 0,2 24-11 0,15-7-18 16,-17-17-26-16,50 29-74 0,-32-30-127 0,20 11-247 15,4 4 49-15,-5-11 371 0</inkml:trace>
  <inkml:trace contextRef="#ctx0" brushRef="#br0" timeOffset="20647.1472">19651 9852 1124 0,'-33'-20'392'16,"13"27"-229"-16,-5-7-142 0,2 4-5 0,-1 0 2 15,0 3-1-15,-4 3-7 0,-2 3-1 0,-2 4-2 16,-1 5 7-16,-1 1-1 0,2 4 8 0,-1 2-8 16,3 2 4-16,-1 0-12 0,3-1 3 15,4 1-11-15,2-4-9 0,5-2 27 0,1-5-29 16,7-3 24-16,9-17-26 0,-9 23-19 0,9-23-27 15,0 0-34-15,0 0-50 0,35-2-81 0,-31-19-134 16,12-1-137-16,8 8 76 0,-14-21 422 0</inkml:trace>
  <inkml:trace contextRef="#ctx0" brushRef="#br0" timeOffset="20819.0267">19258 9925 1340 0,'0'0'219'0,"-25"-15"-91"0,25 15-32 15,0 0-20-15,0 0-19 0,-17 1-19 0,17-1-14 16,0 0-11-16,0 0-6 0,3 23-5 0,-3-23 2 15,14 28-4-15,-14-28 2 0,27 30-5 0,-9-14 3 16,5-2-3-16,4-1-4 0,2-1-10 0,4-3-9 16,4 2-19-16,1-8-10 0,7 6-27 15,-7-10-17-15,14 12-44 0,-18-21-67 0,22 16-130 16,-11-8-184-16,-5-13 77 0,11 16 443 16</inkml:trace>
  <inkml:trace contextRef="#ctx0" brushRef="#br0" timeOffset="25316.0372">19897 9910 551 0,'0'0'70'0,"0"0"-51"16,2-17-8-16,-2 17 1 15,0 0 9-15,7-22 3 0,-7 22 16 0,0 0 12 16,8-26 11-16,-8 26 12 0,0 0 9 0,7-16 5 16,-7 16 10-16,0 0 3 0,0 0-3 0,0 0-15 15,0 0-18-15,0 0-17 0,0 0-18 0,0 0-12 16,-18-4-9-16,18 4-2 0,0 0 0 0,-23 20 8 16,23-20-2-16,-20 22 4 0,20-22-2 0,-20 28 3 15,7-11-2-15,5 2 4 0,-2-1-3 16,4 1 0-16,6-19-4 0,-10 32-1 0,10-32-6 15,0 29-1-15,0-29-5 0,8 26 1 0,-8-26-3 16,12 19 4-16,-12-19-4 0,18 17 2 0,-18-17-2 16,22 11 1-16,-22-11 0 0,27 1 0 15,-10-6 0-15,1-3 0 0,1-4 2 0,2-5-1 16,2-6 4-16,0-3-6 0,0-3 8 0,1-1-8 16,-3-1 7-16,1 0-6 0,-2 0 5 15,-2 3-4-15,-2 2 5 0,-3 1-6 0,-3 6 5 16,-2 2-4-16,-8 17 1 0,10-24-1 0,-10 24 1 15,0 0 1-15,0 0 2 0,0 0 0 0,0 0-2 16,0 0-1-16,-8 19-5 0,-1 5 4 0,-3 10-5 16,-3 9 8-16,-2 5-7 0,0 3 10 0,-3 6-9 15,-1 2 13-15,0 5 6 0,1 4-16 16,-2 1 17-16,1 2-18 0,-1-2 0 16,2 1 13-16,0-6-10 0,2-1 9 0,0-5-10 15,2-3 6-15,-1-2-2 0,1-2-16 0,-2-5 19 16,1-4-21-16,1-6 10 0,0-4 6 0,3-7-7 15,2-6 7-15,11-19-6 0,-18 23 3 0,18-23-4 16,0 0-2-16,-18 2-2 0,18-2-6 0,-13-17 2 16,13 17-5-16,-21-35-1 0,9 9-8 15,4-1-3-15,-3-5-19 0,6 4-8 0,-6-12-17 16,16 11-84-16,-19-23-89 0,13 11-312 0,7 3 18 16,-4-7 309-16</inkml:trace>
  <inkml:trace contextRef="#ctx0" brushRef="#br0" timeOffset="25972.335">20654 9879 919 0,'5'-18'195'0,"-5"18"-159"15,9-23-3-15,-9 23 11 0,-3-22 21 0,3 22 12 16,-9-16 4-16,9 16-5 0,-23-11-8 0,23 11-12 16,-33-5-14-16,16 6-6 0,-5-1-3 0,0 6 2 15,-5-1-2-15,4 5 0 0,-4 0-5 16,3 5 0-16,-2 1-5 0,2 3-1 0,0 2-7 15,2 0-1-15,0 1-8 0,3 0 2 0,1 0-6 16,5-1 3-16,3 2-5 0,2-1 4 0,3-2-5 16,5-20 3-16,0 29-4 0,0-29 3 0,13 20-3 15,-13-20 4-15,30 13-2 0,-11-10 1 0,4-4 0 16,1-4-1-16,2-6 2 0,2-2-1 16,1-3 1-16,-1-2-4 0,1-3 4 15,-2-2-3-15,-3 1 3 0,-3-1-3 0,-1 2 4 16,-3-1-5-16,-4 1 4 0,-2 2-3 0,-4 1 4 15,-7 18-3-15,9-30 2 0,-9 30-2 0,1-26 1 16,-1 26-1-16,-4-18 2 0,4 18-2 0,0 0 1 16,0 0 0-16,0 0-1 0,0 0-1 0,0 0-2 15,-17 5-1-15,17-5 0 0,-11 34 3 16,5-8-2-16,-2 7 6 0,2 3-6 0,-2 4 8 16,0 4-9-16,-3 2 10 0,1 5-11 15,-1 1-2-15,0 1 18 0,2 2-19 0,-2-3 18 16,-2 0-5-16,2 0-9 0,2-1 8 0,-3-2-7 15,1-5 8-15,-3-3-8 0,0-5 8 0,0-4-7 16,0-2 6-16,0-5-4 0,0-2-12 0,-3-4 12 16,0-2-12-16,-2-5 24 0,1-1-8 15,1-4 7-15,-1-6-11 0,1-2-4 0,17 1-6 16,-32-19-13-16,18 1 13 0,3-3-33 0,0-8 14 16,6 2-30-16,0-10-27 0,12 9-35 0,-10-20-80 15,26 17-164-15,-10-10-178 0,2-6 52 0,10 11 435 16</inkml:trace>
  <inkml:trace contextRef="#ctx0" brushRef="#br0" timeOffset="26691.0677">20701 10069 1281 0,'-2'-20'382'15,"2"20"-342"-15,0 0-29 0,0 0 6 0,19-10 11 16,-19 10 2-16,29-13-1 0,-11 3-12 0,2-1-3 16,0 0-7-16,3-1-2 0,0 0-4 0,2 0 1 15,0 1-2-15,1-2 1 0,-1-1-2 0,1 0 5 16,-2-2-1-16,-1 1 3 0,-1-2-2 16,-2 1 0-16,-20 16-3 0,26-26 6 0,-26 26 4 15,9-20 6-15,-9 20 2 0,-4-18-1 16,4 18-7-16,0 0-5 0,-26-20-2 0,26 20-1 15,-32-2-1-15,12 4-1 0,0 4 3 0,-5 3 0 16,-1 3 6-16,-2 3 2 0,1 3 4 0,0 1-2 16,2 4-12-16,-1 0-2 0,4 4 0 0,3-2 0 15,2-1 0-15,3-2 0 0,5 0 0 0,5-4 0 16,4-1 0-16,0-17 0 0,12 29 0 16,-12-29 0-16,32 22 0 0,-9-15 0 15,2-2 0-15,6-5 0 0,5-4 0 0,6-3 0 0,0-4 0 16,6-2 0-16,-3-2-9 0,1-1-11 15,-1-2-5-15,-3 2-2 0,0-2-3 0,-3 3 0 16,-5-4-2-16,0 4 3 0,-6-2-3 0,-1 1 7 16,-7 0 2-16,-20 16 10 0,26-24 5 0,-26 24 12 15,0 0 13-15,8-17 9 0,-8 17 10 16,0 0 0-16,0 0-9 0,-28-2-5 0,28 2-6 16,-24 11-2-16,24-11 0 0,-29 24 0 0,13-7 1 15,-1 2-3-15,0 2 2 0,0 1-5 0,0 2 3 16,-1 0-4-16,2 0-1 0,2-2-7 0,2-3 0 15,6-2 0-15,6-17 0 0,-6 23 0 0,6-23 0 16,0 0 0-16,0 0 0 0,0 0 0 16,17 10 0-16,-17-10 0 0,22-14 0 15,-22 14 0-15,30-31 0 0,-10 9 0 0,1-2 0 16,-1-1 0-16,2-1 0 0,-1 1 0 0,-1 1 0 16,0 1 0-16,-2 2 0 0,-2 3 0 0,-16 18 0 15,28-28 0-15,-28 28 0 0,18-13 0 0,-18 13 0 16,0 0 0-16,0 0 0 0,0 0 0 0,0 0 0 15,0 0 0-15,15 22 0 0,-15-22 0 16,6 35 0-16,-5-13 0 0,0 1 0 0,1-2 0 16,-2 0 0-16,3-2 0 0,3-1 0 0,3-1 0 15,-9-17 0-15,27 30-30 0,-27-30-38 16,38 21-44-16,-38-21-76 0,53-4-364 0,-28 8-57 0,1-4 122 16</inkml:trace>
  <inkml:trace contextRef="#ctx0" brushRef="#br0" timeOffset="26853.4224">21998 10058 1926 0,'-24'2'105'0,"24"-2"-89"0,-26 0-16 0,26 0 0 15,-18-5 0-15,18 5 0 0,-19-8 0 0,19 8 0 16,0 0 0-16,-19-9 0 0,19 9 0 0,0 0-8 16,0 0-62-16,10-22-37 0,7 32-129 15,-17-10-401-15,0 0 35 0,18 1 216 0</inkml:trace>
  <inkml:trace contextRef="#ctx0" brushRef="#br1" timeOffset="37050.513">21688 10363 425 0,'0'0'172'0,"0"0"-105"0,0 0-22 15,0 0-18-15,-19-10-12 0,19 10-2 0,0 0-2 16,-19-4 3-16,19 4 0 0,-17-3-1 0,17 3-1 16,-21-1 5-16,21 1 7 0,-27 2 12 15,27-2 5-15,-34 5 7 0,15 0 0 16,-4-3 3-16,5 5 0 0,-9-6 5 0,5 7 1 16,-6-5-4-16,4 3-3 0,-5-4-11 0,2 3-9 15,-3-4-7-15,1 4-4 0,-3-4-5 0,3 2 0 16,-3-3-2-16,3 2 1 0,-3-2-3 0,1 0-3 15,-1-1-1-15,-1-2-4 0,0 2 0 0,-3-1 0 16,0 1-1-16,-3-1 0 0,0 1 0 0,-1-1 0 16,-2 0 0-16,-2 2 1 0,-2-1 0 15,1 1-2-15,-3 1 0 0,0 1 1 0,0 0 0 16,-2 2 1-16,-3 1-2 0,0-2 2 16,-1 2 1-16,-3 0 2 0,1 0 2 0,2 1 4 15,-4-4 1-15,4 3 2 0,-4-4 1 0,6 2 0 16,-3-3-2-16,3 1-1 0,-1-2-3 0,-1 1-1 15,2-3 0-15,-2 2-2 0,2-1-1 0,0-2 0 16,1-1-1-16,0 0 0 0,0 0 1 16,2 1-3-16,-1-1 1 0,1 0-3 0,-2 0 1 15,1 1-2-15,-1 2 2 0,0 0-1 0,-1-1 0 16,-2 2 1-16,1 0-1 0,1 0 0 0,-3 1 0 16,3 1 0-16,-1 0 1 0,-1 0-1 0,-1 0 0 15,-2-1 1-15,0 2-1 0,-3 0 1 16,3-1-1-16,-2 2 1 0,1-2-1 15,1 0 1-15,1 0 1 0,4 1 2 0,-2-2 2 16,-1 0 0-16,1 0 0 0,-1 0-1 0,-1-2 0 16,3 2-1-16,-1 0 0 0,-1-1 0 0,2 1-1 15,1-1-1-15,-1 0-2 0,2-1 1 0,0 1-1 16,-2 0 0-16,-1 1 1 0,-1-1-1 0,1 0-1 16,-2 1 1-16,1 0 1 0,-1 0-1 0,0 0 1 15,-1 0 0-15,2 0-1 0,2-2 1 16,0 1-1-16,-1 0 1 0,-1-1 1 0,-1-1-2 15,0 1 2-15,3-1-2 0,-1 0-1 16,0 0 0-16,1 0 2 0,2 0 1 0,1 0 3 0,0-2-2 16,2 0 0-16,-2 1-2 0,1-1 1 15,-3 2-2-15,1 0 0 0,-2 0-1 0,1 2 0 16,-1-1 0-16,-1 1-1 0,2 1 0 0,-3 1 0 16,2-1 1-16,-1 3 1 0,-1-2-1 15,1 1 0-15,-2 1 0 0,-2-2 1 0,3 0 0 16,-1 0 0-16,0 1 1 0,1-2-1 0,1 0-1 15,1 0 1-15,1 0-1 0,-2 0 1 0,-1-2 1 16,-1 2-1-16,2 0 0 0,-1-1 0 0,0 1-1 16,1-2 1-16,1 1 0 0,0-1 1 0,0 0-1 15,2 0 0-15,-1-1-1 0,0 1 1 16,1-2-1-16,-3 2 1 0,3-1 0 16,-1 1 0-16,0-1 0 0,0 1-2 0,0 1 0 15,-1 1 0-15,3-1 1 0,-1 1 0 0,-2-2 1 0,2 2-1 16,-2 0 1-16,1 2 0 0,-2-1 0 0,1 0 0 15,0 0 1-15,1 2-2 0,0-3 1 0,-2 1 1 16,2 1-1-16,1 1 1 0,-2 0 0 16,0 0-1-16,-2-1 0 0,0 2 1 15,0-2 0-15,1 2 0 0,-2 1 1 0,1-2-3 16,-1 2 0-16,-2 0-2 0,2 0 1 0,0 1 1 16,-1-1 2-16,0-2-1 0,-4 2 0 0,1 0 0 15,0 0 0-15,1 0-1 0,0 0 1 0,0-2-1 16,1 0 1-16,0-1 0 0,3 0 1 0,-2 0-1 15,0 0 0-15,-1-1 0 0,1-1 0 16,-1 1 1-16,1-1-1 0,-2 0-1 0,2 0 0 16,-1 0-2-16,-1 0 2 0,1 2-1 0,-2 0 2 15,1-1 0-15,-3 3-1 0,0 0 1 0,0-1-1 16,-1 2 1-16,1-1 0 0,-2-1 0 16,2 2 0-16,1-1-1 0,-1-1 1 0,2 2-1 15,-4-1 2-15,1-1-2 0,0 1 2 0,-3-3-1 16,3 2 1-16,0-3 1 0,0 1-1 15,2-1 0-15,1 0-1 0,-2-1 0 0,0 1 1 16,1-3 0-16,-1 2-1 0,1 1 0 0,1-1 1 16,-2 1-1-16,1 0 0 0,-1 1 1 0,1 0-2 15,0 2 1-15,-3 0-1 0,0 2 0 0,1 0 1 16,0 0-1-16,-1 1 3 0,-1 1-1 0,3-1 1 16,-1 0-1-16,1-1-1 0,-1 1-1 0,-2-1 2 15,1 1-2-15,0 0 2 16,1-1-2-16,1 0 3 0,-1 0-1 0,2-2 1 15,0 1-2-15,2-2 0 0,-1 1 0 0,1 0 0 16,-1-1 0-16,-1-1 1 0,3 0-2 0,-4-1 3 16,3 1-1-16,1-1 1 0,0 0 1 0,3 0-4 15,-2 0 1-15,0 0-1 0,-3 0 0 0,2 0 1 16,-2 0 1-16,2 0-1 0,-2 0-1 16,2 0-2-16,-2 1 0 0,3-1 0 0,1 0 4 15,0 0-1-15,-1 0 1 0,0 0-2 0,0-1 0 16,-2 1 2-16,2 0-1 0,0-1 1 0,1-1-3 15,0-1-2-15,1-1 2 0,2 1-1 0,-1-1 2 16,3-1 2-16,-2-1 0 0,0 0-3 0,0-1 4 16,-2 0-2-16,3 1 0 0,-2-2-1 15,3 1-1-15,-1-1-3 0,-2 0 3 16,2 1-2-16,0 2 4 0,-3-1-1 0,0 2 0 16,-2 0 0-16,1 0-1 0,-1 1 1 0,1 1-1 15,-1 0-4-15,-1 1 0 0,1 0-2 0,-1 1 3 16,2 0 5-16,-1 0-1 0,0 1 2 0,1-1-1 15,-1 0-1-15,1 0 2 0,-1 0-2 0,1 0-1 16,1-1 0-16,1 1 0 0,-1-2 0 0,3 1 2 16,0-1 0-16,1 1-1 0,0-1 1 15,-1 0 1-15,-2 1-2 0,3-1 2 0,-2 1-2 16,2-1 0-16,0 1 0 0,0-1-1 16,2 1 0-16,-2 0 2 0,2 0-1 0,1 0 2 15,-3 1-2-15,-1 0 2 0,3 0-1 0,-2 1 0 16,-2 0 1-16,1 1-2 0,0 1 0 0,-1-1 0 15,2 2 1-15,1-2 1 0,1 3-1 16,0-1 1-16,0-1 0 0,1 2-1 0,-1-1 2 16,0 1-1-16,2 0 0 0,1-1 0 0,0 1 0 15,1 1-1-15,0-2 0 0,1 0 0 0,1-1 3 16,2 1-1-16,1-2 1 0,1 2-2 0,-1-2-1 16,0 1 0-16,-1-1 0 0,2 1 1 0,1 0 1 15,1 0-1-15,1-1 1 0,0-1-2 16,0 2 0-16,3-2 0 0,0 0 0 15,0 1 0-15,2 0 0 0,-1 0 0 0,2 1-1 16,-1-2 1-16,3 1 0 0,-1-1 1 0,-1 2 0 16,3-2-1-16,-1 1 2 0,0 0 0 0,0-1 0 15,1 0 1-15,1 0 0 0,0-1 0 0,2 0 0 16,-1 1-1-16,1-1-1 0,1 0 0 0,0-1-1 16,0 1-1-16,2 0 2 0,0 0-1 0,-1 0-1 15,3 0 1-15,0 0-1 0,-1 0 1 16,3 1 1-16,-1 1-1 0,18-2 1 0,-31 1-1 15,31-1-1-15,-28 1 1 0,28-1 0 0,-24 1-2 16,24-1 1-16,-19 3-7 0,19-3-7 16,0 0-13-16,-21-3-24 0,21 3-44 0,0 0-77 15,0 0-126-15,0 0-260 0,7-23 51 0,-7 23 483 16</inkml:trace>
  <inkml:trace contextRef="#ctx0" brushRef="#br2" timeOffset="48556.5895">789 11259 740 0,'0'0'98'0,"0"0"-12"0,-15-23-19 16,15 23-5-16,0 0 4 0,0 0-5 0,0 0-11 15,0 0-9-15,0 0-11 0,0 0-11 0,0 0-9 16,0 0-5-16,0 0-3 0,0 0-3 0,0 0-1 16,0 0 1-16,-17 15 2 0,17-15 9 0,-8 29 4 15,4-6 9-15,-2 2-4 0,2 7 2 16,-3 1 8-16,1 6-29 0,-2 0 27 0,0 6-25 16,-1-2 7-16,0 3 10 0,-2-1-12 0,1 0 11 15,1-3-10-15,0-2 8 0,-1-5-11 0,4-5 5 16,1-4-10-16,3-6 4 0,2-20-5 15,0 28 1-15,0-28-2 0,0 0 0 0,10 17 1 16,-10-17 0-16,0 0 0 0,0 0 1 16,0 0 2-16,0 0 3 0,20-15 7 0,-20 15-1 15,11-27 6-15,-3 5-8 0,-2-8 1 0,1-4-10 16,-1-5 5-16,1-3-8 0,1-2 8 0,-1-2-8 16,-2 3 8-16,-1-1-9 0,-3 1-9 0,-1 3 26 15,-1 0-23-15,-1 3 26 0,0 2-6 0,-1 4-8 16,0 2 12-16,0 6-6 0,0 4 5 15,3 19-6-15,-5-23-2 0,5 23-2 16,0 0 0-16,0 0 0 0,0 0-2 0,0 0-3 16,0 0-1-16,0 0 0 0,0 0 1 0,0 0 3 15,0 0-1-15,16 26 3 0,-16-26-4 0,18 28 3 16,-18-28-3-16,23 29 4 0,-23-29-4 0,24 27 2 16,-24-27-2-16,32 20 2 0,-14-11-1 0,2-1 1 15,-1-3 0-15,1-1 0 0,-1-2-2 0,1-2 2 16,0-1-1-16,-2-2 0 0,1-1 5 15,0-2-1-15,-2-3 0 0,3-1 1 0,-3-1-1 16,0-1-3-16,0-3 8 0,-17 15-3 0,30-33 6 16,-30 33-3-16,28-33 1 0,-28 33-8 0,22-25 3 15,-22 25-4-15,0 0 2 0,17-17-2 16,-17 17 1-16,0 0 0 0,0 0-1 0,0 0 1 16,0 0-2-16,2 22 2 0,0-4-2 15,-1 7 5-15,-2 9-7 0,1 6 8 0,-4 4 6 16,0 2-21-16,-1-2 22 0,1 2-24 0,-1-3 8 15,1-2 7-15,3-4-8 0,1-4 7 0,1-4-7 16,3-6-3-16,2-1-16 0,0-5-11 0,6 0-31 16,-12-17-15-16,27 23-19 0,-27-23-36 0,36 10-61 15,-36-10-85-15,22-17-208 0,5 20 86 0,-17-22 403 16</inkml:trace>
  <inkml:trace contextRef="#ctx0" brushRef="#br2" timeOffset="49197.2295">1446 11638 739 0,'0'0'130'0,"0"0"-53"0,0 0 7 15,0 0 0-15,14-17 5 0,-14 17-11 16,20-3-21-16,-20 3-15 0,19 0-13 0,-19 0-6 16,20-1-6-16,-20 1-5 0,25-5 5 0,-25 5 3 15,27-11 1-15,-27 11 0 0,27-14-8 0,-27 14-7 16,29-22 3-16,-12 10-1 0,-17 12 3 15,28-26-3-15,-28 26-1 0,14-23-5 0,-14 23 9 16,5-17 3-16,-5 17 5 0,0 0-2 0,-8-17-3 16,8 17-5-16,0 0-2 0,-24-10-3 0,24 10-2 15,-28 0 0-15,9 2 1 0,2 4 4 0,-5 2 1 16,1 3 6-16,-4 1 0 0,2 2 5 0,0 1-3 16,1 0 2-16,1 0-3 15,21-15-1-15,-31 30-3 0,31-30 0 0,-17 27-7 16,17-27 1-16,-6 20-5 0,6-20 1 0,3 22-3 15,-3-22 4-15,17 29-4 0,-17-29 1 0,31 27 0 16,-13-15 1-16,3-2-3 0,1-2 1 0,3-1-7 16,1-3-5-16,2 1-12 0,-2-5-10 0,7 2-9 15,-4-6-12-15,8 4-15 0,-8-13-23 0,15 14-92 16,-17-22-14-16,20 16-24 0,-15-15-111 16,-1-11-52-16,19 15 226 0</inkml:trace>
  <inkml:trace contextRef="#ctx0" brushRef="#br2" timeOffset="49431.611">2194 10859 1293 0,'-25'7'161'0,"25"-7"-115"16,-22 34-16-16,15-7 3 0,-3-1-7 0,4 9 7 15,-5 4-16-15,4 8 3 0,-1 3-12 0,1 2 8 16,4 2-15-16,2-2 8 0,3 3-13 0,2 0-6 15,1 1 21-15,2-3-22 0,-1-2 21 0,2-4-14 16,2-3-15-16,-3-7-6 0,6-1-25 16,-6-9-7-16,9 3-42 0,-16-30-82 0,22 35-39 15,-22-35-81-15,0 0-169 0,28 15 208 0,-31-35 262 16</inkml:trace>
  <inkml:trace contextRef="#ctx0" brushRef="#br2" timeOffset="49634.743">1965 11444 1537 0,'0'0'63'0,"-29"16"-21"0,29-16-13 0,-17 12-11 15,17-12-3-15,0 0-8 0,0 0-4 0,10 22-4 16,-10-22 2-16,26 17-2 0,-5-10 2 0,3-2-2 16,4-4 1-16,4-2-1 0,3-3-1 0,5-1-11 15,0-5-14-15,9 3-19 0,-4-9-28 16,10 10-23-16,-10-13-5 0,14 15-51 15,-14-16-20-15,16 14-49 0,-10-7-67 0,-5-9-74 16,14 26 213-16,-30-24 150 0</inkml:trace>
  <inkml:trace contextRef="#ctx0" brushRef="#br2" timeOffset="50025.3745">2843 11418 1100 0,'-27'-6'149'0,"27"6"-48"0,-35 6-29 0,35-6 6 16,-39 9 4-16,21 1-47 0,-6-3 20 0,3 5-40 15,-5 2 13-15,4 4 3 0,-2-2-7 0,2 3 4 16,-1 0-7-16,4 3 4 0,-2 1-8 16,4 1 4-16,2-1-8 0,3 1-1 0,4-2-6 15,3-1-1-15,2-2-4 0,3-19 1 0,4 27-4 16,-4-27 3-16,16 17-3 0,-16-17 2 16,29 10-1-16,-8-6 0 0,1-4 2 0,2-4-1 15,3-2 2-15,-2-6-1 0,3-2 1 0,0-4-4 16,1-4 3-16,-2-1-3 0,-3-1 4 0,0 0-5 15,-6 1 5-15,-1 0-5 0,-5 2 5 0,-2 3-3 16,-3 1 2-16,-7 17-2 0,7-27 2 0,-7 27-2 16,0 0 3-16,0-17 0 0,0 17 2 15,0 0-2-15,0 0-3 0,0 0 0 16,0 0-3-16,-9 23 2 0,5-6-2 0,0 7 5 16,1 4-5-16,-1 1 6 0,3-1-6 0,1-2 3 15,2-2-11-15,1-4-3 0,4-2-10 0,-7-18-2 16,19 23-4-16,-19-23-2 0,31 8-6 0,-13-13-12 15,10 0-21-15,-5-18-33 0,16 8-83 0,-16-28-110 16,14-2-231-16,8 7 45 0,-13-24 484 16</inkml:trace>
  <inkml:trace contextRef="#ctx0" brushRef="#br2" timeOffset="50197.254">3370 10928 1551 0,'-20'19'81'16,"7"13"-25"-16,-4 3-13 0,6 12 0 15,-5 2-16-15,1 10 4 0,0 0-16 16,4 0 6-16,1 3-16 0,5-2-7 0,3-3 11 16,2-5-20-16,4-5 3 0,1-6-15 0,9 0-28 15,-5-12-22-15,12 10-79 0,-14-22-28 0,21 18-79 16,-18-12-232-16,7-16 17 0,16 13 317 0</inkml:trace>
  <inkml:trace contextRef="#ctx0" brushRef="#br2" timeOffset="50812.7547">4747 11268 1089 0,'0'0'262'16,"0"0"-169"-16,0 0-33 0,0 0-9 0,0 0-5 15,0 0-5-15,0 0-13 0,0 0-12 16,0 0-9-16,0 0-3 0,-6 23-5 0,6-23 2 15,-4 35-2-15,0-9 5 0,-1 5-7 16,1 2-9-16,0 3 26 0,-1 0-27 0,1 0 26 16,-1 0-10-16,1-1-12 0,1-4-3 0,3 1-29 15,-3-9-8-15,8 4-21 0,-5-27-23 0,10 40-46 16,-10-40-75-16,11 23-74 0,-11-23-143 0,0 0 76 16,21 13 355-16</inkml:trace>
  <inkml:trace contextRef="#ctx0" brushRef="#br2" timeOffset="51000.2558">4578 11462 1439 0,'-31'-17'123'15,"31"17"-48"-15,-24 5-3 0,24-5-13 0,0 0-17 16,0 0-13-16,0 0-19 0,0 0-4 0,1 18-7 16,-1-18 1-16,24 13 0 0,-4-9 0 0,6-4 0 15,5-3-9-15,8-4-13 0,2-8-5 16,12 4-60-16,-4-13-10 0,19 17-127 0,-18-22-174 15,12 7-137-15,6 7 81 0,-16-15 454 0</inkml:trace>
  <inkml:trace contextRef="#ctx0" brushRef="#br2" timeOffset="51565.3375">6158 11090 1267 0,'-11'17'55'15,"11"-17"-27"-15,-28 13 2 0,11-6 3 0,1 10 2 16,-4-3-3-16,2 9 2 0,-6-4-4 16,5 6 12-16,-5 0-3 0,4 6 5 0,-3 0-7 15,4 8 7-15,-2-4-10 0,4 5-15 0,1 0 19 16,5 0-29-16,3-1 18 0,4-2-11 0,5-3-13 15,4-3 5-15,5-2-7 0,4-2 3 16,5-4-5-16,4-4 5 0,5-4-5 0,3-5 4 16,7-7 2-16,6-3 0 0,3-7 2 0,4-8-3 15,2-5 0-15,0-7-4 0,2-4 6 0,-2-4-7 16,-3-5 7-16,-7-2-9 0,-6-4-7 0,-6 0 21 16,-6-2-22-16,-4 3 22 0,-8 0-5 0,-5 2-8 15,-7 5 8-15,-5 1-8 0,-4 1 7 16,-6 4-7-16,-4 0 5 0,-4 3-7 15,-3 6 0-15,-3 4-8 0,0 5 0 0,-4 5-2 16,-1 5 3-16,1 4 0 0,-1 7 1 0,2 5 1 16,3 5-6-16,2 5 0 0,2 8-13 0,3-1-8 15,8 8-33-15,-2-9-32 0,19 13-88 0,-13-23-115 16,12 10-229-16,16 2 20 0,-19-30 442 0</inkml:trace>
  <inkml:trace contextRef="#ctx0" brushRef="#br2" timeOffset="52096.5967">7216 11378 1129 0,'-42'13'100'0,"42"-13"-83"0,-26 21 10 15,26-21-11-15,-31 29 18 0,13-9-34 0,-3 1 7 16,-6 3-17-16,0 0 10 0,-3 4 9 0,-1 1-6 15,1 0 13-15,-2-1 1 0,4 2 9 0,-2-6-5 16,3 3 1-16,2-4-14 0,4-4 1 16,3-3-9-16,18-16 1 0,-21 17-21 0,21-17-38 15,0 0-32-15,0 0-23 0,0 0 0 0,4-32 19 16,-4 32 24-16,22-40 12 0,-9 16 10 0,0-2 9 16,2-1 14-16,-4 0 8 0,0 1 42 0,-4 2 32 15,-5-2 44-15,-2 26 19 0,0-35 18 16,0 35-18-16,-7-19-7 0,7 19-14 0,0 0-11 15,0 0-11-15,0 0-15 0,0 0-14 16,0 0-22-16,0 0-12 0,0 0-10 0,0 0-3 16,0 0-2-16,-1 22 4 0,1-22-3 0,21 23 2 15,-21-23-3-15,34 23 2 0,-12-14-3 0,2-1-7 16,6-1-11-16,2-5-14 0,7 5-25 0,-4-9-18 16,9 10-37-16,-14-15-43 0,18 17-79 0,-17-11-146 15,2-8-95-15,15 16 241 0</inkml:trace>
  <inkml:trace contextRef="#ctx0" brushRef="#br2" timeOffset="52565.3619">7512 11381 820 0,'-26'3'502'0,"26"-3"-429"15,-23 5-24-15,23-5-4 0,-21 14-5 0,21-14 7 16,-20 24-37-16,8-7 35 0,3 7-27 0,-2-2 15 15,4 6 5-15,-3-4-12 0,5 2 5 0,-1-2-11 16,5-1 0-16,1-3-9 0,4-2-2 0,-4-18-6 16,13 30 1-16,-13-30-4 0,23 19 2 0,-23-19-1 15,33 8 0-15,-12-9 0 0,-1-1 0 0,2-6 1 16,0-4-2-16,1-2 3 0,0-4-3 16,0-3 3-16,0-1-4 0,-1-2 4 15,0-1-5-15,-2 1 5 0,-3 1-5 0,-4-2 5 16,-1 2-5-16,-1 4-10 0,-3 2 28 0,-8 17-30 15,12-20 30-15,-12 20-14 0,0 0-1 0,0 0 3 16,0 0-1-16,0 0-2 0,0 0 0 0,0 0-4 16,0 0-15-16,-4 35 31 0,-1-7-27 0,-1 5 26 15,-1 6-7-15,-1 3-8 0,0 3 10 16,1 6-11-16,-2 3 9 0,1 3-11 0,-1 1 13 16,1 0-13-16,-1-2 13 0,-1 0 3 0,-1-4-21 15,0-4 26-15,2-3-21 0,-3-5 10 0,-1-5 8 16,1-3-5-16,0-3 8 0,-1-4-3 15,-2-4 6-15,-1-4-8 0,16-17 1 0,-30 26-5 16,30-26-1-16,-27 9-3 0,27-9-4 16,-23-3-5-16,23 3-7 0,-23-17-10 0,23 17-11 15,-19-30-14-15,5 4-22 0,12 7-28 0,-10-18-58 16,20 21-109-16,-20-11-229 0,12-11-43 0,10 11 306 16</inkml:trace>
  <inkml:trace contextRef="#ctx0" brushRef="#br2" timeOffset="53424.7737">8451 11468 759 0,'0'0'249'0,"-25"-3"-180"0,25 3-18 15,-16-17 12-15,16 17 9 0,-21-16 1 0,21 16-10 16,-28-14-25-16,28 14 11 0,-37-14-18 15,19 12 11-15,-8-5 1 0,4 4 0 0,-4-2-4 16,1 7-4-16,0-4-2 0,1 5-4 0,-2 0 0 16,2 4-1-16,-3 1-5 0,3 3-21 0,-2 2 27 15,2 5-25-15,-1 3 25 0,2 3-8 16,3 0-7-16,3-1-1 0,2 0-7 0,4 0 0 16,3 0-6-16,1-1 4 0,6-3-6 0,2-1 5 15,-1-18-3-15,15 28 0 0,-15-28-1 0,29 21 3 16,-9-14-3-16,2-2-2 0,3-5-1 0,6-3-1 15,-1-4 3-15,4-4 3 0,-1-3 2 0,0-3-3 16,1-2 2-16,-4-3-4 0,0 0 4 16,-3 0-3-16,-2-2 3 0,-4 2-3 15,-2 1 2-15,-5 0-2 0,-4 0 2 0,-3 3-2 16,-2 1-8-16,-5 17 23 0,3-26-22 0,-3 26 23 16,-5-22-14-16,5 22-1 0,0 0 0 0,-11-17-1 15,11 17 2-15,0 0-3 0,0 0-2 0,-18 11 0 16,18-11-1-16,-14 31-11 0,7-5 25 0,-2 9-21 15,0 6 21-15,0 5-5 0,2 7-9 16,-2 4 12-16,2 3-12 0,-1 6 11 0,-2 0-11 16,0 2 10-16,0-3 4 0,2 1-13 0,-3-6 16 15,1-1-17-15,0-3 4 0,-1-2 10 0,1-4-7 16,-1-4 10-16,-3-7-5 0,2-4 3 16,-1-8-3-16,1-2 3 0,1-8-8 0,11-17-2 15,-20 19 0-15,20-19 0 0,-17 5 0 0,17-5 0 16,-23-9 0-16,23 9 0 0,-32-28 0 15,14 6-12-15,2-5-7 0,0-6-9 0,6-1-8 16,-3-6-13-16,6 3-4 0,-4-7-24 0,10 7-16 16,-11-15-49-16,19 18-62 0,-19-20-89 0,16 8-221 15,6 12 42-15,-8-16 418 0</inkml:trace>
  <inkml:trace contextRef="#ctx0" brushRef="#br2" timeOffset="53862.284">8571 11635 1617 0,'0'0'52'0,"0"0"-29"15,0 0-10-15,0 0-3 0,0 0-2 0,0 0 4 16,1-18 4-16,-1 18-2 0,21-20-1 0,-4 6-11 15,1 0 1-15,4-2-6 0,1 0 3 0,0 1 0 16,-1-1 2-16,0 0-3 0,0 1 3 0,-3-1-3 16,-2 1-12-16,-17 15 31 0,24-23-29 15,-24 23 38-15,13-18-10 0,-13 18 2 16,0 0 6-16,0-23-10 0,0 23-2 0,0 0-6 16,-23-22-1-16,23 22-3 0,-26-7 0 0,26 7-1 15,-35 1-1-15,16 4 1 0,-3 2 1 0,0 4 4 16,-1 4 4-16,0 2-13 0,-1 2 25 0,4 7-23 15,0-1 18-15,1 5-7 0,2 0-6 0,1-1 2 16,4-1-5-16,3-2 2 0,6-3-5 16,3-2 3-16,3-4-5 0,5 0 3 0,-8-17-4 15,25 26 2-15,-7-18-3 0,4-2-2 0,6-6-7 16,3-3-7-16,4-5-6 0,5-5-13 0,3 0-7 16,-4-8-21-16,9 7-22 0,-11-13-28 15,11 14-22-15,-15-18-28 0,12 18-27 0,-18-13-10 16,9 10-46-16,-6 1-34 0,-16-13-30 0,19 21 315 15</inkml:trace>
  <inkml:trace contextRef="#ctx0" brushRef="#br2" timeOffset="54143.5458">9160 11459 972 0,'-17'-3'201'0,"17"3"-82"0,-24 17-10 15,18 0-33-15,-11-8-5 0,10 9-10 0,7-18-17 16,-23 31-4-16,23-31-11 0,-20 32 1 0,20-32-8 16,-13 34 2-16,13-34-7 0,-8 30 3 0,8-30-7 15,-4 22 0-15,4-22-4 0,0 0-2 16,1 18-3-16,-1-18-1 0,0 0-1 15,0 0 0-15,0 0 1 0,17-1 1 0,-17 1 6 16,0 0 2-16,23-23 2 0,-23 23 0 0,22-29-2 16,-11 10-5-16,1 0 0 0,0 0-4 0,-1-1 2 15,3 1-4-15,-2 1 3 0,1 1-4 0,-13 17 2 16,25-28-2-16,-25 28 1 0,20-16 0 0,-20 16-2 16,0 0 1-16,22-2-2 0,-22 2-3 15,0 0 5-15,23 21-4 0,-13-5 1 0,-1 4 5 16,0 3-13-16,-1 1 3 0,0 4-14 0,-2-2-7 15,4 3-17-15,-3-4-17 0,9 7-52 0,-16-32-98 16,32 34-322-16,-13-16-43 0,-1-8 224 16</inkml:trace>
  <inkml:trace contextRef="#ctx0" brushRef="#br2" timeOffset="55662.3582">10491 11587 707 0,'0'0'59'0,"11"17"-51"0,-11-17 0 0,0 0 13 16,17 6 8-16,-17-6 13 0,23 1 3 0,-23-1-1 15,33-3 0-15,-16-2 1 0,6 2 0 0,-2-3 8 16,6 4 1-16,-4-5-3 0,7 4-10 0,-3-2-11 16,3 3-11-16,0-2-4 0,0 2-3 15,-2-1 0-15,1 3-1 0,-1 0-1 0,1 2-1 16,-1-2-3-16,0 2 0 0,1-1-3 16,1 2-2-16,0 0 2 0,2 0-1 0,-2-1 1 15,2 1 0-15,0-1-2 0,3-1 2 0,-1 0-1 16,2 1 2-16,1-4 4 0,1 2 2 0,1-1 3 15,3 1 1-15,-2-1 1 0,1 1 0 0,1-2 0 16,0 2-1-16,1-3-1 0,2 4 2 0,-2-2-1 16,2 2-1-16,0 1-3 0,0 0-5 15,0 0-2-15,-1 2 0 0,0 0 0 0,1 0 0 16,-1 1-1-16,-2-1 0 0,0 2-1 0,-2-1 1 16,1 0-1-16,1 0 1 0,1-3 3 15,4 0 1-15,-2-2 2 0,4 2 4 0,-1-5-2 16,3 2 3-16,-2-4-3 0,4 1-1 0,-3 0-1 15,0-1-1-15,0-1 1 0,-1 1-4 0,3-1 4 16,-1 1-2-16,0 0 0 0,0 2-2 16,-1-2 0-16,-2 1-2 0,2 0-1 0,-1 2 1 15,-2 0-2-15,-1 2 1 0,-1-3-1 0,-2 3 0 16,-2 0 1-16,0 0-1 0,1 1-1 0,1-2-1 16,-2 1 1-16,3-1-1 0,-4 0 3 0,1-2 0 15,2 1 0-15,-1 0-1 0,1-2 0 0,0 0 0 16,-1 1 1-16,-1-2-1 0,1 0 1 15,-2 0-1-15,2-1 1 0,0 0 0 16,-1 1 2-16,1-1-2 0,-2 0 1 0,1 2-2 16,-1 0 0-16,-1 1 0 0,-2 1 1 0,-2 1 0 15,-1-1-1-15,-3 2-1 0,-4 2 1 0,-4-1 0 16,-3 0-1-16,-3 1 2 0,-17-2-1 0,23 6-1 16,-23-6 0-16,0 0 0 0,0 0 2 0,0 0 4 15,0 0 7-15,0 0 3 0,0 0-2 16,0 0-2-16,0 0-7 0,-22 8-2 0,22-8-1 15,-26-4 0-15,26 4 1 0,-27-7-2 0,27 7 2 16,-31-11-2-16,14 3 1 0,17 8-1 0,-34-17-13 16,15 7 13-16,-1 1-13 0,-2 1 30 15,3-2-15-15,-3 2 15 0,0-1-13 0,0 3-1 16,-2-1 3-16,1 1-1 0,0 1 0 0,-1-1-3 16,1 1 2-16,0 2-3 0,1-1 1 15,3 2 1-15,1-2 0 0,18 4 1 0,-31-6 1 16,31 6 1-16,-20-6 0 0,20 6 0 0,0 0-2 15,0 0-2-15,0 0-1 0,0 0-2 0,0 0 1 16,6-23-1-16,-6 23 1 0,30-17 1 0,-8 7 0 16,2 1-1-16,5 0 0 0,6 1-2 0,1 2 2 15,2 1 0-15,2 2 1 0,0 2-1 16,0 2-1-16,-1 3 1 0,0 2-2 16,-4 1 4-16,-3 2-3 0,-3 0 2 0,-1 4-2 15,-4 0 1-15,-1 1-2 0,-1 1 3 0,-3 2-3 16,-2 0 4-16,-3 2-4 0,-3-1-11 0,-1 2 25 15,0 0-25-15,-3-2 26 0,-2 2-10 0,-2-3-1 16,-3-17 5-16,2 31-3 0,-2-31 5 0,-7 28-5 16,7-28 4-16,-14 30-3 0,14-30 3 15,-26 28-5-15,9-15 2 0,-3-1-4 0,-2 2 0 16,-5-1-1-16,0 0 3 0,-4 0-1 0,-2 0 5 16,-1-1-1-16,-2-1 2 0,-1-1-2 0,2-1-1 15,0 1-3-15,4-2 0 0,0-3-2 0,6 1 1 16,3-1-1-16,5-3-2 0,17-2-5 15,-19 3-7-15,19-3-12 0,0 0-12 0,0 0-22 16,0 0-23-16,0 0-29 0,0 0-55 16,24-4-140-16,-6-6-246 0,4-3 34 0,12 8 374 15</inkml:trace>
  <inkml:trace contextRef="#ctx0" brushRef="#br2" timeOffset="56687.2401">15887 11178 1202 0,'0'0'81'16,"5"-28"-42"-16,-5 28-7 0,11-20-2 16,-11 20 8-16,0 0 15 0,0 0 7 0,0 0-3 15,0 0-12-15,0 0-12 0,-6 29-14 0,3-7 2 16,-4 2-3-16,2 5 6 0,-3 3-6 0,-2 4 5 15,-2 0-8-15,0 4-14 0,0 1 23 0,-1 1-25 16,0 1 25-16,0 0-9 0,-1-3-8 16,2 0 8-16,-1-3-12 0,2 0 8 0,0-7-6 15,1-4 4-15,2-5-3 0,8-21 2 0,-9 24-6 16,9-24 0-16,0 0-4 0,0 0 2 0,0 0-1 16,0 0 0-16,0 0 3 0,0 0-2 0,14-31 3 15,-6 5-2-15,4-7 4 0,0-7-7 0,4-6 7 16,1-3-8-16,1 0-4 0,2-1 20 15,-1 1-19-15,-2 0 18 0,0 3-7 16,-3 3-9-16,-2 3 10 0,-1 2-9 0,-1 2 7 16,-2 5-6-16,-1 5 4 0,-2 7-2 0,-5 19 1 15,0 0 1-15,0 0 0 0,0 0-1 0,0 0-1 16,0 0-1-16,0 0-1 0,0 0 2 0,0 0-2 16,6 30 4-16,-3-12-5 0,0-1 4 0,2 1-2 15,-5-18 2-15,15 32-2 0,-15-32 2 16,27 24-2-16,-9-14 4 0,3-4-1 0,2-3 2 15,3-3 3-15,4-2 0 0,1-4 4 16,6-4-1-16,0-2 0 0,2-4-2 0,-2-1-1 16,-3-2-6-16,-3-3 5 0,-4 3-4 0,-4 0 1 15,-3 0-3-15,-20 19 0 0,25-24 0 0,-25 24 0 16,0 0 0-16,0 0 0 0,19-16 0 0,-19 16 0 16,0 0 0-16,0 0 0 0,0 0 0 15,0 0 0-15,-10 30 0 0,3-9 0 0,0 8 0 16,-1 6 0-16,2 2 0 0,1-1 0 0,-1 1 0 15,4 1 0-15,-2 1 0 0,3-3 0 0,2 0 0 16,1-1-4-16,1-3-25 0,4-1 13 0,-2-5-11 16,6-1-17-16,-3-6-16 0,12 3-34 0,-20-22-42 15,40 28-86-15,-40-28-134 0,32-4-188 0,-3 7 62 16,-10-20 450-16</inkml:trace>
  <inkml:trace contextRef="#ctx0" brushRef="#br2" timeOffset="57062.2524">16776 11357 1270 0,'-24'33'275'0,"-5"-27"-166"0,29-6-82 0,0 0-19 16,-16 23 2-16,16-23 0 0,0 0-16 0,13 18 38 16,-13-18-31-16,26 10 35 0,-9-5-17 0,3-5-5 15,5 0-2-15,3-4-19 0,2 0 13 16,2-2-18-16,1 0 30 0,-2-2-15 0,0-2 14 15,-2 0-15-15,-4-1-2 0,-3 1 2 0,-3-1-3 16,-19 11 4-16,25-22 0 0,-25 22 6 16,12-21 1-16,-12 21 5 0,-3-20-4 0,3 20 0 15,-13-23-6-15,13 23-2 0,-19-22-2 0,19 22 2 16,-29-16-1-16,11 13 2 0,0 2 1 0,-1 1 0 16,1 4 4-16,-3 2 0 0,2 5 1 0,-2 5-1 15,2 2 1-15,-1 5-3 0,1 1 4 0,-1 3-5 16,3 1-11-16,4 1 19 0,1 1-24 0,6 0 21 15,1 2-6-15,5-3-8 16,2-4 4-16,4-1-2 0,5-6-2 0,6-1-2 16,5-5 0-16,5-4-7 0,3-7-4 0,8-4-8 15,2-7-12-15,11-5-14 0,1-12-26 0,9 6-26 16,-6-22-47-16,19 20-96 0,-23-19-202 0,11 0-65 16,3 12 177-16</inkml:trace>
  <inkml:trace contextRef="#ctx0" brushRef="#br2" timeOffset="57312.2554">17807 10791 1752 0,'0'0'54'0,"-24"30"-50"0,13-10 31 16,5 2-6-16,-2 1-12 0,0 4 5 15,-1 2-5-15,1 3 3 0,0 2-10 0,0 4 2 16,0 5-11-16,-2 3 6 0,2 3-7 0,-2 1 5 15,3-1-10-15,-3 1 8 0,-1 1-1 0,-2-2-17 16,2 1 9-16,-3-5-24 0,5-1 2 0,-2-7-3 16,6 0-28-16,-4-11-14 0,10 4-22 0,-1-30-26 15,5 36-73-15,-5-36-347 0,0 0 16 0,22 15 259 16</inkml:trace>
  <inkml:trace contextRef="#ctx0" brushRef="#br2" timeOffset="57499.7627">17479 11192 1464 0,'-25'-10'358'15,"25"10"-262"-15,-24 12-62 0,24-12-13 0,0 0-8 16,0 0-6-16,0 0-5 0,0 0-1 0,22 14 1 16,-1-11-1-16,6-3-1 0,4-1 0 0,6-2-4 15,2-2-12-15,5 3-21 0,-2-5-24 0,8 8-25 16,-6-11-21-16,12 13-12 0,-11-13-6 0,18 18-53 15,-19-17-67-15,13 9-231 0,4 11 15 16,-16-17 378-16</inkml:trace>
  <inkml:trace contextRef="#ctx0" brushRef="#br2" timeOffset="57921.6633">18497 11317 1216 0,'-38'-8'149'15,"15"10"-57"-15,-12-10-5 0,8 10-11 16,-9-5-14-16,5 5-9 0,-5-1-5 0,4 5 0 16,-4 1-1-16,3 4-5 0,-1 1-8 0,5 5-5 15,-1 2-8-15,6 1-4 0,1 1-8 0,2 2-12 16,6-2 19-16,2 2-21 0,5-1 14 16,3-1-9-16,5-4 0 0,0-17 0 0,10 25 0 15,-10-25 0-15,28 17 0 0,-9-12 0 16,7-5 0-16,3-5 0 0,2-5 0 0,7-4 0 15,1-6 0-15,1-1 0 0,-1-6 0 0,-4 0 0 16,-2 0 0-16,-1-1 0 0,-9 4 0 0,-2 1 0 16,-7 3 0-16,-3 2 0 0,-11 18 0 0,15-25 0 15,-15 25 0-15,0 0 0 0,0 0 0 0,0 0 0 16,0 0 0-16,0 0 0 0,0 0 0 0,0 0 0 16,-23 15 0-16,11 6 0 0,-1 4 0 15,0 3 0-15,0 3 0 0,0-1 0 0,4 0 0 16,1-2 0-16,4-4 0 0,4-5 0 15,4-2 0-15,-4-17 0 0,21 22-16 0,-21-22-12 16,38 6-7-16,-15-13-13 0,9-3-12 0,-2-13-30 16,14 6-37-16,-14-23-63 0,27 17-103 0,-21-15-183 15,9-8-14-15,7 13 297 0</inkml:trace>
  <inkml:trace contextRef="#ctx0" brushRef="#br2" timeOffset="58077.8976">18946 10858 1326 0,'-14'25'365'0,"-20"-19"-238"15,34-6-56-15,-31 33-22 0,16-9-6 0,-1 3-18 16,0 5-1-16,-1 5-9 0,2 6-13 16,-4 3-2-16,5 2 0 0,-1 3 0 15,3-2 0-15,6 0 0 0,-1-3 0 0,5-1-7 16,1-5-36-16,5 1-1 0,1-8-41 0,11 5-31 16,-13-21-90-16,26 9-338 0,-15-3-25 0,0-7 137 15</inkml:trace>
  <inkml:trace contextRef="#ctx0" brushRef="#br2" timeOffset="58796.6666">20429 11088 1065 0,'-31'-22'149'0,"31"22"-85"0,-23-5 5 15,23 5 7-15,-25-3 4 0,25 3-10 0,-31 2-13 16,14 1-6-16,-5-3-6 0,5 5-2 16,-5-2-5-16,2 4-1 0,1-1-3 0,0 7-2 15,-2 0-5-15,1 6-1 0,-1 1-4 0,4 3 0 16,-2 5-9-16,2 1 2 0,1 4-9 16,3 1 0-16,2 1-6 0,4 0 0 0,3-4 0 15,4-1 0-15,5-3 0 0,2-3 0 0,4-2 0 16,4-3 0-16,2-3 0 0,4-3 0 0,0-4 0 15,6-3 0-15,2-5 0 0,2-5 0 0,4-4 0 16,2-5 0-16,1-8 0 0,3-6 0 0,-2-8 0 16,-1-2 0-16,-1-4 0 0,-3-2 0 15,-2 1 0-15,-4-1 0 0,-5-1 0 16,-4 2 0-16,-6-1 0 0,-2 3 0 0,-7 3 0 16,-4 4 0-16,-4 3 0 0,-5 2 0 0,-2 5 0 15,-5 4 0-15,-4 6 0 0,-1 4 0 0,-5 7 0 16,-3 5 0-16,-3 8 0 0,-1 4 0 0,-1 5 0 15,2 5 0-15,0 1 0 0,2 2 0 0,4 1 0 16,5 0-8-16,8 0-29 0,3-5-12 16,13 4-28-16,-3-28-29 0,24 44-72 0,-24-44-121 15,35 13-265-15,2-5 23 0,-2-13 354 0</inkml:trace>
  <inkml:trace contextRef="#ctx0" brushRef="#br2" timeOffset="59077.9489">21200 11117 1472 0,'0'0'100'15,"-24"12"-39"-15,24-12-10 0,-27 20-16 16,27-20-10-16,-32 29-12 0,12-9 0 0,-2 1-7 15,-2 6 2-15,-3 1-7 0,-2 3 4 0,-5 5-8 16,-1 2-10-16,-3 2 25 0,-1 2-24 16,1-2 25-16,1-1-9 0,3-3-12 0,1-6 2 15,6-2-16-15,3-9-6 0,10-2-26 0,14-17-25 16,-11 17-75-16,11-17-79 0,0 0-143 0,17-20-120 16,-11-7 162-16,25 13 334 0</inkml:trace>
  <inkml:trace contextRef="#ctx0" brushRef="#br2" timeOffset="59234.2116">20815 11221 1176 0,'-17'-17'344'0,"17"17"-197"0,-23 4-55 16,23-4-24-16,-22 11-20 0,22-11-15 0,-16 20-13 15,16-20-5-15,-10 30-5 0,10-11-3 16,3 1-6-16,4 0 2 0,3 0-6 16,4 0 6-16,6-2-7 0,4 0 2 0,4 1-13 15,4-6-23-15,7 3 8 0,-3-9-47 0,10 6 2 16,-9-14-48-16,16 19-94 0,-21-19-190 0,11 1-143 15,4 7 125-15,-13-20 425 0</inkml:trace>
  <inkml:trace contextRef="#ctx0" brushRef="#br2" timeOffset="59458.0277">21469 11178 1233 0,'-20'21'289'0,"-1"-15"-209"0,21-6-21 16,-32 30-10-16,19-7-8 0,-5 0-12 15,4 6 3-15,-3 1-9 0,4 3 6 0,-2-2 1 16,4 2-27-16,2-2 20 0,1 0-28 16,3-3 8-16,4-3 1 0,2-5-7 0,4-1-1 0,-5-19-7 15,16 26-7-15,-16-26-11 0,24 12-20 0,-5-8-7 16,-19-4-24-16,43-10-53 0,-29-18-93 0,21 7-278 16,-6-4-18-16,-8-12 236 0</inkml:trace>
  <inkml:trace contextRef="#ctx0" brushRef="#br2" timeOffset="59599.8965">21489 10895 1469 0,'-28'-12'262'0,"9"10"-194"15,0 2-37-15,19 0-17 0,-18 3-17 0,18-3-20 16,0 0-17-16,0 0-21 0,0 0-27 0,20 17-39 16,11 4-99-16,-31-21-169 0,38 13-130 0,-2 6 170 15,-13-16 355-15</inkml:trace>
  <inkml:trace contextRef="#ctx0" brushRef="#br2" timeOffset="60017.1966">21925 11240 1229 0,'-33'7'309'15,"-3"-17"-217"-15,10 9-23 0,-5-5-7 16,6 7-13-16,-4-1-9 0,4 5-2 0,-3 1-4 15,3 5 0-15,0 2-5 0,4 7-3 0,-3-1-8 16,2 7 0-16,1-1-18 0,3 3 0 0,1 1 0 16,4 2 0-16,3 1 0 0,3-1 0 0,3-3 0 15,5-4 0-15,4-4 0 0,5-4 0 16,-10-16 0-16,36 21 0 0,-9-19 0 0,3-4 0 16,3-8 0-16,0-4 0 0,2-8 0 0,2-6 0 15,2-3 0-15,1-7 0 0,1-4 0 0,1-2 0 16,-2 0 0-16,-1-2 0 0,-3 0 0 0,-2 0 0 15,-1-3 0-15,0 1 0 0,-5 0 0 0,-3-1 0 16,-3 6 0 0,-3-1 0-16,-4 2 0 0,-5 6 0 0,-4 4 0 15,-2 10 0-15,-4 22 0 0,-1-18 0 16,1 18 0-16,0 0 0 0,-21 14 0 0,6 6 0 16,-5 10 0-16,-5 9 0 0,-1 7 0 0,-7 1 0 15,2 4 0-15,0 2 0 0,2 3 0 0,3-1 0 16,4-1 0-16,4-5 0 0,7-2 0 0,4-3-27 15,7 0-14-15,1-7-38 0,11 3-4 0,-7-15-49 16,23 15-95-16,-22-16-354 0,17-3 11 16,5 0 264-16</inkml:trace>
  <inkml:trace contextRef="#ctx0" brushRef="#br2" timeOffset="60439.4344">22194 11270 1691 0,'0'0'68'0,"-16"23"-20"0,16-23-7 15,-2 25-10-15,2-25-7 0,8 25-2 0,-8-25-3 16,20 19 2-16,-20-19-2 0,34 13-1 0,-12-10-3 16,0-1-3-16,1-2-4 0,1-3-4 0,0-2-2 15,2-1-2-15,-1-4 2 0,1-1-1 16,-2-2 0-16,-1-2-1 0,-2 0 0 0,-1-2 0 15,-20 17 0-15,29-33-1 0,-29 33 2 0,13-30-3 16,-10 13 2-16,-3 17-1 0,-7-30 1 0,7 30-1 16,-19-27 0-16,19 27-3 0,-35-15 3 15,12 14-2-15,-5 9 3 0,-2 1 2 0,-4 7 0 16,0 3 5-16,-2 3-5 0,-1 5-2 0,-2 2 0 16,4 2 0-16,0 2 0 0,5 1 0 15,4-1 0-15,4 1 0 0,10-5 0 0,3 0 0 16,7-3 0-16,4-2 0 0,4-2 0 0,5-4 0 15,5-1 0-15,7-4 0 0,7-3 0 0,2-4 0 16,9-4 0-16,1-3 0 0,9-4 0 0,-1-3-38 16,6 0-19-16,-4-8-38 0,13 14-80 0,-22-22-228 15,16 11-218-15,-2-3 51 0,-12-9 483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3:51.4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1109 12521 473 0,'0'0'142'0,"0"0"-107"15,10-22 7-15,-10 22 6 0,0 0 10 0,17-22 16 16,-17 22 25-16,0 0 21 0,0 0 11 15,0 0-17-15,0 0-35 0,0 0-41 0,-21 6-21 16,4-1-8-16,-4 5 4 0,-3 2 4 0,-4 3 6 16,-6 4 3-16,1 4 5 0,-6 0-1 0,5 4 9 15,-2 0-5-15,5 2-5 0,2-7 20 0,6 0-33 16,3-8 21-16,20-14-25 0,-26 21-8 0,26-21-1 16,0 0-2-16,0 0-1 0,-14 17-1 15,14-17-1-15,0 0-1 0,0 0-1 16,0 0 2-16,0 0 2 0,22 23-2 0,-22-23 2 15,21 14-3-15,-21-14 1 0,28 16 2 0,-28-16 2 16,30 20-3-16,-13-9 3 0,2 2-4 0,0 2 3 16,-2 3-2-16,0 1 3 0,-1 6-7 0,-2 2 6 15,0 3-7-15,-3 2 6 0,-4 1-3 0,-2 1 6 16,-4 3-6-16,-3 3 7 0,-6 1-7 16,-3 3-12-16,-3-1 24 0,-3 2-22 0,-3-4 22 15,1 0-3-15,-2-3-7 0,-1-3 6 0,2-3-7 16,0-4 7-16,3-2-7 0,3-5 4 0,0-4-3 15,14-17-2-15,-16 23-16 0,16-23-22 0,0 0-46 16,0 0-31-16,0 0-54 0,9-30-77 16,7 7-273-16,6 3 30 0,-8-23 379 0</inkml:trace>
  <inkml:trace contextRef="#ctx0" brushRef="#br0" timeOffset="599.1088">1722 12621 903 0,'-17'4'63'0,"17"-4"-21"16,-19-10 6-16,19 10 3 0,0 0 3 0,-20-21 3 15,20 21-8-15,0 0-5 0,0 0 1 0,-18-13-1 16,18 13-3-16,0 0-4 0,0 0-2 15,0 0-12-15,-17 7-1 0,17-7-7 16,-8 17 0-16,8-17 1 0,-7 37 5 0,2-12 19 16,3 8-31-16,-2 0 22 0,2 7-29 0,-1 0 1 15,2 3 9-15,-1 0-8 0,2 4 8 0,-3-1-11 16,2 3 10-16,-2-5-9 0,1-1 9 0,0-6-8 16,-1-2 8-16,2-3-7 0,0-7 5 0,-1-4-6 15,2-21 2-15,2 23-4 0,-2-23 1 16,0 0-2-16,0 0 1 0,0 0 0 0,0 0 1 15,0 0 2-15,6-21-1 0,-5-2 3 0,1-7-6 16,2-8 6-16,1-5-10 0,1-2 10 0,1-3-10 16,1 1 9-16,-2-1-8 0,-1 2 7 0,2 3-5 15,-3-2 7-15,0 0-8 0,2-1-12 16,-1 1 22-16,1 2-21 0,3 2 21 0,-2 5-4 16,3 3-8-16,0 7 7 0,-2 3-6 15,3 4 5-15,-11 19-4 0,21-24 1 0,-21 24-1 16,23-9 0-16,-23 9-1 0,23 0 0 0,-23 0 0 15,23 12-1-15,-23-12 2 0,23 25-1 0,-11-7 3 16,-1 4-3-16,0 2 4 0,0 3-5 0,-1 1 4 16,-2 2-6-16,-1 1-7 0,-1 1 27 0,-3 0-26 15,-3 1 28-15,-1-2-13 0,-4 0-6 16,-3-1 7-16,-4 0-6 0,-2-1 7 0,-3-1-7 16,-2 1 5-16,-2-1-8 0,-1-3 2 15,1-1-12-15,0-5-2 0,3-3-14 0,-1-7-15 16,19-9-26-16,-27 7-35 0,27-7-73 0,0 0-81 15,-7-22-154-15,7 22-65 0,8-43 315 0</inkml:trace>
  <inkml:trace contextRef="#ctx0" brushRef="#br0" timeOffset="817.8641">2160 12550 847 0,'0'0'113'16,"0"0"1"-16,0 0-23 0,0 0-16 15,4 23-8-15,1-3-15 0,-6 6-25 0,2 6 12 16,-6 2 4-16,4 8-28 0,-5-3 40 16,4 8-36-16,-3-1 2 0,1 3 8 0,-1 1-23 15,0 0 9-15,1-2-16 0,0-2 9 0,0-5-12 16,2-4 8-16,1-6-9 0,1-4 4 0,2-5-20 16,-2-22-10-16,10 30-37 0,-10-30-40 0,0 0-37 15,0 0-91-15,31-14-113 0,-12 6-122 0,-14-27 272 16</inkml:trace>
  <inkml:trace contextRef="#ctx0" brushRef="#br0" timeOffset="1020.9941">2219 12600 998 0,'-22'0'340'16,"22"0"-167"-16,-22 14-114 0,22-14-22 0,0 0-18 15,0 0-6-15,0 0-8 0,0 0-2 16,3 18-3-16,-3-18 0 0,23 1 1 0,-23-1-2 15,36-8 1-15,-11 0-1 0,4-1-12 0,1-6-17 16,8 4-12-16,-5-7-17 0,8 6-6 0,-8-6-20 16,11 13-34-16,-16-12-62 0,13 16-95 0,3 2-194 15,-23-14 165-15,14 23 305 0</inkml:trace>
  <inkml:trace contextRef="#ctx0" brushRef="#br0" timeOffset="1224.1209">2276 12900 1263 0,'0'0'172'0,"0"0"-164"16,0 0-4-16,0 0 14 0,26 8 10 0,-9-17 7 16,6 3 4-16,-4-5-7 0,7 2-9 0,-3-4-6 15,3 3-11-15,-1-3-2 0,1 1-5 0,-2 3-2 16,-2-2-13-16,1 6-18 0,-23 5-21 0,37-6-35 15,-37 6-45-15,25 2-121 0,-25-2-212 16,0 0-24-16,10 31 394 0</inkml:trace>
  <inkml:trace contextRef="#ctx0" brushRef="#br0" timeOffset="1411.6666">2190 13267 1481 0,'0'0'80'0,"0"0"-55"0,0 0-20 0,0 0 2 15,0 0 8-15,28-7 9 0,-11 0 2 0,2-6-1 16,7-1-11-16,2-6-2 0,6-3-12 16,2 2-3-16,2-4-21 0,5 6-27 15,-8-9-51-15,14 15-69 0,-18-22-39 0,22 19-48 16,-12-7-113-16,-2-13-47 0,19 23 313 0</inkml:trace>
  <inkml:trace contextRef="#ctx0" brushRef="#br0" timeOffset="1724.13">3317 12617 1006 0,'-15'17'345'0,"15"-17"-289"0,-25-8-15 16,25 8 2-16,-28-5-3 0,10 4-7 0,0 7-9 15,-7 0-9-15,2 6 2 0,-5 5-2 0,0 5-6 16,-2 3 36-16,1 8-23 0,-4-2 29 0,6 5-14 16,-2-2-13-16,5 4 3 0,2-3-16 0,4 1 3 15,3-2-11-15,6-3 2 0,5-2-6 0,2-4 2 16,5-4-4-16,4-2 3 0,4-2-4 0,6-3 2 16,6-3-9-16,5-3-2 0,6-3-7 15,1-7-6-15,8-1-11 0,-2-6-14 0,9 1-24 16,-8-10-25-16,12 10-31 0,-12-20-38 0,15 16-36 15,-10-5-299-15,-4-17 49 0,13 18 379 16</inkml:trace>
  <inkml:trace contextRef="#ctx0" brushRef="#br0" timeOffset="1911.6488">3732 12660 1135 0,'-22'25'334'0,"22"-25"-259"15,-17 10-39-15,17-10 23 0,-17 23-44 0,17-23 3 16,-16 35 2-16,8-13-8 0,0 3 5 0,2 3-8 15,0 0 3-15,1 2-11 0,1 0 5 0,1-1-8 16,1 3 4-16,0-1-9 0,2-1 5 0,3-4-9 16,1-6 0-16,2-3-10 15,-6-17-10-15,18 23-38 0,-18-23-7 0,28 12-26 16,-28-12-43-16,34-2-43 0,-34 2-98 0,25-34-182 16,7 25 137-16,-19-24 331 0</inkml:trace>
  <inkml:trace contextRef="#ctx0" brushRef="#br0" timeOffset="2114.7827">4086 12569 932 0,'0'0'333'0,"0"0"-176"0,0 0-47 15,0 0-49-15,-5 23-27 0,5-23-21 0,-15 40 2 16,6-12 15-16,-1 4-26 0,0 2 24 0,1 2-29 16,0 2 1-16,2-1 6 0,1 2-8 15,1 0 6-15,1 1-8 0,0 0 6 0,4 2-40 16,-3-7 9-16,4 0-17 0,-2-11-13 15,6 3-8-15,-5-27-93 0,12 35-90 0,-12-35-39 16,0 0-192-16,22 19 179 0,-22-19 302 0</inkml:trace>
  <inkml:trace contextRef="#ctx0" brushRef="#br0" timeOffset="2317.979">4086 12576 1678 0,'-22'11'77'0,"22"-11"-35"0,0 0-20 0,0 0-15 16,0 0-7-16,0 0-2 0,0 0 0 0,0 0 4 15,0 0-2-15,28 9-4 0,-10-9-6 0,-1-6-10 16,6 2-8-16,-2-5-9 0,6 6-17 0,-4-8-20 16,11 11-42-16,-15-18-76 0,20 19-156 15,-7-5-189-15,-11-10 134 0,13 20 403 0</inkml:trace>
  <inkml:trace contextRef="#ctx0" brushRef="#br0" timeOffset="2536.6452">3975 12939 1087 0,'0'0'343'0,"0"0"-224"0,-17 9-109 16,17-9-6-16,0 0 8 0,18 1 9 0,-18-1 15 15,32-9 7-15,-11-3-1 0,7 1-5 0,2-4-8 16,7-1-13-16,0-4-5 0,5 1-9 0,-2 0 1 16,1-2-10-16,-2 4-9 0,-2-1-14 15,3 6-21-15,-9-7-32 0,12 13-26 0,-18-16-49 16,19 22-105-16,-19-4-155 0,-1-8-72 0,11 19 301 16</inkml:trace>
  <inkml:trace contextRef="#ctx0" brushRef="#br0" timeOffset="2786.6671">4766 12579 581 0,'0'0'311'0,"-17"-20"-14"0,17 20-213 15,-17-2-32-15,17 2 3 0,-22 10-1 0,22-10-4 16,-26 27-2-16,15-1 3 15,-5 0 14-15,4 11-31 0,-3 0 18 0,2 7-32 16,0-2 5-16,3 4 3 0,2-1-16 0,0 2 3 16,4-2-23-16,0-4 6 0,4-1-27 0,-1-13-11 15,8 4-39-15,-7-31-45 0,19 43-115 0,-19-43-223 16,19 16-68-16,5-4 210 0</inkml:trace>
  <inkml:trace contextRef="#ctx0" brushRef="#br0" timeOffset="3192.9302">5329 12654 514 0,'0'0'182'0,"-8"-21"-14"16,-4 4-14-16,12 17-2 0,-19-13-33 15,19 13-18-15,-28-3-11 0,28 3-11 0,-34 14-12 16,34-14-6-16,-38 26-11 0,19-4-17 0,-6 1 25 15,5 9-28-15,-6 0 19 0,3 4-12 0,0 1-12 16,0 1 0-16,2 0-13 0,3-1 2 0,5-3-12 16,4-2 2-16,4-7-6 0,6-6 1 15,-1-19-2-15,16 27 1 0,-16-27-1 0,37 15 2 16,-11-13 0-16,7-7-4 0,7-3-12 0,3-9-18 16,13-4-34-16,-6-14-68 0,28 16-254 0,-12-19-234 15,4 0 24-15,4 6 469 0</inkml:trace>
  <inkml:trace contextRef="#ctx0" brushRef="#br0" timeOffset="3896.0432">6474 12610 1279 0,'0'0'63'0,"0"0"-27"16,0 0-9-16,0 0 4 0,0 0 3 0,0 0 0 15,-19 21-6-15,13 0 7 0,-6 6 16 0,3 6-28 16,-4-1 26-16,3 6-33 0,-2-3 2 0,2 2 0 15,-1 5-16-15,3-1 5 0,-1 2-11 16,1-2 9-16,3-4-9 0,1-7 7 0,4-7-14 16,3-6-7-16,6 1-34 0,-9-18-22 15,26 18-37-15,-26-18-48 0,35-2-89 0,-18-1-259 16,-1-22 43-16,17 10 358 0</inkml:trace>
  <inkml:trace contextRef="#ctx0" brushRef="#br0" timeOffset="4114.8301">6432 12561 1505 0,'0'0'205'0,"0"0"-161"0,0 0-29 0,0 0-10 16,0 0 4-16,0 0 7 0,0 0 2 0,30-9 0 16,-12 2-7-16,4-4-3 0,1-1-8 0,5-1-1 15,0-1-10-15,3 3-9 16,-3-3-18-16,5 7-20 0,-7-8-28 0,11 15-23 15,-14-13-39-15,15 20-82 0,-21-5-201 0,0-4-49 16,11 17 239-16</inkml:trace>
  <inkml:trace contextRef="#ctx0" brushRef="#br0" timeOffset="4334.9276">6449 12817 1616 0,'0'0'38'0,"0"0"-31"0,0 0-12 0,0 0 0 16,27 2 5-16,-27-2 9 0,34-5 7 0,-11 1 2 16,2-5 4-16,6 1-12 0,2-2-3 0,-2 0-7 15,3 1-1-15,-1 0 0 16,-3 2 1-16,-2 1-3 0,-3 1-1 0,-3-2-12 16,1 4-13-16,-5-4-6 0,3 8-18 0,-21-1-1 15,25-1-33-15,-25 1-12 0,0 0-58 0,0 0-75 16,-3 17-140-16,-1 5-58 0,-20-19 271 0</inkml:trace>
  <inkml:trace contextRef="#ctx0" brushRef="#br0" timeOffset="4493.7008">6429 13169 1000 0,'0'0'362'16,"-19"28"-273"-16,19-28-54 0,-9 23-5 0,9-23-1 16,0 0 3-16,0 0 3 0,32 19-1 0,-32-19-4 15,39-7-7-15,-10-7-8 0,6-3-8 0,10-7 0 16,8-7-7-16,6-7 5 0,8-4-8 0,5-4 7 15,3-5-20-15,4 3-16 0,-7-8-51 16,8 18-86-16,-24-22-153 0,3 12-221 0,5 9 27 16,-19-13 464-16</inkml:trace>
  <inkml:trace contextRef="#ctx0" brushRef="#br0" timeOffset="4703.2425">7441 12631 902 0,'-20'2'376'0,"-2"33"-147"0,-1-12-153 0,4 7-45 16,-1-1 22-16,3 4-21 0,-3 1-22 0,3 1 0 15,0 0-11-15,0 0 6 0,0 1-8 0,2-1 6 16,2 2-14-16,0-6-4 0,4 1-28 16,-4-9-16-16,9 2-24 0,4-25-18 0,-7 30-29 15,7-30-24-15,0 0-46 0,0 0-78 16,0 0-116-16,0 0 140 0,-7-34 254 0</inkml:trace>
  <inkml:trace contextRef="#ctx0" brushRef="#br0" timeOffset="4859.58">7159 12732 1118 0,'-25'-22'284'0,"25"22"-129"16,0 0-40-16,0 0-24 0,0 0-36 0,0 0-8 16,0 0-14-16,2 22-3 0,-2-22-6 15,17 32-5-15,-2-13-13 0,2-1-2 0,3-1-4 16,6-1-5-16,5-2-13 0,2-3-19 15,9 1-36-15,-3-12-44 0,15 15-84 0,-14-25-96 16,24 8-280-16,3 3 56 0,-9-16 387 0</inkml:trace>
  <inkml:trace contextRef="#ctx0" brushRef="#br0" timeOffset="5362.5956">8038 12673 789 0,'-2'-29'342'15,"2"29"-17"-15,-17 8-226 0,17-8-33 0,0 0-16 0,0 0-14 16,0 0-14-16,-23 20-17 0,23-20 30 0,-23 36-26 15,7-12 30-15,2 5-15 0,-3 2-9 16,2 1 6-16,-4 1-6 0,4 1 8 0,-2 0-8 16,2 1 4-16,-1-2-6 0,4-2 3 15,0-5-8-15,3-5 2 0,3-4-7 0,6-17-2 16,-5 19 0-16,5-19-2 0,0 0 0 0,0 0 0 16,0 0-1-16,22-1 3 0,-22 1 2 0,25-28-1 15,-10 0 3-15,4-4-5 0,0-7 5 0,2-2-5 16,-1-1 7-16,-1-2-5 0,-1 2 10 15,-1-1-11-15,-2 0-9 0,0 3 19 0,-2 0-19 16,-3 5 20-16,1 2-6 0,-2 4-6 0,-1 5 0 16,-1 3 0-16,-7 21 0 0,7-21 0 0,-7 21 0 15,0 0 0-15,0 0 0 0,0 0 0 0,0 0 0 16,0 0 0-16,17 30 0 0,-9-11 0 16,1 7 0-16,1 1 0 0,-1 7 0 0,0 3 0 15,1 3 0-15,-3 1 0 0,3 0 0 16,-3-1-6-16,3-2-13 0,1-1-2 0,2-1-22 15,-1-6-5-15,5 5-23 0,-5-13-33 0,14 16-115 16,-26-38-172-16,19 25-189 0,-2-8 36 0,-17-17 544 16</inkml:trace>
  <inkml:trace contextRef="#ctx0" brushRef="#br0" timeOffset="6042.9586">8013 12822 1213 0,'-20'-4'363'0,"20"4"-246"0,0 0-88 16,0 0-18-16,17 6 3 0,-17-6 6 0,22 1 8 16,-2 1 4-16,2-7-5 0,6 1-5 0,3-2-8 15,4-4-5-15,4 0-3 0,1-1-1 16,3-3 2-16,-2 3-5 0,0-1 2 0,-5 0-5 16,-1 1 3-16,-3 2-3 0,-4 0-14 0,-5 3 15 15,-4 0-16-15,-19 6 17 0,25-3 1 0,-25 3 1 16,0 0 5-16,0 0 7 0,0 0 1 0,0 0 0 15,-3 19 10-15,3-19-20 0,-17 26 11 0,17-26-15 16,-26 33-3-16,10-14 4 16,0 2-5-16,0 2 6 0,0 0-8 0,2 2 3 15,0 1-2-15,3-3 3 0,2-1 1 0,1-2 2 16,4-1-4-16,0-2 1 0,4-17-2 0,-1 25 4 16,1-25-4-16,0 0 0 0,0 0 0 0,0 0-1 15,0 0 0-15,24 6 1 0,-24-6 2 0,19-31 1 16,-5 8 2-16,-1-6-3 0,3-1 4 0,-1-1-7 15,-2-2 10-15,-1 3-4 0,-1-2 3 16,-1 3 0-16,-3-1-14 0,-2 2 18 0,0 0-18 16,-3 3 19-16,2 3-7 0,0 5 0 0,-4 17 1 15,4-21-5-15,-4 21 2 0,0 0-2 0,0 0 0 16,0 0 0-16,0 0-2 0,0 0 0 0,0 0-1 16,9 21 4-16,-9-21-1 0,10 29 1 0,-5-12-2 15,2 1-8-15,0-1 22 0,-7-17-24 16,21 31 21-16,-21-31-10 0,25 25-4 15,-25-25 4-15,31 17 3 0,-13-12-3 0,3-3 0 16,2-3 0-16,1-4 0 0,3-2 0 0,1-3 2 16,1-2-2-16,1-5-11 0,-2 1 13 0,-1-3-11 15,-4 0 23-15,-3-1-3 0,-3 0-5 0,-4 1-6 16,-2 2 0-16,-11 17 0 0,13-28 0 0,-13 28 0 16,5-18 0-16,-5 18 0 0,0 0 0 15,0 0 0-15,0 0 0 0,0 0 0 0,0 0 0 16,0 0 0-16,-20 12 0 0,20-12 0 0,-16 37 0 15,5-10 0-15,1 4 0 0,2 1 0 0,-2 0 0 16,4 2 0-16,0-5-10 0,1 3-10 16,1-6-1-16,4 1-7 0,1-5 1 0,7-1-13 15,-8-21-9-15,19 36-28 0,-19-36-35 0,34 26-77 16,-34-26-115-16,22-8-257 0,5 6 42 16,-8-18 430-16</inkml:trace>
  <inkml:trace contextRef="#ctx0" brushRef="#br0" timeOffset="6527.3367">9353 12698 1177 0,'0'0'376'16,"0"0"-273"-16,0 0-27 0,0 0-19 15,0 0-10-15,0 0-11 0,0 0-10 0,0 0-13 16,0 0-5-16,0 0-7 0,0 0-1 16,-12 23 3-16,12-23 4 0,1 21-2 0,-1-21 4 15,1 28-6-15,-1-28 1 0,0 31-3 0,0-14 4 16,-1 2-4-16,1 2 3 0,0 2-5 0,0-1 2 15,-1-2-1-15,1 1 3 0,-1-1-2 0,1 3 4 16,1-2-7-16,-2-2 6 0,2-2-7 16,-1-17 0-16,1 27 0 0,-1-27-3 0,4 18 0 15,-4-18-1-15,0 0 0 0,0 0-2 0,0 0 2 16,0 0 4-16,0 0 1 0,0 0 3 0,13-21 2 16,-12 5-4-16,2-5 4 0,-2-1-1 0,0-1 3 15,0-1-1-15,-1 1 2 0,2-2-5 16,-1-3 4-16,1-2-9 0,2-5 7 0,-1-3-6 15,4-3-9-15,-1-4 19 0,5-2-23 16,0-1 18-16,4-2-4 0,5 4-5 0,2 5 9 16,2 6-6-16,2 7 7 0,-3 6-4 0,0 7 5 15,-1 4 0-15,-3 5 3 0,-1 2-2 0,-18 4 1 16,30 4-2-16,-30-4-1 0,23 17 1 0,-23-17-4 16,19 27 2-16,-10-8-2 0,-3 0 4 0,-1 4-5 15,-3 2 4-15,-3 3-5 0,-2 1 2 16,-2 1-2-16,-2-1 6 0,-3-1-7 0,0-1-2 15,-3-3 19-15,-1 1-23 0,-1-3 23 16,-2 0-12-16,-2-4-3 0,-1-2 1 0,1-3-5 16,-2-2-6-16,2-3-14 0,0-4-17 0,19-4-34 15,-34-5-54-15,34 5-161 0,0 0-304 0,0 0 9 16,-12-22 377-16</inkml:trace>
  <inkml:trace contextRef="#ctx0" brushRef="#br0" timeOffset="7042.9767">10033 12493 1321 0,'0'0'120'0,"0"0"-78"0,0 0-9 0,0 0 8 16,0 0 6-16,0 0-1 0,0 0-4 16,0 0-4-16,0 0-3 0,0 0-3 0,12 17-5 15,-12-17 0-15,4 31-2 0,-6-10 1 0,-3 3-7 16,1 4 1-16,-6 1-7 0,1 2-6 0,-3-1 21 16,1 2-22-16,0-3 20 0,-1 0-10 0,2-2-7 15,2-3-8-15,-1-3-1 0,5-2 0 0,4-19 0 16,-8 30 0-16,8-30 0 0,3 19 0 15,-3-19 0-15,0 0 0 0,23 17 0 0,-23-17 0 16,31 4 0-16,-10-5 0 0,3-4 0 16,1-1 0-16,0-2 0 0,1-1-6 0,-1 1-28 15,-3 0-10-15,3 3-16 0,-7-4-28 0,7 11-54 16,-16-19-136-16,10 15-333 0,2-1 37 0,-21 3 365 16</inkml:trace>
  <inkml:trace contextRef="#ctx0" brushRef="#br0" timeOffset="7308.6114">10494 12550 1606 0,'0'0'121'0,"0"0"-56"15,-19-23-7-15,19 23-7 0,0 0-7 0,0 0-11 16,0 0-11-16,0 0-9 0,0 0-7 0,-6 26-3 15,3-8-3-15,0 7 5 0,-3 4-3 0,-1 2-4 16,-4 4 17-16,0 1-19 0,0 3 13 0,-1 0-9 16,2 0 0-16,0-4-1 0,4-2-7 0,2-4-6 15,1-1-10-15,1-2 1 0,5-3-17 0,-3-23-8 16,10 31-23-16,-10-31-30 0,22 13-60 16,-22-13-69-16,29-15-220 0,-11 5-98 0,-6-17 221 15</inkml:trace>
  <inkml:trace contextRef="#ctx0" brushRef="#br0" timeOffset="7511.7224">10546 12470 1611 0,'-30'-5'165'16,"30"5"-96"-16,0 0-32 0,0 0-11 0,0 0-13 16,0 0-7-16,0 0 1 0,0 0-1 0,20 8 1 15,-20-8-2-15,36-2-3 0,-12-3-1 0,3 0 0 16,-1-2-5-16,4 1-5 0,-2-2-9 0,3 3-11 15,-2-3-13-15,4 6-20 0,-7-6-28 0,5 12-45 16,-31-4-95-16,42-16-276 16,-24 18-47-16,-18-2 276 0</inkml:trace>
  <inkml:trace contextRef="#ctx0" brushRef="#br0" timeOffset="7714.8326">10449 12801 1150 0,'-17'-2'436'0,"17"2"-282"0,0 0-118 0,0 0-10 16,0 0 7-16,0 0 7 0,24 0-4 0,-24 0-4 15,32-16-4-15,-9 5-9 0,2-2-7 16,4-2-9-16,1 1-2 0,-2-1-6 0,-2 4-14 16,-4 2 7-16,0 3-24 0,-22 6 13 0,34-10-25 15,-34 10 0-15,28-1-31 0,-28 1-19 16,22 10-73-16,-22-10-225 0,0 0-170 0,0 0 62 15,-22 18 504-15</inkml:trace>
  <inkml:trace contextRef="#ctx0" brushRef="#br0" timeOffset="7855.4816">10383 13045 1639 0,'9'21'193'16,"-9"-21"-123"-16,0 0-26 0,0 0-12 0,0 0-12 16,0 0-1-16,21 5-1 0,1-14-6 15,6-3-12-15,8-3 0 0,4-4 0 16,2 0 0-16,3 1 0 0,1 1 0 0,-1-2-33 15,4 7-36-15,-9-11-81 0,23 15-353 0,-18-6-146 16,0 2 24-16,2 9 608 0</inkml:trace>
  <inkml:trace contextRef="#ctx0" brushRef="#br1" timeOffset="13202.4834">1238 13753 358 0,'0'0'67'0,"0"0"-15"16,19-13 30-16,-19 13 28 0,0 0 20 16,0 0-8-16,0 0-24 0,0 0-20 0,0 0-12 15,0 0-11-15,0 0-5 0,0 0-6 0,0 0-1 16,0 0-3-16,-14 17-1 0,14-17-2 0,0 0-3 15,0 0-9-15,0 0-7 0,-16 21-9 0,16-21-4 16,-7 22-2-16,7-22 1 0,-10 36-4 0,4-11 5 16,-3 5-8-16,1 4-8 0,-3 3 25 0,-1 6-24 15,-3 1 26-15,2 3-3 0,-2-3-5 16,4-1 12-16,0-4-6 0,4-4 5 16,2-6-11-16,4-6 3 0,1-23-10 0,5 23 1 15,-5-23-4-15,0 0 2 0,18 3 1 0,-18-3 2 16,19-14 10-16,-19 14 4 0,21-27 8 0,-9 5-3 15,-2-7-1-15,1-5-14 0,-1-6 4 0,0-1-10 16,0-4 9-16,1-1-12 0,-2 3-9 16,0-1 23-16,-1 1-24 0,-2 1 26 0,-1 3-7 15,-2 0-10-15,0 3 9 0,-3 2-10 0,1 3 7 16,-2 4-6-16,0 2 6 0,-1 6-5 0,2 19 4 16,-2-24-3-16,2 24 2 0,0 0 1 0,0 0-2 15,0 0 1-15,0 0-2 0,0 0-3 0,0 0 2 16,0 0 3-16,0 0 2 0,22 27 7 0,-22-27-4 15,22 31 2-15,-10-12-6 16,0-1 3-16,0 3-2 0,-1 0 3 0,0 0-2 16,1 1 0-16,-1-1-5 0,2-2 3 0,-13-19-4 15,31 29 2-15,-13-22 0 0,2-2 1 0,1-4 0 16,0-3-1-16,2-4 4 0,-1-3 0 0,0-4 2 16,0-1 0-16,-1-5 4 0,1 0 1 0,-3-3 6 15,-1-1-6-15,-1 2 3 0,-2-2-9 0,-4 1 6 16,0 1-8-16,-2 1 5 0,-1 3-6 15,-8 17 0-15,12-24 1 0,-12 24-2 0,0 0-1 16,0 0 0-16,0 0-1 0,0 0 0 16,0 0 2-16,0 0-3 0,13 26 3 0,-9 0-3 0,-2 5 4 15,0 4-4-15,-4 3 5 0,0 2-7 16,-2 1 3-16,2 1-11 0,-2-3-11 0,5-1 13 16,1-4-26-16,2-1 15 0,3-7-17 15,5 1-14-15,-1-10-10 0,9 7-44 0,-20-24-21 16,43 29-72-16,-43-29-67 0,40-6-237 0,-8 12 35 15,-32-6 416-15</inkml:trace>
  <inkml:trace contextRef="#ctx0" brushRef="#br1" timeOffset="13577.4594">2194 13800 1260 0,'0'0'107'15,"-15"-24"-77"-15,15 24-5 0,-23-13 8 0,23 13 4 16,-26-5 2-16,26 5-2 0,-29 5-3 0,29-5 1 15,-30 14-5-15,30-14 1 0,-26 28-3 0,14-9 3 16,-2 2-2-16,3 3-1 0,-3 3-6 0,4 0-16 16,2 1 19-16,2 4-22 0,1-4 22 0,3 1-10 15,0-4-7-15,4-2 0 0,1-5-7 16,3-1 2-16,-6-17-1 0,17 22-1 0,-17-22-3 16,23 13 2-16,-23-13-2 0,28 3 2 0,-28-3 1 15,33-13-1-15,-15 0 3 0,-1-5-4 0,3-3 3 16,-3-2-4-16,-1-2 2 0,0 1-5 0,-3 0 6 15,-1 1-4-15,-1 2-9 0,-4 2 26 16,-7 19-25-16,11-30 24 0,-11 30-12 16,3-20-1-16,-3 20 2 0,0 0-1 0,0 0 0 15,0 0 0-15,0 0-8 0,0 0-3 0,0 0-6 16,-11 17-2-16,11-17-3 0,-5 33-11 0,4-13 21 16,-2 1-36-16,5 3 16 0,-4-3-25 0,8 5-22 15,-6-26-16-15,13 43-47 0,-13-43-56 0,21 27-89 16,-7-6-192-16,-14-21 67 0,42 19 411 0</inkml:trace>
  <inkml:trace contextRef="#ctx0" brushRef="#br1" timeOffset="14117.546">2597 13776 1032 0,'-22'20'192'0,"-3"-17"-73"0,12 14-11 0,-11-7-27 15,9 9-11-15,-7-3-17 0,6 8-7 0,-5-2-9 16,5 2-17-16,-2-1 22 0,5 3-30 0,1 0 22 16,4 0-13-16,2 0-10 0,4-3 0 0,3 0-5 15,3-4-1-15,-4-19-6 0,16 27 2 0,-16-27-5 16,24 9 4-16,-24-9-2 0,30 0 2 0,-13-5 3 16,2-2-2-16,-1-4 3 0,0-1-3 15,0-2-3-15,-1-3 0 0,-2-1 1 0,-2-2-1 16,-2 1 5-16,-1-2-6 0,-2 3 6 0,-1 1-7 15,-7 17-14-15,7-24 10 0,-7 24-16 0,0 0 27 16,2-18-12-16,-2 18 19 0,0 0-15 16,0 0 3-16,0 0-7 0,0 0-17 0,-9 19 28 15,9-19-28-15,-8 33 36 0,5-9-9 0,-1 5-3 16,-1 3 8-16,0 3-11 0,0 1 8 16,0 4-8-16,1 0 9 0,-1 3-8 0,0 1 9 15,0-1-10-15,1 2 7 0,2-2-6 0,0-1 8 16,-2-3 8-16,-1-7-25 0,1-2 24 0,-1-2-24 15,1-6 13-15,1-3 8 0,3-19-3 0,-10 23 3 16,10-23-3-16,0 0-1 0,0 0 0 0,-19 14 0 16,19-14-2-16,0 0-3 0,-26-25 2 15,26 25-3-15,-20-30 4 0,10 12-2 0,-1-5-13 16,3 0 33-16,-1-3-23 0,3-1 24 0,1-2-8 16,3-3-10-16,2-1 3 0,3-5-6 0,5-3 6 15,5-4-9-15,4-2 9 0,4-3-11 0,4 3 8 16,2 1-16-16,2 9-7 0,-2-1-29 0,2 13-23 15,-9-6-30-15,11 21-92 0,-20-18-119 0,10 15-244 16,6 8 26-16,-27 5 499 0</inkml:trace>
  <inkml:trace contextRef="#ctx0" brushRef="#br1" timeOffset="14581.9628">2933 13879 1159 0,'0'0'273'0,"-24"2"-185"16,24-2-17-16,0 0-5 0,0 0-17 0,0 0-6 15,0 0-8-15,-20-8-7 16,20 8-6-16,0 0-8 0,0 0-6 0,0 0-6 15,-11 24 0-15,11-24-2 0,-6 30-8 0,1-13 29 16,2 6-23-16,-1-2 26 0,-1 3-11 0,2-2-5 16,-2-3 3-16,2-2-6 0,3-17 2 0,0 24-4 15,0-24-3-15,0 0-1 0,0 0 2 0,0 0 0 16,0 0 1-16,0 0 1 0,0 0-1 0,20 1 1 16,-20-1 1-16,11-22 1 0,-5 6-2 15,2-7 3-15,3-3-3 0,-1 0-9 0,2-1 17 16,1-1-22-16,1 3 19 0,-1-1-8 0,1 5-1 15,-2 1 4-15,-12 20-4 0,20-29 3 16,-20 29-3-16,0 0 2 0,19-18 0 0,-19 18-2 16,0 0 1-16,0 0-3 0,0 0 0 0,13 24 2 15,-13-24 3-15,6 37-2 0,-3-16 2 0,-1 3-4 16,-1 2-8-16,2-2 18 0,0-1-23 16,1 0 13-16,1-2-15 0,2-1-9 0,-7-20-11 15,16 34-15-15,-16-34-15 0,21 29-34 0,-21-29-42 16,25 22-115-16,-25-22-221 0,0 0-62 0,33 17 308 15</inkml:trace>
  <inkml:trace contextRef="#ctx0" brushRef="#br1" timeOffset="14946.1753">3254 13861 1085 0,'0'0'339'16,"-13"20"-263"-16,13-20-28 0,0 21 3 0,0-21-9 15,0 0-6-15,18 20-8 0,-18-20-4 16,25 6-1-16,-5-6-5 0,-1-5 1 16,5-1-3-16,-1-4 0 0,3-1 0 0,0-4-1 15,2-2-8-15,0-1 0 0,0-1-8 0,-3-2 2 16,-2 3-3-16,-6 0 3 0,-17 18-1 0,22-27 5 16,-22 27-2-16,4-19 6 0,-4 19 1 0,0 0 3 15,-15-22-3-15,15 22-1 0,-23-7-8 0,23 7 1 16,-30 6-1-16,13 2-3 0,-1 5 4 15,-2 1-2-15,1 4 3 0,1 3-1 0,-1 2 6 0,1 3-10 16,2 3 8-16,2 0-9 0,3-1-5 16,2-2 24-16,4-5-27 0,3 0 25 0,3-3-15 15,3-1-1-15,-4-17 2 0,14 28-7 0,-14-28-5 16,26 16-11-16,-26-16-6 0,35 3-12 0,-17-10-20 16,13 4-29-16,-11-17-60 0,24 16-109 0,-22-24-122 15,9 4-153-15,15 10 172 0,-16-26 362 16</inkml:trace>
  <inkml:trace contextRef="#ctx0" brushRef="#br1" timeOffset="15305.5599">3963 13674 1199 0,'-19'-7'222'0,"19"7"-137"0,-33 9-14 0,33-9-1 16,-34 13-17-16,34-13-8 0,-37 17-5 15,20-6-3-15,-1-2-4 0,18-9-5 0,-32 23-8 16,32-23-1-16,-29 29-7 0,17-12 2 0,1 0-7 15,3 1-1-15,8-18-4 0,-13 31 0 0,13-31-2 16,-4 24 0-16,4-24-3 0,0 0 4 0,10 23-5 16,-10-23 3-16,0 0 1 0,26 14-4 0,-26-14 4 15,27-3 1-15,-27 3 0 0,29-12 1 16,-29 12-1-16,26-10-2 0,-26 10-1 0,21-7 0 16,-21 7 1-16,0 0 1 0,22-5 0 15,-22 5 1-15,0 0 1 0,0 0-3 0,17 7-1 16,-17-7 1-16,0 0-1 0,4 18 4 0,-4-18-2 15,-1 21-11-15,1-21 23 0,-5 30-24 0,1-13 24 16,-1 1-9-16,-1 0-4 0,6-18 2 0,-14 32-4 16,14-32-3-16,-10 26-5 0,10-26-9 15,-6 21-11-15,6-21-12 0,0 0-14 0,0 0-21 16,12 18-32-16,-12-18-60 0,26-12-124 0,-26 12-246 16,30-36 14-16,0 22 460 0</inkml:trace>
  <inkml:trace contextRef="#ctx0" brushRef="#br1" timeOffset="15493.1237">4201 13717 1142 0,'0'0'322'0,"-13"19"-210"15,13-19-34-15,-21 22-8 0,21-22-24 0,-21 35-5 16,10-16-10-16,2 4-10 0,1 1-6 0,0 4 1 16,2-1-15-16,1-3-7 0,2 0 20 0,-1-3-28 15,3-1 28-15,0-2-17 0,1-1-5 0,0-17-17 16,3 28-1-16,-3-28-4 0,11 20-16 15,-11-20 0-15,0 0-31 0,0 0-30 0,33 4-57 16,-34-25-91-16,15 1-240 0,-14 20 6 0,20-48 358 16</inkml:trace>
  <inkml:trace contextRef="#ctx0" brushRef="#br1" timeOffset="15602.4208">4158 13680 689 0,'-19'-27'165'0,"13"7"-38"15,-8-4-12-15,14 24-22 0,-15-23-34 16,15 23-23-16,0 0-15 0,-21-8-18 0,21 8-25 15,0 0-51-15,0 0-115 0,-15 25-210 0,15-25-73 16,0 0 316-16</inkml:trace>
  <inkml:trace contextRef="#ctx0" brushRef="#br1" timeOffset="16164.9299">4530 13734 1165 0,'-18'0'140'0,"18"0"-33"16,-20 19-16-16,20-19-15 0,-17 24-17 0,11-7-9 16,6-17-9-16,-15 33-2 0,15-33-6 0,-13 34-1 15,9-16-14-15,2 1 0 0,1 0-6 0,1-19-17 16,3 29 29-16,-3-29-30 0,10 21 23 0,-10-21-12 15,0 0-5-15,22 19 2 0,-22-19 0 16,21 2 1-16,-21-2-1 0,23-6 0 0,-23 6 2 16,24-16-2-16,-24 16-12 0,23-24 26 0,-23 24-25 15,22-34 23-15,-11 13-11 0,0-1-4 16,-1-1 3-16,1-1-2 0,-2 2 2 0,1 2-4 16,-1 1 5-16,-9 19-6 0,17-31 6 0,-17 31-4 15,14-19 0-15,-14 19 0 0,0 0-1 0,0 0-2 16,20-11-2-16,-20 11 1 0,0 0-2 15,12 19 6-15,-12-19-2 0,10 34 4 0,-8-12-3 16,-1 2 4-16,0 2-4 0,1-1 3 0,-2 0-7 16,1-2 1-16,1 0-11 0,2-6-17 0,-4-17 16 15,13 26-42-15,-13-26 3 0,20 13-50 0,3 2-83 16,-23-15-142-16,21-17-237 0,2 14 53 0,-11-20 497 16</inkml:trace>
  <inkml:trace contextRef="#ctx0" brushRef="#br1" timeOffset="16664.9389">5021 13701 1558 0,'0'0'71'15,"-22"6"-29"-15,22-6-8 0,-18 12-8 0,18-12-7 16,-19 22 0-16,19-22-3 0,-20 31 3 16,12-13-5-16,0 2-2 0,2 2-1 0,1-1 1 15,0-1-3-15,2 1 4 0,-1 0-6 0,1-2-14 16,0-2 27-16,3-17-27 0,-2 28 24 0,2-28-13 15,0 17-3-15,0-17 0 0,0 0-3 16,0 0 1-16,0 0 0 0,0 0-2 0,0 0 2 16,0 0 1-16,20-14-11 0,-20 14 10 0,19-29-11 15,-9 9 25-15,1-3-13 0,0-1 14 16,0 0-11-16,-1 1-5 0,-1 0 5 0,-1 2-5 16,-1 4 5-16,-7 17-5 0,10-26 3 0,-10 26 0 15,0 0-1-15,0 0 2 0,0 0 0 0,0 0 1 16,0 0-2-16,0 0-1 0,0 0-1 0,0 0-1 15,0 0 2-15,9 20 2 0,-9-20-3 0,3 28 4 16,-3-28-4-16,8 27 2 0,-8-27-3 0,9 19 1 16,-9-19-1-16,0 0 1 15,22 16-2-15,-22-16 4 0,18 2-5 0,-18-2 3 16,26-8 3-16,-26 8-5 0,29-23 7 0,-29 23-4 16,33-30 2-16,-18 13-2 0,-15 17 4 0,24-29 0 15,-24 29 5-15,18-23-1 0,-18 23 0 0,0 0-1 16,14-20-1-16,-14 20-1 0,0 0 1 0,0 0-4 15,0 0-2-15,0 0 1 0,0 0-5 16,0 0 4-16,3 20 1 0,-3-20 0 0,0 27-3 16,-1-8 4-16,1-1-7 0,-1 0-2 0,1 1-13 15,0-2-10-15,3 5-27 0,-3-22-22 0,10 40-53 16,-10-40-147-16,1 22-313 0,-1-22 31 0,9 19 354 16</inkml:trace>
  <inkml:trace contextRef="#ctx0" brushRef="#br1" timeOffset="17211.8731">6088 13667 1438 0,'0'0'130'0,"0"0"-81"0,0 0-13 15,0 0-6-15,0 0-4 0,0 0-10 0,0 0-6 16,0 0-3-16,0 0-5 0,-4 28-1 0,3-10 3 16,-2 4-6-16,0 4 8 0,-3 5-10 15,-2-1 6-15,1 3-6 0,0-2 3 0,2-2 11 16,0-2-34-16,1-1 12 0,-2-6-45 0,6 3-10 16,0-23-25-16,0 30-51 0,0-30-45 15,0 0-54-15,0 0-55 0,0 0-117 0,0 0 195 16,5-24 219-16</inkml:trace>
  <inkml:trace contextRef="#ctx0" brushRef="#br1" timeOffset="17352.4581">6043 13879 723 0,'-16'-20'266'16,"16"20"-52"-16,-22-23-51 0,22 23-22 0,0 0-24 15,-17-14-20-15,17 14-19 0,0 0-18 0,0 0-11 16,0 0-19-16,0 0-12 0,0 0-10 0,0 0-6 16,0 0-2-16,0 0-1 0,0 0 0 0,29-10-5 15,-6 5-6-15,6 1-16 0,2-7-23 0,10 6-42 16,-8-17-80-16,23 21-215 0,-12-10-208 15,1-6 53-15,7 12 470 0</inkml:trace>
  <inkml:trace contextRef="#ctx0" brushRef="#br1" timeOffset="17868.0879">7023 13510 923 0,'0'0'207'0,"-18"-5"-159"0,18 5-13 16,0 0 8-16,-19 7 3 0,19-7-4 0,-23 17-5 16,6-7 0-16,17-10 10 0,-31 29 6 0,18-6 6 15,-6-5-4-15,4 11 5 0,-4-4-11 16,3 6 2-16,-2-3-12 0,5 4-4 0,-2-2-11 16,5 3 2-16,0 0-11 0,6-3 3 15,1-3-10-15,6-2-13 0,3-6 22 0,5-1-26 16,-11-18 25-16,32 31-12 0,-10-22-3 0,4-4 1 15,2-4-1-15,3-5 0 0,4-5 1 0,2-5 0 16,2-3-13-16,0-5 28 0,-4-4-21 0,-3 1 19 16,-4-5-4-16,-4-2-9 0,-6 1 5 15,-3 1-6-15,-6-3 7 0,-5 2-8 0,-2-2 4 16,-6 2-5-16,-2 0 5 0,-4 1-5 0,-3 3 4 16,-3 3-4-16,-3 4 0 0,-3 0-5 0,-1 3 0 15,-3 3-5-15,2 3 1 0,-2 3-3 0,4 5 0 16,2 2-3-16,3 5-6 0,17-4-7 0,-24 15-14 15,24-15-15-15,-7 31-34 16,7-31-43-16,11 38-125 0,-13-20-211 0,2-18-71 16,35 40 228-16</inkml:trace>
  <inkml:trace contextRef="#ctx0" brushRef="#br1" timeOffset="18371.334">7692 13605 806 0,'0'0'261'0,"0"0"-153"0,-31 23-33 0,19-3-9 16,-7-3-24-16,2 8-14 0,-6 0-15 0,2 4 6 15,-2 2-7-15,1-1 9 0,-1 0-12 0,2 3 3 32,0-5 8-32,3-2-14 0,2-4 13 15,3-4-33-15,13-18 13 0,-15 20-26 0,15-20-15 16,0 0-18-16,0 0-19 0,0 0 1 0,20-20-13 15,-13-3 1-15,11 7-41 0,-7-10 1 0,6 4 8 16,-4-4 31-16,-1 0 46 0,-3 2 34 0,-1 1 43 16,-2 2 33-16,-5 1 41 0,-1 20 32 0,-4-32 16 15,4 32 9-15,-11-17-15 0,11 17-16 0,0 0-25 16,0 0-23-16,-26 0-24 0,26 0-16 16,0 0-16-16,-19 22-7 0,19-22-8 0,-7 26-3 15,7-26-2-15,1 31 0 0,3-14-6 0,2 0 3 16,4 0-7-16,-10-17 3 0,30 29-6 15,-9-19-5-15,3-1-15 0,1-5-14 0,9 4-34 16,-8-13-24-16,17 15-58 0,-18-22-85 0,19 11-161 16,-5 1-113-16,-10-18 242 0</inkml:trace>
  <inkml:trace contextRef="#ctx0" brushRef="#br1" timeOffset="18827.0249">7958 13631 1414 0,'-13'19'87'0,"13"-19"-44"16,-23 15 0-16,23-15-2 0,-21 24-7 16,21-24-3-16,-18 35 2 0,8-17-4 0,5 5 4 15,0-2-9-15,5 3 3 0,0-2-8 0,3-2 2 16,1-1-7-16,-4-19-2 0,16 27-6 0,-16-27 0 16,25 16-2-16,-25-16 0 0,30 6 0 0,-12-7-4 15,1-4 2-15,1-4-2 0,1-4 3 0,0-4-2 16,-2-1 3-16,-2-3-5 0,0 0 4 15,0-2-5-15,-2 1 6 0,-2 3-6 0,-1 0 5 16,-3 2-3-16,-9 17-1 0,16-25-1 0,-16 25 0 16,0 0 2-16,0 0 1 0,0 0 1 0,0 0-3 15,0 0 1-15,0 0-3 0,8 18 3 0,-10 4-2 16,-1 6 5-16,-2 6-6 0,-1 2 8 0,0 6-8 16,-1 1-16-16,-2 3 19 0,1 2-20 15,-3 2 23-15,-1-1 3 0,-2 1-7 16,1-4 10-16,0-3-5 0,-1-3 8 0,3-6-11 15,0-4 9-15,0-6-9 0,3-3 5 0,8-21 4 16,-17 27-3-16,17-27 6 0,0 0 3 0,-22 12-4 16,22-12 0-16,0 0-9 0,-20-16-3 0,20 16 0 15,-15-28-2-15,9 9 6 16,-2-5-9-16,3-3-2 0,2-2-14 0,0-1-8 16,1-2-14-16,4 2-10 0,-4-5-20 15,8 10-31-15,-11-19-74 0,22 25-132 0,-11-13-243 16,0-4 19-16,10 17 420 0</inkml:trace>
  <inkml:trace contextRef="#ctx0" brushRef="#br1" timeOffset="19478.2444">8718 13609 771 0,'0'0'256'0,"-23"2"-130"0,23-2-24 16,0 0-4-16,0 0-19 0,-22 5-19 0,22-5-8 16,-22 4-1-16,22-4 4 0,-29 7-5 15,29-7-5-15,-32 12-5 0,32-12-4 0,-32 18-4 16,15-4 2-16,-3-1-6 0,3 4-1 0,17-17-8 16,-30 33-3-16,30-33-8 0,-23 31-1 0,23-31-4 15,-15 29 0-15,15-29-2 0,-6 24 0 0,6-24-1 16,1 17 2-16,-1-17-2 0,0 0 2 15,17 12 0-15,-17-12-2 0,20 0 1 0,-20 0 0 16,26-12 1-16,-9 1-1 0,2-3 1 0,0-3-3 16,1-2 2-16,-2-2-2 0,0 0 4 0,0 0-7 15,-2-1 2-15,1 1-2 0,-2 2 3 0,-15 19 0 16,22-28 2-16,-22 28-2 0,0 0 2 16,15-18-2-16,-15 18 0 0,0 0-1 0,0 0-2 15,0 0-2-15,0 0 4 0,0 29 1 16,0-5 0-16,0 4 8 0,0 6-10 0,-1 5 5 15,-1 3-5-15,-2 5 4 0,2 1 10 0,-2 3-18 16,2-1 18-16,-2-1-17 0,-1-1 4 0,-1-4 8 16,0-1-6-16,-1-3 10 0,-1-3-12 0,0-2 9 15,-3-5-2-15,-1-3 4 0,0-6 0 0,12-21-3 16,-24 27-6-16,24-27 0 0,-23 16 0 16,23-16 0-16,-25 1 0 0,25-1 0 0,-28-13 0 15,11-2 0-15,2-1-22 0,-1-9-12 0,4 2-14 16,-1-6-20-16,8 6-29 0,-10-15-63 0,25 21-138 15,-14-15-285-15,6-4 26 0,6 11 378 0</inkml:trace>
  <inkml:trace contextRef="#ctx0" brushRef="#br1" timeOffset="20013.301">9021 13720 1303 0,'0'0'148'15,"0"0"-79"-15,0 0-10 0,2 24 0 0,-2-24-15 16,0 0-9-16,26 19-9 0,-26-19-1 0,27 8 0 16,-10-3-4-16,-17-5-4 0,34-1-2 0,-16 0-7 15,0-3-2-15,0-2-2 0,-18 6-3 0,31-12 1 16,-31 12-2-16,29-17 3 0,-29 17-2 15,24-20 1-15,-24 20-2 0,16-24 1 0,-16 24-2 16,6-29 3-16,-6 29 0 0,-2-26 2 0,2 26-2 16,-10-22 2-16,10 22-3 0,-22-19 4 0,22 19-3 15,-30-9-1-15,12 9 3 0,-2 5-3 16,-1 1 5-16,1 4 3 0,-1 3 2 0,0 0-1 16,3 4 2-16,1 0-3 0,1 2 1 0,4 1-6 15,4-2 5-15,2-1-6 0,6-17 0 16,-3 30-3-16,3-30-1 0,11 27-2 0,-11-27 3 15,27 21-1-15,-8-12 3 0,4-4-10 0,4-4-5 16,4-1-9-16,1-6-14 0,6 0-12 0,-1-7-17 16,6 5-29-16,-9-13-31 0,14 15-40 0,-20-20-56 15,18 21-57-15,-14-3-184 0,-7-16 35 0,13 19 408 16</inkml:trace>
  <inkml:trace contextRef="#ctx0" brushRef="#br1" timeOffset="20310.1841">9603 13607 1094 0,'-30'-8'285'0,"30"8"-158"15,-22 10-45-15,22-10-13 0,-24 18-27 0,24-18-12 16,-24 27-9-16,13-10-2 0,-2 0-4 0,5 1 3 16,-2 1-7-16,3 2 5 0,2-3-4 0,1 2 6 15,4-20-7-15,0 32 2 0,0-32-3 16,5 19-4-16,-5-19 1 0,0 0-2 0,21 14 2 16,-21-14 3-16,22-3 1 0,-22 3 1 0,30-19 1 15,-13 2-4-15,3-5 6 0,0-1-5 0,0 0 5 16,-2 1-6-16,-1 3 3 0,-4 2-6 0,-13 17 1 15,24-30-7-15,-24 30 0 0,18-21 0 16,-18 21 0-16,0 0 0 0,0 0 0 0,0 0 0 16,0 0 0-16,0 0 0 0,0 0 0 15,18 10 0-15,-18-10 0 0,5 31 0 0,-3-9-5 16,0-1-14-16,0 2-13 0,0-3-7 0,5 3-25 16,-5-6-16-16,13 10-47 0,-15-27-74 0,31 31-166 15,-10-16-212-15,0-9 74 0,15 12 477 0</inkml:trace>
  <inkml:trace contextRef="#ctx0" brushRef="#br1" timeOffset="21560.2115">10837 13636 1056 0,'0'0'157'0,"0"0"-83"0,-17-2-26 15,17 2-9-15,0 0-17 0,0 0-12 16,0 0-2-16,0 0 3 0,0 0 6 0,25 4 5 16,-25-4 2-16,27-6 0 0,-27 6 2 0,32-10-5 15,-14 4-4-15,4 1-6 0,1 1-5 16,0-1-3-16,2 0-2 0,1 1 0 0,1 1-1 16,-1 0 0-16,2 2 0 0,2 0 1 0,-1 1 1 15,0 0 0-15,1 0-1 0,0 0-1 0,0 0 0 16,2 1 0-16,-1-1-1 0,3 0 1 0,3-1 0 15,-1 0 0-15,1-2 0 0,2 1 0 0,0-1 1 16,2 0-1-16,0 0 2 0,3 1 0 0,2 0 3 16,0 0 2-16,1 2 0 0,0 2 1 15,1 0-5-15,-1 2 1 0,0 0-1 16,1 2-1-16,0 2 2 0,0-1 1 0,-1 0 1 16,2 2 7-16,1-1-2 0,2 1 4 0,-1-3-1 15,6 1 2-15,-2-3 1 0,3 0 2 0,2-4-2 16,3 2-2-16,1-5-3 0,0 0-2 0,2-4-3 15,1 1-2-15,1-1 2 0,2 0-5 0,-1-2 3 16,2 2-4-16,-2 0 2 0,-1 0-2 16,-1-1 2-16,-3 0-3 0,1 2 3 0,-3 1-3 15,-2 0 0-15,-2 3 1 0,-4-1-2 0,-2 2 2 16,-2 1-1-16,-3-1 0 0,-4 1 0 0,-3 0 0 16,-4 1 1-16,-3-1-1 0,-2-1 1 0,-3 0-1 15,-3-2 1-15,0 2-1 0,-6 0 0 16,2-3 0-16,-4 2 1 0,1-2-1 15,-18 4 1-15,30-7 0 0,-30 7-1 0,26-8-1 16,-26 8 1-16,22-6-1 0,-22 6 2 0,17-4 0 16,-17 4 0-16,0 0-2 0,17-4-3 0,-17 4-3 15,0 0 1-15,0 0-1 0,19 1 0 0,-19-1 2 16,0 0 1-16,0 0 0 0,0 0 1 0,0 0 1 16,0 0 0-16,0 0 2 0,0 0 2 0,0 0 2 15,0 0 5-15,0 0 3 0,0 0 0 16,0 0-2-16,0 0-5 0,0 0-4 0,-18 3 1 15,18-3 0-15,-17-3 0 0,17 3-1 16,-19-6 2-16,19 6-1 0,-22-8 4 0,22 8-1 16,-27-9 2-16,27 9-1 0,-29-10 2 0,29 10-3 15,-28-14 0-15,28 14-1 0,-32-14 1 0,32 14 1 16,-29-15 2-16,29 15-1 0,-27-13-2 0,27 13-1 16,-24-12-3-16,24 12 0 0,-18-10 3 15,18 10-2-15,0 0 4 0,-19-8-2 0,19 8-4 16,0 0 2-16,0 0-3 0,0 0-1 0,0 0 1 15,0 0-3-15,0 0-1 0,0 0 1 0,0 0 0 16,0 0 3-16,0 0 2 0,28 14 0 0,-8-13 2 16,1-1-2-16,2-1-1 0,3-1 1 0,6 1-1 15,2-2-1-15,1 2 1 16,3 1-1-16,-2 1 0 0,1 2 1 0,-2 1 0 16,-2 2 0-16,-3 2 2 0,-2 1-2 0,-4 4-1 15,-4-1 3-15,-3 2-6 0,-17-14 6 0,25 30-3 16,-25-30 2-16,8 32-1 0,-9-14 4 0,-6 0 1 15,-3 3 6-15,-6 0-3 0,-3 1 5 0,-5 0-4 16,-3 0 2-16,-5-1-3 0,-1-1 0 0,-5 0-5 16,-2 0-1-16,0-1-2 0,-2-1 0 15,3-2 0-15,2-3 0 0,7-3 0 0,4-3-1 16,7-4-7-16,19-3-6 0,-23 0-16 0,23 0-15 16,0 0-24-16,0-29-31 0,22 21-79 0,-14-26-183 15,26 11-219-15,6-1 20 0,-1-11 465 16</inkml:trace>
  <inkml:trace contextRef="#ctx0" brushRef="#br1" timeOffset="22497.7455">15362 13235 1115 0,'-10'-24'326'15,"10"24"-256"-15,0 0-34 0,-11-18-7 16,11 18 3-16,0 0 2 0,0 0 0 0,0 0-5 16,0 0-8-16,-21-12-7 0,21 12-9 0,0 0 0 15,-24 31 1-15,16-11 9 0,-6 5-3 16,1 7-11-16,-4 0 28 0,1 7-24 0,-2-2 25 15,2 6-3-15,-2-3-9 0,0 0 7 0,2-4-8 16,1-2 4-16,4-6-10 0,4-6 0 0,7-22-10 16,-7 25 1-16,7-25-3 0,0 0 0 15,0 0 1-15,0 0 0 0,18 6 0 0,-18-6 1 16,19-16 2-16,-19 16-2 0,27-35 3 0,-10 8-4 16,1-2 2-16,1-2-4 0,-2-3 5 0,1 0-6 15,-2 0 6-15,-1-1-5 0,0 1-6 0,-2 0 21 16,-2 2-21-16,-2 0 20 0,-3 3-8 0,0 3-5 15,-2-2 3-15,-1 5-2 0,0 1 2 16,-1 4-2-16,-2 18 1 0,1-23-1 16,-1 23 1-16,0 0 2 0,0 0 2 0,0 0-1 15,0 0-2-15,0 0-2 0,0 0-2 0,0 0 3 16,8 21 0-16,-8-21 1 0,9 30-2 0,-4-13 1 16,3 0-3-16,-8-17 3 0,18 29-3 0,-18-29 4 15,23 26-2-15,-23-26 2 0,32 20 1 0,-13-14-1 16,2-4 1-16,1-1-1 0,-2-5 5 15,6-3-2-15,-1-2-5 0,3-3 0 0,1-2 0 16,1-1 0-16,-4-3 0 0,0 1 0 0,-5-2 0 16,-2 1 0-16,-19 18 0 0,31-30 0 0,-31 30 0 15,21-22 0-15,-21 22 0 0,0 0 0 16,0 0 0-16,0 0 0 0,0 0 0 0,0 0 0 16,0 0 0-16,0 0 0 0,10 26 0 0,-11-3 0 15,-3 7 0-15,-2 3 0 0,-1 0 0 16,0 3 0-16,-1-1 0 0,2-2 0 0,5 1 0 15,1-3-5-15,5-4-16 0,2-1-5 0,4-1-10 16,1-5-8-16,6 1-17 0,-18-21-19 0,43 28-35 16,-43-28-60-16,55 15-110 0,-35-13-254 0,11-9 26 15,5 7 367-15</inkml:trace>
  <inkml:trace contextRef="#ctx0" brushRef="#br1" timeOffset="22875.5354">16262 13325 1083 0,'-18'-9'348'0,"3"-9"-283"0,15 18-24 0,-16-30-11 16,16 30 8-16,-19-22-5 0,19 22 4 0,-22-11 6 16,22 11 0-16,-25 2 1 0,25-2-13 0,-26 9-8 15,26-9-1-15,-31 22-3 0,17-5-14 16,-2 2 27-16,0 4-26 0,0 0 25 0,2 3-11 16,0-1-10-16,2-1 2 0,2 0-8 0,2-2 5 15,2-1-8-15,3-2 4 0,3-19-4 0,4 28 1 16,-4-28-1-16,13 20-1 0,-13-20-1 0,26 11 1 15,-8-9-1-15,2-5 1 0,3-3 0 16,1-5-2-16,0-2 3 0,2-4-3 0,-3-1 1 16,1-3-2-16,-2 0 3 0,1-1-3 15,-2 0 6-15,-3 0-7 0,-2 3 7 0,-3-1-6 16,-13 20-6-16,20-30 6 0,-20 30-6 0,10-17 8 16,-10 17 1-16,0 0 2 0,0 0 0 0,0 0-1 15,0 0-2-15,0 0-2 0,0 0 4 0,-19 14-9 16,19-14 8-16,-15 33-9 0,7-12 1 0,1 0-3 15,3 2-8-15,1-2-3 0,3 4-21 16,-2-6-8-16,9 4-23 0,-7-23-18 0,18 36-28 16,-18-36-35-16,30 26-62 0,-30-26-47 0,37-4-190 15,-3 12 34-15,-14-22 382 0</inkml:trace>
  <inkml:trace contextRef="#ctx0" brushRef="#br1" timeOffset="23407.2816">16656 13326 1338 0,'-21'-11'187'0,"0"-5"-97"0,21 16-11 16,-29-15-12-16,29 15-21 0,-29-8-8 0,29 8-7 16,-29-1-3-16,29 1-7 0,-28 9-4 0,28-9-22 15,-27 19 14-15,27-19-16 0,-25 33 25 0,14-12-6 16,0 1 7-16,2 4-7 0,3 0-5 16,0 1 2-16,4-1-6 0,2-1 3 0,2-4-7 15,2-4 5-15,-4-17-4 0,13 26 2 16,-13-26 0-16,24 15-1 0,-24-15 1 0,31 5-2 15,-31-5 1-15,29-8-1 0,-12-1 1 0,-17 9-1 16,33-26 2-16,-15 9-3 0,-2-4 3 0,0 1-3 16,-2-2 2-16,0-1-2 0,-1 4 3 0,-1-1-4 15,-1 3 2-15,-11 17-7 0,16-27 0 0,-16 27-2 16,0 0 3-16,11-17 1 0,-11 17 2 16,0 0 0-16,0 0 3 0,-1 18-1 0,1-18-2 15,-5 36 2-15,0-12-5 0,-1 6 6 0,-4 4-6 16,2 4 7-16,-3 3-6 0,-1 2 6 15,-1 6-19-15,1-2 11 0,0 3-7 0,-1-3 11 16,-1-1 4-16,2-4-5 0,0-3 17 0,1-2-20 16,1-5 21-16,-1-5-10 0,0-4-4 0,3-2 5 15,8-21-4-15,-20 28 1 0,20-28-3 16,0 0 3-16,-23 20 1 0,23-20 2 0,0 0-1 16,-17-4-2-16,17 4 0 0,-12-21 0 0,12 21 2 15,-10-31 1-15,8 10 2 0,1-2-3 0,1-2-10 16,2-3 20-16,1-1-19 0,0-4 16 0,3-4-6 15,0-2-7-15,3-2 4 0,2-2-5 0,2-1 5 16,2-1-6-16,2 5 1 0,-1 1-15 16,2 12-4-16,-3 4-16 0,-15 23-9 15,26-33-21-15,-26 33-35 0,20-27-78 0,7 32-202 16,-27-5-182-16,30-14 22 0,-6 19 496 0</inkml:trace>
  <inkml:trace contextRef="#ctx0" brushRef="#br1" timeOffset="23963.9284">17073 13299 1392 0,'0'0'75'0,"-17"3"-24"15,17-3-22-15,0 0 11 0,-18 5-9 0,18-5-21 16,0 0 41-16,-15 19-29 0,15-19 23 0,-15 17 2 16,15-17-10-16,-12 19 1 0,12-19-10 15,-11 20-2-15,11-20-5 0,-9 19 0 0,9-19-7 16,-9 23 0-16,9-23-6 0,-12 29 0 0,5-12-4 15,-2 1 2-15,2 1-2 0,-2 1 4 16,1-1-3-16,1 1 3 0,-1-2-5 0,8-18-2 16,-11 26-1-16,11-26 0 0,0 0 0 0,0 0 0 15,0 0 0-15,0 0 0 0,0 0 0 0,0 0 0 16,17-13 0-16,-6-4 0 0,4-5 0 16,2-4 0-16,1-3 0 0,0-2 0 0,2 2 0 15,-2-1 0-15,3 0 0 0,-3 4 0 0,-2 1 0 16,1 2 0-16,-1 4 0 0,-1-2 0 0,-15 21 0 15,31-28 0-15,-31 28 0 0,19-13 0 0,-19 13 0 16,0 0 0-16,0 0 0 0,17 9 0 0,-17-9 0 16,9 30 0-16,-6-10 0 0,-3 8 0 15,0 0 0-15,0 5 0 0,0-1 0 0,3 1 0 16,-2 0 0-16,2-4 0 0,3 0 0 0,1-5 0 16,4-2-24-16,1-3-12 0,6 0-18 15,1-8-17-15,7 6-41 0,-26-17-55 0,56 13-146 16,-28-13-267-16,-1-10 41 0,6 10 389 0</inkml:trace>
  <inkml:trace contextRef="#ctx0" brushRef="#br1" timeOffset="24333.7339">17373 13348 1537 0,'-17'-4'101'15,"17"4"-51"-15,0 0-19 0,0 0-10 16,0 0-15-16,0 0 5 0,0 0 6 0,16 21 8 15,-16-21 2-15,29 11-1 0,-12-8-5 16,4 1 0-16,1-2-1 0,1 0-4 0,1-2-5 16,1 0-4-16,-2 0-5 0,-3 0 1 0,0-3-3 15,-2 1 0-15,-18 2 2 0,30-6-2 0,-30 6 2 16,25-11-2-16,-25 11 1 0,19-18-1 0,-19 18-8 16,14-22 9-16,-14 22-6 0,6-22 27 0,-6 22-15 15,-4-22 16-15,4 22-19 0,-10-21-2 16,10 21 2-16,-15-17-2 0,15 17 2 15,-22-10-1-15,22 10 1 0,-28 1-1 0,28-1-2 16,-33 13 0-16,15 0-2 0,-2 2 1 0,-1 5 7 16,1 3-22-16,-3 2 22 0,3 4-21 0,2 0 12 15,2-1 4-15,5 0-3 0,2-4 2 0,4-1-3 16,5-3 1-16,3 0-7 0,-3-20-3 0,23 31-9 16,-6-20-6-16,8 0-11 0,0-9-16 15,12 4-25-15,-6-15-42 0,22 16-123 0,-22-14-277 16,18-7-44-16,4 6 238 0</inkml:trace>
  <inkml:trace contextRef="#ctx0" brushRef="#br1" timeOffset="24677.4576">18147 13269 1572 0,'0'0'95'15,"-42"3"-42"-15,24-1-10 0,-3-1-7 0,3 5-10 16,-1 0-8-16,2 4-25 0,-1 1 27 0,2 3-32 15,16-14 26-15,-28 33-9 0,16-16-3 0,12-17 6 16,-17 31-4-16,17-31 1 0,-10 27-5 0,10-27 1 16,1 21-3-16,-1-21 3 0,0 0-4 15,20 19 5-15,-20-19-2 0,19 7 2 0,-19-7 0 16,28 0-1-16,-28 0 0 0,32-6 0 0,-32 6-1 16,31-8 0-16,-31 8 0 0,28-5 0 15,-28 5 1-15,23 0 0 0,-23 0-1 0,17 4 1 16,-17-4-1-16,0 0 1 0,0 0-2 0,17 24 3 15,-17-24-1-15,0 21 1 0,0-21-4 0,-9 29 4 16,9-29-4-16,-21 32 6 0,9-15-3 16,-2 0 3-16,1 0-1 0,1 0-1 0,12-17-3 15,-27 30 1-15,27-30-7 0,-22 22-3 0,22-22-15 16,0 0-15-16,-12 17-25 0,12-17-22 0,0 0-29 16,7-17-44-16,16 15-106 0,-6-12-265 0,5-14 38 15,14 11 387-15</inkml:trace>
  <inkml:trace contextRef="#ctx0" brushRef="#br1" timeOffset="24880.5852">18379 13251 1414 0,'-1'22'335'0,"1"-22"-247"16,-26 16-29-16,26-16-11 0,-23 19-30 0,23-19 16 16,-23 30-33-16,13-12 20 0,2 4-10 0,1 2-9 15,0-1 1-15,3 3-8 0,-1 1 7 16,0 0-6-16,1 0 4 0,1-1-5 0,-1-2-3 15,3 2-16-15,-2-7-25 0,6 4-10 0,-3-23-13 16,8 32-42-16,-8-32-50 0,16 18-148 0,-16-18-263 16,0 0 48-16,35-6 410 0</inkml:trace>
  <inkml:trace contextRef="#ctx0" brushRef="#br1" timeOffset="25036.8414">18407 13014 1284 0,'0'0'322'0,"-35"-14"-195"0,35 14-58 16,-20-11-36-16,20 11-24 0,0 0-14 0,0 0-11 16,0 0-18-16,0 0-20 0,0 0-90 0,-20-5-154 15,20 5-276-15,0 0 22 0,20 12 386 0</inkml:trace>
  <inkml:trace contextRef="#ctx0" brushRef="#br1" timeOffset="25521.229">18819 13188 1433 0,'-18'17'123'0,"-1"-17"-42"0,19 0-21 0,-24 16-19 16,24-16-10-16,-24 25-6 0,11-7 4 0,-3 2-2 16,3 6-12-16,-3 1 23 0,2 2-25 0,0 0 19 15,4 0-9-15,0-2-11 0,3-2 0 0,5-3-6 16,2-5 0-16,0-17-4 0,13 25 1 0,-13-25-2 15,28 15 4-15,-9-13 0 0,3-3 1 16,4-5 1-16,3-3-2 0,1-4 0 0,3-1-4 16,0-6-1-16,-4-2 0 0,0-1 0 0,-1-2 0 15,-4 1 0-15,-1-2 0 0,-3 1 0 16,-3 1 0-16,-2 0 0 0,-3 3 0 0,-2 3 0 16,-10 18 0-16,10-27 0 0,-10 27 0 0,0 0 0 15,0 0 0-15,0 0 0 0,0 0 0 16,0 0 0-16,0 0 0 0,0 0 0 0,-5 18 0 15,0 2-2-15,0 5-21 0,-1 3 13 0,0 1-23 16,2 3 11-16,1-6-15 0,4 4-15 0,-2-7-13 16,9 8-30-16,-8-31-32 0,17 43-70 0,-17-43-79 15,17 12-230-15,4 2 26 0,-21-14 359 0</inkml:trace>
  <inkml:trace contextRef="#ctx0" brushRef="#br1" timeOffset="26052.4881">19320 13175 1235 0,'0'0'232'16,"0"0"-139"-16,-20 8-33 0,20-8-16 0,-19 9-18 15,19-9-12-15,-19 20 1 0,19-20 1 0,-18 34 6 16,8-14-2-16,3 3-17 0,-3 1 28 16,0 4-28-16,-1-2 27 0,3 2-8 0,-1-5-11 15,2-1 5-15,1-4-11 0,2-1 2 0,4-17-5 16,-3 25 0-16,3-25-1 0,0 0 0 0,-2 18-1 15,2-18-1-15,0 0 0 0,0 0-1 16,23-13 2-16,-23 13-2 0,24-27 3 0,-12 8-4 16,2-1 6-16,0-2-4 0,-1 0 4 15,0 0-4-15,0 0-8 0,-2 2 26 0,-2-1-26 16,-1 3 27-16,-1 1-15 0,-7 17-3 0,8-26 3 16,-8 26-2-16,5-18 2 0,-5 18 4 0,0 0 2 15,0 0 3-15,0 0 0 0,0 0-3 0,0 0-6 16,0 0 0-16,0 0-3 0,-1 25 1 0,1-8-1 15,0-17-15-15,0 32 13 0,0-32-13 0,4 31 23 16,-4-31-7-16,6 28 9 0,-6-28-9 16,0 0-2-16,24 21 2 0,-24-21 0 15,22 5 3-15,-22-5 3 0,26-3 2 0,-26 3 2 16,29-16-1-16,-12 2 0 0,1 0-3 0,-18 14-7 16,33-31 10-16,-17 14-10 0,-16 17 0 0,26-33 0 15,-11 16 0-15,-15 17 0 0,24-30 0 0,-24 30 0 16,21-21 0-16,-21 21 0 0,0 0 0 0,17-13 0 15,-17 13 0-15,0 0 0 0,0 0 0 16,0 0 0-16,0 23 0 0,-1-6 0 0,-4 3 0 16,-1 5 0-16,-3 2 0 0,2 2 0 0,-1 2-3 15,0 0-13-15,0-6-19 0,4 5-21 0,-4-12-31 16,14 11-42-16,-6-29-55 0,18 40-169 16,-18-40-205-16,31 18 33 0,-1-4 425 0</inkml:trace>
  <inkml:trace contextRef="#ctx0" brushRef="#br1" timeOffset="26683.3482">21075 12941 1398 0,'-39'-21'104'0,"39"21"-50"0,-35-22-5 16,18 16-6-16,-7-4-8 0,3 4-9 0,-5 0-4 16,3 4 0-16,-2 0 3 0,2 7 1 0,0 0 2 15,1 6 0-15,-3 2-3 0,3 5 2 0,-2 3-6 16,2 8 4-16,0 3-7 0,3 4 6 0,-1 1-8 15,2 3 5-15,4 0-11 0,1 2-10 0,5 0 0 16,4 0 0-16,4-2 0 0,3-4 0 0,4-3 0 0,4-7 0 0,6-4 0 16,4-5 0-16,3-6 0 0,5-3 0 0,3-5 0 15,1-6 0-15,1-5 0 0,3-5 0 0,1-6 0 16,1-4 0-16,-1-4 0 0,-4-4 0 0,-4-2 0 16,-4-2 0-16,-6-1 0 0,-3 3 0 0,-3-1 0 15,-4 1 0-15,-6 2 0 0,-2-1 0 0,-6 1 0 16,-2-1 0-16,-5 2 0 0,-2-1 0 15,-3 3 0-15,-3 0 0 0,1 3 0 0,-2 2 0 16,-1 3 0-16,3 5 0 0,18 15 0 0,-30-14 0 16,30 14 0-16,0 0 0 0,-18 6-25 15,18-6-11-15,5 23-20 0,-5-23-18 0,22 39-38 16,-22-39-79-16,43 31-261 0,-19-15-118 0,3-5 40 16,9 10 530-16</inkml:trace>
  <inkml:trace contextRef="#ctx0" brushRef="#br1" timeOffset="27136.4337">21649 13091 678 0,'0'0'356'0,"0"0"-28"0,0 0-207 0,0 0-40 15,0 0-13-15,0 0-9 0,0 0-8 0,0 0-9 16,0 0-14-16,-17 9-5 0,17-9-8 0,-22 24 2 16,5-7 3-16,0 5 5 0,-5 2-5 0,-1 4 1 15,-5 1-10-15,-2 3-16 0,-5 2 18 16,1 3-22-16,-2-1 19 0,1 0-6 0,1-2-8 16,2-4 5-16,7-3-6 0,3-5-1 0,6-4-10 15,16-18-9-15,-18 20-23 0,18-20-25 0,0 0-18 16,0 0-14-16,0 0-12 0,13-35-10 0,9 21-16 15,-15-20-21-15,19 9 21 0,-13-13 34 16,6 5 57-16,-2 1 90 0,-6-5 52 0,2 13 40 16,-13-11 4-16,10 16 6 0,-16-11-23 15,6 30 8-15,-3-38-5 0,3 38-18 0,-7-24-8 16,7 24-18-16,0 0-12 0,-17-10-16 0,17 10-29 16,0 0-19-16,0 0 0 0,0 0 0 0,-14 18 0 15,14-18 0-15,4 27 0 0,-4-27 0 0,15 33 0 16,-15-33 0-16,29 31 0 0,-7-16 0 0,3-3 0 15,3-1 0-15,4-2-12 0,0-3-38 16,0 4 12-16,-2-8-40 0,4 9 4 16,-9-12-22-16,12 17-74 0,-20-23-73 0,20 9-242 15,-10 0-29-15,-6-15 228 0</inkml:trace>
  <inkml:trace contextRef="#ctx0" brushRef="#br1" timeOffset="27355.2578">21884 13088 1386 0,'0'0'151'15,"-11"-17"-58"-15,11 17-15 0,0 0-14 0,0 0-17 16,0 0-18-16,0 0-12 0,-19 7-9 0,19-7-4 16,-11 26-1-16,3-7 6 0,1 3 0 0,-2 3 5 15,-1 4-4-15,0 3 6 0,-2 1-8 0,-2 5-10 16,1-2 19-16,1 2-24 0,1-3 17 0,2-3-6 16,3-4-8-16,1-5 1 0,5-6-10 15,0-17-5-15,8 22-16 0,-8-22-7 16,0 0-12-16,23 1-18 0,-5-6-21 0,-10-18-41 15,18 15-70-15,-19-28-75 0,14 3-225 0,3 6 58 16,-13-20 369-16</inkml:trace>
  <inkml:trace contextRef="#ctx0" brushRef="#br1" timeOffset="27480.3035">21920 12969 635 0,'-15'-43'206'0,"10"13"-30"0,-16-10-5 16,17 18-23-16,-14-7-11 0,18 29-19 0,-13-24-23 15,13 24-27-15,0 0-35 0,0 0-22 0,0 0-24 16,0 0-24-16,18 1-39 0,-18-1-88 0,37 3-104 15,-37-3-250-15,38 5-14 0,3 5 343 16</inkml:trace>
  <inkml:trace contextRef="#ctx0" brushRef="#br1" timeOffset="27902.5251">22365 13061 1396 0,'-18'4'116'0,"-10"-13"-38"16,10 8-8-16,-7-5-12 0,5 6-13 15,-4-1-7-15,4 3-3 0,-5 2-1 16,0 6 0-16,-1-1-2 0,-1 7-2 0,-1 2-4 16,4 4 0-16,-1 3-8 0,5 3-7 0,1 1-11 15,4-1 0-15,2 1 0 0,6 1 0 0,2-3 0 16,5-2 0-16,5-4 0 0,-5-21 0 0,27 28 0 15,-5-21 0-15,4-6 0 0,7-7 0 16,4-5 0-16,7-8 0 0,-1-8 0 0,1-4 0 16,1-7 0-16,-3-3 0 0,-2-4 0 0,-1 1 0 15,-3-2 0-15,-2 0 0 0,-4-1 0 0,-2 2 0 16,-6 4 0-16,-3 2 0 0,-6 4 0 0,-3 2 0 16,-5 2 0-16,-4 3 0 0,-5 3 0 15,-1 4 0-15,5 21 0 0,-14-23 0 0,14 23 0 16,-17-2 0-16,17 2 0 0,-26 23 0 15,10 0 0-15,0 7 0 0,-1 7 0 0,-1 4 0 32,1 5 0-32,1 5 0 0,2 4 0 0,-1-3 0 15,7 1 0-15,2-6-13 0,7 1-51 0,0-9-19 16,14 9-54-16,-14-23-104 0,29 17-223 0,-10-12-107 16,0-12 98-16</inkml:trace>
  <inkml:trace contextRef="#ctx0" brushRef="#br1" timeOffset="28310.0199">22693 13120 873 0,'0'0'457'15,"0"0"-356"-15,0 0-59 0,-3 28-12 0,3-28-14 16,12 24 7-16,-12-24 7 0,20 22 9 0,-20-22 6 15,31 12 0-15,-11-10-2 0,4 1-2 0,1-4-3 16,0 1-4-16,-1-4-5 0,1-1-9 0,-5-1-5 16,1-2-9-16,-21 8-2 0,32-21-4 0,-32 21 3 15,25-26-6-15,-25 26 5 0,15-26-2 0,-15 26 3 16,2-23-1-16,-2 23 2 0,-7-23-2 16,7 23 1-16,-22-19-2 0,22 19 2 0,-32-11-1 15,14 10 4-15,-1 5 4 0,-6 2 4 0,0 6 4 16,-4 2-1-16,-3 4 2 0,2 3-9 15,-1 2-10-15,5 1 0 0,0 2 0 0,5-1 0 16,4 0 0-16,5 0 0 0,5 0 0 0,4-5 0 16,5 2 0-16,2-2 0 0,5-2 0 0,3-1 0 15,-12-17 0-15,33 23 0 0,-12-16 0 16,3-1 0-16,4-4 0 0,2 1 0 0,3-6 0 16,5 0-15-16,-3-8-47 0,8 7-49 0,-14-25-155 15,13 16-380-15,-1-9 31 0,-2-4 284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6:14.6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2175 614 426 0,'8'-19'112'0,"-8"19"-66"0,0 0-12 0,6-21-14 15,-6 21-8-15,0 0-2 0,0 0-10 0,11-18 6 16,-11 18 5-16,0 0 15 0,0 0 6 0,0 0 5 15,0 0 5-15,0 0-7 0,0 0 8 0,0 0 1 16,-17-12 1-16,17 12 10 0,0 0-1 16,0 0 4-16,-23-5 0 0,23 5-12 0,-20-1-6 15,20 1-11-15,-25 1 13 0,25-1 3 0,-36 2 5 16,17 1-1-16,-8 1-19 0,0 1-4 0,-2-2-3 16,-1 3 1-16,-3 2-3 0,1-1-5 0,-1 6-4 15,-1 2 0-15,-1 2-1 0,-1 7 0 0,-3 5-4 16,0 0 19-16,-3 5-20 0,2 6-7 0,-2 1 12 15,3 7-25-15,1 0 22 0,4 3 13 0,2 0-17 16,6 2 8-16,5-1-14 0,5-1-13 0,8-4 23 16,7-3-24-16,7-8 23 0,6-2-8 0,8-5-13 15,6-5-3-15,12-5-12 0,3-10-5 16,15-4-8-16,1-16-7 0,17-1-18 0,-1-16-20 16,18-1-21-16,-3-13-10 0,18-4-58 0,-10-10-22 15,12-8-185-15,9 18-28 0,-22-10 391 0</inkml:trace>
  <inkml:trace contextRef="#ctx0" brushRef="#br0" timeOffset="440.1339">2907 258 1031 0,'-3'-29'294'0,"3"29"-257"0,0 0-19 15,0 0 7-15,0 0 11 0,-14 21 7 0,14-21-1 16,-12 32-6-16,3-8-2 0,-1 6-4 16,-5 4 1-16,3 8-6 0,-5 3-8 15,1 11 0-15,-2 4-3 0,-1 3 21 0,-1 4-21 16,1-1-14-16,-3 2 2 0,0 1-21 16,-1-3 20-16,0 0 14 0,-2-6-13 0,6-2-4 0,2-8 20 15,5-9-27-15,4-11 24 0,5-6-13 16,4-7-6-16,-1-17 1 0,10 23-4 0,-10-23 3 15,20 6 0-15,-20-6 3 0,28-6-1 0,-9-2 1 16,1-9 2-16,2-6-1 0,0-7-4 0,0-4 28 16,0-3-27-16,1 1 25 0,-1 0-14 0,-4 2-7 15,-1 4 10-15,-2 4-10 0,-3 5 4 0,-1 4-8 16,-11 17 5-16,12-22-5 0,-12 22 5 0,0 0 2 16,0 0-1-16,0 0 2 0,0 0-3 0,0 0 2 15,8 24-6-15,-5-7 7 0,1 6-6 0,-2 4 4 16,2 3-6-16,-1-1 3 0,2 0-5 0,1 0-22 15,1-1 20-15,3-2-34 0,2 0 16 0,1-7-15 16,5 3-17-16,-18-22-21 0,44 28-48 0,-44-28-49 16,53 8-134-16,-15-3-194 0,-13-13 35 15,17 12 468-15</inkml:trace>
  <inkml:trace contextRef="#ctx0" brushRef="#br0" timeOffset="811.2294">3286 1148 1493 0,'0'0'53'16,"0"0"-38"-16,-17 13-18 0,17-13 3 0,0 0 1 15,0 0 4-15,17 15 0 0,-17-15-1 0,25 6-3 16,-5-8 0-16,3-1-1 0,5-3 1 0,3-3 1 16,2 0-3-16,0-4 5 0,2-1-5 0,1-3 8 15,-1-2-6-15,-2-2 2 0,0-1-5 0,-7-1 5 16,-1 2-7-16,-7 0 10 0,-4 2-5 0,-5 1 13 15,-3 1 0-15,-7 0 13 0,1 17-1 0,-12-29-2 16,12 29-9-16,-30-26-3 0,10 17-13 16,-6 3 1-16,-2 3 0 0,-2 8 4 0,-2 3 7 15,-3 4 4-15,3 8 7 0,-2-1-6 0,3 4 6 16,0 3-11-16,5 1 5 0,0 1-8 0,7 4 7 16,3-3-11-16,6-3 0 0,5 1-9 15,5-5 7-15,6-2-9 0,4 0-24 0,6-4 24 16,4-3-42-16,7-3 25 0,4-7-12 15,9 1-13-15,-4-8 17 0,14 1-58 0,-10-10-4 16,15 5-91-16,-15-10-59 0,12 4-97 0,-1 9-131 16,-18-12 263-16,16 16 209 0</inkml:trace>
  <inkml:trace contextRef="#ctx0" brushRef="#br0" timeOffset="1326.8632">4024 949 1371 0,'-21'14'82'0,"21"-14"-48"0,-28 34-3 0,16-14 3 16,-5 4-2-16,2 4 2 0,-3 1-12 0,4 3 7 16,-1-3-10-16,3 1-29 0,2-5 29 0,2 1-33 15,2-5 27-15,2-1-7 0,4-3-8 0,0-17 1 16,4 24-3-16,-4-24 1 0,0 0-1 0,14 17-1 16,-14-17-2-16,0 0 1 0,23-5 2 15,-23 5 0-15,22-19 4 0,-22 19-1 0,27-37 5 16,-14 13-5-16,1-1 0 0,-2-2 32 15,0-1-32-15,-2 4 31 0,-1-1-25 0,-1 1-9 0,-1 1 6 16,-1 1-5-16,0 2 4 0,-6 20-1 16,9-27 3-16,-9 27-4 0,0 0 5 0,0 0-2 15,0 0 3-15,0 0-1 0,0 0-3 16,0 0 2-16,0 0-6 0,0 0 6 0,0 0-2 16,7 29 3-16,-7-29 0 0,4 31 4 0,-2-14-6 15,3 0 5-15,-5-17-6 0,11 27 1 0,-11-27-2 16,18 19-1-16,-18-19-1 0,26 14 2 0,-26-14 0 15,31 4 0-15,-11-6 2 0,3-2 1 0,1-4 0 16,4-2 1-16,-1-5 1 0,0 1-7 0,-1-4 9 16,-2 0-4-16,-3-3 7 0,-1 2-8 15,-2-1 2-15,-1 1-8 0,-17 19-1 0,28-35 0 16,-28 35 7-16,22-30-5 0,-22 30 7 0,15-17 0 16,-15 17-2-16,0 0 0 0,0 0 2 15,0 0-3-15,0 0-1 0,0 0-4 0,0 0-4 16,0 0 1-16,-3 28 0 0,-3-8 6 0,0 3-9 15,-3 4-2-15,3 0-20 0,-1 0-6 0,6 5-27 16,-4-11-9-16,11 10-13 0,-8-11-21 16,14 5-23-16,-12-25-28 0,17 38-28 0,-17-38-19 15,23 18-203-15,9 0 141 0,-32-18 268 0</inkml:trace>
  <inkml:trace contextRef="#ctx0" brushRef="#br0" timeOffset="2585.3298">4786 863 1194 0,'0'0'231'16,"-32"-27"-143"-16,32 27-29 0,-26-27-14 0,26 27-10 15,-26-22-8-15,26 22-7 0,-20-15-5 0,20 15-8 16,-17-14 4-16,17 14-8 0,0 0-2 16,0 0-9-16,0 0-22 0,0 0-30 0,0 0-33 15,0 0-26-15,0 0-38 0,14-19-57 0,6 13-150 16,4 13-90-16,-24-7 218 0</inkml:trace>
  <inkml:trace contextRef="#ctx0" brushRef="#br0" timeOffset="3183.4342">4835 1161 1231 0,'0'0'91'16,"0"0"-26"-16,-18-17-3 0,18 17-1 15,0 0 1-15,0-18-3 0,0 18-7 0,0 0-10 16,1-27-2-16,-1 27-14 0,0 0-5 0,7-18-6 16,-7 18 0-16,0 0 0 0,0 0-1 15,0 0 1-15,0 0-6 0,0 0 0 0,0 0-6 16,-5 21 0-16,5-21 0 0,-7 37-2 0,0-7-8 15,-2 1-24-15,4 0 12 0,-2-5-38 0,7-1 2 16,-3-8-28-16,12 5-49 0,-9-22-47 16,20 24-108-16,-3-12-225 0,-17-12 25 0,44 17 423 15</inkml:trace>
  <inkml:trace contextRef="#ctx0" brushRef="#br0" timeOffset="3839.6697">5658 1051 589 0,'0'0'105'16,"31"-27"-26"-16,-31 27-4 0,30-24-1 0,-30 24 7 15,21-18 6-15,-21 18 10 0,0 0 0 0,3-19-10 16,-3 19-17-16,0 0-13 0,-9-23-18 0,9 23-7 16,-18-21-4-16,18 21-1 0,-26-19 1 15,26 19 3-15,-29-18-2 0,9 10 1 0,3 2-7 16,-5 1 2-16,1 3-5 0,-5 2-1 0,-1 5-4 16,-2 3-4-16,-1 8 2 0,-6 2-2 0,2 5 4 15,-1 4-3-15,2-1 5 0,0 3-4 0,5 2 1 16,4-1-10-16,6-1 3 0,6-5-8 0,3-2 4 15,7-3-6-15,3-1-15 0,5 3 25 16,4-4-26-16,6 0 22 0,3-1-14 16,5-2-10-16,4-1-3 0,8-1-11 0,-2-7-12 15,11 3-21-15,-8-12-31 0,17 8-61 0,-15-18-69 16,19 8-207-16,-3 0-59 0,-11-8 188 0</inkml:trace>
  <inkml:trace contextRef="#ctx0" brushRef="#br0" timeOffset="4230.3209">6037 960 1519 0,'-20'4'64'0,"20"-4"-18"0,-31 6 0 0,31-6 7 16,-31 11-10-16,31-11-14 0,-35 17-8 0,14-5-3 15,2 0-6-15,-1 6 9 0,1 3-7 16,2 2 2-16,0 3-3 0,1 1-1 0,1 1-4 15,3-1-12-15,2-1 20 0,3-2-23 0,5-5 18 16,2 0-9-16,0-19-5 0,11 27 3 0,-11-27-3 16,22 18 1-16,-22-18-2 0,30 9 1 0,-12-10 1 15,3-3-2-15,4-8 5 0,3-3-3 16,3-5 3-16,-1-4 0 0,-1-4-12 0,-1-4 24 16,-3 3-23-16,-3 0 22 0,-3 2-5 15,-2 1-4-15,-2 3 3 0,-3 0-4 0,-12 23 1 16,14-30-5-16,-14 30 8 0,0 0-3 0,0 0 2 15,0 0 4-15,0 0-7 0,0 0 2 0,0 0-6 16,0 0-3-16,0 0 2 0,-4 25 5 0,1-2-4 16,1 5 6-16,0-2-15 0,2-2 2 0,5-1-16 15,0-4-3-15,6 3 2 0,0-5-41 16,9-1 18-16,-3-8-42 0,13 4-36 0,-9-16-34 16,22 11-117-16,-9-10-237 0,2-9 19 0,15 6 401 15</inkml:trace>
  <inkml:trace contextRef="#ctx0" brushRef="#br0" timeOffset="4417.8101">6786 467 1635 0,'0'0'82'16,"-20"2"-24"-16,20-2-18 0,-20 17-7 0,10 3-7 16,-7 7-8-16,1 14 2 0,-3 7-3 0,0 2 24 15,0 5-32-15,1 3-13 0,1-2 3 0,3 0-28 16,6-4 16-16,0-4-6 0,10-3-27 0,-1-3-20 15,15 1-59-15,-10-17-57 0,23 7-246 16,-7-1-133-16,-6-9 57 0,12 7 504 0</inkml:trace>
  <inkml:trace contextRef="#ctx0" brushRef="#br0" timeOffset="5167.8324">7872 535 1265 0,'0'0'96'0,"0"0"-66"0,0 0-5 15,-20 19 7-15,20-19 14 0,-14 35 5 16,6-10 2-16,-4 3-4 0,2 7 17 0,-3-2-21 16,2 3-27-16,-1 5 7 0,1 2-36 0,-1 3 25 15,1 0 15-15,-1-7-13 0,1 5 6 16,0-4-14-16,2 1 6 0,5-3-7 0,1-6 3 16,3-2 4-16,3-7-28 0,3-2 24 0,3-4-28 15,-9-17 14-15,27 23 2 0,-10-18-2 0,4-3 2 16,2-8 1-16,2-4-1 0,6-7-10 0,0-7 28 15,3-6-24-15,1-9 21 0,-3-2-8 0,1-4-11 16,-4 1 10-16,-1 3-9 0,-3 1 4 0,-6 0-10 16,-2 3 8-16,-6 1-7 15,-2 2 8-15,-4 7-8 0,-2 10-19 0,-3 17 41 16,1-17-8-16,-1 17 19 0,0 0 8 0,0 0-46 16,0 0 10-16,0 0-14 0,-9 20 14 0,6 4 6 15,-2 10-3-15,2 3 6 0,-2 2-8 0,4 0 12 16,1-1-11-16,1-2 9 0,2 0-8 0,2 1 8 15,3-2-9-15,1-3 9 0,4-3-8 16,1-2-24-16,2-7 29 0,1 0-25 0,1-7 27 16,0-2 0-16,2-6-2 0,1-6 0 0,-2-3 2 15,2-3 4-15,-3-8 1 0,1-2 27 0,-3-7-22 16,1-4 23-16,-1-6-25 0,-1-3-9 0,-2-4 1 16,-1-4-9-16,-1 0 9 0,-1-2-12 15,-2 1 8-15,0 0-20 0,-2 4-16 0,-1 0 22 16,1 4-15-16,-4-1 7 0,3 8-5 15,-6 2-36-15,6 10-20 0,-5 19-33 0,0-20-61 16,0 20-120-16,0 0-194 0,-5 23-5 0,-6 3 383 16</inkml:trace>
  <inkml:trace contextRef="#ctx0" brushRef="#br0" timeOffset="5871.0193">8916 953 1201 0,'0'0'169'0,"-35"7"-82"15,14-3-6-15,-8 1-11 0,9 4 2 0,-8-1-13 16,3 6-12-16,-3-1-9 0,4 6-6 16,0-1-4-16,3 2-2 0,4 2-7 0,4 1 2 15,3-1-17-15,4 1 7 0,5-1-10 0,4-4-29 16,4 1 29-16,7-2-30 0,-14-17 25 0,35 28 4 15,-12-19-2-15,4-1 1 0,2-5-2 0,3-4 1 16,1-5 0-16,1-5-4 0,0-1 0 0,-3-5-8 16,1-1 1-16,-6-3 25 0,-2-1-26 15,-6-4 29-15,-2-3-28 0,-4 0-5 16,-1-1 7-16,-5 1-7 0,-2 2 9 0,-4 2-1 16,-4 3 8-16,-2-1-4 0,-3 2 11 0,1 5-4 15,8 16 4-15,-23-25 4 0,23 25 2 0,-23-11-1 16,23 11 4-16,-25-1-4 0,25 1-4 0,-20 12 5 15,20-12-9-15,-18 20 3 0,18-20-4 0,-10 23-4 16,10-23 2-16,2 26 2 0,-2-26 1 0,16 28 2 16,-16-28-4-16,24 24 4 0,-24-24-5 15,33 22 7-15,-13-13-7 0,-1-2 1 0,2-1-1 16,1 0-1-16,0-2 7 0,2 2-1 0,-1-3-2 16,0 2 4-16,-3-1-7 0,-1 1 9 15,-19-5-2-15,29 9 4 0,-29-9-3 0,22 12-6 16,-22-12-3-16,16 20-3 0,-16-20 0 0,11 24 4 15,-11-24 2-15,4 30 3 0,-4-30-4 16,-5 33-25-16,5-33 23 0,-11 32-27 0,11-32 29 16,-15 31 0-16,15-31 0 0,-14 25 2 0,14-25-10 15,0 0 8-15,-16 18-5 0,16-18 6 0,0 0 2 16,0 0 1-16,0 0-3 0,0 0-1 0,0 0 8 16,11-24-5-16,-11 24 12 0,22-40-9 0,-7 10-2 15,2-3 22-15,4-3-26 0,0 0 26 0,-1-2-20 16,0 3-4-16,-2 5 7 0,-2-3-6 15,-3 5 8-15,-1-1-11 0,-3 1 7 0,1 7-15 16,-3 4 7-16,-7 17-3 0,8-26 4 16,-8 26 3-16,0 0-2 0,0 0-1 0,0 0-3 15,0 0-3-15,0 0-3 0,0 0-3 0,18 9-6 16,-18-9-4-16,24 10-11 0,-24-10-9 0,38 9-14 16,-18-6-18-16,12 1-30 0,-8-7-21 0,17 4-56 15,-13-11-64-15,16 7-116 0,6 9-105 16,-19-6 244-16</inkml:trace>
  <inkml:trace contextRef="#ctx0" brushRef="#br0" timeOffset="6230.3517">9995 805 1480 0,'-29'4'107'16,"7"0"-31"-16,-7 2 0 0,6 5-10 16,-6-3-17-16,3 2-7 0,-2-1-11 0,4 6-3 15,-2 1-6-15,7 5 0 0,-1 2-10 0,4 2 2 16,2 0-8-16,2-2 0 0,4 0-3 0,5-1 0 15,4-2-1-15,5-2 0 0,5 1-5 0,-11-19 2 16,33 21-1-16,-11-15 4 0,3-6 1 0,3-2-2 16,1-5-2-16,2-7 2 0,-1-1-1 0,2-8 0 15,-1-4 0-15,1-3 0 0,-2-4 0 16,0-1 0-16,-1-1 0 0,-2-1 0 0,1-6 0 16,-2 4 0-16,-3-2-12 0,2 2 24 0,-3 7-12 15,-4-6 0-15,-1 6 0 0,-6-2 0 16,-1 9 0-16,-10 25 0 0,6-23 0 0,-6 23 0 15,0 0 0-15,0 0 0 0,0 0 0 0,-15 30 0 16,5-4 0-16,-4 10 0 0,-6 9 0 0,0 4 0 16,-2-5 0-16,0 6 0 0,2-5 0 15,5-4 0-15,5-1 0 0,6-8 0 0,9-3 0 16,5 2 0-16,12-4-55 0,1-1-24 0,14 0-66 16,-7-18-137-16,7 5-339 0,19-1 11 0,3-8 356 15</inkml:trace>
  <inkml:trace contextRef="#ctx0" brushRef="#br0" timeOffset="6706.8535">11308 599 1157 0,'0'0'122'15,"0"0"-56"-15,0 0-2 0,0 0 11 0,0 0 8 16,0 0-22-16,-1 19-20 0,1-19-14 16,-6 24-11-16,3-3 10 0,-1 3 27 0,-5 9-37 0,3 0-15 15,-5 5 5-15,5 4-33 0,-3-1 36 0,1 0 8 16,1 2-14-16,1-3 7 0,0 0-11 0,3-2 10 15,1-1-14-15,2-2 5 0,2-3-13 0,1-4-40 16,3-1 21-16,-1-8-47 0,7 0 9 0,-12-19-13 16,23 23-61-16,-23-23-38 0,27 2-92 15,-27-2-171-15,24-9 2 0,4 6 433 0</inkml:trace>
  <inkml:trace contextRef="#ctx0" brushRef="#br0" timeOffset="6895.8293">11299 603 1384 0,'0'0'291'0,"-27"11"-237"15,27-11-25-15,0 0-6 0,-17 2-6 0,17-2-12 16,0 0-10-16,0 0 0 0,0 0-1 0,24 1 4 0,-24-1 1 0,34 6-9 0,-9-6-4 16,0-1-6-16,9-3-6 0,-1 2-14 0,8-2-21 15,-4-3-47-15,10 2-71 0,-10-7-99 0,7-2-135 16,4 18-57-16,-16-3 306 0</inkml:trace>
  <inkml:trace contextRef="#ctx0" brushRef="#br0" timeOffset="7117.6171">11268 935 1590 0,'-24'14'50'15,"24"-14"-26"-15,-19 15-12 0,19-15-2 0,0 0-3 16,0 0-1-16,0 0-3 0,17 17 6 0,-17-17 1 16,32 5-1-16,-7-8 5 0,6 1-6 0,2-1-5 15,6-1-1-15,0-1-4 0,0-3-9 0,1 4-9 16,-5-4-16-16,2 4-23 0,-10-3-19 0,4 4-26 16,-13-4-33-16,10 8-54 0,-28-1-63 0,0 0-213 15,24 20 70-15,-24-20 397 0</inkml:trace>
  <inkml:trace contextRef="#ctx0" brushRef="#br0" timeOffset="7276.2033">11281 1259 1198 0,'-22'5'292'0,"22"-5"-215"0,-30 19-49 16,30-19-7-16,0 0-3 0,0 0-6 16,0 0-6-16,0 0-1 0,0 0 3 0,33-1 1 0,-8-6 1 15,6-3-6-15,8-2-1 0,5-4-6 16,7-1-7-16,1-2 15 0,9 2-69 0,-10-7-26 15,17 9-139-15,-19-8-117 0,-3 10-174 0,17 9 87 16,-25-7 433-16</inkml:trace>
  <inkml:trace contextRef="#ctx0" brushRef="#br0" timeOffset="7769.398">12148 936 1030 0,'-30'12'263'0,"-2"-1"-161"0,8 4-16 0,-6 0-1 15,6 3 1-15,-8 2-18 0,5 3-7 0,-5 1-17 16,4 4 2-16,-3 0-6 16,6-1-3-16,-3-1-7 0,5-1-40 0,4-4 19 15,7-2-28-15,12-19 22 0,-8 27 2 0,8-27-6 16,7 18 6-16,-7-18-6 0,19 13 5 0,-19-13-1 16,34 5-5-16,-8-9 5 0,2-3-3 0,4-6 4 15,2-5-7-15,1-3 6 0,0-2 18 0,0-1-19 16,-2 0 22-16,-2 0-23 0,-2-1-1 0,-5 1-2 15,-3 1-2-15,-4 1 6 0,-3 2-10 16,-14 20 9-16,22-28 0 0,-22 28-2 0,0 0 4 16,13-18 0-16,-13 18-3 0,0 0 0 0,0 0-2 15,0 0-3-15,0 0 2 0,-16 29 2 0,5-6 7 16,-4 7-6-16,-2 8 8 0,-5 3-8 16,0 1-22-16,-6 3 20 0,-1 4-17 0,-1 1 15 15,1 2 13-15,-2-2-10 0,4-6 8 16,2-3-6-16,3-2 5 0,4-4-8 0,3 0 9 15,5-4-7-15,6-7 3 0,2-6-3 0,2-18 1 16,8 18-2-16,-8-18 1 0,20 4 1 0,-20-4-2 16,39-21 2-16,-12-2-3 0,3-7 4 0,4-5-7 15,2 0 6-15,0-4-5 0,2 2 3 0,-5-2-10 16,-2-2 0-16,-4 0-12 0,-3 4-1 0,-3 0-18 16,2 7-6-16,-7-6-1 0,7 9-60 15,-13-8-21-15,14 14-122 0,-20-7-115 0,2 11-151 16,-6 17 101-16,13-18 417 0</inkml:trace>
  <inkml:trace contextRef="#ctx0" brushRef="#br0" timeOffset="8191.2884">12681 901 1525 0,'0'0'86'0,"-20"10"-28"0,20-10 5 0,-25 21 4 16,13-4-7-16,-6 1-20 0,3 4-8 16,-3 1-9-16,4 4 3 0,-5 2-6 15,4 2-1-15,0 1-7 0,2-3-29 0,3-3 20 16,1 0-23-16,6-3 16 0,0-3 7 0,5 0-6 16,-2-20 3-16,9 29-1 0,-9-29 0 0,20 15 0 15,-20-15 1-15,31 2-1 0,-12-6 0 0,2-3 1 16,3-4-2-16,0-5 4 0,3-3-5 0,-2-3 7 15,2-5 21-15,-2 2-22 0,-1-4 21 0,-1 2-23 16,-5 0-2-16,0-1 4 0,-2 0-6 16,-3 4 6-16,1 1-9 0,-3 6 6 0,-3-1-2 15,-8 18 0-15,14-23 0 0,-14 23 5 0,0 0-3 16,0 0 2-16,0 0 3 0,0 0-8 16,0 0 0-16,0 0-3 0,0 0 3 0,-5 30-1 15,1-9 7-15,-3 1-5 0,-2 3-2 0,2 0-12 16,1 2 0-16,3-1-13 0,1-2 1 0,6 2-16 15,-2-4-31-15,8-1 9 0,-10-21-49 16,25 35-14-16,-25-35-57 0,39 22-127 0,-16-6-197 16,-1-15 19-16,18 14 490 0</inkml:trace>
  <inkml:trace contextRef="#ctx0" brushRef="#br0" timeOffset="8597.5446">13384 999 1566 0,'-32'1'115'0,"8"4"-56"0,-6-4 2 0,5 6-2 16,-7 2-8-16,2 4-6 0,-2-1-12 0,4 5-7 15,0 0-3-15,2 0-14 0,1 4-9 0,3-1 0 16,3 2 0-16,1 0 0 0,8-3 0 0,2 0 0 16,8-19 0-16,-5 33 0 0,5-33 0 15,11 28 0-15,-11-28 0 0,23 19 0 0,-6-11 0 16,7-5-2-16,2-2 0 0,6-3 3 0,1-5-1 15,1-4-1-15,2-1 1 0,-2-5-4 0,0-1 8 16,-1-2-8-16,-4-3 8 0,-2 0 0 0,-1-1-4 16,-4-1 0-16,-2 1 0 0,1-5 0 15,-4 4 0-15,0 0 0 0,-2 3 0 0,-7 5 0 16,-8 17 0-16,7-25 0 0,-7 25 0 16,0 0 0-16,0 0 0 0,0 0 0 0,0 0 0 15,-17 1 0-15,17-1 0 0,-23 29 0 0,7-7 0 16,2 2 0-16,-1 3 0 0,3 2 0 0,2-1 0 15,3-3 0-15,1-1 0 0,4-2-31 0,5-2 6 16,1-1-29-16,-4-19 19 0,21 23 0 0,-3-16-6 16,0-7-11-16,11 1-33 0,-6-13-56 15,17 3-47-15,-15-14-29 0,20 3-149 0,-1 4-99 16,-16-14 154-16,21 9 311 0</inkml:trace>
  <inkml:trace contextRef="#ctx0" brushRef="#br0" timeOffset="8785.0535">14089 466 1084 0,'0'0'242'0,"-20"3"-73"0,20-3-49 16,-29 26-34-16,14-5-17 0,-9 7-5 0,3 12-6 15,-5 2-12-15,1 2 19 0,0 1-51 0,2 2-16 16,1-1 2-16,3 6-35 0,2-1 34 0,4-7 5 16,-2 4-12-16,5-7 1 0,2-1-9 0,2-4-6 15,7-1-25-15,-1-7-32 0,9 2-24 0,-12-11-57 16,18 6-12-16,-15-25-48 0,9 16-223 15,-9-16-25-15,0 0 231 0</inkml:trace>
  <inkml:trace contextRef="#ctx0" brushRef="#br0" timeOffset="8988.184">13636 837 1653 0,'0'0'185'0,"0"0"-114"16,0 0-23-16,0 0-8 0,0 0-9 0,0 0-12 15,0 0-19-15,0 0 0 0,0 0 0 0,0 0 0 16,0 0 0-16,27-4 0 0,-3 4 0 0,4-1 0 16,5-5 0-16,1 4 0 0,1-1-16 15,1 0-12-15,-1 4-4 0,6-1-13 0,-1-8-31 16,14 11-51-16,-14-14-78 0,22 11-147 0,-11 7-218 16,-5-2 32-16,13 11 481 0</inkml:trace>
  <inkml:trace contextRef="#ctx0" brushRef="#br0" timeOffset="9363.1758">14254 1007 1438 0,'0'0'137'0,"0"0"-66"0,0 0-19 0,0 0 5 16,0 0-2-16,0 0-6 0,-10 22-8 0,3-5-8 15,7-17-10-15,-23 38-2 0,9-15-7 16,1 0 0-16,-2 2-5 0,1 2-34 16,-1-1 20-16,2 0-27 0,1-1 19 0,1-3 6 15,3-1-11-15,2-1-8 0,6-1-21 0,0-19-16 16,8 33-29-16,-8-33-32 0,20 26-63 0,-20-26-101 16,0 0-262-16,41 2 60 0,-41-2 444 0</inkml:trace>
  <inkml:trace contextRef="#ctx0" brushRef="#br0" timeOffset="9535.0537">14303 560 1527 0,'0'0'79'0,"-34"-2"-54"0,34 2-22 16,-22-3 0-16,22 3-4 0,0 0-2 0,0 0-20 15,0 0-24-15,-9 18-20 0,9-18-30 16,17 22-48-16,5-10-70 0,-22-12-42 0,24 30-197 15,13-7 127-15,-25-2 327 0</inkml:trace>
  <inkml:trace contextRef="#ctx0" brushRef="#br0" timeOffset="10206.9762">14607 1035 1545 0,'-34'9'72'15,"10"2"-7"-15,-1-2-14 0,5 7 2 0,-3-3-10 16,3 4 0-16,-3 0-9 0,3 0-1 0,2 0-9 16,4 1-37-16,4 1 22 0,3 1-29 0,3 0 23 15,2 0 5-15,4-2-6 0,2-1 0 16,-4-17-4-16,19 29 2 0,-19-29-4 0,30 28 2 16,-9-16-8-16,4-5 2 0,5-5-8 0,-1-6-7 15,2-4-2-15,3-3-3 0,-2-1 2 0,-2-1-1 16,-2-5-3-16,-7-4-11 0,2 0-3 15,-6-7 22-15,3 3-26 0,-8-3 34 0,1 1-27 16,-6-1 3-16,2 1 4 0,-5-1-8 0,2 2 8 16,-6 1-1-16,2 2 16 0,-4 3 5 15,-1 2 23-15,3 19 14 0,-7-27 24 0,7 27 8 16,0 0 10-16,0 0 0 0,0 0-8 0,0 0-8 16,0 0-15-16,0 0-13 0,0 0-10 0,0 0 1 15,0 0 1-15,-5 26 3 0,5-26-3 0,17 14-2 16,-17-14-1-16,28 12 1 0,-10-8 0 0,2-2 8 15,0-1 3-15,5 3 3 0,-3-2 0 0,2 2-7 16,-2-2-9-16,-3 1-4 0,-19-3-3 16,25 5 3-16,-25-5 4 0,0 0 5 15,0 0-1-15,14 25 4 0,-14-25-13 0,-5 26-4 16,-1-8 0-16,-2 1 0 0,-4 3 0 0,-3 0 0 16,-2-2 0-16,0 3 0 0,-2-2 0 0,0-2 0 15,4 2 0-15,1-5 0 0,14-16 0 0,-16 27 0 16,16-27 0-16,0 0 0 0,-3 19 0 15,3-19-4-15,0 0 1 0,0 0 2 0,26 2-1 16,-9-10 12-16,5-2-10 0,5-10 0 0,0 1 0 16,2-7 0-16,-1 0 0 0,-2 2 0 0,0-4 0 15,-1 1 0-15,-2 1 0 0,0-1 0 0,-1 5 0 16,0 3 0-16,-4 4 0 0,-18 15 0 16,27-23 0-16,-27 23 0 0,0 0 0 0,0 0 0 15,0 0 0-15,0 0 0 0,0 0 0 16,4 29 0-16,-11-7 0 0,-5 5 0 0,-3 3 0 15,2-1 0-15,1 5 0 0,2-3 0 0,8-2-3 16,-1 0-40-16,7-2 9 0,1-5-19 0,9 3-35 16,-14-25-34-16,41 41-90 0,-41-41-116 0,45 15-244 15,-7-2 66-15,-7-18 421 0</inkml:trace>
  <inkml:trace contextRef="#ctx0" brushRef="#br0" timeOffset="10535.1619">15800 895 1650 0,'-22'-1'72'0,"-9"0"-24"0,6 8 4 0,-8 0 5 15,3 9-5-15,-6-2-15 0,5 3-5 16,3 1-11-16,6-3-1 0,5 2-14 0,17-17-6 16,-21 32 0-16,17-13 0 0,4-19 0 0,4 32 0 15,-4-32 0-15,18 27 0 0,-18-27 0 0,32 24 0 16,-11-16 0-16,4-1 0 0,2-4 0 0,0 0 0 15,-1-1 0-15,-1-1 0 0,-2 3 0 0,-5 1 0 16,-18-5 0-16,32 7 0 0,-32-7 0 0,22 12-2 16,-22-12 2-16,0 0-13 15,18 25 21-15,-18-25-4 0,1 25-1 0,-1-25-3 16,-10 32 0-16,2-11 0 0,-4 1 0 0,-3 1 0 16,-2-2 0-16,0 0 0 0,-2-1 0 0,0 0 0 15,2-3 0-15,0-3 0 0,17-14-9 0,-24 24-12 16,24-24-7-16,0 0-19 0,-15 23-36 0,15-23-74 15,0 0-228-15,0 0-226 0,17 0 28 0,0 2 461 16</inkml:trace>
  <inkml:trace contextRef="#ctx0" brushRef="#br0" timeOffset="10707.0224">16115 1415 1953 0,'-22'-5'58'0,"22"5"-50"0,0 0-14 0,-20-14-8 16,20 14-16-16,0 0-29 0,-19-25-48 0,19 25-168 15,0 0-338-15,5-18-2 0,-5 18 316 0</inkml:trace>
  <inkml:trace contextRef="#ctx0" brushRef="#br1" timeOffset="16306.1958">1482 1756 548 0,'0'0'62'16,"0"0"-20"-16,0 0-21 0,0 0-5 0,0 0-6 15,0 0 11-15,0 0 14 0,0 0 12 0,11-17 8 16,-11 17 2-16,21-8-7 0,-21 8-1 0,31-12-6 16,-9 4-10-16,-2 1-6 0,4 0-3 15,-2-1 2-15,2 4 2 0,-2-4-1 0,3 5-6 16,-6-1-8-16,2 2-4 0,-2-1-5 0,-1 5-1 16,1-2-2-16,-1 2-1 0,-1 0 1 0,2 2-2 15,1 1 1-15,-1 0 2 0,4-2-2 0,2 3 2 16,0-1-1-16,4 2 0 0,-1-2-1 0,5 0 1 15,2-1-1-15,4-1 1 0,4-1 1 16,2-2-1-16,5 1 2 0,2-2 0 0,3 1 0 16,3 0 1-16,2-2 3 0,3 2 3 15,0-2 0-15,3 1 1 0,1-2-6 0,0 2-3 16,2 0-4-16,2 0-2 0,-1 2-1 0,3 0 0 16,-1 2 6-16,2-1-1 0,3 2 0 0,-2-2 1 15,2 2-2-15,-1-2 3 0,2 2-1 0,2-2 0 16,3-1-2-16,0 0 1 0,3 1 0 15,0-2 0-15,3 1 2 0,2-1 1 0,3-1 1 16,3 1-1-16,-1-3 1 0,2 1-1 0,0-1 9 16,0 0 0-16,-1 2-1 0,4-1-2 0,0 1-6 15,1 2-2-15,-1-1-1 0,0 0 1 16,0 0-2-16,2 0 1 0,-1 2-2 0,0 0 0 16,3 0 2-16,-4 1 0 0,1 2-1 0,0 1 2 15,0-1-3-15,-1 3 3 0,1-1-1 16,-2 1 2-16,0 0-1 0,1-1 1 0,1 3-2 15,-1-3 2-15,3 2-1 0,-1-2 1 0,1-1-2 16,2 0 0-16,1-2 0 0,4 0 1 0,-2 0-2 16,1 0-8-16,1-3-1 0,3 1 0 0,0-2-1 15,1 0 10-15,3 0 3 0,-1-1-2 0,2 1 2 16,1 0 1-16,-1-1-1 0,-3 1 4 16,1 0 6-16,-1 0 2 0,-1 0-2 0,1 1-3 15,-4-2-8-15,0 2 1 0,1-1-1 0,-1 0 1 16,-1 0-1-16,3-1-2 0,0 0 1 15,-2-2-1-15,1 2 2 0,4-3-1 0,-1 2 2 16,3 1-1-16,3-3 3 0,-3 1-1 0,3-1-1 16,0-1 2-16,-5 0-2 0,1 2 2 0,2-3 9 15,0 3 1-15,-2-2 0 0,1 4-3 16,-6 0-9-16,-1 0-4 0,-2 1 0 0,-2 1-1 16,-2-1 1-16,2 2 2 0,-5 1 0 0,-2-1-2 15,0 3-1-15,0-1 3 0,0-1-1 0,-1 1 3 16,-1-2 0-16,-1 0 2 0,-2-1-1 0,0-1 0 15,-1 1 1-15,2-1-1 0,-3-1-1 0,-2 0 2 16,-3-3 1-16,0 2 3 0,-4-3 8 0,5 1 0 16,-5-3 2-16,0 2-5 15,-3 0-6-15,-5 0-2 0,0 0 9 0,0 1-1 16,-6-1 2-16,1 0-2 0,-4 0-10 0,-2 0-2 16,-2 2 0-16,-5-1 0 0,-8 2-1 0,-4 0 1 15,-5 1 0-15,-5 0-2 0,-4 0-1 0,-5 1-4 16,-5 0-7-16,-5-1 1 0,-18 1-1 0,23-2 1 15,-23 2 0-15,0 0 1 0,0 0 3 16,0 0 1-16,0 0-1 0,0 0-21 0,0 0-37 16,0 0-64-16,0 0-105 0,11-21-145 0,-11 21-78 15,0 0 195-15</inkml:trace>
  <inkml:trace contextRef="#ctx0" brushRef="#br2" timeOffset="21737.6078">1013 2474 641 0,'0'0'13'0,"7"-20"-8"16,-7 20-2-16,0 0 3 0,5-20 21 0,-5 20 14 15,0 0 3-15,0 0-2 0,0 0-21 0,0 0-7 16,-23 10 2-16,23-10 17 0,-17 22 10 15,9-5 17-15,8-17-2 0,-23 37 4 0,8-16-13 0,2 9 0 16,-4-2 6-16,3 8-37 0,-4-2 21 0,2 8-32 16,-2-2 5-16,2 4 4 0,-1-5-5 0,3-3 7 15,3-2-10-15,3-3 11 0,1-1-14 0,2 1 3 16,0-7-9-16,1-4 4 0,4-20-5 0,-1 26 3 16,1-26-3-16,0 0-1 0,0 0 0 15,0 0 1-15,0 0 1 0,18 7 6 0,-18-7 7 16,0 0 7-16,20-31 10 0,-9 11-4 0,-2-9 4 15,3-2-13-15,-1-7 2 0,3 2-9 0,-3 0 9 16,1-2-6-16,-2 0 10 0,2 0-8 0,-2-3 7 16,2 3 9-16,-3-2-29 0,2 2 23 15,0-2-29-15,0 0 6 0,1 1 7 0,2 3-8 16,-1 2 7-16,2 3-6 0,-2 4 5 16,3 7-5-16,-16 20 2 0,23-25-4 0,-23 25 1 15,0 0-3-15,21-3 1 0,-21 3 3 0,0 0-1 16,20 29 4-16,-10-10-4 0,1 6 3 0,1 6-5 15,0 1 7-15,2 7-10 0,-2 2 11 0,0 5-11 16,3 0-8-16,-1 1 25 0,2 0-27 0,0-1 26 16,-1 2-16-16,0-1-14 0,-3-1 4 15,2 1-18-15,-4-2 9 0,-1 1-19 0,-4-9-1 16,2 3-25-16,-9-12-16 0,9 6-40 0,-7-34-64 16,-3 36-114-16,5-19-179 0,-2-17 164 15,0 0 318-15</inkml:trace>
  <inkml:trace contextRef="#ctx0" brushRef="#br2" timeOffset="21909.4842">987 2913 1408 0,'-17'-12'105'0,"17"12"-45"16,0 0-31-16,0 0-17 0,0 0-7 0,0 0-1 16,0 0-1-16,29-24-1 0,-7 13 2 0,9-1-2 15,8-4 1-15,7-4-16 0,9 0-21 0,-1-7-45 16,16 15-110-16,-17-4-295 0,14-8-58 15,0 9 247-15</inkml:trace>
  <inkml:trace contextRef="#ctx0" brushRef="#br2" timeOffset="22440.7876">2436 2734 985 0,'0'0'102'16,"0"0"-34"-16,0 0-17 0,0 0 4 0,-15-21 7 15,15 21-12-15,0 0-9 0,-22-6-12 0,22 6-10 16,-24 3-7-16,24-3-4 0,-32 15 8 0,12-7 10 16,1 8 12-16,-5-2-1 0,7 7 2 15,-5-2-13-15,4 4 3 0,0 1-8 0,1 2 5 16,1-1-8-16,4 1-2 0,2-5-9 0,5-1 1 16,5-20-7-16,-2 29 1 0,2-29-3 0,13 22 2 15,-13-22-4-15,29 14 2 0,-8-11-2 0,3-3-1 16,7-3 3-16,3-5-6 0,3-4-6 0,5-7-18 15,3 1-21-15,-4-11-39 0,14 10-48 16,-15-21-69-16,18 13-174 0,-6-3-113 16,-11-15 134-16,11 16 361 0</inkml:trace>
  <inkml:trace contextRef="#ctx0" brushRef="#br2" timeOffset="22831.4428">2954 2286 1292 0,'-31'9'104'16,"15"14"-74"-16,1-3-6 0,4 9 18 0,-4-7-2 16,5 7 6-16,-3-3-21 0,2 6-3 15,-1 0-13-15,2 2 5 0,2 0 13 0,2 2-33 16,0 1 30-16,2 1-27 0,1-1 7 0,2-1 9 16,0-2-9-16,1 0 8 0,1-4-9 0,0-1 7 15,1-4-7-15,-1-3 3 0,1-4-4 16,-2-18 1-16,6 23-2 0,-6-23 1 0,0 0-3 15,0 0 0-15,0 0 1 0,0 0 1 0,17-4 5 16,-17 4 1-16,16-25 6 0,-2 2-3 0,1-6 2 16,4-4-9-16,1-2 4 0,1-1-8 0,-2 3 8 15,2 2-7-15,-4 3 6 0,-1 4-7 0,-3 5-16 16,-13 19 16-16,21-23-18 0,-21 23 33 0,0 0-14 16,0 0 1-16,0 0-2 15,18 1-12-15,-18-1 34 0,5 23-16 0,-2-3 15 16,-2 6-14-16,-1 4-9 0,0 3 7 0,-1-1-7 15,-1 3 4-15,2 2-14 0,-1-5 0 0,5 5-19 16,-2-7-1-16,7 1-20 0,-4-8-12 0,12 5-30 16,-17-28-45-16,32 36-79 0,-32-36-113 0,30 10-145 15,-1 3 114-15,-29-13 363 0</inkml:trace>
  <inkml:trace contextRef="#ctx0" brushRef="#br2" timeOffset="23237.7053">3231 2798 1228 0,'0'0'203'0,"-18"20"-174"0,18-20-15 16,-9 17 3-16,9-17 6 0,0 17-2 0,0-17-3 16,10 19-8-16,-10-19 1 0,18 17-4 0,-18-17 3 15,29 10-1-15,-9-7 1 0,1-3 0 0,0 0-2 16,3-5-2-16,0 2-3 0,3-4 0 0,-1-1-2 15,1 0 0-15,-4-4-2 0,-2 0 3 0,-3 0-3 16,-18 12 5-16,29-22 6 0,-29 22 11 16,15-23 4-16,-15 23 5 0,0-27-10 15,0 27-4-15,-9-26-8 0,9 26-1 0,-17-28-4 16,17 28 1-16,-23-22-3 0,23 22 1 0,-30-13-3 16,12 11 1-16,-3 4 2 0,0 3-1 0,-1 4 2 15,-1 3-1-15,1 4 4 0,0 3-2 0,2 3 7 16,-2 2-5-16,5 2 6 0,1-1-7 15,4 1 2-15,2-2-6 0,7 1 2 0,3-2-7 16,3-2 4-16,6-1-4 0,3-2 2 0,5-3-3 16,4-4 1-16,7-4-6 0,1-6-5 0,7-1-9 15,2-8-8-15,6 2-10 0,-4-8-15 0,7 6-20 16,-9-15-85-16,15 19-16 0,-17-21-18 0,15 16-73 16,-11 2-133-16,-13-21 31 0,13 21 371 0</inkml:trace>
  <inkml:trace contextRef="#ctx0" brushRef="#br2" timeOffset="23784.6161">3880 2715 1063 0,'0'0'211'0,"-30"7"-98"16,30-7-23-16,-29 14-13 0,29-14-10 0,-29 24-19 15,16-7-10-15,-4-2-13 0,5 5-5 0,0-2-5 16,1 2 5-16,1 0-7 0,2 2 7 0,-1-4-8 16,2 2-2-16,1-2-5 0,2-1 2 15,4-17-5-15,-3 26 2 0,3-26-3 0,0 0 0 16,2 20-1-16,-2-20-1 0,0 0 0 15,0 0 0-15,0 0 0 0,17 0 1 0,-17 0 1 16,17-14 0-16,-17 14 5 0,23-32-1 0,-9 11 2 16,0-2-4-16,0-3 2 0,-1 1-6 0,-1 1 4 15,-2-1-4-15,-2 1 4 0,0 0-4 16,-2 1 4-16,0 1-4 0,-2 4 4 0,-1 1-4 16,-3 17 3-16,5-25-3 0,-5 25 3 0,0 0-1 15,0 0 0-15,0 0-1 0,0 0-3 0,0 0-2 16,0 0-3-16,0 0 1 0,0 0 1 0,0 0 5 15,10 22 0-15,-10-22 2 0,8 26-2 0,-8-26 3 16,11 27-3-16,-11-27 3 0,16 28-3 0,-16-28 2 16,18 23-2-16,-18-23 2 0,22 17-3 15,-22-17 2-15,22 12-2 0,-22-12 1 16,27 2 1-16,-27-2-1 0,33-7 1 0,-16 0 0 16,3-6 0-16,0-1-1 0,2-4 3 0,-2-2-4 15,1 1 5-15,-4 0-3 0,-1 1 4 0,-3 1-1 16,-13 17 5-16,16-27 1 0,-16 27-12 0,0 0 17 15,4-20-15-15,-4 20 18 0,0 0-3 0,0 0-2 16,0 0-3-16,0 0-5 0,0 0-4 16,0 0-4-16,0 0 14 0,-16 25-14 0,10-8 13 15,-3 6-13-15,3 2-6 0,0 1 0 0,3-1-7 16,0-1 3-16,2 0-4 0,1-1 2 16,1 0-5-16,2-2-1 0,1-1-10 0,-4-20-2 0,15 32-11 15,-15-32-9-15,22 20-15 0,-22-20-18 16,31 10-47-16,-31-10-99 0,38-11-82 15,-10 6-173-15,-12-16 145 0,17 15 343 0</inkml:trace>
  <inkml:trace contextRef="#ctx0" brushRef="#br2" timeOffset="23987.6984">4458 2588 1272 0,'-24'-10'110'16,"24"10"-31"-16,0 0-12 0,0 0-11 0,-19 11-16 15,19-11-13-15,-10 24 13 0,3-4-32 16,0 2 29-16,2 4-34 0,0 2 5 0,1 5 2 15,0 2-10-15,1-1 5 0,1-1-9 16,2-2 8-16,1-2-17 0,0-1 6 0,4-2-11 16,0-4-7-16,6 1-30 0,-11-23-22 0,18 26-3 15,-18-26-8-15,25 13-11 0,-25-13-38 0,25-5-69 16,-25 5-147-16,14-34-75 0,9 25 253 0</inkml:trace>
  <inkml:trace contextRef="#ctx0" brushRef="#br2" timeOffset="24112.722">4453 2378 953 0,'-19'-11'203'0,"19"11"-101"0,-17 7-49 0,17-7-21 15,0 0-23-15,-9 24-5 16,9-24-4-16,6 23-1 0,-6-23-14 0,17 24-28 16,3-3-66-16,-20-21-92 0,31 16-258 0,-3 7-2 15,-28-23 395-15</inkml:trace>
  <inkml:trace contextRef="#ctx0" brushRef="#br2" timeOffset="24393.9838">5024 2577 1262 0,'-17'5'244'0,"-9"-10"-168"0,8 9-11 16,-8-4 0-16,4 7-10 0,-4 0-10 0,1 4-18 15,-3 1 25-15,3 5-33 0,-1 0 20 0,6 5-19 16,0-2-10-16,3 3 1 0,4 0-8 16,2-1 2-16,3 1-5 0,5-2 1 0,2-1-4 15,3-2 2-15,4 1-5 0,-6-19-1 0,24 31-3 16,-5-19 1-16,4-2-8 0,2-4-8 0,7-1-15 16,1-7-6-16,6 5-13 0,-5-13-22 0,9 11-39 15,-15-21-100-15,22 23-52 0,-18-7-203 0,4-14-13 16,11 16 369-16</inkml:trace>
  <inkml:trace contextRef="#ctx0" brushRef="#br2" timeOffset="24755.6974">5298 2627 1407 0,'-26'-4'110'16,"26"4"-60"-16,-39 11 12 0,39-11-15 0,-39 19-3 15,19-4 0-15,-5-3-11 0,4 5 3 16,-3 0-5-16,4 3-1 0,2-1-9 0,4 2 1 15,-1 0-9-15,4 1 1 0,2-3-9 0,3 0 2 16,5-2-5-16,1-17 1 0,3 30-4 0,-3-30 3 16,14 23-3-16,-14-23 1 0,28 14-1 15,-11-11 0-15,3-3 1 0,2-3 0 0,-1-6 1 16,1 0-1-16,0-5 2 0,-2-3-3 0,-3-1 3 16,-1-1-2-16,-2-2 2 0,-1 0-3 15,0 0 5-15,-5 2-4 0,-1 1 3 0,-7 18-3 16,8-31 3-16,-8 31-3 0,3-19 2 0,-3 19-1 15,0 0 1-15,0 0 1 0,0 0-2 0,0 0 0 16,0 0-4-16,0 0 1 0,-7 18-1 0,3-1 3 16,1 5-6-16,0 1 0 0,3-3-12 0,2-3-6 15,4 0-8-15,-6-17-4 0,19 24-4 16,-19-24 0-16,35 14-4 0,-13-17-3 0,10 0-16 16,-4-16-28-16,14 10-57 0,-14-25-90 0,20 5-226 15,-4 4-26-15,-12-18 282 0</inkml:trace>
  <inkml:trace contextRef="#ctx0" brushRef="#br2" timeOffset="24911.9593">5821 2149 1206 0,'-23'-8'432'0,"4"33"-348"16,-8-1-32-16,5 11 4 0,-5 4-14 16,4 9 1-16,-2 2-19 0,3 6 1 0,2-3-18 15,7-1 5-15,4-1 1 0,6-4-22 0,5-3 14 16,3-2-30-16,6-1-23 0,-1-6-8 0,10 2-40 15,-10-17-78-15,25 20-178 0,-10-16-240 16,-1-5 28-16,9 10 480 0</inkml:trace>
  <inkml:trace contextRef="#ctx0" brushRef="#br2" timeOffset="25756.6788">6693 2663 1039 0,'0'0'133'0,"0"0"-116"16,0 0-3-16,-23 8 13 0,23-8 14 0,0 0 9 0,-23 30 4 16,23-30-2-16,-21 31 3 0,21-31-6 0,-20 37 1 15,9-18-13-15,5 6 1 0,-3-2-10 0,4 4 2 16,-2-2-10-16,3 2 2 0,1-2-9 15,3-2 1-15,0-1-8 0,2-3 1 0,-2-19-6 16,12 28 0-16,-12-28-1 0,22 16 1 0,-22-16 0 16,34 2 0-16,-13-6 1 0,1-4 0 15,3-7 3-15,2-4-3 0,1-5 4 0,0-4-6 16,-1-2 4-16,-2 0-7 0,-2 1 7 0,-2 1-8 16,-4 1 6-16,-2 2-5 0,-4 2 4 0,-2 1-6 15,-1 4 3-15,-8 18-5 0,8-28 4 0,-8 28-1 16,0 0 6-16,0 0-1 0,0 0 1 0,0 0-3 15,0 0-5-15,0 0 3 0,0 0-1 16,-2 18 4-16,1-1-1 0,-1 4 6 16,0 0-3-16,2 4 8 0,0-1-5 0,0 1 5 15,2-2-4-15,1 1 3 0,-1-1-6 0,2-2 5 16,0-3-6-16,2-1 3 0,-6-17-4 0,14 22 1 16,-14-22-2-16,18 13 1 0,-18-13-1 0,20 4 1 15,-20-4 0-15,23-6 1 0,-23 6 1 0,27-20 2 16,-27 20 4-16,25-34-2 0,-14 13 3 15,-1-4-8-15,0 1 2 0,-1-1-7 0,0 0 5 16,-1-1-4-16,0 1 4 0,-2-1-3 0,0 3 3 16,-1 0-5-16,-2 2 1 0,0 0-9 0,1 3-19 15,-4 18 22-15,4-28-35 0,-4 28 23 16,5-17-25-16,-5 17-10 0,0 0-14 0,0 0-7 16,20-1 5-16,-20 1-41 0,19 14-31 0,-19-14-70 15,23 19-146-15,-3 4-77 0,-20-23 232 16</inkml:trace>
  <inkml:trace contextRef="#ctx0" brushRef="#br2" timeOffset="26459.6265">7652 2682 1009 0,'0'0'185'0,"-37"-7"-104"0,37 7-7 0,-39-2 10 16,39 2-4-16,-38 9-16 0,21 0-7 0,-6-3-11 15,5 6 0-15,-4-1-12 0,3 5 0 0,-1 1-7 16,6 3 1-16,-5 1-5 0,5 2 0 0,2 0-12 16,2 1 3-16,3-1-8 0,4 1 2 0,1-1-5 15,4-1 1-15,4-3-4 0,2-1 1 16,-8-18-1-16,26 30 2 0,-9-17-5 0,2-6 2 16,4-1 0-16,1-4-2 0,2-4-1 0,0-3-3 15,1-6-1-15,0-3-6 0,1-3 1 0,-3-5-6 16,1 0 1-16,-4-6-6 0,-1 2 4 15,-7-3-3-15,-1 1 8 0,-3-2-3 0,-2 2 6 16,-5-1-6-16,0 1 4 0,-5 1-7 0,0 4 12 16,-2 2-1-16,-1 2-10 0,5 19 38 15,-14-25-33-15,14 25 37 0,0 0-14 0,-23-17 1 16,23 17 1-16,0 0-1 0,-21 5-4 0,21-5-1 16,0 0 18-16,-13 23-34 0,13-23 33 0,-3 24-32 15,3-24 14-15,6 28 3 0,-6-28-3 0,14 27 4 16,-14-27-4-16,20 23 1 0,-20-23-3 0,28 18 2 15,-28-18-1-15,34 12 1 0,-14-9 0 16,-1 2 3-16,3-4 0 0,0 2 2 0,-1-3-2 16,-1 0 0-16,-1 0-2 0,-2 1-1 0,-17-1-2 15,26 3 0-15,-26-3 0 0,0 0 1 16,21 7-2-16,-21-7 1 0,0 0 0 0,12 17 0 16,-12-17 0-16,4 17 1 0,-4-17-2 0,-1 25 2 15,1-25-3-15,-9 31 4 0,9-31-5 0,-11 34 4 16,6-17-3-16,1 0 2 0,4-17-1 15,-9 29 4-15,9-29 1 0,-6 22 3 0,6-22 0 16,0 0 1-16,0 0 0 0,0 0 0 0,0 0 1 16,0 0-3-16,0 0 0 0,0 0 2 0,0 0 6 15,10-17 0-15,-2-4 1 0,3-3-8 0,3-2-1 16,-1-1-6-16,0 0 6 0,1 2-6 0,-3 1 6 16,-2 0-6-16,1 1 4 0,-3 2-5 15,1 4 1-15,-8 17-1 0,12-24 1 16,-12 24-2-16,0 0 2 0,0 0-4 0,0 0 0 15,0 0-3-15,17-14-4 0,-17 14-5 0,0 0-7 16,25 6-6-16,-25-6-5 0,28 8-8 0,-8 1-8 16,-3-7-6-16,8 8-18 0,-8-10-21 0,16 13-43 15,-15-18-63-15,20 20-87 0,-7-6-198 0,-7-12 29 16,16 17 453-16</inkml:trace>
  <inkml:trace contextRef="#ctx0" brushRef="#br2" timeOffset="26850.2438">8555 2699 1511 0,'-18'4'111'0,"-11"-9"-42"16,6 9-8-16,-5-5-10 0,2 5-8 0,-1-1-12 15,3 4-2-15,0 0-7 0,3 4-1 16,0 1-6-16,3 5 0 0,0 1-6 0,2 4 2 16,3 0-4-16,2 1 1 0,5 0-7 0,2-1 3 15,5-3-7-15,7-2 5 0,-8-17-3 0,25 28 1 16,-7-19 1-16,3-4 0 0,2-4 1 0,0-3 1 15,4-6 0-15,1-7 0 0,4-4 1 16,0-6-2-16,4-4 4 0,-2-4-5 0,0-5 3 16,0-2-4-16,-3-2 0 0,1 0 0 0,-5-1 0 15,-2 1 0-15,-2 0 0 0,-2-2 0 0,-1 2 0 16,-5 1 0-16,0 2 0 0,-3 4 0 16,-3 5 0-16,-3 7 0 0,-6 23 0 0,2-22 0 15,-2 22 0-15,0 0 0 0,0 0 0 0,-18 10 0 16,7 6 0-16,-4 10 0 0,-3 9 0 0,-3 5 0 15,1 5 0-15,-2 1 0 0,5-1 0 16,1-1 0-16,6-2 0 0,3-4-21 0,7-1-19 16,-1-6-34-16,13 4-43 0,-6-14-10 0,20 11 8 15,-8-21-63-15,26 1-363 0,1 5 25 0,-5-12 219 16</inkml:trace>
  <inkml:trace contextRef="#ctx0" brushRef="#br2" timeOffset="27428.4568">9443 2890 1336 0,'-28'-6'137'0,"28"6"-118"15,0 0-17-15,0 0 8 0,0 0 14 0,27 2 11 16,-27-2 4-16,41-13-9 0,-14 1-6 0,3 0-9 16,4-3 1-16,3 0-3 0,-3-2 2 0,0 3-6 15,-4-1-1-15,-1 2-5 16,-4-1-1-16,-3 2 2 0,-22 12 8 0,29-23 2 16,-29 23 7-16,13-17 3 0,-13 17-1 0,0-18-5 15,0 18-3-15,-7-21-8 0,7 21-16 0,-16-22 28 16,16 22-30-16,-24-20 30 0,24 20-13 0,-32-14 0 15,15 8 4-15,-1 2-1 0,0 3 2 0,-1 2-2 16,0 3 1-16,0 2-1 0,-1 4 0 16,1 3-14-16,-3 3 25 0,1 3-27 0,0 2 23 15,2 3-11-15,2 1-5 0,1 2 2 0,4 2-3 16,2-1 3-16,5-2-4 0,2 0 4 0,5-3-5 16,3 0 3-16,6-3-3 0,4-1 1 0,4-2-5 15,4-5 0-15,9-1-10 0,1-6-5 16,7-1-12-16,1-10-15 0,10 2-17 0,-3-15-41 15,15 15-71-15,-19-26-96 0,19 9-232 16,-8 7-20-16,-14-14 324 0</inkml:trace>
  <inkml:trace contextRef="#ctx0" brushRef="#br2" timeOffset="27928.503">10253 2698 1245 0,'-33'-10'148'16,"33"10"-73"-16,-19 6-9 0,19-6 2 15,-19 9-14-15,19-9-10 0,-18 10-8 16,18-10 0-16,-18 12-6 0,18-12-2 0,-21 15-2 16,21-15 0-16,-23 20-5 0,23-20 1 0,-24 29-5 15,10-12 0-15,1 1-9 0,1 2 2 0,-2 1-3 16,4 0 3-16,0-2-3 0,1-2 1 0,9-17-6 16,-8 25 0-16,8-25-3 0,1 17 1 15,-1-17-1-15,0 0 1 0,0 0-2 0,22 17 2 16,-22-17-2-16,21-2 2 0,-21 2 1 0,28-17-1 15,-9 1 2-15,3-3-3 0,1-3 3 0,0-1-5 16,0 0 3-16,-1 1-2 0,0 0 2 0,-4 3-3 16,0 1 3-16,-3 1-4 0,-15 17 2 0,26-24-3 15,-26 24-1-15,17-13-1 0,-17 13 1 16,0 0 1-16,0 0 2 0,0 0 1 16,0 0 0-16,0 18 2 0,0-18-2 0,-13 36 4 15,5-11-3-15,-4 6 5 0,-3 1-6 0,-2 3 6 16,-2 4-5-16,-3 1 7 0,0 1-3 0,-1 0 6 15,-2 1-7-15,4 1 10 0,-1 0-8 0,2 0-5 16,2-5 17-16,5 0-21 0,0-6 17 0,4 0-8 16,1-4-3-16,4-5 2 0,1-4-5 0,3-19 4 15,0 23-4-15,0-23 0 0,0 0 0 16,0 0 1-16,0 0 2 0,21 9 1 0,-21-9 0 16,17-17-1-16,-17 17 2 0,27-38-5 0,-10 13 4 15,1-3-4-15,1-1 3 0,1-1-8 0,-2-1-13 16,1 1 14-16,1 0-35 0,-2-3 6 15,7 4-40-15,-11-13-65 0,20 21-157 0,-11-15-323 16,2 0 41-16,4 10 368 0</inkml:trace>
  <inkml:trace contextRef="#ctx0" brushRef="#br2" timeOffset="28647.1883">10621 2788 980 0,'0'0'106'0,"2"-22"-51"0,-2 22-14 16,-6-20 8-16,6 20-5 0,0 0 1 0,0 0 0 15,-13-21 1-15,13 21-2 0,0 0-8 0,0 0-6 16,0 0-6-16,-17 6-4 0,17-6 0 16,0 0 4-16,-22 23 3 0,22-23 8 0,-19 30-1 15,12-11 5-15,-5-1-10 0,3 5 0 16,-2-3-8-16,3 3 2 0,-1-1-6 0,2 1 1 15,3-3-8-15,0-1 1 0,3 1-6 0,1-20 1 16,4 31-3-16,-4-31 0 0,11 24-2 0,-11-24 3 16,22 16-4-16,-22-16 3 0,34 6-1 0,-15-7-1 15,3-4 2-15,1-2-1 0,2-5 1 16,-1-4-3-16,0-3 4 0,1-3-5 0,-2-2 4 16,1-2-5-16,0 0 4 0,-1-1-4 0,-1 2 4 15,-5 2-2-15,-2 1 2 0,-3 1-2 0,-2 3 2 16,-10 18-2-16,11-24 3 0,-11 24-1 0,0 0 1 15,0 0 0-15,0 0-1 0,0 0 0 16,0 0-3-16,0 0-2 0,0 0-2 16,0 0 2-16,-10 29-1 0,5-8 5 0,0 3-7 15,-1 0 1-15,3 1-10 0,-2 2-1 0,3 1-8 16,2-2-1-16,4 2-11 0,0-6-3 0,7 1-17 16,-11-23-7-16,28 34-25 0,-28-34-15 0,39 24-34 15,-39-24-38-15,47 10-38 0,-25-11-128 0,0-10-76 16,15 17 229-16</inkml:trace>
  <inkml:trace contextRef="#ctx0" brushRef="#br2" timeOffset="29037.8309">11270 2811 1059 0,'-11'-20'114'16,"11"20"-48"-16,-15-30 8 0,15 30 3 0,-16-21-4 16,16 21-11-16,-19-12-12 0,19 12-12 0,-21-3-13 15,21 3-8-15,-21 6-5 0,21-6-1 0,-26 15 2 16,26-15 9-16,-28 28-1 0,17-7 9 15,-4-3-4-15,3 5 4 0,0-1-6 0,2 1 4 16,2-2-10-16,3 1 2 0,1-2-6 0,3-2-2 16,1-18-6-16,2 28 0 0,-2-28-5 0,10 19 1 15,-10-19-2-15,18 11 3 0,-18-11-2 0,28 1 1 16,-10-5 1-16,6-4-1 0,1-5 2 0,3-4-3 16,0-4 4-16,1-1-6 0,-1-1 3 15,-3 0-3-15,-2 2 3 0,-4-1-5 16,-2 3 4-16,-2 2-3 0,-15 17 3 0,18-28-1 15,-18 28 2-15,0 0 1 0,7-20 0 0,-7 20 1 16,0 0-1-16,0 0-1 0,0 0-2 0,0 0-2 16,0 0 0-16,-13 23 0 0,13-23-2 0,-12 32 4 15,6-14-2-15,0 0 3 0,2-1-2 0,4-17 0 16,-4 31-7-16,4-31 0 0,6 26-7 16,-6-26-2-16,15 19-2 0,-15-19-1 0,23 11-6 15,-23-11-5-15,39-2-13 0,-17-9-15 0,9 4-23 16,-7-16-34-16,16 13-70 0,-17-23-88 0,12 4-248 15,5 7 46-15,-12-17 405 0</inkml:trace>
  <inkml:trace contextRef="#ctx0" brushRef="#br2" timeOffset="29240.9708">11940 2177 1433 0,'-21'1'79'15,"21"-1"-34"-15,-32 28-2 0,19-3 12 0,-9-1-8 16,4 12-3-16,-3 0-19 0,3 7 3 0,0 1-15 15,2 4 7-15,1-1-11 0,4 3-9 0,2-3 23 16,0 2-25-16,2-5 18 0,2 1-8 16,3-4-13-16,0-2 1 0,4-3-13 0,-1-4 5 15,4-2-16-15,-3-5-4 0,3-1-7 0,-5-24-12 16,11 34-24-16,-11-34-56 0,11 24-39 16,-11-24-55-16,0 0-92 0,0 0-136 0,0 0 127 15,0 0 326-15</inkml:trace>
  <inkml:trace contextRef="#ctx0" brushRef="#br2" timeOffset="29584.7345">11594 2680 1539 0,'-17'-7'109'0,"17"7"-75"0,0 0-17 0,0 0 0 16,0 0 2-16,0 0 8 0,0 0 4 0,29 6 3 15,-29-6-7-15,37-4-4 0,-13-2-7 16,4 1-2-16,-1-2 1 0,2 1 0 15,-2 0-14-15,1 0 10 0,-3 1-14 0,1 1 11 16,-4 1 0-16,0 2 0 0,-3-2-2 0,-19 3-1 16,29-1-2-16,-29 1-1 0,0 0-1 0,20 1 1 15,-20-1 1-15,0 0 0 0,0 0-1 0,0 0 1 16,0 0 11-16,6 19-12 0,-6-19 12 0,1 19-11 16,-1-19-2-16,-2 30 3 0,0-12-4 15,-1 3 3-15,-2 2-5 0,0 0 3 0,0 2-3 16,-1 0 4-16,0 1-7 0,1-2 1 0,0 0-3 15,2-2 2-15,0-3-6 0,1-2-3 0,2-17-13 16,0 23-8-16,0-23-11 0,0 0-11 16,16 19-24-16,-16-19-37 0,24-4-115 0,-22-19-113 15,15 3-203-15,8 8 48 0,-16-23 501 0</inkml:trace>
  <inkml:trace contextRef="#ctx0" brushRef="#br2" timeOffset="29726.5103">12103 2402 1269 0,'-17'-23'369'0,"17"23"-300"0,-27-5-38 16,27 5-11-16,0 0-7 0,-20 0-6 0,20 0-6 15,0 0-16-15,0 0-12 0,0 0-11 16,0 0-27-16,17 19-19 0,7-1-68 0,-24-18-80 16,37 8-188-16,-10 7-87 0,-27-15 269 0</inkml:trace>
  <inkml:trace contextRef="#ctx0" brushRef="#br2" timeOffset="30401.3351">12533 2626 1541 0,'0'0'81'16,"-33"2"-25"-16,33-2-15 0,-36 2 19 0,19 2-25 16,-8-2 6-16,4 6-3 0,-1-2-10 0,0 6-1 15,1 0-10-15,-1 5 2 0,0 1-7 0,0 4 5 16,1 0-5-16,2 2 1 0,1 0-8 0,5 0-1 15,3 0-4-15,3-2 0 0,3-3 0 0,4 1 0 16,2-2 0-16,3-1 0 0,-5-17 0 16,19 30 0-16,-19-30 0 0,26 22 0 0,-9-15-3 15,2-3-3-15,2-3 2 0,1-4-2 16,4-4-2-16,-2-4-2 0,1-2-3 0,-1-5-8 16,1-1-2-16,0-7-7 0,-2 3 1 0,-1-3-7 0,1 1 8 15,-4-2-3-15,1 2 10 0,-6 0 0 0,1 2 11 16,-4 2 0-16,-1 2 11 15,-4 2-1-15,-6 17 10 0,5-22 4 0,-5 22 8 16,0 0 5-16,-8-17 0 0,8 17-2 0,0 0-6 16,0 0-3-16,-17 3-6 0,17-3 0 0,0 0-4 15,0 0 1-15,-19 20-3 0,19-20 0 0,0 0 0 16,-5 25-1-16,5-25-1 0,0 0 2 0,6 20-1 16,-6-20 3-16,0 0 0 0,0 0 3 0,19 21-1 15,-19-21 0-15,0 0 2 0,25 14 0 16,-25-14-1-16,0 0 2 0,24 14-1 0,-24-14-5 15,0 0-5-15,20 18 0 0,-20-18 0 0,8 18 0 16,-8-18 0-16,4 23 0 0,-4-23 0 16,0 25 0-16,0-25 0 0,-3 27 0 0,3-27 0 15,-5 25 0-15,5-25 0 0,-8 28 0 0,8-28 0 16,-12 24 0-16,12-24 0 0,-15 22 0 0,15-22 0 16,-12 17 0-16,12-17 0 0,0 0 0 15,0 0 0-15,0 0 0 0,0 0 0 0,0 0 0 16,0 0 0-16,0 0 0 0,0 0 0 0,0 0 0 15,0 0 0-15,21-18 0 0,-21 18 0 0,31-29 0 16,-14 13 0-16,4 0 0 0,1-1 0 0,0-1 0 16,2 1 0-16,2 2 0 0,-3 3 0 0,0 2 0 15,-4 3 0-15,-2 4 0 16,-17 3 0-16,23-1 0 0,-23 1 0 0,17 11 0 16,-17-11 0-16,15 24 0 0,-9-7 0 0,-2 6 0 15,-3 1 0-15,-2 3 0 0,1-1 0 0,-1 0 0 16,2 0-6-16,1-1-26 0,7 4-29 0,-3-10-19 15,12 12-66-15,-18-31-125 0,12 33-327 0,5-10 3 16,-17-23 338-16</inkml:trace>
  <inkml:trace contextRef="#ctx0" brushRef="#br2" timeOffset="39792.2256">13866 2753 1008 0,'9'-23'299'0,"-9"23"-258"0,0 0-26 16,0 0 4-16,6-19 18 0,-6 19 19 0,0 0 14 15,0 0-4-15,0 0-14 0,0 0-15 0,0 0-16 16,0 0-8-16,0 0-4 0,0 0-4 16,0 0-1-16,-11 19 1 0,11-19-5 0,-13 27 3 15,7-7-3-15,-1-2 3 0,1 0-6 0,1-1 2 16,5-17-16-16,-6 29-8 0,6-12-20 0,0-17-17 15,4 26-25-15,-4-26-32 0,7 22-52 0,-7-22-50 16,0 0-123-16,21 24-93 0,-21-24 207 0</inkml:trace>
  <inkml:trace contextRef="#ctx0" brushRef="#br2" timeOffset="39973.1822">13918 2567 1185 0,'-22'-24'94'0,"22"24"-49"0,-19-32-5 0,19 32-7 15,-20-27 9-15,20 27-9 0,0 0-5 0,-21-18-9 16,21 18-11-16,0 0-7 0,-21-3-8 0,21 3-14 16,0 0-24-16,0 0-45 0,0 0-45 15,0 0-39-15,6 21-29 0,-6-21-106 0,0 0-58 16,40 30 191-16</inkml:trace>
  <inkml:trace contextRef="#ctx0" brushRef="#br2" timeOffset="40316.9239">14293 2554 1315 0,'0'0'70'0,"-17"0"-37"16,17 0-6-16,-24 9 11 0,24-9 18 0,-27 17-7 16,27-17 1-16,-36 26-10 0,19-8-23 15,-3-3 28-15,3 4-32 0,-4-1 28 0,4 2-20 16,0-2-5-16,4 0 0 0,0-1-10 0,13-17 1 15,-13 27-6-15,13-27 1 0,-4 20-4 0,4-20 0 16,0 0-1-16,14 23 1 0,-14-23-2 0,21 13 2 16,-21-13 1-16,32 8 0 0,-11-6 0 0,0 0 2 15,2 1-1-15,-1-1 1 0,0 2 0 0,-4 0-1 16,-1-1 1-16,-17-3 0 0,22 9 1 0,-22-9 1 16,0 0-3-16,0 0 3 0,14 17-3 0,-14-17 1 15,-5 19-2-15,5-19 2 0,-14 27 0 0,3-11 1 16,-4 1-1-16,-3-1 2 0,0 0-3 15,-2-2 2-15,20-14-4 0,-30 21 3 0,30-21-15 16,-17 10-14-16,17-10-40 0,0 0-45 0,0 0-56 16,0 0-91-16,17-15-272 0,2 14 27 0,-5-20 328 15</inkml:trace>
  <inkml:trace contextRef="#ctx0" brushRef="#br2" timeOffset="41145.0759">15560 2682 782 0,'12'-21'90'0,"-12"21"-18"0,3-19 2 0,-3 19 28 16,0 0 12-16,-9-27-27 0,9 27 10 0,0 0-40 16,0 0 8-16,-29-26-9 0,29 26-9 15,-26-9-7-15,26 9-8 0,-36-4-4 0,16 6-3 16,-1 1-3-16,-3 3-1 0,0 1-1 0,2 5-13 15,-2 0 30-15,1 3-31 0,-1-1 29 0,2 4-19 16,1-1-7-16,1 4 4 0,3 0-7 0,3 0 1 16,0 3-4-16,5 1 4 0,0-2-7 0,6 0 6 15,0-4-6-15,4 0 2 0,3-2-3 16,-4-17 2-16,15 30-3 0,-15-30 3 16,24 22-1-16,-24-22 0 0,34 11 1 0,-17-10 0 15,2-3-1-15,1-4 0 0,-1-4 4 0,0-2 0 16,-1-4 5-16,0-2-3 0,0-2 2 0,1-2-6 15,-1 0 4-15,-1 0-4 0,-1-1 2 0,-2 3-4 16,-2 2 1-16,-12 18-2 0,19-28 3 0,-19 28-3 16,0 0 2-16,17-17-1 0,-17 17-1 0,0 0-1 15,0 0-1-15,0 0 1 0,0 0-1 16,8 19 2-16,-8-19-2 0,10 27-4 16,-4-9-9-16,-1 1-4 0,1 2-12 0,0-2-3 0,6 3-19 15,-12-22-18-15,29 39-40 0,-29-39-63 16,45 32-123-16,-15-18-245 0,-1-9 39 0,12 11 355 15</inkml:trace>
  <inkml:trace contextRef="#ctx0" brushRef="#br2" timeOffset="41723.2385">16871 2609 1069 0,'-2'-22'127'15,"2"22"-25"-15,0 0-47 0,-17-5 20 0,17 5-16 16,-26-5-17-16,8 5-7 0,18 0 0 0,-42 9 3 16,21 0 3-16,-7 0-3 0,0 6-18 15,-3-1 29-15,2 3-34 0,-4 1 29 0,4 2-19 16,0 0-8-16,2 0 4 0,3-2-10 0,3-2 3 15,21-16-8-15,-27 23-2 0,27-23-4 0,0 0-2 16,-5 18-2-16,5-18 1 0,0 0 0 0,24 15 3 16,-24-15-2-16,31 7 3 0,-11-6-1 0,3-1 0 15,2-1 1-15,1-1-2 0,-1-1 1 0,1 2 1 16,-3 0-1-16,-1 1 3 16,-4 0-3-16,-18 0 0 0,26 3 2 0,-26-3-2 15,0 0 1-15,0 0 2 0,0 0 1 0,0 0-1 16,7 23 0-16,-7-23 1 0,-12 27-4 0,1-10 5 15,-6 1-5-15,-3 1 3 0,-2 1-3 0,-1-1 1 16,-1 2-3-16,2-3 3 0,1 0-4 0,3-2-1 16,18-16-11-16,-28 21-9 0,28-21-27 0,0 0-28 15,-5 19-36-15,5-19-31 0,20 4-48 16,-20-4-64-16,22-20-228 0,8 17 23 0,-9-17 341 16</inkml:trace>
  <inkml:trace contextRef="#ctx0" brushRef="#br2" timeOffset="42129.4662">17236 2658 1293 0,'-24'-26'192'16,"24"26"-136"-16,-17-6-10 0,17 6 2 0,-21 0 2 16,21 0-22-16,-22 6 1 0,22-6-15 0,-29 14 11 15,29-14 2-15,-32 27-2 0,19-8 7 0,-5 2-7 16,1 4 5-16,-1 2-10 0,3 2 4 0,-2-2-11 15,3 4 4-15,1-2-7 0,3 0 2 16,3-3-6-16,4-3 1 0,3-2-7 0,4-3 2 16,-4-18-3-16,16 28 3 0,-16-28-2 0,27 18 0 15,-10-14 0-15,2-3 0 0,4-5 1 16,3-4 0-16,5-6 1 0,2-4-1 0,1-6 4 16,0-3-5-16,-2-2 5 0,-2 0-6 0,-2 0 2 15,-2 2-1-15,-3-1 0 0,-4 1 0 0,-3 2 0 16,-2 2 0-16,-3 2 0 0,-4 3 0 15,-7 18 0-15,7-25 0 0,-7 25 0 0,0 0 0 16,0 0 0-16,0 0 0 0,0 0 0 0,0 0 0 16,0 0 0-16,0 0 0 0,-12 18-5 0,6 0-4 15,1 5-5-15,0 1-3 0,2 3-13 0,0-4-10 16,6 3-18-16,-2-4-5 0,8 6-23 16,-9-28-13-16,24 46-42 0,-24-46-46 15,32 35-72-15,-17-16-206 0,-15-19 32 0,49 28 293 16</inkml:trace>
  <inkml:trace contextRef="#ctx0" brushRef="#br2" timeOffset="42676.3897">17908 2680 1383 0,'-41'-19'166'0,"41"19"-111"0,-29 1-7 15,29-1 9-15,-28 11-11 0,28-11-10 0,-31 21-11 16,31-21-4-16,-30 32-5 0,17-13 2 15,-2 2-6-15,3 3 5 0,0-2-5 0,3 1 3 16,0-3-5-16,2 1 0 0,1-3-5 0,3-1 1 16,3-17-6-16,-4 29 3 0,4-29-3 0,1 18 2 15,-1-18-3-15,0 0 2 0,0 0-1 16,0 0 1-16,19 9-2 0,-19-9 3 0,0 0 2 16,28-22-2-16,-28 22 6 0,27-35-5 0,-11 13 2 15,0-1-6-15,0-1 4 0,-1 0-6 0,-2-2 6 16,0 2-3-16,-2 1 3 0,-1 0-2 0,-2 3 1 15,-1 1-3-15,-7 19 3 0,7-26-1 0,-7 26 2 16,0 0 1-16,0 0 4 0,0 0-2 16,0 0-1-16,0 0-1 0,0 0-5 15,0 0 0-15,0 0-2 0,0 0 3 0,2 19-2 16,-2-19 4-16,0 29-3 0,0-29 2 0,4 28-1 16,-4-28 0-16,10 22-1 0,-10-22 1 0,15 17-2 15,-15-17 3-15,22 11-1 0,-22-11 0 0,28 2 1 16,-11-3 0-16,2-5 1 0,0-2 0 0,3 0 1 15,-1-4-2-15,-1 0 2 0,1-1 0 16,-3-2 3-16,3 0-1 0,-4 1-5 0,-17 14 0 16,28-25-5-16,-28 25 6 0,18-22-14 0,-18 22 24 15,0 0-9-15,13-21 2 0,-13 21-4 0,0 0 0 16,0 0 0-16,0 0 0 0,0 0 0 16,0 0-2-16,0 0-3 0,0 0-5 0,-3 28 21 15,-1-9-11-15,1 3 6 0,-4 1-7 0,4 1-15 16,-1-1-7-16,3 3-11 0,-1-5-4 15,4 4-18-15,-2-7-13 0,7 6-36 0,-7-24-37 16,17 36-67-16,-17-36-63 0,0 0-231 0,32 31 46 16,-32-31 336-16</inkml:trace>
  <inkml:trace contextRef="#ctx0" brushRef="#br2" timeOffset="43223.3083">18586 2592 1293 0,'0'0'133'0,"-17"-3"-74"0,17 3 0 16,-18 15 5-16,18-15-18 0,-22 28 29 0,11-8-41 15,-3-2 16-15,3 8-20 0,-2-3-11 0,3 2 4 16,-1-2-6-16,2 0 2 0,0-2-11 16,4-2 1-16,0-1-6 0,3-1 3 0,2-17-6 15,-5 27 3-15,5-27-2 0,0 0-1 0,1 19-1 16,-1-19 0-16,0 0-1 0,0 0 2 0,17-5 2 15,-17 5-2-15,20-23 3 0,-7 5-3 0,2-4 3 16,-1-2-6-16,2-1 6 0,-1-2-6 0,-1 0 6 16,0 2-6-16,-5 0 5 0,0-1-5 15,-2 3-13-15,1 3 26 0,-2 0-26 16,-2 2 25-16,-4 18-7 0,9-26-3 0,-9 26 4 16,0 0 0-16,0 0 3 0,0 0-1 0,0 0-1 15,0 0-2-15,0 0-2 0,0 0 0 0,0 0 0 16,1 21 4-16,-1-21-2 0,4 29-8 0,-4-29 25 15,7 27-26-15,-7-27 26 0,12 23-16 0,-12-23-3 16,19 18 3-16,-19-18 0 0,26 11 2 16,-9-10-2-16,3-1 2 0,-1-2 1 0,3-3 0 15,0 0 3-15,1-1-1 0,-2-4-5 0,-1 2-3 16,0-2-9-16,-20 10 9 0,30-18-14 0,-30 18 24 16,22-16-8-16,-22 16 6 0,20-15-7 15,-20 15-1-15,0 0-1 0,18-18 2 0,-18 18 0 16,0 0-1-16,0 0 0 0,0 0-3 0,0 0 0 15,0 0 1-15,0 0-2 0,0 24-7 16,-3-7 24-16,1 1-26 0,-3 4 20 0,-1 1-19 16,0 1-6-16,-1-1-1 0,3 2-7 0,0-2 2 15,4 2-11-15,-1-4-5 0,7 4-19 0,-6-25-21 16,14 44-51-16,-14-44-65 0,18 24-351 0,-3-4 26 16,-15-20 200-16</inkml:trace>
  <inkml:trace contextRef="#ctx0" brushRef="#br2" timeOffset="43649.4598">19483 2547 1307 0,'0'0'177'0,"-26"-10"-91"15,26 10-10-15,-31 4-5 0,31-4-10 16,-36 13-11-16,15-2-8 0,-2 0-5 0,2 2-4 15,-1 2-6-15,4 2-11 0,-3 0 20 0,3 2-28 16,-1 2 12-16,-1 3-20 0,2-1 0 0,1 1 0 16,2-1 0-16,2 0 0 0,4-3 0 15,3 0 0-15,6-20 0 0,-4 30 0 0,4-30 0 16,4 22 0-16,-4-22 0 0,0 0 0 0,27 20 0 16,-27-20 0-16,29 4 0 0,-12-8 0 15,2-4 0-15,1-4 0 0,3-3 0 0,2-3 0 16,-2-2 0-16,0-3 0 0,0 0 0 0,-2-3 0 15,-1 1 0-15,-1-2 0 0,-2 2 0 0,0 1 0 16,-4 2 0-16,-3 4 0 0,-10 18 0 0,13-26 0 16,-13 26 0-16,0 0 0 0,0 0 0 0,0 0 0 15,0 0 0-15,0 0 0 0,0 0 0 16,-14 18-12-16,4-1 22 0,0 3-22 0,2 0 19 16,-1 2-17-16,4 0-10 0,2-3-4 0,3 1-9 15,0-20-2-15,6 31-13 0,-6-31-10 0,18 25-22 16,-18-25-18-16,29 19-42 0,-29-19-61 15,41 2-133-15,-14 0-161 0,-7-10 42 0,16 14 443 16</inkml:trace>
  <inkml:trace contextRef="#ctx0" brushRef="#br2" timeOffset="43964.0569">19807 2600 1280 0,'0'0'175'0,"0"0"-72"0,-23 24-46 0,23-24 31 16,-25 26-47-16,12-9-5 0,2 6-6 0,-1 1-16 15,2 2 7-15,-2 1-7 0,5 0 6 16,-1-1-9-16,4 1-3 0,0-2-7 0,1-1 4 16,2-1-5-16,2-3 4 0,2-3-5 0,-3-17 2 15,5 23-1-15,-5-23 2 0,0 0 2 0,0 0 6 16,0 0 4-16,0 0 1 0,19-3 5 0,-19 3 0 16,16-31-1-16,-6 8-2 0,-2-3-2 0,1-1-12 15,-3-2-3-15,0 1 0 0,-1-2 0 0,-2 2 0 16,0-2 0-16,-1 0 0 0,0 1 0 15,0 2 0-15,0 1 0 0,1 3 0 16,0 4 0-16,-3 19 0 0,9-27 0 0,-9 27 0 16,0 0 0-16,8-17 0 0,-8 17 0 0,0 0 0 15,0 0 0-15,26-2-31 0,-26 2-23 0,30 2-24 16,-4 7-62-16,-26-9-108 0,49-12-336 0,-21 14-6 16,-3-8 269-16</inkml:trace>
  <inkml:trace contextRef="#ctx0" brushRef="#br2" timeOffset="44741.8878">20200 2615 1365 0,'-17'-10'131'15,"17"10"-108"-15,0 0 16 0,0 0-10 16,0 0 30-16,-20 25-29 0,20-25 15 0,-18 27-15 16,18-27 5-16,-20 34 3 0,12-15-10 0,1 3 3 15,1 0-4-15,-1 1-1 0,3-2-9 0,0-2-2 16,4-19-11-16,1 29 1 0,-1-29-5 0,11 18 2 15,-11-18-1-15,21 8 3 0,-21-8 0 16,31-3 1-16,-12-5 1 0,1-4-2 0,3-5 1 16,3-3-5-16,-1-3 5 0,1-3-5 0,-2-3 3 15,-1 0-5-15,-2 0-10 0,-3 2 21 0,-2-1-22 16,-1 5 21-16,-3 1-12 0,-1 3-7 16,-11 19-2-16,14-25-1 0,-14 25 2 0,0 0 3 0,0 0 1 15,0 0 1-15,0 0 2 16,0 0 2-16,2 37 0 0,-8-7-9 0,-3 6 24 15,-2 5-21-15,0 7 22 0,-2 2-4 0,-3 8-13 16,0 4 12-16,-4 3-13 0,-2 4 13 0,-1 4-13 16,-3-2 1-16,0 1 17 0,1-1-16 0,2-5 18 15,2-2-7-15,2-4-14 0,2-8 11 0,2-6-10 16,2-6 9-16,4-9-6 0,-1-3 7 0,3-8-3 16,2-3 6-16,5-17 4 0,0 0 2 15,0 0 2-15,0 0-5 0,0 0-5 0,-17-11-5 16,14-8 1-16,-1-5-4 0,-1-6 6 0,4-2-5 15,-2-4 6-15,2-3-6 0,1-1 6 16,0-4-8-16,3-4 6 0,3-4-9 0,1 0-9 16,2-3 13-16,3 0-18 0,2 1 14 0,5 4 2 15,1 4-4-15,3 7 4 0,0 3-12 0,3 7-12 16,-2-2-36-16,9 15-53 0,-16-16-121 31,17 16-367-31,-6 3 32 0,1 1 236 0</inkml:trace>
  <inkml:trace contextRef="#ctx0" brushRef="#br2" timeOffset="45398.1557">21344 2664 1161 0,'-18'-5'129'0,"1"-3"-56"0,17 8-9 15,-28-6 5-15,28 6-2 0,-28 1-13 0,28-1-7 16,-29 10-8-16,29-10-1 0,-32 22-6 0,17-6 5 16,-3 1-7-16,4 6 2 0,-4 2-10 0,3 1 1 15,0 1-7-15,3 1 1 0,2-2-8 0,4 0 4 16,2-3-10-16,4 0 2 0,4-3-4 0,1-1 3 16,-5-19-3-16,21 31 4 0,-21-31-2 0,30 18 3 15,-9-13-1-15,1-4 1 16,3-5-1-16,4-3-3 0,1-6 1 0,2-5-2 15,1-4 2-15,1-1-5 0,-5-3 5 0,-3 2-6 16,-4 1 6-16,-4-1-4 0,-3 2 5 0,-3 1-5 16,-5-1 5-16,-3 2-4 0,-4 1 4 0,-3 1-4 15,3 18 2-15,-12-29-4 0,12 29 0 0,-20-22 0 16,20 22-1-16,-21-10-1 0,21 10 0 16,-24 2-4-16,24-2-2 0,-22 11-5 0,22-11-10 15,-16 18-9-15,16-18-17 0,-3 21-15 0,3-21-18 16,19 22-22-16,6-2-48 0,-25-20-77 0,50-2-291 15,-12 10 34-15,-5-13 262 0</inkml:trace>
  <inkml:trace contextRef="#ctx0" brushRef="#br2" timeOffset="45632.5513">22246 1884 1361 0,'-46'-19'188'0,"13"18"-130"0,-2-2-13 16,5 10 1-16,-2 1-4 0,3 7-9 0,-3 4-14 16,2 5-7-16,-3 5 31 0,0 10-29 15,1 3 28-15,3 9-24 0,0 4-15 0,6 1 9 16,0 4-14-16,3 4 9 0,5 2-11 16,4 0 8-16,5 0-14 0,1-5-7 0,7 0 13 15,-1-6-30-15,7-1 8 0,-2-11-30 0,7 4-51 16,-12-19-37-16,19 19-133 0,-15-15-271 0,-2-6 43 15,6 7 293-15</inkml:trace>
  <inkml:trace contextRef="#ctx0" brushRef="#br2" timeOffset="45804.4277">21630 2717 1703 0,'-12'-31'121'0,"12"31"-65"0,2-17-23 0,-2 17-5 16,0 0-8-16,18-22-7 15,-18 22-25-15,25-13 13 0,-7 7-22 0,4 1 21 16,4 1-27-16,4 0-9 0,10 7-63 0,-12-16-88 16,25 14-396-16,-10 2-24 0,-1-5 205 0</inkml:trace>
  <inkml:trace contextRef="#ctx0" brushRef="#br2" timeOffset="46992.1521">824 4111 825 0,'4'-32'190'15,"2"13"-107"-15,-5-9 1 0,7 9-7 16,-6-5 5-16,-2 24-8 0,6-26-7 16,-6 26-11-16,0 0-5 0,0 0-6 0,0 0-15 15,0 0-11-15,0 0-13 0,0 0-6 0,-18 24-4 16,8-2 6-16,-1 6-3 0,1 5 9 0,-1 2-5 15,2 2 7-15,0 1-7 0,3-2 7 0,0-1-9 16,2-4 8-16,2-3-6 0,2-1 5 0,1-4-4 16,2-3 3-16,1-3-5 0,-4-17 0 15,14 24 0-15,-14-24 0 0,19 15-2 0,-19-15 2 16,26 7-2-16,-26-7 1 0,33-2 1 0,-15-3 0 16,0-3 0-16,2-3-1 0,-1-5 4 0,-1-1-4 15,-1-4 4-15,-1 0-4 0,-1-4 5 0,-2 1-5 16,-1-1 4-16,0-2-5 0,-1-1 3 15,-1 2-7-15,-1 3 7 0,-1 1-5 0,-2 5 3 16,-6 17-1-16,9-19 2 0,-9 19-1 16,0 0 1-16,0 0 1 0,0 0-3 0,0 0-1 15,0 0-2-15,0 0 1 0,0 25-1 0,-1-7 7 16,-1 5-3-16,1 4 7 0,-1 0-3 0,0 0 5 16,2-1-5-16,0-3 4 0,3-3-4 0,-1 0 3 15,-2-20-4-15,10 26 1 0,-10-26-4 0,0 0 1 16,23 17 0-16,-23-17 2 0,18 3 2 15,-18-3 3-15,23-8 9 0,-23 8 2 0,27-20 1 16,-27 20-4-16,26-30 0 0,-15 10-7 0,-3 0 5 16,0-3-7-16,-4-3 0 0,1 1-6 15,-2-2 2-15,-1 1-6 0,1 0 4 0,-2 0-6 16,0-1-3-16,-1 0-8 0,2 2-9 0,-2-3-21 16,4 5-11-16,-3-5-28 0,11 10-26 0,-10-14-56 15,21 23-164-15,-1-9-246 0,-5-1 42 16,9 15 464-16</inkml:trace>
  <inkml:trace contextRef="#ctx0" brushRef="#br2" timeOffset="47445.3527">1721 3595 1376 0,'-21'-13'132'16,"21"13"-63"-16,0 0-7 0,0 0 3 0,-22-22-1 15,22 22-11-15,0 0-13 0,0 0-9 0,0 0-9 16,0 0-8-16,0 0-9 0,0 0-4 0,0 0-4 16,-12 21 3-16,9-2-1 0,2 5 6 0,-2 8-5 15,0 4 9-15,-1 4-9 0,0 5 9 16,-4 4 2-16,2 5-22 0,0 1 20 0,-2 2-20 16,2-4 9-16,-2 1 8 0,2-4-10 15,0-1 8-15,1-5-7 0,0-2 6 0,3-6-6 16,1-6 6-16,1-4-6 0,2-5 4 0,3-3-4 15,-5-18 3-15,10 21-3 0,-10-21 0 0,0 0 0 16,23 5 1-16,-23-5 1 0,27-16 1 0,-12-1 4 16,2-6-4-16,2-5 6 0,0-3-5 15,-1-3 3-15,1 0-6 0,-4 0 6 0,1 0-6 16,-2 4 6-16,-3 1-5 0,-2 5 5 0,-1 3-4 16,-8 21 3-16,12-27-3 0,-12 27 1 0,0 0-1 15,0 0 0-15,0 0 0 0,0 0-1 0,0 0-3 16,0 0-1-16,0 0 1 0,12 29-1 0,-7-11 0 15,1 6-9-15,0 1-3 0,2 4-12 16,0-1-3-16,4 1-11 0,-1-5-3 0,7 3-17 16,-3-10-12-16,11 7-33 0,-26-24-35 15,49 30-68-15,-31-27-78 0,3-2-190 0,14 15 89 16,-17-26 390-16</inkml:trace>
  <inkml:trace contextRef="#ctx0" brushRef="#br2" timeOffset="47851.5765">2278 4020 1156 0,'-20'7'333'0,"-3"-9"-268"0,23 2-20 0,-33 7-3 15,33-7-5-15,-29 19-12 0,29-19-1 0,-28 29-6 16,16-9 3-16,1-1-4 0,1 3 3 16,2 2-7-16,2 1 3 0,2 1-7 0,1 0 2 15,3-1-6-15,3-4 2 0,1-1-6 16,2-3 3-16,-6-17-4 0,15 29 2 0,-15-29-3 15,22 19 3-15,-22-19-2 0,26 7 0 0,-26-7 2 16,30-3-2-16,-30 3 3 0,32-15-1 0,-32 15 7 16,32-26 2-16,-18 9 5 0,1-3-4 0,-2-1 1 15,-1-2-10-15,-2-4 4 0,0 0-6 0,-3 0 3 16,-2-1-4-16,1 5 3 0,-2 0-5 16,-1 1 4-16,1 3-2 0,-2 1 2 0,-2 18-2 15,3-22 3-15,-3 22-2 0,0 0 2 16,0 0 0-16,0 0-1 0,0 0-2 0,0 0-3 15,0 0 0-15,1 17-1 0,0 0 5 0,0 3-3 16,1 4 4-16,-1 2-12 0,0-1 0 0,3 3-11 16,-3-3-2-16,5 1-8 0,-1-6-3 0,5 1-17 15,-10-21-16-15,26 28-33 0,-26-28-35 16,37 13-60-16,-37-13-68 0,36-22-244 0,-2 17 34 16,-14-21 431-16</inkml:trace>
  <inkml:trace contextRef="#ctx0" brushRef="#br2" timeOffset="48039.4383">2820 3574 1107 0,'-29'-12'239'15,"29"12"-136"-15,-23 14-27 0,14 4-7 16,-7 0-22-16,5 9-11 0,-3 3-20 0,2 8 1 16,-1 2-14-16,4 4 7 0,1 4 2 0,2 0-25 15,5 0 24-15,0 1-25 0,5-3 6 0,-2-5-9 16,8 5-42-16,-4-9 9 0,8 6-34 0,-10-17-64 15,17 12-22-15,-21-38-28 0,24 43-59 16,-2-16-165-16,-22-27 117 0,17 32 305 0</inkml:trace>
  <inkml:trace contextRef="#ctx0" brushRef="#br2" timeOffset="48195.7721">2622 4039 1419 0,'-20'-21'133'0,"20"21"-50"0,-6-19-17 15,6 19-13-15,0 0-11 0,0 0-10 0,0 0-16 16,0 0-7-16,0 0-8 0,0 0-1 0,22-4-5 16,-22 4-11-16,37 0-17 0,-14-5-27 0,11 10-47 15,-11-21-104-15,22 13-386 0,-8 2 42 0,0-5 286 16</inkml:trace>
  <inkml:trace contextRef="#ctx0" brushRef="#br2" timeOffset="48828.554">3835 3637 1257 0,'-30'9'54'0,"30"-9"-41"15,-17 26 6-15,8-7 20 0,-3 0 9 0,4 8 10 16,-7-2-13-16,7 7-3 0,-7-2-14 0,5 6-15 16,1-2 25-16,1 6-28 0,-1-2 27 0,4 3-9 15,-3-1-14-15,5 2 5 0,-1-1-12 0,3 0 6 16,1-2-8-16,1-2 5 0,2-6-8 0,1-5 4 15,1-5-6-15,1-3 3 0,-6-18-5 16,16 22 1-16,-16-22-3 0,17 9 1 0,-17-9 2 16,17-2 0-16,-17 2 5 0,21-13 6 0,-21 13 7 15,22-29 2-15,-11 9 3 0,0 0-10 0,-2-3-1 16,0 1-8-16,-2 0 1 0,1 2-2 0,-2 0 2 16,-2 3-3-16,-4 17 3 0,8-25-3 15,-8 25 0-15,0 0-2 0,0 0-3 0,0 0-3 16,0 0-2-16,0 0 1 0,0 0 1 15,20 16 3-15,-11 1-5 0,-2 3 1 0,3 3-12 16,0 0-1-16,3 1-12 0,-1-4-5 0,6 4-26 16,-18-24-20-16,45 36-50 0,-45-36-73 0,56 22-130 15,-22-9-185-15,-7-12 129 0,15 16 393 0</inkml:trace>
  <inkml:trace contextRef="#ctx0" brushRef="#br2" timeOffset="49213.0303">4362 4077 1317 0,'0'0'171'0,"-33"-5"-107"15,15 6-6-15,-6-2 0 0,7 6-10 0,-4-3-13 16,4 5-8-16,-1 1-7 0,18-8-2 16,-33 23-2-16,33-23 0 0,-26 31-5 0,18-12 4 15,0 2-6-15,4 2 3 0,1 0-5 0,2-1 3 16,3 0-7-16,2-3 2 0,2-1-4 0,-6-18 2 15,20 30-3-15,-20-30 3 0,26 24-2 0,-26-24 1 16,33 13-1-16,-16-12-1 0,3-4 1 0,-1-1 0 16,1-6 0-16,1-5 0 0,3-2 0 15,-1-4-3-15,0-4 5 0,-1-2-7 16,-2-4 7-16,-1 0-5 0,-2 1 5 0,-3 1-5 16,0 4 4-16,-5 3-2 0,-3 2 2 0,-2 3-4 15,-4 17 5-15,1-23-1 0,-1 23 3 0,0 0 0 16,0 0 1-16,0 0-1 0,0 0-3 0,0 0-2 15,-17-1-3-15,17 1-1 0,-8 22-1 0,8-22 0 16,-9 35-7-16,6-16-1 0,1 3-11 0,1-3-4 16,5 7-17-16,-3-7-9 0,7 6-23 15,-8-25-16-15,21 42-40 0,-21-42-55 0,28 30-67 16,-28-30-180-16,27 17-24 0,4 2 328 0</inkml:trace>
  <inkml:trace contextRef="#ctx0" brushRef="#br2" timeOffset="49814.2146">4818 4019 993 0,'0'0'277'16,"-12"22"-184"-16,12-22-26 0,-16 39 3 0,8-17-24 16,5 7 0-16,-3-2-13 0,5 4 5 0,-4-4-4 15,4 2-8-15,1-3-11 0,1-1 2 16,1-4-7-16,2-1 3 0,-2-3-7 0,-2-17-3 15,7 28-3-15,-7-28 2 0,4 16-2 0,-4-16 1 16,0 0 1-16,0 0 0 0,0 0 2 0,0 0-1 16,0 0 4-16,0 0-1 0,3-22 1 0,-1 5-2 15,1-4 1-15,0-3-6 0,1-2 3 0,1 1-4 16,0-4 6-16,0-1-7 0,-1 0 6 0,3-1-7 16,-3 3 6-16,2 2-3 15,2 0 4-15,-1 2-6 0,2 3 6 0,0 0-5 16,-9 21 3-16,19-30-3 0,-19 30 1 0,17-18-2 15,-17 18 3-15,19-10-1 0,-19 10 1 0,23-5-1 16,-23 5 0-16,27-1-1 0,-27 1 1 0,29 2-5 16,-29-2-3-16,28 5-2 0,-28-5-5 0,28 7 2 15,-28-7-2-15,23 9 0 0,-23-9-4 0,20 13 2 16,-20-13 1-16,13 18 4 0,-13-18 2 16,-1 27 7-16,-4-10 0 0,-6 1 5 0,0 0-2 15,-4 1 3-15,0 1-3 0,-1 0 6 0,-1 2-2 16,0 1 5-16,-2 0-4 0,2 1 4 0,-2-1-5 15,2-1 5-15,-1-3-2 0,3 0 7 16,1-3-4-16,14-16 1 0,-25 28-3 0,25-28-1 16,-19 23-2-16,19-23 4 0,-16 18-1 15,16-18 4-15,0 0 0 0,-19 21-2 0,19-21-4 16,0 0-2-16,-16 18-4 0,16-18 3 0,0 0-1 16,-16 24 2-16,16-24-2 0,-12 28 2 0,4-10 9 15,0 4-28-15,-2 3 27 0,0 6-26 0,1 2 9 16,-3 6 9-16,1 2-10 0,-2 0 8 0,4-1-19 15,-2-5-9-15,7 2-38 0,-7-13-58 0,23 15-204 16,-12-16-278-16,4-7 34 0,7 5 435 16</inkml:trace>
  <inkml:trace contextRef="#ctx0" brushRef="#br2" timeOffset="50642.3454">5415 3997 1015 0,'0'0'187'0,"0"0"-70"0,0 0-28 16,0 0-7-16,0 0-18 0,0 0-23 0,0 0-13 15,-12 17-6-15,12-17 3 0,-12 30-2 0,7-8 6 16,-2 0-7-16,2 4 2 0,-1 1-6 16,2 6 5-16,-2-1-8 0,2 2 5 0,1-3-8 15,-1 1 3-15,2-3-8 0,-1-2 2 0,3-2-6 16,-1-2 4-16,1-5-6 0,0-18 5 0,2 27-6 15,-2-27 3-15,0 0-3 0,6 18 0 0,-6-18 1 16,0 0 0-16,0 0-1 0,0 0 2 0,0 0 3 16,0 0 1-16,7-26 6 0,-7 26-3 15,7-37 1-15,-2 10-8 0,0-2 4 16,-1-2-8-16,1-1 7 0,0 0-6 0,-1-3 5 16,-1 0-5-16,2-2 4 0,0 1-6 0,2 2 6 15,1 0-6-15,2 3 5 0,-1 2-5 0,3 5 5 16,1 2-5-16,0 4-9 0,-13 18 9 0,27-26-11 15,-27 26 12-15,25-11-2 0,-25 11-1 0,25-2 0 16,-25 2-2-16,25 6 2 0,-25-6 2 16,23 16 13-16,-23-16-10 0,20 24 11 0,-20-24-11 15,15 31-3-15,-8-12 3 0,-3 0-5 0,0 0 5 16,-1 2-3-16,-2-1 2 0,-2 1-2 0,-2-2 4 16,-1-1-3-16,0 1 4 0,-4-1-5 15,0-1 3-15,8-17-3 0,-20 31 2 0,20-31-2 16,-26 27 3-16,26-27-4 0,-30 25 2 0,30-25-3 15,-30 28 3-15,13-14-3 0,17-14 3 16,-34 31-2-16,16-14 4 0,-1 2-2 0,2 0 4 16,0 3-5-16,2 0 5 0,-1 1-5 0,1 3-11 15,1 2 27-15,-1 3-25 0,0 0 24 0,2 3-7 16,1 2-8-16,-2 0 8 0,2-1-8 0,1 1 7 16,3-1-8-16,1-2 6 0,3 1-18 0,0-3-10 15,7 0-35-15,-7-13-37 0,16 14-69 16,-12-32-99-16,0 0-275 0,28 31 5 0,-28-31 370 15</inkml:trace>
  <inkml:trace contextRef="#ctx0" brushRef="#br2" timeOffset="51126.7337">5761 4169 1435 0,'0'0'74'0,"-19"7"-32"16,19-7-8-16,0 0-4 0,0 0-15 16,-9 21-6-16,9-21-7 0,0 0-1 0,15 19 0 15,-15-19 3-15,25 6 3 0,-8-5 1 0,2-5 1 16,2 1-1-16,1-4-2 0,2-4-4 0,0 0 3 15,2-2-4-15,-2-2 3 0,1 1-3 0,-2-2 3 16,-3 1-5-16,-20 15 2 0,27-26 1 0,-27 26 9 16,15-22 5-16,-15 22 7 0,6-21 1 15,-6 21-2-15,-4-19-6 0,4 19-4 0,-10-19-7 16,10 19 0-16,0 0-2 0,-26-22 6 0,26 22 2 16,-25-7 3-16,25 7 2 0,-28 2-3 0,28-2 0 15,-29 11-3-15,29-11 2 0,-30 20-2 16,30-20 4-16,-31 33-4 0,18-12 1 0,0 0-4 15,2 2 4-15,1 2-9 0,4 1 5 0,1 0-6 16,4-1 0-16,2-1-3 0,3-3 3 16,3-2-4-16,-7-19 2 0,22 29-3 0,-22-29 1 15,34 19-6-15,-13-12-3 0,3-4-5 0,0-4-6 16,5-1-6-16,-1-7-7 0,6 1-7 0,-3-8-12 16,4 4-25-16,-8-15-37 0,12 16-55 0,-21-24-79 15,20 17-106-15,-8-1-133 0,-14-15 181 0,16 23 309 16</inkml:trace>
  <inkml:trace contextRef="#ctx0" brushRef="#br2" timeOffset="51470.5259">6405 3924 1074 0,'-30'-6'253'0,"28"23"-144"0,2-17-14 0,-21 26-8 16,21-26-23-16,-25 35-7 0,12-17-14 0,3 6-2 16,-2-2-12-16,2 1-2 0,2-1-12 0,2-1 3 15,0 0-5-15,2-1 4 0,0-3-4 16,4-17-3-16,-3 28-6 0,3-28 0 0,0 17-4 15,0-17 2-15,0 0-1 0,0 0-1 0,0 0 0 16,0 0 0-16,0 0 1 0,0 0 1 0,20-8 3 16,-20 8 1-16,21-31 3 0,-9 11-4 0,3-4 2 15,-1 0-4-15,2-1 3 0,-1 4-4 16,-1-1 3-16,-2 2-2 0,1 4 1 0,-13 16-4 16,20-28 2-16,-20 28-2 0,17-18 0 15,-17 18 1-15,0 0-2 0,20-11 0 0,-20 11 1 16,0 0-2-16,0 0 1 0,18 17 1 0,-18-17-2 15,10 25 3-15,-5-6-2 0,-1 2 1 0,0 3-5 16,0 0 2-16,1 2-9 0,0-2-1 0,1 0-11 16,-2-1-3-16,5 1-11 0,-3-6-6 0,5 4-20 15,-11-22-20-15,22 29-52 0,-22-29-81 16,23 13-143-16,-23-13-189 0,19 4 96 0,1 6 453 16</inkml:trace>
  <inkml:trace contextRef="#ctx0" brushRef="#br2" timeOffset="51861.1384">6670 4024 1467 0,'-13'23'99'16,"13"-23"-44"-16,-10 21 1 0,10-21-18 0,0 20-11 16,0-20-15-16,0 0-2 0,18 20-4 0,-18-20 3 15,27 7 2-15,-7-7 4 0,0-3 2 0,6-2-2 16,0-2-2-16,5-2-2 0,-1-3-1 0,-1 0-3 15,-1-1 2-15,-2-2-8 0,-2 1 3 0,-1-2-5 16,-2 2 4-16,-3-1-3 16,-18 15 1-16,25-27 3 0,-25 27 6 0,7-23 2 15,-7 23 2-15,-5-23-3 0,5 23-17 0,-11-20 22 16,11 20-27-16,-19-17 26 0,19 17-13 0,-29-8-1 16,11 8 2-16,0 3-1 0,0 3 1 0,-1 4-11 15,-2 3 24-15,1 5-22 0,1 3 24 0,-1 3-10 16,3 1-4-16,2 2 2 0,2 0-5 15,4-2 3-15,3-1-6 0,3-1 4 0,3-1-5 16,4 0 3-16,4-2-3 0,-8-20-1 0,25 31-8 16,-8-22-5-16,5 0-13 0,0-7-9 0,7 1-13 15,-5-8-18-15,13 5-26 0,-12-16-36 16,19 17-71-16,-19-25-65 0,18 3-259 0,1 15 36 16,-14-19 425-16</inkml:trace>
  <inkml:trace contextRef="#ctx0" brushRef="#br2" timeOffset="52220.5426">7356 3955 1524 0,'-15'23'149'0,"-12"-8"-76"0,6 10-6 0,-5-4-17 16,4 5-5-16,-1-2-14 0,4 4-1 0,1-3-13 16,3 3-1-16,3-3-8 15,5-3 0-15,2-4-4 0,5-18-1 0,2 21-2 16,-2-21-2-16,0 0 1 0,23 13 1 0,-23-13-1 15,26-4 0-15,-8-4 2 0,4-4-1 0,2-9 1 16,2-4-1-16,1-4 2 0,0-3-4 0,1-1 4 16,2-2-6-16,-4-2 5 0,2 0-6 0,-1-2-7 15,-4 3 17-15,-2-1-17 0,-4 2 19 16,-2 2-6-16,-3-1-5 0,-4 2 5 0,-1 2-5 16,-3 3 6-16,-3 7-2 0,-1 20 4 0,-2-22 2 15,2 22 2-15,0 0-9 0,0 0 0 0,-21 7 0 16,21-7 0-16,-23 38 0 0,9-8 0 0,-1 6 0 15,-2 4 0-15,0 5 0 0,0 0 0 16,0 0 0-16,1-4 0 0,5-3 0 0,5-3 0 16,4-6 0-16,4 0-24 0,4-7-9 15,10 1-20-15,2-7-17 0,11 6-32 0,-6-20-46 16,27 21-149-16,-1-16-297 0,-4-5 35 0,8 7 393 16</inkml:trace>
  <inkml:trace contextRef="#ctx0" brushRef="#br2" timeOffset="52674.2658">8319 4015 1052 0,'10'-33'255'0,"-10"33"-177"0,0 0-24 15,0 0-4-15,0 0 1 0,0 0-5 0,0 0-10 16,0 0-5-16,0 0-11 0,0 0-6 0,0 31-5 16,-5-10 3-16,-1 4-7 0,1 0 6 15,-2-1-8-15,1-2 3 0,2-1-7 0,0-2-1 16,3-1-13-16,1-18-15 0,4 28-29 0,-4-28-26 15,11 17-46-15,-11-17-54 0,0 0-96 0,33 0-218 16,-26-18 55-16,19 14 444 0</inkml:trace>
  <inkml:trace contextRef="#ctx0" brushRef="#br2" timeOffset="53083.013">8526 3698 1247 0,'-6'-25'380'0,"6"25"-340"0,0 0-38 0,0 0 5 16,0 0 7-16,19 6 8 0,-19-6-1 0,0 0-3 16,21 13-9-16,-21-13-2 0,19 16-1 15,-19-16 5-15,22 24 2 0,-9-7 4 0,-13-17-5 16,19 36 3-16,-9-14-4 0,-2 3 5 16,-2 3 14-16,0 4-24 0,-3-3 22 0,-1 3-23 15,-3-1 7-15,-1 0 6 0,-2-1-7 0,-1 1 2 16,-1-4-7-16,0-1 3 0,1-4-6 0,1-3 3 15,4-19-6-15,-3 24 1 0,3-24-2 0,0 0-1 16,0 0 0-16,0 0 1 0,17 5 0 0,-17-5 2 16,22-21 1-16,-6 2-2 0,3-5 3 0,4-4-4 15,0-3 4-15,0-2-5 0,0 1 5 0,-1 2-5 16,-1 2 4-16,-2 2-3 0,-2 3-9 16,-1 3 22-16,-2 4-20 0,-14 16 21 0,20-21-10 15,-20 21-2-15,0 0-1 0,0 0 2 0,0 0-1 16,0 0 1-16,19 12-2 0,-19-12-7 15,6 33 18-15,-2-10-20 0,0 1 17 0,1 3-15 16,1 0-10-16,-1 0-9 0,3 2-22 0,0-6-21 16,9 7-40-16,-17-30-61 0,40 44-159 0,-15-26-255 15,2-6 31-15,8 10 430 0</inkml:trace>
  <inkml:trace contextRef="#ctx0" brushRef="#br2" timeOffset="53585.1822">10249 3611 1231 0,'0'0'98'16,"0"0"-38"-16,-3-24-1 0,3 24 5 0,0 0-3 15,0 0-4-15,0 0-5 0,0 0-4 16,0 0-8-16,0 0-9 0,0 0-9 0,0 0-8 16,0 0-6-16,0 0-2 0,0 0-2 0,-5 27 4 15,2-4-2-15,0 6 6 0,-2 4-6 0,1 5 5 16,-3 4-9-16,1 3-8 0,-3 3 19 0,2 1-21 15,-2-1 20-15,1 2-8 0,2-6-8 0,0 0 2 16,2-4-14-16,3-4-4 0,3-1-25 16,0-8-7-16,7 1-20 0,-9-28-15 15,21 37-40-15,-21-37-35 0,25 20-59 0,-25-20-118 16,0 0-116-16,32-2 143 0,-33-16 312 0</inkml:trace>
  <inkml:trace contextRef="#ctx0" brushRef="#br2" timeOffset="53778.5913">10118 3920 1598 0,'-20'-4'90'0,"20"4"-27"0,0 0-20 0,0 0-12 15,0 0-15-15,0 0-11 0,0 0-7 0,0 0 0 16,0 0-1-16,0 0 1 0,25 13 1 0,-6-14-1 16,6-1-3-16,1-4-8 0,7-2-27 0,0-5 18 15,7 2-44-15,-2-11 14 0,10 9-33 16,-6-14-31-16,15 15-40 0,-17-19-61 0,15 12-115 15,-3 4-136-15,-19-15 207 0,17 23 261 0</inkml:trace>
  <inkml:trace contextRef="#ctx0" brushRef="#br2" timeOffset="54170.7189">10769 3423 1247 0,'-28'9'145'16,"15"18"-57"-16,-10-7-13 0,12 13 9 0,-9-4-18 15,6 9-8-15,-3-3-16 0,4 5 1 0,0-2-12 16,2 5 2-16,1-1-12 0,3 1 4 0,-2 0 5 16,4-1-23-16,0-3 17 0,3-1-24 0,2-1 2 15,0-5 6-15,1-3-8 0,2-2 4 16,0-4-4-16,2-2 1 0,-5-21-2 0,12 30 2 16,-12-30-2-16,15 17 2 0,-15-17-2 0,0 0 0 15,25 7 0-15,-25-7 1 0,22-8 2 0,-22 8-2 16,25-25 3-16,-13 7-3 0,2-2 2 0,2-3-3 15,-1 1 3-15,0-1-3 0,0 2 3 16,0 2-3-16,-3 2 2 0,-12 17-1 0,23-28 0 16,-23 28 0-16,16-18 1 0,-16 18-3 15,0 0 2-15,0 0-1 0,0 0 0 0,18-1 0 16,-18 1 0-16,0 0 1 0,13 24-3 0,-13-24-1 16,15 30-5-16,-9-13-4 0,1 4-7 0,2-2-1 15,2 3-11-15,-1-3-4 0,5 4-15 0,-2-6-7 16,7 5-19-16,-20-22-14 0,40 33-31 0,-40-33-55 15,48 20-87-15,-28-10-247 0,-3-11 41 0,14 15 395 16</inkml:trace>
  <inkml:trace contextRef="#ctx0" brushRef="#br2" timeOffset="54530.1058">11171 3998 1425 0,'0'0'223'0,"-21"0"-171"15,21 0-15-15,0 0-4 0,0 0-8 0,0 0-12 16,0 0-2-16,0 0 3 0,0 0 7 0,22 13 1 16,-5-8 0-16,0-3-6 0,3 0-1 0,3-1-1 15,1-1 0-15,2-1-1 0,3-3-3 0,-1-1-3 16,2-1-3-16,0-1-1 0,-4 0-2 0,-1-3 1 16,-6-1-3-16,-2-1 3 0,-17 12-2 0,24-26 2 15,-24 26-1-15,10-25-13 16,-10 25 24-16,-2-24-24 0,2 24 21 0,-16-26-9 15,16 26-3-15,-26-26-2 0,9 18-3 0,-5 3 2 16,-2 3 0-16,-1 3 1 0,-2 5 4 0,1 5 2 16,0 3 3-16,-1 7 15 0,-1 4-21 0,1 3 24 15,0 5-20-15,4-1 8 0,2 3 6 0,3-1-12 16,6-1 3-16,4-3-7 0,5-2 0 0,7-3 0 16,4-3-3-16,8-3-4 0,2-5-4 15,9-3-4-15,5-8-5 0,9-3 1 0,9-6-10 16,14-2-29-16,0-16-57 0,26 18-156 0,-17-21-350 15,14 2 24-15,8 4 317 0</inkml:trace>
  <inkml:trace contextRef="#ctx0" brushRef="#br2" timeOffset="55108.2486">12934 3865 1041 0,'0'0'169'0,"0"0"-85"0,0 0 13 0,4-18 2 16,-4 18-18-16,0 0-22 0,0 0-17 0,-23-11-7 16,23 11-2-16,-24-4 1 0,24 4-1 0,-32-1 2 15,32 1-4-15,-35 4 1 0,35-4-4 0,-34 10-4 16,17-2-3-16,-2 2-5 0,2 2-13 0,-2 1 19 16,1 5-24-16,-2 2 21 0,2 1-12 0,2 4-4 15,2 0-2-15,1 2-1 0,5-2 0 16,1 0 0-16,3 1 0 0,3-3 0 0,3 0 0 15,4-2 0-15,3-1 0 0,3-2 0 16,-12-18 0-16,38 25-4 0,-13-19-3 0,9-6-3 16,0-6-5-16,9-7-4 0,1-9-10 0,8-4-4 15,0-9-11-15,4-2-4 0,-2-7-20 0,4 4-10 16,-10-12-24-16,12 14-69 0,-21-17-46 0,16 12-179 16,-9 5-106-16,-17-11 199 0</inkml:trace>
  <inkml:trace contextRef="#ctx0" brushRef="#br2" timeOffset="55467.6496">13377 3466 1383 0,'-16'29'250'0,"-2"-2"-204"0,6 5-8 15,-3 2-4-15,6 6 4 16,-4 0-17-16,2 2 4 0,1-1-7 0,1 3 7 16,1-2-9-16,-1 2-7 0,2-4 20 0,-1 1-22 15,1-5 20-15,1-1-13 0,1-3-9 0,0-2 4 16,3-5-4-16,1-3 4 0,1-22-5 0,-2 28 1 15,2-28-5-15,0 0 0 0,0 0-1 0,0 0 0 16,0 0 0-16,0 0 1 0,24 0 3 0,-24 0-1 16,20-32 3-16,-6 9-4 0,1-2 3 15,0-2-4-15,1 2 3 0,0 1-5 0,-3 0 5 16,0 2-5-16,0 4 4 0,-13 18-1 0,19-28-13 16,-19 28 13-16,0 0-15 0,17-18 15 15,-17 18-1-15,0 0 0 0,0 0 14 0,0 0-12 16,15 20 13-16,-15-20-12 0,9 32-3 0,-4-13 3 15,1 4-4-15,0 0 2 0,0 1-5 0,2-2-2 16,-1 1-7-16,3-4-3 0,2 1-9 16,-1-3-3-16,3 0-13 0,-14-17-8 0,33 25-20 15,-33-25-24-15,43 13-49 0,-43-13-78 0,50-9-170 16,-22 4-135-16,-6-13 100 0,12 15 425 0</inkml:trace>
  <inkml:trace contextRef="#ctx0" brushRef="#br2" timeOffset="55889.5258">13722 3898 1459 0,'-21'13'111'0,"0"-9"-48"0,21-4 3 0,-29 24-16 15,19-7-7-15,10-17-10 0,-21 33 1 0,13-17-9 16,4 5-1-16,2-3-10 0,2 1-2 0,3 0-4 16,3-2 1-16,-6-17-6 0,22 30 4 0,-22-30-2 15,36 25 1-15,-13-15-1 0,2 0 0 16,2-4 3-16,1-2 3 0,4-2-2 0,-1-5 3 15,1 0-8-15,-1-5-2 0,1-1 1 0,-1-2-5 16,-2-4 4-16,-4 0-3 0,-2-2 2 0,-2-2-2 16,-4 0 3-16,-2-3-3 0,-4 1 3 0,-2-2-5 15,-3 1 3-15,-2-1-4 0,-5 1-10 16,-2 0 9-16,-1 2-8 0,-4 2 22 0,8 18-10 16,-23-29 13-16,23 29-12 0,-29-16 0 15,12 13 2-15,-1 5 2 0,-4 5 0 0,-3 3 4 16,-3 5 0-16,3 6-7 0,-1 2 5 0,1 6-6 15,1-1 0-15,0 3 0 0,5 1 0 0,3-1 0 16,3-2 0-16,5-1 0 0,7-3 0 0,2-2 0 16,7-2 0-16,3-1 0 0,-11-20 0 0,34 29 0 15,-14-18 0-15,6-6 0 0,4-4 0 16,3-4 0-16,5-5 0 0,-3-4-20 0,5-2-21 16,-4-6-16-16,4 5-14 0,-6-12-26 0,10 11-12 15,-12-15-39-15,22 19-136 0,-7-12-253 16,-10-4 13-16,4 11 366 0</inkml:trace>
  <inkml:trace contextRef="#ctx0" brushRef="#br2" timeOffset="56452.036">14526 3884 1254 0,'-30'11'331'0,"21"11"-265"0,-8-5-25 16,6 7 13-16,-7-2-15 0,4 5 0 0,-3-6-3 15,2 4-2-15,0-2-8 0,3 0 2 0,1-3-11 16,3 2-2-16,-1-4-4 0,3 1 1 0,1-2-3 15,5-17-1-15,-5 24-6 0,5-24-2 16,0 0-2-16,4 17 3 0,-4-17-1 16,0 0-1-16,0 0 1 0,17-2-1 0,-17 2 2 15,22-22-1-15,-9 4 1 0,2-2-2 0,2-3 2 16,0 0-4-16,3-2 3 0,-5 1-5 0,-1 0 3 16,-1-1-4-16,-2 0 3 0,0 0-4 0,-3 2 5 15,1 1-2-15,-3 2-9 0,-1 0 26 0,1 3-26 16,-6 17 25-16,9-26-12 0,-9 26-2 15,0 0 3-15,0 0-1 0,0 0 0 0,0 0-1 16,0 0-1-16,0 0 1 0,0 0 0 0,0 17-14 16,0-17 28-16,-3 30-24 0,3-30 26 15,-6 33-8-15,5-16-4 0,1-17 4 0,-3 30-5 16,3-30 2-16,3 20-3 0,-3-20 0 0,0 0-1 16,14 20 1-16,-14-20 0 0,19 7 1 0,-19-7 0 15,24-1 0-15,-24 1 4 0,30-10-1 16,-30 10 1-16,34-18 0 0,-17 6 1 0,0 0-7 15,-17 12 0-15,31-30 0 0,-18 13 0 0,-1 0 0 16,1 0 0-16,-13 17 0 0,23-32 0 0,-23 32 0 16,20-28 0-16,-20 28 0 0,11-16 0 0,-11 16 0 15,0 0 0-15,0 0 0 0,0 0 0 0,0 0 0 16,0 0 0-16,0 0 0 0,-1 21 0 16,-1-4 0-16,-2 6 0 0,-1 4 0 0,0-1 0 15,-1 2 0-15,0 0 0 0,0 0 0 16,2 0 0-16,0-4 0 0,1 0 0 0,3-5 0 15,1 0-10-15,-1-19-12 0,8 27-10 0,-8-27-10 16,17 14-15-16,-17-14-45 0,29-4-3 0,-29 4-25 16,44-17-79-16,-32-9-47 0,16 3-232 0,0 9 11 15,-15-16 361-15</inkml:trace>
  <inkml:trace contextRef="#ctx0" brushRef="#br2" timeOffset="56623.8997">15113 3825 1250 0,'-25'-7'200'0,"25"25"-85"0,0-18-22 15,-18 33-27-15,5-14 12 0,4 8-41 0,-2-2 18 16,4 5-12-16,-2-1-22 0,2 3 1 16,2-3-11-16,2-1 0 0,-1-4-7 15,3-2 2-15,2-4-8 0,-1-1-7 0,0-17-3 16,6 29 1-16,-6-29-4 0,12 19 5 0,-12-19-8 16,0 0-14-16,31 2-26 0,-31-2-18 0,35-19-59 15,-27-10-97-15,23 15-176 0,-13-7-143 0,-5-8 109 16,13 17 442-16</inkml:trace>
  <inkml:trace contextRef="#ctx0" brushRef="#br2" timeOffset="56748.9336">15156 3686 1328 0,'-35'-43'392'0,"35"43"-278"0,-29-14-58 0,29 14-23 16,-27-9-18-16,27 9-16 0,-21-4-16 16,21 4-14-16,0 0-34 0,-23-10-63 0,23 10-212 15,0 0-264-15,5 21 32 0,-5-21 393 0</inkml:trace>
  <inkml:trace contextRef="#ctx0" brushRef="#br2" timeOffset="57264.5539">15813 3903 1308 0,'0'0'101'0,"0"0"-35"16,0 0-6-16,-19-11 5 0,19 11-8 0,-21-1-9 16,21 1-26-16,-31 4 11 0,12 4-17 0,-5-2 18 15,2 5 5-15,-6-1-4 0,1 5 5 0,-2-2-7 16,1 4 2-16,-2 0-13 0,3 1 2 0,0-1-15 15,3 0-9-15,3-1 0 0,21-16 0 0,-26 26 0 16,26-26 0-16,-10 22 0 0,10-22 0 0,1 24 0 16,-1-24 0-16,14 28 0 0,-14-28 0 15,32 28 0-15,-11-16 0 0,4-1 0 16,2-4 0-16,5 1-14 0,3-7-4 0,5-1-9 16,3-6-9-16,3 1-12 0,-1-8-14 0,7 4-22 15,-9-13-33-15,11 16-85 0,-22-19-205 0,8 6-135 16,-1 5 53-16,-16-16 489 0</inkml:trace>
  <inkml:trace contextRef="#ctx0" brushRef="#br2" timeOffset="58132.4609">16355 4008 1454 0,'-17'-24'125'0,"17"24"-73"0,-3-18-2 16,3 18 4 0,0 0-9-16,-11-17-6 0,11 17-6 0,0 0-7 15,-27-8-4-15,27 8-2 0,-22 5-5 0,22-5 2 16,-31 18-1-16,12-4 3 0,-1 3-3 0,0 3 3 15,-4 4-6-15,2 3-1 0,-1 2-12 16,1 1 0-16,4-1 0 0,1 0 0 16,3-1 0-16,7-4 0 0,2-2 0 0,4-4 0 15,1-18 0-15,10 27 0 0,-10-27 0 0,22 17 0 16,-4-13 0-16,2-4 0 0,7-3 0 0,4-7 0 16,3-6 0-16,5-3 0 0,-2-7 0 0,3-4 0 15,-3-1 0-15,-3-3 0 0,-4 5 0 0,-3-1 0 16,-4 2 0-16,-3 3 0 0,-7 2 0 15,-3 1 0-15,-5 5 0 0,-5 17 0 0,1-25 0 16,-1 25 0-16,0 0 0 0,0 0 0 0,-17-15 0 16,17 15 0-16,0 0 0 0,-24 16 0 15,24-16 0-15,-20 29 0 0,13-9 0 0,1 2 0 16,1 1 0-16,2-2 0 0,3 1 0 0,4-4 0 16,3 0-21-16,-7-18-6 0,26 30-3 0,-9-19-1 15,7-1-10-15,-1-9-10 0,8 2-26 16,-7-15-39-16,19 15-109 0,-19-14-338 0,14-7 14 15,3 3 234-15</inkml:trace>
  <inkml:trace contextRef="#ctx0" brushRef="#br2" timeOffset="58320.6773">17131 3445 1647 0,'-39'21'197'0,"21"2"-150"0,-1 4-12 16,2 9 11-16,-3 3-8 0,1 7-4 0,-2 3-31 15,2 1-3-15,0-1 0 0,6 2 0 0,3-4 0 16,4 0 0-16,4-3 0 0,2-4 0 0,6-3-25 16,-3-9-71-16,17 11-89 0,-20-39-173 0,15 42-262 15,-1-13 48-15,-3-11 382 0</inkml:trace>
  <inkml:trace contextRef="#ctx0" brushRef="#br2" timeOffset="58960.6754">17727 4005 975 0,'0'0'227'0,"0"-23"-161"16,0 23-11-16,0 0 7 0,0 0 13 0,0 0-1 15,0 0-11-15,0 0-18 0,0 0-11 0,0 0-9 16,0 0-1-16,0 0 3 0,-5 26 7 0,5-26-2 16,-11 37 2-16,4-15-9 0,1 4 0 0,-1-2-10 15,1 2 5-15,-2 0-10 16,3 0 2-16,-1-2-8 0,2-2 0 0,0-4-3 15,4-18 1-15,0 25-3 0,0-25 2 0,0 0-1 16,0 0-1-16,0 0 1 0,0 0 3 0,0 0 4 16,19 8 5-16,-19-8 5 0,15-19-3 0,-4 2 0 15,2-4-8-15,1-4-1 0,-1-3-5 0,0-1 0 16,-2 0 0-16,-1 4 0 0,-3-2 0 0,-2 3 0 16,0 0 0-16,-4-1 0 0,2 4 0 15,-3 0 0-15,0 1 0 0,1 1 0 0,-1 2 0 16,0 17-3-16,4-26 6 0,-4 26-3 0,0 0 0 15,0 0 0-15,12-18 0 0,-12 18 0 16,0 0 0-16,29-3 0 0,-29 3-1 0,35 5-10 16,-14-4-6-16,6 3-14 0,-1-3-6 0,5 4-17 15,-2-4-7-15,7 5-25 0,-5-9-31 16,15 17-95-16,-20-11-296 0,11 0-28 0,1 7 161 16</inkml:trace>
  <inkml:trace contextRef="#ctx0" brushRef="#br2" timeOffset="59351.3013">18197 3993 1611 0,'0'0'73'0,"-20"6"-58"0,20-6-3 0,0 0-1 16,0 0-1-16,0 0-2 0,0 0 4 16,0 0 3-16,24 16 6 0,-24-16 1 0,33 4 0 15,-12-5-1-15,5-1-2 0,-1-1-2 0,4-1-5 16,3-2-1-16,-1-1-5 0,0 0-3 0,-4-1 0 15,-3 1 0-15,-2 0-3 0,-4-1 4 0,-18 8-3 16,29-14 4-16,-29 14 3 0,19-15 1 16,-19 15 2-16,9-16-15 0,-9 16 12 0,4-17-16 15,-4 17 25-15,0-20-12 0,0 20 10 0,-4-19-12 16,4 19-2-16,-11-17 0 0,11 17 0 0,-17-10-1 16,17 10 0-16,-24 1-2 0,24-1 1 0,-33 13 0 15,15 0-9-15,-6 3 26 0,-1 5-22 16,-3 5 23-16,-1 0-9 0,0 5-4 15,2-1 4-15,4 0-3 0,4 0 0 0,3 1-5 16,4-4 0-16,6-1 0 0,4-1 0 0,7-2-5 16,5-1 1-16,6-3-7 0,2-3 2 0,6-2-9 15,7-4-3-15,8 0-12 0,0-9-12 0,9 4-31 16,-5-15-47-16,18 16-81 0,-24-26-99 0,16 11-246 16,0 6 42-16,-13-14 369 0</inkml:trace>
  <inkml:trace contextRef="#ctx0" brushRef="#br2" timeOffset="59710.6598">18981 3909 1606 0,'-27'-8'67'15,"27"8"-25"-15,-35 0-2 0,17 5 2 0,-5 3-12 16,1 2 0-16,-3 3-3 0,2 5 4 0,0 1-5 16,1 3 3-16,-1 3-7 0,3 2 5 15,-1-2-9-15,4 3-8 0,2-3-10 0,4 0 0 16,4-4 0-16,3 0 0 0,3-3 0 0,1-18 0 15,6 28 0-15,-6-28 0 0,16 18 0 0,-16-18 0 16,24 7 0-16,-5-7 0 0,2-6 0 0,6-2 0 16,1-8 0-16,1-3 0 0,1-2 0 15,-2-1 0-15,-2-1 0 0,-3 2 0 16,-1 0 0-16,-2 0 0 0,-4 2 0 0,-1 1 0 16,-15 18 0-16,24-31 0 0,-24 31 0 0,12-19 0 15,-12 19 0-15,0 0 0 0,0 0 0 0,0 0 0 16,0 0 0-16,0 0 0 0,0 0 0 0,-4 19 0 15,4-19 0-15,-6 33 0 0,4-12 0 0,-1-2 0 16,4 2 0-16,-1-2-16 0,4 3-15 0,0 0-6 16,4 1-8-16,-2-4-8 0,8 4-26 15,-14-23-20-15,31 33-57 0,-31-33-68 0,40 15-154 16,-14-2-136-16,-5-15 100 0,14 16 414 0</inkml:trace>
  <inkml:trace contextRef="#ctx0" brushRef="#br2" timeOffset="59960.6975">19498 3929 1384 0,'-21'14'198'0,"-2"-10"-116"16,23-4-7-16,-36 29-12 0,17-8-4 0,-3-2-18 16,4 4 1-16,0 0-12 0,6 3 0 0,0-3-13 15,4 0-1-15,4-2-11 0,1 1 0 0,6-1-5 16,1-4 0-16,-4-17 0 0,26 26-5 15,-5-16-1-15,5-6 1 0,4-3-3 16,5-6 5-16,2-6-4 0,5-5-8 0,5-3-6 16,1-5-14-16,4 0-7 0,-3-7-16 0,3 6-3 15,-10-9-27-15,11 10-28 0,-17-20-95 0,21 19-201 16,-13-8-119-16,-10-5 109 0,9 15 422 0</inkml:trace>
  <inkml:trace contextRef="#ctx0" brushRef="#br2" timeOffset="60148.2198">20162 3574 1519 0,'-23'15'115'16,"5"-1"-48"-16,7 7-1 0,-6 0-12 0,4 3-9 16,-2 0-16-16,2 4-2 0,0 1-7 0,2 5 4 15,0 1-7-15,-1 1-11 0,0 2 16 16,-2 1-24-16,2-2 15 0,3 4-10 0,0-2-10 16,3-3 5-16,2 1-9 0,2-7-11 15,3 1-7-15,2-4-1 0,4-2-20 0,-7-25-33 16,16 39-33-16,-16-39-35 0,23 28-118 0,-23-28-271 15,0 0 36-15,22 17 294 0</inkml:trace>
  <inkml:trace contextRef="#ctx0" brushRef="#br2" timeOffset="60491.9504">19776 3922 1651 0,'-43'7'139'0,"43"-7"-110"15,0 0-16-15,-6 21 5 0,6-21 4 0,0 0 3 16,24 17 2-16,-7-12 5 0,5-4-6 0,4-1 3 16,6-4-11-16,3-2-2 0,2-1-14 15,2-3-2-15,0-2 0 0,0-1 0 0,1-2 0 16,-1 0 0-16,-2 0 0 0,2-1 0 0,-1 2 0 16,-3 0 0-16,-3 4 0 0,-4 1 0 0,-3 2 0 15,-5 2 0-15,-20 5 0 0,27-2 0 0,-27 2 0 16,0 0 0-16,0 0 0 0,7 24 0 0,-7-24 0 15,-5 34 0-15,-1-11 0 0,-3 2 0 16,-2 2 0-16,1 2 0 0,-1 0 0 16,-2 0 0-16,2-1 0 0,-1-3 0 0,4-2 0 15,-1 0 0-15,3-4 0 0,1 1 0 0,5-20 0 16,-1 27 0-16,1-27 0 0,5 17-31 0,-5-17-19 16,0 0-17-16,23 3-23 0,-23-3-37 0,33-16-104 15,-29-11-173-15,13 8-152 0,2 5 66 0,-12-17 490 16</inkml:trace>
  <inkml:trace contextRef="#ctx0" brushRef="#br2" timeOffset="60632.5592">20387 3615 1540 0,'0'0'189'0,"0"0"-151"0,-18 2-28 16,18-2-7-16,-17 4-2 0,17-4-7 16,0 0-8-16,0 0-25 0,-16 18-35 0,26-1-80 15,-10-17-135-15,0 0-253 0,10 23 21 16,-10-23 380-16</inkml:trace>
  <inkml:trace contextRef="#ctx0" brushRef="#br2" timeOffset="61273.23">20777 3855 1571 0,'-30'2'108'0,"12"9"-48"0,-9-4-4 0,6 6-17 15,-4-1 22-15,2 6-35 0,-2-1 17 0,3 4-13 16,0 1-11-16,3 2 3 0,-2 0-10 0,2 1-12 16,2 1 0-16,3-3 0 0,3-1 0 0,5-2 0 15,5-1 0-15,1 0 0 0,0-19 0 16,11 31 0-16,-11-31 0 0,24 23 0 0,-7-15 0 16,2-3 0-16,3-1 0 0,-1-4 0 0,5-2 0 15,-2-5 0-15,1-2 0 0,-1-2-6 0,-3-4 0 16,1-2-3-16,-3-1 2 0,-2 0-2 0,-1 0 2 15,-5 0-1-15,-11 18 6 0,14-33-2 0,-9 15 4 16,0-1-6-16,-1-2-1 0,1 2-6 16,0 1 6-16,-5 18-2 0,14-31 7 15,-14 31 2-15,16-21 1 0,-16 21 0 0,17-12 0 16,-17 12-2-16,17-6 2 0,-17 6 1 0,17-3 1 16,-17 3 2-16,19 3 0 0,-19-3 2 0,25 7 1 15,-25-7 4-15,24 11 0 0,-24-11 2 0,23 15-3 16,-23-15 1-16,18 17-4 0,-18-17-8 0,9 20 0 15,-9-20 0-15,2 25 0 0,-2-25 0 16,-8 33 0-16,1-15 0 0,-6 1 0 0,1-1 0 16,-5 2 0-16,0 2 0 0,-2-2 0 0,-1 3 0 15,-2 0 0-15,1 0 0 0,0-1 0 16,1-4 0-16,20-18 0 0,-24 25 0 0,24-25 0 16,0 0 0-16,0 0 0 0,0 0 0 0,0 0 0 15,0 0 0-15,0 0 0 0,24-17 0 0,-2-2 0 16,5-3 0-16,3-3 0 0,1-1 0 15,-2 1 0-15,0 1 0 0,-1 2 0 0,0 0 0 16,0 3 0-16,-1 3 0 0,-3 2 0 0,-3 4 0 16,-4 4 0-16,-17 6 0 0,21-4 0 0,-21 4 0 15,0 0 0-15,18 16 0 0,-18-16 0 0,7 28 0 16,-4-10 0-16,-3 1 0 0,0 3 0 0,0 1 0 16,2 0 0-16,2 0 0 0,3-1 0 0,3-3 0 15,3 1 0-15,5-5 0 16,3 2 0-16,1-7-31 0,7 6-68 0,-8-15-80 15,25 5-449-15,-17 1-4 0,5-2 155 0</inkml:trace>
  <inkml:trace contextRef="#ctx0" brushRef="#br2" timeOffset="61429.484">21885 4217 2023 0,'-24'-6'24'15,"24"6"-24"-15,-26-10 0 0,26 10 0 0,-24-12 0 16,24 12 0-16,-21-17 0 0,21 17 0 0,-8-18 0 15,8 18 0-15,1-17 0 0,-1 17 0 16,0 0-86-16,8-37-156 0,-8 37-420 0,28-12 23 16,-28 12 222-16</inkml:trace>
  <inkml:trace contextRef="#ctx0" brushRef="#br3" timeOffset="66870.9127">616 5613 554 0,'0'0'132'0,"0"0"23"16,0 0 23-16,0 0-65 0,0 0-38 0,0 0-34 15,0 0-16-15,0 0-10 0,0 0-1 16,0 0-4-16,-3 28 2 0,3-28-2 0,-8 36 7 16,3-13-5-16,2 5 7 0,-3 2 12 0,2 5-29 15,-1 1 27-15,0 4-29 0,1 0 11 0,0 2 7 16,-2 1-9-16,2-1 9 0,1-3-11 0,0-2 6 15,1-5-10-15,2-6 4 0,1-6-9 0,-1-20 4 16,5 25-5-16,-5-25 1 0,0 0-2 16,0 0 1-16,0 0 2 0,0 0 4 0,17-6 8 15,-17 6 0-15,11-34 3 0,-3 7-9 0,2-6 0 16,0-6-9-16,1-2 9 0,0-3-9 16,1 1 11-16,-1-1-10 0,-2 1 15 0,1 1 13 15,-3 1-21-15,1 4 27 0,-5-1-29 0,2 6 7 16,-4-1 6-16,2 4-8 0,-3 5 5 0,2 2-6 15,-2 22 2-15,2-28-4 0,-2 28 1 16,0 0-4-16,0 0-1 0,0 0-1 0,0 0-2 16,0 0 2-16,0 0-1 0,0 0 2 0,23 1 1 15,-23-1-1-15,28 11-5 0,-10-8-6 0,6-1-10 16,-1-2-9-16,9 3-16 0,-3-8-18 0,10 8-24 16,-10-12-43-16,19 15-70 0,-18-13-146 0,4 2-131 15,11 13 199-15,-21-19 279 0</inkml:trace>
  <inkml:trace contextRef="#ctx0" brushRef="#br3" timeOffset="67268.6152">1077 5914 1180 0,'-16'18'195'0,"16"-18"-165"0,-12 23-14 16,12-23-10-16,9 18 6 0,-9-18 5 0,24 9 4 15,-24-9 0-15,39-2 7 0,-15-5 0 16,6-1-7-16,1-8 4 0,3 0-8 0,1-4-2 16,1 0-7-16,-2-2 2 0,-3 1-11 0,-3-2 6 15,-2 1 13-15,-4-1-30 0,-4 2 32 0,-5 1-26 16,0 3 17-16,-9-1 11 0,-4 18-3 16,2-27 2-16,-2 27-7 0,-14-23-2 0,14 23-7 15,-28-17-1-15,9 12-4 0,-4 4 1 0,-4 4-1 16,-2 2 1-16,-2 3 2 0,0 3 0 0,-2 3 4 15,1 5 0-15,2 2 3 0,0 3-5 0,2 3-11 16,2 2 23-16,2 1-23 0,3 3 23 0,3 1-9 16,6 0-9-16,2-2 6 15,4 0-7-15,6-3 4 0,3-3-4 0,7 1 4 16,5-3-5-16,3-2 2 0,8-4-5 0,2-5-4 16,7-2-12-16,2-7-11 0,10 0-18 0,-4-13-19 15,12 8-29-15,-9-18-38 0,23 19-106 0,-23-23-67 16,6 3-192-16,10 12 137 0,-19-24 365 0</inkml:trace>
  <inkml:trace contextRef="#ctx0" brushRef="#br3" timeOffset="67644.3934">1930 5689 1414 0,'-19'1'68'0,"-7"-6"-20"15,6 9 1-15,-3-4 5 0,5 6-8 0,-4 0-12 16,1 5-6-16,-1 0-7 0,3 4 2 15,0 1-7-15,2 2-14 0,-2 2 26 16,3 5-27-16,1-1 27 0,3 3-13 0,1-2-3 16,3 2 4-16,5-3-7 0,1-1 2 0,4-4-8 15,4 0 2-15,-6-19-4 0,18 26 1 0,-18-26 0 16,33 17 1-16,-13-15-1 0,6-3 0 0,2-4 1 16,1-4-2-16,4-7 2 0,-1-3-1 0,-1-4 1 15,-2-3-4-15,-1 0 4 0,-2-2-6 16,-5 0 7-16,-3 1-5 0,-4 3-7 0,-3 3 10 15,-1-1-8-15,-5 4 22 0,-1-1-10 0,-4 19 10 16,1-25-11-16,-1 25-2 0,0 0 2 0,-3-18-1 16,3 18-1-16,0 0-1 0,0 0-2 15,0 0-4-15,0 0-6 0,0 0-1 0,-9 29-8 16,6-12-9-16,3 5 17 0,1-1-30 0,3 4 9 16,-1-4-26-16,5 6-22 0,-6-9-22 15,15 12-31-15,-17-30-32 0,27 43-51 0,-27-43-29 16,32 25-133-16,-3-2-34 0,-29-23 353 0</inkml:trace>
  <inkml:trace contextRef="#ctx0" brushRef="#br3" timeOffset="67881.9527">2506 5644 1245 0,'0'0'139'0,"-40"7"-41"0,22 5-10 0,-9-4-14 0,6 10-12 0,-4-1-15 0,3 5-6 0,-2-1 5 16,5 5-32-16,0-2 17 0,6 1-30 0,3 1 3 16,3-3 2-16,4-2-5 0,4-1 0 15,3-1-2-15,-4-19 2 0,24 29-3 0,-7-17 1 16,5-3-3-16,4-4-7 0,4-3-10 0,2-7-14 16,7 0-17-16,-4-12-45 0,15 7-11 0,-13-21-52 15,22 17-35-15,-18-9-323 0,10-15-9 16,13 10 361-16</inkml:trace>
  <inkml:trace contextRef="#ctx0" brushRef="#br3" timeOffset="68100.7576">3066 5113 1365 0,'-21'-1'98'0,"21"1"-28"0,-26 19 8 0,17 1-45 15,-8 1 18-15,4 10-38 0,-1 0 7 0,2 9 5 16,0 4-12-16,2 3 6 0,1 4-17 15,3 1 9-15,3 0-13 0,0 1 8 16,2-1-12-16,1-3 4 0,4 2 5 0,-1-6-30 16,5 1 2-16,-6-10-53 0,9 5-2 0,-10-12-15 15,15 11-89-15,-19-23-29 0,18 12-136 0,-4-5-146 16,-11-24 245-16,10 26 250 0</inkml:trace>
  <inkml:trace contextRef="#ctx0" brushRef="#br3" timeOffset="68303.8675">2786 5636 1607 0,'-18'5'58'0,"18"-5"-20"0,0 0-9 16,-17 14-7-16,17-14-9 0,0 0-8 16,0 0-6-16,13 22 1 0,-13-22-2 15,34 14 1-15,-8-9 0 0,3-4-4 0,6 2-19 16,-1-8-24-16,9 9-44 0,-11-14-41 0,18 17-51 15,-20-18-36-15,19 15-70 0,0 1-190 0,-19-19 190 16,22 23 290-16</inkml:trace>
  <inkml:trace contextRef="#ctx0" brushRef="#br3" timeOffset="69069.4869">3520 5616 1292 0,'-21'-3'89'0,"21"3"-18"0,-36 5-5 15,36-5-5-15,-37 9-12 0,18 1-5 0,-6-5-4 32,3 6 0-32,-2-3-3 0,2 5-1 0,-5-1-4 15,5 4-1-15,-2 1-4 0,1 2-17 0,-2 1 20 0,6 2-26 0,-2-1 19 0,4 2-9 32,4 0-7-32,2-1 2 0,4-1-6 0,3-2 0 0,3-1-3 0,1-18 1 0,8 30-3 0,-8-30 2 15,17 22-3-15,-17-22 4 0,24 15-4 0,-24-15 1 16,32 2 1-16,-12-4-3 0,0-4 3 0,3-3-7 15,0-2 2-15,-1-3 0 0,1-4-1 16,-2-2-1-16,-1 0 3 0,-2-2-6 16,-1 1 7-16,-4 0-2 0,-1 0-10 0,-1 2 12 15,0-2-9-15,-1 2 24 0,-1-1-9 0,-2 2 10 16,-7 18-11-16,7-24-2 0,-7 24 2 0,0 0-1 31,0 0 1-31,0 0 0 0,0 0 0 0,0 0-2 0,0 0 0 0,0 0 1 0,0 0-2 0,-7 32 4 16,1-11-3-16,0 3-12 0,-2 2 23 15,1-1-22-15,1 2 22 0,1-2-8 0,1-1-5 16,3-1 4-16,1-3-5 0,3-3-1 0,-3-17-6 16,8 23-5-16,-8-23-8 0,17 12-3 0,-17-12-8 15,27-1-9-15,-8-3-9 0,-2-13-17 16,13 5-16-16,-10-17-25 0,14 10 7 0,-11-13 15 16,13 8 3-16,-9-10 19 0,5 9-6 0,-9-7 11 15,1 9 15-15,-9 3 53 0,-4 0 36 16,-11 20 51-16,11-25 36 0,-11 25 19 0,0 0-11 15,0 0-25-15,0 0-36 0,0 0-34 0,0 0-17 16,-18 19-4-16,18-19 2 0,-21 34 8 0,10-12 8 16,2 5-32-16,-2-2 24 0,3 3-26 0,1-3 8 15,1-1 6-15,1-1-13 0,3-1 2 0,1-3-6 16,2 0 3-16,-1-19-6 0,3 26 4 16,-3-26-3-16,0 0 1 0,13 18 1 15,-13-18-1-15,0 0 1 0,17-3-1 0,-17 3 1 16,19-18 0-16,-7 1 3 0,0-4-4 0,1-2 4 15,0-1-5-15,-1-3 6 0,-1 3-3 0,0-1-8 16,-1 1 10-16,-1 1-11 0,0 2 22 0,-1 0-10 16,-1 4 8-16,-7 17-10 0,10-22-3 0,-10 22 3 15,0 0 2-15,0 0-1 0,0 0 0 16,0 0-1-16,0 0-2 0,0 0-2 0,5 26 2 16,-3-7-3-16,-1 0-9 0,0-1 19 0,3-1-20 15,0 0 17-15,-4-17-10 0,15 30-6 0,-15-30-2 16,18 22 0-16,-18-22-4 0,27 13-6 0,-27-13-8 15,38-1-11-15,-18-9-10 0,8 0-9 0,-3-10-22 16,10 6-22-16,-9-16-10 0,17 12-59 16,-16-21-87-16,12 1-248 0,6 9 20 15,-21-18 450-15</inkml:trace>
  <inkml:trace contextRef="#ctx0" brushRef="#br3" timeOffset="69241.3766">4469 5195 1190 0,'-19'-13'214'0,"19"13"-99"16,-21 10-33-16,12 7-15 0,-8-2-24 0,3 12 0 15,-5 3-12-15,4 8 3 0,-2 3-16 16,3 7 4-16,0 2-16 0,0 2 5 0,2 2-12 31,1 0 7-31,4-1-18 0,1-1-4 0,3-4 14 0,2-4-33 0,4-3-3 0,-3-7-13 16,8 2-25-16,-9-14-29 0,18 12-141 0,-17-34-69 16,-1 20-238-16,10-2 122 0,-9-18 431 0</inkml:trace>
  <inkml:trace contextRef="#ctx0" brushRef="#br3" timeOffset="69413.3256">4138 5728 1465 0,'-12'-32'400'0,"12"32"-335"0,0 0-28 16,0 0-14-16,0 0-11 0,0 0-5 0,0 0-5 16,0 0-2-16,1-20 0 0,-1 20-3 0,33-19-3 15,-10 9-7-15,5 0-9 16,0-2-17-16,5 3-14 0,-3-4-24 0,11 7-24 31,-9-13-55-31,27 19-209 0,-12-10-223 0,-1-3 41 16,9 10 507-16</inkml:trace>
  <inkml:trace contextRef="#ctx0" brushRef="#br3" timeOffset="69866.3777">5151 5217 1706 0,'0'0'65'0,"0"0"-35"0,0 0-8 15,0 0-3-15,0 0-1 0,-2 22-4 16,-1-1 2-16,-3 8-5 0,0 7 5 0,-2 4-11 31,-1 5 4-31,-1-1-10 0,0 2 5 0,2 0-8 0,1-5 2 0,4 0-18 0,1-2-3 0,6 0-27 16,-4-9-27-16,9 10-19 0,-11-21-91 0,25 21-133 31,-8-12-240-31,-4-10 21 0,11 12 484 0</inkml:trace>
  <inkml:trace contextRef="#ctx0" brushRef="#br3" timeOffset="70288.2902">5809 5506 1197 0,'0'0'187'0,"0"0"-139"0,0 0-20 16,0 0-2-16,-1 21 2 0,1-21-3 0,-5 31 4 0,0-10-12 0,4 4 0 31,-3 2-11-31,3 3 1 0,1 3-9 0,0-1 8 16,-1 3 7-16,2-2-27 0,-1 0 27 0,0-2-35 15,4-1-1-15,-5-5-12 0,7 4-30 0,-6-12-19 16,9 8-44-16,-9-25-39 0,15 28-62 0,-15-28-104 16,0 0-86-16,26 18 294 0</inkml:trace>
  <inkml:trace contextRef="#ctx0" brushRef="#br3" timeOffset="70475.8567">5658 5749 1512 0,'0'0'161'0,"-19"0"-71"0,19 0-22 31,0 0-12-31,0 0-20 0,0 0-17 16,0 0-12-16,0 0-12 0,0 0 1 0,0 0 0 15,0 0 0-15,23-1-4 0,1-4-8 0,9-1-13 16,2-6-19-16,10 4-23 0,-4-12-44 0,18 18-102 16,-20-19-229-16,17 6-107 0,6 7 125 0</inkml:trace>
  <inkml:trace contextRef="#ctx0" brushRef="#br3" timeOffset="71053.9143">6842 5509 1236 0,'0'0'106'0,"0"0"-33"0,0 0-11 0,0 0-9 0,0 0-15 32,0 0-17-32,-19 2-11 0,19-2-6 0,0 0 5 15,-19 24 2-15,19-24 8 0,-12 28 4 0,8-7 6 0,-3-1-1 0,2 7 2 0,-1-1-8 32,1 3 2-32,-1-1-8 0,2 3-10 0,1-5 23 0,0 2-27 0,1-4 21 0,2-1-12 0,-1-5-6 15,1-18 1-15,3 28-5 0,-3-28 3 16,0 0-3-16,8 19 2 0,-8-19 0 0,0 0 2 31,0 0 4-31,0 0 2 0,0 0 3 0,0 0 2 16,6-19 0-16,-6 19-3 0,6-30-3 0,-3 9-6 15,2-2-12-15,0-1 21 0,-3 1-20 16,2 0 22-16,-4-1-7 0,1 0-5 0,-1 1 3 16,2 0-4-16,-1 1 1 0,0 0-3 0,3 3 2 15,-1 1-3-15,3 1 1 0,-6 17-2 0,13-23 2 16,-13 23-5-16,0 0 0 0,25-21-4 0,-25 21-3 15,24-2-4-15,-7 4-6 0,0 0-8 0,5 4-15 16,-1-3-13-16,7 7-26 16,-9-11-42-16,18 18-110 0,-37-17-216 0,41 4-99 15,-10 7 163-15</inkml:trace>
  <inkml:trace contextRef="#ctx0" brushRef="#br3" timeOffset="71446.064">7146 5671 1226 0,'0'0'255'0,"-22"11"-168"15,22-11-30-15,-17 17-5 0,17-17-13 0,0 0-15 16,-5 18-12-16,5-18-5 0,0 0-3 0,18 17 2 16,-18-17 5-16,33 6 3 0,-11-9 4 0,3 1-3 15,2-5 0-15,1-1-5 0,-1-3-2 16,0 1-3-16,-3-3 0 0,-1 1-2 0,-2-1 1 15,-3 2 0-15,-18 11 7 0,22-24-1 16,-22 24 6-16,8-22-1 0,-8 22 0 0,-2-20-5 16,2 20-2-16,-11-18-6 0,11 18 1 0,-18-17-2 15,18 17 0-15,-28-11-1 0,28 11-1 0,-34-2 0 16,17 6 0-16,-2 3 0 0,1 4 0 0,0 4 2 16,0 2-3-16,0 4 6 0,0 2-4 15,3 2 5-15,1 0-4 0,3 2 2 0,2-3-4 16,4-1-10-16,2-3 22 0,6-1-24 0,3-3 24 15,4 1-13-15,-10-17-3 0,32 27-1 0,-7-16-8 16,1-6-8-16,9 0-8 0,0-7-19 0,9 4-26 16,-7-13-49-16,19 18-107 0,-23-23-152 15,13 8-191-15,4 7 113 0,-17-18 461 0</inkml:trace>
  <inkml:trace contextRef="#ctx0" brushRef="#br3" timeOffset="71859.0951">7925 5615 1236 0,'0'0'166'15,"-25"-14"-88"-15,25 14-3 0,-28-3 1 16,28 3-14-16,-29 10-15 0,29-10-4 0,-36 18-6 16,19-3-3-16,-2 0-5 0,-1 5 0 0,0 1-4 15,1 4 2-15,-1-1-5 0,0 2-12 0,2 1 16 16,1-2-23-16,2 0 17 0,6-4-18 0,1-4-2 15,8-17 0-15,-4 24 0 0,4-24 0 0,6 17 0 16,-6-17 0-16,17 8 0 0,-17-8 0 16,31-3 0-16,-10-4 0 0,2-5 0 0,1-4 0 15,3-2 0-15,-1-3 0 0,-1 1 0 0,1-3 0 16,-2 2-1-16,-3 1 2 0,-2 0-1 0,-2 2 0 16,-17 18 0-16,25-30 0 0,-25 30 0 15,0 0 0-15,13-19 0 0,-13 19 0 0,0 0 0 16,0 0 0-16,0 0 0 0,0 0 0 15,0 0 0-15,0 0 0 0,0 0 0 0,-1 18 0 16,1-18 0-16,0 28 0 0,1-10-8 0,0 0-18 16,2 0 16-16,0-1-32 0,4 2 12 0,-7-19-23 15,18 35-17-15,-18-35-14 0,24 33-23 0,-24-33-25 16,30 24-41-16,-30-24-31 0,37 10-133 0,-9 1-117 16,-28-11 138-16,53-1 316 0</inkml:trace>
  <inkml:trace contextRef="#ctx0" brushRef="#br3" timeOffset="72095.4891">8404 5643 1115 0,'-19'-19'222'0,"19"19"-96"0,-17-11-26 15,17 11-14-15,-20-2-22 0,20 2-16 0,-25 8-8 16,25-8-3-16,-27 17-3 0,27-17-4 16,-28 27-3-16,16-8-3 0,-3 1-5 15,3 3 2-15,0 3-9 0,1-2-12 0,3 0 19 16,3 0-23-16,1-1 18 0,4-2-9 0,1-2-6 15,3-2 3-15,-4-17-4 0,15 25 2 0,-15-25-2 16,26 17 0-16,-6-13 0 0,3-5-8 0,5-3 0 16,2-7-4-16,6-3-10 0,1-7-12 0,5-2-12 15,-2-6-23-15,8 4-2 0,-5-15-46 16,18 18-147-16,-20-8-305 0,5-11 3 0,4 9 347 16</inkml:trace>
  <inkml:trace contextRef="#ctx0" brushRef="#br3" timeOffset="72303.8778">8981 5107 1270 0,'-29'16'302'0,"7"-11"-226"0,22-5-26 16,-29 29 28-16,15-7-45 0,-3-1 16 15,4 5-17-15,-1 2-13 0,3 2 3 0,3 0-11 16,3 4 2-16,0 0-7 0,2 3 4 0,0 1-6 31,2-2 2-31,1 1-8 0,0-1 6 0,1 0-16 16,0 0 7-16,2-1-8 0,-2-1 1 0,1-1-4 0,-2-3-26 0,3-1 18 0,-4-5-54 0,6 4-1 15,-5-28-41-15,6 42-102 0,-6-42-138 16,0 0-194-16,-10 27 109 0,10-27 445 0</inkml:trace>
  <inkml:trace contextRef="#ctx0" brushRef="#br3" timeOffset="72475.8781">8669 5559 1476 0,'-14'-18'342'0,"14"18"-262"31,0 0-30-31,0 0-14 0,-17-1-14 0,17 1-14 16,0 0-5-16,0 0-4 0,0 0-1 0,0 0 0 15,23 1 0-15,-23-1-4 0,33 0-10 0,-14-2-12 16,6 3-26-16,-5-7-24 0,9 10-29 0,-8-14-32 16,20 18-40-16,-16-12-265 0,13-2-94 0,9 8 118 15</inkml:trace>
  <inkml:trace contextRef="#ctx0" brushRef="#br3" timeOffset="73133.6689">9251 5703 1266 0,'-26'-24'126'0,"26"24"-67"15,0 0-6-15,-19-16-4 0,19 16-7 0,-22-8-9 16,22 8-4-16,-28-5-3 0,11 6 0 0,17-1-3 16,-33 12-1-16,16 1 4 0,-4 1 1 0,3 5 6 15,-4 3-2-15,3 4-12 0,-4 0 22 0,3 4-26 16,-2-1 19-16,3 3-11 0,2-4-14 0,6-3 0 15,1-2-9-15,5-4 2 0,5-2-2 0,0-17 0 16,9 25-1-16,-9-25 1 0,21 17-1 16,-21-17 2-16,36 3 1 0,-14-6 0 0,7-8 0 15,4-6-3-15,5-5 3 0,2-6-5 16,1-2 5-16,0-4-4 0,0-1 6 0,-4-1 5 16,-4 2-20-16,-1 1 17 0,-6 3-20 0,-4 3 9 15,-3 4 6-15,-7 4-4 0,-12 19 5 0,14-27-3 16,-14 27 4-16,0 0 0 0,0 0 0 0,-5-17-1 15,5 17-1-15,0 0-2 0,0 0-1 16,-24 16 2-16,24-16-3 0,-21 33 2 0,12-13-1 16,-1 5 2-16,0 0-3 0,3 3-7 0,1-2 19 15,0 1-23-15,5-2 15 0,-1-2-16 0,5 0-7 16,0-5-2-16,5 2-2 0,-8-20 0 0,20 29-8 16,-20-29-7-16,32 17-14 0,-32-17-22 15,43 1-35-15,-43-1-61 0,54-16-106 16,-27 3-243-16,-3-10 20 0,14 13 411 0</inkml:trace>
  <inkml:trace contextRef="#ctx0" brushRef="#br3" timeOffset="73477.4303">9703 5655 1127 0,'0'0'158'16,"-19"7"-69"-16,19-7-14 0,-20 17 1 0,20-17-15 16,-22 28-5-16,22-28-10 0,-20 35-6 15,9-17 7-15,3 3-37 0,0-4 25 0,3 2-30 16,0-2 9-16,2 0 1 0,3-17-5 0,-3 25 1 15,3-25-6-15,5 17 1 0,-5-17-3 16,0 0 0-16,0 0 3 0,18 11 2 0,-18-11 3 16,19-7 0-16,-19 7 1 0,25-21-3 0,-25 21 1 15,30-34-1-15,-14 14-12 0,0-1 25 0,-3 1-23 16,1-1 20-16,-1-1-8 0,-1 2-6 16,-1 1 0-16,0 2-2 0,-11 17 3 0,16-25-4 15,-16 25 3-15,0 0-4 0,0 0 0 0,0 0 0 16,0 0-1-16,0 0 0 0,0 0 0 0,0 0 1 15,13 17-1-15,-13 3 1 0,0 3-1 0,-1 1-9 16,1 1 18-16,-1 1-18 0,2-2 17 0,2 0-12 16,3-1-8-16,0-5 1 15,-6-18-9-15,19 28-2 0,-19-28-7 0,28 14-4 16,-8-11-10-16,-3-9-14 0,9 2-29 0,-8-19-56 16,18 15-112-16,-20-16-211 0,9-8-90 0,8 9 243 15</inkml:trace>
  <inkml:trace contextRef="#ctx0" brushRef="#br3" timeOffset="73664.9187">10282 5194 978 0,'0'0'266'0,"-12"-24"-95"15,12 24-62-15,-17 15-21 0,7 4-19 0,-8-1-19 16,2 12-1-16,-2 2-15 0,1 5 1 0,0 4-17 16,2 4 3-16,2 2-14 0,2 0 6 15,2 1-13-15,3-5 6 0,3-1-9 0,1 0 6 16,2-3-14-16,2-3-13 0,3-3 11 0,-2-6-35 15,6 1 13-15,-7-10-45 0,10 7-14 16,-12-25-24-16,15 33-60 0,-15-33-65 0,0 0-276 16,0 0 52-16,0 0 384 0</inkml:trace>
  <inkml:trace contextRef="#ctx0" brushRef="#br3" timeOffset="73836.7879">9985 5638 1311 0,'-26'-27'276'0,"26"27"-138"0,0 0-42 0,0 0-26 15,-17-14-21-15,17 14-19 0,0 0-14 16,0 0-8-16,0 0-7 0,0 0-1 0,18 1 0 16,-18-1-6-16,35 0-11 0,-13-2-12 0,5 4-25 15,-4-8-30-15,12 16-84 0,-18-25-162 0,18 13-264 16,1 2 18-16,-7-12 440 0</inkml:trace>
  <inkml:trace contextRef="#ctx0" brushRef="#br3" timeOffset="74446.1746">10843 5558 1659 0,'0'0'74'16,"0"0"-64"-16,-3-19-6 0,3 19 11 0,23-19 12 15,-4 9 2-15,-2-5 0 0,5 4-9 0,1-3-3 16,3 1-7-16,2-1 1 0,0 5-1 15,-2 0 0-15,-2 4-4 0,-6 4-1 16,-1 1-4-16,-17 0 0 0,25 9 2 0,-25-9 2 16,16 19 2-16,-16-19 0 0,6 33 1 0,-11-12-3 15,-2 4 2-15,-7 0-4 0,-3 3 5 0,-6 0-3 16,-3 2 7-16,0 0-4 0,-1 0 5 0,0 1-3 16,3-2-9-16,0-2 6 0,3 1-7 0,1-4 0 15,5 1 0-15,1-5 0 0,6-2 0 16,8-18 0-16,-10 26 0 0,10-26 0 0,6 19 0 15,-6-19 0-15,21 13 0 0,-3-8 0 0,4-4 0 16,6-3 0-16,6-4 0 0,6-3 0 0,0-4-19 16,6 2-46-16,-3-8-51 0,12 18-122 0,-21-14-384 15,8 3 0-15,0 5 258 0</inkml:trace>
  <inkml:trace contextRef="#ctx0" brushRef="#br3" timeOffset="75930.5826">11765 5913 456 0,'0'0'139'0,"0"0"-70"0,0 0-32 0,0 0-11 16,0 0-10-16,0 0-5 0,0 0 14 0,0 0 5 15,0 0 15-15,20-14 4 0,-20 14 8 0,17-1 9 16,-17 1 5-16,17 0 3 0,-17 0 3 0,0 0-8 16,18-2-11-16,-18 2-13 15,0 0-9-15,24 5-8 0,-24-5-2 0,17 2 0 16,-17-2 0-16,19 0 2 0,-19 0-3 0,26-1-2 15,-26 1-5-15,29-1-3 0,-29 1-4 0,34-4-2 16,-15 3 0-16,3-2-1 0,1 2 0 0,3 0-1 16,-2-2-2-16,1 3-2 0,-4 0-1 0,3 2-2 15,-1-1 1-15,1 0 0 0,3 1-1 16,1 0 1-16,2-1-1 0,2-1 1 0,3 0 1 16,3 0 2-16,1-1 0 0,4 1 1 0,1-2-2 15,4 2 0-15,0-1 0 0,2 0 0 0,2 0 0 16,1 1-1-16,-2 0 1 0,0 1-1 0,0 0-2 15,0 2 1-15,1 0-1 0,1 1 0 16,-4 1 1-16,2-2-1 0,1 1 0 0,0 0 0 16,0 0 0-16,0-1 1 0,1 1-1 15,-2-1 1-15,1 0 0 0,2-2-1 0,-1 0-1 16,2 0 0-16,-3-1 1 0,3 0 1 0,1-1 0 16,1-1 0-16,-1-1 0 0,0 1-1 0,0-2 1 15,-3 2 0-15,0-2 0 0,-1 0-1 0,-2 1 0 16,1-1 0-16,-4 2 0 0,2-1 2 0,-5 1-1 15,-2 0 1-15,-2 0-1 0,-2 1-1 0,-4 1 1 16,-3 1-1-16,-3 1 0 0,-4-1 0 16,-2 0 0-16,-3 3-1 0,-2-1 1 0,-17-3 0 15,29 7 1-15,-29-7 0 0,22 8-2 16,-22-8 1-16,0 0-2 0,17 9 3 0,-17-9-1 16,0 0 1-16,0 0 1 0,0 0 0 0,0 0 1 15,0 0 1-15,0 0 5 0,0 0 3 0,0 0 4 16,0 0 3-16,0 0-3 0,0 0-4 15,0 0-7-15,0 0-4 0,-7-18 0 0,7 18-2 16,0 0 3-16,-13-22-2 0,13 22 0 0,0 0 0 16,-20-21 1-16,20 21-2 0,-18-15 3 0,18 15-3 15,-23-16 1-15,23 16 1 0,-32-14 0 0,13 8-1 16,-3 1 1-16,-1-1 0 0,-4 1 3 0,0 2 2 16,-3-3-13-16,-1 1 19 0,1-1-15 0,1-2 26 15,2 2-13-15,0-1 9 16,4-1-9-16,1-1-2 0,3-1 0 0,19 10-1 15,-28-21-3-15,28 21-1 0,-20-21 1 0,20 21-2 16,-13-18 1-16,13 18-1 0,0 0 1 0,0 0-3 16,-6-18 0-16,6 18 0 0,0 0-1 0,0 0 0 15,0 0 2-15,0 0-3 0,21-7 2 0,-21 7-1 16,0 0 0-16,24 3 2 0,-24-3-1 0,23 6 1 16,-23-6 0-16,29 9-1 0,-10-2-1 15,-1 1 2-15,5 0-3 0,4 0 3 0,4-1 0 16,6 1 0-16,3-1 0 0,0 0-1 0,5 0-1 15,-2 1 2-15,3-1-1 0,-2 0 1 16,1 2-2-16,-2-1-13 0,-4 1 26 0,0 2-25 16,-8-1 26-16,-7 4-12 0,-5-1-4 0,-19-13 2 15,16 30-2-15,-17-12 2 0,-6 3-1 16,-8 3 4-16,-4 2-4 0,-8 1 5 0,-6 4-3 16,-5 0 5-16,-3 0-6 0,-3 2 6 0,-1-1-8 15,-2-3 6-15,-2 0-3 0,3-3 7 0,0 0-4 16,2-3 3-16,3-5-6 0,6-4 2 0,8-3-5 15,5-4-1-15,22-7-7 0,-25 5-6 0,25-5-16 16,0 0-16-16,0 0-21 0,-1-22-29 0,19 18-69 16,-14-29-162-16,22 11-233 0,8 3 15 15,-4-14 408-15</inkml:trace>
  <inkml:trace contextRef="#ctx0" brushRef="#br3" timeOffset="77374.7455">15655 5812 1005 0,'19'-26'118'0,"-19"26"-90"15,5-25 9-15,-5 25 1 0,6-16 29 0,-6 16-17 16,0 0 12 0,-2-19-6-16,2 19-5 0,0 0-4 0,0 0-8 15,0 0-11-15,0 0-8 0,0 0-4 0,0 0-3 16,-4 20 0-16,4-20 2 0,-5 25 16 0,5-25-32 15,-4 34 30-15,1-12-31 0,-1 1 9 0,1 3 3 16,-1 3-8-16,2-1 4 0,-1 1-8 0,2-1 8 16,0-4-6-16,0 0 4 0,1-3-3 0,0-3 1 15,0-18-1-15,3 25 6 0,-3-25-3 0,0 0 2 16,0 0-1-16,0 0-2 16,0 0 7-16,0 0 6 0,0 0 1 0,0 0-1 15,12-29-3-15,-8 8-11 0,1-5 1 0,1-2-5 16,1-3 4-16,2-2-7 0,-1-2 8 0,1-1-7 15,-1 3-8-15,1 1 24 0,-2-1-24 0,2 3 24 16,-2-2-8-16,3 3-7 0,-2 0 7 0,3 4-7 16,1 2 3-16,-1 4-6 0,-11 19 0 0,26-28-4 15,-26 28-2-15,27-18-3 0,-27 18 1 16,29-5-2-16,-12 8 0 0,0 1 3 0,0 3-2 16,-17-7 4-16,31 21-1 0,-31-21 5 0,28 29-4 15,-15-12 4-15,0 2-6 0,-3 2 6 0,-1 2-5 16,-2-1 8-16,-3 2-5 0,-1-1 8 0,-3 0 14 15,-3 0-29-15,-3 0 32 0,-2 1-29 0,-4 0 13 16,-3-1 7-16,-2-1-3 0,-1-1 7 16,-3-1-5-16,0-1 4 0,-3-2-6 0,1-1 2 15,-1-3-5-15,-1 0 1 0,1-3-1 0,0 0 0 16,2-4 0-16,1 0 3 0,3-4 1 0,1 1 3 16,0-2 2-16,17-1 3 0,-26 0 1 15,26 0 2-15,0 0-1 0,-19-4-1 0,19 4-1 16,0 0-2-16,0 0 0 0,0 0-2 0,0 0 0 15,0 0-4-15,0 0-3 0,0 0-1 16,-6 21-2-16,3-4 3 0,2 6-3 0,0 5 3 16,-4 2-5-16,3 2 6 0,-4 4-7 0,-1 0 6 15,0 3-10-15,-3-1-10 0,1 1 21 0,-2-3-29 16,0 1 19-16,-3-5-20 0,7 1-20 0,-4-9-15 16,11 5-38-16,0-29-56 0,0 34-112 0,0-34-248 15,0 0 22-15,24 14 329 0</inkml:trace>
  <inkml:trace contextRef="#ctx0" brushRef="#br3" timeOffset="78124.7583">16237 5724 1263 0,'-6'-28'339'0,"6"28"-287"0,0 0-36 15,0 0-4-15,0 0 2 0,4 22 2 0,-4-22 1 16,-1 28 4-16,1-28-5 0,-1 34-16 0,-1-15 30 16,4 3-32-16,-5 1 29 0,1 2-12 15,-1 0-9-15,1 1 5 0,-2-1-6 0,1-1 5 16,-4-1-4-16,3-2 7 0,-1-3-4 16,5-18 6-16,-9 28-5 0,9-28 1 0,0 0-4 15,-5 18-2-15,5-18 0 0,0 0-2 0,0 0 1 16,0 0-3-16,0 0 3 0,9-28-3 0,-3 10 4 15,4-7-5-15,3-4 2 0,3-4-4 0,1 0 5 16,0 0-6-16,-1 0-6 0,1-1 22 0,-3 3-24 16,0 0 24-16,-2 2-10 0,-2 3-7 0,-2 2 4 15,-2 2-5-15,-1 4 4 0,-5 18-4 16,9-27 2-16,-9 27 0 0,0 0 0 0,0 0 1 16,0 0-3-16,0 0-2 0,0 0-1 15,0 0 4-15,18 1-1 0,-18-1 5 0,21 20 1 16,-21-20-1-16,29 21 0 0,-9-10 0 0,2 1-3 15,1-3 3-15,4 0-3 0,-1 0 4 0,3-2-2 16,1-1 0-16,2-2-5 0,1-3-4 16,0 0-3-16,-3-2-3 0,2 1-3 0,-6-2 1 15,-1 0-2-15,-5 0 4 0,-20 2 5 0,26-4 4 16,-26 4 9-16,0 0 9 0,0 0 6 0,0 0 2 16,0 0 1-16,0 0-7 0,-27-10 0 0,10 11 1 15,-2 1 3-15,-2 4 1 0,-5 1 2 0,3 3-1 16,-3 1-4-16,-1 2 1 0,0 3-5 15,0 1-13-15,2 2 23 0,-1 4-25 16,2 0 22-16,2 3-8 0,1-3-10 0,6 0 0 16,2-2 0-16,5-2 0 0,5-3 0 0,3-16 0 15,6 28 0-15,-6-28 0 0,25 22 0 0,-8-13 0 16,6-5 0-16,4-4 0 0,4-3 0 0,2-7 0 16,4-4 0-16,0-5 0 0,-1-2 0 0,1-2 0 15,-4-2 0-15,-4 0 0 0,-3 1 0 0,-4 0 0 16,-6 1 0-16,-4 1 0 0,-5 0 0 15,-2 2 0-15,-4-2 0 0,-3 1 0 0,-4 2 0 16,-3 2 0-16,9 17 0 0,-25-29-6 0,25 29-6 16,-30-17-1-16,30 17-2 0,-25-8-1 0,25 8-2 15,-22 3-5-15,22-3-10 0,0 0-5 16,-20 27-11-16,20-27-1 0,0 28-22 0,0-28-7 16,16 33-36-16,-16-33-35 0,28 32-44 15,-28-32-149-15,25 18-116 0,3 4 98 0,-28-22 361 16</inkml:trace>
  <inkml:trace contextRef="#ctx0" brushRef="#br3" timeOffset="78515.4135">17304 5747 1407 0,'-46'-22'155'0,"46"22"-84"0,-35-2-5 15,35 2-1-15,-36 6-12 0,19 2-14 0,-3 0-8 16,0 1-4-16,1 4-4 0,2 2-19 0,-2 1 23 15,4 3-27-15,2 2 26 0,1 2-7 0,2-3-7 16,4 1 4-16,2-4-10 0,4-17-6 0,2 29 0 16,-2-29 0-16,13 20 0 0,-13-20 0 0,26 11 0 15,-8-10 0-15,3-4 0 0,3-5 0 16,3-8 0-16,2-5 0 0,0-6 0 0,2-3 0 16,0-3 0-16,0-2 0 0,-2-2 0 0,-1-2 0 15,-3 1 0-15,-2-2 0 0,-3 2 0 0,-3 1 0 16,-4-1 0-16,1 1 0 0,-2 0 0 0,-4 3 0 15,-2 4 0-15,-3 5 0 0,-3 8 0 16,0 17 0-16,-5-17 0 0,5 17 0 16,0 0 0-16,0 0 0 0,-22 18 0 0,11 3 0 15,-3 7 0-15,-1 8 0 0,0 4 0 0,1 0 0 16,2 3 0-16,0-2 0 0,2 2 0 0,0-2-8 16,4 0-16-16,1-5-26 0,6 0 7 0,-2-5-38 15,11 4-13-15,-7-12-24 0,19 13-59 0,-22-36-65 16,28 29-286-16,-7-8 41 0,-21-21 293 0</inkml:trace>
  <inkml:trace contextRef="#ctx0" brushRef="#br3" timeOffset="78890.4598">17693 5678 1262 0,'-22'-24'244'0,"22"24"-180"0,-17 0-17 0,17 0 4 16,0 0 0-16,-20 19-12 0,20-19-6 15,-16 26 0-15,16-26-7 0,-15 36 4 0,9-17-8 16,2 3-13-16,1-1 25 0,-1 3-27 0,2-3 21 16,0 4-11-16,2-4-8 0,4 1 1 0,0-4-6 15,-4-18 1-15,11 29-4 0,-11-29 1 0,17 16-1 16,-17-16 1-16,24 6 0 0,-24-6 3 16,33-5 1-16,-12-1-3 0,0-6-3 15,3-1 0-15,-3-5 0 0,1-2 0 0,-2 0 0 16,-2-3 0-16,-1 0 0 0,-1 0 0 0,-2 0 0 15,1 0 0-15,-2 1 0 0,0 2 0 0,-1 0 0 16,-2 2 0-16,-2 1 0 0,-8 17 0 0,13-26 0 16,-13 26 0-16,9-17-6 0,-9 17 0 0,0 0 1 15,0 0-2-15,0 0-1 0,0 0-2 0,-4 21-3 16,4-21 6-16,-11 34-3 0,4-14 5 16,1 1-12-16,-1 0-20 0,4 1 10 0,-2-5-42 15,9 6 0-15,-4-23-32 0,6 37-24 0,-6-37-37 16,17 30-60-16,-17-30-138 0,17 15-120 0,6 3 180 15,-23-18 300-15</inkml:trace>
  <inkml:trace contextRef="#ctx0" brushRef="#br3" timeOffset="79156.0811">18298 5690 1485 0,'-24'-14'123'0,"24"14"-70"0,-20-14 3 0,20 14 0 16,-21-2-10-16,21 2-12 0,-21 2-6 0,21-2-8 15,-20 10-2-15,20-10-5 0,-17 23-4 0,8-6 3 16,-1 2-3-16,2 2-12 0,1 2 19 16,-1 0-23-16,5-2 19 0,-1 1-9 15,5-2-1-15,3-2-2 0,-4-18-2 0,13 30 2 16,-13-30-5-16,22 21 5 0,-22-21-5 0,35 6-4 16,-11-10-4-16,1-6-7 0,6-2-3 0,0-7-9 15,11-1-7-15,-4-6-12 0,10 2-20 0,-10-15-35 16,17 15-102-16,-20-23-96 0,7 12-228 0,2 6 40 15,-15-14 420-15</inkml:trace>
  <inkml:trace contextRef="#ctx0" brushRef="#br3" timeOffset="79312.3659">18752 5309 1618 0,'-17'26'77'0,"-5"-3"-32"0,5 8 1 15,-1-1-12-15,4 6 2 0,-1 1-13 0,3 0 5 16,1 1-9-16,4-2-1 0,2-1-16 15,1 1-4-15,4-2-6 0,3-4-17 0,3 1 8 16,-2-8-61-16,9 4 7 0,-11-10-35 0,15 15-91 16,-18-13-346-16,8-1-13 0,-1 3 214 0</inkml:trace>
  <inkml:trace contextRef="#ctx0" brushRef="#br3" timeOffset="79499.9207">18548 5670 1893 0,'-22'-14'101'16,"22"14"-70"-16,0 0-18 0,0 0-6 0,0 0-5 15,0 0-2-15,0 0 0 0,27-7 0 0,-10 3 0 16,4 1 0-16,3-2 0 0,0 0-8 16,4 3-22-16,-1-4-21 0,6 4-27 0,-3-6-16 15,16 15-67-15,-16-17-308 0,17 9-102 0,-1 2 3 16</inkml:trace>
  <inkml:trace contextRef="#ctx0" brushRef="#br3" timeOffset="80046.8354">19396 5313 1188 0,'5'-17'178'0,"-5"17"-125"15,-8-22-9-15,8 22 7 0,0 0 16 0,-6-23 7 16,6 23-1-16,0 0-13 0,0 0-20 0,0 0-23 16,0 0-9-16,-7 24-6 0,2-3 7 15,-5 8 0-15,1 8 9 0,-2 4-10 0,0 3 5 16,1 1-14-16,0-3 5 0,3 0-17 0,1-4-1 15,6-1-25-15,0-6-12 0,10 4-36 0,-7-15-34 16,20 17-87-16,-17-21-206 0,16 4-110 0,6 4 81 16,-9-22 443-16</inkml:trace>
  <inkml:trace contextRef="#ctx0" brushRef="#br3" timeOffset="80468.6831">20320 5408 1354 0,'0'0'67'0,"0"0"-33"0,-18-3-6 0,18 3-2 16,-9 17 2-16,9-17-6 0,-12 31 4 0,4-13-2 15,3 9 7-15,-3-2-6 16,4 3 3-16,-3 0-11 0,4 2 1 0,-2-1-12 16,1 1 3-16,2-1-10 0,1-1 4 0,1-2 10 15,0-3-34-15,1 0 19 0,0-4-39 0,5 4-6 16,-6-23-26-16,14 35-76 0,-14-35-76 0,0 0-259 16,23 19 0-16,-23-19 253 0</inkml:trace>
  <inkml:trace contextRef="#ctx0" brushRef="#br3" timeOffset="80663.7794">20157 5631 1360 0,'-19'14'421'0,"19"-14"-371"16,0 0-20-16,0 0-14 0,0 0-4 0,0 0-10 16,0 0-4-16,0 0 3 0,0 0-1 15,29 2 1-15,-5-5 1 16,9 0-5-16,5-5-13 0,5 3-19 0,-2-5-29 15,10 10-46-15,-12-15-60 0,20 22-111 0,-9-12-270 16,1-1 59-16,9 12 322 0</inkml:trace>
  <inkml:trace contextRef="#ctx0" brushRef="#br3" timeOffset="81469.6882">21062 5610 1256 0,'6'-18'130'0,"-6"18"-75"16,-5-17-10-16,5 17 16 0,0 0 3 0,0 0-4 15,0 0-8-15,-8-17-9 0,8 17-10 0,0 0-10 16,0 0-5-16,0 0-4 0,-16 27 4 15,16-27 1-15,-15 34 4 0,7-11-9 16,2 1 2-16,-3 3-6 0,4 0 1 0,-3 1 10 16,2 1-26-16,-2-1 21 0,3 0-23 0,-1-4 10 15,3-2 5-15,1-5-7 0,-1 0 3 0,3-17-4 16,1 21 1-16,-1-21-1 0,0 0 2 0,0 0-2 16,0 0 1-16,0 0 0 0,0 0 1 0,0 0 0 15,17-17-1-15,-7-1 2 0,2-6-4 16,1-4 4-16,2-3-6 0,-1-1-7 0,1 0 21 15,0-1-20-15,-2 2 20 0,-1-2-9 0,-2 2-7 16,0 0 2-16,-1 1-5 0,1 1 4 0,0 1-5 16,0 2 7-16,-1 1-5 0,0 6 5 0,-9 19-1 15,16-24 2-15,-16 24-4 0,0 0 1 16,18-9-3-16,-18 9 0 0,0 0 3 0,17 13 0 16,-17-13 3-16,15 19-5 15,-15-19 0-15,15 27 0 0,-15-27-2 0,12 30 0 16,-12-30 3-16,10 30-3 0,-10-30 6 0,4 31-2 15,-4-31 3-15,-4 33-1 0,1-16 3 16,-2 1-3-16,-3 0 4 0,0-1-3 0,-2 0 1 16,10-17-3-16,-21 29 3 0,21-29-1 0,-24 24 2 15,24-24-2-15,-27 20 3 0,27-20-2 0,-28 14 1 16,28-14 0-16,-28 10-14 0,28-10 16 16,-32 10-9-16,13-7 29 0,1 4-13 0,0 0 13 15,0 1-19-15,-1 3 0 0,0 2 0 0,-1 3-3 16,0 2 5-16,0 5-5 0,1 2 5 0,1 3-6 15,1 2 4-15,0 3-7 0,3 0 6 0,3-1-7 16,3 1 7-16,3-1-9 0,1-3-1 0,4 0-13 16,1-5-4-16,6 0-23 0,-1-6-6 15,9 3-32-15,-15-21-29 0,38 29-72 16,-38-29-110-16,34 0-217 0,-5 4 10 0,-10-14 398 16</inkml:trace>
  <inkml:trace contextRef="#ctx0" brushRef="#br3" timeOffset="82193.4477">21462 5563 1537 0,'0'0'131'0,"0"0"-100"0,0 0-9 15,-23 6 9-15,23-6 3 0,-15 20-3 0,15-20-3 16,-18 30-7-16,9-12 0 0,-1 0-7 15,0 3 2-15,1 0-8 0,0 1 3 0,0 0-4 16,-1 0-13-16,1-2 24 0,0 1-26 0,1-3 26 16,0 0-11-16,8-18-2 0,-14 29 2 0,14-29-5 15,-9 19 2-15,9-19-3 0,0 0 1 0,0 0-1 16,0 0-4-16,0 0 2 0,0 0 0 0,0 0 2 16,15-20 3-16,-3 3-1 0,2-5-3 15,5-2-10-15,0-1 20 0,2-2-21 16,-2 2 21-16,0-2-12 0,-2 0-5 0,0 3 2 15,-2 0-1-15,-1 2 5 0,-3 3-1 0,-2 1 3 16,-9 18-3-16,15-29 2 0,-15 29-2 0,11-21 3 0,-11 21-2 16,0 0 1-16,0 0-2 0,0 0 0 15,0 0 0-15,22-10 0 0,-22 10 2 0,17 9 1 16,-17-9 0-16,19 13-1 0,-19-13 0 0,25 17-1 16,-25-17 1-16,34 15-1 0,-15-8 1 15,3-1 0-15,0 0 1 0,1-1-4 0,-1-1 5 16,-1 0-8-16,-1 0 1 0,0 0-1 0,-20-4-2 15,28 3 2-15,-28-3 2 0,0 0 3 0,17 3 2 16,-17-3 4-16,0 0 2 0,0 0 1 0,0 0-2 16,0 0 0-16,-25-5 2 0,25 5 2 0,-27 0 4 15,9 1 0-15,1 3-6 0,-1 0 0 16,0 1-2-16,-3 4 0 0,1 0 2 0,-1 4-2 16,-1 2-6-16,3 2 0 0,-1 3 0 15,2 0 0-15,2 1 0 0,2 0 0 0,3 2 0 16,3-2 0-16,5 1 0 0,4-4 0 0,-1-18 0 15,14 30 0-15,-14-30 0 0,25 22 0 0,-25-22 0 16,34 11 0-16,-14-10 0 0,2-3 0 0,4-6 0 16,-1-1 0-16,3-6 0 0,-1-3 0 15,-1-3 0-15,-3-2 0 0,-4 0 0 0,-2-1 0 16,-1 1 0-16,-4-1 0 0,0 0 0 0,-3 1 0 16,-3 1 0-16,-2 0 0 0,-3 2 0 0,-2 1 0 15,-3 0 0-15,4 19 0 0,-12-29 0 0,12 29-15 16,-16-21-5-16,16 21-3 0,0 0-3 15,-17-13-3-15,17 13-8 0,0 0-16 0,0 0-22 16,-5 23-20-16,5-23-23 0,10 29-38 16,-10-29-45-16,18 25-170 0,-3-7-109 0,-15-18 133 15,29 34 347-15</inkml:trace>
  <inkml:trace contextRef="#ctx0" brushRef="#br3" timeOffset="82584.0342">22239 5567 1578 0,'-38'-11'130'0,"38"11"-54"16,-34-1-13-16,34 1-8 0,-34 4-12 15,17 3-9-15,-1-1-8 0,1 3-4 0,17-9-4 16,-29 23-16-16,29-23-2 0,-23 32 0 0,13-14 0 16,3 0 0-16,1 0 0 0,2-1 0 0,4-17 0 15,1 30 0-15,-1-30 0 0,10 21 0 16,-10-21 0-16,19 13 0 0,-19-13 0 0,27 4 0 15,-27-4 0-15,33-11 0 0,-14 0 0 0,3-4 0 16,1-6 0-16,0-2 0 0,3-4 0 0,-2-2 0 16,1-1 0-16,-3 0 0 0,-2-1 0 0,-2 0 0 15,-1 1 0-15,0-2 0 0,-2 1 0 0,0 2 0 16,-3 2 0-16,-2 4 0 0,-3 5 0 16,-7 18 0-16,6-18 0 0,-6 18 0 15,0 0 0-15,0 0 0 0,0 0 0 0,0 0 0 16,-13 27 0-16,2-8 0 0,-2 7 0 0,-1 4 0 15,-1 2 0-15,1 1 0 0,0 2 0 0,2-4 0 16,5 3 0-16,-2-5 0 0,8 1-43 0,-1-4-8 16,5 2-32-16,-3-28-23 0,14 43-50 0,-14-43-104 15,20 22-302-15,-20-22 38 0,25 19 263 16</inkml:trace>
  <inkml:trace contextRef="#ctx0" brushRef="#br3" timeOffset="82974.6673">22587 5530 1394 0,'-38'3'157'0,"38"-3"-85"0,-18 18-11 16,18-18-2-16,-21 28-10 0,11-10-5 0,-2 0-8 16,5 4-2-16,-1-2-8 0,3 2-5 0,0-2-8 15,2-1 0-15,3 0-9 0,0-19-11 0,6 30 8 16,-6-30-9-16,14 20 23 0,-14-20-11 0,19 11 13 15,-19-11-12-15,31 1 2 0,-13-6-1 16,4-2-12-16,0-3 22 0,1-6-20 0,1 0 20 16,0-5-14-16,1 0-2 0,-2 0 0 15,-2-1 0-15,-1 0 0 0,-2 3 0 0,1-2 0 16,-2 3 0-16,-17 18 0 0,26-31 0 0,-26 31 0 16,18-27 0-16,-18 27 0 0,7-17 0 0,-7 17 0 15,0 0 0-15,0 0 0 0,0 0 0 0,0 0 0 16,0 0 0-16,-17 27 0 0,7-10 0 15,-3 2 0-15,1 3 0 0,1-1 0 0,0 0 0 16,2 1-15-16,1-2-5 0,4 1-12 0,0-4-3 16,4 1-15-16,0-18 2 0,9 27-14 0,-9-27-4 15,22 20-3-15,-22-20-53 0,37 12-54 0,-37-12-124 16,32-11-222-16,-3 14 46 0,-29-3 423 0</inkml:trace>
  <inkml:trace contextRef="#ctx0" brushRef="#br3" timeOffset="83193.4414">23088 5555 1563 0,'-38'-12'139'0,"38"12"-76"0,-27 3-15 0,27-3-5 15,-28 15-2-15,28-15-8 0,-30 24-4 0,30-24-3 16,-23 31-8-16,13-13-2 0,3 2-7 16,2-1-2-16,1-1-5 0,4 0 2 0,3-1-5 15,-3-17 2-15,12 31-5 0,-12-31-11 0,21 19 7 16,-21-19-14-16,31 8 8 0,-14-9-5 0,9-1-24 15,-2-7 12-15,5 0-14 0,2-7 3 16,6 0-21-16,-4-12-28 0,12 8-6 0,-9-15-43 16,16 13-63-16,-19-15-128 0,3 1-146 0,7 11 82 15,-21-19 395-15</inkml:trace>
  <inkml:trace contextRef="#ctx0" brushRef="#br3" timeOffset="83380.9306">23568 5117 1330 0,'-42'12'189'0,"30"12"-105"0,-10-7 11 15,7 13-42-15,-7-2-6 0,5 7-3 0,-4 0-14 16,6 4 5-16,-2 0-12 0,2 2 1 0,2-1-14 16,0 0 1-16,4-1-18 15,1-1 6-15,4-3-9 0,1-3 2 0,4-2-23 16,-1-6 1-16,5 1-17 0,-2-7-10 0,8 8-62 16,-11-26-83-16,14 28-64 0,-14-28-288 0,0 0 69 15,20 19 328-15</inkml:trace>
  <inkml:trace contextRef="#ctx0" brushRef="#br3" timeOffset="83552.8251">23313 5460 1804 0,'-29'-11'195'0,"29"11"-147"0,0 0-48 0,-17-3 0 16,17 3 0-16,0 0 0 0,0 0 0 15,0 0 0-15,0 0 0 0,23-12 0 0,-6 8 0 16,5-3 0-16,4 3 0 0,-1-3-33 15,6 5-43-15,-9-13-61 0,21 23-176 0,-15-17-301 16,1 6 25-16,3 5 305 0</inkml:trace>
  <inkml:trace contextRef="#ctx0" brushRef="#br3" timeOffset="84037.2292">23801 5307 1490 0,'18'-5'115'0,"-18"5"-64"0,28-22-14 15,-10 10-2-15,8 4-8 0,-2-3-6 16,4 3-6-16,-1 0 0 0,1 4-2 0,0 1 0 16,-1 3-2-16,-2 2-4 0,-3 2-1 0,-5 3-4 15,-17-7 5-15,24 19-2 0,-24-19 7 0,9 29-1 16,-12-10 2-16,-7 2-7 0,-3 3 4 0,-10 2-5 15,-7 3 10-15,-7 1 3 0,-2 3 11 0,-6-1-2 16,3 1 4-16,-2-3-31 0,0 2 0 0,1-3 0 16,5 0 0-16,2-3 0 0,8 0 0 15,5-6 0-15,7-3 0 0,16-17 0 0,-13 23 0 16,13-23 0-16,7 18 0 0,-7-18 0 0,28 15 0 16,-5-10 0-16,4-4 0 0,10-2 0 0,2-5 0 15,5 2 0-15,3-4-29 0,1 3-32 16,-3-6-6-16,10 8-66 0,-20-18-96 0,13 15-358 15,-7-3-10-15,-8-2 254 0</inkml:trace>
  <inkml:trace contextRef="#ctx0" brushRef="#br3" timeOffset="84505.9787">24370 5469 1308 0,'-23'-20'270'15,"23"20"-184"-15,0 0-34 0,0 0-19 0,0 0-11 16,0 0-8-16,0 0-8 0,0 0 0 0,-19 14 0 16,19-14 5-16,-17 26 1 0,8-8 6 0,-2 1-5 15,1 1-2-15,-1 3-7 0,2 0 0 16,0 1-8-16,1 1 0 0,2-1-17 0,0-5-7 16,6 4-30-16,0-23-18 0,4 40-35 15,-4-40-93-15,11 24-201 0,-11-24-118 0,0 0 82 16</inkml:trace>
  <inkml:trace contextRef="#ctx0" brushRef="#br3" timeOffset="84693.4789">24261 5598 1710 0,'-21'-9'102'0,"21"9"-38"16,-25-7-13-16,25 7-9 0,0 0-8 0,0 0-11 15,0 0-10-15,0 0-10 0,0 0-3 0,0 0-3 16,0 0-3-16,0 0-2 0,25-3-13 0,-6 2-15 15,9 3-27-15,-4-6-38 16,15 17-90-16,-18-18-247 0,15 12-142 0,-3 3 23 16,-12-13 520-16</inkml:trace>
  <inkml:trace contextRef="#ctx0" brushRef="#br3" timeOffset="84865.3513">24417 5856 1508 0,'-21'3'315'0,"21"-3"-292"0,0 0-20 0,0 0-1 15,0 0-2-15,-8-21 5 0,8 21-5 16,17-16-1-16,-17 16-9 0,34-18-16 0,-12 4-17 16,10 12-82-16,-15-20-120 0,10 16-330 0,1 1 5 15,-8-4 310-15</inkml:trace>
  <inkml:trace contextRef="#ctx0" brushRef="#br3" timeOffset="85037.2679">24674 5793 1620 0,'0'0'267'0,"-22"5"-215"0,22-5-19 0,0 0-14 15,0 0-6-15,0 0-22 0,0 0 6 0,0 0-17 16,0 0 16-16,10-21-22 0,-10 21-7 0,38-16-57 15,-19-4-87-15,21 9-336 0,-13 1-101 0,-1 2 100 16</inkml:trace>
  <inkml:trace contextRef="#ctx0" brushRef="#br3" timeOffset="85196.6422">25051 5828 1759 0,'-33'-4'280'0,"33"4"-272"15,-31 0-8-15,31 0 0 0,-17-6 0 0,17 6 0 16,0 0 0-16,-21-18 0 0,21 18 0 0,0 0 0 16,-7-20 0-16,7 20 0 0,0 0 0 15,9-26 0-15,-9 26-84 0,5-22-144 0,-5 22-415 16,0 0-14-16,0 0 223 0</inkml:trace>
  <inkml:trace contextRef="#ctx0" brushRef="#br3" timeOffset="89790.4089">7737 4747 813 0,'0'0'232'0,"0"0"-79"16,0 0-91-16,0 0-16 0,0 0-9 0,0 0-8 15,0 0-8-15,0 0-9 0,0 0-7 0,0 0-3 16,0 0 2-16,0 0 1 0,0 0 5 0,18 20 3 16,-18-20 2-16,27 10 0 0,-10-4 8 15,-17-6-1-15,35 7-1 0,-18-7 1 0,5 0-7 16,-3-2-3-16,3 1-2 0,-2-4-3 0,-1 0-3 16,-2-2 0-16,0 0-2 0,-17 7 1 0,28-16-1 15,-28 16 1-15,22-20-2 0,-22 20 3 16,16-21-3-16,-16 21 2 0,11-25-2 0,-11 25 3 15,4-23-3-15,-4 23 4 0,-5-16-2 16,5 16 2-16,-17-14-2 0,17 14 2 0,-27-7-1 16,9 8-1-16,-3 2 1 0,-2 1-1 0,0 5 2 15,-4 2 1-15,1 3 6 0,0 3 1 0,0 3 8 16,-1-1-3-16,4 3 6 0,1-3-9 0,7 0 1 16,1-2-10-16,14-17-1 0,-10 31-7 0,10-31 2 15,7 29-3-15,-7-29 2 0,19 29-3 0,-19-29 2 16,37 26-5-16,-12-16-1 0,7 1-13 15,-1-6-6-15,11 2-16 0,-3-6-21 0,10 8-34 16,-11-18-72-16,20 20-83 0,-19-17-127 16,5-3-110-16,13 14 249 0</inkml:trace>
  <inkml:trace contextRef="#ctx0" brushRef="#br3" timeOffset="90200.5187">8665 4696 1163 0,'-10'22'158'16,"-19"-9"-97"-16,7 8-7 0,-6-6-5 0,7 8 2 15,-4-6-17-15,3 4-6 0,-3-3-12 16,4 3 0-16,-1-3-8 0,1 0 0 16,2-2-6-16,1-2 2 0,18-14-5 0,-26 23 3 15,26-23-5-15,-20 19 1 0,20-19-13 0,0 0-10 16,0 0-21-16,0 0-16 0,0 0-22 0,0 0-11 15,0 0 17-15,0 0 18 0,0 0 32 0,0 0 18 16,6-26 4-16,-6 26-2 0,13-30 4 0,-7 13 0 16,0 0 6-16,0-1-2 0,-1 1 5 0,-1-2-2 15,0 0 12-15,-4 19 5 0,9-34 15 16,-9 34 7-16,7-26 7 0,-7 26-3 0,0 0-2 16,0 0-7-16,11-17-7 0,-11 17 1 0,0 0 3 15,0 0 3-15,0 0-3 0,17 29-6 16,-17-29-16-16,15 32-3 0,-7-11-10 0,1-1 4 15,1 2-5-15,1-1 3 0,2-2-13 0,-13-19-4 16,35 33-21-16,-16-24-17 0,13 6-23 16,-5-13-27-16,16 12-61 0,-11-20-68 0,14-5-224 15,9 13 3-15,-17-20 427 0</inkml:trace>
  <inkml:trace contextRef="#ctx0" brushRef="#br3" timeOffset="90602.0022">9203 4729 1466 0,'-28'-6'64'0,"8"4"-23"0,-5-2 6 15,6 6 3-15,-5-3-9 0,3 4-6 0,-5 0-7 16,3 4-2-16,-2 0-4 0,2 4-1 0,-2 1-3 16,1 3 1-16,0 1-3 0,3 2 2 0,-1 1-6 15,4 2 1-15,3 0-7 0,3-1 1 0,5-1-5 16,1-1 2-16,6-18-4 0,-3 32 1 15,3-32-3-15,12 27 3 0,-12-27-5 0,25 21 3 16,-25-21-1-16,36 10-1 0,-11-10 2 0,3-4 0 16,4-6 0-16,0-4 0 0,3-5 0 0,-1-4-5 15,0-3 3-15,0 1-5 0,-3-1 4 0,-3-1-1 16,-4 1 5-16,-2 2-4 0,-4 1 7 0,-2 2-6 16,-16 21 5-16,15-29 0 15,-15 29 1-15,2-18 0 0,-2 18 3 0,0 0-2 16,0 0 0-16,0 0-2 0,-21-9-3 0,21 9-1 15,0 0-3-15,-20 18 1 0,20-18-1 0,-16 29 4 16,10-11-8-16,1 2-2 0,1 2-10 0,1-1-4 16,3 3-13-16,-1-6-7 0,7 6-24 0,-6-24-20 15,15 35-41-15,-15-35-47 16,26 27-76-16,-26-27-152 0,19 12-55 16,9 4 274-16</inkml:trace>
  <inkml:trace contextRef="#ctx0" brushRef="#br3" timeOffset="91134.1687">9593 4691 1083 0,'0'0'153'0,"-19"0"-51"16,19 0-15-16,-19 10-20 0,19-10-18 0,-22 20-8 16,22-20-13-16,-23 35-4 0,9-14-6 0,5 3 5 15,-2-2-7-15,1 1 8 0,-1-1-9 0,3 1 2 16,-1-2-7-16,3 1 7 0,0-4-5 0,2 1 0 15,4-19-2-15,-6 26-3 0,6-26-7 0,0 0 2 16,5 19-4-16,-5-19 2 0,0 0 0 16,0 0 1-16,23-3 2 0,-23 3-2 15,22-20 2-15,-22 20-3 0,29-33 3 0,-13 12-4 16,-1-2 5-16,-1 1-4 0,0-1 4 0,-3-1-5 16,0 2 4-16,-3 1-5 0,-1 1 4 0,1 2-2 15,-8 18 2-15,8-26-2 0,-8 26 2 0,0 0-1 16,4-19 2-16,-4 19-1 0,0 0 0 0,0 0-1 15,0 0-2-15,0 0-1 0,0 0 0 16,2 19 2-16,-2-19-2 0,4 24 4 0,-4-24-3 16,4 29 2-16,-4-29-1 0,6 30 2 0,-6-30-3 15,8 28 4-15,-8-28-5 0,11 23 4 0,-11-23-3 16,0 0 2-16,23 20-1 0,-23-20 0 16,22 5 0-16,-22-5 0 0,26-6 0 0,-26 6-1 15,30-18 2-15,-12 3-3 0,2 0 4 0,0-3-3 16,0-2 4-16,-1-2-5 0,1 2 4 15,-2-2-4-15,-1 3 5 0,-1 1-5 0,0 0 4 16,-3 1-4-16,-13 17 3 0,17-23-1 0,-17 23 2 16,0 0 1-16,0 0 0 0,0 0 0 0,0 0-4 15,0 0-5-15,0 0-6 0,0 0-2 0,-6 25-3 16,6-25 3-16,-10 35-7 0,3-17 1 0,2 3-10 16,-2-2-4-16,6 5-22 0,1-24-21 15,-3 43-41-15,3-43-46 0,3 37-57 0,-3-37-57 16,0 0-158-16,20 39 96 0,-20-39 340 15</inkml:trace>
  <inkml:trace contextRef="#ctx0" brushRef="#br3" timeOffset="91716.1351">10210 4707 1255 0,'-19'0'109'0,"19"0"-37"0,-24 19-12 15,24-19-9-15,-22 32-22 0,12-11 0 16,-2-1-6-16,6 3 4 0,-3-4-5 0,6 3-7 16,-2-2-8-16,2 1 4 0,1-2-2 0,2 1 3 15,0-3-8-15,0-17 0 0,2 30-4 16,-2-30 3-16,4 20-2 0,-4-20 1 0,0 0-2 16,0 0 0-16,0 0 0 0,0 0 0 0,0 0 0 15,0 0 0-15,0 0 3 0,0 0-2 0,21-17 2 16,-14 1-3-16,1-4 3 0,1 1-4 0,-1-3 4 15,1-1-4-15,-1-1 5 0,1-1-7 0,1-1 6 16,-2 0-7-16,1 0 6 0,0 0-5 16,1 0 4-16,0 1-4 0,0 2 6 0,-1 2-4 15,-9 21 3-15,16-29-3 0,-16 29 1 16,0 0-1-16,21-18 1 0,-21 18-1 0,0 0 0 16,20 1 0-16,-20-1-1 0,18 9 1 0,-18-9-5 15,18 12-3-15,-18-12-5 0,19 16-2 0,-19-16-2 16,20 18 3-16,-20-18-2 0,15 21 4 0,-15-21-1 15,10 26 5-15,-10-26-5 0,5 25 1 16,-5-25-6-16,-4 26 4 0,4-26 1 0,-11 26 10 16,11-26 3-16,-18 29 2 0,18-29 0 0,-25 27 2 15,25-27-2-15,-31 23 3 0,31-23-3 0,-31 22 3 16,31-22 0-16,-31 20 6 0,14-13 2 0,17-7 5 16,-34 16 3-16,17-9 3 0,0-1-1 0,17-6-2 15,-33 17-8-15,33-17-3 0,-33 26-6 16,16-9 3-16,0 3-3 0,-1 2 7 15,0 5-5-15,0 2 5 0,-2 2 15 0,3 3-30 16,0-1 26-16,4-3-29 0,2 0 4 0,2-2 5 16,4-4-16-16,3-2 1 0,4-4-13 0,-2-18-12 15,15 23-19-15,-15-23-25 0,33 10-102 0,-33-10-61 16,35-26-283-16,-4 19 34 0,-14-23 418 0</inkml:trace>
  <inkml:trace contextRef="#ctx0" brushRef="#br3" timeOffset="91950.4818">10640 4465 1308 0,'0'0'351'16,"-20"-5"-309"-16,20 5-14 0,-18 16 7 0,18-16 4 15,-22 29-16-15,7-11 24 0,1 6-31 0,-1 2 19 16,2 1-15-16,-1 2-17 0,2 3 2 0,1-3-7 15,2 2 4-15,1 0-4 0,2-1 3 0,0 0-9 16,1-1-2-16,0 0-13 0,1-3-5 0,2 0-23 16,-2-8-11-16,7 9-44 0,-3-27-120 15,3 36-138-15,3-18-212 0,-6-18 80 0,12 29 496 16</inkml:trace>
  <inkml:trace contextRef="#ctx0" brushRef="#br3" timeOffset="92309.9042">10635 4807 1499 0,'0'0'53'16,"0"0"-35"-16,0 0 3 0,0 0 5 0,0 0-1 16,0 0-2-16,16 20 0 0,-16-20-1 15,21 0-5-15,-21 0-3 0,35-6-5 0,-16-2-3 16,3 0-2-16,1-2-1 0,1-1-4 0,3-2 2 15,-1 0-2-15,-2-3 3 0,-2 1-4 16,-22 15 4-16,28-25-1 0,-28 25 3 0,12-19 8 16,-12 19 8-16,-1-17 2 0,1 17 2 0,0 0-6 15,-22-15-5-15,22 15-1 0,-28 3-2 0,10 4 2 16,-4 1-1-16,0 7 4 0,-5 1-1 0,4 2 5 16,0 2-6-16,2 3 4 0,4-1-9 0,4 2 2 15,3-2-6-15,3 0 1 0,3-2-7 16,4 0 3-16,1-1-2 0,4-2 1 0,-5-17-1 15,17 29 1-15,-17-29-5 0,29 22-2 0,-8-14-9 16,3-4-7-16,7-1-18 0,-1-6-18 16,10 4-42-16,-10-15-57 0,23 21-112 0,-9-16-336 15,2-4 58-15,9 11 358 0</inkml:trace>
  <inkml:trace contextRef="#ctx0" brushRef="#br3" timeOffset="92450.4948">11448 4857 1880 0,'0'0'65'0,"-29"0"-38"16,29 0-10-16,-28-3-14 0,28 3-11 0,-23-3-12 16,23 3-18-16,0 0-29 0,-27-15-55 0,27 15-176 15,0 0-322-15,0 0 27 0,0 0 368 0</inkml:trace>
  <inkml:trace contextRef="#ctx0" brushRef="#br0" timeOffset="263960.1795">11730 4992 1120 0,'-20'-8'57'0,"20"8"-65"15,0 0-3-15,0 0 7 0,0 0 7 0,-1-17 7 16,1 17 6-16,0 0 4 0,0 0-1 0,0 0-4 16,0 0 1-16,0 0 10 0,0 0 11 0,3 17 1 15,-3-17-7-15,8 29-2 0,-5-9-11 0,2 5 7 31,-5-1-8-31,2 4 3 0,-2 1 15 0,2 4-33 16,-2 1 30-16,0 6-30 0,-2-2 3 0,2 3 9 16,0 0-11-16,0 1 11 0,-1-1-11 0,1 1 7 15,0-6-10-15,1-5 7 0,2-2-9 0,-1-6 5 16,3-2-6-16,-5-21 3 0,8 24-2 0,-8-24 2 16,0 0 1-16,0 0 0 0,0 0 12 15,19 8 9-15,-19-8 8 0,0 0 5 0,5-24-7 0,-5 24-11 16,7-37-5-16,-2 10-10 0,1-1 4 15,0-2-7-15,1-4 4 0,3 0-5 0,0-1 6 16,0 1-7-16,1 1 8 0,1 0-8 0,2 2 6 16,3 0-7-16,3 5 5 0,-2 3-5 0,4 1-16 15,-1 5 32-15,-1 5-30 0,2 2 29 0,-2 8-12 16,-2 2-1-16,-1 6-2 0,-17-6-11 0,28 24 32 16,-18-7-34-16,1 2 29 0,-7 4-17 0,0 5-6 15,-5 2 7-15,-4 3-3 0,-5 2 9 0,-2 1-6 16,-4 2 10-16,-6 1-7 0,-2-2 11 0,-6-2 0 15,-1-1 11-15,-4-4 0 0,1-2 3 0,-3-4-10 16,3-3 0-16,0-5-11 0,4-3 0 16,1-4-6-16,3-1 1 0,3-5-9 0,1-1-9 15,5-1-20-15,1-7-24 0,16 6-51 0,-20-14-49 16,20 14-74-16,0 0-138 0,13-32-94 0,9 26 120 16,-12-20 350-16</inkml:trace>
  <inkml:trace contextRef="#ctx0" brushRef="#br0" timeOffset="264319.5656">12166 5540 913 0,'0'0'53'0,"0"0"-11"0,0 0 19 15,0 0 19-15,23-25 8 0,-6 20-11 0,-17 5-19 16,34-19-18-16,-15 6-7 0,7 1-8 0,0-3-3 15,4 0-9-15,2-2 1 0,3 0-6 0,-1-1 3 16,1 1-5-16,-2-2 2 0,-3 1-4 0,-3 0 5 16,-5 1-3-16,-5 0 4 0,-17 17-3 0,24-27 7 15,-24 27 5-15,9-23 7 0,-9 23-3 0,-5-18 1 16,5 18-6-16,-19-17-1 0,19 17-3 0,-30-11-3 16,12 9-4-16,-4 3-1 0,0 4-2 15,-1 2 1-15,-1 6 6 0,1 3-1 0,-1 6 5 16,-1 2-5-16,3 5 7 0,0 2-9 0,7 2 6 0,0-1-11 15,5-1 4-15,4-1-10 0,4-3 3 16,5-4-5-16,5-5 1 0,-8-18-11 0,33 25-4 16,-5-15-13-16,1-11-20 0,11 3-35 0,-5-20-63 15,24 16-137-15,-5-16-264 0,-3-9 38 0,13 10 361 16</inkml:trace>
  <inkml:trace contextRef="#ctx0" brushRef="#br0" timeOffset="264553.977">13091 5176 1456 0,'0'0'80'16,"-29"17"-34"-16,8-6 7 0,-4-4 5 0,5 6 1 16,-3 0-24-16,1 5-6 0,-2 1-10 0,2 5 0 15,0 0-10-15,4 3 8 0,1 0-12 0,4-2 5 16,4-2-9-16,7-1-1 0,4-3-6 15,-2-19-2-15,22 30-8 0,-4-21-4 0,9-2-15 16,0-7-3-16,12 0-13 0,-2-13-27 0,16 6-30 16,-11-22-78-16,22 18-93 0,-16-8-202 0,1-11 8 15,10 18 357-15</inkml:trace>
  <inkml:trace contextRef="#ctx0" brushRef="#br0" timeOffset="265382.0715">13463 5131 1209 0,'-30'3'130'16,"12"15"-42"-16,-10-11-11 0,8 16-12 0,-9-8-1 16,7 11-19-16,-6-3 0 0,6 7 0 0,-1-2-13 15,6 3 2-15,2-4-15 0,4 1 2 0,2-4-6 16,7-1 0-16,4-5-8 0,4-1 1 16,-6-17-8-16,26 27 2 0,-7-19 0 0,4-1-1 15,5-7 1-15,4-5 0 0,2-4-2 0,1-5 0 16,2-6 2-16,-1-1-4 0,-2-4 4 15,-1-1-4-15,-4-1 5 0,-3-1-5 0,-4 2 7 16,-7-3-9-16,-1-1 7 0,-3-1-6 0,-6 1-14 16,-1 1 27-16,-4 0-26 0,-3 4 25 0,-1 0-8 15,-6 4-3-15,2 2 6 0,8 19-3 16,-21-27 4-16,21 27-4 0,-24-14 0 0,24 14-1 16,-27-1 0-16,27 1 1 0,-25 10-1 0,25-10 1 15,-23 20-2-15,23-20 2 0,-15 26-4 0,15-26 3 16,-6 24-5-16,6-24 3 0,7 19-2 0,-7-19 2 15,21 14-1-15,-21-14 1 0,35 2 0 0,-13-3 0 16,2-4 1-16,2-1 3 0,1-1 0 16,1-1-1-16,-4-1 4 0,-1 3-5 15,-2-2 2-15,-6 4-2 0,-15 4 1 0,25-5 0 16,-25 5 2-16,0 0 3 0,0 0 1 0,0 0 4 16,0 0 1-16,0 0-2 0,0 0-2 0,0 0-4 15,0 0-2-15,3 24 0 0,-3-24-2 0,-7 25 2 16,7-25-3-16,-11 34-10 0,5-13 24 0,-2 4-24 15,3 1 23-15,-4-1-10 0,3-2-5 16,1-1 5-16,0-3-3 0,3-2 4 0,2-17-6 16,1 24 5-16,-1-24-3 0,0 0 0 0,11 17 2 15,-11-17-3-15,0 0 4 0,23-11 3 0,-23 11 4 16,27-32-2-16,-12 6 4 0,0-3-7 0,0 0 4 16,-3-2-5-16,-1 0-11 0,0 2 22 15,-4 0-22-15,1 3 20 0,-3 2-9 0,-2 4-3 16,0 3 0-16,-3 17 0 0,1-18 0 15,-1 18 0-15,0 0 0 0,0 0 0 0,0 0 0 16,0 0 0-16,0 0 0 0,0 0 0 0,-7 20 0 16,7-20 0-16,-5 30 0 0,5-30 0 0,-3 31 0 15,3-31 0-15,5 28 0 0,-5-28 0 0,11 22 0 16,-11-22 0-16,0 0 0 0,27 19 0 0,-27-19 0 16,30 1 0-16,-10-3 0 0,0-4 0 15,5-4 0-15,-2-3 0 0,1-3 0 0,0-1 0 16,0 2 0-16,-5-1 0 0,-2 3 0 15,-17 13 0-15,21-22 0 0,-21 22 0 0,0 0 0 16,0 0 0-16,0 0 0 0,0 0 0 0,0 0 0 16,0 0 0-16,0 0 0 0,0 0 0 0,0 0 0 15,-19 22 0-15,10-2 0 0,-1 5 0 0,-1 5 0 16,3 0 0-16,0 0 0 0,2-2 0 16,2 1 0-16,2-1 0 0,6-1-10 0,-2-2-25 15,7-2-16-15,-9-23-13 0,23 33-30 0,-23-33-35 16,37 22-81-16,-37-22-94 0,32-9-240 0,-8 9 50 15,-10-20 383-15</inkml:trace>
  <inkml:trace contextRef="#ctx0" brushRef="#br0" timeOffset="265725.8321">14299 5163 1278 0,'15'25'79'0,"-15"-25"-30"0,12 22 18 15,-12-22 16-15,20 13-9 0,-20-13-10 0,27 4-16 16,-27-4-11-16,38-5 2 0,-16-1-5 16,6 0 4-16,-2-4-8 0,5-1-11 0,-1-3-15 15,2-2 22-15,-3-2-29 0,-2 1 25 0,-7-1-14 16,-2 1-6-16,-5 0 5 0,-13 17-3 16,13-30 5-16,-13 30-2 0,0-26 2 0,0 26-6 15,-9-21 1-15,9 21-3 0,-22-16-1 0,22 16 0 16,-30-6 0-16,12 7-1 0,-1 5-1 0,-1 3 2 15,-2 5-1-15,2 3 1 0,-1 5-1 16,0 2 3-16,1 3-5 0,0 2-6 0,2 2 20 16,2 1-20-16,3-2 21 0,4-4-10 0,6-1-4 15,3-5 1-15,5-2-9 0,-5-18-2 0,21 29-9 16,-4-20-6-16,9-3-8 0,1-9-14 0,12 2-28 16,-5-19-55-16,23 16-110 0,-22-19-223 0,14-1-97 15,1 3 155-15</inkml:trace>
  <inkml:trace contextRef="#ctx0" brushRef="#br0" timeOffset="266022.7494">15061 4858 1765 0,'-40'2'82'0,"11"5"-55"0,0 0 0 16,0 5 5-16,-2 0-2 0,2 5-6 0,0 2-6 16,3 1-1-16,3 0-9 0,5-1-1 15,6 1-5-15,3-2 1 0,7-1-5 0,2-17 3 16,8 31-4-16,-8-31 2 0,27 26-1 0,-9-17 1 15,7-3-1-15,0-1 2 0,6-2 0 0,2-3-1 16,-1-1 1-16,1-2-1 0,-4 1 1 16,-2 0-1-16,-7 2 1 0,-20 0 1 0,24 5 1 15,-24-5 4-15,0 0 3 0,0 0-9 0,1 28 0 16,-7-10 0-16,-8 5 0 0,-5 1 0 16,-3 3 0-16,-3 0 0 0,-1-3 0 0,1 0 0 15,0-3 0-15,2-3 0 0,3-3 0 0,-1 0 0 16,21-15 0-16,-32 23 0 0,32-23 0 0,-19 12-35 15,19-12-88-15,0 0-223 0,0 0-302 0,0 0 24 16,0 0 354-16</inkml:trace>
  <inkml:trace contextRef="#ctx0" brushRef="#br0" timeOffset="288657.1379">446 6566 626 0,'0'0'63'15,"10"-20"-29"-15,-10 20-20 0,0 0-1 0,14-19 4 16,-14 19 1-16,0 0-1 0,0 0-9 0,0 0-3 15,0 0-7-15,0 0-4 0,0 0 8 0,0 0 3 16,0 0 7-16,0 0 8 0,10 22-1 16,-10-22 2-16,-7 24 2 0,7-24 5 0,-9 28 4 15,9-28-1-15,-7 29 1 0,7-29-10 0,-9 30-1 16,7-13-7-16,2-17-1 0,-2 31-4 0,2-31-1 16,0 32-4-16,2-15 3 0,0 0-5 0,2 2 2 15,-1-2-4-15,1 1 1 0,1-1-3 0,-5-17 3 16,15 31-4-16,-15-31 5 0,17 30-3 0,-17-30 2 15,19 29-1-15,-19-29 2 0,20 25-4 0,-20-25 3 16,22 25-2-16,-22-25 1 0,26 23 15 0,-26-23-14 16,30 23 13-16,-30-23-14 0,31 21-2 0,-12-13-16 15,-1 2 16-15,2-3-15 0,-1 0 16 0,3 0 1 16,-2-1-1-16,2 0 1 0,0-3 0 16,0 1 0-16,1-2 1 0,-1 1-1 0,0-3 2 15,0 0 0-15,0-1 0 0,1-2 1 0,0-1 3 16,1 2 5-16,-1-2 6 0,2 2 3 0,-5-3 0 15,5 2-7-15,-4-1-2 0,3 0-6 0,-1 1-1 16,0 0-2-16,-3 0-1 0,2 0-2 0,-1 1 0 16,-2-1 1-16,1 1 0 0,1 0 17 0,-1-1-17 15,2 1 17-15,-1-2-18 0,1 0 0 0,1-2 2 16,0-1-2-16,4 0 1 0,2-4-2 0,2 1-15 16,4-4 16-16,2-1-13 0,3-2 15 0,5-3 5 15,3-1-5-15,3-1 4 0,1-1-6 16,4 2 5-16,1-1-6 0,2 1 5 0,0 2-6 15,0 0 4-15,-1-1-5 0,2 5 6 0,-1-2-4 16,0 3 3-16,0 3-2 0,1 1 1 0,-2 1-2 16,-1 3 3-16,-2 1-2 0,0 3 0 0,-2 1 0 15,3 1 2-15,-1 1 1 0,0 0-1 0,1 0 2 16,1 0-4-16,0 1 1 0,1-2 0 0,2 0 0 16,-1-2 1-16,3 1-1 0,0-1 0 0,3-2 2 15,1 1 0-15,0-1 0 0,1-1 2 0,1 1-5 16,1 1 1-16,-1 0 0 0,-1 1 0 0,-1 2 0 15,1-1 2-15,0 2 0 0,0 0-1 0,0 3 0 16,-3 1-2-16,-2 1 1 0,-3 1-3 0,-3 3 3 16,-3 2-2-16,-3 1 3 0,-2 3-3 15,-3 1 3-15,-5 2-3 0,-3 3 3 0,-3 0-3 16,-3 1 4-16,-3 1-4 0,-3 0 6 0,-2 1-6 16,1 1 6-16,-4 0-5 0,1 0 5 0,-3 0 12 15,0 1-11-15,1 0 11 0,-4-2-29 0,2 2 12 16,-1-2-12-16,-1 0 15 0,-1 3 8 0,-1-2-4 15,-1 1 9-15,-4 0-4 0,3 1 5 0,-2 0-8 16,-1-1 4-16,0 0-8 0,-1 0 5 0,-3-3-9 16,2-1 6-16,-3-3-4 0,-3-20 4 0,8 31-3 15,-8-31 2-15,3 20-2 0,-3-20 3 0,0 0-2 16,0 0 3-16,0 0-2 0,0 0 2 16,0 0 2-16,0 0 3 0,0 0 5 0,0 0 3 15,0 0 2-15,0 0-5 0,8-22-1 0,-6 5-10 16,2-5 1-16,0-4-8 0,3-3 5 0,1 0-6 15,1-1 6-15,-1 0-5 0,2-1 6 0,1 1-6 16,0-1 10-16,1 2-4 0,1-2 4 0,2 2-6 16,1 0 4-16,1 2 8 0,0-1-28 0,1 0 28 15,3-1-28-15,2 1 12 0,1-1 5 0,4 0-6 16,-1 4 6-16,3-1-7 0,1 4 5 0,-2 2-5 16,2 3 5-16,1 0-4 0,-2 5 3 0,2 2-3 15,-3 3 2-15,-1 2-1 0,1 2 1 16,-1 1-1-16,2 4 0 0,-1-1 0 0,2 4-1 15,-1-2-2-15,2 3 0 0,2 0 3 0,3 2-2 16,1-1 6-16,2 0-4 0,1 0 3 0,3-1-3 16,2 2 2-16,0-2-1 0,4 0 1 0,1 0-2 15,1-1 3-15,2-1-2 0,0 0 1 0,1 1 0 16,4 1 1-16,-1-1-1 0,2 1 1 0,-1 0-2 16,1 1 1-16,0 2-2 0,-1 0 2 0,-2 2-2 15,-2 0 3-15,-1 2-4 0,-1 2 5 0,1 1-4 16,-2 1 3-16,-1 1-3 0,0 1 3 0,0 0 14 15,-1 2-29-15,0-2 30 0,-3 2-31 16,-1-2 13-16,1 1 3 0,0-4-2 16,1 1 2-16,3-2-1 0,2-1 3 0,1-1-3 15,2-3 2-15,-2-1-3 0,2-1 3 0,1-3-1 16,-1 0 3-16,1-3-1 0,-1 1 2 0,0-3-1 16,2 0 1-16,-1-4-1 0,1 2-2 0,-1-3 1 15,3 0-3-15,-3-1 2 0,-1-1-3 0,0-2 3 16,-1 0-3-16,-3-1 3 0,0-2-3 15,2 1 2-15,-2-1-3 0,0 1 3 0,1-1-3 16,-5 0 2-16,1 1-3 0,-2-1 3 0,-2 0-2 16,-1 1 2-16,-4-1 16 0,-1 0-35 0,-5 0 35 15,-1 0-33-15,-1-1 15 0,-2 1 4 0,-1-1-3 16,-4 0 2-16,-2-2-3 0,-1 0 4 0,-2-1-4 16,0 1 5-16,-2 0-2 0,-1-1 4 15,0-1-1-15,0 0 4 0,1-1-4 16,0 0 0-16,2-2-5 0,-2 1 3 0,2 0-4 15,-1-2 4-15,2 1-4 0,-1 0 3 0,2 2-4 16,0 0 4-16,0 0-4 0,-1 1 4 0,-2 1-4 16,-2 0 3-16,-17 16-3 0,31-31 3 0,-31 31-2 15,24-27 4-15,-24 27-5 0,17-25 4 0,-17 25-4 16,12-28-2-16,-12 28-3 0,6-30-17 16,-6 12 28-16,3-2-31 0,-3-1 29 15,3 0-16-15,0-3-8 0,5 2-2 0,-2-4-14 16,8 4-22-16,-7-10-48 0,16 15-61 0,-14-16-110 0,4 5-209 15,11 14 35-15,-18-16 450 0</inkml:trace>
  <inkml:trace contextRef="#ctx0" brushRef="#br0" timeOffset="289816.8919">2698 8299 623 0,'0'0'94'31,"0"0"-37"-31,0 0-3 0,0 0 9 0,0 0 21 16,0 0 20-16,0 0 4 0,0 0-4 0,0 0-9 16,0 0-10-16,0 0-11 0,0 0-9 0,0 0-26 15,0 0 7-15,0 0-28 0,0 0 3 0,-2 20-8 16,-4 3-10-16,-3 3 2 0,-2 5-7 0,-2 4 7 15,-2 3-8-15,0 0 8 0,-1 2-10 16,0-1 4-16,1-2-24 0,2-5-6 0,7 1-25 0,-5-15-24 0,17 8-58 16,-6-26-85-16,0 0-172 0,23 22-137 0,-23-22 259 15</inkml:trace>
  <inkml:trace contextRef="#ctx0" brushRef="#br0" timeOffset="289995.161">2765 7931 1405 0,'-33'6'135'0,"8"-5"-97"0,5 4-13 0,20-5-14 15,-26 5 0-15,26-5-5 0,0 0-11 0,0 0-29 16,0 0-27-16,0 0-29 0,0 0-22 0,0 0-13 16,23 4-17-16,2 0-54 0,-6-6-86 15,-19 2-135-15,52-6 251 0,-35-11 166 0</inkml:trace>
  <inkml:trace contextRef="#ctx0" brushRef="#br0" timeOffset="290308.1309">3096 8085 807 0,'-17'25'81'15,"16"-4"-12"-15,-4-3-15 0,5 2-2 0,-3-3 9 16,6 5 15-16,-3-22-13 0,0 36 4 16,-4-19 6-16,8 9-39 0,-7-8 24 0,7 6-34 15,-4-7 11-15,5 3 2 0,-5-1-8 0,2 0-1 16,-2-19-8-16,4 33 3 0,-4-33-5 0,2 26 0 15,-2-26-5-15,0 0-1 0,5 20-8 0,-5-20 0 16,0 0-3-16,0 0 0 0,0 0 2 0,0 0 3 16,17-13 6-16,-17 13-1 0,19-32 3 15,-6 10-7-15,2-5 0 0,0 1-7 0,2-4-10 16,2 2 24-16,-1 0-25 0,-1 4 26 0,0 6-12 16,-1 1-5-16,-16 17 2 0,31-20-1 0,-31 20 0 15,28-6 0-15,-28 6-1 0,25 10 0 16,-25-10-6-16,23 24-5 0,-12-3-12 0,-4 0-21 15,2 10 17-15,-6-3-45 0,6 7 9 0,-9-10-33 16,11 11-48-16,-15-15-19 0,17 15-51 16,-13-15-3-16,14 3-31 0,0 4-55 0,-14-28 141 15,32 26 164-15</inkml:trace>
  <inkml:trace contextRef="#ctx0" brushRef="#br0" timeOffset="290866.4906">3890 8193 1170 0,'-33'-21'203'0,"33"21"-119"0,-41-20-19 0,20 18-9 16,-8-3-2-16,6 9-7 0,-7-2-10 0,4 7-3 16,-3 0-7-16,3 6 1 0,2 2-8 0,2 3-2 15,1 1-7-15,4 5-13 0,4 0 20 0,3 0-26 16,7 1 25-16,0-4-12 0,4-1-3 0,5 0 4 16,3-2-4-16,4-2 4 0,2-1-2 15,4-5 2-15,3-3-2 0,1-3 2 0,4-5-5 16,1-2-1-16,1-4 1 0,1-2-1 15,-1-4 2-15,-1-2-1 0,-3-4 1 0,0 0-3 16,-4 0 4 0,-2-3-4-16,-2 0 2 0,-4-3-2 0,0-3-9 15,-2 1 25-15,-2-2-21 0,-1 2 20 0,-3 2-11 16,0 3-5-16,-1 1 1 0,-4 19-1 16,3-26 3-16,-3 26-1 0,0 0 2 15,0 0-2-15,0 0 1 0,0 0 1 0,0 0-4 16,0 0 2-16,-10 20-5 0,3 5 5 0,1 6-4 15,-2 11-8-15,-2 5 20 0,-1 5-19 0,0 5 17 16,-1 4-1-16,0 5-11 0,0 4 11 0,-2 2-10 16,0-3 12-16,-1-2-1 0,-1-2-16 0,2-4 16 15,0-4-17-15,2-6 7 0,3-9 8 0,-1-7-7 16,2-8 6-16,4-8-3 0,4-19 3 16,-5 22-2-16,5-22 8 0,0 0 1 0,0 0 2 15,0 0 2-15,0 0-5 0,-5-24-2 16,4 3-4-16,-1-9 2 0,5-6-7 0,2-7 5 15,1-3-6-15,2-3-4 0,3-2 18 0,0-2-18 16,0 1 17-16,3 0-6 0,-2-1-9 0,1-3 4 16,2 2-10-16,0 3 3 0,0 4-11 15,0 8 9-15,-2 6-7 0,-1 7 0 0,-2 3-9 16,-10 23-9-16,21-34-18 0,-21 34-12 0,23-28-16 16,-3 26-61-16,-12-19-56 0,21 23-160 0,-6-5-186 15,-5-14 131-15,15 19 413 0</inkml:trace>
  <inkml:trace contextRef="#ctx0" brushRef="#br0" timeOffset="291194.6502">4428 8116 1058 0,'11'21'375'0,"-11"-21"-263"0,0 0-29 16,-20 0-16-16,20 0-15 0,0 0-12 0,-17 21-5 16,17-21-6-16,-17 28-2 0,7-10-6 0,1 4 0 15,-2 2-6-15,0 5-12 0,-1 2 19 0,2-1-22 16,-2 1 18-16,2-3-8 0,1-3-6 0,1 0 4 15,2-5-4-15,0 0 2 0,6-20-3 16,-9 26 2-16,9-26 1 0,0 0 0 0,0 0-3 16,0 0 0-16,0 0-3 0,0 0 2 0,0 0 3 15,0 0-1-15,11-35-4 0,-1 7 0 16,1-4 0-16,2-5 0 0,2 0 0 0,-2-1 0 16,-1 1 0-16,-1 1 0 0,0 3 0 0,-1 3 0 15,-1 3 0-15,1 4 0 0,-1 4 0 16,-9 19 0-16,19-26 0 0,-19 26 0 0,0 0 0 15,24-8 0-15,-24 8 0 0,18 6 0 0,-18-6-14 16,29 12-4-16,-8-3-10 0,-1-2-2 0,6 4-18 16,-1-6-11-16,11 7-30 0,-7-14-35 0,18 18-89 15,-20-24-160-15,14 9-179 0,4 6 54 0,-13-15 498 16</inkml:trace>
  <inkml:trace contextRef="#ctx0" brushRef="#br0" timeOffset="291538.3887">4851 8272 1507 0,'0'0'51'0,"0"0"-29"0,0 0-9 15,0 0-8-15,0 0 2 0,0 0 10 0,19 9 8 16,2-12 3-16,3-8 0 0,5 3-11 16,3-4-1-16,1 0-7 0,-1-3 6 0,-2 3-3 15,-3 0 3-15,-1 1-3 0,-7 0-1 0,-19 11 0 16,23-16 7-16,-23 16 4 0,0 0 7 0,5-19-5 15,-5 19-2-15,0 0-11 0,-22-23-3 16,22 23-6-16,-29-11-3 0,9 9-3 0,-1 3-4 16,-2 1 0-16,1 6-1 0,-1 1 4 15,-1 6 1-15,-1 3 4 0,0 4-3 0,0 1 5 16,-1 2-5-16,2 3-6 0,2 1 20 0,4-1-22 16,4-2 25-16,6-1-12 0,4-4-3 0,4-3 3 15,5-1-4-15,-5-17 1 0,28 26-3 0,-6-19-7 16,7-3-9-16,5-9-13 0,10-1-18 0,0-11-25 15,12 6-24-15,-7-17-34 0,20 16-65 0,-20-23-79 16,15 1-208-16,-2 14 5 0,-19-19 436 16</inkml:trace>
  <inkml:trace contextRef="#ctx0" brushRef="#br0" timeOffset="291866.5127">5542 8126 1479 0,'-17'20'163'15,"-21"-9"-95"-15,7 10-8 0,-5-4-4 0,4 6-6 16,-2-3-7-16,3 7-16 0,2-4 13 0,8 0-29 15,3-5 15-15,18-18-13 0,-16 28-8 16,16-28-2-16,0 18-1 0,0-18-1 0,0 0-1 16,28 14 0-16,-10-12 0 0,4-6 0 0,7-4 0 15,3-6 0-15,3-4 0 0,5-5 0 0,-1-4 0 16,0 0 0-16,-3-4 0 0,-3 2 0 16,-4 0 0-16,-3 2 0 0,-4-1 0 0,-3-1 0 0,-3 1 0 15,-1-1 0-15,-6 0 0 16,0 3 0-16,-4 5 0 0,-4 1 0 0,-1 20 0 15,-2-23 0-15,2 23 0 0,0 0 0 0,0 0 0 16,-21-2 0-16,21 2 0 0,-18 25 0 0,7-2 0 16,-1 5 0-16,-1 6 0 0,0 1-3 0,2 3-13 15,-1-1 2-15,3 3-13 0,1-3 3 0,4 3-2 16,1-2-28-16,5-1 7 0,-1-8-40 0,11 4-25 16,-12-33-50-16,25 44-88 0,-25-44-88 15,22 10-189-15,8 4 168 0,-30-14 359 0</inkml:trace>
  <inkml:trace contextRef="#ctx0" brushRef="#br0" timeOffset="292054.0256">6029 8062 1572 0,'0'0'109'16,"0"0"-54"-16,-23 23-8 0,13 0-2 16,-3 2-15-16,2 8 4 0,-2 1-11 0,2 3-16 15,0-1 21-15,4 1-32 0,3-4 15 0,1-2-7 16,5-4-9-16,0-1 1 0,2-3-9 0,1-5-7 15,-5-18-4-15,14 22-9 0,-14-22-18 0,20 2-19 16,-3-1-50-16,-12-26-109 0,16 3-364 0,-2-3 34 16,-6-14 320-16</inkml:trace>
  <inkml:trace contextRef="#ctx0" brushRef="#br0" timeOffset="292210.2709">6065 7826 1287 0,'-14'23'243'0,"14"-23"-230"0,-12 24-7 16,12-24-5-16,-1 23-4 0,1-23-12 16,5 18-5-16,-5-18-19 0,0 0-28 0,36 26-64 15,-36-26-83-15,32-3-176 0,-7 12-85 0,-25-9 280 16</inkml:trace>
  <inkml:trace contextRef="#ctx0" brushRef="#br0" timeOffset="292897.7866">6411 8184 1747 0,'0'0'73'16,"0"0"-35"-16,-17 13-8 0,17-13-11 0,0 0-4 16,0 0-1-16,0 0 0 0,20-6-1 0,-20 6-2 15,24-11-7-15,-24 11-3 0,32-17-1 16,-32 17 1-16,31-20-5 0,-31 20 2 0,31-23-4 15,-31 23-1-15,24-22-1 0,-24 22 3 0,19-21-2 16,-19 21 5-16,15-19 1 0,-15 19 2 16,4-19 0-16,-4 19 4 0,-5-22-2 0,5 22 3 15,-12-21-1-15,12 21 1 0,-19-15-2 0,19 15-1 16,-25-8-2-16,25 8 0 0,-33 6-2 0,16 4-1 16,-1 2 2-16,-2 6-1 0,0 3 5 15,-1 3-4-15,1 4 3 0,3 2-3 0,4 3 5 16,2-2-6-16,4 1 6 0,2-1-3 0,2 1-8 15,3-5 21-15,4 0-19 0,2-4 20 0,4-6-10 16,-10-17-3-16,34 25-1 0,-12-17-1 0,3-5 2 16,3-4-4-16,3-5 6 0,0-3-3 0,3-3-1 15,0-5 4-15,-1-1-4 0,-2-5-10 16,-1-1 22-16,-4 0-21 0,0 0 19 16,-4 2-8-16,-2 1-6 0,-3 3 6 0,-4 1-5 15,-13 17 3-15,20-24 0 0,-20 24-1 0,0 0 0 16,8-17 0-16,-8 17 0 0,0 0 0 0,0 0 0 15,0 0 0-15,0 0 0 0,-22 27 0 0,22-27 0 16,-20 34 0-16,9-15 0 0,1 0 0 0,0 3 0 16,2-5 0-16,0 1 0 0,8-18 0 15,-9 29 0-15,9-29 0 0,-4 23 0 0,4-23 0 16,0 0 0-16,0 0 0 0,0 0 0 0,18 9 0 16,-18-9 0-16,22-15 0 0,-22 15 0 0,32-31 0 15,-13 9 0-15,-1-2 0 0,2-2 0 16,1 3 0-16,-2-1 0 0,0 2 0 0,0 2 0 15,-3 3 0-15,-16 17 0 0,21-24 0 0,-21 24 0 16,0 0 0-16,0 0 0 0,0 0 0 16,0 0 0-16,0 0 0 0,0 0 0 0,5 23 0 15,-7-5 0-15,-2 2 0 0,2 0 0 0,1 0 0 16,1 0 0-16,2-2 0 0,2 0 0 0,-4-18 0 16,12 27 0-16,-12-27 0 0,22 13 0 0,-22-13 0 15,31 7-19-15,-9-4-4 0,-1-13-9 0,4 0-55 16,-4-13-11-16,17 11-121 0,-21-23-221 15,17 4-147-15,2 0 46 0,-8-15 541 16</inkml:trace>
  <inkml:trace contextRef="#ctx0" brushRef="#br0" timeOffset="293069.6653">7609 7539 1714 0,'0'0'100'0,"-24"12"-50"0,24-12-9 0,-37 34-11 15,15-8-1-15,-3 4 7 0,2 6-23 16,-2 3 15-16,3 6-25 0,1 2-2 0,1 0 1 15,1 4-4-15,0-2 4 0,5 2-13 0,2-5 8 16,6-2-10-16,2-6-1 0,5-1-8 0,4-4 3 16,4 1-19-16,-2-6-30 0,6 2 14 0,-13-30-60 15,31 41-36-15,-31-41-154 0,17-1-294 0,-17 1 64 16,18-13 430-16</inkml:trace>
  <inkml:trace contextRef="#ctx0" brushRef="#br0" timeOffset="293507.2088">7338 7881 1473 0,'-9'17'356'0,"9"-17"-296"0,0 0-25 16,0 0-11-16,6 20-4 0,-6-20-7 0,25 20-1 15,-6-10-8-15,6 1-2 0,0-1-5 16,8-2 1-16,1-2-5 0,0-2-6 0,2-2-9 16,1-3-12-16,6 2-13 0,-6-8-12 0,7 4-12 15,-9-10-15-15,8 9-5 0,-13-11-3 16,8 9 10-16,-13-6 21 0,1 6 28 0,-8-2 29 15,-18 8 48-15,21-6 30 0,-21 6 27 0,0 0 7 16,0 0-21-16,-21-7-23 0,21 7-20 0,-28 0-8 16,10 1-4-16,1 3 3 0,-2-1-3 15,19-3-2-15,-33 11-4 0,33-11-1 0,-26 16-5 16,26-16-2-16,-16 22-4 0,16-22-3 0,-8 24-9 16,8-24 0-16,0 23 0 0,0-23 0 0,7 21 0 15,-7-21 0-15,16 20 0 0,-16-20 0 0,21 20 0 16,-21-20 0-16,19 18 0 0,-19-18 0 15,21 15 0-15,-21-15 0 0,19 19 0 0,-19-19 0 16,17 19 0-16,-17-19 0 0,16 19 0 16,-16-19 0-16,13 22 0 0,-13-22 0 0,9 25 0 15,-9-25 0-15,4 31 0 0,-6-13 0 0,-1-1 0 16,-5 2 0-16,-1 0 0 0,-2 0 0 0,-3 1 0 16,0-2 0-16,-1-1 0 0,-2-1 0 0,17-16 0 15,-31 26-15-15,31-26-46 0,-27 17-32 0,27-17-73 16,-29 4-164-16,29-4-303 0,-19 1 51 15,19-1 416-15</inkml:trace>
  <inkml:trace contextRef="#ctx0" brushRef="#br0" timeOffset="293991.5931">8503 7423 1502 0,'0'0'46'0,"0"0"-18"0,0 0 6 15,0 0 3-15,-18 15-3 0,18-15-15 16,0 0-13-16,-17 17-4 0,17-17-4 0,-25 25 4 16,9-8-1-16,2 2 6 0,1 1-1 15,0 0 4-15,2 1-5 0,3-2-1 0,2 0-8 16,3 0 1-16,3-19 5 0,4 27-41 0,-4-27 11 16,16 23-53-16,3-7-21 0,-19-16-58 0,45 7-150 15,-13-5-192-15,-7-16 4 0,19 14 483 0</inkml:trace>
  <inkml:trace contextRef="#ctx0" brushRef="#br0" timeOffset="294132.2288">8764 7449 1396 0,'0'0'260'0,"0"0"-155"0,-20-3-32 15,1 4-15-15,19-1-14 0,-32 16-15 16,15-3-8-16,-2 2-10 0,2 3-4 0,1 4-8 16,2 0-2-16,3 2-14 0,1-1-12 0,8 4-35 15,-4-6-49-15,17 17-82 0,-21-19-264 0,16 6-139 16,3 6 74-16,-9-31 524 0</inkml:trace>
  <inkml:trace contextRef="#ctx0" brushRef="#br0" timeOffset="294702.804">2026 7600 1547 0,'0'0'38'0,"0"0"-30"0,0 0-8 15,-10 23 2-15,10-23-3 0,-10 21-1 16,10-21 9-16,-13 31-44 0,9-12 15 0,4-19-47 16,-6 38 0-16,6-38-2 0,5 35-20 0,-5-35-22 15,15 31-74-15,-15-31-102 0,0 0-162 0,43 25 252 16,-43-25 199-16</inkml:trace>
  <inkml:trace contextRef="#ctx0" brushRef="#br0" timeOffset="294848.022">2400 7596 1277 0,'-23'-8'181'16,"23"8"-92"-16,-24 6-31 0,24-6-17 0,-27 12-16 16,27-12-12-16,-23 23-18 0,23-23-22 0,-16 34-30 15,16-34-141-15,-5 23-320 0,9-3-50 0,-4-20 258 16</inkml:trace>
  <inkml:trace contextRef="#ctx0" brushRef="#br0" timeOffset="296976.5598">15536 6977 592 0,'0'0'43'0,"0"0"-40"0,0 0 3 16,0 0-6-16,-15 19 3 0,15-19 7 0,0 0 12 16,0 0 14-16,0 21 15 0,0-21 8 0,0 0 2 15,9 20 2-15,-9-20-5 0,0 0-5 0,6 23-14 16,-6-23-22-16,8 18 5 0,-8-18-21 0,9 23 9 15,-9-23 0-15,9 27-6 0,-9-27 3 0,11 31-4 16,-11-31 4-16,13 33-4 0,-7-15 5 16,1 0-3-16,-1 2 3 0,1 0-4 15,2 1 3-15,-1-1-5 0,1 2 6 0,1-1-2 16,1 1 10-16,-3-2 3 0,5 3 9 0,-2-5-2 16,4 4 2-16,-3-4-7 0,6 4 2 0,-3-4-6 15,4 4 3-15,1-4-10 0,2 1 6 0,0-1-9 16,2 1 5-16,-1-4-6 0,4 2 0 0,-2-2 17 15,3 0-34-15,2 1 33 0,-1-1-32 16,2-1 11-16,3 1 2 0,0-3-4 0,1 1 2 16,3-1 0-16,1 0 2 0,1-1-2 0,4 0 1 15,-2-1-2-15,3-1 2 0,1 0-2 0,4-1 6 16,0-3-3-16,2 1 5 0,0-2-1 0,3-2-1 16,3-1 2-16,4-1 0 0,2-2 0 15,0 0 2-15,2-2-3 0,2 0-3 16,0 0 1-16,2-2-5 0,1-2 4 0,1 0-4 15,1-2 0-15,2 0 1 0,-2 1 0 0,2-1-1 16,0 0 1-16,-2 3-3 0,-2 0 2 0,-1 0-2 16,-2 1 0-16,1-2-2 0,-1 4 2 0,0-1-1 15,-1 0 3-15,1 1-1 0,-3 2 0 0,-2-1 0 16,-2 3 1-16,-3 0 1 0,0 2-1 0,-3-1 0 16,-4 1-2-16,0 3-1 0,-4 0 1 15,-2 2 3-15,-4 0 0 0,-3 3 4 0,-2 0-5 16,-4 2 3-16,-4 0-4 0,-3 2 3 0,-3 1-3 15,-4 1 4-15,-2 1-3 0,-2 0 5 16,-4 1-5-16,0 1 5 0,-1 2-5 0,-1 0 5 16,-2 1-6-16,-1 0 5 0,0 0-5 0,-3 1 3 15,1-2-2-15,-1 1 5 0,0 0-6 0,0 1 4 16,0-1-3-16,0 1 5 0,-1 0-6 16,0-2 6-16,0 1-6 0,-1 0 4 0,-1 0 15 15,0-2-30-15,-2-2 31 0,2 1-31 0,1-19 13 16,-2 25 5-16,2-25-4 0,-3 18 3 0,3-18-3 15,0 0 0-15,0 0-1 0,0 0 2 0,0 0 6 16,0 0 5-16,0 0 2 0,0 0-2 16,0 0-5-16,0-17-6 0,0 17-3 15,8-37 12-15,-1 14-33 0,1-3 31 0,3 0-28 16,0-1 14-16,3-1 7 0,-1-2-9 0,-1 0 7 16,3-2-7-16,-2 2 7 0,2 0-5 0,-2 0 8 15,1-1-7-15,-1 1 7 0,-1 2-7 0,0 2 8 16,2 2-7-16,-2 2 7 0,2 0-7 0,1 1 7 15,1 0-8-15,0 1 5 0,2 2-4 0,3 0 3 16,2 0-4-16,3 2-17 0,2-1 32 16,4 3-32-16,0 0 30 0,0 2-9 0,4 0-3 15,-1 1 4-15,0 2-4 0,3 0 3 0,-3 2-3 16,2 0 3-16,-1 3-1 0,1 0 2 16,-1 3 0-16,2-1-2 0,-3 2 1 0,3 0-1 0,0 1-1 15,2 1 1-15,-1 1 0 0,1 1 1 16,0-1 0-16,0 2 1 0,0 0 0 0,3 0-2 15,-1 1 4-15,4-1-6 0,2 1 3 16,-2 1-2-16,3 1-2 0,-2 0 5 0,1 1-1 16,-1 0-3-16,0-1-9 0,0 1 30 0,-2 0-33 15,1 1 34-15,0 1-19 0,0 0-1 0,-1 0 2 16,2-2-2-16,0 1 3 0,-1 1-3 0,3-1 3 16,-4 0-3-16,3 0 2 0,-1 0-3 0,0 1 3 15,1-2-3-15,-1 0 2 0,2 1-2 16,-1-3 2-16,3 0-2 0,3-1 3 0,-2 0-3 15,4-2 2-15,-1-1-2 0,1 0-1 16,3-3 1-16,-3 0 1 0,0-1 0 0,1-3-1 16,0-1 2-16,-1-1-2 0,5-4 4 0,0 0 0 15,-1-5 3-15,3 0 1 0,-2-3 2 0,-1 0-2 16,1-2 3-16,1-3-9 0,-1-2-14 0,0 0 26 16,2-2-25-16,-1 1 26 0,0-3-9 15,-1-1-6-15,-3-2 3 0,0 1-5 0,-3-2 6 16,-3-1-9-16,-3-1 7 0,-4-1-7 0,-3-4 9 15,-3-1-8-15,-4-5 11 0,-3-1-10 0,-3-5 9 16,-2-3 6-16,-4-3-16 0,0-1 22 16,-5-3-15-16,0-1 5 0,-2-2 8 0,1 1-16 15,-1 2 9-15,1 5-12 0,1 5 6 0,-2 5-13 16,3 6-14-16,-3 1 17 0,6 9-62 16,-7-9-36-16,19 21-137 0,-6-12-341 0,-5 2 48 15,2 10 295-15</inkml:trace>
  <inkml:trace contextRef="#ctx0" brushRef="#br0" timeOffset="297835.9778">18616 8883 1099 0,'0'0'117'0,"-29"-23"-53"0,12 22 9 0,-11-7-3 15,5 13-6-15,-12-1-5 0,3 9-4 0,-12-1-1 16,2 11-13-16,-7-1 30 0,4 8-31 0,-1-1 19 16,4 4-10-16,0 0-18 0,4 0 3 15,5 0-14-15,7 0-3 0,6-4-10 0,9-3 0 16,9-3-8-16,8-2 3 0,10-3-5 15,6-1 3-15,10-1-4 0,9-5 0 0,6-3-10 16,6-4-7-16,9-3-12 0,3-6-15 0,8 3-27 16,-5-10-6-16,10 7-5 0,-10-10-5 0,10 10-7 15,-13-18-58-15,16 20-73 0,-22-21-39 0,7-2-166 16,1 18 52-16,-26-24 378 0</inkml:trace>
  <inkml:trace contextRef="#ctx0" brushRef="#br0" timeOffset="298179.7447">19251 8992 1141 0,'-23'-14'333'0,"5"18"-228"0,-13-8-26 0,8 9-10 16,-6-2-13-16,3 5-11 0,-3-1-13 16,0 5-3-16,-1 1-8 0,0 2-2 15,1 1-5-15,1 3 2 0,0 3-4 0,2 0 5 16,0 2-7-16,2 1 4 0,2 0-5 0,5 1 3 16,2-2-6-16,5-2 2 0,6-2-8 0,4-20 0 15,4 29 0-15,-4-29 0 0,26 18-1 0,-7-12 1 16,7-5-2-16,4-3 2 0,7-7-1 0,4-4 1 15,5-5 1-15,1-4-7 0,0-4 2 0,-2-1-6 16,-4-2 3-16,-4 0-1 0,-2 1 7 16,-7 1-4-16,-4 2 6 0,-4 1-6 0,-5 1 8 15,-5 1-4-15,-3 0 4 0,-3 4-2 0,-2 1 2 16,-2 17-2-16,-9-19-11 0,9 19 11 16,0 0-12-16,-25-6 12 0,25 6 11 0,-26 13-10 15,26-13 7-15,-29 29-8 0,15-10-3 0,2 3 3 16,3 2 0-16,3 0 1 0,2 1-9 0,4-2-1 15,6 1-13-15,1-5-7 0,8 2-15 16,1-3-9-16,9 1-26 0,-3-10-17 0,17 11-54 16,-16-25-85-16,22 7-276 0,-5 2-6 0,-8-14 242 15</inkml:trace>
  <inkml:trace contextRef="#ctx0" brushRef="#br0" timeOffset="298382.8744">19853 8467 1651 0,'0'0'91'0,"-27"8"-37"0,27-8-12 0,-29 26-10 15,17-6-3-15,-1 7-13 0,2 8 8 0,1 4-11 16,3 2 5-16,-3 5-11 0,3 0-1 0,-1 4-8 16,1 5-6-16,2-1 16 0,1 2-19 15,3-4 12-15,2-5-21 0,7-1-40 0,-5-12-20 16,14 7-49-16,-13-22-68 0,24 6-323 0,-12-4-30 15,-16-21 136-15</inkml:trace>
  <inkml:trace contextRef="#ctx0" brushRef="#br0" timeOffset="298632.8687">19931 8856 1714 0,'-29'-3'108'0,"8"9"-39"0,-1-3-12 0,5 5-15 15,-1 0-10-15,18-8-9 0,-28 22-21 0,28-22-2 16,-20 30 0-16,20-30 0 0,-8 31 0 0,8-14 0 16,0-17 0-16,6 32 0 0,-6-32 0 15,18 26 0-15,-18-26 0 0,29 23 0 0,-12-12 0 16,0 0 0-16,3-2 0 0,-2-1 0 16,2-1 0-16,-1-2 0 0,3 0 0 0,-1-3-23 15,3 2-19-15,-1-5-19 0,4 6-21 0,-8-13-31 16,15 16-72-16,-24-25-117 0,13 11-261 0,3 1 49 15,-9-12 353-15</inkml:trace>
  <inkml:trace contextRef="#ctx0" brushRef="#br0" timeOffset="298976.728">20245 8965 1677 0,'0'0'92'0,"-16"18"-52"15,16-18-6-15,-8 17-12 0,8-17-5 0,5 17-5 16,-5-17 0-16,15 17-1 0,-15-17 4 15,28 15-3-15,-10-9 2 0,3-4 3 16,2 0 1-16,1 0-5 0,1-4-5 0,-1 0-5 16,-1 0-3-16,-4-2 2 0,0-1-2 0,-1-2 2 15,-18 7-2-15,28-16 3 0,-28 16-2 0,15-18 5 16,-15 18-1-16,2-22 1 0,-2 22-2 0,-10-29-13 16,10 29 10-16,-23-26-11 0,23 26 22 0,-36-22-11 15,13 16 5-15,-3 2-6 0,0 3 0 16,0 5 0-16,-4 2 0 0,1 3 0 0,-1 6 0 15,1 3 0-15,2 5 0 0,1 4 0 0,7 2 0 16,1 0 0-16,6-2 0 0,4 0 0 0,5-3 0 16,5-2 0-16,4 0 0 0,8-4 0 0,3-4 0 15,6 0 0-15,7-8 0 0,7-4 0 16,3-9-11-16,7 0-61 0,-4-14-53 0,17 16-117 16,-22-14-346-16,16-3-12 0,2-1 192 15</inkml:trace>
  <inkml:trace contextRef="#ctx0" brushRef="#br0" timeOffset="299183.1144">21086 8342 1669 0,'-24'10'147'15,"2"4"-112"-15,4-1-14 0,18-13-3 0,-28 29-9 16,28-29-4-16,-20 27-7 0,20-27 0 0,-6 27-8 15,6-27-3-15,10 21-12 0,-10-21-8 0,23 15-19 16,-23-15-20-16,36 10-40 0,-36-10-59 0,48-1-129 16,-24-3-219-16,1-9 29 0,12 9 388 15</inkml:trace>
  <inkml:trace contextRef="#ctx0" brushRef="#br0" timeOffset="299325.0631">21383 8281 1548 0,'-27'6'157'0,"15"12"-87"0,-10-3 7 0,5 10-31 15,-4-2-25-15,3 2-4 0,1 0-15 16,4 0 5-16,4-1-15 0,3-4-8 16,5 5-20-16,-4-9-24 0,11 14-56 0,-6-30-105 15,1 26-369-15,2-7 18 0,-3-19 247 0</inkml:trace>
  <inkml:trace contextRef="#ctx0" brushRef="#br0" timeOffset="299812.1753">17573 8341 1446 0,'13'19'331'0,"-13"-19"-296"0,0 0-29 0,0 0-7 0,0 0-2 0,0 0-3 15,0 0-3-15,0 0-6 0,-8 23-6 16,8-23-20-16,-8 27-16 0,10-8-18 0,-2-19 0 15,-5 33-2-15,5-33-11 0,3 33-42 0,-3-33-38 16,10 26-26-16,-10-26 3 0,0 0-29 0,34 29-64 16,-34-29 122-16,35-3 162 0</inkml:trace>
  <inkml:trace contextRef="#ctx0" brushRef="#br0" timeOffset="299930.7066">17878 8368 921 0,'21'-9'250'0,"-21"-11"-69"16,0 20-23-16,0 0-23 0,0 0-27 15,0 0-40-15,0 0-26 0,-27 17-18 0,11 2 2 16,-3 3-8-1,2 2 3-15,1 1-11 0,2-2-1 0,5 0-8 16,4-2-6-16,5-1-11 0,2 0-11 16,8 3-32-16,-10-23-39 0,34 43-147 0,-13-31-357 15,7-1 19-15,2-1 247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2:24.0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734 9755 784 0,'-7'-27'26'15,"5"1"-21"-15,-1 1 2 0,4 4 0 0,-1-1 8 16,0 22 8-16,0-29 18 0,0 29 9 0,0 0 13 16,0 0-10-16,0 0-15 0,0 0-19 0,0 0-14 15,0 0-7-15,-17 14 0 0,10 6 9 16,0 6 0-16,-2 7 13 0,-2 3 1 0,3 7 13 31,-6-4-7-31,6 5 9 0,-3-2-13 0,5 3 7 16,-1 0-11-16,4 2 7 0,3-2-15 0,3 1 7 15,1-4 7-15,5 0-28 0,-1-3 24 0,5-3-28 16,0-4 5-16,2-6 7 0,0-4-7 0,2-4 6 16,2-3-4-16,0-4 3 0,1-4-3 0,0-2 1 15,2-5 1-15,1-4 0 0,3-3 4 16,-1-5 1-16,0-5 5 0,-1-2-2 0,-2-6 3 16,0-1-10-16,-2-6 6 0,0-2-12 0,-1-2-13 15,1-3 27-15,-4 0-27 0,-1 0 27 16,0-1-6-16,-2 4-8 0,-2 1 7 0,-1 3-7 0,-1 3 7 15,-2 4-7-15,-2 4 6 0,-5 21-4 16,7-25 2-16,-7 25-1 0,0 0 2 0,0 0 0 16,0 0-1-16,0 0 0 0,0 0-2 15,2 19 3-15,0-1-2 0,-1 5 5 0,0 4-6 16,0 4 6-16,1 3-6 0,-1 2 7 0,1 3-6 16,2 0 9-16,1-2 14 0,1 2-27 0,1-3 27 15,0 1-28-15,4-5 6 0,3-3 6 0,-1-5-6 16,3-4 4-16,1-6-4 0,0-4 2 0,0-4-2 15,2-2 1-15,-2-7 3 0,3 0 5 16,-2-8 6-16,0-3 5 0,-1-6 4 0,0-6-7 16,-1-6 3-16,1-8-14 0,-1-4-18 15,-1-3 21-15,-2-2-26 0,0-1 24 0,0-1-4 0,-2 3-10 16,-2 3 5-16,-1 3-16 0,-2 4 1 0,-4 2-15 16,2 8 2-16,-6-3-13 0,6 10-8 0,-6-4-18 15,2 25-34-15,3-28-45 0,-3 28-99 0,0 0-108 16,0 0-113-16,5 39 324 0</inkml:trace>
  <inkml:trace contextRef="#ctx0" brushRef="#br0" timeOffset="710.9448">1970 10023 989 0,'-26'1'84'0,"7"8"-9"0,-8-3-9 15,8 12 7-15,-8-6-1 0,9 11-4 0,-8-5-25 16,8 9 2-16,-2-5 10 0,7 4-35 16,1-3 28-16,5 1-42 0,2-2 3 0,2-1 1 15,4-4-5-15,4 0 3 0,-5-17-7 0,20 25 1 16,-20-25-3-16,30 18 2 0,-12-14-1 0,3-2 1 15,2-2-1-15,0-2-1 0,3-3 1 0,-1-3-2 16,1-6 3-16,-3-1-4 0,0-4 4 0,-3-1-5 16,-2-3 5-16,-1-1-4 0,-1-2-18 15,-3 1 27-15,0 1-28 0,-3-2 28 0,-1 3-6 16,-2-1-3-16,-3 2 6 0,-1 3-4 0,-3 19 5 16,-1-30-3-16,1 30 4 0,-8-21-2 0,8 21 2 15,0 0 0-15,0 0 1 0,-22-9 0 0,22 9 0 16,0 0 0-16,0 0-3 0,-20 12-1 0,20-12-2 15,0 0 0-15,0 0-2 0,-5 19 2 16,5-19-1-16,0 0 1 0,0 0 1 16,21 17 0-16,-21-17-1 0,22 6 1 0,-22-6-1 15,27 4 2-15,-27-4-1 0,31 2 2 0,-31-2 0 16,33 1 1-16,-33-1 0 0,33 6 0 0,-33-6-3 16,27 7 0-16,-27-7 0 0,24 11 0 0,-24-11-2 15,23 20 3-15,-23-20-4 0,18 28 4 0,-18-28-4 16,11 31 4-16,-7-12 15 0,-3 3-28 0,-1 1 29 15,-2 1-27-15,-3-2 8 0,1-1 4 16,-2 0-3-16,3-1 3 0,-2-3-2 0,5-17 5 16,-8 24-2-16,8-24 1 0,0 0-3 0,0 0-2 15,0 0-1-15,0 0 0 0,0 0 2 16,0 0 3-16,0 0 10 0,26-28 2 0,-15 6 7 16,1-3-7-16,0-4-1 0,0-1-5 0,-1-1-14 15,0 1 23-15,-1 0-25 0,-3 1 20 16,-1 0-7-16,0 1-7 0,-1 5 3 0,-1 1-5 15,-2 5 3-15,-2 17-2 0,3-23 2 0,-3 23-2 16,0 0 1-16,0 0-6 0,0 0-7 0,0 0-9 16,0 0-11-16,0 0-2 0,0 0-7 0,0 0-3 15,29-2-8-15,-29 2-14 0,33 8-9 0,-16-8-5 16,13 10-18-16,-7-14-18 0,14 14-55 0,-10-15-58 16,7-4-174-16,8 21 18 0,-17-23 386 15</inkml:trace>
  <inkml:trace contextRef="#ctx0" brushRef="#br0" timeOffset="1070.3387">2982 9974 1064 0,'-39'-2'173'0,"39"2"-87"0,-44 14-14 0,44-14-3 16,-41 20-9-16,24-4-8 0,-5-1-16 16,5 4-1-16,-3-1-8 0,4 5 2 0,1-1-8 15,4 2-15-15,0-1 26 0,3 1-30 0,2-2 24 16,4 0-15-16,4-4-8 0,-2-18 2 0,13 26-3 15,-13-26 0-15,25 14-2 0,-25-14 1 0,37-1 0 16,-16-8 0-16,1-5 6 0,1-6 3 16,1-5-11-16,0-5 30 0,-1-7-28 15,1-1 21-15,-1-7-4 0,0-2-15 0,-3-2 8 16,-2 0-11-16,-2 2 6 0,-3-2-8 0,0 4 9 16,-6 4-8-16,-1 3 7 0,-2 4-6 0,-2 5 5 15,-1 5-5-15,-2 7 4 0,1 17-1 0,0 0 3 16,0 0 1-16,-18-6-2 0,18 6-2 0,-16 27-5 15,5 0 2-15,-1 9-4 0,-2 8 6 0,4 5-6 16,-1 0 7-16,3 0-10 0,3-1 1 16,3-3-18-16,3-3-5 0,5-1-25 0,0-9-14 15,14 6-40-15,-14-18-55 0,27 17-54 16,-33-37-136-16,40 25-180 0,2-1 136 0,-16-24 397 16</inkml:trace>
  <inkml:trace contextRef="#ctx0" brushRef="#br0" timeOffset="1570.377">4226 9612 1066 0,'0'0'95'16,"-11"-18"-17"-16,11 18-19 0,0 0-5 16,0 0-2-16,-24-18-9 0,24 18-13 0,0 0-7 15,-21 11-9-15,21-11-9 0,-17 25 4 0,7-4-1 16,2 6 11-16,-1 5-4 0,2 7 10 0,-3 3-15 15,4 0 5-15,-1-1-13 0,2 0 6 0,1-4-8 16,2-2 5-16,0-4-9 0,5-4 4 0,2-1-13 16,-2-5-6-16,6 0-22 0,-9-21-10 15,17 29-19-15,-17-29-19 0,21 13-21 16,-21-13-64-16,25-6-21 0,-25 6-124 0,18-38-90 16,12 29 269-16</inkml:trace>
  <inkml:trace contextRef="#ctx0" brushRef="#br0" timeOffset="1773.5596">4113 9628 1386 0,'-2'18'112'0,"2"-18"-70"0,0 0-31 16,0 0-14-16,0 0 1 0,0 0 5 0,21-6 8 16,-4 0 5-16,4-1 0 0,4-6 1 15,6-1-9-15,3-3-2 0,5 0 10 0,-2 1-32 16,2 1 28-16,-1 3-47 0,-4-3-1 0,3 10-28 15,-13-8-37-15,10 19-60 0,-34-6-99 16,26-8-229-16,-5 23 4 0,-21-15 482 0</inkml:trace>
  <inkml:trace contextRef="#ctx0" brushRef="#br0" timeOffset="1976.6885">4214 9947 1311 0,'-17'-1'278'0,"17"1"-253"0,0 0-23 0,0 0-4 16,12-18 6-16,-12 18 5 0,25-22 3 0,-8 11-2 15,3-2 0-15,2 1-7 0,2-2 1 0,3 1-4 16,-1 1 0-16,2 0-13 0,2 5-12 0,-6-4-21 16,6 11-32-16,-13-9-45 0,13 20-78 15,-30-11-89-15,0 0-212 0,34 18 115 0,-34-18 387 16</inkml:trace>
  <inkml:trace contextRef="#ctx0" brushRef="#br0" timeOffset="2195.3607">4239 10174 1572 0,'-27'0'38'15,"27"0"-14"-15,0 0-14 0,0 0-2 0,0 0 8 16,0 0 4-16,11-16 5 0,-11 16-6 0,17-15-3 15,-17 15-9-15,30-19-4 0,-12 9-5 0,1 0 3 16,1 2-7-16,3 1-5 0,-1-2-9 0,6 3-8 16,-2-4-12-16,10 8-21 0,-7-11-24 15,13 11-38-15,-12-16-49 0,18 17-52 0,-12-12-110 16,0-5-109-16,16 19 234 0,-20-22 209 0</inkml:trace>
  <inkml:trace contextRef="#ctx0" brushRef="#br0" timeOffset="2695.3714">5097 9820 1146 0,'-21'-6'74'0,"21"6"-7"16,-37-5 13-16,37 5-2 0,-35 3-14 0,35-3-13 16,-38 9-16-16,20 1-2 0,-5-2 0 0,5 8 2 15,-5-1-3-15,4 5 2 0,-2 1-8 0,1 3-1 16,-1 1-8-16,4 2 4 0,0 1-7 15,4 1 7-15,-2-1-8 0,4-3 3 16,3-1-8-16,2-4-1 0,6-20-5 0,-1 27-12 16,1-27 9-16,0 0-11 0,17 20 27 0,-17-20-16 15,20 5 1-15,-20-5 0 0,25-4-15 0,-8-3 28 16,1-3-9-16,4-3 8 0,2-5-7 0,0-2-6 16,-2-4 4-16,1 0-2 0,-2 2 2 0,-3 0-3 15,-2 5 3-15,-16 17-3 0,21-25 2 16,-21 25-2-16,0 0 1 0,0 0-1 0,0 0 1 15,0 0-1-15,0 0-2 0,0 0-1 0,0 0-4 16,0 0 6-16,7 31-5 0,-10-4 7 0,-4 8-3 16,-1 3-6-16,-3 2 22 0,-1 3-20 0,-3 2 20 15,2 1-10-15,-2 0-8 0,1-3 9 16,2 2-9-16,1-4 8 0,1-5-6 0,3-4 6 16,2-8-5-16,1-7 2 0,4-17-2 15,0 22 0-15,0-22 0 0,0 0 1 0,0 0 0 16,21 3 1-16,-21-3 0 0,26-20-1 0,-5-2 6 15,3-5-6-15,6-10 6 0,2-3-8 0,1-2 6 16,1-2-8-16,0 4-1 0,-4-1-12 0,0 4-2 16,-6-1-5-16,3 4-33 0,-5-1 11 0,5 10-53 15,-13-11-26-15,17 21-106 0,-23-16-199 16,9 5-109-16,4 13 167 0</inkml:trace>
  <inkml:trace contextRef="#ctx0" brushRef="#br0" timeOffset="3086.021">5501 9877 1393 0,'-31'-2'147'0,"31"2"-91"16,0 0-13-16,-17 15-3 0,17-15-10 0,-16 21-4 15,16-21-5-15,-18 32 1 0,7-12-4 0,5 2 3 16,-3-2-8-16,4 3 2 0,1-2-7 0,0-1 4 15,1 0-7-15,2-4 1 0,1-16-5 16,3 27 1-16,-3-27-3 0,0 0 1 16,17 21 0-16,-17-21 0 0,18 5 0 0,-18-5 3 15,28-4-1-15,-10-3 0 0,2-3 1 0,-2-2-2 16,-1-4 3-16,0 0-2 0,-1-2 2 0,0-1-3 16,-2 0 3-16,-1-1-4 0,0 0 3 0,-2 0-4 15,-2 3 4-15,-9 17-5 0,15-30 3 0,-15 30-2 16,11-22 2-16,-11 22-1 0,0 0 0 15,0 0-1-15,0 0-2 0,0 0-3 0,0 0-2 16,0 0-1-16,0 0-2 0,0 0 3 0,0 0-1 16,8 22 3-16,-8-5-5 0,-2 1 1 0,1 3-11 15,0-3-1-15,4 2-16 0,-2-3-8 16,9 5-33-16,-10-22-26 0,22 35-68 0,-22-35-81 16,27 10-184-16,-3 7-64 0,-24-17 355 0</inkml:trace>
  <inkml:trace contextRef="#ctx0" brushRef="#br0" timeOffset="3492.2954">6020 9972 1223 0,'-31'-2'124'16,"31"2"-47"-16,-36 11-4 15,36-11 0-15,-32 19-13 0,32-19-11 0,-32 28-15 16,20-11-4-16,12-17-8 0,-23 34-2 0,16-16-8 15,2 1 1-15,1 1-5 0,2-1-11 0,2-19 25 16,2 33-29-16,-2-33 26 0,13 24-18 0,-13-24-2 16,20 17 1-16,-20-17-1 0,33 6 1 0,-15-10 2 15,3-2-2-15,1-3 1 0,1-5-1 16,-2 1-18-16,1-3 33 0,-4-2-28 0,0 0 28 16,-3-4-7-16,-1 0-7 0,-3 1 5 0,0-1-5 15,-4-1 5-15,1 1-6 0,-3 3 5 0,-1 1-5 16,0 1 3-16,-4 17-3 0,4-24 1 0,-4 24 0 15,0 0 1-15,1-17 1 0,-1 17 1 0,0 0-2 16,0 0-2-16,0 0-2 0,-4 21-2 16,4-21 3-16,-3 33-3 0,0-11 7 15,1 3-6-15,1-2-1 0,2 0-10 0,1-4-5 16,4 2-15-16,-6-21 0 0,17 28-7 0,-17-28 2 16,29 14-14-16,-29-14-9 0,43-4-18 0,-24-15-36 15,19 11-48-15,-16-22-50 0,21 8-69 0,-4-1-170 16,-14-22 182-16,21 19 271 0</inkml:trace>
  <inkml:trace contextRef="#ctx0" brushRef="#br0" timeOffset="3648.5692">6605 9542 479 0,'-9'-28'101'0,"-1"4"24"15,10 24 44-15,-22-28 13 0,22 28-1 16,-23 3-45-16,23-3-29 0,-26 25-40 0,13-2-11 16,-2-1 3-16,4 10-38 0,-2 2 22 0,4 9-30 15,-2 1-1-15,1 5 5 0,0 0-16 0,3 1 6 16,1 3-21-16,1-3 11 0,4-2-12 15,0-6-13-15,5 1-31 0,-4-12-10 0,13 9-63 16,-18-21-157-16,18 13-103 0,-3-4-125 0,-10-28 260 16</inkml:trace>
  <inkml:trace contextRef="#ctx0" brushRef="#br0" timeOffset="3993.3577">6226 9878 1609 0,'0'0'67'0,"0"0"-42"16,0 0-10-16,0 0-7 0,0 0-1 0,17 13 5 15,-17-13 4-15,31 3 0 0,-9-3-3 0,4-4-5 16,5-1-5-16,2-1-1 0,-2 0-2 0,0-1 2 16,-2 1-2-16,1-2 1 0,-1-1-1 15,1-2 0-15,-2 2 0 0,1-4 1 0,-2 3-2 16,-1 0 4-16,0 1-2 0,-7 2 2 0,0 2-1 15,-19 5 1-15,17-2-1 0,-17 2 3 0,0 0 4 16,0 0 0-16,0 0 5 0,7 23-2 0,-7-23 2 16,-3 29-2-16,0-10-3 0,-2 3-5 0,-1 2 0 15,-1 3-7-15,0-2 6 16,3 1-9-16,-3-2-1 0,5 0-12 0,-2-3-5 16,4 1-15-16,-2-3 1 0,6 2-34 0,-4-21-3 15,1 28 4-15,-1-28-10 0,0 0-10 0,0 0-61 16,0 0-77-16,0 0-198 0,0 0-16 0,29-14 308 15</inkml:trace>
  <inkml:trace contextRef="#ctx0" brushRef="#br0" timeOffset="4138.4013">6710 9631 1061 0,'-34'-35'255'0,"34"35"-58"0,-34-30-61 0,34 30-31 16,-28-12-69-16,28 12-1 0,-25-8-34 0,25 8 2 15,-17-8-33-15,17 8-26 0,0 0-57 16,-15-18-33-16,15 18-67 0,0 0-362 0,20-5 83 31,5 8 289-31</inkml:trace>
  <inkml:trace contextRef="#ctx0" brushRef="#br0" timeOffset="4946.6005">7103 9827 983 0,'0'0'155'0,"-22"15"-59"0,22-15-8 16,-25 20-7-16,13-1-6 0,-9-6-16 0,6 10-4 15,-7-6-10-15,5 7-1 0,-2-3-9 16,3 3-1-16,0 0-9 0,4 2 0 0,1-3-12 16,4 2 0-16,1-6-9 0,3-2 0 15,3-17-6-15,3 25 3 0,-3-25-5 0,0 0-8 16,27 22 30-16,-27-22-31 0,34 1 12 0,-10-7 11 15,4-2-30-15,1-7 28 0,4-3-10 0,-4-4-8 16,0-3 1-16,-2-4-9 0,-1 1 2 0,-7-2-9 16,0 2 5-16,-5-1-4 0,-3 2 11 0,-4 1-2 15,-2 2 12-15,-4 2-1 0,-3 1 6 16,-3 3-1-16,-2 1 3 0,7 17-3 0,-17-23 4 16,17 23-1-16,-20-11 5 0,20 11 1 0,0 0 1 15,-21 0 0-15,21 0-3 0,0 0-1 0,0 0-2 16,0 0-1-16,-12 22-2 0,12-22 1 15,0 0-1-15,14 22 3 0,-14-22-2 0,19 12 3 16,-19-12 1-16,26 10 1 0,-26-10 3 0,32 6 2 16,-14-4 2-16,0 2 1 0,-18-4 0 15,33 5-3-15,-33-5-3 0,28 6-4 0,-28-6-2 16,21 9 0-16,-21-9-3 0,0 0 3 0,19 26-3 16,-19-26 1-16,6 28-3 0,-6-11 4 0,-1 2-4 15,-3 1 4-15,-3 3-5 0,-2 0 7 0,-1 2-6 16,-1 0 3-16,0 0-2 0,-1 0 3 0,0-2-2 15,2-3-6-15,10-20 7 0,-14 28-5 16,14-28 26-16,0 0-21 0,0 0 17 16,0 0-21-16,0 0 1 0,0 0 2 0,0 0-19 15,0 0 31-15,28-15-26 0,-11-2 24 0,4-8-6 16,3-2-6-16,1-3 4 0,0 1-4 0,0 0 7 16,0 3-3-16,-4 0 5 0,0 4-5 0,-4 3 3 15,-17 19-7-15,27-28 4 0,-27 28-3 0,18-14 1 16,-18 14 2-16,0 0-2 0,0 0-1 15,0 0 2-15,0 0-1 0,9 21-1 0,-9-4 3 16,-2 6-5-16,-1 2 4 0,0 0-6 0,0-1-1 16,1 2-11-16,0-5-3 0,6 4-19 0,-2-6-3 15,8 1-17-15,-10-20-12 0,28 29-7 0,-28-29-58 16,42 16-71-16,-42-16-150 0,38-14-169 16,1 11 96-16,-15-22 429 0</inkml:trace>
  <inkml:trace contextRef="#ctx0" brushRef="#br0" timeOffset="5274.7301">7970 9760 1324 0,'-35'-11'207'0,"35"11"-124"15,-29-1-16-15,29 1-6 0,-26 7-17 0,26-7-7 16,-23 13-9-16,23-13-3 0,-19 22-5 16,19-22-2-16,-14 28-7 0,14-28-1 0,-7 27-2 15,7-27 1-15,1 28-3 0,-1-28 0 16,10 26-4-16,-10-26 1 0,17 21-2 0,-17-21 3 15,21 16-2-15,-21-16 1 0,23 12-2 0,-23-12 1 16,25 8-1-16,-25-8 1 0,21 7 0 0,-21-7 0 16,0 0-1-16,0 0 1 0,19 12 0 0,-19-12 1 15,0 0-1-15,8 20 0 0,-8-20-2 16,-6 23 2-16,6-23-1 0,-9 28 2 0,9-28-1 16,-12 26 2-16,12-26-2 0,-16 25-1 0,16-25-1 15,-14 23 0-15,14-23-4 0,-15 21 2 0,15-21-8 16,-16 19-14-16,16-19-3 0,0 0-21 0,-17 23 7 15,17-23-44-15,0 0-33 0,-24 10-141 0,24-10-348 16,0 0 59-16,0 0 306 0</inkml:trace>
  <inkml:trace contextRef="#ctx0" brushRef="#br0" timeOffset="5930.9932">9505 9519 824 0,'7'-36'167'0,"-21"8"-103"15,2 4 2-15,-8-8 4 0,7 8-11 0,-10-5-5 16,2 4-20-16,-6-2-5 0,0 4-3 16,-2-1 11-16,5 9 6 0,-7 0 12 0,10 12 1 15,-9-2-4-15,11 10-7 0,-5 0-13 16,3 8-3-16,-1 2-10 0,3 8 1 0,-2 3-10 16,1 8 3-16,0 5-10 0,0 5 8 0,3 4-9 15,3 3-6-15,-1 2 21 0,2 6-21 0,1-1 18 16,-1 6-6-16,5-1-14 0,-1 0 12 0,5-4-14 15,1-3 11-15,4-4-17 0,3-6 3 0,8-5-1 16,-3-8-36-16,5-2 17 0,-2-11-50 0,10 4-18 16,-22-24-45-16,39 24-100 0,-39-24-68 15,21-7-190-15,6 10 155 0,-21-25 347 0</inkml:trace>
  <inkml:trace contextRef="#ctx0" brushRef="#br0" timeOffset="6665.3971">8790 9931 1586 0,'0'0'75'0,"0"0"-53"0,0 0-18 15,0 0-4-15,19-2 1 0,-19 2 7 0,39-10 4 16,-13 2 4-16,7-3-1 0,2-2-1 0,4-1-6 16,1 0 2-16,3 0-2 0,0 1 4 0,1 0-4 15,-1 1 2-15,0 2-5 0,-2 0 1 16,-3 3-4-16,-3 2 0 0,-6 2-1 15,-6 2 0-15,-5 1 1 0,-18 0-1 0,17 3 2 16,-17-3 3-16,0 0 4 0,0 0 0 0,1 17 0 16,-1-17-4-16,-9 22-1 0,9-22-5 0,-19 32 4 15,5-12-5-15,-2 0 7 0,-2 3-1 0,-1 3 4 16,2-1-3-16,2 1 4 0,0 0-6 0,3 1 5 16,1-2-5-16,5 1 3 0,2-3-6 0,3-3 3 15,5-2-4-15,-4-18-12 0,17 27 24 16,-17-27-26-16,31 17 26 0,-9-12-12 0,5-5 0 15,2-6-2-15,4-3-13 0,2-4 27 0,3-7-31 16,-3-1 23-16,2-5-15 0,-7-2-6 16,-3 3 8-16,-5-2-4 0,-5 4 6 0,-5-1-3 15,-2 4 5-15,-4 0-1 0,-5 2 5 0,-2 0-4 16,1 18 3-16,-14-26-3 0,14 26 2 16,-22-20 0-16,22 20 2 0,-24-8-1 0,24 8 1 15,-27 3 1-15,27-3 0 0,-26 15 3 0,26-15 1 16,-25 20 4-16,25-20-2 0,-19 23 0 0,19-23-4 15,-7 21 1-15,7-21-3 0,3 17 2 0,-3-17-1 16,0 0 2-16,26 17 1 0,-26-17 2 0,30 5 1 16,-12-5 1-16,3-2 2 0,1 0-1 0,1-2 3 15,1 2-2-15,1 0-1 0,-1 2-3 16,-1 1-1-16,-2 1-3 0,-3 3-2 16,-18-5 1-16,27 13-2 0,-27-13 4 0,18 22-4 15,-18-22 2-15,11 32-3 0,-6-14 2 0,-5 2-2 16,-3 2 3-16,0 0-6 0,-5 0 3 0,1-1 4 15,0-3-24-15,7-18 27 0,-16 32-23 0,16-32 15 16,-13 26 4-16,13-26-2 0,-11 20 1 0,11-20 0 16,0 0 2-16,0 0 0 0,0 0 2 15,0 0 1-15,0 0 0 0,0 0 3 0,0 0 2 16,-2-18 4-16,2 18 3 0,13-33-13 0,-5 15 21 16,2-4-25-16,0 2 20 0,1-5-10 0,3 1-7 15,1-2 1-15,2 0-5 0,0 2 3 0,-1 0-3 16,-1 1 1-16,0 2-8 0,1 3-2 15,-2 0-14-15,-14 18-17 0,30-30-23 16,-12 24-43-16,-11-14-80 0,22 24-195 0,-12-11-215 16,0-7 41-16,9 14 493 0</inkml:trace>
  <inkml:trace contextRef="#ctx0" brushRef="#br0" timeOffset="12374.4699">10896 9478 790 0,'0'0'109'15,"0"0"-45"-15,0 0-18 0,0 0-11 0,0 0 7 16,0 0 1-16,0 0 3 0,0 0-6 0,0 0-3 16,0 0-5-16,-3 29 1 0,-2-10 18 0,3 5-33 15,-4 2 27-15,4 6-35 0,-4 2 3 0,2 6 5 16,-2 1-14-16,3 3 7 0,-5-1-10 0,2 2 8 16,0 0-10-16,-2-2 9 0,0 0-12 15,0-2 11-15,0-5-9 0,2-2 11 0,1-6-6 16,3-4 5-16,2-24 14 0,-1 29-38 0,1-29 33 15,0 0-19-15,0 0-1 0,0 0 22 0,0 0-33 16,0 0 21-16,17-25-15 0,-11-1 11 0,2-8 5 16,2-4-10-16,-1-6 9 0,2-1-11 15,-2 1 12-15,1 0-11 0,0-1 9 0,-3 1-9 16,-1-2 9-16,-1 0-10 0,0-3 13 16,1 2 4-16,-1 1-24 0,1 3 26 0,1 2-26 15,1 2 10-15,1 5 10 0,2 5-6 0,-1 6 9 16,-10 23-3-16,21-28 4 0,-21 28-3 0,18-12-1 15,-18 12-2-15,17 1-2 0,-17-1 2 0,21 14-3 16,-21-14 1-16,21 23-5 0,-21-23 3 0,21 33-6 16,-12-11 6-16,-1 1-5 0,-2 3 5 15,-1 1-6-15,-1 0 5 0,-2 1 13 0,1 0-31 16,-1-2 32-16,-2 2-31 0,-1-1 11 16,-2 0 8-16,-1-1-7 0,-1-1 7 0,-3-1-6 15,-1-2 5-15,-1-1-5 0,-1-3 5 0,11-18-3 16,-22 30 2-16,22-30-1 0,-24 22 1 0,24-22-1 15,-22 13 1-15,22-13 0 0,-20 8 1 0,20-8 4 16,0 0 2-16,-20 3 4 0,20-3-1 16,0 0-2-16,0 0-2 0,0 0-4 0,0 0-2 15,0 0 2-15,0 0 1 0,1 19 1 0,-1-19 5 16,16 30-3-16,-5-12 2 0,0 0-6 0,1 0 3 16,1 0-7-16,1 1 1 0,0 0-4 0,2-3 3 15,0 1-13-15,-16-17-4 0,36 28-10 0,-17-18-10 16,5 3-20-16,-5-10-17 0,10 12-58 15,-29-15-102-15,47 6-122 0,-21 0-168 16,-7-14 183-16,14 19 341 0</inkml:trace>
  <inkml:trace contextRef="#ctx0" brushRef="#br0" timeOffset="12765.088">11401 9928 1178 0,'-26'12'280'0,"26"-12"-214"0,0 0-56 16,0 0-12-16,0 0-2 0,0 0 2 0,0 0 3 16,-1 19 6-16,1-19 3 0,17 4 1 15,-17-4-1-15,27 2 2 0,-9-4 3 0,4 1 3 16,0-4 3-16,2 0-3 0,1-1-1 0,-1 0-6 16,0-1-1-16,-1-1-2 0,-2 1-1 15,-3 0 0-15,-18 7 4 0,25-12 1 0,-25 12 7 16,0 0 3-16,15-18 3 0,-15 18-2 0,0 0-2 15,0-17-7-15,0 17-5 0,-12-19-6 0,12 19 2 16,-18-18-3-16,18 18 1 0,-27-11-1 0,10 9 0 16,-2 2 3-16,-1 4-1 0,1 3 2 15,-2 3 0-15,2 2 4 0,-3 3-3 0,0 6 4 0,0 1-4 16,1 3 2-16,3 1-4 16,2 0 3-16,3-2-7 0,4 1 3 0,5-4-8 15,2-1 3-15,6-3-4 0,-4-17 2 0,18 27-7 16,-18-27-3-16,37 20-12 0,-13-18-9 0,9 1-15 15,-3-11-16-15,14 6-31 0,-10-16-34 0,22 15-54 16,-21-22-134-16,18 6-147 0,3 5-13 0,-14-15 394 16</inkml:trace>
  <inkml:trace contextRef="#ctx0" brushRef="#br0" timeOffset="13128.5725">12105 9837 1388 0,'-35'-2'133'16,"13"9"-67"-16,-9-5-10 0,10 7 3 0,-6-6-9 0,7 6-12 15,-3-2-11-15,4 5-2 0,-1-1-7 0,3 2 1 16,17-13-5-16,-25 28 1 0,25-28-2 16,-20 27 1-16,20-27-5 0,-8 28 0 0,8-28-6 15,1 30 4-15,-1-30 0 0,10 26 1 0,-10-26-1 16,17 20-3-16,-17-20-3 0,27 12 1 0,-27-12-1 16,35 6 3-16,-16-5 0 0,0-3 0 0,-1-1 0 15,-18 3-2-15,31-11 0 0,-31 11-1 0,30-17 1 16,-30 17-2-16,25-22 1 0,-25 22-1 15,21-28 2-15,-21 28-1 0,16-31 1 0,-16 31-3 16,14-30 2-16,-14 30-2 0,9-24 2 0,-9 24-2 16,6-19 2-16,-6 19-1 0,0 0 1 15,0 0 0-15,0 0-1 0,0 0-1 0,0 0-3 16,0 0 0-16,0 0-4 0,-4 25-1 0,0-7-4 16,1 3 0-16,-1 1-11 0,1-1-2 0,1 2-17 15,1-3-4-15,7 3-21 0,-6-23-11 16,21 36-37-16,-21-36-42 0,33 25-71 0,-33-25-117 15,31 0-118-15,3 9 93 0,-13-23 371 0</inkml:trace>
  <inkml:trace contextRef="#ctx0" brushRef="#br0" timeOffset="13349.712">12554 9862 1434 0,'-21'-15'112'15,"21"15"-47"-15,-29-20 0 0,29 20-1 0,-29-9-13 16,29 9-9-16,-32 0-10 0,32 0-4 0,-34 11-5 15,34-11-4-15,-32 20-6 0,32-20 1 0,-26 33-4 16,15-11 0-16,1 1-5 0,3-1 0 0,3 1-5 16,3-1 2-16,5-1-4 0,0-2 2 15,6-2-6-15,-10-17-1 0,29 22-8 16,-8-16-2-16,5-5-8 0,3-5-8 0,7 0-31 16,-2-13-4-16,11 2-10 0,-6-13-28 0,13 9-15 15,-14-23-73-15,22 18-74 0,-19-13-136 0,-1-9-37 16,9 20 297-16</inkml:trace>
  <inkml:trace contextRef="#ctx0" brushRef="#br0" timeOffset="13537.2454">12973 9382 1317 0,'-24'-11'167'0,"24"11"-57"0,-32 13-30 0,32-13-18 16,-34 31-17-16,17-6-6 0,-2 3-10 0,1 6-17 16,1 1 19-16,1 4-28 0,0 2 18 15,3 2-6-15,-1 2-12 0,3-1 6 0,3 0-9 16,2-2 4-16,3 0-9 0,2-2 6 0,2-3-12 15,0-2-9-15,4 0-18 0,-1-6 1 0,5 4-38 16,-7-12 0-16,11 5-12 0,-13-26-78 16,16 29-191-16,-16-29-186 0,0 0 27 0,26 23 494 15</inkml:trace>
  <inkml:trace contextRef="#ctx0" brushRef="#br0" timeOffset="13852.9179">12668 9803 1587 0,'-32'0'137'0,"32"0"-82"0,0 0-22 16,0 0-1-16,-4 18-5 0,4-18-1 0,0 0-1 15,20 18 2-15,-20-18-4 0,27 9-2 0,-10-8-4 16,7 0-3-16,1-3-1 0,0-1-3 0,3-3-10 16,0 0 0-16,1-1 0 0,2-1 0 0,-1-2 0 15,-2 0 0-15,0 1 0 0,0-2 0 16,-2 4 0-16,-2-2 0 0,-5 4 0 0,-19 5 0 15,22-5 0-15,-22 5 0 0,0 0 0 0,0 0 0 16,0 0 0-16,0 0 0 0,4 23 0 16,-4-23 0-16,-6 33 0 0,-1-15 0 0,-1 3 0 15,-1-1 0-15,0 2 0 0,2-1-5 0,1-1-9 16,0-3-5-16,3 1-12 0,3-18-2 16,-1 29-13-16,1-29-10 0,6 24-34 0,-6-24-48 15,15 19-140-15,-15-19-305 0,0 0 49 0,26 0 315 16</inkml:trace>
  <inkml:trace contextRef="#ctx0" brushRef="#br0" timeOffset="14221.3456">13223 9593 1420 0,'0'0'365'0,"-25"8"-297"0,25-8-24 0,-17-1-6 15,17 1-1-15,0 0-12 0,0 0-8 0,0 0-7 16,0 0-4-16,0 0-3 0,0 0 4 15,0 0 0-15,0 0-7 0,25 18 0 0,-25-18 0 16,18 13 0-16,-18-13 0 0,18 17 0 0,-18-17 0 16,16 23 0-16,-16-23 0 0,11 35 0 15,-9-13 0-15,0 2 0 0,-5 3 0 0,1 0 0 16,-3 2 0-16,0 0 0 0,-1 0 0 0,2-2 0 16,-1-1 0-16,2-2 0 0,0-3 0 0,1-3 0 15,2-1 0-15,0-17 0 0,3 20 0 0,-3-20 0 16,0 0 0-16,0 0 0 0,22 10 0 0,-22-10 0 15,22-13 0-15,-7-4 0 0,6-4 0 0,2-7 0 16,3-2 0-16,2 0 0 0,-3-2 0 16,-2 2 0-16,-5 1 0 0,-2 1 0 15,-3 1 0-15,-1 0 0 0,-2 2 0 0,0 0 0 16,-4 2 0-16,0 5-26 0,-4 1-17 0,-2 17-7 16,2-19-14-16,-2 19-24 0,0 0-57 0,0 0-178 15,0 0-249-15,0 0 6 0,8 27 397 0</inkml:trace>
  <inkml:trace contextRef="#ctx0" brushRef="#br0" timeOffset="14556.2358">13620 9887 1235 0,'0'0'304'15,"0"0"-219"-15,0 0-22 0,23-3 2 16,-23 3-13-16,0 0-11 0,27-7-10 0,-27 7-8 15,32-10-5-15,-15 3-10 0,0-1-2 0,-17 8-6 16,28-19 1-16,-28 19 0 0,24-18 0 0,-24 18-1 16,18-17 2-16,-18 17 0 0,0 0 2 0,13-21-1 15,-13 21 5-15,0 0-2 0,-9-25 3 0,9 25-2 16,-18-17 1-16,18 17 2 16,-27-12 2-16,11 9 0 0,-1 3-2 0,-3 1 1 15,-1 6-5-15,0 3-3 0,-1 3-3 0,4 5 0 16,0 3 0-16,2 4 0 0,1-1 0 0,4 3 0 15,5 0 0-15,4-2 0 0,6-1 0 0,3-3 0 16,5-1 0-16,-12-20 0 0,38 31 0 0,-13-21 0 16,9 0-10-16,6-9-30 0,12 3-42 0,-5-22-122 15,21 11-429-15,-1-9-9 0,6-5 207 16</inkml:trace>
  <inkml:trace contextRef="#ctx0" brushRef="#br0" timeOffset="15634.4461">14754 9712 761 0,'0'0'469'16,"-33"2"-378"-16,33-2-19 0,-22 9-2 0,22-9-7 15,0 0-12-15,-22 25-9 0,22-25-15 16,-17 20-4-16,17-20-9 0,-18 36 4 0,11-15-7 16,-1 6 6-16,0-1-5 0,2 4 4 0,-3 2-9 15,2 0 5-15,-2 0-5 0,0-3 8 0,0-2-2 16,4-6 5-16,5-21-7 0,-7 26-2 0,7-26-5 15,0 0-2-15,0 0-2 0,0 0 3 0,0 0 10 16,0 0 4-16,22-17 5 0,-9-1-7 16,1-10-2-16,-1-5-12 0,4-7 5 15,-1-3-9-15,1 0 8 0,-3 0-8 0,1 3 7 16,-3 0-7-16,-2 1 7 0,-2 2-6 0,-1 1 5 16,-3 2-6-16,0 6-8 0,-2 1 23 0,0 4-24 15,-4 6 26-15,2 17-11 0,-2-25-2 0,2 25 2 16,0 0 0-16,0 0-1 0,0 0 0 0,0 0-3 15,0 0 0-15,-11 18-1 0,11-18-9 16,-5 32 30-16,5-13-24 0,0-1 26 0,3 3-11 16,2-3-6-16,2 0 2 0,-7-18-3 0,24 29 3 15,-6-19-2-15,1-3 5 0,4-5 1 0,2-1 1 16,4-5-11-16,2-5 0 0,2-3 0 16,1-4 0-16,0-3 0 0,0-3 0 0,-4-1 0 15,-2-1 0-15,-2 0 0 0,-4 0 0 0,-4 1 0 16,-1 3 0-16,-6 3 0 0,-11 17 0 15,14-21 0-15,-14 21 0 0,0 0 0 0,0 0 0 16,0 0 0-16,0 0 0 0,0 0 0 0,0 0 0 16,-8 19 0-16,1 0 0 0,-3 8 0 0,-1 6 0 15,0 4 0-15,0 3 0 0,0 2 0 0,1 3 0 16,1 1 0-16,0-2 0 0,1 2 0 0,0-3 0 16,4-2 0-16,0-2 0 0,3-3 0 15,1-4-11-15,3 0-32 0,-1-5-4 16,7-1-27-16,-5-9-25 0,14 10-50 0,-18-27-146 15,18 10-278-15,1-4 16 0,-19-6 359 0</inkml:trace>
  <inkml:trace contextRef="#ctx0" brushRef="#br0" timeOffset="16025.0595">15301 9858 1435 0,'-13'19'217'15,"13"-19"-190"-15,-9 20-15 0,9-20 8 0,3 21 4 16,-3-21 6-16,14 19-2 0,-14-19-1 16,24 16-4-16,-24-16-6 0,35 9-5 0,-15-7-2 15,2-2 0-15,1-1-1 0,0 0-4 16,0-3 0-16,1-1-2 0,-4 0 1 0,1-3 3 16,-2-1-2-16,-19 9 4 0,32-23-5 0,-32 23 3 15,21-24-3-15,-21 24 2 0,7-24-1 0,-7 24 3 16,-4-27-4-16,4 27 2 0,-12-26-6 0,12 26 2 15,-23-21-2-15,23 21 1 0,-28-12 0 0,28 12 3 16,-30-1-1-16,30 1 1 0,-33 8 1 16,15 2-3-16,1 3 4 0,0 4-3 0,1 1 3 15,0 5-4-15,3 2 6 0,2 1-6 0,1 0 3 16,6-2-6-16,2-2 2 0,4-3-3 16,5-1 3-16,-7-18-4 0,27 28 3 0,-6-20-2 15,3-4 0-15,8-3-5 0,2-6-5 0,10-3-11 16,2-5-5-16,5-4-9 0,1-8-20 0,4 4-26 15,-10-16-52-15,18 18-67 0,-27-26-113 16,10 9-220-16,2 3 46 0,-11-15 384 0</inkml:trace>
  <inkml:trace contextRef="#ctx0" brushRef="#br0" timeOffset="16228.2002">16132 9321 1507 0,'-26'19'186'0,"7"12"-137"15,-2 2-19-15,5 6 5 0,0-1-9 0,4 6-12 16,-2-3 24-16,1 5-25 0,2-1 18 0,4 4-10 16,1 0-18-16,1 0 8 0,0-3-12 0,2-1 6 15,0-4-9-15,3-2 3 0,2-4-14 0,-2-5-12 16,4-1-15-16,-2-6 2 0,4 3-23 0,-6-26-9 16,11 35-37-16,-11-35-128 0,0 0-30 15,9 21-229-15,-9-21 28 0,0 0 342 0</inkml:trace>
  <inkml:trace contextRef="#ctx0" brushRef="#br0" timeOffset="16759.4784">15932 9745 1425 0,'-17'1'261'16,"17"-1"-210"-16,0 0-32 0,0 0-5 0,0 0-4 15,0 0 0-15,14 22 2 0,-14-22 0 0,34 10-4 16,-11-8-1-16,5 1-6 0,2-3-1 0,5-2 1 15,1 1-2-15,1 0 3 0,3 0 0 0,-1-2-2 16,0 2 2-16,-1-1-1 0,-5 1-2 0,-2 1 1 16,-4 0 0-16,-5 0-1 0,-5 0 2 0,-17 0 0 15,18 3 0-15,-18-3 2 0,0 0 3 16,0 0 2-16,0 0 0 0,0 0 1 16,-17 10 0-16,17-10 3 0,-29 6 3 0,11-3 0 15,-2 1 0-15,0 2-3 0,-2 0 1 0,-2 3-2 16,-1 0 1-16,0 2-1 0,0 3 3 0,1 0-3 15,1 1 1-15,1 1-2 0,4 1-7 0,2 0-3 16,16-17 0-16,-19 29 0 0,19-29 0 16,-5 23 0-16,5-23 0 0,8 22 0 0,-8-22 0 15,20 17 0-15,-20-17 0 0,29 10 0 0,-11-8 0 16,3-2 0-16,3-1 0 0,0-3 0 0,1-1 0 16,-3-2 0-16,-2 0 0 0,1 0 0 0,-4-1 0 15,-17 8 0-15,28-15 0 0,-28 15 0 0,19-15 0 16,-19 15 0-16,0 0 0 0,16-24 0 15,-16 24 0-15,0 0 0 0,8-23 0 16,-8 23 0-16,0 0 0 0,0 0 0 0,3-17 0 16,-3 17 0-16,0 0 0 0,0 0 0 0,0 0 0 15,0 0 0-15,0 0 0 0,-5 26 0 0,5-26 0 16,-6 30 0-16,1-12 0 0,3 0 0 0,-2 0 0 16,3 0 0-16,1-18 0 0,2 32-14 0,-2-32-1 15,10 24-8-15,-10-24-5 0,21 14-7 0,-21-14-5 16,33 2-14-16,-16-13-24 0,12 8-50 15,-16-24-99-15,27 12-216 0,-13-8-111 0,-1-10 147 16</inkml:trace>
  <inkml:trace contextRef="#ctx0" brushRef="#br0" timeOffset="16946.9558">16917 9411 1858 0,'-18'16'51'0,"-1"6"-22"0,-1 3-7 15,3 4-9-15,-2 3 19 0,-1 6-23 0,-1 2 16 16,1 5-17-16,0 2-8 0,3 0 0 0,4 2 0 16,1-3 0-16,6-3 0 0,1-5 0 0,6-2-20 15,0-3-13-15,7-1-30 0,-5-8-17 0,12 10-67 16,-15-34-86-16,24 27-276 16,-10-10-70-16,-14-17 197 0</inkml:trace>
  <inkml:trace contextRef="#ctx0" brushRef="#br0" timeOffset="17290.7148">17133 9720 1144 0,'-20'-12'395'0,"2"26"-161"16,-7-9-183-16,7 5-11 0,-4-2-2 0,4 7-4 15,-4 0-8-15,2 3 0 0,-2 2-6 0,2-1 1 16,4-2-10-16,3 1-4 0,13-18-7 15,-13 28 0-15,13-28 0 0,2 19 0 0,-2-19 0 16,17 11 0-16,-17-11 0 0,33 3 0 16,-10-6 0-16,1-4 0 0,3-3 0 0,1-2 0 15,-1 1 0-15,1-1 0 0,-4 3 0 0,-2 3 0 16,-3-2 0-16,-19 8 0 0,24-5 0 0,-24 5 0 16,0 0 0-16,0 0 0 0,0 0 0 0,1 23 0 15,-10-6 0-15,-4 6 0 0,-5 2 0 0,-3 1 0 16,-3 0 0-16,-2 0 0 0,2 0 0 0,1-1 0 15,1-1 0-15,4-3 0 0,2-3-6 16,16-18-10-16,-17 28-17 0,17-28-13 16,0 0-28-16,0 0-44 0,11 25-103 0,-11-25-341 15,0 0-2-15,24-14 158 0</inkml:trace>
  <inkml:trace contextRef="#ctx0" brushRef="#br0" timeOffset="19162.6381">17912 9745 858 0,'-6'-18'130'0,"6"18"-40"0,0 0-5 0,0 0-11 15,0 0-1-15,0 0-9 0,0 0-11 0,0 0-10 16,0 0-14-16,13 22-6 0,-13-22-13 0,2 32 2 16,-4-10-5-16,0 4 6 0,-2-1-5 0,-1 5 7 15,-2-1-6-15,2 3 5 0,-2-1-11 0,0 2 3 16,-1-2-11-16,2 1 7 0,-1-3-11 0,0-3-1 15,3 0 1-15,-3-8-37 0,8 4-18 16,-1-22-59-16,0 24-61 0,0-24-69 16,0 0-208-16,0 0 55 0,7-18 356 0</inkml:trace>
  <inkml:trace contextRef="#ctx0" brushRef="#br0" timeOffset="19365.7686">17815 9894 1130 0,'0'0'365'0,"-46"6"-231"0,46-6-58 0,-24 1-9 16,24-1-11-16,0 0-12 0,0 0-14 0,0 0-15 16,0 0-7-16,0 0-1 0,0 0 1 0,0 0 0 15,27-4 0-15,-7 3-5 0,0 0-1 16,5 0-2-16,0 1-4 0,3 0-11 0,-1-1-12 0,6 4-30 16,-5-8-40-16,11 18-89 15,-19-23-184-15,16 13-201 0,-2 5 32 0,-8-14 445 16</inkml:trace>
  <inkml:trace contextRef="#ctx0" brushRef="#br0" timeOffset="20428.3913">18930 9681 979 0,'-20'-8'87'0,"20"8"-18"0,-32-10 20 0,32 10 3 16,-34-5-1-16,34 5-8 0,-33 4-16 16,33-4-7-16,-38 9-7 0,20 2-6 0,-4-1-8 15,4 6-1-15,-3-1-7 0,4 5 2 16,-2 0-9-16,2 4 2 0,-1 3-10 0,3 3 3 16,0 2-7-16,4 0 2 0,3 3-8 0,2-1 3 15,2 1-7-15,5-3 5 0,2-1-8 0,4-2 4 16,3-5-7-16,4-2 4 0,4-5-1 0,6-4-9 15,5-4 27-15,2-4-28 0,5-6 13 0,5-5 10 16,0-8-26-16,4-1 28 0,1-8-12 16,-1-4-1-16,0-3 4 0,-3-4-6 0,-6-1 7 15,-5-2-7-15,-5 0 7 0,-9 2-8 0,-4 2 7 16,-6 1-6-16,-6 1 5 0,-3 2-5 16,-7 2 5-16,-4 1-6 0,-4 3 5 0,-5 4-5 15,-2 3 3-15,-3 2-2 0,-4 3 2 0,1 2-5 16,0 3 3-16,-1 4-1 0,4 2-2 0,3 2 2 15,5 3-3-15,19-5-6 0,-23 12-10 16,23-12-12-16,0 0-14 0,2 24-11 0,15-7-18 16,-17-17-26-16,50 29-74 0,-32-30-127 0,20 11-247 15,4 4 49-15,-5-11 371 0</inkml:trace>
  <inkml:trace contextRef="#ctx0" brushRef="#br0" timeOffset="20647.1472">19651 9852 1124 0,'-33'-20'392'16,"13"27"-229"-16,-5-7-142 0,2 4-5 0,-1 0 2 15,0 3-1-15,-4 3-7 0,-2 3-1 0,-2 4-2 16,-1 5 7-16,-1 1-1 0,2 4 8 0,-1 2-8 16,3 2 4-16,-1 0-12 0,3-1 3 15,4 1-11-15,2-4-9 0,5-2 27 0,1-5-29 16,7-3 24-16,9-17-26 0,-9 23-19 0,9-23-27 15,0 0-34-15,0 0-50 0,35-2-81 0,-31-19-134 16,12-1-137-16,8 8 76 0,-14-21 422 0</inkml:trace>
  <inkml:trace contextRef="#ctx0" brushRef="#br0" timeOffset="20819.0267">19258 9925 1340 0,'0'0'219'0,"-25"-15"-91"0,25 15-32 15,0 0-20-15,0 0-19 0,-17 1-19 0,17-1-14 16,0 0-11-16,0 0-6 0,3 23-5 0,-3-23 2 15,14 28-4-15,-14-28 2 0,27 30-5 0,-9-14 3 16,5-2-3-16,4-1-4 0,2-1-10 0,4-3-9 16,4 2-19-16,1-8-10 0,7 6-27 15,-7-10-17-15,14 12-44 0,-18-21-67 0,22 16-130 16,-11-8-184-16,-5-13 77 0,11 16 443 16</inkml:trace>
  <inkml:trace contextRef="#ctx0" brushRef="#br0" timeOffset="25316.0372">19897 9910 551 0,'0'0'70'0,"0"0"-51"16,2-17-8-16,-2 17 1 15,0 0 9-15,7-22 3 0,-7 22 16 0,0 0 12 16,8-26 11-16,-8 26 12 0,0 0 9 0,7-16 5 16,-7 16 10-16,0 0 3 0,0 0-3 0,0 0-15 15,0 0-18-15,0 0-17 0,0 0-18 0,0 0-12 16,-18-4-9-16,18 4-2 0,0 0 0 0,-23 20 8 16,23-20-2-16,-20 22 4 0,20-22-2 0,-20 28 3 15,7-11-2-15,5 2 4 0,-2-1-3 16,4 1 0-16,6-19-4 0,-10 32-1 0,10-32-6 15,0 29-1-15,0-29-5 0,8 26 1 0,-8-26-3 16,12 19 4-16,-12-19-4 0,18 17 2 0,-18-17-2 16,22 11 1-16,-22-11 0 0,27 1 0 15,-10-6 0-15,1-3 0 0,1-4 2 0,2-5-1 16,2-6 4-16,0-3-6 0,0-3 8 0,1-1-8 16,-3-1 7-16,1 0-6 0,-2 0 5 15,-2 3-4-15,-2 2 5 0,-3 1-6 0,-3 6 5 16,-2 2-4-16,-8 17 1 0,10-24-1 0,-10 24 1 15,0 0 1-15,0 0 2 0,0 0 0 0,0 0-2 16,0 0-1-16,-8 19-5 0,-1 5 4 0,-3 10-5 16,-3 9 8-16,-2 5-7 0,0 3 10 0,-3 6-9 15,-1 2 13-15,0 5 6 0,1 4-16 16,-2 1 17-16,1 2-18 0,-1-2 0 16,2 1 13-16,0-6-10 0,2-1 9 0,0-5-10 15,2-3 6-15,-1-2-2 0,1-2-16 0,-2-5 19 16,1-4-21-16,1-6 10 0,0-4 6 0,3-7-7 15,2-6 7-15,11-19-6 0,-18 23 3 0,18-23-4 16,0 0-2-16,-18 2-2 0,18-2-6 0,-13-17 2 16,13 17-5-16,-21-35-1 0,9 9-8 15,4-1-3-15,-3-5-19 0,6 4-8 0,-6-12-17 16,16 11-84-16,-19-23-89 0,13 11-312 0,7 3 18 16,-4-7 309-16</inkml:trace>
  <inkml:trace contextRef="#ctx0" brushRef="#br0" timeOffset="25972.335">20654 9879 919 0,'5'-18'195'0,"-5"18"-159"15,9-23-3-15,-9 23 11 0,-3-22 21 0,3 22 12 16,-9-16 4-16,9 16-5 0,-23-11-8 0,23 11-12 16,-33-5-14-16,16 6-6 0,-5-1-3 0,0 6 2 15,-5-1-2-15,4 5 0 0,-4 0-5 16,3 5 0-16,-2 1-5 0,2 3-1 0,0 2-7 15,2 0-1-15,0 1-8 0,3 0 2 0,1 0-6 16,5-1 3-16,3 2-5 0,2-1 4 0,3-2-5 16,5-20 3-16,0 29-4 0,0-29 3 0,13 20-3 15,-13-20 4-15,30 13-2 0,-11-10 1 0,4-4 0 16,1-4-1-16,2-6 2 0,2-2-1 16,1-3 1-16,-1-2-4 0,1-3 4 15,-2-2-3-15,-3 1 3 0,-3-1-3 0,-1 2 4 16,-3-1-5-16,-4 1 4 0,-2 2-3 0,-4 1 4 15,-7 18-3-15,9-30 2 0,-9 30-2 0,1-26 1 16,-1 26-1-16,-4-18 2 0,4 18-2 0,0 0 1 16,0 0 0-16,0 0-1 0,0 0-1 0,0 0-2 15,-17 5-1-15,17-5 0 0,-11 34 3 16,5-8-2-16,-2 7 6 0,2 3-6 0,-2 4 8 16,0 4-9-16,-3 2 10 0,1 5-11 15,-1 1-2-15,0 1 18 0,2 2-19 0,-2-3 18 16,-2 0-5-16,2 0-9 0,2-1 8 0,-3-2-7 15,1-5 8-15,-3-3-8 0,0-5 8 0,0-4-7 16,0-2 6-16,0-5-4 0,0-2-12 0,-3-4 12 16,0-2-12-16,-2-5 24 0,1-1-8 15,1-4 7-15,-1-6-11 0,1-2-4 0,17 1-6 16,-32-19-13-16,18 1 13 0,3-3-33 0,0-8 14 16,6 2-30-16,0-10-27 0,12 9-35 0,-10-20-80 15,26 17-164-15,-10-10-178 0,2-6 52 0,10 11 435 16</inkml:trace>
  <inkml:trace contextRef="#ctx0" brushRef="#br0" timeOffset="26691.0677">20701 10069 1281 0,'-2'-20'382'15,"2"20"-342"-15,0 0-29 0,0 0 6 0,19-10 11 16,-19 10 2-16,29-13-1 0,-11 3-12 0,2-1-3 16,0 0-7-16,3-1-2 0,0 0-4 0,2 0 1 15,0 1-2-15,1-2 1 0,-1-1-2 0,1 0 5 16,-2-2-1-16,-1 1 3 0,-1-2-2 16,-2 1 0-16,-20 16-3 0,26-26 6 0,-26 26 4 15,9-20 6-15,-9 20 2 0,-4-18-1 16,4 18-7-16,0 0-5 0,-26-20-2 0,26 20-1 15,-32-2-1-15,12 4-1 0,0 4 3 0,-5 3 0 16,-1 3 6-16,-2 3 2 0,1 3 4 0,0 1-2 16,2 4-12-16,-1 0-2 0,4 4 0 0,3-2 0 15,2-1 0-15,3-2 0 0,5 0 0 0,5-4 0 16,4-1 0-16,0-17 0 0,12 29 0 16,-12-29 0-16,32 22 0 0,-9-15 0 15,2-2 0-15,6-5 0 0,5-4 0 0,6-3 0 0,0-4 0 16,6-2 0-16,-3-2-9 0,1-1-11 15,-1-2-5-15,-3 2-2 0,0-2-3 0,-3 3 0 16,-5-4-2-16,0 4 3 0,-6-2-3 0,-1 1 7 16,-7 0 2-16,-20 16 10 0,26-24 5 0,-26 24 12 15,0 0 13-15,8-17 9 0,-8 17 10 16,0 0 0-16,0 0-9 0,-28-2-5 0,28 2-6 16,-24 11-2-16,24-11 0 0,-29 24 0 0,13-7 1 15,-1 2-3-15,0 2 2 0,0 1-5 0,0 2 3 16,-1 0-4-16,2 0-1 0,2-2-7 0,2-3 0 15,6-2 0-15,6-17 0 0,-6 23 0 0,6-23 0 16,0 0 0-16,0 0 0 0,0 0 0 16,17 10 0-16,-17-10 0 0,22-14 0 15,-22 14 0-15,30-31 0 0,-10 9 0 0,1-2 0 16,-1-1 0-16,2-1 0 0,-1 1 0 0,-1 1 0 16,0 1 0-16,-2 2 0 0,-2 3 0 0,-16 18 0 15,28-28 0-15,-28 28 0 0,18-13 0 0,-18 13 0 16,0 0 0-16,0 0 0 0,0 0 0 0,0 0 0 15,0 0 0-15,15 22 0 0,-15-22 0 16,6 35 0-16,-5-13 0 0,0 1 0 0,1-2 0 16,-2 0 0-16,3-2 0 0,3-1 0 0,3-1 0 15,-9-17 0-15,27 30-30 0,-27-30-38 16,38 21-44-16,-38-21-76 0,53-4-364 0,-28 8-57 0,1-4 122 16</inkml:trace>
  <inkml:trace contextRef="#ctx0" brushRef="#br0" timeOffset="26853.4224">21998 10058 1926 0,'-24'2'105'0,"24"-2"-89"0,-26 0-16 0,26 0 0 15,-18-5 0-15,18 5 0 0,-19-8 0 0,19 8 0 16,0 0 0-16,-19-9 0 0,19 9 0 0,0 0-8 16,0 0-62-16,10-22-37 0,7 32-129 15,-17-10-401-15,0 0 35 0,18 1 216 0</inkml:trace>
  <inkml:trace contextRef="#ctx0" brushRef="#br1" timeOffset="37050.513">21688 10363 425 0,'0'0'172'0,"0"0"-105"0,0 0-22 15,0 0-18-15,-19-10-12 0,19 10-2 0,0 0-2 16,-19-4 3-16,19 4 0 0,-17-3-1 0,17 3-1 16,-21-1 5-16,21 1 7 0,-27 2 12 15,27-2 5-15,-34 5 7 0,15 0 0 16,-4-3 3-16,5 5 0 0,-9-6 5 0,5 7 1 16,-6-5-4-16,4 3-3 0,-5-4-11 0,2 3-9 15,-3-4-7-15,1 4-4 0,-3-4-5 0,3 2 0 16,-3-3-2-16,3 2 1 0,-3-2-3 0,1 0-3 15,-1-1-1-15,-1-2-4 0,0 2 0 0,-3-1 0 16,0 1-1-16,-3-1 0 0,0 1 0 0,-1-1 0 16,-2 0 0-16,-2 2 1 0,-2-1 0 15,1 1-2-15,-3 1 0 0,0 1 1 0,0 0 0 16,-2 2 1-16,-3 1-2 0,0-2 2 16,-1 2 1-16,-3 0 2 0,1 0 2 0,2 1 4 15,-4-4 1-15,4 3 2 0,-4-4 1 0,6 2 0 16,-3-3-2-16,3 1-1 0,-1-2-3 0,-1 1-1 15,2-3 0-15,-2 2-2 0,2-1-1 0,0-2 0 16,1-1-1-16,0 0 0 0,0 0 1 16,2 1-3-16,-1-1 1 0,1 0-3 0,-2 0 1 15,1 1-2-15,-1 2 2 0,0 0-1 0,-1-1 0 16,-2 2 1-16,1 0-1 0,1 0 0 0,-3 1 0 16,3 1 0-16,-1 0 1 0,-1 0-1 0,-1 0 0 15,-2-1 1-15,0 2-1 0,-3 0 1 16,3-1-1-16,-2 2 1 0,1-2-1 15,1 0 1-15,1 0 1 0,4 1 2 0,-2-2 2 16,-1 0 0-16,1 0 0 0,-1 0-1 0,-1-2 0 16,3 2-1-16,-1 0 0 0,-1-1 0 0,2 1-1 15,1-1-1-15,-1 0-2 0,2-1 1 0,0 1-1 16,-2 0 0-16,-1 1 1 0,-1-1-1 0,1 0-1 16,-2 1 1-16,1 0 1 0,-1 0-1 0,0 0 1 15,-1 0 0-15,2 0-1 0,2-2 1 16,0 1-1-16,-1 0 1 0,-1-1 1 0,-1-1-2 15,0 1 2-15,3-1-2 0,-1 0-1 16,0 0 0-16,1 0 2 0,2 0 1 0,1 0 3 0,0-2-2 16,2 0 0-16,-2 1-2 0,1-1 1 15,-3 2-2-15,1 0 0 0,-2 0-1 0,1 2 0 16,-1-1 0-16,-1 1-1 0,2 1 0 0,-3 1 0 16,2-1 1-16,-1 3 1 0,-1-2-1 15,1 1 0-15,-2 1 0 0,-2-2 1 0,3 0 0 16,-1 0 0-16,0 1 1 0,1-2-1 0,1 0-1 15,1 0 1-15,1 0-1 0,-2 0 1 0,-1-2 1 16,-1 2-1-16,2 0 0 0,-1-1 0 0,0 1-1 16,1-2 1-16,1 1 0 0,0-1 1 0,0 0-1 15,2 0 0-15,-1-1-1 0,0 1 1 16,1-2-1-16,-3 2 1 0,3-1 0 16,-1 1 0-16,0-1 0 0,0 1-2 0,0 1 0 15,-1 1 0-15,3-1 1 0,-1 1 0 0,-2-2 1 0,2 2-1 16,-2 0 1-16,1 2 0 0,-2-1 0 0,1 0 0 15,0 0 1-15,1 2-2 0,0-3 1 0,-2 1 1 16,2 1-1-16,1 1 1 0,-2 0 0 16,0 0-1-16,-2-1 0 0,0 2 1 15,0-2 0-15,1 2 0 0,-2 1 1 0,1-2-3 16,-1 2 0-16,-2 0-2 0,2 0 1 0,0 1 1 16,-1-1 2-16,0-2-1 0,-4 2 0 0,1 0 0 15,0 0 0-15,1 0-1 0,0 0 1 0,0-2-1 16,1 0 1-16,0-1 0 0,3 0 1 0,-2 0-1 15,0 0 0-15,-1-1 0 0,1-1 0 16,-1 1 1-16,1-1-1 0,-2 0-1 0,2 0 0 16,-1 0-2-16,-1 0 2 0,1 2-1 0,-2 0 2 15,1-1 0-15,-3 3-1 0,0 0 1 0,0-1-1 16,-1 2 1-16,1-1 0 0,-2-1 0 16,2 2 0-16,1-1-1 0,-1-1 1 0,2 2-1 15,-4-1 2-15,1-1-2 0,0 1 2 0,-3-3-1 16,3 2 1-16,0-3 1 0,0 1-1 15,2-1 0-15,1 0-1 0,-2-1 0 0,0 1 1 16,1-3 0-16,-1 2-1 0,1 1 0 0,1-1 1 16,-2 1-1-16,1 0 0 0,-1 1 1 0,1 0-2 15,0 2 1-15,-3 0-1 0,0 2 0 0,1 0 1 16,0 0-1-16,-1 1 3 0,-1 1-1 0,3-1 1 16,-1 0-1-16,1-1-1 0,-1 1-1 0,-2-1 2 15,1 1-2-15,0 0 2 16,1-1-2-16,1 0 3 0,-1 0-1 0,2-2 1 15,0 1-2-15,2-2 0 0,-1 1 0 0,1 0 0 16,-1-1 0-16,-1-1 1 0,3 0-2 0,-4-1 3 16,3 1-1-16,1-1 1 0,0 0 1 0,3 0-4 15,-2 0 1-15,0 0-1 0,-3 0 0 0,2 0 1 16,-2 0 1-16,2 0-1 0,-2 0-1 16,2 0-2-16,-2 1 0 0,3-1 0 0,1 0 4 15,0 0-1-15,-1 0 1 0,0 0-2 0,0-1 0 16,-2 1 2-16,2 0-1 0,0-1 1 0,1-1-3 15,0-1-2-15,1-1 2 0,2 1-1 0,-1-1 2 16,3-1 2-16,-2-1 0 0,0 0-3 0,0-1 4 16,-2 0-2-16,3 1 0 0,-2-2-1 15,3 1-1-15,-1-1-3 0,-2 0 3 16,2 1-2-16,0 2 4 0,-3-1-1 0,0 2 0 16,-2 0 0-16,1 0-1 0,-1 1 1 0,1 1-1 15,-1 0-4-15,-1 1 0 0,1 0-2 0,-1 1 3 16,2 0 5-16,-1 0-1 0,0 1 2 0,1-1-1 15,-1 0-1-15,1 0 2 0,-1 0-2 0,1 0-1 16,1-1 0-16,1 1 0 0,-1-2 0 0,3 1 2 16,0-1 0-16,1 1-1 0,0-1 1 15,-1 0 1-15,-2 1-2 0,3-1 2 0,-2 1-2 16,2-1 0-16,0 1 0 0,0-1-1 16,2 1 0-16,-2 0 2 0,2 0-1 0,1 0 2 15,-3 1-2-15,-1 0 2 0,3 0-1 0,-2 1 0 16,-2 0 1-16,1 1-2 0,0 1 0 0,-1-1 0 15,2 2 1-15,1-2 1 0,1 3-1 16,0-1 1-16,0-1 0 0,1 2-1 0,-1-1 2 16,0 1-1-16,2 0 0 0,1-1 0 0,0 1 0 15,1 1-1-15,0-2 0 0,1 0 0 0,1-1 3 16,2 1-1-16,1-2 1 0,1 2-2 0,-1-2-1 16,0 1 0-16,-1-1 0 0,2 1 1 0,1 0 1 15,1 0-1-15,1-1 1 0,0-1-2 16,0 2 0-16,3-2 0 0,0 0 0 15,0 1 0-15,2 0 0 0,-1 0 0 0,2 1-1 16,-1-2 1-16,3 1 0 0,-1-1 1 0,-1 2 0 16,3-2-1-16,-1 1 2 0,0 0 0 0,0-1 0 15,1 0 1-15,1 0 0 0,0-1 0 0,2 0 0 16,-1 1-1-16,1-1-1 0,1 0 0 0,0-1-1 16,0 1-1-16,2 0 2 0,0 0-1 0,-1 0-1 15,3 0 1-15,0 0-1 0,-1 0 1 16,3 1 1-16,-1 1-1 0,18-2 1 0,-31 1-1 15,31-1-1-15,-28 1 1 0,28-1 0 0,-24 1-2 16,24-1 1-16,-19 3-7 0,19-3-7 16,0 0-13-16,-21-3-24 0,21 3-44 0,0 0-77 15,0 0-126-15,0 0-260 0,7-23 51 0,-7 23 483 16</inkml:trace>
  <inkml:trace contextRef="#ctx0" brushRef="#br2" timeOffset="48556.5895">789 11259 740 0,'0'0'98'0,"0"0"-12"0,-15-23-19 16,15 23-5-16,0 0 4 0,0 0-5 0,0 0-11 15,0 0-9-15,0 0-11 0,0 0-11 0,0 0-9 16,0 0-5-16,0 0-3 0,0 0-3 0,0 0-1 16,0 0 1-16,-17 15 2 0,17-15 9 0,-8 29 4 15,4-6 9-15,-2 2-4 0,2 7 2 16,-3 1 8-16,1 6-29 0,-2 0 27 0,0 6-25 16,-1-2 7-16,0 3 10 0,-2-1-12 0,1 0 11 15,1-3-10-15,0-2 8 0,-1-5-11 0,4-5 5 16,1-4-10-16,3-6 4 0,2-20-5 15,0 28 1-15,0-28-2 0,0 0 0 0,10 17 1 16,-10-17 0-16,0 0 0 0,0 0 1 16,0 0 2-16,0 0 3 0,20-15 7 0,-20 15-1 15,11-27 6-15,-3 5-8 0,-2-8 1 0,1-4-10 16,-1-5 5-16,1-3-8 0,1-2 8 0,-1-2-8 16,-2 3 8-16,-1-1-9 0,-3 1-9 0,-1 3 26 15,-1 0-23-15,-1 3 26 0,0 2-6 0,-1 4-8 16,0 2 12-16,0 6-6 0,0 4 5 15,3 19-6-15,-5-23-2 0,5 23-2 16,0 0 0-16,0 0 0 0,0 0-2 0,0 0-3 16,0 0-1-16,0 0 0 0,0 0 1 0,0 0 3 15,0 0-1-15,16 26 3 0,-16-26-4 0,18 28 3 16,-18-28-3-16,23 29 4 0,-23-29-4 0,24 27 2 16,-24-27-2-16,32 20 2 0,-14-11-1 0,2-1 1 15,-1-3 0-15,1-1 0 0,-1-2-2 0,1-2 2 16,0-1-1-16,-2-2 0 0,1-1 5 15,0-2-1-15,-2-3 0 0,3-1 1 0,-3-1-1 16,0-1-3-16,0-3 8 0,-17 15-3 0,30-33 6 16,-30 33-3-16,28-33 1 0,-28 33-8 0,22-25 3 15,-22 25-4-15,0 0 2 0,17-17-2 16,-17 17 1-16,0 0 0 0,0 0-1 0,0 0 1 16,0 0-2-16,2 22 2 0,0-4-2 15,-1 7 5-15,-2 9-7 0,1 6 8 0,-4 4 6 16,0 2-21-16,-1-2 22 0,1 2-24 0,-1-3 8 15,1-2 7-15,3-4-8 0,1-4 7 0,1-4-7 16,3-6-3-16,2-1-16 0,0-5-11 0,6 0-31 16,-12-17-15-16,27 23-19 0,-27-23-36 0,36 10-61 15,-36-10-85-15,22-17-208 0,5 20 86 0,-17-22 403 16</inkml:trace>
  <inkml:trace contextRef="#ctx0" brushRef="#br2" timeOffset="49197.2295">1446 11638 739 0,'0'0'130'0,"0"0"-53"0,0 0 7 15,0 0 0-15,14-17 5 0,-14 17-11 16,20-3-21-16,-20 3-15 0,19 0-13 0,-19 0-6 16,20-1-6-16,-20 1-5 0,25-5 5 0,-25 5 3 15,27-11 1-15,-27 11 0 0,27-14-8 0,-27 14-7 16,29-22 3-16,-12 10-1 0,-17 12 3 15,28-26-3-15,-28 26-1 0,14-23-5 0,-14 23 9 16,5-17 3-16,-5 17 5 0,0 0-2 0,-8-17-3 16,8 17-5-16,0 0-2 0,-24-10-3 0,24 10-2 15,-28 0 0-15,9 2 1 0,2 4 4 0,-5 2 1 16,1 3 6-16,-4 1 0 0,2 2 5 0,0 1-3 16,1 0 2-16,1 0-3 15,21-15-1-15,-31 30-3 0,31-30 0 0,-17 27-7 16,17-27 1-16,-6 20-5 0,6-20 1 0,3 22-3 15,-3-22 4-15,17 29-4 0,-17-29 1 0,31 27 0 16,-13-15 1-16,3-2-3 0,1-2 1 0,3-1-7 16,1-3-5-16,2 1-12 0,-2-5-10 0,7 2-9 15,-4-6-12-15,8 4-15 0,-8-13-23 0,15 14-92 16,-17-22-14-16,20 16-24 0,-15-15-111 16,-1-11-52-16,19 15 226 0</inkml:trace>
  <inkml:trace contextRef="#ctx0" brushRef="#br2" timeOffset="49431.611">2194 10859 1293 0,'-25'7'161'0,"25"-7"-115"16,-22 34-16-16,15-7 3 0,-3-1-7 0,4 9 7 15,-5 4-16-15,4 8 3 0,-1 3-12 0,1 2 8 16,4 2-15-16,2-2 8 0,3 3-13 0,2 0-6 15,1 1 21-15,2-3-22 0,-1-2 21 0,2-4-14 16,2-3-15-16,-3-7-6 0,6-1-25 16,-6-9-7-16,9 3-42 0,-16-30-82 0,22 35-39 15,-22-35-81-15,0 0-169 0,28 15 208 0,-31-35 262 16</inkml:trace>
  <inkml:trace contextRef="#ctx0" brushRef="#br2" timeOffset="49634.743">1965 11444 1537 0,'0'0'63'0,"-29"16"-21"0,29-16-13 0,-17 12-11 15,17-12-3-15,0 0-8 0,0 0-4 0,10 22-4 16,-10-22 2-16,26 17-2 0,-5-10 2 0,3-2-2 16,4-4 1-16,4-2-1 0,3-3-1 0,5-1-11 15,0-5-14-15,9 3-19 0,-4-9-28 16,10 10-23-16,-10-13-5 0,14 15-51 15,-14-16-20-15,16 14-49 0,-10-7-67 0,-5-9-74 16,14 26 213-16,-30-24 150 0</inkml:trace>
  <inkml:trace contextRef="#ctx0" brushRef="#br2" timeOffset="50025.3745">2843 11418 1100 0,'-27'-6'149'0,"27"6"-48"0,-35 6-29 0,35-6 6 16,-39 9 4-16,21 1-47 0,-6-3 20 0,3 5-40 15,-5 2 13-15,4 4 3 0,-2-2-7 0,2 3 4 16,-1 0-7-16,4 3 4 0,-2 1-8 16,4 1 4-16,2-1-8 0,3 1-1 0,4-2-6 15,3-1-1-15,2-2-4 0,3-19 1 0,4 27-4 16,-4-27 3-16,16 17-3 0,-16-17 2 16,29 10-1-16,-8-6 0 0,1-4 2 0,2-4-1 15,3-2 2-15,-2-6-1 0,3-2 1 0,0-4-4 16,1-4 3-16,-2-1-3 0,-3-1 4 0,0 0-5 15,-6 1 5-15,-1 0-5 0,-5 2 5 0,-2 3-3 16,-3 1 2-16,-7 17-2 0,7-27 2 0,-7 27-2 16,0 0 3-16,0-17 0 0,0 17 2 15,0 0-2-15,0 0-3 0,0 0 0 16,0 0-3-16,-9 23 2 0,5-6-2 0,0 7 5 16,1 4-5-16,-1 1 6 0,3-1-6 0,1-2 3 15,2-2-11-15,1-4-3 0,4-2-10 0,-7-18-2 16,19 23-4-16,-19-23-2 0,31 8-6 0,-13-13-12 15,10 0-21-15,-5-18-33 0,16 8-83 0,-16-28-110 16,14-2-231-16,8 7 45 0,-13-24 484 16</inkml:trace>
  <inkml:trace contextRef="#ctx0" brushRef="#br2" timeOffset="50197.254">3370 10928 1551 0,'-20'19'81'16,"7"13"-25"-16,-4 3-13 0,6 12 0 15,-5 2-16-15,1 10 4 0,0 0-16 16,4 0 6-16,1 3-16 0,5-2-7 0,3-3 11 16,2-5-20-16,4-5 3 0,1-6-15 0,9 0-28 15,-5-12-22-15,12 10-79 0,-14-22-28 0,21 18-79 16,-18-12-232-16,7-16 17 0,16 13 317 0</inkml:trace>
  <inkml:trace contextRef="#ctx0" brushRef="#br2" timeOffset="50812.7547">4747 11268 1089 0,'0'0'262'16,"0"0"-169"-16,0 0-33 0,0 0-9 0,0 0-5 15,0 0-5-15,0 0-13 0,0 0-12 16,0 0-9-16,0 0-3 0,-6 23-5 0,6-23 2 15,-4 35-2-15,0-9 5 0,-1 5-7 16,1 2-9-16,0 3 26 0,-1 0-27 0,1 0 26 16,-1 0-10-16,1-1-12 0,1-4-3 0,3 1-29 15,-3-9-8-15,8 4-21 0,-5-27-23 0,10 40-46 16,-10-40-75-16,11 23-74 0,-11-23-143 0,0 0 76 16,21 13 355-16</inkml:trace>
  <inkml:trace contextRef="#ctx0" brushRef="#br2" timeOffset="51000.2558">4578 11462 1439 0,'-31'-17'123'15,"31"17"-48"-15,-24 5-3 0,24-5-13 0,0 0-17 16,0 0-13-16,0 0-19 0,0 0-4 0,1 18-7 16,-1-18 1-16,24 13 0 0,-4-9 0 0,6-4 0 15,5-3-9-15,8-4-13 0,2-8-5 16,12 4-60-16,-4-13-10 0,19 17-127 0,-18-22-174 15,12 7-137-15,6 7 81 0,-16-15 454 0</inkml:trace>
  <inkml:trace contextRef="#ctx0" brushRef="#br2" timeOffset="51565.3375">6158 11090 1267 0,'-11'17'55'15,"11"-17"-27"-15,-28 13 2 0,11-6 3 0,1 10 2 16,-4-3-3-16,2 9 2 0,-6-4-4 16,5 6 12-16,-5 0-3 0,4 6 5 0,-3 0-7 15,4 8 7-15,-2-4-10 0,4 5-15 0,1 0 19 16,5 0-29-16,3-1 18 0,4-2-11 0,5-3-13 15,4-3 5-15,5-2-7 0,4-2 3 16,5-4-5-16,4-4 5 0,5-4-5 0,3-5 4 16,7-7 2-16,6-3 0 0,3-7 2 0,4-8-3 15,2-5 0-15,0-7-4 0,2-4 6 0,-2-4-7 16,-3-5 7-16,-7-2-9 0,-6-4-7 0,-6 0 21 16,-6-2-22-16,-4 3 22 0,-8 0-5 0,-5 2-8 15,-7 5 8-15,-5 1-8 0,-4 1 7 16,-6 4-7-16,-4 0 5 0,-4 3-7 15,-3 6 0-15,-3 4-8 0,0 5 0 0,-4 5-2 16,-1 5 3-16,1 4 0 0,-1 7 1 0,2 5 1 16,3 5-6-16,2 5 0 0,2 8-13 0,3-1-8 15,8 8-33-15,-2-9-32 0,19 13-88 0,-13-23-115 16,12 10-229-16,16 2 20 0,-19-30 442 0</inkml:trace>
  <inkml:trace contextRef="#ctx0" brushRef="#br2" timeOffset="52096.5967">7216 11378 1129 0,'-42'13'100'0,"42"-13"-83"0,-26 21 10 15,26-21-11-15,-31 29 18 0,13-9-34 0,-3 1 7 16,-6 3-17-16,0 0 10 0,-3 4 9 0,-1 1-6 15,1 0 13-15,-2-1 1 0,4 2 9 0,-2-6-5 16,3 3 1-16,2-4-14 0,4-4 1 16,3-3-9-16,18-16 1 0,-21 17-21 0,21-17-38 15,0 0-32-15,0 0-23 0,0 0 0 0,4-32 19 16,-4 32 24-16,22-40 12 0,-9 16 10 0,0-2 9 16,2-1 14-16,-4 0 8 0,0 1 42 0,-4 2 32 15,-5-2 44-15,-2 26 19 0,0-35 18 16,0 35-18-16,-7-19-7 0,7 19-14 0,0 0-11 15,0 0-11-15,0 0-15 0,0 0-14 16,0 0-22-16,0 0-12 0,0 0-10 0,0 0-3 16,0 0-2-16,-1 22 4 0,1-22-3 0,21 23 2 15,-21-23-3-15,34 23 2 0,-12-14-3 0,2-1-7 16,6-1-11-16,2-5-14 0,7 5-25 0,-4-9-18 16,9 10-37-16,-14-15-43 0,18 17-79 0,-17-11-146 15,2-8-95-15,15 16 241 0</inkml:trace>
  <inkml:trace contextRef="#ctx0" brushRef="#br2" timeOffset="52565.3619">7512 11381 820 0,'-26'3'502'0,"26"-3"-429"15,-23 5-24-15,23-5-4 0,-21 14-5 0,21-14 7 16,-20 24-37-16,8-7 35 0,3 7-27 0,-2-2 15 15,4 6 5-15,-3-4-12 0,5 2 5 0,-1-2-11 16,5-1 0-16,1-3-9 0,4-2-2 0,-4-18-6 16,13 30 1-16,-13-30-4 0,23 19 2 0,-23-19-1 15,33 8 0-15,-12-9 0 0,-1-1 0 0,2-6 1 16,0-4-2-16,1-2 3 0,0-4-3 16,0-3 3-16,0-1-4 0,-1-2 4 15,0-1-5-15,-2 1 5 0,-3 1-5 0,-4-2 5 16,-1 2-5-16,-1 4-10 0,-3 2 28 0,-8 17-30 15,12-20 30-15,-12 20-14 0,0 0-1 0,0 0 3 16,0 0-1-16,0 0-2 0,0 0 0 0,0 0-4 16,0 0-15-16,-4 35 31 0,-1-7-27 0,-1 5 26 15,-1 6-7-15,-1 3-8 0,0 3 10 16,1 6-11-16,-2 3 9 0,1 3-11 0,-1 1 13 16,1 0-13-16,-1-2 13 0,-1 0 3 0,-1-4-21 15,0-4 26-15,2-3-21 0,-3-5 10 0,-1-5 8 16,1-3-5-16,0-3 8 0,-1-4-3 15,-2-4 6-15,-1-4-8 0,16-17 1 0,-30 26-5 16,30-26-1-16,-27 9-3 0,27-9-4 16,-23-3-5-16,23 3-7 0,-23-17-10 0,23 17-11 15,-19-30-14-15,5 4-22 0,12 7-28 0,-10-18-58 16,20 21-109-16,-20-11-229 0,12-11-43 0,10 11 306 16</inkml:trace>
  <inkml:trace contextRef="#ctx0" brushRef="#br2" timeOffset="53424.7737">8451 11468 759 0,'0'0'249'0,"-25"-3"-180"0,25 3-18 15,-16-17 12-15,16 17 9 0,-21-16 1 0,21 16-10 16,-28-14-25-16,28 14 11 0,-37-14-18 15,19 12 11-15,-8-5 1 0,4 4 0 0,-4-2-4 16,1 7-4-16,0-4-2 0,1 5-4 0,-2 0 0 16,2 4-1-16,-3 1-5 0,3 3-21 0,-2 2 27 15,2 5-25-15,-1 3 25 0,2 3-8 16,3 0-7-16,3-1-1 0,2 0-7 0,4 0 0 16,3 0-6-16,1-1 4 0,6-3-6 0,2-1 5 15,-1-18-3-15,15 28 0 0,-15-28-1 0,29 21 3 16,-9-14-3-16,2-2-2 0,3-5-1 0,6-3-1 15,-1-4 3-15,4-4 3 0,-1-3 2 0,0-3-3 16,1-2 2-16,-4-3-4 0,0 0 4 16,-3 0-3-16,-2-2 3 0,-4 2-3 15,-2 1 2-15,-5 0-2 0,-4 0 2 0,-3 3-2 16,-2 1-8-16,-5 17 23 0,3-26-22 0,-3 26 23 16,-5-22-14-16,5 22-1 0,0 0 0 0,-11-17-1 15,11 17 2-15,0 0-3 0,0 0-2 0,-18 11 0 16,18-11-1-16,-14 31-11 0,7-5 25 0,-2 9-21 15,0 6 21-15,0 5-5 0,2 7-9 16,-2 4 12-16,2 3-12 0,-1 6 11 0,-2 0-11 16,0 2 10-16,0-3 4 0,2 1-13 0,-3-6 16 15,1-1-17-15,0-3 4 0,-1-2 10 0,1-4-7 16,-1-4 10-16,-3-7-5 0,2-4 3 16,-1-8-3-16,1-2 3 0,1-8-8 0,11-17-2 15,-20 19 0-15,20-19 0 0,-17 5 0 0,17-5 0 16,-23-9 0-16,23 9 0 0,-32-28 0 15,14 6-12-15,2-5-7 0,0-6-9 0,6-1-8 16,-3-6-13-16,6 3-4 0,-4-7-24 0,10 7-16 16,-11-15-49-16,19 18-62 0,-19-20-89 0,16 8-221 15,6 12 42-15,-8-16 418 0</inkml:trace>
  <inkml:trace contextRef="#ctx0" brushRef="#br2" timeOffset="53862.284">8571 11635 1617 0,'0'0'52'0,"0"0"-29"15,0 0-10-15,0 0-3 0,0 0-2 0,0 0 4 16,1-18 4-16,-1 18-2 0,21-20-1 0,-4 6-11 15,1 0 1-15,4-2-6 0,1 0 3 0,0 1 0 16,-1-1 2-16,0 0-3 0,0 1 3 0,-3-1-3 16,-2 1-12-16,-17 15 31 0,24-23-29 15,-24 23 38-15,13-18-10 0,-13 18 2 16,0 0 6-16,0-23-10 0,0 23-2 0,0 0-6 16,-23-22-1-16,23 22-3 0,-26-7 0 0,26 7-1 15,-35 1-1-15,16 4 1 0,-3 2 1 0,0 4 4 16,-1 4 4-16,0 2-13 0,-1 2 25 0,4 7-23 15,0-1 18-15,1 5-7 0,2 0-6 0,1-1 2 16,4-1-5-16,3-2 2 0,6-3-5 16,3-2 3-16,3-4-5 0,5 0 3 0,-8-17-4 15,25 26 2-15,-7-18-3 0,4-2-2 0,6-6-7 16,3-3-7-16,4-5-6 0,5-5-13 0,3 0-7 16,-4-8-21-16,9 7-22 0,-11-13-28 15,11 14-22-15,-15-18-28 0,12 18-27 0,-18-13-10 16,9 10-46-16,-6 1-34 0,-16-13-30 0,19 21 315 15</inkml:trace>
  <inkml:trace contextRef="#ctx0" brushRef="#br2" timeOffset="54143.5458">9160 11459 972 0,'-17'-3'201'0,"17"3"-82"0,-24 17-10 15,18 0-33-15,-11-8-5 0,10 9-10 0,7-18-17 16,-23 31-4-16,23-31-11 0,-20 32 1 0,20-32-8 16,-13 34 2-16,13-34-7 0,-8 30 3 0,8-30-7 15,-4 22 0-15,4-22-4 0,0 0-2 16,1 18-3-16,-1-18-1 0,0 0-1 15,0 0 0-15,0 0 1 0,17-1 1 0,-17 1 6 16,0 0 2-16,23-23 2 0,-23 23 0 0,22-29-2 16,-11 10-5-16,1 0 0 0,0 0-4 0,-1-1 2 15,3 1-4-15,-2 1 3 0,1 1-4 0,-13 17 2 16,25-28-2-16,-25 28 1 0,20-16 0 0,-20 16-2 16,0 0 1-16,22-2-2 0,-22 2-3 15,0 0 5-15,23 21-4 0,-13-5 1 0,-1 4 5 16,0 3-13-16,-1 1 3 0,0 4-14 0,-2-2-7 15,4 3-17-15,-3-4-17 0,9 7-52 0,-16-32-98 16,32 34-322-16,-13-16-43 0,-1-8 224 16</inkml:trace>
  <inkml:trace contextRef="#ctx0" brushRef="#br2" timeOffset="55662.3582">10491 11587 707 0,'0'0'59'0,"11"17"-51"0,-11-17 0 0,0 0 13 16,17 6 8-16,-17-6 13 0,23 1 3 0,-23-1-1 15,33-3 0-15,-16-2 1 0,6 2 0 0,-2-3 8 16,6 4 1-16,-4-5-3 0,7 4-10 0,-3-2-11 16,3 3-11-16,0-2-4 0,0 2-3 15,-2-1 0-15,1 3-1 0,-1 0-1 0,1 2-1 16,-1-2-3-16,0 2 0 0,1-1-3 16,1 2-2-16,0 0 2 0,2 0-1 0,-2-1 1 15,2 1 0-15,0-1-2 0,3-1 2 0,-1 0-1 16,2 1 2-16,1-4 4 0,1 2 2 0,1-1 3 15,3 1 1-15,-2-1 1 0,1 1 0 0,1-2 0 16,0 2-1-16,1-3-1 0,2 4 2 0,-2-2-1 16,2 2-1-16,0 1-3 0,0 0-5 15,0 0-2-15,-1 2 0 0,0 0 0 0,1 0 0 16,-1 1-1-16,-2-1 0 0,0 2-1 0,-2-1 1 16,1 0-1-16,1 0 1 0,1-3 3 15,4 0 1-15,-2-2 2 0,4 2 4 0,-1-5-2 16,3 2 3-16,-2-4-3 0,4 1-1 0,-3 0-1 15,0-1-1-15,0-1 1 0,-1 1-4 0,3-1 4 16,-1 1-2-16,0 0 0 0,0 2-2 16,-1-2 0-16,-2 1-2 0,2 0-1 0,-1 2 1 15,-2 0-2-15,-1 2 1 0,-1-3-1 0,-2 3 0 16,-2 0 1-16,0 0-1 0,1 1-1 0,1-2-1 16,-2 1 1-16,3-1-1 0,-4 0 3 0,1-2 0 15,2 1 0-15,-1 0-1 0,1-2 0 0,0 0 0 16,-1 1 1-16,-1-2-1 0,1 0 1 15,-2 0-1-15,2-1 1 0,0 0 0 16,-1 1 2-16,1-1-2 0,-2 0 1 0,1 2-2 16,-1 0 0-16,-1 1 0 0,-2 1 1 0,-2 1 0 15,-1-1-1-15,-3 2-1 0,-4 2 1 0,-4-1 0 16,-3 0-1-16,-3 1 2 0,-17-2-1 0,23 6-1 16,-23-6 0-16,0 0 0 0,0 0 2 0,0 0 4 15,0 0 7-15,0 0 3 0,0 0-2 16,0 0-2-16,0 0-7 0,-22 8-2 0,22-8-1 15,-26-4 0-15,26 4 1 0,-27-7-2 0,27 7 2 16,-31-11-2-16,14 3 1 0,17 8-1 0,-34-17-13 16,15 7 13-16,-1 1-13 0,-2 1 30 15,3-2-15-15,-3 2 15 0,0-1-13 0,0 3-1 16,-2-1 3-16,1 1-1 0,0 1 0 0,-1-1-3 16,1 1 2-16,0 2-3 0,1-1 1 15,3 2 1-15,1-2 0 0,18 4 1 0,-31-6 1 16,31 6 1-16,-20-6 0 0,20 6 0 0,0 0-2 15,0 0-2-15,0 0-1 0,0 0-2 0,0 0 1 16,6-23-1-16,-6 23 1 0,30-17 1 0,-8 7 0 16,2 1-1-16,5 0 0 0,6 1-2 0,1 2 2 15,2 1 0-15,2 2 1 0,0 2-1 16,0 2-1-16,-1 3 1 0,0 2-2 16,-4 1 4-16,-3 2-3 0,-3 0 2 0,-1 4-2 15,-4 0 1-15,-1 1-2 0,-1 1 3 0,-3 2-3 16,-2 0 4-16,-3 2-4 0,-3-1-11 0,-1 2 25 15,0 0-25-15,-3-2 26 0,-2 2-10 0,-2-3-1 16,-3-17 5-16,2 31-3 0,-2-31 5 0,-7 28-5 16,7-28 4-16,-14 30-3 0,14-30 3 15,-26 28-5-15,9-15 2 0,-3-1-4 0,-2 2 0 16,-5-1-1-16,0 0 3 0,-4 0-1 0,-2 0 5 16,-1-1-1-16,-2-1 2 0,-1-1-2 0,2-1-1 15,0 1-3-15,4-2 0 0,0-3-2 0,6 1 1 16,3-1-1-16,5-3-2 0,17-2-5 15,-19 3-7-15,19-3-12 0,0 0-12 0,0 0-22 16,0 0-23-16,0 0-29 0,0 0-55 16,24-4-140-16,-6-6-246 0,4-3 34 0,12 8 374 15</inkml:trace>
  <inkml:trace contextRef="#ctx0" brushRef="#br2" timeOffset="56687.2401">15887 11178 1202 0,'0'0'81'16,"5"-28"-42"-16,-5 28-7 0,11-20-2 16,-11 20 8-16,0 0 15 0,0 0 7 0,0 0-3 15,0 0-12-15,0 0-12 0,-6 29-14 0,3-7 2 16,-4 2-3-16,2 5 6 0,-3 3-6 0,-2 4 5 15,-2 0-8-15,0 4-14 0,0 1 23 0,-1 1-25 16,0 1 25-16,0 0-9 0,-1-3-8 16,2 0 8-16,-1-3-12 0,2 0 8 0,0-7-6 15,1-4 4-15,2-5-3 0,8-21 2 0,-9 24-6 16,9-24 0-16,0 0-4 0,0 0 2 0,0 0-1 16,0 0 0-16,0 0 3 0,0 0-2 0,14-31 3 15,-6 5-2-15,4-7 4 0,0-7-7 0,4-6 7 16,1-3-8-16,1 0-4 0,2-1 20 15,-1 1-19-15,-2 0 18 0,0 3-7 16,-3 3-9-16,-2 3 10 0,-1 2-9 0,-1 2 7 16,-2 5-6-16,-1 5 4 0,-2 7-2 0,-5 19 1 15,0 0 1-15,0 0 0 0,0 0-1 0,0 0-1 16,0 0-1-16,0 0-1 0,0 0 2 0,0 0-2 16,6 30 4-16,-3-12-5 0,0-1 4 0,2 1-2 15,-5-18 2-15,15 32-2 0,-15-32 2 16,27 24-2-16,-9-14 4 0,3-4-1 0,2-3 2 15,3-3 3-15,4-2 0 0,1-4 4 16,6-4-1-16,0-2 0 0,2-4-2 0,-2-1-1 16,-3-2-6-16,-3-3 5 0,-4 3-4 0,-4 0 1 15,-3 0-3-15,-20 19 0 0,25-24 0 0,-25 24 0 16,0 0 0-16,0 0 0 0,19-16 0 0,-19 16 0 16,0 0 0-16,0 0 0 0,0 0 0 15,0 0 0-15,-10 30 0 0,3-9 0 0,0 8 0 16,-1 6 0-16,2 2 0 0,1-1 0 0,-1 1 0 15,4 1 0-15,-2 1 0 0,3-3 0 0,2 0 0 16,1-1-4-16,1-3-25 0,4-1 13 0,-2-5-11 16,6-1-17-16,-3-6-16 0,12 3-34 0,-20-22-42 15,40 28-86-15,-40-28-134 0,32-4-188 0,-3 7 62 16,-10-20 450-16</inkml:trace>
  <inkml:trace contextRef="#ctx0" brushRef="#br2" timeOffset="57062.2524">16776 11357 1270 0,'-24'33'275'0,"-5"-27"-166"0,29-6-82 0,0 0-19 16,-16 23 2-16,16-23 0 0,0 0-16 0,13 18 38 16,-13-18-31-16,26 10 35 0,-9-5-17 0,3-5-5 15,5 0-2-15,3-4-19 0,2 0 13 16,2-2-18-16,1 0 30 0,-2-2-15 0,0-2 14 15,-2 0-15-15,-4-1-2 0,-3 1 2 0,-3-1-3 16,-19 11 4-16,25-22 0 0,-25 22 6 16,12-21 1-16,-12 21 5 0,-3-20-4 0,3 20 0 15,-13-23-6-15,13 23-2 0,-19-22-2 0,19 22 2 16,-29-16-1-16,11 13 2 0,0 2 1 0,-1 1 0 16,1 4 4-16,-3 2 0 0,2 5 1 0,-2 5-1 15,2 2 1-15,-1 5-3 0,1 1 4 0,-1 3-5 16,3 1-11-16,4 1 19 0,1 1-24 0,6 0 21 15,1 2-6-15,5-3-8 16,2-4 4-16,4-1-2 0,5-6-2 0,6-1-2 16,5-5 0-16,5-4-7 0,3-7-4 0,8-4-8 15,2-7-12-15,11-5-14 0,1-12-26 0,9 6-26 16,-6-22-47-16,19 20-96 0,-23-19-202 0,11 0-65 16,3 12 177-16</inkml:trace>
  <inkml:trace contextRef="#ctx0" brushRef="#br2" timeOffset="57312.2554">17807 10791 1752 0,'0'0'54'0,"-24"30"-50"0,13-10 31 16,5 2-6-16,-2 1-12 0,0 4 5 15,-1 2-5-15,1 3 3 0,0 2-10 0,0 4 2 16,0 5-11-16,-2 3 6 0,2 3-7 0,-2 1 5 15,3-1-10-15,-3 1 8 0,-1 1-1 0,-2-2-17 16,2 1 9-16,-3-5-24 0,5-1 2 0,-2-7-3 16,6 0-28-16,-4-11-14 0,10 4-22 0,-1-30-26 15,5 36-73-15,-5-36-347 0,0 0 16 0,22 15 259 16</inkml:trace>
  <inkml:trace contextRef="#ctx0" brushRef="#br2" timeOffset="57499.7627">17479 11192 1464 0,'-25'-10'358'15,"25"10"-262"-15,-24 12-62 0,24-12-13 0,0 0-8 16,0 0-6-16,0 0-5 0,0 0-1 0,22 14 1 16,-1-11-1-16,6-3-1 0,4-1 0 0,6-2-4 15,2-2-12-15,5 3-21 0,-2-5-24 0,8 8-25 16,-6-11-21-16,12 13-12 0,-11-13-6 0,18 18-53 15,-19-17-67-15,13 9-231 0,4 11 15 16,-16-17 378-16</inkml:trace>
  <inkml:trace contextRef="#ctx0" brushRef="#br2" timeOffset="57921.6633">18497 11317 1216 0,'-38'-8'149'15,"15"10"-57"-15,-12-10-5 0,8 10-11 16,-9-5-14-16,5 5-9 0,-5-1-5 0,4 5 0 16,-4 1-1-16,3 4-5 0,-1 1-8 0,5 5-5 15,-1 2-8-15,6 1-4 0,1 1-8 0,2 2-12 16,6-2 19-16,2 2-21 0,5-1 14 16,3-1-9-16,5-4 0 0,0-17 0 0,10 25 0 15,-10-25 0-15,28 17 0 0,-9-12 0 16,7-5 0-16,3-5 0 0,2-5 0 0,7-4 0 15,1-6 0-15,1-1 0 0,-1-6 0 0,-4 0 0 16,-2 0 0-16,-1-1 0 0,-9 4 0 0,-2 1 0 16,-7 3 0-16,-3 2 0 0,-11 18 0 0,15-25 0 15,-15 25 0-15,0 0 0 0,0 0 0 0,0 0 0 16,0 0 0-16,0 0 0 0,0 0 0 0,0 0 0 16,-23 15 0-16,11 6 0 0,-1 4 0 15,0 3 0-15,0 3 0 0,0-1 0 0,4 0 0 16,1-2 0-16,4-4 0 0,4-5 0 15,4-2 0-15,-4-17 0 0,21 22-16 0,-21-22-12 16,38 6-7-16,-15-13-13 0,9-3-12 0,-2-13-30 16,14 6-37-16,-14-23-63 0,27 17-103 0,-21-15-183 15,9-8-14-15,7 13 297 0</inkml:trace>
  <inkml:trace contextRef="#ctx0" brushRef="#br2" timeOffset="58077.8976">18946 10858 1326 0,'-14'25'365'0,"-20"-19"-238"15,34-6-56-15,-31 33-22 0,16-9-6 0,-1 3-18 16,0 5-1-16,-1 5-9 0,2 6-13 16,-4 3-2-16,5 2 0 0,-1 3 0 15,3-2 0-15,6 0 0 0,-1-3 0 0,5-1-7 16,1-5-36-16,5 1-1 0,1-8-41 0,11 5-31 16,-13-21-90-16,26 9-338 0,-15-3-25 0,0-7 137 15</inkml:trace>
  <inkml:trace contextRef="#ctx0" brushRef="#br2" timeOffset="58796.6666">20429 11088 1065 0,'-31'-22'149'0,"31"22"-85"0,-23-5 5 15,23 5 7-15,-25-3 4 0,25 3-10 0,-31 2-13 16,14 1-6-16,-5-3-6 0,5 5-2 16,-5-2-5-16,2 4-1 0,1-1-3 0,0 7-2 15,-2 0-5-15,1 6-1 0,-1 1-4 0,4 3 0 16,-2 5-9-16,2 1 2 0,1 4-9 16,3 1 0-16,2 1-6 0,4 0 0 0,3-4 0 15,4-1 0-15,5-3 0 0,2-3 0 0,4-2 0 16,4-3 0-16,2-3 0 0,4-3 0 0,0-4 0 15,6-3 0-15,2-5 0 0,2-5 0 0,4-4 0 16,2-5 0-16,1-8 0 0,3-6 0 0,-2-8 0 16,-1-2 0-16,-1-4 0 0,-3-2 0 15,-2 1 0-15,-4-1 0 0,-5-1 0 16,-4 2 0-16,-6-1 0 0,-2 3 0 0,-7 3 0 16,-4 4 0-16,-4 3 0 0,-5 2 0 0,-2 5 0 15,-5 4 0-15,-4 6 0 0,-1 4 0 0,-5 7 0 16,-3 5 0-16,-3 8 0 0,-1 4 0 0,-1 5 0 15,2 5 0-15,0 1 0 0,2 2 0 0,4 1 0 16,5 0-8-16,8 0-29 0,3-5-12 16,13 4-28-16,-3-28-29 0,24 44-72 0,-24-44-121 15,35 13-265-15,2-5 23 0,-2-13 354 0</inkml:trace>
  <inkml:trace contextRef="#ctx0" brushRef="#br2" timeOffset="59077.9489">21200 11117 1472 0,'0'0'100'15,"-24"12"-39"-15,24-12-10 0,-27 20-16 16,27-20-10-16,-32 29-12 0,12-9 0 0,-2 1-7 15,-2 6 2-15,-3 1-7 0,-2 3 4 0,-5 5-8 16,-1 2-10-16,-3 2 25 0,-1 2-24 16,1-2 25-16,1-1-9 0,3-3-12 0,1-6 2 15,6-2-16-15,3-9-6 0,10-2-26 0,14-17-25 16,-11 17-75-16,11-17-79 0,0 0-143 0,17-20-120 16,-11-7 162-16,25 13 334 0</inkml:trace>
  <inkml:trace contextRef="#ctx0" brushRef="#br2" timeOffset="59234.2116">20815 11221 1176 0,'-17'-17'344'0,"17"17"-197"0,-23 4-55 16,23-4-24-16,-22 11-20 0,22-11-15 0,-16 20-13 15,16-20-5-15,-10 30-5 0,10-11-3 16,3 1-6-16,4 0 2 0,3 0-6 16,4 0 6-16,6-2-7 0,4 0 2 0,4 1-13 15,4-6-23-15,7 3 8 0,-3-9-47 0,10 6 2 16,-9-14-48-16,16 19-94 0,-21-19-190 0,11 1-143 15,4 7 125-15,-13-20 425 0</inkml:trace>
  <inkml:trace contextRef="#ctx0" brushRef="#br2" timeOffset="59458.0277">21469 11178 1233 0,'-20'21'289'0,"-1"-15"-209"0,21-6-21 16,-32 30-10-16,19-7-8 0,-5 0-12 15,4 6 3-15,-3 1-9 0,4 3 6 0,-2-2 1 16,4 2-27-16,2-2 20 0,1 0-28 16,3-3 8-16,4-3 1 0,2-5-7 0,4-1-1 0,-5-19-7 15,16 26-7-15,-16-26-11 0,24 12-20 0,-5-8-7 16,-19-4-24-16,43-10-53 0,-29-18-93 0,21 7-278 16,-6-4-18-16,-8-12 236 0</inkml:trace>
  <inkml:trace contextRef="#ctx0" brushRef="#br2" timeOffset="59599.8965">21489 10895 1469 0,'-28'-12'262'0,"9"10"-194"15,0 2-37-15,19 0-17 0,-18 3-17 0,18-3-20 16,0 0-17-16,0 0-21 0,0 0-27 0,20 17-39 16,11 4-99-16,-31-21-169 0,38 13-130 0,-2 6 170 15,-13-16 355-15</inkml:trace>
  <inkml:trace contextRef="#ctx0" brushRef="#br2" timeOffset="60017.1966">21925 11240 1229 0,'-33'7'309'15,"-3"-17"-217"-15,10 9-23 0,-5-5-7 16,6 7-13-16,-4-1-9 0,4 5-2 0,-3 1-4 15,3 5 0-15,0 2-5 0,4 7-3 0,-3-1-8 16,2 7 0-16,1-1-18 0,3 3 0 0,1 1 0 16,4 2 0-16,3 1 0 0,3-1 0 0,3-3 0 15,5-4 0-15,4-4 0 0,5-4 0 16,-10-16 0-16,36 21 0 0,-9-19 0 0,3-4 0 16,3-8 0-16,0-4 0 0,2-8 0 0,2-6 0 15,2-3 0-15,1-7 0 0,1-4 0 0,1-2 0 16,-2 0 0-16,-1-2 0 0,-3 0 0 0,-2 0 0 15,-1-3 0-15,0 1 0 0,-5 0 0 0,-3-1 0 16,-3 6 0 0,-3-1 0-16,-4 2 0 0,-5 6 0 0,-4 4 0 15,-2 10 0-15,-4 22 0 0,-1-18 0 16,1 18 0-16,0 0 0 0,-21 14 0 0,6 6 0 16,-5 10 0-16,-5 9 0 0,-1 7 0 0,-7 1 0 15,2 4 0-15,0 2 0 0,2 3 0 0,3-1 0 16,4-1 0-16,4-5 0 0,7-2 0 0,4-3-27 15,7 0-14-15,1-7-38 0,11 3-4 0,-7-15-49 16,23 15-95-16,-22-16-354 0,17-3 11 16,5 0 264-16</inkml:trace>
  <inkml:trace contextRef="#ctx0" brushRef="#br2" timeOffset="60439.4344">22194 11270 1691 0,'0'0'68'0,"-16"23"-20"0,16-23-7 15,-2 25-10-15,2-25-7 0,8 25-2 0,-8-25-3 16,20 19 2-16,-20-19-2 0,34 13-1 0,-12-10-3 16,0-1-3-16,1-2-4 0,1-3-4 0,0-2-2 15,2-1-2-15,-1-4 2 0,1-1-1 16,-2-2 0-16,-1-2-1 0,-2 0 0 0,-1-2 0 15,-20 17 0-15,29-33-1 0,-29 33 2 0,13-30-3 16,-10 13 2-16,-3 17-1 0,-7-30 1 0,7 30-1 16,-19-27 0-16,19 27-3 0,-35-15 3 15,12 14-2-15,-5 9 3 0,-2 1 2 0,-4 7 0 16,0 3 5-16,-2 3-5 0,-1 5-2 0,-2 2 0 16,4 2 0-16,0 2 0 0,5 1 0 15,4-1 0-15,4 1 0 0,10-5 0 0,3 0 0 16,7-3 0-16,4-2 0 0,4-2 0 0,5-4 0 15,5-1 0-15,7-4 0 0,7-3 0 0,2-4 0 16,9-4 0-16,1-3 0 0,9-4 0 0,-1-3-38 16,6 0-19-16,-4-8-38 0,13 14-80 0,-22-22-228 15,16 11-218-15,-2-3 51 0,-12-9 483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3:51.4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1109 12521 473 0,'0'0'142'0,"0"0"-107"15,10-22 7-15,-10 22 6 0,0 0 10 0,17-22 16 16,-17 22 25-16,0 0 21 0,0 0 11 15,0 0-17-15,0 0-35 0,0 0-41 0,-21 6-21 16,4-1-8-16,-4 5 4 0,-3 2 4 0,-4 3 6 16,-6 4 3-16,1 4 5 0,-6 0-1 0,5 4 9 15,-2 0-5-15,5 2-5 0,2-7 20 0,6 0-33 16,3-8 21-16,20-14-25 0,-26 21-8 0,26-21-1 16,0 0-2-16,0 0-1 0,-14 17-1 15,14-17-1-15,0 0-1 0,0 0-1 16,0 0 2-16,0 0 2 0,22 23-2 0,-22-23 2 15,21 14-3-15,-21-14 1 0,28 16 2 0,-28-16 2 16,30 20-3-16,-13-9 3 0,2 2-4 0,0 2 3 16,-2 3-2-16,0 1 3 0,-1 6-7 0,-2 2 6 15,0 3-7-15,-3 2 6 0,-4 1-3 0,-2 1 6 16,-4 3-6-16,-3 3 7 0,-6 1-7 16,-3 3-12-16,-3-1 24 0,-3 2-22 0,-3-4 22 15,1 0-3-15,-2-3-7 0,-1-3 6 0,2-3-7 16,0-4 7-16,3-2-7 0,3-5 4 0,0-4-3 15,14-17-2-15,-16 23-16 0,16-23-22 0,0 0-46 16,0 0-31-16,0 0-54 0,9-30-77 16,7 7-273-16,6 3 30 0,-8-23 379 0</inkml:trace>
  <inkml:trace contextRef="#ctx0" brushRef="#br0" timeOffset="599.1088">1722 12621 903 0,'-17'4'63'0,"17"-4"-21"16,-19-10 6-16,19 10 3 0,0 0 3 0,-20-21 3 15,20 21-8-15,0 0-5 0,0 0 1 0,-18-13-1 16,18 13-3-16,0 0-4 0,0 0-2 15,0 0-12-15,-17 7-1 0,17-7-7 16,-8 17 0-16,8-17 1 0,-7 37 5 0,2-12 19 16,3 8-31-16,-2 0 22 0,2 7-29 0,-1 0 1 15,2 3 9-15,-1 0-8 0,2 4 8 0,-3-1-11 16,2 3 10-16,-2-5-9 0,1-1 9 0,0-6-8 16,-1-2 8-16,2-3-7 0,0-7 5 0,-1-4-6 15,2-21 2-15,2 23-4 0,-2-23 1 16,0 0-2-16,0 0 1 0,0 0 0 0,0 0 1 15,0 0 2-15,6-21-1 0,-5-2 3 0,1-7-6 16,2-8 6-16,1-5-10 0,1-2 10 0,1-3-10 16,1 1 9-16,-2-1-8 0,-1 2 7 0,2 3-5 15,-3-2 7-15,0 0-8 0,2-1-12 16,-1 1 22-16,1 2-21 0,3 2 21 0,-2 5-4 16,3 3-8-16,0 7 7 0,-2 3-6 15,3 4 5-15,-11 19-4 0,21-24 1 0,-21 24-1 16,23-9 0-16,-23 9-1 0,23 0 0 0,-23 0 0 15,23 12-1-15,-23-12 2 0,23 25-1 0,-11-7 3 16,-1 4-3-16,0 2 4 0,0 3-5 0,-1 1 4 16,-2 2-6-16,-1 1-7 0,-1 1 27 0,-3 0-26 15,-3 1 28-15,-1-2-13 0,-4 0-6 16,-3-1 7-16,-4 0-6 0,-2-1 7 0,-3-1-7 16,-2 1 5-16,-2-1-8 0,-1-3 2 15,1-1-12-15,0-5-2 0,3-3-14 0,-1-7-15 16,19-9-26-16,-27 7-35 0,27-7-73 0,0 0-81 15,-7-22-154-15,7 22-65 0,8-43 315 0</inkml:trace>
  <inkml:trace contextRef="#ctx0" brushRef="#br0" timeOffset="817.8641">2160 12550 847 0,'0'0'113'16,"0"0"1"-16,0 0-23 0,0 0-16 15,4 23-8-15,1-3-15 0,-6 6-25 0,2 6 12 16,-6 2 4-16,4 8-28 0,-5-3 40 16,4 8-36-16,-3-1 2 0,1 3 8 0,-1 1-23 15,0 0 9-15,1-2-16 0,0-2 9 0,0-5-12 16,2-4 8-16,1-6-9 0,1-4 4 0,2-5-20 16,-2-22-10-16,10 30-37 0,-10-30-40 0,0 0-37 15,0 0-91-15,31-14-113 0,-12 6-122 0,-14-27 272 16</inkml:trace>
  <inkml:trace contextRef="#ctx0" brushRef="#br0" timeOffset="1020.9941">2219 12600 998 0,'-22'0'340'16,"22"0"-167"-16,-22 14-114 0,22-14-22 0,0 0-18 15,0 0-6-15,0 0-8 0,0 0-2 16,3 18-3-16,-3-18 0 0,23 1 1 0,-23-1-2 15,36-8 1-15,-11 0-1 0,4-1-12 0,1-6-17 16,8 4-12-16,-5-7-17 0,8 6-6 0,-8-6-20 16,11 13-34-16,-16-12-62 0,13 16-95 0,3 2-194 15,-23-14 165-15,14 23 305 0</inkml:trace>
  <inkml:trace contextRef="#ctx0" brushRef="#br0" timeOffset="1224.1209">2276 12900 1263 0,'0'0'172'0,"0"0"-164"16,0 0-4-16,0 0 14 0,26 8 10 0,-9-17 7 16,6 3 4-16,-4-5-7 0,7 2-9 0,-3-4-6 15,3 3-11-15,-1-3-2 0,1 1-5 0,-2 3-2 16,-2-2-13-16,1 6-18 0,-23 5-21 0,37-6-35 15,-37 6-45-15,25 2-121 0,-25-2-212 16,0 0-24-16,10 31 394 0</inkml:trace>
  <inkml:trace contextRef="#ctx0" brushRef="#br0" timeOffset="1411.6666">2190 13267 1481 0,'0'0'80'0,"0"0"-55"0,0 0-20 0,0 0 2 15,0 0 8-15,28-7 9 0,-11 0 2 0,2-6-1 16,7-1-11-16,2-6-2 0,6-3-12 16,2 2-3-16,2-4-21 0,5 6-27 15,-8-9-51-15,14 15-69 0,-18-22-39 0,22 19-48 16,-12-7-113-16,-2-13-47 0,19 23 313 0</inkml:trace>
  <inkml:trace contextRef="#ctx0" brushRef="#br0" timeOffset="1724.13">3317 12617 1006 0,'-15'17'345'0,"15"-17"-289"0,-25-8-15 16,25 8 2-16,-28-5-3 0,10 4-7 0,0 7-9 15,-7 0-9-15,2 6 2 0,-5 5-2 0,0 5-6 16,-2 3 36-16,1 8-23 0,-4-2 29 0,6 5-14 16,-2-2-13-16,5 4 3 0,2-3-16 0,4 1 3 15,3-2-11-15,6-3 2 0,5-2-6 0,2-4 2 16,5-4-4-16,4-2 3 0,4-2-4 0,6-3 2 16,6-3-9-16,5-3-2 0,6-3-7 15,1-7-6-15,8-1-11 0,-2-6-14 0,9 1-24 16,-8-10-25-16,12 10-31 0,-12-20-38 0,15 16-36 15,-10-5-299-15,-4-17 49 0,13 18 379 16</inkml:trace>
  <inkml:trace contextRef="#ctx0" brushRef="#br0" timeOffset="1911.6488">3732 12660 1135 0,'-22'25'334'0,"22"-25"-259"15,-17 10-39-15,17-10 23 0,-17 23-44 0,17-23 3 16,-16 35 2-16,8-13-8 0,0 3 5 0,2 3-8 15,0 0 3-15,1 2-11 0,1 0 5 0,1-1-8 16,1 3 4-16,0-1-9 0,2-1 5 0,3-4-9 16,1-6 0-16,2-3-10 15,-6-17-10-15,18 23-38 0,-18-23-7 0,28 12-26 16,-28-12-43-16,34-2-43 0,-34 2-98 0,25-34-182 16,7 25 137-16,-19-24 331 0</inkml:trace>
  <inkml:trace contextRef="#ctx0" brushRef="#br0" timeOffset="2114.7827">4086 12569 932 0,'0'0'333'0,"0"0"-176"0,0 0-47 15,0 0-49-15,-5 23-27 0,5-23-21 0,-15 40 2 16,6-12 15-16,-1 4-26 0,0 2 24 0,1 2-29 16,0 2 1-16,2-1 6 0,1 2-8 15,1 0 6-15,1 1-8 0,0 0 6 0,4 2-40 16,-3-7 9-16,4 0-17 0,-2-11-13 15,6 3-8-15,-5-27-93 0,12 35-90 0,-12-35-39 16,0 0-192-16,22 19 179 0,-22-19 302 0</inkml:trace>
  <inkml:trace contextRef="#ctx0" brushRef="#br0" timeOffset="2317.979">4086 12576 1678 0,'-22'11'77'0,"22"-11"-35"0,0 0-20 0,0 0-15 16,0 0-7-16,0 0-2 0,0 0 0 0,0 0 4 15,0 0-2-15,28 9-4 0,-10-9-6 0,-1-6-10 16,6 2-8-16,-2-5-9 0,6 6-17 0,-4-8-20 16,11 11-42-16,-15-18-76 0,20 19-156 15,-7-5-189-15,-11-10 134 0,13 20 403 0</inkml:trace>
  <inkml:trace contextRef="#ctx0" brushRef="#br0" timeOffset="2536.6452">3975 12939 1087 0,'0'0'343'0,"0"0"-224"0,-17 9-109 16,17-9-6-16,0 0 8 0,18 1 9 0,-18-1 15 15,32-9 7-15,-11-3-1 0,7 1-5 0,2-4-8 16,7-1-13-16,0-4-5 0,5 1-9 0,-2 0 1 16,1-2-10-16,-2 4-9 0,-2-1-14 15,3 6-21-15,-9-7-32 0,12 13-26 0,-18-16-49 16,19 22-105-16,-19-4-155 0,-1-8-72 0,11 19 301 16</inkml:trace>
  <inkml:trace contextRef="#ctx0" brushRef="#br0" timeOffset="2786.6671">4766 12579 581 0,'0'0'311'0,"-17"-20"-14"0,17 20-213 15,-17-2-32-15,17 2 3 0,-22 10-1 0,22-10-4 16,-26 27-2-16,15-1 3 15,-5 0 14-15,4 11-31 0,-3 0 18 0,2 7-32 16,0-2 5-16,3 4 3 0,2-1-16 0,0 2 3 16,4-2-23-16,0-4 6 0,4-1-27 0,-1-13-11 15,8 4-39-15,-7-31-45 0,19 43-115 0,-19-43-223 16,19 16-68-16,5-4 210 0</inkml:trace>
  <inkml:trace contextRef="#ctx0" brushRef="#br0" timeOffset="3192.9302">5329 12654 514 0,'0'0'182'0,"-8"-21"-14"16,-4 4-14-16,12 17-2 0,-19-13-33 15,19 13-18-15,-28-3-11 0,28 3-11 0,-34 14-12 16,34-14-6-16,-38 26-11 0,19-4-17 0,-6 1 25 15,5 9-28-15,-6 0 19 0,3 4-12 0,0 1-12 16,0 1 0-16,2 0-13 0,3-1 2 0,5-3-12 16,4-2 2-16,4-7-6 0,6-6 1 15,-1-19-2-15,16 27 1 0,-16-27-1 0,37 15 2 16,-11-13 0-16,7-7-4 0,7-3-12 0,3-9-18 16,13-4-34-16,-6-14-68 0,28 16-254 0,-12-19-234 15,4 0 24-15,4 6 469 0</inkml:trace>
  <inkml:trace contextRef="#ctx0" brushRef="#br0" timeOffset="3896.0432">6474 12610 1279 0,'0'0'63'0,"0"0"-27"16,0 0-9-16,0 0 4 0,0 0 3 0,0 0 0 15,-19 21-6-15,13 0 7 0,-6 6 16 0,3 6-28 16,-4-1 26-16,3 6-33 0,-2-3 2 0,2 2 0 15,-1 5-16-15,3-1 5 0,-1 2-11 16,1-2 9-16,3-4-9 0,1-7 7 0,4-7-14 16,3-6-7-16,6 1-34 0,-9-18-22 15,26 18-37-15,-26-18-48 0,35-2-89 0,-18-1-259 16,-1-22 43-16,17 10 358 0</inkml:trace>
  <inkml:trace contextRef="#ctx0" brushRef="#br0" timeOffset="4114.8301">6432 12561 1505 0,'0'0'205'0,"0"0"-161"0,0 0-29 0,0 0-10 16,0 0 4-16,0 0 7 0,0 0 2 0,30-9 0 16,-12 2-7-16,4-4-3 0,1-1-8 0,5-1-1 15,0-1-10-15,3 3-9 16,-3-3-18-16,5 7-20 0,-7-8-28 0,11 15-23 15,-14-13-39-15,15 20-82 0,-21-5-201 0,0-4-49 16,11 17 239-16</inkml:trace>
  <inkml:trace contextRef="#ctx0" brushRef="#br0" timeOffset="4334.9276">6449 12817 1616 0,'0'0'38'0,"0"0"-31"0,0 0-12 0,0 0 0 16,27 2 5-16,-27-2 9 0,34-5 7 0,-11 1 2 16,2-5 4-16,6 1-12 0,2-2-3 0,-2 0-7 15,3 1-1-15,-1 0 0 16,-3 2 1-16,-2 1-3 0,-3 1-1 0,-3-2-12 16,1 4-13-16,-5-4-6 0,3 8-18 0,-21-1-1 15,25-1-33-15,-25 1-12 0,0 0-58 0,0 0-75 16,-3 17-140-16,-1 5-58 0,-20-19 271 0</inkml:trace>
  <inkml:trace contextRef="#ctx0" brushRef="#br0" timeOffset="4493.7008">6429 13169 1000 0,'0'0'362'16,"-19"28"-273"-16,19-28-54 0,-9 23-5 0,9-23-1 16,0 0 3-16,0 0 3 0,32 19-1 0,-32-19-4 15,39-7-7-15,-10-7-8 0,6-3-8 0,10-7 0 16,8-7-7-16,6-7 5 0,8-4-8 0,5-4 7 15,3-5-20-15,4 3-16 0,-7-8-51 16,8 18-86-16,-24-22-153 0,3 12-221 0,5 9 27 16,-19-13 464-16</inkml:trace>
  <inkml:trace contextRef="#ctx0" brushRef="#br0" timeOffset="4703.2425">7441 12631 902 0,'-20'2'376'0,"-2"33"-147"0,-1-12-153 0,4 7-45 16,-1-1 22-16,3 4-21 0,-3 1-22 0,3 1 0 15,0 0-11-15,0 0 6 0,0 1-8 0,2-1 6 16,2 2-14-16,0-6-4 0,4 1-28 16,-4-9-16-16,9 2-24 0,4-25-18 0,-7 30-29 15,7-30-24-15,0 0-46 0,0 0-78 16,0 0-116-16,0 0 140 0,-7-34 254 0</inkml:trace>
  <inkml:trace contextRef="#ctx0" brushRef="#br0" timeOffset="4859.58">7159 12732 1118 0,'-25'-22'284'0,"25"22"-129"16,0 0-40-16,0 0-24 0,0 0-36 0,0 0-8 16,0 0-14-16,2 22-3 0,-2-22-6 15,17 32-5-15,-2-13-13 0,2-1-2 0,3-1-4 16,6-1-5-16,5-2-13 0,2-3-19 15,9 1-36-15,-3-12-44 0,15 15-84 0,-14-25-96 16,24 8-280-16,3 3 56 0,-9-16 387 0</inkml:trace>
  <inkml:trace contextRef="#ctx0" brushRef="#br0" timeOffset="5362.5956">8038 12673 789 0,'-2'-29'342'15,"2"29"-17"-15,-17 8-226 0,17-8-33 0,0 0-16 0,0 0-14 16,0 0-14-16,-23 20-17 0,23-20 30 0,-23 36-26 15,7-12 30-15,2 5-15 0,-3 2-9 16,2 1 6-16,-4 1-6 0,4 1 8 0,-2 0-8 16,2 1 4-16,-1-2-6 0,4-2 3 15,0-5-8-15,3-5 2 0,3-4-7 0,6-17-2 16,-5 19 0-16,5-19-2 0,0 0 0 0,0 0 0 16,0 0-1-16,22-1 3 0,-22 1 2 0,25-28-1 15,-10 0 3-15,4-4-5 0,0-7 5 0,2-2-5 16,-1-1 7-16,-1-2-5 0,-1 2 10 15,-1-1-11-15,-2 0-9 0,0 3 19 0,-2 0-19 16,-3 5 20-16,1 2-6 0,-2 4-6 0,-1 5 0 16,-1 3 0-16,-7 21 0 0,7-21 0 0,-7 21 0 15,0 0 0-15,0 0 0 0,0 0 0 0,0 0 0 16,0 0 0-16,17 30 0 0,-9-11 0 16,1 7 0-16,1 1 0 0,-1 7 0 0,0 3 0 15,1 3 0-15,-3 1 0 0,3 0 0 16,-3-1-6-16,3-2-13 0,1-1-2 0,2-1-22 15,-1-6-5-15,5 5-23 0,-5-13-33 0,14 16-115 16,-26-38-172-16,19 25-189 0,-2-8 36 0,-17-17 544 16</inkml:trace>
  <inkml:trace contextRef="#ctx0" brushRef="#br0" timeOffset="6042.9586">8013 12822 1213 0,'-20'-4'363'0,"20"4"-246"0,0 0-88 16,0 0-18-16,17 6 3 0,-17-6 6 0,22 1 8 16,-2 1 4-16,2-7-5 0,6 1-5 0,3-2-8 15,4-4-5-15,4 0-3 0,1-1-1 16,3-3 2-16,-2 3-5 0,0-1 2 0,-5 0-5 16,-1 1 3-16,-3 2-3 0,-4 0-14 0,-5 3 15 15,-4 0-16-15,-19 6 17 0,25-3 1 0,-25 3 1 16,0 0 5-16,0 0 7 0,0 0 1 0,0 0 0 15,-3 19 10-15,3-19-20 0,-17 26 11 0,17-26-15 16,-26 33-3-16,10-14 4 16,0 2-5-16,0 2 6 0,0 0-8 0,2 2 3 15,0 1-2-15,3-3 3 0,2-1 1 0,1-2 2 16,4-1-4-16,0-2 1 0,4-17-2 0,-1 25 4 16,1-25-4-16,0 0 0 0,0 0 0 0,0 0-1 15,0 0 0-15,24 6 1 0,-24-6 2 0,19-31 1 16,-5 8 2-16,-1-6-3 0,3-1 4 0,-1-1-7 15,-2-2 10-15,-1 3-4 0,-1-2 3 16,-1 3 0-16,-3-1-14 0,-2 2 18 0,0 0-18 16,-3 3 19-16,2 3-7 0,0 5 0 0,-4 17 1 15,4-21-5-15,-4 21 2 0,0 0-2 0,0 0 0 16,0 0 0-16,0 0-2 0,0 0 0 0,0 0-1 16,9 21 4-16,-9-21-1 0,10 29 1 0,-5-12-2 15,2 1-8-15,0-1 22 0,-7-17-24 16,21 31 21-16,-21-31-10 0,25 25-4 15,-25-25 4-15,31 17 3 0,-13-12-3 0,3-3 0 16,2-3 0-16,1-4 0 0,3-2 0 0,1-3 2 16,1-2-2-16,1-5-11 0,-2 1 13 0,-1-3-11 15,-4 0 23-15,-3-1-3 0,-3 0-5 0,-4 1-6 16,-2 2 0-16,-11 17 0 0,13-28 0 0,-13 28 0 16,5-18 0-16,-5 18 0 0,0 0 0 15,0 0 0-15,0 0 0 0,0 0 0 0,0 0 0 16,0 0 0-16,-20 12 0 0,20-12 0 0,-16 37 0 15,5-10 0-15,1 4 0 0,2 1 0 0,-2 0 0 16,4 2 0-16,0-5-10 0,1 3-10 16,1-6-1-16,4 1-7 0,1-5 1 0,7-1-13 15,-8-21-9-15,19 36-28 0,-19-36-35 0,34 26-77 16,-34-26-115-16,22-8-257 0,5 6 42 16,-8-18 430-16</inkml:trace>
  <inkml:trace contextRef="#ctx0" brushRef="#br0" timeOffset="6527.3367">9353 12698 1177 0,'0'0'376'16,"0"0"-273"-16,0 0-27 0,0 0-19 15,0 0-10-15,0 0-11 0,0 0-10 0,0 0-13 16,0 0-5-16,0 0-7 0,0 0-1 16,-12 23 3-16,12-23 4 0,1 21-2 0,-1-21 4 15,1 28-6-15,-1-28 1 0,0 31-3 0,0-14 4 16,-1 2-4-16,1 2 3 0,0 2-5 0,0-1 2 15,-1-2-1-15,1 1 3 0,-1-1-2 0,1 3 4 16,1-2-7-16,-2-2 6 0,2-2-7 16,-1-17 0-16,1 27 0 0,-1-27-3 0,4 18 0 15,-4-18-1-15,0 0 0 0,0 0-2 0,0 0 2 16,0 0 4-16,0 0 1 0,0 0 3 0,13-21 2 16,-12 5-4-16,2-5 4 0,-2-1-1 0,0-1 3 15,0-1-1-15,-1 1 2 0,2-2-5 16,-1-3 4-16,1-2-9 0,2-5 7 0,-1-3-6 15,4-3-9-15,-1-4 19 0,5-2-23 16,0-1 18-16,4-2-4 0,5 4-5 0,2 5 9 16,2 6-6-16,2 7 7 0,-3 6-4 0,0 7 5 15,-1 4 0-15,-3 5 3 0,-1 2-2 0,-18 4 1 16,30 4-2-16,-30-4-1 0,23 17 1 0,-23-17-4 16,19 27 2-16,-10-8-2 0,-3 0 4 0,-1 4-5 15,-3 2 4-15,-3 3-5 0,-2 1 2 16,-2 1-2-16,-2-1 6 0,-3-1-7 0,0-1-2 15,-3-3 19-15,-1 1-23 0,-1-3 23 16,-2 0-12-16,-2-4-3 0,-1-2 1 0,1-3-5 16,-2-2-6-16,2-3-14 0,0-4-17 0,19-4-34 15,-34-5-54-15,34 5-161 0,0 0-304 0,0 0 9 16,-12-22 377-16</inkml:trace>
  <inkml:trace contextRef="#ctx0" brushRef="#br0" timeOffset="7042.9767">10033 12493 1321 0,'0'0'120'0,"0"0"-78"0,0 0-9 0,0 0 8 16,0 0 6-16,0 0-1 0,0 0-4 16,0 0-4-16,0 0-3 0,0 0-3 0,12 17-5 15,-12-17 0-15,4 31-2 0,-6-10 1 0,-3 3-7 16,1 4 1-16,-6 1-7 0,1 2-6 0,-3-1 21 16,1 2-22-16,0-3 20 0,-1 0-10 0,2-2-7 15,2-3-8-15,-1-3-1 0,5-2 0 0,4-19 0 16,-8 30 0-16,8-30 0 0,3 19 0 15,-3-19 0-15,0 0 0 0,23 17 0 0,-23-17 0 16,31 4 0-16,-10-5 0 0,3-4 0 16,1-1 0-16,0-2 0 0,1-1-6 0,-1 1-28 15,-3 0-10-15,3 3-16 0,-7-4-28 0,7 11-54 16,-16-19-136-16,10 15-333 0,2-1 37 0,-21 3 365 16</inkml:trace>
  <inkml:trace contextRef="#ctx0" brushRef="#br0" timeOffset="7308.6114">10494 12550 1606 0,'0'0'121'0,"0"0"-56"15,-19-23-7-15,19 23-7 0,0 0-7 0,0 0-11 16,0 0-11-16,0 0-9 0,0 0-7 0,-6 26-3 15,3-8-3-15,0 7 5 0,-3 4-3 0,-1 2-4 16,-4 4 17-16,0 1-19 0,0 3 13 0,-1 0-9 16,2 0 0-16,0-4-1 0,4-2-7 0,2-4-6 15,1-1-10-15,1-2 1 0,5-3-17 0,-3-23-8 16,10 31-23-16,-10-31-30 0,22 13-60 16,-22-13-69-16,29-15-220 0,-11 5-98 0,-6-17 221 15</inkml:trace>
  <inkml:trace contextRef="#ctx0" brushRef="#br0" timeOffset="7511.7224">10546 12470 1611 0,'-30'-5'165'16,"30"5"-96"-16,0 0-32 0,0 0-11 0,0 0-13 16,0 0-7-16,0 0 1 0,0 0-1 0,20 8 1 15,-20-8-2-15,36-2-3 0,-12-3-1 0,3 0 0 16,-1-2-5-16,4 1-5 0,-2-2-9 0,3 3-11 15,-2-3-13-15,4 6-20 0,-7-6-28 0,5 12-45 16,-31-4-95-16,42-16-276 16,-24 18-47-16,-18-2 276 0</inkml:trace>
  <inkml:trace contextRef="#ctx0" brushRef="#br0" timeOffset="7714.8326">10449 12801 1150 0,'-17'-2'436'0,"17"2"-282"0,0 0-118 0,0 0-10 16,0 0 7-16,0 0 7 0,24 0-4 0,-24 0-4 15,32-16-4-15,-9 5-9 0,2-2-7 16,4-2-9-16,1 1-2 0,-2-1-6 0,-2 4-14 16,-4 2 7-16,0 3-24 0,-22 6 13 0,34-10-25 15,-34 10 0-15,28-1-31 0,-28 1-19 16,22 10-73-16,-22-10-225 0,0 0-170 0,0 0 62 15,-22 18 504-15</inkml:trace>
  <inkml:trace contextRef="#ctx0" brushRef="#br0" timeOffset="7855.4816">10383 13045 1639 0,'9'21'193'16,"-9"-21"-123"-16,0 0-26 0,0 0-12 0,0 0-12 16,0 0-1-16,21 5-1 0,1-14-6 15,6-3-12-15,8-3 0 0,4-4 0 16,2 0 0-16,3 1 0 0,1 1 0 0,-1-2-33 15,4 7-36-15,-9-11-81 0,23 15-353 0,-18-6-146 16,0 2 24-16,2 9 608 0</inkml:trace>
  <inkml:trace contextRef="#ctx0" brushRef="#br1" timeOffset="13202.4834">1238 13753 358 0,'0'0'67'0,"0"0"-15"16,19-13 30-16,-19 13 28 0,0 0 20 16,0 0-8-16,0 0-24 0,0 0-20 0,0 0-12 15,0 0-11-15,0 0-5 0,0 0-6 0,0 0-1 16,0 0-3-16,-14 17-1 0,14-17-2 0,0 0-3 15,0 0-9-15,0 0-7 0,-16 21-9 0,16-21-4 16,-7 22-2-16,7-22 1 0,-10 36-4 0,4-11 5 16,-3 5-8-16,1 4-8 0,-3 3 25 0,-1 6-24 15,-3 1 26-15,2 3-3 0,-2-3-5 16,4-1 12-16,0-4-6 0,4-4 5 16,2-6-11-16,4-6 3 0,1-23-10 0,5 23 1 15,-5-23-4-15,0 0 2 0,18 3 1 0,-18-3 2 16,19-14 10-16,-19 14 4 0,21-27 8 0,-9 5-3 15,-2-7-1-15,1-5-14 0,-1-6 4 0,0-1-10 16,0-4 9-16,1-1-12 0,-2 3-9 16,0-1 23-16,-1 1-24 0,-2 1 26 0,-1 3-7 15,-2 0-10-15,0 3 9 0,-3 2-10 0,1 3 7 16,-2 4-6-16,0 2 6 0,-1 6-5 0,2 19 4 16,-2-24-3-16,2 24 2 0,0 0 1 0,0 0-2 15,0 0 1-15,0 0-2 0,0 0-3 0,0 0 2 16,0 0 3-16,0 0 2 0,22 27 7 0,-22-27-4 15,22 31 2-15,-10-12-6 16,0-1 3-16,0 3-2 0,-1 0 3 0,0 0-2 16,1 1 0-16,-1-1-5 0,2-2 3 0,-13-19-4 15,31 29 2-15,-13-22 0 0,2-2 1 0,1-4 0 16,0-3-1-16,2-4 4 0,-1-3 0 0,0-4 2 16,0-1 0-16,-1-5 4 0,1 0 1 0,-3-3 6 15,-1-1-6-15,-1 2 3 0,-2-2-9 0,-4 1 6 16,0 1-8-16,-2 1 5 0,-1 3-6 15,-8 17 0-15,12-24 1 0,-12 24-2 0,0 0-1 16,0 0 0-16,0 0-1 0,0 0 0 16,0 0 2-16,0 0-3 0,13 26 3 0,-9 0-3 0,-2 5 4 15,0 4-4-15,-4 3 5 0,0 2-7 16,-2 1 3-16,2 1-11 0,-2-3-11 0,5-1 13 16,1-4-26-16,2-1 15 0,3-7-17 15,5 1-14-15,-1-10-10 0,9 7-44 0,-20-24-21 16,43 29-72-16,-43-29-67 0,40-6-237 0,-8 12 35 15,-32-6 416-15</inkml:trace>
  <inkml:trace contextRef="#ctx0" brushRef="#br1" timeOffset="13577.4594">2194 13800 1260 0,'0'0'107'15,"-15"-24"-77"-15,15 24-5 0,-23-13 8 0,23 13 4 16,-26-5 2-16,26 5-2 0,-29 5-3 0,29-5 1 15,-30 14-5-15,30-14 1 0,-26 28-3 0,14-9 3 16,-2 2-2-16,3 3-1 0,-3 3-6 0,4 0-16 16,2 1 19-16,2 4-22 0,1-4 22 0,3 1-10 15,0-4-7-15,4-2 0 0,1-5-7 16,3-1 2-16,-6-17-1 0,17 22-1 0,-17-22-3 16,23 13 2-16,-23-13-2 0,28 3 2 0,-28-3 1 15,33-13-1-15,-15 0 3 0,-1-5-4 0,3-3 3 16,-3-2-4-16,-1-2 2 0,0 1-5 0,-3 0 6 15,-1 1-4-15,-1 2-9 0,-4 2 26 16,-7 19-25-16,11-30 24 0,-11 30-12 16,3-20-1-16,-3 20 2 0,0 0-1 0,0 0 0 15,0 0 0-15,0 0-8 0,0 0-3 0,0 0-6 16,-11 17-2-16,11-17-3 0,-5 33-11 0,4-13 21 16,-2 1-36-16,5 3 16 0,-4-3-25 0,8 5-22 15,-6-26-16-15,13 43-47 0,-13-43-56 0,21 27-89 16,-7-6-192-16,-14-21 67 0,42 19 411 0</inkml:trace>
  <inkml:trace contextRef="#ctx0" brushRef="#br1" timeOffset="14117.546">2597 13776 1032 0,'-22'20'192'0,"-3"-17"-73"0,12 14-11 0,-11-7-27 15,9 9-11-15,-7-3-17 0,6 8-7 0,-5-2-9 16,5 2-17-16,-2-1 22 0,5 3-30 0,1 0 22 16,4 0-13-16,2 0-10 0,4-3 0 0,3 0-5 15,3-4-1-15,-4-19-6 0,16 27 2 0,-16-27-5 16,24 9 4-16,-24-9-2 0,30 0 2 0,-13-5 3 16,2-2-2-16,-1-4 3 0,0-1-3 15,0-2-3-15,-1-3 0 0,-2-1 1 0,-2-2-1 16,-2 1 5-16,-1-2-6 0,-2 3 6 0,-1 1-7 15,-7 17-14-15,7-24 10 0,-7 24-16 0,0 0 27 16,2-18-12-16,-2 18 19 0,0 0-15 16,0 0 3-16,0 0-7 0,0 0-17 0,-9 19 28 15,9-19-28-15,-8 33 36 0,5-9-9 0,-1 5-3 16,-1 3 8-16,0 3-11 0,0 1 8 16,0 4-8-16,1 0 9 0,-1 3-8 0,0 1 9 15,0-1-10-15,1 2 7 0,2-2-6 0,0-1 8 16,-2-3 8-16,-1-7-25 0,1-2 24 0,-1-2-24 15,1-6 13-15,1-3 8 0,3-19-3 0,-10 23 3 16,10-23-3-16,0 0-1 0,0 0 0 0,-19 14 0 16,19-14-2-16,0 0-3 0,-26-25 2 15,26 25-3-15,-20-30 4 0,10 12-2 0,-1-5-13 16,3 0 33-16,-1-3-23 0,3-1 24 0,1-2-8 16,3-3-10-16,2-1 3 0,3-5-6 0,5-3 6 15,5-4-9-15,4-2 9 0,4-3-11 0,4 3 8 16,2 1-16-16,2 9-7 0,-2-1-29 0,2 13-23 15,-9-6-30-15,11 21-92 0,-20-18-119 0,10 15-244 16,6 8 26-16,-27 5 499 0</inkml:trace>
  <inkml:trace contextRef="#ctx0" brushRef="#br1" timeOffset="14581.9628">2933 13879 1159 0,'0'0'273'0,"-24"2"-185"16,24-2-17-16,0 0-5 0,0 0-17 0,0 0-6 15,0 0-8-15,-20-8-7 16,20 8-6-16,0 0-8 0,0 0-6 0,0 0-6 15,-11 24 0-15,11-24-2 0,-6 30-8 0,1-13 29 16,2 6-23-16,-1-2 26 0,-1 3-11 0,2-2-5 16,-2-3 3-16,2-2-6 0,3-17 2 0,0 24-4 15,0-24-3-15,0 0-1 0,0 0 2 0,0 0 0 16,0 0 1-16,0 0 1 0,0 0-1 0,20 1 1 16,-20-1 1-16,11-22 1 0,-5 6-2 15,2-7 3-15,3-3-3 0,-1 0-9 0,2-1 17 16,1-1-22-16,1 3 19 0,-1-1-8 0,1 5-1 15,-2 1 4-15,-12 20-4 0,20-29 3 16,-20 29-3-16,0 0 2 0,19-18 0 0,-19 18-2 16,0 0 1-16,0 0-3 0,0 0 0 0,13 24 2 15,-13-24 3-15,6 37-2 0,-3-16 2 0,-1 3-4 16,-1 2-8-16,2-2 18 0,0-1-23 16,1 0 13-16,1-2-15 0,2-1-9 0,-7-20-11 15,16 34-15-15,-16-34-15 0,21 29-34 0,-21-29-42 16,25 22-115-16,-25-22-221 0,0 0-62 0,33 17 308 15</inkml:trace>
  <inkml:trace contextRef="#ctx0" brushRef="#br1" timeOffset="14946.1753">3254 13861 1085 0,'0'0'339'16,"-13"20"-263"-16,13-20-28 0,0 21 3 0,0-21-9 15,0 0-6-15,18 20-8 0,-18-20-4 16,25 6-1-16,-5-6-5 0,-1-5 1 16,5-1-3-16,-1-4 0 0,3-1 0 0,0-4-1 15,2-2-8-15,0-1 0 0,0-1-8 0,-3-2 2 16,-2 3-3-16,-6 0 3 0,-17 18-1 0,22-27 5 16,-22 27-2-16,4-19 6 0,-4 19 1 0,0 0 3 15,-15-22-3-15,15 22-1 0,-23-7-8 0,23 7 1 16,-30 6-1-16,13 2-3 0,-1 5 4 15,-2 1-2-15,1 4 3 0,1 3-1 0,-1 2 6 0,1 3-10 16,2 3 8-16,2 0-9 0,3-1-5 16,2-2 24-16,4-5-27 0,3 0 25 0,3-3-15 15,3-1-1-15,-4-17 2 0,14 28-7 0,-14-28-5 16,26 16-11-16,-26-16-6 0,35 3-12 0,-17-10-20 16,13 4-29-16,-11-17-60 0,24 16-109 0,-22-24-122 15,9 4-153-15,15 10 172 0,-16-26 362 16</inkml:trace>
  <inkml:trace contextRef="#ctx0" brushRef="#br1" timeOffset="15305.5599">3963 13674 1199 0,'-19'-7'222'0,"19"7"-137"0,-33 9-14 0,33-9-1 16,-34 13-17-16,34-13-8 0,-37 17-5 15,20-6-3-15,-1-2-4 0,18-9-5 0,-32 23-8 16,32-23-1-16,-29 29-7 0,17-12 2 0,1 0-7 15,3 1-1-15,8-18-4 0,-13 31 0 0,13-31-2 16,-4 24 0-16,4-24-3 0,0 0 4 0,10 23-5 16,-10-23 3-16,0 0 1 0,26 14-4 0,-26-14 4 15,27-3 1-15,-27 3 0 0,29-12 1 16,-29 12-1-16,26-10-2 0,-26 10-1 0,21-7 0 16,-21 7 1-16,0 0 1 0,22-5 0 15,-22 5 1-15,0 0 1 0,0 0-3 0,17 7-1 16,-17-7 1-16,0 0-1 0,4 18 4 0,-4-18-2 15,-1 21-11-15,1-21 23 0,-5 30-24 0,1-13 24 16,-1 1-9-16,-1 0-4 0,6-18 2 0,-14 32-4 16,14-32-3-16,-10 26-5 0,10-26-9 15,-6 21-11-15,6-21-12 0,0 0-14 0,0 0-21 16,12 18-32-16,-12-18-60 0,26-12-124 0,-26 12-246 16,30-36 14-16,0 22 460 0</inkml:trace>
  <inkml:trace contextRef="#ctx0" brushRef="#br1" timeOffset="15493.1237">4201 13717 1142 0,'0'0'322'0,"-13"19"-210"15,13-19-34-15,-21 22-8 0,21-22-24 0,-21 35-5 16,10-16-10-16,2 4-10 0,1 1-6 0,0 4 1 16,2-1-15-16,1-3-7 0,2 0 20 0,-1-3-28 15,3-1 28-15,0-2-17 0,1-1-5 0,0-17-17 16,3 28-1-16,-3-28-4 0,11 20-16 15,-11-20 0-15,0 0-31 0,0 0-30 0,33 4-57 16,-34-25-91-16,15 1-240 0,-14 20 6 0,20-48 358 16</inkml:trace>
  <inkml:trace contextRef="#ctx0" brushRef="#br1" timeOffset="15602.4208">4158 13680 689 0,'-19'-27'165'0,"13"7"-38"15,-8-4-12-15,14 24-22 0,-15-23-34 16,15 23-23-16,0 0-15 0,-21-8-18 0,21 8-25 15,0 0-51-15,0 0-115 0,-15 25-210 0,15-25-73 16,0 0 316-16</inkml:trace>
  <inkml:trace contextRef="#ctx0" brushRef="#br1" timeOffset="16164.9299">4530 13734 1165 0,'-18'0'140'0,"18"0"-33"16,-20 19-16-16,20-19-15 0,-17 24-17 0,11-7-9 16,6-17-9-16,-15 33-2 0,15-33-6 0,-13 34-1 15,9-16-14-15,2 1 0 0,1 0-6 0,1-19-17 16,3 29 29-16,-3-29-30 0,10 21 23 0,-10-21-12 15,0 0-5-15,22 19 2 0,-22-19 0 16,21 2 1-16,-21-2-1 0,23-6 0 0,-23 6 2 16,24-16-2-16,-24 16-12 0,23-24 26 0,-23 24-25 15,22-34 23-15,-11 13-11 0,0-1-4 16,-1-1 3-16,1-1-2 0,-2 2 2 0,1 2-4 16,-1 1 5-16,-9 19-6 0,17-31 6 0,-17 31-4 15,14-19 0-15,-14 19 0 0,0 0-1 0,0 0-2 16,20-11-2-16,-20 11 1 0,0 0-2 15,12 19 6-15,-12-19-2 0,10 34 4 0,-8-12-3 16,-1 2 4-16,0 2-4 0,1-1 3 0,-2 0-7 16,1-2 1-16,1 0-11 0,2-6-17 0,-4-17 16 15,13 26-42-15,-13-26 3 0,20 13-50 0,3 2-83 16,-23-15-142-16,21-17-237 0,2 14 53 0,-11-20 497 16</inkml:trace>
  <inkml:trace contextRef="#ctx0" brushRef="#br1" timeOffset="16664.9389">5021 13701 1558 0,'0'0'71'15,"-22"6"-29"-15,22-6-8 0,-18 12-8 0,18-12-7 16,-19 22 0-16,19-22-3 0,-20 31 3 16,12-13-5-16,0 2-2 0,2 2-1 0,1-1 1 15,0-1-3-15,2 1 4 0,-1 0-6 0,1-2-14 16,0-2 27-16,3-17-27 0,-2 28 24 0,2-28-13 15,0 17-3-15,0-17 0 0,0 0-3 16,0 0 1-16,0 0 0 0,0 0-2 0,0 0 2 16,0 0 1-16,20-14-11 0,-20 14 10 0,19-29-11 15,-9 9 25-15,1-3-13 0,0-1 14 16,0 0-11-16,-1 1-5 0,-1 0 5 0,-1 2-5 16,-1 4 5-16,-7 17-5 0,10-26 3 0,-10 26 0 15,0 0-1-15,0 0 2 0,0 0 0 0,0 0 1 16,0 0-2-16,0 0-1 0,0 0-1 0,0 0-1 15,0 0 2-15,9 20 2 0,-9-20-3 0,3 28 4 16,-3-28-4-16,8 27 2 0,-8-27-3 0,9 19 1 16,-9-19-1-16,0 0 1 15,22 16-2-15,-22-16 4 0,18 2-5 0,-18-2 3 16,26-8 3-16,-26 8-5 0,29-23 7 0,-29 23-4 16,33-30 2-16,-18 13-2 0,-15 17 4 0,24-29 0 15,-24 29 5-15,18-23-1 0,-18 23 0 0,0 0-1 16,14-20-1-16,-14 20-1 0,0 0 1 0,0 0-4 15,0 0-2-15,0 0 1 0,0 0-5 16,0 0 4-16,3 20 1 0,-3-20 0 0,0 27-3 16,-1-8 4-16,1-1-7 0,-1 0-2 0,1 1-13 15,0-2-10-15,3 5-27 0,-3-22-22 0,10 40-53 16,-10-40-147-16,1 22-313 0,-1-22 31 0,9 19 354 16</inkml:trace>
  <inkml:trace contextRef="#ctx0" brushRef="#br1" timeOffset="17211.8731">6088 13667 1438 0,'0'0'130'0,"0"0"-81"0,0 0-13 15,0 0-6-15,0 0-4 0,0 0-10 0,0 0-6 16,0 0-3-16,0 0-5 0,-4 28-1 0,3-10 3 16,-2 4-6-16,0 4 8 0,-3 5-10 15,-2-1 6-15,1 3-6 0,0-2 3 0,2-2 11 16,0-2-34-16,1-1 12 0,-2-6-45 0,6 3-10 16,0-23-25-16,0 30-51 0,0-30-45 15,0 0-54-15,0 0-55 0,0 0-117 0,0 0 195 16,5-24 219-16</inkml:trace>
  <inkml:trace contextRef="#ctx0" brushRef="#br1" timeOffset="17352.4581">6043 13879 723 0,'-16'-20'266'16,"16"20"-52"-16,-22-23-51 0,22 23-22 0,0 0-24 15,-17-14-20-15,17 14-19 0,0 0-18 0,0 0-11 16,0 0-19-16,0 0-12 0,0 0-10 0,0 0-6 16,0 0-2-16,0 0-1 0,0 0 0 0,29-10-5 15,-6 5-6-15,6 1-16 0,2-7-23 0,10 6-42 16,-8-17-80-16,23 21-215 0,-12-10-208 15,1-6 53-15,7 12 470 0</inkml:trace>
  <inkml:trace contextRef="#ctx0" brushRef="#br1" timeOffset="17868.0879">7023 13510 923 0,'0'0'207'0,"-18"-5"-159"0,18 5-13 16,0 0 8-16,-19 7 3 0,19-7-4 0,-23 17-5 16,6-7 0-16,17-10 10 0,-31 29 6 0,18-6 6 15,-6-5-4-15,4 11 5 0,-4-4-11 16,3 6 2-16,-2-3-12 0,5 4-4 0,-2-2-11 16,5 3 2-16,0 0-11 0,6-3 3 15,1-3-10-15,6-2-13 0,3-6 22 0,5-1-26 16,-11-18 25-16,32 31-12 0,-10-22-3 0,4-4 1 15,2-4-1-15,3-5 0 0,4-5 1 0,2-5 0 16,2-3-13-16,0-5 28 0,-4-4-21 0,-3 1 19 16,-4-5-4-16,-4-2-9 0,-6 1 5 15,-3 1-6-15,-6-3 7 0,-5 2-8 0,-2-2 4 16,-6 2-5-16,-2 0 5 0,-4 1-5 0,-3 3 4 16,-3 3-4-16,-3 4 0 0,-3 0-5 0,-1 3 0 15,-3 3-5-15,2 3 1 0,-2 3-3 0,4 5 0 16,2 2-3-16,3 5-6 0,17-4-7 0,-24 15-14 15,24-15-15-15,-7 31-34 16,7-31-43-16,11 38-125 0,-13-20-211 0,2-18-71 16,35 40 228-16</inkml:trace>
  <inkml:trace contextRef="#ctx0" brushRef="#br1" timeOffset="18371.334">7692 13605 806 0,'0'0'261'0,"0"0"-153"0,-31 23-33 0,19-3-9 16,-7-3-24-16,2 8-14 0,-6 0-15 0,2 4 6 15,-2 2-7-15,1-1 9 0,-1 0-12 0,2 3 3 32,0-5 8-32,3-2-14 0,2-4 13 15,3-4-33-15,13-18 13 0,-15 20-26 0,15-20-15 16,0 0-18-16,0 0-19 0,0 0 1 0,20-20-13 15,-13-3 1-15,11 7-41 0,-7-10 1 0,6 4 8 16,-4-4 31-16,-1 0 46 0,-3 2 34 0,-1 1 43 16,-2 2 33-16,-5 1 41 0,-1 20 32 0,-4-32 16 15,4 32 9-15,-11-17-15 0,11 17-16 0,0 0-25 16,0 0-23-16,-26 0-24 0,26 0-16 16,0 0-16-16,-19 22-7 0,19-22-8 0,-7 26-3 15,7-26-2-15,1 31 0 0,3-14-6 0,2 0 3 16,4 0-7-16,-10-17 3 0,30 29-6 15,-9-19-5-15,3-1-15 0,1-5-14 0,9 4-34 16,-8-13-24-16,17 15-58 0,-18-22-85 0,19 11-161 16,-5 1-113-16,-10-18 242 0</inkml:trace>
  <inkml:trace contextRef="#ctx0" brushRef="#br1" timeOffset="18827.0249">7958 13631 1414 0,'-13'19'87'0,"13"-19"-44"16,-23 15 0-16,23-15-2 0,-21 24-7 16,21-24-3-16,-18 35 2 0,8-17-4 0,5 5 4 15,0-2-9-15,5 3 3 0,0-2-8 0,3-2 2 16,1-1-7-16,-4-19-2 0,16 27-6 0,-16-27 0 16,25 16-2-16,-25-16 0 0,30 6 0 0,-12-7-4 15,1-4 2-15,1-4-2 0,1-4 3 0,0-4-2 16,-2-1 3-16,-2-3-5 0,0 0 4 15,0-2-5-15,-2 1 6 0,-2 3-6 0,-1 0 5 16,-3 2-3-16,-9 17-1 0,16-25-1 0,-16 25 0 16,0 0 2-16,0 0 1 0,0 0 1 0,0 0-3 15,0 0 1-15,0 0-3 0,8 18 3 0,-10 4-2 16,-1 6 5-16,-2 6-6 0,-1 2 8 0,0 6-8 16,-1 1-16-16,-2 3 19 0,1 2-20 15,-3 2 23-15,-1-1 3 0,-2 1-7 16,1-4 10-16,0-3-5 0,-1-3 8 0,3-6-11 15,0-4 9-15,0-6-9 0,3-3 5 0,8-21 4 16,-17 27-3-16,17-27 6 0,0 0 3 0,-22 12-4 16,22-12 0-16,0 0-9 0,-20-16-3 0,20 16 0 15,-15-28-2-15,9 9 6 16,-2-5-9-16,3-3-2 0,2-2-14 0,0-1-8 16,1-2-14-16,4 2-10 0,-4-5-20 15,8 10-31-15,-11-19-74 0,22 25-132 0,-11-13-243 16,0-4 19-16,10 17 420 0</inkml:trace>
  <inkml:trace contextRef="#ctx0" brushRef="#br1" timeOffset="19478.2444">8718 13609 771 0,'0'0'256'0,"-23"2"-130"0,23-2-24 16,0 0-4-16,0 0-19 0,-22 5-19 0,22-5-8 16,-22 4-1-16,22-4 4 0,-29 7-5 15,29-7-5-15,-32 12-5 0,32-12-4 0,-32 18-4 16,15-4 2-16,-3-1-6 0,3 4-1 0,17-17-8 16,-30 33-3-16,30-33-8 0,-23 31-1 0,23-31-4 15,-15 29 0-15,15-29-2 0,-6 24 0 0,6-24-1 16,1 17 2-16,-1-17-2 0,0 0 2 15,17 12 0-15,-17-12-2 0,20 0 1 0,-20 0 0 16,26-12 1-16,-9 1-1 0,2-3 1 0,0-3-3 16,1-2 2-16,-2-2-2 0,0 0 4 0,0 0-7 15,-2-1 2-15,1 1-2 0,-2 2 3 0,-15 19 0 16,22-28 2-16,-22 28-2 0,0 0 2 16,15-18-2-16,-15 18 0 0,0 0-1 0,0 0-2 15,0 0-2-15,0 0 4 0,0 29 1 16,0-5 0-16,0 4 8 0,0 6-10 0,-1 5 5 15,-1 3-5-15,-2 5 4 0,2 1 10 0,-2 3-18 16,2-1 18-16,-2-1-17 0,-1-1 4 0,-1-4 8 16,0-1-6-16,-1-3 10 0,-1-3-12 0,0-2 9 15,-3-5-2-15,-1-3 4 0,0-6 0 0,12-21-3 16,-24 27-6-16,24-27 0 0,-23 16 0 16,23-16 0-16,-25 1 0 0,25-1 0 0,-28-13 0 15,11-2 0-15,2-1-22 0,-1-9-12 0,4 2-14 16,-1-6-20-16,8 6-29 0,-10-15-63 0,25 21-138 15,-14-15-285-15,6-4 26 0,6 11 378 0</inkml:trace>
  <inkml:trace contextRef="#ctx0" brushRef="#br1" timeOffset="20013.301">9021 13720 1303 0,'0'0'148'15,"0"0"-79"-15,0 0-10 0,2 24 0 0,-2-24-15 16,0 0-9-16,26 19-9 0,-26-19-1 0,27 8 0 16,-10-3-4-16,-17-5-4 0,34-1-2 0,-16 0-7 15,0-3-2-15,0-2-2 0,-18 6-3 0,31-12 1 16,-31 12-2-16,29-17 3 0,-29 17-2 15,24-20 1-15,-24 20-2 0,16-24 1 0,-16 24-2 16,6-29 3-16,-6 29 0 0,-2-26 2 0,2 26-2 16,-10-22 2-16,10 22-3 0,-22-19 4 0,22 19-3 15,-30-9-1-15,12 9 3 0,-2 5-3 16,-1 1 5-16,1 4 3 0,-1 3 2 0,0 0-1 16,3 4 2-16,1 0-3 0,1 2 1 0,4 1-6 15,4-2 5-15,2-1-6 0,6-17 0 16,-3 30-3-16,3-30-1 0,11 27-2 0,-11-27 3 15,27 21-1-15,-8-12 3 0,4-4-10 0,4-4-5 16,4-1-9-16,1-6-14 0,6 0-12 0,-1-7-17 16,6 5-29-16,-9-13-31 0,14 15-40 0,-20-20-56 15,18 21-57-15,-14-3-184 0,-7-16 35 0,13 19 408 16</inkml:trace>
  <inkml:trace contextRef="#ctx0" brushRef="#br1" timeOffset="20310.1841">9603 13607 1094 0,'-30'-8'285'0,"30"8"-158"15,-22 10-45-15,22-10-13 0,-24 18-27 0,24-18-12 16,-24 27-9-16,13-10-2 0,-2 0-4 0,5 1 3 16,-2 1-7-16,3 2 5 0,2-3-4 0,1 2 6 15,4-20-7-15,0 32 2 0,0-32-3 16,5 19-4-16,-5-19 1 0,0 0-2 0,21 14 2 16,-21-14 3-16,22-3 1 0,-22 3 1 0,30-19 1 15,-13 2-4-15,3-5 6 0,0-1-5 0,0 0 5 16,-2 1-6-16,-1 3 3 0,-4 2-6 0,-13 17 1 15,24-30-7-15,-24 30 0 0,18-21 0 16,-18 21 0-16,0 0 0 0,0 0 0 0,0 0 0 16,0 0 0-16,0 0 0 0,0 0 0 15,18 10 0-15,-18-10 0 0,5 31 0 0,-3-9-5 16,0-1-14-16,0 2-13 0,0-3-7 0,5 3-25 16,-5-6-16-16,13 10-47 0,-15-27-74 0,31 31-166 15,-10-16-212-15,0-9 74 0,15 12 477 0</inkml:trace>
  <inkml:trace contextRef="#ctx0" brushRef="#br1" timeOffset="21560.2115">10837 13636 1056 0,'0'0'157'0,"0"0"-83"0,-17-2-26 15,17 2-9-15,0 0-17 0,0 0-12 16,0 0-2-16,0 0 3 0,0 0 6 0,25 4 5 16,-25-4 2-16,27-6 0 0,-27 6 2 0,32-10-5 15,-14 4-4-15,4 1-6 0,1 1-5 16,0-1-3-16,2 0-2 0,1 1 0 0,1 1-1 16,-1 0 0-16,2 2 0 0,2 0 1 0,-1 1 1 15,0 0 0-15,1 0-1 0,0 0-1 0,0 0 0 16,2 1 0-16,-1-1-1 0,3 0 1 0,3-1 0 15,-1 0 0-15,1-2 0 0,2 1 0 0,0-1 1 16,2 0-1-16,0 0 2 0,3 1 0 0,2 0 3 16,0 0 2-16,1 2 0 0,0 2 1 15,1 0-5-15,-1 2 1 0,0 0-1 16,1 2-1-16,0 2 2 0,0-1 1 0,-1 0 1 16,2 2 7-16,1-1-2 0,2 1 4 0,-1-3-1 15,6 1 2-15,-2-3 1 0,3 0 2 0,2-4-2 16,3 2-2-16,1-5-3 0,0 0-2 0,2-4-3 15,1 1-2-15,1-1 2 0,2 0-5 0,-1-2 3 16,2 2-4-16,-2 0 2 0,-1 0-2 16,-1-1 2-16,-3 0-3 0,1 2 3 0,-3 1-3 15,-2 0 0-15,-2 3 1 0,-4-1-2 0,-2 2 2 16,-2 1-1-16,-3-1 0 0,-4 1 0 0,-3 0 0 16,-4 1 1-16,-3-1-1 0,-2-1 1 0,-3 0-1 15,-3-2 1-15,0 2-1 0,-6 0 0 16,2-3 0-16,-4 2 1 0,1-2-1 15,-18 4 1-15,30-7 0 0,-30 7-1 0,26-8-1 16,-26 8 1-16,22-6-1 0,-22 6 2 0,17-4 0 16,-17 4 0-16,0 0-2 0,17-4-3 0,-17 4-3 15,0 0 1-15,0 0-1 0,19 1 0 0,-19-1 2 16,0 0 1-16,0 0 0 0,0 0 1 0,0 0 1 16,0 0 0-16,0 0 2 0,0 0 2 0,0 0 2 15,0 0 5-15,0 0 3 0,0 0 0 16,0 0-2-16,0 0-5 0,0 0-4 0,-18 3 1 15,18-3 0-15,-17-3 0 0,17 3-1 16,-19-6 2-16,19 6-1 0,-22-8 4 0,22 8-1 16,-27-9 2-16,27 9-1 0,-29-10 2 0,29 10-3 15,-28-14 0-15,28 14-1 0,-32-14 1 0,32 14 1 16,-29-15 2-16,29 15-1 0,-27-13-2 0,27 13-1 16,-24-12-3-16,24 12 0 0,-18-10 3 15,18 10-2-15,0 0 4 0,-19-8-2 0,19 8-4 16,0 0 2-16,0 0-3 0,0 0-1 0,0 0 1 15,0 0-3-15,0 0-1 0,0 0 1 0,0 0 0 16,0 0 3-16,0 0 2 0,28 14 0 0,-8-13 2 16,1-1-2-16,2-1-1 0,3-1 1 0,6 1-1 15,2-2-1-15,1 2 1 16,3 1-1-16,-2 1 0 0,1 2 1 0,-2 1 0 16,-2 2 0-16,-3 2 2 0,-2 1-2 0,-4 4-1 15,-4-1 3-15,-3 2-6 0,-17-14 6 0,25 30-3 16,-25-30 2-16,8 32-1 0,-9-14 4 0,-6 0 1 15,-3 3 6-15,-6 0-3 0,-3 1 5 0,-5 0-4 16,-3 0 2-16,-5-1-3 0,-1-1 0 0,-5 0-5 16,-2 0-1-16,0-1-2 0,-2-1 0 15,3-2 0-15,2-3 0 0,7-3 0 0,4-3-1 16,7-4-7-16,19-3-6 0,-23 0-16 0,23 0-15 16,0 0-24-16,0-29-31 0,22 21-79 0,-14-26-183 15,26 11-219-15,6-1 20 0,-1-11 465 16</inkml:trace>
  <inkml:trace contextRef="#ctx0" brushRef="#br1" timeOffset="22497.7455">15362 13235 1115 0,'-10'-24'326'15,"10"24"-256"-15,0 0-34 0,-11-18-7 16,11 18 3-16,0 0 2 0,0 0 0 0,0 0-5 16,0 0-8-16,-21-12-7 0,21 12-9 0,0 0 0 15,-24 31 1-15,16-11 9 0,-6 5-3 16,1 7-11-16,-4 0 28 0,1 7-24 0,-2-2 25 15,2 6-3-15,-2-3-9 0,0 0 7 0,2-4-8 16,1-2 4-16,4-6-10 0,4-6 0 0,7-22-10 16,-7 25 1-16,7-25-3 0,0 0 0 15,0 0 1-15,0 0 0 0,18 6 0 0,-18-6 1 16,19-16 2-16,-19 16-2 0,27-35 3 0,-10 8-4 16,1-2 2-16,1-2-4 0,-2-3 5 0,1 0-6 15,-2 0 6-15,-1-1-5 0,0 1-6 0,-2 0 21 16,-2 2-21-16,-2 0 20 0,-3 3-8 0,0 3-5 15,-2-2 3-15,-1 5-2 0,0 1 2 16,-1 4-2-16,-2 18 1 0,1-23-1 16,-1 23 1-16,0 0 2 0,0 0 2 0,0 0-1 15,0 0-2-15,0 0-2 0,0 0-2 0,0 0 3 16,8 21 0-16,-8-21 1 0,9 30-2 0,-4-13 1 16,3 0-3-16,-8-17 3 0,18 29-3 0,-18-29 4 15,23 26-2-15,-23-26 2 0,32 20 1 0,-13-14-1 16,2-4 1-16,1-1-1 0,-2-5 5 15,6-3-2-15,-1-2-5 0,3-3 0 0,1-2 0 16,1-1 0-16,-4-3 0 0,0 1 0 0,-5-2 0 16,-2 1 0-16,-19 18 0 0,31-30 0 0,-31 30 0 15,21-22 0-15,-21 22 0 0,0 0 0 16,0 0 0-16,0 0 0 0,0 0 0 0,0 0 0 16,0 0 0-16,0 0 0 0,10 26 0 0,-11-3 0 15,-3 7 0-15,-2 3 0 0,-1 0 0 16,0 3 0-16,-1-1 0 0,2-2 0 0,5 1 0 15,1-3-5-15,5-4-16 0,2-1-5 0,4-1-10 16,1-5-8-16,6 1-17 0,-18-21-19 0,43 28-35 16,-43-28-60-16,55 15-110 0,-35-13-254 0,11-9 26 15,5 7 367-15</inkml:trace>
  <inkml:trace contextRef="#ctx0" brushRef="#br1" timeOffset="22875.5354">16262 13325 1083 0,'-18'-9'348'0,"3"-9"-283"0,15 18-24 0,-16-30-11 16,16 30 8-16,-19-22-5 0,19 22 4 0,-22-11 6 16,22 11 0-16,-25 2 1 0,25-2-13 0,-26 9-8 15,26-9-1-15,-31 22-3 0,17-5-14 16,-2 2 27-16,0 4-26 0,0 0 25 0,2 3-11 16,0-1-10-16,2-1 2 0,2 0-8 0,2-2 5 15,2-1-8-15,3-2 4 0,3-19-4 0,4 28 1 16,-4-28-1-16,13 20-1 0,-13-20-1 0,26 11 1 15,-8-9-1-15,2-5 1 0,3-3 0 16,1-5-2-16,0-2 3 0,2-4-3 0,-3-1 1 16,1-3-2-16,-2 0 3 0,1-1-3 15,-2 0 6-15,-3 0-7 0,-2 3 7 0,-3-1-6 16,-13 20-6-16,20-30 6 0,-20 30-6 0,10-17 8 16,-10 17 1-16,0 0 2 0,0 0 0 0,0 0-1 15,0 0-2-15,0 0-2 0,0 0 4 0,-19 14-9 16,19-14 8-16,-15 33-9 0,7-12 1 0,1 0-3 15,3 2-8-15,1-2-3 0,3 4-21 16,-2-6-8-16,9 4-23 0,-7-23-18 0,18 36-28 16,-18-36-35-16,30 26-62 0,-30-26-47 0,37-4-190 15,-3 12 34-15,-14-22 382 0</inkml:trace>
  <inkml:trace contextRef="#ctx0" brushRef="#br1" timeOffset="23407.2816">16656 13326 1338 0,'-21'-11'187'0,"0"-5"-97"0,21 16-11 16,-29-15-12-16,29 15-21 0,-29-8-8 0,29 8-7 16,-29-1-3-16,29 1-7 0,-28 9-4 0,28-9-22 15,-27 19 14-15,27-19-16 0,-25 33 25 0,14-12-6 16,0 1 7-16,2 4-7 0,3 0-5 16,0 1 2-16,4-1-6 0,2-1 3 0,2-4-7 15,2-4 5-15,-4-17-4 0,13 26 2 16,-13-26 0-16,24 15-1 0,-24-15 1 0,31 5-2 15,-31-5 1-15,29-8-1 0,-12-1 1 0,-17 9-1 16,33-26 2-16,-15 9-3 0,-2-4 3 0,0 1-3 16,-2-2 2-16,0-1-2 0,-1 4 3 0,-1-1-4 15,-1 3 2-15,-11 17-7 0,16-27 0 0,-16 27-2 16,0 0 3-16,11-17 1 0,-11 17 2 16,0 0 0-16,0 0 3 0,-1 18-1 0,1-18-2 15,-5 36 2-15,0-12-5 0,-1 6 6 0,-4 4-6 16,2 4 7-16,-3 3-6 0,-1 2 6 15,-1 6-19-15,1-2 11 0,0 3-7 0,-1-3 11 16,-1-1 4-16,2-4-5 0,0-3 17 0,1-2-20 16,1-5 21-16,-1-5-10 0,0-4-4 0,3-2 5 15,8-21-4-15,-20 28 1 0,20-28-3 16,0 0 3-16,-23 20 1 0,23-20 2 0,0 0-1 16,-17-4-2-16,17 4 0 0,-12-21 0 0,12 21 2 15,-10-31 1-15,8 10 2 0,1-2-3 0,1-2-10 16,2-3 20-16,1-1-19 0,0-4 16 0,3-4-6 15,0-2-7-15,3-2 4 0,2-2-5 0,2-1 5 16,2-1-6-16,2 5 1 0,-1 1-15 16,2 12-4-16,-3 4-16 0,-15 23-9 15,26-33-21-15,-26 33-35 0,20-27-78 0,7 32-202 16,-27-5-182-16,30-14 22 0,-6 19 496 0</inkml:trace>
  <inkml:trace contextRef="#ctx0" brushRef="#br1" timeOffset="23963.9284">17073 13299 1392 0,'0'0'75'0,"-17"3"-24"15,17-3-22-15,0 0 11 0,-18 5-9 0,18-5-21 16,0 0 41-16,-15 19-29 0,15-19 23 0,-15 17 2 16,15-17-10-16,-12 19 1 0,12-19-10 15,-11 20-2-15,11-20-5 0,-9 19 0 0,9-19-7 16,-9 23 0-16,9-23-6 0,-12 29 0 0,5-12-4 15,-2 1 2-15,2 1-2 0,-2 1 4 16,1-1-3-16,1 1 3 0,-1-2-5 0,8-18-2 16,-11 26-1-16,11-26 0 0,0 0 0 0,0 0 0 15,0 0 0-15,0 0 0 0,0 0 0 0,0 0 0 16,17-13 0-16,-6-4 0 0,4-5 0 16,2-4 0-16,1-3 0 0,0-2 0 0,2 2 0 15,-2-1 0-15,3 0 0 0,-3 4 0 0,-2 1 0 16,1 2 0-16,-1 4 0 0,-1-2 0 0,-15 21 0 15,31-28 0-15,-31 28 0 0,19-13 0 0,-19 13 0 16,0 0 0-16,0 0 0 0,17 9 0 0,-17-9 0 16,9 30 0-16,-6-10 0 0,-3 8 0 15,0 0 0-15,0 5 0 0,0-1 0 0,3 1 0 16,-2 0 0-16,2-4 0 0,3 0 0 0,1-5 0 16,4-2-24-16,1-3-12 0,6 0-18 15,1-8-17-15,7 6-41 0,-26-17-55 0,56 13-146 16,-28-13-267-16,-1-10 41 0,6 10 389 0</inkml:trace>
  <inkml:trace contextRef="#ctx0" brushRef="#br1" timeOffset="24333.7339">17373 13348 1537 0,'-17'-4'101'15,"17"4"-51"-15,0 0-19 0,0 0-10 16,0 0-15-16,0 0 5 0,0 0 6 0,16 21 8 15,-16-21 2-15,29 11-1 0,-12-8-5 16,4 1 0-16,1-2-1 0,1 0-4 0,1-2-5 16,1 0-4-16,-2 0-5 0,-3 0 1 0,0-3-3 15,-2 1 0-15,-18 2 2 0,30-6-2 0,-30 6 2 16,25-11-2-16,-25 11 1 0,19-18-1 0,-19 18-8 16,14-22 9-16,-14 22-6 0,6-22 27 0,-6 22-15 15,-4-22 16-15,4 22-19 0,-10-21-2 16,10 21 2-16,-15-17-2 0,15 17 2 15,-22-10-1-15,22 10 1 0,-28 1-1 0,28-1-2 16,-33 13 0-16,15 0-2 0,-2 2 1 0,-1 5 7 16,1 3-22-16,-3 2 22 0,3 4-21 0,2 0 12 15,2-1 4-15,5 0-3 0,2-4 2 0,4-1-3 16,5-3 1-16,3 0-7 0,-3-20-3 0,23 31-9 16,-6-20-6-16,8 0-11 0,0-9-16 15,12 4-25-15,-6-15-42 0,22 16-123 0,-22-14-277 16,18-7-44-16,4 6 238 0</inkml:trace>
  <inkml:trace contextRef="#ctx0" brushRef="#br1" timeOffset="24677.4576">18147 13269 1572 0,'0'0'95'15,"-42"3"-42"-15,24-1-10 0,-3-1-7 0,3 5-10 16,-1 0-8-16,2 4-25 0,-1 1 27 0,2 3-32 15,16-14 26-15,-28 33-9 0,16-16-3 0,12-17 6 16,-17 31-4-16,17-31 1 0,-10 27-5 0,10-27 1 16,1 21-3-16,-1-21 3 0,0 0-4 15,20 19 5-15,-20-19-2 0,19 7 2 0,-19-7 0 16,28 0-1-16,-28 0 0 0,32-6 0 0,-32 6-1 16,31-8 0-16,-31 8 0 0,28-5 0 15,-28 5 1-15,23 0 0 0,-23 0-1 0,17 4 1 16,-17-4-1-16,0 0 1 0,0 0-2 0,17 24 3 15,-17-24-1-15,0 21 1 0,0-21-4 0,-9 29 4 16,9-29-4-16,-21 32 6 0,9-15-3 16,-2 0 3-16,1 0-1 0,1 0-1 0,12-17-3 15,-27 30 1-15,27-30-7 0,-22 22-3 0,22-22-15 16,0 0-15-16,-12 17-25 0,12-17-22 0,0 0-29 16,7-17-44-16,16 15-106 0,-6-12-265 0,5-14 38 15,14 11 387-15</inkml:trace>
  <inkml:trace contextRef="#ctx0" brushRef="#br1" timeOffset="24880.5852">18379 13251 1414 0,'-1'22'335'0,"1"-22"-247"16,-26 16-29-16,26-16-11 0,-23 19-30 0,23-19 16 16,-23 30-33-16,13-12 20 0,2 4-10 0,1 2-9 15,0-1 1-15,3 3-8 0,-1 1 7 16,0 0-6-16,1 0 4 0,1-1-5 0,-1-2-3 15,3 2-16-15,-2-7-25 0,6 4-10 0,-3-23-13 16,8 32-42-16,-8-32-50 0,16 18-148 0,-16-18-263 16,0 0 48-16,35-6 410 0</inkml:trace>
  <inkml:trace contextRef="#ctx0" brushRef="#br1" timeOffset="25036.8414">18407 13014 1284 0,'0'0'322'0,"-35"-14"-195"0,35 14-58 16,-20-11-36-16,20 11-24 0,0 0-14 0,0 0-11 16,0 0-18-16,0 0-20 0,0 0-90 0,-20-5-154 15,20 5-276-15,0 0 22 0,20 12 386 0</inkml:trace>
  <inkml:trace contextRef="#ctx0" brushRef="#br1" timeOffset="25521.229">18819 13188 1433 0,'-18'17'123'0,"-1"-17"-42"0,19 0-21 0,-24 16-19 16,24-16-10-16,-24 25-6 0,11-7 4 0,-3 2-2 16,3 6-12-16,-3 1 23 0,2 2-25 0,0 0 19 15,4 0-9-15,0-2-11 0,3-2 0 0,5-3-6 16,2-5 0-16,0-17-4 0,13 25 1 0,-13-25-2 15,28 15 4-15,-9-13 0 0,3-3 1 16,4-5 1-16,3-3-2 0,1-4 0 0,3-1-4 16,0-6-1-16,-4-2 0 0,0-1 0 0,-1-2 0 15,-4 1 0-15,-1-2 0 0,-3 1 0 16,-3 1 0-16,-2 0 0 0,-3 3 0 0,-2 3 0 16,-10 18 0-16,10-27 0 0,-10 27 0 0,0 0 0 15,0 0 0-15,0 0 0 0,0 0 0 16,0 0 0-16,0 0 0 0,0 0 0 0,-5 18 0 15,0 2-2-15,0 5-21 0,-1 3 13 0,0 1-23 16,2 3 11-16,1-6-15 0,4 4-15 0,-2-7-13 16,9 8-30-16,-8-31-32 0,17 43-70 0,-17-43-79 15,17 12-230-15,4 2 26 0,-21-14 359 0</inkml:trace>
  <inkml:trace contextRef="#ctx0" brushRef="#br1" timeOffset="26052.4881">19320 13175 1235 0,'0'0'232'16,"0"0"-139"-16,-20 8-33 0,20-8-16 0,-19 9-18 15,19-9-12-15,-19 20 1 0,19-20 1 0,-18 34 6 16,8-14-2-16,3 3-17 0,-3 1 28 16,0 4-28-16,-1-2 27 0,3 2-8 0,-1-5-11 15,2-1 5-15,1-4-11 0,2-1 2 0,4-17-5 16,-3 25 0-16,3-25-1 0,0 0 0 0,-2 18-1 15,2-18-1-15,0 0 0 0,0 0-1 16,23-13 2-16,-23 13-2 0,24-27 3 0,-12 8-4 16,2-1 6-16,0-2-4 0,-1 0 4 15,0 0-4-15,0 0-8 0,-2 2 26 0,-2-1-26 16,-1 3 27-16,-1 1-15 0,-7 17-3 0,8-26 3 16,-8 26-2-16,5-18 2 0,-5 18 4 0,0 0 2 15,0 0 3-15,0 0 0 0,0 0-3 0,0 0-6 16,0 0 0-16,0 0-3 0,-1 25 1 0,1-8-1 15,0-17-15-15,0 32 13 0,0-32-13 0,4 31 23 16,-4-31-7-16,6 28 9 0,-6-28-9 16,0 0-2-16,24 21 2 0,-24-21 0 15,22 5 3-15,-22-5 3 0,26-3 2 0,-26 3 2 16,29-16-1-16,-12 2 0 0,1 0-3 0,-18 14-7 16,33-31 10-16,-17 14-10 0,-16 17 0 0,26-33 0 15,-11 16 0-15,-15 17 0 0,24-30 0 0,-24 30 0 16,21-21 0-16,-21 21 0 0,0 0 0 0,17-13 0 15,-17 13 0-15,0 0 0 0,0 0 0 16,0 0 0-16,0 23 0 0,-1-6 0 0,-4 3 0 16,-1 5 0-16,-3 2 0 0,2 2 0 0,-1 2-3 15,0 0-13-15,0-6-19 0,4 5-21 0,-4-12-31 16,14 11-42-16,-6-29-55 0,18 40-169 16,-18-40-205-16,31 18 33 0,-1-4 425 0</inkml:trace>
  <inkml:trace contextRef="#ctx0" brushRef="#br1" timeOffset="26683.3482">21075 12941 1398 0,'-39'-21'104'0,"39"21"-50"0,-35-22-5 16,18 16-6-16,-7-4-8 0,3 4-9 0,-5 0-4 16,3 4 0-16,-2 0 3 0,2 7 1 0,0 0 2 15,1 6 0-15,-3 2-3 0,3 5 2 0,-2 3-6 16,2 8 4-16,0 3-7 0,3 4 6 0,-1 1-8 15,2 3 5-15,4 0-11 0,1 2-10 0,5 0 0 16,4 0 0-16,4-2 0 0,3-4 0 0,4-3 0 0,4-7 0 0,6-4 0 16,4-5 0-16,3-6 0 0,5-3 0 0,3-5 0 15,1-6 0-15,1-5 0 0,3-5 0 0,1-6 0 16,1-4 0-16,-1-4 0 0,-4-4 0 0,-4-2 0 16,-4-2 0-16,-6-1 0 0,-3 3 0 0,-3-1 0 15,-4 1 0-15,-6 2 0 0,-2-1 0 0,-6 1 0 16,-2-1 0-16,-5 2 0 0,-2-1 0 15,-3 3 0-15,-3 0 0 0,1 3 0 0,-2 2 0 16,-1 3 0-16,3 5 0 0,18 15 0 0,-30-14 0 16,30 14 0-16,0 0 0 0,-18 6-25 15,18-6-11-15,5 23-20 0,-5-23-18 0,22 39-38 16,-22-39-79-16,43 31-261 0,-19-15-118 0,3-5 40 16,9 10 530-16</inkml:trace>
  <inkml:trace contextRef="#ctx0" brushRef="#br1" timeOffset="27136.4337">21649 13091 678 0,'0'0'356'0,"0"0"-28"0,0 0-207 0,0 0-40 15,0 0-13-15,0 0-9 0,0 0-8 0,0 0-9 16,0 0-14-16,-17 9-5 0,17-9-8 0,-22 24 2 16,5-7 3-16,0 5 5 0,-5 2-5 0,-1 4 1 15,-5 1-10-15,-2 3-16 0,-5 2 18 16,1 3-22-16,-2-1 19 0,1 0-6 0,1-2-8 16,2-4 5-16,7-3-6 0,3-5-1 0,6-4-10 15,16-18-9-15,-18 20-23 0,18-20-25 0,0 0-18 16,0 0-14-16,0 0-12 0,13-35-10 0,9 21-16 15,-15-20-21-15,19 9 21 0,-13-13 34 16,6 5 57-16,-2 1 90 0,-6-5 52 0,2 13 40 16,-13-11 4-16,10 16 6 0,-16-11-23 15,6 30 8-15,-3-38-5 0,3 38-18 0,-7-24-8 16,7 24-18-16,0 0-12 0,-17-10-16 0,17 10-29 16,0 0-19-16,0 0 0 0,0 0 0 0,-14 18 0 15,14-18 0-15,4 27 0 0,-4-27 0 0,15 33 0 16,-15-33 0-16,29 31 0 0,-7-16 0 0,3-3 0 15,3-1 0-15,4-2-12 0,0-3-38 16,0 4 12-16,-2-8-40 0,4 9 4 16,-9-12-22-16,12 17-74 0,-20-23-73 0,20 9-242 15,-10 0-29-15,-6-15 228 0</inkml:trace>
  <inkml:trace contextRef="#ctx0" brushRef="#br1" timeOffset="27355.2578">21884 13088 1386 0,'0'0'151'15,"-11"-17"-58"-15,11 17-15 0,0 0-14 0,0 0-17 16,0 0-18-16,0 0-12 0,-19 7-9 0,19-7-4 16,-11 26-1-16,3-7 6 0,1 3 0 0,-2 3 5 15,-1 4-4-15,0 3 6 0,-2 1-8 0,-2 5-10 16,1-2 19-16,1 2-24 0,1-3 17 0,2-3-6 16,3-4-8-16,1-5 1 0,5-6-10 15,0-17-5-15,8 22-16 0,-8-22-7 16,0 0-12-16,23 1-18 0,-5-6-21 0,-10-18-41 15,18 15-70-15,-19-28-75 0,14 3-225 0,3 6 58 16,-13-20 369-16</inkml:trace>
  <inkml:trace contextRef="#ctx0" brushRef="#br1" timeOffset="27480.3035">21920 12969 635 0,'-15'-43'206'0,"10"13"-30"0,-16-10-5 16,17 18-23-16,-14-7-11 0,18 29-19 0,-13-24-23 15,13 24-27-15,0 0-35 0,0 0-22 0,0 0-24 16,0 0-24-16,18 1-39 0,-18-1-88 0,37 3-104 15,-37-3-250-15,38 5-14 0,3 5 343 16</inkml:trace>
  <inkml:trace contextRef="#ctx0" brushRef="#br1" timeOffset="27902.5251">22365 13061 1396 0,'-18'4'116'0,"-10"-13"-38"16,10 8-8-16,-7-5-12 0,5 6-13 15,-4-1-7-15,4 3-3 0,-5 2-1 16,0 6 0-16,-1-1-2 0,-1 7-2 0,-1 2-4 16,4 4 0-16,-1 3-8 0,5 3-7 0,1 1-11 15,4-1 0-15,2 1 0 0,6 1 0 0,2-3 0 16,5-2 0-16,5-4 0 0,-5-21 0 0,27 28 0 15,-5-21 0-15,4-6 0 0,7-7 0 16,4-5 0-16,7-8 0 0,-1-8 0 0,1-4 0 16,1-7 0-16,-3-3 0 0,-2-4 0 0,-1 1 0 15,-3-2 0-15,-2 0 0 0,-4-1 0 0,-2 2 0 16,-6 4 0-16,-3 2 0 0,-6 4 0 0,-3 2 0 16,-5 2 0-16,-4 3 0 0,-5 3 0 15,-1 4 0-15,5 21 0 0,-14-23 0 0,14 23 0 16,-17-2 0-16,17 2 0 0,-26 23 0 15,10 0 0-15,0 7 0 0,-1 7 0 0,-1 4 0 32,1 5 0-32,1 5 0 0,2 4 0 0,-1-3 0 15,7 1 0-15,2-6-13 0,7 1-51 0,0-9-19 16,14 9-54-16,-14-23-104 0,29 17-223 0,-10-12-107 16,0-12 98-16</inkml:trace>
  <inkml:trace contextRef="#ctx0" brushRef="#br1" timeOffset="28310.0199">22693 13120 873 0,'0'0'457'15,"0"0"-356"-15,0 0-59 0,-3 28-12 0,3-28-14 16,12 24 7-16,-12-24 7 0,20 22 9 0,-20-22 6 15,31 12 0-15,-11-10-2 0,4 1-2 0,1-4-3 16,0 1-4-16,-1-4-5 0,1-1-9 0,-5-1-5 16,1-2-9-16,-21 8-2 0,32-21-4 0,-32 21 3 15,25-26-6-15,-25 26 5 0,15-26-2 0,-15 26 3 16,2-23-1-16,-2 23 2 0,-7-23-2 16,7 23 1-16,-22-19-2 0,22 19 2 0,-32-11-1 15,14 10 4-15,-1 5 4 0,-6 2 4 0,0 6 4 16,-4 2-1-16,-3 4 2 0,2 3-9 15,-1 2-10-15,5 1 0 0,0 2 0 0,5-1 0 16,4 0 0-16,5 0 0 0,5 0 0 0,4-5 0 16,5 2 0-16,2-2 0 0,5-2 0 0,3-1 0 15,-12-17 0-15,33 23 0 0,-12-16 0 16,3-1 0-16,4-4 0 0,2 1 0 0,3-6 0 16,5 0-15-16,-3-8-47 0,8 7-49 0,-14-25-155 15,13 16-380-15,-1-9 31 0,-2-4 284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4:40.69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3648 14758 1253 0,'0'0'181'0,"0"0"-139"0,1-19-15 16,-1 19-27-16,0 0-4 0,0 0 2 0,0 0 3 16,0 0 4-16,0 0 6 0,-1 18-1 0,0 0 2 15,-2 4-5-15,1 7 9 0,-5 2-1 0,2 7 13 16,-5-1-6-16,2 5 7 0,-6 2-12 0,3 3 9 15,-5 2-13-15,3 3-7 0,-3 0 24 16,3 3-25-16,0-3 21 0,0 1-7 16,2-4-12-16,1-5 6 0,1-7-8 0,3-7 2 15,2-11-7-15,4-19 0 0,0 0-5 0,0 0 1 16,0 0-1-16,0 0 2 0,26-2 2 0,-26 2 0 16,27-36 4-16,-12 5-5 0,2-7 9 0,2-8-10 15,-1-6 10-15,0-4-13 0,0-2-4 0,-1 0 19 16,0 2-19-16,0 3 22 0,-2 4-5 15,-3 3-11-15,-1 3 8 0,-2 6-8 0,-2 2 6 16,-2 6-4-16,0 7 4 0,-5 22-3 0,5-24 3 16,-5 24-2-16,0 0 3 0,0 0 0 0,0 0-4 15,0 0 1-15,0 0-2 0,0 0 2 16,1 25 2-16,-1-25 0 0,0 34-3 0,0-15 3 16,1 1-4-16,1-2 5 0,2-1-3 0,-4-17 4 15,17 25 0-15,-17-25-1 0,29 17-2 16,-9-12 0-16,2-3 0 0,1-3 4 0,3-4 0 15,2-2 0-15,2-4 1 0,1-2-6 0,1-4 4 16,1-2-3-16,0-4 4 0,-3 0-4 0,-2 0 6 16,-3 1-1-16,-1 0 5 0,-5 4-2 0,-3 1 1 15,-16 17-8-15,22-28 2 0,-22 28-3 0,11-18 1 16,-11 18 1-16,0 0-2 0,0 0 1 16,0 0 1-16,0 0-1 0,0 0 1 0,5 18 1 15,-4 3-6-15,1 8 5 0,2 12-6 0,-4 7 6 16,-1 7-6-16,-4 2 9 0,-3 1-10 15,0-4 8-15,-1-2-9 0,1-6-8 0,4-7 7 16,3-5-31-16,5-7 3 0,-2-8-34 0,13 5-41 16,-15-24-56-16,33 23-100 0,-33-23-260 0,29 5-4 15,2-4 336-15</inkml:trace>
  <inkml:trace contextRef="#ctx0" brushRef="#br0" timeOffset="546.8671">4870 15143 1121 0,'-11'-23'67'0,"11"23"-21"0,-3-21 13 0,3 21 0 16,-5-17 10-16,5 17-4 0,0 0-4 0,0 0-7 15,-26-14-13-15,26 14-16 0,-25-2-6 16,25 2-3-16,-33 6 2 0,16 2 7 0,-5 1-1 16,3 2 3-16,-3 3-2 0,3 2-2 0,0 3-2 15,2 1-19-15,1 1 24 0,4 2-28 16,1-2 19-16,4 5-8 0,1-2-7 0,3-1 4 16,2-1-6-16,2-3 4 0,-1-19-5 0,12 26 2 15,-12-26-1-15,23 7 1 0,-5-6-3 0,1-5 1 16,4-2 2-16,0-2-1 0,2-7 3 15,-2-2-2-15,-1-2 5 0,-2-3-6 0,-2-1 5 16,1 0-4-16,-2 0-7 0,-1 2 23 0,-3 0-25 16,-1 3 22-16,-12 18-14 0,17-28-1 0,-17 28 1 15,0 0 0-15,0 0 0 0,0 0-1 0,0 0-1 16,0 0-1-16,17-7-2 0,-17 7 4 0,7 17-3 16,-7-17-11-16,14 37 27 0,-8-10-26 15,-1 3 24-15,-2 6-5 0,1 5-12 0,0 5 11 16,-1 4-10-16,0 3 9 0,-3 2-5 15,-4-2 5-15,-1 0-6 0,-2-2 11 0,-3-2-6 16,0-1-3-16,-3-6 20 0,-1 0-21 0,-4-5 20 16,-1-1-8-16,-2-4-10 0,1-4 2 0,0-5-4 15,2-7 1-15,18-16-4 0,-30 13-7 0,30-13-15 16,-24-11-16-16,24 11-21 0,-20-39-32 16,21 17-50-16,-16-30-134 0,15 9-294 0,6 1 23 15,-2-12 363-15</inkml:trace>
  <inkml:trace contextRef="#ctx0" brushRef="#br0" timeOffset="1265.776">6709 14858 1005 0,'0'0'118'15,"1"-17"-26"-15,-1 17-15 0,5-21-13 0,-5 21-5 16,7-20-17-16,-7 20-9 0,0 0 2 16,0 0 6-16,0 0 5 0,0 0-3 0,0 0-4 15,0 0-12-15,0 0-4 0,9 23-7 0,-7 0 0 16,0 3-9-16,0 4 2 0,-1 5-7 0,-1-1 3 15,-1 1-6-15,-1 0 7 0,-1 0-9 0,1-2 8 16,1-2-17-16,-3-4-23 0,3 1 14 0,-3-9-49 16,6 6 5-16,-2-25-50 0,3 35-81 0,-3-35-81 15,0 0-240-15,0 0 68 16,0 0 401-16</inkml:trace>
  <inkml:trace contextRef="#ctx0" brushRef="#br0" timeOffset="1446.711">6617 15040 1639 0,'0'0'95'0,"-22"1"-31"16,22-1-17-16,0 0-15 0,0 0-11 15,0 0-11-15,0 0-5 0,0 0-2 0,0 0 2 16,0 0 0-16,34-12 0 0,-12 5-3 0,7-3 1 16,6-1-7-16,4-1-9 0,2-4-19 0,6 7-30 15,-10-12-54-15,21 22-130 0,-23-13-351 0,12 1 25 16,6 10 279-16</inkml:trace>
  <inkml:trace contextRef="#ctx0" brushRef="#br0" timeOffset="2268.6696">9163 14570 481 0,'0'0'102'16,"0"0"-19"-16,0 0 23 0,0 0 26 0,0 0 14 16,4-16 1-16,-4 16-22 0,0 0-44 0,0 0 1 15,0 0-32-15,0 0 10 0,-22-20-6 16,22 20-10-16,0 0-4 0,-21-14-8 0,21 14 1 15,-17-14-6-15,17 14 0 0,-20-12-5 0,20 12 0 16,-26-7-5-16,26 7-2 0,-27-4-2 0,27 4-2 16,-30 0-3-16,13 4 1 0,0 2-2 15,-3 4-2-15,0 3 4 0,-1 4-5 0,-2 2-11 16,1 6 24-16,-1 4-22 0,1 1 20 0,3 2-6 16,0 1-7-16,2 1 5 0,3 0-6 0,3 1 4 15,4-1-4-15,4 1 4 0,4-1-5 0,5-2 3 16,7 0-3-16,1-2 0 0,7-2 0 0,3-3 0 15,5-4 0-15,5-1 0 0,4-5 0 16,3-3 0-16,3-5 0 0,2-6 0 0,2-3 0 16,-1-8 0-16,2-5 0 0,1-6 0 0,0-6 0 15,-2-4 0-15,-2-3 0 0,-4-5 0 0,-8 0 0 16,-6-3 0-16,-9 1 0 0,-5-1 0 0,-6 0 0 16,-5 1 0-16,-5-2 0 0,-5 3 0 0,-5 3 0 15,-5 2 0-15,-5 3 0 0,-3 6 0 0,-6 0 0 16,-1 5 0-16,-2 2 0 0,-1 4 0 15,1 5-4-15,1 2-4 0,4 4 2 0,2 4-6 16,4 6-9 0,3 4-7-16,20-10-13 0,-31 30-16 0,26-4-35 15,-6-9-39-15,22 24-140 0,-16-11-304 16,13-6 22-16,8 7 306 0</inkml:trace>
  <inkml:trace contextRef="#ctx0" brushRef="#br0" timeOffset="2719.4379">9765 14950 1651 0,'0'0'37'15,"0"0"-30"-15,0 0-7 0,0 0 1 16,1-18 3-16,-1 18 8 0,26-16 2 0,-26 16 6 16,33-18 0-16,-14 10-2 0,3-1-5 0,0 2-2 15,1 2-4-15,-2 2 0 0,-2 1-2 0,-19 2-2 16,28 4 0-16,-28-4 2 0,19 11 3 0,-19-11 3 15,0 0 2-15,12 26-1 0,-12-26 0 0,-5 34-6 16,-4-14 4-16,-3 1-5 0,-4 5 7 16,-3 0-1-16,-3 1 6 0,-2 1-2 0,-1-1 5 15,1-3-5-15,5 2-11 0,2-5 7 16,2-4-11-16,15-17 18 0,-15 22-13 0,15-22-1 16,0 0-4-16,0 0 0 0,0 0 0 0,26 10-3 15,-9-11-1-15,5-5-16 0,5-3 5 0,7-4-24 16,1-5 3-16,7 4-45 0,-8-14-47 0,22 23-176 15,-11-13-324-15,0 5 54 0,3 7 360 16</inkml:trace>
  <inkml:trace contextRef="#ctx0" brushRef="#br0" timeOffset="3860.1697">12341 14895 745 0,'-34'3'258'0,"8"-8"-222"0,4 1-25 0,3-1-2 15,2 0 4-15,17 5 15 0,-24-10 12 0,24 10 8 16,-19-13-1-16,19 13-7 0,0 0-12 16,-14-19-3-16,14 19-1 0,0 0 6 0,0 0-1 15,0 0 3-15,11-17-1 0,-11 17 0 0,0 0 1 16,19-10 1-16,-19 10-3 0,26 0-2 0,-26 0-4 16,31 1-5-16,-10 3-1 0,2-4-3 15,5 2-2-15,4-2 0 0,7-1-2 0,2-1-1 16,8-2-1-16,3-2-3 0,6-3-2 0,7 1 3 15,2-2-7-15,3 1 4 0,1-1-2 16,3-1 2-16,4 1-1 0,0 0 2 0,2 0-2 16,0-1 1-16,0 2-3 0,2 0 3 0,-3 2-2 15,-2-2 1-15,-1 1-1 0,-2 0 1 0,-2 2-1 16,-1 0 0-16,-3 3 0 0,-5-1 1 0,-2 2-2 16,-4-1 2-16,-5 1 0 0,-1-1-1 0,-2 2 1 15,-3 0 0-15,-2 0-2 0,-4 1 0 16,-2 1 0-16,-4-1 0 0,-5 1-2 0,-2 2 2 15,-4-1-1-15,-2 2-1 0,-2-2 2 16,-19-2-1-16,28 4 0 0,-28-4 1 0,18 1-1 16,-18-1 1-16,0 0 2 0,0 0 7 0,0 0 7 15,0 0 3-15,0 0 2 0,0 0-8 0,-6-21-10 16,6 21-3-16,-22-23-5 0,22 23-12 0,-33-30 27 16,13 14-26-16,-1 3 28 0,-2-1-12 15,-1 1 0-15,-3 3 2 0,-4-3-4 0,2 5 5 16,-1-2-4-16,-3 4 3 0,3-1 0 0,-3 2 0 15,1 0 2-15,2 1 0 0,1 0-1 0,2 0 3 16,3 2-1-16,3-2 1 0,4 2-2 0,17 2 1 16,-26-7-2-16,26 7 0 0,0 0 0 15,0 0-4-15,0 0 1 0,0 0-4 0,0 0-1 16,0 0 1-16,0 0 3 0,27-22 0 16,-5 16 0-16,5 1 0 0,2-1-1 0,5 2 1 15,1 1 0-15,5 0 0 0,2 2-2 0,-1 0 2 16,4 2-1-16,-4 1 1 0,0 3 0 0,-1 1-1 15,-3 2 1-15,2 2-2 0,-5 1 2 0,-2 4-2 16,-7 1 2-16,-1 2-2 0,-7 2 2 0,-3 3-4 16,-5 3-9-16,-3-1 23 0,-4 3-22 15,-4-2 24-15,-4 2-7 0,-6-1-3 0,-4-1 5 16,-6 2-6-16,-4-1 7 0,-5-1-3 0,-6 1 8 16,-9-2-5-16,-1 3 3 0,-8-1-8 0,-2-1 2 15,0-1-5-15,-2-5 3 0,4-3-5 16,4-1 3-16,5-5-5 0,5-4-2 0,7-3-7 15,7-6-9-15,9 2-12 0,18 0-17 0,0 0-28 16,-17-18-58-16,40 22-160 0,-23-4-307 16,47-35 33-16,-2 22 346 0</inkml:trace>
  <inkml:trace contextRef="#ctx0" brushRef="#br0" timeOffset="4766.3953">17260 14252 1329 0,'0'0'86'0,"-17"-3"-33"0,17 3-4 15,0 0-6-15,-20 13-4 0,20-13-8 16,-16 17-6-16,16-17-4 0,-22 33 2 0,8-14-6 15,1 6 5-15,0 3-4 0,1 4 7 0,-3 2-7 16,3 3 5-16,-3 3 3 0,3 3-30 0,0 2 24 16,1 1-23-16,0-3 7 0,1-1 13 15,2-5-13-15,2-4 5 0,2-6-6 0,3-7 0 16,1-20-5-16,3 26 1 0,-3-26-2 0,0 0 2 16,0 0-1-16,24 7 2 0,-24-7 1 0,17-20 0 15,-7 0 3-15,3-8-5 0,0-7 7 0,3-7-10 16,0-4 9-16,-1-3-9 0,1 1-6 0,-2 2 22 15,-1 2-20-15,-3 3 21 0,-2 0-7 0,-2 4-9 16,-2-1 7-16,-2 6-7 16,0 1 7-16,-2 5-6 0,0 6 4 0,0 20-3 15,-3-21 9-15,3 21 3 0,0 0 3 0,0 0 0 16,0 0-8-16,0 0-4 0,0 0-4 0,-1 21 2 16,1-21-1-16,5 36 6 0,-1-17-4 0,2 1 4 15,3-1-4-15,3-3 1 0,-12-16-3 0,37 27 1 16,-12-20 3-16,5-2 2 0,5-5 3 0,4-5 2 15,5-3-1-15,3-4-2 0,2-5 2 16,2 0-5-16,-4-4 1 0,1 0-3 0,-6-1 1 16,-3-1-3-16,-6 3 3 0,-6 2-3 15,-5 5 0-15,-22 13 0 0,26-19 0 0,-26 19 0 16,0 0 0-16,0 0 0 0,0 0 0 0,0 0 0 16,0 0 0-16,0 0 0 0,3 25 0 0,-9-1 0 15,-4 10 0-15,-2 5 0 0,-2 4 0 16,-1 2 0-16,0 1 0 0,0-2 0 0,3-1 0 15,4-1 0-15,4-4 0 0,3-2-15 0,7-4-18 16,1-6-8-16,10 2-12 0,-2-9-13 0,9 4-27 16,-4-15-34-16,19 15-90 0,-19-23-164 0,17 5-162 15,0 3 66-15,-6-18 477 0</inkml:trace>
  <inkml:trace contextRef="#ctx0" brushRef="#br0" timeOffset="5235.16">18409 14590 1522 0,'-41'-7'143'16,"41"7"-84"-16,-38-6-35 0,38 6 13 0,-31-3-19 15,31 3 12-15,-28 1-6 0,28-1 0 0,-26 5 9 16,26-5-15-16,-19 11 7 0,19-11-16 16,-17 24-2-16,17-24 1 0,-14 35-3 0,7-13 7 15,2 3-10-15,2 3 6 0,1-1-4 0,2 0 4 16,2-6-4-16,1-1 1 0,-3-20-5 0,11 29 2 15,-11-29-2-15,22 18 1 0,-22-18-1 16,26 6 1-16,-26-6-1 0,24-5 1 0,-24 5 1 16,28-17-1-16,-28 17 2 0,30-31-3 15,-16 12 3-15,4-2-4 0,-2-1 3 0,1 0-4 16,0 0 3-16,-1 3-2 0,-3 2 3 0,-13 17-1 16,23-24 0-16,-23 24-3 0,0 0 0 0,22-12-1 15,-22 12 1-15,0 0 0 0,0 0-1 0,11 29 3 16,-7-10-2-16,-1 7 4 0,-2 5-5 0,-1 5 5 15,-1 5-5-15,-2 7 6 0,-1 1-5 0,0 2 6 16,-1 1-8-16,-1-4 7 0,-1 1-8 16,-1-3-4-16,-2-4 18 0,0-1-17 0,-1-5 19 15,-1 1-6-15,-3-5-5 0,1-3 7 16,-1-4-4-16,-1-4-1 0,-1-3-2 0,0-3 0 16,-1-3 0-16,1-5 0 0,0-3 0 0,17-4 0 15,-30-1-2-15,30 1-13 0,-30-18-12 0,15 1-11 16,4 0-15-16,-4-11-28 0,13 7-41 0,-14-21-101 15,27 9-309-15,-11-3-28 0,0-6 167 16</inkml:trace>
  <inkml:trace contextRef="#ctx0" brushRef="#br0" timeOffset="5735.1627">19343 14251 1328 0,'0'0'111'0,"-38"-13"-40"0,38 13-9 16,-32-16-3-16,32 16-8 0,-26-16-8 0,26 16-5 15,-26-13-1-15,26 13-2 0,-26-5-6 16,26 5-3-16,-23 5-8 0,23-5-1 0,-28 23-4 16,12-2 2-16,-3 5-1 0,-1 11 5 0,-3 1-6 15,0 7 6-15,-2 5-8 0,1 2-7 0,3 3 10 16,3 1-14-16,5-2 0 0,5-2 0 16,4-5 0-16,6-4 0 0,7-6 0 0,5-3 0 15,10-4 0-15,4-3 0 0,7-4 0 0,3-7 0 16,5-4 0-16,2-7 0 0,5-7 0 0,-1-4 0 15,7-7 0-15,0-4 0 0,-2-7 0 0,4-4 0 16,-7-5 0-16,-4-2 0 0,-6-1 0 0,-4-4 0 16,-8-1 0-16,-5-2 0 0,-5-2 0 15,-6-1 0-15,-3 2 0 0,-8 2 0 16,-5 5 0-16,-7 1 0 0,-4 4 0 0,-4 0 0 16,-5 3 0-16,-1 2 0 0,-5 2 0 0,-2 2 0 15,1 3 0-15,-2 4 0 0,2 3 0 0,1 4 0 16,3 6 0-16,4 3 0 0,5 3 0 0,17-3-35 15,-24 18-32-15,24-18-41 0,-9 34-118 0,9-34-393 16,-11 38 14-16,17-14 219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6:14.6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2175 614 426 0,'8'-19'112'0,"-8"19"-66"0,0 0-12 0,6-21-14 15,-6 21-8-15,0 0-2 0,0 0-10 0,11-18 6 16,-11 18 5-16,0 0 15 0,0 0 6 0,0 0 5 15,0 0 5-15,0 0-7 0,0 0 8 0,0 0 1 16,-17-12 1-16,17 12 10 0,0 0-1 16,0 0 4-16,-23-5 0 0,23 5-12 0,-20-1-6 15,20 1-11-15,-25 1 13 0,25-1 3 0,-36 2 5 16,17 1-1-16,-8 1-19 0,0 1-4 0,-2-2-3 16,-1 3 1-16,-3 2-3 0,1-1-5 0,-1 6-4 15,-1 2 0-15,-1 2-1 0,-1 7 0 0,-3 5-4 16,0 0 19-16,-3 5-20 0,2 6-7 0,-2 1 12 15,3 7-25-15,1 0 22 0,4 3 13 0,2 0-17 16,6 2 8-16,5-1-14 0,5-1-13 0,8-4 23 16,7-3-24-16,7-8 23 0,6-2-8 0,8-5-13 15,6-5-3-15,12-5-12 0,3-10-5 16,15-4-8-16,1-16-7 0,17-1-18 0,-1-16-20 16,18-1-21-16,-3-13-10 0,18-4-58 0,-10-10-22 15,12-8-185-15,9 18-28 0,-22-10 391 0</inkml:trace>
  <inkml:trace contextRef="#ctx0" brushRef="#br0" timeOffset="440.1339">2907 258 1031 0,'-3'-29'294'0,"3"29"-257"0,0 0-19 15,0 0 7-15,0 0 11 0,-14 21 7 0,14-21-1 16,-12 32-6-16,3-8-2 0,-1 6-4 16,-5 4 1-16,3 8-6 0,-5 3-8 15,1 11 0-15,-2 4-3 0,-1 3 21 0,-1 4-21 16,1-1-14-16,-3 2 2 0,0 1-21 16,-1-3 20-16,0 0 14 0,-2-6-13 0,6-2-4 0,2-8 20 15,5-9-27-15,4-11 24 0,5-6-13 16,4-7-6-16,-1-17 1 0,10 23-4 0,-10-23 3 15,20 6 0-15,-20-6 3 0,28-6-1 0,-9-2 1 16,1-9 2-16,2-6-1 0,0-7-4 0,0-4 28 16,0-3-27-16,1 1 25 0,-1 0-14 0,-4 2-7 15,-1 4 10-15,-2 4-10 0,-3 5 4 0,-1 4-8 16,-11 17 5-16,12-22-5 0,-12 22 5 0,0 0 2 16,0 0-1-16,0 0 2 0,0 0-3 0,0 0 2 15,8 24-6-15,-5-7 7 0,1 6-6 0,-2 4 4 16,2 3-6-16,-1-1 3 0,2 0-5 0,1 0-22 15,1-1 20-15,3-2-34 0,2 0 16 0,1-7-15 16,5 3-17-16,-18-22-21 0,44 28-48 0,-44-28-49 16,53 8-134-16,-15-3-194 0,-13-13 35 15,17 12 468-15</inkml:trace>
  <inkml:trace contextRef="#ctx0" brushRef="#br0" timeOffset="811.2294">3286 1148 1493 0,'0'0'53'16,"0"0"-38"-16,-17 13-18 0,17-13 3 0,0 0 1 15,0 0 4-15,17 15 0 0,-17-15-1 0,25 6-3 16,-5-8 0-16,3-1-1 0,5-3 1 0,3-3 1 16,2 0-3-16,0-4 5 0,2-1-5 0,1-3 8 15,-1-2-6-15,-2-2 2 0,0-1-5 0,-7-1 5 16,-1 2-7-16,-7 0 10 0,-4 2-5 0,-5 1 13 15,-3 1 0-15,-7 0 13 0,1 17-1 0,-12-29-2 16,12 29-9-16,-30-26-3 0,10 17-13 16,-6 3 1-16,-2 3 0 0,-2 8 4 0,-2 3 7 15,-3 4 4-15,3 8 7 0,-2-1-6 0,3 4 6 16,0 3-11-16,5 1 5 0,0 1-8 0,7 4 7 16,3-3-11-16,6-3 0 0,5 1-9 15,5-5 7-15,6-2-9 0,4 0-24 0,6-4 24 16,4-3-42-16,7-3 25 0,4-7-12 15,9 1-13-15,-4-8 17 0,14 1-58 0,-10-10-4 16,15 5-91-16,-15-10-59 0,12 4-97 0,-1 9-131 16,-18-12 263-16,16 16 209 0</inkml:trace>
  <inkml:trace contextRef="#ctx0" brushRef="#br0" timeOffset="1326.8632">4024 949 1371 0,'-21'14'82'0,"21"-14"-48"0,-28 34-3 0,16-14 3 16,-5 4-2-16,2 4 2 0,-3 1-12 0,4 3 7 16,-1-3-10-16,3 1-29 0,2-5 29 0,2 1-33 15,2-5 27-15,2-1-7 0,4-3-8 0,0-17 1 16,4 24-3-16,-4-24 1 0,0 0-1 0,14 17-1 16,-14-17-2-16,0 0 1 0,23-5 2 15,-23 5 0-15,22-19 4 0,-22 19-1 0,27-37 5 16,-14 13-5-16,1-1 0 0,-2-2 32 15,0-1-32-15,-2 4 31 0,-1-1-25 0,-1 1-9 0,-1 1 6 16,-1 1-5-16,0 2 4 0,-6 20-1 16,9-27 3-16,-9 27-4 0,0 0 5 0,0 0-2 15,0 0 3-15,0 0-1 0,0 0-3 16,0 0 2-16,0 0-6 0,0 0 6 0,0 0-2 16,7 29 3-16,-7-29 0 0,4 31 4 0,-2-14-6 15,3 0 5-15,-5-17-6 0,11 27 1 0,-11-27-2 16,18 19-1-16,-18-19-1 0,26 14 2 0,-26-14 0 15,31 4 0-15,-11-6 2 0,3-2 1 0,1-4 0 16,4-2 1-16,-1-5 1 0,0 1-7 0,-1-4 9 16,-2 0-4-16,-3-3 7 0,-1 2-8 15,-2-1 2-15,-1 1-8 0,-17 19-1 0,28-35 0 16,-28 35 7-16,22-30-5 0,-22 30 7 0,15-17 0 16,-15 17-2-16,0 0 0 0,0 0 2 15,0 0-3-15,0 0-1 0,0 0-4 0,0 0-4 16,0 0 1-16,-3 28 0 0,-3-8 6 0,0 3-9 15,-3 4-2-15,3 0-20 0,-1 0-6 0,6 5-27 16,-4-11-9-16,11 10-13 0,-8-11-21 16,14 5-23-16,-12-25-28 0,17 38-28 0,-17-38-19 15,23 18-203-15,9 0 141 0,-32-18 268 0</inkml:trace>
  <inkml:trace contextRef="#ctx0" brushRef="#br0" timeOffset="2585.3298">4786 863 1194 0,'0'0'231'16,"-32"-27"-143"-16,32 27-29 0,-26-27-14 0,26 27-10 15,-26-22-8-15,26 22-7 0,-20-15-5 0,20 15-8 16,-17-14 4-16,17 14-8 0,0 0-2 16,0 0-9-16,0 0-22 0,0 0-30 0,0 0-33 15,0 0-26-15,0 0-38 0,14-19-57 0,6 13-150 16,4 13-90-16,-24-7 218 0</inkml:trace>
  <inkml:trace contextRef="#ctx0" brushRef="#br0" timeOffset="3183.4342">4835 1161 1231 0,'0'0'91'16,"0"0"-26"-16,-18-17-3 0,18 17-1 15,0 0 1-15,0-18-3 0,0 18-7 0,0 0-10 16,1-27-2-16,-1 27-14 0,0 0-5 0,7-18-6 16,-7 18 0-16,0 0 0 0,0 0-1 15,0 0 1-15,0 0-6 0,0 0 0 0,0 0-6 16,-5 21 0-16,5-21 0 0,-7 37-2 0,0-7-8 15,-2 1-24-15,4 0 12 0,-2-5-38 0,7-1 2 16,-3-8-28-16,12 5-49 0,-9-22-47 16,20 24-108-16,-3-12-225 0,-17-12 25 0,44 17 423 15</inkml:trace>
  <inkml:trace contextRef="#ctx0" brushRef="#br0" timeOffset="3839.6697">5658 1051 589 0,'0'0'105'16,"31"-27"-26"-16,-31 27-4 0,30-24-1 0,-30 24 7 15,21-18 6-15,-21 18 10 0,0 0 0 0,3-19-10 16,-3 19-17-16,0 0-13 0,-9-23-18 0,9 23-7 16,-18-21-4-16,18 21-1 0,-26-19 1 15,26 19 3-15,-29-18-2 0,9 10 1 0,3 2-7 16,-5 1 2-16,1 3-5 0,-5 2-1 0,-1 5-4 16,-2 3-4-16,-1 8 2 0,-6 2-2 0,2 5 4 15,-1 4-3-15,2-1 5 0,0 3-4 0,5 2 1 16,4-1-10-16,6-1 3 0,6-5-8 0,3-2 4 15,7-3-6-15,3-1-15 0,5 3 25 16,4-4-26-16,6 0 22 0,3-1-14 16,5-2-10-16,4-1-3 0,8-1-11 0,-2-7-12 15,11 3-21-15,-8-12-31 0,17 8-61 0,-15-18-69 16,19 8-207-16,-3 0-59 0,-11-8 188 0</inkml:trace>
  <inkml:trace contextRef="#ctx0" brushRef="#br0" timeOffset="4230.3209">6037 960 1519 0,'-20'4'64'0,"20"-4"-18"0,-31 6 0 0,31-6 7 16,-31 11-10-16,31-11-14 0,-35 17-8 0,14-5-3 15,2 0-6-15,-1 6 9 0,1 3-7 16,2 2 2-16,0 3-3 0,1 1-1 0,1 1-4 15,3-1-12-15,2-1 20 0,3-2-23 0,5-5 18 16,2 0-9-16,0-19-5 0,11 27 3 0,-11-27-3 16,22 18 1-16,-22-18-2 0,30 9 1 0,-12-10 1 15,3-3-2-15,4-8 5 0,3-3-3 16,3-5 3-16,-1-4 0 0,-1-4-12 0,-1-4 24 16,-3 3-23-16,-3 0 22 0,-3 2-5 15,-2 1-4-15,-2 3 3 0,-3 0-4 0,-12 23 1 16,14-30-5-16,-14 30 8 0,0 0-3 0,0 0 2 15,0 0 4-15,0 0-7 0,0 0 2 0,0 0-6 16,0 0-3-16,0 0 2 0,-4 25 5 0,1-2-4 16,1 5 6-16,0-2-15 0,2-2 2 0,5-1-16 15,0-4-3-15,6 3 2 0,0-5-41 16,9-1 18-16,-3-8-42 0,13 4-36 0,-9-16-34 16,22 11-117-16,-9-10-237 0,2-9 19 0,15 6 401 15</inkml:trace>
  <inkml:trace contextRef="#ctx0" brushRef="#br0" timeOffset="4417.8101">6786 467 1635 0,'0'0'82'16,"-20"2"-24"-16,20-2-18 0,-20 17-7 0,10 3-7 16,-7 7-8-16,1 14 2 0,-3 7-3 0,0 2 24 15,0 5-32-15,1 3-13 0,1-2 3 0,3 0-28 16,6-4 16-16,0-4-6 0,10-3-27 0,-1-3-20 15,15 1-59-15,-10-17-57 0,23 7-246 16,-7-1-133-16,-6-9 57 0,12 7 504 0</inkml:trace>
  <inkml:trace contextRef="#ctx0" brushRef="#br0" timeOffset="5167.8324">7872 535 1265 0,'0'0'96'0,"0"0"-66"0,0 0-5 15,-20 19 7-15,20-19 14 0,-14 35 5 16,6-10 2-16,-4 3-4 0,2 7 17 0,-3-2-21 16,2 3-27-16,-1 5 7 0,1 2-36 0,-1 3 25 15,1 0 15-15,-1-7-13 0,1 5 6 16,0-4-14-16,2 1 6 0,5-3-7 0,1-6 3 16,3-2 4-16,3-7-28 0,3-2 24 0,3-4-28 15,-9-17 14-15,27 23 2 0,-10-18-2 0,4-3 2 16,2-8 1-16,2-4-1 0,6-7-10 0,0-7 28 15,3-6-24-15,1-9 21 0,-3-2-8 0,1-4-11 16,-4 1 10-16,-1 3-9 0,-3 1 4 0,-6 0-10 16,-2 3 8-16,-6 1-7 15,-2 2 8-15,-4 7-8 0,-2 10-19 0,-3 17 41 16,1-17-8-16,-1 17 19 0,0 0 8 0,0 0-46 16,0 0 10-16,0 0-14 0,-9 20 14 0,6 4 6 15,-2 10-3-15,2 3 6 0,-2 2-8 0,4 0 12 16,1-1-11-16,1-2 9 0,2 0-8 0,2 1 8 15,3-2-9-15,1-3 9 0,4-3-8 16,1-2-24-16,2-7 29 0,1 0-25 0,1-7 27 16,0-2 0-16,2-6-2 0,1-6 0 0,-2-3 2 15,2-3 4-15,-3-8 1 0,1-2 27 0,-3-7-22 16,1-4 23-16,-1-6-25 0,-1-3-9 0,-2-4 1 16,-1-4-9-16,-1 0 9 0,-1-2-12 15,-2 1 8-15,0 0-20 0,-2 4-16 0,-1 0 22 16,1 4-15-16,-4-1 7 0,3 8-5 15,-6 2-36-15,6 10-20 0,-5 19-33 0,0-20-61 16,0 20-120-16,0 0-194 0,-5 23-5 0,-6 3 383 16</inkml:trace>
  <inkml:trace contextRef="#ctx0" brushRef="#br0" timeOffset="5871.0193">8916 953 1201 0,'0'0'169'0,"-35"7"-82"15,14-3-6-15,-8 1-11 0,9 4 2 0,-8-1-13 16,3 6-12-16,-3-1-9 0,4 6-6 16,0-1-4-16,3 2-2 0,4 2-7 0,4 1 2 15,3-1-17-15,4 1 7 0,5-1-10 0,4-4-29 16,4 1 29-16,7-2-30 0,-14-17 25 0,35 28 4 15,-12-19-2-15,4-1 1 0,2-5-2 0,3-4 1 16,1-5 0-16,1-5-4 0,0-1 0 0,-3-5-8 16,1-1 1-16,-6-3 25 0,-2-1-26 15,-6-4 29-15,-2-3-28 0,-4 0-5 16,-1-1 7-16,-5 1-7 0,-2 2 9 0,-4 2-1 16,-4 3 8-16,-2-1-4 0,-3 2 11 0,1 5-4 15,8 16 4-15,-23-25 4 0,23 25 2 0,-23-11-1 16,23 11 4-16,-25-1-4 0,25 1-4 0,-20 12 5 15,20-12-9-15,-18 20 3 0,18-20-4 0,-10 23-4 16,10-23 2-16,2 26 2 0,-2-26 1 0,16 28 2 16,-16-28-4-16,24 24 4 0,-24-24-5 15,33 22 7-15,-13-13-7 0,-1-2 1 0,2-1-1 16,1 0-1-16,0-2 7 0,2 2-1 0,-1-3-2 16,0 2 4-16,-3-1-7 0,-1 1 9 15,-19-5-2-15,29 9 4 0,-29-9-3 0,22 12-6 16,-22-12-3-16,16 20-3 0,-16-20 0 0,11 24 4 15,-11-24 2-15,4 30 3 0,-4-30-4 16,-5 33-25-16,5-33 23 0,-11 32-27 0,11-32 29 16,-15 31 0-16,15-31 0 0,-14 25 2 0,14-25-10 15,0 0 8-15,-16 18-5 0,16-18 6 0,0 0 2 16,0 0 1-16,0 0-3 0,0 0-1 0,0 0 8 16,11-24-5-16,-11 24 12 0,22-40-9 0,-7 10-2 15,2-3 22-15,4-3-26 0,0 0 26 0,-1-2-20 16,0 3-4-16,-2 5 7 0,-2-3-6 15,-3 5 8-15,-1-1-11 0,-3 1 7 0,1 7-15 16,-3 4 7-16,-7 17-3 0,8-26 4 16,-8 26 3-16,0 0-2 0,0 0-1 0,0 0-3 15,0 0-3-15,0 0-3 0,0 0-3 0,18 9-6 16,-18-9-4-16,24 10-11 0,-24-10-9 0,38 9-14 16,-18-6-18-16,12 1-30 0,-8-7-21 0,17 4-56 15,-13-11-64-15,16 7-116 0,6 9-105 16,-19-6 244-16</inkml:trace>
  <inkml:trace contextRef="#ctx0" brushRef="#br0" timeOffset="6230.3517">9995 805 1480 0,'-29'4'107'16,"7"0"-31"-16,-7 2 0 0,6 5-10 16,-6-3-17-16,3 2-7 0,-2-1-11 0,4 6-3 15,-2 1-6-15,7 5 0 0,-1 2-10 0,4 2 2 16,2 0-8-16,2-2 0 0,4 0-3 0,5-1 0 15,4-2-1-15,5-2 0 0,5 1-5 0,-11-19 2 16,33 21-1-16,-11-15 4 0,3-6 1 0,3-2-2 16,1-5-2-16,2-7 2 0,-1-1-1 0,2-8 0 15,-1-4 0-15,1-3 0 0,-2-4 0 16,0-1 0-16,-1-1 0 0,-2-1 0 0,1-6 0 16,-2 4 0-16,-3-2-12 0,2 2 24 0,-3 7-12 15,-4-6 0-15,-1 6 0 0,-6-2 0 16,-1 9 0-16,-10 25 0 0,6-23 0 0,-6 23 0 15,0 0 0-15,0 0 0 0,0 0 0 0,-15 30 0 16,5-4 0-16,-4 10 0 0,-6 9 0 0,0 4 0 16,-2-5 0-16,0 6 0 0,2-5 0 15,5-4 0-15,5-1 0 0,6-8 0 0,9-3 0 16,5 2 0-16,12-4-55 0,1-1-24 0,14 0-66 16,-7-18-137-16,7 5-339 0,19-1 11 0,3-8 356 15</inkml:trace>
  <inkml:trace contextRef="#ctx0" brushRef="#br0" timeOffset="6706.8535">11308 599 1157 0,'0'0'122'15,"0"0"-56"-15,0 0-2 0,0 0 11 0,0 0 8 16,0 0-22-16,-1 19-20 0,1-19-14 16,-6 24-11-16,3-3 10 0,-1 3 27 0,-5 9-37 0,3 0-15 15,-5 5 5-15,5 4-33 0,-3-1 36 0,1 0 8 16,1 2-14-16,1-3 7 0,0 0-11 0,3-2 10 15,1-1-14-15,2-2 5 0,2-3-13 0,1-4-40 16,3-1 21-16,-1-8-47 0,7 0 9 0,-12-19-13 16,23 23-61-16,-23-23-38 0,27 2-92 15,-27-2-171-15,24-9 2 0,4 6 433 0</inkml:trace>
  <inkml:trace contextRef="#ctx0" brushRef="#br0" timeOffset="6895.8293">11299 603 1384 0,'0'0'291'0,"-27"11"-237"15,27-11-25-15,0 0-6 0,-17 2-6 0,17-2-12 16,0 0-10-16,0 0 0 0,0 0-1 0,24 1 4 0,-24-1 1 0,34 6-9 0,-9-6-4 16,0-1-6-16,9-3-6 0,-1 2-14 0,8-2-21 15,-4-3-47-15,10 2-71 0,-10-7-99 0,7-2-135 16,4 18-57-16,-16-3 306 0</inkml:trace>
  <inkml:trace contextRef="#ctx0" brushRef="#br0" timeOffset="7117.6171">11268 935 1590 0,'-24'14'50'15,"24"-14"-26"-15,-19 15-12 0,19-15-2 0,0 0-3 16,0 0-1-16,0 0-3 0,17 17 6 0,-17-17 1 16,32 5-1-16,-7-8 5 0,6 1-6 0,2-1-5 15,6-1-1-15,0-1-4 0,0-3-9 0,1 4-9 16,-5-4-16-16,2 4-23 0,-10-3-19 0,4 4-26 16,-13-4-33-16,10 8-54 0,-28-1-63 0,0 0-213 15,24 20 70-15,-24-20 397 0</inkml:trace>
  <inkml:trace contextRef="#ctx0" brushRef="#br0" timeOffset="7276.2033">11281 1259 1198 0,'-22'5'292'0,"22"-5"-215"0,-30 19-49 16,30-19-7-16,0 0-3 0,0 0-6 16,0 0-6-16,0 0-1 0,0 0 3 0,33-1 1 0,-8-6 1 15,6-3-6-15,8-2-1 0,5-4-6 16,7-1-7-16,1-2 15 0,9 2-69 0,-10-7-26 15,17 9-139-15,-19-8-117 0,-3 10-174 0,17 9 87 16,-25-7 433-16</inkml:trace>
  <inkml:trace contextRef="#ctx0" brushRef="#br0" timeOffset="7769.398">12148 936 1030 0,'-30'12'263'0,"-2"-1"-161"0,8 4-16 0,-6 0-1 15,6 3 1-15,-8 2-18 0,5 3-7 0,-5 1-17 16,4 4 2-16,-3 0-6 16,6-1-3-16,-3-1-7 0,5-1-40 0,4-4 19 15,7-2-28-15,12-19 22 0,-8 27 2 0,8-27-6 16,7 18 6-16,-7-18-6 0,19 13 5 0,-19-13-1 16,34 5-5-16,-8-9 5 0,2-3-3 0,4-6 4 15,2-5-7-15,1-3 6 0,0-2 18 0,0-1-19 16,-2 0 22-16,-2 0-23 0,-2-1-1 0,-5 1-2 15,-3 1-2-15,-4 1 6 0,-3 2-10 16,-14 20 9-16,22-28 0 0,-22 28-2 0,0 0 4 16,13-18 0-16,-13 18-3 0,0 0 0 0,0 0-2 15,0 0-3-15,0 0 2 0,-16 29 2 0,5-6 7 16,-4 7-6-16,-2 8 8 0,-5 3-8 16,0 1-22-16,-6 3 20 0,-1 4-17 0,-1 1 15 15,1 2 13-15,-2-2-10 0,4-6 8 16,2-3-6-16,3-2 5 0,4-4-8 0,3 0 9 15,5-4-7-15,6-7 3 0,2-6-3 0,2-18 1 16,8 18-2-16,-8-18 1 0,20 4 1 0,-20-4-2 16,39-21 2-16,-12-2-3 0,3-7 4 0,4-5-7 15,2 0 6-15,0-4-5 0,2 2 3 0,-5-2-10 16,-2-2 0-16,-4 0-12 0,-3 4-1 0,-3 0-18 16,2 7-6-16,-7-6-1 0,7 9-60 15,-13-8-21-15,14 14-122 0,-20-7-115 0,2 11-151 16,-6 17 101-16,13-18 417 0</inkml:trace>
  <inkml:trace contextRef="#ctx0" brushRef="#br0" timeOffset="8191.2884">12681 901 1525 0,'0'0'86'0,"-20"10"-28"0,20-10 5 0,-25 21 4 16,13-4-7-16,-6 1-20 0,3 4-8 16,-3 1-9-16,4 4 3 0,-5 2-6 15,4 2-1-15,0 1-7 0,2-3-29 0,3-3 20 16,1 0-23-16,6-3 16 0,0-3 7 0,5 0-6 16,-2-20 3-16,9 29-1 0,-9-29 0 0,20 15 0 15,-20-15 1-15,31 2-1 0,-12-6 0 0,2-3 1 16,3-4-2-16,0-5 4 0,3-3-5 0,-2-3 7 15,2-5 21-15,-2 2-22 0,-1-4 21 0,-1 2-23 16,-5 0-2-16,0-1 4 0,-2 0-6 16,-3 4 6-16,1 1-9 0,-3 6 6 0,-3-1-2 15,-8 18 0-15,14-23 0 0,-14 23 5 0,0 0-3 16,0 0 2-16,0 0 3 0,0 0-8 16,0 0 0-16,0 0-3 0,0 0 3 0,-5 30-1 15,1-9 7-15,-3 1-5 0,-2 3-2 0,2 0-12 16,1 2 0-16,3-1-13 0,1-2 1 0,6 2-16 15,-2-4-31-15,8-1 9 0,-10-21-49 16,25 35-14-16,-25-35-57 0,39 22-127 0,-16-6-197 16,-1-15 19-16,18 14 490 0</inkml:trace>
  <inkml:trace contextRef="#ctx0" brushRef="#br0" timeOffset="8597.5446">13384 999 1566 0,'-32'1'115'0,"8"4"-56"0,-6-4 2 0,5 6-2 16,-7 2-8-16,2 4-6 0,-2-1-12 0,4 5-7 15,0 0-3-15,2 0-14 0,1 4-9 0,3-1 0 16,3 2 0-16,1 0 0 0,8-3 0 0,2 0 0 16,8-19 0-16,-5 33 0 0,5-33 0 15,11 28 0-15,-11-28 0 0,23 19 0 0,-6-11 0 16,7-5-2-16,2-2 0 0,6-3 3 0,1-5-1 15,1-4-1-15,2-1 1 0,-2-5-4 0,0-1 8 16,-1-2-8-16,-4-3 8 0,-2 0 0 0,-1-1-4 16,-4-1 0-16,-2 1 0 0,1-5 0 15,-4 4 0-15,0 0 0 0,-2 3 0 0,-7 5 0 16,-8 17 0-16,7-25 0 0,-7 25 0 16,0 0 0-16,0 0 0 0,0 0 0 0,0 0 0 15,-17 1 0-15,17-1 0 0,-23 29 0 0,7-7 0 16,2 2 0-16,-1 3 0 0,3 2 0 0,2-1 0 15,3-3 0-15,1-1 0 0,4-2-31 0,5-2 6 16,1-1-29-16,-4-19 19 0,21 23 0 0,-3-16-6 16,0-7-11-16,11 1-33 0,-6-13-56 15,17 3-47-15,-15-14-29 0,20 3-149 0,-1 4-99 16,-16-14 154-16,21 9 311 0</inkml:trace>
  <inkml:trace contextRef="#ctx0" brushRef="#br0" timeOffset="8785.0535">14089 466 1084 0,'0'0'242'0,"-20"3"-73"0,20-3-49 16,-29 26-34-16,14-5-17 0,-9 7-5 0,3 12-6 15,-5 2-12-15,1 2 19 0,0 1-51 0,2 2-16 16,1-1 2-16,3 6-35 0,2-1 34 0,4-7 5 16,-2 4-12-16,5-7 1 0,2-1-9 0,2-4-6 15,7-1-25-15,-1-7-32 0,9 2-24 0,-12-11-57 16,18 6-12-16,-15-25-48 0,9 16-223 15,-9-16-25-15,0 0 231 0</inkml:trace>
  <inkml:trace contextRef="#ctx0" brushRef="#br0" timeOffset="8988.184">13636 837 1653 0,'0'0'185'0,"0"0"-114"16,0 0-23-16,0 0-8 0,0 0-9 0,0 0-12 15,0 0-19-15,0 0 0 0,0 0 0 0,0 0 0 16,0 0 0-16,27-4 0 0,-3 4 0 0,4-1 0 16,5-5 0-16,1 4 0 0,1-1-16 15,1 0-12-15,-1 4-4 0,6-1-13 0,-1-8-31 16,14 11-51-16,-14-14-78 0,22 11-147 0,-11 7-218 16,-5-2 32-16,13 11 481 0</inkml:trace>
  <inkml:trace contextRef="#ctx0" brushRef="#br0" timeOffset="9363.1758">14254 1007 1438 0,'0'0'137'0,"0"0"-66"0,0 0-19 0,0 0 5 16,0 0-2-16,0 0-6 0,-10 22-8 0,3-5-8 15,7-17-10-15,-23 38-2 0,9-15-7 16,1 0 0-16,-2 2-5 0,1 2-34 16,-1-1 20-16,2 0-27 0,1-1 19 0,1-3 6 15,3-1-11-15,2-1-8 0,6-1-21 0,0-19-16 16,8 33-29-16,-8-33-32 0,20 26-63 0,-20-26-101 16,0 0-262-16,41 2 60 0,-41-2 444 0</inkml:trace>
  <inkml:trace contextRef="#ctx0" brushRef="#br0" timeOffset="9535.0537">14303 560 1527 0,'0'0'79'0,"-34"-2"-54"0,34 2-22 16,-22-3 0-16,22 3-4 0,0 0-2 0,0 0-20 15,0 0-24-15,-9 18-20 0,9-18-30 16,17 22-48-16,5-10-70 0,-22-12-42 0,24 30-197 15,13-7 127-15,-25-2 327 0</inkml:trace>
  <inkml:trace contextRef="#ctx0" brushRef="#br0" timeOffset="10206.9762">14607 1035 1545 0,'-34'9'72'15,"10"2"-7"-15,-1-2-14 0,5 7 2 0,-3-3-10 16,3 4 0-16,-3 0-9 0,3 0-1 0,2 0-9 16,4 1-37-16,4 1 22 0,3 1-29 0,3 0 23 15,2 0 5-15,4-2-6 0,2-1 0 16,-4-17-4-16,19 29 2 0,-19-29-4 0,30 28 2 16,-9-16-8-16,4-5 2 0,5-5-8 0,-1-6-7 15,2-4-2-15,3-3-3 0,-2-1 2 0,-2-1-1 16,-2-5-3-16,-7-4-11 0,2 0-3 15,-6-7 22-15,3 3-26 0,-8-3 34 0,1 1-27 16,-6-1 3-16,2 1 4 0,-5-1-8 0,2 2 8 16,-6 1-1-16,2 2 16 0,-4 3 5 15,-1 2 23-15,3 19 14 0,-7-27 24 0,7 27 8 16,0 0 10-16,0 0 0 0,0 0-8 0,0 0-8 16,0 0-15-16,0 0-13 0,0 0-10 0,0 0 1 15,0 0 1-15,-5 26 3 0,5-26-3 0,17 14-2 16,-17-14-1-16,28 12 1 0,-10-8 0 0,2-2 8 15,0-1 3-15,5 3 3 0,-3-2 0 0,2 2-7 16,-2-2-9-16,-3 1-4 0,-19-3-3 16,25 5 3-16,-25-5 4 0,0 0 5 15,0 0-1-15,14 25 4 0,-14-25-13 0,-5 26-4 16,-1-8 0-16,-2 1 0 0,-4 3 0 0,-3 0 0 16,-2-2 0-16,0 3 0 0,-2-2 0 0,0-2 0 15,4 2 0-15,1-5 0 0,14-16 0 0,-16 27 0 16,16-27 0-16,0 0 0 0,-3 19 0 15,3-19-4-15,0 0 1 0,0 0 2 0,26 2-1 16,-9-10 12-16,5-2-10 0,5-10 0 0,0 1 0 16,2-7 0-16,-1 0 0 0,-2 2 0 0,0-4 0 15,-1 1 0-15,-2 1 0 0,0-1 0 0,-1 5 0 16,0 3 0-16,-4 4 0 0,-18 15 0 16,27-23 0-16,-27 23 0 0,0 0 0 0,0 0 0 15,0 0 0-15,0 0 0 0,0 0 0 16,4 29 0-16,-11-7 0 0,-5 5 0 0,-3 3 0 15,2-1 0-15,1 5 0 0,2-3 0 0,8-2-3 16,-1 0-40-16,7-2 9 0,1-5-19 0,9 3-35 16,-14-25-34-16,41 41-90 0,-41-41-116 0,45 15-244 15,-7-2 66-15,-7-18 421 0</inkml:trace>
  <inkml:trace contextRef="#ctx0" brushRef="#br0" timeOffset="10535.1619">15800 895 1650 0,'-22'-1'72'0,"-9"0"-24"0,6 8 4 0,-8 0 5 15,3 9-5-15,-6-2-15 0,5 3-5 16,3 1-11-16,6-3-1 0,5 2-14 0,17-17-6 16,-21 32 0-16,17-13 0 0,4-19 0 0,4 32 0 15,-4-32 0-15,18 27 0 0,-18-27 0 0,32 24 0 16,-11-16 0-16,4-1 0 0,2-4 0 0,0 0 0 15,-1-1 0-15,-1-1 0 0,-2 3 0 0,-5 1 0 16,-18-5 0-16,32 7 0 0,-32-7 0 0,22 12-2 16,-22-12 2-16,0 0-13 15,18 25 21-15,-18-25-4 0,1 25-1 0,-1-25-3 16,-10 32 0-16,2-11 0 0,-4 1 0 0,-3 1 0 16,-2-2 0-16,0 0 0 0,-2-1 0 0,0 0 0 15,2-3 0-15,0-3 0 0,17-14-9 0,-24 24-12 16,24-24-7-16,0 0-19 0,-15 23-36 0,15-23-74 15,0 0-228-15,0 0-226 0,17 0 28 0,0 2 461 16</inkml:trace>
  <inkml:trace contextRef="#ctx0" brushRef="#br0" timeOffset="10707.0224">16115 1415 1953 0,'-22'-5'58'0,"22"5"-50"0,0 0-14 0,-20-14-8 16,20 14-16-16,0 0-29 0,-19-25-48 0,19 25-168 15,0 0-338-15,5-18-2 0,-5 18 316 0</inkml:trace>
  <inkml:trace contextRef="#ctx0" brushRef="#br1" timeOffset="16306.1958">1482 1756 548 0,'0'0'62'16,"0"0"-20"-16,0 0-21 0,0 0-5 0,0 0-6 15,0 0 11-15,0 0 14 0,0 0 12 0,11-17 8 16,-11 17 2-16,21-8-7 0,-21 8-1 0,31-12-6 16,-9 4-10-16,-2 1-6 0,4 0-3 15,-2-1 2-15,2 4 2 0,-2-4-1 0,3 5-6 16,-6-1-8-16,2 2-4 0,-2-1-5 0,-1 5-1 16,1-2-2-16,-1 2-1 0,-1 0 1 0,2 2-2 15,1 1 1-15,-1 0 2 0,4-2-2 0,2 3 2 16,0-1-1-16,4 2 0 0,-1-2-1 0,5 0 1 15,2-1-1-15,4-1 1 0,4-1 1 16,2-2-1-16,5 1 2 0,2-2 0 0,3 1 0 16,3 0 1-16,2-2 3 0,3 2 3 15,0-2 0-15,3 1 1 0,1-2-6 0,0 2-3 16,2 0-4-16,2 0-2 0,-1 2-1 0,3 0 0 16,-1 2 6-16,2-1-1 0,3 2 0 0,-2-2 1 15,2 2-2-15,-1-2 3 0,2 2-1 0,2-2 0 16,3-1-2-16,0 0 1 0,3 1 0 15,0-2 0-15,3 1 2 0,2-1 1 0,3-1 1 16,3 1-1-16,-1-3 1 0,2 1-1 0,0-1 9 16,0 0 0-16,-1 2-1 0,4-1-2 0,0 1-6 15,1 2-2-15,-1-1-1 0,0 0 1 16,0 0-2-16,2 0 1 0,-1 2-2 0,0 0 0 16,3 0 2-16,-4 1 0 0,1 2-1 0,0 1 2 15,0-1-3-15,-1 3 3 0,1-1-1 16,-2 1 2-16,0 0-1 0,1-1 1 0,1 3-2 15,-1-3 2-15,3 2-1 0,-1-2 1 0,1-1-2 16,2 0 0-16,1-2 0 0,4 0 1 0,-2 0-2 16,1 0-8-16,1-3-1 0,3 1 0 0,0-2-1 15,1 0 10-15,3 0 3 0,-1-1-2 0,2 1 2 16,1 0 1-16,-1-1-1 0,-3 1 4 16,1 0 6-16,-1 0 2 0,-1 0-2 0,1 1-3 15,-4-2-8-15,0 2 1 0,1-1-1 0,-1 0 1 16,-1 0-1-16,3-1-2 0,0 0 1 15,-2-2-1-15,1 2 2 0,4-3-1 0,-1 2 2 16,3 1-1-16,3-3 3 0,-3 1-1 0,3-1-1 16,0-1 2-16,-5 0-2 0,1 2 2 0,2-3 9 15,0 3 1-15,-2-2 0 0,1 4-3 16,-6 0-9-16,-1 0-4 0,-2 1 0 0,-2 1-1 16,-2-1 1-16,2 2 2 0,-5 1 0 0,-2-1-2 15,0 3-1-15,0-1 3 0,0-1-1 0,-1 1 3 16,-1-2 0-16,-1 0 2 0,-2-1-1 0,0-1 0 15,-1 1 1-15,2-1-1 0,-3-1-1 0,-2 0 2 16,-3-3 1-16,0 2 3 0,-4-3 8 0,5 1 0 16,-5-3 2-16,0 2-5 15,-3 0-6-15,-5 0-2 0,0 0 9 0,0 1-1 16,-6-1 2-16,1 0-2 0,-4 0-10 0,-2 0-2 16,-2 2 0-16,-5-1 0 0,-8 2-1 0,-4 0 1 15,-5 1 0-15,-5 0-2 0,-4 0-1 0,-5 1-4 16,-5 0-7-16,-5-1 1 0,-18 1-1 0,23-2 1 15,-23 2 0-15,0 0 1 0,0 0 3 16,0 0 1-16,0 0-1 0,0 0-21 0,0 0-37 16,0 0-64-16,0 0-105 0,11-21-145 0,-11 21-78 15,0 0 195-15</inkml:trace>
  <inkml:trace contextRef="#ctx0" brushRef="#br2" timeOffset="21737.6078">1013 2474 641 0,'0'0'13'0,"7"-20"-8"16,-7 20-2-16,0 0 3 0,5-20 21 0,-5 20 14 15,0 0 3-15,0 0-2 0,0 0-21 0,0 0-7 16,-23 10 2-16,23-10 17 0,-17 22 10 15,9-5 17-15,8-17-2 0,-23 37 4 0,8-16-13 0,2 9 0 16,-4-2 6-16,3 8-37 0,-4-2 21 0,2 8-32 16,-2-2 5-16,2 4 4 0,-1-5-5 0,3-3 7 15,3-2-10-15,3-3 11 0,1-1-14 0,2 1 3 16,0-7-9-16,1-4 4 0,4-20-5 0,-1 26 3 16,1-26-3-16,0 0-1 0,0 0 0 15,0 0 1-15,0 0 1 0,18 7 6 0,-18-7 7 16,0 0 7-16,20-31 10 0,-9 11-4 0,-2-9 4 15,3-2-13-15,-1-7 2 0,3 2-9 0,-3 0 9 16,1-2-6-16,-2 0 10 0,2 0-8 0,-2-3 7 16,2 3 9-16,-3-2-29 0,2 2 23 15,0-2-29-15,0 0 6 0,1 1 7 0,2 3-8 16,-1 2 7-16,2 3-6 0,-2 4 5 16,3 7-5-16,-16 20 2 0,23-25-4 0,-23 25 1 15,0 0-3-15,21-3 1 0,-21 3 3 0,0 0-1 16,20 29 4-16,-10-10-4 0,1 6 3 0,1 6-5 15,0 1 7-15,2 7-10 0,-2 2 11 0,0 5-11 16,3 0-8-16,-1 1 25 0,2 0-27 0,0-1 26 16,-1 2-16-16,0-1-14 0,-3-1 4 15,2 1-18-15,-4-2 9 0,-1 1-19 0,-4-9-1 16,2 3-25-16,-9-12-16 0,9 6-40 0,-7-34-64 16,-3 36-114-16,5-19-179 0,-2-17 164 15,0 0 318-15</inkml:trace>
  <inkml:trace contextRef="#ctx0" brushRef="#br2" timeOffset="21909.4842">987 2913 1408 0,'-17'-12'105'0,"17"12"-45"16,0 0-31-16,0 0-17 0,0 0-7 0,0 0-1 16,0 0-1-16,29-24-1 0,-7 13 2 0,9-1-2 15,8-4 1-15,7-4-16 0,9 0-21 0,-1-7-45 16,16 15-110-16,-17-4-295 0,14-8-58 15,0 9 247-15</inkml:trace>
  <inkml:trace contextRef="#ctx0" brushRef="#br2" timeOffset="22440.7876">2436 2734 985 0,'0'0'102'16,"0"0"-34"-16,0 0-17 0,0 0 4 0,-15-21 7 15,15 21-12-15,0 0-9 0,-22-6-12 0,22 6-10 16,-24 3-7-16,24-3-4 0,-32 15 8 0,12-7 10 16,1 8 12-16,-5-2-1 0,7 7 2 15,-5-2-13-15,4 4 3 0,0 1-8 0,1 2 5 16,1-1-8-16,4 1-2 0,2-5-9 0,5-1 1 16,5-20-7-16,-2 29 1 0,2-29-3 0,13 22 2 15,-13-22-4-15,29 14 2 0,-8-11-2 0,3-3-1 16,7-3 3-16,3-5-6 0,3-4-6 0,5-7-18 15,3 1-21-15,-4-11-39 0,14 10-48 16,-15-21-69-16,18 13-174 0,-6-3-113 16,-11-15 134-16,11 16 361 0</inkml:trace>
  <inkml:trace contextRef="#ctx0" brushRef="#br2" timeOffset="22831.4428">2954 2286 1292 0,'-31'9'104'16,"15"14"-74"-16,1-3-6 0,4 9 18 0,-4-7-2 16,5 7 6-16,-3-3-21 0,2 6-3 15,-1 0-13-15,2 2 5 0,2 0 13 0,2 2-33 16,0 1 30-16,2 1-27 0,1-1 7 0,2-1 9 16,0-2-9-16,1 0 8 0,1-4-9 0,0-1 7 15,1-4-7-15,-1-3 3 0,1-4-4 16,-2-18 1-16,6 23-2 0,-6-23 1 0,0 0-3 15,0 0 0-15,0 0 1 0,0 0 1 0,17-4 5 16,-17 4 1-16,16-25 6 0,-2 2-3 0,1-6 2 16,4-4-9-16,1-2 4 0,1-1-8 0,-2 3 8 15,2 2-7-15,-4 3 6 0,-1 4-7 0,-3 5-16 16,-13 19 16-16,21-23-18 0,-21 23 33 0,0 0-14 16,0 0 1-16,0 0-2 15,18 1-12-15,-18-1 34 0,5 23-16 0,-2-3 15 16,-2 6-14-16,-1 4-9 0,0 3 7 0,-1-1-7 15,-1 3 4-15,2 2-14 0,-1-5 0 0,5 5-19 16,-2-7-1-16,7 1-20 0,-4-8-12 0,12 5-30 16,-17-28-45-16,32 36-79 0,-32-36-113 0,30 10-145 15,-1 3 114-15,-29-13 363 0</inkml:trace>
  <inkml:trace contextRef="#ctx0" brushRef="#br2" timeOffset="23237.7053">3231 2798 1228 0,'0'0'203'0,"-18"20"-174"0,18-20-15 16,-9 17 3-16,9-17 6 0,0 17-2 0,0-17-3 16,10 19-8-16,-10-19 1 0,18 17-4 0,-18-17 3 15,29 10-1-15,-9-7 1 0,1-3 0 0,0 0-2 16,3-5-2-16,0 2-3 0,3-4 0 0,-1-1-2 15,1 0 0-15,-4-4-2 0,-2 0 3 0,-3 0-3 16,-18 12 5-16,29-22 6 0,-29 22 11 16,15-23 4-16,-15 23 5 0,0-27-10 15,0 27-4-15,-9-26-8 0,9 26-1 0,-17-28-4 16,17 28 1-16,-23-22-3 0,23 22 1 0,-30-13-3 16,12 11 1-16,-3 4 2 0,0 3-1 0,-1 4 2 15,-1 3-1-15,1 4 4 0,0 3-2 0,2 3 7 16,-2 2-5-16,5 2 6 0,1-1-7 15,4 1 2-15,2-2-6 0,7 1 2 0,3-2-7 16,3-2 4-16,6-1-4 0,3-2 2 0,5-3-3 16,4-4 1-16,7-4-6 0,1-6-5 0,7-1-9 15,2-8-8-15,6 2-10 0,-4-8-15 0,7 6-20 16,-9-15-85-16,15 19-16 0,-17-21-18 0,15 16-73 16,-11 2-133-16,-13-21 31 0,13 21 371 0</inkml:trace>
  <inkml:trace contextRef="#ctx0" brushRef="#br2" timeOffset="23784.6161">3880 2715 1063 0,'0'0'211'0,"-30"7"-98"16,30-7-23-16,-29 14-13 0,29-14-10 0,-29 24-19 15,16-7-10-15,-4-2-13 0,5 5-5 0,0-2-5 16,1 2 5-16,1 0-7 0,2 2 7 0,-1-4-8 16,2 2-2-16,1-2-5 0,2-1 2 15,4-17-5-15,-3 26 2 0,3-26-3 0,0 0 0 16,2 20-1-16,-2-20-1 0,0 0 0 15,0 0 0-15,0 0 0 0,17 0 1 0,-17 0 1 16,17-14 0-16,-17 14 5 0,23-32-1 0,-9 11 2 16,0-2-4-16,0-3 2 0,-1 1-6 0,-1 1 4 15,-2-1-4-15,-2 1 4 0,0 0-4 16,-2 1 4-16,0 1-4 0,-2 4 4 0,-1 1-4 16,-3 17 3-16,5-25-3 0,-5 25 3 0,0 0-1 15,0 0 0-15,0 0-1 0,0 0-3 0,0 0-2 16,0 0-3-16,0 0 1 0,0 0 1 0,0 0 5 15,10 22 0-15,-10-22 2 0,8 26-2 0,-8-26 3 16,11 27-3-16,-11-27 3 0,16 28-3 0,-16-28 2 16,18 23-2-16,-18-23 2 0,22 17-3 15,-22-17 2-15,22 12-2 0,-22-12 1 16,27 2 1-16,-27-2-1 0,33-7 1 0,-16 0 0 16,3-6 0-16,0-1-1 0,2-4 3 0,-2-2-4 15,1 1 5-15,-4 0-3 0,-1 1 4 0,-3 1-1 16,-13 17 5-16,16-27 1 0,-16 27-12 0,0 0 17 15,4-20-15-15,-4 20 18 0,0 0-3 0,0 0-2 16,0 0-3-16,0 0-5 0,0 0-4 16,0 0-4-16,0 0 14 0,-16 25-14 0,10-8 13 15,-3 6-13-15,3 2-6 0,0 1 0 0,3-1-7 16,0-1 3-16,2 0-4 0,1-1 2 16,1 0-5-16,2-2-1 0,1-1-10 0,-4-20-2 0,15 32-11 15,-15-32-9-15,22 20-15 0,-22-20-18 16,31 10-47-16,-31-10-99 0,38-11-82 15,-10 6-173-15,-12-16 145 0,17 15 343 0</inkml:trace>
  <inkml:trace contextRef="#ctx0" brushRef="#br2" timeOffset="23987.6984">4458 2588 1272 0,'-24'-10'110'16,"24"10"-31"-16,0 0-12 0,0 0-11 0,-19 11-16 15,19-11-13-15,-10 24 13 0,3-4-32 16,0 2 29-16,2 4-34 0,0 2 5 0,1 5 2 15,0 2-10-15,1-1 5 0,1-1-9 16,2-2 8-16,1-2-17 0,0-1 6 0,4-2-11 16,0-4-7-16,6 1-30 0,-11-23-22 0,18 26-3 15,-18-26-8-15,25 13-11 0,-25-13-38 0,25-5-69 16,-25 5-147-16,14-34-75 0,9 25 253 0</inkml:trace>
  <inkml:trace contextRef="#ctx0" brushRef="#br2" timeOffset="24112.722">4453 2378 953 0,'-19'-11'203'0,"19"11"-101"0,-17 7-49 0,17-7-21 15,0 0-23-15,-9 24-5 16,9-24-4-16,6 23-1 0,-6-23-14 0,17 24-28 16,3-3-66-16,-20-21-92 0,31 16-258 0,-3 7-2 15,-28-23 395-15</inkml:trace>
  <inkml:trace contextRef="#ctx0" brushRef="#br2" timeOffset="24393.9838">5024 2577 1262 0,'-17'5'244'0,"-9"-10"-168"0,8 9-11 16,-8-4 0-16,4 7-10 0,-4 0-10 0,1 4-18 15,-3 1 25-15,3 5-33 0,-1 0 20 0,6 5-19 16,0-2-10-16,3 3 1 0,4 0-8 16,2-1 2-16,3 1-5 0,5-2 1 0,2-1-4 15,3-2 2-15,4 1-5 0,-6-19-1 0,24 31-3 16,-5-19 1-16,4-2-8 0,2-4-8 0,7-1-15 16,1-7-6-16,6 5-13 0,-5-13-22 0,9 11-39 15,-15-21-100-15,22 23-52 0,-18-7-203 0,4-14-13 16,11 16 369-16</inkml:trace>
  <inkml:trace contextRef="#ctx0" brushRef="#br2" timeOffset="24755.6974">5298 2627 1407 0,'-26'-4'110'16,"26"4"-60"-16,-39 11 12 0,39-11-15 0,-39 19-3 15,19-4 0-15,-5-3-11 0,4 5 3 16,-3 0-5-16,4 3-1 0,2-1-9 0,4 2 1 15,-1 0-9-15,4 1 1 0,2-3-9 0,3 0 2 16,5-2-5-16,1-17 1 0,3 30-4 0,-3-30 3 16,14 23-3-16,-14-23 1 0,28 14-1 15,-11-11 0-15,3-3 1 0,2-3 0 0,-1-6 1 16,1 0-1-16,0-5 2 0,-2-3-3 0,-3-1 3 16,-1-1-2-16,-2-2 2 0,-1 0-3 15,0 0 5-15,-5 2-4 0,-1 1 3 0,-7 18-3 16,8-31 3-16,-8 31-3 0,3-19 2 0,-3 19-1 15,0 0 1-15,0 0 1 0,0 0-2 0,0 0 0 16,0 0-4-16,0 0 1 0,-7 18-1 0,3-1 3 16,1 5-6-16,0 1 0 0,3-3-12 0,2-3-6 15,4 0-8-15,-6-17-4 0,19 24-4 16,-19-24 0-16,35 14-4 0,-13-17-3 0,10 0-16 16,-4-16-28-16,14 10-57 0,-14-25-90 0,20 5-226 15,-4 4-26-15,-12-18 282 0</inkml:trace>
  <inkml:trace contextRef="#ctx0" brushRef="#br2" timeOffset="24911.9593">5821 2149 1206 0,'-23'-8'432'0,"4"33"-348"16,-8-1-32-16,5 11 4 0,-5 4-14 16,4 9 1-16,-2 2-19 0,3 6 1 0,2-3-18 15,7-1 5-15,4-1 1 0,6-4-22 0,5-3 14 16,3-2-30-16,6-1-23 0,-1-6-8 0,10 2-40 15,-10-17-78-15,25 20-178 0,-10-16-240 16,-1-5 28-16,9 10 480 0</inkml:trace>
  <inkml:trace contextRef="#ctx0" brushRef="#br2" timeOffset="25756.6788">6693 2663 1039 0,'0'0'133'0,"0"0"-116"16,0 0-3-16,-23 8 13 0,23-8 14 0,0 0 9 0,-23 30 4 16,23-30-2-16,-21 31 3 0,21-31-6 0,-20 37 1 15,9-18-13-15,5 6 1 0,-3-2-10 0,4 4 2 16,-2-2-10-16,3 2 2 0,1-2-9 15,3-2 1-15,0-1-8 0,2-3 1 0,-2-19-6 16,12 28 0-16,-12-28-1 0,22 16 1 0,-22-16 0 16,34 2 0-16,-13-6 1 0,1-4 0 15,3-7 3-15,2-4-3 0,1-5 4 0,0-4-6 16,-1-2 4-16,-2 0-7 0,-2 1 7 0,-2 1-8 16,-4 1 6-16,-2 2-5 0,-4 2 4 0,-2 1-6 15,-1 4 3-15,-8 18-5 0,8-28 4 0,-8 28-1 16,0 0 6-16,0 0-1 0,0 0 1 0,0 0-3 15,0 0-5-15,0 0 3 0,0 0-1 16,-2 18 4-16,1-1-1 0,-1 4 6 16,0 0-3-16,2 4 8 0,0-1-5 0,0 1 5 15,2-2-4-15,1 1 3 0,-1-1-6 0,2-2 5 16,0-3-6-16,2-1 3 0,-6-17-4 0,14 22 1 16,-14-22-2-16,18 13 1 0,-18-13-1 0,20 4 1 15,-20-4 0-15,23-6 1 0,-23 6 1 0,27-20 2 16,-27 20 4-16,25-34-2 0,-14 13 3 15,-1-4-8-15,0 1 2 0,-1-1-7 0,0 0 5 16,-1-1-4-16,0 1 4 0,-2-1-3 0,0 3 3 16,-1 0-5-16,-2 2 1 0,0 0-9 0,1 3-19 15,-4 18 22-15,4-28-35 0,-4 28 23 16,5-17-25-16,-5 17-10 0,0 0-14 0,0 0-7 16,20-1 5-16,-20 1-41 0,19 14-31 0,-19-14-70 15,23 19-146-15,-3 4-77 0,-20-23 232 16</inkml:trace>
  <inkml:trace contextRef="#ctx0" brushRef="#br2" timeOffset="26459.6265">7652 2682 1009 0,'0'0'185'0,"-37"-7"-104"0,37 7-7 0,-39-2 10 16,39 2-4-16,-38 9-16 0,21 0-7 0,-6-3-11 15,5 6 0-15,-4-1-12 0,3 5 0 0,-1 1-7 16,6 3 1-16,-5 1-5 0,5 2 0 0,2 0-12 16,2 1 3-16,3-1-8 0,4 1 2 0,1-1-5 15,4-1 1-15,4-3-4 0,2-1 1 16,-8-18-1-16,26 30 2 0,-9-17-5 0,2-6 2 16,4-1 0-16,1-4-2 0,2-4-1 0,0-3-3 15,1-6-1-15,0-3-6 0,1-3 1 0,-3-5-6 16,1 0 1-16,-4-6-6 0,-1 2 4 15,-7-3-3-15,-1 1 8 0,-3-2-3 0,-2 2 6 16,-5-1-6-16,0 1 4 0,-5 1-7 0,0 4 12 16,-2 2-1-16,-1 2-10 0,5 19 38 15,-14-25-33-15,14 25 37 0,0 0-14 0,-23-17 1 16,23 17 1-16,0 0-1 0,-21 5-4 0,21-5-1 16,0 0 18-16,-13 23-34 0,13-23 33 0,-3 24-32 15,3-24 14-15,6 28 3 0,-6-28-3 0,14 27 4 16,-14-27-4-16,20 23 1 0,-20-23-3 0,28 18 2 15,-28-18-1-15,34 12 1 0,-14-9 0 16,-1 2 3-16,3-4 0 0,0 2 2 0,-1-3-2 16,-1 0 0-16,-1 0-2 0,-2 1-1 0,-17-1-2 15,26 3 0-15,-26-3 0 0,0 0 1 16,21 7-2-16,-21-7 1 0,0 0 0 0,12 17 0 16,-12-17 0-16,4 17 1 0,-4-17-2 0,-1 25 2 15,1-25-3-15,-9 31 4 0,9-31-5 0,-11 34 4 16,6-17-3-16,1 0 2 0,4-17-1 15,-9 29 4-15,9-29 1 0,-6 22 3 0,6-22 0 16,0 0 1-16,0 0 0 0,0 0 0 0,0 0 1 16,0 0-3-16,0 0 0 0,0 0 2 0,0 0 6 15,10-17 0-15,-2-4 1 0,3-3-8 0,3-2-1 16,-1-1-6-16,0 0 6 0,1 2-6 0,-3 1 6 16,-2 0-6-16,1 1 4 0,-3 2-5 15,1 4 1-15,-8 17-1 0,12-24 1 16,-12 24-2-16,0 0 2 0,0 0-4 0,0 0 0 15,0 0-3-15,17-14-4 0,-17 14-5 0,0 0-7 16,25 6-6-16,-25-6-5 0,28 8-8 0,-8 1-8 16,-3-7-6-16,8 8-18 0,-8-10-21 0,16 13-43 15,-15-18-63-15,20 20-87 0,-7-6-198 0,-7-12 29 16,16 17 453-16</inkml:trace>
  <inkml:trace contextRef="#ctx0" brushRef="#br2" timeOffset="26850.2438">8555 2699 1511 0,'-18'4'111'0,"-11"-9"-42"16,6 9-8-16,-5-5-10 0,2 5-8 0,-1-1-12 15,3 4-2-15,0 0-7 0,3 4-1 16,0 1-6-16,3 5 0 0,0 1-6 0,2 4 2 16,3 0-4-16,2 1 1 0,5 0-7 0,2-1 3 15,5-3-7-15,7-2 5 0,-8-17-3 0,25 28 1 16,-7-19 1-16,3-4 0 0,2-4 1 0,0-3 1 15,4-6 0-15,1-7 0 0,4-4 1 16,0-6-2-16,4-4 4 0,-2-4-5 0,0-5 3 16,0-2-4-16,-3-2 0 0,1 0 0 0,-5-1 0 15,-2 1 0-15,-2 0 0 0,-2-2 0 0,-1 2 0 16,-5 1 0-16,0 2 0 0,-3 4 0 16,-3 5 0-16,-3 7 0 0,-6 23 0 0,2-22 0 15,-2 22 0-15,0 0 0 0,0 0 0 0,-18 10 0 16,7 6 0-16,-4 10 0 0,-3 9 0 0,-3 5 0 15,1 5 0-15,-2 1 0 0,5-1 0 16,1-1 0-16,6-2 0 0,3-4-21 0,7-1-19 16,-1-6-34-16,13 4-43 0,-6-14-10 0,20 11 8 15,-8-21-63-15,26 1-363 0,1 5 25 0,-5-12 219 16</inkml:trace>
  <inkml:trace contextRef="#ctx0" brushRef="#br2" timeOffset="27428.4568">9443 2890 1336 0,'-28'-6'137'0,"28"6"-118"15,0 0-17-15,0 0 8 0,0 0 14 0,27 2 11 16,-27-2 4-16,41-13-9 0,-14 1-6 0,3 0-9 16,4-3 1-16,3 0-3 0,-3-2 2 0,0 3-6 15,-4-1-1-15,-1 2-5 16,-4-1-1-16,-3 2 2 0,-22 12 8 0,29-23 2 16,-29 23 7-16,13-17 3 0,-13 17-1 0,0-18-5 15,0 18-3-15,-7-21-8 0,7 21-16 0,-16-22 28 16,16 22-30-16,-24-20 30 0,24 20-13 0,-32-14 0 15,15 8 4-15,-1 2-1 0,0 3 2 0,-1 2-2 16,0 3 1-16,0 2-1 0,-1 4 0 16,1 3-14-16,-3 3 25 0,1 3-27 0,0 2 23 15,2 3-11-15,2 1-5 0,1 2 2 0,4 2-3 16,2-1 3-16,5-2-4 0,2 0 4 0,5-3-5 16,3 0 3-16,6-3-3 0,4-1 1 0,4-2-5 15,4-5 0-15,9-1-10 0,1-6-5 16,7-1-12-16,1-10-15 0,10 2-17 0,-3-15-41 15,15 15-71-15,-19-26-96 0,19 9-232 16,-8 7-20-16,-14-14 324 0</inkml:trace>
  <inkml:trace contextRef="#ctx0" brushRef="#br2" timeOffset="27928.503">10253 2698 1245 0,'-33'-10'148'16,"33"10"-73"-16,-19 6-9 0,19-6 2 15,-19 9-14-15,19-9-10 0,-18 10-8 16,18-10 0-16,-18 12-6 0,18-12-2 0,-21 15-2 16,21-15 0-16,-23 20-5 0,23-20 1 0,-24 29-5 15,10-12 0-15,1 1-9 0,1 2 2 0,-2 1-3 16,4 0 3-16,0-2-3 0,1-2 1 0,9-17-6 16,-8 25 0-16,8-25-3 0,1 17 1 15,-1-17-1-15,0 0 1 0,0 0-2 0,22 17 2 16,-22-17-2-16,21-2 2 0,-21 2 1 0,28-17-1 15,-9 1 2-15,3-3-3 0,1-3 3 0,0-1-5 16,0 0 3-16,-1 1-2 0,0 0 2 0,-4 3-3 16,0 1 3-16,-3 1-4 0,-15 17 2 0,26-24-3 15,-26 24-1-15,17-13-1 0,-17 13 1 16,0 0 1-16,0 0 2 0,0 0 1 16,0 0 0-16,0 18 2 0,0-18-2 0,-13 36 4 15,5-11-3-15,-4 6 5 0,-3 1-6 0,-2 3 6 16,-2 4-5-16,-3 1 7 0,0 1-3 0,-1 0 6 15,-2 1-7-15,4 1 10 0,-1 0-8 0,2 0-5 16,2-5 17-16,5 0-21 0,0-6 17 0,4 0-8 16,1-4-3-16,4-5 2 0,1-4-5 0,3-19 4 15,0 23-4-15,0-23 0 0,0 0 0 16,0 0 1-16,0 0 2 0,21 9 1 0,-21-9 0 16,17-17-1-16,-17 17 2 0,27-38-5 0,-10 13 4 15,1-3-4-15,1-1 3 0,1-1-8 0,-2-1-13 16,1 1 14-16,1 0-35 0,-2-3 6 15,7 4-40-15,-11-13-65 0,20 21-157 0,-11-15-323 16,2 0 41-16,4 10 368 0</inkml:trace>
  <inkml:trace contextRef="#ctx0" brushRef="#br2" timeOffset="28647.1883">10621 2788 980 0,'0'0'106'0,"2"-22"-51"0,-2 22-14 16,-6-20 8-16,6 20-5 0,0 0 1 0,0 0 0 15,-13-21 1-15,13 21-2 0,0 0-8 0,0 0-6 16,0 0-6-16,-17 6-4 0,17-6 0 16,0 0 4-16,-22 23 3 0,22-23 8 0,-19 30-1 15,12-11 5-15,-5-1-10 0,3 5 0 16,-2-3-8-16,3 3 2 0,-1-1-6 0,2 1 1 15,3-3-8-15,0-1 1 0,3 1-6 0,1-20 1 16,4 31-3-16,-4-31 0 0,11 24-2 0,-11-24 3 16,22 16-4-16,-22-16 3 0,34 6-1 0,-15-7-1 15,3-4 2-15,1-2-1 0,2-5 1 16,-1-4-3-16,0-3 4 0,1-3-5 0,-2-2 4 16,1-2-5-16,0 0 4 0,-1-1-4 0,-1 2 4 15,-5 2-2-15,-2 1 2 0,-3 1-2 0,-2 3 2 16,-10 18-2-16,11-24 3 0,-11 24-1 0,0 0 1 15,0 0 0-15,0 0-1 0,0 0 0 16,0 0-3-16,0 0-2 0,0 0-2 16,0 0 2-16,-10 29-1 0,5-8 5 0,0 3-7 15,-1 0 1-15,3 1-10 0,-2 2-1 0,3 1-8 16,2-2-1-16,4 2-11 0,0-6-3 0,7 1-17 16,-11-23-7-16,28 34-25 0,-28-34-15 0,39 24-34 15,-39-24-38-15,47 10-38 0,-25-11-128 0,0-10-76 16,15 17 229-16</inkml:trace>
  <inkml:trace contextRef="#ctx0" brushRef="#br2" timeOffset="29037.8309">11270 2811 1059 0,'-11'-20'114'16,"11"20"-48"-16,-15-30 8 0,15 30 3 0,-16-21-4 16,16 21-11-16,-19-12-12 0,19 12-12 0,-21-3-13 15,21 3-8-15,-21 6-5 0,21-6-1 0,-26 15 2 16,26-15 9-16,-28 28-1 0,17-7 9 15,-4-3-4-15,3 5 4 0,0-1-6 0,2 1 4 16,2-2-10-16,3 1 2 0,1-2-6 0,3-2-2 16,1-18-6-16,2 28 0 0,-2-28-5 0,10 19 1 15,-10-19-2-15,18 11 3 0,-18-11-2 0,28 1 1 16,-10-5 1-16,6-4-1 0,1-5 2 0,3-4-3 16,0-4 4-16,1-1-6 0,-1-1 3 15,-3 0-3-15,-2 2 3 0,-4-1-5 16,-2 3 4-16,-2 2-3 0,-15 17 3 0,18-28-1 15,-18 28 2-15,0 0 1 0,7-20 0 0,-7 20 1 16,0 0-1-16,0 0-1 0,0 0-2 0,0 0-2 16,0 0 0-16,-13 23 0 0,13-23-2 0,-12 32 4 15,6-14-2-15,0 0 3 0,2-1-2 0,4-17 0 16,-4 31-7-16,4-31 0 0,6 26-7 16,-6-26-2-16,15 19-2 0,-15-19-1 0,23 11-6 15,-23-11-5-15,39-2-13 0,-17-9-15 0,9 4-23 16,-7-16-34-16,16 13-70 0,-17-23-88 0,12 4-248 15,5 7 46-15,-12-17 405 0</inkml:trace>
  <inkml:trace contextRef="#ctx0" brushRef="#br2" timeOffset="29240.9708">11940 2177 1433 0,'-21'1'79'15,"21"-1"-34"-15,-32 28-2 0,19-3 12 0,-9-1-8 16,4 12-3-16,-3 0-19 0,3 7 3 0,0 1-15 15,2 4 7-15,1-1-11 0,4 3-9 0,2-3 23 16,0 2-25-16,2-5 18 0,2 1-8 16,3-4-13-16,0-2 1 0,4-3-13 0,-1-4 5 15,4-2-16-15,-3-5-4 0,3-1-7 0,-5-24-12 16,11 34-24-16,-11-34-56 0,11 24-39 16,-11-24-55-16,0 0-92 0,0 0-136 0,0 0 127 15,0 0 326-15</inkml:trace>
  <inkml:trace contextRef="#ctx0" brushRef="#br2" timeOffset="29584.7345">11594 2680 1539 0,'-17'-7'109'0,"17"7"-75"0,0 0-17 0,0 0 0 16,0 0 2-16,0 0 8 0,0 0 4 0,29 6 3 15,-29-6-7-15,37-4-4 0,-13-2-7 16,4 1-2-16,-1-2 1 0,2 1 0 15,-2 0-14-15,1 0 10 0,-3 1-14 0,1 1 11 16,-4 1 0-16,0 2 0 0,-3-2-2 0,-19 3-1 16,29-1-2-16,-29 1-1 0,0 0-1 0,20 1 1 15,-20-1 1-15,0 0 0 0,0 0-1 0,0 0 1 16,0 0 11-16,6 19-12 0,-6-19 12 0,1 19-11 16,-1-19-2-16,-2 30 3 0,0-12-4 15,-1 3 3-15,-2 2-5 0,0 0 3 0,0 2-3 16,-1 0 4-16,0 1-7 0,1-2 1 0,0 0-3 15,2-2 2-15,0-3-6 0,1-2-3 0,2-17-13 16,0 23-8-16,0-23-11 0,0 0-11 16,16 19-24-16,-16-19-37 0,24-4-115 0,-22-19-113 15,15 3-203-15,8 8 48 0,-16-23 501 0</inkml:trace>
  <inkml:trace contextRef="#ctx0" brushRef="#br2" timeOffset="29726.5103">12103 2402 1269 0,'-17'-23'369'0,"17"23"-300"0,-27-5-38 16,27 5-11-16,0 0-7 0,-20 0-6 0,20 0-6 15,0 0-16-15,0 0-12 0,0 0-11 16,0 0-27-16,17 19-19 0,7-1-68 0,-24-18-80 16,37 8-188-16,-10 7-87 0,-27-15 269 0</inkml:trace>
  <inkml:trace contextRef="#ctx0" brushRef="#br2" timeOffset="30401.3351">12533 2626 1541 0,'0'0'81'16,"-33"2"-25"-16,33-2-15 0,-36 2 19 0,19 2-25 16,-8-2 6-16,4 6-3 0,-1-2-10 0,0 6-1 15,1 0-10-15,-1 5 2 0,0 1-7 0,0 4 5 16,1 0-5-16,2 2 1 0,1 0-8 0,5 0-1 15,3 0-4-15,3-2 0 0,3-3 0 0,4 1 0 16,2-2 0-16,3-1 0 0,-5-17 0 16,19 30 0-16,-19-30 0 0,26 22 0 0,-9-15-3 15,2-3-3-15,2-3 2 0,1-4-2 16,4-4-2-16,-2-4-2 0,1-2-3 0,-1-5-8 16,1-1-2-16,0-7-7 0,-2 3 1 0,-1-3-7 0,1 1 8 15,-4-2-3-15,1 2 10 0,-6 0 0 0,1 2 11 16,-4 2 0-16,-1 2 11 15,-4 2-1-15,-6 17 10 0,5-22 4 0,-5 22 8 16,0 0 5-16,-8-17 0 0,8 17-2 0,0 0-6 16,0 0-3-16,-17 3-6 0,17-3 0 0,0 0-4 15,0 0 1-15,-19 20-3 0,19-20 0 0,0 0 0 16,-5 25-1-16,5-25-1 0,0 0 2 0,6 20-1 16,-6-20 3-16,0 0 0 0,0 0 3 0,19 21-1 15,-19-21 0-15,0 0 2 0,25 14 0 16,-25-14-1-16,0 0 2 0,24 14-1 0,-24-14-5 15,0 0-5-15,20 18 0 0,-20-18 0 0,8 18 0 16,-8-18 0-16,4 23 0 0,-4-23 0 16,0 25 0-16,0-25 0 0,-3 27 0 0,3-27 0 15,-5 25 0-15,5-25 0 0,-8 28 0 0,8-28 0 16,-12 24 0-16,12-24 0 0,-15 22 0 0,15-22 0 16,-12 17 0-16,12-17 0 0,0 0 0 15,0 0 0-15,0 0 0 0,0 0 0 0,0 0 0 16,0 0 0-16,0 0 0 0,0 0 0 0,0 0 0 15,0 0 0-15,21-18 0 0,-21 18 0 0,31-29 0 16,-14 13 0-16,4 0 0 0,1-1 0 0,0-1 0 16,2 1 0-16,2 2 0 0,-3 3 0 0,0 2 0 15,-4 3 0-15,-2 4 0 16,-17 3 0-16,23-1 0 0,-23 1 0 0,17 11 0 16,-17-11 0-16,15 24 0 0,-9-7 0 0,-2 6 0 15,-3 1 0-15,-2 3 0 0,1-1 0 0,-1 0 0 16,2 0-6-16,1-1-26 0,7 4-29 0,-3-10-19 15,12 12-66-15,-18-31-125 0,12 33-327 0,5-10 3 16,-17-23 338-16</inkml:trace>
  <inkml:trace contextRef="#ctx0" brushRef="#br2" timeOffset="39792.2256">13866 2753 1008 0,'9'-23'299'0,"-9"23"-258"0,0 0-26 16,0 0 4-16,6-19 18 0,-6 19 19 0,0 0 14 15,0 0-4-15,0 0-14 0,0 0-15 0,0 0-16 16,0 0-8-16,0 0-4 0,0 0-4 16,0 0-1-16,-11 19 1 0,11-19-5 0,-13 27 3 15,7-7-3-15,-1-2 3 0,1 0-6 0,1-1 2 16,5-17-16-16,-6 29-8 0,6-12-20 0,0-17-17 15,4 26-25-15,-4-26-32 0,7 22-52 0,-7-22-50 16,0 0-123-16,21 24-93 0,-21-24 207 0</inkml:trace>
  <inkml:trace contextRef="#ctx0" brushRef="#br2" timeOffset="39973.1822">13918 2567 1185 0,'-22'-24'94'0,"22"24"-49"0,-19-32-5 0,19 32-7 15,-20-27 9-15,20 27-9 0,0 0-5 0,-21-18-9 16,21 18-11-16,0 0-7 0,-21-3-8 0,21 3-14 16,0 0-24-16,0 0-45 0,0 0-45 15,0 0-39-15,6 21-29 0,-6-21-106 0,0 0-58 16,40 30 191-16</inkml:trace>
  <inkml:trace contextRef="#ctx0" brushRef="#br2" timeOffset="40316.9239">14293 2554 1315 0,'0'0'70'0,"-17"0"-37"16,17 0-6-16,-24 9 11 0,24-9 18 0,-27 17-7 16,27-17 1-16,-36 26-10 0,19-8-23 15,-3-3 28-15,3 4-32 0,-4-1 28 0,4 2-20 16,0-2-5-16,4 0 0 0,0-1-10 0,13-17 1 15,-13 27-6-15,13-27 1 0,-4 20-4 0,4-20 0 16,0 0-1-16,14 23 1 0,-14-23-2 0,21 13 2 16,-21-13 1-16,32 8 0 0,-11-6 0 0,0 0 2 15,2 1-1-15,-1-1 1 0,0 2 0 0,-4 0-1 16,-1-1 1-16,-17-3 0 0,22 9 1 0,-22-9 1 16,0 0-3-16,0 0 3 0,14 17-3 0,-14-17 1 15,-5 19-2-15,5-19 2 0,-14 27 0 0,3-11 1 16,-4 1-1-16,-3-1 2 0,0 0-3 15,-2-2 2-15,20-14-4 0,-30 21 3 0,30-21-15 16,-17 10-14-16,17-10-40 0,0 0-45 0,0 0-56 16,0 0-91-16,17-15-272 0,2 14 27 0,-5-20 328 15</inkml:trace>
  <inkml:trace contextRef="#ctx0" brushRef="#br2" timeOffset="41145.0759">15560 2682 782 0,'12'-21'90'0,"-12"21"-18"0,3-19 2 0,-3 19 28 16,0 0 12-16,-9-27-27 0,9 27 10 0,0 0-40 16,0 0 8-16,-29-26-9 0,29 26-9 15,-26-9-7-15,26 9-8 0,-36-4-4 0,16 6-3 16,-1 1-3-16,-3 3-1 0,0 1-1 0,2 5-13 15,-2 0 30-15,1 3-31 0,-1-1 29 0,2 4-19 16,1-1-7-16,1 4 4 0,3 0-7 0,3 0 1 16,0 3-4-16,5 1 4 0,0-2-7 0,6 0 6 15,0-4-6-15,4 0 2 0,3-2-3 16,-4-17 2-16,15 30-3 0,-15-30 3 16,24 22-1-16,-24-22 0 0,34 11 1 0,-17-10 0 15,2-3-1-15,1-4 0 0,-1-4 4 0,0-2 0 16,-1-4 5-16,0-2-3 0,0-2 2 0,1-2-6 15,-1 0 4-15,-1 0-4 0,-1-1 2 0,-2 3-4 16,-2 2 1-16,-12 18-2 0,19-28 3 0,-19 28-3 16,0 0 2-16,17-17-1 0,-17 17-1 0,0 0-1 15,0 0-1-15,0 0 1 0,0 0-1 16,8 19 2-16,-8-19-2 0,10 27-4 16,-4-9-9-16,-1 1-4 0,1 2-12 0,0-2-3 0,6 3-19 15,-12-22-18-15,29 39-40 0,-29-39-63 16,45 32-123-16,-15-18-245 0,-1-9 39 0,12 11 355 15</inkml:trace>
  <inkml:trace contextRef="#ctx0" brushRef="#br2" timeOffset="41723.2385">16871 2609 1069 0,'-2'-22'127'15,"2"22"-25"-15,0 0-47 0,-17-5 20 0,17 5-16 16,-26-5-17-16,8 5-7 0,18 0 0 0,-42 9 3 16,21 0 3-16,-7 0-3 0,0 6-18 15,-3-1 29-15,2 3-34 0,-4 1 29 0,4 2-19 16,0 0-8-16,2 0 4 0,3-2-10 0,3-2 3 15,21-16-8-15,-27 23-2 0,27-23-4 0,0 0-2 16,-5 18-2-16,5-18 1 0,0 0 0 0,24 15 3 16,-24-15-2-16,31 7 3 0,-11-6-1 0,3-1 0 15,2-1 1-15,1-1-2 0,-1-1 1 0,1 2 1 16,-3 0-1-16,-1 1 3 16,-4 0-3-16,-18 0 0 0,26 3 2 0,-26-3-2 15,0 0 1-15,0 0 2 0,0 0 1 0,0 0-1 16,7 23 0-16,-7-23 1 0,-12 27-4 0,1-10 5 15,-6 1-5-15,-3 1 3 0,-2 1-3 0,-1-1 1 16,-1 2-3-16,2-3 3 0,1 0-4 0,3-2-1 16,18-16-11-16,-28 21-9 0,28-21-27 0,0 0-28 15,-5 19-36-15,5-19-31 0,20 4-48 16,-20-4-64-16,22-20-228 0,8 17 23 0,-9-17 341 16</inkml:trace>
  <inkml:trace contextRef="#ctx0" brushRef="#br2" timeOffset="42129.4662">17236 2658 1293 0,'-24'-26'192'16,"24"26"-136"-16,-17-6-10 0,17 6 2 0,-21 0 2 16,21 0-22-16,-22 6 1 0,22-6-15 0,-29 14 11 15,29-14 2-15,-32 27-2 0,19-8 7 0,-5 2-7 16,1 4 5-16,-1 2-10 0,3 2 4 0,-2-2-11 15,3 4 4-15,1-2-7 0,3 0 2 16,3-3-6-16,4-3 1 0,3-2-7 0,4-3 2 16,-4-18-3-16,16 28 3 0,-16-28-2 0,27 18 0 15,-10-14 0-15,2-3 0 0,4-5 1 16,3-4 0-16,5-6 1 0,2-4-1 0,1-6 4 16,0-3-5-16,-2-2 5 0,-2 0-6 0,-2 0 2 15,-2 2-1-15,-3-1 0 0,-4 1 0 0,-3 2 0 16,-2 2 0-16,-3 2 0 0,-4 3 0 15,-7 18 0-15,7-25 0 0,-7 25 0 0,0 0 0 16,0 0 0-16,0 0 0 0,0 0 0 0,0 0 0 16,0 0 0-16,0 0 0 0,-12 18-5 0,6 0-4 15,1 5-5-15,0 1-3 0,2 3-13 0,0-4-10 16,6 3-18-16,-2-4-5 0,8 6-23 16,-9-28-13-16,24 46-42 0,-24-46-46 15,32 35-72-15,-17-16-206 0,-15-19 32 0,49 28 293 16</inkml:trace>
  <inkml:trace contextRef="#ctx0" brushRef="#br2" timeOffset="42676.3897">17908 2680 1383 0,'-41'-19'166'0,"41"19"-111"0,-29 1-7 15,29-1 9-15,-28 11-11 0,28-11-10 0,-31 21-11 16,31-21-4-16,-30 32-5 0,17-13 2 15,-2 2-6-15,3 3 5 0,0-2-5 0,3 1 3 16,0-3-5-16,2 1 0 0,1-3-5 0,3-1 1 16,3-17-6-16,-4 29 3 0,4-29-3 0,1 18 2 15,-1-18-3-15,0 0 2 0,0 0-1 16,0 0 1-16,19 9-2 0,-19-9 3 0,0 0 2 16,28-22-2-16,-28 22 6 0,27-35-5 0,-11 13 2 15,0-1-6-15,0-1 4 0,-1 0-6 0,-2-2 6 16,0 2-3-16,-2 1 3 0,-1 0-2 0,-2 3 1 15,-1 1-3-15,-7 19 3 0,7-26-1 0,-7 26 2 16,0 0 1-16,0 0 4 0,0 0-2 16,0 0-1-16,0 0-1 0,0 0-5 15,0 0 0-15,0 0-2 0,0 0 3 0,2 19-2 16,-2-19 4-16,0 29-3 0,0-29 2 0,4 28-1 16,-4-28 0-16,10 22-1 0,-10-22 1 0,15 17-2 15,-15-17 3-15,22 11-1 0,-22-11 0 0,28 2 1 16,-11-3 0-16,2-5 1 0,0-2 0 0,3 0 1 15,-1-4-2-15,-1 0 2 0,1-1 0 16,-3-2 3-16,3 0-1 0,-4 1-5 0,-17 14 0 16,28-25-5-16,-28 25 6 0,18-22-14 0,-18 22 24 15,0 0-9-15,13-21 2 0,-13 21-4 0,0 0 0 16,0 0 0-16,0 0 0 0,0 0 0 16,0 0-2-16,0 0-3 0,0 0-5 0,-3 28 21 15,-1-9-11-15,1 3 6 0,-4 1-7 0,4 1-15 16,-1-1-7-16,3 3-11 0,-1-5-4 15,4 4-18-15,-2-7-13 0,7 6-36 0,-7-24-37 16,17 36-67-16,-17-36-63 0,0 0-231 0,32 31 46 16,-32-31 336-16</inkml:trace>
  <inkml:trace contextRef="#ctx0" brushRef="#br2" timeOffset="43223.3083">18586 2592 1293 0,'0'0'133'0,"-17"-3"-74"0,17 3 0 16,-18 15 5-16,18-15-18 0,-22 28 29 0,11-8-41 15,-3-2 16-15,3 8-20 0,-2-3-11 0,3 2 4 16,-1-2-6-16,2 0 2 0,0-2-11 16,4-2 1-16,0-1-6 0,3-1 3 0,2-17-6 15,-5 27 3-15,5-27-2 0,0 0-1 0,1 19-1 16,-1-19 0-16,0 0-1 0,0 0 2 0,17-5 2 15,-17 5-2-15,20-23 3 0,-7 5-3 0,2-4 3 16,-1-2-6-16,2-1 6 0,-1-2-6 0,-1 0 6 16,0 2-6-16,-5 0 5 0,0-1-5 15,-2 3-13-15,1 3 26 0,-2 0-26 16,-2 2 25-16,-4 18-7 0,9-26-3 0,-9 26 4 16,0 0 0-16,0 0 3 0,0 0-1 0,0 0-1 15,0 0-2-15,0 0-2 0,0 0 0 0,0 0 0 16,1 21 4-16,-1-21-2 0,4 29-8 0,-4-29 25 15,7 27-26-15,-7-27 26 0,12 23-16 0,-12-23-3 16,19 18 3-16,-19-18 0 0,26 11 2 16,-9-10-2-16,3-1 2 0,-1-2 1 0,3-3 0 15,0 0 3-15,1-1-1 0,-2-4-5 0,-1 2-3 16,0-2-9-16,-20 10 9 0,30-18-14 0,-30 18 24 16,22-16-8-16,-22 16 6 0,20-15-7 15,-20 15-1-15,0 0-1 0,18-18 2 0,-18 18 0 16,0 0-1-16,0 0 0 0,0 0-3 0,0 0 0 15,0 0 1-15,0 0-2 0,0 24-7 16,-3-7 24-16,1 1-26 0,-3 4 20 0,-1 1-19 16,0 1-6-16,-1-1-1 0,3 2-7 0,0-2 2 15,4 2-11-15,-1-4-5 0,7 4-19 0,-6-25-21 16,14 44-51-16,-14-44-65 0,18 24-351 0,-3-4 26 16,-15-20 200-16</inkml:trace>
  <inkml:trace contextRef="#ctx0" brushRef="#br2" timeOffset="43649.4598">19483 2547 1307 0,'0'0'177'0,"-26"-10"-91"15,26 10-10-15,-31 4-5 0,31-4-10 16,-36 13-11-16,15-2-8 0,-2 0-5 0,2 2-4 15,-1 2-6-15,4 2-11 0,-3 0 20 0,3 2-28 16,-1 2 12-16,-1 3-20 0,2-1 0 0,1 1 0 16,2-1 0-16,2 0 0 0,4-3 0 15,3 0 0-15,6-20 0 0,-4 30 0 0,4-30 0 16,4 22 0-16,-4-22 0 0,0 0 0 0,27 20 0 16,-27-20 0-16,29 4 0 0,-12-8 0 15,2-4 0-15,1-4 0 0,3-3 0 0,2-3 0 16,-2-2 0-16,0-3 0 0,0 0 0 0,-2-3 0 15,-1 1 0-15,-1-2 0 0,-2 2 0 0,0 1 0 16,-4 2 0-16,-3 4 0 0,-10 18 0 0,13-26 0 16,-13 26 0-16,0 0 0 0,0 0 0 0,0 0 0 15,0 0 0-15,0 0 0 0,0 0 0 16,-14 18-12-16,4-1 22 0,0 3-22 0,2 0 19 16,-1 2-17-16,4 0-10 0,2-3-4 0,3 1-9 15,0-20-2-15,6 31-13 0,-6-31-10 0,18 25-22 16,-18-25-18-16,29 19-42 0,-29-19-61 15,41 2-133-15,-14 0-161 0,-7-10 42 0,16 14 443 16</inkml:trace>
  <inkml:trace contextRef="#ctx0" brushRef="#br2" timeOffset="43964.0569">19807 2600 1280 0,'0'0'175'0,"0"0"-72"0,-23 24-46 0,23-24 31 16,-25 26-47-16,12-9-5 0,2 6-6 0,-1 1-16 15,2 2 7-15,-2 1-7 0,5 0 6 16,-1-1-9-16,4 1-3 0,0-2-7 0,1-1 4 16,2-1-5-16,2-3 4 0,2-3-5 0,-3-17 2 15,5 23-1-15,-5-23 2 0,0 0 2 0,0 0 6 16,0 0 4-16,0 0 1 0,19-3 5 0,-19 3 0 16,16-31-1-16,-6 8-2 0,-2-3-2 0,1-1-12 15,-3-2-3-15,0 1 0 0,-1-2 0 0,-2 2 0 16,0-2 0-16,-1 0 0 0,0 1 0 15,0 2 0-15,0 1 0 0,1 3 0 16,0 4 0-16,-3 19 0 0,9-27 0 0,-9 27 0 16,0 0 0-16,8-17 0 0,-8 17 0 0,0 0 0 15,0 0 0-15,26-2-31 0,-26 2-23 0,30 2-24 16,-4 7-62-16,-26-9-108 0,49-12-336 0,-21 14-6 16,-3-8 269-16</inkml:trace>
  <inkml:trace contextRef="#ctx0" brushRef="#br2" timeOffset="44741.8878">20200 2615 1365 0,'-17'-10'131'15,"17"10"-108"-15,0 0 16 0,0 0-10 16,0 0 30-16,-20 25-29 0,20-25 15 0,-18 27-15 16,18-27 5-16,-20 34 3 0,12-15-10 0,1 3 3 15,1 0-4-15,-1 1-1 0,3-2-9 0,0-2-2 16,4-19-11-16,1 29 1 0,-1-29-5 0,11 18 2 15,-11-18-1-15,21 8 3 0,-21-8 0 16,31-3 1-16,-12-5 1 0,1-4-2 0,3-5 1 16,3-3-5-16,-1-3 5 0,1-3-5 0,-2-3 3 15,-1 0-5-15,-2 0-10 0,-3 2 21 0,-2-1-22 16,-1 5 21-16,-3 1-12 0,-1 3-7 16,-11 19-2-16,14-25-1 0,-14 25 2 0,0 0 3 0,0 0 1 15,0 0 1-15,0 0 2 16,0 0 2-16,2 37 0 0,-8-7-9 0,-3 6 24 15,-2 5-21-15,0 7 22 0,-2 2-4 0,-3 8-13 16,0 4 12-16,-4 3-13 0,-2 4 13 0,-1 4-13 16,-3-2 1-16,0 1 17 0,1-1-16 0,2-5 18 15,2-2-7-15,2-4-14 0,2-8 11 0,2-6-10 16,2-6 9-16,4-9-6 0,-1-3 7 0,3-8-3 16,2-3 6-16,5-17 4 0,0 0 2 15,0 0 2-15,0 0-5 0,0 0-5 0,-17-11-5 16,14-8 1-16,-1-5-4 0,-1-6 6 0,4-2-5 15,-2-4 6-15,2-3-6 0,1-1 6 16,0-4-8-16,3-4 6 0,3-4-9 0,1 0-9 16,2-3 13-16,3 0-18 0,2 1 14 0,5 4 2 15,1 4-4-15,3 7 4 0,0 3-12 0,3 7-12 16,-2-2-36-16,9 15-53 0,-16-16-121 31,17 16-367-31,-6 3 32 0,1 1 236 0</inkml:trace>
  <inkml:trace contextRef="#ctx0" brushRef="#br2" timeOffset="45398.1557">21344 2664 1161 0,'-18'-5'129'0,"1"-3"-56"0,17 8-9 15,-28-6 5-15,28 6-2 0,-28 1-13 0,28-1-7 16,-29 10-8-16,29-10-1 0,-32 22-6 0,17-6 5 16,-3 1-7-16,4 6 2 0,-4 2-10 0,3 1 1 15,0 1-7-15,3 1 1 0,2-2-8 0,4 0 4 16,2-3-10-16,4 0 2 0,4-3-4 0,1-1 3 16,-5-19-3-16,21 31 4 0,-21-31-2 0,30 18 3 15,-9-13-1-15,1-4 1 16,3-5-1-16,4-3-3 0,1-6 1 0,2-5-2 15,1-4 2-15,1-1-5 0,-5-3 5 0,-3 2-6 16,-4 1 6-16,-4-1-4 0,-3 2 5 0,-3 1-5 16,-5-1 5-16,-3 2-4 0,-4 1 4 0,-3 1-4 15,3 18 2-15,-12-29-4 0,12 29 0 0,-20-22 0 16,20 22-1-16,-21-10-1 0,21 10 0 16,-24 2-4-16,24-2-2 0,-22 11-5 0,22-11-10 15,-16 18-9-15,16-18-17 0,-3 21-15 0,3-21-18 16,19 22-22-16,6-2-48 0,-25-20-77 0,50-2-291 15,-12 10 34-15,-5-13 262 0</inkml:trace>
  <inkml:trace contextRef="#ctx0" brushRef="#br2" timeOffset="45632.5513">22246 1884 1361 0,'-46'-19'188'0,"13"18"-130"0,-2-2-13 16,5 10 1-16,-2 1-4 0,3 7-9 0,-3 4-14 16,2 5-7-16,-3 5 31 0,0 10-29 15,1 3 28-15,3 9-24 0,0 4-15 0,6 1 9 16,0 4-14-16,3 4 9 0,5 2-11 16,4 0 8-16,5 0-14 0,1-5-7 0,7 0 13 15,-1-6-30-15,7-1 8 0,-2-11-30 0,7 4-51 16,-12-19-37-16,19 19-133 0,-15-15-271 0,-2-6 43 15,6 7 293-15</inkml:trace>
  <inkml:trace contextRef="#ctx0" brushRef="#br2" timeOffset="45804.4277">21630 2717 1703 0,'-12'-31'121'0,"12"31"-65"0,2-17-23 0,-2 17-5 16,0 0-8-16,18-22-7 15,-18 22-25-15,25-13 13 0,-7 7-22 0,4 1 21 16,4 1-27-16,4 0-9 0,10 7-63 0,-12-16-88 16,25 14-396-16,-10 2-24 0,-1-5 205 0</inkml:trace>
  <inkml:trace contextRef="#ctx0" brushRef="#br2" timeOffset="46992.1521">824 4111 825 0,'4'-32'190'15,"2"13"-107"-15,-5-9 1 0,7 9-7 16,-6-5 5-16,-2 24-8 0,6-26-7 16,-6 26-11-16,0 0-5 0,0 0-6 0,0 0-15 15,0 0-11-15,0 0-13 0,0 0-6 0,-18 24-4 16,8-2 6-16,-1 6-3 0,1 5 9 0,-1 2-5 15,2 2 7-15,0 1-7 0,3-2 7 0,0-1-9 16,2-4 8-16,2-3-6 0,2-1 5 0,1-4-4 16,2-3 3-16,1-3-5 0,-4-17 0 15,14 24 0-15,-14-24 0 0,19 15-2 0,-19-15 2 16,26 7-2-16,-26-7 1 0,33-2 1 0,-15-3 0 16,0-3 0-16,2-3-1 0,-1-5 4 0,-1-1-4 15,-1-4 4-15,-1 0-4 0,-1-4 5 0,-2 1-5 16,-1-1 4-16,0-2-5 0,-1-1 3 15,-1 2-7-15,-1 3 7 0,-1 1-5 0,-2 5 3 16,-6 17-1-16,9-19 2 0,-9 19-1 16,0 0 1-16,0 0 1 0,0 0-3 0,0 0-1 15,0 0-2-15,0 0 1 0,0 25-1 0,-1-7 7 16,-1 5-3-16,1 4 7 0,-1 0-3 0,0 0 5 16,2-1-5-16,0-3 4 0,3-3-4 0,-1 0 3 15,-2-20-4-15,10 26 1 0,-10-26-4 0,0 0 1 16,23 17 0-16,-23-17 2 0,18 3 2 15,-18-3 3-15,23-8 9 0,-23 8 2 0,27-20 1 16,-27 20-4-16,26-30 0 0,-15 10-7 0,-3 0 5 16,0-3-7-16,-4-3 0 0,1 1-6 15,-2-2 2-15,-1 1-6 0,1 0 4 0,-2 0-6 16,0-1-3-16,-1 0-8 0,2 2-9 0,-2-3-21 16,4 5-11-16,-3-5-28 0,11 10-26 0,-10-14-56 15,21 23-164-15,-1-9-246 0,-5-1 42 16,9 15 464-16</inkml:trace>
  <inkml:trace contextRef="#ctx0" brushRef="#br2" timeOffset="47445.3527">1721 3595 1376 0,'-21'-13'132'16,"21"13"-63"-16,0 0-7 0,0 0 3 0,-22-22-1 15,22 22-11-15,0 0-13 0,0 0-9 0,0 0-9 16,0 0-8-16,0 0-9 0,0 0-4 0,0 0-4 16,-12 21 3-16,9-2-1 0,2 5 6 0,-2 8-5 15,0 4 9-15,-1 4-9 0,0 5 9 16,-4 4 2-16,2 5-22 0,0 1 20 0,-2 2-20 16,2-4 9-16,-2 1 8 0,2-4-10 15,0-1 8-15,1-5-7 0,0-2 6 0,3-6-6 16,1-6 6-16,1-4-6 0,2-5 4 0,3-3-4 15,-5-18 3-15,10 21-3 0,-10-21 0 0,0 0 0 16,23 5 1-16,-23-5 1 0,27-16 1 0,-12-1 4 16,2-6-4-16,2-5 6 0,0-3-5 15,-1-3 3-15,1 0-6 0,-4 0 6 0,1 0-6 16,-2 4 6-16,-3 1-5 0,-2 5 5 0,-1 3-4 16,-8 21 3-16,12-27-3 0,-12 27 1 0,0 0-1 15,0 0 0-15,0 0 0 0,0 0-1 0,0 0-3 16,0 0-1-16,0 0 1 0,12 29-1 0,-7-11 0 15,1 6-9-15,0 1-3 0,2 4-12 16,0-1-3-16,4 1-11 0,-1-5-3 0,7 3-17 16,-3-10-12-16,11 7-33 0,-26-24-35 15,49 30-68-15,-31-27-78 0,3-2-190 0,14 15 89 16,-17-26 390-16</inkml:trace>
  <inkml:trace contextRef="#ctx0" brushRef="#br2" timeOffset="47851.5765">2278 4020 1156 0,'-20'7'333'0,"-3"-9"-268"0,23 2-20 0,-33 7-3 15,33-7-5-15,-29 19-12 0,29-19-1 0,-28 29-6 16,16-9 3-16,1-1-4 0,1 3 3 16,2 2-7-16,2 1 3 0,2 1-7 0,1 0 2 15,3-1-6-15,3-4 2 0,1-1-6 16,2-3 3-16,-6-17-4 0,15 29 2 0,-15-29-3 15,22 19 3-15,-22-19-2 0,26 7 0 0,-26-7 2 16,30-3-2-16,-30 3 3 0,32-15-1 0,-32 15 7 16,32-26 2-16,-18 9 5 0,1-3-4 0,-2-1 1 15,-1-2-10-15,-2-4 4 0,0 0-6 0,-3 0 3 16,-2-1-4-16,1 5 3 0,-2 0-5 16,-1 1 4-16,1 3-2 0,-2 1 2 0,-2 18-2 15,3-22 3-15,-3 22-2 0,0 0 2 16,0 0 0-16,0 0-1 0,0 0-2 0,0 0-3 15,0 0 0-15,1 17-1 0,0 0 5 0,0 3-3 16,1 4 4-16,-1 2-12 0,0-1 0 0,3 3-11 16,-3-3-2-16,5 1-8 0,-1-6-3 0,5 1-17 15,-10-21-16-15,26 28-33 0,-26-28-35 16,37 13-60-16,-37-13-68 0,36-22-244 0,-2 17 34 16,-14-21 431-16</inkml:trace>
  <inkml:trace contextRef="#ctx0" brushRef="#br2" timeOffset="48039.4383">2820 3574 1107 0,'-29'-12'239'15,"29"12"-136"-15,-23 14-27 0,14 4-7 16,-7 0-22-16,5 9-11 0,-3 3-20 0,2 8 1 16,-1 2-14-16,4 4 7 0,1 4 2 0,2 0-25 15,5 0 24-15,0 1-25 0,5-3 6 0,-2-5-9 16,8 5-42-16,-4-9 9 0,8 6-34 0,-10-17-64 15,17 12-22-15,-21-38-28 0,24 43-59 16,-2-16-165-16,-22-27 117 0,17 32 305 0</inkml:trace>
  <inkml:trace contextRef="#ctx0" brushRef="#br2" timeOffset="48195.7721">2622 4039 1419 0,'-20'-21'133'0,"20"21"-50"0,-6-19-17 15,6 19-13-15,0 0-11 0,0 0-10 0,0 0-16 16,0 0-7-16,0 0-8 0,0 0-1 0,22-4-5 16,-22 4-11-16,37 0-17 0,-14-5-27 0,11 10-47 15,-11-21-104-15,22 13-386 0,-8 2 42 0,0-5 286 16</inkml:trace>
  <inkml:trace contextRef="#ctx0" brushRef="#br2" timeOffset="48828.554">3835 3637 1257 0,'-30'9'54'0,"30"-9"-41"15,-17 26 6-15,8-7 20 0,-3 0 9 0,4 8 10 16,-7-2-13-16,7 7-3 0,-7-2-14 0,5 6-15 16,1-2 25-16,1 6-28 0,-1-2 27 0,4 3-9 15,-3-1-14-15,5 2 5 0,-1-1-12 0,3 0 6 16,1-2-8-16,1-2 5 0,2-6-8 0,1-5 4 15,1-5-6-15,1-3 3 0,-6-18-5 16,16 22 1-16,-16-22-3 0,17 9 1 0,-17-9 2 16,17-2 0-16,-17 2 5 0,21-13 6 0,-21 13 7 15,22-29 2-15,-11 9 3 0,0 0-10 0,-2-3-1 16,0 1-8-16,-2 0 1 0,1 2-2 0,-2 0 2 16,-2 3-3-16,-4 17 3 0,8-25-3 15,-8 25 0-15,0 0-2 0,0 0-3 0,0 0-3 16,0 0-2-16,0 0 1 0,0 0 1 15,20 16 3-15,-11 1-5 0,-2 3 1 0,3 3-12 16,0 0-1-16,3 1-12 0,-1-4-5 0,6 4-26 16,-18-24-20-16,45 36-50 0,-45-36-73 0,56 22-130 15,-22-9-185-15,-7-12 129 0,15 16 393 0</inkml:trace>
  <inkml:trace contextRef="#ctx0" brushRef="#br2" timeOffset="49213.0303">4362 4077 1317 0,'0'0'171'0,"-33"-5"-107"15,15 6-6-15,-6-2 0 0,7 6-10 0,-4-3-13 16,4 5-8-16,-1 1-7 0,18-8-2 16,-33 23-2-16,33-23 0 0,-26 31-5 0,18-12 4 15,0 2-6-15,4 2 3 0,1 0-5 0,2-1 3 16,3 0-7-16,2-3 2 0,2-1-4 0,-6-18 2 15,20 30-3-15,-20-30 3 0,26 24-2 0,-26-24 1 16,33 13-1-16,-16-12-1 0,3-4 1 0,-1-1 0 16,1-6 0-16,1-5 0 0,3-2 0 15,-1-4-3-15,0-4 5 0,-1-2-7 16,-2-4 7-16,-1 0-5 0,-2 1 5 0,-3 1-5 16,0 4 4-16,-5 3-2 0,-3 2 2 0,-2 3-4 15,-4 17 5-15,1-23-1 0,-1 23 3 0,0 0 0 16,0 0 1-16,0 0-1 0,0 0-3 0,0 0-2 15,-17-1-3-15,17 1-1 0,-8 22-1 0,8-22 0 16,-9 35-7-16,6-16-1 0,1 3-11 0,1-3-4 16,5 7-17-16,-3-7-9 0,7 6-23 15,-8-25-16-15,21 42-40 0,-21-42-55 0,28 30-67 16,-28-30-180-16,27 17-24 0,4 2 328 0</inkml:trace>
  <inkml:trace contextRef="#ctx0" brushRef="#br2" timeOffset="49814.2146">4818 4019 993 0,'0'0'277'16,"-12"22"-184"-16,12-22-26 0,-16 39 3 0,8-17-24 16,5 7 0-16,-3-2-13 0,5 4 5 0,-4-4-4 15,4 2-8-15,1-3-11 0,1-1 2 16,1-4-7-16,2-1 3 0,-2-3-7 0,-2-17-3 15,7 28-3-15,-7-28 2 0,4 16-2 0,-4-16 1 16,0 0 1-16,0 0 0 0,0 0 2 0,0 0-1 16,0 0 4-16,0 0-1 0,3-22 1 0,-1 5-2 15,1-4 1-15,0-3-6 0,1-2 3 0,1 1-4 16,0-4 6-16,0-1-7 0,-1 0 6 0,3-1-7 16,-3 3 6-16,2 2-3 15,2 0 4-15,-1 2-6 0,2 3 6 0,0 0-5 16,-9 21 3-16,19-30-3 0,-19 30 1 0,17-18-2 15,-17 18 3-15,19-10-1 0,-19 10 1 0,23-5-1 16,-23 5 0-16,27-1-1 0,-27 1 1 0,29 2-5 16,-29-2-3-16,28 5-2 0,-28-5-5 0,28 7 2 15,-28-7-2-15,23 9 0 0,-23-9-4 0,20 13 2 16,-20-13 1-16,13 18 4 0,-13-18 2 16,-1 27 7-16,-4-10 0 0,-6 1 5 0,0 0-2 15,-4 1 3-15,0 1-3 0,-1 0 6 0,-1 2-2 16,0 1 5-16,-2 0-4 0,2 1 4 0,-2-1-5 15,2-1 5-15,-1-3-2 0,3 0 7 16,1-3-4-16,14-16 1 0,-25 28-3 0,25-28-1 16,-19 23-2-16,19-23 4 0,-16 18-1 15,16-18 4-15,0 0 0 0,-19 21-2 0,19-21-4 16,0 0-2-16,-16 18-4 0,16-18 3 0,0 0-1 16,-16 24 2-16,16-24-2 0,-12 28 2 0,4-10 9 15,0 4-28-15,-2 3 27 0,0 6-26 0,1 2 9 16,-3 6 9-16,1 2-10 0,-2 0 8 0,4-1-19 15,-2-5-9-15,7 2-38 0,-7-13-58 0,23 15-204 16,-12-16-278-16,4-7 34 0,7 5 435 16</inkml:trace>
  <inkml:trace contextRef="#ctx0" brushRef="#br2" timeOffset="50642.3454">5415 3997 1015 0,'0'0'187'0,"0"0"-70"0,0 0-28 16,0 0-7-16,0 0-18 0,0 0-23 0,0 0-13 15,-12 17-6-15,12-17 3 0,-12 30-2 0,7-8 6 16,-2 0-7-16,2 4 2 0,-1 1-6 16,2 6 5-16,-2-1-8 0,2 2 5 0,1-3-8 15,-1 1 3-15,2-3-8 0,-1-2 2 0,3-2-6 16,-1-2 4-16,1-5-6 0,0-18 5 0,2 27-6 15,-2-27 3-15,0 0-3 0,6 18 0 0,-6-18 1 16,0 0 0-16,0 0-1 0,0 0 2 0,0 0 3 16,0 0 1-16,7-26 6 0,-7 26-3 15,7-37 1-15,-2 10-8 0,0-2 4 16,-1-2-8-16,1-1 7 0,0 0-6 0,-1-3 5 16,-1 0-5-16,2-2 4 0,0 1-6 0,2 2 6 15,1 0-6-15,2 3 5 0,-1 2-5 0,3 5 5 16,1 2-5-16,0 4-9 0,-13 18 9 0,27-26-11 15,-27 26 12-15,25-11-2 0,-25 11-1 0,25-2 0 16,-25 2-2-16,25 6 2 0,-25-6 2 16,23 16 13-16,-23-16-10 0,20 24 11 0,-20-24-11 15,15 31-3-15,-8-12 3 0,-3 0-5 0,0 0 5 16,-1 2-3-16,-2-1 2 0,-2 1-2 0,-2-2 4 16,-1-1-3-16,0 1 4 0,-4-1-5 15,0-1 3-15,8-17-3 0,-20 31 2 0,20-31-2 16,-26 27 3-16,26-27-4 0,-30 25 2 0,30-25-3 15,-30 28 3-15,13-14-3 0,17-14 3 16,-34 31-2-16,16-14 4 0,-1 2-2 0,2 0 4 16,0 3-5-16,2 0 5 0,-1 1-5 0,1 3-11 15,1 2 27-15,-1 3-25 0,0 0 24 0,2 3-7 16,1 2-8-16,-2 0 8 0,2-1-8 0,1 1 7 16,3-1-8-16,1-2 6 0,3 1-18 0,0-3-10 15,7 0-35-15,-7-13-37 0,16 14-69 16,-12-32-99-16,0 0-275 0,28 31 5 0,-28-31 370 15</inkml:trace>
  <inkml:trace contextRef="#ctx0" brushRef="#br2" timeOffset="51126.7337">5761 4169 1435 0,'0'0'74'0,"-19"7"-32"16,19-7-8-16,0 0-4 0,0 0-15 16,-9 21-6-16,9-21-7 0,0 0-1 0,15 19 0 15,-15-19 3-15,25 6 3 0,-8-5 1 0,2-5 1 16,2 1-1-16,1-4-2 0,2-4-4 0,0 0 3 15,2-2-4-15,-2-2 3 0,1 1-3 0,-2-2 3 16,-3 1-5-16,-20 15 2 0,27-26 1 0,-27 26 9 16,15-22 5-16,-15 22 7 0,6-21 1 15,-6 21-2-15,-4-19-6 0,4 19-4 0,-10-19-7 16,10 19 0-16,0 0-2 0,-26-22 6 0,26 22 2 16,-25-7 3-16,25 7 2 0,-28 2-3 0,28-2 0 15,-29 11-3-15,29-11 2 0,-30 20-2 16,30-20 4-16,-31 33-4 0,18-12 1 0,0 0-4 15,2 2 4-15,1 2-9 0,4 1 5 0,1 0-6 16,4-1 0-16,2-1-3 0,3-3 3 16,3-2-4-16,-7-19 2 0,22 29-3 0,-22-29 1 15,34 19-6-15,-13-12-3 0,3-4-5 0,0-4-6 16,5-1-6-16,-1-7-7 0,6 1-7 0,-3-8-12 16,4 4-25-16,-8-15-37 0,12 16-55 0,-21-24-79 15,20 17-106-15,-8-1-133 0,-14-15 181 0,16 23 309 16</inkml:trace>
  <inkml:trace contextRef="#ctx0" brushRef="#br2" timeOffset="51470.5259">6405 3924 1074 0,'-30'-6'253'0,"28"23"-144"0,2-17-14 0,-21 26-8 16,21-26-23-16,-25 35-7 0,12-17-14 0,3 6-2 16,-2-2-12-16,2 1-2 0,2-1-12 0,2-1 3 15,0 0-5-15,2-1 4 0,0-3-4 16,4-17-3-16,-3 28-6 0,3-28 0 0,0 17-4 15,0-17 2-15,0 0-1 0,0 0-1 0,0 0 0 16,0 0 0-16,0 0 1 0,0 0 1 0,20-8 3 16,-20 8 1-16,21-31 3 0,-9 11-4 0,3-4 2 15,-1 0-4-15,2-1 3 0,-1 4-4 16,-1-1 3-16,-2 2-2 0,1 4 1 0,-13 16-4 16,20-28 2-16,-20 28-2 0,17-18 0 15,-17 18 1-15,0 0-2 0,20-11 0 0,-20 11 1 16,0 0-2-16,0 0 1 0,18 17 1 0,-18-17-2 15,10 25 3-15,-5-6-2 0,-1 2 1 0,0 3-5 16,0 0 2-16,1 2-9 0,0-2-1 0,1 0-11 16,-2-1-3-16,5 1-11 0,-3-6-6 0,5 4-20 15,-11-22-20-15,22 29-52 0,-22-29-81 16,23 13-143-16,-23-13-189 0,19 4 96 0,1 6 453 16</inkml:trace>
  <inkml:trace contextRef="#ctx0" brushRef="#br2" timeOffset="51861.1384">6670 4024 1467 0,'-13'23'99'16,"13"-23"-44"-16,-10 21 1 0,10-21-18 0,0 20-11 16,0-20-15-16,0 0-2 0,18 20-4 0,-18-20 3 15,27 7 2-15,-7-7 4 0,0-3 2 0,6-2-2 16,0-2-2-16,5-2-2 0,-1-3-1 0,-1 0-3 15,-1-1 2-15,-2-2-8 0,-2 1 3 0,-1-2-5 16,-2 2 4-16,-3-1-3 16,-18 15 1-16,25-27 3 0,-25 27 6 0,7-23 2 15,-7 23 2-15,-5-23-3 0,5 23-17 0,-11-20 22 16,11 20-27-16,-19-17 26 0,19 17-13 0,-29-8-1 16,11 8 2-16,0 3-1 0,0 3 1 0,-1 4-11 15,-2 3 24-15,1 5-22 0,1 3 24 0,-1 3-10 16,3 1-4-16,2 2 2 0,2 0-5 15,4-2 3-15,3-1-6 0,3-1 4 0,3-1-5 16,4 0 3-16,4-2-3 0,-8-20-1 0,25 31-8 16,-8-22-5-16,5 0-13 0,0-7-9 0,7 1-13 15,-5-8-18-15,13 5-26 0,-12-16-36 16,19 17-71-16,-19-25-65 0,18 3-259 0,1 15 36 16,-14-19 425-16</inkml:trace>
  <inkml:trace contextRef="#ctx0" brushRef="#br2" timeOffset="52220.5426">7356 3955 1524 0,'-15'23'149'0,"-12"-8"-76"0,6 10-6 0,-5-4-17 16,4 5-5-16,-1-2-14 0,4 4-1 0,1-3-13 16,3 3-1-16,3-3-8 15,5-3 0-15,2-4-4 0,5-18-1 0,2 21-2 16,-2-21-2-16,0 0 1 0,23 13 1 0,-23-13-1 15,26-4 0-15,-8-4 2 0,4-4-1 0,2-9 1 16,2-4-1-16,1-4 2 0,0-3-4 0,1-1 4 16,2-2-6-16,-4-2 5 0,2 0-6 0,-1-2-7 15,-4 3 17-15,-2-1-17 0,-4 2 19 16,-2 2-6-16,-3-1-5 0,-4 2 5 0,-1 2-5 16,-3 3 6-16,-3 7-2 0,-1 20 4 0,-2-22 2 15,2 22 2-15,0 0-9 0,0 0 0 0,-21 7 0 16,21-7 0-16,-23 38 0 0,9-8 0 0,-1 6 0 15,-2 4 0-15,0 5 0 0,0 0 0 16,0 0 0-16,1-4 0 0,5-3 0 0,5-3 0 16,4-6 0-16,4 0-24 0,4-7-9 15,10 1-20-15,2-7-17 0,11 6-32 0,-6-20-46 16,27 21-149-16,-1-16-297 0,-4-5 35 0,8 7 393 16</inkml:trace>
  <inkml:trace contextRef="#ctx0" brushRef="#br2" timeOffset="52674.2658">8319 4015 1052 0,'10'-33'255'0,"-10"33"-177"0,0 0-24 15,0 0-4-15,0 0 1 0,0 0-5 0,0 0-10 16,0 0-5-16,0 0-11 0,0 0-6 0,0 31-5 16,-5-10 3-16,-1 4-7 0,1 0 6 15,-2-1-8-15,1-2 3 0,2-1-7 0,0-2-1 16,3-1-13-16,1-18-15 0,4 28-29 0,-4-28-26 15,11 17-46-15,-11-17-54 0,0 0-96 0,33 0-218 16,-26-18 55-16,19 14 444 0</inkml:trace>
  <inkml:trace contextRef="#ctx0" brushRef="#br2" timeOffset="53083.013">8526 3698 1247 0,'-6'-25'380'0,"6"25"-340"0,0 0-38 0,0 0 5 16,0 0 7-16,19 6 8 0,-19-6-1 0,0 0-3 16,21 13-9-16,-21-13-2 0,19 16-1 15,-19-16 5-15,22 24 2 0,-9-7 4 0,-13-17-5 16,19 36 3-16,-9-14-4 0,-2 3 5 16,-2 3 14-16,0 4-24 0,-3-3 22 0,-1 3-23 15,-3-1 7-15,-1 0 6 0,-2-1-7 0,-1 1 2 16,-1-4-7-16,0-1 3 0,1-4-6 0,1-3 3 15,4-19-6-15,-3 24 1 0,3-24-2 0,0 0-1 16,0 0 0-16,0 0 1 0,17 5 0 0,-17-5 2 16,22-21 1-16,-6 2-2 0,3-5 3 0,4-4-4 15,0-3 4-15,0-2-5 0,0 1 5 0,-1 2-5 16,-1 2 4-16,-2 2-3 0,-2 3-9 16,-1 3 22-16,-2 4-20 0,-14 16 21 0,20-21-10 15,-20 21-2-15,0 0-1 0,0 0 2 0,0 0-1 16,0 0 1-16,19 12-2 0,-19-12-7 15,6 33 18-15,-2-10-20 0,0 1 17 0,1 3-15 16,1 0-10-16,-1 0-9 0,3 2-22 0,0-6-21 16,9 7-40-16,-17-30-61 0,40 44-159 0,-15-26-255 15,2-6 31-15,8 10 430 0</inkml:trace>
  <inkml:trace contextRef="#ctx0" brushRef="#br2" timeOffset="53585.1822">10249 3611 1231 0,'0'0'98'16,"0"0"-38"-16,-3-24-1 0,3 24 5 0,0 0-3 15,0 0-4-15,0 0-5 0,0 0-4 16,0 0-8-16,0 0-9 0,0 0-9 0,0 0-8 16,0 0-6-16,0 0-2 0,0 0-2 0,-5 27 4 15,2-4-2-15,0 6 6 0,-2 4-6 0,1 5 5 16,-3 4-9-16,1 3-8 0,-3 3 19 0,2 1-21 15,-2-1 20-15,1 2-8 0,2-6-8 0,0 0 2 16,2-4-14-16,3-4-4 0,3-1-25 16,0-8-7-16,7 1-20 0,-9-28-15 15,21 37-40-15,-21-37-35 0,25 20-59 0,-25-20-118 16,0 0-116-16,32-2 143 0,-33-16 312 0</inkml:trace>
  <inkml:trace contextRef="#ctx0" brushRef="#br2" timeOffset="53778.5913">10118 3920 1598 0,'-20'-4'90'0,"20"4"-27"0,0 0-20 0,0 0-12 15,0 0-15-15,0 0-11 0,0 0-7 0,0 0 0 16,0 0-1-16,0 0 1 0,25 13 1 0,-6-14-1 16,6-1-3-16,1-4-8 0,7-2-27 0,0-5 18 15,7 2-44-15,-2-11 14 0,10 9-33 16,-6-14-31-16,15 15-40 0,-17-19-61 0,15 12-115 15,-3 4-136-15,-19-15 207 0,17 23 261 0</inkml:trace>
  <inkml:trace contextRef="#ctx0" brushRef="#br2" timeOffset="54170.7189">10769 3423 1247 0,'-28'9'145'16,"15"18"-57"-16,-10-7-13 0,12 13 9 0,-9-4-18 15,6 9-8-15,-3-3-16 0,4 5 1 0,0-2-12 16,2 5 2-16,1-1-12 0,3 1 4 0,-2 0 5 16,4-1-23-16,0-3 17 0,3-1-24 0,2-1 2 15,0-5 6-15,1-3-8 0,2-2 4 16,0-4-4-16,2-2 1 0,-5-21-2 0,12 30 2 16,-12-30-2-16,15 17 2 0,-15-17-2 0,0 0 0 15,25 7 0-15,-25-7 1 0,22-8 2 0,-22 8-2 16,25-25 3-16,-13 7-3 0,2-2 2 0,2-3-3 15,-1 1 3-15,0-1-3 0,0 2 3 16,0 2-3-16,-3 2 2 0,-12 17-1 0,23-28 0 16,-23 28 0-16,16-18 1 0,-16 18-3 15,0 0 2-15,0 0-1 0,0 0 0 0,18-1 0 16,-18 1 0-16,0 0 1 0,13 24-3 0,-13-24-1 16,15 30-5-16,-9-13-4 0,1 4-7 0,2-2-1 15,2 3-11-15,-1-3-4 0,5 4-15 0,-2-6-7 16,7 5-19-16,-20-22-14 0,40 33-31 0,-40-33-55 15,48 20-87-15,-28-10-247 0,-3-11 41 0,14 15 395 16</inkml:trace>
  <inkml:trace contextRef="#ctx0" brushRef="#br2" timeOffset="54530.1058">11171 3998 1425 0,'0'0'223'0,"-21"0"-171"15,21 0-15-15,0 0-4 0,0 0-8 0,0 0-12 16,0 0-2-16,0 0 3 0,0 0 7 0,22 13 1 16,-5-8 0-16,0-3-6 0,3 0-1 0,3-1-1 15,1-1 0-15,2-1-1 0,3-3-3 0,-1-1-3 16,2-1-3-16,0-1-1 0,-4 0-2 0,-1-3 1 16,-6-1-3-16,-2-1 3 0,-17 12-2 0,24-26 2 15,-24 26-1-15,10-25-13 16,-10 25 24-16,-2-24-24 0,2 24 21 0,-16-26-9 15,16 26-3-15,-26-26-2 0,9 18-3 0,-5 3 2 16,-2 3 0-16,-1 3 1 0,-2 5 4 0,1 5 2 16,0 3 3-16,-1 7 15 0,-1 4-21 0,1 3 24 15,0 5-20-15,4-1 8 0,2 3 6 0,3-1-12 16,6-1 3-16,4-3-7 0,5-2 0 0,7-3 0 16,4-3-3-16,8-3-4 0,2-5-4 15,9-3-4-15,5-8-5 0,9-3 1 0,9-6-10 16,14-2-29-16,0-16-57 0,26 18-156 0,-17-21-350 15,14 2 24-15,8 4 317 0</inkml:trace>
  <inkml:trace contextRef="#ctx0" brushRef="#br2" timeOffset="55108.2486">12934 3865 1041 0,'0'0'169'0,"0"0"-85"0,0 0 13 0,4-18 2 16,-4 18-18-16,0 0-22 0,0 0-17 0,-23-11-7 16,23 11-2-16,-24-4 1 0,24 4-1 0,-32-1 2 15,32 1-4-15,-35 4 1 0,35-4-4 0,-34 10-4 16,17-2-3-16,-2 2-5 0,2 2-13 0,-2 1 19 16,1 5-24-16,-2 2 21 0,2 1-12 0,2 4-4 15,2 0-2-15,1 2-1 0,5-2 0 16,1 0 0-16,3 1 0 0,3-3 0 0,3 0 0 15,4-2 0-15,3-1 0 0,3-2 0 16,-12-18 0-16,38 25-4 0,-13-19-3 0,9-6-3 16,0-6-5-16,9-7-4 0,1-9-10 0,8-4-4 15,0-9-11-15,4-2-4 0,-2-7-20 0,4 4-10 16,-10-12-24-16,12 14-69 0,-21-17-46 0,16 12-179 16,-9 5-106-16,-17-11 199 0</inkml:trace>
  <inkml:trace contextRef="#ctx0" brushRef="#br2" timeOffset="55467.6496">13377 3466 1383 0,'-16'29'250'0,"-2"-2"-204"0,6 5-8 15,-3 2-4-15,6 6 4 16,-4 0-17-16,2 2 4 0,1-1-7 0,1 3 7 16,1-2-9-16,-1 2-7 0,2-4 20 0,-1 1-22 15,1-5 20-15,1-1-13 0,1-3-9 0,0-2 4 16,3-5-4-16,1-3 4 0,1-22-5 0,-2 28 1 15,2-28-5-15,0 0 0 0,0 0-1 0,0 0 0 16,0 0 0-16,0 0 1 0,24 0 3 0,-24 0-1 16,20-32 3-16,-6 9-4 0,1-2 3 15,0-2-4-15,1 2 3 0,0 1-5 0,-3 0 5 16,0 2-5-16,0 4 4 0,-13 18-1 0,19-28-13 16,-19 28 13-16,0 0-15 0,17-18 15 15,-17 18-1-15,0 0 0 0,0 0 14 0,0 0-12 16,15 20 13-16,-15-20-12 0,9 32-3 0,-4-13 3 15,1 4-4-15,0 0 2 0,0 1-5 0,2-2-2 16,-1 1-7-16,3-4-3 0,2 1-9 16,-1-3-3-16,3 0-13 0,-14-17-8 0,33 25-20 15,-33-25-24-15,43 13-49 0,-43-13-78 0,50-9-170 16,-22 4-135-16,-6-13 100 0,12 15 425 0</inkml:trace>
  <inkml:trace contextRef="#ctx0" brushRef="#br2" timeOffset="55889.5258">13722 3898 1459 0,'-21'13'111'0,"0"-9"-48"0,21-4 3 0,-29 24-16 15,19-7-7-15,10-17-10 0,-21 33 1 0,13-17-9 16,4 5-1-16,2-3-10 0,2 1-2 0,3 0-4 16,3-2 1-16,-6-17-6 0,22 30 4 0,-22-30-2 15,36 25 1-15,-13-15-1 0,2 0 0 16,2-4 3-16,1-2 3 0,4-2-2 0,-1-5 3 15,1 0-8-15,-1-5-2 0,1-1 1 0,-1-2-5 16,-2-4 4-16,-4 0-3 0,-2-2 2 0,-2-2-2 16,-4 0 3-16,-2-3-3 0,-4 1 3 0,-2-2-5 15,-3 1 3-15,-2-1-4 0,-5 1-10 16,-2 0 9-16,-1 2-8 0,-4 2 22 0,8 18-10 16,-23-29 13-16,23 29-12 0,-29-16 0 15,12 13 2-15,-1 5 2 0,-4 5 0 0,-3 3 4 16,-3 5 0-16,3 6-7 0,-1 2 5 0,1 6-6 15,1-1 0-15,0 3 0 0,5 1 0 0,3-1 0 16,3-2 0-16,5-1 0 0,7-3 0 0,2-2 0 16,7-2 0-16,3-1 0 0,-11-20 0 0,34 29 0 15,-14-18 0-15,6-6 0 0,4-4 0 16,3-4 0-16,5-5 0 0,-3-4-20 0,5-2-21 16,-4-6-16-16,4 5-14 0,-6-12-26 0,10 11-12 15,-12-15-39-15,22 19-136 0,-7-12-253 16,-10-4 13-16,4 11 366 0</inkml:trace>
  <inkml:trace contextRef="#ctx0" brushRef="#br2" timeOffset="56452.036">14526 3884 1254 0,'-30'11'331'0,"21"11"-265"0,-8-5-25 16,6 7 13-16,-7-2-15 0,4 5 0 0,-3-6-3 15,2 4-2-15,0-2-8 0,3 0 2 0,1-3-11 16,3 2-2-16,-1-4-4 0,3 1 1 0,1-2-3 15,5-17-1-15,-5 24-6 0,5-24-2 16,0 0-2-16,4 17 3 0,-4-17-1 16,0 0-1-16,0 0 1 0,17-2-1 0,-17 2 2 15,22-22-1-15,-9 4 1 0,2-2-2 0,2-3 2 16,0 0-4-16,3-2 3 0,-5 1-5 0,-1 0 3 16,-1-1-4-16,-2 0 3 0,0 0-4 0,-3 2 5 15,1 1-2-15,-3 2-9 0,-1 0 26 0,1 3-26 16,-6 17 25-16,9-26-12 0,-9 26-2 15,0 0 3-15,0 0-1 0,0 0 0 0,0 0-1 16,0 0-1-16,0 0 1 0,0 0 0 0,0 17-14 16,0-17 28-16,-3 30-24 0,3-30 26 15,-6 33-8-15,5-16-4 0,1-17 4 0,-3 30-5 16,3-30 2-16,3 20-3 0,-3-20 0 0,0 0-1 16,14 20 1-16,-14-20 0 0,19 7 1 0,-19-7 0 15,24-1 0-15,-24 1 4 0,30-10-1 16,-30 10 1-16,34-18 0 0,-17 6 1 0,0 0-7 15,-17 12 0-15,31-30 0 0,-18 13 0 0,-1 0 0 16,1 0 0-16,-13 17 0 0,23-32 0 0,-23 32 0 16,20-28 0-16,-20 28 0 0,11-16 0 0,-11 16 0 15,0 0 0-15,0 0 0 0,0 0 0 0,0 0 0 16,0 0 0-16,0 0 0 0,-1 21 0 16,-1-4 0-16,-2 6 0 0,-1 4 0 0,0-1 0 15,-1 2 0-15,0 0 0 0,0 0 0 16,2 0 0-16,0-4 0 0,1 0 0 0,3-5 0 15,1 0-10-15,-1-19-12 0,8 27-10 0,-8-27-10 16,17 14-15-16,-17-14-45 0,29-4-3 0,-29 4-25 16,44-17-79-16,-32-9-47 0,16 3-232 0,0 9 11 15,-15-16 361-15</inkml:trace>
  <inkml:trace contextRef="#ctx0" brushRef="#br2" timeOffset="56623.8997">15113 3825 1250 0,'-25'-7'200'0,"25"25"-85"0,0-18-22 15,-18 33-27-15,5-14 12 0,4 8-41 0,-2-2 18 16,4 5-12-16,-2-1-22 0,2 3 1 16,2-3-11-16,2-1 0 0,-1-4-7 15,3-2 2-15,2-4-8 0,-1-1-7 0,0-17-3 16,6 29 1-16,-6-29-4 0,12 19 5 0,-12-19-8 16,0 0-14-16,31 2-26 0,-31-2-18 0,35-19-59 15,-27-10-97-15,23 15-176 0,-13-7-143 0,-5-8 109 16,13 17 442-16</inkml:trace>
  <inkml:trace contextRef="#ctx0" brushRef="#br2" timeOffset="56748.9336">15156 3686 1328 0,'-35'-43'392'0,"35"43"-278"0,-29-14-58 0,29 14-23 16,-27-9-18-16,27 9-16 0,-21-4-16 16,21 4-14-16,0 0-34 0,-23-10-63 0,23 10-212 15,0 0-264-15,5 21 32 0,-5-21 393 0</inkml:trace>
  <inkml:trace contextRef="#ctx0" brushRef="#br2" timeOffset="57264.5539">15813 3903 1308 0,'0'0'101'0,"0"0"-35"16,0 0-6-16,-19-11 5 0,19 11-8 0,-21-1-9 16,21 1-26-16,-31 4 11 0,12 4-17 0,-5-2 18 15,2 5 5-15,-6-1-4 0,1 5 5 0,-2-2-7 16,1 4 2-16,-2 0-13 0,3 1 2 0,0-1-15 15,3 0-9-15,3-1 0 0,21-16 0 0,-26 26 0 16,26-26 0-16,-10 22 0 0,10-22 0 0,1 24 0 16,-1-24 0-16,14 28 0 0,-14-28 0 15,32 28 0-15,-11-16 0 0,4-1 0 16,2-4 0-16,5 1-14 0,3-7-4 0,5-1-9 16,3-6-9-16,3 1-12 0,-1-8-14 0,7 4-22 15,-9-13-33-15,11 16-85 0,-22-19-205 0,8 6-135 16,-1 5 53-16,-16-16 489 0</inkml:trace>
  <inkml:trace contextRef="#ctx0" brushRef="#br2" timeOffset="58132.4609">16355 4008 1454 0,'-17'-24'125'0,"17"24"-73"0,-3-18-2 16,3 18 4 0,0 0-9-16,-11-17-6 0,11 17-6 0,0 0-7 15,-27-8-4-15,27 8-2 0,-22 5-5 0,22-5 2 16,-31 18-1-16,12-4 3 0,-1 3-3 0,0 3 3 15,-4 4-6-15,2 3-1 0,-1 2-12 16,1 1 0-16,4-1 0 0,1 0 0 16,3-1 0-16,7-4 0 0,2-2 0 0,4-4 0 15,1-18 0-15,10 27 0 0,-10-27 0 0,22 17 0 16,-4-13 0-16,2-4 0 0,7-3 0 0,4-7 0 16,3-6 0-16,5-3 0 0,-2-7 0 0,3-4 0 15,-3-1 0-15,-3-3 0 0,-4 5 0 0,-3-1 0 16,-4 2 0-16,-3 3 0 0,-7 2 0 15,-3 1 0-15,-5 5 0 0,-5 17 0 0,1-25 0 16,-1 25 0-16,0 0 0 0,0 0 0 0,-17-15 0 16,17 15 0-16,0 0 0 0,-24 16 0 15,24-16 0-15,-20 29 0 0,13-9 0 0,1 2 0 16,1 1 0-16,2-2 0 0,3 1 0 0,4-4 0 16,3 0-21-16,-7-18-6 0,26 30-3 0,-9-19-1 15,7-1-10-15,-1-9-10 0,8 2-26 16,-7-15-39-16,19 15-109 0,-19-14-338 0,14-7 14 15,3 3 234-15</inkml:trace>
  <inkml:trace contextRef="#ctx0" brushRef="#br2" timeOffset="58320.6773">17131 3445 1647 0,'-39'21'197'0,"21"2"-150"0,-1 4-12 16,2 9 11-16,-3 3-8 0,1 7-4 0,-2 3-31 15,2 1-3-15,0-1 0 0,6 2 0 0,3-4 0 16,4 0 0-16,4-3 0 0,2-4 0 0,6-3-25 16,-3-9-71-16,17 11-89 0,-20-39-173 0,15 42-262 15,-1-13 48-15,-3-11 382 0</inkml:trace>
  <inkml:trace contextRef="#ctx0" brushRef="#br2" timeOffset="58960.6754">17727 4005 975 0,'0'0'227'0,"0"-23"-161"16,0 23-11-16,0 0 7 0,0 0 13 0,0 0-1 15,0 0-11-15,0 0-18 0,0 0-11 0,0 0-9 16,0 0-1-16,0 0 3 0,-5 26 7 0,5-26-2 16,-11 37 2-16,4-15-9 0,1 4 0 0,-1-2-10 15,1 2 5-15,-2 0-10 16,3 0 2-16,-1-2-8 0,2-2 0 0,0-4-3 15,4-18 1-15,0 25-3 0,0-25 2 0,0 0-1 16,0 0-1-16,0 0 1 0,0 0 3 0,0 0 4 16,19 8 5-16,-19-8 5 0,15-19-3 0,-4 2 0 15,2-4-8-15,1-4-1 0,-1-3-5 0,0-1 0 16,-2 0 0-16,-1 4 0 0,-3-2 0 0,-2 3 0 16,0 0 0-16,-4-1 0 0,2 4 0 15,-3 0 0-15,0 1 0 0,1 1 0 0,-1 2 0 16,0 17-3-16,4-26 6 0,-4 26-3 0,0 0 0 15,0 0 0-15,12-18 0 0,-12 18 0 16,0 0 0-16,29-3 0 0,-29 3-1 0,35 5-10 16,-14-4-6-16,6 3-14 0,-1-3-6 0,5 4-17 15,-2-4-7-15,7 5-25 0,-5-9-31 16,15 17-95-16,-20-11-296 0,11 0-28 0,1 7 161 16</inkml:trace>
  <inkml:trace contextRef="#ctx0" brushRef="#br2" timeOffset="59351.3013">18197 3993 1611 0,'0'0'73'0,"-20"6"-58"0,20-6-3 0,0 0-1 16,0 0-1-16,0 0-2 0,0 0 4 16,0 0 3-16,24 16 6 0,-24-16 1 0,33 4 0 15,-12-5-1-15,5-1-2 0,-1-1-2 0,4-1-5 16,3-2-1-16,-1-1-5 0,0 0-3 0,-4-1 0 15,-3 1 0-15,-2 0-3 0,-4-1 4 0,-18 8-3 16,29-14 4-16,-29 14 3 0,19-15 1 16,-19 15 2-16,9-16-15 0,-9 16 12 0,4-17-16 15,-4 17 25-15,0-20-12 0,0 20 10 0,-4-19-12 16,4 19-2-16,-11-17 0 0,11 17 0 0,-17-10-1 16,17 10 0-16,-24 1-2 0,24-1 1 0,-33 13 0 15,15 0-9-15,-6 3 26 0,-1 5-22 16,-3 5 23-16,-1 0-9 0,0 5-4 15,2-1 4-15,4 0-3 0,4 0 0 0,3 1-5 16,4-4 0-16,6-1 0 0,4-1 0 0,7-2-5 16,5-1 1-16,6-3-7 0,2-3 2 0,6-2-9 15,7-4-3-15,8 0-12 0,0-9-12 0,9 4-31 16,-5-15-47-16,18 16-81 0,-24-26-99 0,16 11-246 16,0 6 42-16,-13-14 369 0</inkml:trace>
  <inkml:trace contextRef="#ctx0" brushRef="#br2" timeOffset="59710.6598">18981 3909 1606 0,'-27'-8'67'15,"27"8"-25"-15,-35 0-2 0,17 5 2 0,-5 3-12 16,1 2 0-16,-3 3-3 0,2 5 4 0,0 1-5 16,1 3 3-16,-1 3-7 0,3 2 5 15,-1-2-9-15,4 3-8 0,2-3-10 0,4 0 0 16,4-4 0-16,3 0 0 0,3-3 0 0,1-18 0 15,6 28 0-15,-6-28 0 0,16 18 0 0,-16-18 0 16,24 7 0-16,-5-7 0 0,2-6 0 0,6-2 0 16,1-8 0-16,1-3 0 0,1-2 0 15,-2-1 0-15,-2-1 0 0,-3 2 0 16,-1 0 0-16,-2 0 0 0,-4 2 0 0,-1 1 0 16,-15 18 0-16,24-31 0 0,-24 31 0 0,12-19 0 15,-12 19 0-15,0 0 0 0,0 0 0 0,0 0 0 16,0 0 0-16,0 0 0 0,0 0 0 0,-4 19 0 15,4-19 0-15,-6 33 0 0,4-12 0 0,-1-2 0 16,4 2 0-16,-1-2-16 0,4 3-15 0,0 0-6 16,4 1-8-16,-2-4-8 0,8 4-26 15,-14-23-20-15,31 33-57 0,-31-33-68 0,40 15-154 16,-14-2-136-16,-5-15 100 0,14 16 414 0</inkml:trace>
  <inkml:trace contextRef="#ctx0" brushRef="#br2" timeOffset="59960.6975">19498 3929 1384 0,'-21'14'198'0,"-2"-10"-116"16,23-4-7-16,-36 29-12 0,17-8-4 0,-3-2-18 16,4 4 1-16,0 0-12 0,6 3 0 0,0-3-13 15,4 0-1-15,4-2-11 0,1 1 0 0,6-1-5 16,1-4 0-16,-4-17 0 0,26 26-5 15,-5-16-1-15,5-6 1 0,4-3-3 16,5-6 5-16,2-6-4 0,5-5-8 0,5-3-6 16,1-5-14-16,4 0-7 0,-3-7-16 0,3 6-3 15,-10-9-27-15,11 10-28 0,-17-20-95 0,21 19-201 16,-13-8-119-16,-10-5 109 0,9 15 422 0</inkml:trace>
  <inkml:trace contextRef="#ctx0" brushRef="#br2" timeOffset="60148.2198">20162 3574 1519 0,'-23'15'115'16,"5"-1"-48"-16,7 7-1 0,-6 0-12 0,4 3-9 16,-2 0-16-16,2 4-2 0,0 1-7 0,2 5 4 15,0 1-7-15,-1 1-11 0,0 2 16 16,-2 1-24-16,2-2 15 0,3 4-10 0,0-2-10 16,3-3 5-16,2 1-9 0,2-7-11 15,3 1-7-15,2-4-1 0,4-2-20 0,-7-25-33 16,16 39-33-16,-16-39-35 0,23 28-118 0,-23-28-271 15,0 0 36-15,22 17 294 0</inkml:trace>
  <inkml:trace contextRef="#ctx0" brushRef="#br2" timeOffset="60491.9504">19776 3922 1651 0,'-43'7'139'0,"43"-7"-110"15,0 0-16-15,-6 21 5 0,6-21 4 0,0 0 3 16,24 17 2-16,-7-12 5 0,5-4-6 0,4-1 3 16,6-4-11-16,3-2-2 0,2-1-14 15,2-3-2-15,0-2 0 0,0-1 0 0,1-2 0 16,-1 0 0-16,-2 0 0 0,2-1 0 0,-1 2 0 16,-3 0 0-16,-3 4 0 0,-4 1 0 0,-3 2 0 15,-5 2 0-15,-20 5 0 0,27-2 0 0,-27 2 0 16,0 0 0-16,0 0 0 0,7 24 0 0,-7-24 0 15,-5 34 0-15,-1-11 0 0,-3 2 0 16,-2 2 0-16,1 2 0 0,-1 0 0 16,-2 0 0-16,2-1 0 0,-1-3 0 0,4-2 0 15,-1 0 0-15,3-4 0 0,1 1 0 0,5-20 0 16,-1 27 0-16,1-27 0 0,5 17-31 0,-5-17-19 16,0 0-17-16,23 3-23 0,-23-3-37 0,33-16-104 15,-29-11-173-15,13 8-152 0,2 5 66 0,-12-17 490 16</inkml:trace>
  <inkml:trace contextRef="#ctx0" brushRef="#br2" timeOffset="60632.5592">20387 3615 1540 0,'0'0'189'0,"0"0"-151"0,-18 2-28 16,18-2-7-16,-17 4-2 0,17-4-7 16,0 0-8-16,0 0-25 0,-16 18-35 0,26-1-80 15,-10-17-135-15,0 0-253 0,10 23 21 16,-10-23 380-16</inkml:trace>
  <inkml:trace contextRef="#ctx0" brushRef="#br2" timeOffset="61273.23">20777 3855 1571 0,'-30'2'108'0,"12"9"-48"0,-9-4-4 0,6 6-17 15,-4-1 22-15,2 6-35 0,-2-1 17 0,3 4-13 16,0 1-11-16,3 2 3 0,-2 0-10 0,2 1-12 16,2 1 0-16,3-3 0 0,3-1 0 0,5-2 0 15,5-1 0-15,1 0 0 0,0-19 0 16,11 31 0-16,-11-31 0 0,24 23 0 0,-7-15 0 16,2-3 0-16,3-1 0 0,-1-4 0 0,5-2 0 15,-2-5 0-15,1-2 0 0,-1-2-6 0,-3-4 0 16,1-2-3-16,-3-1 2 0,-2 0-2 0,-1 0 2 15,-5 0-1-15,-11 18 6 0,14-33-2 0,-9 15 4 16,0-1-6-16,-1-2-1 0,1 2-6 16,0 1 6-16,-5 18-2 0,14-31 7 15,-14 31 2-15,16-21 1 0,-16 21 0 0,17-12 0 16,-17 12-2-16,17-6 2 0,-17 6 1 0,17-3 1 16,-17 3 2-16,19 3 0 0,-19-3 2 0,25 7 1 15,-25-7 4-15,24 11 0 0,-24-11 2 0,23 15-3 16,-23-15 1-16,18 17-4 0,-18-17-8 0,9 20 0 15,-9-20 0-15,2 25 0 0,-2-25 0 16,-8 33 0-16,1-15 0 0,-6 1 0 0,1-1 0 16,-5 2 0-16,0 2 0 0,-2-2 0 0,-1 3 0 15,-2 0 0-15,1 0 0 0,0-1 0 16,1-4 0-16,20-18 0 0,-24 25 0 0,24-25 0 16,0 0 0-16,0 0 0 0,0 0 0 0,0 0 0 15,0 0 0-15,0 0 0 0,24-17 0 0,-2-2 0 16,5-3 0-16,3-3 0 0,1-1 0 15,-2 1 0-15,0 1 0 0,-1 2 0 0,0 0 0 16,0 3 0-16,-1 3 0 0,-3 2 0 0,-3 4 0 16,-4 4 0-16,-17 6 0 0,21-4 0 0,-21 4 0 15,0 0 0-15,18 16 0 0,-18-16 0 0,7 28 0 16,-4-10 0-16,-3 1 0 0,0 3 0 0,0 1 0 16,2 0 0-16,2 0 0 0,3-1 0 0,3-3 0 15,3 1 0-15,5-5 0 16,3 2 0-16,1-7-31 0,7 6-68 0,-8-15-80 15,25 5-449-15,-17 1-4 0,5-2 155 0</inkml:trace>
  <inkml:trace contextRef="#ctx0" brushRef="#br2" timeOffset="61429.484">21885 4217 2023 0,'-24'-6'24'15,"24"6"-24"-15,-26-10 0 0,26 10 0 0,-24-12 0 16,24 12 0-16,-21-17 0 0,21 17 0 0,-8-18 0 15,8 18 0-15,1-17 0 0,-1 17 0 16,0 0-86-16,8-37-156 0,-8 37-420 0,28-12 23 16,-28 12 222-16</inkml:trace>
  <inkml:trace contextRef="#ctx0" brushRef="#br3" timeOffset="66870.9127">616 5613 554 0,'0'0'132'0,"0"0"23"16,0 0 23-16,0 0-65 0,0 0-38 0,0 0-34 15,0 0-16-15,0 0-10 0,0 0-1 16,0 0-4-16,-3 28 2 0,3-28-2 0,-8 36 7 16,3-13-5-16,2 5 7 0,-3 2 12 0,2 5-29 15,-1 1 27-15,0 4-29 0,1 0 11 0,0 2 7 16,-2 1-9-16,2-1 9 0,1-3-11 0,0-2 6 15,1-5-10-15,2-6 4 0,1-6-9 0,-1-20 4 16,5 25-5-16,-5-25 1 0,0 0-2 16,0 0 1-16,0 0 2 0,0 0 4 0,17-6 8 15,-17 6 0-15,11-34 3 0,-3 7-9 0,2-6 0 16,0-6-9-16,1-2 9 0,0-3-9 16,1 1 11-16,-1-1-10 0,-2 1 15 0,1 1 13 15,-3 1-21-15,1 4 27 0,-5-1-29 0,2 6 7 16,-4-1 6-16,2 4-8 0,-3 5 5 0,2 2-6 15,-2 22 2-15,2-28-4 0,-2 28 1 16,0 0-4-16,0 0-1 0,0 0-1 0,0 0-2 16,0 0 2-16,0 0-1 0,0 0 2 0,23 1 1 15,-23-1-1-15,28 11-5 0,-10-8-6 0,6-1-10 16,-1-2-9-16,9 3-16 0,-3-8-18 0,10 8-24 16,-10-12-43-16,19 15-70 0,-18-13-146 0,4 2-131 15,11 13 199-15,-21-19 279 0</inkml:trace>
  <inkml:trace contextRef="#ctx0" brushRef="#br3" timeOffset="67268.6152">1077 5914 1180 0,'-16'18'195'0,"16"-18"-165"0,-12 23-14 16,12-23-10-16,9 18 6 0,-9-18 5 0,24 9 4 15,-24-9 0-15,39-2 7 0,-15-5 0 16,6-1-7-16,1-8 4 0,3 0-8 0,1-4-2 16,1 0-7-16,-2-2 2 0,-3 1-11 0,-3-2 6 15,-2 1 13-15,-4-1-30 0,-4 2 32 0,-5 1-26 16,0 3 17-16,-9-1 11 0,-4 18-3 16,2-27 2-16,-2 27-7 0,-14-23-2 0,14 23-7 15,-28-17-1-15,9 12-4 0,-4 4 1 0,-4 4-1 16,-2 2 1-16,-2 3 2 0,0 3 0 0,-2 3 4 15,1 5 0-15,2 2 3 0,0 3-5 0,2 3-11 16,2 2 23-16,2 1-23 0,3 3 23 0,3 1-9 16,6 0-9-16,2-2 6 15,4 0-7-15,6-3 4 0,3-3-4 0,7 1 4 16,5-3-5-16,3-2 2 0,8-4-5 0,2-5-4 16,7-2-12-16,2-7-11 0,10 0-18 0,-4-13-19 15,12 8-29-15,-9-18-38 0,23 19-106 0,-23-23-67 16,6 3-192-16,10 12 137 0,-19-24 365 0</inkml:trace>
  <inkml:trace contextRef="#ctx0" brushRef="#br3" timeOffset="67644.3934">1930 5689 1414 0,'-19'1'68'0,"-7"-6"-20"15,6 9 1-15,-3-4 5 0,5 6-8 0,-4 0-12 16,1 5-6-16,-1 0-7 0,3 4 2 15,0 1-7-15,2 2-14 0,-2 2 26 16,3 5-27-16,1-1 27 0,3 3-13 0,1-2-3 16,3 2 4-16,5-3-7 0,1-1 2 0,4-4-8 15,4 0 2-15,-6-19-4 0,18 26 1 0,-18-26 0 16,33 17 1-16,-13-15-1 0,6-3 0 0,2-4 1 16,1-4-2-16,4-7 2 0,-1-3-1 0,-1-4 1 15,-2-3-4-15,-1 0 4 0,-2-2-6 16,-5 0 7-16,-3 1-5 0,-4 3-7 0,-3 3 10 15,-1-1-8-15,-5 4 22 0,-1-1-10 0,-4 19 10 16,1-25-11-16,-1 25-2 0,0 0 2 0,-3-18-1 16,3 18-1-16,0 0-1 0,0 0-2 15,0 0-4-15,0 0-6 0,0 0-1 0,-9 29-8 16,6-12-9-16,3 5 17 0,1-1-30 0,3 4 9 16,-1-4-26-16,5 6-22 0,-6-9-22 15,15 12-31-15,-17-30-32 0,27 43-51 0,-27-43-29 16,32 25-133-16,-3-2-34 0,-29-23 353 0</inkml:trace>
  <inkml:trace contextRef="#ctx0" brushRef="#br3" timeOffset="67881.9527">2506 5644 1245 0,'0'0'139'0,"-40"7"-41"0,22 5-10 0,-9-4-14 0,6 10-12 0,-4-1-15 0,3 5-6 0,-2-1 5 16,5 5-32-16,0-2 17 0,6 1-30 0,3 1 3 16,3-3 2-16,4-2-5 0,4-1 0 15,3-1-2-15,-4-19 2 0,24 29-3 0,-7-17 1 16,5-3-3-16,4-4-7 0,4-3-10 0,2-7-14 16,7 0-17-16,-4-12-45 0,15 7-11 0,-13-21-52 15,22 17-35-15,-18-9-323 0,10-15-9 16,13 10 361-16</inkml:trace>
  <inkml:trace contextRef="#ctx0" brushRef="#br3" timeOffset="68100.7576">3066 5113 1365 0,'-21'-1'98'0,"21"1"-28"0,-26 19 8 0,17 1-45 15,-8 1 18-15,4 10-38 0,-1 0 7 0,2 9 5 16,0 4-12-16,2 3 6 0,1 4-17 15,3 1 9-15,3 0-13 0,0 1 8 16,2-1-12-16,1-3 4 0,4 2 5 0,-1-6-30 16,5 1 2-16,-6-10-53 0,9 5-2 0,-10-12-15 15,15 11-89-15,-19-23-29 0,18 12-136 0,-4-5-146 16,-11-24 245-16,10 26 250 0</inkml:trace>
  <inkml:trace contextRef="#ctx0" brushRef="#br3" timeOffset="68303.8675">2786 5636 1607 0,'-18'5'58'0,"18"-5"-20"0,0 0-9 16,-17 14-7-16,17-14-9 0,0 0-8 16,0 0-6-16,13 22 1 0,-13-22-2 15,34 14 1-15,-8-9 0 0,3-4-4 0,6 2-19 16,-1-8-24-16,9 9-44 0,-11-14-41 0,18 17-51 15,-20-18-36-15,19 15-70 0,0 1-190 0,-19-19 190 16,22 23 290-16</inkml:trace>
  <inkml:trace contextRef="#ctx0" brushRef="#br3" timeOffset="69069.4869">3520 5616 1292 0,'-21'-3'89'0,"21"3"-18"0,-36 5-5 15,36-5-5-15,-37 9-12 0,18 1-5 0,-6-5-4 32,3 6 0-32,-2-3-3 0,2 5-1 0,-5-1-4 15,5 4-1-15,-2 1-4 0,1 2-17 0,-2 1 20 0,6 2-26 0,-2-1 19 0,4 2-9 32,4 0-7-32,2-1 2 0,4-1-6 0,3-2 0 0,3-1-3 0,1-18 1 0,8 30-3 0,-8-30 2 15,17 22-3-15,-17-22 4 0,24 15-4 0,-24-15 1 16,32 2 1-16,-12-4-3 0,0-4 3 0,3-3-7 15,0-2 2-15,-1-3 0 0,1-4-1 16,-2-2-1-16,-1 0 3 0,-2-2-6 16,-1 1 7-16,-4 0-2 0,-1 0-10 0,-1 2 12 15,0-2-9-15,-1 2 24 0,-1-1-9 0,-2 2 10 16,-7 18-11-16,7-24-2 0,-7 24 2 0,0 0-1 31,0 0 1-31,0 0 0 0,0 0 0 0,0 0-2 0,0 0 0 0,0 0 1 0,0 0-2 0,-7 32 4 16,1-11-3-16,0 3-12 0,-2 2 23 15,1-1-22-15,1 2 22 0,1-2-8 0,1-1-5 16,3-1 4-16,1-3-5 0,3-3-1 0,-3-17-6 16,8 23-5-16,-8-23-8 0,17 12-3 0,-17-12-8 15,27-1-9-15,-8-3-9 0,-2-13-17 16,13 5-16-16,-10-17-25 0,14 10 7 0,-11-13 15 16,13 8 3-16,-9-10 19 0,5 9-6 0,-9-7 11 15,1 9 15-15,-9 3 53 0,-4 0 36 16,-11 20 51-16,11-25 36 0,-11 25 19 0,0 0-11 15,0 0-25-15,0 0-36 0,0 0-34 0,0 0-17 16,-18 19-4-16,18-19 2 0,-21 34 8 0,10-12 8 16,2 5-32-16,-2-2 24 0,3 3-26 0,1-3 8 15,1-1 6-15,1-1-13 0,3-1 2 0,1-3-6 16,2 0 3-16,-1-19-6 0,3 26 4 16,-3-26-3-16,0 0 1 0,13 18 1 15,-13-18-1-15,0 0 1 0,17-3-1 0,-17 3 1 16,19-18 0-16,-7 1 3 0,0-4-4 0,1-2 4 15,0-1-5-15,-1-3 6 0,-1 3-3 0,0-1-8 16,-1 1 10-16,-1 1-11 0,0 2 22 0,-1 0-10 16,-1 4 8-16,-7 17-10 0,10-22-3 0,-10 22 3 15,0 0 2-15,0 0-1 0,0 0 0 16,0 0-1-16,0 0-2 0,0 0-2 0,5 26 2 16,-3-7-3-16,-1 0-9 0,0-1 19 0,3-1-20 15,0 0 17-15,-4-17-10 0,15 30-6 0,-15-30-2 16,18 22 0-16,-18-22-4 0,27 13-6 0,-27-13-8 15,38-1-11-15,-18-9-10 0,8 0-9 0,-3-10-22 16,10 6-22-16,-9-16-10 0,17 12-59 16,-16-21-87-16,12 1-248 0,6 9 20 15,-21-18 450-15</inkml:trace>
  <inkml:trace contextRef="#ctx0" brushRef="#br3" timeOffset="69241.3766">4469 5195 1190 0,'-19'-13'214'0,"19"13"-99"16,-21 10-33-16,12 7-15 0,-8-2-24 0,3 12 0 15,-5 3-12-15,4 8 3 0,-2 3-16 16,3 7 4-16,0 2-16 0,0 2 5 0,2 2-12 31,1 0 7-31,4-1-18 0,1-1-4 0,3-4 14 0,2-4-33 0,4-3-3 0,-3-7-13 16,8 2-25-16,-9-14-29 0,18 12-141 0,-17-34-69 16,-1 20-238-16,10-2 122 0,-9-18 431 0</inkml:trace>
  <inkml:trace contextRef="#ctx0" brushRef="#br3" timeOffset="69413.3256">4138 5728 1465 0,'-12'-32'400'0,"12"32"-335"0,0 0-28 16,0 0-14-16,0 0-11 0,0 0-5 0,0 0-5 16,0 0-2-16,1-20 0 0,-1 20-3 0,33-19-3 15,-10 9-7-15,5 0-9 16,0-2-17-16,5 3-14 0,-3-4-24 0,11 7-24 31,-9-13-55-31,27 19-209 0,-12-10-223 0,-1-3 41 16,9 10 507-16</inkml:trace>
  <inkml:trace contextRef="#ctx0" brushRef="#br3" timeOffset="69866.3777">5151 5217 1706 0,'0'0'65'0,"0"0"-35"0,0 0-8 15,0 0-3-15,0 0-1 0,-2 22-4 16,-1-1 2-16,-3 8-5 0,0 7 5 0,-2 4-11 31,-1 5 4-31,-1-1-10 0,0 2 5 0,2 0-8 0,1-5 2 0,4 0-18 0,1-2-3 0,6 0-27 16,-4-9-27-16,9 10-19 0,-11-21-91 0,25 21-133 31,-8-12-240-31,-4-10 21 0,11 12 484 0</inkml:trace>
  <inkml:trace contextRef="#ctx0" brushRef="#br3" timeOffset="70288.2902">5809 5506 1197 0,'0'0'187'0,"0"0"-139"0,0 0-20 16,0 0-2-16,-1 21 2 0,1-21-3 0,-5 31 4 0,0-10-12 0,4 4 0 31,-3 2-11-31,3 3 1 0,1 3-9 0,0-1 8 16,-1 3 7-16,2-2-27 0,-1 0 27 0,0-2-35 15,4-1-1-15,-5-5-12 0,7 4-30 0,-6-12-19 16,9 8-44-16,-9-25-39 0,15 28-62 0,-15-28-104 16,0 0-86-16,26 18 294 0</inkml:trace>
  <inkml:trace contextRef="#ctx0" brushRef="#br3" timeOffset="70475.8567">5658 5749 1512 0,'0'0'161'0,"-19"0"-71"0,19 0-22 31,0 0-12-31,0 0-20 0,0 0-17 16,0 0-12-16,0 0-12 0,0 0 1 0,0 0 0 15,0 0 0-15,23-1-4 0,1-4-8 0,9-1-13 16,2-6-19-16,10 4-23 0,-4-12-44 0,18 18-102 16,-20-19-229-16,17 6-107 0,6 7 125 0</inkml:trace>
  <inkml:trace contextRef="#ctx0" brushRef="#br3" timeOffset="71053.9143">6842 5509 1236 0,'0'0'106'0,"0"0"-33"0,0 0-11 0,0 0-9 0,0 0-15 32,0 0-17-32,-19 2-11 0,19-2-6 0,0 0 5 15,-19 24 2-15,19-24 8 0,-12 28 4 0,8-7 6 0,-3-1-1 0,2 7 2 0,-1-1-8 32,1 3 2-32,-1-1-8 0,2 3-10 0,1-5 23 0,0 2-27 0,1-4 21 0,2-1-12 0,-1-5-6 15,1-18 1-15,3 28-5 0,-3-28 3 16,0 0-3-16,8 19 2 0,-8-19 0 0,0 0 2 31,0 0 4-31,0 0 2 0,0 0 3 0,0 0 2 16,6-19 0-16,-6 19-3 0,6-30-3 0,-3 9-6 15,2-2-12-15,0-1 21 0,-3 1-20 16,2 0 22-16,-4-1-7 0,1 0-5 0,-1 1 3 16,2 0-4-16,-1 1 1 0,0 0-3 0,3 3 2 15,-1 1-3-15,3 1 1 0,-6 17-2 0,13-23 2 16,-13 23-5-16,0 0 0 0,25-21-4 0,-25 21-3 15,24-2-4-15,-7 4-6 0,0 0-8 0,5 4-15 16,-1-3-13-16,7 7-26 16,-9-11-42-16,18 18-110 0,-37-17-216 0,41 4-99 15,-10 7 163-15</inkml:trace>
  <inkml:trace contextRef="#ctx0" brushRef="#br3" timeOffset="71446.064">7146 5671 1226 0,'0'0'255'0,"-22"11"-168"15,22-11-30-15,-17 17-5 0,17-17-13 0,0 0-15 16,-5 18-12-16,5-18-5 0,0 0-3 0,18 17 2 16,-18-17 5-16,33 6 3 0,-11-9 4 0,3 1-3 15,2-5 0-15,1-1-5 0,-1-3-2 16,0 1-3-16,-3-3 0 0,-1 1-2 0,-2-1 1 15,-3 2 0-15,-18 11 7 0,22-24-1 16,-22 24 6-16,8-22-1 0,-8 22 0 0,-2-20-5 16,2 20-2-16,-11-18-6 0,11 18 1 0,-18-17-2 15,18 17 0-15,-28-11-1 0,28 11-1 0,-34-2 0 16,17 6 0-16,-2 3 0 0,1 4 0 0,0 4 2 16,0 2-3-16,0 4 6 0,0 2-4 15,3 2 5-15,1 0-4 0,3 2 2 0,2-3-4 16,4-1-10-16,2-3 22 0,6-1-24 0,3-3 24 15,4 1-13-15,-10-17-3 0,32 27-1 0,-7-16-8 16,1-6-8-16,9 0-8 0,0-7-19 0,9 4-26 16,-7-13-49-16,19 18-107 0,-23-23-152 15,13 8-191-15,4 7 113 0,-17-18 461 0</inkml:trace>
  <inkml:trace contextRef="#ctx0" brushRef="#br3" timeOffset="71859.0951">7925 5615 1236 0,'0'0'166'15,"-25"-14"-88"-15,25 14-3 0,-28-3 1 16,28 3-14-16,-29 10-15 0,29-10-4 0,-36 18-6 16,19-3-3-16,-2 0-5 0,-1 5 0 0,0 1-4 15,1 4 2-15,-1-1-5 0,0 2-12 0,2 1 16 16,1-2-23-16,2 0 17 0,6-4-18 0,1-4-2 15,8-17 0-15,-4 24 0 0,4-24 0 0,6 17 0 16,-6-17 0-16,17 8 0 0,-17-8 0 16,31-3 0-16,-10-4 0 0,2-5 0 0,1-4 0 15,3-2 0-15,-1-3 0 0,-1 1 0 0,1-3 0 16,-2 2-1-16,-3 1 2 0,-2 0-1 0,-2 2 0 16,-17 18 0-16,25-30 0 0,-25 30 0 15,0 0 0-15,13-19 0 0,-13 19 0 0,0 0 0 16,0 0 0-16,0 0 0 0,0 0 0 15,0 0 0-15,0 0 0 0,0 0 0 0,-1 18 0 16,1-18 0-16,0 28 0 0,1-10-8 0,0 0-18 16,2 0 16-16,0-1-32 0,4 2 12 0,-7-19-23 15,18 35-17-15,-18-35-14 0,24 33-23 0,-24-33-25 16,30 24-41-16,-30-24-31 0,37 10-133 0,-9 1-117 16,-28-11 138-16,53-1 316 0</inkml:trace>
  <inkml:trace contextRef="#ctx0" brushRef="#br3" timeOffset="72095.4891">8404 5643 1115 0,'-19'-19'222'0,"19"19"-96"0,-17-11-26 15,17 11-14-15,-20-2-22 0,20 2-16 0,-25 8-8 16,25-8-3-16,-27 17-3 0,27-17-4 16,-28 27-3-16,16-8-3 0,-3 1-5 15,3 3 2-15,0 3-9 0,1-2-12 0,3 0 19 16,3 0-23-16,1-1 18 0,4-2-9 0,1-2-6 15,3-2 3-15,-4-17-4 0,15 25 2 0,-15-25-2 16,26 17 0-16,-6-13 0 0,3-5-8 0,5-3 0 16,2-7-4-16,6-3-10 0,1-7-12 0,5-2-12 15,-2-6-23-15,8 4-2 0,-5-15-46 16,18 18-147-16,-20-8-305 0,5-11 3 0,4 9 347 16</inkml:trace>
  <inkml:trace contextRef="#ctx0" brushRef="#br3" timeOffset="72303.8778">8981 5107 1270 0,'-29'16'302'0,"7"-11"-226"0,22-5-26 16,-29 29 28-16,15-7-45 0,-3-1 16 15,4 5-17-15,-1 2-13 0,3 2 3 0,3 0-11 16,3 4 2-16,0 0-7 0,2 3 4 0,0 1-6 31,2-2 2-31,1 1-8 0,0-1 6 0,1 0-16 16,0 0 7-16,2-1-8 0,-2-1 1 0,1-1-4 0,-2-3-26 0,3-1 18 0,-4-5-54 0,6 4-1 15,-5-28-41-15,6 42-102 0,-6-42-138 16,0 0-194-16,-10 27 109 0,10-27 445 0</inkml:trace>
  <inkml:trace contextRef="#ctx0" brushRef="#br3" timeOffset="72475.8781">8669 5559 1476 0,'-14'-18'342'0,"14"18"-262"31,0 0-30-31,0 0-14 0,-17-1-14 0,17 1-14 16,0 0-5-16,0 0-4 0,0 0-1 0,0 0 0 15,23 1 0-15,-23-1-4 0,33 0-10 0,-14-2-12 16,6 3-26-16,-5-7-24 0,9 10-29 0,-8-14-32 16,20 18-40-16,-16-12-265 0,13-2-94 0,9 8 118 15</inkml:trace>
  <inkml:trace contextRef="#ctx0" brushRef="#br3" timeOffset="73133.6689">9251 5703 1266 0,'-26'-24'126'0,"26"24"-67"15,0 0-6-15,-19-16-4 0,19 16-7 0,-22-8-9 16,22 8-4-16,-28-5-3 0,11 6 0 0,17-1-3 16,-33 12-1-16,16 1 4 0,-4 1 1 0,3 5 6 15,-4 3-2-15,3 4-12 0,-4 0 22 0,3 4-26 16,-2-1 19-16,3 3-11 0,2-4-14 0,6-3 0 15,1-2-9-15,5-4 2 0,5-2-2 0,0-17 0 16,9 25-1-16,-9-25 1 0,21 17-1 16,-21-17 2-16,36 3 1 0,-14-6 0 0,7-8 0 15,4-6-3-15,5-5 3 0,2-6-5 16,1-2 5-16,0-4-4 0,0-1 6 0,-4-1 5 16,-4 2-20-16,-1 1 17 0,-6 3-20 0,-4 3 9 15,-3 4 6-15,-7 4-4 0,-12 19 5 0,14-27-3 16,-14 27 4-16,0 0 0 0,0 0 0 0,-5-17-1 15,5 17-1-15,0 0-2 0,0 0-1 16,-24 16 2-16,24-16-3 0,-21 33 2 0,12-13-1 16,-1 5 2-16,0 0-3 0,3 3-7 0,1-2 19 15,0 1-23-15,5-2 15 0,-1-2-16 0,5 0-7 16,0-5-2-16,5 2-2 0,-8-20 0 0,20 29-8 16,-20-29-7-16,32 17-14 0,-32-17-22 15,43 1-35-15,-43-1-61 0,54-16-106 16,-27 3-243-16,-3-10 20 0,14 13 411 0</inkml:trace>
  <inkml:trace contextRef="#ctx0" brushRef="#br3" timeOffset="73477.4303">9703 5655 1127 0,'0'0'158'16,"-19"7"-69"-16,19-7-14 0,-20 17 1 0,20-17-15 16,-22 28-5-16,22-28-10 0,-20 35-6 15,9-17 7-15,3 3-37 0,0-4 25 0,3 2-30 16,0-2 9-16,2 0 1 0,3-17-5 0,-3 25 1 15,3-25-6-15,5 17 1 0,-5-17-3 16,0 0 0-16,0 0 3 0,18 11 2 0,-18-11 3 16,19-7 0-16,-19 7 1 0,25-21-3 0,-25 21 1 15,30-34-1-15,-14 14-12 0,0-1 25 0,-3 1-23 16,1-1 20-16,-1-1-8 0,-1 2-6 16,-1 1 0-16,0 2-2 0,-11 17 3 0,16-25-4 15,-16 25 3-15,0 0-4 0,0 0 0 0,0 0 0 16,0 0-1-16,0 0 0 0,0 0 0 0,0 0 1 15,13 17-1-15,-13 3 1 0,0 3-1 0,-1 1-9 16,1 1 18-16,-1 1-18 0,2-2 17 0,2 0-12 16,3-1-8-16,0-5 1 15,-6-18-9-15,19 28-2 0,-19-28-7 0,28 14-4 16,-8-11-10-16,-3-9-14 0,9 2-29 0,-8-19-56 16,18 15-112-16,-20-16-211 0,9-8-90 0,8 9 243 15</inkml:trace>
  <inkml:trace contextRef="#ctx0" brushRef="#br3" timeOffset="73664.9187">10282 5194 978 0,'0'0'266'0,"-12"-24"-95"15,12 24-62-15,-17 15-21 0,7 4-19 0,-8-1-19 16,2 12-1-16,-2 2-15 0,1 5 1 0,0 4-17 16,2 4 3-16,2 2-14 0,2 0 6 15,2 1-13-15,3-5 6 0,3-1-9 0,1 0 6 16,2-3-14-16,2-3-13 0,3-3 11 0,-2-6-35 15,6 1 13-15,-7-10-45 0,10 7-14 16,-12-25-24-16,15 33-60 0,-15-33-65 0,0 0-276 16,0 0 52-16,0 0 384 0</inkml:trace>
  <inkml:trace contextRef="#ctx0" brushRef="#br3" timeOffset="73836.7879">9985 5638 1311 0,'-26'-27'276'0,"26"27"-138"0,0 0-42 0,0 0-26 15,-17-14-21-15,17 14-19 0,0 0-14 16,0 0-8-16,0 0-7 0,0 0-1 0,18 1 0 16,-18-1-6-16,35 0-11 0,-13-2-12 0,5 4-25 15,-4-8-30-15,12 16-84 0,-18-25-162 0,18 13-264 16,1 2 18-16,-7-12 440 0</inkml:trace>
  <inkml:trace contextRef="#ctx0" brushRef="#br3" timeOffset="74446.1746">10843 5558 1659 0,'0'0'74'16,"0"0"-64"-16,-3-19-6 0,3 19 11 0,23-19 12 15,-4 9 2-15,-2-5 0 0,5 4-9 0,1-3-3 16,3 1-7-16,2-1 1 0,0 5-1 15,-2 0 0-15,-2 4-4 0,-6 4-1 16,-1 1-4-16,-17 0 0 0,25 9 2 0,-25-9 2 16,16 19 2-16,-16-19 0 0,6 33 1 0,-11-12-3 15,-2 4 2-15,-7 0-4 0,-3 3 5 0,-6 0-3 16,-3 2 7-16,0 0-4 0,-1 0 5 0,0 1-3 16,3-2-9-16,0-2 6 0,3 1-7 0,1-4 0 15,5 1 0-15,1-5 0 0,6-2 0 16,8-18 0-16,-10 26 0 0,10-26 0 0,6 19 0 15,-6-19 0-15,21 13 0 0,-3-8 0 0,4-4 0 16,6-3 0-16,6-4 0 0,6-3 0 0,0-4-19 16,6 2-46-16,-3-8-51 0,12 18-122 0,-21-14-384 15,8 3 0-15,0 5 258 0</inkml:trace>
  <inkml:trace contextRef="#ctx0" brushRef="#br3" timeOffset="75930.5826">11765 5913 456 0,'0'0'139'0,"0"0"-70"0,0 0-32 0,0 0-11 16,0 0-10-16,0 0-5 0,0 0 14 0,0 0 5 15,0 0 15-15,20-14 4 0,-20 14 8 0,17-1 9 16,-17 1 5-16,17 0 3 0,-17 0 3 0,0 0-8 16,18-2-11-16,-18 2-13 15,0 0-9-15,24 5-8 0,-24-5-2 0,17 2 0 16,-17-2 0-16,19 0 2 0,-19 0-3 0,26-1-2 15,-26 1-5-15,29-1-3 0,-29 1-4 0,34-4-2 16,-15 3 0-16,3-2-1 0,1 2 0 0,3 0-1 16,-2-2-2-16,1 3-2 0,-4 0-1 0,3 2-2 15,-1-1 1-15,1 0 0 0,3 1-1 16,1 0 1-16,2-1-1 0,2-1 1 0,3 0 1 16,3 0 2-16,1-1 0 0,4 1 1 0,1-2-2 15,4 2 0-15,0-1 0 0,2 0 0 0,2 0 0 16,1 1-1-16,-2 0 1 0,0 1-1 0,0 0-2 15,0 2 1-15,1 0-1 0,1 1 0 16,-4 1 1-16,2-2-1 0,1 1 0 0,0 0 0 16,0 0 0-16,0-1 1 0,1 1-1 15,-2-1 1-15,1 0 0 0,2-2-1 0,-1 0-1 16,2 0 0-16,-3-1 1 0,3 0 1 0,1-1 0 16,1-1 0-16,-1-1 0 0,0 1-1 0,0-2 1 15,-3 2 0-15,0-2 0 0,-1 0-1 0,-2 1 0 16,1-1 0-16,-4 2 0 0,2-1 2 0,-5 1-1 15,-2 0 1-15,-2 0-1 0,-2 1-1 0,-4 1 1 16,-3 1-1-16,-3 1 0 0,-4-1 0 16,-2 0 0-16,-3 3-1 0,-2-1 1 0,-17-3 0 15,29 7 1-15,-29-7 0 0,22 8-2 16,-22-8 1-16,0 0-2 0,17 9 3 0,-17-9-1 16,0 0 1-16,0 0 1 0,0 0 0 0,0 0 1 15,0 0 1-15,0 0 5 0,0 0 3 0,0 0 4 16,0 0 3-16,0 0-3 0,0 0-4 15,0 0-7-15,0 0-4 0,-7-18 0 0,7 18-2 16,0 0 3-16,-13-22-2 0,13 22 0 0,0 0 0 16,-20-21 1-16,20 21-2 0,-18-15 3 0,18 15-3 15,-23-16 1-15,23 16 1 0,-32-14 0 0,13 8-1 16,-3 1 1-16,-1-1 0 0,-4 1 3 0,0 2 2 16,-3-3-13-16,-1 1 19 0,1-1-15 0,1-2 26 15,2 2-13-15,0-1 9 16,4-1-9-16,1-1-2 0,3-1 0 0,19 10-1 15,-28-21-3-15,28 21-1 0,-20-21 1 0,20 21-2 16,-13-18 1-16,13 18-1 0,0 0 1 0,0 0-3 16,-6-18 0-16,6 18 0 0,0 0-1 0,0 0 0 15,0 0 2-15,0 0-3 0,21-7 2 0,-21 7-1 16,0 0 0-16,24 3 2 0,-24-3-1 0,23 6 1 16,-23-6 0-16,29 9-1 0,-10-2-1 15,-1 1 2-15,5 0-3 0,4 0 3 0,4-1 0 16,6 1 0-16,3-1 0 0,0 0-1 0,5 0-1 15,-2 1 2-15,3-1-1 0,-2 0 1 16,1 2-2-16,-2-1-13 0,-4 1 26 0,0 2-25 16,-8-1 26-16,-7 4-12 0,-5-1-4 0,-19-13 2 15,16 30-2-15,-17-12 2 0,-6 3-1 16,-8 3 4-16,-4 2-4 0,-8 1 5 0,-6 4-3 16,-5 0 5-16,-3 0-6 0,-3 2 6 0,-1-1-8 15,-2-3 6-15,-2 0-3 0,3-3 7 0,0 0-4 16,2-3 3-16,3-5-6 0,6-4 2 0,8-3-5 15,5-4-1-15,22-7-7 0,-25 5-6 0,25-5-16 16,0 0-16-16,0 0-21 0,-1-22-29 0,19 18-69 16,-14-29-162-16,22 11-233 0,8 3 15 15,-4-14 408-15</inkml:trace>
  <inkml:trace contextRef="#ctx0" brushRef="#br3" timeOffset="77374.7455">15655 5812 1005 0,'19'-26'118'0,"-19"26"-90"15,5-25 9-15,-5 25 1 0,6-16 29 0,-6 16-17 16,0 0 12 0,-2-19-6-16,2 19-5 0,0 0-4 0,0 0-8 15,0 0-11-15,0 0-8 0,0 0-4 0,0 0-3 16,-4 20 0-16,4-20 2 0,-5 25 16 0,5-25-32 15,-4 34 30-15,1-12-31 0,-1 1 9 0,1 3 3 16,-1 3-8-16,2-1 4 0,-1 1-8 0,2-1 8 16,0-4-6-16,0 0 4 0,1-3-3 0,0-3 1 15,0-18-1-15,3 25 6 0,-3-25-3 0,0 0 2 16,0 0-1-16,0 0-2 16,0 0 7-16,0 0 6 0,0 0 1 0,0 0-1 15,12-29-3-15,-8 8-11 0,1-5 1 0,1-2-5 16,1-3 4-16,2-2-7 0,-1-2 8 0,1-1-7 15,-1 3-8-15,1 1 24 0,-2-1-24 0,2 3 24 16,-2-2-8-16,3 3-7 0,-2 0 7 0,3 4-7 16,1 2 3-16,-1 4-6 0,-11 19 0 0,26-28-4 15,-26 28-2-15,27-18-3 0,-27 18 1 16,29-5-2-16,-12 8 0 0,0 1 3 0,0 3-2 16,-17-7 4-16,31 21-1 0,-31-21 5 0,28 29-4 15,-15-12 4-15,0 2-6 0,-3 2 6 0,-1 2-5 16,-2-1 8-16,-3 2-5 0,-1-1 8 0,-3 0 14 15,-3 0-29-15,-3 0 32 0,-2 1-29 0,-4 0 13 16,-3-1 7-16,-2-1-3 0,-1-1 7 16,-3-1-5-16,0-1 4 0,-3-2-6 0,1-1 2 15,-1-3-5-15,-1 0 1 0,1-3-1 0,0 0 0 16,2-4 0-16,1 0 3 0,3-4 1 0,1 1 3 16,0-2 2-16,17-1 3 0,-26 0 1 15,26 0 2-15,0 0-1 0,-19-4-1 0,19 4-1 16,0 0-2-16,0 0 0 0,0 0-2 0,0 0 0 15,0 0-4-15,0 0-3 0,0 0-1 16,-6 21-2-16,3-4 3 0,2 6-3 0,0 5 3 16,-4 2-5-16,3 2 6 0,-4 4-7 0,-1 0 6 15,0 3-10-15,-3-1-10 0,1 1 21 0,-2-3-29 16,0 1 19-16,-3-5-20 0,7 1-20 0,-4-9-15 16,11 5-38-16,0-29-56 0,0 34-112 0,0-34-248 15,0 0 22-15,24 14 329 0</inkml:trace>
  <inkml:trace contextRef="#ctx0" brushRef="#br3" timeOffset="78124.7583">16237 5724 1263 0,'-6'-28'339'0,"6"28"-287"0,0 0-36 15,0 0-4-15,0 0 2 0,4 22 2 0,-4-22 1 16,-1 28 4-16,1-28-5 0,-1 34-16 0,-1-15 30 16,4 3-32-16,-5 1 29 0,1 2-12 15,-1 0-9-15,1 1 5 0,-2-1-6 0,1-1 5 16,-4-1-4-16,3-2 7 0,-1-3-4 16,5-18 6-16,-9 28-5 0,9-28 1 0,0 0-4 15,-5 18-2-15,5-18 0 0,0 0-2 0,0 0 1 16,0 0-3-16,0 0 3 0,9-28-3 0,-3 10 4 15,4-7-5-15,3-4 2 0,3-4-4 0,1 0 5 16,0 0-6-16,-1 0-6 0,1-1 22 0,-3 3-24 16,0 0 24-16,-2 2-10 0,-2 3-7 0,-2 2 4 15,-2 2-5-15,-1 4 4 0,-5 18-4 16,9-27 2-16,-9 27 0 0,0 0 0 0,0 0 1 16,0 0-3-16,0 0-2 0,0 0-1 15,0 0 4-15,18 1-1 0,-18-1 5 0,21 20 1 16,-21-20-1-16,29 21 0 0,-9-10 0 0,2 1-3 15,1-3 3-15,4 0-3 0,-1 0 4 0,3-2-2 16,1-1 0-16,2-2-5 0,1-3-4 16,0 0-3-16,-3-2-3 0,2 1-3 0,-6-2 1 15,-1 0-2-15,-5 0 4 0,-20 2 5 0,26-4 4 16,-26 4 9-16,0 0 9 0,0 0 6 0,0 0 2 16,0 0 1-16,0 0-7 0,-27-10 0 0,10 11 1 15,-2 1 3-15,-2 4 1 0,-5 1 2 0,3 3-1 16,-3 1-4-16,-1 2 1 0,0 3-5 15,0 1-13-15,2 2 23 0,-1 4-25 16,2 0 22-16,2 3-8 0,1-3-10 0,6 0 0 16,2-2 0-16,5-2 0 0,5-3 0 0,3-16 0 15,6 28 0-15,-6-28 0 0,25 22 0 0,-8-13 0 16,6-5 0-16,4-4 0 0,4-3 0 0,2-7 0 16,4-4 0-16,0-5 0 0,-1-2 0 0,1-2 0 15,-4-2 0-15,-4 0 0 0,-3 1 0 0,-4 0 0 16,-6 1 0-16,-4 1 0 0,-5 0 0 15,-2 2 0-15,-4-2 0 0,-3 1 0 0,-4 2 0 16,-3 2 0-16,9 17 0 0,-25-29-6 0,25 29-6 16,-30-17-1-16,30 17-2 0,-25-8-1 0,25 8-2 15,-22 3-5-15,22-3-10 0,0 0-5 16,-20 27-11-16,20-27-1 0,0 28-22 0,0-28-7 16,16 33-36-16,-16-33-35 0,28 32-44 15,-28-32-149-15,25 18-116 0,3 4 98 0,-28-22 361 16</inkml:trace>
  <inkml:trace contextRef="#ctx0" brushRef="#br3" timeOffset="78515.4135">17304 5747 1407 0,'-46'-22'155'0,"46"22"-84"0,-35-2-5 15,35 2-1-15,-36 6-12 0,19 2-14 0,-3 0-8 16,0 1-4-16,1 4-4 0,2 2-19 0,-2 1 23 15,4 3-27-15,2 2 26 0,1 2-7 0,2-3-7 16,4 1 4-16,2-4-10 0,4-17-6 0,2 29 0 16,-2-29 0-16,13 20 0 0,-13-20 0 0,26 11 0 15,-8-10 0-15,3-4 0 0,3-5 0 16,3-8 0-16,2-5 0 0,0-6 0 0,2-3 0 16,0-3 0-16,0-2 0 0,-2-2 0 0,-1-2 0 15,-3 1 0-15,-2-2 0 0,-3 2 0 0,-3 1 0 16,-4-1 0-16,1 1 0 0,-2 0 0 0,-4 3 0 15,-2 4 0-15,-3 5 0 0,-3 8 0 16,0 17 0-16,-5-17 0 0,5 17 0 16,0 0 0-16,0 0 0 0,-22 18 0 0,11 3 0 15,-3 7 0-15,-1 8 0 0,0 4 0 0,1 0 0 16,2 3 0-16,0-2 0 0,2 2 0 0,0-2-8 16,4 0-16-16,1-5-26 0,6 0 7 0,-2-5-38 15,11 4-13-15,-7-12-24 0,19 13-59 0,-22-36-65 16,28 29-286-16,-7-8 41 0,-21-21 293 0</inkml:trace>
  <inkml:trace contextRef="#ctx0" brushRef="#br3" timeOffset="78890.4598">17693 5678 1262 0,'-22'-24'244'0,"22"24"-180"0,-17 0-17 0,17 0 4 16,0 0 0-16,-20 19-12 0,20-19-6 15,-16 26 0-15,16-26-7 0,-15 36 4 0,9-17-8 16,2 3-13-16,1-1 25 0,-1 3-27 0,2-3 21 16,0 4-11-16,2-4-8 0,4 1 1 0,0-4-6 15,-4-18 1-15,11 29-4 0,-11-29 1 0,17 16-1 16,-17-16 1-16,24 6 0 0,-24-6 3 16,33-5 1-16,-12-1-3 0,0-6-3 15,3-1 0-15,-3-5 0 0,1-2 0 0,-2 0 0 16,-2-3 0-16,-1 0 0 0,-1 0 0 0,-2 0 0 15,1 0 0-15,-2 1 0 0,0 2 0 0,-1 0 0 16,-2 2 0-16,-2 1 0 0,-8 17 0 0,13-26 0 16,-13 26 0-16,9-17-6 0,-9 17 0 0,0 0 1 15,0 0-2-15,0 0-1 0,0 0-2 0,-4 21-3 16,4-21 6-16,-11 34-3 0,4-14 5 16,1 1-12-16,-1 0-20 0,4 1 10 0,-2-5-42 15,9 6 0-15,-4-23-32 0,6 37-24 0,-6-37-37 16,17 30-60-16,-17-30-138 0,17 15-120 0,6 3 180 15,-23-18 300-15</inkml:trace>
  <inkml:trace contextRef="#ctx0" brushRef="#br3" timeOffset="79156.0811">18298 5690 1485 0,'-24'-14'123'0,"24"14"-70"0,-20-14 3 0,20 14 0 16,-21-2-10-16,21 2-12 0,-21 2-6 0,21-2-8 15,-20 10-2-15,20-10-5 0,-17 23-4 0,8-6 3 16,-1 2-3-16,2 2-12 0,1 2 19 16,-1 0-23-16,5-2 19 0,-1 1-9 15,5-2-1-15,3-2-2 0,-4-18-2 0,13 30 2 16,-13-30-5-16,22 21 5 0,-22-21-5 0,35 6-4 16,-11-10-4-16,1-6-7 0,6-2-3 0,0-7-9 15,11-1-7-15,-4-6-12 0,10 2-20 0,-10-15-35 16,17 15-102-16,-20-23-96 0,7 12-228 0,2 6 40 15,-15-14 420-15</inkml:trace>
  <inkml:trace contextRef="#ctx0" brushRef="#br3" timeOffset="79312.3659">18752 5309 1618 0,'-17'26'77'0,"-5"-3"-32"0,5 8 1 15,-1-1-12-15,4 6 2 0,-1 1-13 0,3 0 5 16,1 1-9-16,4-2-1 0,2-1-16 15,1 1-4-15,4-2-6 0,3-4-17 0,3 1 8 16,-2-8-61-16,9 4 7 0,-11-10-35 0,15 15-91 16,-18-13-346-16,8-1-13 0,-1 3 214 0</inkml:trace>
  <inkml:trace contextRef="#ctx0" brushRef="#br3" timeOffset="79499.9207">18548 5670 1893 0,'-22'-14'101'16,"22"14"-70"-16,0 0-18 0,0 0-6 0,0 0-5 15,0 0-2-15,0 0 0 0,27-7 0 0,-10 3 0 16,4 1 0-16,3-2 0 0,0 0-8 16,4 3-22-16,-1-4-21 0,6 4-27 0,-3-6-16 15,16 15-67-15,-16-17-308 0,17 9-102 0,-1 2 3 16</inkml:trace>
  <inkml:trace contextRef="#ctx0" brushRef="#br3" timeOffset="80046.8354">19396 5313 1188 0,'5'-17'178'0,"-5"17"-125"15,-8-22-9-15,8 22 7 0,0 0 16 0,-6-23 7 16,6 23-1-16,0 0-13 0,0 0-20 0,0 0-23 16,0 0-9-16,-7 24-6 0,2-3 7 15,-5 8 0-15,1 8 9 0,-2 4-10 0,0 3 5 16,1 1-14-16,0-3 5 0,3 0-17 0,1-4-1 15,6-1-25-15,0-6-12 0,10 4-36 0,-7-15-34 16,20 17-87-16,-17-21-206 0,16 4-110 0,6 4 81 16,-9-22 443-16</inkml:trace>
  <inkml:trace contextRef="#ctx0" brushRef="#br3" timeOffset="80468.6831">20320 5408 1354 0,'0'0'67'0,"0"0"-33"0,-18-3-6 0,18 3-2 16,-9 17 2-16,9-17-6 0,-12 31 4 0,4-13-2 15,3 9 7-15,-3-2-6 16,4 3 3-16,-3 0-11 0,4 2 1 0,-2-1-12 16,1 1 3-16,2-1-10 0,1-1 4 0,1-2 10 15,0-3-34-15,1 0 19 0,0-4-39 0,5 4-6 16,-6-23-26-16,14 35-76 0,-14-35-76 0,0 0-259 16,23 19 0-16,-23-19 253 0</inkml:trace>
  <inkml:trace contextRef="#ctx0" brushRef="#br3" timeOffset="80663.7794">20157 5631 1360 0,'-19'14'421'0,"19"-14"-371"16,0 0-20-16,0 0-14 0,0 0-4 0,0 0-10 16,0 0-4-16,0 0 3 0,0 0-1 15,29 2 1-15,-5-5 1 16,9 0-5-16,5-5-13 0,5 3-19 0,-2-5-29 15,10 10-46-15,-12-15-60 0,20 22-111 0,-9-12-270 16,1-1 59-16,9 12 322 0</inkml:trace>
  <inkml:trace contextRef="#ctx0" brushRef="#br3" timeOffset="81469.6882">21062 5610 1256 0,'6'-18'130'0,"-6"18"-75"16,-5-17-10-16,5 17 16 0,0 0 3 0,0 0-4 15,0 0-8-15,-8-17-9 0,8 17-10 0,0 0-10 16,0 0-5-16,0 0-4 0,-16 27 4 15,16-27 1-15,-15 34 4 0,7-11-9 16,2 1 2-16,-3 3-6 0,4 0 1 0,-3 1 10 16,2 1-26-16,-2-1 21 0,3 0-23 0,-1-4 10 15,3-2 5-15,1-5-7 0,-1 0 3 0,3-17-4 16,1 21 1-16,-1-21-1 0,0 0 2 0,0 0-2 16,0 0 1-16,0 0 0 0,0 0 1 0,0 0 0 15,17-17-1-15,-7-1 2 0,2-6-4 16,1-4 4-16,2-3-6 0,-1-1-7 0,1 0 21 15,0-1-20-15,-2 2 20 0,-1-2-9 0,-2 2-7 16,0 0 2-16,-1 1-5 0,1 1 4 0,0 1-5 16,0 2 7-16,-1 1-5 0,0 6 5 0,-9 19-1 15,16-24 2-15,-16 24-4 0,0 0 1 16,18-9-3-16,-18 9 0 0,0 0 3 0,17 13 0 16,-17-13 3-16,15 19-5 15,-15-19 0-15,15 27 0 0,-15-27-2 0,12 30 0 16,-12-30 3-16,10 30-3 0,-10-30 6 0,4 31-2 15,-4-31 3-15,-4 33-1 0,1-16 3 16,-2 1-3-16,-3 0 4 0,0-1-3 0,-2 0 1 16,10-17-3-16,-21 29 3 0,21-29-1 0,-24 24 2 15,24-24-2-15,-27 20 3 0,27-20-2 0,-28 14 1 16,28-14 0-16,-28 10-14 0,28-10 16 16,-32 10-9-16,13-7 29 0,1 4-13 0,0 0 13 15,0 1-19-15,-1 3 0 0,0 2 0 0,-1 3-3 16,0 2 5-16,0 5-5 0,1 2 5 0,1 3-6 15,1 2 4-15,0 3-7 0,3 0 6 0,3-1-7 16,3 1 7-16,3-1-9 0,1-3-1 0,4 0-13 16,1-5-4-16,6 0-23 0,-1-6-6 15,9 3-32-15,-15-21-29 0,38 29-72 16,-38-29-110-16,34 0-217 0,-5 4 10 0,-10-14 398 16</inkml:trace>
  <inkml:trace contextRef="#ctx0" brushRef="#br3" timeOffset="82193.4477">21462 5563 1537 0,'0'0'131'0,"0"0"-100"0,0 0-9 15,-23 6 9-15,23-6 3 0,-15 20-3 0,15-20-3 16,-18 30-7-16,9-12 0 0,-1 0-7 15,0 3 2-15,1 0-8 0,0 1 3 0,0 0-4 16,-1 0-13-16,1-2 24 0,0 1-26 0,1-3 26 16,0 0-11-16,8-18-2 0,-14 29 2 0,14-29-5 15,-9 19 2-15,9-19-3 0,0 0 1 0,0 0-1 16,0 0-4-16,0 0 2 0,0 0 0 0,0 0 2 16,15-20 3-16,-3 3-1 0,2-5-3 15,5-2-10-15,0-1 20 0,2-2-21 16,-2 2 21-16,0-2-12 0,-2 0-5 0,0 3 2 15,-2 0-1-15,-1 2 5 0,-3 3-1 0,-2 1 3 16,-9 18-3-16,15-29 2 0,-15 29-2 0,11-21 3 0,-11 21-2 16,0 0 1-16,0 0-2 0,0 0 0 15,0 0 0-15,22-10 0 0,-22 10 2 0,17 9 1 16,-17-9 0-16,19 13-1 0,-19-13 0 0,25 17-1 16,-25-17 1-16,34 15-1 0,-15-8 1 15,3-1 0-15,0 0 1 0,1-1-4 0,-1-1 5 16,-1 0-8-16,-1 0 1 0,0 0-1 0,-20-4-2 15,28 3 2-15,-28-3 2 0,0 0 3 0,17 3 2 16,-17-3 4-16,0 0 2 0,0 0 1 0,0 0-2 16,0 0 0-16,-25-5 2 0,25 5 2 0,-27 0 4 15,9 1 0-15,1 3-6 0,-1 0 0 16,0 1-2-16,-3 4 0 0,1 0 2 0,-1 4-2 16,-1 2-6-16,3 2 0 0,-1 3 0 15,2 0 0-15,2 1 0 0,2 0 0 0,3 2 0 16,3-2 0-16,5 1 0 0,4-4 0 0,-1-18 0 15,14 30 0-15,-14-30 0 0,25 22 0 0,-25-22 0 16,34 11 0-16,-14-10 0 0,2-3 0 0,4-6 0 16,-1-1 0-16,3-6 0 0,-1-3 0 15,-1-3 0-15,-3-2 0 0,-4 0 0 0,-2-1 0 16,-1 1 0-16,-4-1 0 0,0 0 0 0,-3 1 0 16,-3 1 0-16,-2 0 0 0,-3 2 0 0,-2 1 0 15,-3 0 0-15,4 19 0 0,-12-29 0 0,12 29-15 16,-16-21-5-16,16 21-3 0,0 0-3 15,-17-13-3-15,17 13-8 0,0 0-16 0,0 0-22 16,-5 23-20-16,5-23-23 0,10 29-38 16,-10-29-45-16,18 25-170 0,-3-7-109 0,-15-18 133 15,29 34 347-15</inkml:trace>
  <inkml:trace contextRef="#ctx0" brushRef="#br3" timeOffset="82584.0342">22239 5567 1578 0,'-38'-11'130'0,"38"11"-54"16,-34-1-13-16,34 1-8 0,-34 4-12 15,17 3-9-15,-1-1-8 0,1 3-4 0,17-9-4 16,-29 23-16-16,29-23-2 0,-23 32 0 0,13-14 0 16,3 0 0-16,1 0 0 0,2-1 0 0,4-17 0 15,1 30 0-15,-1-30 0 0,10 21 0 16,-10-21 0-16,19 13 0 0,-19-13 0 0,27 4 0 15,-27-4 0-15,33-11 0 0,-14 0 0 0,3-4 0 16,1-6 0-16,0-2 0 0,3-4 0 0,-2-2 0 16,1-1 0-16,-3 0 0 0,-2-1 0 0,-2 0 0 15,-1 1 0-15,0-2 0 0,-2 1 0 0,0 2 0 16,-3 2 0-16,-2 4 0 0,-3 5 0 16,-7 18 0-16,6-18 0 0,-6 18 0 15,0 0 0-15,0 0 0 0,0 0 0 0,0 0 0 16,-13 27 0-16,2-8 0 0,-2 7 0 0,-1 4 0 15,-1 2 0-15,1 1 0 0,0 2 0 0,2-4 0 16,5 3 0-16,-2-5 0 0,8 1-43 0,-1-4-8 16,5 2-32-16,-3-28-23 0,14 43-50 0,-14-43-104 15,20 22-302-15,-20-22 38 0,25 19 263 16</inkml:trace>
  <inkml:trace contextRef="#ctx0" brushRef="#br3" timeOffset="82974.6673">22587 5530 1394 0,'-38'3'157'0,"38"-3"-85"0,-18 18-11 16,18-18-2-16,-21 28-10 0,11-10-5 0,-2 0-8 16,5 4-2-16,-1-2-8 0,3 2-5 0,0-2-8 15,2-1 0-15,3 0-9 0,0-19-11 0,6 30 8 16,-6-30-9-16,14 20 23 0,-14-20-11 0,19 11 13 15,-19-11-12-15,31 1 2 0,-13-6-1 16,4-2-12-16,0-3 22 0,1-6-20 0,1 0 20 16,0-5-14-16,1 0-2 0,-2 0 0 15,-2-1 0-15,-1 0 0 0,-2 3 0 0,1-2 0 16,-2 3 0-16,-17 18 0 0,26-31 0 0,-26 31 0 16,18-27 0-16,-18 27 0 0,7-17 0 0,-7 17 0 15,0 0 0-15,0 0 0 0,0 0 0 0,0 0 0 16,0 0 0-16,-17 27 0 0,7-10 0 15,-3 2 0-15,1 3 0 0,1-1 0 0,0 0 0 16,2 1-15-16,1-2-5 0,4 1-12 0,0-4-3 16,4 1-15-16,0-18 2 0,9 27-14 0,-9-27-4 15,22 20-3-15,-22-20-53 0,37 12-54 0,-37-12-124 16,32-11-222-16,-3 14 46 0,-29-3 423 0</inkml:trace>
  <inkml:trace contextRef="#ctx0" brushRef="#br3" timeOffset="83193.4414">23088 5555 1563 0,'-38'-12'139'0,"38"12"-76"0,-27 3-15 0,27-3-5 15,-28 15-2-15,28-15-8 0,-30 24-4 0,30-24-3 16,-23 31-8-16,13-13-2 0,3 2-7 16,2-1-2-16,1-1-5 0,4 0 2 0,3-1-5 15,-3-17 2-15,12 31-5 0,-12-31-11 0,21 19 7 16,-21-19-14-16,31 8 8 0,-14-9-5 0,9-1-24 15,-2-7 12-15,5 0-14 0,2-7 3 16,6 0-21-16,-4-12-28 0,12 8-6 0,-9-15-43 16,16 13-63-16,-19-15-128 0,3 1-146 0,7 11 82 15,-21-19 395-15</inkml:trace>
  <inkml:trace contextRef="#ctx0" brushRef="#br3" timeOffset="83380.9306">23568 5117 1330 0,'-42'12'189'0,"30"12"-105"0,-10-7 11 15,7 13-42-15,-7-2-6 0,5 7-3 0,-4 0-14 16,6 4 5-16,-2 0-12 0,2 2 1 0,2-1-14 16,0 0 1-16,4-1-18 15,1-1 6-15,4-3-9 0,1-3 2 0,4-2-23 16,-1-6 1-16,5 1-17 0,-2-7-10 0,8 8-62 16,-11-26-83-16,14 28-64 0,-14-28-288 0,0 0 69 15,20 19 328-15</inkml:trace>
  <inkml:trace contextRef="#ctx0" brushRef="#br3" timeOffset="83552.8251">23313 5460 1804 0,'-29'-11'195'0,"29"11"-147"0,0 0-48 0,-17-3 0 16,17 3 0-16,0 0 0 0,0 0 0 15,0 0 0-15,0 0 0 0,23-12 0 0,-6 8 0 16,5-3 0-16,4 3 0 0,-1-3-33 15,6 5-43-15,-9-13-61 0,21 23-176 0,-15-17-301 16,1 6 25-16,3 5 305 0</inkml:trace>
  <inkml:trace contextRef="#ctx0" brushRef="#br3" timeOffset="84037.2292">23801 5307 1490 0,'18'-5'115'0,"-18"5"-64"0,28-22-14 15,-10 10-2-15,8 4-8 0,-2-3-6 16,4 3-6-16,-1 0 0 0,1 4-2 0,0 1 0 16,-1 3-2-16,-2 2-4 0,-3 2-1 0,-5 3-4 15,-17-7 5-15,24 19-2 0,-24-19 7 0,9 29-1 16,-12-10 2-16,-7 2-7 0,-3 3 4 0,-10 2-5 15,-7 3 10-15,-7 1 3 0,-2 3 11 0,-6-1-2 16,3 1 4-16,-2-3-31 0,0 2 0 0,1-3 0 16,5 0 0-16,2-3 0 0,8 0 0 15,5-6 0-15,7-3 0 0,16-17 0 0,-13 23 0 16,13-23 0-16,7 18 0 0,-7-18 0 0,28 15 0 16,-5-10 0-16,4-4 0 0,10-2 0 0,2-5 0 15,5 2 0-15,3-4-29 0,1 3-32 16,-3-6-6-16,10 8-66 0,-20-18-96 0,13 15-358 15,-7-3-10-15,-8-2 254 0</inkml:trace>
  <inkml:trace contextRef="#ctx0" brushRef="#br3" timeOffset="84505.9787">24370 5469 1308 0,'-23'-20'270'15,"23"20"-184"-15,0 0-34 0,0 0-19 0,0 0-11 16,0 0-8-16,0 0-8 0,0 0 0 0,-19 14 0 16,19-14 5-16,-17 26 1 0,8-8 6 0,-2 1-5 15,1 1-2-15,-1 3-7 0,2 0 0 16,0 1-8-16,1 1 0 0,2-1-17 0,0-5-7 16,6 4-30-16,0-23-18 0,4 40-35 15,-4-40-93-15,11 24-201 0,-11-24-118 0,0 0 82 16</inkml:trace>
  <inkml:trace contextRef="#ctx0" brushRef="#br3" timeOffset="84693.4789">24261 5598 1710 0,'-21'-9'102'0,"21"9"-38"16,-25-7-13-16,25 7-9 0,0 0-8 0,0 0-11 15,0 0-10-15,0 0-10 0,0 0-3 0,0 0-3 16,0 0-3-16,0 0-2 0,25-3-13 0,-6 2-15 15,9 3-27-15,-4-6-38 16,15 17-90-16,-18-18-247 0,15 12-142 0,-3 3 23 16,-12-13 520-16</inkml:trace>
  <inkml:trace contextRef="#ctx0" brushRef="#br3" timeOffset="84865.3513">24417 5856 1508 0,'-21'3'315'0,"21"-3"-292"0,0 0-20 0,0 0-1 15,0 0-2-15,-8-21 5 0,8 21-5 16,17-16-1-16,-17 16-9 0,34-18-16 0,-12 4-17 16,10 12-82-16,-15-20-120 0,10 16-330 0,1 1 5 15,-8-4 310-15</inkml:trace>
  <inkml:trace contextRef="#ctx0" brushRef="#br3" timeOffset="85037.2679">24674 5793 1620 0,'0'0'267'0,"-22"5"-215"0,22-5-19 0,0 0-14 15,0 0-6-15,0 0-22 0,0 0 6 0,0 0-17 16,0 0 16-16,10-21-22 0,-10 21-7 0,38-16-57 15,-19-4-87-15,21 9-336 0,-13 1-101 0,-1 2 100 16</inkml:trace>
  <inkml:trace contextRef="#ctx0" brushRef="#br3" timeOffset="85196.6422">25051 5828 1759 0,'-33'-4'280'0,"33"4"-272"15,-31 0-8-15,31 0 0 0,-17-6 0 0,17 6 0 16,0 0 0-16,-21-18 0 0,21 18 0 0,0 0 0 16,-7-20 0-16,7 20 0 0,0 0 0 15,9-26 0-15,-9 26-84 0,5-22-144 0,-5 22-415 16,0 0-14-16,0 0 223 0</inkml:trace>
  <inkml:trace contextRef="#ctx0" brushRef="#br3" timeOffset="89790.4089">7737 4747 813 0,'0'0'232'0,"0"0"-79"16,0 0-91-16,0 0-16 0,0 0-9 0,0 0-8 15,0 0-8-15,0 0-9 0,0 0-7 0,0 0-3 16,0 0 2-16,0 0 1 0,0 0 5 0,18 20 3 16,-18-20 2-16,27 10 0 0,-10-4 8 15,-17-6-1-15,35 7-1 0,-18-7 1 0,5 0-7 16,-3-2-3-16,3 1-2 0,-2-4-3 0,-1 0-3 16,-2-2 0-16,0 0-2 0,-17 7 1 0,28-16-1 15,-28 16 1-15,22-20-2 0,-22 20 3 16,16-21-3-16,-16 21 2 0,11-25-2 0,-11 25 3 15,4-23-3-15,-4 23 4 0,-5-16-2 16,5 16 2-16,-17-14-2 0,17 14 2 0,-27-7-1 16,9 8-1-16,-3 2 1 0,-2 1-1 0,0 5 2 15,-4 2 1-15,1 3 6 0,0 3 1 0,0 3 8 16,-1-1-3-16,4 3 6 0,1-3-9 0,7 0 1 16,1-2-10-16,14-17-1 0,-10 31-7 0,10-31 2 15,7 29-3-15,-7-29 2 0,19 29-3 0,-19-29 2 16,37 26-5-16,-12-16-1 0,7 1-13 15,-1-6-6-15,11 2-16 0,-3-6-21 0,10 8-34 16,-11-18-72-16,20 20-83 0,-19-17-127 16,5-3-110-16,13 14 249 0</inkml:trace>
  <inkml:trace contextRef="#ctx0" brushRef="#br3" timeOffset="90200.5187">8665 4696 1163 0,'-10'22'158'16,"-19"-9"-97"-16,7 8-7 0,-6-6-5 0,7 8 2 15,-4-6-17-15,3 4-6 0,-3-3-12 16,4 3 0-16,-1-3-8 0,1 0 0 16,2-2-6-16,1-2 2 0,18-14-5 0,-26 23 3 15,26-23-5-15,-20 19 1 0,20-19-13 0,0 0-10 16,0 0-21-16,0 0-16 0,0 0-22 0,0 0-11 15,0 0 17-15,0 0 18 0,0 0 32 0,0 0 18 16,6-26 4-16,-6 26-2 0,13-30 4 0,-7 13 0 16,0 0 6-16,0-1-2 0,-1 1 5 0,-1-2-2 15,0 0 12-15,-4 19 5 0,9-34 15 16,-9 34 7-16,7-26 7 0,-7 26-3 0,0 0-2 16,0 0-7-16,11-17-7 0,-11 17 1 0,0 0 3 15,0 0 3-15,0 0-3 0,17 29-6 16,-17-29-16-16,15 32-3 0,-7-11-10 0,1-1 4 15,1 2-5-15,1-1 3 0,2-2-13 0,-13-19-4 16,35 33-21-16,-16-24-17 0,13 6-23 16,-5-13-27-16,16 12-61 0,-11-20-68 0,14-5-224 15,9 13 3-15,-17-20 427 0</inkml:trace>
  <inkml:trace contextRef="#ctx0" brushRef="#br3" timeOffset="90602.0022">9203 4729 1466 0,'-28'-6'64'0,"8"4"-23"0,-5-2 6 15,6 6 3-15,-5-3-9 0,3 4-6 0,-5 0-7 16,3 4-2-16,-2 0-4 0,2 4-1 0,-2 1-3 16,1 3 1-16,0 1-3 0,3 2 2 0,-1 1-6 15,4 2 1-15,3 0-7 0,3-1 1 0,5-1-5 16,1-1 2-16,6-18-4 0,-3 32 1 15,3-32-3-15,12 27 3 0,-12-27-5 0,25 21 3 16,-25-21-1-16,36 10-1 0,-11-10 2 0,3-4 0 16,4-6 0-16,0-4 0 0,3-5 0 0,-1-4-5 15,0-3 3-15,0 1-5 0,-3-1 4 0,-3-1-1 16,-4 1 5-16,-2 2-4 0,-4 1 7 0,-2 2-6 16,-16 21 5-16,15-29 0 15,-15 29 1-15,2-18 0 0,-2 18 3 0,0 0-2 16,0 0 0-16,0 0-2 0,-21-9-3 0,21 9-1 15,0 0-3-15,-20 18 1 0,20-18-1 0,-16 29 4 16,10-11-8-16,1 2-2 0,1 2-10 0,1-1-4 16,3 3-13-16,-1-6-7 0,7 6-24 0,-6-24-20 15,15 35-41-15,-15-35-47 16,26 27-76-16,-26-27-152 0,19 12-55 16,9 4 274-16</inkml:trace>
  <inkml:trace contextRef="#ctx0" brushRef="#br3" timeOffset="91134.1687">9593 4691 1083 0,'0'0'153'0,"-19"0"-51"16,19 0-15-16,-19 10-20 0,19-10-18 0,-22 20-8 16,22-20-13-16,-23 35-4 0,9-14-6 0,5 3 5 15,-2-2-7-15,1 1 8 0,-1-1-9 0,3 1 2 16,-1-2-7-16,3 1 7 0,0-4-5 0,2 1 0 15,4-19-2-15,-6 26-3 0,6-26-7 0,0 0 2 16,5 19-4-16,-5-19 2 0,0 0 0 16,0 0 1-16,23-3 2 0,-23 3-2 15,22-20 2-15,-22 20-3 0,29-33 3 0,-13 12-4 16,-1-2 5-16,-1 1-4 0,0-1 4 0,-3-1-5 16,0 2 4-16,-3 1-5 0,-1 1 4 0,1 2-2 15,-8 18 2-15,8-26-2 0,-8 26 2 0,0 0-1 16,4-19 2-16,-4 19-1 0,0 0 0 0,0 0-1 15,0 0-2-15,0 0-1 0,0 0 0 16,2 19 2-16,-2-19-2 0,4 24 4 0,-4-24-3 16,4 29 2-16,-4-29-1 0,6 30 2 0,-6-30-3 15,8 28 4-15,-8-28-5 0,11 23 4 0,-11-23-3 16,0 0 2-16,23 20-1 0,-23-20 0 16,22 5 0-16,-22-5 0 0,26-6 0 0,-26 6-1 15,30-18 2-15,-12 3-3 0,2 0 4 0,0-3-3 16,0-2 4-16,-1-2-5 0,1 2 4 15,-2-2-4-15,-1 3 5 0,-1 1-5 0,0 0 4 16,-3 1-4-16,-13 17 3 0,17-23-1 0,-17 23 2 16,0 0 1-16,0 0 0 0,0 0 0 0,0 0-4 15,0 0-5-15,0 0-6 0,0 0-2 0,-6 25-3 16,6-25 3-16,-10 35-7 0,3-17 1 0,2 3-10 16,-2-2-4-16,6 5-22 0,1-24-21 15,-3 43-41-15,3-43-46 0,3 37-57 0,-3-37-57 16,0 0-158-16,20 39 96 0,-20-39 340 15</inkml:trace>
  <inkml:trace contextRef="#ctx0" brushRef="#br3" timeOffset="91716.1351">10210 4707 1255 0,'-19'0'109'0,"19"0"-37"0,-24 19-12 15,24-19-9-15,-22 32-22 0,12-11 0 16,-2-1-6-16,6 3 4 0,-3-4-5 0,6 3-7 16,-2-2-8-16,2 1 4 0,1-2-2 0,2 1 3 15,0-3-8-15,0-17 0 0,2 30-4 16,-2-30 3-16,4 20-2 0,-4-20 1 0,0 0-2 16,0 0 0-16,0 0 0 0,0 0 0 0,0 0 0 15,0 0 0-15,0 0 3 0,0 0-2 0,21-17 2 16,-14 1-3-16,1-4 3 0,1 1-4 0,-1-3 4 15,1-1-4-15,-1-1 5 0,1-1-7 0,1-1 6 16,-2 0-7-16,1 0 6 0,0 0-5 16,1 0 4-16,0 1-4 0,0 2 6 0,-1 2-4 15,-9 21 3-15,16-29-3 0,-16 29 1 16,0 0-1-16,21-18 1 0,-21 18-1 0,0 0 0 16,20 1 0-16,-20-1-1 0,18 9 1 0,-18-9-5 15,18 12-3-15,-18-12-5 0,19 16-2 0,-19-16-2 16,20 18 3-16,-20-18-2 0,15 21 4 0,-15-21-1 15,10 26 5-15,-10-26-5 0,5 25 1 16,-5-25-6-16,-4 26 4 0,4-26 1 0,-11 26 10 16,11-26 3-16,-18 29 2 0,18-29 0 0,-25 27 2 15,25-27-2-15,-31 23 3 0,31-23-3 0,-31 22 3 16,31-22 0-16,-31 20 6 0,14-13 2 0,17-7 5 16,-34 16 3-16,17-9 3 0,0-1-1 0,17-6-2 15,-33 17-8-15,33-17-3 0,-33 26-6 16,16-9 3-16,0 3-3 0,-1 2 7 15,0 5-5-15,0 2 5 0,-2 2 15 0,3 3-30 16,0-1 26-16,4-3-29 0,2 0 4 0,2-2 5 16,4-4-16-16,3-2 1 0,4-4-13 0,-2-18-12 15,15 23-19-15,-15-23-25 0,33 10-102 0,-33-10-61 16,35-26-283-16,-4 19 34 0,-14-23 418 0</inkml:trace>
  <inkml:trace contextRef="#ctx0" brushRef="#br3" timeOffset="91950.4818">10640 4465 1308 0,'0'0'351'16,"-20"-5"-309"-16,20 5-14 0,-18 16 7 0,18-16 4 15,-22 29-16-15,7-11 24 0,1 6-31 0,-1 2 19 16,2 1-15-16,-1 2-17 0,2 3 2 0,1-3-7 15,2 2 4-15,1 0-4 0,2-1 3 0,0 0-9 16,1-1-2-16,0 0-13 0,1-3-5 0,2 0-23 16,-2-8-11-16,7 9-44 0,-3-27-120 15,3 36-138-15,3-18-212 0,-6-18 80 0,12 29 496 16</inkml:trace>
  <inkml:trace contextRef="#ctx0" brushRef="#br3" timeOffset="92309.9042">10635 4807 1499 0,'0'0'53'16,"0"0"-35"-16,0 0 3 0,0 0 5 0,0 0-1 16,0 0-2-16,16 20 0 0,-16-20-1 15,21 0-5-15,-21 0-3 0,35-6-5 0,-16-2-3 16,3 0-2-16,1-2-1 0,1-1-4 0,3-2 2 15,-1 0-2-15,-2-3 3 0,-2 1-4 16,-22 15 4-16,28-25-1 0,-28 25 3 0,12-19 8 16,-12 19 8-16,-1-17 2 0,1 17 2 0,0 0-6 15,-22-15-5-15,22 15-1 0,-28 3-2 0,10 4 2 16,-4 1-1-16,0 7 4 0,-5 1-1 0,4 2 5 16,0 2-6-16,2 3 4 0,4-1-9 0,4 2 2 15,3-2-6-15,3 0 1 0,3-2-7 16,4 0 3-16,1-1-2 0,4-2 1 0,-5-17-1 15,17 29 1-15,-17-29-5 0,29 22-2 0,-8-14-9 16,3-4-7-16,7-1-18 0,-1-6-18 16,10 4-42-16,-10-15-57 0,23 21-112 0,-9-16-336 15,2-4 58-15,9 11 358 0</inkml:trace>
  <inkml:trace contextRef="#ctx0" brushRef="#br3" timeOffset="92450.4948">11448 4857 1880 0,'0'0'65'0,"-29"0"-38"16,29 0-10-16,-28-3-14 0,28 3-11 0,-23-3-12 16,23 3-18-16,0 0-29 0,-27-15-55 0,27 15-176 15,0 0-322-15,0 0 27 0,0 0 368 0</inkml:trace>
  <inkml:trace contextRef="#ctx0" brushRef="#br0" timeOffset="263960.1795">11730 4992 1120 0,'-20'-8'57'0,"20"8"-65"15,0 0-3-15,0 0 7 0,0 0 7 0,-1-17 7 16,1 17 6-16,0 0 4 0,0 0-1 0,0 0-4 16,0 0 1-16,0 0 10 0,0 0 11 0,3 17 1 15,-3-17-7-15,8 29-2 0,-5-9-11 0,2 5 7 31,-5-1-8-31,2 4 3 0,-2 1 15 0,2 4-33 16,-2 1 30-16,0 6-30 0,-2-2 3 0,2 3 9 16,0 0-11-16,0 1 11 0,-1-1-11 0,1 1 7 15,0-6-10-15,1-5 7 0,2-2-9 0,-1-6 5 16,3-2-6-16,-5-21 3 0,8 24-2 0,-8-24 2 16,0 0 1-16,0 0 0 0,0 0 12 15,19 8 9-15,-19-8 8 0,0 0 5 0,5-24-7 0,-5 24-11 16,7-37-5-16,-2 10-10 0,1-1 4 15,0-2-7-15,1-4 4 0,3 0-5 0,0-1 6 16,0 1-7-16,1 1 8 0,1 0-8 0,2 2 6 16,3 0-7-16,3 5 5 0,-2 3-5 0,4 1-16 15,-1 5 32-15,-1 5-30 0,2 2 29 0,-2 8-12 16,-2 2-1-16,-1 6-2 0,-17-6-11 0,28 24 32 16,-18-7-34-16,1 2 29 0,-7 4-17 0,0 5-6 15,-5 2 7-15,-4 3-3 0,-5 2 9 0,-2 1-6 16,-4 2 10-16,-6 1-7 0,-2-2 11 0,-6-2 0 15,-1-1 11-15,-4-4 0 0,1-2 3 0,-3-4-10 16,3-3 0-16,0-5-11 0,4-3 0 16,1-4-6-16,3-1 1 0,3-5-9 0,1-1-9 15,5-1-20-15,1-7-24 0,16 6-51 0,-20-14-49 16,20 14-74-16,0 0-138 0,13-32-94 0,9 26 120 16,-12-20 350-16</inkml:trace>
  <inkml:trace contextRef="#ctx0" brushRef="#br0" timeOffset="264319.5656">12166 5540 913 0,'0'0'53'0,"0"0"-11"0,0 0 19 15,0 0 19-15,23-25 8 0,-6 20-11 0,-17 5-19 16,34-19-18-16,-15 6-7 0,7 1-8 0,0-3-3 15,4 0-9-15,2-2 1 0,3 0-6 0,-1-1 3 16,1 1-5-16,-2-2 2 0,-3 1-4 0,-3 0 5 16,-5 1-3-16,-5 0 4 0,-17 17-3 0,24-27 7 15,-24 27 5-15,9-23 7 0,-9 23-3 0,-5-18 1 16,5 18-6-16,-19-17-1 0,19 17-3 0,-30-11-3 16,12 9-4-16,-4 3-1 0,0 4-2 15,-1 2 1-15,-1 6 6 0,1 3-1 0,-1 6 5 16,-1 2-5-16,3 5 7 0,0 2-9 0,7 2 6 0,0-1-11 15,5-1 4-15,4-1-10 0,4-3 3 16,5-4-5-16,5-5 1 0,-8-18-11 0,33 25-4 16,-5-15-13-16,1-11-20 0,11 3-35 0,-5-20-63 15,24 16-137-15,-5-16-264 0,-3-9 38 0,13 10 361 16</inkml:trace>
  <inkml:trace contextRef="#ctx0" brushRef="#br0" timeOffset="264553.977">13091 5176 1456 0,'0'0'80'16,"-29"17"-34"-16,8-6 7 0,-4-4 5 0,5 6 1 16,-3 0-24-16,1 5-6 0,-2 1-10 0,2 5 0 15,0 0-10-15,4 3 8 0,1 0-12 0,4-2 5 16,4-2-9-16,7-1-1 0,4-3-6 15,-2-19-2-15,22 30-8 0,-4-21-4 0,9-2-15 16,0-7-3-16,12 0-13 0,-2-13-27 0,16 6-30 16,-11-22-78-16,22 18-93 0,-16-8-202 0,1-11 8 15,10 18 357-15</inkml:trace>
  <inkml:trace contextRef="#ctx0" brushRef="#br0" timeOffset="265382.0715">13463 5131 1209 0,'-30'3'130'16,"12"15"-42"-16,-10-11-11 0,8 16-12 0,-9-8-1 16,7 11-19-16,-6-3 0 0,6 7 0 0,-1-2-13 15,6 3 2-15,2-4-15 0,4 1 2 0,2-4-6 16,7-1 0-16,4-5-8 0,4-1 1 16,-6-17-8-16,26 27 2 0,-7-19 0 0,4-1-1 15,5-7 1-15,4-5 0 0,2-4-2 0,1-5 0 16,2-6 2-16,-1-1-4 0,-2-4 4 15,-1-1-4-15,-4-1 5 0,-3-1-5 0,-4 2 7 16,-7-3-9-16,-1-1 7 0,-3-1-6 0,-6 1-14 16,-1 1 27-16,-4 0-26 0,-3 4 25 0,-1 0-8 15,-6 4-3-15,2 2 6 0,8 19-3 16,-21-27 4-16,21 27-4 0,-24-14 0 0,24 14-1 16,-27-1 0-16,27 1 1 0,-25 10-1 0,25-10 1 15,-23 20-2-15,23-20 2 0,-15 26-4 0,15-26 3 16,-6 24-5-16,6-24 3 0,7 19-2 0,-7-19 2 15,21 14-1-15,-21-14 1 0,35 2 0 0,-13-3 0 16,2-4 1-16,2-1 3 0,1-1 0 16,1-1-1-16,-4-1 4 0,-1 3-5 15,-2-2 2-15,-6 4-2 0,-15 4 1 0,25-5 0 16,-25 5 2-16,0 0 3 0,0 0 1 0,0 0 4 16,0 0 1-16,0 0-2 0,0 0-2 0,0 0-4 15,0 0-2-15,3 24 0 0,-3-24-2 0,-7 25 2 16,7-25-3-16,-11 34-10 0,5-13 24 0,-2 4-24 15,3 1 23-15,-4-1-10 0,3-2-5 16,1-1 5-16,0-3-3 0,3-2 4 0,2-17-6 16,1 24 5-16,-1-24-3 0,0 0 0 0,11 17 2 15,-11-17-3-15,0 0 4 0,23-11 3 0,-23 11 4 16,27-32-2-16,-12 6 4 0,0-3-7 0,0 0 4 16,-3-2-5-16,-1 0-11 0,0 2 22 15,-4 0-22-15,1 3 20 0,-3 2-9 0,-2 4-3 16,0 3 0-16,-3 17 0 0,1-18 0 15,-1 18 0-15,0 0 0 0,0 0 0 0,0 0 0 16,0 0 0-16,0 0 0 0,0 0 0 0,-7 20 0 16,7-20 0-16,-5 30 0 0,5-30 0 0,-3 31 0 15,3-31 0-15,5 28 0 0,-5-28 0 0,11 22 0 16,-11-22 0-16,0 0 0 0,27 19 0 0,-27-19 0 16,30 1 0-16,-10-3 0 0,0-4 0 15,5-4 0-15,-2-3 0 0,1-3 0 0,0-1 0 16,0 2 0-16,-5-1 0 0,-2 3 0 15,-17 13 0-15,21-22 0 0,-21 22 0 0,0 0 0 16,0 0 0-16,0 0 0 0,0 0 0 0,0 0 0 16,0 0 0-16,0 0 0 0,0 0 0 0,0 0 0 15,-19 22 0-15,10-2 0 0,-1 5 0 0,-1 5 0 16,3 0 0-16,0 0 0 0,2-2 0 16,2 1 0-16,2-1 0 0,6-1-10 0,-2-2-25 15,7-2-16-15,-9-23-13 0,23 33-30 0,-23-33-35 16,37 22-81-16,-37-22-94 0,32-9-240 0,-8 9 50 15,-10-20 383-15</inkml:trace>
  <inkml:trace contextRef="#ctx0" brushRef="#br0" timeOffset="265725.8321">14299 5163 1278 0,'15'25'79'0,"-15"-25"-30"0,12 22 18 15,-12-22 16-15,20 13-9 0,-20-13-10 0,27 4-16 16,-27-4-11-16,38-5 2 0,-16-1-5 16,6 0 4-16,-2-4-8 0,5-1-11 0,-1-3-15 15,2-2 22-15,-3-2-29 0,-2 1 25 0,-7-1-14 16,-2 1-6-16,-5 0 5 0,-13 17-3 16,13-30 5-16,-13 30-2 0,0-26 2 0,0 26-6 15,-9-21 1-15,9 21-3 0,-22-16-1 0,22 16 0 16,-30-6 0-16,12 7-1 0,-1 5-1 0,-1 3 2 15,-2 5-1-15,2 3 1 0,-1 5-1 16,0 2 3-16,1 3-5 0,0 2-6 0,2 2 20 16,2 1-20-16,3-2 21 0,4-4-10 0,6-1-4 15,3-5 1-15,5-2-9 0,-5-18-2 0,21 29-9 16,-4-20-6-16,9-3-8 0,1-9-14 0,12 2-28 16,-5-19-55-16,23 16-110 0,-22-19-223 0,14-1-97 15,1 3 155-15</inkml:trace>
  <inkml:trace contextRef="#ctx0" brushRef="#br0" timeOffset="266022.7494">15061 4858 1765 0,'-40'2'82'0,"11"5"-55"0,0 0 0 16,0 5 5-16,-2 0-2 0,2 5-6 0,0 2-6 16,3 1-1-16,3 0-9 0,5-1-1 15,6 1-5-15,3-2 1 0,7-1-5 0,2-17 3 16,8 31-4-16,-8-31 2 0,27 26-1 0,-9-17 1 15,7-3-1-15,0-1 2 0,6-2 0 0,2-3-1 16,-1-1 1-16,1-2-1 0,-4 1 1 16,-2 0-1-16,-7 2 1 0,-20 0 1 0,24 5 1 15,-24-5 4-15,0 0 3 0,0 0-9 0,1 28 0 16,-7-10 0-16,-8 5 0 0,-5 1 0 16,-3 3 0-16,-3 0 0 0,-1-3 0 0,1 0 0 15,0-3 0-15,2-3 0 0,3-3 0 0,-1 0 0 16,21-15 0-16,-32 23 0 0,32-23 0 0,-19 12-35 15,19-12-88-15,0 0-223 0,0 0-302 0,0 0 24 16,0 0 354-16</inkml:trace>
  <inkml:trace contextRef="#ctx0" brushRef="#br0" timeOffset="288657.1379">446 6566 626 0,'0'0'63'15,"10"-20"-29"-15,-10 20-20 0,0 0-1 0,14-19 4 16,-14 19 1-16,0 0-1 0,0 0-9 0,0 0-3 15,0 0-7-15,0 0-4 0,0 0 8 0,0 0 3 16,0 0 7-16,0 0 8 0,10 22-1 16,-10-22 2-16,-7 24 2 0,7-24 5 0,-9 28 4 15,9-28-1-15,-7 29 1 0,7-29-10 0,-9 30-1 16,7-13-7-16,2-17-1 0,-2 31-4 0,2-31-1 16,0 32-4-16,2-15 3 0,0 0-5 0,2 2 2 15,-1-2-4-15,1 1 1 0,1-1-3 0,-5-17 3 16,15 31-4-16,-15-31 5 0,17 30-3 0,-17-30 2 15,19 29-1-15,-19-29 2 0,20 25-4 0,-20-25 3 16,22 25-2-16,-22-25 1 0,26 23 15 0,-26-23-14 16,30 23 13-16,-30-23-14 0,31 21-2 0,-12-13-16 15,-1 2 16-15,2-3-15 0,-1 0 16 0,3 0 1 16,-2-1-1-16,2 0 1 0,0-3 0 16,0 1 0-16,1-2 1 0,-1 1-1 0,0-3 2 15,0 0 0-15,0-1 0 0,1-2 1 0,0-1 3 16,1 2 5-16,-1-2 6 0,2 2 3 0,-5-3 0 15,5 2-7-15,-4-1-2 0,3 0-6 0,-1 1-1 16,0 0-2-16,-3 0-1 0,2 0-2 0,-1 1 0 16,-2-1 1-16,1 1 0 0,1 0 17 0,-1-1-17 15,2 1 17-15,-1-2-18 0,1 0 0 0,1-2 2 16,0-1-2-16,4 0 1 0,2-4-2 0,2 1-15 16,4-4 16-16,2-1-13 0,3-2 15 0,5-3 5 15,3-1-5-15,3-1 4 0,1-1-6 16,4 2 5-16,1-1-6 0,2 1 5 0,0 2-6 15,0 0 4-15,-1-1-5 0,2 5 6 0,-1-2-4 16,0 3 3-16,0 3-2 0,1 1 1 0,-2 1-2 16,-1 3 3-16,-2 1-2 0,0 3 0 0,-2 1 0 15,3 1 2-15,-1 1 1 0,0 0-1 0,1 0 2 16,1 0-4-16,0 1 1 0,1-2 0 0,2 0 0 16,-1-2 1-16,3 1-1 0,0-1 0 0,3-2 2 15,1 1 0-15,0-1 0 0,1-1 2 0,1 1-5 16,1 1 1-16,-1 0 0 0,-1 1 0 0,-1 2 0 15,1-1 2-15,0 2 0 0,0 0-1 0,0 3 0 16,-3 1-2-16,-2 1 1 0,-3 1-3 0,-3 3 3 16,-3 2-2-16,-3 1 3 0,-2 3-3 15,-3 1 3-15,-5 2-3 0,-3 3 3 0,-3 0-3 16,-3 1 4-16,-3 1-4 0,-3 0 6 0,-2 1-6 16,1 1 6-16,-4 0-5 0,1 0 5 0,-3 0 12 15,0 1-11-15,1 0 11 0,-4-2-29 0,2 2 12 16,-1-2-12-16,-1 0 15 0,-1 3 8 0,-1-2-4 15,-1 1 9-15,-4 0-4 0,3 1 5 0,-2 0-8 16,-1-1 4-16,0 0-8 0,-1 0 5 0,-3-3-9 16,2-1 6-16,-3-3-4 0,-3-20 4 0,8 31-3 15,-8-31 2-15,3 20-2 0,-3-20 3 0,0 0-2 16,0 0 3-16,0 0-2 0,0 0 2 16,0 0 2-16,0 0 3 0,0 0 5 0,0 0 3 15,0 0 2-15,0 0-5 0,8-22-1 0,-6 5-10 16,2-5 1-16,0-4-8 0,3-3 5 0,1 0-6 15,1-1 6-15,-1 0-5 0,2-1 6 0,1 1-6 16,0-1 10-16,1 2-4 0,1-2 4 0,2 2-6 16,1 0 4-16,1 2 8 0,0-1-28 0,1 0 28 15,3-1-28-15,2 1 12 0,1-1 5 0,4 0-6 16,-1 4 6-16,3-1-7 0,1 4 5 0,-2 2-5 16,2 3 5-16,1 0-4 0,-2 5 3 0,2 2-3 15,-3 3 2-15,-1 2-1 0,1 2 1 16,-1 1-1-16,2 4 0 0,-1-1 0 0,2 4-1 15,-1-2-2-15,2 3 0 0,2 0 3 0,3 2-2 16,1-1 6-16,2 0-4 0,1 0 3 0,3-1-3 16,2 2 2-16,0-2-1 0,4 0 1 0,1 0-2 15,1-1 3-15,2-1-2 0,0 0 1 0,1 1 0 16,4 1 1-16,-1-1-1 0,2 1 1 0,-1 0-2 16,1 1 1-16,0 2-2 0,-1 0 2 0,-2 2-2 15,-2 0 3-15,-1 2-4 0,-1 2 5 0,1 1-4 16,-2 1 3-16,-1 1-3 0,0 1 3 0,0 0 14 15,-1 2-29-15,0-2 30 0,-3 2-31 16,-1-2 13-16,1 1 3 0,0-4-2 16,1 1 2-16,3-2-1 0,2-1 3 0,1-1-3 15,2-3 2-15,-2-1-3 0,2-1 3 0,1-3-1 16,-1 0 3-16,1-3-1 0,-1 1 2 0,0-3-1 16,2 0 1-16,-1-4-1 0,1 2-2 0,-1-3 1 15,3 0-3-15,-3-1 2 0,-1-1-3 0,0-2 3 16,-1 0-3-16,-3-1 3 0,0-2-3 15,2 1 2-15,-2-1-3 0,0 1 3 0,1-1-3 16,-5 0 2-16,1 1-3 0,-2-1 3 0,-2 0-2 16,-1 1 2-16,-4-1 16 0,-1 0-35 0,-5 0 35 15,-1 0-33-15,-1-1 15 0,-2 1 4 0,-1-1-3 16,-4 0 2-16,-2-2-3 0,-1 0 4 0,-2-1-4 16,0 1 5-16,-2 0-2 0,-1-1 4 15,0-1-1-15,0 0 4 0,1-1-4 16,0 0 0-16,2-2-5 0,-2 1 3 0,2 0-4 15,-1-2 4-15,2 1-4 0,-1 0 3 0,2 2-4 16,0 0 4-16,0 0-4 0,-1 1 4 0,-2 1-4 16,-2 0 3-16,-17 16-3 0,31-31 3 0,-31 31-2 15,24-27 4-15,-24 27-5 0,17-25 4 0,-17 25-4 16,12-28-2-16,-12 28-3 0,6-30-17 16,-6 12 28-16,3-2-31 0,-3-1 29 15,3 0-16-15,0-3-8 0,5 2-2 0,-2-4-14 16,8 4-22-16,-7-10-48 0,16 15-61 0,-14-16-110 0,4 5-209 15,11 14 35-15,-18-16 450 0</inkml:trace>
  <inkml:trace contextRef="#ctx0" brushRef="#br0" timeOffset="289816.8919">2698 8299 623 0,'0'0'94'31,"0"0"-37"-31,0 0-3 0,0 0 9 0,0 0 21 16,0 0 20-16,0 0 4 0,0 0-4 0,0 0-9 16,0 0-10-16,0 0-11 0,0 0-9 0,0 0-26 15,0 0 7-15,0 0-28 0,0 0 3 0,-2 20-8 16,-4 3-10-16,-3 3 2 0,-2 5-7 0,-2 4 7 15,-2 3-8-15,0 0 8 0,-1 2-10 16,0-1 4-16,1-2-24 0,2-5-6 0,7 1-25 0,-5-15-24 0,17 8-58 16,-6-26-85-16,0 0-172 0,23 22-137 0,-23-22 259 15</inkml:trace>
  <inkml:trace contextRef="#ctx0" brushRef="#br0" timeOffset="289995.161">2765 7931 1405 0,'-33'6'135'0,"8"-5"-97"0,5 4-13 0,20-5-14 15,-26 5 0-15,26-5-5 0,0 0-11 0,0 0-29 16,0 0-27-16,0 0-29 0,0 0-22 0,0 0-13 16,23 4-17-16,2 0-54 0,-6-6-86 15,-19 2-135-15,52-6 251 0,-35-11 166 0</inkml:trace>
  <inkml:trace contextRef="#ctx0" brushRef="#br0" timeOffset="290308.1309">3096 8085 807 0,'-17'25'81'15,"16"-4"-12"-15,-4-3-15 0,5 2-2 0,-3-3 9 16,6 5 15-16,-3-22-13 0,0 36 4 16,-4-19 6-16,8 9-39 0,-7-8 24 0,7 6-34 15,-4-7 11-15,5 3 2 0,-5-1-8 0,2 0-1 16,-2-19-8-16,4 33 3 0,-4-33-5 0,2 26 0 15,-2-26-5-15,0 0-1 0,5 20-8 0,-5-20 0 16,0 0-3-16,0 0 0 0,0 0 2 0,0 0 3 16,17-13 6-16,-17 13-1 0,19-32 3 15,-6 10-7-15,2-5 0 0,0 1-7 0,2-4-10 16,2 2 24-16,-1 0-25 0,-1 4 26 0,0 6-12 16,-1 1-5-16,-16 17 2 0,31-20-1 0,-31 20 0 15,28-6 0-15,-28 6-1 0,25 10 0 16,-25-10-6-16,23 24-5 0,-12-3-12 0,-4 0-21 15,2 10 17-15,-6-3-45 0,6 7 9 0,-9-10-33 16,11 11-48-16,-15-15-19 0,17 15-51 16,-13-15-3-16,14 3-31 0,0 4-55 0,-14-28 141 15,32 26 164-15</inkml:trace>
  <inkml:trace contextRef="#ctx0" brushRef="#br0" timeOffset="290866.4906">3890 8193 1170 0,'-33'-21'203'0,"33"21"-119"0,-41-20-19 0,20 18-9 16,-8-3-2-16,6 9-7 0,-7-2-10 0,4 7-3 16,-3 0-7-16,3 6 1 0,2 2-8 0,2 3-2 15,1 1-7-15,4 5-13 0,4 0 20 0,3 0-26 16,7 1 25-16,0-4-12 0,4-1-3 0,5 0 4 16,3-2-4-16,4-2 4 0,2-1-2 15,4-5 2-15,3-3-2 0,1-3 2 0,4-5-5 16,1-2-1-16,1-4 1 0,1-2-1 15,-1-4 2-15,-1-2-1 0,-3-4 1 0,0 0-3 16,-4 0 4 0,-2-3-4-16,-2 0 2 0,-4-3-2 0,0-3-9 15,-2 1 25-15,-2-2-21 0,-1 2 20 0,-3 2-11 16,0 3-5-16,-1 1 1 0,-4 19-1 16,3-26 3-16,-3 26-1 0,0 0 2 15,0 0-2-15,0 0 1 0,0 0 1 0,0 0-4 16,0 0 2-16,-10 20-5 0,3 5 5 0,1 6-4 15,-2 11-8-15,-2 5 20 0,-1 5-19 0,0 5 17 16,-1 4-1-16,0 5-11 0,0 4 11 0,-2 2-10 16,0-3 12-16,-1-2-1 0,-1-2-16 0,2-4 16 15,0-4-17-15,2-6 7 0,3-9 8 0,-1-7-7 16,2-8 6-16,4-8-3 0,4-19 3 16,-5 22-2-16,5-22 8 0,0 0 1 0,0 0 2 15,0 0 2-15,0 0-5 0,-5-24-2 16,4 3-4-16,-1-9 2 0,5-6-7 0,2-7 5 15,1-3-6-15,2-3-4 0,3-2 18 0,0-2-18 16,0 1 17-16,3 0-6 0,-2-1-9 0,1-3 4 16,2 2-10-16,0 3 3 0,0 4-11 15,0 8 9-15,-2 6-7 0,-1 7 0 0,-2 3-9 16,-10 23-9-16,21-34-18 0,-21 34-12 0,23-28-16 16,-3 26-61-16,-12-19-56 0,21 23-160 0,-6-5-186 15,-5-14 131-15,15 19 413 0</inkml:trace>
  <inkml:trace contextRef="#ctx0" brushRef="#br0" timeOffset="291194.6502">4428 8116 1058 0,'11'21'375'0,"-11"-21"-263"0,0 0-29 16,-20 0-16-16,20 0-15 0,0 0-12 0,-17 21-5 16,17-21-6-16,-17 28-2 0,7-10-6 0,1 4 0 15,-2 2-6-15,0 5-12 0,-1 2 19 0,2-1-22 16,-2 1 18-16,2-3-8 0,1-3-6 0,1 0 4 15,2-5-4-15,0 0 2 0,6-20-3 16,-9 26 2-16,9-26 1 0,0 0 0 0,0 0-3 16,0 0 0-16,0 0-3 0,0 0 2 0,0 0 3 15,0 0-1-15,11-35-4 0,-1 7 0 16,1-4 0-16,2-5 0 0,2 0 0 0,-2-1 0 16,-1 1 0-16,-1 1 0 0,0 3 0 0,-1 3 0 15,-1 3 0-15,1 4 0 0,-1 4 0 16,-9 19 0-16,19-26 0 0,-19 26 0 0,0 0 0 15,24-8 0-15,-24 8 0 0,18 6 0 0,-18-6-14 16,29 12-4-16,-8-3-10 0,-1-2-2 0,6 4-18 16,-1-6-11-16,11 7-30 0,-7-14-35 0,18 18-89 15,-20-24-160-15,14 9-179 0,4 6 54 0,-13-15 498 16</inkml:trace>
  <inkml:trace contextRef="#ctx0" brushRef="#br0" timeOffset="291538.3887">4851 8272 1507 0,'0'0'51'0,"0"0"-29"0,0 0-9 15,0 0-8-15,0 0 2 0,0 0 10 0,19 9 8 16,2-12 3-16,3-8 0 0,5 3-11 16,3-4-1-16,1 0-7 0,-1-3 6 0,-2 3-3 15,-3 0 3-15,-1 1-3 0,-7 0-1 0,-19 11 0 16,23-16 7-16,-23 16 4 0,0 0 7 0,5-19-5 15,-5 19-2-15,0 0-11 0,-22-23-3 16,22 23-6-16,-29-11-3 0,9 9-3 0,-1 3-4 16,-2 1 0-16,1 6-1 0,-1 1 4 15,-1 6 1-15,-1 3 4 0,0 4-3 0,0 1 5 16,-1 2-5-16,2 3-6 0,2 1 20 0,4-1-22 16,4-2 25-16,6-1-12 0,4-4-3 0,4-3 3 15,5-1-4-15,-5-17 1 0,28 26-3 0,-6-19-7 16,7-3-9-16,5-9-13 0,10-1-18 0,0-11-25 15,12 6-24-15,-7-17-34 0,20 16-65 0,-20-23-79 16,15 1-208-16,-2 14 5 0,-19-19 436 16</inkml:trace>
  <inkml:trace contextRef="#ctx0" brushRef="#br0" timeOffset="291866.5127">5542 8126 1479 0,'-17'20'163'15,"-21"-9"-95"-15,7 10-8 0,-5-4-4 0,4 6-6 16,-2-3-7-16,3 7-16 0,2-4 13 0,8 0-29 15,3-5 15-15,18-18-13 0,-16 28-8 16,16-28-2-16,0 18-1 0,0-18-1 0,0 0-1 16,28 14 0-16,-10-12 0 0,4-6 0 0,7-4 0 15,3-6 0-15,3-4 0 0,5-5 0 0,-1-4 0 16,0 0 0-16,-3-4 0 0,-3 2 0 16,-4 0 0-16,-3 2 0 0,-4-1 0 0,-3-1 0 0,-3 1 0 15,-1-1 0-15,-6 0 0 16,0 3 0-16,-4 5 0 0,-4 1 0 0,-1 20 0 15,-2-23 0-15,2 23 0 0,0 0 0 0,0 0 0 16,-21-2 0-16,21 2 0 0,-18 25 0 0,7-2 0 16,-1 5 0-16,-1 6 0 0,0 1-3 0,2 3-13 15,-1-1 2-15,3 3-13 0,1-3 3 0,4 3-2 16,1-2-28-16,5-1 7 0,-1-8-40 0,11 4-25 16,-12-33-50-16,25 44-88 0,-25-44-88 15,22 10-189-15,8 4 168 0,-30-14 359 0</inkml:trace>
  <inkml:trace contextRef="#ctx0" brushRef="#br0" timeOffset="292054.0256">6029 8062 1572 0,'0'0'109'16,"0"0"-54"-16,-23 23-8 0,13 0-2 16,-3 2-15-16,2 8 4 0,-2 1-11 0,2 3-16 15,0-1 21-15,4 1-32 0,3-4 15 0,1-2-7 16,5-4-9-16,0-1 1 0,2-3-9 0,1-5-7 15,-5-18-4-15,14 22-9 0,-14-22-18 0,20 2-19 16,-3-1-50-16,-12-26-109 0,16 3-364 0,-2-3 34 16,-6-14 320-16</inkml:trace>
  <inkml:trace contextRef="#ctx0" brushRef="#br0" timeOffset="292210.2709">6065 7826 1287 0,'-14'23'243'0,"14"-23"-230"0,-12 24-7 16,12-24-5-16,-1 23-4 0,1-23-12 16,5 18-5-16,-5-18-19 0,0 0-28 0,36 26-64 15,-36-26-83-15,32-3-176 0,-7 12-85 0,-25-9 280 16</inkml:trace>
  <inkml:trace contextRef="#ctx0" brushRef="#br0" timeOffset="292897.7866">6411 8184 1747 0,'0'0'73'16,"0"0"-35"-16,-17 13-8 0,17-13-11 0,0 0-4 16,0 0-1-16,0 0 0 0,20-6-1 0,-20 6-2 15,24-11-7-15,-24 11-3 0,32-17-1 16,-32 17 1-16,31-20-5 0,-31 20 2 0,31-23-4 15,-31 23-1-15,24-22-1 0,-24 22 3 0,19-21-2 16,-19 21 5-16,15-19 1 0,-15 19 2 16,4-19 0-16,-4 19 4 0,-5-22-2 0,5 22 3 15,-12-21-1-15,12 21 1 0,-19-15-2 0,19 15-1 16,-25-8-2-16,25 8 0 0,-33 6-2 0,16 4-1 16,-1 2 2-16,-2 6-1 0,0 3 5 15,-1 3-4-15,1 4 3 0,3 2-3 0,4 3 5 16,2-2-6-16,4 1 6 0,2-1-3 0,2 1-8 15,3-5 21-15,4 0-19 0,2-4 20 0,4-6-10 16,-10-17-3-16,34 25-1 0,-12-17-1 0,3-5 2 16,3-4-4-16,3-5 6 0,0-3-3 0,3-3-1 15,0-5 4-15,-1-1-4 0,-2-5-10 16,-1-1 22-16,-4 0-21 0,0 0 19 16,-4 2-8-16,-2 1-6 0,-3 3 6 0,-4 1-5 15,-13 17 3-15,20-24 0 0,-20 24-1 0,0 0 0 16,8-17 0-16,-8 17 0 0,0 0 0 0,0 0 0 15,0 0 0-15,0 0 0 0,-22 27 0 0,22-27 0 16,-20 34 0-16,9-15 0 0,1 0 0 0,0 3 0 16,2-5 0-16,0 1 0 0,8-18 0 15,-9 29 0-15,9-29 0 0,-4 23 0 0,4-23 0 16,0 0 0-16,0 0 0 0,0 0 0 0,18 9 0 16,-18-9 0-16,22-15 0 0,-22 15 0 0,32-31 0 15,-13 9 0-15,-1-2 0 0,2-2 0 16,1 3 0-16,-2-1 0 0,0 2 0 0,0 2 0 15,-3 3 0-15,-16 17 0 0,21-24 0 0,-21 24 0 16,0 0 0-16,0 0 0 0,0 0 0 16,0 0 0-16,0 0 0 0,0 0 0 0,5 23 0 15,-7-5 0-15,-2 2 0 0,2 0 0 0,1 0 0 16,1 0 0-16,2-2 0 0,2 0 0 0,-4-18 0 16,12 27 0-16,-12-27 0 0,22 13 0 0,-22-13 0 15,31 7-19-15,-9-4-4 0,-1-13-9 0,4 0-55 16,-4-13-11-16,17 11-121 0,-21-23-221 15,17 4-147-15,2 0 46 0,-8-15 541 16</inkml:trace>
  <inkml:trace contextRef="#ctx0" brushRef="#br0" timeOffset="293069.6653">7609 7539 1714 0,'0'0'100'0,"-24"12"-50"0,24-12-9 0,-37 34-11 15,15-8-1-15,-3 4 7 0,2 6-23 16,-2 3 15-16,3 6-25 0,1 2-2 0,1 0 1 15,1 4-4-15,0-2 4 0,5 2-13 0,2-5 8 16,6-2-10-16,2-6-1 0,5-1-8 0,4-4 3 16,4 1-19-16,-2-6-30 0,6 2 14 0,-13-30-60 15,31 41-36-15,-31-41-154 0,17-1-294 0,-17 1 64 16,18-13 430-16</inkml:trace>
  <inkml:trace contextRef="#ctx0" brushRef="#br0" timeOffset="293507.2088">7338 7881 1473 0,'-9'17'356'0,"9"-17"-296"0,0 0-25 16,0 0-11-16,6 20-4 0,-6-20-7 0,25 20-1 15,-6-10-8-15,6 1-2 0,0-1-5 16,8-2 1-16,1-2-5 0,0-2-6 0,2-2-9 16,1-3-12-16,6 2-13 0,-6-8-12 0,7 4-12 15,-9-10-15-15,8 9-5 0,-13-11-3 16,8 9 10-16,-13-6 21 0,1 6 28 0,-8-2 29 15,-18 8 48-15,21-6 30 0,-21 6 27 0,0 0 7 16,0 0-21-16,-21-7-23 0,21 7-20 0,-28 0-8 16,10 1-4-16,1 3 3 0,-2-1-3 15,19-3-2-15,-33 11-4 0,33-11-1 0,-26 16-5 16,26-16-2-16,-16 22-4 0,16-22-3 0,-8 24-9 16,8-24 0-16,0 23 0 0,0-23 0 0,7 21 0 15,-7-21 0-15,16 20 0 0,-16-20 0 0,21 20 0 16,-21-20 0-16,19 18 0 0,-19-18 0 15,21 15 0-15,-21-15 0 0,19 19 0 0,-19-19 0 16,17 19 0-16,-17-19 0 0,16 19 0 16,-16-19 0-16,13 22 0 0,-13-22 0 0,9 25 0 15,-9-25 0-15,4 31 0 0,-6-13 0 0,-1-1 0 16,-5 2 0-16,-1 0 0 0,-2 0 0 0,-3 1 0 16,0-2 0-16,-1-1 0 0,-2-1 0 0,17-16 0 15,-31 26-15-15,31-26-46 0,-27 17-32 0,27-17-73 16,-29 4-164-16,29-4-303 0,-19 1 51 15,19-1 416-15</inkml:trace>
  <inkml:trace contextRef="#ctx0" brushRef="#br0" timeOffset="293991.5931">8503 7423 1502 0,'0'0'46'0,"0"0"-18"0,0 0 6 15,0 0 3-15,-18 15-3 0,18-15-15 16,0 0-13-16,-17 17-4 0,17-17-4 0,-25 25 4 16,9-8-1-16,2 2 6 0,1 1-1 15,0 0 4-15,2 1-5 0,3-2-1 0,2 0-8 16,3 0 1-16,3-19 5 0,4 27-41 0,-4-27 11 16,16 23-53-16,3-7-21 0,-19-16-58 0,45 7-150 15,-13-5-192-15,-7-16 4 0,19 14 483 0</inkml:trace>
  <inkml:trace contextRef="#ctx0" brushRef="#br0" timeOffset="294132.2288">8764 7449 1396 0,'0'0'260'0,"0"0"-155"0,-20-3-32 15,1 4-15-15,19-1-14 0,-32 16-15 16,15-3-8-16,-2 2-10 0,2 3-4 0,1 4-8 16,2 0-2-16,3 2-14 0,1-1-12 0,8 4-35 15,-4-6-49-15,17 17-82 0,-21-19-264 0,16 6-139 16,3 6 74-16,-9-31 524 0</inkml:trace>
  <inkml:trace contextRef="#ctx0" brushRef="#br0" timeOffset="294702.804">2026 7600 1547 0,'0'0'38'0,"0"0"-30"0,0 0-8 15,-10 23 2-15,10-23-3 0,-10 21-1 16,10-21 9-16,-13 31-44 0,9-12 15 0,4-19-47 16,-6 38 0-16,6-38-2 0,5 35-20 0,-5-35-22 15,15 31-74-15,-15-31-102 0,0 0-162 0,43 25 252 16,-43-25 199-16</inkml:trace>
  <inkml:trace contextRef="#ctx0" brushRef="#br0" timeOffset="294848.022">2400 7596 1277 0,'-23'-8'181'16,"23"8"-92"-16,-24 6-31 0,24-6-17 0,-27 12-16 16,27-12-12-16,-23 23-18 0,23-23-22 0,-16 34-30 15,16-34-141-15,-5 23-320 0,9-3-50 0,-4-20 258 16</inkml:trace>
  <inkml:trace contextRef="#ctx0" brushRef="#br0" timeOffset="296976.5598">15536 6977 592 0,'0'0'43'0,"0"0"-40"0,0 0 3 16,0 0-6-16,-15 19 3 0,15-19 7 0,0 0 12 16,0 0 14-16,0 21 15 0,0-21 8 0,0 0 2 15,9 20 2-15,-9-20-5 0,0 0-5 0,6 23-14 16,-6-23-22-16,8 18 5 0,-8-18-21 0,9 23 9 15,-9-23 0-15,9 27-6 0,-9-27 3 0,11 31-4 16,-11-31 4-16,13 33-4 0,-7-15 5 16,1 0-3-16,-1 2 3 0,1 0-4 15,2 1 3-15,-1-1-5 0,1 2 6 0,1-1-2 16,1 1 10-16,-3-2 3 0,5 3 9 0,-2-5-2 16,4 4 2-16,-3-4-7 0,6 4 2 0,-3-4-6 15,4 4 3-15,1-4-10 0,2 1 6 0,0-1-9 16,2 1 5-16,-1-4-6 0,4 2 0 0,-2-2 17 15,3 0-34-15,2 1 33 0,-1-1-32 16,2-1 11-16,3 1 2 0,0-3-4 0,1 1 2 16,3-1 0-16,1 0 2 0,1-1-2 0,4 0 1 15,-2-1-2-15,3-1 2 0,1 0-2 0,4-1 6 16,0-3-3-16,2 1 5 0,0-2-1 0,3-2-1 16,3-1 2-16,4-1 0 0,2-2 0 15,0 0 2-15,2-2-3 0,2 0-3 16,0 0 1-16,2-2-5 0,1-2 4 0,1 0-4 15,1-2 0-15,2 0 1 0,-2 1 0 0,2-1-1 16,0 0 1-16,-2 3-3 0,-2 0 2 0,-1 0-2 16,-2 1 0-16,1-2-2 0,-1 4 2 0,0-1-1 15,-1 0 3-15,1 1-1 0,-3 2 0 0,-2-1 0 16,-2 3 1-16,-3 0 1 0,0 2-1 0,-3-1 0 16,-4 1-2-16,0 3-1 0,-4 0 1 15,-2 2 3-15,-4 0 0 0,-3 3 4 0,-2 0-5 16,-4 2 3-16,-4 0-4 0,-3 2 3 0,-3 1-3 15,-4 1 4-15,-2 1-3 0,-2 0 5 16,-4 1-5-16,0 1 5 0,-1 2-5 0,-1 0 5 16,-2 1-6-16,-1 0 5 0,0 0-5 0,-3 1 3 15,1-2-2-15,-1 1 5 0,0 0-6 0,0 1 4 16,0-1-3-16,0 1 5 0,-1 0-6 16,0-2 6-16,0 1-6 0,-1 0 4 0,-1 0 15 15,0-2-30-15,-2-2 31 0,2 1-31 0,1-19 13 16,-2 25 5-16,2-25-4 0,-3 18 3 0,3-18-3 15,0 0 0-15,0 0-1 0,0 0 2 0,0 0 6 16,0 0 5-16,0 0 2 0,0 0-2 16,0 0-5-16,0-17-6 0,0 17-3 15,8-37 12-15,-1 14-33 0,1-3 31 0,3 0-28 16,0-1 14-16,3-1 7 0,-1-2-9 0,-1 0 7 16,3-2-7-16,-2 2 7 0,2 0-5 0,-2 0 8 15,1-1-7-15,-1 1 7 0,-1 2-7 0,0 2 8 16,2 2-7-16,-2 2 7 0,2 0-7 0,1 1 7 15,1 0-8-15,0 1 5 0,2 2-4 0,3 0 3 16,2 0-4-16,3 2-17 0,2-1 32 16,4 3-32-16,0 0 30 0,0 2-9 0,4 0-3 15,-1 1 4-15,0 2-4 0,3 0 3 0,-3 2-3 16,2 0 3-16,-1 3-1 0,1 0 2 16,-1 3 0-16,2-1-2 0,-3 2 1 0,3 0-1 0,0 1-1 15,2 1 1-15,-1 1 0 0,1 1 1 16,0-1 0-16,0 2 1 0,0 0 0 0,3 0-2 15,-1 1 4-15,4-1-6 0,2 1 3 16,-2 1-2-16,3 1-2 0,-2 0 5 0,1 1-1 16,-1 0-3-16,0-1-9 0,0 1 30 0,-2 0-33 15,1 1 34-15,0 1-19 0,0 0-1 0,-1 0 2 16,2-2-2-16,0 1 3 0,-1 1-3 0,3-1 3 16,-4 0-3-16,3 0 2 0,-1 0-3 0,0 1 3 15,1-2-3-15,-1 0 2 0,2 1-2 16,-1-3 2-16,3 0-2 0,3-1 3 0,-2 0-3 15,4-2 2-15,-1-1-2 0,1 0-1 16,3-3 1-16,-3 0 1 0,0-1 0 0,1-3-1 16,0-1 2-16,-1-1-2 0,5-4 4 0,0 0 0 15,-1-5 3-15,3 0 1 0,-2-3 2 0,-1 0-2 16,1-2 3-16,1-3-9 0,-1-2-14 0,0 0 26 16,2-2-25-16,-1 1 26 0,0-3-9 15,-1-1-6-15,-3-2 3 0,0 1-5 0,-3-2 6 16,-3-1-9-16,-3-1 7 0,-4-1-7 0,-3-4 9 15,-3-1-8-15,-4-5 11 0,-3-1-10 0,-3-5 9 16,-2-3 6-16,-4-3-16 0,0-1 22 16,-5-3-15-16,0-1 5 0,-2-2 8 0,1 1-16 15,-1 2 9-15,1 5-12 0,1 5 6 0,-2 5-13 16,3 6-14-16,-3 1 17 0,6 9-62 16,-7-9-36-16,19 21-137 0,-6-12-341 0,-5 2 48 15,2 10 295-15</inkml:trace>
  <inkml:trace contextRef="#ctx0" brushRef="#br0" timeOffset="297835.9778">18616 8883 1099 0,'0'0'117'0,"-29"-23"-53"0,12 22 9 0,-11-7-3 15,5 13-6-15,-12-1-5 0,3 9-4 0,-12-1-1 16,2 11-13-16,-7-1 30 0,4 8-31 0,-1-1 19 16,4 4-10-16,0 0-18 0,4 0 3 15,5 0-14-15,7 0-3 0,6-4-10 0,9-3 0 16,9-3-8-16,8-2 3 0,10-3-5 15,6-1 3-15,10-1-4 0,9-5 0 0,6-3-10 16,6-4-7-16,9-3-12 0,3-6-15 0,8 3-27 16,-5-10-6-16,10 7-5 0,-10-10-5 0,10 10-7 15,-13-18-58-15,16 20-73 0,-22-21-39 0,7-2-166 16,1 18 52-16,-26-24 378 0</inkml:trace>
  <inkml:trace contextRef="#ctx0" brushRef="#br0" timeOffset="298179.7447">19251 8992 1141 0,'-23'-14'333'0,"5"18"-228"0,-13-8-26 0,8 9-10 16,-6-2-13-16,3 5-11 0,-3-1-13 16,0 5-3-16,-1 1-8 0,0 2-2 15,1 1-5-15,1 3 2 0,0 3-4 0,2 0 5 16,0 2-7-16,2 1 4 0,2 0-5 0,5 1 3 16,2-2-6-16,5-2 2 0,6-2-8 0,4-20 0 15,4 29 0-15,-4-29 0 0,26 18-1 0,-7-12 1 16,7-5-2-16,4-3 2 0,7-7-1 0,4-4 1 15,5-5 1-15,1-4-7 0,0-4 2 0,-2-1-6 16,-4-2 3-16,-4 0-1 0,-2 1 7 16,-7 1-4-16,-4 2 6 0,-4 1-6 0,-5 1 8 15,-5 1-4-15,-3 0 4 0,-3 4-2 0,-2 1 2 16,-2 17-2-16,-9-19-11 0,9 19 11 16,0 0-12-16,-25-6 12 0,25 6 11 0,-26 13-10 15,26-13 7-15,-29 29-8 0,15-10-3 0,2 3 3 16,3 2 0-16,3 0 1 0,2 1-9 0,4-2-1 15,6 1-13-15,1-5-7 0,8 2-15 16,1-3-9-16,9 1-26 0,-3-10-17 0,17 11-54 16,-16-25-85-16,22 7-276 0,-5 2-6 0,-8-14 242 15</inkml:trace>
  <inkml:trace contextRef="#ctx0" brushRef="#br0" timeOffset="298382.8744">19853 8467 1651 0,'0'0'91'0,"-27"8"-37"0,27-8-12 0,-29 26-10 15,17-6-3-15,-1 7-13 0,2 8 8 0,1 4-11 16,3 2 5-16,-3 5-11 0,3 0-1 0,-1 4-8 16,1 5-6-16,2-1 16 0,1 2-19 15,3-4 12-15,2-5-21 0,7-1-40 0,-5-12-20 16,14 7-49-16,-13-22-68 0,24 6-323 0,-12-4-30 15,-16-21 136-15</inkml:trace>
  <inkml:trace contextRef="#ctx0" brushRef="#br0" timeOffset="298632.8687">19931 8856 1714 0,'-29'-3'108'0,"8"9"-39"0,-1-3-12 0,5 5-15 15,-1 0-10-15,18-8-9 0,-28 22-21 0,28-22-2 16,-20 30 0-16,20-30 0 0,-8 31 0 0,8-14 0 16,0-17 0-16,6 32 0 0,-6-32 0 15,18 26 0-15,-18-26 0 0,29 23 0 0,-12-12 0 16,0 0 0-16,3-2 0 0,-2-1 0 16,2-1 0-16,-1-2 0 0,3 0 0 0,-1-3-23 15,3 2-19-15,-1-5-19 0,4 6-21 0,-8-13-31 16,15 16-72-16,-24-25-117 0,13 11-261 0,3 1 49 15,-9-12 353-15</inkml:trace>
  <inkml:trace contextRef="#ctx0" brushRef="#br0" timeOffset="298976.728">20245 8965 1677 0,'0'0'92'0,"-16"18"-52"15,16-18-6-15,-8 17-12 0,8-17-5 0,5 17-5 16,-5-17 0-16,15 17-1 0,-15-17 4 15,28 15-3-15,-10-9 2 0,3-4 3 16,2 0 1-16,1 0-5 0,1-4-5 0,-1 0-5 16,-1 0-3-16,-4-2 2 0,0-1-2 0,-1-2 2 15,-18 7-2-15,28-16 3 0,-28 16-2 0,15-18 5 16,-15 18-1-16,2-22 1 0,-2 22-2 0,-10-29-13 16,10 29 10-16,-23-26-11 0,23 26 22 0,-36-22-11 15,13 16 5-15,-3 2-6 0,0 3 0 16,0 5 0-16,-4 2 0 0,1 3 0 0,-1 6 0 15,1 3 0-15,2 5 0 0,1 4 0 0,7 2 0 16,1 0 0-16,6-2 0 0,4 0 0 0,5-3 0 16,5-2 0-16,4 0 0 0,8-4 0 0,3-4 0 15,6 0 0-15,7-8 0 0,7-4 0 16,3-9-11-16,7 0-61 0,-4-14-53 0,17 16-117 16,-22-14-346-16,16-3-12 0,2-1 192 15</inkml:trace>
  <inkml:trace contextRef="#ctx0" brushRef="#br0" timeOffset="299183.1144">21086 8342 1669 0,'-24'10'147'15,"2"4"-112"-15,4-1-14 0,18-13-3 0,-28 29-9 16,28-29-4-16,-20 27-7 0,20-27 0 0,-6 27-8 15,6-27-3-15,10 21-12 0,-10-21-8 0,23 15-19 16,-23-15-20-16,36 10-40 0,-36-10-59 0,48-1-129 16,-24-3-219-16,1-9 29 0,12 9 388 15</inkml:trace>
  <inkml:trace contextRef="#ctx0" brushRef="#br0" timeOffset="299325.0631">21383 8281 1548 0,'-27'6'157'0,"15"12"-87"0,-10-3 7 0,5 10-31 15,-4-2-25-15,3 2-4 0,1 0-15 16,4 0 5-16,4-1-15 0,3-4-8 16,5 5-20-16,-4-9-24 0,11 14-56 0,-6-30-105 15,1 26-369-15,2-7 18 0,-3-19 247 0</inkml:trace>
  <inkml:trace contextRef="#ctx0" brushRef="#br0" timeOffset="299812.1753">17573 8341 1446 0,'13'19'331'0,"-13"-19"-296"0,0 0-29 0,0 0-7 0,0 0-2 0,0 0-3 15,0 0-3-15,0 0-6 0,-8 23-6 16,8-23-20-16,-8 27-16 0,10-8-18 0,-2-19 0 15,-5 33-2-15,5-33-11 0,3 33-42 0,-3-33-38 16,10 26-26-16,-10-26 3 0,0 0-29 0,34 29-64 16,-34-29 122-16,35-3 162 0</inkml:trace>
  <inkml:trace contextRef="#ctx0" brushRef="#br0" timeOffset="299930.7066">17878 8368 921 0,'21'-9'250'0,"-21"-11"-69"16,0 20-23-16,0 0-23 0,0 0-27 15,0 0-40-15,0 0-26 0,-27 17-18 0,11 2 2 16,-3 3-8-1,2 2 3-15,1 1-11 0,2-2-1 0,5 0-8 16,4-2-6-16,5-1-11 0,2 0-11 16,8 3-32-16,-10-23-39 0,34 43-147 0,-13-31-357 15,7-1 19-15,2-1 247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2:24.02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734 9755 784 0,'-7'-27'26'15,"5"1"-21"-15,-1 1 2 0,4 4 0 0,-1-1 8 16,0 22 8-16,0-29 18 0,0 29 9 0,0 0 13 16,0 0-10-16,0 0-15 0,0 0-19 0,0 0-14 15,0 0-7-15,-17 14 0 0,10 6 9 16,0 6 0-16,-2 7 13 0,-2 3 1 0,3 7 13 31,-6-4-7-31,6 5 9 0,-3-2-13 0,5 3 7 16,-1 0-11-16,4 2 7 0,3-2-15 0,3 1 7 15,1-4 7-15,5 0-28 0,-1-3 24 0,5-3-28 16,0-4 5-16,2-6 7 0,0-4-7 0,2-4 6 16,2-3-4-16,0-4 3 0,1-4-3 0,0-2 1 15,2-5 1-15,1-4 0 0,3-3 4 16,-1-5 1-16,0-5 5 0,-1-2-2 0,-2-6 3 16,0-1-10-16,-2-6 6 0,0-2-12 0,-1-2-13 15,1-3 27-15,-4 0-27 0,-1 0 27 16,0-1-6-16,-2 4-8 0,-2 1 7 0,-1 3-7 0,-1 3 7 15,-2 4-7-15,-2 4 6 0,-5 21-4 16,7-25 2-16,-7 25-1 0,0 0 2 0,0 0 0 16,0 0-1-16,0 0 0 0,0 0-2 15,2 19 3-15,0-1-2 0,-1 5 5 0,0 4-6 16,0 4 6-16,1 3-6 0,-1 2 7 0,1 3-6 16,2 0 9-16,1-2 14 0,1 2-27 0,1-3 27 15,0 1-28-15,4-5 6 0,3-3 6 0,-1-5-6 16,3-4 4-16,1-6-4 0,0-4 2 0,0-4-2 15,2-2 1-15,-2-7 3 0,3 0 5 16,-2-8 6-16,0-3 5 0,-1-6 4 0,0-6-7 16,-1-6 3-16,1-8-14 0,-1-4-18 15,-1-3 21-15,-2-2-26 0,0-1 24 0,0-1-4 0,-2 3-10 16,-2 3 5-16,-1 3-16 0,-2 4 1 0,-4 2-15 16,2 8 2-16,-6-3-13 0,6 10-8 0,-6-4-18 15,2 25-34-15,3-28-45 0,-3 28-99 0,0 0-108 16,0 0-113-16,5 39 324 0</inkml:trace>
  <inkml:trace contextRef="#ctx0" brushRef="#br0" timeOffset="710.9448">1970 10023 989 0,'-26'1'84'0,"7"8"-9"0,-8-3-9 15,8 12 7-15,-8-6-1 0,9 11-4 0,-8-5-25 16,8 9 2-16,-2-5 10 0,7 4-35 16,1-3 28-16,5 1-42 0,2-2 3 0,2-1 1 15,4-4-5-15,4 0 3 0,-5-17-7 0,20 25 1 16,-20-25-3-16,30 18 2 0,-12-14-1 0,3-2 1 15,2-2-1-15,0-2-1 0,3-3 1 0,-1-3-2 16,1-6 3-16,-3-1-4 0,0-4 4 0,-3-1-5 16,-2-3 5-16,-1-1-4 0,-1-2-18 15,-3 1 27-15,0 1-28 0,-3-2 28 0,-1 3-6 16,-2-1-3-16,-3 2 6 0,-1 3-4 0,-3 19 5 16,-1-30-3-16,1 30 4 0,-8-21-2 0,8 21 2 15,0 0 0-15,0 0 1 0,-22-9 0 0,22 9 0 16,0 0 0-16,0 0-3 0,-20 12-1 0,20-12-2 15,0 0 0-15,0 0-2 0,-5 19 2 16,5-19-1-16,0 0 1 0,0 0 1 16,21 17 0-16,-21-17-1 0,22 6 1 0,-22-6-1 15,27 4 2-15,-27-4-1 0,31 2 2 0,-31-2 0 16,33 1 1-16,-33-1 0 0,33 6 0 0,-33-6-3 16,27 7 0-16,-27-7 0 0,24 11 0 0,-24-11-2 15,23 20 3-15,-23-20-4 0,18 28 4 0,-18-28-4 16,11 31 4-16,-7-12 15 0,-3 3-28 0,-1 1 29 15,-2 1-27-15,-3-2 8 0,1-1 4 16,-2 0-3-16,3-1 3 0,-2-3-2 0,5-17 5 16,-8 24-2-16,8-24 1 0,0 0-3 0,0 0-2 15,0 0-1-15,0 0 0 0,0 0 2 16,0 0 3-16,0 0 10 0,26-28 2 0,-15 6 7 16,1-3-7-16,0-4-1 0,0-1-5 0,-1-1-14 15,0 1 23-15,-1 0-25 0,-3 1 20 16,-1 0-7-16,0 1-7 0,-1 5 3 0,-1 1-5 15,-2 5 3-15,-2 17-2 0,3-23 2 0,-3 23-2 16,0 0 1-16,0 0-6 0,0 0-7 0,0 0-9 16,0 0-11-16,0 0-2 0,0 0-7 0,0 0-3 15,29-2-8-15,-29 2-14 0,33 8-9 0,-16-8-5 16,13 10-18-16,-7-14-18 0,14 14-55 0,-10-15-58 16,7-4-174-16,8 21 18 0,-17-23 386 15</inkml:trace>
  <inkml:trace contextRef="#ctx0" brushRef="#br0" timeOffset="1070.3387">2982 9974 1064 0,'-39'-2'173'0,"39"2"-87"0,-44 14-14 0,44-14-3 16,-41 20-9-16,24-4-8 0,-5-1-16 16,5 4-1-16,-3-1-8 0,4 5 2 0,1-1-8 15,4 2-15-15,0-1 26 0,3 1-30 0,2-2 24 16,4 0-15-16,4-4-8 0,-2-18 2 0,13 26-3 15,-13-26 0-15,25 14-2 0,-25-14 1 0,37-1 0 16,-16-8 0-16,1-5 6 0,1-6 3 16,1-5-11-16,0-5 30 0,-1-7-28 15,1-1 21-15,-1-7-4 0,0-2-15 0,-3-2 8 16,-2 0-11-16,-2 2 6 0,-3-2-8 0,0 4 9 16,-6 4-8-16,-1 3 7 0,-2 4-6 0,-2 5 5 15,-1 5-5-15,-2 7 4 0,1 17-1 0,0 0 3 16,0 0 1-16,-18-6-2 0,18 6-2 0,-16 27-5 15,5 0 2-15,-1 9-4 0,-2 8 6 0,4 5-6 16,-1 0 7-16,3 0-10 0,3-1 1 16,3-3-18-16,3-3-5 0,5-1-25 0,0-9-14 15,14 6-40-15,-14-18-55 0,27 17-54 16,-33-37-136-16,40 25-180 0,2-1 136 0,-16-24 397 16</inkml:trace>
  <inkml:trace contextRef="#ctx0" brushRef="#br0" timeOffset="1570.377">4226 9612 1066 0,'0'0'95'16,"-11"-18"-17"-16,11 18-19 0,0 0-5 16,0 0-2-16,-24-18-9 0,24 18-13 0,0 0-7 15,-21 11-9-15,21-11-9 0,-17 25 4 0,7-4-1 16,2 6 11-16,-1 5-4 0,2 7 10 0,-3 3-15 15,4 0 5-15,-1-1-13 0,2 0 6 0,1-4-8 16,2-2 5-16,0-4-9 0,5-4 4 0,2-1-13 16,-2-5-6-16,6 0-22 0,-9-21-10 15,17 29-19-15,-17-29-19 0,21 13-21 16,-21-13-64-16,25-6-21 0,-25 6-124 0,18-38-90 16,12 29 269-16</inkml:trace>
  <inkml:trace contextRef="#ctx0" brushRef="#br0" timeOffset="1773.5596">4113 9628 1386 0,'-2'18'112'0,"2"-18"-70"0,0 0-31 16,0 0-14-16,0 0 1 0,0 0 5 0,21-6 8 16,-4 0 5-16,4-1 0 0,4-6 1 15,6-1-9-15,3-3-2 0,5 0 10 0,-2 1-32 16,2 1 28-16,-1 3-47 0,-4-3-1 0,3 10-28 15,-13-8-37-15,10 19-60 0,-34-6-99 16,26-8-229-16,-5 23 4 0,-21-15 482 0</inkml:trace>
  <inkml:trace contextRef="#ctx0" brushRef="#br0" timeOffset="1976.6885">4214 9947 1311 0,'-17'-1'278'0,"17"1"-253"0,0 0-23 0,0 0-4 16,12-18 6-16,-12 18 5 0,25-22 3 0,-8 11-2 15,3-2 0-15,2 1-7 0,2-2 1 0,3 1-4 16,-1 1 0-16,2 0-13 0,2 5-12 0,-6-4-21 16,6 11-32-16,-13-9-45 0,13 20-78 15,-30-11-89-15,0 0-212 0,34 18 115 0,-34-18 387 16</inkml:trace>
  <inkml:trace contextRef="#ctx0" brushRef="#br0" timeOffset="2195.3607">4239 10174 1572 0,'-27'0'38'15,"27"0"-14"-15,0 0-14 0,0 0-2 0,0 0 8 16,0 0 4-16,11-16 5 0,-11 16-6 0,17-15-3 15,-17 15-9-15,30-19-4 0,-12 9-5 0,1 0 3 16,1 2-7-16,3 1-5 0,-1-2-9 0,6 3-8 16,-2-4-12-16,10 8-21 0,-7-11-24 15,13 11-38-15,-12-16-49 0,18 17-52 0,-12-12-110 16,0-5-109-16,16 19 234 0,-20-22 209 0</inkml:trace>
  <inkml:trace contextRef="#ctx0" brushRef="#br0" timeOffset="2695.3714">5097 9820 1146 0,'-21'-6'74'0,"21"6"-7"16,-37-5 13-16,37 5-2 0,-35 3-14 0,35-3-13 16,-38 9-16-16,20 1-2 0,-5-2 0 0,5 8 2 15,-5-1-3-15,4 5 2 0,-2 1-8 0,1 3-1 16,-1 1-8-16,4 2 4 0,0 1-7 15,4 1 7-15,-2-1-8 0,4-3 3 16,3-1-8-16,2-4-1 0,6-20-5 0,-1 27-12 16,1-27 9-16,0 0-11 0,17 20 27 0,-17-20-16 15,20 5 1-15,-20-5 0 0,25-4-15 0,-8-3 28 16,1-3-9-16,4-3 8 0,2-5-7 0,0-2-6 16,-2-4 4-16,1 0-2 0,-2 2 2 0,-3 0-3 15,-2 5 3-15,-16 17-3 0,21-25 2 16,-21 25-2-16,0 0 1 0,0 0-1 0,0 0 1 15,0 0-1-15,0 0-2 0,0 0-1 0,0 0-4 16,0 0 6-16,7 31-5 0,-10-4 7 0,-4 8-3 16,-1 3-6-16,-3 2 22 0,-1 3-20 0,-3 2 20 15,2 1-10-15,-2 0-8 0,1-3 9 16,2 2-9-16,1-4 8 0,1-5-6 0,3-4 6 16,2-8-5-16,1-7 2 0,4-17-2 15,0 22 0-15,0-22 0 0,0 0 1 0,0 0 0 16,21 3 1-16,-21-3 0 0,26-20-1 0,-5-2 6 15,3-5-6-15,6-10 6 0,2-3-8 0,1-2 6 16,1-2-8-16,0 4-1 0,-4-1-12 0,0 4-2 16,-6-1-5-16,3 4-33 0,-5-1 11 0,5 10-53 15,-13-11-26-15,17 21-106 0,-23-16-199 16,9 5-109-16,4 13 167 0</inkml:trace>
  <inkml:trace contextRef="#ctx0" brushRef="#br0" timeOffset="3086.021">5501 9877 1393 0,'-31'-2'147'0,"31"2"-91"16,0 0-13-16,-17 15-3 0,17-15-10 0,-16 21-4 15,16-21-5-15,-18 32 1 0,7-12-4 0,5 2 3 16,-3-2-8-16,4 3 2 0,1-2-7 0,0-1 4 15,1 0-7-15,2-4 1 0,1-16-5 16,3 27 1-16,-3-27-3 0,0 0 1 16,17 21 0-16,-17-21 0 0,18 5 0 0,-18-5 3 15,28-4-1-15,-10-3 0 0,2-3 1 0,-2-2-2 16,-1-4 3-16,0 0-2 0,-1-2 2 0,0-1-3 16,-2 0 3-16,-1-1-4 0,0 0 3 0,-2 0-4 15,-2 3 4-15,-9 17-5 0,15-30 3 0,-15 30-2 16,11-22 2-16,-11 22-1 0,0 0 0 15,0 0-1-15,0 0-2 0,0 0-3 0,0 0-2 16,0 0-1-16,0 0-2 0,0 0 3 0,0 0-1 16,8 22 3-16,-8-5-5 0,-2 1 1 0,1 3-11 15,0-3-1-15,4 2-16 0,-2-3-8 16,9 5-33-16,-10-22-26 0,22 35-68 0,-22-35-81 16,27 10-184-16,-3 7-64 0,-24-17 355 0</inkml:trace>
  <inkml:trace contextRef="#ctx0" brushRef="#br0" timeOffset="3492.2954">6020 9972 1223 0,'-31'-2'124'16,"31"2"-47"-16,-36 11-4 15,36-11 0-15,-32 19-13 0,32-19-11 0,-32 28-15 16,20-11-4-16,12-17-8 0,-23 34-2 0,16-16-8 15,2 1 1-15,1 1-5 0,2-1-11 0,2-19 25 16,2 33-29-16,-2-33 26 0,13 24-18 0,-13-24-2 16,20 17 1-16,-20-17-1 0,33 6 1 0,-15-10 2 15,3-2-2-15,1-3 1 0,1-5-1 16,-2 1-18-16,1-3 33 0,-4-2-28 0,0 0 28 16,-3-4-7-16,-1 0-7 0,-3 1 5 0,0-1-5 15,-4-1 5-15,1 1-6 0,-3 3 5 0,-1 1-5 16,0 1 3-16,-4 17-3 0,4-24 1 0,-4 24 0 15,0 0 1-15,1-17 1 0,-1 17 1 0,0 0-2 16,0 0-2-16,0 0-2 0,-4 21-2 16,4-21 3-16,-3 33-3 0,0-11 7 15,1 3-6-15,1-2-1 0,2 0-10 0,1-4-5 16,4 2-15-16,-6-21 0 0,17 28-7 0,-17-28 2 16,29 14-14-16,-29-14-9 0,43-4-18 0,-24-15-36 15,19 11-48-15,-16-22-50 0,21 8-69 0,-4-1-170 16,-14-22 182-16,21 19 271 0</inkml:trace>
  <inkml:trace contextRef="#ctx0" brushRef="#br0" timeOffset="3648.5692">6605 9542 479 0,'-9'-28'101'0,"-1"4"24"15,10 24 44-15,-22-28 13 0,22 28-1 16,-23 3-45-16,23-3-29 0,-26 25-40 0,13-2-11 16,-2-1 3-16,4 10-38 0,-2 2 22 0,4 9-30 15,-2 1-1-15,1 5 5 0,0 0-16 0,3 1 6 16,1 3-21-16,1-3 11 0,4-2-12 15,0-6-13-15,5 1-31 0,-4-12-10 0,13 9-63 16,-18-21-157-16,18 13-103 0,-3-4-125 0,-10-28 260 16</inkml:trace>
  <inkml:trace contextRef="#ctx0" brushRef="#br0" timeOffset="3993.3577">6226 9878 1609 0,'0'0'67'0,"0"0"-42"16,0 0-10-16,0 0-7 0,0 0-1 0,17 13 5 15,-17-13 4-15,31 3 0 0,-9-3-3 0,4-4-5 16,5-1-5-16,2-1-1 0,-2 0-2 0,0-1 2 16,-2 1-2-16,1-2 1 0,-1-1-1 15,1-2 0-15,-2 2 0 0,1-4 1 0,-2 3-2 16,-1 0 4-16,0 1-2 0,-7 2 2 0,0 2-1 15,-19 5 1-15,17-2-1 0,-17 2 3 0,0 0 4 16,0 0 0-16,0 0 5 0,7 23-2 0,-7-23 2 16,-3 29-2-16,0-10-3 0,-2 3-5 0,-1 2 0 15,-1 3-7-15,0-2 6 16,3 1-9-16,-3-2-1 0,5 0-12 0,-2-3-5 16,4 1-15-16,-2-3 1 0,6 2-34 0,-4-21-3 15,1 28 4-15,-1-28-10 0,0 0-10 0,0 0-61 16,0 0-77-16,0 0-198 0,0 0-16 0,29-14 308 15</inkml:trace>
  <inkml:trace contextRef="#ctx0" brushRef="#br0" timeOffset="4138.4013">6710 9631 1061 0,'-34'-35'255'0,"34"35"-58"0,-34-30-61 0,34 30-31 16,-28-12-69-16,28 12-1 0,-25-8-34 0,25 8 2 15,-17-8-33-15,17 8-26 0,0 0-57 16,-15-18-33-16,15 18-67 0,0 0-362 0,20-5 83 31,5 8 289-31</inkml:trace>
  <inkml:trace contextRef="#ctx0" brushRef="#br0" timeOffset="4946.6005">7103 9827 983 0,'0'0'155'0,"-22"15"-59"0,22-15-8 16,-25 20-7-16,13-1-6 0,-9-6-16 0,6 10-4 15,-7-6-10-15,5 7-1 0,-2-3-9 16,3 3-1-16,0 0-9 0,4 2 0 0,1-3-12 16,4 2 0-16,1-6-9 0,3-2 0 15,3-17-6-15,3 25 3 0,-3-25-5 0,0 0-8 16,27 22 30-16,-27-22-31 0,34 1 12 0,-10-7 11 15,4-2-30-15,1-7 28 0,4-3-10 0,-4-4-8 16,0-3 1-16,-2-4-9 0,-1 1 2 0,-7-2-9 16,0 2 5-16,-5-1-4 0,-3 2 11 0,-4 1-2 15,-2 2 12-15,-4 2-1 0,-3 1 6 16,-3 3-1-16,-2 1 3 0,7 17-3 0,-17-23 4 16,17 23-1-16,-20-11 5 0,20 11 1 0,0 0 1 15,-21 0 0-15,21 0-3 0,0 0-1 0,0 0-2 16,0 0-1-16,-12 22-2 0,12-22 1 15,0 0-1-15,14 22 3 0,-14-22-2 0,19 12 3 16,-19-12 1-16,26 10 1 0,-26-10 3 0,32 6 2 16,-14-4 2-16,0 2 1 0,-18-4 0 15,33 5-3-15,-33-5-3 0,28 6-4 0,-28-6-2 16,21 9 0-16,-21-9-3 0,0 0 3 0,19 26-3 16,-19-26 1-16,6 28-3 0,-6-11 4 0,-1 2-4 15,-3 1 4-15,-3 3-5 0,-2 0 7 0,-1 2-6 16,-1 0 3-16,0 0-2 0,-1 0 3 0,0-2-2 15,2-3-6-15,10-20 7 0,-14 28-5 16,14-28 26-16,0 0-21 0,0 0 17 16,0 0-21-16,0 0 1 0,0 0 2 0,0 0-19 15,0 0 31-15,28-15-26 0,-11-2 24 0,4-8-6 16,3-2-6-16,1-3 4 0,0 1-4 0,0 0 7 16,0 3-3-16,-4 0 5 0,0 4-5 0,-4 3 3 15,-17 19-7-15,27-28 4 0,-27 28-3 0,18-14 1 16,-18 14 2-16,0 0-2 0,0 0-1 15,0 0 2-15,0 0-1 0,9 21-1 0,-9-4 3 16,-2 6-5-16,-1 2 4 0,0 0-6 0,0-1-1 16,1 2-11-16,0-5-3 0,6 4-19 0,-2-6-3 15,8 1-17-15,-10-20-12 0,28 29-7 0,-28-29-58 16,42 16-71-16,-42-16-150 0,38-14-169 16,1 11 96-16,-15-22 429 0</inkml:trace>
  <inkml:trace contextRef="#ctx0" brushRef="#br0" timeOffset="5274.7301">7970 9760 1324 0,'-35'-11'207'0,"35"11"-124"15,-29-1-16-15,29 1-6 0,-26 7-17 0,26-7-7 16,-23 13-9-16,23-13-3 0,-19 22-5 16,19-22-2-16,-14 28-7 0,14-28-1 0,-7 27-2 15,7-27 1-15,1 28-3 0,-1-28 0 16,10 26-4-16,-10-26 1 0,17 21-2 0,-17-21 3 15,21 16-2-15,-21-16 1 0,23 12-2 0,-23-12 1 16,25 8-1-16,-25-8 1 0,21 7 0 0,-21-7 0 16,0 0-1-16,0 0 1 0,19 12 0 0,-19-12 1 15,0 0-1-15,8 20 0 0,-8-20-2 16,-6 23 2-16,6-23-1 0,-9 28 2 0,9-28-1 16,-12 26 2-16,12-26-2 0,-16 25-1 0,16-25-1 15,-14 23 0-15,14-23-4 0,-15 21 2 0,15-21-8 16,-16 19-14-16,16-19-3 0,0 0-21 0,-17 23 7 15,17-23-44-15,0 0-33 0,-24 10-141 0,24-10-348 16,0 0 59-16,0 0 306 0</inkml:trace>
  <inkml:trace contextRef="#ctx0" brushRef="#br0" timeOffset="5930.9932">9505 9519 824 0,'7'-36'167'0,"-21"8"-103"15,2 4 2-15,-8-8 4 0,7 8-11 0,-10-5-5 16,2 4-20-16,-6-2-5 0,0 4-3 16,-2-1 11-16,5 9 6 0,-7 0 12 0,10 12 1 15,-9-2-4-15,11 10-7 0,-5 0-13 16,3 8-3-16,-1 2-10 0,3 8 1 0,-2 3-10 16,1 8 3-16,0 5-10 0,0 5 8 0,3 4-9 15,3 3-6-15,-1 2 21 0,2 6-21 0,1-1 18 16,-1 6-6-16,5-1-14 0,-1 0 12 0,5-4-14 15,1-3 11-15,4-4-17 0,3-6 3 0,8-5-1 16,-3-8-36-16,5-2 17 0,-2-11-50 0,10 4-18 16,-22-24-45-16,39 24-100 0,-39-24-68 15,21-7-190-15,6 10 155 0,-21-25 347 0</inkml:trace>
  <inkml:trace contextRef="#ctx0" brushRef="#br0" timeOffset="6665.3971">8790 9931 1586 0,'0'0'75'0,"0"0"-53"0,0 0-18 15,0 0-4-15,19-2 1 0,-19 2 7 0,39-10 4 16,-13 2 4-16,7-3-1 0,2-2-1 0,4-1-6 16,1 0 2-16,3 0-2 0,0 1 4 0,1 0-4 15,-1 1 2-15,0 2-5 0,-2 0 1 16,-3 3-4-16,-3 2 0 0,-6 2-1 15,-6 2 0-15,-5 1 1 0,-18 0-1 0,17 3 2 16,-17-3 3-16,0 0 4 0,0 0 0 0,1 17 0 16,-1-17-4-16,-9 22-1 0,9-22-5 0,-19 32 4 15,5-12-5-15,-2 0 7 0,-2 3-1 0,-1 3 4 16,2-1-3-16,2 1 4 0,0 0-6 0,3 1 5 16,1-2-5-16,5 1 3 0,2-3-6 0,3-3 3 15,5-2-4-15,-4-18-12 0,17 27 24 16,-17-27-26-16,31 17 26 0,-9-12-12 0,5-5 0 15,2-6-2-15,4-3-13 0,2-4 27 0,3-7-31 16,-3-1 23-16,2-5-15 0,-7-2-6 16,-3 3 8-16,-5-2-4 0,-5 4 6 0,-5-1-3 15,-2 4 5-15,-4 0-1 0,-5 2 5 0,-2 0-4 16,1 18 3-16,-14-26-3 0,14 26 2 16,-22-20 0-16,22 20 2 0,-24-8-1 0,24 8 1 15,-27 3 1-15,27-3 0 0,-26 15 3 0,26-15 1 16,-25 20 4-16,25-20-2 0,-19 23 0 0,19-23-4 15,-7 21 1-15,7-21-3 0,3 17 2 0,-3-17-1 16,0 0 2-16,26 17 1 0,-26-17 2 0,30 5 1 16,-12-5 1-16,3-2 2 0,1 0-1 0,1-2 3 15,1 2-2-15,1 0-1 0,-1 2-3 16,-1 1-1-16,-2 1-3 0,-3 3-2 16,-18-5 1-16,27 13-2 0,-27-13 4 0,18 22-4 15,-18-22 2-15,11 32-3 0,-6-14 2 0,-5 2-2 16,-3 2 3-16,0 0-6 0,-5 0 3 0,1-1 4 15,0-3-24-15,7-18 27 0,-16 32-23 0,16-32 15 16,-13 26 4-16,13-26-2 0,-11 20 1 0,11-20 0 16,0 0 2-16,0 0 0 0,0 0 2 15,0 0 1-15,0 0 0 0,0 0 3 0,0 0 2 16,-2-18 4-16,2 18 3 0,13-33-13 0,-5 15 21 16,2-4-25-16,0 2 20 0,1-5-10 0,3 1-7 15,1-2 1-15,2 0-5 0,0 2 3 0,-1 0-3 16,-1 1 1-16,0 2-8 0,1 3-2 15,-2 0-14-15,-14 18-17 0,30-30-23 16,-12 24-43-16,-11-14-80 0,22 24-195 0,-12-11-215 16,0-7 41-16,9 14 493 0</inkml:trace>
  <inkml:trace contextRef="#ctx0" brushRef="#br0" timeOffset="12374.4699">10896 9478 790 0,'0'0'109'15,"0"0"-45"-15,0 0-18 0,0 0-11 0,0 0 7 16,0 0 1-16,0 0 3 0,0 0-6 0,0 0-3 16,0 0-5-16,-3 29 1 0,-2-10 18 0,3 5-33 15,-4 2 27-15,4 6-35 0,-4 2 3 0,2 6 5 16,-2 1-14-16,3 3 7 0,-5-1-10 0,2 2 8 16,0 0-10-16,-2-2 9 0,0 0-12 15,0-2 11-15,0-5-9 0,2-2 11 0,1-6-6 16,3-4 5-16,2-24 14 0,-1 29-38 0,1-29 33 15,0 0-19-15,0 0-1 0,0 0 22 0,0 0-33 16,0 0 21-16,17-25-15 0,-11-1 11 0,2-8 5 16,2-4-10-16,-1-6 9 0,2-1-11 15,-2 1 12-15,1 0-11 0,0-1 9 0,-3 1-9 16,-1-2 9-16,-1 0-10 0,0-3 13 16,1 2 4-16,-1 1-24 0,1 3 26 0,1 2-26 15,1 2 10-15,1 5 10 0,2 5-6 0,-1 6 9 16,-10 23-3-16,21-28 4 0,-21 28-3 0,18-12-1 15,-18 12-2-15,17 1-2 0,-17-1 2 0,21 14-3 16,-21-14 1-16,21 23-5 0,-21-23 3 0,21 33-6 16,-12-11 6-16,-1 1-5 0,-2 3 5 15,-1 1-6-15,-1 0 5 0,-2 1 13 0,1 0-31 16,-1-2 32-16,-2 2-31 0,-1-1 11 16,-2 0 8-16,-1-1-7 0,-1-1 7 0,-3-1-6 15,-1-2 5-15,-1-1-5 0,-1-3 5 0,11-18-3 16,-22 30 2-16,22-30-1 0,-24 22 1 0,24-22-1 15,-22 13 1-15,22-13 0 0,-20 8 1 0,20-8 4 16,0 0 2-16,-20 3 4 0,20-3-1 16,0 0-2-16,0 0-2 0,0 0-4 0,0 0-2 15,0 0 2-15,0 0 1 0,1 19 1 0,-1-19 5 16,16 30-3-16,-5-12 2 0,0 0-6 0,1 0 3 16,1 0-7-16,1 1 1 0,0 0-4 0,2-3 3 15,0 1-13-15,-16-17-4 0,36 28-10 0,-17-18-10 16,5 3-20-16,-5-10-17 0,10 12-58 15,-29-15-102-15,47 6-122 0,-21 0-168 16,-7-14 183-16,14 19 341 0</inkml:trace>
  <inkml:trace contextRef="#ctx0" brushRef="#br0" timeOffset="12765.088">11401 9928 1178 0,'-26'12'280'0,"26"-12"-214"0,0 0-56 16,0 0-12-16,0 0-2 0,0 0 2 0,0 0 3 16,-1 19 6-16,1-19 3 0,17 4 1 15,-17-4-1-15,27 2 2 0,-9-4 3 0,4 1 3 16,0-4 3-16,2 0-3 0,1-1-1 0,-1 0-6 16,0-1-1-16,-1-1-2 0,-2 1-1 15,-3 0 0-15,-18 7 4 0,25-12 1 0,-25 12 7 16,0 0 3-16,15-18 3 0,-15 18-2 0,0 0-2 15,0-17-7-15,0 17-5 0,-12-19-6 0,12 19 2 16,-18-18-3-16,18 18 1 0,-27-11-1 0,10 9 0 16,-2 2 3-16,-1 4-1 0,1 3 2 15,-2 3 0-15,2 2 4 0,-3 3-3 0,0 6 4 0,0 1-4 16,1 3 2-16,3 1-4 16,2 0 3-16,3-2-7 0,4 1 3 0,5-4-8 15,2-1 3-15,6-3-4 0,-4-17 2 0,18 27-7 16,-18-27-3-16,37 20-12 0,-13-18-9 0,9 1-15 15,-3-11-16-15,14 6-31 0,-10-16-34 0,22 15-54 16,-21-22-134-16,18 6-147 0,3 5-13 0,-14-15 394 16</inkml:trace>
  <inkml:trace contextRef="#ctx0" brushRef="#br0" timeOffset="13128.5725">12105 9837 1388 0,'-35'-2'133'16,"13"9"-67"-16,-9-5-10 0,10 7 3 0,-6-6-9 0,7 6-12 15,-3-2-11-15,4 5-2 0,-1-1-7 0,3 2 1 16,17-13-5-16,-25 28 1 0,25-28-2 16,-20 27 1-16,20-27-5 0,-8 28 0 0,8-28-6 15,1 30 4-15,-1-30 0 0,10 26 1 0,-10-26-1 16,17 20-3-16,-17-20-3 0,27 12 1 0,-27-12-1 16,35 6 3-16,-16-5 0 0,0-3 0 0,-1-1 0 15,-18 3-2-15,31-11 0 0,-31 11-1 0,30-17 1 16,-30 17-2-16,25-22 1 0,-25 22-1 15,21-28 2-15,-21 28-1 0,16-31 1 0,-16 31-3 16,14-30 2-16,-14 30-2 0,9-24 2 0,-9 24-2 16,6-19 2-16,-6 19-1 0,0 0 1 15,0 0 0-15,0 0-1 0,0 0-1 0,0 0-3 16,0 0 0-16,0 0-4 0,-4 25-1 0,0-7-4 16,1 3 0-16,-1 1-11 0,1-1-2 0,1 2-17 15,1-3-4-15,7 3-21 0,-6-23-11 16,21 36-37-16,-21-36-42 0,33 25-71 0,-33-25-117 15,31 0-118-15,3 9 93 0,-13-23 371 0</inkml:trace>
  <inkml:trace contextRef="#ctx0" brushRef="#br0" timeOffset="13349.712">12554 9862 1434 0,'-21'-15'112'15,"21"15"-47"-15,-29-20 0 0,29 20-1 0,-29-9-13 16,29 9-9-16,-32 0-10 0,32 0-4 0,-34 11-5 15,34-11-4-15,-32 20-6 0,32-20 1 0,-26 33-4 16,15-11 0-16,1 1-5 0,3-1 0 0,3 1-5 16,3-1 2-16,5-1-4 0,0-2 2 15,6-2-6-15,-10-17-1 0,29 22-8 16,-8-16-2-16,5-5-8 0,3-5-8 0,7 0-31 16,-2-13-4-16,11 2-10 0,-6-13-28 0,13 9-15 15,-14-23-73-15,22 18-74 0,-19-13-136 0,-1-9-37 16,9 20 297-16</inkml:trace>
  <inkml:trace contextRef="#ctx0" brushRef="#br0" timeOffset="13537.2454">12973 9382 1317 0,'-24'-11'167'0,"24"11"-57"0,-32 13-30 0,32-13-18 16,-34 31-17-16,17-6-6 0,-2 3-10 0,1 6-17 16,1 1 19-16,1 4-28 0,0 2 18 15,3 2-6-15,-1 2-12 0,3-1 6 0,3 0-9 16,2-2 4-16,3 0-9 0,2-2 6 0,2-3-12 15,0-2-9-15,4 0-18 0,-1-6 1 0,5 4-38 16,-7-12 0-16,11 5-12 0,-13-26-78 16,16 29-191-16,-16-29-186 0,0 0 27 0,26 23 494 15</inkml:trace>
  <inkml:trace contextRef="#ctx0" brushRef="#br0" timeOffset="13852.9179">12668 9803 1587 0,'-32'0'137'0,"32"0"-82"0,0 0-22 16,0 0-1-16,-4 18-5 0,4-18-1 0,0 0-1 15,20 18 2-15,-20-18-4 0,27 9-2 0,-10-8-4 16,7 0-3-16,1-3-1 0,0-1-3 0,3-3-10 16,0 0 0-16,1-1 0 0,2-1 0 0,-1-2 0 15,-2 0 0-15,0 1 0 0,0-2 0 16,-2 4 0-16,-2-2 0 0,-5 4 0 0,-19 5 0 15,22-5 0-15,-22 5 0 0,0 0 0 0,0 0 0 16,0 0 0-16,0 0 0 0,4 23 0 16,-4-23 0-16,-6 33 0 0,-1-15 0 0,-1 3 0 15,-1-1 0-15,0 2 0 0,2-1-5 0,1-1-9 16,0-3-5-16,3 1-12 0,3-18-2 16,-1 29-13-16,1-29-10 0,6 24-34 0,-6-24-48 15,15 19-140-15,-15-19-305 0,0 0 49 0,26 0 315 16</inkml:trace>
  <inkml:trace contextRef="#ctx0" brushRef="#br0" timeOffset="14221.3456">13223 9593 1420 0,'0'0'365'0,"-25"8"-297"0,25-8-24 0,-17-1-6 15,17 1-1-15,0 0-12 0,0 0-8 0,0 0-7 16,0 0-4-16,0 0-3 0,0 0 4 15,0 0 0-15,0 0-7 0,25 18 0 0,-25-18 0 16,18 13 0-16,-18-13 0 0,18 17 0 0,-18-17 0 16,16 23 0-16,-16-23 0 0,11 35 0 15,-9-13 0-15,0 2 0 0,-5 3 0 0,1 0 0 16,-3 2 0-16,0 0 0 0,-1 0 0 0,2-2 0 16,-1-1 0-16,2-2 0 0,0-3 0 0,1-3 0 15,2-1 0-15,0-17 0 0,3 20 0 0,-3-20 0 16,0 0 0-16,0 0 0 0,22 10 0 0,-22-10 0 15,22-13 0-15,-7-4 0 0,6-4 0 0,2-7 0 16,3-2 0-16,2 0 0 0,-3-2 0 16,-2 2 0-16,-5 1 0 0,-2 1 0 15,-3 1 0-15,-1 0 0 0,-2 2 0 0,0 0 0 16,-4 2 0-16,0 5-26 0,-4 1-17 0,-2 17-7 16,2-19-14-16,-2 19-24 0,0 0-57 0,0 0-178 15,0 0-249-15,0 0 6 0,8 27 397 0</inkml:trace>
  <inkml:trace contextRef="#ctx0" brushRef="#br0" timeOffset="14556.2358">13620 9887 1235 0,'0'0'304'15,"0"0"-219"-15,0 0-22 0,23-3 2 16,-23 3-13-16,0 0-11 0,27-7-10 0,-27 7-8 15,32-10-5-15,-15 3-10 0,0-1-2 0,-17 8-6 16,28-19 1-16,-28 19 0 0,24-18 0 0,-24 18-1 16,18-17 2-16,-18 17 0 0,0 0 2 0,13-21-1 15,-13 21 5-15,0 0-2 0,-9-25 3 0,9 25-2 16,-18-17 1-16,18 17 2 16,-27-12 2-16,11 9 0 0,-1 3-2 0,-3 1 1 15,-1 6-5-15,0 3-3 0,-1 3-3 0,4 5 0 16,0 3 0-16,2 4 0 0,1-1 0 0,4 3 0 15,5 0 0-15,4-2 0 0,6-1 0 0,3-3 0 16,5-1 0-16,-12-20 0 0,38 31 0 0,-13-21 0 16,9 0-10-16,6-9-30 0,12 3-42 0,-5-22-122 15,21 11-429-15,-1-9-9 0,6-5 207 16</inkml:trace>
  <inkml:trace contextRef="#ctx0" brushRef="#br0" timeOffset="15634.4461">14754 9712 761 0,'0'0'469'16,"-33"2"-378"-16,33-2-19 0,-22 9-2 0,22-9-7 15,0 0-12-15,-22 25-9 0,22-25-15 16,-17 20-4-16,17-20-9 0,-18 36 4 0,11-15-7 16,-1 6 6-16,0-1-5 0,2 4 4 0,-3 2-9 15,2 0 5-15,-2 0-5 0,0-3 8 0,0-2-2 16,4-6 5-16,5-21-7 0,-7 26-2 0,7-26-5 15,0 0-2-15,0 0-2 0,0 0 3 0,0 0 10 16,0 0 4-16,22-17 5 0,-9-1-7 16,1-10-2-16,-1-5-12 0,4-7 5 15,-1-3-9-15,1 0 8 0,-3 0-8 0,1 3 7 16,-3 0-7-16,-2 1 7 0,-2 2-6 0,-1 1 5 16,-3 2-6-16,0 6-8 0,-2 1 23 0,0 4-24 15,-4 6 26-15,2 17-11 0,-2-25-2 0,2 25 2 16,0 0 0-16,0 0-1 0,0 0 0 0,0 0-3 15,0 0 0-15,-11 18-1 0,11-18-9 16,-5 32 30-16,5-13-24 0,0-1 26 0,3 3-11 16,2-3-6-16,2 0 2 0,-7-18-3 0,24 29 3 15,-6-19-2-15,1-3 5 0,4-5 1 0,2-1 1 16,4-5-11-16,2-5 0 0,2-3 0 16,1-4 0-16,0-3 0 0,0-3 0 0,-4-1 0 15,-2-1 0-15,-2 0 0 0,-4 0 0 0,-4 1 0 16,-1 3 0-16,-6 3 0 0,-11 17 0 15,14-21 0-15,-14 21 0 0,0 0 0 0,0 0 0 16,0 0 0-16,0 0 0 0,0 0 0 0,0 0 0 16,-8 19 0-16,1 0 0 0,-3 8 0 0,-1 6 0 15,0 4 0-15,0 3 0 0,0 2 0 0,1 3 0 16,1 1 0-16,0-2 0 0,1 2 0 0,0-3 0 16,4-2 0-16,0-2 0 0,3-3 0 15,1-4-11-15,3 0-32 0,-1-5-4 16,7-1-27-16,-5-9-25 0,14 10-50 0,-18-27-146 15,18 10-278-15,1-4 16 0,-19-6 359 0</inkml:trace>
  <inkml:trace contextRef="#ctx0" brushRef="#br0" timeOffset="16025.0595">15301 9858 1435 0,'-13'19'217'15,"13"-19"-190"-15,-9 20-15 0,9-20 8 0,3 21 4 16,-3-21 6-16,14 19-2 0,-14-19-1 16,24 16-4-16,-24-16-6 0,35 9-5 0,-15-7-2 15,2-2 0-15,1-1-1 0,0 0-4 16,0-3 0-16,1-1-2 0,-4 0 1 0,1-3 3 16,-2-1-2-16,-19 9 4 0,32-23-5 0,-32 23 3 15,21-24-3-15,-21 24 2 0,7-24-1 0,-7 24 3 16,-4-27-4-16,4 27 2 0,-12-26-6 0,12 26 2 15,-23-21-2-15,23 21 1 0,-28-12 0 0,28 12 3 16,-30-1-1-16,30 1 1 0,-33 8 1 16,15 2-3-16,1 3 4 0,0 4-3 0,1 1 3 15,0 5-4-15,3 2 6 0,2 1-6 0,1 0 3 16,6-2-6-16,2-2 2 0,4-3-3 16,5-1 3-16,-7-18-4 0,27 28 3 0,-6-20-2 15,3-4 0-15,8-3-5 0,2-6-5 0,10-3-11 16,2-5-5-16,5-4-9 0,1-8-20 0,4 4-26 15,-10-16-52-15,18 18-67 0,-27-26-113 16,10 9-220-16,2 3 46 0,-11-15 384 0</inkml:trace>
  <inkml:trace contextRef="#ctx0" brushRef="#br0" timeOffset="16228.2002">16132 9321 1507 0,'-26'19'186'0,"7"12"-137"15,-2 2-19-15,5 6 5 0,0-1-9 0,4 6-12 16,-2-3 24-16,1 5-25 0,2-1 18 0,4 4-10 16,1 0-18-16,1 0 8 0,0-3-12 0,2-1 6 15,0-4-9-15,3-2 3 0,2-4-14 0,-2-5-12 16,4-1-15-16,-2-6 2 0,4 3-23 0,-6-26-9 16,11 35-37-16,-11-35-128 0,0 0-30 15,9 21-229-15,-9-21 28 0,0 0 342 0</inkml:trace>
  <inkml:trace contextRef="#ctx0" brushRef="#br0" timeOffset="16759.4784">15932 9745 1425 0,'-17'1'261'16,"17"-1"-210"-16,0 0-32 0,0 0-5 0,0 0-4 15,0 0 0-15,14 22 2 0,-14-22 0 0,34 10-4 16,-11-8-1-16,5 1-6 0,2-3-1 0,5-2 1 15,1 1-2-15,1 0 3 0,3 0 0 0,-1-2-2 16,0 2 2-16,-1-1-1 0,-5 1-2 0,-2 1 1 16,-4 0 0-16,-5 0-1 0,-5 0 2 0,-17 0 0 15,18 3 0-15,-18-3 2 0,0 0 3 16,0 0 2-16,0 0 0 0,0 0 1 16,-17 10 0-16,17-10 3 0,-29 6 3 0,11-3 0 15,-2 1 0-15,0 2-3 0,-2 0 1 0,-2 3-2 16,-1 0 1-16,0 2-1 0,0 3 3 0,1 0-3 15,1 1 1-15,1 1-2 0,4 1-7 0,2 0-3 16,16-17 0-16,-19 29 0 0,19-29 0 16,-5 23 0-16,5-23 0 0,8 22 0 0,-8-22 0 15,20 17 0-15,-20-17 0 0,29 10 0 0,-11-8 0 16,3-2 0-16,3-1 0 0,0-3 0 0,1-1 0 16,-3-2 0-16,-2 0 0 0,1 0 0 0,-4-1 0 15,-17 8 0-15,28-15 0 0,-28 15 0 0,19-15 0 16,-19 15 0-16,0 0 0 0,16-24 0 15,-16 24 0-15,0 0 0 0,8-23 0 16,-8 23 0-16,0 0 0 0,0 0 0 0,3-17 0 16,-3 17 0-16,0 0 0 0,0 0 0 0,0 0 0 15,0 0 0-15,0 0 0 0,-5 26 0 0,5-26 0 16,-6 30 0-16,1-12 0 0,3 0 0 0,-2 0 0 16,3 0 0-16,1-18 0 0,2 32-14 0,-2-32-1 15,10 24-8-15,-10-24-5 0,21 14-7 0,-21-14-5 16,33 2-14-16,-16-13-24 0,12 8-50 15,-16-24-99-15,27 12-216 0,-13-8-111 0,-1-10 147 16</inkml:trace>
  <inkml:trace contextRef="#ctx0" brushRef="#br0" timeOffset="16946.9558">16917 9411 1858 0,'-18'16'51'0,"-1"6"-22"0,-1 3-7 15,3 4-9-15,-2 3 19 0,-1 6-23 0,-1 2 16 16,1 5-17-16,0 2-8 0,3 0 0 0,4 2 0 16,1-3 0-16,6-3 0 0,1-5 0 0,6-2-20 15,0-3-13-15,7-1-30 0,-5-8-17 0,12 10-67 16,-15-34-86-16,24 27-276 16,-10-10-70-16,-14-17 197 0</inkml:trace>
  <inkml:trace contextRef="#ctx0" brushRef="#br0" timeOffset="17290.7148">17133 9720 1144 0,'-20'-12'395'0,"2"26"-161"16,-7-9-183-16,7 5-11 0,-4-2-2 0,4 7-4 15,-4 0-8-15,2 3 0 0,-2 2-6 0,2-1 1 16,4-2-10-16,3 1-4 0,13-18-7 15,-13 28 0-15,13-28 0 0,2 19 0 0,-2-19 0 16,17 11 0-16,-17-11 0 0,33 3 0 16,-10-6 0-16,1-4 0 0,3-3 0 0,1-2 0 15,-1 1 0-15,1-1 0 0,-4 3 0 0,-2 3 0 16,-3-2 0-16,-19 8 0 0,24-5 0 0,-24 5 0 16,0 0 0-16,0 0 0 0,0 0 0 0,1 23 0 15,-10-6 0-15,-4 6 0 0,-5 2 0 0,-3 1 0 16,-3 0 0-16,-2 0 0 0,2 0 0 0,1-1 0 15,1-1 0-15,4-3 0 0,2-3-6 16,16-18-10-16,-17 28-17 0,17-28-13 16,0 0-28-16,0 0-44 0,11 25-103 0,-11-25-341 15,0 0-2-15,24-14 158 0</inkml:trace>
  <inkml:trace contextRef="#ctx0" brushRef="#br0" timeOffset="19162.6381">17912 9745 858 0,'-6'-18'130'0,"6"18"-40"0,0 0-5 0,0 0-11 15,0 0-1-15,0 0-9 0,0 0-11 0,0 0-10 16,0 0-14-16,13 22-6 0,-13-22-13 0,2 32 2 16,-4-10-5-16,0 4 6 0,-2-1-5 0,-1 5 7 15,-2-1-6-15,2 3 5 0,-2-1-11 0,0 2 3 16,-1-2-11-16,2 1 7 0,-1-3-11 0,0-3-1 15,3 0 1-15,-3-8-37 0,8 4-18 16,-1-22-59-16,0 24-61 0,0-24-69 16,0 0-208-16,0 0 55 0,7-18 356 0</inkml:trace>
  <inkml:trace contextRef="#ctx0" brushRef="#br0" timeOffset="19365.7686">17815 9894 1130 0,'0'0'365'0,"-46"6"-231"0,46-6-58 0,-24 1-9 16,24-1-11-16,0 0-12 0,0 0-14 0,0 0-15 16,0 0-7-16,0 0-1 0,0 0 1 0,0 0 0 15,27-4 0-15,-7 3-5 0,0 0-1 16,5 0-2-16,0 1-4 0,3 0-11 0,-1-1-12 0,6 4-30 16,-5-8-40-16,11 18-89 15,-19-23-184-15,16 13-201 0,-2 5 32 0,-8-14 445 16</inkml:trace>
  <inkml:trace contextRef="#ctx0" brushRef="#br0" timeOffset="20428.3913">18930 9681 979 0,'-20'-8'87'0,"20"8"-18"0,-32-10 20 0,32 10 3 16,-34-5-1-16,34 5-8 0,-33 4-16 16,33-4-7-16,-38 9-7 0,20 2-6 0,-4-1-8 15,4 6-1-15,-3-1-7 0,4 5 2 16,-2 0-9-16,2 4 2 0,-1 3-10 0,3 3 3 16,0 2-7-16,4 0 2 0,3 3-8 0,2-1 3 15,2 1-7-15,5-3 5 0,2-1-8 0,4-2 4 16,3-5-7-16,4-2 4 0,4-5-1 0,6-4-9 15,5-4 27-15,2-4-28 0,5-6 13 0,5-5 10 16,0-8-26-16,4-1 28 0,1-8-12 16,-1-4-1-16,0-3 4 0,-3-4-6 0,-6-1 7 15,-5-2-7-15,-5 0 7 0,-9 2-8 0,-4 2 7 16,-6 1-6-16,-6 1 5 0,-3 2-5 16,-7 2 5-16,-4 1-6 0,-4 3 5 0,-5 4-5 15,-2 3 3-15,-3 2-2 0,-4 3 2 0,1 2-5 16,0 3 3-16,-1 4-1 0,4 2-2 0,3 2 2 15,5 3-3-15,19-5-6 0,-23 12-10 16,23-12-12-16,0 0-14 0,2 24-11 0,15-7-18 16,-17-17-26-16,50 29-74 0,-32-30-127 0,20 11-247 15,4 4 49-15,-5-11 371 0</inkml:trace>
  <inkml:trace contextRef="#ctx0" brushRef="#br0" timeOffset="20647.1472">19651 9852 1124 0,'-33'-20'392'16,"13"27"-229"-16,-5-7-142 0,2 4-5 0,-1 0 2 15,0 3-1-15,-4 3-7 0,-2 3-1 0,-2 4-2 16,-1 5 7-16,-1 1-1 0,2 4 8 0,-1 2-8 16,3 2 4-16,-1 0-12 0,3-1 3 15,4 1-11-15,2-4-9 0,5-2 27 0,1-5-29 16,7-3 24-16,9-17-26 0,-9 23-19 0,9-23-27 15,0 0-34-15,0 0-50 0,35-2-81 0,-31-19-134 16,12-1-137-16,8 8 76 0,-14-21 422 0</inkml:trace>
  <inkml:trace contextRef="#ctx0" brushRef="#br0" timeOffset="20819.0267">19258 9925 1340 0,'0'0'219'0,"-25"-15"-91"0,25 15-32 15,0 0-20-15,0 0-19 0,-17 1-19 0,17-1-14 16,0 0-11-16,0 0-6 0,3 23-5 0,-3-23 2 15,14 28-4-15,-14-28 2 0,27 30-5 0,-9-14 3 16,5-2-3-16,4-1-4 0,2-1-10 0,4-3-9 16,4 2-19-16,1-8-10 0,7 6-27 15,-7-10-17-15,14 12-44 0,-18-21-67 0,22 16-130 16,-11-8-184-16,-5-13 77 0,11 16 443 16</inkml:trace>
  <inkml:trace contextRef="#ctx0" brushRef="#br0" timeOffset="25316.0372">19897 9910 551 0,'0'0'70'0,"0"0"-51"16,2-17-8-16,-2 17 1 15,0 0 9-15,7-22 3 0,-7 22 16 0,0 0 12 16,8-26 11-16,-8 26 12 0,0 0 9 0,7-16 5 16,-7 16 10-16,0 0 3 0,0 0-3 0,0 0-15 15,0 0-18-15,0 0-17 0,0 0-18 0,0 0-12 16,-18-4-9-16,18 4-2 0,0 0 0 0,-23 20 8 16,23-20-2-16,-20 22 4 0,20-22-2 0,-20 28 3 15,7-11-2-15,5 2 4 0,-2-1-3 16,4 1 0-16,6-19-4 0,-10 32-1 0,10-32-6 15,0 29-1-15,0-29-5 0,8 26 1 0,-8-26-3 16,12 19 4-16,-12-19-4 0,18 17 2 0,-18-17-2 16,22 11 1-16,-22-11 0 0,27 1 0 15,-10-6 0-15,1-3 0 0,1-4 2 0,2-5-1 16,2-6 4-16,0-3-6 0,0-3 8 0,1-1-8 16,-3-1 7-16,1 0-6 0,-2 0 5 15,-2 3-4-15,-2 2 5 0,-3 1-6 0,-3 6 5 16,-2 2-4-16,-8 17 1 0,10-24-1 0,-10 24 1 15,0 0 1-15,0 0 2 0,0 0 0 0,0 0-2 16,0 0-1-16,-8 19-5 0,-1 5 4 0,-3 10-5 16,-3 9 8-16,-2 5-7 0,0 3 10 0,-3 6-9 15,-1 2 13-15,0 5 6 0,1 4-16 16,-2 1 17-16,1 2-18 0,-1-2 0 16,2 1 13-16,0-6-10 0,2-1 9 0,0-5-10 15,2-3 6-15,-1-2-2 0,1-2-16 0,-2-5 19 16,1-4-21-16,1-6 10 0,0-4 6 0,3-7-7 15,2-6 7-15,11-19-6 0,-18 23 3 0,18-23-4 16,0 0-2-16,-18 2-2 0,18-2-6 0,-13-17 2 16,13 17-5-16,-21-35-1 0,9 9-8 15,4-1-3-15,-3-5-19 0,6 4-8 0,-6-12-17 16,16 11-84-16,-19-23-89 0,13 11-312 0,7 3 18 16,-4-7 309-16</inkml:trace>
  <inkml:trace contextRef="#ctx0" brushRef="#br0" timeOffset="25972.335">20654 9879 919 0,'5'-18'195'0,"-5"18"-159"15,9-23-3-15,-9 23 11 0,-3-22 21 0,3 22 12 16,-9-16 4-16,9 16-5 0,-23-11-8 0,23 11-12 16,-33-5-14-16,16 6-6 0,-5-1-3 0,0 6 2 15,-5-1-2-15,4 5 0 0,-4 0-5 16,3 5 0-16,-2 1-5 0,2 3-1 0,0 2-7 15,2 0-1-15,0 1-8 0,3 0 2 0,1 0-6 16,5-1 3-16,3 2-5 0,2-1 4 0,3-2-5 16,5-20 3-16,0 29-4 0,0-29 3 0,13 20-3 15,-13-20 4-15,30 13-2 0,-11-10 1 0,4-4 0 16,1-4-1-16,2-6 2 0,2-2-1 16,1-3 1-16,-1-2-4 0,1-3 4 15,-2-2-3-15,-3 1 3 0,-3-1-3 0,-1 2 4 16,-3-1-5-16,-4 1 4 0,-2 2-3 0,-4 1 4 15,-7 18-3-15,9-30 2 0,-9 30-2 0,1-26 1 16,-1 26-1-16,-4-18 2 0,4 18-2 0,0 0 1 16,0 0 0-16,0 0-1 0,0 0-1 0,0 0-2 15,-17 5-1-15,17-5 0 0,-11 34 3 16,5-8-2-16,-2 7 6 0,2 3-6 0,-2 4 8 16,0 4-9-16,-3 2 10 0,1 5-11 15,-1 1-2-15,0 1 18 0,2 2-19 0,-2-3 18 16,-2 0-5-16,2 0-9 0,2-1 8 0,-3-2-7 15,1-5 8-15,-3-3-8 0,0-5 8 0,0-4-7 16,0-2 6-16,0-5-4 0,0-2-12 0,-3-4 12 16,0-2-12-16,-2-5 24 0,1-1-8 15,1-4 7-15,-1-6-11 0,1-2-4 0,17 1-6 16,-32-19-13-16,18 1 13 0,3-3-33 0,0-8 14 16,6 2-30-16,0-10-27 0,12 9-35 0,-10-20-80 15,26 17-164-15,-10-10-178 0,2-6 52 0,10 11 435 16</inkml:trace>
  <inkml:trace contextRef="#ctx0" brushRef="#br0" timeOffset="26691.0677">20701 10069 1281 0,'-2'-20'382'15,"2"20"-342"-15,0 0-29 0,0 0 6 0,19-10 11 16,-19 10 2-16,29-13-1 0,-11 3-12 0,2-1-3 16,0 0-7-16,3-1-2 0,0 0-4 0,2 0 1 15,0 1-2-15,1-2 1 0,-1-1-2 0,1 0 5 16,-2-2-1-16,-1 1 3 0,-1-2-2 16,-2 1 0-16,-20 16-3 0,26-26 6 0,-26 26 4 15,9-20 6-15,-9 20 2 0,-4-18-1 16,4 18-7-16,0 0-5 0,-26-20-2 0,26 20-1 15,-32-2-1-15,12 4-1 0,0 4 3 0,-5 3 0 16,-1 3 6-16,-2 3 2 0,1 3 4 0,0 1-2 16,2 4-12-16,-1 0-2 0,4 4 0 0,3-2 0 15,2-1 0-15,3-2 0 0,5 0 0 0,5-4 0 16,4-1 0-16,0-17 0 0,12 29 0 16,-12-29 0-16,32 22 0 0,-9-15 0 15,2-2 0-15,6-5 0 0,5-4 0 0,6-3 0 0,0-4 0 16,6-2 0-16,-3-2-9 0,1-1-11 15,-1-2-5-15,-3 2-2 0,0-2-3 0,-3 3 0 16,-5-4-2-16,0 4 3 0,-6-2-3 0,-1 1 7 16,-7 0 2-16,-20 16 10 0,26-24 5 0,-26 24 12 15,0 0 13-15,8-17 9 0,-8 17 10 16,0 0 0-16,0 0-9 0,-28-2-5 0,28 2-6 16,-24 11-2-16,24-11 0 0,-29 24 0 0,13-7 1 15,-1 2-3-15,0 2 2 0,0 1-5 0,0 2 3 16,-1 0-4-16,2 0-1 0,2-2-7 0,2-3 0 15,6-2 0-15,6-17 0 0,-6 23 0 0,6-23 0 16,0 0 0-16,0 0 0 0,0 0 0 16,17 10 0-16,-17-10 0 0,22-14 0 15,-22 14 0-15,30-31 0 0,-10 9 0 0,1-2 0 16,-1-1 0-16,2-1 0 0,-1 1 0 0,-1 1 0 16,0 1 0-16,-2 2 0 0,-2 3 0 0,-16 18 0 15,28-28 0-15,-28 28 0 0,18-13 0 0,-18 13 0 16,0 0 0-16,0 0 0 0,0 0 0 0,0 0 0 15,0 0 0-15,15 22 0 0,-15-22 0 16,6 35 0-16,-5-13 0 0,0 1 0 0,1-2 0 16,-2 0 0-16,3-2 0 0,3-1 0 0,3-1 0 15,-9-17 0-15,27 30-30 0,-27-30-38 16,38 21-44-16,-38-21-76 0,53-4-364 0,-28 8-57 0,1-4 122 16</inkml:trace>
  <inkml:trace contextRef="#ctx0" brushRef="#br0" timeOffset="26853.4224">21998 10058 1926 0,'-24'2'105'0,"24"-2"-89"0,-26 0-16 0,26 0 0 15,-18-5 0-15,18 5 0 0,-19-8 0 0,19 8 0 16,0 0 0-16,-19-9 0 0,19 9 0 0,0 0-8 16,0 0-62-16,10-22-37 0,7 32-129 15,-17-10-401-15,0 0 35 0,18 1 216 0</inkml:trace>
  <inkml:trace contextRef="#ctx0" brushRef="#br1" timeOffset="37050.513">21688 10363 425 0,'0'0'172'0,"0"0"-105"0,0 0-22 15,0 0-18-15,-19-10-12 0,19 10-2 0,0 0-2 16,-19-4 3-16,19 4 0 0,-17-3-1 0,17 3-1 16,-21-1 5-16,21 1 7 0,-27 2 12 15,27-2 5-15,-34 5 7 0,15 0 0 16,-4-3 3-16,5 5 0 0,-9-6 5 0,5 7 1 16,-6-5-4-16,4 3-3 0,-5-4-11 0,2 3-9 15,-3-4-7-15,1 4-4 0,-3-4-5 0,3 2 0 16,-3-3-2-16,3 2 1 0,-3-2-3 0,1 0-3 15,-1-1-1-15,-1-2-4 0,0 2 0 0,-3-1 0 16,0 1-1-16,-3-1 0 0,0 1 0 0,-1-1 0 16,-2 0 0-16,-2 2 1 0,-2-1 0 15,1 1-2-15,-3 1 0 0,0 1 1 0,0 0 0 16,-2 2 1-16,-3 1-2 0,0-2 2 16,-1 2 1-16,-3 0 2 0,1 0 2 0,2 1 4 15,-4-4 1-15,4 3 2 0,-4-4 1 0,6 2 0 16,-3-3-2-16,3 1-1 0,-1-2-3 0,-1 1-1 15,2-3 0-15,-2 2-2 0,2-1-1 0,0-2 0 16,1-1-1-16,0 0 0 0,0 0 1 16,2 1-3-16,-1-1 1 0,1 0-3 0,-2 0 1 15,1 1-2-15,-1 2 2 0,0 0-1 0,-1-1 0 16,-2 2 1-16,1 0-1 0,1 0 0 0,-3 1 0 16,3 1 0-16,-1 0 1 0,-1 0-1 0,-1 0 0 15,-2-1 1-15,0 2-1 0,-3 0 1 16,3-1-1-16,-2 2 1 0,1-2-1 15,1 0 1-15,1 0 1 0,4 1 2 0,-2-2 2 16,-1 0 0-16,1 0 0 0,-1 0-1 0,-1-2 0 16,3 2-1-16,-1 0 0 0,-1-1 0 0,2 1-1 15,1-1-1-15,-1 0-2 0,2-1 1 0,0 1-1 16,-2 0 0-16,-1 1 1 0,-1-1-1 0,1 0-1 16,-2 1 1-16,1 0 1 0,-1 0-1 0,0 0 1 15,-1 0 0-15,2 0-1 0,2-2 1 16,0 1-1-16,-1 0 1 0,-1-1 1 0,-1-1-2 15,0 1 2-15,3-1-2 0,-1 0-1 16,0 0 0-16,1 0 2 0,2 0 1 0,1 0 3 0,0-2-2 16,2 0 0-16,-2 1-2 0,1-1 1 15,-3 2-2-15,1 0 0 0,-2 0-1 0,1 2 0 16,-1-1 0-16,-1 1-1 0,2 1 0 0,-3 1 0 16,2-1 1-16,-1 3 1 0,-1-2-1 15,1 1 0-15,-2 1 0 0,-2-2 1 0,3 0 0 16,-1 0 0-16,0 1 1 0,1-2-1 0,1 0-1 15,1 0 1-15,1 0-1 0,-2 0 1 0,-1-2 1 16,-1 2-1-16,2 0 0 0,-1-1 0 0,0 1-1 16,1-2 1-16,1 1 0 0,0-1 1 0,0 0-1 15,2 0 0-15,-1-1-1 0,0 1 1 16,1-2-1-16,-3 2 1 0,3-1 0 16,-1 1 0-16,0-1 0 0,0 1-2 0,0 1 0 15,-1 1 0-15,3-1 1 0,-1 1 0 0,-2-2 1 0,2 2-1 16,-2 0 1-16,1 2 0 0,-2-1 0 0,1 0 0 15,0 0 1-15,1 2-2 0,0-3 1 0,-2 1 1 16,2 1-1-16,1 1 1 0,-2 0 0 16,0 0-1-16,-2-1 0 0,0 2 1 15,0-2 0-15,1 2 0 0,-2 1 1 0,1-2-3 16,-1 2 0-16,-2 0-2 0,2 0 1 0,0 1 1 16,-1-1 2-16,0-2-1 0,-4 2 0 0,1 0 0 15,0 0 0-15,1 0-1 0,0 0 1 0,0-2-1 16,1 0 1-16,0-1 0 0,3 0 1 0,-2 0-1 15,0 0 0-15,-1-1 0 0,1-1 0 16,-1 1 1-16,1-1-1 0,-2 0-1 0,2 0 0 16,-1 0-2-16,-1 0 2 0,1 2-1 0,-2 0 2 15,1-1 0-15,-3 3-1 0,0 0 1 0,0-1-1 16,-1 2 1-16,1-1 0 0,-2-1 0 16,2 2 0-16,1-1-1 0,-1-1 1 0,2 2-1 15,-4-1 2-15,1-1-2 0,0 1 2 0,-3-3-1 16,3 2 1-16,0-3 1 0,0 1-1 15,2-1 0-15,1 0-1 0,-2-1 0 0,0 1 1 16,1-3 0-16,-1 2-1 0,1 1 0 0,1-1 1 16,-2 1-1-16,1 0 0 0,-1 1 1 0,1 0-2 15,0 2 1-15,-3 0-1 0,0 2 0 0,1 0 1 16,0 0-1-16,-1 1 3 0,-1 1-1 0,3-1 1 16,-1 0-1-16,1-1-1 0,-1 1-1 0,-2-1 2 15,1 1-2-15,0 0 2 16,1-1-2-16,1 0 3 0,-1 0-1 0,2-2 1 15,0 1-2-15,2-2 0 0,-1 1 0 0,1 0 0 16,-1-1 0-16,-1-1 1 0,3 0-2 0,-4-1 3 16,3 1-1-16,1-1 1 0,0 0 1 0,3 0-4 15,-2 0 1-15,0 0-1 0,-3 0 0 0,2 0 1 16,-2 0 1-16,2 0-1 0,-2 0-1 16,2 0-2-16,-2 1 0 0,3-1 0 0,1 0 4 15,0 0-1-15,-1 0 1 0,0 0-2 0,0-1 0 16,-2 1 2-16,2 0-1 0,0-1 1 0,1-1-3 15,0-1-2-15,1-1 2 0,2 1-1 0,-1-1 2 16,3-1 2-16,-2-1 0 0,0 0-3 0,0-1 4 16,-2 0-2-16,3 1 0 0,-2-2-1 15,3 1-1-15,-1-1-3 0,-2 0 3 16,2 1-2-16,0 2 4 0,-3-1-1 0,0 2 0 16,-2 0 0-16,1 0-1 0,-1 1 1 0,1 1-1 15,-1 0-4-15,-1 1 0 0,1 0-2 0,-1 1 3 16,2 0 5-16,-1 0-1 0,0 1 2 0,1-1-1 15,-1 0-1-15,1 0 2 0,-1 0-2 0,1 0-1 16,1-1 0-16,1 1 0 0,-1-2 0 0,3 1 2 16,0-1 0-16,1 1-1 0,0-1 1 15,-1 0 1-15,-2 1-2 0,3-1 2 0,-2 1-2 16,2-1 0-16,0 1 0 0,0-1-1 16,2 1 0-16,-2 0 2 0,2 0-1 0,1 0 2 15,-3 1-2-15,-1 0 2 0,3 0-1 0,-2 1 0 16,-2 0 1-16,1 1-2 0,0 1 0 0,-1-1 0 15,2 2 1-15,1-2 1 0,1 3-1 16,0-1 1-16,0-1 0 0,1 2-1 0,-1-1 2 16,0 1-1-16,2 0 0 0,1-1 0 0,0 1 0 15,1 1-1-15,0-2 0 0,1 0 0 0,1-1 3 16,2 1-1-16,1-2 1 0,1 2-2 0,-1-2-1 16,0 1 0-16,-1-1 0 0,2 1 1 0,1 0 1 15,1 0-1-15,1-1 1 0,0-1-2 16,0 2 0-16,3-2 0 0,0 0 0 15,0 1 0-15,2 0 0 0,-1 0 0 0,2 1-1 16,-1-2 1-16,3 1 0 0,-1-1 1 0,-1 2 0 16,3-2-1-16,-1 1 2 0,0 0 0 0,0-1 0 15,1 0 1-15,1 0 0 0,0-1 0 0,2 0 0 16,-1 1-1-16,1-1-1 0,1 0 0 0,0-1-1 16,0 1-1-16,2 0 2 0,0 0-1 0,-1 0-1 15,3 0 1-15,0 0-1 0,-1 0 1 16,3 1 1-16,-1 1-1 0,18-2 1 0,-31 1-1 15,31-1-1-15,-28 1 1 0,28-1 0 0,-24 1-2 16,24-1 1-16,-19 3-7 0,19-3-7 16,0 0-13-16,-21-3-24 0,21 3-44 0,0 0-77 15,0 0-126-15,0 0-260 0,7-23 51 0,-7 23 483 16</inkml:trace>
  <inkml:trace contextRef="#ctx0" brushRef="#br2" timeOffset="48556.5895">789 11259 740 0,'0'0'98'0,"0"0"-12"0,-15-23-19 16,15 23-5-16,0 0 4 0,0 0-5 0,0 0-11 15,0 0-9-15,0 0-11 0,0 0-11 0,0 0-9 16,0 0-5-16,0 0-3 0,0 0-3 0,0 0-1 16,0 0 1-16,-17 15 2 0,17-15 9 0,-8 29 4 15,4-6 9-15,-2 2-4 0,2 7 2 16,-3 1 8-16,1 6-29 0,-2 0 27 0,0 6-25 16,-1-2 7-16,0 3 10 0,-2-1-12 0,1 0 11 15,1-3-10-15,0-2 8 0,-1-5-11 0,4-5 5 16,1-4-10-16,3-6 4 0,2-20-5 15,0 28 1-15,0-28-2 0,0 0 0 0,10 17 1 16,-10-17 0-16,0 0 0 0,0 0 1 16,0 0 2-16,0 0 3 0,20-15 7 0,-20 15-1 15,11-27 6-15,-3 5-8 0,-2-8 1 0,1-4-10 16,-1-5 5-16,1-3-8 0,1-2 8 0,-1-2-8 16,-2 3 8-16,-1-1-9 0,-3 1-9 0,-1 3 26 15,-1 0-23-15,-1 3 26 0,0 2-6 0,-1 4-8 16,0 2 12-16,0 6-6 0,0 4 5 15,3 19-6-15,-5-23-2 0,5 23-2 16,0 0 0-16,0 0 0 0,0 0-2 0,0 0-3 16,0 0-1-16,0 0 0 0,0 0 1 0,0 0 3 15,0 0-1-15,16 26 3 0,-16-26-4 0,18 28 3 16,-18-28-3-16,23 29 4 0,-23-29-4 0,24 27 2 16,-24-27-2-16,32 20 2 0,-14-11-1 0,2-1 1 15,-1-3 0-15,1-1 0 0,-1-2-2 0,1-2 2 16,0-1-1-16,-2-2 0 0,1-1 5 15,0-2-1-15,-2-3 0 0,3-1 1 0,-3-1-1 16,0-1-3-16,0-3 8 0,-17 15-3 0,30-33 6 16,-30 33-3-16,28-33 1 0,-28 33-8 0,22-25 3 15,-22 25-4-15,0 0 2 0,17-17-2 16,-17 17 1-16,0 0 0 0,0 0-1 0,0 0 1 16,0 0-2-16,2 22 2 0,0-4-2 15,-1 7 5-15,-2 9-7 0,1 6 8 0,-4 4 6 16,0 2-21-16,-1-2 22 0,1 2-24 0,-1-3 8 15,1-2 7-15,3-4-8 0,1-4 7 0,1-4-7 16,3-6-3-16,2-1-16 0,0-5-11 0,6 0-31 16,-12-17-15-16,27 23-19 0,-27-23-36 0,36 10-61 15,-36-10-85-15,22-17-208 0,5 20 86 0,-17-22 403 16</inkml:trace>
  <inkml:trace contextRef="#ctx0" brushRef="#br2" timeOffset="49197.2295">1446 11638 739 0,'0'0'130'0,"0"0"-53"0,0 0 7 15,0 0 0-15,14-17 5 0,-14 17-11 16,20-3-21-16,-20 3-15 0,19 0-13 0,-19 0-6 16,20-1-6-16,-20 1-5 0,25-5 5 0,-25 5 3 15,27-11 1-15,-27 11 0 0,27-14-8 0,-27 14-7 16,29-22 3-16,-12 10-1 0,-17 12 3 15,28-26-3-15,-28 26-1 0,14-23-5 0,-14 23 9 16,5-17 3-16,-5 17 5 0,0 0-2 0,-8-17-3 16,8 17-5-16,0 0-2 0,-24-10-3 0,24 10-2 15,-28 0 0-15,9 2 1 0,2 4 4 0,-5 2 1 16,1 3 6-16,-4 1 0 0,2 2 5 0,0 1-3 16,1 0 2-16,1 0-3 15,21-15-1-15,-31 30-3 0,31-30 0 0,-17 27-7 16,17-27 1-16,-6 20-5 0,6-20 1 0,3 22-3 15,-3-22 4-15,17 29-4 0,-17-29 1 0,31 27 0 16,-13-15 1-16,3-2-3 0,1-2 1 0,3-1-7 16,1-3-5-16,2 1-12 0,-2-5-10 0,7 2-9 15,-4-6-12-15,8 4-15 0,-8-13-23 0,15 14-92 16,-17-22-14-16,20 16-24 0,-15-15-111 16,-1-11-52-16,19 15 226 0</inkml:trace>
  <inkml:trace contextRef="#ctx0" brushRef="#br2" timeOffset="49431.611">2194 10859 1293 0,'-25'7'161'0,"25"-7"-115"16,-22 34-16-16,15-7 3 0,-3-1-7 0,4 9 7 15,-5 4-16-15,4 8 3 0,-1 3-12 0,1 2 8 16,4 2-15-16,2-2 8 0,3 3-13 0,2 0-6 15,1 1 21-15,2-3-22 0,-1-2 21 0,2-4-14 16,2-3-15-16,-3-7-6 0,6-1-25 16,-6-9-7-16,9 3-42 0,-16-30-82 0,22 35-39 15,-22-35-81-15,0 0-169 0,28 15 208 0,-31-35 262 16</inkml:trace>
  <inkml:trace contextRef="#ctx0" brushRef="#br2" timeOffset="49634.743">1965 11444 1537 0,'0'0'63'0,"-29"16"-21"0,29-16-13 0,-17 12-11 15,17-12-3-15,0 0-8 0,0 0-4 0,10 22-4 16,-10-22 2-16,26 17-2 0,-5-10 2 0,3-2-2 16,4-4 1-16,4-2-1 0,3-3-1 0,5-1-11 15,0-5-14-15,9 3-19 0,-4-9-28 16,10 10-23-16,-10-13-5 0,14 15-51 15,-14-16-20-15,16 14-49 0,-10-7-67 0,-5-9-74 16,14 26 213-16,-30-24 150 0</inkml:trace>
  <inkml:trace contextRef="#ctx0" brushRef="#br2" timeOffset="50025.3745">2843 11418 1100 0,'-27'-6'149'0,"27"6"-48"0,-35 6-29 0,35-6 6 16,-39 9 4-16,21 1-47 0,-6-3 20 0,3 5-40 15,-5 2 13-15,4 4 3 0,-2-2-7 0,2 3 4 16,-1 0-7-16,4 3 4 0,-2 1-8 16,4 1 4-16,2-1-8 0,3 1-1 0,4-2-6 15,3-1-1-15,2-2-4 0,3-19 1 0,4 27-4 16,-4-27 3-16,16 17-3 0,-16-17 2 16,29 10-1-16,-8-6 0 0,1-4 2 0,2-4-1 15,3-2 2-15,-2-6-1 0,3-2 1 0,0-4-4 16,1-4 3-16,-2-1-3 0,-3-1 4 0,0 0-5 15,-6 1 5-15,-1 0-5 0,-5 2 5 0,-2 3-3 16,-3 1 2-16,-7 17-2 0,7-27 2 0,-7 27-2 16,0 0 3-16,0-17 0 0,0 17 2 15,0 0-2-15,0 0-3 0,0 0 0 16,0 0-3-16,-9 23 2 0,5-6-2 0,0 7 5 16,1 4-5-16,-1 1 6 0,3-1-6 0,1-2 3 15,2-2-11-15,1-4-3 0,4-2-10 0,-7-18-2 16,19 23-4-16,-19-23-2 0,31 8-6 0,-13-13-12 15,10 0-21-15,-5-18-33 0,16 8-83 0,-16-28-110 16,14-2-231-16,8 7 45 0,-13-24 484 16</inkml:trace>
  <inkml:trace contextRef="#ctx0" brushRef="#br2" timeOffset="50197.254">3370 10928 1551 0,'-20'19'81'16,"7"13"-25"-16,-4 3-13 0,6 12 0 15,-5 2-16-15,1 10 4 0,0 0-16 16,4 0 6-16,1 3-16 0,5-2-7 0,3-3 11 16,2-5-20-16,4-5 3 0,1-6-15 0,9 0-28 15,-5-12-22-15,12 10-79 0,-14-22-28 0,21 18-79 16,-18-12-232-16,7-16 17 0,16 13 317 0</inkml:trace>
  <inkml:trace contextRef="#ctx0" brushRef="#br2" timeOffset="50812.7547">4747 11268 1089 0,'0'0'262'16,"0"0"-169"-16,0 0-33 0,0 0-9 0,0 0-5 15,0 0-5-15,0 0-13 0,0 0-12 16,0 0-9-16,0 0-3 0,-6 23-5 0,6-23 2 15,-4 35-2-15,0-9 5 0,-1 5-7 16,1 2-9-16,0 3 26 0,-1 0-27 0,1 0 26 16,-1 0-10-16,1-1-12 0,1-4-3 0,3 1-29 15,-3-9-8-15,8 4-21 0,-5-27-23 0,10 40-46 16,-10-40-75-16,11 23-74 0,-11-23-143 0,0 0 76 16,21 13 355-16</inkml:trace>
  <inkml:trace contextRef="#ctx0" brushRef="#br2" timeOffset="51000.2558">4578 11462 1439 0,'-31'-17'123'15,"31"17"-48"-15,-24 5-3 0,24-5-13 0,0 0-17 16,0 0-13-16,0 0-19 0,0 0-4 0,1 18-7 16,-1-18 1-16,24 13 0 0,-4-9 0 0,6-4 0 15,5-3-9-15,8-4-13 0,2-8-5 16,12 4-60-16,-4-13-10 0,19 17-127 0,-18-22-174 15,12 7-137-15,6 7 81 0,-16-15 454 0</inkml:trace>
  <inkml:trace contextRef="#ctx0" brushRef="#br2" timeOffset="51565.3375">6158 11090 1267 0,'-11'17'55'15,"11"-17"-27"-15,-28 13 2 0,11-6 3 0,1 10 2 16,-4-3-3-16,2 9 2 0,-6-4-4 16,5 6 12-16,-5 0-3 0,4 6 5 0,-3 0-7 15,4 8 7-15,-2-4-10 0,4 5-15 0,1 0 19 16,5 0-29-16,3-1 18 0,4-2-11 0,5-3-13 15,4-3 5-15,5-2-7 0,4-2 3 16,5-4-5-16,4-4 5 0,5-4-5 0,3-5 4 16,7-7 2-16,6-3 0 0,3-7 2 0,4-8-3 15,2-5 0-15,0-7-4 0,2-4 6 0,-2-4-7 16,-3-5 7-16,-7-2-9 0,-6-4-7 0,-6 0 21 16,-6-2-22-16,-4 3 22 0,-8 0-5 0,-5 2-8 15,-7 5 8-15,-5 1-8 0,-4 1 7 16,-6 4-7-16,-4 0 5 0,-4 3-7 15,-3 6 0-15,-3 4-8 0,0 5 0 0,-4 5-2 16,-1 5 3-16,1 4 0 0,-1 7 1 0,2 5 1 16,3 5-6-16,2 5 0 0,2 8-13 0,3-1-8 15,8 8-33-15,-2-9-32 0,19 13-88 0,-13-23-115 16,12 10-229-16,16 2 20 0,-19-30 442 0</inkml:trace>
  <inkml:trace contextRef="#ctx0" brushRef="#br2" timeOffset="52096.5967">7216 11378 1129 0,'-42'13'100'0,"42"-13"-83"0,-26 21 10 15,26-21-11-15,-31 29 18 0,13-9-34 0,-3 1 7 16,-6 3-17-16,0 0 10 0,-3 4 9 0,-1 1-6 15,1 0 13-15,-2-1 1 0,4 2 9 0,-2-6-5 16,3 3 1-16,2-4-14 0,4-4 1 16,3-3-9-16,18-16 1 0,-21 17-21 0,21-17-38 15,0 0-32-15,0 0-23 0,0 0 0 0,4-32 19 16,-4 32 24-16,22-40 12 0,-9 16 10 0,0-2 9 16,2-1 14-16,-4 0 8 0,0 1 42 0,-4 2 32 15,-5-2 44-15,-2 26 19 0,0-35 18 16,0 35-18-16,-7-19-7 0,7 19-14 0,0 0-11 15,0 0-11-15,0 0-15 0,0 0-14 16,0 0-22-16,0 0-12 0,0 0-10 0,0 0-3 16,0 0-2-16,-1 22 4 0,1-22-3 0,21 23 2 15,-21-23-3-15,34 23 2 0,-12-14-3 0,2-1-7 16,6-1-11-16,2-5-14 0,7 5-25 0,-4-9-18 16,9 10-37-16,-14-15-43 0,18 17-79 0,-17-11-146 15,2-8-95-15,15 16 241 0</inkml:trace>
  <inkml:trace contextRef="#ctx0" brushRef="#br2" timeOffset="52565.3619">7512 11381 820 0,'-26'3'502'0,"26"-3"-429"15,-23 5-24-15,23-5-4 0,-21 14-5 0,21-14 7 16,-20 24-37-16,8-7 35 0,3 7-27 0,-2-2 15 15,4 6 5-15,-3-4-12 0,5 2 5 0,-1-2-11 16,5-1 0-16,1-3-9 0,4-2-2 0,-4-18-6 16,13 30 1-16,-13-30-4 0,23 19 2 0,-23-19-1 15,33 8 0-15,-12-9 0 0,-1-1 0 0,2-6 1 16,0-4-2-16,1-2 3 0,0-4-3 16,0-3 3-16,0-1-4 0,-1-2 4 15,0-1-5-15,-2 1 5 0,-3 1-5 0,-4-2 5 16,-1 2-5-16,-1 4-10 0,-3 2 28 0,-8 17-30 15,12-20 30-15,-12 20-14 0,0 0-1 0,0 0 3 16,0 0-1-16,0 0-2 0,0 0 0 0,0 0-4 16,0 0-15-16,-4 35 31 0,-1-7-27 0,-1 5 26 15,-1 6-7-15,-1 3-8 0,0 3 10 16,1 6-11-16,-2 3 9 0,1 3-11 0,-1 1 13 16,1 0-13-16,-1-2 13 0,-1 0 3 0,-1-4-21 15,0-4 26-15,2-3-21 0,-3-5 10 0,-1-5 8 16,1-3-5-16,0-3 8 0,-1-4-3 15,-2-4 6-15,-1-4-8 0,16-17 1 0,-30 26-5 16,30-26-1-16,-27 9-3 0,27-9-4 16,-23-3-5-16,23 3-7 0,-23-17-10 0,23 17-11 15,-19-30-14-15,5 4-22 0,12 7-28 0,-10-18-58 16,20 21-109-16,-20-11-229 0,12-11-43 0,10 11 306 16</inkml:trace>
  <inkml:trace contextRef="#ctx0" brushRef="#br2" timeOffset="53424.7737">8451 11468 759 0,'0'0'249'0,"-25"-3"-180"0,25 3-18 15,-16-17 12-15,16 17 9 0,-21-16 1 0,21 16-10 16,-28-14-25-16,28 14 11 0,-37-14-18 15,19 12 11-15,-8-5 1 0,4 4 0 0,-4-2-4 16,1 7-4-16,0-4-2 0,1 5-4 0,-2 0 0 16,2 4-1-16,-3 1-5 0,3 3-21 0,-2 2 27 15,2 5-25-15,-1 3 25 0,2 3-8 16,3 0-7-16,3-1-1 0,2 0-7 0,4 0 0 16,3 0-6-16,1-1 4 0,6-3-6 0,2-1 5 15,-1-18-3-15,15 28 0 0,-15-28-1 0,29 21 3 16,-9-14-3-16,2-2-2 0,3-5-1 0,6-3-1 15,-1-4 3-15,4-4 3 0,-1-3 2 0,0-3-3 16,1-2 2-16,-4-3-4 0,0 0 4 16,-3 0-3-16,-2-2 3 0,-4 2-3 15,-2 1 2-15,-5 0-2 0,-4 0 2 0,-3 3-2 16,-2 1-8-16,-5 17 23 0,3-26-22 0,-3 26 23 16,-5-22-14-16,5 22-1 0,0 0 0 0,-11-17-1 15,11 17 2-15,0 0-3 0,0 0-2 0,-18 11 0 16,18-11-1-16,-14 31-11 0,7-5 25 0,-2 9-21 15,0 6 21-15,0 5-5 0,2 7-9 16,-2 4 12-16,2 3-12 0,-1 6 11 0,-2 0-11 16,0 2 10-16,0-3 4 0,2 1-13 0,-3-6 16 15,1-1-17-15,0-3 4 0,-1-2 10 0,1-4-7 16,-1-4 10-16,-3-7-5 0,2-4 3 16,-1-8-3-16,1-2 3 0,1-8-8 0,11-17-2 15,-20 19 0-15,20-19 0 0,-17 5 0 0,17-5 0 16,-23-9 0-16,23 9 0 0,-32-28 0 15,14 6-12-15,2-5-7 0,0-6-9 0,6-1-8 16,-3-6-13-16,6 3-4 0,-4-7-24 0,10 7-16 16,-11-15-49-16,19 18-62 0,-19-20-89 0,16 8-221 15,6 12 42-15,-8-16 418 0</inkml:trace>
  <inkml:trace contextRef="#ctx0" brushRef="#br2" timeOffset="53862.284">8571 11635 1617 0,'0'0'52'0,"0"0"-29"15,0 0-10-15,0 0-3 0,0 0-2 0,0 0 4 16,1-18 4-16,-1 18-2 0,21-20-1 0,-4 6-11 15,1 0 1-15,4-2-6 0,1 0 3 0,0 1 0 16,-1-1 2-16,0 0-3 0,0 1 3 0,-3-1-3 16,-2 1-12-16,-17 15 31 0,24-23-29 15,-24 23 38-15,13-18-10 0,-13 18 2 16,0 0 6-16,0-23-10 0,0 23-2 0,0 0-6 16,-23-22-1-16,23 22-3 0,-26-7 0 0,26 7-1 15,-35 1-1-15,16 4 1 0,-3 2 1 0,0 4 4 16,-1 4 4-16,0 2-13 0,-1 2 25 0,4 7-23 15,0-1 18-15,1 5-7 0,2 0-6 0,1-1 2 16,4-1-5-16,3-2 2 0,6-3-5 16,3-2 3-16,3-4-5 0,5 0 3 0,-8-17-4 15,25 26 2-15,-7-18-3 0,4-2-2 0,6-6-7 16,3-3-7-16,4-5-6 0,5-5-13 0,3 0-7 16,-4-8-21-16,9 7-22 0,-11-13-28 15,11 14-22-15,-15-18-28 0,12 18-27 0,-18-13-10 16,9 10-46-16,-6 1-34 0,-16-13-30 0,19 21 315 15</inkml:trace>
  <inkml:trace contextRef="#ctx0" brushRef="#br2" timeOffset="54143.5458">9160 11459 972 0,'-17'-3'201'0,"17"3"-82"0,-24 17-10 15,18 0-33-15,-11-8-5 0,10 9-10 0,7-18-17 16,-23 31-4-16,23-31-11 0,-20 32 1 0,20-32-8 16,-13 34 2-16,13-34-7 0,-8 30 3 0,8-30-7 15,-4 22 0-15,4-22-4 0,0 0-2 16,1 18-3-16,-1-18-1 0,0 0-1 15,0 0 0-15,0 0 1 0,17-1 1 0,-17 1 6 16,0 0 2-16,23-23 2 0,-23 23 0 0,22-29-2 16,-11 10-5-16,1 0 0 0,0 0-4 0,-1-1 2 15,3 1-4-15,-2 1 3 0,1 1-4 0,-13 17 2 16,25-28-2-16,-25 28 1 0,20-16 0 0,-20 16-2 16,0 0 1-16,22-2-2 0,-22 2-3 15,0 0 5-15,23 21-4 0,-13-5 1 0,-1 4 5 16,0 3-13-16,-1 1 3 0,0 4-14 0,-2-2-7 15,4 3-17-15,-3-4-17 0,9 7-52 0,-16-32-98 16,32 34-322-16,-13-16-43 0,-1-8 224 16</inkml:trace>
  <inkml:trace contextRef="#ctx0" brushRef="#br2" timeOffset="55662.3582">10491 11587 707 0,'0'0'59'0,"11"17"-51"0,-11-17 0 0,0 0 13 16,17 6 8-16,-17-6 13 0,23 1 3 0,-23-1-1 15,33-3 0-15,-16-2 1 0,6 2 0 0,-2-3 8 16,6 4 1-16,-4-5-3 0,7 4-10 0,-3-2-11 16,3 3-11-16,0-2-4 0,0 2-3 15,-2-1 0-15,1 3-1 0,-1 0-1 0,1 2-1 16,-1-2-3-16,0 2 0 0,1-1-3 16,1 2-2-16,0 0 2 0,2 0-1 0,-2-1 1 15,2 1 0-15,0-1-2 0,3-1 2 0,-1 0-1 16,2 1 2-16,1-4 4 0,1 2 2 0,1-1 3 15,3 1 1-15,-2-1 1 0,1 1 0 0,1-2 0 16,0 2-1-16,1-3-1 0,2 4 2 0,-2-2-1 16,2 2-1-16,0 1-3 0,0 0-5 15,0 0-2-15,-1 2 0 0,0 0 0 0,1 0 0 16,-1 1-1-16,-2-1 0 0,0 2-1 0,-2-1 1 16,1 0-1-16,1 0 1 0,1-3 3 15,4 0 1-15,-2-2 2 0,4 2 4 0,-1-5-2 16,3 2 3-16,-2-4-3 0,4 1-1 0,-3 0-1 15,0-1-1-15,0-1 1 0,-1 1-4 0,3-1 4 16,-1 1-2-16,0 0 0 0,0 2-2 16,-1-2 0-16,-2 1-2 0,2 0-1 0,-1 2 1 15,-2 0-2-15,-1 2 1 0,-1-3-1 0,-2 3 0 16,-2 0 1-16,0 0-1 0,1 1-1 0,1-2-1 16,-2 1 1-16,3-1-1 0,-4 0 3 0,1-2 0 15,2 1 0-15,-1 0-1 0,1-2 0 0,0 0 0 16,-1 1 1-16,-1-2-1 0,1 0 1 15,-2 0-1-15,2-1 1 0,0 0 0 16,-1 1 2-16,1-1-2 0,-2 0 1 0,1 2-2 16,-1 0 0-16,-1 1 0 0,-2 1 1 0,-2 1 0 15,-1-1-1-15,-3 2-1 0,-4 2 1 0,-4-1 0 16,-3 0-1-16,-3 1 2 0,-17-2-1 0,23 6-1 16,-23-6 0-16,0 0 0 0,0 0 2 0,0 0 4 15,0 0 7-15,0 0 3 0,0 0-2 16,0 0-2-16,0 0-7 0,-22 8-2 0,22-8-1 15,-26-4 0-15,26 4 1 0,-27-7-2 0,27 7 2 16,-31-11-2-16,14 3 1 0,17 8-1 0,-34-17-13 16,15 7 13-16,-1 1-13 0,-2 1 30 15,3-2-15-15,-3 2 15 0,0-1-13 0,0 3-1 16,-2-1 3-16,1 1-1 0,0 1 0 0,-1-1-3 16,1 1 2-16,0 2-3 0,1-1 1 15,3 2 1-15,1-2 0 0,18 4 1 0,-31-6 1 16,31 6 1-16,-20-6 0 0,20 6 0 0,0 0-2 15,0 0-2-15,0 0-1 0,0 0-2 0,0 0 1 16,6-23-1-16,-6 23 1 0,30-17 1 0,-8 7 0 16,2 1-1-16,5 0 0 0,6 1-2 0,1 2 2 15,2 1 0-15,2 2 1 0,0 2-1 16,0 2-1-16,-1 3 1 0,0 2-2 16,-4 1 4-16,-3 2-3 0,-3 0 2 0,-1 4-2 15,-4 0 1-15,-1 1-2 0,-1 1 3 0,-3 2-3 16,-2 0 4-16,-3 2-4 0,-3-1-11 0,-1 2 25 15,0 0-25-15,-3-2 26 0,-2 2-10 0,-2-3-1 16,-3-17 5-16,2 31-3 0,-2-31 5 0,-7 28-5 16,7-28 4-16,-14 30-3 0,14-30 3 15,-26 28-5-15,9-15 2 0,-3-1-4 0,-2 2 0 16,-5-1-1-16,0 0 3 0,-4 0-1 0,-2 0 5 16,-1-1-1-16,-2-1 2 0,-1-1-2 0,2-1-1 15,0 1-3-15,4-2 0 0,0-3-2 0,6 1 1 16,3-1-1-16,5-3-2 0,17-2-5 15,-19 3-7-15,19-3-12 0,0 0-12 0,0 0-22 16,0 0-23-16,0 0-29 0,0 0-55 16,24-4-140-16,-6-6-246 0,4-3 34 0,12 8 374 15</inkml:trace>
  <inkml:trace contextRef="#ctx0" brushRef="#br2" timeOffset="56687.2401">15887 11178 1202 0,'0'0'81'16,"5"-28"-42"-16,-5 28-7 0,11-20-2 16,-11 20 8-16,0 0 15 0,0 0 7 0,0 0-3 15,0 0-12-15,0 0-12 0,-6 29-14 0,3-7 2 16,-4 2-3-16,2 5 6 0,-3 3-6 0,-2 4 5 15,-2 0-8-15,0 4-14 0,0 1 23 0,-1 1-25 16,0 1 25-16,0 0-9 0,-1-3-8 16,2 0 8-16,-1-3-12 0,2 0 8 0,0-7-6 15,1-4 4-15,2-5-3 0,8-21 2 0,-9 24-6 16,9-24 0-16,0 0-4 0,0 0 2 0,0 0-1 16,0 0 0-16,0 0 3 0,0 0-2 0,14-31 3 15,-6 5-2-15,4-7 4 0,0-7-7 0,4-6 7 16,1-3-8-16,1 0-4 0,2-1 20 15,-1 1-19-15,-2 0 18 0,0 3-7 16,-3 3-9-16,-2 3 10 0,-1 2-9 0,-1 2 7 16,-2 5-6-16,-1 5 4 0,-2 7-2 0,-5 19 1 15,0 0 1-15,0 0 0 0,0 0-1 0,0 0-1 16,0 0-1-16,0 0-1 0,0 0 2 0,0 0-2 16,6 30 4-16,-3-12-5 0,0-1 4 0,2 1-2 15,-5-18 2-15,15 32-2 0,-15-32 2 16,27 24-2-16,-9-14 4 0,3-4-1 0,2-3 2 15,3-3 3-15,4-2 0 0,1-4 4 16,6-4-1-16,0-2 0 0,2-4-2 0,-2-1-1 16,-3-2-6-16,-3-3 5 0,-4 3-4 0,-4 0 1 15,-3 0-3-15,-20 19 0 0,25-24 0 0,-25 24 0 16,0 0 0-16,0 0 0 0,19-16 0 0,-19 16 0 16,0 0 0-16,0 0 0 0,0 0 0 15,0 0 0-15,-10 30 0 0,3-9 0 0,0 8 0 16,-1 6 0-16,2 2 0 0,1-1 0 0,-1 1 0 15,4 1 0-15,-2 1 0 0,3-3 0 0,2 0 0 16,1-1-4-16,1-3-25 0,4-1 13 0,-2-5-11 16,6-1-17-16,-3-6-16 0,12 3-34 0,-20-22-42 15,40 28-86-15,-40-28-134 0,32-4-188 0,-3 7 62 16,-10-20 450-16</inkml:trace>
  <inkml:trace contextRef="#ctx0" brushRef="#br2" timeOffset="57062.2524">16776 11357 1270 0,'-24'33'275'0,"-5"-27"-166"0,29-6-82 0,0 0-19 16,-16 23 2-16,16-23 0 0,0 0-16 0,13 18 38 16,-13-18-31-16,26 10 35 0,-9-5-17 0,3-5-5 15,5 0-2-15,3-4-19 0,2 0 13 16,2-2-18-16,1 0 30 0,-2-2-15 0,0-2 14 15,-2 0-15-15,-4-1-2 0,-3 1 2 0,-3-1-3 16,-19 11 4-16,25-22 0 0,-25 22 6 16,12-21 1-16,-12 21 5 0,-3-20-4 0,3 20 0 15,-13-23-6-15,13 23-2 0,-19-22-2 0,19 22 2 16,-29-16-1-16,11 13 2 0,0 2 1 0,-1 1 0 16,1 4 4-16,-3 2 0 0,2 5 1 0,-2 5-1 15,2 2 1-15,-1 5-3 0,1 1 4 0,-1 3-5 16,3 1-11-16,4 1 19 0,1 1-24 0,6 0 21 15,1 2-6-15,5-3-8 16,2-4 4-16,4-1-2 0,5-6-2 0,6-1-2 16,5-5 0-16,5-4-7 0,3-7-4 0,8-4-8 15,2-7-12-15,11-5-14 0,1-12-26 0,9 6-26 16,-6-22-47-16,19 20-96 0,-23-19-202 0,11 0-65 16,3 12 177-16</inkml:trace>
  <inkml:trace contextRef="#ctx0" brushRef="#br2" timeOffset="57312.2554">17807 10791 1752 0,'0'0'54'0,"-24"30"-50"0,13-10 31 16,5 2-6-16,-2 1-12 0,0 4 5 15,-1 2-5-15,1 3 3 0,0 2-10 0,0 4 2 16,0 5-11-16,-2 3 6 0,2 3-7 0,-2 1 5 15,3-1-10-15,-3 1 8 0,-1 1-1 0,-2-2-17 16,2 1 9-16,-3-5-24 0,5-1 2 0,-2-7-3 16,6 0-28-16,-4-11-14 0,10 4-22 0,-1-30-26 15,5 36-73-15,-5-36-347 0,0 0 16 0,22 15 259 16</inkml:trace>
  <inkml:trace contextRef="#ctx0" brushRef="#br2" timeOffset="57499.7627">17479 11192 1464 0,'-25'-10'358'15,"25"10"-262"-15,-24 12-62 0,24-12-13 0,0 0-8 16,0 0-6-16,0 0-5 0,0 0-1 0,22 14 1 16,-1-11-1-16,6-3-1 0,4-1 0 0,6-2-4 15,2-2-12-15,5 3-21 0,-2-5-24 0,8 8-25 16,-6-11-21-16,12 13-12 0,-11-13-6 0,18 18-53 15,-19-17-67-15,13 9-231 0,4 11 15 16,-16-17 378-16</inkml:trace>
  <inkml:trace contextRef="#ctx0" brushRef="#br2" timeOffset="57921.6633">18497 11317 1216 0,'-38'-8'149'15,"15"10"-57"-15,-12-10-5 0,8 10-11 16,-9-5-14-16,5 5-9 0,-5-1-5 0,4 5 0 16,-4 1-1-16,3 4-5 0,-1 1-8 0,5 5-5 15,-1 2-8-15,6 1-4 0,1 1-8 0,2 2-12 16,6-2 19-16,2 2-21 0,5-1 14 16,3-1-9-16,5-4 0 0,0-17 0 0,10 25 0 15,-10-25 0-15,28 17 0 0,-9-12 0 16,7-5 0-16,3-5 0 0,2-5 0 0,7-4 0 15,1-6 0-15,1-1 0 0,-1-6 0 0,-4 0 0 16,-2 0 0-16,-1-1 0 0,-9 4 0 0,-2 1 0 16,-7 3 0-16,-3 2 0 0,-11 18 0 0,15-25 0 15,-15 25 0-15,0 0 0 0,0 0 0 0,0 0 0 16,0 0 0-16,0 0 0 0,0 0 0 0,0 0 0 16,-23 15 0-16,11 6 0 0,-1 4 0 15,0 3 0-15,0 3 0 0,0-1 0 0,4 0 0 16,1-2 0-16,4-4 0 0,4-5 0 15,4-2 0-15,-4-17 0 0,21 22-16 0,-21-22-12 16,38 6-7-16,-15-13-13 0,9-3-12 0,-2-13-30 16,14 6-37-16,-14-23-63 0,27 17-103 0,-21-15-183 15,9-8-14-15,7 13 297 0</inkml:trace>
  <inkml:trace contextRef="#ctx0" brushRef="#br2" timeOffset="58077.8976">18946 10858 1326 0,'-14'25'365'0,"-20"-19"-238"15,34-6-56-15,-31 33-22 0,16-9-6 0,-1 3-18 16,0 5-1-16,-1 5-9 0,2 6-13 16,-4 3-2-16,5 2 0 0,-1 3 0 15,3-2 0-15,6 0 0 0,-1-3 0 0,5-1-7 16,1-5-36-16,5 1-1 0,1-8-41 0,11 5-31 16,-13-21-90-16,26 9-338 0,-15-3-25 0,0-7 137 15</inkml:trace>
  <inkml:trace contextRef="#ctx0" brushRef="#br2" timeOffset="58796.6666">20429 11088 1065 0,'-31'-22'149'0,"31"22"-85"0,-23-5 5 15,23 5 7-15,-25-3 4 0,25 3-10 0,-31 2-13 16,14 1-6-16,-5-3-6 0,5 5-2 16,-5-2-5-16,2 4-1 0,1-1-3 0,0 7-2 15,-2 0-5-15,1 6-1 0,-1 1-4 0,4 3 0 16,-2 5-9-16,2 1 2 0,1 4-9 16,3 1 0-16,2 1-6 0,4 0 0 0,3-4 0 15,4-1 0-15,5-3 0 0,2-3 0 0,4-2 0 16,4-3 0-16,2-3 0 0,4-3 0 0,0-4 0 15,6-3 0-15,2-5 0 0,2-5 0 0,4-4 0 16,2-5 0-16,1-8 0 0,3-6 0 0,-2-8 0 16,-1-2 0-16,-1-4 0 0,-3-2 0 15,-2 1 0-15,-4-1 0 0,-5-1 0 16,-4 2 0-16,-6-1 0 0,-2 3 0 0,-7 3 0 16,-4 4 0-16,-4 3 0 0,-5 2 0 0,-2 5 0 15,-5 4 0-15,-4 6 0 0,-1 4 0 0,-5 7 0 16,-3 5 0-16,-3 8 0 0,-1 4 0 0,-1 5 0 15,2 5 0-15,0 1 0 0,2 2 0 0,4 1 0 16,5 0-8-16,8 0-29 0,3-5-12 16,13 4-28-16,-3-28-29 0,24 44-72 0,-24-44-121 15,35 13-265-15,2-5 23 0,-2-13 354 0</inkml:trace>
  <inkml:trace contextRef="#ctx0" brushRef="#br2" timeOffset="59077.9489">21200 11117 1472 0,'0'0'100'15,"-24"12"-39"-15,24-12-10 0,-27 20-16 16,27-20-10-16,-32 29-12 0,12-9 0 0,-2 1-7 15,-2 6 2-15,-3 1-7 0,-2 3 4 0,-5 5-8 16,-1 2-10-16,-3 2 25 0,-1 2-24 16,1-2 25-16,1-1-9 0,3-3-12 0,1-6 2 15,6-2-16-15,3-9-6 0,10-2-26 0,14-17-25 16,-11 17-75-16,11-17-79 0,0 0-143 0,17-20-120 16,-11-7 162-16,25 13 334 0</inkml:trace>
  <inkml:trace contextRef="#ctx0" brushRef="#br2" timeOffset="59234.2116">20815 11221 1176 0,'-17'-17'344'0,"17"17"-197"0,-23 4-55 16,23-4-24-16,-22 11-20 0,22-11-15 0,-16 20-13 15,16-20-5-15,-10 30-5 0,10-11-3 16,3 1-6-16,4 0 2 0,3 0-6 16,4 0 6-16,6-2-7 0,4 0 2 0,4 1-13 15,4-6-23-15,7 3 8 0,-3-9-47 0,10 6 2 16,-9-14-48-16,16 19-94 0,-21-19-190 0,11 1-143 15,4 7 125-15,-13-20 425 0</inkml:trace>
  <inkml:trace contextRef="#ctx0" brushRef="#br2" timeOffset="59458.0277">21469 11178 1233 0,'-20'21'289'0,"-1"-15"-209"0,21-6-21 16,-32 30-10-16,19-7-8 0,-5 0-12 15,4 6 3-15,-3 1-9 0,4 3 6 0,-2-2 1 16,4 2-27-16,2-2 20 0,1 0-28 16,3-3 8-16,4-3 1 0,2-5-7 0,4-1-1 0,-5-19-7 15,16 26-7-15,-16-26-11 0,24 12-20 0,-5-8-7 16,-19-4-24-16,43-10-53 0,-29-18-93 0,21 7-278 16,-6-4-18-16,-8-12 236 0</inkml:trace>
  <inkml:trace contextRef="#ctx0" brushRef="#br2" timeOffset="59599.8965">21489 10895 1469 0,'-28'-12'262'0,"9"10"-194"15,0 2-37-15,19 0-17 0,-18 3-17 0,18-3-20 16,0 0-17-16,0 0-21 0,0 0-27 0,20 17-39 16,11 4-99-16,-31-21-169 0,38 13-130 0,-2 6 170 15,-13-16 355-15</inkml:trace>
  <inkml:trace contextRef="#ctx0" brushRef="#br2" timeOffset="60017.1966">21925 11240 1229 0,'-33'7'309'15,"-3"-17"-217"-15,10 9-23 0,-5-5-7 16,6 7-13-16,-4-1-9 0,4 5-2 0,-3 1-4 15,3 5 0-15,0 2-5 0,4 7-3 0,-3-1-8 16,2 7 0-16,1-1-18 0,3 3 0 0,1 1 0 16,4 2 0-16,3 1 0 0,3-1 0 0,3-3 0 15,5-4 0-15,4-4 0 0,5-4 0 16,-10-16 0-16,36 21 0 0,-9-19 0 0,3-4 0 16,3-8 0-16,0-4 0 0,2-8 0 0,2-6 0 15,2-3 0-15,1-7 0 0,1-4 0 0,1-2 0 16,-2 0 0-16,-1-2 0 0,-3 0 0 0,-2 0 0 15,-1-3 0-15,0 1 0 0,-5 0 0 0,-3-1 0 16,-3 6 0 0,-3-1 0-16,-4 2 0 0,-5 6 0 0,-4 4 0 15,-2 10 0-15,-4 22 0 0,-1-18 0 16,1 18 0-16,0 0 0 0,-21 14 0 0,6 6 0 16,-5 10 0-16,-5 9 0 0,-1 7 0 0,-7 1 0 15,2 4 0-15,0 2 0 0,2 3 0 0,3-1 0 16,4-1 0-16,4-5 0 0,7-2 0 0,4-3-27 15,7 0-14-15,1-7-38 0,11 3-4 0,-7-15-49 16,23 15-95-16,-22-16-354 0,17-3 11 16,5 0 264-16</inkml:trace>
  <inkml:trace contextRef="#ctx0" brushRef="#br2" timeOffset="60439.4344">22194 11270 1691 0,'0'0'68'0,"-16"23"-20"0,16-23-7 15,-2 25-10-15,2-25-7 0,8 25-2 0,-8-25-3 16,20 19 2-16,-20-19-2 0,34 13-1 0,-12-10-3 16,0-1-3-16,1-2-4 0,1-3-4 0,0-2-2 15,2-1-2-15,-1-4 2 0,1-1-1 16,-2-2 0-16,-1-2-1 0,-2 0 0 0,-1-2 0 15,-20 17 0-15,29-33-1 0,-29 33 2 0,13-30-3 16,-10 13 2-16,-3 17-1 0,-7-30 1 0,7 30-1 16,-19-27 0-16,19 27-3 0,-35-15 3 15,12 14-2-15,-5 9 3 0,-2 1 2 0,-4 7 0 16,0 3 5-16,-2 3-5 0,-1 5-2 0,-2 2 0 16,4 2 0-16,0 2 0 0,5 1 0 15,4-1 0-15,4 1 0 0,10-5 0 0,3 0 0 16,7-3 0-16,4-2 0 0,4-2 0 0,5-4 0 15,5-1 0-15,7-4 0 0,7-3 0 0,2-4 0 16,9-4 0-16,1-3 0 0,9-4 0 0,-1-3-38 16,6 0-19-16,-4-8-38 0,13 14-80 0,-22-22-228 15,16 11-218-15,-2-3 51 0,-12-9 483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6:14.6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DE0E7CD-79D5-401F-A052-BA822D007292}" emma:medium="tactile" emma:mode="ink">
          <msink:context xmlns:msink="http://schemas.microsoft.com/ink/2010/main" type="writingRegion" rotatedBoundingBox="752,230 25047,214 25053,9198 758,9215"/>
        </emma:interpretation>
      </emma:emma>
    </inkml:annotationXML>
    <inkml:traceGroup>
      <inkml:annotationXML>
        <emma:emma xmlns:emma="http://www.w3.org/2003/04/emma" version="1.0">
          <emma:interpretation id="{5A5DF952-E296-4038-B037-C8C087A4566B}" emma:medium="tactile" emma:mode="ink">
            <msink:context xmlns:msink="http://schemas.microsoft.com/ink/2010/main" type="paragraph" rotatedBoundingBox="1334,217 16122,324 16112,1761 1324,16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370FAC5-F31F-49EB-BBB7-E56917EBE855}" emma:medium="tactile" emma:mode="ink">
              <msink:context xmlns:msink="http://schemas.microsoft.com/ink/2010/main" type="line" rotatedBoundingBox="1334,217 16122,324 16112,1761 1324,1655">
                <msink:destinationLink direction="with" ref="{60CFA6D3-FB4B-4AFE-8FD7-28E35239B3C8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F16BD02-5B3E-4B8C-831E-A770A478B544}" emma:medium="tactile" emma:mode="ink">
                <msink:context xmlns:msink="http://schemas.microsoft.com/ink/2010/main" type="inkWord" rotatedBoundingBox="1347,198 6789,305 6765,1523 1324,1416"/>
              </emma:interpretation>
              <emma:one-of disjunction-type="recognition" id="oneOf0">
                <emma:interpretation id="interp0" emma:lang="en-NZ" emma:confidence="0">
                  <emma:literal>Chemical</emma:literal>
                </emma:interpretation>
                <emma:interpretation id="interp1" emma:lang="en-NZ" emma:confidence="0">
                  <emma:literal>c hemical</emma:literal>
                </emma:interpretation>
                <emma:interpretation id="interp2" emma:lang="en-NZ" emma:confidence="0">
                  <emma:literal>c Lexical</emma:literal>
                </emma:interpretation>
                <emma:interpretation id="interp3" emma:lang="en-NZ" emma:confidence="0">
                  <emma:literal>c heroical</emma:literal>
                </emma:interpretation>
                <emma:interpretation id="interp4" emma:lang="en-NZ" emma:confidence="0">
                  <emma:literal>c lexical</emma:literal>
                </emma:interpretation>
              </emma:one-of>
            </emma:emma>
          </inkml:annotationXML>
          <inkml:trace contextRef="#ctx0" brushRef="#br0">2175 614 426 0,'8'-19'112'0,"-8"19"-66"0,0 0-12 0,6-21-14 15,-6 21-8-15,0 0-2 0,0 0-10 0,11-18 6 16,-11 18 5-16,0 0 15 0,0 0 6 0,0 0 5 15,0 0 5-15,0 0-7 0,0 0 8 0,0 0 1 16,-17-12 1-16,17 12 10 0,0 0-1 16,0 0 4-16,-23-5 0 0,23 5-12 0,-20-1-6 15,20 1-11-15,-25 1 13 0,25-1 3 0,-36 2 5 16,17 1-1-16,-8 1-19 0,0 1-4 0,-2-2-3 16,-1 3 1-16,-3 2-3 0,1-1-5 0,-1 6-4 15,-1 2 0-15,-1 2-1 0,-1 7 0 0,-3 5-4 16,0 0 19-16,-3 5-20 0,2 6-7 0,-2 1 12 15,3 7-25-15,1 0 22 0,4 3 13 0,2 0-17 16,6 2 8-16,5-1-14 0,5-1-13 0,8-4 23 16,7-3-24-16,7-8 23 0,6-2-8 0,8-5-13 15,6-5-3-15,12-5-12 0,3-10-5 16,15-4-8-16,1-16-7 0,17-1-18 0,-1-16-20 16,18-1-21-16,-3-13-10 0,18-4-58 0,-10-10-22 15,12-8-185-15,9 18-28 0,-22-10 391 0</inkml:trace>
          <inkml:trace contextRef="#ctx0" brushRef="#br0" timeOffset="440.1339">2907 258 1031 0,'-3'-29'294'0,"3"29"-257"0,0 0-19 15,0 0 7-15,0 0 11 0,-14 21 7 0,14-21-1 16,-12 32-6-16,3-8-2 0,-1 6-4 16,-5 4 1-16,3 8-6 0,-5 3-8 15,1 11 0-15,-2 4-3 0,-1 3 21 0,-1 4-21 16,1-1-14-16,-3 2 2 0,0 1-21 16,-1-3 20-16,0 0 14 0,-2-6-13 0,6-2-4 0,2-8 20 15,5-9-27-15,4-11 24 0,5-6-13 16,4-7-6-16,-1-17 1 0,10 23-4 0,-10-23 3 15,20 6 0-15,-20-6 3 0,28-6-1 0,-9-2 1 16,1-9 2-16,2-6-1 0,0-7-4 0,0-4 28 16,0-3-27-16,1 1 25 0,-1 0-14 0,-4 2-7 15,-1 4 10-15,-2 4-10 0,-3 5 4 0,-1 4-8 16,-11 17 5-16,12-22-5 0,-12 22 5 0,0 0 2 16,0 0-1-16,0 0 2 0,0 0-3 0,0 0 2 15,8 24-6-15,-5-7 7 0,1 6-6 0,-2 4 4 16,2 3-6-16,-1-1 3 0,2 0-5 0,1 0-22 15,1-1 20-15,3-2-34 0,2 0 16 0,1-7-15 16,5 3-17-16,-18-22-21 0,44 28-48 0,-44-28-49 16,53 8-134-16,-15-3-194 0,-13-13 35 15,17 12 468-15</inkml:trace>
          <inkml:trace contextRef="#ctx0" brushRef="#br0" timeOffset="811.2294">3286 1148 1493 0,'0'0'53'16,"0"0"-38"-16,-17 13-18 0,17-13 3 0,0 0 1 15,0 0 4-15,17 15 0 0,-17-15-1 0,25 6-3 16,-5-8 0-16,3-1-1 0,5-3 1 0,3-3 1 16,2 0-3-16,0-4 5 0,2-1-5 0,1-3 8 15,-1-2-6-15,-2-2 2 0,0-1-5 0,-7-1 5 16,-1 2-7-16,-7 0 10 0,-4 2-5 0,-5 1 13 15,-3 1 0-15,-7 0 13 0,1 17-1 0,-12-29-2 16,12 29-9-16,-30-26-3 0,10 17-13 16,-6 3 1-16,-2 3 0 0,-2 8 4 0,-2 3 7 15,-3 4 4-15,3 8 7 0,-2-1-6 0,3 4 6 16,0 3-11-16,5 1 5 0,0 1-8 0,7 4 7 16,3-3-11-16,6-3 0 0,5 1-9 15,5-5 7-15,6-2-9 0,4 0-24 0,6-4 24 16,4-3-42-16,7-3 25 0,4-7-12 15,9 1-13-15,-4-8 17 0,14 1-58 0,-10-10-4 16,15 5-91-16,-15-10-59 0,12 4-97 0,-1 9-131 16,-18-12 263-16,16 16 209 0</inkml:trace>
          <inkml:trace contextRef="#ctx0" brushRef="#br0" timeOffset="1326.8632">4024 949 1371 0,'-21'14'82'0,"21"-14"-48"0,-28 34-3 0,16-14 3 16,-5 4-2-16,2 4 2 0,-3 1-12 0,4 3 7 16,-1-3-10-16,3 1-29 0,2-5 29 0,2 1-33 15,2-5 27-15,2-1-7 0,4-3-8 0,0-17 1 16,4 24-3-16,-4-24 1 0,0 0-1 0,14 17-1 16,-14-17-2-16,0 0 1 0,23-5 2 15,-23 5 0-15,22-19 4 0,-22 19-1 0,27-37 5 16,-14 13-5-16,1-1 0 0,-2-2 32 15,0-1-32-15,-2 4 31 0,-1-1-25 0,-1 1-9 0,-1 1 6 16,-1 1-5-16,0 2 4 0,-6 20-1 16,9-27 3-16,-9 27-4 0,0 0 5 0,0 0-2 15,0 0 3-15,0 0-1 0,0 0-3 16,0 0 2-16,0 0-6 0,0 0 6 0,0 0-2 16,7 29 3-16,-7-29 0 0,4 31 4 0,-2-14-6 15,3 0 5-15,-5-17-6 0,11 27 1 0,-11-27-2 16,18 19-1-16,-18-19-1 0,26 14 2 0,-26-14 0 15,31 4 0-15,-11-6 2 0,3-2 1 0,1-4 0 16,4-2 1-16,-1-5 1 0,0 1-7 0,-1-4 9 16,-2 0-4-16,-3-3 7 0,-1 2-8 15,-2-1 2-15,-1 1-8 0,-17 19-1 0,28-35 0 16,-28 35 7-16,22-30-5 0,-22 30 7 0,15-17 0 16,-15 17-2-16,0 0 0 0,0 0 2 15,0 0-3-15,0 0-1 0,0 0-4 0,0 0-4 16,0 0 1-16,-3 28 0 0,-3-8 6 0,0 3-9 15,-3 4-2-15,3 0-20 0,-1 0-6 0,6 5-27 16,-4-11-9-16,11 10-13 0,-8-11-21 16,14 5-23-16,-12-25-28 0,17 38-28 0,-17-38-19 15,23 18-203-15,9 0 141 0,-32-18 268 0</inkml:trace>
          <inkml:trace contextRef="#ctx0" brushRef="#br0" timeOffset="2585.3298">4786 863 1194 0,'0'0'231'16,"-32"-27"-143"-16,32 27-29 0,-26-27-14 0,26 27-10 15,-26-22-8-15,26 22-7 0,-20-15-5 0,20 15-8 16,-17-14 4-16,17 14-8 0,0 0-2 16,0 0-9-16,0 0-22 0,0 0-30 0,0 0-33 15,0 0-26-15,0 0-38 0,14-19-57 0,6 13-150 16,4 13-90-16,-24-7 218 0</inkml:trace>
          <inkml:trace contextRef="#ctx0" brushRef="#br0" timeOffset="3183.4342">4835 1161 1231 0,'0'0'91'16,"0"0"-26"-16,-18-17-3 0,18 17-1 15,0 0 1-15,0-18-3 0,0 18-7 0,0 0-10 16,1-27-2-16,-1 27-14 0,0 0-5 0,7-18-6 16,-7 18 0-16,0 0 0 0,0 0-1 15,0 0 1-15,0 0-6 0,0 0 0 0,0 0-6 16,-5 21 0-16,5-21 0 0,-7 37-2 0,0-7-8 15,-2 1-24-15,4 0 12 0,-2-5-38 0,7-1 2 16,-3-8-28-16,12 5-49 0,-9-22-47 16,20 24-108-16,-3-12-225 0,-17-12 25 0,44 17 423 15</inkml:trace>
          <inkml:trace contextRef="#ctx0" brushRef="#br0" timeOffset="3839.6697">5658 1051 589 0,'0'0'105'16,"31"-27"-26"-16,-31 27-4 0,30-24-1 0,-30 24 7 15,21-18 6-15,-21 18 10 0,0 0 0 0,3-19-10 16,-3 19-17-16,0 0-13 0,-9-23-18 0,9 23-7 16,-18-21-4-16,18 21-1 0,-26-19 1 15,26 19 3-15,-29-18-2 0,9 10 1 0,3 2-7 16,-5 1 2-16,1 3-5 0,-5 2-1 0,-1 5-4 16,-2 3-4-16,-1 8 2 0,-6 2-2 0,2 5 4 15,-1 4-3-15,2-1 5 0,0 3-4 0,5 2 1 16,4-1-10-16,6-1 3 0,6-5-8 0,3-2 4 15,7-3-6-15,3-1-15 0,5 3 25 16,4-4-26-16,6 0 22 0,3-1-14 16,5-2-10-16,4-1-3 0,8-1-11 0,-2-7-12 15,11 3-21-15,-8-12-31 0,17 8-61 0,-15-18-69 16,19 8-207-16,-3 0-59 0,-11-8 188 0</inkml:trace>
          <inkml:trace contextRef="#ctx0" brushRef="#br0" timeOffset="4230.3209">6037 960 1519 0,'-20'4'64'0,"20"-4"-18"0,-31 6 0 0,31-6 7 16,-31 11-10-16,31-11-14 0,-35 17-8 0,14-5-3 15,2 0-6-15,-1 6 9 0,1 3-7 16,2 2 2-16,0 3-3 0,1 1-1 0,1 1-4 15,3-1-12-15,2-1 20 0,3-2-23 0,5-5 18 16,2 0-9-16,0-19-5 0,11 27 3 0,-11-27-3 16,22 18 1-16,-22-18-2 0,30 9 1 0,-12-10 1 15,3-3-2-15,4-8 5 0,3-3-3 16,3-5 3-16,-1-4 0 0,-1-4-12 0,-1-4 24 16,-3 3-23-16,-3 0 22 0,-3 2-5 15,-2 1-4-15,-2 3 3 0,-3 0-4 0,-12 23 1 16,14-30-5-16,-14 30 8 0,0 0-3 0,0 0 2 15,0 0 4-15,0 0-7 0,0 0 2 0,0 0-6 16,0 0-3-16,0 0 2 0,-4 25 5 0,1-2-4 16,1 5 6-16,0-2-15 0,2-2 2 0,5-1-16 15,0-4-3-15,6 3 2 0,0-5-41 16,9-1 18-16,-3-8-42 0,13 4-36 0,-9-16-34 16,22 11-117-16,-9-10-237 0,2-9 19 0,15 6 401 15</inkml:trace>
          <inkml:trace contextRef="#ctx0" brushRef="#br0" timeOffset="4417.8101">6786 467 1635 0,'0'0'82'16,"-20"2"-24"-16,20-2-18 0,-20 17-7 0,10 3-7 16,-7 7-8-16,1 14 2 0,-3 7-3 0,0 2 24 15,0 5-32-15,1 3-13 0,1-2 3 0,3 0-28 16,6-4 16-16,0-4-6 0,10-3-27 0,-1-3-20 15,15 1-59-15,-10-17-57 0,23 7-246 16,-7-1-133-16,-6-9 57 0,12 7 504 0</inkml:trace>
        </inkml:traceGroup>
        <inkml:traceGroup>
          <inkml:annotationXML>
            <emma:emma xmlns:emma="http://www.w3.org/2003/04/emma" version="1.0">
              <emma:interpretation id="{F89129E6-BF8D-4F1B-B426-4D726E57AED7}" emma:medium="tactile" emma:mode="ink">
                <msink:context xmlns:msink="http://schemas.microsoft.com/ink/2010/main" type="inkWord" rotatedBoundingBox="7654,546 10347,403 10392,1244 7698,1387"/>
              </emma:interpretation>
              <emma:one-of disjunction-type="recognition" id="oneOf1">
                <emma:interpretation id="interp5" emma:lang="en-NZ" emma:confidence="0">
                  <emma:literal>Word</emma:literal>
                </emma:interpretation>
                <emma:interpretation id="interp6" emma:lang="en-NZ" emma:confidence="0">
                  <emma:literal>word</emma:literal>
                </emma:interpretation>
                <emma:interpretation id="interp7" emma:lang="en-NZ" emma:confidence="0">
                  <emma:literal>Wad</emma:literal>
                </emma:interpretation>
                <emma:interpretation id="interp8" emma:lang="en-NZ" emma:confidence="0">
                  <emma:literal>Wond</emma:literal>
                </emma:interpretation>
                <emma:interpretation id="interp9" emma:lang="en-NZ" emma:confidence="0">
                  <emma:literal>Worcl</emma:literal>
                </emma:interpretation>
              </emma:one-of>
            </emma:emma>
          </inkml:annotationXML>
          <inkml:trace contextRef="#ctx0" brushRef="#br0" timeOffset="5167.8324">7872 535 1265 0,'0'0'96'0,"0"0"-66"0,0 0-5 15,-20 19 7-15,20-19 14 0,-14 35 5 16,6-10 2-16,-4 3-4 0,2 7 17 0,-3-2-21 16,2 3-27-16,-1 5 7 0,1 2-36 0,-1 3 25 15,1 0 15-15,-1-7-13 0,1 5 6 16,0-4-14-16,2 1 6 0,5-3-7 0,1-6 3 16,3-2 4-16,3-7-28 0,3-2 24 0,3-4-28 15,-9-17 14-15,27 23 2 0,-10-18-2 0,4-3 2 16,2-8 1-16,2-4-1 0,6-7-10 0,0-7 28 15,3-6-24-15,1-9 21 0,-3-2-8 0,1-4-11 16,-4 1 10-16,-1 3-9 0,-3 1 4 0,-6 0-10 16,-2 3 8-16,-6 1-7 15,-2 2 8-15,-4 7-8 0,-2 10-19 0,-3 17 41 16,1-17-8-16,-1 17 19 0,0 0 8 0,0 0-46 16,0 0 10-16,0 0-14 0,-9 20 14 0,6 4 6 15,-2 10-3-15,2 3 6 0,-2 2-8 0,4 0 12 16,1-1-11-16,1-2 9 0,2 0-8 0,2 1 8 15,3-2-9-15,1-3 9 0,4-3-8 16,1-2-24-16,2-7 29 0,1 0-25 0,1-7 27 16,0-2 0-16,2-6-2 0,1-6 0 0,-2-3 2 15,2-3 4-15,-3-8 1 0,1-2 27 0,-3-7-22 16,1-4 23-16,-1-6-25 0,-1-3-9 0,-2-4 1 16,-1-4-9-16,-1 0 9 0,-1-2-12 15,-2 1 8-15,0 0-20 0,-2 4-16 0,-1 0 22 16,1 4-15-16,-4-1 7 0,3 8-5 15,-6 2-36-15,6 10-20 0,-5 19-33 0,0-20-61 16,0 20-120-16,0 0-194 0,-5 23-5 0,-6 3 383 16</inkml:trace>
          <inkml:trace contextRef="#ctx0" brushRef="#br0" timeOffset="5871.0193">8916 953 1201 0,'0'0'169'0,"-35"7"-82"15,14-3-6-15,-8 1-11 0,9 4 2 0,-8-1-13 16,3 6-12-16,-3-1-9 0,4 6-6 16,0-1-4-16,3 2-2 0,4 2-7 0,4 1 2 15,3-1-17-15,4 1 7 0,5-1-10 0,4-4-29 16,4 1 29-16,7-2-30 0,-14-17 25 0,35 28 4 15,-12-19-2-15,4-1 1 0,2-5-2 0,3-4 1 16,1-5 0-16,1-5-4 0,0-1 0 0,-3-5-8 16,1-1 1-16,-6-3 25 0,-2-1-26 15,-6-4 29-15,-2-3-28 0,-4 0-5 16,-1-1 7-16,-5 1-7 0,-2 2 9 0,-4 2-1 16,-4 3 8-16,-2-1-4 0,-3 2 11 0,1 5-4 15,8 16 4-15,-23-25 4 0,23 25 2 0,-23-11-1 16,23 11 4-16,-25-1-4 0,25 1-4 0,-20 12 5 15,20-12-9-15,-18 20 3 0,18-20-4 0,-10 23-4 16,10-23 2-16,2 26 2 0,-2-26 1 0,16 28 2 16,-16-28-4-16,24 24 4 0,-24-24-5 15,33 22 7-15,-13-13-7 0,-1-2 1 0,2-1-1 16,1 0-1-16,0-2 7 0,2 2-1 0,-1-3-2 16,0 2 4-16,-3-1-7 0,-1 1 9 15,-19-5-2-15,29 9 4 0,-29-9-3 0,22 12-6 16,-22-12-3-16,16 20-3 0,-16-20 0 0,11 24 4 15,-11-24 2-15,4 30 3 0,-4-30-4 16,-5 33-25-16,5-33 23 0,-11 32-27 0,11-32 29 16,-15 31 0-16,15-31 0 0,-14 25 2 0,14-25-10 15,0 0 8-15,-16 18-5 0,16-18 6 0,0 0 2 16,0 0 1-16,0 0-3 0,0 0-1 0,0 0 8 16,11-24-5-16,-11 24 12 0,22-40-9 0,-7 10-2 15,2-3 22-15,4-3-26 0,0 0 26 0,-1-2-20 16,0 3-4-16,-2 5 7 0,-2-3-6 15,-3 5 8-15,-1-1-11 0,-3 1 7 0,1 7-15 16,-3 4 7-16,-7 17-3 0,8-26 4 16,-8 26 3-16,0 0-2 0,0 0-1 0,0 0-3 15,0 0-3-15,0 0-3 0,0 0-3 0,18 9-6 16,-18-9-4-16,24 10-11 0,-24-10-9 0,38 9-14 16,-18-6-18-16,12 1-30 0,-8-7-21 0,17 4-56 15,-13-11-64-15,16 7-116 0,6 9-105 16,-19-6 244-16</inkml:trace>
          <inkml:trace contextRef="#ctx0" brushRef="#br0" timeOffset="6230.3517">9995 805 1480 0,'-29'4'107'16,"7"0"-31"-16,-7 2 0 0,6 5-10 16,-6-3-17-16,3 2-7 0,-2-1-11 0,4 6-3 15,-2 1-6-15,7 5 0 0,-1 2-10 0,4 2 2 16,2 0-8-16,2-2 0 0,4 0-3 0,5-1 0 15,4-2-1-15,5-2 0 0,5 1-5 0,-11-19 2 16,33 21-1-16,-11-15 4 0,3-6 1 0,3-2-2 16,1-5-2-16,2-7 2 0,-1-1-1 0,2-8 0 15,-1-4 0-15,1-3 0 0,-2-4 0 16,0-1 0-16,-1-1 0 0,-2-1 0 0,1-6 0 16,-2 4 0-16,-3-2-12 0,2 2 24 0,-3 7-12 15,-4-6 0-15,-1 6 0 0,-6-2 0 16,-1 9 0-16,-10 25 0 0,6-23 0 0,-6 23 0 15,0 0 0-15,0 0 0 0,0 0 0 0,-15 30 0 16,5-4 0-16,-4 10 0 0,-6 9 0 0,0 4 0 16,-2-5 0-16,0 6 0 0,2-5 0 15,5-4 0-15,5-1 0 0,6-8 0 0,9-3 0 16,5 2 0-16,12-4-55 0,1-1-24 0,14 0-66 16,-7-18-137-16,7 5-339 0,19-1 11 0,3-8 356 15</inkml:trace>
        </inkml:traceGroup>
        <inkml:traceGroup>
          <inkml:annotationXML>
            <emma:emma xmlns:emma="http://www.w3.org/2003/04/emma" version="1.0">
              <emma:interpretation id="{FB5C416B-F68B-47E7-9080-E9A88A72A0A4}" emma:medium="tactile" emma:mode="ink">
                <msink:context xmlns:msink="http://schemas.microsoft.com/ink/2010/main" type="inkWord" rotatedBoundingBox="11225,445 16121,480 16112,1761 11216,1726"/>
              </emma:interpretation>
              <emma:one-of disjunction-type="recognition" id="oneOf2">
                <emma:interpretation id="interp10" emma:lang="en-NZ" emma:confidence="0">
                  <emma:literal>Equations.</emma:literal>
                </emma:interpretation>
                <emma:interpretation id="interp11" emma:lang="en-NZ" emma:confidence="0">
                  <emma:literal>Equation S.</emma:literal>
                </emma:interpretation>
                <emma:interpretation id="interp12" emma:lang="en-NZ" emma:confidence="0">
                  <emma:literal>Equation S</emma:literal>
                </emma:interpretation>
                <emma:interpretation id="interp13" emma:lang="en-NZ" emma:confidence="0">
                  <emma:literal>Equation s.</emma:literal>
                </emma:interpretation>
                <emma:interpretation id="interp14" emma:lang="en-NZ" emma:confidence="0">
                  <emma:literal>Equation 5.</emma:literal>
                </emma:interpretation>
              </emma:one-of>
            </emma:emma>
          </inkml:annotationXML>
          <inkml:trace contextRef="#ctx0" brushRef="#br0" timeOffset="6706.8535">11308 599 1157 0,'0'0'122'15,"0"0"-56"-15,0 0-2 0,0 0 11 0,0 0 8 16,0 0-22-16,-1 19-20 0,1-19-14 16,-6 24-11-16,3-3 10 0,-1 3 27 0,-5 9-37 0,3 0-15 15,-5 5 5-15,5 4-33 0,-3-1 36 0,1 0 8 16,1 2-14-16,1-3 7 0,0 0-11 0,3-2 10 15,1-1-14-15,2-2 5 0,2-3-13 0,1-4-40 16,3-1 21-16,-1-8-47 0,7 0 9 0,-12-19-13 16,23 23-61-16,-23-23-38 0,27 2-92 15,-27-2-171-15,24-9 2 0,4 6 433 0</inkml:trace>
          <inkml:trace contextRef="#ctx0" brushRef="#br0" timeOffset="6895.8293">11299 603 1384 0,'0'0'291'0,"-27"11"-237"15,27-11-25-15,0 0-6 0,-17 2-6 0,17-2-12 16,0 0-10-16,0 0 0 0,0 0-1 0,24 1 4 0,-24-1 1 0,34 6-9 0,-9-6-4 16,0-1-6-16,9-3-6 0,-1 2-14 0,8-2-21 15,-4-3-47-15,10 2-71 0,-10-7-99 0,7-2-135 16,4 18-57-16,-16-3 306 0</inkml:trace>
          <inkml:trace contextRef="#ctx0" brushRef="#br0" timeOffset="7117.6171">11268 935 1590 0,'-24'14'50'15,"24"-14"-26"-15,-19 15-12 0,19-15-2 0,0 0-3 16,0 0-1-16,0 0-3 0,17 17 6 0,-17-17 1 16,32 5-1-16,-7-8 5 0,6 1-6 0,2-1-5 15,6-1-1-15,0-1-4 0,0-3-9 0,1 4-9 16,-5-4-16-16,2 4-23 0,-10-3-19 0,4 4-26 16,-13-4-33-16,10 8-54 0,-28-1-63 0,0 0-213 15,24 20 70-15,-24-20 397 0</inkml:trace>
          <inkml:trace contextRef="#ctx0" brushRef="#br0" timeOffset="7276.2033">11281 1259 1198 0,'-22'5'292'0,"22"-5"-215"0,-30 19-49 16,30-19-7-16,0 0-3 0,0 0-6 16,0 0-6-16,0 0-1 0,0 0 3 0,33-1 1 0,-8-6 1 15,6-3-6-15,8-2-1 0,5-4-6 16,7-1-7-16,1-2 15 0,9 2-69 0,-10-7-26 15,17 9-139-15,-19-8-117 0,-3 10-174 0,17 9 87 16,-25-7 433-16</inkml:trace>
          <inkml:trace contextRef="#ctx0" brushRef="#br0" timeOffset="7769.398">12148 936 1030 0,'-30'12'263'0,"-2"-1"-161"0,8 4-16 0,-6 0-1 15,6 3 1-15,-8 2-18 0,5 3-7 0,-5 1-17 16,4 4 2-16,-3 0-6 16,6-1-3-16,-3-1-7 0,5-1-40 0,4-4 19 15,7-2-28-15,12-19 22 0,-8 27 2 0,8-27-6 16,7 18 6-16,-7-18-6 0,19 13 5 0,-19-13-1 16,34 5-5-16,-8-9 5 0,2-3-3 0,4-6 4 15,2-5-7-15,1-3 6 0,0-2 18 0,0-1-19 16,-2 0 22-16,-2 0-23 0,-2-1-1 0,-5 1-2 15,-3 1-2-15,-4 1 6 0,-3 2-10 16,-14 20 9-16,22-28 0 0,-22 28-2 0,0 0 4 16,13-18 0-16,-13 18-3 0,0 0 0 0,0 0-2 15,0 0-3-15,0 0 2 0,-16 29 2 0,5-6 7 16,-4 7-6-16,-2 8 8 0,-5 3-8 16,0 1-22-16,-6 3 20 0,-1 4-17 0,-1 1 15 15,1 2 13-15,-2-2-10 0,4-6 8 16,2-3-6-16,3-2 5 0,4-4-8 0,3 0 9 15,5-4-7-15,6-7 3 0,2-6-3 0,2-18 1 16,8 18-2-16,-8-18 1 0,20 4 1 0,-20-4-2 16,39-21 2-16,-12-2-3 0,3-7 4 0,4-5-7 15,2 0 6-15,0-4-5 0,2 2 3 0,-5-2-10 16,-2-2 0-16,-4 0-12 0,-3 4-1 0,-3 0-18 16,2 7-6-16,-7-6-1 0,7 9-60 15,-13-8-21-15,14 14-122 0,-20-7-115 0,2 11-151 16,-6 17 101-16,13-18 417 0</inkml:trace>
          <inkml:trace contextRef="#ctx0" brushRef="#br0" timeOffset="8191.2884">12681 901 1525 0,'0'0'86'0,"-20"10"-28"0,20-10 5 0,-25 21 4 16,13-4-7-16,-6 1-20 0,3 4-8 16,-3 1-9-16,4 4 3 0,-5 2-6 15,4 2-1-15,0 1-7 0,2-3-29 0,3-3 20 16,1 0-23-16,6-3 16 0,0-3 7 0,5 0-6 16,-2-20 3-16,9 29-1 0,-9-29 0 0,20 15 0 15,-20-15 1-15,31 2-1 0,-12-6 0 0,2-3 1 16,3-4-2-16,0-5 4 0,3-3-5 0,-2-3 7 15,2-5 21-15,-2 2-22 0,-1-4 21 0,-1 2-23 16,-5 0-2-16,0-1 4 0,-2 0-6 16,-3 4 6-16,1 1-9 0,-3 6 6 0,-3-1-2 15,-8 18 0-15,14-23 0 0,-14 23 5 0,0 0-3 16,0 0 2-16,0 0 3 0,0 0-8 16,0 0 0-16,0 0-3 0,0 0 3 0,-5 30-1 15,1-9 7-15,-3 1-5 0,-2 3-2 0,2 0-12 16,1 2 0-16,3-1-13 0,1-2 1 0,6 2-16 15,-2-4-31-15,8-1 9 0,-10-21-49 16,25 35-14-16,-25-35-57 0,39 22-127 0,-16-6-197 16,-1-15 19-16,18 14 490 0</inkml:trace>
          <inkml:trace contextRef="#ctx0" brushRef="#br0" timeOffset="8597.5446">13384 999 1566 0,'-32'1'115'0,"8"4"-56"0,-6-4 2 0,5 6-2 16,-7 2-8-16,2 4-6 0,-2-1-12 0,4 5-7 15,0 0-3-15,2 0-14 0,1 4-9 0,3-1 0 16,3 2 0-16,1 0 0 0,8-3 0 0,2 0 0 16,8-19 0-16,-5 33 0 0,5-33 0 15,11 28 0-15,-11-28 0 0,23 19 0 0,-6-11 0 16,7-5-2-16,2-2 0 0,6-3 3 0,1-5-1 15,1-4-1-15,2-1 1 0,-2-5-4 0,0-1 8 16,-1-2-8-16,-4-3 8 0,-2 0 0 0,-1-1-4 16,-4-1 0-16,-2 1 0 0,1-5 0 15,-4 4 0-15,0 0 0 0,-2 3 0 0,-7 5 0 16,-8 17 0-16,7-25 0 0,-7 25 0 16,0 0 0-16,0 0 0 0,0 0 0 0,0 0 0 15,-17 1 0-15,17-1 0 0,-23 29 0 0,7-7 0 16,2 2 0-16,-1 3 0 0,3 2 0 0,2-1 0 15,3-3 0-15,1-1 0 0,4-2-31 0,5-2 6 16,1-1-29-16,-4-19 19 0,21 23 0 0,-3-16-6 16,0-7-11-16,11 1-33 0,-6-13-56 15,17 3-47-15,-15-14-29 0,20 3-149 0,-1 4-99 16,-16-14 154-16,21 9 311 0</inkml:trace>
          <inkml:trace contextRef="#ctx0" brushRef="#br0" timeOffset="8785.0535">14089 466 1084 0,'0'0'242'0,"-20"3"-73"0,20-3-49 16,-29 26-34-16,14-5-17 0,-9 7-5 0,3 12-6 15,-5 2-12-15,1 2 19 0,0 1-51 0,2 2-16 16,1-1 2-16,3 6-35 0,2-1 34 0,4-7 5 16,-2 4-12-16,5-7 1 0,2-1-9 0,2-4-6 15,7-1-25-15,-1-7-32 0,9 2-24 0,-12-11-57 16,18 6-12-16,-15-25-48 0,9 16-223 15,-9-16-25-15,0 0 231 0</inkml:trace>
          <inkml:trace contextRef="#ctx0" brushRef="#br0" timeOffset="8988.184">13636 837 1653 0,'0'0'185'0,"0"0"-114"16,0 0-23-16,0 0-8 0,0 0-9 0,0 0-12 15,0 0-19-15,0 0 0 0,0 0 0 0,0 0 0 16,0 0 0-16,27-4 0 0,-3 4 0 0,4-1 0 16,5-5 0-16,1 4 0 0,1-1-16 15,1 0-12-15,-1 4-4 0,6-1-13 0,-1-8-31 16,14 11-51-16,-14-14-78 0,22 11-147 0,-11 7-218 16,-5-2 32-16,13 11 481 0</inkml:trace>
          <inkml:trace contextRef="#ctx0" brushRef="#br0" timeOffset="9363.1758">14254 1007 1438 0,'0'0'137'0,"0"0"-66"0,0 0-19 0,0 0 5 16,0 0-2-16,0 0-6 0,-10 22-8 0,3-5-8 15,7-17-10-15,-23 38-2 0,9-15-7 16,1 0 0-16,-2 2-5 0,1 2-34 16,-1-1 20-16,2 0-27 0,1-1 19 0,1-3 6 15,3-1-11-15,2-1-8 0,6-1-21 0,0-19-16 16,8 33-29-16,-8-33-32 0,20 26-63 0,-20-26-101 16,0 0-262-16,41 2 60 0,-41-2 444 0</inkml:trace>
          <inkml:trace contextRef="#ctx0" brushRef="#br0" timeOffset="9535.0537">14303 560 1527 0,'0'0'79'0,"-34"-2"-54"0,34 2-22 16,-22-3 0-16,22 3-4 0,0 0-2 0,0 0-20 15,0 0-24-15,-9 18-20 0,9-18-30 16,17 22-48-16,5-10-70 0,-22-12-42 0,24 30-197 15,13-7 127-15,-25-2 327 0</inkml:trace>
          <inkml:trace contextRef="#ctx0" brushRef="#br0" timeOffset="10206.9762">14607 1035 1545 0,'-34'9'72'15,"10"2"-7"-15,-1-2-14 0,5 7 2 0,-3-3-10 16,3 4 0-16,-3 0-9 0,3 0-1 0,2 0-9 16,4 1-37-16,4 1 22 0,3 1-29 0,3 0 23 15,2 0 5-15,4-2-6 0,2-1 0 16,-4-17-4-16,19 29 2 0,-19-29-4 0,30 28 2 16,-9-16-8-16,4-5 2 0,5-5-8 0,-1-6-7 15,2-4-2-15,3-3-3 0,-2-1 2 0,-2-1-1 16,-2-5-3-16,-7-4-11 0,2 0-3 15,-6-7 22-15,3 3-26 0,-8-3 34 0,1 1-27 16,-6-1 3-16,2 1 4 0,-5-1-8 0,2 2 8 16,-6 1-1-16,2 2 16 0,-4 3 5 15,-1 2 23-15,3 19 14 0,-7-27 24 0,7 27 8 16,0 0 10-16,0 0 0 0,0 0-8 0,0 0-8 16,0 0-15-16,0 0-13 0,0 0-10 0,0 0 1 15,0 0 1-15,-5 26 3 0,5-26-3 0,17 14-2 16,-17-14-1-16,28 12 1 0,-10-8 0 0,2-2 8 15,0-1 3-15,5 3 3 0,-3-2 0 0,2 2-7 16,-2-2-9-16,-3 1-4 0,-19-3-3 16,25 5 3-16,-25-5 4 0,0 0 5 15,0 0-1-15,14 25 4 0,-14-25-13 0,-5 26-4 16,-1-8 0-16,-2 1 0 0,-4 3 0 0,-3 0 0 16,-2-2 0-16,0 3 0 0,-2-2 0 0,0-2 0 15,4 2 0-15,1-5 0 0,14-16 0 0,-16 27 0 16,16-27 0-16,0 0 0 0,-3 19 0 15,3-19-4-15,0 0 1 0,0 0 2 0,26 2-1 16,-9-10 12-16,5-2-10 0,5-10 0 0,0 1 0 16,2-7 0-16,-1 0 0 0,-2 2 0 0,0-4 0 15,-1 1 0-15,-2 1 0 0,0-1 0 0,-1 5 0 16,0 3 0-16,-4 4 0 0,-18 15 0 16,27-23 0-16,-27 23 0 0,0 0 0 0,0 0 0 15,0 0 0-15,0 0 0 0,0 0 0 16,4 29 0-16,-11-7 0 0,-5 5 0 0,-3 3 0 15,2-1 0-15,1 5 0 0,2-3 0 0,8-2-3 16,-1 0-40-16,7-2 9 0,1-5-19 0,9 3-35 16,-14-25-34-16,41 41-90 0,-41-41-116 0,45 15-244 15,-7-2 66-15,-7-18 421 0</inkml:trace>
          <inkml:trace contextRef="#ctx0" brushRef="#br0" timeOffset="10535.1619">15800 895 1650 0,'-22'-1'72'0,"-9"0"-24"0,6 8 4 0,-8 0 5 15,3 9-5-15,-6-2-15 0,5 3-5 16,3 1-11-16,6-3-1 0,5 2-14 0,17-17-6 16,-21 32 0-16,17-13 0 0,4-19 0 0,4 32 0 15,-4-32 0-15,18 27 0 0,-18-27 0 0,32 24 0 16,-11-16 0-16,4-1 0 0,2-4 0 0,0 0 0 15,-1-1 0-15,-1-1 0 0,-2 3 0 0,-5 1 0 16,-18-5 0-16,32 7 0 0,-32-7 0 0,22 12-2 16,-22-12 2-16,0 0-13 15,18 25 21-15,-18-25-4 0,1 25-1 0,-1-25-3 16,-10 32 0-16,2-11 0 0,-4 1 0 0,-3 1 0 16,-2-2 0-16,0 0 0 0,-2-1 0 0,0 0 0 15,2-3 0-15,0-3 0 0,17-14-9 0,-24 24-12 16,24-24-7-16,0 0-19 0,-15 23-36 0,15-23-74 15,0 0-228-15,0 0-226 0,17 0 28 0,0 2 461 16</inkml:trace>
          <inkml:trace contextRef="#ctx0" brushRef="#br0" timeOffset="10707.0224">16115 1415 1953 0,'-22'-5'58'0,"22"5"-50"0,0 0-14 0,-20-14-8 16,20 14-16-16,0 0-29 0,-19-25-48 0,19 25-168 15,0 0-338-15,5-18-2 0,-5 18 316 0</inkml:trace>
        </inkml:traceGroup>
      </inkml:traceGroup>
    </inkml:traceGroup>
    <inkml:traceGroup>
      <inkml:annotationXML>
        <emma:emma xmlns:emma="http://www.w3.org/2003/04/emma" version="1.0">
          <emma:interpretation id="{B722305A-C9F4-4DD3-8FBE-16AFABE605FA}" emma:medium="tactile" emma:mode="ink">
            <msink:context xmlns:msink="http://schemas.microsoft.com/ink/2010/main" type="paragraph" rotatedBoundingBox="754,1875 22245,1860 22247,3737 755,37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4302D1C-306A-4BF0-91F4-E201884696CD}" emma:medium="tactile" emma:mode="ink">
              <msink:context xmlns:msink="http://schemas.microsoft.com/ink/2010/main" type="line" rotatedBoundingBox="754,1875 22245,1860 22247,3737 755,3752"/>
            </emma:interpretation>
          </emma:emma>
        </inkml:annotationXML>
        <inkml:traceGroup>
          <inkml:annotationXML>
            <emma:emma xmlns:emma="http://www.w3.org/2003/04/emma" version="1.0">
              <emma:interpretation id="{6E888BAD-C835-4FEB-BA1A-1B2E26E84570}" emma:medium="tactile" emma:mode="ink">
                <msink:context xmlns:msink="http://schemas.microsoft.com/ink/2010/main" type="inkWord" rotatedBoundingBox="754,2286 1502,2285 1503,3204 755,3205"/>
              </emma:interpretation>
              <emma:one-of disjunction-type="recognition" id="oneOf3">
                <emma:interpretation id="interp15" emma:lang="en-NZ" emma:confidence="0">
                  <emma:literal>A</emma:literal>
                </emma:interpretation>
                <emma:interpretation id="interp16" emma:lang="en-NZ" emma:confidence="0">
                  <emma:literal>a</emma:literal>
                </emma:interpretation>
                <emma:interpretation id="interp17" emma:lang="en-NZ" emma:confidence="0">
                  <emma:literal>Q</emma:literal>
                </emma:interpretation>
                <emma:interpretation id="interp18" emma:lang="en-NZ" emma:confidence="0">
                  <emma:literal>0</emma:literal>
                </emma:interpretation>
                <emma:interpretation id="interp19" emma:lang="en-NZ" emma:confidence="0">
                  <emma:literal>n</emma:literal>
                </emma:interpretation>
              </emma:one-of>
            </emma:emma>
          </inkml:annotationXML>
          <inkml:trace contextRef="#ctx0" brushRef="#br1" timeOffset="21737.6078">1013 2474 641 0,'0'0'13'0,"7"-20"-8"16,-7 20-2-16,0 0 3 0,5-20 21 0,-5 20 14 15,0 0 3-15,0 0-2 0,0 0-21 0,0 0-7 16,-23 10 2-16,23-10 17 0,-17 22 10 15,9-5 17-15,8-17-2 0,-23 37 4 0,8-16-13 0,2 9 0 16,-4-2 6-16,3 8-37 0,-4-2 21 0,2 8-32 16,-2-2 5-16,2 4 4 0,-1-5-5 0,3-3 7 15,3-2-10-15,3-3 11 0,1-1-14 0,2 1 3 16,0-7-9-16,1-4 4 0,4-20-5 0,-1 26 3 16,1-26-3-16,0 0-1 0,0 0 0 15,0 0 1-15,0 0 1 0,18 7 6 0,-18-7 7 16,0 0 7-16,20-31 10 0,-9 11-4 0,-2-9 4 15,3-2-13-15,-1-7 2 0,3 2-9 0,-3 0 9 16,1-2-6-16,-2 0 10 0,2 0-8 0,-2-3 7 16,2 3 9-16,-3-2-29 0,2 2 23 15,0-2-29-15,0 0 6 0,1 1 7 0,2 3-8 16,-1 2 7-16,2 3-6 0,-2 4 5 16,3 7-5-16,-16 20 2 0,23-25-4 0,-23 25 1 15,0 0-3-15,21-3 1 0,-21 3 3 0,0 0-1 16,20 29 4-16,-10-10-4 0,1 6 3 0,1 6-5 15,0 1 7-15,2 7-10 0,-2 2 11 0,0 5-11 16,3 0-8-16,-1 1 25 0,2 0-27 0,0-1 26 16,-1 2-16-16,0-1-14 0,-3-1 4 15,2 1-18-15,-4-2 9 0,-1 1-19 0,-4-9-1 16,2 3-25-16,-9-12-16 0,9 6-40 0,-7-34-64 16,-3 36-114-16,5-19-179 0,-2-17 164 15,0 0 318-15</inkml:trace>
          <inkml:trace contextRef="#ctx0" brushRef="#br1" timeOffset="21909.4842">987 2913 1408 0,'-17'-12'105'0,"17"12"-45"16,0 0-31-16,0 0-17 0,0 0-7 0,0 0-1 16,0 0-1-16,29-24-1 0,-7 13 2 0,9-1-2 15,8-4 1-15,7-4-16 0,9 0-21 0,-1-7-45 16,16 15-110-16,-17-4-295 0,14-8-58 15,0 9 247-15</inkml:trace>
        </inkml:traceGroup>
        <inkml:traceGroup>
          <inkml:annotationXML>
            <emma:emma xmlns:emma="http://www.w3.org/2003/04/emma" version="1.0">
              <emma:interpretation id="{A2E813D8-323C-4A13-A760-AEAB1DB75F3F}" emma:medium="tactile" emma:mode="ink">
                <msink:context xmlns:msink="http://schemas.microsoft.com/ink/2010/main" type="inkWord" rotatedBoundingBox="2142,2143 5820,2140 5821,3107 2143,3109"/>
              </emma:interpretation>
              <emma:one-of disjunction-type="recognition" id="oneOf4">
                <emma:interpretation id="interp20" emma:lang="en-NZ" emma:confidence="0">
                  <emma:literal>chemical</emma:literal>
                </emma:interpretation>
                <emma:interpretation id="interp21" emma:lang="en-NZ" emma:confidence="0">
                  <emma:literal>Chemical</emma:literal>
                </emma:interpretation>
                <emma:interpretation id="interp22" emma:lang="en-NZ" emma:confidence="0">
                  <emma:literal>chemurgical</emma:literal>
                </emma:interpretation>
                <emma:interpretation id="interp23" emma:lang="en-NZ" emma:confidence="0">
                  <emma:literal>cheaical</emma:literal>
                </emma:interpretation>
                <emma:interpretation id="interp24" emma:lang="en-NZ" emma:confidence="0">
                  <emma:literal>chemicals</emma:literal>
                </emma:interpretation>
              </emma:one-of>
            </emma:emma>
          </inkml:annotationXML>
          <inkml:trace contextRef="#ctx0" brushRef="#br1" timeOffset="22440.7876">2436 2734 985 0,'0'0'102'16,"0"0"-34"-16,0 0-17 0,0 0 4 0,-15-21 7 15,15 21-12-15,0 0-9 0,-22-6-12 0,22 6-10 16,-24 3-7-16,24-3-4 0,-32 15 8 0,12-7 10 16,1 8 12-16,-5-2-1 0,7 7 2 15,-5-2-13-15,4 4 3 0,0 1-8 0,1 2 5 16,1-1-8-16,4 1-2 0,2-5-9 0,5-1 1 16,5-20-7-16,-2 29 1 0,2-29-3 0,13 22 2 15,-13-22-4-15,29 14 2 0,-8-11-2 0,3-3-1 16,7-3 3-16,3-5-6 0,3-4-6 0,5-7-18 15,3 1-21-15,-4-11-39 0,14 10-48 16,-15-21-69-16,18 13-174 0,-6-3-113 16,-11-15 134-16,11 16 361 0</inkml:trace>
          <inkml:trace contextRef="#ctx0" brushRef="#br1" timeOffset="22831.4428">2954 2286 1292 0,'-31'9'104'16,"15"14"-74"-16,1-3-6 0,4 9 18 0,-4-7-2 16,5 7 6-16,-3-3-21 0,2 6-3 15,-1 0-13-15,2 2 5 0,2 0 13 0,2 2-33 16,0 1 30-16,2 1-27 0,1-1 7 0,2-1 9 16,0-2-9-16,1 0 8 0,1-4-9 0,0-1 7 15,1-4-7-15,-1-3 3 0,1-4-4 16,-2-18 1-16,6 23-2 0,-6-23 1 0,0 0-3 15,0 0 0-15,0 0 1 0,0 0 1 0,17-4 5 16,-17 4 1-16,16-25 6 0,-2 2-3 0,1-6 2 16,4-4-9-16,1-2 4 0,1-1-8 0,-2 3 8 15,2 2-7-15,-4 3 6 0,-1 4-7 0,-3 5-16 16,-13 19 16-16,21-23-18 0,-21 23 33 0,0 0-14 16,0 0 1-16,0 0-2 15,18 1-12-15,-18-1 34 0,5 23-16 0,-2-3 15 16,-2 6-14-16,-1 4-9 0,0 3 7 0,-1-1-7 15,-1 3 4-15,2 2-14 0,-1-5 0 0,5 5-19 16,-2-7-1-16,7 1-20 0,-4-8-12 0,12 5-30 16,-17-28-45-16,32 36-79 0,-32-36-113 0,30 10-145 15,-1 3 114-15,-29-13 363 0</inkml:trace>
          <inkml:trace contextRef="#ctx0" brushRef="#br1" timeOffset="23237.7053">3231 2798 1228 0,'0'0'203'0,"-18"20"-174"0,18-20-15 16,-9 17 3-16,9-17 6 0,0 17-2 0,0-17-3 16,10 19-8-16,-10-19 1 0,18 17-4 0,-18-17 3 15,29 10-1-15,-9-7 1 0,1-3 0 0,0 0-2 16,3-5-2-16,0 2-3 0,3-4 0 0,-1-1-2 15,1 0 0-15,-4-4-2 0,-2 0 3 0,-3 0-3 16,-18 12 5-16,29-22 6 0,-29 22 11 16,15-23 4-16,-15 23 5 0,0-27-10 15,0 27-4-15,-9-26-8 0,9 26-1 0,-17-28-4 16,17 28 1-16,-23-22-3 0,23 22 1 0,-30-13-3 16,12 11 1-16,-3 4 2 0,0 3-1 0,-1 4 2 15,-1 3-1-15,1 4 4 0,0 3-2 0,2 3 7 16,-2 2-5-16,5 2 6 0,1-1-7 15,4 1 2-15,2-2-6 0,7 1 2 0,3-2-7 16,3-2 4-16,6-1-4 0,3-2 2 0,5-3-3 16,4-4 1-16,7-4-6 0,1-6-5 0,7-1-9 15,2-8-8-15,6 2-10 0,-4-8-15 0,7 6-20 16,-9-15-85-16,15 19-16 0,-17-21-18 0,15 16-73 16,-11 2-133-16,-13-21 31 0,13 21 371 0</inkml:trace>
          <inkml:trace contextRef="#ctx0" brushRef="#br1" timeOffset="23784.6161">3880 2715 1063 0,'0'0'211'0,"-30"7"-98"16,30-7-23-16,-29 14-13 0,29-14-10 0,-29 24-19 15,16-7-10-15,-4-2-13 0,5 5-5 0,0-2-5 16,1 2 5-16,1 0-7 0,2 2 7 0,-1-4-8 16,2 2-2-16,1-2-5 0,2-1 2 15,4-17-5-15,-3 26 2 0,3-26-3 0,0 0 0 16,2 20-1-16,-2-20-1 0,0 0 0 15,0 0 0-15,0 0 0 0,17 0 1 0,-17 0 1 16,17-14 0-16,-17 14 5 0,23-32-1 0,-9 11 2 16,0-2-4-16,0-3 2 0,-1 1-6 0,-1 1 4 15,-2-1-4-15,-2 1 4 0,0 0-4 16,-2 1 4-16,0 1-4 0,-2 4 4 0,-1 1-4 16,-3 17 3-16,5-25-3 0,-5 25 3 0,0 0-1 15,0 0 0-15,0 0-1 0,0 0-3 0,0 0-2 16,0 0-3-16,0 0 1 0,0 0 1 0,0 0 5 15,10 22 0-15,-10-22 2 0,8 26-2 0,-8-26 3 16,11 27-3-16,-11-27 3 0,16 28-3 0,-16-28 2 16,18 23-2-16,-18-23 2 0,22 17-3 15,-22-17 2-15,22 12-2 0,-22-12 1 16,27 2 1-16,-27-2-1 0,33-7 1 0,-16 0 0 16,3-6 0-16,0-1-1 0,2-4 3 0,-2-2-4 15,1 1 5-15,-4 0-3 0,-1 1 4 0,-3 1-1 16,-13 17 5-16,16-27 1 0,-16 27-12 0,0 0 17 15,4-20-15-15,-4 20 18 0,0 0-3 0,0 0-2 16,0 0-3-16,0 0-5 0,0 0-4 16,0 0-4-16,0 0 14 0,-16 25-14 0,10-8 13 15,-3 6-13-15,3 2-6 0,0 1 0 0,3-1-7 16,0-1 3-16,2 0-4 0,1-1 2 16,1 0-5-16,2-2-1 0,1-1-10 0,-4-20-2 0,15 32-11 15,-15-32-9-15,22 20-15 0,-22-20-18 16,31 10-47-16,-31-10-99 0,38-11-82 15,-10 6-173-15,-12-16 145 0,17 15 343 0</inkml:trace>
          <inkml:trace contextRef="#ctx0" brushRef="#br1" timeOffset="23987.6984">4458 2588 1272 0,'-24'-10'110'16,"24"10"-31"-16,0 0-12 0,0 0-11 0,-19 11-16 15,19-11-13-15,-10 24 13 0,3-4-32 16,0 2 29-16,2 4-34 0,0 2 5 0,1 5 2 15,0 2-10-15,1-1 5 0,1-1-9 16,2-2 8-16,1-2-17 0,0-1 6 0,4-2-11 16,0-4-7-16,6 1-30 0,-11-23-22 0,18 26-3 15,-18-26-8-15,25 13-11 0,-25-13-38 0,25-5-69 16,-25 5-147-16,14-34-75 0,9 25 253 0</inkml:trace>
          <inkml:trace contextRef="#ctx0" brushRef="#br1" timeOffset="24112.722">4453 2378 953 0,'-19'-11'203'0,"19"11"-101"0,-17 7-49 0,17-7-21 15,0 0-23-15,-9 24-5 16,9-24-4-16,6 23-1 0,-6-23-14 0,17 24-28 16,3-3-66-16,-20-21-92 0,31 16-258 0,-3 7-2 15,-28-23 395-15</inkml:trace>
          <inkml:trace contextRef="#ctx0" brushRef="#br1" timeOffset="24393.9838">5024 2577 1262 0,'-17'5'244'0,"-9"-10"-168"0,8 9-11 16,-8-4 0-16,4 7-10 0,-4 0-10 0,1 4-18 15,-3 1 25-15,3 5-33 0,-1 0 20 0,6 5-19 16,0-2-10-16,3 3 1 0,4 0-8 16,2-1 2-16,3 1-5 0,5-2 1 0,2-1-4 15,3-2 2-15,4 1-5 0,-6-19-1 0,24 31-3 16,-5-19 1-16,4-2-8 0,2-4-8 0,7-1-15 16,1-7-6-16,6 5-13 0,-5-13-22 0,9 11-39 15,-15-21-100-15,22 23-52 0,-18-7-203 0,4-14-13 16,11 16 369-16</inkml:trace>
          <inkml:trace contextRef="#ctx0" brushRef="#br1" timeOffset="24755.6974">5298 2627 1407 0,'-26'-4'110'16,"26"4"-60"-16,-39 11 12 0,39-11-15 0,-39 19-3 15,19-4 0-15,-5-3-11 0,4 5 3 16,-3 0-5-16,4 3-1 0,2-1-9 0,4 2 1 15,-1 0-9-15,4 1 1 0,2-3-9 0,3 0 2 16,5-2-5-16,1-17 1 0,3 30-4 0,-3-30 3 16,14 23-3-16,-14-23 1 0,28 14-1 15,-11-11 0-15,3-3 1 0,2-3 0 0,-1-6 1 16,1 0-1-16,0-5 2 0,-2-3-3 0,-3-1 3 16,-1-1-2-16,-2-2 2 0,-1 0-3 15,0 0 5-15,-5 2-4 0,-1 1 3 0,-7 18-3 16,8-31 3-16,-8 31-3 0,3-19 2 0,-3 19-1 15,0 0 1-15,0 0 1 0,0 0-2 0,0 0 0 16,0 0-4-16,0 0 1 0,-7 18-1 0,3-1 3 16,1 5-6-16,0 1 0 0,3-3-12 0,2-3-6 15,4 0-8-15,-6-17-4 0,19 24-4 16,-19-24 0-16,35 14-4 0,-13-17-3 0,10 0-16 16,-4-16-28-16,14 10-57 0,-14-25-90 0,20 5-226 15,-4 4-26-15,-12-18 282 0</inkml:trace>
          <inkml:trace contextRef="#ctx0" brushRef="#br1" timeOffset="24911.9593">5821 2149 1206 0,'-23'-8'432'0,"4"33"-348"16,-8-1-32-16,5 11 4 0,-5 4-14 16,4 9 1-16,-2 2-19 0,3 6 1 0,2-3-18 15,7-1 5-15,4-1 1 0,6-4-22 0,5-3 14 16,3-2-30-16,6-1-23 0,-1-6-8 0,10 2-40 15,-10-17-78-15,25 20-178 0,-10-16-240 16,-1-5 28-16,9 10 480 0</inkml:trace>
        </inkml:traceGroup>
        <inkml:traceGroup>
          <inkml:annotationXML>
            <emma:emma xmlns:emma="http://www.w3.org/2003/04/emma" version="1.0">
              <emma:interpretation id="{0D350180-698E-48A9-ADC5-7C31BF766ABF}" emma:medium="tactile" emma:mode="ink">
                <msink:context xmlns:msink="http://schemas.microsoft.com/ink/2010/main" type="inkWord" rotatedBoundingBox="6560,2276 8856,2274 8857,3050 6561,3051"/>
              </emma:interpretation>
              <emma:one-of disjunction-type="recognition" id="oneOf5">
                <emma:interpretation id="interp25" emma:lang="en-NZ" emma:confidence="0">
                  <emma:literal>word</emma:literal>
                </emma:interpretation>
                <emma:interpretation id="interp26" emma:lang="en-NZ" emma:confidence="0">
                  <emma:literal>Word</emma:literal>
                </emma:interpretation>
                <emma:interpretation id="interp27" emma:lang="en-NZ" emma:confidence="0">
                  <emma:literal>worcl</emma:literal>
                </emma:interpretation>
                <emma:interpretation id="interp28" emma:lang="en-NZ" emma:confidence="0">
                  <emma:literal>wond</emma:literal>
                </emma:interpretation>
                <emma:interpretation id="interp29" emma:lang="en-NZ" emma:confidence="0">
                  <emma:literal>wad</emma:literal>
                </emma:interpretation>
              </emma:one-of>
            </emma:emma>
          </inkml:annotationXML>
          <inkml:trace contextRef="#ctx0" brushRef="#br1" timeOffset="25756.6788">6693 2663 1039 0,'0'0'133'0,"0"0"-116"16,0 0-3-16,-23 8 13 0,23-8 14 0,0 0 9 0,-23 30 4 16,23-30-2-16,-21 31 3 0,21-31-6 0,-20 37 1 15,9-18-13-15,5 6 1 0,-3-2-10 0,4 4 2 16,-2-2-10-16,3 2 2 0,1-2-9 15,3-2 1-15,0-1-8 0,2-3 1 0,-2-19-6 16,12 28 0-16,-12-28-1 0,22 16 1 0,-22-16 0 16,34 2 0-16,-13-6 1 0,1-4 0 15,3-7 3-15,2-4-3 0,1-5 4 0,0-4-6 16,-1-2 4-16,-2 0-7 0,-2 1 7 0,-2 1-8 16,-4 1 6-16,-2 2-5 0,-4 2 4 0,-2 1-6 15,-1 4 3-15,-8 18-5 0,8-28 4 0,-8 28-1 16,0 0 6-16,0 0-1 0,0 0 1 0,0 0-3 15,0 0-5-15,0 0 3 0,0 0-1 16,-2 18 4-16,1-1-1 0,-1 4 6 16,0 0-3-16,2 4 8 0,0-1-5 0,0 1 5 15,2-2-4-15,1 1 3 0,-1-1-6 0,2-2 5 16,0-3-6-16,2-1 3 0,-6-17-4 0,14 22 1 16,-14-22-2-16,18 13 1 0,-18-13-1 0,20 4 1 15,-20-4 0-15,23-6 1 0,-23 6 1 0,27-20 2 16,-27 20 4-16,25-34-2 0,-14 13 3 15,-1-4-8-15,0 1 2 0,-1-1-7 0,0 0 5 16,-1-1-4-16,0 1 4 0,-2-1-3 0,0 3 3 16,-1 0-5-16,-2 2 1 0,0 0-9 0,1 3-19 15,-4 18 22-15,4-28-35 0,-4 28 23 16,5-17-25-16,-5 17-10 0,0 0-14 0,0 0-7 16,20-1 5-16,-20 1-41 0,19 14-31 0,-19-14-70 15,23 19-146-15,-3 4-77 0,-20-23 232 16</inkml:trace>
          <inkml:trace contextRef="#ctx0" brushRef="#br1" timeOffset="26459.6265">7652 2682 1009 0,'0'0'185'0,"-37"-7"-104"0,37 7-7 0,-39-2 10 16,39 2-4-16,-38 9-16 0,21 0-7 0,-6-3-11 15,5 6 0-15,-4-1-12 0,3 5 0 0,-1 1-7 16,6 3 1-16,-5 1-5 0,5 2 0 0,2 0-12 16,2 1 3-16,3-1-8 0,4 1 2 0,1-1-5 15,4-1 1-15,4-3-4 0,2-1 1 16,-8-18-1-16,26 30 2 0,-9-17-5 0,2-6 2 16,4-1 0-16,1-4-2 0,2-4-1 0,0-3-3 15,1-6-1-15,0-3-6 0,1-3 1 0,-3-5-6 16,1 0 1-16,-4-6-6 0,-1 2 4 15,-7-3-3-15,-1 1 8 0,-3-2-3 0,-2 2 6 16,-5-1-6-16,0 1 4 0,-5 1-7 0,0 4 12 16,-2 2-1-16,-1 2-10 0,5 19 38 15,-14-25-33-15,14 25 37 0,0 0-14 0,-23-17 1 16,23 17 1-16,0 0-1 0,-21 5-4 0,21-5-1 16,0 0 18-16,-13 23-34 0,13-23 33 0,-3 24-32 15,3-24 14-15,6 28 3 0,-6-28-3 0,14 27 4 16,-14-27-4-16,20 23 1 0,-20-23-3 0,28 18 2 15,-28-18-1-15,34 12 1 0,-14-9 0 16,-1 2 3-16,3-4 0 0,0 2 2 0,-1-3-2 16,-1 0 0-16,-1 0-2 0,-2 1-1 0,-17-1-2 15,26 3 0-15,-26-3 0 0,0 0 1 16,21 7-2-16,-21-7 1 0,0 0 0 0,12 17 0 16,-12-17 0-16,4 17 1 0,-4-17-2 0,-1 25 2 15,1-25-3-15,-9 31 4 0,9-31-5 0,-11 34 4 16,6-17-3-16,1 0 2 0,4-17-1 15,-9 29 4-15,9-29 1 0,-6 22 3 0,6-22 0 16,0 0 1-16,0 0 0 0,0 0 0 0,0 0 1 16,0 0-3-16,0 0 0 0,0 0 2 0,0 0 6 15,10-17 0-15,-2-4 1 0,3-3-8 0,3-2-1 16,-1-1-6-16,0 0 6 0,1 2-6 0,-3 1 6 16,-2 0-6-16,1 1 4 0,-3 2-5 15,1 4 1-15,-8 17-1 0,12-24 1 16,-12 24-2-16,0 0 2 0,0 0-4 0,0 0 0 15,0 0-3-15,17-14-4 0,-17 14-5 0,0 0-7 16,25 6-6-16,-25-6-5 0,28 8-8 0,-8 1-8 16,-3-7-6-16,8 8-18 0,-8-10-21 0,16 13-43 15,-15-18-63-15,20 20-87 0,-7-6-198 0,-7-12 29 16,16 17 453-16</inkml:trace>
          <inkml:trace contextRef="#ctx0" brushRef="#br1" timeOffset="26850.2438">8555 2699 1511 0,'-18'4'111'0,"-11"-9"-42"16,6 9-8-16,-5-5-10 0,2 5-8 0,-1-1-12 15,3 4-2-15,0 0-7 0,3 4-1 16,0 1-6-16,3 5 0 0,0 1-6 0,2 4 2 16,3 0-4-16,2 1 1 0,5 0-7 0,2-1 3 15,5-3-7-15,7-2 5 0,-8-17-3 0,25 28 1 16,-7-19 1-16,3-4 0 0,2-4 1 0,0-3 1 15,4-6 0-15,1-7 0 0,4-4 1 16,0-6-2-16,4-4 4 0,-2-4-5 0,0-5 3 16,0-2-4-16,-3-2 0 0,1 0 0 0,-5-1 0 15,-2 1 0-15,-2 0 0 0,-2-2 0 0,-1 2 0 16,-5 1 0-16,0 2 0 0,-3 4 0 16,-3 5 0-16,-3 7 0 0,-6 23 0 0,2-22 0 15,-2 22 0-15,0 0 0 0,0 0 0 0,-18 10 0 16,7 6 0-16,-4 10 0 0,-3 9 0 0,-3 5 0 15,1 5 0-15,-2 1 0 0,5-1 0 16,1-1 0-16,6-2 0 0,3-4-21 0,7-1-19 16,-1-6-34-16,13 4-43 0,-6-14-10 0,20 11 8 15,-8-21-63-15,26 1-363 0,1 5 25 0,-5-12 219 16</inkml:trace>
        </inkml:traceGroup>
        <inkml:traceGroup>
          <inkml:annotationXML>
            <emma:emma xmlns:emma="http://www.w3.org/2003/04/emma" version="1.0">
              <emma:interpretation id="{00A425CF-8D4D-44B7-A94A-2A1107024AD6}" emma:medium="tactile" emma:mode="ink">
                <msink:context xmlns:msink="http://schemas.microsoft.com/ink/2010/main" type="inkWord" rotatedBoundingBox="9414,2178 13022,2176 13023,3472 9415,3475"/>
              </emma:interpretation>
              <emma:one-of disjunction-type="recognition" id="oneOf6">
                <emma:interpretation id="interp30" emma:lang="en-NZ" emma:confidence="0">
                  <emma:literal>equation</emma:literal>
                </emma:interpretation>
                <emma:interpretation id="interp31" emma:lang="en-NZ" emma:confidence="0">
                  <emma:literal>equaticn</emma:literal>
                </emma:interpretation>
                <emma:interpretation id="interp32" emma:lang="en-NZ" emma:confidence="0">
                  <emma:literal>equatia</emma:literal>
                </emma:interpretation>
                <emma:interpretation id="interp33" emma:lang="en-NZ" emma:confidence="0">
                  <emma:literal>equatim</emma:literal>
                </emma:interpretation>
                <emma:interpretation id="interp34" emma:lang="en-NZ" emma:confidence="0">
                  <emma:literal>equatiar</emma:literal>
                </emma:interpretation>
              </emma:one-of>
            </emma:emma>
          </inkml:annotationXML>
          <inkml:trace contextRef="#ctx0" brushRef="#br1" timeOffset="27428.4568">9443 2890 1336 0,'-28'-6'137'0,"28"6"-118"15,0 0-17-15,0 0 8 0,0 0 14 0,27 2 11 16,-27-2 4-16,41-13-9 0,-14 1-6 0,3 0-9 16,4-3 1-16,3 0-3 0,-3-2 2 0,0 3-6 15,-4-1-1-15,-1 2-5 16,-4-1-1-16,-3 2 2 0,-22 12 8 0,29-23 2 16,-29 23 7-16,13-17 3 0,-13 17-1 0,0-18-5 15,0 18-3-15,-7-21-8 0,7 21-16 0,-16-22 28 16,16 22-30-16,-24-20 30 0,24 20-13 0,-32-14 0 15,15 8 4-15,-1 2-1 0,0 3 2 0,-1 2-2 16,0 3 1-16,0 2-1 0,-1 4 0 16,1 3-14-16,-3 3 25 0,1 3-27 0,0 2 23 15,2 3-11-15,2 1-5 0,1 2 2 0,4 2-3 16,2-1 3-16,5-2-4 0,2 0 4 0,5-3-5 16,3 0 3-16,6-3-3 0,4-1 1 0,4-2-5 15,4-5 0-15,9-1-10 0,1-6-5 16,7-1-12-16,1-10-15 0,10 2-17 0,-3-15-41 15,15 15-71-15,-19-26-96 0,19 9-232 16,-8 7-20-16,-14-14 324 0</inkml:trace>
          <inkml:trace contextRef="#ctx0" brushRef="#br1" timeOffset="27928.503">10253 2698 1245 0,'-33'-10'148'16,"33"10"-73"-16,-19 6-9 0,19-6 2 15,-19 9-14-15,19-9-10 0,-18 10-8 16,18-10 0-16,-18 12-6 0,18-12-2 0,-21 15-2 16,21-15 0-16,-23 20-5 0,23-20 1 0,-24 29-5 15,10-12 0-15,1 1-9 0,1 2 2 0,-2 1-3 16,4 0 3-16,0-2-3 0,1-2 1 0,9-17-6 16,-8 25 0-16,8-25-3 0,1 17 1 15,-1-17-1-15,0 0 1 0,0 0-2 0,22 17 2 16,-22-17-2-16,21-2 2 0,-21 2 1 0,28-17-1 15,-9 1 2-15,3-3-3 0,1-3 3 0,0-1-5 16,0 0 3-16,-1 1-2 0,0 0 2 0,-4 3-3 16,0 1 3-16,-3 1-4 0,-15 17 2 0,26-24-3 15,-26 24-1-15,17-13-1 0,-17 13 1 16,0 0 1-16,0 0 2 0,0 0 1 16,0 0 0-16,0 18 2 0,0-18-2 0,-13 36 4 15,5-11-3-15,-4 6 5 0,-3 1-6 0,-2 3 6 16,-2 4-5-16,-3 1 7 0,0 1-3 0,-1 0 6 15,-2 1-7-15,4 1 10 0,-1 0-8 0,2 0-5 16,2-5 17-16,5 0-21 0,0-6 17 0,4 0-8 16,1-4-3-16,4-5 2 0,1-4-5 0,3-19 4 15,0 23-4-15,0-23 0 0,0 0 0 16,0 0 1-16,0 0 2 0,21 9 1 0,-21-9 0 16,17-17-1-16,-17 17 2 0,27-38-5 0,-10 13 4 15,1-3-4-15,1-1 3 0,1-1-8 0,-2-1-13 16,1 1 14-16,1 0-35 0,-2-3 6 15,7 4-40-15,-11-13-65 0,20 21-157 0,-11-15-323 16,2 0 41-16,4 10 368 0</inkml:trace>
          <inkml:trace contextRef="#ctx0" brushRef="#br1" timeOffset="28647.1883">10621 2788 980 0,'0'0'106'0,"2"-22"-51"0,-2 22-14 16,-6-20 8-16,6 20-5 0,0 0 1 0,0 0 0 15,-13-21 1-15,13 21-2 0,0 0-8 0,0 0-6 16,0 0-6-16,-17 6-4 0,17-6 0 16,0 0 4-16,-22 23 3 0,22-23 8 0,-19 30-1 15,12-11 5-15,-5-1-10 0,3 5 0 16,-2-3-8-16,3 3 2 0,-1-1-6 0,2 1 1 15,3-3-8-15,0-1 1 0,3 1-6 0,1-20 1 16,4 31-3-16,-4-31 0 0,11 24-2 0,-11-24 3 16,22 16-4-16,-22-16 3 0,34 6-1 0,-15-7-1 15,3-4 2-15,1-2-1 0,2-5 1 16,-1-4-3-16,0-3 4 0,1-3-5 0,-2-2 4 16,1-2-5-16,0 0 4 0,-1-1-4 0,-1 2 4 15,-5 2-2-15,-2 1 2 0,-3 1-2 0,-2 3 2 16,-10 18-2-16,11-24 3 0,-11 24-1 0,0 0 1 15,0 0 0-15,0 0-1 0,0 0 0 16,0 0-3-16,0 0-2 0,0 0-2 16,0 0 2-16,-10 29-1 0,5-8 5 0,0 3-7 15,-1 0 1-15,3 1-10 0,-2 2-1 0,3 1-8 16,2-2-1-16,4 2-11 0,0-6-3 0,7 1-17 16,-11-23-7-16,28 34-25 0,-28-34-15 0,39 24-34 15,-39-24-38-15,47 10-38 0,-25-11-128 0,0-10-76 16,15 17 229-16</inkml:trace>
          <inkml:trace contextRef="#ctx0" brushRef="#br1" timeOffset="29037.8309">11270 2811 1059 0,'-11'-20'114'16,"11"20"-48"-16,-15-30 8 0,15 30 3 0,-16-21-4 16,16 21-11-16,-19-12-12 0,19 12-12 0,-21-3-13 15,21 3-8-15,-21 6-5 0,21-6-1 0,-26 15 2 16,26-15 9-16,-28 28-1 0,17-7 9 15,-4-3-4-15,3 5 4 0,0-1-6 0,2 1 4 16,2-2-10-16,3 1 2 0,1-2-6 0,3-2-2 16,1-18-6-16,2 28 0 0,-2-28-5 0,10 19 1 15,-10-19-2-15,18 11 3 0,-18-11-2 0,28 1 1 16,-10-5 1-16,6-4-1 0,1-5 2 0,3-4-3 16,0-4 4-16,1-1-6 0,-1-1 3 15,-3 0-3-15,-2 2 3 0,-4-1-5 16,-2 3 4-16,-2 2-3 0,-15 17 3 0,18-28-1 15,-18 28 2-15,0 0 1 0,7-20 0 0,-7 20 1 16,0 0-1-16,0 0-1 0,0 0-2 0,0 0-2 16,0 0 0-16,-13 23 0 0,13-23-2 0,-12 32 4 15,6-14-2-15,0 0 3 0,2-1-2 0,4-17 0 16,-4 31-7-16,4-31 0 0,6 26-7 16,-6-26-2-16,15 19-2 0,-15-19-1 0,23 11-6 15,-23-11-5-15,39-2-13 0,-17-9-15 0,9 4-23 16,-7-16-34-16,16 13-70 0,-17-23-88 0,12 4-248 15,5 7 46-15,-12-17 405 0</inkml:trace>
          <inkml:trace contextRef="#ctx0" brushRef="#br1" timeOffset="29240.9708">11940 2177 1433 0,'-21'1'79'15,"21"-1"-34"-15,-32 28-2 0,19-3 12 0,-9-1-8 16,4 12-3-16,-3 0-19 0,3 7 3 0,0 1-15 15,2 4 7-15,1-1-11 0,4 3-9 0,2-3 23 16,0 2-25-16,2-5 18 0,2 1-8 16,3-4-13-16,0-2 1 0,4-3-13 0,-1-4 5 15,4-2-16-15,-3-5-4 0,3-1-7 0,-5-24-12 16,11 34-24-16,-11-34-56 0,11 24-39 16,-11-24-55-16,0 0-92 0,0 0-136 0,0 0 127 15,0 0 326-15</inkml:trace>
          <inkml:trace contextRef="#ctx0" brushRef="#br1" timeOffset="29584.7345">11594 2680 1539 0,'-17'-7'109'0,"17"7"-75"0,0 0-17 0,0 0 0 16,0 0 2-16,0 0 8 0,0 0 4 0,29 6 3 15,-29-6-7-15,37-4-4 0,-13-2-7 16,4 1-2-16,-1-2 1 0,2 1 0 15,-2 0-14-15,1 0 10 0,-3 1-14 0,1 1 11 16,-4 1 0-16,0 2 0 0,-3-2-2 0,-19 3-1 16,29-1-2-16,-29 1-1 0,0 0-1 0,20 1 1 15,-20-1 1-15,0 0 0 0,0 0-1 0,0 0 1 16,0 0 11-16,6 19-12 0,-6-19 12 0,1 19-11 16,-1-19-2-16,-2 30 3 0,0-12-4 15,-1 3 3-15,-2 2-5 0,0 0 3 0,0 2-3 16,-1 0 4-16,0 1-7 0,1-2 1 0,0 0-3 15,2-2 2-15,0-3-6 0,1-2-3 0,2-17-13 16,0 23-8-16,0-23-11 0,0 0-11 16,16 19-24-16,-16-19-37 0,24-4-115 0,-22-19-113 15,15 3-203-15,8 8 48 0,-16-23 501 0</inkml:trace>
          <inkml:trace contextRef="#ctx0" brushRef="#br1" timeOffset="29726.5103">12103 2402 1269 0,'-17'-23'369'0,"17"23"-300"0,-27-5-38 16,27 5-11-16,0 0-7 0,-20 0-6 0,20 0-6 15,0 0-16-15,0 0-12 0,0 0-11 16,0 0-27-16,17 19-19 0,7-1-68 0,-24-18-80 16,37 8-188-16,-10 7-87 0,-27-15 269 0</inkml:trace>
          <inkml:trace contextRef="#ctx0" brushRef="#br1" timeOffset="30401.3351">12533 2626 1541 0,'0'0'81'16,"-33"2"-25"-16,33-2-15 0,-36 2 19 0,19 2-25 16,-8-2 6-16,4 6-3 0,-1-2-10 0,0 6-1 15,1 0-10-15,-1 5 2 0,0 1-7 0,0 4 5 16,1 0-5-16,2 2 1 0,1 0-8 0,5 0-1 15,3 0-4-15,3-2 0 0,3-3 0 0,4 1 0 16,2-2 0-16,3-1 0 0,-5-17 0 16,19 30 0-16,-19-30 0 0,26 22 0 0,-9-15-3 15,2-3-3-15,2-3 2 0,1-4-2 16,4-4-2-16,-2-4-2 0,1-2-3 0,-1-5-8 16,1-1-2-16,0-7-7 0,-2 3 1 0,-1-3-7 0,1 1 8 15,-4-2-3-15,1 2 10 0,-6 0 0 0,1 2 11 16,-4 2 0-16,-1 2 11 15,-4 2-1-15,-6 17 10 0,5-22 4 0,-5 22 8 16,0 0 5-16,-8-17 0 0,8 17-2 0,0 0-6 16,0 0-3-16,-17 3-6 0,17-3 0 0,0 0-4 15,0 0 1-15,-19 20-3 0,19-20 0 0,0 0 0 16,-5 25-1-16,5-25-1 0,0 0 2 0,6 20-1 16,-6-20 3-16,0 0 0 0,0 0 3 0,19 21-1 15,-19-21 0-15,0 0 2 0,25 14 0 16,-25-14-1-16,0 0 2 0,24 14-1 0,-24-14-5 15,0 0-5-15,20 18 0 0,-20-18 0 0,8 18 0 16,-8-18 0-16,4 23 0 0,-4-23 0 16,0 25 0-16,0-25 0 0,-3 27 0 0,3-27 0 15,-5 25 0-15,5-25 0 0,-8 28 0 0,8-28 0 16,-12 24 0-16,12-24 0 0,-15 22 0 0,15-22 0 16,-12 17 0-16,12-17 0 0,0 0 0 15,0 0 0-15,0 0 0 0,0 0 0 0,0 0 0 16,0 0 0-16,0 0 0 0,0 0 0 0,0 0 0 15,0 0 0-15,21-18 0 0,-21 18 0 0,31-29 0 16,-14 13 0-16,4 0 0 0,1-1 0 0,0-1 0 16,2 1 0-16,2 2 0 0,-3 3 0 0,0 2 0 15,-4 3 0-15,-2 4 0 16,-17 3 0-16,23-1 0 0,-23 1 0 0,17 11 0 16,-17-11 0-16,15 24 0 0,-9-7 0 0,-2 6 0 15,-3 1 0-15,-2 3 0 0,1-1 0 0,-1 0 0 16,2 0-6-16,1-1-26 0,7 4-29 0,-3-10-19 15,12 12-66-15,-18-31-125 0,12 33-327 0,5-10 3 16,-17-23 338-16</inkml:trace>
        </inkml:traceGroup>
        <inkml:traceGroup>
          <inkml:annotationXML>
            <emma:emma xmlns:emma="http://www.w3.org/2003/04/emma" version="1.0">
              <emma:interpretation id="{C1457A43-29C5-4EE9-9009-E0C6A98B4A54}" emma:medium="tactile" emma:mode="ink">
                <msink:context xmlns:msink="http://schemas.microsoft.com/ink/2010/main" type="inkWord" rotatedBoundingBox="13814,2463 14292,2462 14293,3041 13815,3042"/>
              </emma:interpretation>
              <emma:one-of disjunction-type="recognition" id="oneOf7">
                <emma:interpretation id="interp35" emma:lang="en-NZ" emma:confidence="0">
                  <emma:literal>is</emma:literal>
                </emma:interpretation>
                <emma:interpretation id="interp36" emma:lang="en-NZ" emma:confidence="0">
                  <emma:literal>i5</emma:literal>
                </emma:interpretation>
                <emma:interpretation id="interp37" emma:lang="en-NZ" emma:confidence="0">
                  <emma:literal>iS</emma:literal>
                </emma:interpretation>
              </emma:one-of>
            </emma:emma>
          </inkml:annotationXML>
          <inkml:trace contextRef="#ctx0" brushRef="#br1" timeOffset="39792.2256">13866 2753 1008 0,'9'-23'299'0,"-9"23"-258"0,0 0-26 16,0 0 4-16,6-19 18 0,-6 19 19 0,0 0 14 15,0 0-4-15,0 0-14 0,0 0-15 0,0 0-16 16,0 0-8-16,0 0-4 0,0 0-4 16,0 0-1-16,-11 19 1 0,11-19-5 0,-13 27 3 15,7-7-3-15,-1-2 3 0,1 0-6 0,1-1 2 16,5-17-16-16,-6 29-8 0,6-12-20 0,0-17-17 15,4 26-25-15,-4-26-32 0,7 22-52 0,-7-22-50 16,0 0-123-16,21 24-93 0,-21-24 207 0</inkml:trace>
          <inkml:trace contextRef="#ctx0" brushRef="#br1" timeOffset="39973.1822">13918 2567 1185 0,'-22'-24'94'0,"22"24"-49"0,-19-32-5 0,19 32-7 15,-20-27 9-15,20 27-9 0,0 0-5 0,-21-18-9 16,21 18-11-16,0 0-7 0,-21-3-8 0,21 3-14 16,0 0-24-16,0 0-45 0,0 0-45 15,0 0-39-15,6 21-29 0,-6-21-106 0,0 0-58 16,40 30 191-16</inkml:trace>
          <inkml:trace contextRef="#ctx0" brushRef="#br1" timeOffset="40316.9239">14293 2554 1315 0,'0'0'70'0,"-17"0"-37"16,17 0-6-16,-24 9 11 0,24-9 18 0,-27 17-7 16,27-17 1-16,-36 26-10 0,19-8-23 15,-3-3 28-15,3 4-32 0,-4-1 28 0,4 2-20 16,0-2-5-16,4 0 0 0,0-1-10 0,13-17 1 15,-13 27-6-15,13-27 1 0,-4 20-4 0,4-20 0 16,0 0-1-16,14 23 1 0,-14-23-2 0,21 13 2 16,-21-13 1-16,32 8 0 0,-11-6 0 0,0 0 2 15,2 1-1-15,-1-1 1 0,0 2 0 0,-4 0-1 16,-1-1 1-16,-17-3 0 0,22 9 1 0,-22-9 1 16,0 0-3-16,0 0 3 0,14 17-3 0,-14-17 1 15,-5 19-2-15,5-19 2 0,-14 27 0 0,3-11 1 16,-4 1-1-16,-3-1 2 0,0 0-3 15,-2-2 2-15,20-14-4 0,-30 21 3 0,30-21-15 16,-17 10-14-16,17-10-40 0,0 0-45 0,0 0-56 16,0 0-91-16,17-15-272 0,2 14 27 0,-5-20 328 15</inkml:trace>
        </inkml:traceGroup>
        <inkml:traceGroup>
          <inkml:annotationXML>
            <emma:emma xmlns:emma="http://www.w3.org/2003/04/emma" version="1.0">
              <emma:interpretation id="{A003F755-E42D-43FA-A071-9FB4CAE71B9A}" emma:medium="tactile" emma:mode="ink">
                <msink:context xmlns:msink="http://schemas.microsoft.com/ink/2010/main" type="inkWord" rotatedBoundingBox="15160,2576 15745,2575 15746,2958 15161,2959"/>
              </emma:interpretation>
              <emma:one-of disjunction-type="recognition" id="oneOf8">
                <emma:interpretation id="interp38" emma:lang="en-NZ" emma:confidence="0">
                  <emma:literal>a</emma:literal>
                </emma:interpretation>
                <emma:interpretation id="interp39" emma:lang="en-NZ" emma:confidence="0">
                  <emma:literal>A</emma:literal>
                </emma:interpretation>
                <emma:interpretation id="interp40" emma:lang="en-NZ" emma:confidence="0">
                  <emma:literal>9</emma:literal>
                </emma:interpretation>
                <emma:interpretation id="interp41" emma:lang="en-NZ" emma:confidence="0">
                  <emma:literal>d</emma:literal>
                </emma:interpretation>
                <emma:interpretation id="interp42" emma:lang="en-NZ" emma:confidence="0">
                  <emma:literal>G</emma:literal>
                </emma:interpretation>
              </emma:one-of>
            </emma:emma>
          </inkml:annotationXML>
          <inkml:trace contextRef="#ctx0" brushRef="#br1" timeOffset="41145.0759">15560 2682 782 0,'12'-21'90'0,"-12"21"-18"0,3-19 2 0,-3 19 28 16,0 0 12-16,-9-27-27 0,9 27 10 0,0 0-40 16,0 0 8-16,-29-26-9 0,29 26-9 15,-26-9-7-15,26 9-8 0,-36-4-4 0,16 6-3 16,-1 1-3-16,-3 3-1 0,0 1-1 0,2 5-13 15,-2 0 30-15,1 3-31 0,-1-1 29 0,2 4-19 16,1-1-7-16,1 4 4 0,3 0-7 0,3 0 1 16,0 3-4-16,5 1 4 0,0-2-7 0,6 0 6 15,0-4-6-15,4 0 2 0,3-2-3 16,-4-17 2-16,15 30-3 0,-15-30 3 16,24 22-1-16,-24-22 0 0,34 11 1 0,-17-10 0 15,2-3-1-15,1-4 0 0,-1-4 4 0,0-2 0 16,-1-4 5-16,0-2-3 0,0-2 2 0,1-2-6 15,-1 0 4-15,-1 0-4 0,-1-1 2 0,-2 3-4 16,-2 2 1-16,-12 18-2 0,19-28 3 0,-19 28-3 16,0 0 2-16,17-17-1 0,-17 17-1 0,0 0-1 15,0 0-1-15,0 0 1 0,0 0-1 16,8 19 2-16,-8-19-2 0,10 27-4 16,-4-9-9-16,-1 1-4 0,1 2-12 0,0-2-3 0,6 3-19 15,-12-22-18-15,29 39-40 0,-29-39-63 16,45 32-123-16,-15-18-245 0,-1-9 39 0,12 11 355 15</inkml:trace>
        </inkml:traceGroup>
        <inkml:traceGroup>
          <inkml:annotationXML>
            <emma:emma xmlns:emma="http://www.w3.org/2003/04/emma" version="1.0">
              <emma:interpretation id="{90D5C6A4-795A-4287-B399-8AD172D6CE25}" emma:medium="tactile" emma:mode="ink">
                <msink:context xmlns:msink="http://schemas.microsoft.com/ink/2010/main" type="inkWord" rotatedBoundingBox="16433,2521 20447,2518 20448,3738 16434,3741"/>
              </emma:interpretation>
              <emma:one-of disjunction-type="recognition" id="oneOf9">
                <emma:interpretation id="interp43" emma:lang="en-NZ" emma:confidence="0">
                  <emma:literal>summary</emma:literal>
                </emma:interpretation>
                <emma:interpretation id="interp44" emma:lang="en-NZ" emma:confidence="0">
                  <emma:literal>Summary</emma:literal>
                </emma:interpretation>
                <emma:interpretation id="interp45" emma:lang="en-NZ" emma:confidence="0">
                  <emma:literal>calamary</emma:literal>
                </emma:interpretation>
                <emma:interpretation id="interp46" emma:lang="en-NZ" emma:confidence="0">
                  <emma:literal>Saaimary</emma:literal>
                </emma:interpretation>
                <emma:interpretation id="interp47" emma:lang="en-NZ" emma:confidence="0">
                  <emma:literal>mammary</emma:literal>
                </emma:interpretation>
              </emma:one-of>
            </emma:emma>
          </inkml:annotationXML>
          <inkml:trace contextRef="#ctx0" brushRef="#br1" timeOffset="41723.2385">16871 2609 1069 0,'-2'-22'127'15,"2"22"-25"-15,0 0-47 0,-17-5 20 0,17 5-16 16,-26-5-17-16,8 5-7 0,18 0 0 0,-42 9 3 16,21 0 3-16,-7 0-3 0,0 6-18 15,-3-1 29-15,2 3-34 0,-4 1 29 0,4 2-19 16,0 0-8-16,2 0 4 0,3-2-10 0,3-2 3 15,21-16-8-15,-27 23-2 0,27-23-4 0,0 0-2 16,-5 18-2-16,5-18 1 0,0 0 0 0,24 15 3 16,-24-15-2-16,31 7 3 0,-11-6-1 0,3-1 0 15,2-1 1-15,1-1-2 0,-1-1 1 0,1 2 1 16,-3 0-1-16,-1 1 3 16,-4 0-3-16,-18 0 0 0,26 3 2 0,-26-3-2 15,0 0 1-15,0 0 2 0,0 0 1 0,0 0-1 16,7 23 0-16,-7-23 1 0,-12 27-4 0,1-10 5 15,-6 1-5-15,-3 1 3 0,-2 1-3 0,-1-1 1 16,-1 2-3-16,2-3 3 0,1 0-4 0,3-2-1 16,18-16-11-16,-28 21-9 0,28-21-27 0,0 0-28 15,-5 19-36-15,5-19-31 0,20 4-48 16,-20-4-64-16,22-20-228 0,8 17 23 0,-9-17 341 16</inkml:trace>
          <inkml:trace contextRef="#ctx0" brushRef="#br1" timeOffset="42129.4662">17236 2658 1293 0,'-24'-26'192'16,"24"26"-136"-16,-17-6-10 0,17 6 2 0,-21 0 2 16,21 0-22-16,-22 6 1 0,22-6-15 0,-29 14 11 15,29-14 2-15,-32 27-2 0,19-8 7 0,-5 2-7 16,1 4 5-16,-1 2-10 0,3 2 4 0,-2-2-11 15,3 4 4-15,1-2-7 0,3 0 2 16,3-3-6-16,4-3 1 0,3-2-7 0,4-3 2 16,-4-18-3-16,16 28 3 0,-16-28-2 0,27 18 0 15,-10-14 0-15,2-3 0 0,4-5 1 16,3-4 0-16,5-6 1 0,2-4-1 0,1-6 4 16,0-3-5-16,-2-2 5 0,-2 0-6 0,-2 0 2 15,-2 2-1-15,-3-1 0 0,-4 1 0 0,-3 2 0 16,-2 2 0-16,-3 2 0 0,-4 3 0 15,-7 18 0-15,7-25 0 0,-7 25 0 0,0 0 0 16,0 0 0-16,0 0 0 0,0 0 0 0,0 0 0 16,0 0 0-16,0 0 0 0,-12 18-5 0,6 0-4 15,1 5-5-15,0 1-3 0,2 3-13 0,0-4-10 16,6 3-18-16,-2-4-5 0,8 6-23 16,-9-28-13-16,24 46-42 0,-24-46-46 15,32 35-72-15,-17-16-206 0,-15-19 32 0,49 28 293 16</inkml:trace>
          <inkml:trace contextRef="#ctx0" brushRef="#br1" timeOffset="42676.3897">17908 2680 1383 0,'-41'-19'166'0,"41"19"-111"0,-29 1-7 15,29-1 9-15,-28 11-11 0,28-11-10 0,-31 21-11 16,31-21-4-16,-30 32-5 0,17-13 2 15,-2 2-6-15,3 3 5 0,0-2-5 0,3 1 3 16,0-3-5-16,2 1 0 0,1-3-5 0,3-1 1 16,3-17-6-16,-4 29 3 0,4-29-3 0,1 18 2 15,-1-18-3-15,0 0 2 0,0 0-1 16,0 0 1-16,19 9-2 0,-19-9 3 0,0 0 2 16,28-22-2-16,-28 22 6 0,27-35-5 0,-11 13 2 15,0-1-6-15,0-1 4 0,-1 0-6 0,-2-2 6 16,0 2-3-16,-2 1 3 0,-1 0-2 0,-2 3 1 15,-1 1-3-15,-7 19 3 0,7-26-1 0,-7 26 2 16,0 0 1-16,0 0 4 0,0 0-2 16,0 0-1-16,0 0-1 0,0 0-5 15,0 0 0-15,0 0-2 0,0 0 3 0,2 19-2 16,-2-19 4-16,0 29-3 0,0-29 2 0,4 28-1 16,-4-28 0-16,10 22-1 0,-10-22 1 0,15 17-2 15,-15-17 3-15,22 11-1 0,-22-11 0 0,28 2 1 16,-11-3 0-16,2-5 1 0,0-2 0 0,3 0 1 15,-1-4-2-15,-1 0 2 0,1-1 0 16,-3-2 3-16,3 0-1 0,-4 1-5 0,-17 14 0 16,28-25-5-16,-28 25 6 0,18-22-14 0,-18 22 24 15,0 0-9-15,13-21 2 0,-13 21-4 0,0 0 0 16,0 0 0-16,0 0 0 0,0 0 0 16,0 0-2-16,0 0-3 0,0 0-5 0,-3 28 21 15,-1-9-11-15,1 3 6 0,-4 1-7 0,4 1-15 16,-1-1-7-16,3 3-11 0,-1-5-4 15,4 4-18-15,-2-7-13 0,7 6-36 0,-7-24-37 16,17 36-67-16,-17-36-63 0,0 0-231 0,32 31 46 16,-32-31 336-16</inkml:trace>
          <inkml:trace contextRef="#ctx0" brushRef="#br1" timeOffset="43223.3083">18586 2592 1293 0,'0'0'133'0,"-17"-3"-74"0,17 3 0 16,-18 15 5-16,18-15-18 0,-22 28 29 0,11-8-41 15,-3-2 16-15,3 8-20 0,-2-3-11 0,3 2 4 16,-1-2-6-16,2 0 2 0,0-2-11 16,4-2 1-16,0-1-6 0,3-1 3 0,2-17-6 15,-5 27 3-15,5-27-2 0,0 0-1 0,1 19-1 16,-1-19 0-16,0 0-1 0,0 0 2 0,17-5 2 15,-17 5-2-15,20-23 3 0,-7 5-3 0,2-4 3 16,-1-2-6-16,2-1 6 0,-1-2-6 0,-1 0 6 16,0 2-6-16,-5 0 5 0,0-1-5 15,-2 3-13-15,1 3 26 0,-2 0-26 16,-2 2 25-16,-4 18-7 0,9-26-3 0,-9 26 4 16,0 0 0-16,0 0 3 0,0 0-1 0,0 0-1 15,0 0-2-15,0 0-2 0,0 0 0 0,0 0 0 16,1 21 4-16,-1-21-2 0,4 29-8 0,-4-29 25 15,7 27-26-15,-7-27 26 0,12 23-16 0,-12-23-3 16,19 18 3-16,-19-18 0 0,26 11 2 16,-9-10-2-16,3-1 2 0,-1-2 1 0,3-3 0 15,0 0 3-15,1-1-1 0,-2-4-5 0,-1 2-3 16,0-2-9-16,-20 10 9 0,30-18-14 0,-30 18 24 16,22-16-8-16,-22 16 6 0,20-15-7 15,-20 15-1-15,0 0-1 0,18-18 2 0,-18 18 0 16,0 0-1-16,0 0 0 0,0 0-3 0,0 0 0 15,0 0 1-15,0 0-2 0,0 24-7 16,-3-7 24-16,1 1-26 0,-3 4 20 0,-1 1-19 16,0 1-6-16,-1-1-1 0,3 2-7 0,0-2 2 15,4 2-11-15,-1-4-5 0,7 4-19 0,-6-25-21 16,14 44-51-16,-14-44-65 0,18 24-351 0,-3-4 26 16,-15-20 200-16</inkml:trace>
          <inkml:trace contextRef="#ctx0" brushRef="#br1" timeOffset="43649.4598">19483 2547 1307 0,'0'0'177'0,"-26"-10"-91"15,26 10-10-15,-31 4-5 0,31-4-10 16,-36 13-11-16,15-2-8 0,-2 0-5 0,2 2-4 15,-1 2-6-15,4 2-11 0,-3 0 20 0,3 2-28 16,-1 2 12-16,-1 3-20 0,2-1 0 0,1 1 0 16,2-1 0-16,2 0 0 0,4-3 0 15,3 0 0-15,6-20 0 0,-4 30 0 0,4-30 0 16,4 22 0-16,-4-22 0 0,0 0 0 0,27 20 0 16,-27-20 0-16,29 4 0 0,-12-8 0 15,2-4 0-15,1-4 0 0,3-3 0 0,2-3 0 16,-2-2 0-16,0-3 0 0,0 0 0 0,-2-3 0 15,-1 1 0-15,-1-2 0 0,-2 2 0 0,0 1 0 16,-4 2 0-16,-3 4 0 0,-10 18 0 0,13-26 0 16,-13 26 0-16,0 0 0 0,0 0 0 0,0 0 0 15,0 0 0-15,0 0 0 0,0 0 0 16,-14 18-12-16,4-1 22 0,0 3-22 0,2 0 19 16,-1 2-17-16,4 0-10 0,2-3-4 0,3 1-9 15,0-20-2-15,6 31-13 0,-6-31-10 0,18 25-22 16,-18-25-18-16,29 19-42 0,-29-19-61 15,41 2-133-15,-14 0-161 0,-7-10 42 0,16 14 443 16</inkml:trace>
          <inkml:trace contextRef="#ctx0" brushRef="#br1" timeOffset="43964.0569">19807 2600 1280 0,'0'0'175'0,"0"0"-72"0,-23 24-46 0,23-24 31 16,-25 26-47-16,12-9-5 0,2 6-6 0,-1 1-16 15,2 2 7-15,-2 1-7 0,5 0 6 16,-1-1-9-16,4 1-3 0,0-2-7 0,1-1 4 16,2-1-5-16,2-3 4 0,2-3-5 0,-3-17 2 15,5 23-1-15,-5-23 2 0,0 0 2 0,0 0 6 16,0 0 4-16,0 0 1 0,19-3 5 0,-19 3 0 16,16-31-1-16,-6 8-2 0,-2-3-2 0,1-1-12 15,-3-2-3-15,0 1 0 0,-1-2 0 0,-2 2 0 16,0-2 0-16,-1 0 0 0,0 1 0 15,0 2 0-15,0 1 0 0,1 3 0 16,0 4 0-16,-3 19 0 0,9-27 0 0,-9 27 0 16,0 0 0-16,8-17 0 0,-8 17 0 0,0 0 0 15,0 0 0-15,26-2-31 0,-26 2-23 0,30 2-24 16,-4 7-62-16,-26-9-108 0,49-12-336 0,-21 14-6 16,-3-8 269-16</inkml:trace>
          <inkml:trace contextRef="#ctx0" brushRef="#br1" timeOffset="44741.8878">20200 2615 1365 0,'-17'-10'131'15,"17"10"-108"-15,0 0 16 0,0 0-10 16,0 0 30-16,-20 25-29 0,20-25 15 0,-18 27-15 16,18-27 5-16,-20 34 3 0,12-15-10 0,1 3 3 15,1 0-4-15,-1 1-1 0,3-2-9 0,0-2-2 16,4-19-11-16,1 29 1 0,-1-29-5 0,11 18 2 15,-11-18-1-15,21 8 3 0,-21-8 0 16,31-3 1-16,-12-5 1 0,1-4-2 0,3-5 1 16,3-3-5-16,-1-3 5 0,1-3-5 0,-2-3 3 15,-1 0-5-15,-2 0-10 0,-3 2 21 0,-2-1-22 16,-1 5 21-16,-3 1-12 0,-1 3-7 16,-11 19-2-16,14-25-1 0,-14 25 2 0,0 0 3 0,0 0 1 15,0 0 1-15,0 0 2 16,0 0 2-16,2 37 0 0,-8-7-9 0,-3 6 24 15,-2 5-21-15,0 7 22 0,-2 2-4 0,-3 8-13 16,0 4 12-16,-4 3-13 0,-2 4 13 0,-1 4-13 16,-3-2 1-16,0 1 17 0,1-1-16 0,2-5 18 15,2-2-7-15,2-4-14 0,2-8 11 0,2-6-10 16,2-6 9-16,4-9-6 0,-1-3 7 0,3-8-3 16,2-3 6-16,5-17 4 0,0 0 2 15,0 0 2-15,0 0-5 0,0 0-5 0,-17-11-5 16,14-8 1-16,-1-5-4 0,-1-6 6 0,4-2-5 15,-2-4 6-15,2-3-6 0,1-1 6 16,0-4-8-16,3-4 6 0,3-4-9 0,1 0-9 16,2-3 13-16,3 0-18 0,2 1 14 0,5 4 2 15,1 4-4-15,3 7 4 0,0 3-12 0,3 7-12 16,-2-2-36-16,9 15-53 0,-16-16-121 31,17 16-367-31,-6 3 32 0,1 1 236 0</inkml:trace>
        </inkml:traceGroup>
        <inkml:traceGroup>
          <inkml:annotationXML>
            <emma:emma xmlns:emma="http://www.w3.org/2003/04/emma" version="1.0">
              <emma:interpretation id="{AE69A14F-030A-4ECD-ADDC-FE698315F563}" emma:medium="tactile" emma:mode="ink">
                <msink:context xmlns:msink="http://schemas.microsoft.com/ink/2010/main" type="inkWord" rotatedBoundingBox="21064,1861 22245,1860 22246,3031 21065,3032"/>
              </emma:interpretation>
              <emma:one-of disjunction-type="recognition" id="oneOf10">
                <emma:interpretation id="interp48" emma:lang="en-NZ" emma:confidence="0">
                  <emma:literal>of</emma:literal>
                </emma:interpretation>
                <emma:interpretation id="interp49" emma:lang="en-NZ" emma:confidence="0">
                  <emma:literal>Of</emma:literal>
                </emma:interpretation>
                <emma:interpretation id="interp50" emma:lang="en-NZ" emma:confidence="0">
                  <emma:literal>ot</emma:literal>
                </emma:interpretation>
                <emma:interpretation id="interp51" emma:lang="en-NZ" emma:confidence="0">
                  <emma:literal>0f</emma:literal>
                </emma:interpretation>
                <emma:interpretation id="interp52" emma:lang="en-NZ" emma:confidence="0">
                  <emma:literal>a f</emma:literal>
                </emma:interpretation>
              </emma:one-of>
            </emma:emma>
          </inkml:annotationXML>
          <inkml:trace contextRef="#ctx0" brushRef="#br1" timeOffset="45398.1557">21344 2664 1161 0,'-18'-5'129'0,"1"-3"-56"0,17 8-9 15,-28-6 5-15,28 6-2 0,-28 1-13 0,28-1-7 16,-29 10-8-16,29-10-1 0,-32 22-6 0,17-6 5 16,-3 1-7-16,4 6 2 0,-4 2-10 0,3 1 1 15,0 1-7-15,3 1 1 0,2-2-8 0,4 0 4 16,2-3-10-16,4 0 2 0,4-3-4 0,1-1 3 16,-5-19-3-16,21 31 4 0,-21-31-2 0,30 18 3 15,-9-13-1-15,1-4 1 16,3-5-1-16,4-3-3 0,1-6 1 0,2-5-2 15,1-4 2-15,1-1-5 0,-5-3 5 0,-3 2-6 16,-4 1 6-16,-4-1-4 0,-3 2 5 0,-3 1-5 16,-5-1 5-16,-3 2-4 0,-4 1 4 0,-3 1-4 15,3 18 2-15,-12-29-4 0,12 29 0 0,-20-22 0 16,20 22-1-16,-21-10-1 0,21 10 0 16,-24 2-4-16,24-2-2 0,-22 11-5 0,22-11-10 15,-16 18-9-15,16-18-17 0,-3 21-15 0,3-21-18 16,19 22-22-16,6-2-48 0,-25-20-77 0,50-2-291 15,-12 10 34-15,-5-13 262 0</inkml:trace>
          <inkml:trace contextRef="#ctx0" brushRef="#br1" timeOffset="45632.5513">22246 1884 1361 0,'-46'-19'188'0,"13"18"-130"0,-2-2-13 16,5 10 1-16,-2 1-4 0,3 7-9 0,-3 4-14 16,2 5-7-16,-3 5 31 0,0 10-29 15,1 3 28-15,3 9-24 0,0 4-15 0,6 1 9 16,0 4-14-16,3 4 9 0,5 2-11 16,4 0 8-16,5 0-14 0,1-5-7 0,7 0 13 15,-1-6-30-15,7-1 8 0,-2-11-30 0,7 4-51 16,-12-19-37-16,19 19-133 0,-15-15-271 0,-2-6 43 15,6 7 293-15</inkml:trace>
          <inkml:trace contextRef="#ctx0" brushRef="#br1" timeOffset="45804.4277">21630 2717 1703 0,'-12'-31'121'0,"12"31"-65"0,2-17-23 0,-2 17-5 16,0 0-8-16,18-22-7 15,-18 22-25-15,25-13 13 0,-7 7-22 0,4 1 21 16,4 1-27-16,4 0-9 0,10 7-63 0,-12-16-88 16,25 14-396-16,-10 2-24 0,-1-5 205 0</inkml:trace>
        </inkml:traceGroup>
      </inkml:traceGroup>
    </inkml:traceGroup>
    <inkml:traceGroup>
      <inkml:annotationXML>
        <emma:emma xmlns:emma="http://www.w3.org/2003/04/emma" version="1.0">
          <emma:interpretation id="{2D93A862-37EF-485F-83EC-8EC95502BEED}" emma:medium="tactile" emma:mode="ink">
            <msink:context xmlns:msink="http://schemas.microsoft.com/ink/2010/main" type="paragraph" rotatedBoundingBox="748,3503 21877,3334 21890,4852 760,50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1DF1473-B339-41B3-A81F-F934F8F87146}" emma:medium="tactile" emma:mode="ink">
              <msink:context xmlns:msink="http://schemas.microsoft.com/ink/2010/main" type="line" rotatedBoundingBox="748,3503 21877,3334 21890,4852 760,5020"/>
            </emma:interpretation>
          </emma:emma>
        </inkml:annotationXML>
        <inkml:traceGroup>
          <inkml:annotationXML>
            <emma:emma xmlns:emma="http://www.w3.org/2003/04/emma" version="1.0">
              <emma:interpretation id="{B64EF1D7-B321-46F8-99CC-751759F5984F}" emma:medium="tactile" emma:mode="ink">
                <msink:context xmlns:msink="http://schemas.microsoft.com/ink/2010/main" type="inkWord" rotatedBoundingBox="748,3567 2850,3550 2857,4431 755,4447"/>
              </emma:interpretation>
              <emma:one-of disjunction-type="recognition" id="oneOf11">
                <emma:interpretation id="interp53" emma:lang="en-NZ" emma:confidence="0">
                  <emma:literal>what</emma:literal>
                </emma:interpretation>
                <emma:interpretation id="interp54" emma:lang="en-NZ" emma:confidence="0">
                  <emma:literal>What</emma:literal>
                </emma:interpretation>
                <emma:interpretation id="interp55" emma:lang="en-NZ" emma:confidence="0">
                  <emma:literal>whaf</emma:literal>
                </emma:interpretation>
                <emma:interpretation id="interp56" emma:lang="en-NZ" emma:confidence="0">
                  <emma:literal>whut</emma:literal>
                </emma:interpretation>
                <emma:interpretation id="interp57" emma:lang="en-NZ" emma:confidence="0">
                  <emma:literal>whet</emma:literal>
                </emma:interpretation>
              </emma:one-of>
            </emma:emma>
          </inkml:annotationXML>
          <inkml:trace contextRef="#ctx0" brushRef="#br1" timeOffset="46992.1521">824 4111 825 0,'4'-32'190'15,"2"13"-107"-15,-5-9 1 0,7 9-7 16,-6-5 5-16,-2 24-8 0,6-26-7 16,-6 26-11-16,0 0-5 0,0 0-6 0,0 0-15 15,0 0-11-15,0 0-13 0,0 0-6 0,-18 24-4 16,8-2 6-16,-1 6-3 0,1 5 9 0,-1 2-5 15,2 2 7-15,0 1-7 0,3-2 7 0,0-1-9 16,2-4 8-16,2-3-6 0,2-1 5 0,1-4-4 16,2-3 3-16,1-3-5 0,-4-17 0 15,14 24 0-15,-14-24 0 0,19 15-2 0,-19-15 2 16,26 7-2-16,-26-7 1 0,33-2 1 0,-15-3 0 16,0-3 0-16,2-3-1 0,-1-5 4 0,-1-1-4 15,-1-4 4-15,-1 0-4 0,-1-4 5 0,-2 1-5 16,-1-1 4-16,0-2-5 0,-1-1 3 15,-1 2-7-15,-1 3 7 0,-1 1-5 0,-2 5 3 16,-6 17-1-16,9-19 2 0,-9 19-1 16,0 0 1-16,0 0 1 0,0 0-3 0,0 0-1 15,0 0-2-15,0 0 1 0,0 25-1 0,-1-7 7 16,-1 5-3-16,1 4 7 0,-1 0-3 0,0 0 5 16,2-1-5-16,0-3 4 0,3-3-4 0,-1 0 3 15,-2-20-4-15,10 26 1 0,-10-26-4 0,0 0 1 16,23 17 0-16,-23-17 2 0,18 3 2 15,-18-3 3-15,23-8 9 0,-23 8 2 0,27-20 1 16,-27 20-4-16,26-30 0 0,-15 10-7 0,-3 0 5 16,0-3-7-16,-4-3 0 0,1 1-6 15,-2-2 2-15,-1 1-6 0,1 0 4 0,-2 0-6 16,0-1-3-16,-1 0-8 0,2 2-9 0,-2-3-21 16,4 5-11-16,-3-5-28 0,11 10-26 0,-10-14-56 15,21 23-164-15,-1-9-246 0,-5-1 42 16,9 15 464-16</inkml:trace>
          <inkml:trace contextRef="#ctx0" brushRef="#br1" timeOffset="47445.3527">1721 3595 1376 0,'-21'-13'132'16,"21"13"-63"-16,0 0-7 0,0 0 3 0,-22-22-1 15,22 22-11-15,0 0-13 0,0 0-9 0,0 0-9 16,0 0-8-16,0 0-9 0,0 0-4 0,0 0-4 16,-12 21 3-16,9-2-1 0,2 5 6 0,-2 8-5 15,0 4 9-15,-1 4-9 0,0 5 9 16,-4 4 2-16,2 5-22 0,0 1 20 0,-2 2-20 16,2-4 9-16,-2 1 8 0,2-4-10 15,0-1 8-15,1-5-7 0,0-2 6 0,3-6-6 16,1-6 6-16,1-4-6 0,2-5 4 0,3-3-4 15,-5-18 3-15,10 21-3 0,-10-21 0 0,0 0 0 16,23 5 1-16,-23-5 1 0,27-16 1 0,-12-1 4 16,2-6-4-16,2-5 6 0,0-3-5 15,-1-3 3-15,1 0-6 0,-4 0 6 0,1 0-6 16,-2 4 6-16,-3 1-5 0,-2 5 5 0,-1 3-4 16,-8 21 3-16,12-27-3 0,-12 27 1 0,0 0-1 15,0 0 0-15,0 0 0 0,0 0-1 0,0 0-3 16,0 0-1-16,0 0 1 0,12 29-1 0,-7-11 0 15,1 6-9-15,0 1-3 0,2 4-12 16,0-1-3-16,4 1-11 0,-1-5-3 0,7 3-17 16,-3-10-12-16,11 7-33 0,-26-24-35 15,49 30-68-15,-31-27-78 0,3-2-190 0,14 15 89 16,-17-26 390-16</inkml:trace>
          <inkml:trace contextRef="#ctx0" brushRef="#br1" timeOffset="47851.5765">2278 4020 1156 0,'-20'7'333'0,"-3"-9"-268"0,23 2-20 0,-33 7-3 15,33-7-5-15,-29 19-12 0,29-19-1 0,-28 29-6 16,16-9 3-16,1-1-4 0,1 3 3 16,2 2-7-16,2 1 3 0,2 1-7 0,1 0 2 15,3-1-6-15,3-4 2 0,1-1-6 16,2-3 3-16,-6-17-4 0,15 29 2 0,-15-29-3 15,22 19 3-15,-22-19-2 0,26 7 0 0,-26-7 2 16,30-3-2-16,-30 3 3 0,32-15-1 0,-32 15 7 16,32-26 2-16,-18 9 5 0,1-3-4 0,-2-1 1 15,-1-2-10-15,-2-4 4 0,0 0-6 0,-3 0 3 16,-2-1-4-16,1 5 3 0,-2 0-5 16,-1 1 4-16,1 3-2 0,-2 1 2 0,-2 18-2 15,3-22 3-15,-3 22-2 0,0 0 2 16,0 0 0-16,0 0-1 0,0 0-2 0,0 0-3 15,0 0 0-15,1 17-1 0,0 0 5 0,0 3-3 16,1 4 4-16,-1 2-12 0,0-1 0 0,3 3-11 16,-3-3-2-16,5 1-8 0,-1-6-3 0,5 1-17 15,-10-21-16-15,26 28-33 0,-26-28-35 16,37 13-60-16,-37-13-68 0,36-22-244 0,-2 17 34 16,-14-21 431-16</inkml:trace>
          <inkml:trace contextRef="#ctx0" brushRef="#br1" timeOffset="48039.4383">2820 3574 1107 0,'-29'-12'239'15,"29"12"-136"-15,-23 14-27 0,14 4-7 16,-7 0-22-16,5 9-11 0,-3 3-20 0,2 8 1 16,-1 2-14-16,4 4 7 0,1 4 2 0,2 0-25 15,5 0 24-15,0 1-25 0,5-3 6 0,-2-5-9 16,8 5-42-16,-4-9 9 0,8 6-34 0,-10-17-64 15,17 12-22-15,-21-38-28 0,24 43-59 16,-2-16-165-16,-22-27 117 0,17 32 305 0</inkml:trace>
          <inkml:trace contextRef="#ctx0" brushRef="#br1" timeOffset="48195.7721">2622 4039 1419 0,'-20'-21'133'0,"20"21"-50"0,-6-19-17 15,6 19-13-15,0 0-11 0,0 0-10 0,0 0-16 16,0 0-7-16,0 0-8 0,0 0-1 0,22-4-5 16,-22 4-11-16,37 0-17 0,-14-5-27 0,11 10-47 15,-11-21-104-15,22 13-386 0,-8 2 42 0,0-5 286 16</inkml:trace>
        </inkml:traceGroup>
        <inkml:traceGroup>
          <inkml:annotationXML>
            <emma:emma xmlns:emma="http://www.w3.org/2003/04/emma" version="1.0">
              <emma:interpretation id="{9978822D-66FB-40BA-9C42-D4804E239E41}" emma:medium="tactile" emma:mode="ink">
                <msink:context xmlns:msink="http://schemas.microsoft.com/ink/2010/main" type="inkWord" rotatedBoundingBox="3659,3638 7695,3606 7706,4965 3670,4997"/>
              </emma:interpretation>
              <emma:one-of disjunction-type="recognition" id="oneOf12">
                <emma:interpretation id="interp58" emma:lang="en-NZ" emma:confidence="0">
                  <emma:literal>happened</emma:literal>
                </emma:interpretation>
                <emma:interpretation id="interp59" emma:lang="en-NZ" emma:confidence="0">
                  <emma:literal>happenecl</emma:literal>
                </emma:interpretation>
              </emma:one-of>
            </emma:emma>
          </inkml:annotationXML>
          <inkml:trace contextRef="#ctx0" brushRef="#br1" timeOffset="48828.554">3835 3637 1257 0,'-30'9'54'0,"30"-9"-41"15,-17 26 6-15,8-7 20 0,-3 0 9 0,4 8 10 16,-7-2-13-16,7 7-3 0,-7-2-14 0,5 6-15 16,1-2 25-16,1 6-28 0,-1-2 27 0,4 3-9 15,-3-1-14-15,5 2 5 0,-1-1-12 0,3 0 6 16,1-2-8-16,1-2 5 0,2-6-8 0,1-5 4 15,1-5-6-15,1-3 3 0,-6-18-5 16,16 22 1-16,-16-22-3 0,17 9 1 0,-17-9 2 16,17-2 0-16,-17 2 5 0,21-13 6 0,-21 13 7 15,22-29 2-15,-11 9 3 0,0 0-10 0,-2-3-1 16,0 1-8-16,-2 0 1 0,1 2-2 0,-2 0 2 16,-2 3-3-16,-4 17 3 0,8-25-3 15,-8 25 0-15,0 0-2 0,0 0-3 0,0 0-3 16,0 0-2-16,0 0 1 0,0 0 1 15,20 16 3-15,-11 1-5 0,-2 3 1 0,3 3-12 16,0 0-1-16,3 1-12 0,-1-4-5 0,6 4-26 16,-18-24-20-16,45 36-50 0,-45-36-73 0,56 22-130 15,-22-9-185-15,-7-12 129 0,15 16 393 0</inkml:trace>
          <inkml:trace contextRef="#ctx0" brushRef="#br1" timeOffset="49213.0303">4362 4077 1317 0,'0'0'171'0,"-33"-5"-107"15,15 6-6-15,-6-2 0 0,7 6-10 0,-4-3-13 16,4 5-8-16,-1 1-7 0,18-8-2 16,-33 23-2-16,33-23 0 0,-26 31-5 0,18-12 4 15,0 2-6-15,4 2 3 0,1 0-5 0,2-1 3 16,3 0-7-16,2-3 2 0,2-1-4 0,-6-18 2 15,20 30-3-15,-20-30 3 0,26 24-2 0,-26-24 1 16,33 13-1-16,-16-12-1 0,3-4 1 0,-1-1 0 16,1-6 0-16,1-5 0 0,3-2 0 15,-1-4-3-15,0-4 5 0,-1-2-7 16,-2-4 7-16,-1 0-5 0,-2 1 5 0,-3 1-5 16,0 4 4-16,-5 3-2 0,-3 2 2 0,-2 3-4 15,-4 17 5-15,1-23-1 0,-1 23 3 0,0 0 0 16,0 0 1-16,0 0-1 0,0 0-3 0,0 0-2 15,-17-1-3-15,17 1-1 0,-8 22-1 0,8-22 0 16,-9 35-7-16,6-16-1 0,1 3-11 0,1-3-4 16,5 7-17-16,-3-7-9 0,7 6-23 15,-8-25-16-15,21 42-40 0,-21-42-55 0,28 30-67 16,-28-30-180-16,27 17-24 0,4 2 328 0</inkml:trace>
          <inkml:trace contextRef="#ctx0" brushRef="#br1" timeOffset="49814.2146">4818 4019 993 0,'0'0'277'16,"-12"22"-184"-16,12-22-26 0,-16 39 3 0,8-17-24 16,5 7 0-16,-3-2-13 0,5 4 5 0,-4-4-4 15,4 2-8-15,1-3-11 0,1-1 2 16,1-4-7-16,2-1 3 0,-2-3-7 0,-2-17-3 15,7 28-3-15,-7-28 2 0,4 16-2 0,-4-16 1 16,0 0 1-16,0 0 0 0,0 0 2 0,0 0-1 16,0 0 4-16,0 0-1 0,3-22 1 0,-1 5-2 15,1-4 1-15,0-3-6 0,1-2 3 0,1 1-4 16,0-4 6-16,0-1-7 0,-1 0 6 0,3-1-7 16,-3 3 6-16,2 2-3 15,2 0 4-15,-1 2-6 0,2 3 6 0,0 0-5 16,-9 21 3-16,19-30-3 0,-19 30 1 0,17-18-2 15,-17 18 3-15,19-10-1 0,-19 10 1 0,23-5-1 16,-23 5 0-16,27-1-1 0,-27 1 1 0,29 2-5 16,-29-2-3-16,28 5-2 0,-28-5-5 0,28 7 2 15,-28-7-2-15,23 9 0 0,-23-9-4 0,20 13 2 16,-20-13 1-16,13 18 4 0,-13-18 2 16,-1 27 7-16,-4-10 0 0,-6 1 5 0,0 0-2 15,-4 1 3-15,0 1-3 0,-1 0 6 0,-1 2-2 16,0 1 5-16,-2 0-4 0,2 1 4 0,-2-1-5 15,2-1 5-15,-1-3-2 0,3 0 7 16,1-3-4-16,14-16 1 0,-25 28-3 0,25-28-1 16,-19 23-2-16,19-23 4 0,-16 18-1 15,16-18 4-15,0 0 0 0,-19 21-2 0,19-21-4 16,0 0-2-16,-16 18-4 0,16-18 3 0,0 0-1 16,-16 24 2-16,16-24-2 0,-12 28 2 0,4-10 9 15,0 4-28-15,-2 3 27 0,0 6-26 0,1 2 9 16,-3 6 9-16,1 2-10 0,-2 0 8 0,4-1-19 15,-2-5-9-15,7 2-38 0,-7-13-58 0,23 15-204 16,-12-16-278-16,4-7 34 0,7 5 435 16</inkml:trace>
          <inkml:trace contextRef="#ctx0" brushRef="#br1" timeOffset="50642.3454">5415 3997 1015 0,'0'0'187'0,"0"0"-70"0,0 0-28 16,0 0-7-16,0 0-18 0,0 0-23 0,0 0-13 15,-12 17-6-15,12-17 3 0,-12 30-2 0,7-8 6 16,-2 0-7-16,2 4 2 0,-1 1-6 16,2 6 5-16,-2-1-8 0,2 2 5 0,1-3-8 15,-1 1 3-15,2-3-8 0,-1-2 2 0,3-2-6 16,-1-2 4-16,1-5-6 0,0-18 5 0,2 27-6 15,-2-27 3-15,0 0-3 0,6 18 0 0,-6-18 1 16,0 0 0-16,0 0-1 0,0 0 2 0,0 0 3 16,0 0 1-16,7-26 6 0,-7 26-3 15,7-37 1-15,-2 10-8 0,0-2 4 16,-1-2-8-16,1-1 7 0,0 0-6 0,-1-3 5 16,-1 0-5-16,2-2 4 0,0 1-6 0,2 2 6 15,1 0-6-15,2 3 5 0,-1 2-5 0,3 5 5 16,1 2-5-16,0 4-9 0,-13 18 9 0,27-26-11 15,-27 26 12-15,25-11-2 0,-25 11-1 0,25-2 0 16,-25 2-2-16,25 6 2 0,-25-6 2 16,23 16 13-16,-23-16-10 0,20 24 11 0,-20-24-11 15,15 31-3-15,-8-12 3 0,-3 0-5 0,0 0 5 16,-1 2-3-16,-2-1 2 0,-2 1-2 0,-2-2 4 16,-1-1-3-16,0 1 4 0,-4-1-5 15,0-1 3-15,8-17-3 0,-20 31 2 0,20-31-2 16,-26 27 3-16,26-27-4 0,-30 25 2 0,30-25-3 15,-30 28 3-15,13-14-3 0,17-14 3 16,-34 31-2-16,16-14 4 0,-1 2-2 0,2 0 4 16,0 3-5-16,2 0 5 0,-1 1-5 0,1 3-11 15,1 2 27-15,-1 3-25 0,0 0 24 0,2 3-7 16,1 2-8-16,-2 0 8 0,2-1-8 0,1 1 7 16,3-1-8-16,1-2 6 0,3 1-18 0,0-3-10 15,7 0-35-15,-7-13-37 0,16 14-69 16,-12-32-99-16,0 0-275 0,28 31 5 0,-28-31 370 15</inkml:trace>
          <inkml:trace contextRef="#ctx0" brushRef="#br1" timeOffset="51126.7337">5761 4169 1435 0,'0'0'74'0,"-19"7"-32"16,19-7-8-16,0 0-4 0,0 0-15 16,-9 21-6-16,9-21-7 0,0 0-1 0,15 19 0 15,-15-19 3-15,25 6 3 0,-8-5 1 0,2-5 1 16,2 1-1-16,1-4-2 0,2-4-4 0,0 0 3 15,2-2-4-15,-2-2 3 0,1 1-3 0,-2-2 3 16,-3 1-5-16,-20 15 2 0,27-26 1 0,-27 26 9 16,15-22 5-16,-15 22 7 0,6-21 1 15,-6 21-2-15,-4-19-6 0,4 19-4 0,-10-19-7 16,10 19 0-16,0 0-2 0,-26-22 6 0,26 22 2 16,-25-7 3-16,25 7 2 0,-28 2-3 0,28-2 0 15,-29 11-3-15,29-11 2 0,-30 20-2 16,30-20 4-16,-31 33-4 0,18-12 1 0,0 0-4 15,2 2 4-15,1 2-9 0,4 1 5 0,1 0-6 16,4-1 0-16,2-1-3 0,3-3 3 16,3-2-4-16,-7-19 2 0,22 29-3 0,-22-29 1 15,34 19-6-15,-13-12-3 0,3-4-5 0,0-4-6 16,5-1-6-16,-1-7-7 0,6 1-7 0,-3-8-12 16,4 4-25-16,-8-15-37 0,12 16-55 0,-21-24-79 15,20 17-106-15,-8-1-133 0,-14-15 181 0,16 23 309 16</inkml:trace>
          <inkml:trace contextRef="#ctx0" brushRef="#br1" timeOffset="51470.5259">6405 3924 1074 0,'-30'-6'253'0,"28"23"-144"0,2-17-14 0,-21 26-8 16,21-26-23-16,-25 35-7 0,12-17-14 0,3 6-2 16,-2-2-12-16,2 1-2 0,2-1-12 0,2-1 3 15,0 0-5-15,2-1 4 0,0-3-4 16,4-17-3-16,-3 28-6 0,3-28 0 0,0 17-4 15,0-17 2-15,0 0-1 0,0 0-1 0,0 0 0 16,0 0 0-16,0 0 1 0,0 0 1 0,20-8 3 16,-20 8 1-16,21-31 3 0,-9 11-4 0,3-4 2 15,-1 0-4-15,2-1 3 0,-1 4-4 16,-1-1 3-16,-2 2-2 0,1 4 1 0,-13 16-4 16,20-28 2-16,-20 28-2 0,17-18 0 15,-17 18 1-15,0 0-2 0,20-11 0 0,-20 11 1 16,0 0-2-16,0 0 1 0,18 17 1 0,-18-17-2 15,10 25 3-15,-5-6-2 0,-1 2 1 0,0 3-5 16,0 0 2-16,1 2-9 0,0-2-1 0,1 0-11 16,-2-1-3-16,5 1-11 0,-3-6-6 0,5 4-20 15,-11-22-20-15,22 29-52 0,-22-29-81 16,23 13-143-16,-23-13-189 0,19 4 96 0,1 6 453 16</inkml:trace>
          <inkml:trace contextRef="#ctx0" brushRef="#br1" timeOffset="51861.1384">6670 4024 1467 0,'-13'23'99'16,"13"-23"-44"-16,-10 21 1 0,10-21-18 0,0 20-11 16,0-20-15-16,0 0-2 0,18 20-4 0,-18-20 3 15,27 7 2-15,-7-7 4 0,0-3 2 0,6-2-2 16,0-2-2-16,5-2-2 0,-1-3-1 0,-1 0-3 15,-1-1 2-15,-2-2-8 0,-2 1 3 0,-1-2-5 16,-2 2 4-16,-3-1-3 16,-18 15 1-16,25-27 3 0,-25 27 6 0,7-23 2 15,-7 23 2-15,-5-23-3 0,5 23-17 0,-11-20 22 16,11 20-27-16,-19-17 26 0,19 17-13 0,-29-8-1 16,11 8 2-16,0 3-1 0,0 3 1 0,-1 4-11 15,-2 3 24-15,1 5-22 0,1 3 24 0,-1 3-10 16,3 1-4-16,2 2 2 0,2 0-5 15,4-2 3-15,3-1-6 0,3-1 4 0,3-1-5 16,4 0 3-16,4-2-3 0,-8-20-1 0,25 31-8 16,-8-22-5-16,5 0-13 0,0-7-9 0,7 1-13 15,-5-8-18-15,13 5-26 0,-12-16-36 16,19 17-71-16,-19-25-65 0,18 3-259 0,1 15 36 16,-14-19 425-16</inkml:trace>
          <inkml:trace contextRef="#ctx0" brushRef="#br1" timeOffset="52220.5426">7356 3955 1524 0,'-15'23'149'0,"-12"-8"-76"0,6 10-6 0,-5-4-17 16,4 5-5-16,-1-2-14 0,4 4-1 0,1-3-13 16,3 3-1-16,3-3-8 15,5-3 0-15,2-4-4 0,5-18-1 0,2 21-2 16,-2-21-2-16,0 0 1 0,23 13 1 0,-23-13-1 15,26-4 0-15,-8-4 2 0,4-4-1 0,2-9 1 16,2-4-1-16,1-4 2 0,0-3-4 0,1-1 4 16,2-2-6-16,-4-2 5 0,2 0-6 0,-1-2-7 15,-4 3 17-15,-2-1-17 0,-4 2 19 16,-2 2-6-16,-3-1-5 0,-4 2 5 0,-1 2-5 16,-3 3 6-16,-3 7-2 0,-1 20 4 0,-2-22 2 15,2 22 2-15,0 0-9 0,0 0 0 0,-21 7 0 16,21-7 0-16,-23 38 0 0,9-8 0 0,-1 6 0 15,-2 4 0-15,0 5 0 0,0 0 0 16,0 0 0-16,1-4 0 0,5-3 0 0,5-3 0 16,4-6 0-16,4 0-24 0,4-7-9 15,10 1-20-15,2-7-17 0,11 6-32 0,-6-20-46 16,27 21-149-16,-1-16-297 0,-4-5 35 0,8 7 393 16</inkml:trace>
        </inkml:traceGroup>
        <inkml:traceGroup>
          <inkml:annotationXML>
            <emma:emma xmlns:emma="http://www.w3.org/2003/04/emma" version="1.0">
              <emma:interpretation id="{3E9CCB53-9BFB-4002-A764-DC7575B9CF48}" emma:medium="tactile" emma:mode="ink">
                <msink:context xmlns:msink="http://schemas.microsoft.com/ink/2010/main" type="inkWord" rotatedBoundingBox="8286,3674 9131,3668 9136,4226 8291,4233"/>
              </emma:interpretation>
              <emma:one-of disjunction-type="recognition" id="oneOf13">
                <emma:interpretation id="interp60" emma:lang="en-NZ" emma:confidence="0">
                  <emma:literal>in</emma:literal>
                </emma:interpretation>
                <emma:interpretation id="interp61" emma:lang="en-NZ" emma:confidence="0">
                  <emma:literal>ih</emma:literal>
                </emma:interpretation>
                <emma:interpretation id="interp62" emma:lang="en-NZ" emma:confidence="0">
                  <emma:literal>Lh</emma:literal>
                </emma:interpretation>
                <emma:interpretation id="interp63" emma:lang="en-NZ" emma:confidence="0">
                  <emma:literal>lh</emma:literal>
                </emma:interpretation>
                <emma:interpretation id="interp64" emma:lang="en-NZ" emma:confidence="0">
                  <emma:literal>eh</emma:literal>
                </emma:interpretation>
              </emma:one-of>
            </emma:emma>
          </inkml:annotationXML>
          <inkml:trace contextRef="#ctx0" brushRef="#br1" timeOffset="52674.2658">8319 4015 1052 0,'10'-33'255'0,"-10"33"-177"0,0 0-24 15,0 0-4-15,0 0 1 0,0 0-5 0,0 0-10 16,0 0-5-16,0 0-11 0,0 0-6 0,0 31-5 16,-5-10 3-16,-1 4-7 0,1 0 6 15,-2-1-8-15,1-2 3 0,2-1-7 0,0-2-1 16,3-1-13-16,1-18-15 0,4 28-29 0,-4-28-26 15,11 17-46-15,-11-17-54 0,0 0-96 0,33 0-218 16,-26-18 55-16,19 14 444 0</inkml:trace>
          <inkml:trace contextRef="#ctx0" brushRef="#br1" timeOffset="53083.013">8526 3698 1247 0,'-6'-25'380'0,"6"25"-340"0,0 0-38 0,0 0 5 16,0 0 7-16,19 6 8 0,-19-6-1 0,0 0-3 16,21 13-9-16,-21-13-2 0,19 16-1 15,-19-16 5-15,22 24 2 0,-9-7 4 0,-13-17-5 16,19 36 3-16,-9-14-4 0,-2 3 5 16,-2 3 14-16,0 4-24 0,-3-3 22 0,-1 3-23 15,-3-1 7-15,-1 0 6 0,-2-1-7 0,-1 1 2 16,-1-4-7-16,0-1 3 0,1-4-6 0,1-3 3 15,4-19-6-15,-3 24 1 0,3-24-2 0,0 0-1 16,0 0 0-16,0 0 1 0,17 5 0 0,-17-5 2 16,22-21 1-16,-6 2-2 0,3-5 3 0,4-4-4 15,0-3 4-15,0-2-5 0,0 1 5 0,-1 2-5 16,-1 2 4-16,-2 2-3 0,-2 3-9 16,-1 3 22-16,-2 4-20 0,-14 16 21 0,20-21-10 15,-20 21-2-15,0 0-1 0,0 0 2 0,0 0-1 16,0 0 1-16,19 12-2 0,-19-12-7 15,6 33 18-15,-2-10-20 0,0 1 17 0,1 3-15 16,1 0-10-16,-1 0-9 0,3 2-22 0,0-6-21 16,9 7-40-16,-17-30-61 0,40 44-159 0,-15-26-255 15,2-6 31-15,8 10 430 0</inkml:trace>
        </inkml:traceGroup>
        <inkml:traceGroup>
          <inkml:annotationXML>
            <emma:emma xmlns:emma="http://www.w3.org/2003/04/emma" version="1.0">
              <emma:interpretation id="{634FA492-4C05-4510-86A2-3B4DDC700033}" emma:medium="tactile" emma:mode="ink">
                <msink:context xmlns:msink="http://schemas.microsoft.com/ink/2010/main" type="inkWord" rotatedBoundingBox="10094,3428 11795,3414 11802,4317 10101,4330"/>
              </emma:interpretation>
              <emma:one-of disjunction-type="recognition" id="oneOf14">
                <emma:interpretation id="interp65" emma:lang="en-NZ" emma:confidence="0">
                  <emma:literal>the</emma:literal>
                </emma:interpretation>
                <emma:interpretation id="interp66" emma:lang="en-NZ" emma:confidence="0">
                  <emma:literal>The</emma:literal>
                </emma:interpretation>
                <emma:interpretation id="interp67" emma:lang="en-NZ" emma:confidence="0">
                  <emma:literal>othe</emma:literal>
                </emma:interpretation>
              </emma:one-of>
            </emma:emma>
          </inkml:annotationXML>
          <inkml:trace contextRef="#ctx0" brushRef="#br1" timeOffset="53585.1822">10249 3611 1231 0,'0'0'98'16,"0"0"-38"-16,-3-24-1 0,3 24 5 0,0 0-3 15,0 0-4-15,0 0-5 0,0 0-4 16,0 0-8-16,0 0-9 0,0 0-9 0,0 0-8 16,0 0-6-16,0 0-2 0,0 0-2 0,-5 27 4 15,2-4-2-15,0 6 6 0,-2 4-6 0,1 5 5 16,-3 4-9-16,1 3-8 0,-3 3 19 0,2 1-21 15,-2-1 20-15,1 2-8 0,2-6-8 0,0 0 2 16,2-4-14-16,3-4-4 0,3-1-25 16,0-8-7-16,7 1-20 0,-9-28-15 15,21 37-40-15,-21-37-35 0,25 20-59 0,-25-20-118 16,0 0-116-16,32-2 143 0,-33-16 312 0</inkml:trace>
          <inkml:trace contextRef="#ctx0" brushRef="#br1" timeOffset="53778.5913">10118 3920 1598 0,'-20'-4'90'0,"20"4"-27"0,0 0-20 0,0 0-12 15,0 0-15-15,0 0-11 0,0 0-7 0,0 0 0 16,0 0-1-16,0 0 1 0,25 13 1 0,-6-14-1 16,6-1-3-16,1-4-8 0,7-2-27 0,0-5 18 15,7 2-44-15,-2-11 14 0,10 9-33 16,-6-14-31-16,15 15-40 0,-17-19-61 0,15 12-115 15,-3 4-136-15,-19-15 207 0,17 23 261 0</inkml:trace>
          <inkml:trace contextRef="#ctx0" brushRef="#br1" timeOffset="54170.7189">10769 3423 1247 0,'-28'9'145'16,"15"18"-57"-16,-10-7-13 0,12 13 9 0,-9-4-18 15,6 9-8-15,-3-3-16 0,4 5 1 0,0-2-12 16,2 5 2-16,1-1-12 0,3 1 4 0,-2 0 5 16,4-1-23-16,0-3 17 0,3-1-24 0,2-1 2 15,0-5 6-15,1-3-8 0,2-2 4 16,0-4-4-16,2-2 1 0,-5-21-2 0,12 30 2 16,-12-30-2-16,15 17 2 0,-15-17-2 0,0 0 0 15,25 7 0-15,-25-7 1 0,22-8 2 0,-22 8-2 16,25-25 3-16,-13 7-3 0,2-2 2 0,2-3-3 15,-1 1 3-15,0-1-3 0,0 2 3 16,0 2-3-16,-3 2 2 0,-12 17-1 0,23-28 0 16,-23 28 0-16,16-18 1 0,-16 18-3 15,0 0 2-15,0 0-1 0,0 0 0 0,18-1 0 16,-18 1 0-16,0 0 1 0,13 24-3 0,-13-24-1 16,15 30-5-16,-9-13-4 0,1 4-7 0,2-2-1 15,2 3-11-15,-1-3-4 0,5 4-15 0,-2-6-7 16,7 5-19-16,-20-22-14 0,40 33-31 0,-40-33-55 15,48 20-87-15,-28-10-247 0,-3-11 41 0,14 15 395 16</inkml:trace>
          <inkml:trace contextRef="#ctx0" brushRef="#br1" timeOffset="54530.1058">11171 3998 1425 0,'0'0'223'0,"-21"0"-171"15,21 0-15-15,0 0-4 0,0 0-8 0,0 0-12 16,0 0-2-16,0 0 3 0,0 0 7 0,22 13 1 16,-5-8 0-16,0-3-6 0,3 0-1 0,3-1-1 15,1-1 0-15,2-1-1 0,3-3-3 0,-1-1-3 16,2-1-3-16,0-1-1 0,-4 0-2 0,-1-3 1 16,-6-1-3-16,-2-1 3 0,-17 12-2 0,24-26 2 15,-24 26-1-15,10-25-13 16,-10 25 24-16,-2-24-24 0,2 24 21 0,-16-26-9 15,16 26-3-15,-26-26-2 0,9 18-3 0,-5 3 2 16,-2 3 0-16,-1 3 1 0,-2 5 4 0,1 5 2 16,0 3 3-16,-1 7 15 0,-1 4-21 0,1 3 24 15,0 5-20-15,4-1 8 0,2 3 6 0,3-1-12 16,6-1 3-16,4-3-7 0,5-2 0 0,7-3 0 16,4-3-3-16,8-3-4 0,2-5-4 15,9-3-4-15,5-8-5 0,9-3 1 0,9-6-10 16,14-2-29-16,0-16-57 0,26 18-156 0,-17-21-350 15,14 2 24-15,8 4 317 0</inkml:trace>
        </inkml:traceGroup>
        <inkml:traceGroup>
          <inkml:annotationXML>
            <emma:emma xmlns:emma="http://www.w3.org/2003/04/emma" version="1.0">
              <emma:interpretation id="{157DB1F6-492D-45CF-B047-096D748E5739}" emma:medium="tactile" emma:mode="ink">
                <msink:context xmlns:msink="http://schemas.microsoft.com/ink/2010/main" type="inkWord" rotatedBoundingBox="12593,3472 17130,3435 17137,4314 12600,4350"/>
              </emma:interpretation>
              <emma:one-of disjunction-type="recognition" id="oneOf15">
                <emma:interpretation id="interp68" emma:lang="en-NZ" emma:confidence="0">
                  <emma:literal>chemical</emma:literal>
                </emma:interpretation>
                <emma:interpretation id="interp69" emma:lang="en-NZ" emma:confidence="0">
                  <emma:literal>chceorical</emma:literal>
                </emma:interpretation>
                <emma:interpretation id="interp70" emma:lang="en-NZ" emma:confidence="0">
                  <emma:literal>chceonical</emma:literal>
                </emma:interpretation>
                <emma:interpretation id="interp71" emma:lang="en-NZ" emma:confidence="0">
                  <emma:literal>ohceorical</emma:literal>
                </emma:interpretation>
                <emma:interpretation id="interp72" emma:lang="en-NZ" emma:confidence="0">
                  <emma:literal>ohceonical</emma:literal>
                </emma:interpretation>
              </emma:one-of>
            </emma:emma>
          </inkml:annotationXML>
          <inkml:trace contextRef="#ctx0" brushRef="#br1" timeOffset="55108.2486">12934 3865 1041 0,'0'0'169'0,"0"0"-85"0,0 0 13 0,4-18 2 16,-4 18-18-16,0 0-22 0,0 0-17 0,-23-11-7 16,23 11-2-16,-24-4 1 0,24 4-1 0,-32-1 2 15,32 1-4-15,-35 4 1 0,35-4-4 0,-34 10-4 16,17-2-3-16,-2 2-5 0,2 2-13 0,-2 1 19 16,1 5-24-16,-2 2 21 0,2 1-12 0,2 4-4 15,2 0-2-15,1 2-1 0,5-2 0 16,1 0 0-16,3 1 0 0,3-3 0 0,3 0 0 15,4-2 0-15,3-1 0 0,3-2 0 16,-12-18 0-16,38 25-4 0,-13-19-3 0,9-6-3 16,0-6-5-16,9-7-4 0,1-9-10 0,8-4-4 15,0-9-11-15,4-2-4 0,-2-7-20 0,4 4-10 16,-10-12-24-16,12 14-69 0,-21-17-46 0,16 12-179 16,-9 5-106-16,-17-11 199 0</inkml:trace>
          <inkml:trace contextRef="#ctx0" brushRef="#br1" timeOffset="55467.6496">13377 3466 1383 0,'-16'29'250'0,"-2"-2"-204"0,6 5-8 15,-3 2-4-15,6 6 4 16,-4 0-17-16,2 2 4 0,1-1-7 0,1 3 7 16,1-2-9-16,-1 2-7 0,2-4 20 0,-1 1-22 15,1-5 20-15,1-1-13 0,1-3-9 0,0-2 4 16,3-5-4-16,1-3 4 0,1-22-5 0,-2 28 1 15,2-28-5-15,0 0 0 0,0 0-1 0,0 0 0 16,0 0 0-16,0 0 1 0,24 0 3 0,-24 0-1 16,20-32 3-16,-6 9-4 0,1-2 3 15,0-2-4-15,1 2 3 0,0 1-5 0,-3 0 5 16,0 2-5-16,0 4 4 0,-13 18-1 0,19-28-13 16,-19 28 13-16,0 0-15 0,17-18 15 15,-17 18-1-15,0 0 0 0,0 0 14 0,0 0-12 16,15 20 13-16,-15-20-12 0,9 32-3 0,-4-13 3 15,1 4-4-15,0 0 2 0,0 1-5 0,2-2-2 16,-1 1-7-16,3-4-3 0,2 1-9 16,-1-3-3-16,3 0-13 0,-14-17-8 0,33 25-20 15,-33-25-24-15,43 13-49 0,-43-13-78 0,50-9-170 16,-22 4-135-16,-6-13 100 0,12 15 425 0</inkml:trace>
          <inkml:trace contextRef="#ctx0" brushRef="#br1" timeOffset="55889.5258">13722 3898 1459 0,'-21'13'111'0,"0"-9"-48"0,21-4 3 0,-29 24-16 15,19-7-7-15,10-17-10 0,-21 33 1 0,13-17-9 16,4 5-1-16,2-3-10 0,2 1-2 0,3 0-4 16,3-2 1-16,-6-17-6 0,22 30 4 0,-22-30-2 15,36 25 1-15,-13-15-1 0,2 0 0 16,2-4 3-16,1-2 3 0,4-2-2 0,-1-5 3 15,1 0-8-15,-1-5-2 0,1-1 1 0,-1-2-5 16,-2-4 4-16,-4 0-3 0,-2-2 2 0,-2-2-2 16,-4 0 3-16,-2-3-3 0,-4 1 3 0,-2-2-5 15,-3 1 3-15,-2-1-4 0,-5 1-10 16,-2 0 9-16,-1 2-8 0,-4 2 22 0,8 18-10 16,-23-29 13-16,23 29-12 0,-29-16 0 15,12 13 2-15,-1 5 2 0,-4 5 0 0,-3 3 4 16,-3 5 0-16,3 6-7 0,-1 2 5 0,1 6-6 15,1-1 0-15,0 3 0 0,5 1 0 0,3-1 0 16,3-2 0-16,5-1 0 0,7-3 0 0,2-2 0 16,7-2 0-16,3-1 0 0,-11-20 0 0,34 29 0 15,-14-18 0-15,6-6 0 0,4-4 0 16,3-4 0-16,5-5 0 0,-3-4-20 0,5-2-21 16,-4-6-16-16,4 5-14 0,-6-12-26 0,10 11-12 15,-12-15-39-15,22 19-136 0,-7-12-253 16,-10-4 13-16,4 11 366 0</inkml:trace>
          <inkml:trace contextRef="#ctx0" brushRef="#br1" timeOffset="56452.036">14526 3884 1254 0,'-30'11'331'0,"21"11"-265"0,-8-5-25 16,6 7 13-16,-7-2-15 0,4 5 0 0,-3-6-3 15,2 4-2-15,0-2-8 0,3 0 2 0,1-3-11 16,3 2-2-16,-1-4-4 0,3 1 1 0,1-2-3 15,5-17-1-15,-5 24-6 0,5-24-2 16,0 0-2-16,4 17 3 0,-4-17-1 16,0 0-1-16,0 0 1 0,17-2-1 0,-17 2 2 15,22-22-1-15,-9 4 1 0,2-2-2 0,2-3 2 16,0 0-4-16,3-2 3 0,-5 1-5 0,-1 0 3 16,-1-1-4-16,-2 0 3 0,0 0-4 0,-3 2 5 15,1 1-2-15,-3 2-9 0,-1 0 26 0,1 3-26 16,-6 17 25-16,9-26-12 0,-9 26-2 15,0 0 3-15,0 0-1 0,0 0 0 0,0 0-1 16,0 0-1-16,0 0 1 0,0 0 0 0,0 17-14 16,0-17 28-16,-3 30-24 0,3-30 26 15,-6 33-8-15,5-16-4 0,1-17 4 0,-3 30-5 16,3-30 2-16,3 20-3 0,-3-20 0 0,0 0-1 16,14 20 1-16,-14-20 0 0,19 7 1 0,-19-7 0 15,24-1 0-15,-24 1 4 0,30-10-1 16,-30 10 1-16,34-18 0 0,-17 6 1 0,0 0-7 15,-17 12 0-15,31-30 0 0,-18 13 0 0,-1 0 0 16,1 0 0-16,-13 17 0 0,23-32 0 0,-23 32 0 16,20-28 0-16,-20 28 0 0,11-16 0 0,-11 16 0 15,0 0 0-15,0 0 0 0,0 0 0 0,0 0 0 16,0 0 0-16,0 0 0 0,-1 21 0 16,-1-4 0-16,-2 6 0 0,-1 4 0 0,0-1 0 15,-1 2 0-15,0 0 0 0,0 0 0 16,2 0 0-16,0-4 0 0,1 0 0 0,3-5 0 15,1 0-10-15,-1-19-12 0,8 27-10 0,-8-27-10 16,17 14-15-16,-17-14-45 0,29-4-3 0,-29 4-25 16,44-17-79-16,-32-9-47 0,16 3-232 0,0 9 11 15,-15-16 361-15</inkml:trace>
          <inkml:trace contextRef="#ctx0" brushRef="#br1" timeOffset="56623.8997">15113 3825 1250 0,'-25'-7'200'0,"25"25"-85"0,0-18-22 15,-18 33-27-15,5-14 12 0,4 8-41 0,-2-2 18 16,4 5-12-16,-2-1-22 0,2 3 1 16,2-3-11-16,2-1 0 0,-1-4-7 15,3-2 2-15,2-4-8 0,-1-1-7 0,0-17-3 16,6 29 1-16,-6-29-4 0,12 19 5 0,-12-19-8 16,0 0-14-16,31 2-26 0,-31-2-18 0,35-19-59 15,-27-10-97-15,23 15-176 0,-13-7-143 0,-5-8 109 16,13 17 442-16</inkml:trace>
          <inkml:trace contextRef="#ctx0" brushRef="#br1" timeOffset="56748.9336">15156 3686 1328 0,'-35'-43'392'0,"35"43"-278"0,-29-14-58 0,29 14-23 16,-27-9-18-16,27 9-16 0,-21-4-16 16,21 4-14-16,0 0-34 0,-23-10-63 0,23 10-212 15,0 0-264-15,5 21 32 0,-5-21 393 0</inkml:trace>
          <inkml:trace contextRef="#ctx0" brushRef="#br1" timeOffset="57264.5539">15813 3903 1308 0,'0'0'101'0,"0"0"-35"16,0 0-6-16,-19-11 5 0,19 11-8 0,-21-1-9 16,21 1-26-16,-31 4 11 0,12 4-17 0,-5-2 18 15,2 5 5-15,-6-1-4 0,1 5 5 0,-2-2-7 16,1 4 2-16,-2 0-13 0,3 1 2 0,0-1-15 15,3 0-9-15,3-1 0 0,21-16 0 0,-26 26 0 16,26-26 0-16,-10 22 0 0,10-22 0 0,1 24 0 16,-1-24 0-16,14 28 0 0,-14-28 0 15,32 28 0-15,-11-16 0 0,4-1 0 16,2-4 0-16,5 1-14 0,3-7-4 0,5-1-9 16,3-6-9-16,3 1-12 0,-1-8-14 0,7 4-22 15,-9-13-33-15,11 16-85 0,-22-19-205 0,8 6-135 16,-1 5 53-16,-16-16 489 0</inkml:trace>
          <inkml:trace contextRef="#ctx0" brushRef="#br1" timeOffset="58132.4609">16355 4008 1454 0,'-17'-24'125'0,"17"24"-73"0,-3-18-2 16,3 18 4 0,0 0-9-16,-11-17-6 0,11 17-6 0,0 0-7 15,-27-8-4-15,27 8-2 0,-22 5-5 0,22-5 2 16,-31 18-1-16,12-4 3 0,-1 3-3 0,0 3 3 15,-4 4-6-15,2 3-1 0,-1 2-12 16,1 1 0-16,4-1 0 0,1 0 0 16,3-1 0-16,7-4 0 0,2-2 0 0,4-4 0 15,1-18 0-15,10 27 0 0,-10-27 0 0,22 17 0 16,-4-13 0-16,2-4 0 0,7-3 0 0,4-7 0 16,3-6 0-16,5-3 0 0,-2-7 0 0,3-4 0 15,-3-1 0-15,-3-3 0 0,-4 5 0 0,-3-1 0 16,-4 2 0-16,-3 3 0 0,-7 2 0 15,-3 1 0-15,-5 5 0 0,-5 17 0 0,1-25 0 16,-1 25 0-16,0 0 0 0,0 0 0 0,-17-15 0 16,17 15 0-16,0 0 0 0,-24 16 0 15,24-16 0-15,-20 29 0 0,13-9 0 0,1 2 0 16,1 1 0-16,2-2 0 0,3 1 0 0,4-4 0 16,3 0-21-16,-7-18-6 0,26 30-3 0,-9-19-1 15,7-1-10-15,-1-9-10 0,8 2-26 16,-7-15-39-16,19 15-109 0,-19-14-338 0,14-7 14 15,3 3 234-15</inkml:trace>
          <inkml:trace contextRef="#ctx0" brushRef="#br1" timeOffset="58320.6773">17131 3445 1647 0,'-39'21'197'0,"21"2"-150"0,-1 4-12 16,2 9 11-16,-3 3-8 0,1 7-4 0,-2 3-31 15,2 1-3-15,0-1 0 0,6 2 0 0,3-4 0 16,4 0 0-16,4-3 0 0,2-4 0 0,6-3-25 16,-3-9-71-16,17 11-89 0,-20-39-173 0,15 42-262 15,-1-13 48-15,-3-11 382 0</inkml:trace>
        </inkml:traceGroup>
        <inkml:traceGroup>
          <inkml:annotationXML>
            <emma:emma xmlns:emma="http://www.w3.org/2003/04/emma" version="1.0">
              <emma:interpretation id="{45C61D4A-7CB4-43F5-9A8D-13741E076B5E}" emma:medium="tactile" emma:mode="ink">
                <msink:context xmlns:msink="http://schemas.microsoft.com/ink/2010/main" type="inkWord" rotatedBoundingBox="17652,3594 21879,3560 21885,4334 17658,4368"/>
              </emma:interpretation>
              <emma:one-of disjunction-type="recognition" id="oneOf16">
                <emma:interpretation id="interp73" emma:lang="en-NZ" emma:confidence="0">
                  <emma:literal>reaction.</emma:literal>
                </emma:interpretation>
                <emma:interpretation id="interp74" emma:lang="en-NZ" emma:confidence="0">
                  <emma:literal>reaction</emma:literal>
                </emma:interpretation>
                <emma:interpretation id="interp75" emma:lang="en-NZ" emma:confidence="0">
                  <emma:literal>reaction,</emma:literal>
                </emma:interpretation>
                <emma:interpretation id="interp76" emma:lang="en-NZ" emma:confidence="0">
                  <emma:literal>reaction'</emma:literal>
                </emma:interpretation>
                <emma:interpretation id="interp77" emma:lang="en-NZ" emma:confidence="0">
                  <emma:literal>reactions.</emma:literal>
                </emma:interpretation>
              </emma:one-of>
            </emma:emma>
          </inkml:annotationXML>
          <inkml:trace contextRef="#ctx0" brushRef="#br1" timeOffset="58960.6754">17727 4005 975 0,'0'0'227'0,"0"-23"-161"16,0 23-11-16,0 0 7 0,0 0 13 0,0 0-1 15,0 0-11-15,0 0-18 0,0 0-11 0,0 0-9 16,0 0-1-16,0 0 3 0,-5 26 7 0,5-26-2 16,-11 37 2-16,4-15-9 0,1 4 0 0,-1-2-10 15,1 2 5-15,-2 0-10 16,3 0 2-16,-1-2-8 0,2-2 0 0,0-4-3 15,4-18 1-15,0 25-3 0,0-25 2 0,0 0-1 16,0 0-1-16,0 0 1 0,0 0 3 0,0 0 4 16,19 8 5-16,-19-8 5 0,15-19-3 0,-4 2 0 15,2-4-8-15,1-4-1 0,-1-3-5 0,0-1 0 16,-2 0 0-16,-1 4 0 0,-3-2 0 0,-2 3 0 16,0 0 0-16,-4-1 0 0,2 4 0 15,-3 0 0-15,0 1 0 0,1 1 0 0,-1 2 0 16,0 17-3-16,4-26 6 0,-4 26-3 0,0 0 0 15,0 0 0-15,12-18 0 0,-12 18 0 16,0 0 0-16,29-3 0 0,-29 3-1 0,35 5-10 16,-14-4-6-16,6 3-14 0,-1-3-6 0,5 4-17 15,-2-4-7-15,7 5-25 0,-5-9-31 16,15 17-95-16,-20-11-296 0,11 0-28 0,1 7 161 16</inkml:trace>
          <inkml:trace contextRef="#ctx0" brushRef="#br1" timeOffset="59351.3013">18197 3993 1611 0,'0'0'73'0,"-20"6"-58"0,20-6-3 0,0 0-1 16,0 0-1-16,0 0-2 0,0 0 4 16,0 0 3-16,24 16 6 0,-24-16 1 0,33 4 0 15,-12-5-1-15,5-1-2 0,-1-1-2 0,4-1-5 16,3-2-1-16,-1-1-5 0,0 0-3 0,-4-1 0 15,-3 1 0-15,-2 0-3 0,-4-1 4 0,-18 8-3 16,29-14 4-16,-29 14 3 0,19-15 1 16,-19 15 2-16,9-16-15 0,-9 16 12 0,4-17-16 15,-4 17 25-15,0-20-12 0,0 20 10 0,-4-19-12 16,4 19-2-16,-11-17 0 0,11 17 0 0,-17-10-1 16,17 10 0-16,-24 1-2 0,24-1 1 0,-33 13 0 15,15 0-9-15,-6 3 26 0,-1 5-22 16,-3 5 23-16,-1 0-9 0,0 5-4 15,2-1 4-15,4 0-3 0,4 0 0 0,3 1-5 16,4-4 0-16,6-1 0 0,4-1 0 0,7-2-5 16,5-1 1-16,6-3-7 0,2-3 2 0,6-2-9 15,7-4-3-15,8 0-12 0,0-9-12 0,9 4-31 16,-5-15-47-16,18 16-81 0,-24-26-99 0,16 11-246 16,0 6 42-16,-13-14 369 0</inkml:trace>
          <inkml:trace contextRef="#ctx0" brushRef="#br1" timeOffset="59710.6598">18981 3909 1606 0,'-27'-8'67'15,"27"8"-25"-15,-35 0-2 0,17 5 2 0,-5 3-12 16,1 2 0-16,-3 3-3 0,2 5 4 0,0 1-5 16,1 3 3-16,-1 3-7 0,3 2 5 15,-1-2-9-15,4 3-8 0,2-3-10 0,4 0 0 16,4-4 0-16,3 0 0 0,3-3 0 0,1-18 0 15,6 28 0-15,-6-28 0 0,16 18 0 0,-16-18 0 16,24 7 0-16,-5-7 0 0,2-6 0 0,6-2 0 16,1-8 0-16,1-3 0 0,1-2 0 15,-2-1 0-15,-2-1 0 0,-3 2 0 16,-1 0 0-16,-2 0 0 0,-4 2 0 0,-1 1 0 16,-15 18 0-16,24-31 0 0,-24 31 0 0,12-19 0 15,-12 19 0-15,0 0 0 0,0 0 0 0,0 0 0 16,0 0 0-16,0 0 0 0,0 0 0 0,-4 19 0 15,4-19 0-15,-6 33 0 0,4-12 0 0,-1-2 0 16,4 2 0-16,-1-2-16 0,4 3-15 0,0 0-6 16,4 1-8-16,-2-4-8 0,8 4-26 15,-14-23-20-15,31 33-57 0,-31-33-68 0,40 15-154 16,-14-2-136-16,-5-15 100 0,14 16 414 0</inkml:trace>
          <inkml:trace contextRef="#ctx0" brushRef="#br1" timeOffset="59960.6975">19498 3929 1384 0,'-21'14'198'0,"-2"-10"-116"16,23-4-7-16,-36 29-12 0,17-8-4 0,-3-2-18 16,4 4 1-16,0 0-12 0,6 3 0 0,0-3-13 15,4 0-1-15,4-2-11 0,1 1 0 0,6-1-5 16,1-4 0-16,-4-17 0 0,26 26-5 15,-5-16-1-15,5-6 1 0,4-3-3 16,5-6 5-16,2-6-4 0,5-5-8 0,5-3-6 16,1-5-14-16,4 0-7 0,-3-7-16 0,3 6-3 15,-10-9-27-15,11 10-28 0,-17-20-95 0,21 19-201 16,-13-8-119-16,-10-5 109 0,9 15 422 0</inkml:trace>
          <inkml:trace contextRef="#ctx0" brushRef="#br1" timeOffset="60148.2198">20162 3574 1519 0,'-23'15'115'16,"5"-1"-48"-16,7 7-1 0,-6 0-12 0,4 3-9 16,-2 0-16-16,2 4-2 0,0 1-7 0,2 5 4 15,0 1-7-15,-1 1-11 0,0 2 16 16,-2 1-24-16,2-2 15 0,3 4-10 0,0-2-10 16,3-3 5-16,2 1-9 0,2-7-11 15,3 1-7-15,2-4-1 0,4-2-20 0,-7-25-33 16,16 39-33-16,-16-39-35 0,23 28-118 0,-23-28-271 15,0 0 36-15,22 17 294 0</inkml:trace>
          <inkml:trace contextRef="#ctx0" brushRef="#br1" timeOffset="60491.9504">19776 3922 1651 0,'-43'7'139'0,"43"-7"-110"15,0 0-16-15,-6 21 5 0,6-21 4 0,0 0 3 16,24 17 2-16,-7-12 5 0,5-4-6 0,4-1 3 16,6-4-11-16,3-2-2 0,2-1-14 15,2-3-2-15,0-2 0 0,0-1 0 0,1-2 0 16,-1 0 0-16,-2 0 0 0,2-1 0 0,-1 2 0 16,-3 0 0-16,-3 4 0 0,-4 1 0 0,-3 2 0 15,-5 2 0-15,-20 5 0 0,27-2 0 0,-27 2 0 16,0 0 0-16,0 0 0 0,7 24 0 0,-7-24 0 15,-5 34 0-15,-1-11 0 0,-3 2 0 16,-2 2 0-16,1 2 0 0,-1 0 0 16,-2 0 0-16,2-1 0 0,-1-3 0 0,4-2 0 15,-1 0 0-15,3-4 0 0,1 1 0 0,5-20 0 16,-1 27 0-16,1-27 0 0,5 17-31 0,-5-17-19 16,0 0-17-16,23 3-23 0,-23-3-37 0,33-16-104 15,-29-11-173-15,13 8-152 0,2 5 66 0,-12-17 490 16</inkml:trace>
          <inkml:trace contextRef="#ctx0" brushRef="#br1" timeOffset="60632.5592">20387 3615 1540 0,'0'0'189'0,"0"0"-151"0,-18 2-28 16,18-2-7-16,-17 4-2 0,17-4-7 16,0 0-8-16,0 0-25 0,-16 18-35 0,26-1-80 15,-10-17-135-15,0 0-253 0,10 23 21 16,-10-23 380-16</inkml:trace>
          <inkml:trace contextRef="#ctx0" brushRef="#br1" timeOffset="61273.23">20777 3855 1571 0,'-30'2'108'0,"12"9"-48"0,-9-4-4 0,6 6-17 15,-4-1 22-15,2 6-35 0,-2-1 17 0,3 4-13 16,0 1-11-16,3 2 3 0,-2 0-10 0,2 1-12 16,2 1 0-16,3-3 0 0,3-1 0 0,5-2 0 15,5-1 0-15,1 0 0 0,0-19 0 16,11 31 0-16,-11-31 0 0,24 23 0 0,-7-15 0 16,2-3 0-16,3-1 0 0,-1-4 0 0,5-2 0 15,-2-5 0-15,1-2 0 0,-1-2-6 0,-3-4 0 16,1-2-3-16,-3-1 2 0,-2 0-2 0,-1 0 2 15,-5 0-1-15,-11 18 6 0,14-33-2 0,-9 15 4 16,0-1-6-16,-1-2-1 0,1 2-6 16,0 1 6-16,-5 18-2 0,14-31 7 15,-14 31 2-15,16-21 1 0,-16 21 0 0,17-12 0 16,-17 12-2-16,17-6 2 0,-17 6 1 0,17-3 1 16,-17 3 2-16,19 3 0 0,-19-3 2 0,25 7 1 15,-25-7 4-15,24 11 0 0,-24-11 2 0,23 15-3 16,-23-15 1-16,18 17-4 0,-18-17-8 0,9 20 0 15,-9-20 0-15,2 25 0 0,-2-25 0 16,-8 33 0-16,1-15 0 0,-6 1 0 0,1-1 0 16,-5 2 0-16,0 2 0 0,-2-2 0 0,-1 3 0 15,-2 0 0-15,1 0 0 0,0-1 0 16,1-4 0-16,20-18 0 0,-24 25 0 0,24-25 0 16,0 0 0-16,0 0 0 0,0 0 0 0,0 0 0 15,0 0 0-15,0 0 0 0,24-17 0 0,-2-2 0 16,5-3 0-16,3-3 0 0,1-1 0 15,-2 1 0-15,0 1 0 0,-1 2 0 0,0 0 0 16,0 3 0-16,-1 3 0 0,-3 2 0 0,-3 4 0 16,-4 4 0-16,-17 6 0 0,21-4 0 0,-21 4 0 15,0 0 0-15,18 16 0 0,-18-16 0 0,7 28 0 16,-4-10 0-16,-3 1 0 0,0 3 0 0,0 1 0 16,2 0 0-16,2 0 0 0,3-1 0 0,3-3 0 15,3 1 0-15,5-5 0 16,3 2 0-16,1-7-31 0,7 6-68 0,-8-15-80 15,25 5-449-15,-17 1-4 0,5-2 155 0</inkml:trace>
          <inkml:trace contextRef="#ctx0" brushRef="#br1" timeOffset="61429.484">21885 4217 2023 0,'-24'-6'24'15,"24"6"-24"-15,-26-10 0 0,26 10 0 0,-24-12 0 16,24 12 0-16,-21-17 0 0,21 17 0 0,-8-18 0 15,8 18 0-15,1-17 0 0,-1 17 0 16,0 0-86-16,8-37-156 0,-8 37-420 0,28-12 23 16,-28 12 222-16</inkml:trace>
        </inkml:traceGroup>
      </inkml:traceGroup>
    </inkml:traceGroup>
    <inkml:traceGroup>
      <inkml:annotationXML>
        <emma:emma xmlns:emma="http://www.w3.org/2003/04/emma" version="1.0">
          <emma:interpretation id="{4AD7083A-C805-48EC-983A-86416838EC70}" emma:medium="tactile" emma:mode="ink">
            <msink:context xmlns:msink="http://schemas.microsoft.com/ink/2010/main" type="paragraph" rotatedBoundingBox="7752,4222 25086,5202 24975,7165 7641,618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1A5389A-31B4-4AFC-9AC5-AAF1DD28F08F}" emma:medium="tactile" emma:mode="ink">
              <msink:context xmlns:msink="http://schemas.microsoft.com/ink/2010/main" type="line" rotatedBoundingBox="7752,4222 25086,5202 24975,7165 7641,6184"/>
            </emma:interpretation>
          </emma:emma>
        </inkml:annotationXML>
        <inkml:traceGroup>
          <inkml:annotationXML>
            <emma:emma xmlns:emma="http://www.w3.org/2003/04/emma" version="1.0">
              <emma:interpretation id="{45868C4B-3900-4D7E-AA25-8B7F85BAB7A3}" emma:medium="tactile" emma:mode="ink">
                <msink:context xmlns:msink="http://schemas.microsoft.com/ink/2010/main" type="inkWord" rotatedBoundingBox="7762,4243 15114,4801 15024,5985 7672,5426">
                  <msink:destinationLink direction="to" ref="{11B06D43-ECF7-4D12-9AD1-31BD988B70A0}"/>
                </msink:context>
              </emma:interpretation>
              <emma:one-of disjunction-type="recognition" id="oneOf17">
                <emma:interpretation id="interp78" emma:lang="en-NZ" emma:confidence="0">
                  <emma:literal>example-becomes</emma:literal>
                </emma:interpretation>
                <emma:interpretation id="interp79" emma:lang="en-NZ" emma:confidence="0">
                  <emma:literal>example-become</emma:literal>
                </emma:interpretation>
                <emma:interpretation id="interp80" emma:lang="en-NZ" emma:confidence="0">
                  <emma:literal>examinee-becomes</emma:literal>
                </emma:interpretation>
                <emma:interpretation id="interp81" emma:lang="en-NZ" emma:confidence="0">
                  <emma:literal>exacta-becomes</emma:literal>
                </emma:interpretation>
                <emma:interpretation id="interp82" emma:lang="en-NZ" emma:confidence="0">
                  <emma:literal>example-became</emma:literal>
                </emma:interpretation>
              </emma:one-of>
            </emma:emma>
          </inkml:annotationXML>
          <inkml:trace contextRef="#ctx0" brushRef="#br2" timeOffset="89790.4089">7737 4747 813 0,'0'0'232'0,"0"0"-79"16,0 0-91-16,0 0-16 0,0 0-9 0,0 0-8 15,0 0-8-15,0 0-9 0,0 0-7 0,0 0-3 16,0 0 2-16,0 0 1 0,0 0 5 0,18 20 3 16,-18-20 2-16,27 10 0 0,-10-4 8 15,-17-6-1-15,35 7-1 0,-18-7 1 0,5 0-7 16,-3-2-3-16,3 1-2 0,-2-4-3 0,-1 0-3 16,-2-2 0-16,0 0-2 0,-17 7 1 0,28-16-1 15,-28 16 1-15,22-20-2 0,-22 20 3 16,16-21-3-16,-16 21 2 0,11-25-2 0,-11 25 3 15,4-23-3-15,-4 23 4 0,-5-16-2 16,5 16 2-16,-17-14-2 0,17 14 2 0,-27-7-1 16,9 8-1-16,-3 2 1 0,-2 1-1 0,0 5 2 15,-4 2 1-15,1 3 6 0,0 3 1 0,0 3 8 16,-1-1-3-16,4 3 6 0,1-3-9 0,7 0 1 16,1-2-10-16,14-17-1 0,-10 31-7 0,10-31 2 15,7 29-3-15,-7-29 2 0,19 29-3 0,-19-29 2 16,37 26-5-16,-12-16-1 0,7 1-13 15,-1-6-6-15,11 2-16 0,-3-6-21 0,10 8-34 16,-11-18-72-16,20 20-83 0,-19-17-127 16,5-3-110-16,13 14 249 0</inkml:trace>
          <inkml:trace contextRef="#ctx0" brushRef="#br2" timeOffset="90200.5187">8665 4696 1163 0,'-10'22'158'16,"-19"-9"-97"-16,7 8-7 0,-6-6-5 0,7 8 2 15,-4-6-17-15,3 4-6 0,-3-3-12 16,4 3 0-16,-1-3-8 0,1 0 0 16,2-2-6-16,1-2 2 0,18-14-5 0,-26 23 3 15,26-23-5-15,-20 19 1 0,20-19-13 0,0 0-10 16,0 0-21-16,0 0-16 0,0 0-22 0,0 0-11 15,0 0 17-15,0 0 18 0,0 0 32 0,0 0 18 16,6-26 4-16,-6 26-2 0,13-30 4 0,-7 13 0 16,0 0 6-16,0-1-2 0,-1 1 5 0,-1-2-2 15,0 0 12-15,-4 19 5 0,9-34 15 16,-9 34 7-16,7-26 7 0,-7 26-3 0,0 0-2 16,0 0-7-16,11-17-7 0,-11 17 1 0,0 0 3 15,0 0 3-15,0 0-3 0,17 29-6 16,-17-29-16-16,15 32-3 0,-7-11-10 0,1-1 4 15,1 2-5-15,1-1 3 0,2-2-13 0,-13-19-4 16,35 33-21-16,-16-24-17 0,13 6-23 16,-5-13-27-16,16 12-61 0,-11-20-68 0,14-5-224 15,9 13 3-15,-17-20 427 0</inkml:trace>
          <inkml:trace contextRef="#ctx0" brushRef="#br2" timeOffset="90602.0022">9203 4729 1466 0,'-28'-6'64'0,"8"4"-23"0,-5-2 6 15,6 6 3-15,-5-3-9 0,3 4-6 0,-5 0-7 16,3 4-2-16,-2 0-4 0,2 4-1 0,-2 1-3 16,1 3 1-16,0 1-3 0,3 2 2 0,-1 1-6 15,4 2 1-15,3 0-7 0,3-1 1 0,5-1-5 16,1-1 2-16,6-18-4 0,-3 32 1 15,3-32-3-15,12 27 3 0,-12-27-5 0,25 21 3 16,-25-21-1-16,36 10-1 0,-11-10 2 0,3-4 0 16,4-6 0-16,0-4 0 0,3-5 0 0,-1-4-5 15,0-3 3-15,0 1-5 0,-3-1 4 0,-3-1-1 16,-4 1 5-16,-2 2-4 0,-4 1 7 0,-2 2-6 16,-16 21 5-16,15-29 0 15,-15 29 1-15,2-18 0 0,-2 18 3 0,0 0-2 16,0 0 0-16,0 0-2 0,-21-9-3 0,21 9-1 15,0 0-3-15,-20 18 1 0,20-18-1 0,-16 29 4 16,10-11-8-16,1 2-2 0,1 2-10 0,1-1-4 16,3 3-13-16,-1-6-7 0,7 6-24 0,-6-24-20 15,15 35-41-15,-15-35-47 16,26 27-76-16,-26-27-152 0,19 12-55 16,9 4 274-16</inkml:trace>
          <inkml:trace contextRef="#ctx0" brushRef="#br2" timeOffset="91134.1687">9593 4691 1083 0,'0'0'153'0,"-19"0"-51"16,19 0-15-16,-19 10-20 0,19-10-18 0,-22 20-8 16,22-20-13-16,-23 35-4 0,9-14-6 0,5 3 5 15,-2-2-7-15,1 1 8 0,-1-1-9 0,3 1 2 16,-1-2-7-16,3 1 7 0,0-4-5 0,2 1 0 15,4-19-2-15,-6 26-3 0,6-26-7 0,0 0 2 16,5 19-4-16,-5-19 2 0,0 0 0 16,0 0 1-16,23-3 2 0,-23 3-2 15,22-20 2-15,-22 20-3 0,29-33 3 0,-13 12-4 16,-1-2 5-16,-1 1-4 0,0-1 4 0,-3-1-5 16,0 2 4-16,-3 1-5 0,-1 1 4 0,1 2-2 15,-8 18 2-15,8-26-2 0,-8 26 2 0,0 0-1 16,4-19 2-16,-4 19-1 0,0 0 0 0,0 0-1 15,0 0-2-15,0 0-1 0,0 0 0 16,2 19 2-16,-2-19-2 0,4 24 4 0,-4-24-3 16,4 29 2-16,-4-29-1 0,6 30 2 0,-6-30-3 15,8 28 4-15,-8-28-5 0,11 23 4 0,-11-23-3 16,0 0 2-16,23 20-1 0,-23-20 0 16,22 5 0-16,-22-5 0 0,26-6 0 0,-26 6-1 15,30-18 2-15,-12 3-3 0,2 0 4 0,0-3-3 16,0-2 4-16,-1-2-5 0,1 2 4 15,-2-2-4-15,-1 3 5 0,-1 1-5 0,0 0 4 16,-3 1-4-16,-13 17 3 0,17-23-1 0,-17 23 2 16,0 0 1-16,0 0 0 0,0 0 0 0,0 0-4 15,0 0-5-15,0 0-6 0,0 0-2 0,-6 25-3 16,6-25 3-16,-10 35-7 0,3-17 1 0,2 3-10 16,-2-2-4-16,6 5-22 0,1-24-21 15,-3 43-41-15,3-43-46 0,3 37-57 0,-3-37-57 16,0 0-158-16,20 39 96 0,-20-39 340 15</inkml:trace>
          <inkml:trace contextRef="#ctx0" brushRef="#br2" timeOffset="91716.1351">10210 4707 1255 0,'-19'0'109'0,"19"0"-37"0,-24 19-12 15,24-19-9-15,-22 32-22 0,12-11 0 16,-2-1-6-16,6 3 4 0,-3-4-5 0,6 3-7 16,-2-2-8-16,2 1 4 0,1-2-2 0,2 1 3 15,0-3-8-15,0-17 0 0,2 30-4 16,-2-30 3-16,4 20-2 0,-4-20 1 0,0 0-2 16,0 0 0-16,0 0 0 0,0 0 0 0,0 0 0 15,0 0 0-15,0 0 3 0,0 0-2 0,21-17 2 16,-14 1-3-16,1-4 3 0,1 1-4 0,-1-3 4 15,1-1-4-15,-1-1 5 0,1-1-7 0,1-1 6 16,-2 0-7-16,1 0 6 0,0 0-5 16,1 0 4-16,0 1-4 0,0 2 6 0,-1 2-4 15,-9 21 3-15,16-29-3 0,-16 29 1 16,0 0-1-16,21-18 1 0,-21 18-1 0,0 0 0 16,20 1 0-16,-20-1-1 0,18 9 1 0,-18-9-5 15,18 12-3-15,-18-12-5 0,19 16-2 0,-19-16-2 16,20 18 3-16,-20-18-2 0,15 21 4 0,-15-21-1 15,10 26 5-15,-10-26-5 0,5 25 1 16,-5-25-6-16,-4 26 4 0,4-26 1 0,-11 26 10 16,11-26 3-16,-18 29 2 0,18-29 0 0,-25 27 2 15,25-27-2-15,-31 23 3 0,31-23-3 0,-31 22 3 16,31-22 0-16,-31 20 6 0,14-13 2 0,17-7 5 16,-34 16 3-16,17-9 3 0,0-1-1 0,17-6-2 15,-33 17-8-15,33-17-3 0,-33 26-6 16,16-9 3-16,0 3-3 0,-1 2 7 15,0 5-5-15,0 2 5 0,-2 2 15 0,3 3-30 16,0-1 26-16,4-3-29 0,2 0 4 0,2-2 5 16,4-4-16-16,3-2 1 0,4-4-13 0,-2-18-12 15,15 23-19-15,-15-23-25 0,33 10-102 0,-33-10-61 16,35-26-283-16,-4 19 34 0,-14-23 418 0</inkml:trace>
          <inkml:trace contextRef="#ctx0" brushRef="#br2" timeOffset="91950.4818">10640 4465 1308 0,'0'0'351'16,"-20"-5"-309"-16,20 5-14 0,-18 16 7 0,18-16 4 15,-22 29-16-15,7-11 24 0,1 6-31 0,-1 2 19 16,2 1-15-16,-1 2-17 0,2 3 2 0,1-3-7 15,2 2 4-15,1 0-4 0,2-1 3 0,0 0-9 16,1-1-2-16,0 0-13 0,1-3-5 0,2 0-23 16,-2-8-11-16,7 9-44 0,-3-27-120 15,3 36-138-15,3-18-212 0,-6-18 80 0,12 29 496 16</inkml:trace>
          <inkml:trace contextRef="#ctx0" brushRef="#br2" timeOffset="92309.9042">10635 4807 1499 0,'0'0'53'16,"0"0"-35"-16,0 0 3 0,0 0 5 0,0 0-1 16,0 0-2-16,16 20 0 0,-16-20-1 15,21 0-5-15,-21 0-3 0,35-6-5 0,-16-2-3 16,3 0-2-16,1-2-1 0,1-1-4 0,3-2 2 15,-1 0-2-15,-2-3 3 0,-2 1-4 16,-22 15 4-16,28-25-1 0,-28 25 3 0,12-19 8 16,-12 19 8-16,-1-17 2 0,1 17 2 0,0 0-6 15,-22-15-5-15,22 15-1 0,-28 3-2 0,10 4 2 16,-4 1-1-16,0 7 4 0,-5 1-1 0,4 2 5 16,0 2-6-16,2 3 4 0,4-1-9 0,4 2 2 15,3-2-6-15,3 0 1 0,3-2-7 16,4 0 3-16,1-1-2 0,4-2 1 0,-5-17-1 15,17 29 1-15,-17-29-5 0,29 22-2 0,-8-14-9 16,3-4-7-16,7-1-18 0,-1-6-18 16,10 4-42-16,-10-15-57 0,23 21-112 0,-9-16-336 15,2-4 58-15,9 11 358 0</inkml:trace>
          <inkml:trace contextRef="#ctx0" brushRef="#br2" timeOffset="92450.4948">11448 4857 1880 0,'0'0'65'0,"-29"0"-38"16,29 0-10-16,-28-3-14 0,28 3-11 0,-23-3-12 16,23 3-18-16,0 0-29 0,-27-15-55 0,27 15-176 15,0 0-322-15,0 0 27 0,0 0 368 0</inkml:trace>
          <inkml:trace contextRef="#ctx0" brushRef="#br0" timeOffset="263960.1795">11730 4992 1120 0,'-20'-8'57'0,"20"8"-65"15,0 0-3-15,0 0 7 0,0 0 7 0,-1-17 7 16,1 17 6-16,0 0 4 0,0 0-1 0,0 0-4 16,0 0 1-16,0 0 10 0,0 0 11 0,3 17 1 15,-3-17-7-15,8 29-2 0,-5-9-11 0,2 5 7 31,-5-1-8-31,2 4 3 0,-2 1 15 0,2 4-33 16,-2 1 30-16,0 6-30 0,-2-2 3 0,2 3 9 16,0 0-11-16,0 1 11 0,-1-1-11 0,1 1 7 15,0-6-10-15,1-5 7 0,2-2-9 0,-1-6 5 16,3-2-6-16,-5-21 3 0,8 24-2 0,-8-24 2 16,0 0 1-16,0 0 0 0,0 0 12 15,19 8 9-15,-19-8 8 0,0 0 5 0,5-24-7 0,-5 24-11 16,7-37-5-16,-2 10-10 0,1-1 4 15,0-2-7-15,1-4 4 0,3 0-5 0,0-1 6 16,0 1-7-16,1 1 8 0,1 0-8 0,2 2 6 16,3 0-7-16,3 5 5 0,-2 3-5 0,4 1-16 15,-1 5 32-15,-1 5-30 0,2 2 29 0,-2 8-12 16,-2 2-1-16,-1 6-2 0,-17-6-11 0,28 24 32 16,-18-7-34-16,1 2 29 0,-7 4-17 0,0 5-6 15,-5 2 7-15,-4 3-3 0,-5 2 9 0,-2 1-6 16,-4 2 10-16,-6 1-7 0,-2-2 11 0,-6-2 0 15,-1-1 11-15,-4-4 0 0,1-2 3 0,-3-4-10 16,3-3 0-16,0-5-11 0,4-3 0 16,1-4-6-16,3-1 1 0,3-5-9 0,1-1-9 15,5-1-20-15,1-7-24 0,16 6-51 0,-20-14-49 16,20 14-74-16,0 0-138 0,13-32-94 0,9 26 120 16,-12-20 350-16</inkml:trace>
          <inkml:trace contextRef="#ctx0" brushRef="#br0" timeOffset="264319.5656">12166 5540 913 0,'0'0'53'0,"0"0"-11"0,0 0 19 15,0 0 19-15,23-25 8 0,-6 20-11 0,-17 5-19 16,34-19-18-16,-15 6-7 0,7 1-8 0,0-3-3 15,4 0-9-15,2-2 1 0,3 0-6 0,-1-1 3 16,1 1-5-16,-2-2 2 0,-3 1-4 0,-3 0 5 16,-5 1-3-16,-5 0 4 0,-17 17-3 0,24-27 7 15,-24 27 5-15,9-23 7 0,-9 23-3 0,-5-18 1 16,5 18-6-16,-19-17-1 0,19 17-3 0,-30-11-3 16,12 9-4-16,-4 3-1 0,0 4-2 15,-1 2 1-15,-1 6 6 0,1 3-1 0,-1 6 5 16,-1 2-5-16,3 5 7 0,0 2-9 0,7 2 6 0,0-1-11 15,5-1 4-15,4-1-10 0,4-3 3 16,5-4-5-16,5-5 1 0,-8-18-11 0,33 25-4 16,-5-15-13-16,1-11-20 0,11 3-35 0,-5-20-63 15,24 16-137-15,-5-16-264 0,-3-9 38 0,13 10 361 16</inkml:trace>
          <inkml:trace contextRef="#ctx0" brushRef="#br0" timeOffset="264553.977">13091 5176 1456 0,'0'0'80'16,"-29"17"-34"-16,8-6 7 0,-4-4 5 0,5 6 1 16,-3 0-24-16,1 5-6 0,-2 1-10 0,2 5 0 15,0 0-10-15,4 3 8 0,1 0-12 0,4-2 5 16,4-2-9-16,7-1-1 0,4-3-6 15,-2-19-2-15,22 30-8 0,-4-21-4 0,9-2-15 16,0-7-3-16,12 0-13 0,-2-13-27 0,16 6-30 16,-11-22-78-16,22 18-93 0,-16-8-202 0,1-11 8 15,10 18 357-15</inkml:trace>
          <inkml:trace contextRef="#ctx0" brushRef="#br0" timeOffset="265382.0715">13463 5131 1209 0,'-30'3'130'16,"12"15"-42"-16,-10-11-11 0,8 16-12 0,-9-8-1 16,7 11-19-16,-6-3 0 0,6 7 0 0,-1-2-13 15,6 3 2-15,2-4-15 0,4 1 2 0,2-4-6 16,7-1 0-16,4-5-8 0,4-1 1 16,-6-17-8-16,26 27 2 0,-7-19 0 0,4-1-1 15,5-7 1-15,4-5 0 0,2-4-2 0,1-5 0 16,2-6 2-16,-1-1-4 0,-2-4 4 15,-1-1-4-15,-4-1 5 0,-3-1-5 0,-4 2 7 16,-7-3-9-16,-1-1 7 0,-3-1-6 0,-6 1-14 16,-1 1 27-16,-4 0-26 0,-3 4 25 0,-1 0-8 15,-6 4-3-15,2 2 6 0,8 19-3 16,-21-27 4-16,21 27-4 0,-24-14 0 0,24 14-1 16,-27-1 0-16,27 1 1 0,-25 10-1 0,25-10 1 15,-23 20-2-15,23-20 2 0,-15 26-4 0,15-26 3 16,-6 24-5-16,6-24 3 0,7 19-2 0,-7-19 2 15,21 14-1-15,-21-14 1 0,35 2 0 0,-13-3 0 16,2-4 1-16,2-1 3 0,1-1 0 16,1-1-1-16,-4-1 4 0,-1 3-5 15,-2-2 2-15,-6 4-2 0,-15 4 1 0,25-5 0 16,-25 5 2-16,0 0 3 0,0 0 1 0,0 0 4 16,0 0 1-16,0 0-2 0,0 0-2 0,0 0-4 15,0 0-2-15,3 24 0 0,-3-24-2 0,-7 25 2 16,7-25-3-16,-11 34-10 0,5-13 24 0,-2 4-24 15,3 1 23-15,-4-1-10 0,3-2-5 16,1-1 5-16,0-3-3 0,3-2 4 0,2-17-6 16,1 24 5-16,-1-24-3 0,0 0 0 0,11 17 2 15,-11-17-3-15,0 0 4 0,23-11 3 0,-23 11 4 16,27-32-2-16,-12 6 4 0,0-3-7 0,0 0 4 16,-3-2-5-16,-1 0-11 0,0 2 22 15,-4 0-22-15,1 3 20 0,-3 2-9 0,-2 4-3 16,0 3 0-16,-3 17 0 0,1-18 0 15,-1 18 0-15,0 0 0 0,0 0 0 0,0 0 0 16,0 0 0-16,0 0 0 0,0 0 0 0,-7 20 0 16,7-20 0-16,-5 30 0 0,5-30 0 0,-3 31 0 15,3-31 0-15,5 28 0 0,-5-28 0 0,11 22 0 16,-11-22 0-16,0 0 0 0,27 19 0 0,-27-19 0 16,30 1 0-16,-10-3 0 0,0-4 0 15,5-4 0-15,-2-3 0 0,1-3 0 0,0-1 0 16,0 2 0-16,-5-1 0 0,-2 3 0 15,-17 13 0-15,21-22 0 0,-21 22 0 0,0 0 0 16,0 0 0-16,0 0 0 0,0 0 0 0,0 0 0 16,0 0 0-16,0 0 0 0,0 0 0 0,0 0 0 15,-19 22 0-15,10-2 0 0,-1 5 0 0,-1 5 0 16,3 0 0-16,0 0 0 0,2-2 0 16,2 1 0-16,2-1 0 0,6-1-10 0,-2-2-25 15,7-2-16-15,-9-23-13 0,23 33-30 0,-23-33-35 16,37 22-81-16,-37-22-94 0,32-9-240 0,-8 9 50 15,-10-20 383-15</inkml:trace>
          <inkml:trace contextRef="#ctx0" brushRef="#br0" timeOffset="265725.8321">14299 5163 1278 0,'15'25'79'0,"-15"-25"-30"0,12 22 18 15,-12-22 16-15,20 13-9 0,-20-13-10 0,27 4-16 16,-27-4-11-16,38-5 2 0,-16-1-5 16,6 0 4-16,-2-4-8 0,5-1-11 0,-1-3-15 15,2-2 22-15,-3-2-29 0,-2 1 25 0,-7-1-14 16,-2 1-6-16,-5 0 5 0,-13 17-3 16,13-30 5-16,-13 30-2 0,0-26 2 0,0 26-6 15,-9-21 1-15,9 21-3 0,-22-16-1 0,22 16 0 16,-30-6 0-16,12 7-1 0,-1 5-1 0,-1 3 2 15,-2 5-1-15,2 3 1 0,-1 5-1 16,0 2 3-16,1 3-5 0,0 2-6 0,2 2 20 16,2 1-20-16,3-2 21 0,4-4-10 0,6-1-4 15,3-5 1-15,5-2-9 0,-5-18-2 0,21 29-9 16,-4-20-6-16,9-3-8 0,1-9-14 0,12 2-28 16,-5-19-55-16,23 16-110 0,-22-19-223 0,14-1-97 15,1 3 155-15</inkml:trace>
          <inkml:trace contextRef="#ctx0" brushRef="#br0" timeOffset="266022.7494">15061 4858 1765 0,'-40'2'82'0,"11"5"-55"0,0 0 0 16,0 5 5-16,-2 0-2 0,2 5-6 0,0 2-6 16,3 1-1-16,3 0-9 0,5-1-1 15,6 1-5-15,3-2 1 0,7-1-5 0,2-17 3 16,8 31-4-16,-8-31 2 0,27 26-1 0,-9-17 1 15,7-3-1-15,0-1 2 0,6-2 0 0,2-3-1 16,-1-1 1-16,1-2-1 0,-4 1 1 16,-2 0-1-16,-7 2 1 0,-20 0 1 0,24 5 1 15,-24-5 4-15,0 0 3 0,0 0-9 0,1 28 0 16,-7-10 0-16,-8 5 0 0,-5 1 0 16,-3 3 0-16,-3 0 0 0,-1-3 0 0,1 0 0 15,0-3 0-15,2-3 0 0,3-3 0 0,-1 0 0 16,21-15 0-16,-32 23 0 0,32-23 0 0,-19 12-35 15,19-12-88-15,0 0-223 0,0 0-302 0,0 0 24 16,0 0 354-16</inkml:trace>
        </inkml:traceGroup>
        <inkml:traceGroup>
          <inkml:annotationXML>
            <emma:emma xmlns:emma="http://www.w3.org/2003/04/emma" version="1.0">
              <emma:interpretation id="{157DFAFD-6E14-427F-B2A2-8FB8E1CE5DA1}" emma:medium="tactile" emma:mode="ink">
                <msink:context xmlns:msink="http://schemas.microsoft.com/ink/2010/main" type="inkWord" rotatedBoundingBox="15432,5544 18886,5206 18993,6297 15539,6635"/>
              </emma:interpretation>
              <emma:one-of disjunction-type="recognition" id="oneOf18">
                <emma:interpretation id="interp83" emma:lang="en-NZ" emma:confidence="0">
                  <emma:literal>product</emma:literal>
                </emma:interpretation>
                <emma:interpretation id="interp84" emma:lang="en-NZ" emma:confidence="0">
                  <emma:literal>products</emma:literal>
                </emma:interpretation>
                <emma:interpretation id="interp85" emma:lang="en-NZ" emma:confidence="0">
                  <emma:literal>produce</emma:literal>
                </emma:interpretation>
                <emma:interpretation id="interp86" emma:lang="en-NZ" emma:confidence="0">
                  <emma:literal>produces</emma:literal>
                </emma:interpretation>
                <emma:interpretation id="interp87" emma:lang="en-NZ" emma:confidence="0">
                  <emma:literal>producer</emma:literal>
                </emma:interpretation>
              </emma:one-of>
            </emma:emma>
          </inkml:annotationXML>
          <inkml:trace contextRef="#ctx0" brushRef="#br2" timeOffset="77374.7455">15655 5812 1005 0,'19'-26'118'0,"-19"26"-90"15,5-25 9-15,-5 25 1 0,6-16 29 0,-6 16-17 16,0 0 12 0,-2-19-6-16,2 19-5 0,0 0-4 0,0 0-8 15,0 0-11-15,0 0-8 0,0 0-4 0,0 0-3 16,-4 20 0-16,4-20 2 0,-5 25 16 0,5-25-32 15,-4 34 30-15,1-12-31 0,-1 1 9 0,1 3 3 16,-1 3-8-16,2-1 4 0,-1 1-8 0,2-1 8 16,0-4-6-16,0 0 4 0,1-3-3 0,0-3 1 15,0-18-1-15,3 25 6 0,-3-25-3 0,0 0 2 16,0 0-1-16,0 0-2 16,0 0 7-16,0 0 6 0,0 0 1 0,0 0-1 15,12-29-3-15,-8 8-11 0,1-5 1 0,1-2-5 16,1-3 4-16,2-2-7 0,-1-2 8 0,1-1-7 15,-1 3-8-15,1 1 24 0,-2-1-24 0,2 3 24 16,-2-2-8-16,3 3-7 0,-2 0 7 0,3 4-7 16,1 2 3-16,-1 4-6 0,-11 19 0 0,26-28-4 15,-26 28-2-15,27-18-3 0,-27 18 1 16,29-5-2-16,-12 8 0 0,0 1 3 0,0 3-2 16,-17-7 4-16,31 21-1 0,-31-21 5 0,28 29-4 15,-15-12 4-15,0 2-6 0,-3 2 6 0,-1 2-5 16,-2-1 8-16,-3 2-5 0,-1-1 8 0,-3 0 14 15,-3 0-29-15,-3 0 32 0,-2 1-29 0,-4 0 13 16,-3-1 7-16,-2-1-3 0,-1-1 7 16,-3-1-5-16,0-1 4 0,-3-2-6 0,1-1 2 15,-1-3-5-15,-1 0 1 0,1-3-1 0,0 0 0 16,2-4 0-16,1 0 3 0,3-4 1 0,1 1 3 16,0-2 2-16,17-1 3 0,-26 0 1 15,26 0 2-15,0 0-1 0,-19-4-1 0,19 4-1 16,0 0-2-16,0 0 0 0,0 0-2 0,0 0 0 15,0 0-4-15,0 0-3 0,0 0-1 16,-6 21-2-16,3-4 3 0,2 6-3 0,0 5 3 16,-4 2-5-16,3 2 6 0,-4 4-7 0,-1 0 6 15,0 3-10-15,-3-1-10 0,1 1 21 0,-2-3-29 16,0 1 19-16,-3-5-20 0,7 1-20 0,-4-9-15 16,11 5-38-16,0-29-56 0,0 34-112 0,0-34-248 15,0 0 22-15,24 14 329 0</inkml:trace>
          <inkml:trace contextRef="#ctx0" brushRef="#br2" timeOffset="78124.7583">16237 5724 1263 0,'-6'-28'339'0,"6"28"-287"0,0 0-36 15,0 0-4-15,0 0 2 0,4 22 2 0,-4-22 1 16,-1 28 4-16,1-28-5 0,-1 34-16 0,-1-15 30 16,4 3-32-16,-5 1 29 0,1 2-12 15,-1 0-9-15,1 1 5 0,-2-1-6 0,1-1 5 16,-4-1-4-16,3-2 7 0,-1-3-4 16,5-18 6-16,-9 28-5 0,9-28 1 0,0 0-4 15,-5 18-2-15,5-18 0 0,0 0-2 0,0 0 1 16,0 0-3-16,0 0 3 0,9-28-3 0,-3 10 4 15,4-7-5-15,3-4 2 0,3-4-4 0,1 0 5 16,0 0-6-16,-1 0-6 0,1-1 22 0,-3 3-24 16,0 0 24-16,-2 2-10 0,-2 3-7 0,-2 2 4 15,-2 2-5-15,-1 4 4 0,-5 18-4 16,9-27 2-16,-9 27 0 0,0 0 0 0,0 0 1 16,0 0-3-16,0 0-2 0,0 0-1 15,0 0 4-15,18 1-1 0,-18-1 5 0,21 20 1 16,-21-20-1-16,29 21 0 0,-9-10 0 0,2 1-3 15,1-3 3-15,4 0-3 0,-1 0 4 0,3-2-2 16,1-1 0-16,2-2-5 0,1-3-4 16,0 0-3-16,-3-2-3 0,2 1-3 0,-6-2 1 15,-1 0-2-15,-5 0 4 0,-20 2 5 0,26-4 4 16,-26 4 9-16,0 0 9 0,0 0 6 0,0 0 2 16,0 0 1-16,0 0-7 0,-27-10 0 0,10 11 1 15,-2 1 3-15,-2 4 1 0,-5 1 2 0,3 3-1 16,-3 1-4-16,-1 2 1 0,0 3-5 15,0 1-13-15,2 2 23 0,-1 4-25 16,2 0 22-16,2 3-8 0,1-3-10 0,6 0 0 16,2-2 0-16,5-2 0 0,5-3 0 0,3-16 0 15,6 28 0-15,-6-28 0 0,25 22 0 0,-8-13 0 16,6-5 0-16,4-4 0 0,4-3 0 0,2-7 0 16,4-4 0-16,0-5 0 0,-1-2 0 0,1-2 0 15,-4-2 0-15,-4 0 0 0,-3 1 0 0,-4 0 0 16,-6 1 0-16,-4 1 0 0,-5 0 0 15,-2 2 0-15,-4-2 0 0,-3 1 0 0,-4 2 0 16,-3 2 0-16,9 17 0 0,-25-29-6 0,25 29-6 16,-30-17-1-16,30 17-2 0,-25-8-1 0,25 8-2 15,-22 3-5-15,22-3-10 0,0 0-5 16,-20 27-11-16,20-27-1 0,0 28-22 0,0-28-7 16,16 33-36-16,-16-33-35 0,28 32-44 15,-28-32-149-15,25 18-116 0,3 4 98 0,-28-22 361 16</inkml:trace>
          <inkml:trace contextRef="#ctx0" brushRef="#br2" timeOffset="78515.4135">17304 5747 1407 0,'-46'-22'155'0,"46"22"-84"0,-35-2-5 15,35 2-1-15,-36 6-12 0,19 2-14 0,-3 0-8 16,0 1-4-16,1 4-4 0,2 2-19 0,-2 1 23 15,4 3-27-15,2 2 26 0,1 2-7 0,2-3-7 16,4 1 4-16,2-4-10 0,4-17-6 0,2 29 0 16,-2-29 0-16,13 20 0 0,-13-20 0 0,26 11 0 15,-8-10 0-15,3-4 0 0,3-5 0 16,3-8 0-16,2-5 0 0,0-6 0 0,2-3 0 16,0-3 0-16,0-2 0 0,-2-2 0 0,-1-2 0 15,-3 1 0-15,-2-2 0 0,-3 2 0 0,-3 1 0 16,-4-1 0-16,1 1 0 0,-2 0 0 0,-4 3 0 15,-2 4 0-15,-3 5 0 0,-3 8 0 16,0 17 0-16,-5-17 0 0,5 17 0 16,0 0 0-16,0 0 0 0,-22 18 0 0,11 3 0 15,-3 7 0-15,-1 8 0 0,0 4 0 0,1 0 0 16,2 3 0-16,0-2 0 0,2 2 0 0,0-2-8 16,4 0-16-16,1-5-26 0,6 0 7 0,-2-5-38 15,11 4-13-15,-7-12-24 0,19 13-59 0,-22-36-65 16,28 29-286-16,-7-8 41 0,-21-21 293 0</inkml:trace>
          <inkml:trace contextRef="#ctx0" brushRef="#br2" timeOffset="78890.4598">17693 5678 1262 0,'-22'-24'244'0,"22"24"-180"0,-17 0-17 0,17 0 4 16,0 0 0-16,-20 19-12 0,20-19-6 15,-16 26 0-15,16-26-7 0,-15 36 4 0,9-17-8 16,2 3-13-16,1-1 25 0,-1 3-27 0,2-3 21 16,0 4-11-16,2-4-8 0,4 1 1 0,0-4-6 15,-4-18 1-15,11 29-4 0,-11-29 1 0,17 16-1 16,-17-16 1-16,24 6 0 0,-24-6 3 16,33-5 1-16,-12-1-3 0,0-6-3 15,3-1 0-15,-3-5 0 0,1-2 0 0,-2 0 0 16,-2-3 0-16,-1 0 0 0,-1 0 0 0,-2 0 0 15,1 0 0-15,-2 1 0 0,0 2 0 0,-1 0 0 16,-2 2 0-16,-2 1 0 0,-8 17 0 0,13-26 0 16,-13 26 0-16,9-17-6 0,-9 17 0 0,0 0 1 15,0 0-2-15,0 0-1 0,0 0-2 0,-4 21-3 16,4-21 6-16,-11 34-3 0,4-14 5 16,1 1-12-16,-1 0-20 0,4 1 10 0,-2-5-42 15,9 6 0-15,-4-23-32 0,6 37-24 0,-6-37-37 16,17 30-60-16,-17-30-138 0,17 15-120 0,6 3 180 15,-23-18 300-15</inkml:trace>
          <inkml:trace contextRef="#ctx0" brushRef="#br2" timeOffset="79156.0811">18298 5690 1485 0,'-24'-14'123'0,"24"14"-70"0,-20-14 3 0,20 14 0 16,-21-2-10-16,21 2-12 0,-21 2-6 0,21-2-8 15,-20 10-2-15,20-10-5 0,-17 23-4 0,8-6 3 16,-1 2-3-16,2 2-12 0,1 2 19 16,-1 0-23-16,5-2 19 0,-1 1-9 15,5-2-1-15,3-2-2 0,-4-18-2 0,13 30 2 16,-13-30-5-16,22 21 5 0,-22-21-5 0,35 6-4 16,-11-10-4-16,1-6-7 0,6-2-3 0,0-7-9 15,11-1-7-15,-4-6-12 0,10 2-20 0,-10-15-35 16,17 15-102-16,-20-23-96 0,7 12-228 0,2 6 40 15,-15-14 420-15</inkml:trace>
          <inkml:trace contextRef="#ctx0" brushRef="#br2" timeOffset="79312.3659">18752 5309 1618 0,'-17'26'77'0,"-5"-3"-32"0,5 8 1 15,-1-1-12-15,4 6 2 0,-1 1-13 0,3 0 5 16,1 1-9-16,4-2-1 0,2-1-16 15,1 1-4-15,4-2-6 0,3-4-17 0,3 1 8 16,-2-8-61-16,9 4 7 0,-11-10-35 0,15 15-91 16,-18-13-346-16,8-1-13 0,-1 3 214 0</inkml:trace>
          <inkml:trace contextRef="#ctx0" brushRef="#br2" timeOffset="79499.9207">18548 5670 1893 0,'-22'-14'101'16,"22"14"-70"-16,0 0-18 0,0 0-6 0,0 0-5 15,0 0-2-15,0 0 0 0,27-7 0 0,-10 3 0 16,4 1 0-16,3-2 0 0,0 0-8 16,4 3-22-16,-1-4-21 0,6 4-27 0,-3-6-16 15,16 15-67-15,-16-17-308 0,17 9-102 0,-1 2 3 16</inkml:trace>
        </inkml:traceGroup>
        <inkml:traceGroup>
          <inkml:annotationXML>
            <emma:emma xmlns:emma="http://www.w3.org/2003/04/emma" version="1.0">
              <emma:interpretation id="{67B13EC1-2724-4BDC-9193-764B6154E9CA}" emma:medium="tactile" emma:mode="ink">
                <msink:context xmlns:msink="http://schemas.microsoft.com/ink/2010/main" type="inkWord" rotatedBoundingBox="20178,4925 25086,5202 25010,6541 20103,6263"/>
              </emma:interpretation>
              <emma:one-of disjunction-type="recognition" id="oneOf19">
                <emma:interpretation id="interp88" emma:lang="en-NZ" emma:confidence="0">
                  <emma:literal>It</emma:literal>
                </emma:interpretation>
                <emma:interpretation id="interp89" emma:lang="en-NZ" emma:confidence="0">
                  <emma:literal>"t</emma:literal>
                </emma:interpretation>
                <emma:interpretation id="interp90" emma:lang="en-NZ" emma:confidence="0">
                  <emma:literal>'t</emma:literal>
                </emma:interpretation>
                <emma:interpretation id="interp91" emma:lang="en-NZ" emma:confidence="0">
                  <emma:literal>it</emma:literal>
                </emma:interpretation>
                <emma:interpretation id="interp92" emma:lang="en-NZ" emma:confidence="0">
                  <emma:literal>(t</emma:literal>
                </emma:interpretation>
              </emma:one-of>
            </emma:emma>
          </inkml:annotationXML>
          <inkml:trace contextRef="#ctx0" brushRef="#br2" timeOffset="80468.6831">20320 5408 1354 0,'0'0'67'0,"0"0"-33"0,-18-3-6 0,18 3-2 16,-9 17 2-16,9-17-6 0,-12 31 4 0,4-13-2 15,3 9 7-15,-3-2-6 16,4 3 3-16,-3 0-11 0,4 2 1 0,-2-1-12 16,1 1 3-16,2-1-10 0,1-1 4 0,1-2 10 15,0-3-34-15,1 0 19 0,0-4-39 0,5 4-6 16,-6-23-26-16,14 35-76 0,-14-35-76 0,0 0-259 16,23 19 0-16,-23-19 253 0</inkml:trace>
          <inkml:trace contextRef="#ctx0" brushRef="#br2" timeOffset="80663.7794">20157 5631 1360 0,'-19'14'421'0,"19"-14"-371"16,0 0-20-16,0 0-14 0,0 0-4 0,0 0-10 16,0 0-4-16,0 0 3 0,0 0-1 15,29 2 1-15,-5-5 1 16,9 0-5-16,5-5-13 0,5 3-19 0,-2-5-29 15,10 10-46-15,-12-15-60 0,20 22-111 0,-9-12-270 16,1-1 59-16,9 12 322 0</inkml:trace>
          <inkml:trace contextRef="#ctx0" brushRef="#br2" timeOffset="80046.8354">19396 5313 1188 0,'5'-17'178'0,"-5"17"-125"15,-8-22-9-15,8 22 7 0,0 0 16 0,-6-23 7 16,6 23-1-16,0 0-13 0,0 0-20 0,0 0-23 16,0 0-9-16,-7 24-6 0,2-3 7 15,-5 8 0-15,1 8 9 0,-2 4-10 0,0 3 5 16,1 1-14-16,0-3 5 0,3 0-17 0,1-4-1 15,6-1-25-15,0-6-12 0,10 4-36 0,-7-15-34 16,20 17-87-16,-17-21-206 0,16 4-110 0,6 4 81 16,-9-22 443-16</inkml:trace>
        </inkml:traceGroup>
        <inkml:traceGroup>
          <inkml:annotationXML>
            <emma:emma xmlns:emma="http://www.w3.org/2003/04/emma" version="1.0">
              <emma:interpretation id="{4CD950E6-2B37-48AA-8F4F-68D56CC17F61}" emma:medium="tactile" emma:mode="ink">
                <msink:context xmlns:msink="http://schemas.microsoft.com/ink/2010/main" type="inkWord" rotatedBoundingBox="20741,5279 25005,5034 25065,6072 20800,6317"/>
              </emma:interpretation>
              <emma:one-of disjunction-type="recognition" id="oneOf20">
                <emma:interpretation id="interp93" emma:lang="en-NZ" emma:confidence="0">
                  <emma:literal>productizes.</emma:literal>
                </emma:interpretation>
                <emma:interpretation id="interp94" emma:lang="en-NZ" emma:confidence="0">
                  <emma:literal>productize.</emma:literal>
                </emma:interpretation>
                <emma:interpretation id="interp95" emma:lang="en-NZ" emma:confidence="0">
                  <emma:literal>productiser.</emma:literal>
                </emma:interpretation>
                <emma:interpretation id="interp96" emma:lang="en-NZ" emma:confidence="0">
                  <emma:literal>productiser</emma:literal>
                </emma:interpretation>
                <emma:interpretation id="interp97" emma:lang="en-NZ" emma:confidence="0">
                  <emma:literal>productize...</emma:literal>
                </emma:interpretation>
              </emma:one-of>
            </emma:emma>
          </inkml:annotationXML>
          <inkml:trace contextRef="#ctx0" brushRef="#br2" timeOffset="81469.6882">21062 5610 1256 0,'6'-18'130'0,"-6"18"-75"16,-5-17-10-16,5 17 16 0,0 0 3 0,0 0-4 15,0 0-8-15,-8-17-9 0,8 17-10 0,0 0-10 16,0 0-5-16,0 0-4 0,-16 27 4 15,16-27 1-15,-15 34 4 0,7-11-9 16,2 1 2-16,-3 3-6 0,4 0 1 0,-3 1 10 16,2 1-26-16,-2-1 21 0,3 0-23 0,-1-4 10 15,3-2 5-15,1-5-7 0,-1 0 3 0,3-17-4 16,1 21 1-16,-1-21-1 0,0 0 2 0,0 0-2 16,0 0 1-16,0 0 0 0,0 0 1 0,0 0 0 15,17-17-1-15,-7-1 2 0,2-6-4 16,1-4 4-16,2-3-6 0,-1-1-7 0,1 0 21 15,0-1-20-15,-2 2 20 0,-1-2-9 0,-2 2-7 16,0 0 2-16,-1 1-5 0,1 1 4 0,0 1-5 16,0 2 7-16,-1 1-5 0,0 6 5 0,-9 19-1 15,16-24 2-15,-16 24-4 0,0 0 1 16,18-9-3-16,-18 9 0 0,0 0 3 0,17 13 0 16,-17-13 3-16,15 19-5 15,-15-19 0-15,15 27 0 0,-15-27-2 0,12 30 0 16,-12-30 3-16,10 30-3 0,-10-30 6 0,4 31-2 15,-4-31 3-15,-4 33-1 0,1-16 3 16,-2 1-3-16,-3 0 4 0,0-1-3 0,-2 0 1 16,10-17-3-16,-21 29 3 0,21-29-1 0,-24 24 2 15,24-24-2-15,-27 20 3 0,27-20-2 0,-28 14 1 16,28-14 0-16,-28 10-14 0,28-10 16 16,-32 10-9-16,13-7 29 0,1 4-13 0,0 0 13 15,0 1-19-15,-1 3 0 0,0 2 0 0,-1 3-3 16,0 2 5-16,0 5-5 0,1 2 5 0,1 3-6 15,1 2 4-15,0 3-7 0,3 0 6 0,3-1-7 16,3 1 7-16,3-1-9 0,1-3-1 0,4 0-13 16,1-5-4-16,6 0-23 0,-1-6-6 15,9 3-32-15,-15-21-29 0,38 29-72 16,-38-29-110-16,34 0-217 0,-5 4 10 0,-10-14 398 16</inkml:trace>
          <inkml:trace contextRef="#ctx0" brushRef="#br2" timeOffset="82193.4477">21462 5563 1537 0,'0'0'131'0,"0"0"-100"0,0 0-9 15,-23 6 9-15,23-6 3 0,-15 20-3 0,15-20-3 16,-18 30-7-16,9-12 0 0,-1 0-7 15,0 3 2-15,1 0-8 0,0 1 3 0,0 0-4 16,-1 0-13-16,1-2 24 0,0 1-26 0,1-3 26 16,0 0-11-16,8-18-2 0,-14 29 2 0,14-29-5 15,-9 19 2-15,9-19-3 0,0 0 1 0,0 0-1 16,0 0-4-16,0 0 2 0,0 0 0 0,0 0 2 16,15-20 3-16,-3 3-1 0,2-5-3 15,5-2-10-15,0-1 20 0,2-2-21 16,-2 2 21-16,0-2-12 0,-2 0-5 0,0 3 2 15,-2 0-1-15,-1 2 5 0,-3 3-1 0,-2 1 3 16,-9 18-3-16,15-29 2 0,-15 29-2 0,11-21 3 0,-11 21-2 16,0 0 1-16,0 0-2 0,0 0 0 15,0 0 0-15,22-10 0 0,-22 10 2 0,17 9 1 16,-17-9 0-16,19 13-1 0,-19-13 0 0,25 17-1 16,-25-17 1-16,34 15-1 0,-15-8 1 15,3-1 0-15,0 0 1 0,1-1-4 0,-1-1 5 16,-1 0-8-16,-1 0 1 0,0 0-1 0,-20-4-2 15,28 3 2-15,-28-3 2 0,0 0 3 0,17 3 2 16,-17-3 4-16,0 0 2 0,0 0 1 0,0 0-2 16,0 0 0-16,-25-5 2 0,25 5 2 0,-27 0 4 15,9 1 0-15,1 3-6 0,-1 0 0 16,0 1-2-16,-3 4 0 0,1 0 2 0,-1 4-2 16,-1 2-6-16,3 2 0 0,-1 3 0 15,2 0 0-15,2 1 0 0,2 0 0 0,3 2 0 16,3-2 0-16,5 1 0 0,4-4 0 0,-1-18 0 15,14 30 0-15,-14-30 0 0,25 22 0 0,-25-22 0 16,34 11 0-16,-14-10 0 0,2-3 0 0,4-6 0 16,-1-1 0-16,3-6 0 0,-1-3 0 15,-1-3 0-15,-3-2 0 0,-4 0 0 0,-2-1 0 16,-1 1 0-16,-4-1 0 0,0 0 0 0,-3 1 0 16,-3 1 0-16,-2 0 0 0,-3 2 0 0,-2 1 0 15,-3 0 0-15,4 19 0 0,-12-29 0 0,12 29-15 16,-16-21-5-16,16 21-3 0,0 0-3 15,-17-13-3-15,17 13-8 0,0 0-16 0,0 0-22 16,-5 23-20-16,5-23-23 0,10 29-38 16,-10-29-45-16,18 25-170 0,-3-7-109 0,-15-18 133 15,29 34 347-15</inkml:trace>
          <inkml:trace contextRef="#ctx0" brushRef="#br2" timeOffset="82584.0342">22239 5567 1578 0,'-38'-11'130'0,"38"11"-54"16,-34-1-13-16,34 1-8 0,-34 4-12 15,17 3-9-15,-1-1-8 0,1 3-4 0,17-9-4 16,-29 23-16-16,29-23-2 0,-23 32 0 0,13-14 0 16,3 0 0-16,1 0 0 0,2-1 0 0,4-17 0 15,1 30 0-15,-1-30 0 0,10 21 0 16,-10-21 0-16,19 13 0 0,-19-13 0 0,27 4 0 15,-27-4 0-15,33-11 0 0,-14 0 0 0,3-4 0 16,1-6 0-16,0-2 0 0,3-4 0 0,-2-2 0 16,1-1 0-16,-3 0 0 0,-2-1 0 0,-2 0 0 15,-1 1 0-15,0-2 0 0,-2 1 0 0,0 2 0 16,-3 2 0-16,-2 4 0 0,-3 5 0 16,-7 18 0-16,6-18 0 0,-6 18 0 15,0 0 0-15,0 0 0 0,0 0 0 0,0 0 0 16,-13 27 0-16,2-8 0 0,-2 7 0 0,-1 4 0 15,-1 2 0-15,1 1 0 0,0 2 0 0,2-4 0 16,5 3 0-16,-2-5 0 0,8 1-43 0,-1-4-8 16,5 2-32-16,-3-28-23 0,14 43-50 0,-14-43-104 15,20 22-302-15,-20-22 38 0,25 19 263 16</inkml:trace>
          <inkml:trace contextRef="#ctx0" brushRef="#br2" timeOffset="82974.6673">22587 5530 1394 0,'-38'3'157'0,"38"-3"-85"0,-18 18-11 16,18-18-2-16,-21 28-10 0,11-10-5 0,-2 0-8 16,5 4-2-16,-1-2-8 0,3 2-5 0,0-2-8 15,2-1 0-15,3 0-9 0,0-19-11 0,6 30 8 16,-6-30-9-16,14 20 23 0,-14-20-11 0,19 11 13 15,-19-11-12-15,31 1 2 0,-13-6-1 16,4-2-12-16,0-3 22 0,1-6-20 0,1 0 20 16,0-5-14-16,1 0-2 0,-2 0 0 15,-2-1 0-15,-1 0 0 0,-2 3 0 0,1-2 0 16,-2 3 0-16,-17 18 0 0,26-31 0 0,-26 31 0 16,18-27 0-16,-18 27 0 0,7-17 0 0,-7 17 0 15,0 0 0-15,0 0 0 0,0 0 0 0,0 0 0 16,0 0 0-16,-17 27 0 0,7-10 0 15,-3 2 0-15,1 3 0 0,1-1 0 0,0 0 0 16,2 1-15-16,1-2-5 0,4 1-12 0,0-4-3 16,4 1-15-16,0-18 2 0,9 27-14 0,-9-27-4 15,22 20-3-15,-22-20-53 0,37 12-54 0,-37-12-124 16,32-11-222-16,-3 14 46 0,-29-3 423 0</inkml:trace>
          <inkml:trace contextRef="#ctx0" brushRef="#br2" timeOffset="83193.4414">23088 5555 1563 0,'-38'-12'139'0,"38"12"-76"0,-27 3-15 0,27-3-5 15,-28 15-2-15,28-15-8 0,-30 24-4 0,30-24-3 16,-23 31-8-16,13-13-2 0,3 2-7 16,2-1-2-16,1-1-5 0,4 0 2 0,3-1-5 15,-3-17 2-15,12 31-5 0,-12-31-11 0,21 19 7 16,-21-19-14-16,31 8 8 0,-14-9-5 0,9-1-24 15,-2-7 12-15,5 0-14 0,2-7 3 16,6 0-21-16,-4-12-28 0,12 8-6 0,-9-15-43 16,16 13-63-16,-19-15-128 0,3 1-146 0,7 11 82 15,-21-19 395-15</inkml:trace>
          <inkml:trace contextRef="#ctx0" brushRef="#br2" timeOffset="83552.8251">23313 5460 1804 0,'-29'-11'195'0,"29"11"-147"0,0 0-48 0,-17-3 0 16,17 3 0-16,0 0 0 0,0 0 0 15,0 0 0-15,0 0 0 0,23-12 0 0,-6 8 0 16,5-3 0-16,4 3 0 0,-1-3-33 15,6 5-43-15,-9-13-61 0,21 23-176 0,-15-17-301 16,1 6 25-16,3 5 305 0</inkml:trace>
          <inkml:trace contextRef="#ctx0" brushRef="#br2" timeOffset="83380.9306">23568 5117 1330 0,'-42'12'189'0,"30"12"-105"0,-10-7 11 15,7 13-42-15,-7-2-6 0,5 7-3 0,-4 0-14 16,6 4 5-16,-2 0-12 0,2 2 1 0,2-1-14 16,0 0 1-16,4-1-18 15,1-1 6-15,4-3-9 0,1-3 2 0,4-2-23 16,-1-6 1-16,5 1-17 0,-2-7-10 0,8 8-62 16,-11-26-83-16,14 28-64 0,-14-28-288 0,0 0 69 15,20 19 328-15</inkml:trace>
          <inkml:trace contextRef="#ctx0" brushRef="#br2" timeOffset="84037.2292">23801 5307 1490 0,'18'-5'115'0,"-18"5"-64"0,28-22-14 15,-10 10-2-15,8 4-8 0,-2-3-6 16,4 3-6-16,-1 0 0 0,1 4-2 0,0 1 0 16,-1 3-2-16,-2 2-4 0,-3 2-1 0,-5 3-4 15,-17-7 5-15,24 19-2 0,-24-19 7 0,9 29-1 16,-12-10 2-16,-7 2-7 0,-3 3 4 0,-10 2-5 15,-7 3 10-15,-7 1 3 0,-2 3 11 0,-6-1-2 16,3 1 4-16,-2-3-31 0,0 2 0 0,1-3 0 16,5 0 0-16,2-3 0 0,8 0 0 15,5-6 0-15,7-3 0 0,16-17 0 0,-13 23 0 16,13-23 0-16,7 18 0 0,-7-18 0 0,28 15 0 16,-5-10 0-16,4-4 0 0,10-2 0 0,2-5 0 15,5 2 0-15,3-4-29 0,1 3-32 16,-3-6-6-16,10 8-66 0,-20-18-96 0,13 15-358 15,-7-3-10-15,-8-2 254 0</inkml:trace>
          <inkml:trace contextRef="#ctx0" brushRef="#br2" timeOffset="84693.4789">24261 5598 1710 0,'-21'-9'102'0,"21"9"-38"16,-25-7-13-16,25 7-9 0,0 0-8 0,0 0-11 15,0 0-10-15,0 0-10 0,0 0-3 0,0 0-3 16,0 0-3-16,0 0-2 0,25-3-13 0,-6 2-15 15,9 3-27-15,-4-6-38 16,15 17-90-16,-18-18-247 0,15 12-142 0,-3 3 23 16,-12-13 520-16</inkml:trace>
          <inkml:trace contextRef="#ctx0" brushRef="#br2" timeOffset="84505.9787">24370 5469 1308 0,'-23'-20'270'15,"23"20"-184"-15,0 0-34 0,0 0-19 0,0 0-11 16,0 0-8-16,0 0-8 0,0 0 0 0,-19 14 0 16,19-14 5-16,-17 26 1 0,8-8 6 0,-2 1-5 15,1 1-2-15,-1 3-7 0,2 0 0 16,0 1-8-16,1 1 0 0,2-1-17 0,0-5-7 16,6 4-30-16,0-23-18 0,4 40-35 15,-4-40-93-15,11 24-201 0,-11-24-118 0,0 0 82 16</inkml:trace>
          <inkml:trace contextRef="#ctx0" brushRef="#br2" timeOffset="84865.3513">24417 5856 1508 0,'-21'3'315'0,"21"-3"-292"0,0 0-20 0,0 0-1 15,0 0-2-15,-8-21 5 0,8 21-5 16,17-16-1-16,-17 16-9 0,34-18-16 0,-12 4-17 16,10 12-82-16,-15-20-120 0,10 16-330 0,1 1 5 15,-8-4 310-15</inkml:trace>
          <inkml:trace contextRef="#ctx0" brushRef="#br2" timeOffset="85037.2679">24674 5793 1620 0,'0'0'267'0,"-22"5"-215"0,22-5-19 0,0 0-14 15,0 0-6-15,0 0-22 0,0 0 6 0,0 0-17 16,0 0 16-16,10-21-22 0,-10 21-7 0,38-16-57 15,-19-4-87-15,21 9-336 0,-13 1-101 0,-1 2 100 16</inkml:trace>
          <inkml:trace contextRef="#ctx0" brushRef="#br2" timeOffset="85196.6422">25051 5828 1759 0,'-33'-4'280'0,"33"4"-272"15,-31 0-8-15,31 0 0 0,-17-6 0 0,17 6 0 16,0 0 0-16,-21-18 0 0,21 18 0 0,0 0 0 16,-7-20 0-16,7 20 0 0,0 0 0 15,9-26 0-15,-9 26-84 0,5-22-144 0,-5 22-415 16,0 0-14-16,0 0 223 0</inkml:trace>
        </inkml:traceGroup>
      </inkml:traceGroup>
    </inkml:traceGroup>
    <inkml:traceGroup>
      <inkml:annotationXML>
        <emma:emma xmlns:emma="http://www.w3.org/2003/04/emma" version="1.0">
          <emma:interpretation id="{FDF74400-D42A-428F-827E-6E77EFA03F00}" emma:medium="tactile" emma:mode="ink">
            <msink:context xmlns:msink="http://schemas.microsoft.com/ink/2010/main" type="paragraph" rotatedBoundingBox="1973,7604 8735,7078 8870,8814 2107,93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EBF9768-B032-40FB-81E1-AF559A35B444}" emma:medium="tactile" emma:mode="ink">
              <msink:context xmlns:msink="http://schemas.microsoft.com/ink/2010/main" type="line" rotatedBoundingBox="1973,7604 8735,7078 8870,8814 2107,9339"/>
            </emma:interpretation>
          </emma:emma>
        </inkml:annotationXML>
        <inkml:traceGroup>
          <inkml:annotationXML>
            <emma:emma xmlns:emma="http://www.w3.org/2003/04/emma" version="1.0">
              <emma:interpretation id="{F07D854D-11B1-4BE7-9144-8FB40AE64CAB}" emma:medium="tactile" emma:mode="ink">
                <msink:context xmlns:msink="http://schemas.microsoft.com/ink/2010/main" type="inkWord" rotatedBoundingBox="3038,7894 7932,7513 8038,8879 3144,9259"/>
              </emma:interpretation>
              <emma:one-of disjunction-type="recognition" id="oneOf21">
                <emma:interpretation id="interp98" emma:lang="en-NZ" emma:confidence="0">
                  <emma:literal>"ingredients"</emma:literal>
                </emma:interpretation>
                <emma:interpretation id="interp99" emma:lang="en-NZ" emma:confidence="0">
                  <emma:literal>"ingredients 5</emma:literal>
                </emma:interpretation>
                <emma:interpretation id="interp100" emma:lang="en-NZ" emma:confidence="0">
                  <emma:literal>"ingredients "</emma:literal>
                </emma:interpretation>
                <emma:interpretation id="interp101" emma:lang="en-NZ" emma:confidence="0">
                  <emma:literal>"ingredients X</emma:literal>
                </emma:interpretation>
                <emma:interpretation id="interp102" emma:lang="en-NZ" emma:confidence="0">
                  <emma:literal>"ingredients x</emma:literal>
                </emma:interpretation>
              </emma:one-of>
            </emma:emma>
          </inkml:annotationXML>
          <inkml:trace contextRef="#ctx0" brushRef="#br0" timeOffset="290308.1309">3096 8085 807 0,'-17'25'81'15,"16"-4"-12"-15,-4-3-15 0,5 2-2 0,-3-3 9 16,6 5 15-16,-3-22-13 0,0 36 4 16,-4-19 6-16,8 9-39 0,-7-8 24 0,7 6-34 15,-4-7 11-15,5 3 2 0,-5-1-8 0,2 0-1 16,-2-19-8-16,4 33 3 0,-4-33-5 0,2 26 0 15,-2-26-5-15,0 0-1 0,5 20-8 0,-5-20 0 16,0 0-3-16,0 0 0 0,0 0 2 0,0 0 3 16,17-13 6-16,-17 13-1 0,19-32 3 15,-6 10-7-15,2-5 0 0,0 1-7 0,2-4-10 16,2 2 24-16,-1 0-25 0,-1 4 26 0,0 6-12 16,-1 1-5-16,-16 17 2 0,31-20-1 0,-31 20 0 15,28-6 0-15,-28 6-1 0,25 10 0 16,-25-10-6-16,23 24-5 0,-12-3-12 0,-4 0-21 15,2 10 17-15,-6-3-45 0,6 7 9 0,-9-10-33 16,11 11-48-16,-15-15-19 0,17 15-51 16,-13-15-3-16,14 3-31 0,0 4-55 0,-14-28 141 15,32 26 164-15</inkml:trace>
          <inkml:trace contextRef="#ctx0" brushRef="#br0" timeOffset="290866.4906">3890 8193 1170 0,'-33'-21'203'0,"33"21"-119"0,-41-20-19 0,20 18-9 16,-8-3-2-16,6 9-7 0,-7-2-10 0,4 7-3 16,-3 0-7-16,3 6 1 0,2 2-8 0,2 3-2 15,1 1-7-15,4 5-13 0,4 0 20 0,3 0-26 16,7 1 25-16,0-4-12 0,4-1-3 0,5 0 4 16,3-2-4-16,4-2 4 0,2-1-2 15,4-5 2-15,3-3-2 0,1-3 2 0,4-5-5 16,1-2-1-16,1-4 1 0,1-2-1 15,-1-4 2-15,-1-2-1 0,-3-4 1 0,0 0-3 16,-4 0 4 0,-2-3-4-16,-2 0 2 0,-4-3-2 0,0-3-9 15,-2 1 25-15,-2-2-21 0,-1 2 20 0,-3 2-11 16,0 3-5-16,-1 1 1 0,-4 19-1 16,3-26 3-16,-3 26-1 0,0 0 2 15,0 0-2-15,0 0 1 0,0 0 1 0,0 0-4 16,0 0 2-16,-10 20-5 0,3 5 5 0,1 6-4 15,-2 11-8-15,-2 5 20 0,-1 5-19 0,0 5 17 16,-1 4-1-16,0 5-11 0,0 4 11 0,-2 2-10 16,0-3 12-16,-1-2-1 0,-1-2-16 0,2-4 16 15,0-4-17-15,2-6 7 0,3-9 8 0,-1-7-7 16,2-8 6-16,4-8-3 0,4-19 3 16,-5 22-2-16,5-22 8 0,0 0 1 0,0 0 2 15,0 0 2-15,0 0-5 0,-5-24-2 16,4 3-4-16,-1-9 2 0,5-6-7 0,2-7 5 15,1-3-6-15,2-3-4 0,3-2 18 0,0-2-18 16,0 1 17-16,3 0-6 0,-2-1-9 0,1-3 4 16,2 2-10-16,0 3 3 0,0 4-11 15,0 8 9-15,-2 6-7 0,-1 7 0 0,-2 3-9 16,-10 23-9-16,21-34-18 0,-21 34-12 0,23-28-16 16,-3 26-61-16,-12-19-56 0,21 23-160 0,-6-5-186 15,-5-14 131-15,15 19 413 0</inkml:trace>
          <inkml:trace contextRef="#ctx0" brushRef="#br0" timeOffset="291194.6502">4428 8116 1058 0,'11'21'375'0,"-11"-21"-263"0,0 0-29 16,-20 0-16-16,20 0-15 0,0 0-12 0,-17 21-5 16,17-21-6-16,-17 28-2 0,7-10-6 0,1 4 0 15,-2 2-6-15,0 5-12 0,-1 2 19 0,2-1-22 16,-2 1 18-16,2-3-8 0,1-3-6 0,1 0 4 15,2-5-4-15,0 0 2 0,6-20-3 16,-9 26 2-16,9-26 1 0,0 0 0 0,0 0-3 16,0 0 0-16,0 0-3 0,0 0 2 0,0 0 3 15,0 0-1-15,11-35-4 0,-1 7 0 16,1-4 0-16,2-5 0 0,2 0 0 0,-2-1 0 16,-1 1 0-16,-1 1 0 0,0 3 0 0,-1 3 0 15,-1 3 0-15,1 4 0 0,-1 4 0 16,-9 19 0-16,19-26 0 0,-19 26 0 0,0 0 0 15,24-8 0-15,-24 8 0 0,18 6 0 0,-18-6-14 16,29 12-4-16,-8-3-10 0,-1-2-2 0,6 4-18 16,-1-6-11-16,11 7-30 0,-7-14-35 0,18 18-89 15,-20-24-160-15,14 9-179 0,4 6 54 0,-13-15 498 16</inkml:trace>
          <inkml:trace contextRef="#ctx0" brushRef="#br0" timeOffset="291538.3887">4851 8272 1507 0,'0'0'51'0,"0"0"-29"0,0 0-9 15,0 0-8-15,0 0 2 0,0 0 10 0,19 9 8 16,2-12 3-16,3-8 0 0,5 3-11 16,3-4-1-16,1 0-7 0,-1-3 6 0,-2 3-3 15,-3 0 3-15,-1 1-3 0,-7 0-1 0,-19 11 0 16,23-16 7-16,-23 16 4 0,0 0 7 0,5-19-5 15,-5 19-2-15,0 0-11 0,-22-23-3 16,22 23-6-16,-29-11-3 0,9 9-3 0,-1 3-4 16,-2 1 0-16,1 6-1 0,-1 1 4 15,-1 6 1-15,-1 3 4 0,0 4-3 0,0 1 5 16,-1 2-5-16,2 3-6 0,2 1 20 0,4-1-22 16,4-2 25-16,6-1-12 0,4-4-3 0,4-3 3 15,5-1-4-15,-5-17 1 0,28 26-3 0,-6-19-7 16,7-3-9-16,5-9-13 0,10-1-18 0,0-11-25 15,12 6-24-15,-7-17-34 0,20 16-65 0,-20-23-79 16,15 1-208-16,-2 14 5 0,-19-19 436 16</inkml:trace>
          <inkml:trace contextRef="#ctx0" brushRef="#br0" timeOffset="291866.5127">5542 8126 1479 0,'-17'20'163'15,"-21"-9"-95"-15,7 10-8 0,-5-4-4 0,4 6-6 16,-2-3-7-16,3 7-16 0,2-4 13 0,8 0-29 15,3-5 15-15,18-18-13 0,-16 28-8 16,16-28-2-16,0 18-1 0,0-18-1 0,0 0-1 16,28 14 0-16,-10-12 0 0,4-6 0 0,7-4 0 15,3-6 0-15,3-4 0 0,5-5 0 0,-1-4 0 16,0 0 0-16,-3-4 0 0,-3 2 0 16,-4 0 0-16,-3 2 0 0,-4-1 0 0,-3-1 0 0,-3 1 0 15,-1-1 0-15,-6 0 0 16,0 3 0-16,-4 5 0 0,-4 1 0 0,-1 20 0 15,-2-23 0-15,2 23 0 0,0 0 0 0,0 0 0 16,-21-2 0-16,21 2 0 0,-18 25 0 0,7-2 0 16,-1 5 0-16,-1 6 0 0,0 1-3 0,2 3-13 15,-1-1 2-15,3 3-13 0,1-3 3 0,4 3-2 16,1-2-28-16,5-1 7 0,-1-8-40 0,11 4-25 16,-12-33-50-16,25 44-88 0,-25-44-88 15,22 10-189-15,8 4 168 0,-30-14 359 0</inkml:trace>
          <inkml:trace contextRef="#ctx0" brushRef="#br0" timeOffset="292054.0256">6029 8062 1572 0,'0'0'109'16,"0"0"-54"-16,-23 23-8 0,13 0-2 16,-3 2-15-16,2 8 4 0,-2 1-11 0,2 3-16 15,0-1 21-15,4 1-32 0,3-4 15 0,1-2-7 16,5-4-9-16,0-1 1 0,2-3-9 0,1-5-7 15,-5-18-4-15,14 22-9 0,-14-22-18 0,20 2-19 16,-3-1-50-16,-12-26-109 0,16 3-364 0,-2-3 34 16,-6-14 320-16</inkml:trace>
          <inkml:trace contextRef="#ctx0" brushRef="#br0" timeOffset="292210.2709">6065 7826 1287 0,'-14'23'243'0,"14"-23"-230"0,-12 24-7 16,12-24-5-16,-1 23-4 0,1-23-12 16,5 18-5-16,-5-18-19 0,0 0-28 0,36 26-64 15,-36-26-83-15,32-3-176 0,-7 12-85 0,-25-9 280 16</inkml:trace>
          <inkml:trace contextRef="#ctx0" brushRef="#br0" timeOffset="292897.7866">6411 8184 1747 0,'0'0'73'16,"0"0"-35"-16,-17 13-8 0,17-13-11 0,0 0-4 16,0 0-1-16,0 0 0 0,20-6-1 0,-20 6-2 15,24-11-7-15,-24 11-3 0,32-17-1 16,-32 17 1-16,31-20-5 0,-31 20 2 0,31-23-4 15,-31 23-1-15,24-22-1 0,-24 22 3 0,19-21-2 16,-19 21 5-16,15-19 1 0,-15 19 2 16,4-19 0-16,-4 19 4 0,-5-22-2 0,5 22 3 15,-12-21-1-15,12 21 1 0,-19-15-2 0,19 15-1 16,-25-8-2-16,25 8 0 0,-33 6-2 0,16 4-1 16,-1 2 2-16,-2 6-1 0,0 3 5 15,-1 3-4-15,1 4 3 0,3 2-3 0,4 3 5 16,2-2-6-16,4 1 6 0,2-1-3 0,2 1-8 15,3-5 21-15,4 0-19 0,2-4 20 0,4-6-10 16,-10-17-3-16,34 25-1 0,-12-17-1 0,3-5 2 16,3-4-4-16,3-5 6 0,0-3-3 0,3-3-1 15,0-5 4-15,-1-1-4 0,-2-5-10 16,-1-1 22-16,-4 0-21 0,0 0 19 16,-4 2-8-16,-2 1-6 0,-3 3 6 0,-4 1-5 15,-13 17 3-15,20-24 0 0,-20 24-1 0,0 0 0 16,8-17 0-16,-8 17 0 0,0 0 0 0,0 0 0 15,0 0 0-15,0 0 0 0,-22 27 0 0,22-27 0 16,-20 34 0-16,9-15 0 0,1 0 0 0,0 3 0 16,2-5 0-16,0 1 0 0,8-18 0 15,-9 29 0-15,9-29 0 0,-4 23 0 0,4-23 0 16,0 0 0-16,0 0 0 0,0 0 0 0,18 9 0 16,-18-9 0-16,22-15 0 0,-22 15 0 0,32-31 0 15,-13 9 0-15,-1-2 0 0,2-2 0 16,1 3 0-16,-2-1 0 0,0 2 0 0,0 2 0 15,-3 3 0-15,-16 17 0 0,21-24 0 0,-21 24 0 16,0 0 0-16,0 0 0 0,0 0 0 16,0 0 0-16,0 0 0 0,0 0 0 0,5 23 0 15,-7-5 0-15,-2 2 0 0,2 0 0 0,1 0 0 16,1 0 0-16,2-2 0 0,2 0 0 0,-4-18 0 16,12 27 0-16,-12-27 0 0,22 13 0 0,-22-13 0 15,31 7-19-15,-9-4-4 0,-1-13-9 0,4 0-55 16,-4-13-11-16,17 11-121 0,-21-23-221 15,17 4-147-15,2 0 46 0,-8-15 541 16</inkml:trace>
          <inkml:trace contextRef="#ctx0" brushRef="#br0" timeOffset="293069.6653">7609 7539 1714 0,'0'0'100'0,"-24"12"-50"0,24-12-9 0,-37 34-11 15,15-8-1-15,-3 4 7 0,2 6-23 16,-2 3 15-16,3 6-25 0,1 2-2 0,1 0 1 15,1 4-4-15,0-2 4 0,5 2-13 0,2-5 8 16,6-2-10-16,2-6-1 0,5-1-8 0,4-4 3 16,4 1-19-16,-2-6-30 0,6 2 14 0,-13-30-60 15,31 41-36-15,-31-41-154 0,17-1-294 0,-17 1 64 16,18-13 430-16</inkml:trace>
          <inkml:trace contextRef="#ctx0" brushRef="#br0" timeOffset="293507.2088">7338 7881 1473 0,'-9'17'356'0,"9"-17"-296"0,0 0-25 16,0 0-11-16,6 20-4 0,-6-20-7 0,25 20-1 15,-6-10-8-15,6 1-2 0,0-1-5 16,8-2 1-16,1-2-5 0,0-2-6 0,2-2-9 16,1-3-12-16,6 2-13 0,-6-8-12 0,7 4-12 15,-9-10-15-15,8 9-5 0,-13-11-3 16,8 9 10-16,-13-6 21 0,1 6 28 0,-8-2 29 15,-18 8 48-15,21-6 30 0,-21 6 27 0,0 0 7 16,0 0-21-16,-21-7-23 0,21 7-20 0,-28 0-8 16,10 1-4-16,1 3 3 0,-2-1-3 15,19-3-2-15,-33 11-4 0,33-11-1 0,-26 16-5 16,26-16-2-16,-16 22-4 0,16-22-3 0,-8 24-9 16,8-24 0-16,0 23 0 0,0-23 0 0,7 21 0 15,-7-21 0-15,16 20 0 0,-16-20 0 0,21 20 0 16,-21-20 0-16,19 18 0 0,-19-18 0 15,21 15 0-15,-21-15 0 0,19 19 0 0,-19-19 0 16,17 19 0-16,-17-19 0 0,16 19 0 16,-16-19 0-16,13 22 0 0,-13-22 0 0,9 25 0 15,-9-25 0-15,4 31 0 0,-6-13 0 0,-1-1 0 16,-5 2 0-16,-1 0 0 0,-2 0 0 0,-3 1 0 16,0-2 0-16,-1-1 0 0,-2-1 0 0,17-16 0 15,-31 26-15-15,31-26-46 0,-27 17-32 0,27-17-73 16,-29 4-164-16,29-4-303 0,-19 1 51 15,19-1 416-15</inkml:trace>
          <inkml:trace contextRef="#ctx0" brushRef="#br0" timeOffset="294702.804">2026 7600 1547 0,'0'0'38'0,"0"0"-30"0,0 0-8 15,-10 23 2-15,10-23-3 0,-10 21-1 16,10-21 9-16,-13 31-44 0,9-12 15 0,4-19-47 16,-6 38 0-16,6-38-2 0,5 35-20 0,-5-35-22 15,15 31-74-15,-15-31-102 0,0 0-162 0,43 25 252 16,-43-25 199-16</inkml:trace>
          <inkml:trace contextRef="#ctx0" brushRef="#br0" timeOffset="294848.022">2400 7596 1277 0,'-23'-8'181'16,"23"8"-92"-16,-24 6-31 0,24-6-17 0,-27 12-16 16,27-12-12-16,-23 23-18 0,23-23-22 0,-16 34-30 15,16-34-141-15,-5 23-320 0,9-3-50 0,-4-20 258 16</inkml:trace>
          <inkml:trace contextRef="#ctx0" brushRef="#br0" timeOffset="293991.5931">8503 7423 1502 0,'0'0'46'0,"0"0"-18"0,0 0 6 15,0 0 3-15,-18 15-3 0,18-15-15 16,0 0-13-16,-17 17-4 0,17-17-4 0,-25 25 4 16,9-8-1-16,2 2 6 0,1 1-1 15,0 0 4-15,2 1-5 0,3-2-1 0,2 0-8 16,3 0 1-16,3-19 5 0,4 27-41 0,-4-27 11 16,16 23-53-16,3-7-21 0,-19-16-58 0,45 7-150 15,-13-5-192-15,-7-16 4 0,19 14 483 0</inkml:trace>
          <inkml:trace contextRef="#ctx0" brushRef="#br0" timeOffset="294132.2288">8764 7449 1396 0,'0'0'260'0,"0"0"-155"0,-20-3-32 15,1 4-15-15,19-1-14 0,-32 16-15 16,15-3-8-16,-2 2-10 0,2 3-4 0,1 4-8 16,2 0-2-16,3 2-14 0,1-1-12 0,8 4-35 15,-4-6-49-15,17 17-82 0,-21-19-264 0,16 6-139 16,3 6 74-16,-9-31 524 0</inkml:trace>
          <inkml:trace contextRef="#ctx0" brushRef="#br0" timeOffset="289816.8919">2698 8299 623 0,'0'0'94'31,"0"0"-37"-31,0 0-3 0,0 0 9 0,0 0 21 16,0 0 20-16,0 0 4 0,0 0-4 0,0 0-9 16,0 0-10-16,0 0-11 0,0 0-9 0,0 0-26 15,0 0 7-15,0 0-28 0,0 0 3 0,-2 20-8 16,-4 3-10-16,-3 3 2 0,-2 5-7 0,-2 4 7 15,-2 3-8-15,0 0 8 0,-1 2-10 16,0-1 4-16,1-2-24 0,2-5-6 0,7 1-25 0,-5-15-24 0,17 8-58 16,-6-26-85-16,0 0-172 0,23 22-137 0,-23-22 259 15</inkml:trace>
          <inkml:trace contextRef="#ctx0" brushRef="#br0" timeOffset="289995.161">2765 7931 1405 0,'-33'6'135'0,"8"-5"-97"0,5 4-13 0,20-5-14 15,-26 5 0-15,26-5-5 0,0 0-11 0,0 0-29 16,0 0-27-16,0 0-29 0,0 0-22 0,0 0-13 16,23 4-17-16,2 0-54 0,-6-6-86 15,-19 2-135-15,52-6 251 0,-35-11 166 0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3:51.4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1109 12521 473 0,'0'0'142'0,"0"0"-107"15,10-22 7-15,-10 22 6 0,0 0 10 0,17-22 16 16,-17 22 25-16,0 0 21 0,0 0 11 15,0 0-17-15,0 0-35 0,0 0-41 0,-21 6-21 16,4-1-8-16,-4 5 4 0,-3 2 4 0,-4 3 6 16,-6 4 3-16,1 4 5 0,-6 0-1 0,5 4 9 15,-2 0-5-15,5 2-5 0,2-7 20 0,6 0-33 16,3-8 21-16,20-14-25 0,-26 21-8 0,26-21-1 16,0 0-2-16,0 0-1 0,-14 17-1 15,14-17-1-15,0 0-1 0,0 0-1 16,0 0 2-16,0 0 2 0,22 23-2 0,-22-23 2 15,21 14-3-15,-21-14 1 0,28 16 2 0,-28-16 2 16,30 20-3-16,-13-9 3 0,2 2-4 0,0 2 3 16,-2 3-2-16,0 1 3 0,-1 6-7 0,-2 2 6 15,0 3-7-15,-3 2 6 0,-4 1-3 0,-2 1 6 16,-4 3-6-16,-3 3 7 0,-6 1-7 16,-3 3-12-16,-3-1 24 0,-3 2-22 0,-3-4 22 15,1 0-3-15,-2-3-7 0,-1-3 6 0,2-3-7 16,0-4 7-16,3-2-7 0,3-5 4 0,0-4-3 15,14-17-2-15,-16 23-16 0,16-23-22 0,0 0-46 16,0 0-31-16,0 0-54 0,9-30-77 16,7 7-273-16,6 3 30 0,-8-23 379 0</inkml:trace>
  <inkml:trace contextRef="#ctx0" brushRef="#br0" timeOffset="599.1088">1722 12621 903 0,'-17'4'63'0,"17"-4"-21"16,-19-10 6-16,19 10 3 0,0 0 3 0,-20-21 3 15,20 21-8-15,0 0-5 0,0 0 1 0,-18-13-1 16,18 13-3-16,0 0-4 0,0 0-2 15,0 0-12-15,-17 7-1 0,17-7-7 16,-8 17 0-16,8-17 1 0,-7 37 5 0,2-12 19 16,3 8-31-16,-2 0 22 0,2 7-29 0,-1 0 1 15,2 3 9-15,-1 0-8 0,2 4 8 0,-3-1-11 16,2 3 10-16,-2-5-9 0,1-1 9 0,0-6-8 16,-1-2 8-16,2-3-7 0,0-7 5 0,-1-4-6 15,2-21 2-15,2 23-4 0,-2-23 1 16,0 0-2-16,0 0 1 0,0 0 0 0,0 0 1 15,0 0 2-15,6-21-1 0,-5-2 3 0,1-7-6 16,2-8 6-16,1-5-10 0,1-2 10 0,1-3-10 16,1 1 9-16,-2-1-8 0,-1 2 7 0,2 3-5 15,-3-2 7-15,0 0-8 0,2-1-12 16,-1 1 22-16,1 2-21 0,3 2 21 0,-2 5-4 16,3 3-8-16,0 7 7 0,-2 3-6 15,3 4 5-15,-11 19-4 0,21-24 1 0,-21 24-1 16,23-9 0-16,-23 9-1 0,23 0 0 0,-23 0 0 15,23 12-1-15,-23-12 2 0,23 25-1 0,-11-7 3 16,-1 4-3-16,0 2 4 0,0 3-5 0,-1 1 4 16,-2 2-6-16,-1 1-7 0,-1 1 27 0,-3 0-26 15,-3 1 28-15,-1-2-13 0,-4 0-6 16,-3-1 7-16,-4 0-6 0,-2-1 7 0,-3-1-7 16,-2 1 5-16,-2-1-8 0,-1-3 2 15,1-1-12-15,0-5-2 0,3-3-14 0,-1-7-15 16,19-9-26-16,-27 7-35 0,27-7-73 0,0 0-81 15,-7-22-154-15,7 22-65 0,8-43 315 0</inkml:trace>
  <inkml:trace contextRef="#ctx0" brushRef="#br0" timeOffset="817.8641">2160 12550 847 0,'0'0'113'16,"0"0"1"-16,0 0-23 0,0 0-16 15,4 23-8-15,1-3-15 0,-6 6-25 0,2 6 12 16,-6 2 4-16,4 8-28 0,-5-3 40 16,4 8-36-16,-3-1 2 0,1 3 8 0,-1 1-23 15,0 0 9-15,1-2-16 0,0-2 9 0,0-5-12 16,2-4 8-16,1-6-9 0,1-4 4 0,2-5-20 16,-2-22-10-16,10 30-37 0,-10-30-40 0,0 0-37 15,0 0-91-15,31-14-113 0,-12 6-122 0,-14-27 272 16</inkml:trace>
  <inkml:trace contextRef="#ctx0" brushRef="#br0" timeOffset="1020.9941">2219 12600 998 0,'-22'0'340'16,"22"0"-167"-16,-22 14-114 0,22-14-22 0,0 0-18 15,0 0-6-15,0 0-8 0,0 0-2 16,3 18-3-16,-3-18 0 0,23 1 1 0,-23-1-2 15,36-8 1-15,-11 0-1 0,4-1-12 0,1-6-17 16,8 4-12-16,-5-7-17 0,8 6-6 0,-8-6-20 16,11 13-34-16,-16-12-62 0,13 16-95 0,3 2-194 15,-23-14 165-15,14 23 305 0</inkml:trace>
  <inkml:trace contextRef="#ctx0" brushRef="#br0" timeOffset="1224.1209">2276 12900 1263 0,'0'0'172'0,"0"0"-164"16,0 0-4-16,0 0 14 0,26 8 10 0,-9-17 7 16,6 3 4-16,-4-5-7 0,7 2-9 0,-3-4-6 15,3 3-11-15,-1-3-2 0,1 1-5 0,-2 3-2 16,-2-2-13-16,1 6-18 0,-23 5-21 0,37-6-35 15,-37 6-45-15,25 2-121 0,-25-2-212 16,0 0-24-16,10 31 394 0</inkml:trace>
  <inkml:trace contextRef="#ctx0" brushRef="#br0" timeOffset="1411.6666">2190 13267 1481 0,'0'0'80'0,"0"0"-55"0,0 0-20 0,0 0 2 15,0 0 8-15,28-7 9 0,-11 0 2 0,2-6-1 16,7-1-11-16,2-6-2 0,6-3-12 16,2 2-3-16,2-4-21 0,5 6-27 15,-8-9-51-15,14 15-69 0,-18-22-39 0,22 19-48 16,-12-7-113-16,-2-13-47 0,19 23 313 0</inkml:trace>
  <inkml:trace contextRef="#ctx0" brushRef="#br0" timeOffset="1724.13">3317 12617 1006 0,'-15'17'345'0,"15"-17"-289"0,-25-8-15 16,25 8 2-16,-28-5-3 0,10 4-7 0,0 7-9 15,-7 0-9-15,2 6 2 0,-5 5-2 0,0 5-6 16,-2 3 36-16,1 8-23 0,-4-2 29 0,6 5-14 16,-2-2-13-16,5 4 3 0,2-3-16 0,4 1 3 15,3-2-11-15,6-3 2 0,5-2-6 0,2-4 2 16,5-4-4-16,4-2 3 0,4-2-4 0,6-3 2 16,6-3-9-16,5-3-2 0,6-3-7 15,1-7-6-15,8-1-11 0,-2-6-14 0,9 1-24 16,-8-10-25-16,12 10-31 0,-12-20-38 0,15 16-36 15,-10-5-299-15,-4-17 49 0,13 18 379 16</inkml:trace>
  <inkml:trace contextRef="#ctx0" brushRef="#br0" timeOffset="1911.6488">3732 12660 1135 0,'-22'25'334'0,"22"-25"-259"15,-17 10-39-15,17-10 23 0,-17 23-44 0,17-23 3 16,-16 35 2-16,8-13-8 0,0 3 5 0,2 3-8 15,0 0 3-15,1 2-11 0,1 0 5 0,1-1-8 16,1 3 4-16,0-1-9 0,2-1 5 0,3-4-9 16,1-6 0-16,2-3-10 15,-6-17-10-15,18 23-38 0,-18-23-7 0,28 12-26 16,-28-12-43-16,34-2-43 0,-34 2-98 0,25-34-182 16,7 25 137-16,-19-24 331 0</inkml:trace>
  <inkml:trace contextRef="#ctx0" brushRef="#br0" timeOffset="2114.7827">4086 12569 932 0,'0'0'333'0,"0"0"-176"0,0 0-47 15,0 0-49-15,-5 23-27 0,5-23-21 0,-15 40 2 16,6-12 15-16,-1 4-26 0,0 2 24 0,1 2-29 16,0 2 1-16,2-1 6 0,1 2-8 15,1 0 6-15,1 1-8 0,0 0 6 0,4 2-40 16,-3-7 9-16,4 0-17 0,-2-11-13 15,6 3-8-15,-5-27-93 0,12 35-90 0,-12-35-39 16,0 0-192-16,22 19 179 0,-22-19 302 0</inkml:trace>
  <inkml:trace contextRef="#ctx0" brushRef="#br0" timeOffset="2317.979">4086 12576 1678 0,'-22'11'77'0,"22"-11"-35"0,0 0-20 0,0 0-15 16,0 0-7-16,0 0-2 0,0 0 0 0,0 0 4 15,0 0-2-15,28 9-4 0,-10-9-6 0,-1-6-10 16,6 2-8-16,-2-5-9 0,6 6-17 0,-4-8-20 16,11 11-42-16,-15-18-76 0,20 19-156 15,-7-5-189-15,-11-10 134 0,13 20 403 0</inkml:trace>
  <inkml:trace contextRef="#ctx0" brushRef="#br0" timeOffset="2536.6452">3975 12939 1087 0,'0'0'343'0,"0"0"-224"0,-17 9-109 16,17-9-6-16,0 0 8 0,18 1 9 0,-18-1 15 15,32-9 7-15,-11-3-1 0,7 1-5 0,2-4-8 16,7-1-13-16,0-4-5 0,5 1-9 0,-2 0 1 16,1-2-10-16,-2 4-9 0,-2-1-14 15,3 6-21-15,-9-7-32 0,12 13-26 0,-18-16-49 16,19 22-105-16,-19-4-155 0,-1-8-72 0,11 19 301 16</inkml:trace>
  <inkml:trace contextRef="#ctx0" brushRef="#br0" timeOffset="2786.6671">4766 12579 581 0,'0'0'311'0,"-17"-20"-14"0,17 20-213 15,-17-2-32-15,17 2 3 0,-22 10-1 0,22-10-4 16,-26 27-2-16,15-1 3 15,-5 0 14-15,4 11-31 0,-3 0 18 0,2 7-32 16,0-2 5-16,3 4 3 0,2-1-16 0,0 2 3 16,4-2-23-16,0-4 6 0,4-1-27 0,-1-13-11 15,8 4-39-15,-7-31-45 0,19 43-115 0,-19-43-223 16,19 16-68-16,5-4 210 0</inkml:trace>
  <inkml:trace contextRef="#ctx0" brushRef="#br0" timeOffset="3192.9302">5329 12654 514 0,'0'0'182'0,"-8"-21"-14"16,-4 4-14-16,12 17-2 0,-19-13-33 15,19 13-18-15,-28-3-11 0,28 3-11 0,-34 14-12 16,34-14-6-16,-38 26-11 0,19-4-17 0,-6 1 25 15,5 9-28-15,-6 0 19 0,3 4-12 0,0 1-12 16,0 1 0-16,2 0-13 0,3-1 2 0,5-3-12 16,4-2 2-16,4-7-6 0,6-6 1 15,-1-19-2-15,16 27 1 0,-16-27-1 0,37 15 2 16,-11-13 0-16,7-7-4 0,7-3-12 0,3-9-18 16,13-4-34-16,-6-14-68 0,28 16-254 0,-12-19-234 15,4 0 24-15,4 6 469 0</inkml:trace>
  <inkml:trace contextRef="#ctx0" brushRef="#br0" timeOffset="3896.0432">6474 12610 1279 0,'0'0'63'0,"0"0"-27"16,0 0-9-16,0 0 4 0,0 0 3 0,0 0 0 15,-19 21-6-15,13 0 7 0,-6 6 16 0,3 6-28 16,-4-1 26-16,3 6-33 0,-2-3 2 0,2 2 0 15,-1 5-16-15,3-1 5 0,-1 2-11 16,1-2 9-16,3-4-9 0,1-7 7 0,4-7-14 16,3-6-7-16,6 1-34 0,-9-18-22 15,26 18-37-15,-26-18-48 0,35-2-89 0,-18-1-259 16,-1-22 43-16,17 10 358 0</inkml:trace>
  <inkml:trace contextRef="#ctx0" brushRef="#br0" timeOffset="4114.8301">6432 12561 1505 0,'0'0'205'0,"0"0"-161"0,0 0-29 0,0 0-10 16,0 0 4-16,0 0 7 0,0 0 2 0,30-9 0 16,-12 2-7-16,4-4-3 0,1-1-8 0,5-1-1 15,0-1-10-15,3 3-9 16,-3-3-18-16,5 7-20 0,-7-8-28 0,11 15-23 15,-14-13-39-15,15 20-82 0,-21-5-201 0,0-4-49 16,11 17 239-16</inkml:trace>
  <inkml:trace contextRef="#ctx0" brushRef="#br0" timeOffset="4334.9276">6449 12817 1616 0,'0'0'38'0,"0"0"-31"0,0 0-12 0,0 0 0 16,27 2 5-16,-27-2 9 0,34-5 7 0,-11 1 2 16,2-5 4-16,6 1-12 0,2-2-3 0,-2 0-7 15,3 1-1-15,-1 0 0 16,-3 2 1-16,-2 1-3 0,-3 1-1 0,-3-2-12 16,1 4-13-16,-5-4-6 0,3 8-18 0,-21-1-1 15,25-1-33-15,-25 1-12 0,0 0-58 0,0 0-75 16,-3 17-140-16,-1 5-58 0,-20-19 271 0</inkml:trace>
  <inkml:trace contextRef="#ctx0" brushRef="#br0" timeOffset="4493.7008">6429 13169 1000 0,'0'0'362'16,"-19"28"-273"-16,19-28-54 0,-9 23-5 0,9-23-1 16,0 0 3-16,0 0 3 0,32 19-1 0,-32-19-4 15,39-7-7-15,-10-7-8 0,6-3-8 0,10-7 0 16,8-7-7-16,6-7 5 0,8-4-8 0,5-4 7 15,3-5-20-15,4 3-16 0,-7-8-51 16,8 18-86-16,-24-22-153 0,3 12-221 0,5 9 27 16,-19-13 464-16</inkml:trace>
  <inkml:trace contextRef="#ctx0" brushRef="#br0" timeOffset="4703.2425">7441 12631 902 0,'-20'2'376'0,"-2"33"-147"0,-1-12-153 0,4 7-45 16,-1-1 22-16,3 4-21 0,-3 1-22 0,3 1 0 15,0 0-11-15,0 0 6 0,0 1-8 0,2-1 6 16,2 2-14-16,0-6-4 0,4 1-28 16,-4-9-16-16,9 2-24 0,4-25-18 0,-7 30-29 15,7-30-24-15,0 0-46 0,0 0-78 16,0 0-116-16,0 0 140 0,-7-34 254 0</inkml:trace>
  <inkml:trace contextRef="#ctx0" brushRef="#br0" timeOffset="4859.58">7159 12732 1118 0,'-25'-22'284'0,"25"22"-129"16,0 0-40-16,0 0-24 0,0 0-36 0,0 0-8 16,0 0-14-16,2 22-3 0,-2-22-6 15,17 32-5-15,-2-13-13 0,2-1-2 0,3-1-4 16,6-1-5-16,5-2-13 0,2-3-19 15,9 1-36-15,-3-12-44 0,15 15-84 0,-14-25-96 16,24 8-280-16,3 3 56 0,-9-16 387 0</inkml:trace>
  <inkml:trace contextRef="#ctx0" brushRef="#br0" timeOffset="5362.5956">8038 12673 789 0,'-2'-29'342'15,"2"29"-17"-15,-17 8-226 0,17-8-33 0,0 0-16 0,0 0-14 16,0 0-14-16,-23 20-17 0,23-20 30 0,-23 36-26 15,7-12 30-15,2 5-15 0,-3 2-9 16,2 1 6-16,-4 1-6 0,4 1 8 0,-2 0-8 16,2 1 4-16,-1-2-6 0,4-2 3 15,0-5-8-15,3-5 2 0,3-4-7 0,6-17-2 16,-5 19 0-16,5-19-2 0,0 0 0 0,0 0 0 16,0 0-1-16,22-1 3 0,-22 1 2 0,25-28-1 15,-10 0 3-15,4-4-5 0,0-7 5 0,2-2-5 16,-1-1 7-16,-1-2-5 0,-1 2 10 15,-1-1-11-15,-2 0-9 0,0 3 19 0,-2 0-19 16,-3 5 20-16,1 2-6 0,-2 4-6 0,-1 5 0 16,-1 3 0-16,-7 21 0 0,7-21 0 0,-7 21 0 15,0 0 0-15,0 0 0 0,0 0 0 0,0 0 0 16,0 0 0-16,17 30 0 0,-9-11 0 16,1 7 0-16,1 1 0 0,-1 7 0 0,0 3 0 15,1 3 0-15,-3 1 0 0,3 0 0 16,-3-1-6-16,3-2-13 0,1-1-2 0,2-1-22 15,-1-6-5-15,5 5-23 0,-5-13-33 0,14 16-115 16,-26-38-172-16,19 25-189 0,-2-8 36 0,-17-17 544 16</inkml:trace>
  <inkml:trace contextRef="#ctx0" brushRef="#br0" timeOffset="6042.9586">8013 12822 1213 0,'-20'-4'363'0,"20"4"-246"0,0 0-88 16,0 0-18-16,17 6 3 0,-17-6 6 0,22 1 8 16,-2 1 4-16,2-7-5 0,6 1-5 0,3-2-8 15,4-4-5-15,4 0-3 0,1-1-1 16,3-3 2-16,-2 3-5 0,0-1 2 0,-5 0-5 16,-1 1 3-16,-3 2-3 0,-4 0-14 0,-5 3 15 15,-4 0-16-15,-19 6 17 0,25-3 1 0,-25 3 1 16,0 0 5-16,0 0 7 0,0 0 1 0,0 0 0 15,-3 19 10-15,3-19-20 0,-17 26 11 0,17-26-15 16,-26 33-3-16,10-14 4 16,0 2-5-16,0 2 6 0,0 0-8 0,2 2 3 15,0 1-2-15,3-3 3 0,2-1 1 0,1-2 2 16,4-1-4-16,0-2 1 0,4-17-2 0,-1 25 4 16,1-25-4-16,0 0 0 0,0 0 0 0,0 0-1 15,0 0 0-15,24 6 1 0,-24-6 2 0,19-31 1 16,-5 8 2-16,-1-6-3 0,3-1 4 0,-1-1-7 15,-2-2 10-15,-1 3-4 0,-1-2 3 16,-1 3 0-16,-3-1-14 0,-2 2 18 0,0 0-18 16,-3 3 19-16,2 3-7 0,0 5 0 0,-4 17 1 15,4-21-5-15,-4 21 2 0,0 0-2 0,0 0 0 16,0 0 0-16,0 0-2 0,0 0 0 0,0 0-1 16,9 21 4-16,-9-21-1 0,10 29 1 0,-5-12-2 15,2 1-8-15,0-1 22 0,-7-17-24 16,21 31 21-16,-21-31-10 0,25 25-4 15,-25-25 4-15,31 17 3 0,-13-12-3 0,3-3 0 16,2-3 0-16,1-4 0 0,3-2 0 0,1-3 2 16,1-2-2-16,1-5-11 0,-2 1 13 0,-1-3-11 15,-4 0 23-15,-3-1-3 0,-3 0-5 0,-4 1-6 16,-2 2 0-16,-11 17 0 0,13-28 0 0,-13 28 0 16,5-18 0-16,-5 18 0 0,0 0 0 15,0 0 0-15,0 0 0 0,0 0 0 0,0 0 0 16,0 0 0-16,-20 12 0 0,20-12 0 0,-16 37 0 15,5-10 0-15,1 4 0 0,2 1 0 0,-2 0 0 16,4 2 0-16,0-5-10 0,1 3-10 16,1-6-1-16,4 1-7 0,1-5 1 0,7-1-13 15,-8-21-9-15,19 36-28 0,-19-36-35 0,34 26-77 16,-34-26-115-16,22-8-257 0,5 6 42 16,-8-18 430-16</inkml:trace>
  <inkml:trace contextRef="#ctx0" brushRef="#br0" timeOffset="6527.3367">9353 12698 1177 0,'0'0'376'16,"0"0"-273"-16,0 0-27 0,0 0-19 15,0 0-10-15,0 0-11 0,0 0-10 0,0 0-13 16,0 0-5-16,0 0-7 0,0 0-1 16,-12 23 3-16,12-23 4 0,1 21-2 0,-1-21 4 15,1 28-6-15,-1-28 1 0,0 31-3 0,0-14 4 16,-1 2-4-16,1 2 3 0,0 2-5 0,0-1 2 15,-1-2-1-15,1 1 3 0,-1-1-2 0,1 3 4 16,1-2-7-16,-2-2 6 0,2-2-7 16,-1-17 0-16,1 27 0 0,-1-27-3 0,4 18 0 15,-4-18-1-15,0 0 0 0,0 0-2 0,0 0 2 16,0 0 4-16,0 0 1 0,0 0 3 0,13-21 2 16,-12 5-4-16,2-5 4 0,-2-1-1 0,0-1 3 15,0-1-1-15,-1 1 2 0,2-2-5 16,-1-3 4-16,1-2-9 0,2-5 7 0,-1-3-6 15,4-3-9-15,-1-4 19 0,5-2-23 16,0-1 18-16,4-2-4 0,5 4-5 0,2 5 9 16,2 6-6-16,2 7 7 0,-3 6-4 0,0 7 5 15,-1 4 0-15,-3 5 3 0,-1 2-2 0,-18 4 1 16,30 4-2-16,-30-4-1 0,23 17 1 0,-23-17-4 16,19 27 2-16,-10-8-2 0,-3 0 4 0,-1 4-5 15,-3 2 4-15,-3 3-5 0,-2 1 2 16,-2 1-2-16,-2-1 6 0,-3-1-7 0,0-1-2 15,-3-3 19-15,-1 1-23 0,-1-3 23 16,-2 0-12-16,-2-4-3 0,-1-2 1 0,1-3-5 16,-2-2-6-16,2-3-14 0,0-4-17 0,19-4-34 15,-34-5-54-15,34 5-161 0,0 0-304 0,0 0 9 16,-12-22 377-16</inkml:trace>
  <inkml:trace contextRef="#ctx0" brushRef="#br0" timeOffset="7042.9767">10033 12493 1321 0,'0'0'120'0,"0"0"-78"0,0 0-9 0,0 0 8 16,0 0 6-16,0 0-1 0,0 0-4 16,0 0-4-16,0 0-3 0,0 0-3 0,12 17-5 15,-12-17 0-15,4 31-2 0,-6-10 1 0,-3 3-7 16,1 4 1-16,-6 1-7 0,1 2-6 0,-3-1 21 16,1 2-22-16,0-3 20 0,-1 0-10 0,2-2-7 15,2-3-8-15,-1-3-1 0,5-2 0 0,4-19 0 16,-8 30 0-16,8-30 0 0,3 19 0 15,-3-19 0-15,0 0 0 0,23 17 0 0,-23-17 0 16,31 4 0-16,-10-5 0 0,3-4 0 16,1-1 0-16,0-2 0 0,1-1-6 0,-1 1-28 15,-3 0-10-15,3 3-16 0,-7-4-28 0,7 11-54 16,-16-19-136-16,10 15-333 0,2-1 37 0,-21 3 365 16</inkml:trace>
  <inkml:trace contextRef="#ctx0" brushRef="#br0" timeOffset="7308.6114">10494 12550 1606 0,'0'0'121'0,"0"0"-56"15,-19-23-7-15,19 23-7 0,0 0-7 0,0 0-11 16,0 0-11-16,0 0-9 0,0 0-7 0,-6 26-3 15,3-8-3-15,0 7 5 0,-3 4-3 0,-1 2-4 16,-4 4 17-16,0 1-19 0,0 3 13 0,-1 0-9 16,2 0 0-16,0-4-1 0,4-2-7 0,2-4-6 15,1-1-10-15,1-2 1 0,5-3-17 0,-3-23-8 16,10 31-23-16,-10-31-30 0,22 13-60 16,-22-13-69-16,29-15-220 0,-11 5-98 0,-6-17 221 15</inkml:trace>
  <inkml:trace contextRef="#ctx0" brushRef="#br0" timeOffset="7511.7224">10546 12470 1611 0,'-30'-5'165'16,"30"5"-96"-16,0 0-32 0,0 0-11 0,0 0-13 16,0 0-7-16,0 0 1 0,0 0-1 0,20 8 1 15,-20-8-2-15,36-2-3 0,-12-3-1 0,3 0 0 16,-1-2-5-16,4 1-5 0,-2-2-9 0,3 3-11 15,-2-3-13-15,4 6-20 0,-7-6-28 0,5 12-45 16,-31-4-95-16,42-16-276 16,-24 18-47-16,-18-2 276 0</inkml:trace>
  <inkml:trace contextRef="#ctx0" brushRef="#br0" timeOffset="7714.8326">10449 12801 1150 0,'-17'-2'436'0,"17"2"-282"0,0 0-118 0,0 0-10 16,0 0 7-16,0 0 7 0,24 0-4 0,-24 0-4 15,32-16-4-15,-9 5-9 0,2-2-7 16,4-2-9-16,1 1-2 0,-2-1-6 0,-2 4-14 16,-4 2 7-16,0 3-24 0,-22 6 13 0,34-10-25 15,-34 10 0-15,28-1-31 0,-28 1-19 16,22 10-73-16,-22-10-225 0,0 0-170 0,0 0 62 15,-22 18 504-15</inkml:trace>
  <inkml:trace contextRef="#ctx0" brushRef="#br0" timeOffset="7855.4816">10383 13045 1639 0,'9'21'193'16,"-9"-21"-123"-16,0 0-26 0,0 0-12 0,0 0-12 16,0 0-1-16,21 5-1 0,1-14-6 15,6-3-12-15,8-3 0 0,4-4 0 16,2 0 0-16,3 1 0 0,1 1 0 0,-1-2-33 15,4 7-36-15,-9-11-81 0,23 15-353 0,-18-6-146 16,0 2 24-16,2 9 608 0</inkml:trace>
  <inkml:trace contextRef="#ctx0" brushRef="#br1" timeOffset="13202.4834">1238 13753 358 0,'0'0'67'0,"0"0"-15"16,19-13 30-16,-19 13 28 0,0 0 20 16,0 0-8-16,0 0-24 0,0 0-20 0,0 0-12 15,0 0-11-15,0 0-5 0,0 0-6 0,0 0-1 16,0 0-3-16,-14 17-1 0,14-17-2 0,0 0-3 15,0 0-9-15,0 0-7 0,-16 21-9 0,16-21-4 16,-7 22-2-16,7-22 1 0,-10 36-4 0,4-11 5 16,-3 5-8-16,1 4-8 0,-3 3 25 0,-1 6-24 15,-3 1 26-15,2 3-3 0,-2-3-5 16,4-1 12-16,0-4-6 0,4-4 5 16,2-6-11-16,4-6 3 0,1-23-10 0,5 23 1 15,-5-23-4-15,0 0 2 0,18 3 1 0,-18-3 2 16,19-14 10-16,-19 14 4 0,21-27 8 0,-9 5-3 15,-2-7-1-15,1-5-14 0,-1-6 4 0,0-1-10 16,0-4 9-16,1-1-12 0,-2 3-9 16,0-1 23-16,-1 1-24 0,-2 1 26 0,-1 3-7 15,-2 0-10-15,0 3 9 0,-3 2-10 0,1 3 7 16,-2 4-6-16,0 2 6 0,-1 6-5 0,2 19 4 16,-2-24-3-16,2 24 2 0,0 0 1 0,0 0-2 15,0 0 1-15,0 0-2 0,0 0-3 0,0 0 2 16,0 0 3-16,0 0 2 0,22 27 7 0,-22-27-4 15,22 31 2-15,-10-12-6 16,0-1 3-16,0 3-2 0,-1 0 3 0,0 0-2 16,1 1 0-16,-1-1-5 0,2-2 3 0,-13-19-4 15,31 29 2-15,-13-22 0 0,2-2 1 0,1-4 0 16,0-3-1-16,2-4 4 0,-1-3 0 0,0-4 2 16,0-1 0-16,-1-5 4 0,1 0 1 0,-3-3 6 15,-1-1-6-15,-1 2 3 0,-2-2-9 0,-4 1 6 16,0 1-8-16,-2 1 5 0,-1 3-6 15,-8 17 0-15,12-24 1 0,-12 24-2 0,0 0-1 16,0 0 0-16,0 0-1 0,0 0 0 16,0 0 2-16,0 0-3 0,13 26 3 0,-9 0-3 0,-2 5 4 15,0 4-4-15,-4 3 5 0,0 2-7 16,-2 1 3-16,2 1-11 0,-2-3-11 0,5-1 13 16,1-4-26-16,2-1 15 0,3-7-17 15,5 1-14-15,-1-10-10 0,9 7-44 0,-20-24-21 16,43 29-72-16,-43-29-67 0,40-6-237 0,-8 12 35 15,-32-6 416-15</inkml:trace>
  <inkml:trace contextRef="#ctx0" brushRef="#br1" timeOffset="13577.4594">2194 13800 1260 0,'0'0'107'15,"-15"-24"-77"-15,15 24-5 0,-23-13 8 0,23 13 4 16,-26-5 2-16,26 5-2 0,-29 5-3 0,29-5 1 15,-30 14-5-15,30-14 1 0,-26 28-3 0,14-9 3 16,-2 2-2-16,3 3-1 0,-3 3-6 0,4 0-16 16,2 1 19-16,2 4-22 0,1-4 22 0,3 1-10 15,0-4-7-15,4-2 0 0,1-5-7 16,3-1 2-16,-6-17-1 0,17 22-1 0,-17-22-3 16,23 13 2-16,-23-13-2 0,28 3 2 0,-28-3 1 15,33-13-1-15,-15 0 3 0,-1-5-4 0,3-3 3 16,-3-2-4-16,-1-2 2 0,0 1-5 0,-3 0 6 15,-1 1-4-15,-1 2-9 0,-4 2 26 16,-7 19-25-16,11-30 24 0,-11 30-12 16,3-20-1-16,-3 20 2 0,0 0-1 0,0 0 0 15,0 0 0-15,0 0-8 0,0 0-3 0,0 0-6 16,-11 17-2-16,11-17-3 0,-5 33-11 0,4-13 21 16,-2 1-36-16,5 3 16 0,-4-3-25 0,8 5-22 15,-6-26-16-15,13 43-47 0,-13-43-56 0,21 27-89 16,-7-6-192-16,-14-21 67 0,42 19 411 0</inkml:trace>
  <inkml:trace contextRef="#ctx0" brushRef="#br1" timeOffset="14117.546">2597 13776 1032 0,'-22'20'192'0,"-3"-17"-73"0,12 14-11 0,-11-7-27 15,9 9-11-15,-7-3-17 0,6 8-7 0,-5-2-9 16,5 2-17-16,-2-1 22 0,5 3-30 0,1 0 22 16,4 0-13-16,2 0-10 0,4-3 0 0,3 0-5 15,3-4-1-15,-4-19-6 0,16 27 2 0,-16-27-5 16,24 9 4-16,-24-9-2 0,30 0 2 0,-13-5 3 16,2-2-2-16,-1-4 3 0,0-1-3 15,0-2-3-15,-1-3 0 0,-2-1 1 0,-2-2-1 16,-2 1 5-16,-1-2-6 0,-2 3 6 0,-1 1-7 15,-7 17-14-15,7-24 10 0,-7 24-16 0,0 0 27 16,2-18-12-16,-2 18 19 0,0 0-15 16,0 0 3-16,0 0-7 0,0 0-17 0,-9 19 28 15,9-19-28-15,-8 33 36 0,5-9-9 0,-1 5-3 16,-1 3 8-16,0 3-11 0,0 1 8 16,0 4-8-16,1 0 9 0,-1 3-8 0,0 1 9 15,0-1-10-15,1 2 7 0,2-2-6 0,0-1 8 16,-2-3 8-16,-1-7-25 0,1-2 24 0,-1-2-24 15,1-6 13-15,1-3 8 0,3-19-3 0,-10 23 3 16,10-23-3-16,0 0-1 0,0 0 0 0,-19 14 0 16,19-14-2-16,0 0-3 0,-26-25 2 15,26 25-3-15,-20-30 4 0,10 12-2 0,-1-5-13 16,3 0 33-16,-1-3-23 0,3-1 24 0,1-2-8 16,3-3-10-16,2-1 3 0,3-5-6 0,5-3 6 15,5-4-9-15,4-2 9 0,4-3-11 0,4 3 8 16,2 1-16-16,2 9-7 0,-2-1-29 0,2 13-23 15,-9-6-30-15,11 21-92 0,-20-18-119 0,10 15-244 16,6 8 26-16,-27 5 499 0</inkml:trace>
  <inkml:trace contextRef="#ctx0" brushRef="#br1" timeOffset="14581.9628">2933 13879 1159 0,'0'0'273'0,"-24"2"-185"16,24-2-17-16,0 0-5 0,0 0-17 0,0 0-6 15,0 0-8-15,-20-8-7 16,20 8-6-16,0 0-8 0,0 0-6 0,0 0-6 15,-11 24 0-15,11-24-2 0,-6 30-8 0,1-13 29 16,2 6-23-16,-1-2 26 0,-1 3-11 0,2-2-5 16,-2-3 3-16,2-2-6 0,3-17 2 0,0 24-4 15,0-24-3-15,0 0-1 0,0 0 2 0,0 0 0 16,0 0 1-16,0 0 1 0,0 0-1 0,20 1 1 16,-20-1 1-16,11-22 1 0,-5 6-2 15,2-7 3-15,3-3-3 0,-1 0-9 0,2-1 17 16,1-1-22-16,1 3 19 0,-1-1-8 0,1 5-1 15,-2 1 4-15,-12 20-4 0,20-29 3 16,-20 29-3-16,0 0 2 0,19-18 0 0,-19 18-2 16,0 0 1-16,0 0-3 0,0 0 0 0,13 24 2 15,-13-24 3-15,6 37-2 0,-3-16 2 0,-1 3-4 16,-1 2-8-16,2-2 18 0,0-1-23 16,1 0 13-16,1-2-15 0,2-1-9 0,-7-20-11 15,16 34-15-15,-16-34-15 0,21 29-34 0,-21-29-42 16,25 22-115-16,-25-22-221 0,0 0-62 0,33 17 308 15</inkml:trace>
  <inkml:trace contextRef="#ctx0" brushRef="#br1" timeOffset="14946.1753">3254 13861 1085 0,'0'0'339'16,"-13"20"-263"-16,13-20-28 0,0 21 3 0,0-21-9 15,0 0-6-15,18 20-8 0,-18-20-4 16,25 6-1-16,-5-6-5 0,-1-5 1 16,5-1-3-16,-1-4 0 0,3-1 0 0,0-4-1 15,2-2-8-15,0-1 0 0,0-1-8 0,-3-2 2 16,-2 3-3-16,-6 0 3 0,-17 18-1 0,22-27 5 16,-22 27-2-16,4-19 6 0,-4 19 1 0,0 0 3 15,-15-22-3-15,15 22-1 0,-23-7-8 0,23 7 1 16,-30 6-1-16,13 2-3 0,-1 5 4 15,-2 1-2-15,1 4 3 0,1 3-1 0,-1 2 6 0,1 3-10 16,2 3 8-16,2 0-9 0,3-1-5 16,2-2 24-16,4-5-27 0,3 0 25 0,3-3-15 15,3-1-1-15,-4-17 2 0,14 28-7 0,-14-28-5 16,26 16-11-16,-26-16-6 0,35 3-12 0,-17-10-20 16,13 4-29-16,-11-17-60 0,24 16-109 0,-22-24-122 15,9 4-153-15,15 10 172 0,-16-26 362 16</inkml:trace>
  <inkml:trace contextRef="#ctx0" brushRef="#br1" timeOffset="15305.5599">3963 13674 1199 0,'-19'-7'222'0,"19"7"-137"0,-33 9-14 0,33-9-1 16,-34 13-17-16,34-13-8 0,-37 17-5 15,20-6-3-15,-1-2-4 0,18-9-5 0,-32 23-8 16,32-23-1-16,-29 29-7 0,17-12 2 0,1 0-7 15,3 1-1-15,8-18-4 0,-13 31 0 0,13-31-2 16,-4 24 0-16,4-24-3 0,0 0 4 0,10 23-5 16,-10-23 3-16,0 0 1 0,26 14-4 0,-26-14 4 15,27-3 1-15,-27 3 0 0,29-12 1 16,-29 12-1-16,26-10-2 0,-26 10-1 0,21-7 0 16,-21 7 1-16,0 0 1 0,22-5 0 15,-22 5 1-15,0 0 1 0,0 0-3 0,17 7-1 16,-17-7 1-16,0 0-1 0,4 18 4 0,-4-18-2 15,-1 21-11-15,1-21 23 0,-5 30-24 0,1-13 24 16,-1 1-9-16,-1 0-4 0,6-18 2 0,-14 32-4 16,14-32-3-16,-10 26-5 0,10-26-9 15,-6 21-11-15,6-21-12 0,0 0-14 0,0 0-21 16,12 18-32-16,-12-18-60 0,26-12-124 0,-26 12-246 16,30-36 14-16,0 22 460 0</inkml:trace>
  <inkml:trace contextRef="#ctx0" brushRef="#br1" timeOffset="15493.1237">4201 13717 1142 0,'0'0'322'0,"-13"19"-210"15,13-19-34-15,-21 22-8 0,21-22-24 0,-21 35-5 16,10-16-10-16,2 4-10 0,1 1-6 0,0 4 1 16,2-1-15-16,1-3-7 0,2 0 20 0,-1-3-28 15,3-1 28-15,0-2-17 0,1-1-5 0,0-17-17 16,3 28-1-16,-3-28-4 0,11 20-16 15,-11-20 0-15,0 0-31 0,0 0-30 0,33 4-57 16,-34-25-91-16,15 1-240 0,-14 20 6 0,20-48 358 16</inkml:trace>
  <inkml:trace contextRef="#ctx0" brushRef="#br1" timeOffset="15602.4208">4158 13680 689 0,'-19'-27'165'0,"13"7"-38"15,-8-4-12-15,14 24-22 0,-15-23-34 16,15 23-23-16,0 0-15 0,-21-8-18 0,21 8-25 15,0 0-51-15,0 0-115 0,-15 25-210 0,15-25-73 16,0 0 316-16</inkml:trace>
  <inkml:trace contextRef="#ctx0" brushRef="#br1" timeOffset="16164.9299">4530 13734 1165 0,'-18'0'140'0,"18"0"-33"16,-20 19-16-16,20-19-15 0,-17 24-17 0,11-7-9 16,6-17-9-16,-15 33-2 0,15-33-6 0,-13 34-1 15,9-16-14-15,2 1 0 0,1 0-6 0,1-19-17 16,3 29 29-16,-3-29-30 0,10 21 23 0,-10-21-12 15,0 0-5-15,22 19 2 0,-22-19 0 16,21 2 1-16,-21-2-1 0,23-6 0 0,-23 6 2 16,24-16-2-16,-24 16-12 0,23-24 26 0,-23 24-25 15,22-34 23-15,-11 13-11 0,0-1-4 16,-1-1 3-16,1-1-2 0,-2 2 2 0,1 2-4 16,-1 1 5-16,-9 19-6 0,17-31 6 0,-17 31-4 15,14-19 0-15,-14 19 0 0,0 0-1 0,0 0-2 16,20-11-2-16,-20 11 1 0,0 0-2 15,12 19 6-15,-12-19-2 0,10 34 4 0,-8-12-3 16,-1 2 4-16,0 2-4 0,1-1 3 0,-2 0-7 16,1-2 1-16,1 0-11 0,2-6-17 0,-4-17 16 15,13 26-42-15,-13-26 3 0,20 13-50 0,3 2-83 16,-23-15-142-16,21-17-237 0,2 14 53 0,-11-20 497 16</inkml:trace>
  <inkml:trace contextRef="#ctx0" brushRef="#br1" timeOffset="16664.9389">5021 13701 1558 0,'0'0'71'15,"-22"6"-29"-15,22-6-8 0,-18 12-8 0,18-12-7 16,-19 22 0-16,19-22-3 0,-20 31 3 16,12-13-5-16,0 2-2 0,2 2-1 0,1-1 1 15,0-1-3-15,2 1 4 0,-1 0-6 0,1-2-14 16,0-2 27-16,3-17-27 0,-2 28 24 0,2-28-13 15,0 17-3-15,0-17 0 0,0 0-3 16,0 0 1-16,0 0 0 0,0 0-2 0,0 0 2 16,0 0 1-16,20-14-11 0,-20 14 10 0,19-29-11 15,-9 9 25-15,1-3-13 0,0-1 14 16,0 0-11-16,-1 1-5 0,-1 0 5 0,-1 2-5 16,-1 4 5-16,-7 17-5 0,10-26 3 0,-10 26 0 15,0 0-1-15,0 0 2 0,0 0 0 0,0 0 1 16,0 0-2-16,0 0-1 0,0 0-1 0,0 0-1 15,0 0 2-15,9 20 2 0,-9-20-3 0,3 28 4 16,-3-28-4-16,8 27 2 0,-8-27-3 0,9 19 1 16,-9-19-1-16,0 0 1 15,22 16-2-15,-22-16 4 0,18 2-5 0,-18-2 3 16,26-8 3-16,-26 8-5 0,29-23 7 0,-29 23-4 16,33-30 2-16,-18 13-2 0,-15 17 4 0,24-29 0 15,-24 29 5-15,18-23-1 0,-18 23 0 0,0 0-1 16,14-20-1-16,-14 20-1 0,0 0 1 0,0 0-4 15,0 0-2-15,0 0 1 0,0 0-5 16,0 0 4-16,3 20 1 0,-3-20 0 0,0 27-3 16,-1-8 4-16,1-1-7 0,-1 0-2 0,1 1-13 15,0-2-10-15,3 5-27 0,-3-22-22 0,10 40-53 16,-10-40-147-16,1 22-313 0,-1-22 31 0,9 19 354 16</inkml:trace>
  <inkml:trace contextRef="#ctx0" brushRef="#br1" timeOffset="17211.8731">6088 13667 1438 0,'0'0'130'0,"0"0"-81"0,0 0-13 15,0 0-6-15,0 0-4 0,0 0-10 0,0 0-6 16,0 0-3-16,0 0-5 0,-4 28-1 0,3-10 3 16,-2 4-6-16,0 4 8 0,-3 5-10 15,-2-1 6-15,1 3-6 0,0-2 3 0,2-2 11 16,0-2-34-16,1-1 12 0,-2-6-45 0,6 3-10 16,0-23-25-16,0 30-51 0,0-30-45 15,0 0-54-15,0 0-55 0,0 0-117 0,0 0 195 16,5-24 219-16</inkml:trace>
  <inkml:trace contextRef="#ctx0" brushRef="#br1" timeOffset="17352.4581">6043 13879 723 0,'-16'-20'266'16,"16"20"-52"-16,-22-23-51 0,22 23-22 0,0 0-24 15,-17-14-20-15,17 14-19 0,0 0-18 0,0 0-11 16,0 0-19-16,0 0-12 0,0 0-10 0,0 0-6 16,0 0-2-16,0 0-1 0,0 0 0 0,29-10-5 15,-6 5-6-15,6 1-16 0,2-7-23 0,10 6-42 16,-8-17-80-16,23 21-215 0,-12-10-208 15,1-6 53-15,7 12 470 0</inkml:trace>
  <inkml:trace contextRef="#ctx0" brushRef="#br1" timeOffset="17868.0879">7023 13510 923 0,'0'0'207'0,"-18"-5"-159"0,18 5-13 16,0 0 8-16,-19 7 3 0,19-7-4 0,-23 17-5 16,6-7 0-16,17-10 10 0,-31 29 6 0,18-6 6 15,-6-5-4-15,4 11 5 0,-4-4-11 16,3 6 2-16,-2-3-12 0,5 4-4 0,-2-2-11 16,5 3 2-16,0 0-11 0,6-3 3 15,1-3-10-15,6-2-13 0,3-6 22 0,5-1-26 16,-11-18 25-16,32 31-12 0,-10-22-3 0,4-4 1 15,2-4-1-15,3-5 0 0,4-5 1 0,2-5 0 16,2-3-13-16,0-5 28 0,-4-4-21 0,-3 1 19 16,-4-5-4-16,-4-2-9 0,-6 1 5 15,-3 1-6-15,-6-3 7 0,-5 2-8 0,-2-2 4 16,-6 2-5-16,-2 0 5 0,-4 1-5 0,-3 3 4 16,-3 3-4-16,-3 4 0 0,-3 0-5 0,-1 3 0 15,-3 3-5-15,2 3 1 0,-2 3-3 0,4 5 0 16,2 2-3-16,3 5-6 0,17-4-7 0,-24 15-14 15,24-15-15-15,-7 31-34 16,7-31-43-16,11 38-125 0,-13-20-211 0,2-18-71 16,35 40 228-16</inkml:trace>
  <inkml:trace contextRef="#ctx0" brushRef="#br1" timeOffset="18371.334">7692 13605 806 0,'0'0'261'0,"0"0"-153"0,-31 23-33 0,19-3-9 16,-7-3-24-16,2 8-14 0,-6 0-15 0,2 4 6 15,-2 2-7-15,1-1 9 0,-1 0-12 0,2 3 3 32,0-5 8-32,3-2-14 0,2-4 13 15,3-4-33-15,13-18 13 0,-15 20-26 0,15-20-15 16,0 0-18-16,0 0-19 0,0 0 1 0,20-20-13 15,-13-3 1-15,11 7-41 0,-7-10 1 0,6 4 8 16,-4-4 31-16,-1 0 46 0,-3 2 34 0,-1 1 43 16,-2 2 33-16,-5 1 41 0,-1 20 32 0,-4-32 16 15,4 32 9-15,-11-17-15 0,11 17-16 0,0 0-25 16,0 0-23-16,-26 0-24 0,26 0-16 16,0 0-16-16,-19 22-7 0,19-22-8 0,-7 26-3 15,7-26-2-15,1 31 0 0,3-14-6 0,2 0 3 16,4 0-7-16,-10-17 3 0,30 29-6 15,-9-19-5-15,3-1-15 0,1-5-14 0,9 4-34 16,-8-13-24-16,17 15-58 0,-18-22-85 0,19 11-161 16,-5 1-113-16,-10-18 242 0</inkml:trace>
  <inkml:trace contextRef="#ctx0" brushRef="#br1" timeOffset="18827.0249">7958 13631 1414 0,'-13'19'87'0,"13"-19"-44"16,-23 15 0-16,23-15-2 0,-21 24-7 16,21-24-3-16,-18 35 2 0,8-17-4 0,5 5 4 15,0-2-9-15,5 3 3 0,0-2-8 0,3-2 2 16,1-1-7-16,-4-19-2 0,16 27-6 0,-16-27 0 16,25 16-2-16,-25-16 0 0,30 6 0 0,-12-7-4 15,1-4 2-15,1-4-2 0,1-4 3 0,0-4-2 16,-2-1 3-16,-2-3-5 0,0 0 4 15,0-2-5-15,-2 1 6 0,-2 3-6 0,-1 0 5 16,-3 2-3-16,-9 17-1 0,16-25-1 0,-16 25 0 16,0 0 2-16,0 0 1 0,0 0 1 0,0 0-3 15,0 0 1-15,0 0-3 0,8 18 3 0,-10 4-2 16,-1 6 5-16,-2 6-6 0,-1 2 8 0,0 6-8 16,-1 1-16-16,-2 3 19 0,1 2-20 15,-3 2 23-15,-1-1 3 0,-2 1-7 16,1-4 10-16,0-3-5 0,-1-3 8 0,3-6-11 15,0-4 9-15,0-6-9 0,3-3 5 0,8-21 4 16,-17 27-3-16,17-27 6 0,0 0 3 0,-22 12-4 16,22-12 0-16,0 0-9 0,-20-16-3 0,20 16 0 15,-15-28-2-15,9 9 6 16,-2-5-9-16,3-3-2 0,2-2-14 0,0-1-8 16,1-2-14-16,4 2-10 0,-4-5-20 15,8 10-31-15,-11-19-74 0,22 25-132 0,-11-13-243 16,0-4 19-16,10 17 420 0</inkml:trace>
  <inkml:trace contextRef="#ctx0" brushRef="#br1" timeOffset="19478.2444">8718 13609 771 0,'0'0'256'0,"-23"2"-130"0,23-2-24 16,0 0-4-16,0 0-19 0,-22 5-19 0,22-5-8 16,-22 4-1-16,22-4 4 0,-29 7-5 15,29-7-5-15,-32 12-5 0,32-12-4 0,-32 18-4 16,15-4 2-16,-3-1-6 0,3 4-1 0,17-17-8 16,-30 33-3-16,30-33-8 0,-23 31-1 0,23-31-4 15,-15 29 0-15,15-29-2 0,-6 24 0 0,6-24-1 16,1 17 2-16,-1-17-2 0,0 0 2 15,17 12 0-15,-17-12-2 0,20 0 1 0,-20 0 0 16,26-12 1-16,-9 1-1 0,2-3 1 0,0-3-3 16,1-2 2-16,-2-2-2 0,0 0 4 0,0 0-7 15,-2-1 2-15,1 1-2 0,-2 2 3 0,-15 19 0 16,22-28 2-16,-22 28-2 0,0 0 2 16,15-18-2-16,-15 18 0 0,0 0-1 0,0 0-2 15,0 0-2-15,0 0 4 0,0 29 1 16,0-5 0-16,0 4 8 0,0 6-10 0,-1 5 5 15,-1 3-5-15,-2 5 4 0,2 1 10 0,-2 3-18 16,2-1 18-16,-2-1-17 0,-1-1 4 0,-1-4 8 16,0-1-6-16,-1-3 10 0,-1-3-12 0,0-2 9 15,-3-5-2-15,-1-3 4 0,0-6 0 0,12-21-3 16,-24 27-6-16,24-27 0 0,-23 16 0 16,23-16 0-16,-25 1 0 0,25-1 0 0,-28-13 0 15,11-2 0-15,2-1-22 0,-1-9-12 0,4 2-14 16,-1-6-20-16,8 6-29 0,-10-15-63 0,25 21-138 15,-14-15-285-15,6-4 26 0,6 11 378 0</inkml:trace>
  <inkml:trace contextRef="#ctx0" brushRef="#br1" timeOffset="20013.301">9021 13720 1303 0,'0'0'148'15,"0"0"-79"-15,0 0-10 0,2 24 0 0,-2-24-15 16,0 0-9-16,26 19-9 0,-26-19-1 0,27 8 0 16,-10-3-4-16,-17-5-4 0,34-1-2 0,-16 0-7 15,0-3-2-15,0-2-2 0,-18 6-3 0,31-12 1 16,-31 12-2-16,29-17 3 0,-29 17-2 15,24-20 1-15,-24 20-2 0,16-24 1 0,-16 24-2 16,6-29 3-16,-6 29 0 0,-2-26 2 0,2 26-2 16,-10-22 2-16,10 22-3 0,-22-19 4 0,22 19-3 15,-30-9-1-15,12 9 3 0,-2 5-3 16,-1 1 5-16,1 4 3 0,-1 3 2 0,0 0-1 16,3 4 2-16,1 0-3 0,1 2 1 0,4 1-6 15,4-2 5-15,2-1-6 0,6-17 0 16,-3 30-3-16,3-30-1 0,11 27-2 0,-11-27 3 15,27 21-1-15,-8-12 3 0,4-4-10 0,4-4-5 16,4-1-9-16,1-6-14 0,6 0-12 0,-1-7-17 16,6 5-29-16,-9-13-31 0,14 15-40 0,-20-20-56 15,18 21-57-15,-14-3-184 0,-7-16 35 0,13 19 408 16</inkml:trace>
  <inkml:trace contextRef="#ctx0" brushRef="#br1" timeOffset="20310.1841">9603 13607 1094 0,'-30'-8'285'0,"30"8"-158"15,-22 10-45-15,22-10-13 0,-24 18-27 0,24-18-12 16,-24 27-9-16,13-10-2 0,-2 0-4 0,5 1 3 16,-2 1-7-16,3 2 5 0,2-3-4 0,1 2 6 15,4-20-7-15,0 32 2 0,0-32-3 16,5 19-4-16,-5-19 1 0,0 0-2 0,21 14 2 16,-21-14 3-16,22-3 1 0,-22 3 1 0,30-19 1 15,-13 2-4-15,3-5 6 0,0-1-5 0,0 0 5 16,-2 1-6-16,-1 3 3 0,-4 2-6 0,-13 17 1 15,24-30-7-15,-24 30 0 0,18-21 0 16,-18 21 0-16,0 0 0 0,0 0 0 0,0 0 0 16,0 0 0-16,0 0 0 0,0 0 0 15,18 10 0-15,-18-10 0 0,5 31 0 0,-3-9-5 16,0-1-14-16,0 2-13 0,0-3-7 0,5 3-25 16,-5-6-16-16,13 10-47 0,-15-27-74 0,31 31-166 15,-10-16-212-15,0-9 74 0,15 12 477 0</inkml:trace>
  <inkml:trace contextRef="#ctx0" brushRef="#br1" timeOffset="21560.2115">10837 13636 1056 0,'0'0'157'0,"0"0"-83"0,-17-2-26 15,17 2-9-15,0 0-17 0,0 0-12 16,0 0-2-16,0 0 3 0,0 0 6 0,25 4 5 16,-25-4 2-16,27-6 0 0,-27 6 2 0,32-10-5 15,-14 4-4-15,4 1-6 0,1 1-5 16,0-1-3-16,2 0-2 0,1 1 0 0,1 1-1 16,-1 0 0-16,2 2 0 0,2 0 1 0,-1 1 1 15,0 0 0-15,1 0-1 0,0 0-1 0,0 0 0 16,2 1 0-16,-1-1-1 0,3 0 1 0,3-1 0 15,-1 0 0-15,1-2 0 0,2 1 0 0,0-1 1 16,2 0-1-16,0 0 2 0,3 1 0 0,2 0 3 16,0 0 2-16,1 2 0 0,0 2 1 15,1 0-5-15,-1 2 1 0,0 0-1 16,1 2-1-16,0 2 2 0,0-1 1 0,-1 0 1 16,2 2 7-16,1-1-2 0,2 1 4 0,-1-3-1 15,6 1 2-15,-2-3 1 0,3 0 2 0,2-4-2 16,3 2-2-16,1-5-3 0,0 0-2 0,2-4-3 15,1 1-2-15,1-1 2 0,2 0-5 0,-1-2 3 16,2 2-4-16,-2 0 2 0,-1 0-2 16,-1-1 2-16,-3 0-3 0,1 2 3 0,-3 1-3 15,-2 0 0-15,-2 3 1 0,-4-1-2 0,-2 2 2 16,-2 1-1-16,-3-1 0 0,-4 1 0 0,-3 0 0 16,-4 1 1-16,-3-1-1 0,-2-1 1 0,-3 0-1 15,-3-2 1-15,0 2-1 0,-6 0 0 16,2-3 0-16,-4 2 1 0,1-2-1 15,-18 4 1-15,30-7 0 0,-30 7-1 0,26-8-1 16,-26 8 1-16,22-6-1 0,-22 6 2 0,17-4 0 16,-17 4 0-16,0 0-2 0,17-4-3 0,-17 4-3 15,0 0 1-15,0 0-1 0,19 1 0 0,-19-1 2 16,0 0 1-16,0 0 0 0,0 0 1 0,0 0 1 16,0 0 0-16,0 0 2 0,0 0 2 0,0 0 2 15,0 0 5-15,0 0 3 0,0 0 0 16,0 0-2-16,0 0-5 0,0 0-4 0,-18 3 1 15,18-3 0-15,-17-3 0 0,17 3-1 16,-19-6 2-16,19 6-1 0,-22-8 4 0,22 8-1 16,-27-9 2-16,27 9-1 0,-29-10 2 0,29 10-3 15,-28-14 0-15,28 14-1 0,-32-14 1 0,32 14 1 16,-29-15 2-16,29 15-1 0,-27-13-2 0,27 13-1 16,-24-12-3-16,24 12 0 0,-18-10 3 15,18 10-2-15,0 0 4 0,-19-8-2 0,19 8-4 16,0 0 2-16,0 0-3 0,0 0-1 0,0 0 1 15,0 0-3-15,0 0-1 0,0 0 1 0,0 0 0 16,0 0 3-16,0 0 2 0,28 14 0 0,-8-13 2 16,1-1-2-16,2-1-1 0,3-1 1 0,6 1-1 15,2-2-1-15,1 2 1 16,3 1-1-16,-2 1 0 0,1 2 1 0,-2 1 0 16,-2 2 0-16,-3 2 2 0,-2 1-2 0,-4 4-1 15,-4-1 3-15,-3 2-6 0,-17-14 6 0,25 30-3 16,-25-30 2-16,8 32-1 0,-9-14 4 0,-6 0 1 15,-3 3 6-15,-6 0-3 0,-3 1 5 0,-5 0-4 16,-3 0 2-16,-5-1-3 0,-1-1 0 0,-5 0-5 16,-2 0-1-16,0-1-2 0,-2-1 0 15,3-2 0-15,2-3 0 0,7-3 0 0,4-3-1 16,7-4-7-16,19-3-6 0,-23 0-16 0,23 0-15 16,0 0-24-16,0-29-31 0,22 21-79 0,-14-26-183 15,26 11-219-15,6-1 20 0,-1-11 465 16</inkml:trace>
  <inkml:trace contextRef="#ctx0" brushRef="#br1" timeOffset="22497.7455">15362 13235 1115 0,'-10'-24'326'15,"10"24"-256"-15,0 0-34 0,-11-18-7 16,11 18 3-16,0 0 2 0,0 0 0 0,0 0-5 16,0 0-8-16,-21-12-7 0,21 12-9 0,0 0 0 15,-24 31 1-15,16-11 9 0,-6 5-3 16,1 7-11-16,-4 0 28 0,1 7-24 0,-2-2 25 15,2 6-3-15,-2-3-9 0,0 0 7 0,2-4-8 16,1-2 4-16,4-6-10 0,4-6 0 0,7-22-10 16,-7 25 1-16,7-25-3 0,0 0 0 15,0 0 1-15,0 0 0 0,18 6 0 0,-18-6 1 16,19-16 2-16,-19 16-2 0,27-35 3 0,-10 8-4 16,1-2 2-16,1-2-4 0,-2-3 5 0,1 0-6 15,-2 0 6-15,-1-1-5 0,0 1-6 0,-2 0 21 16,-2 2-21-16,-2 0 20 0,-3 3-8 0,0 3-5 15,-2-2 3-15,-1 5-2 0,0 1 2 16,-1 4-2-16,-2 18 1 0,1-23-1 16,-1 23 1-16,0 0 2 0,0 0 2 0,0 0-1 15,0 0-2-15,0 0-2 0,0 0-2 0,0 0 3 16,8 21 0-16,-8-21 1 0,9 30-2 0,-4-13 1 16,3 0-3-16,-8-17 3 0,18 29-3 0,-18-29 4 15,23 26-2-15,-23-26 2 0,32 20 1 0,-13-14-1 16,2-4 1-16,1-1-1 0,-2-5 5 15,6-3-2-15,-1-2-5 0,3-3 0 0,1-2 0 16,1-1 0-16,-4-3 0 0,0 1 0 0,-5-2 0 16,-2 1 0-16,-19 18 0 0,31-30 0 0,-31 30 0 15,21-22 0-15,-21 22 0 0,0 0 0 16,0 0 0-16,0 0 0 0,0 0 0 0,0 0 0 16,0 0 0-16,0 0 0 0,10 26 0 0,-11-3 0 15,-3 7 0-15,-2 3 0 0,-1 0 0 16,0 3 0-16,-1-1 0 0,2-2 0 0,5 1 0 15,1-3-5-15,5-4-16 0,2-1-5 0,4-1-10 16,1-5-8-16,6 1-17 0,-18-21-19 0,43 28-35 16,-43-28-60-16,55 15-110 0,-35-13-254 0,11-9 26 15,5 7 367-15</inkml:trace>
  <inkml:trace contextRef="#ctx0" brushRef="#br1" timeOffset="22875.5354">16262 13325 1083 0,'-18'-9'348'0,"3"-9"-283"0,15 18-24 0,-16-30-11 16,16 30 8-16,-19-22-5 0,19 22 4 0,-22-11 6 16,22 11 0-16,-25 2 1 0,25-2-13 0,-26 9-8 15,26-9-1-15,-31 22-3 0,17-5-14 16,-2 2 27-16,0 4-26 0,0 0 25 0,2 3-11 16,0-1-10-16,2-1 2 0,2 0-8 0,2-2 5 15,2-1-8-15,3-2 4 0,3-19-4 0,4 28 1 16,-4-28-1-16,13 20-1 0,-13-20-1 0,26 11 1 15,-8-9-1-15,2-5 1 0,3-3 0 16,1-5-2-16,0-2 3 0,2-4-3 0,-3-1 1 16,1-3-2-16,-2 0 3 0,1-1-3 15,-2 0 6-15,-3 0-7 0,-2 3 7 0,-3-1-6 16,-13 20-6-16,20-30 6 0,-20 30-6 0,10-17 8 16,-10 17 1-16,0 0 2 0,0 0 0 0,0 0-1 15,0 0-2-15,0 0-2 0,0 0 4 0,-19 14-9 16,19-14 8-16,-15 33-9 0,7-12 1 0,1 0-3 15,3 2-8-15,1-2-3 0,3 4-21 16,-2-6-8-16,9 4-23 0,-7-23-18 0,18 36-28 16,-18-36-35-16,30 26-62 0,-30-26-47 0,37-4-190 15,-3 12 34-15,-14-22 382 0</inkml:trace>
  <inkml:trace contextRef="#ctx0" brushRef="#br1" timeOffset="23407.2816">16656 13326 1338 0,'-21'-11'187'0,"0"-5"-97"0,21 16-11 16,-29-15-12-16,29 15-21 0,-29-8-8 0,29 8-7 16,-29-1-3-16,29 1-7 0,-28 9-4 0,28-9-22 15,-27 19 14-15,27-19-16 0,-25 33 25 0,14-12-6 16,0 1 7-16,2 4-7 0,3 0-5 16,0 1 2-16,4-1-6 0,2-1 3 0,2-4-7 15,2-4 5-15,-4-17-4 0,13 26 2 16,-13-26 0-16,24 15-1 0,-24-15 1 0,31 5-2 15,-31-5 1-15,29-8-1 0,-12-1 1 0,-17 9-1 16,33-26 2-16,-15 9-3 0,-2-4 3 0,0 1-3 16,-2-2 2-16,0-1-2 0,-1 4 3 0,-1-1-4 15,-1 3 2-15,-11 17-7 0,16-27 0 0,-16 27-2 16,0 0 3-16,11-17 1 0,-11 17 2 16,0 0 0-16,0 0 3 0,-1 18-1 0,1-18-2 15,-5 36 2-15,0-12-5 0,-1 6 6 0,-4 4-6 16,2 4 7-16,-3 3-6 0,-1 2 6 15,-1 6-19-15,1-2 11 0,0 3-7 0,-1-3 11 16,-1-1 4-16,2-4-5 0,0-3 17 0,1-2-20 16,1-5 21-16,-1-5-10 0,0-4-4 0,3-2 5 15,8-21-4-15,-20 28 1 0,20-28-3 16,0 0 3-16,-23 20 1 0,23-20 2 0,0 0-1 16,-17-4-2-16,17 4 0 0,-12-21 0 0,12 21 2 15,-10-31 1-15,8 10 2 0,1-2-3 0,1-2-10 16,2-3 20-16,1-1-19 0,0-4 16 0,3-4-6 15,0-2-7-15,3-2 4 0,2-2-5 0,2-1 5 16,2-1-6-16,2 5 1 0,-1 1-15 16,2 12-4-16,-3 4-16 0,-15 23-9 15,26-33-21-15,-26 33-35 0,20-27-78 0,7 32-202 16,-27-5-182-16,30-14 22 0,-6 19 496 0</inkml:trace>
  <inkml:trace contextRef="#ctx0" brushRef="#br1" timeOffset="23963.9284">17073 13299 1392 0,'0'0'75'0,"-17"3"-24"15,17-3-22-15,0 0 11 0,-18 5-9 0,18-5-21 16,0 0 41-16,-15 19-29 0,15-19 23 0,-15 17 2 16,15-17-10-16,-12 19 1 0,12-19-10 15,-11 20-2-15,11-20-5 0,-9 19 0 0,9-19-7 16,-9 23 0-16,9-23-6 0,-12 29 0 0,5-12-4 15,-2 1 2-15,2 1-2 0,-2 1 4 16,1-1-3-16,1 1 3 0,-1-2-5 0,8-18-2 16,-11 26-1-16,11-26 0 0,0 0 0 0,0 0 0 15,0 0 0-15,0 0 0 0,0 0 0 0,0 0 0 16,17-13 0-16,-6-4 0 0,4-5 0 16,2-4 0-16,1-3 0 0,0-2 0 0,2 2 0 15,-2-1 0-15,3 0 0 0,-3 4 0 0,-2 1 0 16,1 2 0-16,-1 4 0 0,-1-2 0 0,-15 21 0 15,31-28 0-15,-31 28 0 0,19-13 0 0,-19 13 0 16,0 0 0-16,0 0 0 0,17 9 0 0,-17-9 0 16,9 30 0-16,-6-10 0 0,-3 8 0 15,0 0 0-15,0 5 0 0,0-1 0 0,3 1 0 16,-2 0 0-16,2-4 0 0,3 0 0 0,1-5 0 16,4-2-24-16,1-3-12 0,6 0-18 15,1-8-17-15,7 6-41 0,-26-17-55 0,56 13-146 16,-28-13-267-16,-1-10 41 0,6 10 389 0</inkml:trace>
  <inkml:trace contextRef="#ctx0" brushRef="#br1" timeOffset="24333.7339">17373 13348 1537 0,'-17'-4'101'15,"17"4"-51"-15,0 0-19 0,0 0-10 16,0 0-15-16,0 0 5 0,0 0 6 0,16 21 8 15,-16-21 2-15,29 11-1 0,-12-8-5 16,4 1 0-16,1-2-1 0,1 0-4 0,1-2-5 16,1 0-4-16,-2 0-5 0,-3 0 1 0,0-3-3 15,-2 1 0-15,-18 2 2 0,30-6-2 0,-30 6 2 16,25-11-2-16,-25 11 1 0,19-18-1 0,-19 18-8 16,14-22 9-16,-14 22-6 0,6-22 27 0,-6 22-15 15,-4-22 16-15,4 22-19 0,-10-21-2 16,10 21 2-16,-15-17-2 0,15 17 2 15,-22-10-1-15,22 10 1 0,-28 1-1 0,28-1-2 16,-33 13 0-16,15 0-2 0,-2 2 1 0,-1 5 7 16,1 3-22-16,-3 2 22 0,3 4-21 0,2 0 12 15,2-1 4-15,5 0-3 0,2-4 2 0,4-1-3 16,5-3 1-16,3 0-7 0,-3-20-3 0,23 31-9 16,-6-20-6-16,8 0-11 0,0-9-16 15,12 4-25-15,-6-15-42 0,22 16-123 0,-22-14-277 16,18-7-44-16,4 6 238 0</inkml:trace>
  <inkml:trace contextRef="#ctx0" brushRef="#br1" timeOffset="24677.4576">18147 13269 1572 0,'0'0'95'15,"-42"3"-42"-15,24-1-10 0,-3-1-7 0,3 5-10 16,-1 0-8-16,2 4-25 0,-1 1 27 0,2 3-32 15,16-14 26-15,-28 33-9 0,16-16-3 0,12-17 6 16,-17 31-4-16,17-31 1 0,-10 27-5 0,10-27 1 16,1 21-3-16,-1-21 3 0,0 0-4 15,20 19 5-15,-20-19-2 0,19 7 2 0,-19-7 0 16,28 0-1-16,-28 0 0 0,32-6 0 0,-32 6-1 16,31-8 0-16,-31 8 0 0,28-5 0 15,-28 5 1-15,23 0 0 0,-23 0-1 0,17 4 1 16,-17-4-1-16,0 0 1 0,0 0-2 0,17 24 3 15,-17-24-1-15,0 21 1 0,0-21-4 0,-9 29 4 16,9-29-4-16,-21 32 6 0,9-15-3 16,-2 0 3-16,1 0-1 0,1 0-1 0,12-17-3 15,-27 30 1-15,27-30-7 0,-22 22-3 0,22-22-15 16,0 0-15-16,-12 17-25 0,12-17-22 0,0 0-29 16,7-17-44-16,16 15-106 0,-6-12-265 0,5-14 38 15,14 11 387-15</inkml:trace>
  <inkml:trace contextRef="#ctx0" brushRef="#br1" timeOffset="24880.5852">18379 13251 1414 0,'-1'22'335'0,"1"-22"-247"16,-26 16-29-16,26-16-11 0,-23 19-30 0,23-19 16 16,-23 30-33-16,13-12 20 0,2 4-10 0,1 2-9 15,0-1 1-15,3 3-8 0,-1 1 7 16,0 0-6-16,1 0 4 0,1-1-5 0,-1-2-3 15,3 2-16-15,-2-7-25 0,6 4-10 0,-3-23-13 16,8 32-42-16,-8-32-50 0,16 18-148 0,-16-18-263 16,0 0 48-16,35-6 410 0</inkml:trace>
  <inkml:trace contextRef="#ctx0" brushRef="#br1" timeOffset="25036.8414">18407 13014 1284 0,'0'0'322'0,"-35"-14"-195"0,35 14-58 16,-20-11-36-16,20 11-24 0,0 0-14 0,0 0-11 16,0 0-18-16,0 0-20 0,0 0-90 0,-20-5-154 15,20 5-276-15,0 0 22 0,20 12 386 0</inkml:trace>
  <inkml:trace contextRef="#ctx0" brushRef="#br1" timeOffset="25521.229">18819 13188 1433 0,'-18'17'123'0,"-1"-17"-42"0,19 0-21 0,-24 16-19 16,24-16-10-16,-24 25-6 0,11-7 4 0,-3 2-2 16,3 6-12-16,-3 1 23 0,2 2-25 0,0 0 19 15,4 0-9-15,0-2-11 0,3-2 0 0,5-3-6 16,2-5 0-16,0-17-4 0,13 25 1 0,-13-25-2 15,28 15 4-15,-9-13 0 0,3-3 1 16,4-5 1-16,3-3-2 0,1-4 0 0,3-1-4 16,0-6-1-16,-4-2 0 0,0-1 0 0,-1-2 0 15,-4 1 0-15,-1-2 0 0,-3 1 0 16,-3 1 0-16,-2 0 0 0,-3 3 0 0,-2 3 0 16,-10 18 0-16,10-27 0 0,-10 27 0 0,0 0 0 15,0 0 0-15,0 0 0 0,0 0 0 16,0 0 0-16,0 0 0 0,0 0 0 0,-5 18 0 15,0 2-2-15,0 5-21 0,-1 3 13 0,0 1-23 16,2 3 11-16,1-6-15 0,4 4-15 0,-2-7-13 16,9 8-30-16,-8-31-32 0,17 43-70 0,-17-43-79 15,17 12-230-15,4 2 26 0,-21-14 359 0</inkml:trace>
  <inkml:trace contextRef="#ctx0" brushRef="#br1" timeOffset="26052.4881">19320 13175 1235 0,'0'0'232'16,"0"0"-139"-16,-20 8-33 0,20-8-16 0,-19 9-18 15,19-9-12-15,-19 20 1 0,19-20 1 0,-18 34 6 16,8-14-2-16,3 3-17 0,-3 1 28 16,0 4-28-16,-1-2 27 0,3 2-8 0,-1-5-11 15,2-1 5-15,1-4-11 0,2-1 2 0,4-17-5 16,-3 25 0-16,3-25-1 0,0 0 0 0,-2 18-1 15,2-18-1-15,0 0 0 0,0 0-1 16,23-13 2-16,-23 13-2 0,24-27 3 0,-12 8-4 16,2-1 6-16,0-2-4 0,-1 0 4 15,0 0-4-15,0 0-8 0,-2 2 26 0,-2-1-26 16,-1 3 27-16,-1 1-15 0,-7 17-3 0,8-26 3 16,-8 26-2-16,5-18 2 0,-5 18 4 0,0 0 2 15,0 0 3-15,0 0 0 0,0 0-3 0,0 0-6 16,0 0 0-16,0 0-3 0,-1 25 1 0,1-8-1 15,0-17-15-15,0 32 13 0,0-32-13 0,4 31 23 16,-4-31-7-16,6 28 9 0,-6-28-9 16,0 0-2-16,24 21 2 0,-24-21 0 15,22 5 3-15,-22-5 3 0,26-3 2 0,-26 3 2 16,29-16-1-16,-12 2 0 0,1 0-3 0,-18 14-7 16,33-31 10-16,-17 14-10 0,-16 17 0 0,26-33 0 15,-11 16 0-15,-15 17 0 0,24-30 0 0,-24 30 0 16,21-21 0-16,-21 21 0 0,0 0 0 0,17-13 0 15,-17 13 0-15,0 0 0 0,0 0 0 16,0 0 0-16,0 23 0 0,-1-6 0 0,-4 3 0 16,-1 5 0-16,-3 2 0 0,2 2 0 0,-1 2-3 15,0 0-13-15,0-6-19 0,4 5-21 0,-4-12-31 16,14 11-42-16,-6-29-55 0,18 40-169 16,-18-40-205-16,31 18 33 0,-1-4 425 0</inkml:trace>
  <inkml:trace contextRef="#ctx0" brushRef="#br1" timeOffset="26683.3482">21075 12941 1398 0,'-39'-21'104'0,"39"21"-50"0,-35-22-5 16,18 16-6-16,-7-4-8 0,3 4-9 0,-5 0-4 16,3 4 0-16,-2 0 3 0,2 7 1 0,0 0 2 15,1 6 0-15,-3 2-3 0,3 5 2 0,-2 3-6 16,2 8 4-16,0 3-7 0,3 4 6 0,-1 1-8 15,2 3 5-15,4 0-11 0,1 2-10 0,5 0 0 16,4 0 0-16,4-2 0 0,3-4 0 0,4-3 0 0,4-7 0 0,6-4 0 16,4-5 0-16,3-6 0 0,5-3 0 0,3-5 0 15,1-6 0-15,1-5 0 0,3-5 0 0,1-6 0 16,1-4 0-16,-1-4 0 0,-4-4 0 0,-4-2 0 16,-4-2 0-16,-6-1 0 0,-3 3 0 0,-3-1 0 15,-4 1 0-15,-6 2 0 0,-2-1 0 0,-6 1 0 16,-2-1 0-16,-5 2 0 0,-2-1 0 15,-3 3 0-15,-3 0 0 0,1 3 0 0,-2 2 0 16,-1 3 0-16,3 5 0 0,18 15 0 0,-30-14 0 16,30 14 0-16,0 0 0 0,-18 6-25 15,18-6-11-15,5 23-20 0,-5-23-18 0,22 39-38 16,-22-39-79-16,43 31-261 0,-19-15-118 0,3-5 40 16,9 10 530-16</inkml:trace>
  <inkml:trace contextRef="#ctx0" brushRef="#br1" timeOffset="27136.4337">21649 13091 678 0,'0'0'356'0,"0"0"-28"0,0 0-207 0,0 0-40 15,0 0-13-15,0 0-9 0,0 0-8 0,0 0-9 16,0 0-14-16,-17 9-5 0,17-9-8 0,-22 24 2 16,5-7 3-16,0 5 5 0,-5 2-5 0,-1 4 1 15,-5 1-10-15,-2 3-16 0,-5 2 18 16,1 3-22-16,-2-1 19 0,1 0-6 0,1-2-8 16,2-4 5-16,7-3-6 0,3-5-1 0,6-4-10 15,16-18-9-15,-18 20-23 0,18-20-25 0,0 0-18 16,0 0-14-16,0 0-12 0,13-35-10 0,9 21-16 15,-15-20-21-15,19 9 21 0,-13-13 34 16,6 5 57-16,-2 1 90 0,-6-5 52 0,2 13 40 16,-13-11 4-16,10 16 6 0,-16-11-23 15,6 30 8-15,-3-38-5 0,3 38-18 0,-7-24-8 16,7 24-18-16,0 0-12 0,-17-10-16 0,17 10-29 16,0 0-19-16,0 0 0 0,0 0 0 0,-14 18 0 15,14-18 0-15,4 27 0 0,-4-27 0 0,15 33 0 16,-15-33 0-16,29 31 0 0,-7-16 0 0,3-3 0 15,3-1 0-15,4-2-12 0,0-3-38 16,0 4 12-16,-2-8-40 0,4 9 4 16,-9-12-22-16,12 17-74 0,-20-23-73 0,20 9-242 15,-10 0-29-15,-6-15 228 0</inkml:trace>
  <inkml:trace contextRef="#ctx0" brushRef="#br1" timeOffset="27355.2578">21884 13088 1386 0,'0'0'151'15,"-11"-17"-58"-15,11 17-15 0,0 0-14 0,0 0-17 16,0 0-18-16,0 0-12 0,-19 7-9 0,19-7-4 16,-11 26-1-16,3-7 6 0,1 3 0 0,-2 3 5 15,-1 4-4-15,0 3 6 0,-2 1-8 0,-2 5-10 16,1-2 19-16,1 2-24 0,1-3 17 0,2-3-6 16,3-4-8-16,1-5 1 0,5-6-10 15,0-17-5-15,8 22-16 0,-8-22-7 16,0 0-12-16,23 1-18 0,-5-6-21 0,-10-18-41 15,18 15-70-15,-19-28-75 0,14 3-225 0,3 6 58 16,-13-20 369-16</inkml:trace>
  <inkml:trace contextRef="#ctx0" brushRef="#br1" timeOffset="27480.3035">21920 12969 635 0,'-15'-43'206'0,"10"13"-30"0,-16-10-5 16,17 18-23-16,-14-7-11 0,18 29-19 0,-13-24-23 15,13 24-27-15,0 0-35 0,0 0-22 0,0 0-24 16,0 0-24-16,18 1-39 0,-18-1-88 0,37 3-104 15,-37-3-250-15,38 5-14 0,3 5 343 16</inkml:trace>
  <inkml:trace contextRef="#ctx0" brushRef="#br1" timeOffset="27902.5251">22365 13061 1396 0,'-18'4'116'0,"-10"-13"-38"16,10 8-8-16,-7-5-12 0,5 6-13 15,-4-1-7-15,4 3-3 0,-5 2-1 16,0 6 0-16,-1-1-2 0,-1 7-2 0,-1 2-4 16,4 4 0-16,-1 3-8 0,5 3-7 0,1 1-11 15,4-1 0-15,2 1 0 0,6 1 0 0,2-3 0 16,5-2 0-16,5-4 0 0,-5-21 0 0,27 28 0 15,-5-21 0-15,4-6 0 0,7-7 0 16,4-5 0-16,7-8 0 0,-1-8 0 0,1-4 0 16,1-7 0-16,-3-3 0 0,-2-4 0 0,-1 1 0 15,-3-2 0-15,-2 0 0 0,-4-1 0 0,-2 2 0 16,-6 4 0-16,-3 2 0 0,-6 4 0 0,-3 2 0 16,-5 2 0-16,-4 3 0 0,-5 3 0 15,-1 4 0-15,5 21 0 0,-14-23 0 0,14 23 0 16,-17-2 0-16,17 2 0 0,-26 23 0 15,10 0 0-15,0 7 0 0,-1 7 0 0,-1 4 0 32,1 5 0-32,1 5 0 0,2 4 0 0,-1-3 0 15,7 1 0-15,2-6-13 0,7 1-51 0,0-9-19 16,14 9-54-16,-14-23-104 0,29 17-223 0,-10-12-107 16,0-12 98-16</inkml:trace>
  <inkml:trace contextRef="#ctx0" brushRef="#br1" timeOffset="28310.0199">22693 13120 873 0,'0'0'457'15,"0"0"-356"-15,0 0-59 0,-3 28-12 0,3-28-14 16,12 24 7-16,-12-24 7 0,20 22 9 0,-20-22 6 15,31 12 0-15,-11-10-2 0,4 1-2 0,1-4-3 16,0 1-4-16,-1-4-5 0,1-1-9 0,-5-1-5 16,1-2-9-16,-21 8-2 0,32-21-4 0,-32 21 3 15,25-26-6-15,-25 26 5 0,15-26-2 0,-15 26 3 16,2-23-1-16,-2 23 2 0,-7-23-2 16,7 23 1-16,-22-19-2 0,22 19 2 0,-32-11-1 15,14 10 4-15,-1 5 4 0,-6 2 4 0,0 6 4 16,-4 2-1-16,-3 4 2 0,2 3-9 15,-1 2-10-15,5 1 0 0,0 2 0 0,5-1 0 16,4 0 0-16,5 0 0 0,5 0 0 0,4-5 0 16,5 2 0-16,2-2 0 0,5-2 0 0,3-1 0 15,-12-17 0-15,33 23 0 0,-12-16 0 16,3-1 0-16,4-4 0 0,2 1 0 0,3-6 0 16,5 0-15-16,-3-8-47 0,8 7-49 0,-14-25-155 15,13 16-380-15,-1-9 31 0,-2-4 284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4:40.69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3648 14758 1253 0,'0'0'181'0,"0"0"-139"0,1-19-15 16,-1 19-27-16,0 0-4 0,0 0 2 0,0 0 3 16,0 0 4-16,0 0 6 0,-1 18-1 0,0 0 2 15,-2 4-5-15,1 7 9 0,-5 2-1 0,2 7 13 16,-5-1-6-16,2 5 7 0,-6 2-12 0,3 3 9 15,-5 2-13-15,3 3-7 0,-3 0 24 16,3 3-25-16,0-3 21 0,0 1-7 16,2-4-12-16,1-5 6 0,1-7-8 0,3-7 2 15,2-11-7-15,4-19 0 0,0 0-5 0,0 0 1 16,0 0-1-16,0 0 2 0,26-2 2 0,-26 2 0 16,27-36 4-16,-12 5-5 0,2-7 9 0,2-8-10 15,-1-6 10-15,0-4-13 0,0-2-4 0,-1 0 19 16,0 2-19-16,0 3 22 0,-2 4-5 15,-3 3-11-15,-1 3 8 0,-2 6-8 0,-2 2 6 16,-2 6-4-16,0 7 4 0,-5 22-3 0,5-24 3 16,-5 24-2-16,0 0 3 0,0 0 0 0,0 0-4 15,0 0 1-15,0 0-2 0,0 0 2 16,1 25 2-16,-1-25 0 0,0 34-3 0,0-15 3 16,1 1-4-16,1-2 5 0,2-1-3 0,-4-17 4 15,17 25 0-15,-17-25-1 0,29 17-2 16,-9-12 0-16,2-3 0 0,1-3 4 0,3-4 0 15,2-2 0-15,2-4 1 0,1-2-6 0,1-4 4 16,1-2-3-16,0-4 4 0,-3 0-4 0,-2 0 6 16,-3 1-1-16,-1 0 5 0,-5 4-2 0,-3 1 1 15,-16 17-8-15,22-28 2 0,-22 28-3 0,11-18 1 16,-11 18 1-16,0 0-2 0,0 0 1 16,0 0 1-16,0 0-1 0,0 0 1 0,5 18 1 15,-4 3-6-15,1 8 5 0,2 12-6 0,-4 7 6 16,-1 7-6-16,-4 2 9 0,-3 1-10 15,0-4 8-15,-1-2-9 0,1-6-8 0,4-7 7 16,3-5-31-16,5-7 3 0,-2-8-34 0,13 5-41 16,-15-24-56-16,33 23-100 0,-33-23-260 0,29 5-4 15,2-4 336-15</inkml:trace>
  <inkml:trace contextRef="#ctx0" brushRef="#br0" timeOffset="546.8671">4870 15143 1121 0,'-11'-23'67'0,"11"23"-21"0,-3-21 13 0,3 21 0 16,-5-17 10-16,5 17-4 0,0 0-4 0,0 0-7 15,-26-14-13-15,26 14-16 0,-25-2-6 16,25 2-3-16,-33 6 2 0,16 2 7 0,-5 1-1 16,3 2 3-16,-3 3-2 0,3 2-2 0,0 3-2 15,2 1-19-15,1 1 24 0,4 2-28 16,1-2 19-16,4 5-8 0,1-2-7 0,3-1 4 16,2-1-6-16,2-3 4 0,-1-19-5 0,12 26 2 15,-12-26-1-15,23 7 1 0,-5-6-3 0,1-5 1 16,4-2 2-16,0-2-1 0,2-7 3 15,-2-2-2-15,-1-2 5 0,-2-3-6 0,-2-1 5 16,1 0-4-16,-2 0-7 0,-1 2 23 0,-3 0-25 16,-1 3 22-16,-12 18-14 0,17-28-1 0,-17 28 1 15,0 0 0-15,0 0 0 0,0 0-1 0,0 0-1 16,0 0-1-16,17-7-2 0,-17 7 4 0,7 17-3 16,-7-17-11-16,14 37 27 0,-8-10-26 15,-1 3 24-15,-2 6-5 0,1 5-12 0,0 5 11 16,-1 4-10-16,0 3 9 0,-3 2-5 15,-4-2 5-15,-1 0-6 0,-2-2 11 0,-3-2-6 16,0-1-3-16,-3-6 20 0,-1 0-21 0,-4-5 20 16,-1-1-8-16,-2-4-10 0,1-4 2 0,0-5-4 15,2-7 1-15,18-16-4 0,-30 13-7 0,30-13-15 16,-24-11-16-16,24 11-21 0,-20-39-32 16,21 17-50-16,-16-30-134 0,15 9-294 0,6 1 23 15,-2-12 363-15</inkml:trace>
  <inkml:trace contextRef="#ctx0" brushRef="#br0" timeOffset="1265.776">6709 14858 1005 0,'0'0'118'15,"1"-17"-26"-15,-1 17-15 0,5-21-13 0,-5 21-5 16,7-20-17-16,-7 20-9 0,0 0 2 16,0 0 6-16,0 0 5 0,0 0-3 0,0 0-4 15,0 0-12-15,0 0-4 0,9 23-7 0,-7 0 0 16,0 3-9-16,0 4 2 0,-1 5-7 0,-1-1 3 15,-1 1-6-15,-1 0 7 0,-1 0-9 0,1-2 8 16,1-2-17-16,-3-4-23 0,3 1 14 0,-3-9-49 16,6 6 5-16,-2-25-50 0,3 35-81 0,-3-35-81 15,0 0-240-15,0 0 68 16,0 0 401-16</inkml:trace>
  <inkml:trace contextRef="#ctx0" brushRef="#br0" timeOffset="1446.711">6617 15040 1639 0,'0'0'95'0,"-22"1"-31"16,22-1-17-16,0 0-15 0,0 0-11 15,0 0-11-15,0 0-5 0,0 0-2 0,0 0 2 16,0 0 0-16,34-12 0 0,-12 5-3 0,7-3 1 16,6-1-7-16,4-1-9 0,2-4-19 0,6 7-30 15,-10-12-54-15,21 22-130 0,-23-13-351 0,12 1 25 16,6 10 279-16</inkml:trace>
  <inkml:trace contextRef="#ctx0" brushRef="#br0" timeOffset="2268.6696">9163 14570 481 0,'0'0'102'16,"0"0"-19"-16,0 0 23 0,0 0 26 0,0 0 14 16,4-16 1-16,-4 16-22 0,0 0-44 0,0 0 1 15,0 0-32-15,0 0 10 0,-22-20-6 16,22 20-10-16,0 0-4 0,-21-14-8 0,21 14 1 15,-17-14-6-15,17 14 0 0,-20-12-5 0,20 12 0 16,-26-7-5-16,26 7-2 0,-27-4-2 0,27 4-2 16,-30 0-3-16,13 4 1 0,0 2-2 15,-3 4-2-15,0 3 4 0,-1 4-5 0,-2 2-11 16,1 6 24-16,-1 4-22 0,1 1 20 0,3 2-6 16,0 1-7-16,2 1 5 0,3 0-6 0,3 1 4 15,4-1-4-15,4 1 4 0,4-1-5 0,5-2 3 16,7 0-3-16,1-2 0 0,7-2 0 0,3-3 0 15,5-4 0-15,5-1 0 0,4-5 0 16,3-3 0-16,3-5 0 0,2-6 0 0,2-3 0 16,-1-8 0-16,2-5 0 0,1-6 0 0,0-6 0 15,-2-4 0-15,-2-3 0 0,-4-5 0 0,-8 0 0 16,-6-3 0-16,-9 1 0 0,-5-1 0 0,-6 0 0 16,-5 1 0-16,-5-2 0 0,-5 3 0 0,-5 3 0 15,-5 2 0-15,-5 3 0 0,-3 6 0 0,-6 0 0 16,-1 5 0-16,-2 2 0 0,-1 4 0 15,1 5-4-15,1 2-4 0,4 4 2 0,2 4-6 16,4 6-9 0,3 4-7-16,20-10-13 0,-31 30-16 0,26-4-35 15,-6-9-39-15,22 24-140 0,-16-11-304 16,13-6 22-16,8 7 306 0</inkml:trace>
  <inkml:trace contextRef="#ctx0" brushRef="#br0" timeOffset="2719.4379">9765 14950 1651 0,'0'0'37'15,"0"0"-30"-15,0 0-7 0,0 0 1 16,1-18 3-16,-1 18 8 0,26-16 2 0,-26 16 6 16,33-18 0-16,-14 10-2 0,3-1-5 0,0 2-2 15,1 2-4-15,-2 2 0 0,-2 1-2 0,-19 2-2 16,28 4 0-16,-28-4 2 0,19 11 3 0,-19-11 3 15,0 0 2-15,12 26-1 0,-12-26 0 0,-5 34-6 16,-4-14 4-16,-3 1-5 0,-4 5 7 16,-3 0-1-16,-3 1 6 0,-2 1-2 0,-1-1 5 15,1-3-5-15,5 2-11 0,2-5 7 16,2-4-11-16,15-17 18 0,-15 22-13 0,15-22-1 16,0 0-4-16,0 0 0 0,0 0 0 0,26 10-3 15,-9-11-1-15,5-5-16 0,5-3 5 0,7-4-24 16,1-5 3-16,7 4-45 0,-8-14-47 0,22 23-176 15,-11-13-324-15,0 5 54 0,3 7 360 16</inkml:trace>
  <inkml:trace contextRef="#ctx0" brushRef="#br0" timeOffset="3860.1697">12341 14895 745 0,'-34'3'258'0,"8"-8"-222"0,4 1-25 0,3-1-2 15,2 0 4-15,17 5 15 0,-24-10 12 0,24 10 8 16,-19-13-1-16,19 13-7 0,0 0-12 16,-14-19-3-16,14 19-1 0,0 0 6 0,0 0-1 15,0 0 3-15,11-17-1 0,-11 17 0 0,0 0 1 16,19-10 1-16,-19 10-3 0,26 0-2 0,-26 0-4 16,31 1-5-16,-10 3-1 0,2-4-3 15,5 2-2-15,4-2 0 0,7-1-2 0,2-1-1 16,8-2-1-16,3-2-3 0,6-3-2 0,7 1 3 15,2-2-7-15,3 1 4 0,1-1-2 16,3-1 2-16,4 1-1 0,0 0 2 0,2 0-2 16,0-1 1-16,0 2-3 0,2 0 3 0,-3 2-2 15,-2-2 1-15,-1 1-1 0,-2 0 1 0,-2 2-1 16,-1 0 0-16,-3 3 0 0,-5-1 1 0,-2 2-2 16,-4-1 2-16,-5 1 0 0,-1-1-1 0,-2 2 1 15,-3 0 0-15,-2 0-2 0,-4 1 0 16,-2 1 0-16,-4-1 0 0,-5 1-2 0,-2 2 2 15,-4-1-1-15,-2 2-1 0,-2-2 2 16,-19-2-1-16,28 4 0 0,-28-4 1 0,18 1-1 16,-18-1 1-16,0 0 2 0,0 0 7 0,0 0 7 15,0 0 3-15,0 0 2 0,0 0-8 0,-6-21-10 16,6 21-3-16,-22-23-5 0,22 23-12 0,-33-30 27 16,13 14-26-16,-1 3 28 0,-2-1-12 15,-1 1 0-15,-3 3 2 0,-4-3-4 0,2 5 5 16,-1-2-4-16,-3 4 3 0,3-1 0 0,-3 2 0 15,1 0 2-15,2 1 0 0,1 0-1 0,2 0 3 16,3 2-1-16,3-2 1 0,4 2-2 0,17 2 1 16,-26-7-2-16,26 7 0 0,0 0 0 15,0 0-4-15,0 0 1 0,0 0-4 0,0 0-1 16,0 0 1-16,0 0 3 0,27-22 0 16,-5 16 0-16,5 1 0 0,2-1-1 0,5 2 1 15,1 1 0-15,5 0 0 0,2 2-2 0,-1 0 2 16,4 2-1-16,-4 1 1 0,0 3 0 0,-1 1-1 15,-3 2 1-15,2 2-2 0,-5 1 2 0,-2 4-2 16,-7 1 2-16,-1 2-2 0,-7 2 2 0,-3 3-4 16,-5 3-9-16,-3-1 23 0,-4 3-22 15,-4-2 24-15,-4 2-7 0,-6-1-3 0,-4-1 5 16,-6 2-6-16,-4-1 7 0,-5-1-3 0,-6 1 8 16,-9-2-5-16,-1 3 3 0,-8-1-8 0,-2-1 2 15,0-1-5-15,-2-5 3 0,4-3-5 16,4-1 3-16,5-5-5 0,5-4-2 0,7-3-7 15,7-6-9-15,9 2-12 0,18 0-17 0,0 0-28 16,-17-18-58-16,40 22-160 0,-23-4-307 16,47-35 33-16,-2 22 346 0</inkml:trace>
  <inkml:trace contextRef="#ctx0" brushRef="#br0" timeOffset="4766.3953">17260 14252 1329 0,'0'0'86'0,"-17"-3"-33"0,17 3-4 15,0 0-6-15,-20 13-4 0,20-13-8 16,-16 17-6-16,16-17-4 0,-22 33 2 0,8-14-6 15,1 6 5-15,0 3-4 0,1 4 7 0,-3 2-7 16,3 3 5-16,-3 3 3 0,3 3-30 0,0 2 24 16,1 1-23-16,0-3 7 0,1-1 13 15,2-5-13-15,2-4 5 0,2-6-6 0,3-7 0 16,1-20-5-16,3 26 1 0,-3-26-2 0,0 0 2 16,0 0-1-16,24 7 2 0,-24-7 1 0,17-20 0 15,-7 0 3-15,3-8-5 0,0-7 7 0,3-7-10 16,0-4 9-16,-1-3-9 0,1 1-6 0,-2 2 22 15,-1 2-20-15,-3 3 21 0,-2 0-7 0,-2 4-9 16,-2-1 7-16,-2 6-7 16,0 1 7-16,-2 5-6 0,0 6 4 0,0 20-3 15,-3-21 9-15,3 21 3 0,0 0 3 0,0 0 0 16,0 0-8-16,0 0-4 0,0 0-4 0,-1 21 2 16,1-21-1-16,5 36 6 0,-1-17-4 0,2 1 4 15,3-1-4-15,3-3 1 0,-12-16-3 0,37 27 1 16,-12-20 3-16,5-2 2 0,5-5 3 0,4-5 2 15,5-3-1-15,3-4-2 0,2-5 2 16,2 0-5-16,-4-4 1 0,1 0-3 0,-6-1 1 16,-3-1-3-16,-6 3 3 0,-6 2-3 15,-5 5 0-15,-22 13 0 0,26-19 0 0,-26 19 0 16,0 0 0-16,0 0 0 0,0 0 0 0,0 0 0 16,0 0 0-16,0 0 0 0,3 25 0 0,-9-1 0 15,-4 10 0-15,-2 5 0 0,-2 4 0 16,-1 2 0-16,0 1 0 0,0-2 0 0,3-1 0 15,4-1 0-15,4-4 0 0,3-2-15 0,7-4-18 16,1-6-8-16,10 2-12 0,-2-9-13 0,9 4-27 16,-4-15-34-16,19 15-90 0,-19-23-164 0,17 5-162 15,0 3 66-15,-6-18 477 0</inkml:trace>
  <inkml:trace contextRef="#ctx0" brushRef="#br0" timeOffset="5235.16">18409 14590 1522 0,'-41'-7'143'16,"41"7"-84"-16,-38-6-35 0,38 6 13 0,-31-3-19 15,31 3 12-15,-28 1-6 0,28-1 0 0,-26 5 9 16,26-5-15-16,-19 11 7 0,19-11-16 16,-17 24-2-16,17-24 1 0,-14 35-3 0,7-13 7 15,2 3-10-15,2 3 6 0,1-1-4 0,2 0 4 16,2-6-4-16,1-1 1 0,-3-20-5 0,11 29 2 15,-11-29-2-15,22 18 1 0,-22-18-1 16,26 6 1-16,-26-6-1 0,24-5 1 0,-24 5 1 16,28-17-1-16,-28 17 2 0,30-31-3 15,-16 12 3-15,4-2-4 0,-2-1 3 0,1 0-4 16,0 0 3-16,-1 3-2 0,-3 2 3 0,-13 17-1 16,23-24 0-16,-23 24-3 0,0 0 0 0,22-12-1 15,-22 12 1-15,0 0 0 0,0 0-1 0,11 29 3 16,-7-10-2-16,-1 7 4 0,-2 5-5 0,-1 5 5 15,-1 5-5-15,-2 7 6 0,-1 1-5 0,0 2 6 16,-1 1-8-16,-1-4 7 0,-1 1-8 16,-1-3-4-16,-2-4 18 0,0-1-17 0,-1-5 19 15,-1 1-6-15,-3-5-5 0,1-3 7 16,-1-4-4-16,-1-4-1 0,-1-3-2 0,0-3 0 16,-1-3 0-16,1-5 0 0,0-3 0 0,17-4 0 15,-30-1-2-15,30 1-13 0,-30-18-12 0,15 1-11 16,4 0-15-16,-4-11-28 0,13 7-41 0,-14-21-101 15,27 9-309-15,-11-3-28 0,0-6 167 16</inkml:trace>
  <inkml:trace contextRef="#ctx0" brushRef="#br0" timeOffset="5735.1627">19343 14251 1328 0,'0'0'111'0,"-38"-13"-40"0,38 13-9 16,-32-16-3-16,32 16-8 0,-26-16-8 0,26 16-5 15,-26-13-1-15,26 13-2 0,-26-5-6 16,26 5-3-16,-23 5-8 0,23-5-1 0,-28 23-4 16,12-2 2-16,-3 5-1 0,-1 11 5 0,-3 1-6 15,0 7 6-15,-2 5-8 0,1 2-7 0,3 3 10 16,3 1-14-16,5-2 0 0,5-2 0 16,4-5 0-16,6-4 0 0,7-6 0 0,5-3 0 15,10-4 0-15,4-3 0 0,7-4 0 0,3-7 0 16,5-4 0-16,2-7 0 0,5-7 0 0,-1-4 0 15,7-7 0-15,0-4 0 0,-2-7 0 0,4-4 0 16,-7-5 0-16,-4-2 0 0,-6-1 0 0,-4-4 0 16,-8-1 0-16,-5-2 0 0,-5-2 0 15,-6-1 0-15,-3 2 0 0,-8 2 0 16,-5 5 0-16,-7 1 0 0,-4 4 0 0,-4 0 0 16,-5 3 0-16,-1 2 0 0,-5 2 0 0,-2 2 0 15,1 3 0-15,-2 4 0 0,2 3 0 0,1 4 0 16,3 6 0-16,4 3 0 0,5 3 0 0,17-3-35 15,-24 18-32-15,24-18-41 0,-9 34-118 0,9-34-393 16,-11 38 14-16,17-14 219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5:03.14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2448 14910 918 0,'-21'-7'117'0,"21"7"-61"0,-23-6-24 0,23 6-2 16,-18-6 7-16,18 6 10 0,0 0 4 0,0 0-3 15,-20-12-3-15,20 12-9 0,0 0-11 0,0 0-12 16,0 0-11-16,0 0-2 0,0 0-1 16,0 0 2-16,16-19 10 0,-16 19 2 15,31-21 7-15,-8 9 3 0,2-6 2 0,8 2-5 16,2-5 2-16,4 1-10 0,1-1-2 0,-1 1-6 16,-1 2-1-16,-3 4-4 0,-2 3 2 0,-3 5-4 15,-4 4 2-15,-5 2-1 0,-4 5 0 0,-17-5 4 16,23 22-3-16,-17-5 4 0,-2 4-3 15,-4 6 2-15,-5 3-5 0,-3 4 8 0,-3 3-8 16,-4 3 11-16,-2 2-11 0,-4-1 9 0,-3 0-7 16,-3 0 6-16,1 1-9 0,0 2 12 0,-1-4 10 15,0 1-23-15,0-7 31 0,1-1-28 0,-1-3 10 16,4-3 4-16,0-1-8 0,3-5 6 0,3-4-4 16,17-17 9-16,-25 25-3 0,25-25 2 15,0 0-2-15,0 0-5 0,0 0-5 16,0 0-3-16,0 0 1 0,0 0-1 0,0 0 10 15,0 0 2-15,21 0 4 0,3-4 1 0,2-4-1 16,6-2-1-16,2-1-1 0,2-2-4 0,2-1-5 16,1 2-3-16,0 3 2 0,0 0-4 0,0 2 2 15,-5 0-2-15,-1 3 0 0,0 0 1 0,-6 3 0 16,3 2-1-16,-6 1-1 0,0 0-8 0,-1 3-7 16,-2-3-10-16,0 8-15 0,-21-10-8 15,36 14-27-15,-36-14-32 0,39 15-81 0,-39-15-144 16,22-7-213-16,2 13 73 0,-24-6 474 0</inkml:trace>
  <inkml:trace contextRef="#ctx0" brushRef="#br0" timeOffset="1459.8391">16174 14280 1115 0,'0'0'75'15,"-19"0"-18"-15,19 0-17 0,0 0-2 0,0 0 4 16,0 0 8-16,0 0-2 0,0 0-3 0,0 0-9 16,0 0-9-16,0 0-7 0,0 0-9 0,0 0-3 15,0 0 2-15,0 0 5 0,0 0 6 0,14-18 1 16,5 14 1-16,2-4-1 0,9 0-5 0,2-5-1 15,5 3-8-15,-2-3 0 16,2 3-4-16,-1 0 1 0,-1 1-2 0,1 2 1 16,-6 1-3-16,-2 3 2 0,-6-1-3 0,-3 4-1 15,-19 0 2-15,25 2-2 0,-25-2 3 0,0 0-2 16,0 0 2-16,16 22 1 0,-16-22-1 0,-4 27-2 16,-2-8 2-16,-4 6-4 0,-3 2 6 0,-7 3-6 15,-4 3 7-15,-5 1-6 0,-4 1 5 16,-4 1-8-16,1 2 10 0,0-2-8 0,1 1-2 15,0-2 31-15,1 1-24 0,1-4 27 0,2 1-11 16,3-4-11-16,2-3 6 0,6-3-7 0,1-2 4 16,19-21-3-16,-25 30 1 0,25-30-1 15,0 0-1-15,-12 17-4 0,12-17 1 0,0 0-1 16,0 0 3-16,0 0 4 0,26 9 5 0,-9-8 1 16,2-1 0-16,4-1-1 0,6-2-15 15,4-2 0-15,6 1 0 0,1-5 0 0,4 2 0 16,-1-3 0-16,2 0 0 0,0 1 0 0,-1-1 0 15,-3 0 0-15,0 2 0 0,-3 1 0 0,-1-1 0 16,-2 2 0-16,-3 2 0 0,-4-1 0 0,0 2 0 16,-5 1 0-16,-2 0 0 0,-3 2 0 0,-18 0-5 15,25 0-11-15,-25 0-7 0,0 0-9 0,0 0-13 16,19 2-11-16,-19-2-22 0,0 0-38 16,0 0-108-16,0 0-373 0,0 0 36 15,0 0 268-15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08:06.86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1351 657 39 0,'0'0'18'0,"0"0"-3"0,-4-20 12 0,4 20 8 16,0 0 16-16,0 0 6 0,-6-17 4 0,6 17 2 16,0 0-3-16,-7-18 1 0,7 18 1 0,0 0 3 15,1-19-1-15,-1 19 2 0,0 0-8 16,0 0-10-16,0 0-8 0,0 0-12 0,0 0-4 16,0 0-9-16,0 0-7 0,0 0 5 0,0 0 0 15,0 0 3-15,6 19 4 0,-7-1-2 0,1 9 15 16,-1 0-19-16,-1 0 24 0,0 11-18 0,3-8-19 15,-3 10 33-15,4 1-27 0,-4 2 19 0,3 1 5 16,-3 3-18-16,0 1 11 0,-1 2-17 0,-1 0 13 16,0-2 4-16,2-2-28 0,1-3 27 0,1-7-33 15,1-2 9-15,1-5 7 0,1-6-8 0,2-3 5 16,-5-20-5-16,9 21 0 0,-9-21-1 0,0 0-2 16,0 0 1-16,0 0 4 0,19-5 5 15,-19 5 1-15,3-23 7 0,1 1-7 0,-3-7 3 16,2-3-9-16,-1-6 7 0,1 1 10 15,-1-3-28-15,0 0 28 0,1 1-30 0,-2 2 10 16,0-3 8-16,0 2-6 0,1 0 7 0,0-4-10 16,-1-1 12-16,3-2-13 0,-2 0 10 0,4 3 11 15,1 1-5-15,1 5 6 0,2-1-6 16,2 2-6-16,0 4 1 0,2 1 1 0,1 7-4 16,0 2 1-16,1 4-2 0,1 4 6 0,0 4-4 15,-17 9-2-15,30-9-1 0,-30 9-4 0,28-1 3 16,-28 1 0-16,27 6 0 0,-27-6 1 0,27 21-3 15,-27-21 0-15,25 28 2 0,-13-11-1 0,-1 1 0 16,-2 6-1-16,-3 4-1 0,-1 4-6 0,-3-2-1 16,-2-1 22-16,-2 4-19 0,-4-8-6 15,-2 4 11-15,-1-4-30 0,-2 2 24 16,-3 2 5-16,1-6-2 0,-2-1 5 0,0-2-8 16,15-20 5-16,-30 33-10 0,30-33 6 0,-30 25-2 15,30-25 8-15,-27 17 1 0,27-17 3 0,-18 8 2 16,18-8-2-16,0 0 1 0,0 0 1 0,0 0-2 15,0 0 1-15,0 0 3 0,0 0-1 0,0 0 5 16,0 0 7-16,0 0-5 0,0 0-1 16,0 0-3-16,0 0-6 0,0 0 1 0,0 0 2 15,0 0-1-15,21 4 2 0,-21-4-5 0,26 19 2 16,-10-3-4-16,1 3 3 0,1 2-2 0,0 1 5 16,1 0-6-16,-1 0 4 0,2 1-1 0,-2-2-24 15,5 4-11-15,-6-10-54 0,10 8-42 16,-27-23-83-16,44 20-223 0,-13-1-27 0,-14-19 315 15</inkml:trace>
  <inkml:trace contextRef="#ctx0" brushRef="#br0" timeOffset="413.4741">2124 976 1333 0,'0'0'40'0,"0"0"-38"0,0 0-16 0,0 0 2 0,0 0 12 0,0 0 12 16,21 2 5-16,-21-2 3 0,26 2-2 0,-9-5-4 15,1 2-3-15,2-1-3 0,0-1 3 0,1 1-3 16,-3-1 3-16,0 2 2 0,-1-1-4 16,-17 2 1-16,26-2 0 0,-26 2-1 15,0 0 2-15,18-4 6 0,-18 4 5 0,0 0 7 16,0 0 4-16,0 0-8 0,0 0-7 0,-7-22-12 15,7 22-3-15,-14-21 0 0,14 21 0 0,-18-26-1 16,18 26 2-16,-27-25-6 0,27 25 2 0,-33-16-3 16,14 12 7-16,1 3 5 0,-4 1 0 0,0 2 0 31,-1 2-5-31,0 2-4 0,-2 6 3 16,3 5 9-16,1 2-4 0,0 3 9 0,3 0-8 15,2 1 1-15,2-2-6 0,5 0-1 0,4 0-5 16,2-3 3-16,3-18-10 0,11 31 1 0,-11-31-7 15,32 22-2-15,-5-15-6 0,3-4-6 0,10-1-20 16,-1-9-24-16,14 4-31 0,-12-12-45 0,18 9-58 16,-15-9-60-16,6 1-202 0,10 17 88 0,-21-11 381 15</inkml:trace>
  <inkml:trace contextRef="#ctx0" brushRef="#br0" timeOffset="779.4819">2824 743 1043 0,'-28'7'156'0,"9"10"-55"0,-10 2-20 0,10 3 1 15,-9 1-6-15,7 0-10 0,-6 2-18 16,4 3 1-16,-5-1-12 0,6 2 4 0,-1-4-10 16,5-1-3-16,3-3-9 0,7-1-4 0,8-20-12 15,-7 32 2-15,7-32-6 0,8 18-1 0,-8-18 0 16,24 12 1-16,-5-7-2 0,1-4 2 0,7-1 0 15,1-5-1-15,2-4 2 0,2-2-2 16,2-5 2-16,-2-1-1 0,2-1 1 0,-4 2 0 16,-4 0 3-16,-3 1-9 0,-5-1 6 0,-2-1-2 15,-4 0 1-15,-12 17-3 0,18-25 3 0,-18 25-5 16,6-18 2-16,-6 18 2 0,0 0 2 0,0 0-3 16,0 0 3-16,0 0 0 0,-21-15-9 15,21 15 0-15,0 0-1 0,-21 15 0 16,21-15 7-16,-16 23 4 0,9-6 0 0,-2 1-2 15,2 1-7-15,0-2-4 0,2 2-13 0,5-19 3 16,-6 34-22-16,6-34-5 0,6 32-37 0,-6-32-33 16,17 25-76-16,-17-25-93 0,17 15-214 0,10 1 54 15,-27-16 448-15</inkml:trace>
  <inkml:trace contextRef="#ctx0" brushRef="#br0" timeOffset="1003.9887">3293 884 1286 0,'-29'11'105'0,"9"5"-36"0,-5-4-6 16,7 8 3-16,-6-2-12 0,10 3-9 0,-7 2-14 16,7 1-4-16,-1 3-14 0,5-1 0 15,5-1-10-15,5-2 0 0,3-7-8 0,-3-16 1 16,17 28-14-16,-17-28-2 0,39 18-16 0,-15-18-15 15,14-1-39-15,-7-18-56 0,24 2-94 0,-17-12-177 16,8-5-86-16,14 9 256 0</inkml:trace>
  <inkml:trace contextRef="#ctx0" brushRef="#br0" timeOffset="1222.7107">3850 249 1209 0,'0'0'304'15,"-29"18"-253"-15,11-1-23 16,4 9 10-16,-2 0 3 0,5 9-5 0,-3 8-3 16,2 6-15-16,-2 6-5 0,3 6 2 0,-1-1-7 15,2 1-14-15,2 1 9 0,1-3-11 0,2 0-6 16,1-5 10-16,5-2-27 0,-1-9-1 0,6 2-21 16,-4-8-11-16,10 3-25 0,-11-12-34 0,16 5-83 15,-16-15-91-15,0-1-215 0,18 6 155 0,-19-23 357 16</inkml:trace>
  <inkml:trace contextRef="#ctx0" brushRef="#br0" timeOffset="1597.7207">3472 795 1602 0,'0'0'55'0,"0"0"-38"16,-16 20-15-16,16-20 5 0,0 0 6 0,21 15 10 15,-21-15 2-15,35 9 1 0,-11-9-2 0,8 2-4 16,3-7-7-16,5-1-7 0,2-3-4 0,-1-3-5 16,2 1 4-16,-2-1-9 0,1 1-2 0,-3 0-19 15,1 2-7-15,-5-3-8 0,2 4-7 0,-5 0-6 16,4 4-14-16,-9 1 17 0,3 1-46 16,-30 2 21-16,39 0-28 0,-39 0 14 15,21 5 16-15,-21-5-5 0,0 0 42 0,0 0-3 16,4 32 55-16,-8-15 38 0,-4 3 35 0,4 4 17 15,-9-6 7-15,9 9-4 0,-8-6-20 0,7 5-14 16,-5-3-21-16,4 4-2 0,-4 1-15 0,4-1 7 16,-3 2-11-16,2 1-4 0,1-1-13 0,3-2-1 15,0 1-11-15,2-5 3 0,2-1-3 16,0-4-40-16,-1-18 21 0,10 22-50 0,-10-22-5 16,17 9-31-16,4-2-109 0,-21-7-147 0,13-21-176 15,10 13 235-15,-20-20 302 0</inkml:trace>
  <inkml:trace contextRef="#ctx0" brushRef="#br0" timeOffset="1722.7624">4105 545 1227 0,'-7'17'39'0,"7"-17"-63"0,-10 17-24 0,10-17-29 15,0 18-63-15,0-18-59 0,14 21-150 0,-14-21-68 16,22 29 406-16</inkml:trace>
  <inkml:trace contextRef="#ctx0" brushRef="#br0" timeOffset="1988.3759">4372 745 1097 0,'-3'24'206'0,"-5"0"-154"16,4-2 5-16,-6-1 6 0,6 4 7 0,-7-1-15 15,4 2-4-15,-2-2-16 0,5-1 1 0,-1 0-14 16,4 1-3-16,1 0-13 0,4 2 2 15,-1-2-10-15,3 0 9 0,0-3-7 0,3-3 0 16,-9-18 3-16,18 25 2 0,-18-25 4 0,21 16 5 16,-21-16-5-16,23 5 4 0,-23-5 7 0,23-8 4 15,-23 8 6-15,18-17-6 0,-18 17-4 0,16-31-12 16,-7 7 2-16,0-3-9 0,0 2 3 16,-1-4-7-16,0 3 3 0,-2 0-11 0,1-1 0 0,-2-3-22 15,4 1-13-15,-6-9-36 16,12 9-39-16,-12-14-72 0,23 5-151 0,-11 18-232 15,-1-6 34-15,13 20 529 0</inkml:trace>
  <inkml:trace contextRef="#ctx0" brushRef="#br0" timeOffset="2378.9924">4701 987 1199 0,'28'10'111'16,"-28"-10"-56"-16,27 6 10 0,-10-8 6 0,9 2-7 15,-5-4-18-15,6 0-10 0,-1-2-3 16,4 0-5-16,-1-3-4 0,2 0-9 0,-5-1-3 16,0-3-8-16,-4-1 4 0,-3 1-6 0,-2 0 6 15,-17 13-2-15,24-26 7 0,-24 26-1 0,12-25 6 16,-12 25-4-16,-3-24 1 0,3 24-2 0,-17-26 1 15,17 26-7-15,-25-19 4 0,8 13-1 0,-3 4 1 16,1 2 3-16,-6-2 0 0,1 10 1 16,-3 1 1-16,-1 8-1 0,2 4-8 15,-1 1 6-15,3 3-8 0,3 3 7 0,0 0-7 16,5-1 1-16,3 0-6 0,4-5 0 0,6-2 0 16,3-2 0-16,0-18-3 0,17 32-1 0,-17-32-3 15,35 22-2-15,-6-16-8 0,7-9-7 0,10 1-18 16,4-11-26-16,15 2-79 0,-11-16-197 0,15 7-290 15,3 4 20-15,-9-5 481 0</inkml:trace>
  <inkml:trace contextRef="#ctx0" brushRef="#br0" timeOffset="3269.6479">6024 619 1107 0,'0'0'46'16,"0"0"-38"-16,-19-3 0 0,19 3 18 0,0 0 19 16,-23 18 10-16,23-18-4 0,-27 38 25 0,9-15-22 15,4 3 18-15,-5 2-29 0,4-3-45 0,-3 4 30 16,4 5-33-16,-2 0 27 0,2 2 7 0,-1-1-12 15,1-1 5-15,-2-1-8 0,4-1 5 0,-1 0-6 16,3-2 4-16,4-7-8 0,2-5-2 16,4-18-7-16,0 21-1 0,0-21-4 0,0 0 4 15,0 0-2-15,0 0 2 0,21 0 3 0,-21 0 1 16,17-20 4-16,-5 0-3 0,3-6 4 0,1-6-10 16,-1-7 9-16,0 1-14 0,-2 2 13 0,-2-3-13 15,-1 3 12-15,-3-1-8 0,-2 0 12 16,-2 4-9-16,0 1 4 0,-1 2 10 0,0 2-14 15,-1-5 8-15,-1 7-7 0,-1 3 2 16,1 23-6-16,-1-20 9 0,1 20-2 0,0 0 4 16,0 0-1-16,0 0-2 0,0 0-6 0,0 0-2 15,1 21 6-15,1-4-2 0,5 5 0 0,0 2 2 16,3-2-3-16,2-5-15 0,-12-17 31 0,29 21-29 16,-8-12 14-16,2-5 0 0,2 3-14 0,8-6 14 15,2-1 2-15,5 0 4 0,2-8-33 0,2-3 45 16,-1-4-16-16,2-5 7 0,-4-3 19 15,-5-3-30-15,-6 0 1 0,-5 1 3 0,-7 1-1 16,-5 7-5-16,-3 0 5 0,-10 17 5 16,10-18 1-16,-10 18 5 0,0 0 0 0,0 0-1 15,0 0 1-15,0 0-6 0,0 0-3 0,0 0-1 16,-18 15-4-16,11 3 2 0,-1 10-2 0,-2 12 6 16,-2 3-1-16,0 4-16 0,0 3 12 0,1-1-14 15,1 2 0-15,3-4 9 0,3-3-19 16,2-3 2-16,5-1-22 0,0-4-3 0,8 1-26 15,-4-11-9-15,14 4-27 0,-21-30-74 0,37 39-136 16,-4-16-210-16,-15-16 30 0,18 10 499 0</inkml:trace>
  <inkml:trace contextRef="#ctx0" brushRef="#br0" timeOffset="3660.3023">6617 980 1627 0,'-14'20'37'0,"14"-20"-19"0,8 17-7 15,-8-17 11-15,21 15 9 0,-21-15 3 16,33 7-2-16,-7-8-7 0,3-4-1 0,5-4-11 16,5-2-5-16,4-2-6 0,-2-3-1 15,0-2-2-15,1-1 5 0,-5 0-5 0,-1-2 4 16,-4 3-6-16,-7 1 4 0,-6-1-5 0,-19 18 4 15,23-26 1-15,-23 26 4 0,5-17 3 0,-5 17 1 16,-11-16-5-16,11 16 3 0,-22-14-6 16,4 13 1-16,-1 0 2 0,-8 3-1 0,1 1 4 15,-3 3-2-15,1 8 2 0,-1-2 1 0,2 9 3 16,-1 2-3-16,2-1 3 0,-1 5-5 0,4-1 6 16,3-2-10-16,6-1 7 0,4-1-10 0,5-3 2 15,5-1-2-15,5 0 2 0,5 1-5 0,4-3 6 16,6 0-9-16,4-5-4 0,5-2 0 0,5-6-3 15,6-4-8-15,4-6-4 16,7-4-11-16,2-7-13 0,5-4-27 0,-8-6-44 16,15 4-82-16,-22-12-120 0,7 7-241 0,7 4 46 15,-22-7 491-15</inkml:trace>
  <inkml:trace contextRef="#ctx0" brushRef="#br0" timeOffset="3863.4028">7691 281 1376 0,'-38'25'175'16,"16"8"-97"-16,-7 4-18 0,8 7 6 0,-7 3-4 16,5 10-13-16,-4 3-9 0,2 3-26 0,3 0 2 15,2-3-13-15,5-6 0 0,5 0 5 16,1-6-8-16,4-3 6 0,4-1-16 0,2-6 5 16,6-1-20-16,-3-7 0 0,6-1-21 0,-3-6 2 15,9-3-14-15,-16-20-37 0,26 28-33 16,-26-28-87-16,17 4-118 0,-17-4-177 0,0 0 49 15,18-3 461-15</inkml:trace>
  <inkml:trace contextRef="#ctx0" brushRef="#br0" timeOffset="4050.9062">7284 732 1614 0,'-23'-2'115'0,"23"2"-67"15,0 0-21-15,0 0-55 0,0 0 34 16,0 0 13-16,23 16-14 0,-23-16 13 0,37 26-16 15,-9-18 1-15,3 3-3 0,5-4 0 0,3 2 0 16,-1-1-11-16,4-2-13 0,-2-3-21 0,9-1-26 16,-9-4-30-16,13 3-53 0,-17-7-60 0,17 8-104 15,-8 7-179-15,-12-8 104 0,16 15 393 16</inkml:trace>
  <inkml:trace contextRef="#ctx0" brushRef="#br0" timeOffset="4416.3061">8003 813 1443 0,'-32'1'108'0,"12"1"-35"0,-11 2-2 0,5 6-9 16,-8-2-8-16,2 8-5 0,-2 0-13 15,2 4 2-15,-1 3-13 0,4 2 3 0,-1 2-12 16,1 0 3-16,2 3-7 0,5 0-1 0,6-1-9 16,4 0-2-16,7-6 0 0,3-1 0 0,4-3 0 15,-2-19 0-15,18 29 0 0,-18-29-8 0,33 20 16 0,-11-14-8 16,5-6 0-16,1-5 0 0,1-5-1 15,0-4 2-15,2-4-1 0,-2-3 0 0,-1-2 0 16,-3-2 0-16,-2-1 0 0,-2-2 0 16,-4 4 0-16,-2-1 0 0,-3 4 0 0,-5-1 0 15,-1 4 0-15,-6 18 0 0,4-27 0 0,-4 27 0 16,0 0 0-16,-1-17 0 0,1 17 0 0,0 0 0 16,0 0 0-16,0 0-3 0,0 0-1 0,-12 29-2 15,8-10 2-15,0 5 7 0,1-1-7 0,0 1 5 16,4-2-15-16,1 0-1 0,4 0-3 15,1-3-6-15,3-2-2 0,-10-17 2 0,30 24-13 16,-13-18 2-16,7-1-19 0,-3-10-9 16,10 0-23-16,-8-14-36 0,14 4-76 0,-15-15-113 15,5 2-218-15,12 7 56 0,-16-13 473 0</inkml:trace>
  <inkml:trace contextRef="#ctx0" brushRef="#br0" timeOffset="4585.9425">8581 325 1573 0,'-25'22'116'0,"12"2"-47"0,-9 0 0 0,5 15-6 16,-8 1-15-16,1 11-4 0,-2 11-14 0,1 0 5 15,3 1-35-15,3-1 0 0,3-10 0 0,5 0 0 16,4-4-11-16,5-7-2 0,4 2-28 0,-1-7-20 16,13 3-75-16,-12-13-27 0,25 11-174 15,-4-6-271-15,-6-7 50 0,12 9 440 0</inkml:trace>
  <inkml:trace contextRef="#ctx0" brushRef="#br0" timeOffset="5119.1819">9589 629 1264 0,'0'0'242'16,"0"0"-188"-16,0 0-47 0,0 0-15 0,2 17 2 16,-2-17 9-16,-1 24 10 0,1-5 33 0,-7 12-32 15,1-1-12-15,-4 7 9 0,0 6-33 16,1-5 40-16,1 3 7 0,0-1-17 0,0-1 8 16,2 1-14-16,0-3 5 0,0 0-9 0,4-3 3 15,-1-2-11-15,2-5-41 0,5-1 2 16,-5-9-57-16,11 4-29 0,-10-21-41 0,13 19-80 15,-13-19-20-15,0 0-172 0,23 11 261 0,-23-11 187 16</inkml:trace>
  <inkml:trace contextRef="#ctx0" brushRef="#br0" timeOffset="5291.0291">9499 1022 969 0,'-18'-18'273'0,"18"18"-118"16,-37-16-34-16,37 16-14 0,-23-5-7 0,23 5-16 15,0 0-17-15,0 0-22 0,0 0-17 16,0 0-12-16,0 0-10 0,0 0-5 0,0 0-1 15,0 0-5-15,0 0 3 0,0 0 3 0,30 9-2 16,-5-6-7-16,5 1-9 0,3-5-13 0,8 0-23 16,0-6-17-16,12 3-47 0,-8-15-62 0,26 11-138 15,-7 1-256-15,-4-5 45 0,15 12 456 16</inkml:trace>
  <inkml:trace contextRef="#ctx0" brushRef="#br0" timeOffset="5864.3336">10540 589 1462 0,'-22'8'105'0,"22"-8"-70"0,-29 8 3 0,29-8 14 0,-27 8 2 15,27-8-10-15,-22 17-8 0,22-17-13 0,-22 33-8 16,13-10 4-16,-2-3 3 0,2 6-32 0,-1 5 15 15,2 4-10-15,-2 4 2 16,4 3 24-16,-1-4-12 0,2-2 8 0,-1 1-15 16,2-1 11-16,2-3-10 0,2-1 4 0,2-4-7 15,2-3 3-15,3-7-2 0,3-1-28 0,-10-17 24 16,24 23-26-16,-24-23 26 0,32 7 0 0,-14-9 2 16,0-5 30-16,2-7-30 0,2-3 32 0,-1-6-26 15,3-6-7-15,-1-4 8 0,0-4-12 16,-1 0 12-16,-2-1-12 0,0 2 10 0,-4-1-10 15,-3 4 4-15,-1-2-6 0,-2 0 6 0,-2 6 19 16,1 1-8-16,-1 6 10 0,-8 22-12 0,13-24-6 16,-13 24-2-16,0 0 1 0,0 0-4 0,0 0-3 15,0 0 0-15,0 0 29 0,7 25-29 16,-5-4-19-16,1 3 17 0,-1 6-34 0,1 7 34 16,-1 1 20-16,-1 1-10 0,3-1 4 15,-2-2-6-15,3-1 7 0,3-1-12 0,-1-2 12 16,4 0-9-16,2-7 6 0,2-5 0 0,1-3 3 15,-16-17-5-15,31 20-31 0,-14-14 32 0,0-5 0 16,-17-1 4-16,33-8 33 0,-33 8-31 0,30-24-4 16,-13 4 8-16,-2-4-11 0,-2-6 8 0,2-3-9 15,-3-2 6-15,0-1-12 0,2-2 6 0,-3 1-7 16,0-2 1-16,-2-4-3 0,1 4-20 16,-1-1 24-16,2 1-14 0,-3 4 0 0,3 1-4 15,-4 2-39-15,8 3-12 0,-13 7-33 16,14 4-27-16,-16 18-70 0,17-17-92 0,-17 17-138 15,10 30-39-15,12 2 378 0</inkml:trace>
  <inkml:trace contextRef="#ctx0" brushRef="#br0" timeOffset="6301.8708">11570 903 1037 0,'-18'-10'321'0,"-1"12"-206"0,-11-4-20 16,8 6-2-16,-11 1-8 16,7 2-15-16,-7 4-16 0,5 1-8 0,0 3-13 15,3 3 3-15,0 0-13 0,3 4 4 0,3 0-15 16,2-2-12-16,4 1 0 0,6-2 0 0,3-1 0 16,6-1 0-16,-2-17 0 0,9 31 0 0,-9-31 0 15,24 24 0-15,-7-17 0 0,2 0 0 0,5-4 0 16,2-5 0-16,1-2 0 0,2-5 0 15,0-1 0-15,1-4 0 0,1-4 0 0,-3-3 0 16,-1-2 0-16,-3-2 0 0,-2 3 0 0,-2-3 0 16,1 2 0-16,-4 0 0 0,-1-3-4 15,-4 1-9-15,1 1 5 0,-3-2-4 0,1 6 6 16,-11 20-2-16,12-27 8 0,-12 27-2 0,0 0 6 16,0 0 1-16,0 0 0 0,0 0-1 0,0 0-6 15,0 0 4-15,-12 36-5 0,6-9 9 16,-2 1-6-16,-1 3 9 0,1-3-10 0,0 0 3 15,3-1-4-15,4-4 3 0,2-4-3 0,4 0 1 16,-5-19-8-16,21 26-2 0,-4-15-10 0,2-9-6 16,7-2-12-16,-1-11-25 0,11-1-28 0,-7-13-28 15,17 0-70-15,-19-12-119 0,13 3-244 0,6 5 30 16,-17-8 461-16</inkml:trace>
  <inkml:trace contextRef="#ctx0" brushRef="#br0" timeOffset="6504.9784">12177 293 1593 0,'-10'40'124'0,"-13"1"-57"0,7 7-6 15,-9 8 1-15,6 7-9 0,-5 7-10 0,1-3-37 16,3-1 7-16,5-1-15 0,1-11-4 16,6 3 14-16,3-7-13 0,1-4 6 0,4-5-12 15,0-2 5-15,3-2-22 0,-2-7-28 0,4 1 9 16,-4-12-42-16,8 0-1 0,-9-19-42 0,10 17-93 15,-10-17-69-15,0 0-266 0,0 0 84 16,-8-20 473-16</inkml:trace>
  <inkml:trace contextRef="#ctx0" brushRef="#br0" timeOffset="6708.1033">11892 655 1789 0,'0'0'62'0,"0"0"-31"0,-19 25 2 0,19-25 5 15,0 0-1-15,0 23-6 0,0-23-10 0,13 17-16 16,-13-17-12-16,33 8-12 0,-11-7 3 16,5-3-4-16,4 3 20 0,5-2-2 0,4 4-12 15,5 1 17-15,-3-4-22 0,6 0-14 16,-11-5-31-16,13 0-84 0,-16-3-69 0,19 4-132 16,-8 7-233-16,-16-2 117 0,13 5 371 0</inkml:trace>
  <inkml:trace contextRef="#ctx0" brushRef="#br0" timeOffset="7317.4939">12370 915 1365 0,'0'0'234'0,"-22"26"-160"16,22-26-20-16,-12 18 0 0,12-18-10 0,0 0-13 16,0 18-9-16,0-18 0 0,17 11-6 15,-17-11 2-15,31 4-2 0,-12-6-7 16,4-2 0-16,4-1-3 0,2-4-5 0,0 0-1 15,2-3 5-15,-3-3-7 0,0 1 3 0,-4 0-2 16,-1 0-2-16,-2-2-6 0,-2 3-1 0,-2-7-6 16,-2 3 4-16,-7-3 0 0,0-1 3 0,-6 2 3 15,-2 1-18-15,0 18 41 0,-9-32-6 0,9 32 6 16,-21-26 10-16,4 9-30 0,0 11 0 0,-3 1 4 16,-1 5 0-16,-2 8 6 0,-2 3-4 15,-3 9 32-15,-5-2-33 0,1 6-18 0,-2 3 18 16,4 3-30-16,2 4 42 0,5 2 13 0,3-5-12 15,6 1 3-15,5-2-7 0,6-2 1 16,5-4-12-16,4-1 0 0,6-4 0 0,4 1 0 16,5-6 0-16,7-3 0 0,3-6 0 0,6-5 0 15,2-5 0-15,1-2 0 0,1-3 0 0,3-5 0 16,0 0 0-16,1-3 0 0,-5 1 0 16,-2 1 0-16,-6 2 0 0,-5 0 0 0,-4 2 0 15,-4 1 0-15,-19 11 0 0,26-13 0 0,-26 13 0 16,0 0 0-16,0 0 0 0,0 0 0 0,0 0 0 15,0 0 0-15,0 0 0 0,-8 23 0 0,-3-4 0 16,-3 6 0-16,-1 4 0 0,-1 0 0 0,1 2 0 16,3-1-6-16,1-3 1 0,1-4-22 15,4-1 24-15,1-3-29 0,5-19 25 16,-3 27 6-16,3-27-2 0,0 0 4 0,0 0-1 16,0 0 5-16,0 0 5 0,0 0 2 0,0 0 2 15,0 0-3-15,18-28 0 0,-9 5 9 0,0 0-20 16,2-3 0-16,-1 0 0 0,1 0 0 0,0-1 0 15,0 1 0-15,1 2 0 0,1 5 0 0,1-1 0 16,0 3 0-16,3 4 0 0,-17 13 0 16,32-28 0-16,-14 16 0 0,2 4 0 0,5-2 0 15,3 3 0-15,4 0-3 0,8-1-47 0,-2-1-37 16,19 5-107-16,-18 2-304 0,19-3-154 0,7 8 90 16</inkml:trace>
  <inkml:trace contextRef="#ctx0" brushRef="#br1" timeOffset="11591.0547">1527 1648 422 0,'0'0'84'0,"0"0"-8"16,0 0 3-16,-10-19 6 0,10 19 1 0,0 0-10 15,0 0-11-15,0 0-22 0,0 0-12 0,0 0-15 16,0 0-9-16,0 0-7 0,0 0-4 0,0 0 1 16,0 0 1-16,0 0 2 0,0 0 1 0,22-6 0 15,-22 6 1-15,22-2 1 0,-22 2-1 16,26-4 0-16,-26 4 0 0,30-5 0 0,-30 5 0 15,34-2 1-15,-34 2 0 0,34 0-3 0,-15 0 0 16,-1 1-1-16,0 0 0 0,1 4 0 16,0-1 2-16,0 3-1 0,2 0 1 0,-2 2-1 15,2-1 1-15,2 3-2 0,-1-1 2 0,2 0-2 16,3 3 4-16,-1-4-3 0,4 2 2 0,0-2-3 16,3-1 4-16,4-3-2 0,2 1 4 15,2-2 9-15,5-1 4 0,3-2 4 0,3 1 1 16,2-2-8-16,3 0-2 0,1-2-5 0,3 2-1 15,0 0-2-15,1 2 0 0,0-2-2 0,1 2-1 16,2 0-7-16,-1 2 2 0,0-2-2 0,2 2 0 16,1 1 5-16,1 0 0 0,0 0 0 0,3-1 1 15,-3 1-1-15,2-2 3 0,1 0-3 16,3 0 2-16,1-1-1 0,2 1-2 16,1-1 1-16,1-2 2 0,0 0-1 0,1-1 4 15,2 0 3-15,0 1 4 0,2-4 2 0,3 4-4 16,-2-1-2-16,-1 1-4 0,0 0 3 0,-3 0 0 15,2 1-2-15,-2 0 1 0,1 2-6 0,-1 0 0 16,2 1-1-16,-4-1 0 0,-2 1 0 0,0-1 1 16,0 0-1-16,2 2 2 0,0-3-2 15,1 1 0-15,1-2-1 0,-1-1 1 0,3 1 0 16,-1-2 1-16,2 0 1 0,1-3 0 0,2 1 1 16,-1-2-2-16,2-1 2 0,-1 0-2 0,0 0 5 15,0 1 1-15,-2-1 3 0,4 1 1 16,-5-2 0-16,4 1-1 0,-6 1-1 0,0-1-3 15,0 1-1-15,-1 0-3 0,0 1 0 0,1 1-1 16,-5 0 0-16,0 3 1 0,-3 0-1 16,-4 2-1-16,1-2-8 0,0 1-2 0,-2 1 0 15,2 1 2-15,-2-2 8 0,0 1 1 0,1 1 0 16,-1-2-1-16,-1 0 1 0,0 1 1 0,0 1 1 16,0-1-1-16,1 0 0 0,-1-2-2 0,0 1 0 15,1 0 0-15,0 0 0 0,-2-1 1 0,4-2 6 16,-1 1 1-16,1-2 0 0,2-1-2 0,-1 2-6 15,-2-3-1-15,2 3 3 0,-3-2-2 16,0 1 2-16,1-2 0 0,-3 1 0 16,1-1-2-16,-3 2 1 0,1-2-1 0,0 0 1 15,-4 0-1-15,1 0 1 0,-2 0-1 0,0 1 3 16,-1-4 0-16,1 3-1 0,-1-2 0 0,-2 2-1 16,1 1-1-16,-1-2 2 0,2 1-1 0,-3-3 5 15,0 5 5-15,-4-6 4 0,1 6 1 16,-1-3-1-16,0 1-5 0,-2 0-1 0,-1 0-3 15,-3 0-1-15,-1 0-2 0,-1 2 1 0,-1 0-2 16,-3 2 0-16,0-1 0 0,-4 1-1 0,0-1 0 16,-2 1 1-16,-2 0-2 0,0 1 1 0,-2 0 1 15,1 0 2-15,0 0 0 0,-2 1 0 0,0 0-1 16,1 1-1-16,-1-1-1 0,-1 0 0 16,2-1 0-16,-3 2-1 0,1 0 1 15,-1-1 0-15,0 0 0 0,-3 0 0 0,1 0 1 16,-4 2-1-16,-1-1 1 0,-3 0 0 0,-18-2-1 15,30 4 1-15,-30-4-2 0,22 4 0 0,-22-4 2 16,17 5-2-16,-17-5 2 0,0 0-1 0,20 5 1 16,-20-5-1-16,0 0 0 0,21 3 1 0,-21-3-2 15,17 1 1-15,-17-1-1 0,20 0 0 0,-20 0 0 16,22-2 1-16,-22 2 0 0,22-4-2 16,-22 4 2-16,23-4-2 0,-23 4 0 0,20-6 3 15,-20 6-4-15,19-8 4 0,-19 8-2 16,0 0 2-16,23-7 0 0,-23 7 0 0,0 0 0 15,0 0 0-15,0 0 0 0,0 0-1 0,0 0 1 16,17-10-1-16,-17 10-1 0,0 0 1 0,0 0 0 16,0 0-1-16,18-3 0 0,-18 3 0 15,17-3 0-15,-17 3 1 0,27 3-1 0,-27-3 0 16,30 7 0-16,-30-7-1 0,32 5 2 0,-32-5-1 16,30 7 0-16,-30-7-1 0,26 7 2 0,-26-7 0 15,25 8 1-15,-25-8-1 0,28 4 0 0,-28-4 1 16,27 4 0-16,-27-4 6 0,28 0 11 0,-28 0 3 15,29-1 5-15,-29 1 0 0,31-5-9 0,-31 5 0 16,34-7-4-16,-34 7-1 16,33-9-4-16,-33 9-2 0,30-8-2 0,-30 8-2 15,28-9-2-15,-28 9 1 0,21-7-2 0,-21 7 0 16,0 0 0-16,0 0-1 0,0 0-3 0,0 0-11 16,0 0-14-16,0 0-26 0,0 0-24 0,0 0-45 15,0 0-69-15,-4 18-99 0,4-18-191 0,-20 11 143 16,20 7 341-16</inkml:trace>
  <inkml:trace contextRef="#ctx0" brushRef="#br2" timeOffset="15099.3356">1108 2414 506 0,'18'-17'90'0,"-8"-2"-29"0,-4 2-4 0,3 0 12 15,-5 0 8-15,-4 17 3 0,6-27-3 16,-6 27-22-16,-2-22-13 0,2 22-10 0,-12-19-6 16,12 19-5-16,-20-14-1 0,20 14-4 0,-25-9-1 15,25 9-2-15,-35-4 1 0,17 6 4 0,-6-1 6 16,2 4 4-16,-6 0 4 0,4 4 3 0,-7 0-3 16,3 8 5-16,-3-3-6 0,2 9 2 0,-4-1-8 15,1 5 0-15,0-1-10 0,1 4 5 0,-1 2-10 16,2 3 8-16,-1 1-7 15,7 2 7-15,2-1 10 0,5 3-31 0,4-2 23 16,6 0-30-16,5 1 7 0,7-2 8 0,6 0-9 16,6-2 8-16,5-3-8 0,5 0 8 0,6-6-8 15,4 0 6-15,6-6-5 0,4-5 4 0,3-4-1 16,2-6 2-16,3-7 0 0,1-4 1 0,0-6 1 16,1-5 1-16,-3-8 7 0,-2-3-6 15,-3-4 8-15,-6-5-8 0,-1-1 4 0,-7-5-10 16,-5-2 8-16,-3-2-12 0,-6-1-9 0,-4 1 23 15,-7 1-26-15,-4 3 26 0,-10 6-7 0,-6 3-5 16,-5 4 8-16,-7 3-6 0,-5 3 4 0,-2 4-5 16,-4 0 4-16,-2 3-5 0,-3 4 3 15,0 2-5-15,1 4 0 0,0 4-3 0,4 3-4 16,3 3-3-16,7 2-3 0,3-2-8 16,20-3-19-16,-22 14-27 0,27 5-41 0,-5-19-41 15,17 22-55-15,-17-22-72 0,25 2-188 0,12 14 100 16,-14-29 368-16</inkml:trace>
  <inkml:trace contextRef="#ctx0" brushRef="#br2" timeOffset="15614.9441">1819 2172 1234 0,'0'0'54'15,"-18"-19"-26"-15,18 19-2 0,0 0 11 0,-18-9 16 16,18 9-1-16,0 0-3 0,-24-5-15 0,24 5-16 15,0 0-11-15,0 0-3 0,-20 26 0 0,20-26 4 16,-11 36-5-16,5-8 7 0,0 3-3 16,1 8 9-16,-1 1-9 0,1 3 10 0,-1 1-11 15,0 0 10-15,0 0-10 0,1 2 10 0,-3-1 11 16,2 1-27-16,-1-5 25 0,0 1-28 0,2-5 4 16,0-5 6-16,3-3-7 0,0-4 3 15,2-6-4-15,2-2 2 0,-2-17-2 0,5 20 1 0,-5-20-2 16,0 0 3-16,0 0-2 0,0 0 3 15,0 0 3-15,18-4-1 0,-18 4 7 16,9-19-4-16,-9 19 0 0,14-32-5 0,-8 11 1 16,2 1-4-16,1-3 5 0,1 0-4 0,-1 0 3 15,1 2-6-15,0 1 5 0,1 1-6 0,-11 19 4 16,25-27-4-16,-25 27 1 0,27-19-3 0,-27 19 2 16,28-6-1-16,-28 6 2 0,29 8 0 0,-29-8 0 15,31 18 2-15,-31-18-3 0,29 26 3 0,-15-9-3 16,-14-17 2-16,26 34-4 0,-15-16 5 15,-3 2-4-15,-1-2 4 0,-3-1-2 0,-4-17 4 16,2 30-1-16,-2-30 4 0,-10 31-2 0,1-14 5 16,-5 0-2-16,-3 0 4 0,-4-1-4 15,-2 0 1-15,-4-2-5 0,-1 0 1 0,-1-2-4 16,-3-3 0-16,4 0-8 0,-1-6-5 0,6 2-10 16,1-6-9-16,22 1-21 0,-30-8-24 15,30 8-40-15,-11-21-57 0,11 21-7 0,10-30-43 16,3 4-232-16,16 17 60 0,-14-24 387 0</inkml:trace>
  <inkml:trace contextRef="#ctx0" brushRef="#br2" timeOffset="15989.9604">2318 2617 1290 0,'0'0'104'0,"0"0"-43"16,-20-20-7-16,20 20 3 0,0 0-2 0,0 0-12 15,-17-3-12-15,17 3-7 0,0 0-7 0,-20 6-4 16,20-6-4-16,0 0-3 0,-27 16 1 0,27-16-14 16,-27 23 33-16,27-23-28 0,-29 30 30 0,29-30-13 15,-26 33-7-15,26-33-1 0,-20 29-7 16,20-29 3-16,-13 24-5 0,13-24 2 0,-1 17-2 16,1-17-1-16,6 17-1 0,-6-17 0 0,0 0-1 15,28 20 0-15,-28-20-2 0,32 8-1 16,-11-7 0-16,-1 0-2 0,5-1 3 0,-1 0 2 15,-2 0 1-15,1 0 6 0,-6 2-3 0,-17-2 1 16,23 3 0-16,-23-3-2 0,0 0 1 16,0 0 0-16,0 0-1 0,2 24 2 0,-2-24-2 15,-12 28 3-15,0-10-3 0,-4 3 4 0,-4 0-8 16,-2 1 1-16,-1 2-7 0,0-2-1 0,2 0-13 16,0-5-3-16,7 2-20 0,14-19-17 0,-20 28-33 15,20-28-47-15,-6 21-71 0,6-21-67 0,0 0-180 16,0 0 112-16,0 0 352 0</inkml:trace>
  <inkml:trace contextRef="#ctx0" brushRef="#br2" timeOffset="16724.3651">2468 2860 974 0,'0'0'198'15,"0"0"-153"-15,-6 20-14 0,6-20 6 0,0 0 5 16,0 0-2-16,27 10-3 0,-27-10-1 0,26-1 1 16,-26 1-1-16,39-11-8 0,-16 0-4 0,2 2-8 15,-3-3-3-15,1 2-8 0,-3-2 0 16,-2 1-3-16,-18 11 8 0,29-22 2 0,-29 22 5 16,18-18 2-16,-18 18 1 0,6-17-1 15,-6 17 0-15,0 0-2 0,-6-24-3 0,6 24-5 16,0 0-1-16,-26-22-4 0,26 22 0 0,-27-9-5 15,27 9 0-15,-33-5-1 0,14 5 0 0,2 2 2 16,-3 3 1-16,2 2 2 0,-2 4-2 0,2 2 5 16,0 2-1-16,2 4 5 0,1 1-4 0,3 1 3 15,3 2-6-15,3-1 2 0,1 0-7 0,5-2 5 16,2-1-6-16,5-1 3 0,4-1-2 16,-11-17 1-16,33 26 0 0,-10-17 2 0,4-3-2 15,2-3 2-15,4-3 1 0,1-3-1 16,3-3 4-16,-1-3 2 0,2-3 2 0,2-1 1 15,-5-4 1-15,0 1-3 0,-2-1 2 0,-4 0-7 16,-3 3 3-16,-4-1-4 0,-5 2 1 0,-17 13-2 16,23-23 2-16,-23 23-4 0,11-17 4 0,-11 17-1 15,0 0 2-15,0 0-2 0,0-17 1 16,0 17-2-16,0 0-5 0,0 0-4 0,0 0-4 16,-23 16-3-16,23-16 1 0,-20 30 6 0,8-6 0 15,-2 4 8-15,-1 2-4 0,3 1 6 0,0-1-6 16,3-5 6-16,2-1-6 0,2-4 4 0,3-3-3 15,2-17 3-15,1 24-2 0,-1-24 2 0,0 0-2 16,0 0 1-16,0 0 3 16,19 2 2-16,-19-2 7 0,14-19 2 0,-5 1 6 15,4-5-6-15,-2-9 4 0,2 0-9 0,-2-3 7 16,0 0-4-16,-3 1 6 0,0 1-8 0,-2 0 3 16,0 0-8-16,0 0 1 0,0 1-7 0,-1 3-13 15,1 5 23-15,-1 5-23 0,-5 19 27 0,9-25-9 16,-9 25 1-16,0 0 1 0,0 0-3 0,0 0 1 15,0 0-1-15,22 0-1 0,-22 0 1 16,21 10 1-16,-21-10-12 0,29 15 10 0,-12-7-9 16,-1 1 22-16,6-1-13 0,0 0 14 0,2-1-15 15,3-2-1-15,0-2-2 0,1-2-4 0,1-1-7 16,2-1-9-16,0-5-18 0,4 1-23 16,-6-8-26-16,14 13-92 0,-21-27-121 0,17 14-281 15,-5 1 17-15,-14-13 434 0</inkml:trace>
  <inkml:trace contextRef="#ctx0" brushRef="#br2" timeOffset="17068.1242">3652 2607 1057 0,'-20'3'104'0,"20"-3"-39"0,0 0 2 15,3 19 14-15,-3-19 2 0,0 0-30 0,0 0 6 16,0 0-27-16,0 0 6 0,6 23 0 15,-6-23-5-15,3 18 4 0,-3-18-6 0,2 29 1 16,-5-12-12-16,3 5 1 0,-3 3-11 0,-1 3 1 16,0 1-8-16,2 0 4 0,-2-2-4 0,2-2 4 15,2-3-4-15,1-1 1 0,1-3-4 0,-2-18 4 16,9 24-3-16,-9-24 5 0,0 0 1 16,19 12 6-16,-19-12 4 0,17-6 2 0,-17 6 0 15,22-21-6-15,-7 2 0 0,2-4-7 16,0-5 2-16,1-1-5 0,0-1 1 0,-1 0-3 0,-1 1 2 15,0 0-3-15,-3 1 3 0,1 0-6 0,-1 1-12 16,-1 2 17-16,-1 1-29 0,0 1 18 0,0 4-18 16,-5 0-10-16,-6 19-11 0,12-20-17 15,-12 20-28-15,0 0-34 0,17 14-58 16,-17-14-92-16,0 0-250 0,7 26 8 0,-7-26 438 16</inkml:trace>
  <inkml:trace contextRef="#ctx0" brushRef="#br2" timeOffset="17489.9885">4370 2640 1481 0,'-29'-2'78'16,"7"6"-40"-16,-9-4 25 0,4 11 3 0,-9-3-14 15,2 6-2-15,-5 1-16 0,3 4-1 0,2-1-10 16,3 3 1-16,1 0-8 0,5 1 2 0,3-1-6 15,6-1-1-15,5-2-7 0,5 1 1 16,4-2-5-16,2-17 3 0,3 30-3 0,-3-30 3 16,19 25-3-16,-19-25 2 0,32 15-1 0,-11-12 1 15,3-4 0-15,2-4 0 0,3-4 1 0,-1-2-3 16,0-1 2-16,0-3-3 0,-4 2 3 0,0-3-2 16,-5 2 2-16,-2-1-2 0,-17 15 2 0,27-28-1 15,-27 28 3-15,19-26-2 0,-19 26 2 16,14-26-4-16,-14 26 2 0,7-19-2 15,-7 19 1-15,0 0-1 0,0 0 0 0,0 0 0 16,0 0 0-16,0 0 0 0,0 0-3 0,0 0-3 16,0 0 1-16,0 0 3 0,-4 29-1 0,4-29 0 15,4 33-5-15,-4-33-3 0,8 25-6 0,-8-25-3 16,16 22-10-16,-16-22-6 0,23 15-8 0,-23-15-10 16,37 3-8-16,-19-12-14 0,12 7-21 15,-8-17-37-15,20 14-67 0,-19-24-60 0,17 11-97 16,-5 2-64-16,-14-23 229 0</inkml:trace>
  <inkml:trace contextRef="#ctx0" brushRef="#br2" timeOffset="17693.1221">4829 2275 349 0,'0'-50'153'15,"1"3"-15"-15,2 12 15 0,-11 1 42 0,8 34 1 16,-7-29-12-16,7 29-46 0,0 0-58 16,-17 9-35-16,17-9-22 0,-19 23 4 0,4-4 1 15,3 10 11-15,-4 2-9 0,4 9 5 0,-4 3-14 16,3 5 3-16,-3 2-12 0,2 4 5 0,0-1-15 15,0-1 8-15,2 0 5 0,1-2-23 0,5-4 20 16,1-3-22-16,4-2-1 0,1-1 5 16,1-1-9-16,-1-4 1 0,3-5-6 0,-3-5-3 15,3-5-18-15,-3-20-9 0,5 28-33 0,-5-28-22 16,0 0-24-16,0 0-63 0,0 0-216 16,0 0-98-16,-3-40 202 0</inkml:trace>
  <inkml:trace contextRef="#ctx0" brushRef="#br2" timeOffset="18052.5216">4423 2518 1468 0,'0'0'172'0,"0"0"-146"0,0 0-14 16,0 0 7-16,-1 20 11 0,1-20 8 0,0 0-1 16,18 13-5-16,-18-13-9 0,30 9-8 0,-7-5-4 15,3-3-2-15,1 1-3 0,2-2 1 0,0 2-4 16,1-2-1-16,0 2 2 0,1-2 0 15,-2 3 2-15,1-3 0 0,-2 2 0 16,-5-2-2-16,0 2 1 0,-3 1 0 0,-3-1 2 16,-17-2 0-16,26 7 0 0,-26-7-2 0,18 7-1 15,-18-7-1-15,0 0-2 0,20 12 0 0,-20-12 1 16,0 0-2-16,11 17-8 0,-11-17 25 0,2 16-25 16,-2-16 25-16,0 27-16 0,0-27-2 0,-4 35 3 15,0-14-3-15,-1 2 3 0,0 1-3 16,-2 0 3-16,-1 0-6 0,2 0 4 0,0-1-6 15,2-2-1-15,2-2-8 0,2-19-5 0,0 28-10 16,0-28-7-16,5 18-11 0,-5-18-15 0,0 0-11 16,17-5-26-16,2 7-49 0,-14-27-53 15,22 18-95-15,-10-11-218 0,-10-16 74 0,19 17 441 16</inkml:trace>
  <inkml:trace contextRef="#ctx0" brushRef="#br2" timeOffset="18178.9576">4957 2281 1601 0,'-42'-29'141'0,"42"29"-100"0,-23-10-30 16,23 10-9-16,0 0-6 0,-22 0-7 0,22 0-14 15,0 0-11-15,-15 23-19 0,15-23-41 0,-4 33-92 16,4-33-128-16,-12 22-238 0,20 4 44 0,-8-26 510 16</inkml:trace>
  <inkml:trace contextRef="#ctx0" brushRef="#br2" timeOffset="19015.5473">5618 2674 762 0,'0'0'150'16,"0"0"-66"-16,0 0-9 0,-24-16-20 0,7 16-11 16,-9-2-13-16,-4 5-17 0,-8 1 22 0,1 6-7 15,-11-3 32-15,10 11 23 0,-10-8 6 0,15 12 4 16,-8-9-21-16,11 9-17 0,-1-3-21 0,4 5-3 15,1 0-10-15,3 1 5 0,4-1-8 16,7-3 0-16,3 0-10 0,8-3-1 0,5-1-5 16,5 0 4-16,5 0-3 0,5-3 4 0,3-3-1 15,2-2 2-15,7-4 0 0,-1-4-3 0,7-4-1 16,-1-3-2-16,3-4-1 0,1-4-2 16,2-3 2-16,-2-2-3 0,-5-2 2 0,-3 1-3 15,-6-2 3-15,-4 0-7 0,-2 1 2 0,-4-2-6 16,-4 0 2-16,-5-2-6 0,-3 4 5 15,-4 0-5-15,-4 2 6 0,-2 2-2 0,6 17 6 16,-18-30-3-16,18 30 3 0,-23-22-3 0,23 22 5 16,-19-12 1-16,19 12 4 0,0 0 1 0,0 0-1 15,0 0-1-15,0 0-2 0,0 0-3 0,0 0 2 16,0 0 1-16,0 0 3 0,14 17 6 0,-14-17-1 16,31 6 2-16,-12-5-1 0,2 0-1 15,0-1 0-15,2 0 3 0,0-1-1 0,-1 2 0 16,-2 0-1-16,-3 0-1 0,-17-1-2 0,23 8 0 15,-23-8-2-15,0 0 0 0,17 15-2 0,-17-15 1 16,2 19-2-16,-2-19 4 0,-1 25-4 0,1-25 3 16,-8 33-3-16,-1-14 3 0,1 2-3 15,-3-1 2-15,0 1-3 0,0-1 2 0,0 1-3 16,0-1 4-16,2-1-5 0,3-3 3 16,6-16-3-16,-7 28 2 0,7-28-1 0,2 17 0 15,-2-17-1-15,0 0 0 0,0 0 0 0,20 4 2 16,-20-4 2-16,23-10 0 0,-23 10 2 0,34-26-1 15,-13 5 3-15,-2-2-3 0,-1-1 4 0,2-2-2 16,-3 2-4-16,1-1-1 0,-2-1 0 0,0 1 0 16,-2 1 0-16,0 1 0 0,-2 4 0 0,-12 19 0 15,18-26 0-15,-18 26 0 0,0 0 0 16,0 0 0-16,0 0 0 0,0 0 0 0,0 0 0 16,0 23 0-16,-1-4 0 0,-2 4 0 15,1 3 0-15,0 0-1 0,0 1-12 0,2-2-1 16,3 2-9-16,3-3-1 0,4 2-12 0,2-7-5 15,7 4-30-15,-2-11-22 0,16 10-49 0,-15-22-63 16,29 17-133-16,-7-10-220 0,-8-15 71 16,18 12 487-16</inkml:trace>
  <inkml:trace contextRef="#ctx0" brushRef="#br2" timeOffset="19360.3912">6483 2540 1319 0,'-22'-6'250'16,"3"13"-202"-16,-6 1-10 0,5 9 11 0,-8 0-1 16,4 6-17-16,-3-1 20 0,3 3-36 0,5-2 21 15,3 3-19-15,5-3-13 0,5 0 3 0,2-3-9 16,7 1 5-16,2-4-5 0,-5-17 2 0,19 28-1 16,-19-28 0-16,33 18-2 0,-11-12 1 0,2-4-2 15,2-2-3-15,2-2-3 0,-1-4-2 0,0 0 2 16,-1-2 2-16,0 1 5 0,-3 0 0 15,-3 2 5-15,-3 1-1 0,-17 4 1 0,17-1 4 16,-17 1 2-16,0 0 5 0,0 0 2 0,0 0 3 16,-12 18 1-16,12-18 4 0,-22 29-3 0,4-8 1 15,-4-2-8-15,0 3-1 0,-2-1-9 0,2-1 0 16,1 0-4-16,3-2 1 0,2 0-3 0,16-18-2 16,-21 29-9-16,21-29-5 15,-11 25-12-15,11-25-7 0,2 22-21 0,-2-22-23 16,15 22-78-16,-15-22-183 0,0 0-253 0,25-6 7 15,-14-11 503-15</inkml:trace>
  <inkml:trace contextRef="#ctx0" brushRef="#br2" timeOffset="19601.8609">6853 2541 1732 0,'-24'6'253'0,"6"-10"-249"16,18 4-12-16,-17-5 2 0,17 5 4 0,0 0 1 16,0 0-8-16,0 0-20 0,0 0-29 0,0 0-56 15,0 0-72-15,22 11-155 0,-22-11-275 0,31 14 78 16,-6 6 458-16</inkml:trace>
  <inkml:trace contextRef="#ctx0" brushRef="#br2" timeOffset="19742.5629">6853 3049 1584 0,'-30'-3'339'16,"11"7"-276"-16,19-4-22 0,-26 1-21 0,26-1-20 15,0 0 0-15,-19-14 0 0,19 14 0 0,-5-20 0 16,5 20 0-16,6-26-2 0,-1 6-47 0,-5 20-48 15,15-44-133-15,-12 27-436 0,-3 17 16 16,28-37 298-16</inkml:trace>
  <inkml:trace contextRef="#ctx0" brushRef="#br3" timeOffset="24772.9912">673 3849 254 0,'0'0'91'15,"0"0"-27"-15,0 0 0 0,0 0 14 0,0 0 33 31,0 0 12-31,0 0-8 0,0 0 9 0,0 0-38 16,0 0-1-16,0 0-25 0,0 0-13 0,-7-18-15 16,7 18-8-16,0 0-2 0,-3-17-5 0,3 17 5 15,0 0 1-15,-8-19 2 0,8 19 0 0,0 0-2 16,0 0-2-16,0 0-6 0,0 0-4 0,0 0-7 16,-20-4-4-16,20 4-3 0,0 0 1 15,-27 26-1-15,27-26 4 0,-23 32 16 0,12-11-31 16,0 1 32-16,0 0-31 0,1-1 13 0,0 1 6 15,4-4-6-15,6-18 3 0,-7 27-3 0,7-27 1 16,0 0-3-16,2 20 2 0,-2-20-3 16,0 0 0-16,19 9 0 0,-19-9 0 0,17-1 1 15,-17 1 0-15,23-9 1 0,-23 9 0 0,30-17 2 16,-30 17-2-16,32-24 4 0,-32 24-4 16,28-29 3-16,-28 29-3 0,19-25 1 0,-19 25 1 15,10-17 2-15,-10 17 0 0,0 0 4 0,0 0-1 16,0 0-1-16,0 0 18 0,0 0-22 0,-17-16-2 15,17 16-1-15,0 0-19 0,-23 7 17 0,23-7 2 16,-20 9 0-16,20-9 2 0,-17 11 0 0,17-11 2 16,0 0 0-16,-18 23 1 0,18-23-1 15,0 0 0-15,-8 24-1 0,8-24 2 0,0 0-3 16,6 22 0-16,-6-22-2 0,0 0 0 16,19 14-2-16,-19-14 2 0,21 4-1 0,-21-4 1 15,23 0 1-15,-23 0 1 0,27-8 1 0,-27 8 0 16,28-14 2-16,-28 14-2 0,24-23 3 0,-24 23-1 15,19-28 3-15,-19 28 1 0,11-28 4 0,-11 28 19 16,2-20-32-16,-2 20 34 0,0 0-34 16,-10-23 14-16,10 23-3 0,0 0-4 0,-23-21-1 15,23 21-2-15,-21-7-1 0,21 7 1 0,-23 0-1 16,23 0 1-16,-26 5-1 0,26-5 1 0,-26 14-2 16,26-14 3-16,-27 18-3 0,27-18-15 0,-21 22 33 15,21-22-32-15,-14 20 32 0,14-20-16 16,0 0-3-16,-5 16-1 0,5-16-2 0,0 0 0 15,0 0 1-15,23 11 0 0,-23-11 2 16,23-1 0-16,-23 1 1 0,30-8-1 0,-13 0 3 16,2-1-2-16,0-3-15 0,-1 0 33 0,-1-1-33 15,-17 13 32-15,26-20-15 0,-26 20-1 0,0 0 3 16,0 0 3-16,0 0 8 0,0 0 2 0,0 0-1 16,0 0-5-16,0 0-9 0,-18-7-5 0,18 7-3 15,-34 17-13-15,12-3 32 0,0 2-29 16,-1 2 32-16,2 1-14 0,2-2-4 0,19-17 3 15,-27 28-2-15,27-28 0 0,0 0-13 0,0 0-9 16,-7 18-11-16,7-18-11 0,0 0-12 16,19-1-29-16,7 8-107 0,-26-7-170 0,31-26-195 15,4 16 162-15,-15-23 396 0</inkml:trace>
  <inkml:trace contextRef="#ctx0" brushRef="#br3" timeOffset="27163.9353">1421 3602 281 0,'0'0'117'0,"0"0"-42"16,0 0-3-16,0 0 3 0,0 0 8 16,0 0 0-16,0 0-5 0,0 0-15 0,0 0-10 15,0 0-11-15,0 0-6 0,0 0-5 0,0 0-3 16,0 0-8-16,0 0-8 0,0 0-5 0,0 0 3 16,0 0 11-16,13 16 9 0,-13-16 1 0,7 37 2 15,-6-14-14-15,3 7 3 0,-4 1-12 0,1 4 3 16,-2 4 6-16,-1 2-33 15,0 2 29-15,0 1-28 0,0 0 7 0,-1-1 12 16,-1-1-12-16,2-1 9 0,-2-1-20 0,0-4-4 16,6 0-29-16,-5-10-18 0,10 1-42 0,-7-27-42 15,11 33-54-15,-2-16-158 0,-9-17 4 0,25 12 360 16</inkml:trace>
  <inkml:trace contextRef="#ctx0" brushRef="#br3" timeOffset="27775.85">1151 3710 1296 0,'-17'-4'59'0,"17"4"-20"0,0 0-8 0,-18-7 1 16,18 7 0-16,0 0-6 0,0 0-10 0,0 0-11 15,0 0-1-15,0 0 3 0,22-12 4 0,-22 12 5 16,37-20-1-16,-13 7 1 0,5-3-7 0,4-1 3 16,3-1-5-16,2-3 3 0,2 2-3 0,0-2 6 15,2 1-6-15,-1 2 2 16,0 1-5-16,-2 1 0 0,0 5 1 0,-2 3 1 16,-3 1-2-16,-5 5 1 0,-5 3-5 0,-3 3 2 15,-4 2-1-15,-17-6-1 0,24 21 3 0,-24-21-4 16,18 36 4-16,-11-10-5 0,-3 5 6 0,-1 3-6 15,-3 1 5-15,0 1-6 0,-3 0 7 0,1 2-8 16,-2 0 10-16,-1 1-10 0,2-1-9 0,-2-3 27 16,1-2-27-16,1-2 29 0,-1-3-10 15,2-2-8-15,-2-3 6 0,3-2-6 0,0-3 3 16,1-18-3-16,1 28 3 0,-1-28-2 0,2 18 2 16,-2-18-2-16,0 0 1 0,0 0 1 0,0 0 0 15,0 0 0-15,0 0 1 0,0 0 0 16,0 0 6-16,0 0 7 0,0 0 0 0,14-32 2 15,-8 12-9-15,0-6 1 0,1 0-6 0,2-3 7 16,1 1-5-16,0 0-7 0,1 0 25 16,0 2-27-16,-1 0 26 0,0 4-15 0,0 4-5 15,-10 18 2-15,19-23-4 0,-19 23 1 0,0 0-1 16,17-11 0-16,-17 11 0 0,0 0-1 0,0 0 1 16,14 17 0-16,-14-17 3 0,13 29-3 0,-9-10 3 15,2 4 8-15,-1 2-25 0,0 3 24 0,0 1-25 16,0 1 11-16,-1 0-3 0,0 2-9 15,0-3-2-15,3 1-15 0,-1-5 2 0,5 4-17 16,-2-9-13-16,8 8-31 0,-17-28-35 0,36 38-86 16,-36-38-142-16,30 14-153 0,0 4 149 0,-30-18 359 15</inkml:trace>
  <inkml:trace contextRef="#ctx0" brushRef="#br3" timeOffset="28171.2724">2240 4003 1321 0,'0'0'44'0,"0"0"-37"0,0 0-9 0,0 0 5 0,0 0 10 16,1 21 9-16,-1-21 8 16,23 8 1-16,-23-8-3 0,35 4-4 0,-14-7-4 15,5 2-4-15,0-5-1 0,4 0-4 0,-2-1-3 16,1-3-5-16,-1 0 0 0,-2-1-3 0,2-1 3 15,-1-1-2-15,-4-1 3 0,-2 1-4 0,-21 13 4 16,27-20 6-16,-27 20 13 0,0 0 8 0,6-22-12 16,-6 22 28-16,0 0-46 0,-23-14 25 0,6 9-25 15,-3 1-2-15,-4 3 1 0,-3 2 0 16,-3 4 5-16,-1 1-13 0,-2 4 36 0,2 3-24 16,-1 2 32-16,2 5-10 0,1 1-11 0,3 2 2 15,3-2-10-15,5 2 0 0,6 0-7 16,3-2 4-16,5-1-6 0,6-3 0 0,3 0-1 15,3 0 0-15,9-2-1 0,5-2 3 0,6-2-9 16,5-6-7-16,6-3-17 0,1-8-19 16,12 4-39-16,-9-21-102 0,25 6-336 0,-11 2-50 15,-2-5 199-15</inkml:trace>
  <inkml:trace contextRef="#ctx0" brushRef="#br3" timeOffset="29413.7125">3329 3928 899 0,'-10'-18'142'0,"10"18"-75"0,0-21-24 0,0 21-1 16,2-21-11-16,-2 21 15 0,0 0-24 15,4-19 10-15,-4 19 0 0,0 0 4 0,0 0-1 16,0 0-4-16,0 0-11 0,0 0-11 0,0 0-4 16,0 0-1-16,-8 20 18 0,8-20-29 0,-6 34 36 15,4-13-30-15,-3 2 18 0,1 3 7 0,-1-2-8 16,4 3 6-16,-2-3-9 0,3 1 3 0,2-3-8 16,2-3 4-16,-1-2-7 0,-3-17 3 0,11 27-6 15,-11-27 1-15,16 17-2 0,-16-17 1 16,20 8 0-16,-20-8 2 0,24 0 3 15,-24 0 4-15,29-13 5 0,-12 2 1 0,-17 11 2 16,34-34-7-16,-16 14-1 0,1-3-7 0,-4 0 3 16,1-2-6-16,-2 2 4 0,-1 2-5 0,-2 1 3 15,-1 3-4-15,-10 17 4 0,12-27-4 0,-12 27 3 16,0 0-2-16,8-19 2 0,-8 19-1 16,0 0 1-16,0 0-1 0,0 0-1 0,0 0-2 15,0 0-2-15,0 0-2 0,0 0 0 0,-1 22 5 16,1-22-1-16,4 33 5 0,-1-13-5 0,1 1 5 15,0 1-5-15,1-2 5 0,1-2-5 0,0 1 4 16,-6-19-5-16,16 26 5 0,-16-26-4 16,18 21 3-16,-18-21-1 0,22 12 1 0,-22-12 0 15,20 5 1-15,-20-5 2 0,20-3 3 16,-20 3 4-16,18-12 4 0,-18 12 3 0,18-22-2 16,-18 22 3-16,20-33-6 0,-11 12 0 0,0-1-9 15,-1-1 2-15,0 2-7 0,-2-2 5 0,0 2-6 16,-1-1-10-16,-2 2 25 0,0 0-29 0,-1 3 23 15,-2 17-17-15,3-29-9 0,-3 29-8 0,2-23-10 16,-2 23-14-16,0 0-14 0,0 0-21 0,14-20-14 16,-14 20-23-16,17 0-29 0,3 13-39 15,-20-13-80-15,0 0-166 0,40 23 86 0,-40-23 351 16</inkml:trace>
  <inkml:trace contextRef="#ctx0" brushRef="#br3" timeOffset="29866.8578">4165 3926 1372 0,'-33'2'83'0,"14"9"-23"0,-7-6-1 15,8 7 5-15,-5-5-11 0,6 5-9 0,-1-2-13 16,18-10-3-16,-27 20-10 15,27-20-2-15,-15 19-9 0,15-19-2 0,-3 19-5 16,3-19 2-16,7 22-3 0,-7-22 3 0,18 24-2 16,-18-24 3-16,28 19-3 0,-11-9 1 0,3-3-1 15,0-1 1-15,1-1-1 0,1-3 1 0,-3-2 0 16,1-1 1-16,-1-2 0 0,1-2 1 0,-2-2 0 16,0-2-1-16,-18 9 4 0,29-23-2 0,-29 23 4 15,26-33-3-15,-15 14 2 0,-2-1-3 16,-1-1 2-16,-2-2-4 0,0 2 3 0,-2 1-4 15,-2 1-13-15,-1 0 28 0,0 2-29 0,-1 17 28 16,-1-27-13-16,1 27-2 0,0 0 3 16,-2-20-2-16,2 20 1 0,0 0-1 0,0 0-3 15,0 0-1-15,0 0-1 0,0 0 1 0,-1 23 0 16,1-23-10-16,1 32 27 0,0-13-28 16,1 0 19-16,2 1-16 0,1-1-9 0,0-2-3 15,5 0-7-15,-10-17-7 0,25 23-16 0,-25-23-18 16,35 12-25-16,-35-12-45 0,48-2-80 0,-31-17-85 15,5 1-206-15,15 11 132 0,-17-26 380 0</inkml:trace>
  <inkml:trace contextRef="#ctx0" brushRef="#br3" timeOffset="30085.5987">4850 3335 1580 0,'-27'2'49'15,"11"15"-29"-15,4 7 11 0,-1 2-1 0,3 7 8 16,-2 2-16-16,-1 6 1 0,1 3-14 0,1 3 6 16,2 1-13-16,1-1 6 0,2 1-10 15,3-1 7-15,0-1 7 0,3 1-24 0,1-4 22 16,1-3-34-16,2-2-4 0,0-5-6 0,6 0-26 16,-5-10-15-16,9 9-41 0,-14-32-45 0,22 41-101 15,-18-23-195-15,-4-18-25 0,18 23 342 0</inkml:trace>
  <inkml:trace contextRef="#ctx0" brushRef="#br3" timeOffset="30304.3649">4569 3754 1659 0,'0'0'84'0,"-33"8"-34"15,33-8-10-15,-18 8-3 0,18-8-8 0,0 0-12 16,0 0-11-16,0 0-8 0,0 0 1 15,0 0-1-15,17 14 2 0,0-9 0 0,3 0 1 16,6-4-1-16,2 0-1 0,5-2 0 0,2-1-7 16,3 0-13-16,-2-2-13 0,6 2-20 15,-5-4-11-15,7 7-19 0,-8-10-19 0,11 15-46 16,-19-18-84-16,14 5-256 0,-5 14-26 0,-15-12 355 16</inkml:trace>
  <inkml:trace contextRef="#ctx0" brushRef="#br3" timeOffset="30694.9806">4981 3959 1314 0,'-19'3'83'0,"19"-3"-48"0,0 0-4 16,8 19 11-16,-8-19 1 0,0 0-2 15,24 8-5-15,-24-8-2 0,32 0-1 0,-11-3-2 16,1-4-1-16,3 0-4 0,1-6-1 0,0 1-4 15,-3-2-2-15,1 1-5 0,-3-3-14 0,0 0 25 16,-1 0-30-16,-1 1 24 0,-19 15-13 0,23-28-4 16,-23 28 7-16,11-23 1 0,-11 23 5 0,1-21-2 15,-1 21-1-15,-7-19-6 0,7 19-1 16,-13-18-2-16,13 18 1 0,-21-11-1 0,21 11 1 16,-28-1 1-16,28 1-2 0,-32 8 1 0,14 2-2 15,-3 2 0-15,0 6-2 0,-1 3 4 0,-3 4-4 16,1 4-6-16,2 1 21 0,1 1-20 15,6-2 20-15,3-3-11 0,5-2-5 0,5-3 1 16,3-2-4-16,4-1 2 0,-5-18-2 0,21 29 1 16,-21-29-4-16,34 19-2 0,-10-15-6 15,3-1-6-15,6-6-7 0,0-5-7 0,4-2-8 16,-1-9-17-16,6 4-19 0,-9-14-37 0,14 15-41 16,-19-20-54-16,19 20-48 0,-19-15-61 0,1-3-114 15,12 22 211-15,-24-22 223 0</inkml:trace>
  <inkml:trace contextRef="#ctx0" brushRef="#br3" timeOffset="30991.8624">5606 3805 931 0,'-18'3'170'0,"12"15"-65"16,6-18 2-16,-21 39-18 0,5-18-7 15,10 10-41-15,-6-5 6 0,6 9-15 0,-4-8 7 16,7 5 0-16,-2-4-16 0,3-2 1 0,1-3-10 16,2-1 2-16,2-4-5 0,1-1 2 0,-4-17-3 15,7 23 2-15,-7-23-2 0,0 0-1 0,0 0-1 16,0 0 0-16,0 0 2 0,0 0 4 15,0 0 1-15,21-27-4 0,-14 6-1 0,1-3-7 16,0-3 3-16,-1 0-6 0,-1 1 9 0,0 0-4 16,-1 1 9-16,-1 1-3 0,-1 1 2 0,0 2-3 15,-1 2-8-15,-2 19 24 0,6-29-23 0,-6 29 23 16,6-20-14-16,-6 20-5 0,0 0-7 0,10-18 0 16,-10 18 0-16,0 0 0 0,22-18 0 15,-22 18-1-15,32-17-13 0,-11 6-10 16,6 4-22-16,-1-6-21 0,8 9-42 0,-11-15-76 15,24 18-238-15,-11-8-190 0,-1-3 60 0,7 16 542 16</inkml:trace>
  <inkml:trace contextRef="#ctx0" brushRef="#br3" timeOffset="33179.4321">6606 3391 375 0,'0'0'96'0,"0"0"-32"16,0 0-13-16,0 0 13 0,0 0-3 0,0 0 7 0,3 22-3 0,-3-22-8 16,0 0-6-16,-1 22-9 0,1-22-7 15,0 19-7-15,0-19 0 0,0 24 1 0,0-24 4 16,-1 29-2-16,2-12 3 0,-1-17-8 0,-5 33 0 15,5-33-4-15,-3 28 1 0,3-28-3 0,-5 24 2 16,5-24-3-16,-5 17 1 0,5-17-3 0,0 0 1 16,0 0-4-16,0 0-2 0,0 0-3 0,0 0-2 31,0 0-2-31,0 0-1 0,0 0-2 16,0 0 0-16,0 0 0 0,0 0-1 0,0 0 0 15,0 0 1-15,0 0-1 0,0 0 2 0,0 0 0 0,0 0 1 16,0 0-1-16,0 0 0 0,0 0 0 15,0 0-1-15,0 0 0 0,0 0 1 0,0 0-1 16,0 0 0-16,0 0 0 0,0 0 0 0,0 0-1 16,0 0 0-16,0 0-1 0,0 0 0 0,0 0-1 15,0 0 0-15,0 0-1 0,0 0 0 0,0 0-1 0,0 0-1 16,0 0-2-16,0 0-1 0,0 0-3 0,0 0-1 16,0 0 2-16,0 0 1 0,0 0 4 0,0 0 2 15,0 0 1-15,0 0 2 0,0 0 1 0,0 0-1 16,0 0 1-16,0 0-1 0,0 0 1 0,0 0-1 15,0 0 0-15,0 0 1 0,0 0-3 0,0 0 1 16,0 0-1-16,0 0 0 0,0 0-1 0,0 0 0 31,0 0-6-31,0 0-8 0,0 0-16 0,0 0-24 16,0 0-39-16,0 0-60 0,0 0-158 0,0 0-156 16,0 0 156-16,0 0 313 0</inkml:trace>
  <inkml:trace contextRef="#ctx0" brushRef="#br3" timeOffset="34871.6454">6589 3424 289 0,'0'0'61'0,"14"-20"-7"16,-14 20-2-16,0 0 10 0,8-20 1 0,-8 20 3 15,0 0-5-15,8-20 6 0,-8 20-8 0,0 0 6 16,0 0-8-16,7-18 0 0,-7 18-5 16,0 0 0-16,0 0-1 0,0 0 2 0,0 0-1 15,0 0-7-15,0 0-8 0,0 0-10 0,0 0-8 16,0 0-5-16,0 0-4 0,0 0-1 0,-7 25 0 16,7-25-1-16,-6 35 8 0,2-11-5 0,3 4 7 15,-1 3-3-15,2 5 9 0,-3 2-9 16,2 4 11-16,-1-2-13 0,0 2 8 0,-1-2-14 15,2 0 6-15,-3-1-13 0,0-2 9 16,-2 1 11-16,3-3-27 0,-4-4 28 0,3 1-28 16,-1-6 9-16,2-1 7 0,0-4-6 0,0-2 5 15,3-19-4-15,-3 26 1 0,3-26-2 0,0 0-1 16,0 0-1-16,0 0 1 0,0 0 0 0,0 0 0 16,0 0 3-16,0 0 2 0,0 0 4 0,0 0 4 15,0 0 0-15,0 0-3 0,7-22-3 16,-7 22-7-16,7-35 3 0,-2 14-6 0,1 0 2 15,-1-2-4-15,1 1 5 0,1-3 12 0,1-1-27 16,0 0 28-16,1-2-29 0,-1 0 11 16,1 0 6-16,2-1-4 0,0 2 4 0,1 2-5 15,0 5 4-15,0 3-4 0,-12 17 3 0,28-18-3 16,-28 18 0-16,24-4-1 0,-24 4 1 0,25 10 0 16,-25-10 0-16,25 20 3 0,-25-20-4 15,27 34 4-15,-14-12-4 0,1 2 5 0,-2 2-6 16,0 0 6-16,-1 1-9 0,-1-1-12 0,-3 0 27 15,0-1-29-15,-2 1 31 0,0-2-10 0,-3-1-4 16,-3-2 7-16,-2-1-3 0,-3 0 6 0,-4-1-4 16,-2-1 7-16,-5-3-1 0,-3 2 5 0,-3-2-1 15,-2-1 2-15,-3-3-4 0,1 0 1 16,-2-4-4-16,1-2 0 0,1-2-3 16,1-3-4-16,4-3 0 0,3-2-3 0,19 5-1 15,-28-15-9-15,28 15-10 0,-17-27-18 0,17 27-18 16,-7-40-29-16,7 40-30 0,12-49-54 0,13 33-100 15,-1-8-238-15,-1-9 19 0,17 20 438 0</inkml:trace>
  <inkml:trace contextRef="#ctx0" brushRef="#br3" timeOffset="35277.8764">7012 3951 1367 0,'-24'17'54'0,"24"-17"-48"16,0 0-10-16,0 0 5 0,0 0 6 0,23 17 9 15,-23-17 10-15,25 0 4 0,-25 0 1 0,39-7-4 16,-17-3-2-16,6 1-5 0,-1-4 1 0,4 0-6 16,-1-4-22-16,0 1 31 0,-2-2-37 0,-1 0 32 15,-3 1-13-15,-2-1-6 0,-4 0 6 0,-18 18-5 16,26-32 14-16,-26 32 4 0,11-28 10 15,-11 28 1-15,-4-25-2 0,4 25-9 16,-16-22-2-16,16 22-8 0,-27-15-3 0,10 9-3 16,-3 2 2-16,-1 4 1 0,-2 1 3 0,0 5 2 15,-3 4 1-15,1 4 2 0,-2 3-1 0,0 5 4 16,-1 2-6-16,3 3 4 0,0 1-5 0,2-1-11 16,4 0 20-16,5-3-23 0,5-2 17 0,5-1-11 15,4-2-4-15,6-1 1 0,-6-18-2 16,25 32 3-16,-5-19-4 0,6-2 2 0,5-3-4 15,7-4-5-15,7-3-9 0,2-7-11 0,11 0-9 16,-1-6-18-16,6 5-19 0,-6-15-55 0,16 21-104 16,-25-22-140-16,9 7-196 0,4 11 139 0,-21-18 433 15</inkml:trace>
  <inkml:trace contextRef="#ctx0" brushRef="#br3" timeOffset="35699.758">8116 3727 823 0,'0'0'212'16,"0"0"-76"-16,0 0-42 0,0 0-6 0,-21-18-10 15,21 18-9-15,0 0-10 0,-20-3-5 0,20 3-6 16,-27-3-5-16,10 2-2 0,17 1-3 0,-35 7-3 16,17 2-3-16,-6-2-4 0,3 4-5 15,-4 1-3-15,2 2 0 0,-2 2-4 0,0 2 1 16,0 0-5-16,2 2 0 0,-1 1-5 0,4 0-11 16,0 0 20-16,5 2-21 0,0-4 20 0,4 0-11 15,2-1-3-15,9-18 0 0,-7 32-4 16,7-32 3-16,6 25-3 0,-6-25 2 0,22 22-1 0,-5-14 1 15,4-1-1-15,4-6 1 0,6-4-1 0,4-5 1 16,5-4 1-16,2-4-3 16,1-2 1-16,1-3-8 0,-1 1 3 0,-4-3-7 15,-3 1-10-15,-6 0 22 0,-2 2-32 0,-6 0 21 16,1 2-24-16,-7-2-12 0,2 8-17 0,-11-10-31 16,-7 22-56-16,9-30-116 0,-9 30-282 0,14-19 7 15,-14 19 403-15</inkml:trace>
  <inkml:trace contextRef="#ctx0" brushRef="#br3" timeOffset="36418.5286">8396 3790 351 0,'0'0'65'16,"0"0"-39"-16,0 0-12 0,0 0 1 0,0 0 6 16,0 0 9-16,0 0 11 0,0 0 18 0,0 0 5 15,0 0 12-15,0 0 1 0,0 0 9 16,-18-6 1-16,18 6 9 0,0 0-4 0,0 0-2 16,-23-2-11-16,23 2-7 0,0 0-12 0,-22 2-10 15,22-2-7-15,-21 1-7 0,21-1-5 0,-22 3 0 16,22-3-3-16,-23 3-1 0,23-3-2 0,-26 8-1 15,26-8 1-15,-29 14-2 0,12-4-1 0,-1 3 0 16,-3 2-3-16,-1 3-11 0,-1 1 28 16,0 3-26-16,0 0 20 0,2-1-10 15,3 0-10-15,5-2 2 0,2-2-6 0,4 0-2 16,7-17-3-16,-7 27-1 0,7-27-2 0,9 24 2 16,-9-24-2-16,22 21 3 0,-5-13-2 0,5-3 2 15,2-3-1-15,4-2 0 0,2-5 0 0,5-2-1 16,-1-2 2-16,1-5-3 0,-1-2 3 0,-2 0-2 15,-2-4 1-15,-5 0-2 0,-1-2 2 0,-4 0-5 16,-3-2-8-16,-2 0 8 0,-4 1-9 16,-3 0 22-16,-2 0-7 0,-2 1 9 0,-3 0-8 15,-1 3-3-15,-2 1 3 0,2 18-2 0,-7-28 3 16,7 28-1-16,-11-17 2 0,11 17-2 16,0 0-1-16,-19-6 0 0,19 6-3 0,-17 8 0 15,17-8-1-15,-19 21 2 0,9-4-2 0,-1 2 5 16,-1 3-5-16,2 1 4 0,2 1-5 15,0-1-11-15,4 0 16 0,-1 0-26 0,4 0 14 16,-1-1-21-16,7 0-20 0,-5-22-20 0,16 36-37 16,-16-36-45-16,24 31-81 0,-24-31-97 0,0 0-206 15,37 23 93-15,-37-23 445 0</inkml:trace>
  <inkml:trace contextRef="#ctx0" brushRef="#br3" timeOffset="37013.6462">8684 3765 1168 0,'-39'-20'209'16,"39"20"-114"-16,0 0-24 0,-21 28-2 0,21-28-12 16,-20 23-9-16,20-23-9 0,-21 30 0 15,21-30-10-15,-16 33-3 0,8-15 10 0,2-1-33 16,0 1 24-16,1 2-27 0,-1-3 8 0,1 0 3 15,1-1-5-15,4-16 0 0,-6 28-4 0,6-28 0 16,-1 22-2-16,1-22 0 0,0 0-2 16,0 0-1-16,4 18 1 0,-4-18-2 0,0 0 3 15,0 0-1-15,0 0 2 0,20-17 0 16,-20 17 3-16,18-28-2 0,-7 7 2 0,2-4-4 16,-1-1-13-16,2-1 24 0,0 1-24 0,-1 0 24 15,-2 1-7-15,-2 2-5 0,0 2 4 0,-3 2-2 16,-6 19 2-16,11-29-3 0,-11 29 2 0,0 0-1 15,8-17 1-15,-8 17 0 0,0 0-2 0,0 0-1 16,0 0-4-16,0 0 3 0,0 17 0 0,0-17 3 16,2 29 0-16,-1-11 1 0,0 1-3 15,1 2 4-15,0-2-4 0,2 0-9 0,1-3 10 16,-5-16-11-16,14 28 26 0,-14-28-13 0,20 20 13 16,-20-20-14-16,23 7 0 0,-23-7 1 0,25-3 2 15,-25 3 0-15,33-15-15 0,-16 1 28 0,0-3-26 16,1-1 27-16,-1-2-7 0,1-1-7 0,-3-2 6 15,2 0-6-15,-5 2 4 0,1-1-4 16,-2 2 3-16,-4 2-6 0,-7 18 2 16,14-26-2-16,-14 26 1 0,8-17-1 0,-8 17 3 15,0 0-2-15,0 0 1 0,0 0 1 0,0 0-4 16,0 0 1-16,0 0-2 0,-5 24 1 0,0-6-1 16,-1 6 4-16,-3 4-4 0,2 2 3 0,-1 3-5 15,-1 0-9-15,2-2 17 0,0 0-26 0,2 1 17 16,2-4-15-16,2-2-12 0,1-3-5 15,6 0-17-15,-6-23-13 0,16 37-30 0,-16-37-36 16,25 23-91-16,-25-23-132 0,17-8-180 0,8 14 136 16,-17-23 400-16</inkml:trace>
  <inkml:trace contextRef="#ctx0" brushRef="#br3" timeOffset="37375.1221">9157 3805 1373 0,'-23'8'205'0,"23"-8"-156"0,-7 23-14 0,7-23 3 16,2 22-4-16,-2-22-6 0,15 17-5 0,-15-17-13 15,24 11 14-15,-24-11-16 0,35 5 12 0,-13-8 12 16,0-1-17-16,6-2 10 0,-4-3-16 16,2-2-6-16,-2-4 2 0,-1 0-4 0,-1-2 2 15,-1-1-3-15,-5 1 3 0,-3 0-3 0,-3 0 4 16,-10 17-2-16,10-30 3 0,-10 30-4 0,-4-26 4 15,4 26-3-15,-16-19 2 0,16 19-3 0,-30-7 0 16,9 8 1-16,-3 4-1 0,-3 4 4 0,-3 7 1 16,-2 5 3-16,-1 3-2 0,2 5 5 15,1 2-4-15,5 1 4 0,4-2-6 16,4 0-7-16,6-1 13 0,6 0-17 0,5-1 10 16,5-3-5-16,4-4 0 0,3-2 0 0,-12-19-1 15,35 28-1-15,-7-19-6 0,2-7-6 0,7-2-10 16,2-7-20-16,5-1-29 0,-8-14-60 0,20 18-168 15,-5-17-321-15,-8-2 8 0,2 8 404 0</inkml:trace>
  <inkml:trace contextRef="#ctx0" brushRef="#br3" timeOffset="38324.3233">10244 3154 808 0,'0'0'186'0,"0"0"-75"0,0 0-29 15,-17-5-14-15,17 5-14 0,0 0-11 16,0 0-15-16,-18 22-1 0,18-22-2 0,-14 31 5 16,5-14-2-16,4 8-11 0,-3-4 35 0,5 11-33 15,-3-3 30-15,4 8-12 0,-2-2-14 0,2 5 7 16,-2-1-13-16,2 6 8 0,-2-2-12 0,1 4 8 15,-1-1-12-15,0 0 9 0,-1-1-11 0,0-1 8 16,-1-6-8-16,1 0-6 0,0-7 21 0,3-2-26 16,1-6 24-16,0-2-14 0,1-21-5 15,3 25 1-15,-3-25-2 0,0 0 0 0,0 0-1 16,0 0 1-16,0 0-2 0,0 0 1 0,0 0 2 16,20-1 1-16,-20 1 1 0,12-22-2 0,-5 4 3 15,0-4-5-15,3-2-13 0,-3 0 27 0,2-1-27 16,1-1 26-16,-1 1-9 0,1 1-5 15,0 2 4-15,1 1-4 0,0 3 3 0,-11 18-3 16,22-28 3-16,-22 28-3 0,22-14 2 16,-22 14-4-16,20-4 0 0,-20 4 0 0,23 6-1 15,-23-6 1-15,26 16 1 0,-26-16 2 0,27 29-2 16,-14-10 4-16,-1 3-4 0,1 0 4 0,-2 1-4 16,0 1 6-16,-3 0-7 0,-1 0-9 0,-3-2 29 15,-2 1-27-15,-3-4 29 0,-3 2-12 0,-4-3-3 16,-4 1 6-16,-7-2 1 0,-1 0 4 15,-8-1-4-15,-2-4 2 0,-2-1-5 0,-1-4 2 16,-1-2-3-16,1-4-1 0,0-3-4 0,4-3-3 16,2-3-2-16,3-3-7 0,6-3-4 15,2-2-8-15,7-1-3 0,3-4-12 0,9 3-9 16,0-8-26-16,15 12-32 0,-8-16-40 0,25 22-93 16,-19-18-116-16,12 7-155 0,14 14 132 0,-18-17 377 15</inkml:trace>
  <inkml:trace contextRef="#ctx0" brushRef="#br3" timeOffset="38777.5286">10987 3735 1166 0,'-38'-5'222'15,"10"-5"-154"-15,6 9-9 0,-10-6 13 0,9 9 0 16,-12-4-14-16,5 9-8 0,-6-4-5 0,4 8-3 16,-2 0-5-16,3 3-4 0,-1 1-8 0,0 2-3 15,4 3-6-15,3 1-2 0,2 0-5 16,2 1-12-16,5-3 18 0,4 0-23 0,6-2 22 16,2 0-11-16,4-17-4 0,7 27 1 0,-7-27-2 15,21 23 3-15,-4-15-2 0,5 1 3 0,4-6-1 16,2 1 0-16,2-4-1 0,1-2 1 0,0-2 0 15,2-3-2-15,1-2 3 0,1-2-4 16,-2-1 3-16,0 0-2 0,-5-2 3 0,-5 0-3 16,-2 0-14-16,-4-1 14 0,-17 15-14 15,28-25 23-15,-28 25-7 0,21-22 7 0,-21 22-9 16,10-18-1-16,-10 18 0 0,0 0 1 0,0 0 2 16,0 0 0-16,0 0-1 0,0 0-1 0,0 0-2 15,0 0-3-15,0 0-3 0,0 0 0 0,0 0-4 16,-2 22-12-16,0-5 9 0,-1 0-9 0,1 3 20 15,-2 0-18-15,4 1 0 0,-2-4-30 16,7 6-31-16,-5-23-36 0,15 34-73 0,-15-34-78 16,20 4-277-16,4 8 55 0,-24-12 398 0</inkml:trace>
  <inkml:trace contextRef="#ctx0" brushRef="#br3" timeOffset="39152.5283">11604 3551 1159 0,'-26'18'384'0,"-5"-16"-313"0,5 8-21 15,-7-3 0-15,4 8 1 0,-4-3-11 0,2 4-4 16,-2-1-6-16,6 3-1 0,0-2-6 0,6 2-1 16,2-2-7-16,19-16-2 0,-23 28-7 15,23-28-3-15,-5 19-3 0,5-19-1 16,11 17-2-16,-11-17 3 0,30 16-2 0,-10-11 2 15,5-3 0-15,4-2 0 0,4-1 0 0,3-3 0 16,2 1 1-16,-2 0-1 0,-3 0 0 0,-4 1 0 16,-2 2 0-16,-5 2 0 0,-4 1-2 0,-18-3 2 15,20 9-1-15,-20-9 1 0,0 0-1 0,7 26 3 16,-7-26-2-16,-9 28 3 0,9-28-3 16,-17 34-9-16,4-17 24 0,0 1-25 0,-3-1 26 15,16-17-14-15,-27 29-3 0,27-29 1 0,-19 23-6 16,19-23-3-16,0 0-8 0,-19 20-6 0,19-20-11 15,0 0-10-15,0 0-15 0,0 0-23 16,0 0-22-16,0 0-41 0,22 2-95 0,-22-2-243 16,14-17-44-16,10 14 310 0</inkml:trace>
  <inkml:trace contextRef="#ctx0" brushRef="#br3" timeOffset="39793.1509">11957 3724 878 0,'-20'12'128'0,"20"-12"-39"0,0 0-5 0,0 0 7 16,0 0-4-16,0 0-9 0,0 0-11 0,0 0-14 16,0 0-13-16,0 0-11 0,0 0-7 0,0 0 0 15,0 0 0-15,0 0-1 0,0 0 0 0,0 0-4 16,0 0-1-16,0 0-1 0,0 0 0 16,0 0-3-16,0 0-1 0,3 17-4 0,-3-17-2 15,-5 25 4-15,-1-4-3 0,0 3 8 0,-3 4-4 16,1 2-10-16,-2 1 22 0,0 2-28 0,0-3 23 15,2 0-14-15,2-2-6 0,1-5 5 0,4-2-8 16,1-21-5-16,3 29-15 0,-3-29-13 0,19 16-17 16,-19-16-16-16,30 2-28 0,-30-2-61 15,40-17-147-15,-14 5-237 0,-9-12 23 16,12 12 465-16</inkml:trace>
  <inkml:trace contextRef="#ctx0" brushRef="#br3" timeOffset="39965.0509">11914 3271 1816 0,'-28'11'24'0,"28"-11"-22"16,0 0-4-16,0 0-1 0,0 0-3 0,0 0-8 16,0 0-15-16,-17-3-28 0,17 3-30 15,0 0-36-15,23 12-129 0,-23-12-261 0,0 0-31 16,40 19 333-16</inkml:trace>
  <inkml:trace contextRef="#ctx0" brushRef="#br3" timeOffset="40527.5446">12622 3602 1088 0,'-41'-28'170'16,"41"28"-122"-16,-34-3-10 0,16 9 17 0,-8-3 16 15,5 10 4-15,-11-3-9 0,7 11-1 16,-10-2-12-16,5 8-1 0,-5 1-9 0,5 6 2 16,-4 2-11-16,3 3 1 0,2-3-14 15,6 3-12-15,4-5 16 0,5-3-26 0,7-4 18 16,4-3-12-16,7-2-7 0,6-1 3 0,4-2-4 15,7-3 1-15,7-6-2 0,7-2 2 0,10-5-11 16,2-5-14-16,7 0-20 0,-1-8-31 0,7 9-43 16,-13-19-73-16,18 20-224 0,-14-6-155 15,-6-3 43-15,6 13 530 0</inkml:trace>
  <inkml:trace contextRef="#ctx0" brushRef="#br3" timeOffset="43424.6103">13483 3138 847 0,'0'0'95'16,"0"0"-81"-16,-1-19 12 0,1 19 29 0,0 0 30 15,0 0 16-15,0 0-20 0,0 0-28 16,0 0-35-16,0 0-12 0,-9 19-2 0,9-19 10 16,-3 33 6-16,1-5 13 0,-5 0 20 0,3 9-30 15,-4-2 24-15,2 9-33 0,-3 0 1 16,2 5 6-16,-3 0-14 0,2 6 13 0,-4-3-10 15,1 2 11-15,-2-2-11 0,3-2 8 0,-1-4-11 16,2-3 11-16,-1-5 10 0,5-4-27 0,1-9 24 16,1-2-32-16,3-6 9 0,0-17 1 0,6 22-4 15,-6-22 1-15,0 0-1 0,0 0-1 0,22 7 4 16,-22-7 0-16,0 0 4 0,24-19-2 16,-24 19 4-16,25-34-5 0,-13 10-15 15,0-3 28-15,0-3-30 0,2 0 28 0,-1-1-9 16,0 2-8-16,0 1 7 0,-1 2-5 0,0 2 3 15,0 1-4-15,0 3 4 0,0 3-4 0,-12 17 3 16,23-24-2-16,-23 24 0 0,20-11-1 0,-20 11-1 16,18 4-2-16,-18-4 1 0,17 16 2 0,-17-16-2 15,18 29 6-15,-9-10-2 0,2 3 4 16,-3 1-3-16,0 2 4 0,-3 1-8 0,-2-2 6 16,-2-1-6-16,-1 0 7 0,-1-1-6 0,-1 0-9 15,-7-1 27-15,0 0-29 0,-6-1 31 0,-3-2-13 16,-1-2-3-16,0-1 3 0,-4-3-3 0,1-4 1 15,0-1-3-15,1-4-1 0,2-2-8 0,1-6-11 16,18 5-15-16,-28-19-26 0,28 19-19 16,-16-32-26-16,16 32-25 0,-6-43-25 15,6 43-74-15,13-34-201 0,-8 0-14 0,18 21 316 16</inkml:trace>
  <inkml:trace contextRef="#ctx0" brushRef="#br3" timeOffset="43815.2955">13988 3891 682 0,'24'-4'110'16,"-6"-5"12"-16,9 6 1 0,-27 3-18 0,40-20 5 15,-40 20-44-15,33-23 1 0,-33 23-14 0,24-21-10 16,-24 21 3-16,15-21-5 0,-15 21-2 15,8-22-10-15,-8 22-8 0,8-23-11 0,-8 23-3 16,6-26-6-16,-6 26 2 0,6-24-1 0,-6 24 2 16,5-20 0-16,-5 20 6 0,0-18 1 0,0 18 8 15,-5-17 2-15,5 17 1 0,0 0-3 0,-22-22-1 16,22 22-4-16,-23-10 1 0,23 10-1 0,-32-4 1 16,15 5 0-16,-4 3-1 0,2 3-1 15,-3 4-2-15,0 3 1 0,-2 5-3 16,-2 1 3-16,1 3-2 0,1 4 2 0,2 2-7 15,2 1 4-15,3 0-9 0,4 0-9 0,5-1 21 16,2-2-23-16,6-3 23 0,2-2-12 0,5-4-4 16,-7-18 4-16,27 29-6 0,-7-19-3 0,7-3-11 15,3-6-10-15,8 1-17 0,-1-12-24 0,13 6-43 16,-13-24-108-16,19 10-384 0,-2-2 47 16,-7-9 256-16</inkml:trace>
  <inkml:trace contextRef="#ctx0" brushRef="#br3" timeOffset="44174.6287">14822 3668 1155 0,'-24'-18'122'0,"24"18"-20"0,-24-10 2 15,24 10-8-15,-26-2-21 0,26 2-16 16,-36 3-15-16,18 3-9 0,-4-1-5 0,0 5-2 16,-2-2-2-16,1 5 1 0,-4-3-4 0,3 6 0 15,0 0-5-15,3 2-2 0,0 0-6 0,4 0 0 16,3-1-7-16,1 0 1 0,13-17-5 0,-13 30 0 15,13-30-2-15,4 26-13 0,-4-26 12 16,23 24-13-16,-6-12 19 0,2-3-19 0,9-1 1 16,1-7-29-16,13 3-17 0,-6-13-37 0,17 14-75 15,-21-24-123-15,11 10-297 0,3 6 56 0,-11-13 411 16</inkml:trace>
  <inkml:trace contextRef="#ctx0" brushRef="#br3" timeOffset="44596.5316">15201 3647 1058 0,'-31'-4'308'0,"5"-7"-230"15,26 11-4-15,-38-10 15 0,38 10-4 0,-37 0-22 16,19 4-14-16,-7-2-9 0,5 7-4 0,-5-1-3 16,3 5-2-16,-2 1-4 0,2 4 0 15,-2 0-7-15,3 4 0 0,0 1-11 0,6 0-9 16,0 0 0-16,4-2 0 0,4 1 0 0,2-1 0 15,4-4 0-15,2 0 0 0,-1-17 0 0,11 26 0 16,-11-26 0-16,27 20 0 0,-9-14 0 16,1-4 0-16,4-3 0 0,4-4 0 0,1-2 0 15,4-4 0-15,-3-2 0 0,0-3 0 0,-2-1 0 16,-3 0 0-16,-2-1 0 0,-4 1 0 16,-2 0 0-16,-2 0 0 0,-14 17 0 0,19-27 0 15,-19 27 0-15,10-19 0 0,-10 19 0 0,0 0 0 16,0 0 0-16,0 0 0 0,0 0 0 0,0 0 0 15,0 0 0-15,0 0 0 0,0 0 0 0,0 0 0 16,-6 17 0-16,6-17 0 0,-11 36 0 0,5-14 0 16,1 1 0-16,-1-1-5 0,2 0 1 15,0-2-26-15,4 1 16 0,0-4-18 0,6 0-5 16,-6-17-5-16,19 24-11 0,-19-24-11 16,31 13-26-16,-31-13-29 0,47 0-65 0,-32-18-103 15,11 5-250-15,8 5 61 0,-12-17 404 0</inkml:trace>
  <inkml:trace contextRef="#ctx0" brushRef="#br3" timeOffset="44940.2922">15582 3610 1585 0,'-33'-4'81'16,"33"4"-34"-16,-24 9 2 0,24-9 2 0,-26 22-9 16,13-5-6-16,-4 2-7 0,3 4 0 0,1 1-11 15,2 3 2-15,3 0-8 0,0 1 2 0,3-1-5 16,2-1-12-16,3-3 18 0,2 0-23 15,2-2 19-15,2-2-8 0,-6-19-1 16,17 29 1-16,-17-29-2 0,23 19 0 0,-23-19-1 16,28 7 0-16,-10-10 0 0,2-1 0 0,0-7 0 15,2-1 0-15,0-4 0 0,3-4 0 0,-2 0 0 16,0-2 0-16,-1-2 0 0,-2 2 0 0,-3 0 0 16,-1 2 0-16,-4 0 0 0,-1 4 0 0,-2-1 0 15,-9 17 0-15,12-26 0 0,-12 26 0 0,7-17 0 16,-7 17 0-16,0 0 0 0,0 0 0 15,0 0 0-15,0 0 0 0,0 0 0 16,0 0 0-16,-2 21 0 0,2-21 0 0,-6 34 0 0,1-13 0 16,1 4-16-16,-1-2-15 0,2 3-24 15,-5-5-25-15,8 7 3 0,-6-10-48 0,14 12-14 16,-8-30-78-16,11 36-150 0,2-18-137 0,-13-18 69 16,29 29 435-16</inkml:trace>
  <inkml:trace contextRef="#ctx0" brushRef="#br3" timeOffset="45301.6837">16274 3591 1635 0,'-29'8'65'0,"6"8"-23"0,-7-2 1 15,7 6 9-15,-6-3-9 0,6 3-6 0,0-2-10 16,3 2-3-16,3-2-9 0,7-1-3 0,10-17-7 15,-14 30 0-15,14-30-5 0,0 23 2 0,0-23-4 16,14 18 1-16,-14-18-3 0,32 11 2 16,-9-10 0-16,4-2-2 0,2-3 0 0,2-2-1 15,-1 1 2-15,-1 1 1 0,-3 0 2 16,-3 3 0-16,-4 1 0 0,-1 1 1 0,-18-1-1 16,21 7 2-16,-21-7 0 0,0 0 2 0,11 24-1 15,-11-24-11-15,-3 25 12 0,-3-8-11 0,-3-1 24 16,-1 3-12-16,-1-2 9 0,11-17-11 0,-19 29-3 15,19-29 0-15,-19 23-2 0,19-23 1 0,-18 19-6 16,18-19-7-16,0 0-7 0,-18 18-13 16,18-18-13-16,0 0-18 0,0 0-41 15,-20 6-74-15,20-6-162 0,0 0-222 0,0 0 27 0,21 5 440 16</inkml:trace>
  <inkml:trace contextRef="#ctx0" brushRef="#br3" timeOffset="45676.7244">16557 3780 1686 0,'0'0'122'0,"0"0"-92"0,0 0-6 16,0 0 3-16,0 0-3 0,0 0-2 0,0 0-3 16,0 0 0-16,17 14 0 0,-17-14-2 0,28-1-1 15,-7-3-1-15,3-1-8 0,4-3-7 16,3-1 0-16,0-2 0 0,2 0 0 15,-1-1 0-15,-3-2 0 0,-4 1 0 0,-1-1 0 16,-6 1 0-16,-18 13 0 0,22-25 0 0,-22 25 0 16,6-23 0-16,-6 23 0 0,-8-22 0 0,8 22 0 15,-20-21 0-15,20 21 0 0,-35-13 0 0,13 9 0 16,-4 5 0-16,-2 3 0 0,-1 7 0 0,0 2 0 16,-3 7 0-16,3 1 0 0,1 4 0 15,2 2 0-15,3 2 0 0,4 3 0 0,4-1 0 16,3 1 0-16,5-2 0 0,2 0 0 0,6-2 0 15,4-3 0-15,4-3 0 0,3-5 0 0,5-1 0 16,1-8 0-16,10 1 0 0,1-9-32 16,11-1-40-16,-4-14-55 0,22 16-124 0,-20-16-363 15,13 0-1-15,3 2 280 0</inkml:trace>
  <inkml:trace contextRef="#ctx0" brushRef="#br3" timeOffset="47250.6062">17872 3025 1227 0,'0'0'157'0,"0"0"-89"0,0 0-24 0,0 0-11 16,0 0-2-16,0 0-4 0,-17-5-14 15,17 5-6-15,-9 19-6 0,1 0 5 0,-4 9 1 16,1 7 13-16,-6 5-1 0,2 9-6 16,-3-1 26-16,1 9-27 0,-4 1 19 0,3 6-8 15,-3 3-18-15,2 1 11 0,-2 0-18 0,0-1 12 16,3-4-15-16,0-5-3 0,3-5 21 0,4-4-22 16,4-4 20-16,2-5-20 0,7-4-23 0,-2-9-16 15,9 3-29-15,-9-30-15 0,23 35-40 16,-23-35-24-16,31 18-42 0,-31-18-40 0,25-18-167 15,1 18 27-15,-20-28 335 0</inkml:trace>
  <inkml:trace contextRef="#ctx0" brushRef="#br3" timeOffset="47438.2967">17482 3832 1306 0,'-30'-13'239'0,"30"13"-145"0,-37 1-19 15,37-1-19-15,0 0-13 0,-17 0-16 0,17 0-17 16,0 0-9-16,0 0-5 0,0 0-1 0,20-4 3 15,-1 0 2-15,6-2 1 0,8-4-2 0,5-2 3 16,5-2-3-16,5-5 2 0,3-1-17 0,4 1-13 16,-3-6-25-16,6 10-26 0,-10-13-21 0,9 13-28 15,-16-17-43-15,16 18-59 0,-16-5-197 16,-4-12-12-16,13 16 279 0</inkml:trace>
  <inkml:trace contextRef="#ctx0" brushRef="#br3" timeOffset="47828.9132">18335 3062 1571 0,'0'0'70'0,"-19"0"-21"0,19 0-5 15,-21 7 0-15,21-7-4 0,-23 20-12 0,10-3-6 16,-6 4-3-16,1 5 3 0,-3 4-2 0,2 4-8 16,-2 5 21-16,2 4-21 0,-3 3 15 0,0 4-7 15,1 0-12-15,1 2-2 0,0-1-6 0,2 0 0 16,0-1 0-16,3-4 0 0,1-2 0 0,1-3 0 15,3-3 0-15,2-4 0 0,3-6 0 16,2-3 0-16,3-6 0 0,0-19 0 0,5 27 0 16,-5-27 0-16,0 0 0 0,14 21 0 15,-14-21 0-15,0 0 0 0,20-2 0 0,-20 2 0 16,19-11 0-16,-19 11 0 0,24-25 0 0,-8 8 0 16,0-2 0-16,1-2 0 0,-1 3 0 0,-2 0 0 15,0 1 0-15,-14 17 0 0,23-24 0 0,-23 24 0 16,0 0 0-16,19-13 0 0,-19 13 0 15,0 0 0-15,0 0 0 0,0 0 0 0,17 16 0 16,-17-16 0-16,10 27 0 0,-10-27 0 0,10 35 0 16,-3-17 0-16,-1 3 0 0,3-1 0 0,2 0 0 15,1-1-28-15,6-1-10 0,0-3-4 0,7 0-13 16,-5-6-13-16,14 7-27 0,-10-18-39 16,17 19-75-16,-22-24-124 0,11 6-200 0,2 7 66 15,-15-19 423-15</inkml:trace>
  <inkml:trace contextRef="#ctx0" brushRef="#br3" timeOffset="48219.5802">18484 3744 1617 0,'0'0'76'0,"-19"-3"-36"16,19 3-10-16,0 0-4 0,0 0-13 0,0 0-10 15,0 0-1-15,0 0 4 0,0 0 8 16,20 20 10-16,-20-20-1 0,31 12 1 0,-9-8-3 15,4-1-2-15,2-1-1 0,3-2-3 0,4-4-3 16,3 0-6-16,1-2-1 0,1-1-4 0,1-1 1 16,-4-1-1-16,-3-2 1 0,-2 0-2 0,-4 1 2 15,-4-3-2-15,-4 4 1 0,-3-2 0 16,-17 11 1-16,19-19-3 0,-19 19 4 0,1-19-4 16,-1 19 1-16,-18-19-3 0,18 19 0 0,-37-14-1 15,13 9 2-15,-4 4 1 0,-4 2 2 0,-2 4 2 16,-2 2 3-16,-1 5 2 0,-1 1-1 0,0 4 3 15,0 1-3-15,2 5 4 0,2 3-11 16,4 3 0-16,2 0 0 0,3 0 0 0,7-1 0 16,6-2 0-16,6-2 0 0,5-1 0 15,4-2 0-15,7-2 0 0,7-3 0 0,5-2 0 16,7-4 0-16,8-4 0 0,5-3 0 0,8-7 0 16,6-2 0-16,3-7-15 0,7 2-37 0,0-9-32 15,10 11-49-15,-16-23-140 0,14 17-333 0,-8-4 19 16,-3-2 291-16</inkml:trace>
  <inkml:trace contextRef="#ctx0" brushRef="#br3" timeOffset="50141.8271">1639 4938 740 0,'11'-27'258'15,"-11"27"-168"-15,0 0-44 0,0 0-15 0,0 0 7 16,0 0 5-16,0 0-8 0,0 0-7 16,0 0-13-16,0 0-7 0,0 0-2 15,-8 27 4-15,8-27 4 0,-4 34 11 0,0-15 5 16,4 6 6-16,-5-3-10 0,5 6 6 0,-2-3-14 16,1 6-12-16,-1-2 27 0,1 3-32 0,-1 0 29 15,2-2-13-15,-1 0-12 0,1-2 6 0,0-1-9 16,-2-3 2-16,2-4-4 0,0-1 3 0,0-19-4 15,2 27 3-15,-2-27-4 0,0 0 2 16,0 0-1-16,0 0 0 0,0 0 0 0,0 0-1 16,0 0 6-16,0 0 3 0,0 0 4 0,12-20 1 15,-9 0-1-15,4-5-10 0,-3-4 6 0,2-2-9 16,-1-1 6-16,0 0-6 0,0-1 6 0,0 3 12 16,-1-3-29-16,-1 3 30 0,2 1-28 15,0 0 10-15,0 0 7 0,1 2-7 0,-1 2 6 16,2 0-6-16,0 6 5 0,2 1-6 15,-9 18 3-15,18-29-4 0,-18 29 3 0,24-19-2 16,-24 19 1-16,30-12-1 0,-30 12 1 0,30-3-2 16,-30 3 2-16,30 9 0 0,-30-9-2 0,30 15 4 15,-30-15-4-15,24 26 4 0,-24-26-2 0,17 34 2 16,-12-15-3-16,-3 4 4 0,-2 0-4 0,-2 2 6 16,-4 3-6-16,-3-1 6 0,-2 2 13 15,-6 1-30-15,-1 0 28 0,-1 0-27 0,-1-2 10 16,-2-2 6-16,2-3-6 0,0-2 5 0,-1 0-5 15,3-4 4-15,18-17-3 0,-31 26 4 16,31-26-3-16,-28 17 2 0,28-17-1 0,-22 12 1 16,22-12-2-16,-20 8 2 0,20-8-1 0,0 0 3 15,-22 3 4-15,22-3 3 0,0 0 1 0,0 0-2 16,0 0-4-16,-18 17-3 0,18-17-4 16,-6 26 3-16,4-7-4 0,-2 5 4 0,3 5-5 15,-2 0 6-15,1 5-7 0,1 2 7 0,-2 3-17 16,0-1-2-16,4 3-12 0,-7-6-52 0,11 7-10 15,-14-19-90-15,21 19-107 0,-14-6-225 0,4-20-6 16,14 13 472-16</inkml:trace>
  <inkml:trace contextRef="#ctx0" brushRef="#br3" timeOffset="50610.6152">2291 4483 1485 0,'0'0'52'16,"-18"9"-20"-16,18-9-5 0,-17 19 17 16,11-1-29-16,-4 4 26 0,3 7-37 0,-4 5 9 15,1 4 8-15,-1 5-11 0,2 4 11 0,-2 3-9 16,4 2 11-16,-1 0-12 0,2 0 8 0,1 0-13 15,0 0 9-15,1 0 1 0,-1-2-21 16,2-1 20-16,0-3-23 0,1-5 7 0,2-6 8 16,1-2-7-16,3-8 5 0,-1-3-6 0,3-5 2 15,-6-17-3-15,14 20 1 0,-14-20-1 0,18 6 0 16,-18-6 2-16,23-11-1 0,-23 11 3 0,29-30 0 16,-9 6 3-16,-1-4-2 0,2-5 6 0,1-2-6 15,-3-1 7-15,1 2-6 0,-3-1-8 16,1 2 25-16,-3 4-23 0,-1 4 20 0,-3 5-9 15,-11 20-8-15,16-26 1 0,-16 26 1 16,0 0-2-16,0 0 1 0,0 0 0 0,0 0-1 16,0 0-1-16,11 35 2 0,-10-9 8 0,0 5-22 15,-1 4 21-15,0 1-21 0,0 2 8 0,0-3 4 16,4 0-11-16,2-4 0 0,3 0-12 0,1-6-1 16,5 2-13-16,1-7-8 0,6 3-26 15,-5-12-32-15,14 10-60 0,-31-21-88 0,52-12-278 16,-21 14-4-16,-10-18 378 0</inkml:trace>
  <inkml:trace contextRef="#ctx0" brushRef="#br3" timeOffset="50987.0258">2720 5163 1435 0,'0'0'74'0,"-24"6"-27"16,24-6 1-16,0 0-10 0,0 0-12 0,0 0-15 15,0 0-2-15,0 0 6 0,0 0 9 0,29-9 5 16,-7 2-1-16,2-4-18 0,3-1 24 0,1-2-36 16,4 0 28-16,-1-1-17 0,1-1-6 15,-3 1 4-15,-2 1-6 0,-5 2 2 0,-4 1-2 16,-18 11 2-16,24-19-1 0,-24 19 7 0,0 0 3 16,8-17 3-16,-8 17-1 0,0 0-5 0,-19-20-6 15,19 20-1-15,-28-11-3 0,11 9 0 0,-2 1 1 16,-4 1-3-16,0 2 0 0,-2 4 0 0,1 3 2 15,0 4 1-15,1 4 3 0,-3 3-3 16,2 5 2-16,-3 2-6 0,3 4-8 16,2 3 22-16,2-1-20 0,3 0 24 0,5-1-10 15,4-3-6-15,3-3 5 0,5-2-8 0,5-3 6 16,4-3-6-16,-9-18 2 0,32 28-10 0,-10-18-8 16,6-3-11-16,1-7-16 0,12 1-16 0,-7-13-32 15,19 8-46-15,-18-21-74 0,23 19-89 0,-13-6-178 16,-3-16-2-16,15 18 462 0</inkml:trace>
  <inkml:trace contextRef="#ctx0" brushRef="#br3" timeOffset="51349.8171">3316 5058 1052 0,'0'0'260'0,"-18"2"-171"0,18-2-20 16,-23 15 2-16,23-15-12 0,-21 19-9 0,21-19-12 15,-21 31-23-15,10-14 30 0,4 5-33 16,-3-1 25-16,6 0-12 0,-3 0-10 0,4 2 4 15,-1-4-7-15,3 2 2 0,0-4-6 0,1-17 3 16,3 29-5-16,-3-29 1 0,8 17-3 0,-8-17-1 16,0 0-1-16,0 0 0 0,19 12-1 0,-19-12 0 15,0 0 1-15,23-9 1 0,-23 9 4 0,21-21-1 16,-8 2 1-16,1-2-3 0,2-4 1 16,-2-1-5-16,1-1 5 0,-1-1-6 15,1 2-7-15,-2-1 21 0,1 1-22 0,-2 3 21 16,-1 1-9-16,-2 2-4 0,-9 20 3 0,19-27-2 15,-19 27 1-15,0 0-3 0,0 0 1 0,0 0-1 16,0 0 0-16,17-8 1 0,-17 8-1 0,5 19 2 16,-1-3-5-16,0 4 2 0,1 3-8 0,-4 5-12 15,3 2 17-15,-2 0-27 0,2 3 18 16,2-5-16-16,4 1-10 0,-3-6-6 0,10 1-18 16,-17-24-11-16,39 35-24 0,-22-32-27 0,17 14-51 15,-16-21-54-15,14 0-194 0,4 9-29 0,-17-23 362 16</inkml:trace>
  <inkml:trace contextRef="#ctx0" brushRef="#br3" timeOffset="51681.07">3852 5006 1215 0,'0'0'236'0,"-19"-15"-144"0,19 15-18 0,-24-2-12 15,24 2-20-15,-20 7-16 0,20-7-11 0,-22 16-1 16,22-16 3-16,-19 31 2 0,12-9 5 0,-2 2-3 15,3 5-12-15,1-1 21 0,1 3-26 0,4-2 21 16,3-1-11-16,1-1-8 0,3-1 4 0,0-3-7 16,4-2 3-16,1-2-5 0,-12-19 2 15,31 26-2-15,-14-18 1 0,1-3-1 0,0-3 0 16,0-4 1-16,2-4-2 0,-2-4 3 0,-1-4-2 16,0-4 2-16,-2-4-4 0,-1-5 4 0,0-2-5 15,-2-2 5-15,-1-1-6 0,-3 1-5 0,-2-2 19 16,-2 3-21-16,-4 1 22 0,-2 4-12 0,-2 2-2 15,-2 2 1-15,-1 4-4 0,7 17 1 16,-21-23-5-16,21 23-3 0,-24-7-4 0,24 7-4 16,-26 6-3-16,26-6-6 0,-24 17-2 0,24-17-18 15,-16 23-15-15,18-4-43 0,-2-19-48 16,8 26-97-16,-8-26-160 0,0 0-96 0,25 24 221 16</inkml:trace>
  <inkml:trace contextRef="#ctx0" brushRef="#br3" timeOffset="51909.8229">4363 4487 1119 0,'-14'28'124'0,"-6"-15"-40"0,10 13-10 0,-9-5 2 16,8 14-27-16,-6-3 3 0,7 9 5 15,-4-3-17-15,6 10 3 0,-3-2-18 0,5 4 2 16,-1 4-16-16,2 1 7 0,0 0-17 0,2-1-9 15,0-2 18-15,3-2-24 0,3-6 19 0,2-3-14 16,3-1-18-16,1-9-6 0,5 1-23 0,-5-14-21 16,11 10-59-16,-20-28-91 0,31 9-249 15,-8-2-55-15,-23-7 311 0</inkml:trace>
  <inkml:trace contextRef="#ctx0" brushRef="#br3" timeOffset="52553.126">4543 4989 1351 0,'0'0'83'15,"-8"29"-16"-15,8-29 0 0,-8 38-6 0,1-18-14 16,6 5-5-16,-5-2 3 0,3 2-34 0,-2 0 23 16,4-1-31-16,0-1 11 0,1-1 5 0,0-2-6 15,0 2 3-15,0-4-6 0,0 0 4 0,0-18-5 16,0 29 3-16,0-29-4 0,1 21-2 0,-1-21-2 15,0 0 0-15,0 0-1 0,0 0 2 0,0 0 0 16,0 0 1-16,0 0-1 0,0 0-1 16,0 0 1-16,8-18-5 0,-5 0 3 0,5-5-4 15,-1-3 3-15,1 0-3 0,2-2 3 16,0-1-3-16,1 1-9 0,0-1 22 0,-2 2-22 16,4 2 23-16,-4 2-11 0,1 1-3 0,0 4 3 15,-2 1-3-15,-8 17 3 0,15-25-3 0,-15 25 2 16,12-17-3-16,-12 17 2 0,0 0-1 15,17-11 0-15,-17 11 1 0,0 0-2 0,19 0 3 16,-19 0-1-16,0 0-1 0,25 12 1 0,-25-12 0 16,19 16-1-16,-19-16 2 0,22 18-3 0,-22-18 2 15,23 19-4-15,-23-19 2 0,21 22-3 0,-21-22 1 16,15 25-3-16,-15-25 3 0,6 31-4 0,-8-13-10 16,-1 0 26-16,-2 1-24 0,-5-1 26 0,-1 0-8 15,-2 1-4-15,-2-1 4 0,1-1-3 16,-2 0 3-16,-1-3-2 0,0-1 2 0,0 0-1 15,17-13 2-15,-31 18 0 0,31-18 0 16,-26 8 0-16,26-8 0 0,-21 1-1 0,21-1 1 16,-17-3-2-16,17 3 0 0,0 0 0 0,-21-15-2 15,21 15 2-15,0 0-2 0,-14-22 3 0,14 22-1 16,0 0 4-16,0 0 3 0,-9-17 4 0,9 17 3 16,0 0 1-16,0 0-1 0,0 0-4 15,0 0-5-15,-5 30-6 0,3-10 0 0,-2 8 0 16,-1 6 0-16,0 4 0 0,1 2 0 0,-2 1 0 15,-1 2 0-15,1-1 0 0,1-2 0 16,1-1 0-16,-1-4 0 0,2-4 0 0,1-5-12 0,3-2-16 16,-1-24-44-16,6 35-21 0,-6-35-128 0,0 0-445 15,0 0 44-15,17 10 290 16</inkml:trace>
  <inkml:trace contextRef="#ctx0" brushRef="#br3" timeOffset="53271.812">5149 4656 1181 0,'0'0'114'0,"-11"-19"-91"16,11 19-11-16,-1-18 4 0,1 18 8 0,2-17 3 15,-2 17 5-15,0 0 0 0,0 0 4 16,0 0 2-16,0 0 1 0,0 0-5 0,0 0-6 15,0 0 1-15,0 0-1 0,9 21 6 0,-9 1-1 16,3 7 3-16,-4 5-10 0,1 7 6 0,-2 3-13 16,-1 3 5-16,-2 2-14 0,2 2 8 15,-3 0-11-15,-1-1 8 0,0-2 4 0,2-2-20 16,0-5 19-16,2-3-22 0,2-8 5 0,1-4 6 16,1-4-8-16,4-5 2 0,-5-17-1 15,8 22 0-15,-8-22-1 0,0 0 1 0,0 0 1 16,21 6-2-16,-21-6 3 0,17-15-1 0,-17 15 2 15,27-33-1-15,-13 10 2 0,2-4-3 0,-1 0 3 16,0 1-4-16,0-1-8 0,-2 4 21 0,0 0-22 16,-4 4 22-16,-1 2-11 0,-8 17-3 0,13-23 3 15,-13 23-2-15,0 0 1 0,0 0-1 16,0 0-2-16,0 0 0 0,0 0-1 0,0 0 2 16,19 10 0-16,-19-10 2 0,13 27-3 15,-7-10-14-15,1 2 20 0,0 1-26 0,3 1 17 16,0-3-12-16,2 1-8 0,-12-19-4 0,29 32-11 15,-29-32-15-15,40 20-24 0,-22-21-35 0,17 12-53 16,-18-26-78-16,20 10-226 0,-3 1-33 0,-12-18 284 16</inkml:trace>
  <inkml:trace contextRef="#ctx0" brushRef="#br3" timeOffset="53490.5664">5887 4489 1381 0,'-18'-9'100'0,"18"9"-27"0,-22 2-12 16,22-2-11-16,-20 17-6 0,9 0-43 16,-1 3 24-16,1 9-31 0,2 6 11 0,1 4 10 15,0 5-11-15,3 2 9 0,0 2-13 0,3 3 9 16,0 1-14-16,2 0 10 0,2-1-11 0,-1-2 9 16,3 1 3-16,-1-5-34 0,4-1 11 0,-2-7-41 15,7 1-14-15,-8-12-21 0,12 10-69 0,-16-36-77 16,12 37-175-16,-2-12-78 0,-10-25 290 15</inkml:trace>
  <inkml:trace contextRef="#ctx0" brushRef="#br3" timeOffset="53678.1077">5708 4941 1547 0,'-23'-19'152'0,"23"19"-53"0,0 0-24 16,0 0-16-16,0 0-21 0,0 0-14 0,0 0-13 15,0 0-8-15,0 0-5 0,0 0 0 0,0 0 0 16,0 0 0-16,38-2 0 0,-11-1-5 0,5 1-10 16,1-4-14-16,7 3-25 0,-4-9-33 0,12 16-77 15,-17-25-180-15,14 15-263 0,1 4 28 0,-10-10 486 16</inkml:trace>
  <inkml:trace contextRef="#ctx0" brushRef="#br3" timeOffset="58806.9139">6252 4591 740 0,'0'0'90'0,"0"0"-28"0,0 0-24 0,0 0 1 15,0 0 5-15,0 0 8 0,0 0-1 0,0 0 2 16,0 0 5-16,0 0-1 0,0 0 3 16,1 23 0-16,3 1-5 0,-8-4-9 15,5 10-1-15,-6-5-14 0,4 6 2 0,-4 0-12 16,4 1 4-16,-4 0-9 0,3 0 4 0,-2 0-7 16,1-1 4-16,-2 2-7 0,2 0 6 0,-3 2-10 15,2 0 6-15,-2 1 8 0,2 1-26 0,-1-3 25 16,1-1-25-16,2-6 9 0,-1-3 4 0,3-6-7 15,0-18 1-15,3 20-4 0,-3-20 0 16,0 0-1-16,0 0 1 0,0 0 3 0,19-2 1 16,-19 2 8-16,0 0 5 0,23-30 5 0,-12 13-1 15,0-6 1-15,1-1-9 0,2-3-14 0,-1 0 23 16,-1 2-28-16,-1 3 26 0,-2 4-13 16,-9 18-4-16,13-24 3 0,-13 24-4 0,0 0 1 15,0 0 0-15,17-13 0 0,-17 13-1 0,0 0 0 16,0 0 0-16,13 18 0 0,-13-18 4 15,16 29-4-15,-5-7-12 0,0 3 25 0,-1 2-25 16,1-2 25-16,0 0-9 0,1-3-10 0,-1 0-1 16,2-1-13-16,2-5-9 0,4 1-15 0,-1-7-10 15,8 3-22-15,-7-11-18 0,13 10-33 0,-14-21-48 16,21 18-67-16,-17-12-155 0,1-6-73 0,16 16 313 16</inkml:trace>
  <inkml:trace contextRef="#ctx0" brushRef="#br3" timeOffset="59244.4203">6986 5151 788 0,'0'-22'275'0,"0"22"-234"16,-9-28-42-16,9 28 30 0,-14-29 1 16,14 29 33-16,-14-25 12 0,14 25 0 0,-17-20 1 15,17 20-6-15,-19-12-7 0,19 12-9 0,-18-6-9 16,18 6-7-16,-21 1-5 0,21-1-4 0,-23 10-4 15,23-10-3-15,-28 21-5 0,28-21 1 0,-28 31-5 16,14-9 2-16,-1 0-5 0,2 3-11 0,0 2 25 16,2-1-26-16,1 1 23 0,3-4-10 15,2-3-8-15,2-1 2 0,3-19-5 16,3 25 1-16,-3-25-2 0,12 18 0 0,-12-18 0 16,18 11 0-16,-18-11-1 0,23 4 2 0,-23-4-1 15,33-6 1-15,-14-3 1 0,2-3-3 0,1-4 4 16,1-3-4-16,0 0 4 0,-1-3-4 0,-1 2 4 15,-4 2-5-15,0 0-10 0,-17 18 12 0,24-28-11 16,-24 28 13-16,0 0 0 0,17-18 13 16,-17 18-12-16,0 0 12 0,0 0-13 0,0 0-13 15,0 0 10-15,0 0-13 0,0 0 12 0,0 0 0 16,-1 26 14-16,1-26-11 0,-1 30 8 0,1-13-14 16,0-17-10-16,2 28-4 0,-2-28-9 15,6 19-11-15,-6-19-12 0,0 0-12 0,33 17-15 16,-33-17-15-16,34-4-39 0,-23-19-70 0,23 11-190 15,-3-5-103-15,-7-18 175 0</inkml:trace>
  <inkml:trace contextRef="#ctx0" brushRef="#br3" timeOffset="59525.6608">7492 4523 1263 0,'0'0'33'0,"0"0"-21"16,-16 19 7-16,16-19-5 0,-4 20 28 0,4-20-10 16,-4 24 20-16,4-24 1 0,0 25-8 0,0-25-1 15,4 28-6-15,-1-10 3 0,-3-18-4 0,5 35 0 16,-4-17-10-16,3 4 4 0,-4 1-7 0,1 4 3 16,-3 1-8-16,1 3 2 0,-2 1-9 15,-1 1 4-15,0 0-9 0,-2 0 4 0,1-2-9 16,0-1 3-16,0-2-7 0,3-2 5 0,-1-3-7 15,1 0-9-15,3-4 16 0,-1-19-37 0,4 30 10 16,-4-30-40-16,10 22-31 0,-10-22-51 0,17 16-118 16,-17-16-287-16,0 0-15 0,24 6 360 15</inkml:trace>
  <inkml:trace contextRef="#ctx0" brushRef="#br3" timeOffset="59982.0036">7672 4934 1525 0,'0'0'60'0,"0"0"-41"0,0 0-6 16,0 0 1-16,0 0 8 0,0 0 6 0,3 18 1 15,-3-18-3-15,0 0-10 0,19 21-6 0,-19-21-6 16,20 16 2-16,-20-16 2 0,28 12 0 0,-28-12 0 15,34 8-1-15,-15-5-6 0,2-2 1 0,2-1-1 16,0-3 0-16,0-1 1 0,0-1-1 16,-3-3 1-16,-1 0-2 0,-19 8 2 0,32-16-2 15,-32 16 3-15,22-18-3 0,-22 18 3 0,0 0-1 16,15-24 4-16,-15 24-3 0,0-21 4 0,0 21-4 16,-8-24 2-16,8 24-4 0,-15-23 3 15,15 23-2-15,-22-17 1 0,22 17 0 0,-26-8 3 0,26 8-1 16,-31 1 4-16,31-1 1 0,-33 13-1 0,16 1 4 15,-1 0-1-15,1 4 4 16,0 2-3-16,1 0 3 0,2 2-6 0,2 1 0 16,2-2-5-16,4-1-1 0,2-2-4 0,3-1 2 15,3 0-5-15,-2-17 4 0,10 29-5 0,-10-29 3 16,22 23-3-16,-22-23-9 0,32 18 6 0,-14-12-13 16,5-3 3-16,0-3-7 0,4 0-10 0,1-8 6 15,2 6-28-15,-2-11-2 0,7 9-37 0,-10-14-26 16,14 14-60-16,-17-21-101 0,2 3-230 15,12 11 5-15,-16-18 474 0</inkml:trace>
  <inkml:trace contextRef="#ctx0" brushRef="#br3" timeOffset="60202.1783">8340 4804 1429 0,'0'0'119'0,"0"0"-58"0,-9 25-6 16,9-25-1-16,-7 19-1 0,7-19-12 0,-11 33-3 15,5-14-11-15,1 3-3 0,-1 1-8 0,2 1 0 16,1-1-9-16,-1 0-1 0,2-1-6 0,-1-1 3 16,3-2-6-16,-1-1 3 0,1-18-7 0,3 30-16 15,-3-30-1-15,8 26-22 0,-8-26 15 0,0 0-32 16,22 25-12-16,-22-25-65 0,21 3-142 16,-21-3-272-16,13-19 15 0,5 15 378 0</inkml:trace>
  <inkml:trace contextRef="#ctx0" brushRef="#br3" timeOffset="60695.8949">8425 4594 1675 0,'0'0'95'0,"0"0"-42"16,0 0-4-16,0 0-8 0,0 0-7 16,0 0-12-16,0 0-9 0,-4-17-7 0,4 17-4 15,0 0-3-15,0 0-6 0,0 0-6 0,0 0-16 16,0 0-24-16,0 0-37 0,0 0-56 0,0 0-71 16,14 29-117-16,-14-29-219 0,7 25 36 15,8 2 488-15</inkml:trace>
  <inkml:trace contextRef="#ctx0" brushRef="#br3" timeOffset="61120.506">8524 4954 1287 0,'0'0'149'0,"-15"17"-55"15,15-17-6-15,-6 16-5 0,6-16-18 0,0 0-12 16,0 0-12-16,-4 17-10 0,4-17-8 0,0 0-6 15,0 0-4-15,0 0-3 0,0 0-3 0,0 0-3 16,0 0-2-16,0 0-2 0,0 0 1 0,0 0-1 16,17-3 0-16,-17 3 0 0,0 0 0 15,26-18 1-15,-26 18 1 0,24-22-1 16,-24 22 2-16,27-24-4 0,-27 24 3 0,29-22-2 16,-29 22 1-16,23-19-1 0,-23 19 1 0,0 0-1 15,23-20 1-15,-23 20-1 0,0 0 1 0,0 0-2 16,0 0 2-16,20-8-1 0,-20 8-1 0,0 0 1 15,0 0 1-15,0 0 0 0,0 0-1 0,20 14 2 16,-20-14-2-16,0 0 3 0,17 26-4 16,-17-26 3-16,14 24-2 0,-14-24 2 0,10 31-3 15,-7-13 4-15,0 2-5 0,-1 2 5 0,-1 2-5 16,0 0 4-16,1-1-4 0,-1 1-7 0,0-6 6 16,-1-18-11-16,5 28 21 0,-5-28-21 15,0 0 7-15,13 19-25 0,-13-19-21 0,0 0-34 16,36 3-88-16,-35-27-232 0,18 5-199 0,6 0 33 15,-11-16 557-15</inkml:trace>
  <inkml:trace contextRef="#ctx0" brushRef="#br3" timeOffset="62025.2948">9888 4623 443 0,'0'0'165'0,"0"0"-89"0,13-21 3 15,-13 21-8-15,0 0 16 0,0 0 4 0,11-21 10 16,-11 21-8-16,0 0-7 0,0 0-13 0,0 0-8 16,0 0-7-16,0 0-5 0,0 0-5 0,0 0-9 15,0 0-10-15,0 0-9 0,0 0-5 0,0 0-2 16,0 0 6-16,0 0 1 0,9 40 8 0,-8-11-8 16,2 7 3-16,-5 4-14 0,2 5 5 15,-3 2-13-15,0 2 7 0,-2-1-11 0,-1 0 8 16,1 1-9-16,-1-3 7 0,0 0 12 0,1-3-27 15,2-4 17-15,0-4-30 0,3-4-7 16,2-7-5-16,4 2-19 0,-6-26-17 0,14 36-27 16,-14-36-40-16,25 22-72 0,-25-22-70 0,0 0-215 15,30 0 96-15,-30 0 401 0</inkml:trace>
  <inkml:trace contextRef="#ctx0" brushRef="#br3" timeOffset="62259.6723">9703 5048 1564 0,'-28'-3'90'0,"28"3"-26"0,-30 3-9 0,30-3-9 16,0 0-8-16,0 0-10 0,0 0-12 15,0 0-8-15,0 0-8 0,0 0-2 16,0 0 0-16,0 0 1 0,27 5 3 0,-7-5-1 16,6-3 0-16,2 0 1 0,5-2-2 0,-1-1-1 15,4 0-10-15,-1-3-11 0,3 4-12 0,-2-4-14 16,4 5-8-16,-7-6-11 0,8 10-16 0,-11-10-20 15,12 13-30-15,-15-12-37 0,13 15-36 0,-13-12-71 16,-3-4-145-16,15 21 146 0,-22-23 276 16</inkml:trace>
  <inkml:trace contextRef="#ctx0" brushRef="#br3" timeOffset="62634.6988">10409 4920 1243 0,'0'0'215'0,"-24"-3"-142"0,24 3-16 16,0 0-4-16,0 0-4 0,-18 9-12 0,18-9-7 15,0 0-6-15,-20 25 0 0,20-25-2 16,-16 29 1-16,7-11-2 0,3 2 0 0,-1-2-3 16,1 2 3-16,1 1-6 0,1-2 1 0,2 1-5 15,2-1-9-15,1-2 21 0,1 1-25 0,5 0 21 16,-7-18-16-16,20 30-3 0,-20-30 3 0,31 25-4 16,-13-16 3-16,3-3-3 0,2-1 1 0,1-4 0 15,1-3 2-15,1-2-1 0,0-3 0 16,-1-3 1-16,-1-2-5 0,-2-2 4 0,-1-3-2 15,-3-1-14-15,-2-4 23 0,-3 0-22 16,-2 0 22-16,-1 2-6 0,-3 2-2 0,-2 1 2 16,-5 17-3-16,5-28 2 0,-5 28-1 0,0-19 3 15,0 19-2-15,0 0 2 0,0 0-1 0,0 0 0 16,0 0-1-16,0 0-3 0,0 0-2 0,0 0-1 16,0 0 1-16,0 0 0 0,-8 26 2 15,6-8-3-15,2 2 1 0,0 0-11 0,0 2-12 16,4 1 14-16,-2-4-35 0,7 6 12 0,-9-25-35 15,19 37-27-15,-19-37-27 0,31 34-73 0,-31-34-102 16,23 11-241-16,4 6 60 0,-27-17 438 0</inkml:trace>
  <inkml:trace contextRef="#ctx0" brushRef="#br3" timeOffset="63040.94">11079 5043 884 0,'-13'-24'222'0,"13"24"-125"16,0 0-32-16,0 0 0 0,-20 10-7 0,20-10-10 16,-10 18-5-16,10-18 6 0,-10 29-2 15,8-8 1-15,-5-2-7 0,4 5-14 0,-2-5 24 16,4 4-35-16,0-6 24 0,0 2-22 0,-1-2-8 16,2-17 0-16,2 29-6 0,-2-29 1 0,2 23-3 15,-2-23 0-15,0 0-3 0,6 19 2 0,-6-19-4 16,0 0 0-16,0 0 2 0,0 0-1 15,0 0 4-15,22-13-2 0,-22 13 3 0,13-25-3 16,-4 7 2-16,1-3-4 0,-2-2 5 16,2 0 8-16,-3-2-27 0,-1 1 28 0,-1 0-28 15,-1 1 15-15,-1 1 5 0,1 1-5 0,0 2 5 16,2 1 0-16,-3 1 4 0,-3 17-2 0,11-27 2 16,-11 27-6-16,10-17 2 0,-10 17-4 0,0 0 1 15,0 0-3-15,17-15 2 0,-17 15-1 0,0 0 0 16,26-6 1-16,-26 6-3 0,25-2-5 0,-25 2-7 15,31-1-8-15,-13 4-12 16,-18-3-3-16,35 2-3 0,-18-4-13 0,9 5-15 16,-7-9-25-16,14 13-52 0,-33-7-56 0,47-2-85 15,-16 10-198-15,-31-8 109 0,50 15 376 0</inkml:trace>
  <inkml:trace contextRef="#ctx0" brushRef="#br3" timeOffset="63431.5929">11610 5013 1360 0,'0'0'109'0,"0"0"-36"0,-25 5-5 0,25-5-2 16,0 0-15-16,0 0-9 0,0 0-6 0,-19 15-8 16,19-15-5-16,0 0-4 0,0 0-4 0,-12 23 1 15,12-23-1-15,-6 22-1 0,6-22-3 0,-8 30-1 16,1-11-4-16,3 1-8 0,-2 1 23 16,-1 2-22-16,0-4 21 0,1-1-13 15,6-18-5-15,-7 28 2 0,7-28-3 0,-1 17 1 16,1-17-2-16,0 0 0 0,0 0-1 0,0 0-2 15,0 0 0-15,0 0 1 0,0 0 3 0,0 0-1 16,17-21 3-16,-17 21-2 0,21-35 2 0,-8 13-3 16,1-1-12-16,0-1 22 0,-1 1-21 0,0 0 23 15,0 3-3-15,-1-1-7 0,-3 3 4 0,0 1-5 16,-9 17 0-16,16-23 1 0,-16 23-1 16,0 0-2-16,0 0 2 0,18-16-2 0,-18 16 1 15,0 0 0-15,0 0 0 0,0 0 1 0,7 17-1 16,-7-17 2-16,9 23-2 0,-9-23 1 15,7 32-3-15,-4-14 1 0,0 1-7 0,1 1-11 16,2 0 4-16,0-2-11 0,2 2 18 0,-8-20-16 16,24 32 8-16,-24-32-19 0,29 29-11 15,-29-29-17-15,31 21-28 0,-31-21-43 0,38 16-97 16,-38-16-176-16,22-4-134 0,4 12 170 0,-26-8 371 16</inkml:trace>
  <inkml:trace contextRef="#ctx0" brushRef="#br3" timeOffset="63837.8364">11970 5045 1151 0,'-23'16'339'0,"23"-16"-290"0,0 0-20 0,0 0 2 16,-9 18 7-16,9-18-5 0,2 17-1 0,-2-17-4 16,7 22-5-16,-7-22-6 0,15 19-17 0,-15-19 29 15,24 19-32-15,-7-12 32 0,4-1-11 0,2-5 1 16,5 0 4-16,1-3-23 0,1-3 10 0,-1-1-23 15,1-4 26-15,-4-1-10 0,1-1 9 16,-3 0-9-16,-2-2-4 0,-2 0 4 0,-2-1-5 16,-18 15 4-16,27-31-3 0,-27 31 2 0,16-30-1 15,-16 30 4-15,3-29-3 0,-3 29 3 16,-7-25-2-16,7 25 2 0,-16-18-3 0,16 18 2 16,-23-11-3-16,23 11 0 0,-32 0 0 0,14 5 1 15,-1 3 3-15,-2 2 2 0,-1 5 5 16,0 1-1-16,0 4 3 0,3 1-6 0,-1 1 3 15,2 2-6-15,2 0 2 0,3-1-5 0,1 2-8 16,6-2 22-16,1-2-23 0,6 0 21 0,4-4-14 16,-5-17-4-16,21 30-2 0,-4-18-8 0,3-3-3 15,5-2-6-15,1-5-4 0,7 2-3 0,0-8-8 16,6 4-7-16,-4-7-13 0,9 6-18 0,-9-12-26 16,14 11-46-16,-17-19-62 0,17 17-63 15,-8-5-205-15,-4-12 30 0,17 20 445 16</inkml:trace>
  <inkml:trace contextRef="#ctx0" brushRef="#br3" timeOffset="64197.2509">12858 4981 1206 0,'-31'-9'262'0,"31"9"-162"0,-30 15-27 0,15 2-3 16,-9-5-11-16,3 9-6 0,-5 0-10 16,3 3-1-16,1 0-8 0,1 4-11 0,3-3 16 15,3 1-27-15,4-2 17 0,3-4-27 0,3-3-2 16,5-17 0-16,1 26 0 0,-1-26 0 0,10 18 0 15,-10-18 0-15,20 11 0 0,-20-11 0 0,33-2 0 16,-13-4 0-16,3-4 0 0,2-6 0 16,2-5 0-16,0-2 0 0,1-5 0 15,0-1 0-15,-3-3 0 0,1 0 0 0,-2-2 0 16,-3 2 0-16,-2-2 0 0,0 0 0 0,-2-1 0 16,-3-1 0-16,1-2 0 0,-1 0 0 0,0 0 0 15,-1 2 0-15,-2 6 0 0,-1 5 0 0,-10 25 0 16,7-24 0-16,-7 24 0 0,0 0 0 0,0 0 0 15,0 0 0-15,-13 24 0 0,2-1 0 0,-3 10 0 16,-4 7 0-16,0 6 0 0,0 2 0 16,-1 1 0-16,4-5 0 0,1-1 0 0,3-3 0 15,5-4 0-15,0-3 0 0,7-3-42 0,-2-7-49 16,12 7-28-16,-11-30-84 0,29 40-210 16,-8-23-173-16,1-10 32 0,13 11 516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09:22.346"/>
    </inkml:context>
    <inkml:brush xml:id="br0">
      <inkml:brushProperty name="width" value="0.05292" units="cm"/>
      <inkml:brushProperty name="height" value="0.05292" units="cm"/>
      <inkml:brushProperty name="color" value="#F274A4"/>
    </inkml:brush>
  </inkml:definitions>
  <inkml:trace contextRef="#ctx0" brushRef="#br0">13674 5041 325 0,'0'0'117'15,"0"0"-40"-15,0 0-9 0,0 0-14 16,0 0 3-16,0 0-4 0,0 0 4 0,0 0-6 16,0 0-9-16,-4-21-5 0,4 21-7 15,0 0-10-15,0 0-1 0,0 0-11 0,0 0-5 16,0 0-2-16,0 0 2 0,0 0 5 0,0 0 2 16,0 0 4-1,0 0 9-15,0 0 1 0,0 0 10 0,12 17-6 0,-12 0-1 0,0-17-5 0,-6 37 6 0,1-17 22 16,3 6-11-16,-5 0 9 0,3 4-32 31,-4-1 1-31,4 3-15 0,-3-3 8 0,3 2 4 16,-1-3-11-16,1 0 6 0,1-2-8 0,-1 0 7 15,0-2-4-15,1-2 6 0,0-4-4 16,1-1 0-16,2-17-5 0,0 21 1 0,0-21-2 16,0 0 1-16,0 0 0 0,0 0 1 0,0 0 0 0,0 0-1 15,0 0 0-15,0 0 0 0,0 0 2 16,0 0 1-16,0 0 1 0,8-27-4 0,-5 5 2 15,1-2-5-15,-2-3 7 0,0 2-6 0,0-2 8 16,0 4-3-16,-2-2 13 0,1 0-4 16,-1 0 6-16,2 0-9 0,-1-3 0 0,-1 0 6 15,2-1-34-15,2 0 30 0,3 1-29 0,0 3 13 16,4 2 10-16,1 2-7 0,2 3 2 0,0 1-1 16,-14 17 0-16,31-26-3 0,-14 15 3 15,0 2-4-15,2 4 2 0,1 2-1 0,-1 2 1 16,0 2-2-16,-1 1-4 0,-1 2-3 0,0 3-5 15,-17-7 0-15,28 15-2 0,-28-15 5 0,19 18-1 16,-19-18 5-16,12 23-3 0,-12-23 1 0,5 29-7 16,-5-29 1-16,-6 31-2 0,-2-14 7 15,-1 4 20-15,-4-2-12 0,-2 2 19 0,-1-1-31 16,-2 1 15-16,1-1-12 0,-1-2 12 16,0 1 5-16,1-3-4 0,-2 0 3 0,19-16-4 15,-31 30 4-15,31-30-4 0,-29 26 5 0,29-26-4 16,-27 22 6-16,27-22-4 0,-22 16 4 0,22-16 2 15,-18 13 5-15,18-13 0 0,0 0 1 0,-25 12-3 16,25-12 0-16,-17 9 1 0,17-9 4 0,-17 12 3 16,17-12 2-16,-19 21-2 0,10-4 4 15,-2 1-5-15,3 7 4 0,-3 3-10 0,4 7 2 16,-2 3-12-16,1 5 6 0,-1 3-12 0,1 0-8 16,-1 3 25-16,-1-2-27 0,1 0 15 15,-2-3-20-15,3 3-32 0,-4-12-21 0,9 11-44 16,-13-17-32-16,16 12-52 0,-15-16-29 0,12 1-74 15,9 8-81-15,-6-34 277 0</inkml:trace>
  <inkml:trace contextRef="#ctx0" brushRef="#br0" timeOffset="296.8708">14276 5000 1391 0,'17'4'128'15,"-17"-4"-84"-15,0 0-7 0,0 0 6 0,0 0-1 16,-18 3-14-16,18-3-14 0,-8 20-10 0,2-2-1 16,-2 9-5-16,-3 5-7 0,-1 3 30 0,-2 3-23 15,0 1 27-15,1 1-11 0,1-1-13 16,1-2 6-16,3-2-11 0,1-3 6 0,3-2-17 15,-1-5-8-15,7 2-28 0,-2-27-21 0,8 37-33 16,-8-37-42-16,18 22-61 0,-18-22-109 0,0 0-154 16,35-7 94-16,-29-15 377 0</inkml:trace>
  <inkml:trace contextRef="#ctx0" brushRef="#br0" timeOffset="781.252">14441 4862 1315 0,'0'0'322'16,"0"0"-278"-16,-19-6-37 0,19 6-10 0,0 0 0 15,0 0-2-15,0 0-1 0,0 0 2 0,0 0 1 16,0 0 0-16,0 0 0 0,14 17 0 16,-14-17-1-16,22 10 2 0,-22-10-1 0,23 15 4 15,-23-15-2-15,23 19 3 0,-23-19-3 0,25 22 3 16,-25-22-3-16,24 25 3 0,-24-25-5 15,20 33 5-15,-13-15-3 0,0 3 12 0,-2-1 1 16,-1 3 10-16,-4 2 0 0,1 1-14 0,-5 0 30 16,2 3-29-16,-5-3 27 0,-1 2-14 15,0 0-10-15,0 0 3 0,0-3-11 0,1 0 6 16,-1-3-5-16,2-1 5 0,0-4-3 0,6-17 3 16,-6 25-8-16,6-25 0 0,0 0-2 0,0 0-1 15,0 0 1-15,0 0-1 0,0 0 0 16,0 0 2-16,0 0 2 0,24-19-1 0,-10-1 2 0,2-4-5 15,3-4 4-15,-1-2-5 0,2 0 6 0,-2 0-5 16,-2 1 6-16,-3 2-6 16,1 0-11-16,-5 4 27 0,1 0-26 0,1 5 28 15,-11 18-12-15,16-25-3 0,-16 25 1 0,0 0-2 16,0 0 1-16,0 0-1 0,0 0 0 0,0 0 0 16,0 0-1-16,18 27 2 0,-14-11-3 0,-2 5-10 15,-1 2 24-15,0 2-26 0,2 1 24 0,-2-2-18 16,4 1-15-16,0-3-7 0,5 1-17 0,-2-6-9 15,10 5-24-15,-18-22-22 0,42 31-52 16,-42-31-73-16,52 12-172 0,-20-4-92 0,-6-17 152 16</inkml:trace>
  <inkml:trace contextRef="#ctx0" brushRef="#br0" timeOffset="1031.2581">15435 4535 1267 0,'-15'-26'100'0,"15"26"-7"0,-13-25-15 16,13 25 10-16,0 0-17 0,-17 2-23 0,17-2-24 15,-21 16-27-15,9 4 31 0,1 6-31 0,-1 8 28 16,1 7-8-16,-1 4-13 0,2 2 8 0,-1 4-13 16,4 1 7-16,2 0-11 0,2 1 9 15,3 1-11-15,0-1 13 0,3 1 4 0,-2-1-21 16,3 1 7-16,-3-6-37 0,4 0-1 15,-5-7-9-15,7 4-25 0,-9-17-29 0,14 13-77 16,-19-24-88-16,16 4-195 0,2 3 0 0,-11-24 316 16</inkml:trace>
  <inkml:trace contextRef="#ctx0" brushRef="#br0" timeOffset="1312.5223">15504 4919 1297 0,'0'0'166'16,"-24"7"-64"-16,24-7-22 0,-29 17-18 16,29-17-9-16,-30 28-14 0,17-10-2 15,-3-1-9-15,3 1-1 0,13-18-6 0,-23 34-3 16,23-34-1-16,-16 32-1 0,16-32-3 0,-7 28 0 16,7-28-6-16,-2 24-12 0,2-24 25 0,5 23-25 15,-5-23 24-15,11 20-12 0,-11-20-2 0,16 18-1 16,-16-18-2-16,21 13 1 0,-21-13-3 0,23 11 1 15,-23-11-1-15,24 7 0 0,-24-7 0 0,27 6 0 16,-27-6 0-16,33 1-9 0,-14 1-14 16,1-4-16-16,6 4-22 0,-2-8-32 15,12 12-54-15,-14-22-135 0,12 13-319 0,2 2 54 16,-2-8 303-16</inkml:trace>
  <inkml:trace contextRef="#ctx0" brushRef="#br0" timeOffset="1453.2274">16179 5244 1747 0,'0'0'110'0,"-33"-3"-101"0,15 0-10 0,1-1-10 15,-2-3-17-15,19 7-29 0,-41-13-62 0,41 13-199 16,-28 4-253-16,10-8-5 0,18 4 392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10:04.1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753 6632 736 0,'-11'-18'65'0,"11"18"-4"15,0 0-13-15,-10-25 0 0,10 25-1 0,-1-18-1 16,1 18-10-16,0-17-4 0,0 17-11 16,0 0-1-16,0 0 4 0,0 0 4 15,0 0 2-15,0 0-3 0,0 0-7 0,0 0-9 16,0 0-4-16,0 0-4 0,-16 29 2 0,16-29-2 16,-16 32 8-16,6-12-1 0,1 3 7 0,-4 0-2 15,5 1 5-15,-2-1-7 0,4 2 2 0,0-3-8 16,2 0 2-16,3-3-7 0,2-1 3 0,-1-18-6 15,8 29 2-15,-8-29-3 0,13 21 2 0,-13-21-2 16,18 11 3-16,-18-11-3 0,23 3 2 16,-23-3 0-16,23-6 1 0,-23 6 2 0,26-19-2 15,-13 2 5-15,1-1-6 0,-2-5 6 0,1-4-9 16,1-1 4-16,-3-2-5 0,-2 0 5 0,0 0-8 16,-3 2 7-16,-2 2-7 0,-3 6 7 0,-2 1-2 15,1 19 6-15,-9-29-3 0,9 29 3 0,-16-20-3 16,16 20 1-16,-19-9-2 0,19 9 1 15,-20-3 1-15,20 3-1 0,-20 6 2 0,20-6 0 16,-25 18 5-16,25-18-1 0,-25 32 9 16,11-15-3-16,3 3 3 0,-1 0-6 0,4 1 1 15,-2 1-7-15,4 0 3 0,2 0-6 0,3-1 3 16,1-1-7-16,3-3 4 0,-3-17-4 0,9 27 4 16,-9-27-3-16,16 20 1 0,-16-20 0 0,20 14 1 15,-20-14-3-15,21 8 4 0,-21-8-1 16,22 0 0-16,-22 0 1 0,22-8-1 0,-22 8 2 15,22-14-2-15,-22 14 4 0,20-26-5 0,-20 26 3 16,20-32-5-16,-9 12 6 0,-1 2-5 0,-2-1 4 16,0 2-4-16,-8 17 2 0,9-27-1 0,-9 27 3 15,3-17-1-15,-3 17 3 0,0 0 0 0,0 0-1 16,0 0-2-16,-21-14 0 0,21 14-1 16,-19 7-1-16,19-7 2 0,-23 17-2 15,23-17 2-15,-28 28-2 0,14-9 6 0,0 1-2 16,0 1 5-16,1-1-3 0,1-2 4 0,12-18-6 15,-18 30 2-15,18-30-4 0,-9 21 1 0,9-21-4 16,0 0 2-16,4 19-2 0,-4-19 1 0,0 0 0 16,22 9 0-16,-22-9 1 0,23-3 0 0,-23 3 2 15,29-10-2-15,-29 10 2 0,28-18-2 16,-28 18 2-16,29-20-3 0,-29 20 2 0,23-22-4 16,-23 22 4-16,16-17-2 0,-16 17 3 0,0 0 1 15,0 0 2-15,0 0 4 0,0 0 1 16,0 0-2-16,0 0-3 0,-12-19-4 0,12 19 0 15,-17 0 1-15,17 0-1 0,-21 3 2 0,21-3 0 16,-24 10 3-16,24-10 1 0,-26 17 3 0,26-17-1 16,-24 19 1-16,24-19-3 0,-21 22 1 15,21-22-4-15,-12 18 0 0,12-18-3 0,-6 17 0 16,6-17-4-16,0 0 3 0,5 19-3 0,-5-19 1 16,0 0 1-16,19 11-1 0,-19-11 2 0,21 0-1 15,-21 0 2-15,28-9 0 0,-28 9 0 0,30-22-1 16,-30 22 2-16,32-27-3 0,-32 27 5 0,28-29-5 15,-28 29 3-15,19-30-1 0,-19 30 7 16,10-24 2-16,-10 24 8 0,0-18 0 16,0 18-2-16,0 0-6 0,-16-18-4 0,16 18-4 15,-19-6-1-15,19 6-1 0,-27 6-1 0,27-6 0 16,-31 19-2-16,31-19-3 0,-33 30-8 0,14-13-1 16,2 2-9-16,0-3 0 0,6 2-13 0,11-18-12 15,-13 26-36-15,13-26-53 0,7 17-102 0,-7-17-312 16,0 0 44-16,37 23 400 0</inkml:trace>
  <inkml:trace contextRef="#ctx0" brushRef="#br0" timeOffset="1359.5376">2087 6251 597 0,'0'0'79'15,"1"-20"-18"-15,-1 20-2 0,-10-22 0 0,10 22 10 16,-12-23 4-16,12 23-4 0,-18-21-3 0,18 21-7 16,-27-18-7-16,27 18-14 0,-32-11-8 15,15 11-5-15,-5 0-3 0,1 5-1 0,-7 1-2 16,1 8 2-16,-6 0-3 0,-1 8 4 16,-4 3-3-16,-1 7 9 0,-5 2-6 0,4 4 8 15,-5 1 8-15,4 3-31 0,-2 2 24 0,3 5-27 16,0 0 6-16,4 2 10 0,4-1-14 0,7-1 11 15,1-3-14-15,9-3 7 0,2-4-9 16,9-5 6-16,5-3-10 0,5-4 5 0,6-4-6 16,4-4 4-16,5-2-3 0,3-2 4 0,5-6-2 15,4-1 2-15,2-5-1 0,3-3 0 0,2-2 1 16,0-3-2-16,3-4 3 0,0 0-2 0,0-5 2 16,0 1-3-16,-4 1 3 0,-2 0-4 0,-3 1 3 15,-2-1-2-15,-5 1 2 0,-4 3-2 0,-4-2 2 16,-19 10-1-16,27-13 1 15,-27 13-1-15,0 0 0 0,19-11 1 0,-19 11 1 16,0 0 1-16,0 0 1 0,0 0 0 0,0 0-2 16,0 0-1-16,0 0-2 0,0 0 1 0,0 0-1 15,-3 20 1-15,3-20-2 0,-5 25 2 0,5-25-10 16,-7 27-5-16,5-10-16 0,2-17-10 0,-2 33-28 16,2-33-19-16,5 30-32 0,-5-30-73 0,10 26-53 15,-10-26-141-15,0 0-66 0,34 37 384 16</inkml:trace>
  <inkml:trace contextRef="#ctx0" brushRef="#br0" timeOffset="1937.6749">2714 6668 862 0,'3'-16'217'0,"-3"16"-168"16,0 0-18-16,-17-19 12 0,17 19 22 0,0 0 6 15,-31-19-4-15,31 19-14 0,-24-7-10 0,24 7-8 16,-32-4-5-16,32 4-6 0,-36 4-2 0,15 2 0 16,-2 0-3-16,1 5 2 0,-4 1-5 15,3 4 3-15,-2 2-5 0,2 5 4 0,-3 1-5 16,3 5 2-16,0 0-6 0,1 0 5 0,1 1-8 16,3 2 5-16,2-3-7 0,4 0 3 15,2-4-7-15,4-2 4 0,4-4-5 0,2-19 2 0,5 27-4 16,-5-27-14-16,17 18 30 0,-17-18-25 15,31 11 29-15,-6-12-15 0,0-3-15 16,6-5 26-16,4-6-29 0,-1-3 29 0,1-6-9 16,1-3-7-16,-4-2 7 0,0 1-5 0,-3-1 5 15,-3 3-5-15,-4 0 4 0,-4 2-4 0,-2 2 3 16,-4 3-4-16,-4 2 4 0,-8 17-3 0,11-25 3 16,-11 25-1-16,0 0 4 0,0 0-2 0,0 0-1 15,0 0 0-15,0 0-6 0,0 0 0 0,0 0-5 16,-2 17-2-16,-1 1-6 0,-4 3 1 15,4 7-8-15,-4-2 1 0,6 3-13 0,-2-6-4 16,6 3-23-16,-3-9-13 0,14 9-30 0,-14-26-32 16,26 32-40-16,-26-32-57 0,37 11-109 15,-3 4-96-15,-17-21 359 0</inkml:trace>
  <inkml:trace contextRef="#ctx0" brushRef="#br0" timeOffset="2282.4279">3322 6506 1194 0,'-33'0'104'0,"13"15"-26"15,-13-8-6-15,7 14 1 0,-9-3-16 0,6 6-9 16,-9 0-16-16,4 6 4 0,0-3-10 16,4 5 4-16,-1-5-12 15,8 1 0-15,1-5-9 0,9-5 2 0,13-18-10 0,-14 24 1 0,14-24-3 16,0 0-2-16,20 21 2 0,-20-21 0 15,34 6 0-15,-11-7-1 0,5-3 3 0,4-2 0 16,2-2-1-16,3-1 1 0,1 1-1 0,0-1-2 16,-3 2 3-16,-4 1-1 0,-5 2 1 0,-4 3 0 15,-4 2-4-15,-18-1 1 0,22 11-2 16,-22-11 2-16,10 20 0 0,-10-20 4 0,-8 34-3 16,-5-10 3-16,-2 6-7 0,-7 3 5 0,-5 2-7 15,-2-1-6-15,-4-2 27 0,0 0-25 0,3-3 25 16,-1 1-12-16,3-4-12 0,3-4-6 0,6-2-22 15,1-12-27-15,17 9-69 0,1-17-93 0,0 0-268 16,0 0-50-16,22-19 288 0</inkml:trace>
  <inkml:trace contextRef="#ctx0" brushRef="#br0" timeOffset="3016.8034">4198 6631 1044 0,'0'-21'134'0,"0"21"-40"16,0 0-38-16,0 0-16 0,0 0-19 15,-21 11-13-15,21-11-1 0,-19 22 8 0,19-22 5 16,-27 36 12-16,12-15 1 0,3 6 7 15,-2-5-7-15,3 6 3 0,-3-5-11 0,5 3 1 16,-1-3-8-16,2 2 2 0,2-1-7 0,3 0 4 16,0-2-8-16,3-2 2 0,3-2-8 0,-3-18 2 15,13 28-6-15,-13-28 3 0,23 19-3 0,-23-19-15 16,36 12 32-16,-17-10-32 0,4-3 18 16,1-4 14-16,0-1-30 0,2-3 29 0,-1-3-13 15,-1-2-3-15,0-3 2 0,-1-2-3 0,-1 1 3 16,-1-2-3-16,-3 1 4 0,-2 0-3 0,-1 1 2 15,-2-1-4-15,-13 19-1 0,22-32-7 0,-22 32-1 16,17-30-5-16,-17 30 7 0,12-22 1 0,-12 22 4 16,0 0 2-16,0 0 5 0,0 0 1 15,0 0 0-15,0 0-3 0,0 0-3 16,0 0 2-16,0 0-1 0,2 18 4 0,-4-1-2 16,0 1 2-16,-1 1-4 0,2 1 4 0,0 0-5 15,2 1 4-15,1-2-3 0,2 1 3 0,1-1-3 16,2-1 3-16,2 0-4 0,-9-18 5 0,19 30-4 15,-19-30-14-15,23 23 32 0,-23-23-33 0,25 15 34 16,-25-15-18-16,25 5 3 0,-25-5 2 16,26-9-11-16,-26 9 38 0,24-20-29 0,-24 20 29 15,23-35-15-15,-12 12-9 0,-2-4 4 0,-1-1-8 16,-1-1 3-16,-1-1-7 0,2-1 4 16,-2-1-6-16,0 1 5 0,0-2-7 0,0 3-3 15,-2 0-13-15,3 5-6 0,-3 0-18 0,-4 25-11 16,9-36-22-16,-9 36-23 0,10-22-34 0,-10 22-60 15,0 0-28-15,22 4-106 0,-6 15-96 16,-16-19 279-16</inkml:trace>
  <inkml:trace contextRef="#ctx0" brushRef="#br0" timeOffset="3446.2669">5314 6648 1171 0,'-17'-4'86'0,"-8"1"-44"0,2 5 11 16,-5-3 14-16,7 9-2 0,-10-4-10 0,8 9-4 16,-5-2-11-16,3 8-2 0,-2 1-11 0,5 4 0 15,0-1-7-15,4 4 5 0,0-2-8 16,4 2 3-16,1-2-9 0,5 0 2 0,1 0-9 15,6-4 1-15,2-1-5 0,4-3 3 0,-5-17-4 16,21 26 3-16,-21-26-2 0,30 16 2 16,-10-14-1-16,2 0 0 0,1-7 1 0,4-1-1 15,1-5 2-15,0-4-1 0,1-2 3 0,-4-3-3 16,0-4 5-16,0-2-6 0,-2 0 6 0,-3 0-5 16,-1 2 2-16,-3 1-4 0,-3 1 3 15,0 2-4-15,-5 0 5 0,-8 20-5 0,10-26 3 16,-10 26-1-16,0 0 1 0,0 0 0 0,0 0-1 15,0 0-3-15,0 0-5 0,0 0-5 0,0 0-6 16,-5 32 2-16,-1-5-5 0,-1 0 4 0,-1 2-9 16,0-4-1-16,7 2-17 0,-4-7-10 0,12 6-34 15,-7-26-31-15,19 36-57 0,-19-36-63 16,32 14-133-16,-3 2-109 0,-29-16 307 0</inkml:trace>
  <inkml:trace contextRef="#ctx0" brushRef="#br0" timeOffset="3754.7113">5803 6584 1451 0,'0'0'175'0,"-41"12"-129"0,19-5-4 0,-1-1 0 16,4 4-4-16,-1-2-12 0,3 3-1 0,17-11-8 16,-28 21-2-16,28-21-5 0,0 0-4 15,-14 20-6-15,14-20 0 0,0 0-1 0,13 26 1 16,-13-26-2-16,26 19 3 0,-7-10-3 0,2-2 4 15,4 0-2-15,-1 0 1 0,0-1 0 16,0 2-1-16,-3 0 0 0,-1 2 2 0,-20-10-3 16,28 19 4-16,-28-19-1 0,14 22 2 0,-14-22 0 15,4 24 3-15,-4-24-4 0,-8 34 3 16,-1-15-5-16,-3 2 3 0,-3-1-6 0,-3 0 5 0,-1-3-7 16,-2 0-1-16,0-2-6 0,-1-1-21 0,5-2 17 15,-2-6-40-15,19-6 2 0,-28 7-53 16,28-7-196-16,0 0-283 0,0 0-9 0,0 0 428 15</inkml:trace>
  <inkml:trace contextRef="#ctx0" brushRef="#br0" timeOffset="4600.6821">7259 6616 1062 0,'-20'-19'54'0,"20"19"-5"0,0 0 19 0,-19-10 13 15,19 10 3-15,-20-3-16 0,20 3-16 0,-25 3-7 16,7 0-7-16,18-3-4 0,-34 17-7 16,15-1 2-16,-5 0-2 0,2 10 5 0,-6 0-5 15,5 6 5-15,-2-1-9 0,1 2 4 0,3-3-11 16,2 0 4-16,3-4-12 0,7-4 1 0,3-4-7 16,6-18-1-16,-2 24-2 0,2-24 0 0,0 0-1 15,19 23 3-15,-19-23-2 0,28 5 1 0,-10-9-1 16,4-2 1-16,3-4 0 0,2-4 0 0,2-4 3 15,0-4-5-15,-2-1 7 0,0-1-7 16,-3-2 4-16,-1 2-3 0,-1-1 2 0,-5-1-8 16,-2 1 1-16,-2 2-8 0,-2 3 1 15,-3 1-5-15,-8 19 2 0,13-21-2 0,-13 21 3 16,0 0 4-16,0 0 2 0,0 0 3 0,0 0-2 0,0 0 0 16,0 0-1-16,0 0 4 0,-4 33-1 0,2-8 7 15,-3 5-4-15,1 3 9 0,-2 4-9 16,1 2 9-16,-1 4-10 0,0 2 9 15,0 5-9-15,1-1-5 0,-2 4 25 0,2 2-22 16,-2-2 22-16,1 0-8 0,-2-1-13 0,1-3 10 16,0-3-8-16,0-4 10 0,-1-2-8 0,1-4 7 15,-2-2-6-15,2-4 11 0,-1-6-2 0,-2-5 9 16,10-19-2-16,-24 22 3 0,24-22-4 0,-30 14-2 16,12-12 3-16,-1-1-4 0,-4-5 2 15,-1-2-3-15,-2-7-3 0,0-2-7 0,3-5 2 16,0-1-3-16,3-5 0 0,3-2-4 0,3-1 5 15,3-2-7-15,5-3 8 0,3 0-6 0,7-1 7 16,3 0-8-16,6 2 8 0,2 0-7 16,5 1 5-16,0 2-13 0,5 1-2 0,-1 0-19 15,7 3-12-15,-5-3-4 0,10 9-52 0,-8-12 8 16,13 17-72-16,-14-19-67 0,20 10-192 16,-3 7-99-16,-6-11 277 0</inkml:trace>
  <inkml:trace contextRef="#ctx0" brushRef="#br0" timeOffset="4835.0651">7738 6586 1300 0,'0'0'206'0,"-22"-5"-171"0,22 5-17 15,-28 15 7-15,28-15 2 0,-30 29 1 0,13-9-3 16,1 10 7-16,-2 0-9 0,4 7 5 0,0 2-15 15,3 2 7-15,-1 0-13 0,1 2 6 0,2-1-11 16,2-3-13-16,1-2 24 0,2-3-31 16,4-3 14-16,1-6-29 0,9-1-37 0,-10-24-32 15,28 35-136-15,-28-35-278 0,29 17-40 0,3-9 290 16</inkml:trace>
  <inkml:trace contextRef="#ctx0" brushRef="#br0" timeOffset="5006.951">7782 6263 1449 0,'-29'4'220'0,"29"-4"-222"0,0 0-21 16,0 0-21-16,-20-4-21 0,20 4-23 0,0 0-10 15,0 0-10-15,0 0-33 0,28 0-41 16,-28 0-89-16,23-9-134 0,6 26 164 0,-29-17 241 15</inkml:trace>
  <inkml:trace contextRef="#ctx0" brushRef="#br0" timeOffset="5256.9721">8060 6584 1414 0,'0'0'121'0,"-16"42"-33"0,7-21-21 15,5 5-8-15,-3-3-20 0,3 4-6 0,-2-3-12 16,1 3-1-16,-1-3-9 0,0 0 1 0,2 0-7 15,1-1 2-15,1-2-5 0,4-3 2 0,-2-18-5 16,7 28 1-16,-7-28-3 0,15 19 1 0,-15-19-1 16,23 9 2-16,-23-9 2 0,29-5 0 0,-12-6 6 15,2-5-1-15,2-7 4 0,1-5-5 16,2-2 1-16,-1-3-6 0,-2 1 4 16,-2-1-6-16,-2-1 6 0,-3 2-6 0,-2 0 1 15,-3 1-17-15,0 0-11 0,-6-4-35 0,6 8-38 16,-12-19-61-16,17 26-119 0,-21-17-144 0,10 9-108 15,-3 28 221-15</inkml:trace>
  <inkml:trace contextRef="#ctx0" brushRef="#br0" timeOffset="5663.2006">8488 6774 1556 0,'0'0'62'0,"0"0"-37"16,0 0 7-16,0 0 10 0,0 0 5 0,17-16-9 15,-17 16-11-15,28-25-10 0,-9 8-5 0,2-3-9 16,4 1 2-16,3 1-5 0,-2 0 3 0,1 0-3 16,-2 2 3-16,-5 0-6 0,0 2 5 0,-20 14-4 15,25-25 4-15,-25 25 0 0,12-17 2 0,-12 17 0 16,0 0 2-16,-6-20-3 0,6 20-1 15,-23-12-4-15,6 9-1 0,-4 3 0 0,-2 3 0 16,-1 3 3-16,-4 2-2 0,0 4 2 16,-2 4-2-16,1 3 5 0,-2 6 1 0,2 1 10 15,0 2 0-15,2 5 8 0,4-1-8 0,5 0 2 16,4-2-10-16,3-3-1 0,6-3-7 0,3-2 4 16,3-2-6-16,4-3 3 0,-5-17-2 0,22 27-1 15,-5-19-4-15,4-3-6 0,7-5-7 16,3-5-9-16,8-3-9 0,1-9-16 0,10 3-33 15,-7-13-44-15,15 16-61 0,-20-23-75 0,18 15-140 16,-4 3-86-16,-15-17 282 0</inkml:trace>
  <inkml:trace contextRef="#ctx0" brushRef="#br0" timeOffset="5944.5082">9067 6620 1364 0,'-23'7'130'0,"2"4"-46"0,9 11-5 0,-8-4-25 16,4 8-9-16,-5-2-14 0,4 2 5 0,-4-1-6 15,7-1 4-15,-1-5-9 0,5 0-2 0,10-19-8 16,-10 27-7-16,10-27-3 0,0 0-1 0,4 18-2 16,-4-18 3-16,0 0 0 0,21 3 1 0,-21-3 3 15,28-17-2-15,-9 1 1 0,3-6-3 16,0-3 3-16,1-4-5 0,0-2 6 0,1 1-4 16,-4 2 3-16,0 3-8 0,-3 4 0 0,-1 2 0 15,-16 19 0-15,25-28 0 0,-25 28 0 16,0 0 0-16,20-14 0 0,-20 14 0 0,0 0 0 15,0 0 0-15,3 20 0 0,-3-20 0 0,0 38 0 16,-2-12 0-16,-2 3-15 0,-2 1-12 0,2 1-21 16,0-7-17-16,8 8-51 0,-4-32-87 15,20 30-345-15,-8-7-64 0,1-5 200 0</inkml:trace>
  <inkml:trace contextRef="#ctx0" brushRef="#br0" timeOffset="6538.241">10181 6584 1261 0,'-28'-3'89'16,"11"9"-37"-16,-7-4-2 0,24-2 5 0,-40 14-2 15,23-2-4-15,-6-1-7 0,4 6 2 0,-4-1-7 16,6 4 0-16,-1 1-9 0,6 3-1 0,0-2-9 16,3 1-1-16,4-1-9 0,4-3 1 15,3 0-7-15,6-1 3 0,-8-18-6 16,25 32 4-16,-5-19-5 0,3-1 4 0,4-4-2 15,3-4 2-15,3-1-1 0,1-6 3 0,2 0-1 16,0-3-2-16,-1-4 3 0,-6-1-4 0,-3-2 5 16,-3-2-2-16,-6 0 4 0,-17 15-1 0,28-35 1 15,-19 15-5-15,-4-4 2 0,-2-3-6 16,-3 1 6-16,-3-3-10 0,-2 2 2 0,-2 1-11 16,-3 0 1-16,-2 2-6 0,0 1 5 0,-2 1-5 15,14 22 8-15,-27-30-2 0,27 30 6 0,-22-13 0 16,22 13-9-16,-20 1-12 0,20-1-18 0,-20 17-18 15,15 5-18-15,5-22-23 0,-16 43-44 0,16-43-48 16,-7 40-190-16,17-9-78 0,-10-31 216 16</inkml:trace>
  <inkml:trace contextRef="#ctx0" brushRef="#br0" timeOffset="6835.1038">11245 6129 1481 0,'-29'-31'53'0,"6"3"-25"0,-7 0 14 16,5 11 5-16,-8-1 3 0,5 9-12 16,-6 2-5-16,2 6-4 0,-3 3 0 0,4 9 2 15,-1 1-4-15,2 8 1 0,1 3-9 0,-1 7 2 16,0 5-8-16,5 6 4 0,-2 5-9 15,5 2 5-15,4 4-10 0,3 2-7 0,4 0 16 16,3 1-18-16,3-2 16 0,1-1-7 0,3-1-8 16,2-2 3-16,3-2-17 0,-1-4-2 0,7-5-26 15,-4-7-14-15,9 1-43 0,-15-32-39 0,29 49-92 16,-29-49-97-16,0 0-198 0,27 31 27 0,-27-31 481 16</inkml:trace>
  <inkml:trace contextRef="#ctx0" brushRef="#br0" timeOffset="7038.2351">10567 6577 1413 0,'0'0'386'0,"-21"0"-326"0,21 0-29 0,0 0-9 16,0 0-14-16,0 0-5 0,0 0-2 0,0 0-1 16,32 0 1-16,-9-3-2 0,7-2 1 15,8 0 0-15,8-3 0 0,4 0-5 0,5-2-8 16,4 0-12-16,-2-3-17 0,9 3-16 0,-8-8-35 15,14 13-43-15,-17-21-81 0,20 18-198 0,-7-1-121 16,-9-11 153-16,11 20 383 0</inkml:trace>
  <inkml:trace contextRef="#ctx0" brushRef="#br0" timeOffset="7257.04">11887 5974 1681 0,'-18'-20'56'16,"-5"-4"-31"-16,1 3-2 0,-3 2 10 0,-1 7-2 15,-3 2 2-15,0 9 2 0,-3 2-3 0,0 9-1 16,0 4-9-16,-1 8-1 0,-1 3-9 0,0 8 0 16,-3 6-12-16,2 5 0 0,-3 7 0 15,2 4 0-15,0 1 0 0,4 1 0 0,5 2 0 16,4 0 0-16,3-3 0 0,7 0 0 16,2-5 0-16,4-5 0 0,3 0 0 0,3-5 0 15,3-1-22-15,-2-6-11 0,8-2-16 0,-6-9-17 16,13 6-75-16,-15-29-28 0,25 39-100 0,-25-39-252 15,10 17 15-15,8-4 236 0</inkml:trace>
  <inkml:trace contextRef="#ctx0" brushRef="#br0" timeOffset="7444.5363">11054 6555 1906 0,'0'0'86'0,"0"0"-55"0,0 0-14 16,0 0-10-16,0 0-7 0,0 0 0 15,25-12 0-15,-2 6 0 0,7-3 0 0,8 2 0 16,6-3-5-16,3 1-17 0,-1 0-23 0,7 4-32 16,-12-9-74-16,21 21-300 0,-17-9-169 0,-1 2 7 15,2 10 551-15</inkml:trace>
  <inkml:trace contextRef="#ctx0" brushRef="#br0" timeOffset="8491.0116">1012 8307 786 0,'0'0'204'0,"9"-18"-156"0,-9 18-13 16,0 0 11-16,0 0 11 0,0 0-1 0,0 0-21 16,-23-11-20-16,23 11-12 0,-23 16 7 0,23-16 9 15,-28 33-2-15,9-18 27 0,5 13-6 16,-6-9 16-16,6 7 1 0,-2-4-11 0,5 2-1 16,-1-4-12-16,4 2 0 0,-1-5-11 0,6 0-1 15,3-17-11-15,-2 27-1 0,2-27-6 0,11 18 1 16,-11-18-2-16,21 11-1 0,-21-11 2 0,28 2-1 15,-28-2 2-15,34-10-2 0,-14 1 2 0,-1-2-3 16,-2-1 3-16,-17 12-1 0,28-32 2 16,-16 15 0-16,-2-2 4 0,0 1-5 0,-4-2 4 15,-3 0-5-15,-3 2 3 0,-1 0-1 16,1 18 2-16,-12-28-3 0,12 28 3 0,-18-22-2 16,18 22 3-16,-20-13-2 0,20 13 0 0,-20-8-2 15,20 8-1-15,-21 3-1 0,21-3-1 0,-20 11 0 16,20-11-1-16,-19 23 3 0,19-23-1 0,-19 31 5 15,11-13-6-15,1 0 8 0,2-1-7 16,1 2 5-16,4-19-2 0,-1 26 0 0,1-26 1 16,9 20-1-16,-9-20-4 0,0 0 3 0,28 16-1 15,-28-16 1-15,29 3 2 0,-12-4 1 0,2-5 2 16,2 0 0-16,-2-3 2 0,2-1-4 0,-4 0 2 16,0-1-5-16,-17 11 4 0,26-21-1 15,-26 21 3-15,16-19 0 0,-16 19 2 0,0 0-2 16,9-21-2-16,-9 21 0 0,0 0-3 15,0 0 2-15,0 0 0 0,0 0-3 0,-13-18 1 16,13 18 0-16,0 0-2 0,-22 2 1 0,22-2-3 16,-23 14 1-16,23-14-4 0,-32 25 3 0,16-8-3 15,-1 2-1-15,0 2-7 0,2-2-2 0,-1 3-17 16,0-5-6-16,6 4-20 0,10-21-27 0,-9 33-83 16,9-33-150-16,0 0-274 0,0 0 26 15,25-2 504-15</inkml:trace>
  <inkml:trace contextRef="#ctx0" brushRef="#br0" timeOffset="8953.6336">1965 8008 1375 0,'0'0'91'15,"-10"-19"-45"-15,10 19-15 0,-3-18-5 0,3 18 5 16,0 0-1-16,0 0-2 0,0 0-4 0,0 0-6 16,0 0-5-16,0 0-11 0,0 0-2 0,0 0 1 15,0 18 6-15,1 4 2 0,2 6 7 0,-3 6-6 16,0 4 6-16,-2 3-9 0,-2 5 8 0,-2 4 4 15,1 2-24-15,-2-1 17 0,0-1-20 16,1-4 3-16,0-2 10 0,1-3-10 0,1-1 8 16,4-1-14-16,-1-8-3 0,3-1-18 15,0-8-7-15,5-1-19 0,-7-21-14 0,13 28-29 16,-13-28-38-16,0 0-48 0,0 0-47 0,27-4-167 16,-27 4-48-16,13-21 375 0</inkml:trace>
  <inkml:trace contextRef="#ctx0" brushRef="#br0" timeOffset="9459.8278">1599 8091 1643 0,'-32'-8'70'0,"32"8"-18"0,0 0-19 16,0 0-13-16,0 0-6 0,0 0-7 0,0 0 0 16,0 0 2-16,21-26 6 0,1 13-1 15,5-4 1-15,9-2-5 0,2-4 2 0,6-1-6 16,1 0 1-16,0 0-4 0,2 3 4 0,0 1-4 15,0 2 4-15,-4 2-4 0,0 1 2 0,-4 3-4 16,-1 4 2-16,-6 2-3 0,-2 3 2 0,-6 5 0 16,-5 0-2-16,-19-2 4 0,28 15 0 15,-28-15 0-15,20 21-1 0,-20-21 1 0,12 32-3 16,-10-9 5-16,-2 5-3 0,-2 8 5 16,-3 3-8-16,-3 2 7 0,-3 2-8 0,-1 0 5 15,-2 2-7-15,1 1-6 0,-1 3 19 0,2-3-17 16,0-5 20-16,4-2-4 0,-1-9-10 0,5-2 5 15,3-4-6-15,4-4 2 0,0-3-1 0,-3-17 0 16,14 22 2-16,-14-22-1 0,17 11-1 0,-17-11 3 16,23 0-2-16,-23 0 3 0,31-16 1 15,-10 3 1-15,1-6-1 0,0-3-4 0,1-6 0 16,0 0 0-16,-1-2 0 0,-1 1 0 0,-1 0 0 16,-4 2 0-16,0 6 0 0,-3 2 0 0,-13 19 0 15,17-19 0-15,-17 19 0 0,0 0 0 16,0 0 0-16,0 0 0 0,0 0 0 0,0 0 0 15,11 17 0-15,-8 1 0 0,-1 5 0 0,-1 1 0 16,1 4 0-16,-4-1 0 0,4 0-20 16,-2 0 0-16,3 2-8 0,1-5-5 0,4 3-14 15,1-5-7-15,5 4-24 0,-14-26-22 0,36 41-59 16,-36-41-90-16,40 13-238 0,-15 1-52 0,-8-15 307 16</inkml:trace>
  <inkml:trace contextRef="#ctx0" brushRef="#br0" timeOffset="9834.833">2803 8239 1285 0,'0'0'222'0,"-22"10"-179"0,22-10-17 0,0 0 0 16,1 18-1-16,-1-18 5 0,10 21-13 0,-10-21 30 15,17 23-33-15,-17-23 27 0,28 20-16 16,-11-12-6-16,4-1 3 0,-2-2-4 0,3-2-2 15,-1-3-3-15,2-1-6 0,-1-1-1 0,-2-2-1 16,1-1-2-16,-3-2 0 0,-18 7 1 0,29-15 0 16,-29 15-10-16,21-25 26 0,-21 25-26 0,14-31 25 15,-14 31-13-15,6-33-6 0,-6 15 4 16,-2 1-5-16,-1-1 2 0,3 18 0 0,-14-32 3 16,14 32-4-16,-24-24-1 0,24 24-1 15,-34-10 0-15,15 12 0 0,-3 5 2 0,-3 5 0 16,-1 6-6-16,-1 3 8 0,-1 5-3 0,2 3 8 15,2 5 9-15,3 2-20 0,3 0 18 0,5 0-23 16,4-2 6-16,2-3 5 0,6-1-6 0,5-3 1 16,5-3-5-16,4-4-7 0,8-4-15 0,2-6-8 15,11 2-23-15,0-12-23 0,16 9-41 0,-9-21-48 16,29 19-95-16,-13-12-287 0,7-9 39 16,15 14 423-16</inkml:trace>
  <inkml:trace contextRef="#ctx0" brushRef="#br0" timeOffset="10584.9351">4339 8267 1300 0,'-18'-14'73'0,"18"14"-21"0,-26-18 2 15,26 18-1-15,-27-16-4 0,27 16-11 16,-30-11-5-16,30 11-1 0,-35-4-2 0,18 8-2 16,-3-3-4-16,20-1-1 0,-34 12 2 15,34-12 0-15,-30 17-1 0,30-17-3 0,-28 24-4 16,16-5-17-16,1-1 24 0,1 6-26 0,1 0 23 16,3 0-8-16,0 0-6 0,3 1 4 0,0-2-7 15,4-4 2-15,2-2-6 0,-3-17 1 16,12 24-1-16,-12-24 0 0,21 13-1 0,-21-13 3 15,26 4-1-15,-26-4 0 0,34-7 3 0,-17-2-4 16,3-3 2-16,1-4 0 0,-1-3 2 0,3-3-4 16,-2-2 5-16,0-1-7 0,-2-2 4 0,-1 1-4 15,-1-3-7-15,-2 2 21 0,-2 3-22 0,-2 1 24 16,-2 5-14-16,-9 18-4 0,11-23 2 0,-11 23-4 16,0 0 1-16,0 0 1 0,0 0-1 15,0 0-2-15,0 0 4 0,0 0 2 16,10 34 0-16,-10-5-8 0,0 4 17 0,-2 7-20 15,-1 4 20-15,-1 3-3 0,-1 4-8 0,-1 7 10 16,0 2-10-16,0 3 10 0,-1 1-8 0,1-3 9 16,-2-1-12-16,2-2-3 0,0-1 13 0,1-4-13 15,-1-5 19-15,-1-7-6 0,0-4-7 0,-2-4 5 16,2-5-3-16,-1-5 6 0,1-7 1 16,7-16 4-16,-17 20-1 0,17-20-1 0,-18 3-9 15,18-3-1-15,-26-8 0 0,9-2 0 0,0-7 0 16,-2-3 0-16,3-6 0 0,0-3 0 0,3-3 0 15,2-3 0-15,1-3 0 0,4-3 0 0,1 1 0 16,3-2 0-16,2 1-15 0,1 3 10 16,5 4-10-16,0 3-5 0,4 7-2 15,0 1-11-15,4 6-10 0,0-3-11 0,8 7-10 16,-3-7-31-16,15 14-45 0,-15-22-103 0,25 5-284 16,-5 12-16-16,-6-10 316 0</inkml:trace>
  <inkml:trace contextRef="#ctx0" brushRef="#br0" timeOffset="11038.0495">5043 8183 1311 0,'-27'-9'264'0,"7"-1"-205"15,20 10-12-15,-36-10 5 0,19 8-9 0,-5-1-5 16,3 4-8-16,-4 0-2 0,2 4-2 0,-3 0-4 15,2 3-2-15,0 2-4 0,1 3-2 16,1 3 1-16,0 2-1 0,2 4-5 0,1 3-10 16,0 3 19-16,4 2-20 0,-1 1 19 0,6-4-10 15,2-1-7-15,3-2 0 0,3-3 0 0,4-2 0 16,-4-19 0-16,17 28 0 0,-17-28 0 0,28 19 0 16,-11-13 0-16,1-1 0 0,2-4 0 15,-2-2 0-15,2-3 0 0,2-3 0 16,0-3 0-16,3-2 0 0,-2-2 0 0,1-4 0 15,-2-3 0-15,0-2 0 0,-2-1 0 0,0-1 0 16,-4 0 0-16,-2 1 0 0,-2 0 0 0,-1 2 0 16,-1 0 0-16,-1 5 0 0,-9 17 0 0,11-27 0 15,-11 27 0-15,0 0 0 0,7-20 0 0,-7 20 0 16,0 0 0-16,0 0 0 0,0 0-1 0,0 0-9 16,-4 26-2-16,1-7-9 0,-3 8 20 15,-1 4-18-15,-1 1 18 0,-1-2-16 0,5-1-8 16,-4-3-6-16,8 2-18 0,0-6-9 0,9 3-33 15,-9-25-35-15,24 38-84 0,-24-38-99 16,18 6-244-16,13 6 53 0,-12-22 488 0</inkml:trace>
  <inkml:trace contextRef="#ctx0" brushRef="#br0" timeOffset="11381.8141">5702 7995 1576 0,'0'0'117'0,"-31"4"-70"0,10 2-4 0,-2-1-4 16,2 4-7-16,-2 2-7 0,1 1 0 0,1 3-6 16,3-1 0-16,18-14-5 0,-29 31-2 15,29-31-7-15,-19 31 3 0,19-31-6 16,-5 27 0-16,5-27-3 0,9 21 1 0,-9-21-3 16,22 20 1-16,-22-20 0 0,31 12 2 0,-12-9-1 15,2 0 2-15,1-3-1 0,1-1 0 0,-1-2 0 16,0 1 0-16,-4-1 1 0,0 2 0 0,-18 1-1 15,27 0 0-15,-27 0 1 0,17 6 0 0,-17-6 1 16,0 0 2-16,12 26-3 0,-12-26 5 16,1 35-5-16,-4-12-10 0,-5 1 23 0,-3 0-20 15,-1-1 18-15,-4 1-7 0,-1 2-6 0,0-2 1 16,0-1-2-16,0-1 3 0,1-3-6 0,-1-1 1 16,17-18-10-16,-26 25-7 0,26-25-15 0,0 0-20 15,-15 20-42-15,15-20-85 0,0 0-237 16,0 0-185-16,16-23 39 0,1 20 566 0</inkml:trace>
  <inkml:trace contextRef="#ctx0" brushRef="#br0" timeOffset="12429.0908">6738 7793 1318 0,'0'0'106'16,"0"0"-53"-16,-18-13-19 0,18 13 2 16,0 0 1-16,0 0-4 0,0 0-12 0,0 0-10 15,0 0-5-15,-17 29 2 0,17-29-2 0,-11 39 11 16,6-16 3-16,3 7 6 0,-3 2-7 0,1 5 5 16,-2 0-10-16,3 2 7 0,-4 0-8 0,3 1 7 15,-1-2-10-15,-1 1 6 0,0-4-9 16,1 3-9-16,0-8 24 0,1 0-26 0,1-3 26 15,0-6-15-15,2-3-7 0,1-18 4 0,1 23-6 16,-1-23 5-16,0 0-4 0,0 0 1 0,0 0 0 16,0 0-1-16,0 0 1 0,0 0 0 0,0 0 3 15,0 0 0-15,0 0 6 0,18-20-5 0,-12 3 2 16,1-4-7-16,0-2-14 0,-1 0 27 16,1 0-25-16,-1 2 27 0,3 0-9 15,-1 3-4-15,-8 18 2 0,20-28-4 0,-20 28 3 16,24-17-3-16,-24 17 2 0,24-7-1 0,-24 7-3 15,25 2 1-15,-25-2-1 0,26 14 2 0,-26-14-1 16,30 23 3-16,-16-6-3 0,0 1-11 0,-2 2 11 16,-2 1-12-16,-3-1 26 0,0 0-11 0,-3-1 15 15,-2-1-12-15,-3 2-5 0,-1-1 7 16,-5-1-5-16,-1 1 5 0,-4 0-1 0,-3-1 1 16,-3-2-4-16,0-1 4 0,-3-3-3 0,-1 0-1 15,0-4-1-15,2-2-1 0,-1-3-4 0,1-3-4 16,3-2-8-16,17 2-9 0,-25-13-11 15,25 13-15-15,-17-27-9 0,7 5-19 0,10 22-8 16,-5-43-24-16,5 43-51 0,10-50-68 0,9 28-171 16,0 3-68-16,-7-12 224 0</inkml:trace>
  <inkml:trace contextRef="#ctx0" brushRef="#br0" timeOffset="12866.594">7200 8181 953 0,'-7'-20'256'0,"7"20"-121"15,0 0-38-15,0 0-9 0,0 0-12 0,0 0-13 16,0 0-12-16,0 0-10 0,0 0-8 0,0 0-7 16,-8 20-3-16,8-20 0 0,-11 19-1 0,11-19 3 15,-14 26-6-15,7-9-1 0,7-17-1 0,-17 38-14 16,8-17 21-16,3 2-24 0,0-1 18 15,1-3-11-15,5-19-3 0,-4 32 1 0,4-32-3 16,3 24 0-16,-3-24-3 0,11 19 0 0,-11-19-1 16,20 14 1-16,-20-14 1 0,29 3-1 0,-11-4 1 15,1-5-2-15,5-2 3 0,0-6-1 0,1-1 1 16,0-6 0-16,-1 0 1 0,0-2-3 16,-2-2-9-16,0 1 18 0,-4-3-19 0,1 3 21 15,-2 2-8-15,-3 1-3 0,-3 2 3 16,-11 19-1-16,16-29 1 0,-16 29-2 0,9-18 4 15,-9 18-3-15,0 0 0 0,0 0 0 0,0 0-1 16,0 0 0-16,0 0-2 0,0 0 0 0,0 0-4 16,0 0 1-16,-2 21-2 0,2-21 4 0,-2 34-5 15,-1-13 1-15,1 1-6 0,-2 1-13 0,4 0 17 16,0-1-32-16,5 2 14 0,-5-24-32 0,15 39-26 16,-15-39-31-16,28 31-64 0,-28-31-75 15,33 6-237-15,-7 8-2 0,-26-14 295 0</inkml:trace>
  <inkml:trace contextRef="#ctx0" brushRef="#br0" timeOffset="13246.2669">7934 8190 1465 0,'0'0'103'0,"-14"-17"-62"0,14 17-4 0,0 0-3 16,0 0-11-16,0 0-9 0,-20 11-2 0,20-11-2 15,-10 18 2-15,10-18-3 0,-10 28 5 0,5-10 0 16,0 4-10-16,-1-1 31 0,3 4-31 0,-3-2 28 16,1-2-14-16,1 0-9 0,1-2 4 0,0-1-4 15,3-18 2-15,-4 29-1 0,4-29 2 16,0 19-6-16,0-19-1 0,0 0-3 0,0 0 0 16,0 0-3-16,0 0 2 0,0 0 0 15,0 0 0-15,20-14 5 0,-20 14-1 0,18-32 1 16,-7 9-2-16,1-3 1 0,0 0-7 0,-1-3-7 15,-1 1 24-15,0-1-20 0,-2 2 23 0,0 2-9 16,-2 2-6-16,-3 1 1 0,2 1-4 16,0 1 2-16,0 2-4 0,-5 18 5 0,11-29-4 15,-11 29 1-15,8-18-1 0,-8 18 0 0,0 0-3 16,0 0 0-16,19-11-3 0,-19 11-5 0,0 0-7 16,28 1-10-16,-28-1-11 0,26 6-13 0,-26-6-7 15,33 6-13-15,-33-6-12 0,42 4-31 0,-42-4-64 16,51-3-102-16,-23 6-247 0,-4-8 52 15,14 17 427-15</inkml:trace>
  <inkml:trace contextRef="#ctx0" brushRef="#br0" timeOffset="13606.328">8476 8070 1396 0,'-27'-6'199'0,"27"6"-116"16,0 0-22-16,-20 19-2 0,20-19-17 0,-19 16-9 15,19-16-5-15,-17 20-5 0,17-20-5 0,-15 27 0 16,15-27-6-16,-16 33 2 0,7-15-2 15,2 3 0-15,0 2-6 0,-1 0-10 0,0 0 20 16,2-2-22-16,1-4 23 0,1 0-13 0,4-17-1 16,-2 22-2-16,2-22-1 0,0 0 0 0,0 0 0 15,2 17 0-15,-2-17 0 0,0 0 0 16,0 0 0-16,0 0 0 0,17-21 0 0,-17 21 0 16,23-35 0-16,-8 11 0 0,1-2 0 15,1-1 0-15,-1 0 0 0,-1 2 0 0,1 2 0 16,0 1 0-16,-1 4 0 0,-2 1 0 0,-13 17 0 15,23-24 0-15,-23 24 0 0,17-12 0 0,-17 12 0 16,0 0 0-16,0 0 0 0,18 2 0 0,-18-2 0 16,9 17 0-16,-9-17 0 0,10 32 0 0,-5-12 0 15,-2 1 0-15,1 3 0 0,-2-1 0 0,3 1-1 16,-1 0-32-16,-1 2 15 0,1-3-30 16,2 1 15-16,0-6-26 0,6 5-26 0,-12-23-35 15,28 36-80-15,-28-36-107 0,0 0-258 16,38 24 62-16,-38-24 429 0</inkml:trace>
  <inkml:trace contextRef="#ctx0" brushRef="#br0" timeOffset="15184.7243">8853 8171 1377 0,'0'0'77'0,"-21"13"-43"16,21-13-25-16,0 0-6 0,-7 20-4 0,7-20 1 16,0 0 0-16,0 0 11 0,21 17 5 15,-21-17 7-15,29-1 7 0,-6-1-3 0,0-6 3 16,8 1-4-16,-2-4-1 0,2 0-4 16,1-1-1-16,0 0-7 0,-1 0 0 0,-2 2-7 15,-3 0-1-15,-3 1-3 0,-5 1 2 0,-18 8 1 16,26-14 1-16,-26 14 3 0,0 0 2 0,22-18-3 15,-22 18 2-15,3-17-7 0,-3 17 0 0,-4-23-2 16,4 23 1-16,-15-24-4 0,15 24 3 16,-22-23-4-16,22 23 4 0,-30-20 1 0,11 13 3 15,0 4 3-15,-3 2 2 0,0 5 3 0,-1 3-1 16,-1 5 1-16,-2 2-3 0,-1 4 2 0,1 4-3 16,-2 2 3-16,-1 3-4 0,3 1 4 0,3-2-8 15,3 2 4-15,7-3-8 0,2-2 3 0,6-3-6 16,4-2 2-16,1-18-4 0,15 31-13 15,-15-31 26-15,36 27-26 0,-8-19 24 16,6-5-14-16,8-3-5 0,0-5-12 0,10-2-6 16,-1-5-1-16,9 6-45 0,-9-11-17 0,12 20-108 15,-21-23-111-15,10 9-231 0,2 8 21 0,-17-17 450 16</inkml:trace>
  <inkml:trace contextRef="#ctx0" brushRef="#br0" timeOffset="15559.739">9678 8067 1414 0,'-31'-15'144'0,"31"15"-77"0,-41-16-13 0,23 13-5 16,-8-5-6-16,5 7-7 0,-2 0-3 15,1 5-2-15,-1 0-4 0,1 6 0 0,1 0-6 16,0 4 1-16,0 4-5 0,4 3-1 0,3 2-8 16,1 2 5-16,4 1-7 0,3 0 4 15,3 1-5-15,3 1-12 0,4-4 18 0,3-1-15 16,4-6 8-16,-11-17-4 0,35 22 0 0,-13-16 0 15,4-5 0-15,3-6 0 0,3-5 0 0,2-4 0 16,2-9 0-16,-1-5 0 0,2-7 0 0,-2-4 0 16,0-2 0-16,1-2 0 0,-3-1 0 0,-3-1 0 15,-5 1 0-15,-3-2 0 0,-3 1 0 0,-4 3 0 16,-2-1 0-16,-4 3 0 0,-4 0 0 16,-2 3 0-16,-5 1 0 0,0 4 0 15,-3 7 0-15,-1 7 0 0,6 18 0 0,0 0 0 16,-24-16 0-16,24 16 0 0,-25 14 0 0,10 6 0 15,-5 10 0-15,-1 9 0 0,-2 7 0 0,1 3 0 16,2 3 0-16,1 0 0 0,6 4 0 0,2-5 0 16,8 2-60-16,-1-11-34 0,17 13-107 15,-19-27-235-15,21 10-175 0,-2 2 14 0,-7-16 550 16</inkml:trace>
  <inkml:trace contextRef="#ctx0" brushRef="#br0" timeOffset="16905.8444">1059 9727 448 0,'0'0'173'0,"0"0"-36"16,0 0-13-16,2-17-6 0,-2 17-16 0,0 0-11 15,0 0-11-15,0 0-16 0,0 0-10 0,-19-5-8 16,19 5-10-16,0 0-5 0,-20 12-7 0,20-12-6 15,-23 16 0-15,23-16-4 0,-28 28 4 0,11-10-4 16,2 3 5-16,-5 0-4 0,3 2 6 16,-2-2-3-16,3 2 4 0,1-5-6 0,3 0 2 15,12-18-8-15,-17 24-1 0,17-24-5 0,0 0-3 16,0 0-4-16,0 0 2 0,4 17-1 0,-4-17 2 16,0 0 1-16,26-2 0 0,-26 2 3 0,31-12-2 15,-13 0 2-15,3-2-2 0,-1-1 1 0,1-1-3 16,-3 1 2-16,1 1-2 0,-19 14 2 15,29-24-1-15,-29 24 2 0,18-20-1 16,-18 20 6-16,0 0 2 0,0 0 5 0,0 0-1 16,4-17-1-16,-4 17-4 0,0 0-4 0,0 0-1 15,-23-2-3-15,23 2-1 0,-20 5-1 0,20-5 0 16,-21 12 0-16,21-12 1 0,-21 18-1 0,21-18 2 16,-21 23-2-16,21-23 4 0,-18 25-3 0,18-25 5 15,-14 29-3-15,14-29 2 0,-7 25-3 16,7-25 0-16,0 0-2 0,5 21 0 0,-5-21-1 15,0 0 1-15,23 12-1 0,-23-12 1 0,22 0 0 16,-22 0 1-16,25-7 1 0,-25 7 1 16,31-18 1-16,-31 18-2 0,30-24 2 0,-30 24-3 15,22-28 3-15,-22 28-1 0,13-23 3 0,-13 23 0 16,4-18 7-16,-4 18 0 0,0 0 2 0,-10-17-4 16,10 17-1-16,0 0-4 0,-24-13-2 15,24 13-1-15,-24-3-3 0,24 3 1 0,-27 8-2 16,27-8 2-16,-28 16-1 0,28-16 1 0,-24 17-6 15,24-17-3-15,-22 21-9 0,22-21-11 0,-15 23-20 16,15-23-25-16,0 25-76 0,0-25-139 0,0 0-311 16,0 0 15-16,0 0 441 0</inkml:trace>
  <inkml:trace contextRef="#ctx0" brushRef="#br0" timeOffset="18884.5794">1924 9322 544 0,'0'0'141'15,"6"-23"-25"-15,-6 23 3 0,13-22-12 0,-13 22-6 16,0 0-11-16,12-24-16 0,-12 24-7 0,0 0-7 15,0 0-7-15,0 0-11 0,0 0-11 0,0 0-5 16,3 22 1-16,-3-22 3 0,-2 35 2 16,0-12-11-16,0 7-1 0,-2 3-14 0,-1 4 4 15,-1 4-10-15,1 2-8 0,-1 1 24 16,0 2-23-16,-1 3 22 0,-1 1-7 0,-1 0-10 16,0-4 8-16,2-5-11 0,0-3 3 0,3-6-21 15,0-5-8-15,8-1-30 0,-4-26-22 0,8 38-42 16,-8-38-55-16,15 20-73 0,-15-20-227 0,0 0 19 15,30 13 421-15</inkml:trace>
  <inkml:trace contextRef="#ctx0" brushRef="#br0" timeOffset="19415.8513">1597 9353 1635 0,'-18'6'45'16,"18"-6"-17"-16,-18 2-15 0,18-2-7 0,0 0-4 16,0 0 3-16,0 0 0 0,0 0 6 0,0 0 4 15,26-8 6-15,-8 6 3 0,8-5 1 0,8-1-4 16,2-4-1-16,7 0-6 0,0-4 1 0,4 1-5 16,0-1 2-16,-1 0-3 0,1 2-1 15,-6 2-4-15,-2 2 0 0,-4 2-2 0,-3 3-1 16,-6 2 0-16,-2 2-1 0,-5 3 1 0,-19-2 0 15,29 9 1-15,-29-9-1 0,20 18 0 16,-20-18-2-16,15 32 2 0,-8-8-1 0,-1 4 4 16,-4 5-6-16,-2 4 6 0,-2 1-9 0,-4 5 8 15,-1-1 7-15,-1 2-19 0,-3-2 21 0,0 1-21 16,-1 0 7-16,-2-2 6 0,5-1-6 16,-2-5 7-16,2-4-7 0,3-4 5 0,4-8-6 15,2-19 4-15,0 26-2 0,0-26 0 0,0 0-1 16,0 0 1-16,17 12-1 0,-17-12 3 0,0 0-1 15,23-15 0-15,-23 15 3 0,22-22-1 0,-10 4 5 16,0-2-2-16,0-4 5 0,0-2-3 0,1 2 2 16,0 1-5-16,-2 2 3 0,1 5-5 0,-12 16 2 15,17-25-2-15,-17 25-1 16,0 0-2-16,17-9 2 0,-17 9-1 0,0 0-1 16,0 0 2-16,0 0-3 0,18 20 3 0,-18-20-1 15,16 30 0-15,-7-8-2 0,-1 2 0 0,0 2-6 16,-1-1 1-16,0 2-6 0,0-1 1 0,3 1-8 15,-4-2-3-15,5 0-12 0,-2-5-2 0,5 1-17 16,-14-21-10-16,32 32-36 0,-32-32-44 16,42 21-107-16,-42-21-226 0,32-6-52 0,-2 7 278 15</inkml:trace>
  <inkml:trace contextRef="#ctx0" brushRef="#br0" timeOffset="19790.8486">2687 9704 1376 0,'-23'25'118'16,"23"-25"-101"-16,-18 22-5 0,18-22 6 0,-5 22 8 15,5-22 2-15,5 20 2 0,-5-20-5 0,13 21-2 16,-13-21-6-16,25 17-5 0,-25-17-3 0,35 10 0 16,-14-8-2-16,2-2-1 0,1-2-2 0,0-2 0 15,1-3 1-15,-1 0-3 0,-1-3 4 0,-2-2-4 16,-3 0 1-16,0-3-3 0,-18 15 2 15,28-29-3-15,-17 12 5 0,-11 17-3 0,10-31 8 16,-10 31-1-16,-2-28 6 0,2 28-1 16,-15-27 0-16,15 27-5 0,-26-20-1 0,9 14-1 15,-2 2-1-15,-2 6-1 0,-2 5 2 0,-1 3 2 16,-4 6 2-16,1 6 7 0,-2 5-5 0,2 3 5 16,3 2-8-16,2 2 4 0,4-1-8 15,4 0 3-15,5-2-6 0,3-2 2 0,3-1-7 16,4-4 4-16,7-5-7 0,3-2 1 0,6-2-8 15,3-5-4-15,9-3-13 0,2-7-6 0,10 1-19 16,-2-12-29-16,18 9-45 0,-11-21-68 0,27 18-150 16,-4-11-219-16,-4-12 91 0,14 15 475 0</inkml:trace>
  <inkml:trace contextRef="#ctx0" brushRef="#br0" timeOffset="20556.5082">4360 9599 1110 0,'-10'-23'148'0,"10"23"-45"0,0 0-32 0,0 0-11 15,-18 6-16-15,18-6-17 0,-17 14-13 0,17-14 0 16,-25 29-1-16,13-8 8 0,-3 2-2 0,2 5 10 15,-3 0-5-15,4 3 7 16,-4-2-8-16,4 2 2 0,-2-4-9 0,3 1 3 16,0-3-7-16,2-2 2 0,2-3-6 0,7-20 0 15,-7 27-6-15,7-27 1 0,0 0-4 0,0 0 0 16,0 0-2-16,0 0 0 0,0 0 1 0,0 0 0 16,0 0 3-16,21-3-1 0,-21 3 5 0,19-26 2 15,-10 6 5-15,4-3-6 0,-2-1 4 0,-2-3-8 16,1-1 3-16,-2 2-5 0,1-2 6 15,-2-1-7-15,1 2 5 0,-1 1-6 0,-1 0 4 16,0 2-4-16,1 2 3 0,-1 3-3 0,-6 19-10 16,10-24 12-16,-10 24-13 0,0 0 16 0,0 0 17 15,0 0-13-15,0 0 13 0,0 0-15 16,0 0-3-16,0 0 0 0,0 0 0 0,14 23 4 16,-14-23-2-16,12 27 4 0,-12-27-5 15,13 30 3-15,-13-30-5 0,17 26 2 0,-17-26-3 16,22 23 2-16,-22-23-2 0,29 18 2 0,-11-13-2 15,4-1 1-15,3-4 1 0,1-4-1 0,5-3 2 16,-2-5-2-16,3-3 3 0,0-3-1 0,0-1 3 16,0-2-3-16,-4 2 2 0,-3-1-3 0,-4 6-11 15,-3 1 12-15,-18 13-12 0,22-18 24 0,-22 18-12 16,0 0 12-16,0 0-14 16,0 0 3-16,0 0-1 0,0 0-11 0,0 0 11 0,0 0-14 15,0 0 10-15,2 16 0 0,-2-16 10 0,-4 40-8 16,0-14 8-16,-2 3-8 0,2 2-5 15,-1-1 0-15,3-1-7 0,2-1-1 0,2 1-8 16,1-3-5-16,3 2-13 0,1-5-6 0,5 2-24 16,-3-8-20-16,13 11-65 0,-22-28-94 0,31 19-195 15,-11-7-114-15,-20-12 239 0</inkml:trace>
  <inkml:trace contextRef="#ctx0" brushRef="#br0" timeOffset="20978.4262">4986 9668 1437 0,'0'0'181'0,"-17"12"-138"16,17-12-18-16,0 0-1 0,0 0-2 0,6 17 0 16,-6-17 0-16,0 0 0 0,19 15-4 0,-19-15 1 15,28 9-7-15,-11-7-1 0,3-2-1 0,2 0-4 16,-2-2-1-16,6-2-3 0,-2 1 0 0,2-2 0 15,-4 0 0-15,-2-1-2 0,-3 1 2 16,2-1-2-16,-2 0 0 0,-17 6 0 0,26-13 2 16,-26 13-3-16,19-15 3 0,-19 15 4 0,0 0 3 15,8-20 2-15,-8 20 0 0,-5-22-7 16,5 22-1-16,-11-29-5 0,11 29-14 0,-19-22 12 16,19 22-14-16,-33-13 29 0,14 9-12 0,-1 3 14 15,-2 5-12-15,0 0-13 0,-4 6 29 0,1 6-24 16,-3 2 25-16,2 5-8 0,-2 4-2 15,2 3 6-15,3 1-5 0,3 1 4 0,3-2-8 16,4-1 4-16,6-2-8 0,3-3 2 0,7-4-4 16,5-2-1-16,-8-18 0 0,28 27-1 0,-6-17-2 15,3-4-1-15,8-6-4 0,5-5-6 0,8-6-8 16,2-7-11-16,5-4-13 0,-2-8-19 0,10 3-15 16,-6-15-43-16,18 15-62 0,-22-26-111 15,2 8-261-15,12 8 48 0,-20-19 485 16</inkml:trace>
  <inkml:trace contextRef="#ctx0" brushRef="#br0" timeOffset="21181.5488">5921 8883 1675 0,'0'0'74'0,"-28"14"-32"0,28-14-23 16,-28 34 24-16,15-7-32 0,-2 4 25 0,1 9-9 15,-2 4-12-15,1 4 8 0,-1 6-16 0,3 3 5 16,-2 5-11-16,2 1 8 0,0 2-11 0,-1-3-5 15,4 0 13-15,1-2-28 0,5-2 17 0,3-3-10 16,2-5-22-16,2-7 0 0,4 1-42 16,-7-12-29-16,13 9-17 0,-14-21-36 0,19 16-95 15,-17-15-204-15,-1-21-42 0,19 22 319 16</inkml:trace>
  <inkml:trace contextRef="#ctx0" brushRef="#br0" timeOffset="21384.7227">5635 9517 1635 0,'-23'9'193'0,"23"-9"-138"0,0 0-22 0,0 0-14 15,0 0-11-15,0 0-10 0,0 0-2 16,0 0 0-16,0 0 1 0,0 0 2 0,34 4 0 16,-8-7-1-16,3 2 0 0,5-4-6 0,1 2-9 15,4 2-18-15,-4-6-16 0,7 9-23 0,-11-11-27 16,16 18-39-16,-18-19-35 0,18 21-20 0,-16-16-34 15,12 9-80-15,7 11-118 0,-22-16 265 16</inkml:trace>
  <inkml:trace contextRef="#ctx0" brushRef="#br0" timeOffset="21790.896">6570 9552 1300 0,'-34'-6'131'0,"34"6"-57"0,-31-3-25 15,31 3 9-15,-37 0-35 0,18 1 15 0,-7-1-2 16,3 4-16-16,-5-2 31 0,3 8-34 0,-6 0 29 16,5 8-13-16,-6 2-3 0,0 6 6 0,1 3-9 15,-1 4 3-15,2-1-10 0,4 2 2 0,3-4-16 16,5-1-6-16,6-3 0 0,4-5 0 0,6-4 0 16,2-17 0-16,8 28 0 0,-8-28 0 15,27 17 0-15,-7-13 0 0,5-3 0 0,3-7 0 16,5-4 0-16,2-4 0 0,4-6 0 0,1-4 0 15,0-2 0-15,-2-3 0 0,-4-3 0 0,-5 2 0 16,-3 1 0-16,-5 0 0 0,-3 2 0 16,-4 2 0-16,-3 4 0 0,-3 4 0 0,-8 17 0 15,6-23 0-15,-6 23 0 0,0 0 0 0,0 0 0 16,0 0 0-16,0 0 0 0,0 0 0 16,0 0 0-16,0 0 0 0,-17 26 0 0,13-9 0 15,-1 6 0-15,3 2 0 0,1 0 0 0,-1-2 0 16,6 0-7-16,-2-4-18 0,7 0-10 0,-9-19-6 15,19 28-8-15,-19-28-5 0,28 15-5 0,-28-15-10 16,40 2-29-16,-24-19-53 0,21 14-96 0,-20-18-152 16,11-8-122-16,11 8 230 0</inkml:trace>
  <inkml:trace contextRef="#ctx0" brushRef="#br0" timeOffset="21962.7778">7017 9055 1293 0,'-22'19'331'15,"1"-14"-231"-15,11 12-29 0,-7 0-15 0,7 9-5 16,-5 4-17-16,3 9 2 0,-3 5-11 16,4 3 1-16,-1 2-13 0,2 2-2 0,3 0-11 15,3-3-9-15,6 0 10 0,0-6-23 0,5 0-3 16,-2-4-21-16,6 2-36 0,-7-16-54 0,19 21-152 16,-17-18-325-16,7-2 18 0,7 6 364 0</inkml:trace>
  <inkml:trace contextRef="#ctx0" brushRef="#br0" timeOffset="22829.9806">8204 9588 979 0,'-23'-21'133'0,"23"21"-49"0,0 0-7 0,0 0-2 16,-27-20-6-16,27 20-14 0,-23-7-28 0,23 7 17 15,-32-3-20-15,32 3 18 0,-35 5-1 0,18 3-20 16,-4-3 32-16,3 6-37 0,-3-1 29 16,4 4-17-16,-3 1-7 0,5 4 0 0,-1-2-6 15,5 2 2-15,0 2-7 0,4 0 5 0,1-1-5 16,2-2 2-16,3-1-4 0,1-17 0 0,6 26-5 16,-6-26 0-16,15 17-3 0,-15-17 0 0,28 7 1 15,-9-8-1-15,5-7 2 0,6-4-1 16,0-5 2-16,5-6-2 0,1-7 3 0,0-5-5 15,3-6 6-15,-1-5 6 0,2-4-19 0,0 0 18 16,-1-2-19-16,-4 0 7 0,-3 3 7 16,-6 2-9-16,-2 3 9 0,-7 5-5 0,-5 1 9 15,-2 5-3-15,-7 3 6 0,0 2-6 0,-6 7 0 16,0 2-1-16,3 19 2 0,0 0 2 0,-15-16-2 16,15 16-7-16,0 0 0 0,-18 13 0 0,18-13 0 15,-23 37 0-15,8-4 0 0,0 9 0 16,1 8 0-16,0 3 0 0,-1 5 0 0,2-1 0 15,1-1 0-15,4-2 0 0,2-3 0 0,3-4-8 16,4-1 1-16,4-4-15 0,7-2-12 0,2-6-3 16,5-2-16-16,1-10-10 0,9 4-26 0,-7-13-22 15,17 10-47-15,-17-23-61 0,20 13-115 16,-3-6-176-16,-11-18 109 0,16 14 401 0</inkml:trace>
  <inkml:trace contextRef="#ctx0" brushRef="#br0" timeOffset="23033.7822">8858 9427 1251 0,'0'0'346'16,"-23"-1"-246"-16,23 1-36 0,0 0-16 0,0 0-15 15,-23 20-19-15,23-20-2 0,-15 39-2 16,8-12-8-16,-3 2 27 0,3 3-25 0,0 0 18 16,-1 4-10-16,2 0-9 0,1-2 3 0,0-1-6 15,3-2 4-15,1-3-8 0,2-2 5 0,3-3-9 16,1-4-1-16,3-1-9 0,-8-18-2 15,22 23-11-15,-22-23-9 0,27 10-16 0,-27-10-28 16,36-8-42-16,-25-18-94 0,24 3-263 0,-5-3-59 16,-9-12 223-16</inkml:trace>
  <inkml:trace contextRef="#ctx0" brushRef="#br0" timeOffset="23174.3775">8918 9108 1349 0,'-22'-15'237'0,"5"16"-168"0,-2-3-39 15,19 2-18-15,-20 2-12 0,20-2-18 16,0 0-27-16,0 0-24 0,0 0-36 0,0 0-40 16,28 29-66-16,-28-29-95 0,31 5-171 0,9 12 157 15,-18-23 320-15</inkml:trace>
  <inkml:trace contextRef="#ctx0" brushRef="#br0" timeOffset="23533.7794">9492 9307 1203 0,'-36'-3'132'0,"14"11"-52"16,-10-8-9-16,6 10-1 0,-8-8-10 0,7 8-10 15,-7-3-11-15,7 4-1 0,-2-1-7 0,6 3-1 16,1-2-6-16,22-11-1 0,-29 27-6 0,29-27-4 16,-15 24-7-16,15-24-2 0,-1 21-4 15,1-21 1-15,12 25-3 0,-12-25 4 16,24 21-2-16,-24-21 2 0,34 17 1 0,-13-11-1 15,3-2 0-15,1-2 0 0,1 2-1 0,-2-1-13 16,-1 0 13-16,-1 1-14 0,-3 1 29 0,0-1-14 16,-19-4 16-16,24 14-13 0,-24-14 1 0,0 0 2 15,21 24-1-15,-21-24 2 0,3 22-4 0,-3-22 0 16,-2 24-3-16,2-24 2 0,-10 26-5 16,10-26 3-16,-16 27-4 0,16-27 3 0,-24 27-4 15,24-27-2-15,-27 24-5 0,27-24-2 0,-25 19-8 16,25-19-2-16,-20 17-12 0,20-17-17 0,0 0-32 15,-17 9-47-15,17-9-112 0,0 0-124 16,0 0-184-16,21 8 112 0,-20-26 438 0</inkml:trace>
  <inkml:trace contextRef="#ctx0" brushRef="#br0" timeOffset="23908.7791">9929 9351 1406 0,'-19'-9'86'0,"-3"6"-22"16,22 3 8-16,-39 9-8 15,22 2-13-15,-8-1-12 0,4 6-3 0,-6-2-4 16,5 7 0-16,0-3-7 0,3 4-2 0,-1-3-5 16,5 0 0-16,2-2-6 0,13-17-12 0,-14 28 3 15,14-28-13-15,1 18 23 0,-1-18-14 0,0 0 13 16,22 23-12-16,-22-23-2 0,28 9 1 0,-10-7 2 15,2-2-1-15,3-1 0 0,0-3 0 16,1 2-1-16,-1-2 1 0,-3 2 1 0,-2 1-2 16,-18 1 0-16,29 2 1 0,-29-2 0 0,0 0 0 15,21 11 2-15,-21-11-1 0,0 0 1 0,0 0 1 16,4 22-1-16,-4-22 1 0,-8 21-2 0,8-21 1 16,-14 23-2-16,14-23-1 0,-21 26-3 15,21-26 0-15,-21 25-6 0,21-25-2 0,-18 23-6 16,18-23-7-16,-10 17-12 0,10-17-17 15,0 0-28-15,0 0-34 0,4 24-66 0,-4-24-80 16,8-18-286-16,-8 18 37 0,21-14 371 0</inkml:trace>
  <inkml:trace contextRef="#ctx0" brushRef="#br0" timeOffset="24236.9047">10344 9342 1212 0,'0'0'180'16,"-39"20"-70"-16,25 0-6 0,-13-4-19 0,9 8-13 16,-9-1-16-16,4 5-3 0,-3-1-9 0,6 0-19 15,0 0 16-15,4 0-30 0,4-3 17 0,4 1-11 16,4-2-8-16,4-1-9 0,4-4 0 16,4 0 0-16,-8-18 0 0,24 28 0 0,-7-18 0 15,3-4 0-15,3-3 0 0,3-1 0 0,2-6 0 16,1-3 0-16,1-5 0 0,1-3 0 0,1-5 0 15,1-3 0-15,-1-2 0 0,-5-1 0 0,-6 0 0 16,-4 2 0-16,-7 0 0 0,-3 2 0 0,-5-2 0 16,-5 1 0-16,-3 1 0 0,-5 2 0 15,0 2 0-15,-6 1 0 0,-2 2-12 16,-3 2-6-16,-2 3-1 0,-2 2-3 0,3 3-5 16,-1 0-7-16,5 6-12 0,0-4-20 0,19 3-46 15,-29 0-80-15,29 0-225 0,-3 17-170 0,3-17 93 16,0 0 494-16</inkml:trace>
  <inkml:trace contextRef="#ctx0" brushRef="#br0" timeOffset="24690.1147">10894 8803 1658 0,'0'0'60'16,"0"0"-36"-16,0 0-6 0,0 0-2 0,0 0 3 16,0 0-2-16,-4 21 2 0,-1-2-1 0,2 9-14 15,-3 7 23-15,-3 6-26 0,-1 2 19 16,-1 5-2-16,-2-2-12 0,0 1 4 0,-4 4-11 15,2-1 5-15,0 2-12 0,2 0 5 0,1-1-19 16,1-4 2-16,2 3-9 0,1-8-28 0,5 1 17 16,-1-6-33-16,8 3-4 0,-5-13-21 15,18 11-67-15,-17-38-67 0,28 32-198 0,-2-13-51 16,-9-21 279-16</inkml:trace>
  <inkml:trace contextRef="#ctx0" brushRef="#br0" timeOffset="25002.5896">11198 9252 1406 0,'0'0'93'0,"-17"-2"-32"15,17 2-2-15,0 0-10 0,-17 16-14 16,17-16-9-16,-15 23 2 0,15-23-4 0,-14 38 2 16,9-15-2-16,3 4 0 0,0 1-4 15,1 5 6-15,0 0-8 0,1-1-8 0,-2 0 20 16,4-2-24-16,-2-3 21 0,4-2-11 0,1-5-9 15,3 0 4-15,-8-20-6 0,17 24 1 0,-17-24-1 16,18 13-1-16,-18-13-3 0,18 3-1 0,-18-3 0 16,17-9 0-16,-17 9 0 0,23-23 0 15,-9 3 0-15,4-4 0 0,1-5 0 0,1-2 0 16,1 0 0-16,-2-1 0 0,0-1 0 0,2-1-5 16,0 5-22-16,-4-3-16 0,2 7-17 0,-5-5-29 15,8 15-59-15,-24-20-163 0,14 18-292 0,-12 17 24 16,11-30 398-16</inkml:trace>
  <inkml:trace contextRef="#ctx0" brushRef="#br0" timeOffset="25393.2582">11550 9446 1656 0,'0'0'85'0,"0"0"-46"15,-3 25-2-15,3-25 1 0,0 0-9 0,0 0-3 16,14 19-4-16,-14-19-2 0,21 2-2 0,-21-2-5 16,37-7-6-16,-14-3 1 0,1 0-5 15,4-5 1-15,1-2-3 0,-1-1 2 0,0-1-2 16,-1-1 3-16,-3 1-7 0,-3 1 6 0,-3 0-4 16,-5-1 3-16,-13 19 0 0,18-29 2 0,-18 29 0 15,0-23 3-15,0 23-1 0,-11-19-1 16,11 19-3-16,-21-13-1 0,21 13-3 0,-28-5 2 15,11 6-2-15,-3 4 0 0,-1 5 1 0,-1 2-3 16,-1 4 5-16,-1 5-2 0,0 3 4 0,-1 4-3 16,1 3 5-16,0-1-5 0,2 1 4 0,4-2-4 15,3-2 0-15,7-2 0 0,2-3-10 0,6-4 16 16,0-18-21-16,10 27 22 0,-10-27-13 16,29 19-2-16,-7-13-5 0,7-2-11 15,1-8-15-15,13 1-18 0,-2-10-25 0,11 7-25 16,-7-13-16-16,15 17-65 0,-21-24-42 0,21 18-148 15,-7-1-119-15,-13-15 215 0,20 22 282 0</inkml:trace>
  <inkml:trace contextRef="#ctx0" brushRef="#br0" timeOffset="25768.2358">12363 9276 1277 0,'-26'-22'363'0,"6"23"-283"0,-8-4-25 0,3 8-3 15,-4-2-9-15,2 6-9 0,-4 1-6 16,-1 5 0-16,1 2-4 0,-1 2 0 0,0 4-8 15,6 3 1-15,0 1-11 0,4 5-6 0,3-2 0 16,4 2 0-16,4-3 0 0,5-5 0 0,6-2 0 16,2-4 0-16,-2-18 0 0,21 26 0 15,-21-26 0-15,33 15 0 0,-9-14 0 0,7-7 0 16,3-6 0-16,3-6 0 0,4-8 0 0,0-4 0 16,2-6 0-16,0-4 0 0,1-4 0 0,-3 1 0 15,0-2 0-15,-5 0 0 0,-3 1 0 0,-1-4 0 16,-6 3 0-16,-3-3 0 0,-1 2 0 0,-5-2 0 15,-3 1 0-15,-2 1 0 0,-6 4 0 16,-2 5 0-16,-4 8 0 0,-4 7 0 0,4 22 0 16,-10-18 0-16,10 18 0 0,0 0 0 15,-28 15 0-15,15 2 0 0,-7 9 0 0,-2 7 0 16,-1 9 0-16,-1 6 0 0,1 1 0 0,0 4 0 16,3-1 0-16,1 0 0 0,7-1 0 0,2-2 0 15,8-4 0-15,3-2 0 0,5-3 0 0,2-4 0 16,5 3-47-16,-1-8-31 0,10 10-65 15,-20-8-501-15,19 0 12 0,-4-1 130 0</inkml:trace>
  <inkml:trace contextRef="#ctx0" brushRef="#br0" timeOffset="25924.5759">12941 9571 1716 0,'0'0'278'0,"-22"4"-231"0,22-4-41 0,0 0-6 15,-20-5 0-15,20 5 0 0,0 0 0 0,0 0 0 16,0 0 0-16,0 0 0 0,0 0 0 0,0 0-45 16,0 0-31-16,0 0-149 0,0 0-438 0,0 0 34 15,0 0 221-15</inkml:trace>
  <inkml:trace contextRef="#ctx0" brushRef="#br1" timeOffset="64147.555">812 10733 1022 0,'0'0'116'0,"0"0"-21"0,0 0-24 15,0 0-24-15,0 0-5 0,0 0 7 0,0 0 1 16,0 0 8-16,0 0-6 0,0 0-10 15,0 0-8-15,0 0-7 0,0 0-6 0,0 0-5 16,0 0-5-16,0 0-5 0,0 0-3 0,0 0-7 16,0 0-1-16,0 0-1 0,0 0 2 0,0 0 1 15,6 29 6-15,-2 0 11 0,2 6-26 0,-2 6 25 16,-1 4-26-16,0 1 9 0,-2 2 11 16,-2 7-12-16,-1 1 12 0,1-1-13 0,-1 1 10 15,1-4-20-15,-3-6 4 0,3 1-24 0,-3-8-23 16,6 2 4-16,-8-17-72 0,17 12-30 0,-11-36-77 15,8 28-153-15,-8-28-69 0,0 0 248 16</inkml:trace>
  <inkml:trace contextRef="#ctx0" brushRef="#br1" timeOffset="64680.6547">570 10703 1573 0,'-19'-1'49'0,"19"1"-11"0,-21 6-17 0,21-6-5 16,0 0-4-16,0 0-5 0,0 0-7 16,0 0-1-16,0 0 5 0,18 0 4 0,-18 0 8 15,40-5 2-15,-12-2 2 0,8-1-6 0,4-2-2 16,2-3-6-16,3-1-2 0,0-1-3 16,0 0 1-16,1 0-2 0,-3 3 3 0,0 0-1 15,-4 2 2-15,-3 2-3 0,-2 1 3 0,-2 2-4 16,-7 4 1-16,-3 1-1 0,-5 2 0 0,-17-2 0 15,24 10-2-15,-24-10 3 0,17 23-4 16,-10-6 6-16,-3 4-4 0,-4 7 5 0,-1 6-6 16,-4 3 7-16,-3 9 8 0,-1 3-21 0,-2 0 22 15,-1 3-20-15,-1-1 4 0,-1 0 14 0,0 1-10 16,0-4 10-16,2-3-9 0,1-6 5 0,4-7-5 16,1-5 3-16,4-5-6 0,0-4 4 0,2-18-5 15,4 22 1-15,-4-22 0 0,0 0 1 16,0 0-1-16,19 12 2 0,-19-12 1 15,17-6 3-15,-17 6 4 0,24-20 1 0,-10 4 1 16,2-6-2-16,1-5 2 0,1-2-7 0,1-1 6 16,-2 0-7-16,1-3 3 0,0 3-4 0,-2 1 5 15,0 2-6-15,-3 7 2 0,-2 3-5 0,-11 17 2 16,18-20-1-16,-18 20 0 0,0 0-1 0,0 0-1 16,0 0-1-16,0 0 0 0,20 6 2 15,-20-6-2-15,8 27 2 0,-2-6-6 0,-1 3 2 16,-1 5-8-16,-1 0-2 0,2 2-5 0,-1-1 1 15,3-2-8-15,-1-2 3 0,6 0-14 0,-2-5-3 32,6 2-16-32,-16-23-16 0,38 36-34 0,-38-36-42 15,46 24-80-15,-46-24-108 0,32-5-146 0,-2 13 131 16,-19-28 352-16</inkml:trace>
  <inkml:trace contextRef="#ctx0" brushRef="#br1" timeOffset="65028.8966">1775 11091 1295 0,'0'0'46'0,"0"0"-20"15,1 22 0-15,-1-22 11 0,18 17 9 16,-18-17-6-16,26 14 3 0,-6-6 1 0,-3-6-7 16,6 2 4-16,-2-6-11 0,5 2-10 0,0-6-3 15,2 3-1-15,-3-8-1 0,0 0-1 0,-2-2-2 16,-3-2-6-16,-3 2 0 0,-17 13-3 0,27-23 2 15,-27 23 3-15,9-17 6 0,-9 17 2 0,0 0 2 16,-6-21-8-16,6 21-2 0,-22-14-8 16,22 14-3-16,-36-11-4 0,15 10-1 15,-5 2 2-15,-3 6 2 0,-3 4 5 0,1 2-1 16,-1 6 5-16,2 1-4 0,0 6 7 0,5-1-6 16,2 0 4-16,3-2-3 0,7-3 1 0,4-3-4 15,9-17 1-15,-3 30-6 0,3-30 0 0,14 28-8 16,-14-28-3-16,38 26-17 0,-12-18-12 0,11 4-42 15,-5-17-52-15,25 18-87 0,-16-20-216 0,19 0-93 16,11 8 180-16</inkml:trace>
  <inkml:trace contextRef="#ctx0" brushRef="#br1" timeOffset="65610.0427">3025 10633 928 0,'21'-23'224'0,"6"11"-170"16,-27 12-51-16,13-18-3 0,-13 18-1 0,0 0-2 16,0 0 14-16,0 0 17 0,0 0 11 0,6 33 13 15,-12-12-15-15,1 8-5 0,-3 2-11 0,1 8 11 16,-4 2 13-16,1 6-29 0,-6-1 29 16,6 6-29-16,-3-6 5 0,2 5 13 0,-4-2-16 15,5 0 10-15,-5-2-14 0,5-2 11 0,-1-9-12 16,5-3 6-16,-1-5-9 0,3-6 3 0,2-6-6 15,2-16 1-15,-3 19-4 0,3-19 1 0,0 0-1 16,0 0-2-16,0 0 4 0,0 0 0 16,15-17 9-16,-15 17 2 0,22-38 4 0,-8 6-5 15,3-12 1-15,3-9-13 0,-1-5 8 16,3-2-13-16,-1-1 11 0,-2 3-13 0,-2 0-3 16,-2 1 17-16,-2 4-18 0,0 3 18 0,-1 4-6 15,-1 6-8-15,0 6 7 0,-2 7-6 0,1 8 5 16,-10 19-3-16,13-18 3 0,-13 18-2 0,0 0-1 15,0 0 0-15,0 0 0 0,16 27 3 0,-8-7-2 16,1 7 3-16,1 6-6 0,0 3 7 16,-1 4-8-16,1 2-8 0,1 4 20 15,1 4-19-15,0-1 18 0,1 1-4 0,1-2-9 16,2 2 9-16,0-1-14 0,0-3 4 0,1 0-17 16,-2-6-4-16,4 0-16 0,-5-6 5 0,5 2-25 15,-8-10-16-15,12 8-64 0,-23-34-146 0,15 19-250 16,-15-19-3-16,0 0 394 0</inkml:trace>
  <inkml:trace contextRef="#ctx0" brushRef="#br1" timeOffset="66110.0621">3140 11015 1620 0,'0'0'167'0,"-18"7"-122"0,18-7-26 16,0 0-9-16,0 0-7 0,0 0 1 15,0 0 7-15,0 0 7 0,25-9 5 0,-5 4 0 16,3-4-5-16,6-2-7 0,4-4-2 0,1-1-4 16,5-1 0-16,-2 0 0 0,2 0 1 0,-1 1-2 15,0 2 1-15,-3-1-4 0,-2 3 1 0,0 1-2 16,-7 0-8-16,1 7 8 0,-9-2-9 0,-1 6 8 16,-17 0 11-16,19 7-11 0,-19-7 11 15,0 0-10-15,13 26-1 0,-13-26 3 0,1 34-4 16,-3-12 3-16,-3 3-2 0,-2 5 4 0,-3 1-5 15,-1 2 4-15,-1 2-5 0,0 1 5 0,-2-1-4 16,2-1 5-16,0-4-5 0,2-4 4 16,2-5-4-16,2-1 4 0,6-20-3 0,-7 27 1 15,7-27-1-15,0 0-1 0,0 0 0 0,0 0 0 16,0 0 2-16,0 0 1 0,25-4 2 16,-25 4-2-16,29-35 3 0,-11 7-5 0,4-7 5 15,1-3-3-15,0-1 5 0,-1 1-4 0,0 3 5 16,-2 3-5-16,-3 3 3 0,-2 4-5 0,-1 2 3 15,-3 4-4-15,-11 19 2 0,16-26-2 0,-16 26 2 16,0 0-1-16,0 0 0 0,0 0 0 0,0 0-1 16,0 0-4-16,0 0 0 0,0 0 1 0,15 19-3 15,-11 0 2-15,1 4-6 16,0 2 1-16,0 2-8 0,-2 0 0 0,5 4-14 16,-4-2-2-16,7 2-16 0,-1-7-4 0,7 7-22 15,-17-31-25-15,43 43-60 0,-43-43-91 0,53 13-202 16,-18-3-73-16,-7-17 306 0</inkml:trace>
  <inkml:trace contextRef="#ctx0" brushRef="#br1" timeOffset="66453.8424">4356 10834 1112 0,'-33'1'123'0,"12"14"-53"0,-7-10 25 16,14 12-5-16,-11-7-25 0,11 8-10 0,-4-5-15 15,8 5 2-15,10-18-11 0,-18 31-4 16,18-31-11-16,-4 23-6 0,4-23-4 0,10 19 0 16,-10-19-2-16,24 18 3 0,-24-18-4 0,30 15 1 15,-12-9-3-15,0-1 0 0,1-3 1 0,1 0 0 16,-1 0-2-16,-1-1 1 0,-1 1 0 0,-17-2-1 16,31 5-1-16,-31-5 2 0,23 6-2 0,-23-6 1 15,0 0 1-15,19 17-1 0,-19-17 1 0,4 19 2 16,-4-19-1-16,-6 32 4 0,0-14-5 15,-1 0 7-15,-4 0-4 0,-3 0 2 16,0 1-1-16,-3-2-1 0,1-1-4 0,16-16 2 16,-29 26-4-16,29-26-2 0,-19 14-10 0,19-14-11 15,0 0-30-15,0 0-35 0,0 0-46 0,0 0-60 16,22-12-93-16,-22 12-250 0,28-36 62 0,6 23 449 16</inkml:trace>
  <inkml:trace contextRef="#ctx0" brushRef="#br1" timeOffset="66969.4667">4834 10825 1167 0,'-12'36'381'0,"-26"-37"-272"0,38 1-66 0,-17 10-15 15,17-10-3-15,-21 13-5 0,21-13 1 0,-23 18-4 16,23-18 1-16,-22 26-5 16,22-26 1-16,-17 32-10 0,12-14 3 0,1 3-5 15,0 0 5-15,0 0-3 0,2 2 4 0,2 0-3 16,-1 3 4-16,2-2-4 0,1-5 2 0,2-1-3 15,-4-18 2-15,12 22-2 0,-12-22 3 0,19 12-3 16,-19-12 1-16,27 4-2 0,-27-4 2 0,33-9 1 16,-13-1 1-16,-1-6 3 0,2-2-4 0,-1-5 2 15,0-2-7-15,-1-1 3 0,-2-1-5 16,0 2 3-16,-2 1-4 0,-2 0 3 0,-2 2-3 16,-1 2 5-16,-3 2-6 0,-7 18 5 0,11-24-3 15,-11 24 1-15,0 0 1 0,0 0-2 16,0 0 1-16,0 0-2 0,0 0-2 0,0 0-1 15,0 0 3-15,-3 31 0 0,0-5 5 0,1 2-4 16,-2 2 3-16,2-1-4 0,0 1 5 16,2-1-5-16,2-1 6 0,1-3-6 0,2-3 3 15,2-4-3-15,-7-18 3 0,17 28-1 0,-17-28 2 16,25 13-1-16,-25-13 3 0,29 3 0 0,-29-3 1 16,34-9-1-16,-15 0 1 0,1-6 2 0,1-4-2 15,-2-7 5-15,2-4-5 0,-4-1 4 0,-3-2-6 16,-1 3-3-16,-4 1 0 0,-1 0 0 0,-2 1 0 15,-2 0 0-15,-1 2 0 16,-1 3 0-16,-2 1 0 0,2 3 0 0,-2 19-5 16,-4-28-12-16,4 28 19 0,0 0-18 0,-5-20 6 15,5 20-26-15,0 0-16 0,0 0-34 0,0 0-19 16,0 0-31-16,0 0-87 0,32 23-223 0,-32-23-102 16,28 11 180-16</inkml:trace>
  <inkml:trace contextRef="#ctx0" brushRef="#br1" timeOffset="67594.4788">5384 10996 1233 0,'3'31'164'0,"-3"-31"-116"15,-6 17-1-15,6-17-3 0,0 0-6 0,0 0-2 16,24 23 5-16,-24-23-2 0,31 0-2 0,-12-5-5 15,4 0-15-15,2-3-5 0,0-2-1 0,0-1-2 16,-1-1-1-16,-2 0 2 0,-3-2-5 0,-1-2 5 16,1 0-3-16,-5-2 2 0,0 1-5 0,-6 0 3 15,-8 17 0-15,12-33 7 0,-12 33-1 0,3-30-12 16,-3 30 9-16,-8-28-14 0,8 28 24 16,-15-25-14-16,15 25 11 0,-23-17-17 0,23 17-2 15,-28-4-2-15,28 4 0 0,-32 9 0 16,15 2-14-16,-1 3 28 0,-1 6-25 0,1 1 26 15,2 4-8-15,1 0-4 0,1 2 7 0,3-1-5 16,4 1 7-16,2-2-6 0,5-1 4 0,1-2-6 16,5-2 6-16,2-4-6 0,1 1 4 0,-9-17-2 15,28 25 1-15,-11-17 1 0,4-4-1 16,1-6 0-16,4-1-1 0,0-7 1 0,4-2-2 16,-1-1 4-16,4-3-2 0,-3-2 4 0,-1-1-5 15,-1-1 2-15,-4 2-3 0,0 1 2 0,-4 3-2 16,-3-1 2-16,-17 15-3 0,28-20 2 0,-28 20-4 15,17-10 3-15,-17 10-4 0,0 0 2 0,0 0-2 16,0 0-1-16,0 0 3 16,6 28-2-16,-7-11 5 0,-3 4-3 0,-2 2 4 15,-1 3-5-15,-1 3 0 0,0-1-4 0,1-2 4 16,1-3-3-16,1-3 7 0,5-20-2 0,-5 27 2 16,5-27 1-16,0 0 1 0,-2 18 2 0,2-18 2 15,0 0-2-15,0 0 1 0,0 0 4 0,0 0 0 16,0 0-8-16,7-20-3 0,-7 20 0 0,10-35 0 15,-3 9 0-15,0-1 0 0,2-2 0 16,-2-3 0-16,0 4 0 0,1 1 0 0,-1-1 0 16,0 0 0-16,1 3 0 0,0 2 0 0,1 3 0 15,-2 3 0-15,-7 17 0 0,13-23 0 0,-13 23-60 16,14-19 0-16,-14 19-58 0,0 0-60 16,46 1-136-16,-46-1-302 0,40-8 75 0,1 14 382 15</inkml:trace>
  <inkml:trace contextRef="#ctx0" brushRef="#br1" timeOffset="68541.3691">7222 10005 487 0,'11'-18'178'0,"-11"18"-47"0,1-27 12 0,-1 27 0 15,0 0-23-15,0 0-30 0,-32 4-36 0,12 13-21 16,-7 6-10-16,-3 16 13 0,-9 7 22 16,0 16-16-16,-8 4 29 0,4 14-20 0,-5 1-15 15,5 8 15-15,-2-1-27 0,7 4 11 16,1-3-4-16,7-4-17 0,10-10 10 0,8-7-19 15,10-13-4-15,10-6 6 0,10-4-20 0,7-9-10 16,12-1-21-16,2-15-23 0,16 4-52 0,-10-25-74 16,28 11-208-16,-5-10-159 0,2-14 93 0,16 10 467 15</inkml:trace>
  <inkml:trace contextRef="#ctx0" brushRef="#br1" timeOffset="69159.5155">7950 10278 1129 0,'0'0'113'0,"-25"-25"-61"0,25 25-12 16,-29-14 5-16,29 14 0 0,-36-9 10 0,17 11-5 15,-5-3-4-15,2 11 3 0,-2-3-13 0,3 8 2 16,-3-1-4-16,4 9 3 0,-4 3-7 0,3 5 3 16,-2 5-10-16,1 8 4 0,0 3-10 0,3 5 10 15,1 2-11-15,1 2 9 0,1 1-13 0,4 2-7 16,0-2 13-16,2 0-18 0,4-6 14 0,2-5-7 16,5-6-8-16,3-5 6 0,3-6-5 15,3-3 4-15,3-2-5 0,3-5 3 0,4-6-2 16,3-6 3-16,2-3-2 0,4-5 2 0,3-6 0 15,0-3-3-15,2-9 4 0,-1-2-3 16,-1-3-1-16,-1-3 0 0,-3 3 0 0,-4-3 0 16,-3 1 0-16,-3-1 0 0,-2 1 0 0,-4 5 0 15,-2 4 0-15,-10 17 0 0,11-26 0 0,-11 26 0 16,0 0 0-16,0 0 0 0,0 0-3 16,0 0-2-16,0 0-3 0,0 0-5 0,0 19-5 15,-3 0 2-15,0 10-8 0,-1 0 4 0,2 4-9 16,-1-3-5-16,4 1-21 0,-2-7-15 0,12 10-36 15,-10-16-21-15,20 15-57 0,-21-33-60 0,28 23-173 16,-1-5-67-16,-27-18 295 0</inkml:trace>
  <inkml:trace contextRef="#ctx0" brushRef="#br1" timeOffset="69865.2289">8184 10982 1467 0,'0'0'65'16,"-11"23"-43"-16,11-23-3 0,0 0 1 0,8 20 2 15,-8-20 3-15,19 4 5 0,-19-4 1 0,34-3-1 16,-11-6-4-16,6-2-6 0,2-4-3 0,2-3-7 16,-3-3 0-16,0-2-9 0,-2 1 4 0,-2-1-5 15,-4 0 4-15,-4 3-5 0,-6-3-8 0,0 2 32 16,-5 2-22-16,-7 19 32 0,3-29-11 15,-3 29-7-15,-11-23 0 0,11 23-7 0,-24-17-2 16,24 17-4-16,-34-8-3 0,13 8 1 0,-1 2-3 16,-1 3 2-16,0 3 0 0,0 4 4 0,0 4-1 15,1 5-13-15,-2 2 28 0,2 3-24 0,1 2 24 16,3-1-7-16,4 0-6 0,2 0 4 16,5 0-8-16,2-1 5 0,5-3-7 0,3-2 5 15,4-3-5-15,-7-18 3 0,28 29-3 16,-6-18 3-16,3-4-3 0,3-4 2 0,4-5 0 15,2-3-2-15,1-3 2 0,2-5-2 0,0-3 1 16,0-1-3-16,-2-1 1 0,-1 0-6 0,-1-3 4 16,-4 1-4-16,-2-1 4 0,-3 2 0 0,-3 1 6 15,-4-1-4-15,-2 3 5 0,-15 16-4 0,18-32-8 16,-18 32 10-16,10-28-8 0,-10 28 30 0,2-19-16 16,-2 19 19-16,0 0-17 0,0 0-1 15,0 0-2-15,0 0-3 0,-20-5-4 16,20 5-16-16,0 0 25 0,-24 33-24 0,13-12 24 15,0 6-5-15,2 0-4 0,-4-2 4 0,4 2-3 16,0-3 3-16,2 1-4 0,1-2 4 0,2-3-3 16,3-2 2-16,1-18-2 0,0 25 2 0,0-25-2 15,0 0 3-15,12 20-3 0,-12-20 1 16,0 0 0-16,24-2 0 0,-24 2 2 0,26-17-3 16,-26 17 3-16,34-35-4 0,-16 12 5 0,0-3-4 15,2-2 5-15,-1-1-2 0,1 1 5 0,-1 1-5 16,-2 0-4-16,0 1 3 0,-2 3-8 0,-3 4 23 15,-12 19-15-15,21-24 15 0,-21 24-16 0,0 0-1 16,0 0-3-16,0 0-5 0,0 0-5 16,0 0-2-16,19 6-6 0,-19-6-16 15,5 38 20-15,-6-13-32 0,2 6 22 0,-5-3-12 16,7 3-12-16,-4-4-5 0,8 6-26 0,-8-14-22 16,15 14-47-16,-14-33-40 0,22 42-62 0,-10-21-139 15,-12-21-26-15,42 24 356 0</inkml:trace>
  <inkml:trace contextRef="#ctx0" brushRef="#br1" timeOffset="70490.2245">9157 10916 1184 0,'0'0'371'15,"-24"19"-280"-15,24-19-53 0,-5 19-10 0,5-19 3 16,7 17-7-16,-7-17 2 0,21 11 0 15,-21-11 0-15,35 3-3 0,-9-6-7 0,1-4-3 16,3-1-2-16,-1-5 2 0,1 0 1 0,1-1 0 16,-1-1-4-16,-2-2 0 0,-2 1-8 0,-4-2 2 15,-4 1-5-15,-3-1-5 0,-3 1 7 0,-12 17-4 16,11-31 26-16,-11 31-14 0,-2-27 15 0,2 27-16 16,-13-24-6-16,13 24 1 0,-24-19-3 0,24 19 0 15,-34-7 0-15,13 7-2 0,-1 3 1 16,-1 4 0-16,0 4 0 0,0 5 0 15,-2 1-14-15,4 5 21 0,-1 4-18 0,2 2 23 16,2 4-1-16,2-2-5 0,5-1 5 0,3-1-9 16,4-3 1-16,5-2-2 0,4-1 0 0,4-4 0 15,-9-18 0-15,28 29 0 0,-9-21 0 0,4-2 0 16,4-2 0-16,1-4 0 0,2-5 0 0,4-3 0 16,0-3 0-16,0-4 0 0,-1 0 0 15,-1-3 0-15,-2 1 0 0,-3 0 0 0,-3 1 0 16,-4 0 0-16,-3 2 0 0,-17 14 0 0,25-23 0 15,-25 23 0-15,0 0 0 0,17-17 0 16,-17 17 0-16,0 0 0 0,0 0 0 0,0 0 0 16,0 0 0-16,0 0 0 0,0 0 0 0,-10 23 0 15,10-23 0-15,-15 31 0 0,6-14 0 16,2 1-6-16,7-18 1 0,-11 31-2 0,11-31 7 16,-7 23-1-16,7-23 3 0,0 0-2 0,-1 16 0 15,1-16 1-15,0 0 0 0,0 0-1 0,0 0 2 16,0 0 1-16,25-23-2 0,-25 23 3 0,26-36-3 15,-12 12 2-15,1 0-4 0,0-3 3 0,-2 3-6 16,0 0 5-16,-1 1-3 0,3 2-8 0,-4 3 3 16,-11 18-8-16,17-28 19 0,-17 28-19 15,0 0 14-15,17-15-24 0,-17 15-2 0,0 0-7 16,0 0-3-16,24 2-11 0,-24-2-8 16,26 7-27-16,-26-7-17 0,35 8-21 0,-35-8-51 15,45 1-44-15,-28-11-76 0,8-2-161 0,12 18 120 16,-19-25 333-16</inkml:trace>
  <inkml:trace contextRef="#ctx0" brushRef="#br1" timeOffset="70880.8797">10230 10746 1277 0,'0'0'197'0,"-32"-7"-78"0,32 7-30 0,-27 6-26 16,27-6-15-16,-36 8-8 0,16-5-7 0,0 0-3 16,2 1-8-16,-2 2-4 0,2 3-21 0,-3 3 24 15,1 5-25-15,-1 2 24 0,3 5-4 16,1 1-5-16,2 0 4 0,2 2-5 15,3-1 5-15,1 0-6 0,6-3-8 0,3-5-1 16,2-1 0-16,-2-17 0 0,15 24 0 0,-15-24 0 16,25 11 0-16,-8-11 0 0,3-4 0 0,2-4 0 15,3-7 0-15,2-4 0 0,1-5 0 0,1-4 0 16,1-4 0-16,1-1 0 0,-1-3 0 0,-1 0 0 16,-4 0 0-16,-1 2 0 0,-3 1 0 0,-4 8 0 15,-1 2 0-15,-4 4 0 0,-12 19 0 16,16-21 0-16,-16 21 0 0,0 0 0 0,0 0 0 15,0 0 0-15,0 0 0 0,-6 32 0 0,-2-8 0 16,-3 10 0-16,-2 3 0 0,2 3 0 16,0 0 0-16,4-5 0 0,3-4 0 0,2-4 0 15,3-6 0-15,5-3 0 0,-6-18-8 0,24 20-7 16,-4-17-4-16,5-8 5 0,6-5 2 0,5-7-9 16,3-7-8-16,6-3-12 0,-1-11-33 15,9 0-33-15,-9-16-33 0,19 18-117 0,-25-25-71 16,6 8-202-16,7 11 79 0,-23-23 451 0</inkml:trace>
  <inkml:trace contextRef="#ctx0" brushRef="#br1" timeOffset="71005.874">10924 10241 1065 0,'-24'58'437'15,"-7"-31"-202"-15,10 16-143 0,-6 2-38 16,4 7 5-16,0 1-26 0,2 3-1 16,-1-3-18-16,5-3-1 0,4-6-12 0,2-1-22 15,8-6 5-15,2-5-46 0,13 5-86 0,-12-37-101 16,17 35-409-16,-5-18 39 0,-12-17 358 0</inkml:trace>
  <inkml:trace contextRef="#ctx0" brushRef="#br1" timeOffset="71880.916">11604 10373 1367 0,'0'0'88'0,"0"0"-21"0,0 0-10 15,-4-20-4-15,4 20-5 0,0 0-13 0,0 0-11 16,0 0-13-16,0 0-4 0,-17 29-4 0,12-10 4 15,-2 6 3-15,2 8 9 0,-1 0-3 0,1 5 7 16,-2 1-10-16,1 1 3 0,-1 2-13 0,1 0 12 16,-2 1 2-16,2 1-21 0,-1-1 27 0,1-1-26 15,-1-6 10-15,2-3 5 0,1-4-8 16,0-5 4-16,2-3-5 0,2-21 5 0,-1 25-6 16,1-25 1-16,0 0-3 0,0 0 1 0,0 0-1 15,0 0 2-15,0 0 2 0,0 0 2 0,0 0 1 16,0 0 0-16,13-34 3 0,-6 4-6 15,2-8 5-15,-1-5-10 0,3-7-4 0,-1-3 18 16,1-4-17-16,1-1 17 0,-1 0-7 0,1-1-9 16,0 0 9-16,2-1-12 0,-1 6 9 15,2 3-9-15,-2 11 7 0,4 8-5 0,-1 7 4 16,-16 25-2-16,24-22 2 0,-24 22-2 0,0 0-1 16,20-2 2-16,-20 2-1 0,0 0 1 0,23 26 0 15,-23-26 3-15,19 30-4 0,-8-13 4 0,-1 1-3 16,1 0 2-16,-1 1-3 0,-2 1 4 0,1 0-3 15,-3-1 2-15,-1 0-1 0,-3 1 1 16,-2 0-2-16,-1 0 3 0,-3 0-1 0,-2-2 1 16,-4 1-2-16,-4 1 3 0,-6-2-6 15,-1 0 5-15,-6-1-5 0,-2-2 2 0,-4 1 0 16,0-1 0-16,1-1-3 0,1-3 1 0,3 0-7 16,2-5-5-16,7 0-12 0,19-6-8 0,-23 6-25 15,23-6-29-15,0 0-43 0,0 0-45 0,18 3-86 16,-18-3-159-16,27-14-62 0,10 18 190 15</inkml:trace>
  <inkml:trace contextRef="#ctx0" brushRef="#br1" timeOffset="72302.8016">12208 10663 1334 0,'-20'-8'96'0,"20"8"-30"15,-32-10 2-15,32 10-4 0,-36-5-8 0,16 7-10 16,-5-2-5-16,3 8-2 0,-4-2-3 0,3 5-5 16,-4 1-4-16,3 3 1 0,-3 4-3 0,3 2 1 15,-2 1-6-15,3 5-15 0,1-1 18 0,3 1-24 16,2-2 16-16,6-4-13 0,2-4-2 16,9-17 0-16,0 25 0 0,0-25 0 0,18 16 0 15,-18-16 0-15,37 5 0 0,-11-8 0 0,2-3 0 16,3-5 0-16,3-3 0 0,3-4 0 15,-1-3 0-15,1-2 0 0,-1-3 0 0,-2 0 0 16,-6 0 0-16,-3 1 0 0,-7 7 0 0,-1 1 0 16,-17 17 0-16,19-20 0 0,-19 20 0 0,0 0 0 15,0 0 0-15,0 0 0 0,0 0 0 16,0 0 0-16,0 0 0 0,-13 19 0 0,3-2 0 16,-2 4 0-16,1 2 0 0,0 4 0 0,2 0 0 15,0 1 0-15,3-2 0 0,2-5-6 0,4-2-10 16,0-19-6-16,8 29-7 0,-8-29-5 0,21 15-7 15,-4-17-7-15,10-3-8 0,0-13-24 0,13 2-36 16,-8-28-77-16,25 15-191 0,-7-15-155 16,-2-13 57-16,12 17 482 0</inkml:trace>
  <inkml:trace contextRef="#ctx0" brushRef="#br1" timeOffset="72505.9715">12861 9997 1279 0,'-37'4'383'16,"37"-4"-294"-16,-31 23-39 0,16-4-3 0,-4 4-9 15,2 7-4-15,-1 4-9 0,2 6-10 16,-2 2 17-16,3 5-25 0,3 3 13 0,3 2-9 16,0 1-11-16,2 0 8 0,2 2-11 0,1-3 7 15,3-2-14-15,0-3 7 0,1 2-10 16,0-2-12-16,1-2 15 0,-1-2-25 0,4-2 1 16,-3-7-4-16,4 0-14 0,-3-11-16 0,8 3-23 15,-10-26-38-15,11 30-52 0,-11-30-41 0,0 0-78 16,0 0-163-16,0 0 99 0,20-10 364 15</inkml:trace>
  <inkml:trace contextRef="#ctx0" brushRef="#br1" timeOffset="72672.0465">12583 10669 864 0,'-22'-36'305'0,"22"36"-115"16,-40-43-34-16,40 43-13 0,-32-14-28 0,32 14-30 16,-24-1-23-16,24 1-16 0,0 0-16 0,0 0-12 15,0 0-12-15,0 0-5 0,0 0-2 16,0 0 1-16,27 18 0 0,-3-18 0 0,7-3 0 15,4-3-4-15,5-3-8 0,2-5-10 0,8-1-13 16,-5-6-16-16,6 3-11 0,-7-9-18 0,11 8-19 16,-14-17-56-16,21 20-116 0,-18-13-271 0,-3-7 19 15,8 9 360-15</inkml:trace>
  <inkml:trace contextRef="#ctx0" brushRef="#br1" timeOffset="72878.6951">13240 9960 1549 0,'-6'19'140'0,"-16"-6"-85"0,3 7-8 15,-1 3-1-15,3 9 1 0,-3 3-10 0,3 6-8 16,-2 3 17-16,3 5-26 0,-1 2 11 0,4 6-31 16,2 0 0-16,0 1 0 0,2 0 0 0,1 0 0 15,0-1 0-15,4-4 0 0,-1-1 0 16,1-3 0-16,3-3 0 0,-2-3 0 0,5-3 0 16,-1-7-11-16,2-2-18 0,0-8-3 0,2-2-26 15,-5-21-20-15,8 29-40 0,-8-29-72 16,0 0-164-16,0 0-215 0,0 0 40 0,26-4 451 15</inkml:trace>
  <inkml:trace contextRef="#ctx0" brushRef="#br1" timeOffset="73066.1882">12858 10592 1893 0,'-23'15'73'0,"23"-15"-32"0,-17 6-14 15,17-6-14-15,0 0-13 0,0 0 0 0,0 0 0 16,0 0 0-16,31 17 0 0,-9-13 0 0,5-3 0 15,5-1 0-15,4-1 0 0,1 0 0 16,3 0 0-16,1-2 0 0,3 2-24 16,-2-4-17-16,5 4-14 0,-5-4-14 0,6 7-23 15,-11-9-30-15,13 18-92 0,-24-19-203 0,8 3-124 16,1 6 70-16,-18-18 471 0</inkml:trace>
  <inkml:trace contextRef="#ctx0" brushRef="#br1" timeOffset="73703.9962">13361 10606 1246 0,'-19'28'378'0,"-16"-22"-254"0,35-6-73 0,-27 23-19 16,27-23-2-16,-10 18-11 0,10-18-2 0,5 18-2 15,-5-18 1-15,23 15-2 0,-2-10 1 0,3-5 1 16,6-2-2-16,5-5 3 0,-1-1-7 16,1-3-3-16,0-2-5 0,-2 0 1 0,-1 0-3 15,-4 0 5-15,-4 1-3 0,-3 0 4 16,-4 1-1-16,-17 11-2 0,23-15-3 0,-23 15 0 15,0 0 0-15,8-22 0 16,-8 22 0-16,0 0 0 0,-16-25 0 0,16 25 0 16,-24-16 0-16,24 16 0 0,-32-13 0 0,13 9 0 15,0 3 0-15,-2 5 0 0,-1 2 0 0,-1 4 0 16,-1 4 0-16,-1 4 0 0,1 2 0 0,1 3 0 16,1 1 0-16,2 1 0 0,6 2 0 15,2-2 0-15,6-1 0 0,4-1 0 0,6 0 0 16,5-1 0-16,5-4 0 0,4-2 0 0,3-6 0 15,6-4 0-15,2-3 0 0,4-5 0 0,2-3 0 16,2-6 0-16,0 0 0 0,0-3 0 16,-1-3 0-16,-2 3 0 0,-1-2 0 0,-5 1 0 15,-2 2 0-15,-3 1 0 0,-5 1 0 16,-18 11 0-16,24-15 0 0,-24 15 0 0,0 0 0 16,0 0 0-16,0 0 0 0,0 0 0 0,0 0 0 15,0 0 0-15,0 0 0 0,0 0 0 0,0 0 0 16,-3 30 0-16,-5-13 0 0,2 3 0 0,-1-2 0 15,0-1 0-15,1 0 0 0,6-17 0 0,-11 28 0 16,11-28 0-16,-6 20 0 0,6-20 0 0,0 0 0 16,0 0 0-16,0 0 0 0,0 0 0 15,0 0 0-15,0 0 0 0,28-24 0 0,-18 6 0 16,4-4 0-16,0-5 0 0,2-2 0 0,3 0 0 16,0 2 0-16,-2-1 0 0,0 1 0 15,-2 3 0-15,-2 2 0 0,-1 2 0 0,-12 20 0 16,18-28 0-16,-18 28 0 0,0 0 0 0,13-18 0 15,-13 18 0-15,0 0 0 0,0 0 0 0,0 0 0 16,0 0 0-16,0 0 0 0,21 2 0 16,-21-2 0-16,21 3-24 0,-21-3-30 0,32 0-21 15,-32 0-25-15,41-2-40 0,-41 2-60 0,45-6-97 16,-28 6-243-16,3-11 46 0,11 14 372 0</inkml:trace>
  <inkml:trace contextRef="#ctx0" brushRef="#br1" timeOffset="73986.2567">14376 10479 1517 0,'-7'28'175'0,"7"-28"-103"0,-21 27-19 0,21-27-14 16,-27 33-3-16,11-13-5 0,3 2 4 0,-3-3-8 16,2 3-1-16,1-3-10 0,2 2-1 0,1-4-10 15,10-17-5-15,-15 29 0 0,15-29 0 0,-9 21 0 16,9-21 0-16,0 0 0 0,0 0 0 0,0 0 0 16,0 0 0-16,0 0 0 0,0 0 0 0,27-7 0 15,-27 7 0-15,29-30 0 0,-13 13 0 16,1-1 0-16,2 0 0 0,0 0 0 0,-1 1 0 15,0 3 0-15,-18 14 0 0,27-20 0 0,-27 20 0 16,18-8 0-16,-18 8 0 0,0 0 0 0,18 4 0 16,-18-4 0-16,0 0 0 0,17 23 0 0,-17-23 0 15,8 29 0-15,-8-29 0 0,3 33 0 16,-2-16 0-16,-1-17 0 0,5 29 0 0,-5-29 0 16,6 23 0-16,-6-23-9 0,0 0-94 15,38 24-382-15,-38-24-187 0,34-18 46 0,-11 4 475 16</inkml:trace>
  <inkml:trace contextRef="#ctx0" brushRef="#br1" timeOffset="74329.9984">14675 9756 1655 0,'0'0'134'16,"0"0"-58"-16,0 0-18 0,0 0-6 0,18 11-10 16,-18-11-12-16,32 28-30 0,-14-8 0 0,0 3 0 15,2 6 0-15,-2 5 0 0,1 4 0 0,-1 3 0 16,1 3 0-16,-1 5 0 0,-2 3 0 0,-2 6 0 15,-1 5 0-15,-6 2 0 0,-2 5 0 16,-5 2 0-16,-8-3 0 0,-1-2 0 16,-7-4 0-16,-4-1 0 0,-3-4 0 0,-2-1 0 15,-8-8-67-15,2 3-28 0,-12-19-83 0,21 10-311 16,-18-12-128-16,1-8 31 0,2 3 572 0</inkml:trace>
  <inkml:trace contextRef="#ctx0" brushRef="#br2" timeOffset="79179.9745">14614 11073 883 0,'-9'-17'195'16,"9"17"-118"-16,0 0-27 0,0 0-4 16,0 0-8-16,-15-19-10 0,15 19-9 0,-20-9-13 15,20 9-4-15,-28-7-7 0,9 7-8 0,-2-1-1 16,-2 3-4-16,-5-1 4 0,-2 5 3 15,-5-1 3-15,-1 3-1 0,-4-1 6 0,-1 2 0 16,-2 1 3-16,-3-1 14 0,0 2 1 0,-6-1-2 16,-1 1 4-16,-4-1-9 0,0 1 7 0,-3-4 1 15,-1 4 2-15,0-4-3 0,-2 3 1 16,-2-4-2-16,0 0 0 0,-2-1-4 0,-3 0-3 16,-2-2-3-16,-2 1-1 0,-2-2-3 0,1 1 0 15,-3-2-2-15,0 0 0 0,-1 0-1 0,-2 2 1 16,-3-2-2-16,-4 0 0 0,1 2-4 0,-5-2-4 15,2 1-2-15,-1-1 1 0,-2 3 0 0,-5-1 7 16,1 1 1-16,-4 1-2 0,0 0 1 16,0 0-1-16,2 1 0 0,-4-1 5 15,1 2-2-15,-5-1 1 0,0 3-1 0,1-2 2 16,-1 2-2-16,4 0 5 0,-4-1-2 0,0 2 3 16,1-1-2-16,4-2 4 0,0 0-3 0,2 0 2 15,-1-1-1-15,-1-1 0 0,1-1 0 0,3-2 0 16,-3 2-1-16,2-2 0 0,2 1-1 0,-5 0 2 15,1-1-1-15,1-1 0 0,2 1 1 16,0-2-3-16,0 3 2 0,-1-1-1 0,1 0 2 16,0 2 1-16,0 1-2 0,2 0 1 0,-3 0-5 15,1 2 2-15,1-1 16 0,-3 1-11 16,4 0 17-16,-2 1-18 0,1 1-1 0,0-3-1 16,0 3-2-16,-2-2-14 0,-1-1 21 0,4 3-16 15,-1-5 19-15,1 4 3 0,-3-5-1 0,0 2-1 16,-1-1-3-16,5 1 1 0,-1-2-5 15,2 2 1-15,0 0 0 0,-5 2-1 0,-1-1-8 16,3 4 3-16,-1 0-3 0,1-2 3 0,0 4 2 16,-3 0 2-16,1 0-3 0,-2 2-4 0,1-2 0 15,3 1 2-15,-1 0-3 0,-1 1 9 0,1 0-4 16,0-1 1-16,2 0-3 0,3-3 2 0,1-2 0 16,4 1 10-16,2-4 4 0,1 2 6 0,2-3-1 15,5-2 1-15,2-3-4 0,4 1-3 16,2-3 3-16,1-1-4 0,1-1 1 15,3-1 0-15,-1 0-3 0,-1-1-4 0,0 0-2 16,2-2-3-16,-1 3-1 0,3-1-1 0,-2 1 3 16,-3 2-3-16,2 2 1 0,-2-1-1 0,-1 3 0 15,-3 0 0-15,0 0 1 0,2 3 0 0,-1 0-1 16,3 0 4-16,0 3 0 0,-1-1 1 16,1-1-1-16,0 3 0 0,1-4-1 0,1 2 3 15,2-1 0-15,2 2 2 0,2-3 3 0,0 2 3 16,2-2 0-16,1 0 3 0,1-3 0 0,2 3-1 15,2-3 0-15,1-2-6 0,0 0 0 0,5 1-1 16,1-3 0-16,3 3 2 0,1-3 2 0,2 1-3 16,2-2-1-16,0-1 1 0,2 1-6 15,2 1 1-15,0 1-1 0,3 0-1 16,2 1 4-16,1 1-2 0,1-2 1 0,3 1 1 16,1 1-1-16,2 1 1 0,0-2 1 0,3 2 1 15,17 0 3-15,-28-1 2 0,28 1-4 0,-28-1-1 16,28 1-3-16,-20-1-3 0,20 1 1 0,0 0-3 15,-20-1-5-15,20 1-10 0,0 0-16 0,0 0-29 16,0 0-72-16,-20-5-38 0,20 5-248 0,0 0-138 16,0 0 113-16,0 0 444 0</inkml:trace>
  <inkml:trace contextRef="#ctx0" brushRef="#br3" timeOffset="83056.7336">486 12270 1108 0,'0'0'230'16,"0"0"-164"-16,0 0-36 0,-19-19-13 0,19 19-2 15,0 0 3-15,0 0-2 0,-6-17 0 0,6 17-2 16,0 0-6-16,0 0-6 0,0 0-5 0,-6 21 0 16,4-3-1-16,1 7 8 15,1 10-7-15,1 6 10 0,-1 3-4 0,0 3 12 16,-2-1-6-16,1 1 11 0,-3 0-15 0,2 0-1 15,-2-3 24-15,2 0-26 0,-3-7 26 0,3-1-14 16,0-7-10-16,1-2 6 0,1-8-6 0,1-2 1 16,-1-17-4-16,2 20 1 0,-2-20-2 0,0 0 0 15,0 0 0-15,0 0 1 0,0 0 2 16,0 0 1-16,15-23 3 0,-10 2-5 0,-1-6 4 16,2-5-8-16,-1-5 7 0,-1-2 3 0,1-3-24 15,0 1 24-15,-1-1-23 0,1 0 17 0,-2 1 9 16,1 1-7-16,0-1 7 0,-1-2-11 0,1 0 8 15,1 0-9-15,2 5 7 0,2 1-8 16,0 5 7-16,1 3-8 0,1 3 5 0,0 6-3 16,-11 20 1-16,22-28-2 0,-22 28 1 15,19-15-5-15,-19 15 4 0,20-2-1 0,-20 2 0 16,19 10 1-16,-19-10-1 0,22 20 1 0,-22-20-5 16,19 32 2-16,-9-12-7 0,-4 1 2 0,0 3-4 15,-1-1 4-15,-1 2-3 0,-3 0 5 0,2 1-3 16,-3 1 9-16,-3-2-3 0,1-1 8 0,-4 0-5 15,-2-3 7-15,-1-3-6 0,-1 0 5 0,10-18-3 16,-23 31 2-16,23-31-1 16,-26 25 4-16,26-25 0 0,-24 18 6 0,24-18-2 0,-22 9 3 15,22-9-1-15,-17 3 0 0,17-3 1 0,0 0 2 16,0 0 0-16,-17 4-4 0,17-4-3 16,0 0-4-16,0 0-5 0,0 0 1 0,0 0 0 15,0 0 5-15,15 25 2 0,-15-25 4 0,21 32-4 16,-7-14 0-16,-1 4 13 0,1-1-27 15,-1 4 26-15,-1-2-26 0,0-3 4 0,0 1-2 16,3-2-4-16,0-1-3 0,2 0-18 0,-17-18-12 16,35 27-37-16,-35-27-63 0,38 18-125 0,-20-16-289 15,1-4 14-15,8 7 393 0</inkml:trace>
  <inkml:trace contextRef="#ctx0" brushRef="#br3" timeOffset="83418.8996">926 12628 991 0,'0'0'354'0,"-17"18"-277"15,17-18-54-15,0 0-14 0,5 20 4 0,-5-20 5 16,0 0 8-16,25 15 22 0,-25-15-24 16,26 8 22-16,-9-7-28 0,2-3-21 0,4-2 22 15,0-5-23-15,4 3 18 0,-2-5 4 0,6-1-3 16,-5-2 4-16,1 1-4 0,-6-2-5 15,-4 2-9-15,-17 13 11 0,22-23 4 0,-22 23 12 16,0 0 3-16,4-26 1 0,-4 26-10 0,-12-18-4 16,12 18-11-16,-22-19-2 0,22 19-5 0,-30-15 1 15,11 11 1-15,-2 0 0 0,-1 4 0 16,1 1 1-16,-1 4 0 0,4 1 1 0,1 4 3 16,-1 2-6-16,18-12-1 0,-29 34-2 0,17-13 2 15,2 4-2-15,3 0 5 0,2 3-6 0,2 0-3 16,4-1 20-16,3 0-21 0,5-2 20 0,-1-3-19 15,7-2-11-15,-15-20-9 0,37 32-17 0,-13-21-12 16,7 5-34-16,-7-19-54 0,24 19-126 16,-21-11-284-16,13-11-1 0,10 7 353 15</inkml:trace>
  <inkml:trace contextRef="#ctx0" brushRef="#br3" timeOffset="83950.1454">1730 12576 1029 0,'-18'-2'277'0,"18"2"-170"0,0 0-25 0,-29-22-9 15,29 22-9-15,-21-13-10 0,21 13-18 0,-28-11-8 16,28 11-7-16,-33-7 0 0,33 7-3 0,-35-2-2 16,17 6 2-16,-3 2-1 0,2 4 3 0,-2 3-1 15,2 5 0-15,-2 3-2 16,4 3 1-16,0 3-9 0,1 2-5 0,4 0 20 15,2 1-23-15,4-2 20 0,1-2-14 0,5-4-7 16,1-3 4-16,4-2-4 0,-5-17 2 0,21 26-1 16,-21-26 1-16,32 12-1 0,-13-11 1 0,3-5 0 15,3-3-2-15,3-6 2 0,2-4-3 0,-1-6 2 16,1-1-2-16,1-4 5 0,-2 0-5 16,-2-1-9-16,-3 0 15 0,-5 2-18 0,-2 3 18 15,-4 5-2-15,-13 19-5 0,17-28 2 0,-17 28 0 16,0 0 0-16,0 0 2 0,0 0-1 0,0 0 0 15,0 0-5-15,0 0-4 0,0 0-5 0,-19 18-1 16,13 0-4-16,-1 5 0 0,2 4 11 0,-1-3-32 16,5 3 14-16,-3-5-37 0,8 4-6 15,-5-8-14-15,10 9-26 0,-9-27-36 16,21 36-86-16,-21-36-69 0,0 0-209 0,40 30 126 16,-40-30 382-16</inkml:trace>
  <inkml:trace contextRef="#ctx0" brushRef="#br3" timeOffset="84200.1531">2104 12588 789 0,'0'0'342'0,"-30"-11"-106"15,30 11-143-15,-28-4-12 0,28 4-5 0,-25 4-13 16,25-4-18-16,-28 15-10 0,28-15-4 16,-29 29-3-16,17-10 3 0,-2 4-8 0,3 3-11 15,0 0 24-15,4 3-30 0,1-2 22 0,2 2-12 16,3-5-12-16,2-1 5 0,3-2-9 0,-4-21-2 15,17 29-2-15,-17-29 3 0,32 13-2 16,-12-12-8-16,7-4-8 0,1-8-3 0,6-6-10 16,3-9-3-16,6-5 1 0,1-11-25 0,10-1-21 15,-6-11-7-15,13 13-91 0,-22-21-81 0,16 15-164 16,-10 3-104-16,-15-12 320 0</inkml:trace>
  <inkml:trace contextRef="#ctx0" brushRef="#br3" timeOffset="84356.423">2588 12106 1243 0,'-33'19'151'16,"21"15"-73"-16,-8-1-25 0,8 7 1 0,-3 1-25 16,7 8 1-16,-3 2-16 0,4 2 9 0,-1 0-15 15,4 1 7-15,0-2-16 0,3-3-3 0,3 1 4 16,1-4-24-16,3-1 22 0,-3-7-39 0,6 1-23 16,-9-16-45-16,17 14-242 0,-16-14-101 0,-1-23-73 15,21 38 401-15</inkml:trace>
  <inkml:trace contextRef="#ctx0" brushRef="#br3" timeOffset="84731.4156">2327 12534 1324 0,'-18'4'322'0,"18"-4"-244"0,0 0-32 15,0 0-15-15,0 0-13 0,0 0-3 0,0 0 4 16,0 0 0-16,31 18-1 0,-11-18-5 0,6 0-6 15,2-3-2-15,3 1-2 0,1-3-2 0,0-1-2 16,-2 0 1-16,-1-3-2 0,-1 3-2 0,-1-2-8 16,-2 2-8-16,-1-3-13 0,0 3-4 0,-2-2-8 15,1 3-7-15,-6-3-6 16,4 8-12-16,-21 0-13 0,23-4-32 0,-23 4-36 16,0 0-39-16,0 0-19 0,20-1 25 0,-20 1 39 15,0 0 69-15,0 0 66 0,0 0 67 0,8 18 56 16,-8-18 44-16,-2 22 30 0,2-22-8 0,-4 24-4 15,4-24-28-15,-9 30-20 0,9-30-29 0,-11 35-21 16,5-15-24-16,5 7 3 0,-5-2-13 0,1 2-8 16,-2-2 14-16,2-2-39 0,-3-3 14 15,5-2-19-15,3-18-5 0,-5 28 1 0,5-28-1 16,-3 19 2-16,3-19-4 0,0 0-6 0,4 20-9 16,-4-20-16-16,0 0-19 0,0 0-23 0,21 1-48 15,-22-24-106-15,24 4-342 0,-10-2-9 0,-2-9 254 16</inkml:trace>
  <inkml:trace contextRef="#ctx0" brushRef="#br3" timeOffset="85043.922">2970 12245 1219 0,'0'0'397'16,"-13"18"-324"-16,13-18-42 0,0 0 7 0,-9 25-2 15,9-25 1-15,0 28-4 0,1-11-2 0,-1 0-9 16,2 2 0-16,2 2-9 0,0 2 2 15,-2 1-4-15,2 2 5 0,-2-1-6 0,1 3 2 16,-2 1-6-16,2 1 4 0,-1-1-5 0,-1-2 5 16,-1-4-10-16,1 0 0 0,0-5 0 15,3-1 0-15,-4-17 0 0,8 23 0 0,-8-23 0 16,0 0 0-16,0 0 0 0,22 7 0 0,-22-7 0 16,21-12 0-16,-21 12 0 0,27-35 0 0,-10 8 0 15,0-3 0-15,1-3 0 0,1-2 0 16,0 0 0-16,-1 1 0 0,-2 3 0 0,0-1 0 15,-3 1 0-15,-2 1 0 0,1 2-8 0,-3 0-16 16,0 6-3-16,-1 2-18 0,-8 20-19 0,9-29-36 16,-9 29-78-16,0 0-171 0,0 0-269 0,0 0 50 15,0 0 503-15</inkml:trace>
  <inkml:trace contextRef="#ctx0" brushRef="#br3" timeOffset="85418.9525">3315 12571 1281 0,'0'0'335'0,"0"0"-271"0,0 0-14 16,19 6 2-16,-19-6-2 0,17-6-6 0,-17 6-10 16,27-13-12-16,-10 2-3 0,3 0-7 0,0-3-1 15,1-1-5-15,-2 1 2 0,0-1-6 16,-2 1 2-16,-17 14-3 0,29-28 0 0,-29 28 0 15,24-27 0-15,-24 27 0 0,14-20 1 0,-14 20-2 16,0-20 2-16,0 20-5 0,0 0 3 0,-14-20 1 16,14 20 0-16,-24-6-2 0,24 6-2 15,-33 2 0-15,15 6 1 0,-2 2 3 0,1 6-3 16,-1 3 2-16,1 4-1 0,1 3 7 0,-1 0-2 16,4 5 7-16,1-2-5 0,3 2 4 0,4-1-5 15,3-2 3-15,2-1-6 0,4-2-5 0,2-2 10 16,3-2-7-16,3-4 0 0,-10-17 0 0,34 23 0 15,-12-17-3-15,7-4-15 0,3-4-9 16,7-3-18-16,1-8-39 0,11 8-65 0,-16-28-187 16,16 13-295-16,4-3 29 0,-5-11 451 15</inkml:trace>
  <inkml:trace contextRef="#ctx0" brushRef="#br3" timeOffset="86247.0809">4398 12190 1325 0,'0'0'66'0,"-17"21"-29"0,17-21-1 16,-18 29 0-16,11-8 8 0,-5-2-4 0,1 8 4 15,-3-2-10-15,3 8 3 0,-2-1-15 16,5 5 2-16,-3 1-8 0,2 2 8 0,-2 1-8 16,3 0 8-16,-1-3-10 0,2 1-8 0,1-8 24 15,1-1-28-15,1-7 20 0,3-5-15 16,1-18-8-16,1 19 0 0,-1-19-1 0,0 0 2 0,0 0 0 15,0 0 3-15,0 0 1 0,17-16 4 0,-17 16 2 16,14-36-4-16,-7 8-14 0,1-5 18 16,2-4-23-16,0-3 23 0,0-1-4 15,-1-1-8-15,0 0 6 0,-3 1-8 0,0 1 7 16,-2 1-7-16,-1 3 8 0,1 1-6 0,0 1 5 16,-2 3-5-16,2 7 4 0,-1 3-2 0,-3 21 1 15,4-18 1-15,-4 18 2 0,0 0 1 0,0 0-1 16,0 0 0-16,0 0-2 0,4 26 2 0,-1-5-2 15,2 3 6-15,0 3-7 0,0 1 5 16,1-2-4-16,3 0 3 0,-1-3-5 0,4-2 5 16,0-1-5-16,4-2 2 0,-16-18 0 0,34 26 2 15,-13-17 0-15,-2-5 2 0,3-2-2 0,0-3 1 16,2-5 1-16,2-4-1 0,0-6 0 0,-1-1 0 16,-1-3-1-16,-2-1-4 0,-2 1 0 15,-2-1 0-15,-3 2 0 0,-4 2 0 0,-11 17 0 16,14-26 0-16,-14 26 0 0,0 0 0 15,0 0 0-15,9-16 0 0,-9 16 0 0,0 0 0 16,0 0 0-16,0 0 0 0,0 0 0 0,-5 20 0 16,5-20 0-16,-3 36 0 0,1-5 0 0,1 0 0 15,-1 4 0-15,1-1 0 0,0 1 0 0,0 0-8 16,1 0-12-16,-1-1 4 0,2 1-14 0,-1-2-10 16,3-1 13-16,-1-3-30 0,4 0 12 15,-4-8-31-15,10 6-35 0,-12-27-74 16,23 27-187-16,-23-27-171 0,22 4 27 0,-1 1 516 15</inkml:trace>
  <inkml:trace contextRef="#ctx0" brushRef="#br3" timeOffset="86606.4938">4857 12576 1523 0,'0'0'80'16,"11"29"-33"-16,-11-29 1 0,13 22-2 0,-13-22-5 15,25 13-2-15,-25-13-3 0,32 5-7 0,-11-7-5 16,3 1-5-16,2-5-4 0,1-1-3 16,-2-2 1-16,0-2-7 0,-2 0-2 0,-4-1-3 15,-1-1 4-15,-18 13-4 0,32-28 1 16,-32 28-1-16,21-27-1 0,-21 27 1 0,8-23 4 16,-8 23 1-16,-3-18 4 0,3 18-2 0,0 0-1 15,-21-19-4-15,21 19 0 0,-26-6-1 0,26 6-2 16,-31 5 1-16,31-5-2 0,-34 13 0 0,17-1 0 15,17-12 1-15,-32 30-2 0,17-9 2 0,2 0 0 16,2 2 3-16,3 3-4 0,-1 0 7 16,4-1-6-16,3-1-5 0,2-1 16 0,3-5-12 15,3 1 2-15,-6-19-1 0,24 31 0 0,-24-31 0 16,36 21 0-16,-14-15-6 0,6-4-6 16,2-6-5-16,6-3-10 0,0-9-19 0,8 0-20 15,-6-14-38-15,18 13-96 0,-22-30-156 0,15 8-235 16,4 2 39-16,-13-17 483 0</inkml:trace>
  <inkml:trace contextRef="#ctx0" brushRef="#br3" timeOffset="86800.1689">5652 12024 1479 0,'-31'30'121'0,"15"11"-89"0,-5 0 21 15,7 7-31-15,-3 3-5 0,3 4 11 16,1-1-13-16,3 2 7 0,3-4-12 0,1 0 1 15,3-3-16-15,1-2 1 0,3 3-25 0,-3-8-41 16,8 3 25-16,-8-11-34 0,11 3-7 0,-13-17-45 16,18 5-325-16,-6-2-63 0,-8-23 134 0</inkml:trace>
  <inkml:trace contextRef="#ctx0" brushRef="#br3" timeOffset="86978.0915">5410 12434 1143 0,'0'0'447'0,"-34"-4"-282"16,34 4-88-16,0 0-30 0,0 0-20 0,0 0-17 16,0 0-5-16,5 19-3 0,-5-19 1 0,22 18-3 15,-5-10 5-15,6-4-4 0,5 0 0 16,2-1-10-16,3-3-16 0,3 2-22 0,-5-7-24 31,11 8-38-31,-14-16-53 0,20 19-124 0,-17-9-283 16,1-7 48-16,10 13 388 0</inkml:trace>
  <inkml:trace contextRef="#ctx0" brushRef="#br3" timeOffset="87371.9821">5948 12471 1279 0,'0'0'170'0,"-40"11"-60"0,23 1-15 0,-10-7-18 16,7 8-13-16,-6-2-7 0,4 6-5 0,-4 1-12 15,3 3-6-15,0 2-10 0,1 2-2 0,3 0-4 16,2 4-13-16,3-2-5 0,3 2 0 16,5-6 0-16,4-2 0 0,4-4 0 0,-2-17 0 15,16 23 0-15,-16-23 0 0,30 13 0 0,-9-12 0 16,3-5 0-16,3-3 0 0,4-5 0 0,-1-4 0 16,0-4 0-16,-2-3 0 0,0-5 0 0,-2 0 0 15,-3-1 0-15,-4 3 0 0,-3 0 0 16,-4 3 0-16,-4 4 0 0,-2 2 0 0,-6 17 0 15,3-24 0-15,-3 24 0 0,0 0 0 16,0 0 0-16,0 0 0 0,0 0 0 0,0 0 0 16,-21 0 0-16,21 0 0 0,-11 29 0 0,5-9 0 15,1 4 0-15,0 1 0 0,2 0 0 0,2-2-6 16,1 0 0-16,1-5-25 0,-1-18 13 0,11 27-18 16,-11-27-6-16,21 13-10 0,-4-11-7 0,-17-2-29 15,38-10-47-15,-30-21-117 0,24 4-304 0,-3 0 12 16,-7-17 323-16</inkml:trace>
  <inkml:trace contextRef="#ctx0" brushRef="#br3" timeOffset="87529.6731">6404 12002 1674 0,'-4'23'115'0,"-12"-4"-33"16,7 14-33-16,-6 2 11 15,3 10-27-15,0 3-6 0,1 6-20 0,2 1-7 16,2-2 0-16,1-2 0 0,3-6 0 0,3-4 0 15,3-9 0-15,3 2-54 0,-4-10-31 0,13 14-60 16,-15-38-162-16,9 36-322 0,4-13 40 0,-13-23 352 16</inkml:trace>
  <inkml:trace contextRef="#ctx0" brushRef="#br3" timeOffset="88011.2665">6957 12332 1269 0,'17'-17'245'0,"-17"17"-163"0,0 0-31 0,0 0-9 16,0 0-16-16,0 0-12 0,0 0-10 0,-3 28-1 15,0-8-1-15,-1 7 6 0,0 3-4 0,0 7 10 16,-3 0-8-16,-1 2 10 0,1 2-12 0,-1-1 5 16,0-2 9-16,2 0-31 0,1-4 26 0,0-3-32 15,4-3-4-15,-1-5-9 0,4 4-33 0,-2-27-30 16,8 33-73-16,-8-33-89 0,0 0-191 15,0 0-46-15,0 0 279 0</inkml:trace>
  <inkml:trace contextRef="#ctx0" brushRef="#br3" timeOffset="88151.9787">6879 12634 1306 0,'-26'-21'374'0,"26"21"-247"16,0 0-39-16,0 0-20 0,-19-8-17 15,19 8-20-15,0 0-29 0,0 0-2 0,0 0 0 16,0 0 0-16,21 3 0 0,-21-3 0 0,39-6 0 15,-10 0-3-15,5 1-37 0,1-7-25 0,13 8-59 16,-13-21-128-16,15 13-370 0,-1-5 3 0,-3-4 298 16</inkml:trace>
  <inkml:trace contextRef="#ctx0" brushRef="#br3" timeOffset="88948.8198">7638 12056 1140 0,'3'-18'310'0,"17"18"-200"15,-20 0-75-15,0 0-21 0,-5-17-1 0,5 17 3 16,0 0 10-16,0 0-1 0,0 0-3 0,0 0-6 15,-18 24 9-15,18-24-36 16,-17 38 34-16,7-9-23 0,-2 2 16 0,1 9 13 16,-3 0-8-16,2 2 6 0,-2 1-8 0,2 0 7 15,1 2-10-15,4 0 8 0,0-2-12 0,3 0 3 16,1-3-9-16,3-3 5 0,5-4-11 0,1-3-5 16,4-3 18-16,2-4-24 0,3-4 25 0,2-5-12 15,2-3-4-15,4-6 3 0,4-4 1 0,0-6-3 16,1-3 3-16,-3-6-2 0,0-6-14 15,-2 0 24-15,-1-7-21 0,-3 2 20 0,1-3-5 16,-6-2-5-16,0 1 4 0,-2-2-4 0,-4 3 2 16,1 2-2-16,-4 3 3 0,0 2-3 0,-3 3 3 15,-2 18-5-15,4-26 5 0,-4 26-2 16,1-17 2-16,-1 17-1 0,0 0-1 0,0 0 0 16,0 0-3-16,0 0 1 0,0 0-1 15,0 0 2-15,0 0 0 0,0 0 1 0,24 23 0 16,-24-23 2-16,22 35-1 0,-10-16 3 0,-1 2-5 15,4-1-1-15,-3 1-4 0,3 2 2 0,-1 0-2 16,1 0 8-16,-1 0-5 0,1-3 6 0,0 0-4 16,-1-1-9-16,-14-19 25 0,28 29-24 0,-28-29 23 15,24 17-13-15,-24-17-2 0,20 7 2 0,-20-7 0 16,17-4 2-16,-17 4-11 16,0 0 15-16,22-29-8 0,-16 13 24 0,0-6-12 0,-4-6 4 15,2-1-14-15,-2-3-2 0,1 0 2 16,1-2-1-16,-1-1 0 0,2-3-6 0,0 2 0 15,1-1-9-15,1 3 1 0,2 1-11 0,2 3-2 16,-3 0-13-16,6 5-1 0,-6 0-13 0,-8 25 0 16,22-30-17-16,-22 30-10 0,18-11-25 0,-18 11-43 15,17 8-43-15,2 12-84 0,-10 2-183 16,-9-22 29-16,28 37 430 0</inkml:trace>
  <inkml:trace contextRef="#ctx0" brushRef="#br3" timeOffset="89370.7039">8729 12372 1188 0,'0'0'210'16,"-27"3"-129"-16,27-3-13 0,-39 4-5 0,21 2-12 15,-5 0-11-15,2 5-1 0,-3 0-3 0,5 5 1 16,-3 1-5-16,3 2 0 0,1 2-4 0,2 3 2 15,1 0-3-15,4 3 0 0,-1-3-10 16,4-1-1-16,2-3-6 0,4-3-2 0,2-17-3 16,5 28-14-16,-5-28 9 0,15 17-9 0,-15-17 22 15,28 6-11-15,-9-7 0 0,1-4 0 16,2-4-12-16,0-4 20 0,0-4-9 0,2-1-1 16,-1-1 0-16,0-1 0 0,-2 1 0 0,-4 0 0 15,-3 2 0-15,-14 17 0 0,19-29 0 0,-19 29 0 16,10-21 0-16,-10 21 0 0,0 0 0 15,3-17 0-15,-3 17 0 0,0 0 0 0,0 0 0 16,0 0 0-16,0 0 0 0,0 0 0 0,0 0 0 16,0 0-4-16,0 17-3 0,0-17 3 0,6 34-5 15,-2-13 2-15,0 2-8 0,-2-3-1 0,4 2-10 16,-1-4 0-16,4 1-12 0,-9-19 2 0,20 29 10 16,-20-29-34-16,30 15 19 15,-30-15-38-15,43-2-55 0,-29-21-104 0,20 2-316 16,-3-1 10-16,-6-17 362 0</inkml:trace>
  <inkml:trace contextRef="#ctx0" brushRef="#br3" timeOffset="89558.2183">9271 11797 1336 0,'-32'32'250'0,"9"-10"-173"0,8 10-12 15,-5 2-12-15,7 7-4 0,-3 3-3 0,3 4-27 16,0 3 15-16,3 3-23 0,0 2-1 0,2 0 7 15,1-1-14-15,4-3 5 0,0-1-10 16,5-5-5-16,0-4-7 0,2-5 0 0,3-4-22 16,-2-6 0-16,5 0-31 0,-7-10-21 0,17 14-142 15,-20-31-100-15,0 0-246 0,16 25 30 16,-16-25 515-16</inkml:trace>
  <inkml:trace contextRef="#ctx0" brushRef="#br3" timeOffset="89745.7438">9057 12320 1794 0,'0'0'79'0,"0"0"-36"15,-18 1-17-15,18-1-12 0,0 0-7 0,0 0-4 16,0 0-2-16,18 6 2 0,-18-6-1 0,31 4-2 16,-10-4 1-16,2-1-2 0,3-2-4 0,1-2-11 15,5 2-15-15,-3-6-22 0,6 6-22 0,-4-10-33 16,11 16-69-16,-19-22-124 0,8 10-277 0,6 4 44 15,-11-13 441-15</inkml:trace>
  <inkml:trace contextRef="#ctx0" brushRef="#br3" timeOffset="90339.4869">9453 12493 1316 0,'-19'12'346'0,"15"7"-249"0,4-19-62 15,-14 27-4-15,14-27-4 0,0 0-7 0,4 20-2 16,-4-20-3-16,0 0 0 0,24 4-3 0,-24-4 0 16,35-12-7-16,-13 1 2 0,3-3-4 0,-2-3 0 15,-1-2-2-15,1 0 2 0,-4-1-5 0,-1-1 4 16,-1 2-2-16,-4-1 1 0,-2 2-3 0,-3 1 4 16,-2 0-4-16,-6 17 3 0,4-28-4 15,-4 28 5-15,-6-20-3 0,6 20 0 0,-17-15 0 16,17 15-3-16,-25-6-3 0,8 10 1 0,-1 3 2 15,-4 3 0-15,0 4 5 0,0 3-1 0,2 4 6 16,-2 2-4-16,-1 4 5 0,2 0-1 16,0 1 5-16,4-1-2 0,5-2 3 0,3-4-7 15,4-2 1-15,5-19-6 0,2 27-1 0,-2-27 2 16,17 18 4-16,-17-18-1 0,34 7 2 16,-11-8 0-16,4-4-4 0,2-3 2 0,2-2-4 15,1-1 2-15,-1-1-2 0,-1-1 3 0,1 0-1 16,-3 1 1-16,-2 2-5 0,-1 2 3 0,-2 1-3 15,-5 3 2-15,-18 4 0 0,24-2-2 0,-24 2 1 16,0 0-1-16,20 10 0 0,-20-10-1 0,0 0 1 16,7 24-5-16,-7-24 4 0,-2 31-4 15,2-31 4-15,-9 32 0 0,9-32-1 16,-10 28-8-16,10-28 4 0,-9 26-5 0,9-26 8 16,-9 21 6-16,9-21-2 0,0 0 3 0,0 0 1 15,0 0 3-15,0 0 2 0,0 0-1 0,0 0 0 16,0 0 2-16,5-18-2 0,-5 18 5 0,13-34-3 15,-4 13 3-15,-1 2-6 0,0-2-6 0,-1 2 0 16,-1-2 0-16,0 1 0 0,0-2 0 16,-1 0 0-16,1 0 0 0,-1-1 0 0,0 4 0 15,0 0 0-15,-5 19-2 0,8-27-25 0,-8 27-8 16,0 0-19-16,0 0-29 0,14-28-56 0,4 40-144 16,-18-12-333-16,0 0 24 0,33-1 377 0</inkml:trace>
  <inkml:trace contextRef="#ctx0" brushRef="#br3" timeOffset="91610.863">10142 12489 1050 0,'0'0'350'0,"0"0"-271"16,0 0-33-16,0 0-3 0,0 0 1 16,0 0 4-16,0 0-2 0,0 0-2 0,0 0-1 15,0 0-6-15,0 0-7 0,-17-11-6 0,17 11-2 16,0 0-2-16,0 0-2 0,0 0-3 0,0 0-2 15,0 0-3-15,0 0-2 0,0 0 0 0,0 0-4 16,0 0-2-16,0 0-1 0,0 0 1 16,15 20 1-16,-15-20 1 0,24 15 0 0,-7-7-3 15,3-1 0-15,1 0-2 0,4-2 1 0,2-3 0 16,2 1 0-16,4-4-2 0,2-2 2 0,5-2 0 16,3-2 0-16,5-1 2 0,4-3-2 0,4 0 2 15,4-1-5-15,1-2 4 0,1 1-1 0,2 2-2 16,-3-1 2-16,-1 2 0 0,-3 3-2 0,-2 1 3 15,-2 4-1-15,-2 3 0 0,-1 1-1 16,-3 2 4-16,-2 1-3 0,-1 1-1 16,-1 0 0-16,-2 4-5 0,-4-3 4 0,0 1-2 15,-1 1 4-15,-1-2 0 0,-1-1 0 0,2-1-1 16,0 0 4-16,-1-2-1 0,3 0 1 0,-3-3 1 16,3-1-4-16,-2-2 2 0,-1 0-1 0,-1-2 1 15,-2-1-2-15,-2-2 0 0,-2 1 1 16,-1-2 0-16,-3 1 2 0,0 0-1 0,-6 1-3 15,-1-1 2-15,-17 8-5 0,22-12 4 0,-22 12 1 16,0 0-1-16,0 0 2 0,0 0-1 0,0 0-2 16,0 0 0-16,0 0 1 0,0 0-1 0,0 0-2 15,0 0 1-15,0 0 0 0,0 0 0 16,0 0 1-16,0 0 0 0,0 0 1 0,0 0 0 16,0 0 3-16,0 0-3 0,0 0 2 15,0 0-1-15,-22 16-4 0,22-16 3 0,0 0-1 0,-26-5 0 16,26 5 0-16,-23-8-1 0,23 8 0 0,-29-14 1 15,29 14 0-15,-34-15 0 0,13 5-1 0,-2 0 2 16,-1 1-2-16,-2-2 3 0,-3 1-3 0,-1-2 3 16,-4-1-2-16,-4 1-1 0,-1-2-3 0,-2 2 3 15,-2 0 0-15,2 0 7 0,3 2 0 16,0-2 3-16,4 2-3 0,4 2 2 0,3 0 0 16,5 0-2-16,5 3 3 0,17 5-1 0,0 0-7 15,-17-6 0-15,17 6 0 0,0 0 0 0,0 0 0 16,0 0 0-16,27-8 0 0,-4 7 0 0,4 0 0 15,6 1 0-15,3 1 0 0,7 1 0 16,2 2 0-16,6-1 0 0,2 3 0 0,1 1 0 0,1 0 0 16,-6 1 0-16,1 1 0 15,-3-1 0-15,-5 3 0 0,-4 1 0 0,-9 3 0 16,-3-1 0-16,-6 2 0 0,-20-16 0 0,28 33 0 16,-19-17 0-16,-3 3 0 0,-5-1 0 0,-1 0 0 15,-4 1 0-15,-2-1 0 0,-1 1 0 0,-3-3-3 16,10-16 3-16,-28 31 2 0,11-16-4 0,-3 4 3 15,-5-4-2-15,-4 1 3 0,-1 1-4 0,-4-1 4 16,-3 1-4-16,-1 1 4 0,-2-1-1 16,0 1-8-16,-1-1 14 0,2-4-10 0,5 0 6 15,2-2-3-15,8-1 0 0,4 0-6 0,20-10-1 16,-25 12-3-16,25-12-6 0,0 0-11 0,0 0-12 16,0 0-11-16,0 0-14 0,0 0-34 15,36 14-99-15,-36-14-404 0,32-17-9 0,-3 6 289 16</inkml:trace>
  <inkml:trace contextRef="#ctx0" brushRef="#br3" timeOffset="92795.2005">12657 11869 1073 0,'0'0'312'0,"0"0"-249"16,0 0-28-16,0 0-6 0,17-15-1 16,-17 15 0-16,0 0-2 0,0 0-5 0,0 0 3 15,0 0 5-15,0 0 4 0,6 24-1 0,-3-3 2 16,-5 2-7-16,1 6 0 0,-4 5-9 0,1 1-14 16,-5 5 21-16,-1 3-27 0,-2 5 19 0,-1 1-7 15,-1 3-13-15,1 1 9 0,-2 1-11 0,4-2 9 16,1-5-10-16,1-5 1 0,4-2-21 15,0-9-10-15,9 2-31 0,-5-15-19 0,13 8-31 16,-12-26-71-16,21 18-57 0,-21-18-291 16,20-5 66-16,7 6 358 0</inkml:trace>
  <inkml:trace contextRef="#ctx0" brushRef="#br3" timeOffset="92982.7197">12627 12327 1258 0,'-25'-12'209'0,"25"12"-80"0,0 0-38 15,0 0-18-15,-17 1-26 0,17-1-21 0,0 0-10 16,0 0 2-16,0 0 3 0,28 10 5 0,-28-10-4 16,36 0-6-16,-11-4-6 0,4-2-5 0,4-3-1 15,1-4-4-15,4-1 1 0,1-4-8 0,3-3-5 16,0-5-14-16,3-1-8 0,-1-6-13 16,2 4-8-16,-7-7-20 0,7 12-74 15,-19-17-64-15,16 17-216 0,-12-4-110 0,-10-7 154 16</inkml:trace>
  <inkml:trace contextRef="#ctx0" brushRef="#br3" timeOffset="93154.5763">13155 11728 1492 0,'-36'11'153'0,"25"15"-94"16,-7 0-22-16,8 7 9 0,-5 5-15 0,4 5-1 16,-3 5-19-16,2 3-11 0,1 1 20 0,3 3-24 15,2-1 18-15,1 0-7 0,-1 0-13 0,2-2 6 16,3-2-23-16,0-2 10 0,4-4-19 15,-2-6-2-15,8-2-19 0,-4-12-13 0,13 7-28 16,-18-31-21-16,35 37-66 0,-35-37-355 0,32 16 51 16,-2-10 228-16</inkml:trace>
  <inkml:trace contextRef="#ctx0" brushRef="#br3" timeOffset="93670.2124">13254 12273 1098 0,'0'0'322'0,"-24"11"-228"0,6-3-38 16,9 9 5-16,9-17-11 0,-22 33-7 0,11-14-10 16,5 5 3-16,0-2-7 0,4 2 2 15,-1-2-10-15,7-2 1 0,0 0-6 0,3-2 1 16,-7-18-7-16,21 29 0 0,-21-29-4 0,30 17-2 16,-13-15 1-16,5-2 0 0,0-5 1 0,3-2 0 15,2-6-1-15,-1-2-4 0,-1 1 1 0,-2-3-3 16,-1 0 2-16,-4-1-2 0,-3-3 3 15,0 2-4-15,-3 0 5 0,-1 0-5 0,-3 3 3 16,-8 16-2-16,10-27 1 0,-10 27-5 0,4-19 0 16,-4 19-3-16,0 0 1 0,0 0-1 0,0 0-1 15,0 0-3-15,0 0-2 0,0 0 0 16,-19 25 1-16,12-2 7 0,0 7-4 0,-2 5 11 16,1 4-6-16,-1 5 7 0,2 4-7 0,-3 5-7 15,0 3 21-15,-2 4-20 0,0 2 22 16,-1 0-5-16,-3-1-12 0,0-2 13 0,0-3-13 15,2-6 14-15,-1-8-8 0,2-6 7 0,1-8-3 16,-1-4 1-16,4-4-4 0,9-20 7 0,-17 23 0 16,17-23 6-16,0 0 2 0,-21-2-5 0,21 2-1 15,-12-25-7-15,8 4 5 0,1-4-4 0,1-5 8 16,2-5-6-16,3-3 4 0,0-3-8 16,4-5 5-16,2 0-8 0,1-1 6 0,3 0-7 15,2-1 4-15,1-1-8 0,1 3-4 0,-3 3 16 16,2 4-20-16,-2 5 17 0,-1 5-13 15,0 6-6-15,-1 5-2 0,-12 18-7 0,25-27-8 16,-25 27-12-16,27-14-18 0,-27 14-27 0,31-7-51 16,-31 7-99-16,33-16-309 0,-10 18 14 0,-6-9 305 15</inkml:trace>
  <inkml:trace contextRef="#ctx0" brushRef="#br3" timeOffset="94107.7235">13989 12250 1489 0,'-31'-8'102'0,"13"8"-44"0,-6-4 0 0,6 6-7 16,-4-2-12-16,5 4-5 0,-4 1-3 0,4 3-2 16,-2 0-5-16,19-8 0 0,-30 27-8 0,18-10 2 15,2 0-6-15,1 5 0 0,3 1-4 0,2 1 1 16,3 1-2-16,1-1 3 0,3 1-4 0,4-2 2 15,1-5-6-15,3 0-2 0,-11-18 0 16,28 22 0-16,-10-16 0 0,3-5 0 0,1-5 0 16,0-2 0-16,2-6 0 0,0-5 0 0,1-3 0 15,1-7 0-15,0-4 0 0,-1-4 0 16,0-4 0-16,-6-1 0 0,-1 0 0 0,-3 4 0 0,-4 2 0 16,-2 2 0-16,-3 2 0 0,-3 2 0 15,-3 4 0-15,-1 2 0 0,-3 5-6 0,4 17 12 16,-9-26-6-16,9 26 0 0,0 0 0 15,-20-7 0-15,20 7 0 0,0 0-6 0,-20 27 12 16,12-7-14-16,0 6 16 0,0 7-8 0,0 0 0 16,2 1 0-16,1-1-3 0,1-1 0 0,4-2-9 15,2-6-2-15,4-2-14 0,-6-22-5 0,21 28-14 16,-21-28-7-16,37 11-5 0,-16-16-16 0,11 6-37 16,-11-21-90-16,22 16-200 0,-12-9-141 0,-3-9 84 15,10 16 459-15</inkml:trace>
  <inkml:trace contextRef="#ctx0" brushRef="#br3" timeOffset="94670.2432">14441 12186 1079 0,'-22'32'257'0,"3"-27"-150"15,12 13-18-15,7-18-10 0,-22 27-15 0,22-27-21 16,-19 31-6-16,19-31-11 0,-12 35 0 16,7-16-9-16,3 0-2 0,1-1-4 0,1 0 0 15,1-1-5-15,-1-17 2 0,4 29-7 0,-4-29 3 16,7 18-2-16,-7-18 1 0,0 0 0 0,0 0 1 15,0 0-1-15,0 0 4 0,0 0 6 0,19-5 2 16,-19 5 3-16,10-26-5 0,-4 6-3 0,-1-3-7 16,1-2 0-16,0 0-3 0,-2-1 3 15,1 1-4-15,-4 1 5 0,1 0-6 16,-2-2 4-16,2 3-4 0,-4 0 4 0,2 1-4 16,0 3 3-16,0 2-5 0,0 17 2 0,0-20-5 15,0 20 2-15,0 0 0 0,0 0 0 0,0 0 1 16,0 0-1-16,19 8 3 0,-19-8 0 0,17 18 3 15,-17-18-2-15,23 22 1 0,-23-22 0 0,25 19 1 16,-25-19 0-16,32 15 0 0,-14-10-1 0,3-3 1 16,1-2-2-16,-3 0 1 0,1-1 0 15,-2-3 2-15,-1 2-2 0,-17 2-1 16,27-7 2-16,-27 7-1 0,18-5 2 0,-18 5-2 16,0 0 2-16,0 0-1 0,0 0 7 0,0 0 6 15,0 0 2-15,0 0 1 0,0 0-8 0,0 0-3 16,0 0-5-16,-26 28 3 0,26-28 1 0,-28 35 2 15,14-14-2-15,-2 5-1 0,0 2-4 16,0 3 0-16,-1 2 0 0,5-2 0 0,1 2 0 16,4-3 0-16,2-3 0 0,4-2 0 0,2-2 0 15,4-5 0-15,-5-18 0 0,16 28 0 0,-16-28 0 16,23 13 0-16,-23-13 0 0,33 1 0 0,-14-5 0 16,-1-7 0-16,1-6 0 0,-2-4 0 0,0-5 0 15,-1-6 0-15,-1-3 0 0,0-1 0 0,-2-2 0 16,-2 2 0-16,-2 1 0 15,-3 1 0-15,-1 0 0 0,-3 2 0 0,-1 3 0 16,-3-2 0-16,2 6-34 0,-4-4-40 0,5 12-46 16,-11-14-69-16,10 31-429 0,7-25 12 0,-7 25 201 15</inkml:trace>
  <inkml:trace contextRef="#ctx0" brushRef="#br3" timeOffset="95404.6345">15149 12171 1310 0,'-27'-11'155'0,"27"11"-116"15,-23-13-6-15,23 13 4 0,-29-10 6 0,29 10-4 16,-34 0 0-16,17 7 5 0,-6 1-5 0,5 4 1 16,-4 1-9-16,3 5 2 0,1 2-7 15,2 3 3-15,2 1-8 0,0 5 2 0,2 1-6 16,2 5 1-16,3-1-5 0,5 1 3 0,-1-5-14 16,7-3-2-16,2-5 0 0,4-4 0 0,-10-18 0 15,30 28 0-15,-10-21 0 0,2-1 0 0,2-5 0 16,3-4 0-16,-1-5 0 0,1-3 0 15,0-2 0-15,-2-4 0 0,-1-1 0 16,-1-3 0-16,-3-2 0 0,0 2 0 0,-3-5 0 16,-4 2 0-16,-1 0 0 0,-3 1 0 0,-2 4 0 15,-3-2 0-15,-3 3 0 0,-3 1 0 0,2 17 0 16,-9-29 0-16,9 29 0 0,-12-21 0 0,12 21 0 16,0 0 0-16,0 0 0 0,-20-1 0 0,20 1 0 15,-11 21 0-15,5-2 0 0,-1 8 0 0,0 8 0 16,1 6 0-16,1 6 0 0,0 4 0 15,0 3 0-15,1 4 0 0,1 5 0 0,-1 3 0 16,-1-1 0-16,-1 1 0 0,0-3 0 0,0-2 0 16,-1-6 0-16,1-4 0 0,-3-4 0 15,1-6 0-15,-2-3 0 0,-2-2 0 0,-2-6 0 16,-1-3 0-16,-1-4 0 0,-4-4 0 0,0-4 0 16,-1-4 0-16,-1-4 0 0,3-5 0 0,-2-2 0 15,-1-4 0-15,1-5 0 0,0-5 0 16,2-6 0-16,1-4 0 0,5-4 0 0,0-2 0 15,7-3-18-15,0-3-24 0,9 0-14 0,-3-10-29 16,12 8-41-16,-13-21-119 0,25 12-354 0,-8 0 31 16,3-2 261-16</inkml:trace>
  <inkml:trace contextRef="#ctx0" brushRef="#br3" timeOffset="96092.1478">15286 12431 1393 0,'-4'18'320'0,"4"-18"-264"0,0 0-29 15,0 0-2-15,0 0-7 0,0 0 4 16,0 0 6-16,0 0 6 0,29-7-3 0,-12 0-6 16,3-2-9-16,4-3-1 0,0 0-4 0,1-1-2 15,0-1-4-15,-1 2-2 0,-2 0-3 16,-3 0 3-16,0 1-4 0,-19 11 2 0,29-21-1 0,-29 21 0 15,22-23 0-15,-22 23 3 0,14-26-4 16,-14 26 4-16,8-29-4 0,-8 12 3 0,0-2-2 16,-3 1 0-16,0 1 0 0,-2 0 0 15,5 17 0-15,-15-32 0 0,15 32 0 0,-19-24-7 16,19 24 6-16,-23-12-11 0,23 12 11 0,-26 3 12 16,26-3-11-16,-32 24 10 0,14-2-10 0,-1 7 0 15,-2 6 0-15,2 5 0 0,0 1 0 0,3 0 0 16,3-3 0-16,6-1 0 0,2-5 0 0,5-5 0 15,4-6 0-15,3-3 0 0,-7-18 0 16,28 23 0-16,-7-17 0 0,4-7 0 16,3-4 0-16,4-6 0 0,2-6 0 0,1-5 0 0,1-3 0 15,0-6 0-15,0 0 0 0,-1 0-4 16,-2-2-6-16,-1 4 7 0,-4 0-5 0,-4 3 5 16,-3 2-5-16,-4 5 6 0,-17 19-2 0,19-25 4 15,-19 25 2-15,0 0 1 0,0 0 4 0,0 0-1 16,0 0 0-16,0 0-4 0,-7 16-2 15,7-16-2-15,-15 32 4 0,7-9 0 0,-1 0 3 16,-1 3-2-16,0 1 3 0,0 1-6 0,3 2 0 16,1-2 0-16,0-1 0 0,2-4 0 0,2-5 0 15,2-18 0-15,-2 23 0 0,2-23 0 0,0 0 0 16,0 0 0-16,25 2 0 0,-25-2 0 16,24-24 0-16,-7 2 0 0,1-4 0 0,0-7 0 15,4-1 0-15,-1 0 0 0,0 1 0 16,-3 2 0-16,-1 3 0 0,-1 3 0 0,-3 2 0 15,-1 5 0-15,-12 18 0 0,17-26 0 0,-17 26 0 16,0 0 0-16,0 0 0 0,0 0 0 0,0 0 0 16,0 0 0-16,6 17 0 0,-6-17 0 0,0 34 0 15,-2-10 0-15,-2 0 0 0,2 3 0 0,-2-2-5 16,4 2-35-16,-2-5-16 0,7 7-45 16,-5-29-79-16,8 37-310 0,-8-18-123 0,0-19 52 15</inkml:trace>
  <inkml:trace contextRef="#ctx0" brushRef="#br3" timeOffset="97145.248">13740 13338 1333 0,'0'0'116'0,"13"-33"-61"15,-13 33-3-15,2-29-16 0,-2 29 5 0,-2-23-4 16,2 23-7-16,0 0 1 0,-16-20-6 16,16 20-2-16,-22-9-4 0,22 9-2 0,-29-1-4 15,12 4-3-15,0 2-1 0,0 2-2 0,-1 5 3 16,-1 2 2-16,0 3-18 0,0 1 32 0,0 7-24 15,-1-2 25-15,3 6-3 0,-3 0-8 0,4 1 4 16,3-1-9-16,2 0 5 0,2-2-9 16,5-1 2-16,2-2-8 0,5 1 5 0,4-4-6 15,2 0 5-15,5-3-1 0,3-1-3 16,3-5-1-16,3-4 2 0,4-3-3 0,2-6 2 16,4-4-1-16,2-4 0 0,3-8 0 0,0-4 0 15,0-5 0-15,0-4 0 0,-2-1 0 0,-2-3 0 0,-2 0 0 16,-3-1 0-16,-2 0 0 0,-5 1 0 15,-3 2 0-15,-5 0 0 0,-3 4 0 0,-4 1 0 16,-3 2 0-16,-3 5 0 0,-4 2 0 16,3 18 0-16,-8-28 0 0,8 28 0 0,0 0 0 15,-18-18 0-15,18 18 0 0,0 0 0 0,-17 12 0 16,17-12 0-16,-15 31 0 0,7-3 0 0,-1 8 0 16,-1 9 0-16,2 6 0 0,-2 7 0 0,2 5-1 15,0 5 2-15,0 4-1 0,0 3 0 0,1 3 0 16,-3-5 0-16,3-4 0 0,-1-2 0 0,1-6 0 15,-1-5 0-15,-1-8 0 0,2-4 0 16,-3-8 0-16,1-2 0 0,-3-6 0 16,-4-4 0-16,0-3 0 0,-2-3 0 0,-3-4 0 15,-1-2 0-15,-2-4 0 0,-2-6 0 0,0-3 0 16,1-5 0-16,2-5 0 0,0-5 0 0,5-4 0 16,1-7 0-16,5-4-2 0,3-6-16 0,7 1-2 15,3-6-15-15,7 2-1 0,1-6-26 16,9 6-9-16,-3-8-27 0,16 16-88 0,-15-21-84 15,10 17-297-15,10 7 30 0,-4-11 393 0</inkml:trace>
  <inkml:trace contextRef="#ctx0" brushRef="#br3" timeOffset="97582.767">14671 13388 1184 0,'-15'-43'432'0,"15"43"-363"16,-29-15-47-16,29 15 16 0,-37-16-17 0,16 11 29 16,-6 1-22-16,3 4-1 0,-4 2 2 0,1 4-20 15,-2 0 26-15,2 3-9 0,-1 4 5 0,3 1-9 16,-1 3-3-16,2 2-14 0,-1 1-5 16,5 1 0-16,2 2 0 0,3-1 0 0,4 0 0 15,3-4 0-15,3 0 0 0,3 0 0 0,2-18 0 16,8 32 0-16,-8-32 0 0,22 23 0 15,-5-15 0-15,1-2 0 0,4-3 0 0,3-2 0 16,2-5 0-16,2-2 0 0,-1-1 0 0,1-5 0 16,1 2 0-16,-5-1 0 0,-1-1 0 15,-3 1 0-15,-3 1 0 0,-1-3 0 0,-17 13 0 16,30-23 0-16,-30 23 0 0,20-26 0 0,-20 26 0 16,16-26 0-16,-16 26 0 0,12-23 0 0,-12 23 0 15,8-16 0-15,-8 16 0 0,0 0 0 0,0 0 0 16,0 0 0-16,0 0 0 0,0 0 0 0,6 18 0 15,-6-18 0-15,0 37-19 0,-2-11-1 0,2 3-8 16,-3 0-2-16,2 1-12 0,-1-4-4 16,10 2-12-16,-1-10-10 0,10 4-24 0,-17-22-22 15,40 23-44-15,-40-23-39 0,55 0-39 16,-25 0-194-16,2-20 11 0,18 11 330 0</inkml:trace>
  <inkml:trace contextRef="#ctx0" brushRef="#br3" timeOffset="97910.895">15334 13172 1377 0,'-15'17'309'0,"-7"-18"-232"0,22 1-23 15,-34 10-1-15,34-10-8 0,-33 12-10 0,33-12-5 16,-32 18-4-16,32-18-4 0,-27 22-3 0,27-22-19 16,-17 23 0-16,17-23 0 0,-11 25 0 15,11-25 0-15,-3 26 0 0,3-26 0 16,9 21 0-16,-9-21 0 0,23 17 0 0,-23-17 0 15,35 6 0-15,-14-6 0 0,3-3 0 0,1-1 0 16,-1-1 0-16,-1-2 0 0,-3 3 0 0,-2 1 0 16,-18 3 0-16,24-1 0 0,-24 1 0 0,0 0 0 15,0 0 0-15,0 0 0 0,0 0 0 0,12 24 0 16,-12-24 0-16,-11 26 0 0,0-9 0 0,-2 1 0 16,-4 2 0-16,-1-1 0 0,0 0 0 15,-1 0 0-15,2-4 0 0,0-1 0 0,17-14 0 16,-25 18 0-16,25-18 0 0,0 0 0 15,0 0-47-15,0 0-35 0,0 0-54 0,-10-22-135 16,10 22-361-16,17-30 40 0,-5 3 306 0</inkml:trace>
  <inkml:trace contextRef="#ctx0" brushRef="#br3" timeOffset="98442.1527">16589 12030 1426 0,'-22'-20'233'0,"22"20"-151"16,0 0-37-16,0 0-11 0,0 0-6 0,0 0-8 16,-4 21-8-16,4-21-13 0,-12 34 27 0,4-9-28 15,-2 4 27-15,3 5-13 0,-4 3-9 16,2 1 7-16,2-1-9 0,0 1 4 0,1-2-10 15,2-1 6-15,1-2-13 0,2-4-4 16,2-1-19-16,-2-5-9 0,7 0-17 0,-6-23-9 16,10 35-28-16,-10-35-32 0,13 19-69 0,-13-19-57 15,0 0-182-15,22-6-26 0,-25-11 333 0</inkml:trace>
  <inkml:trace contextRef="#ctx0" brushRef="#br3" timeOffset="98598.4272">16434 12314 1289 0,'-32'-24'224'0,"32"24"-73"0,-31-17-37 15,31 17-20-15,-22-6-22 0,22 6-17 0,0 0-17 16,0 0-28-16,0 0-10 0,0 0 0 0,0 0 0 16,0 0 0-16,26-18 0 0,-2 8 0 15,8-3 0-15,7-4 0 0,5-2 0 0,0-1 0 16,6 2-4-16,-2-5-53 0,5 8-24 16,-6-11-50-16,22 23-191 0,-16-15-298 0,2 2 31 15,3 7 347-15</inkml:trace>
  <inkml:trace contextRef="#ctx0" brushRef="#br3" timeOffset="99520.3843">17266 11719 1485 0,'-19'-7'133'15,"19"7"-66"-15,0 0-23 0,0 0-6 0,0 0-10 16,0 0-10-16,0 0-10 0,-15 20-1 0,15-20-2 16,-9 36 9-16,1-9-1 0,2 4 8 15,-4 3-6-15,1 4 4 0,-1 2-9 0,-1 1 3 16,0 0 9-16,1 0-21 0,-2-1 23 0,1-1-20 16,0-3 0-16,2-2 6 0,-1-5-7 15,3-4 4-15,0-7-4 0,7-18 0 0,-3 25-4 16,3-25 1-16,0 0-1 0,0 0 0 0,0 0 1 15,0 0 0-15,0 0 1 0,20-27 1 0,-10 6 2 16,2-8-4-16,2-8 5 0,0-4-9 0,2-2-6 16,-1 0 20-16,-3-2-18 0,0 3 19 0,-2-3-6 15,-3 4-8-15,2 1 8 0,-3 0-8 16,-1 4 7-16,-2 0-6 0,1 4 4 16,-1 3-3-16,0 9 2 0,-3 20-2 0,5-22 1 0,-5 22-1 15,0 0 2-15,0 0-1 0,0 0 0 16,0 0 0-16,3 23-1 0,0-5 3 0,1 7-3 15,0 4 4-15,0 2 0 0,1 0 3 0,-1 0-5 16,2 0-1-16,2-2 0 0,1-4 0 0,4-3 0 16,0-4 0-16,4-3 0 0,4-5 0 15,2-5 0-15,4-2 0 0,2-8 0 0,4-4 0 16,2-5 0-16,3-6 0 0,0-5 0 0,-3-2 0 16,-1-2 0-16,-1-1 0 0,-6 2 0 0,-3 2 0 15,-3 2 0-15,-8 2 0 0,-2 4 0 0,-11 18 0 16,7-23 0-16,-7 23 0 0,0 0 0 15,0 0 0-15,0 0 0 0,0 0 0 0,0 0 0 16,0 0 0-16,-21 19 0 0,11-1 0 16,-3 11 0-16,0 9 0 0,-3 5 0 0,2 4 0 15,-1 3 0-15,0-2 0 0,3 1 0 0,1-1 0 16,2-3 0-16,1 1 0 0,3-5 0 0,2-5 0 16,4-2 0-16,1-6 0 0,6-3-17 0,-1-5-24 15,6-2-20-15,-13-18-19 0,33 23-31 0,-33-23-48 16,44 6-118-16,-44-6-295 0,35-17 36 15,-7 11 344-15</inkml:trace>
  <inkml:trace contextRef="#ctx0" brushRef="#br3" timeOffset="99879.7364">17810 12102 1613 0,'-37'7'108'0,"37"-7"-77"0,0 0-22 16,-12 22 2-16,12-22 0 0,0 0 9 0,16 22 10 15,-16-22 10-15,30 14-3 0,-10-10-2 0,3-4-10 16,5-2-3-16,2-4-3 0,4-2-7 0,2-4-3 16,-2 0-6-16,1-2 2 0,-1-1-3 0,-4 3-12 15,-3 0 12-15,-4 1-11 0,-6 0 25 0,-17 11-10 16,23-22-6-16,-23 22 0 0,8-21 0 0,-8 21 0 16,-5-23 0-16,5 23 0 15,-15-26 0-15,15 26 0 0,-28-24 0 0,9 13 0 16,-3 4 0-16,0 0 0 0,-1 3 0 0,0 3 0 15,-4 2 0-15,3 5 0 0,0 1 0 0,-1 5 0 16,3 4 0-16,-1 4 0 0,1 4 0 0,2 4 0 16,0 1 0-16,3 1 0 0,5 1 0 0,2-2 0 15,7 2 0-15,4-6 0 0,4-2 0 16,7-3 0-16,5-3 0 0,4-3 0 0,4-6 0 16,5-4 0-16,5-4 0 0,5-3 0 0,0-5-16 15,5-2-22-15,1-8-22 0,8 2-24 0,-8-14-48 16,16 16-95-16,-25-24-179 0,17 8-177 0,-1 4 83 15,-15-17 500-15</inkml:trace>
  <inkml:trace contextRef="#ctx0" brushRef="#br3" timeOffset="100129.767">18727 11381 1365 0,'-21'-44'357'0,"21"44"-284"0,0 0-18 0,0 0-4 16,-17-6-9-16,17 6-16 0,0 0-11 0,-13 31-4 15,7-8-2-15,0 7-9 0,0 5 20 0,1 5-20 16,0 4 17-16,0 3-11 0,-1 4-6 16,-1 3 0-16,-3 4 0 0,-1 3 0 15,0 2 0-15,-2-3 0 0,-2 0 0 0,2-1 0 16,0-6 0-16,0-5-11 0,5-3-7 0,-3-9-3 16,6-2-16-16,0-10-9 0,5 0-23 0,0-24-27 15,5 29-56-15,-5-29-64 0,0 0-109 0,22 2-208 16,-21-23 52-16,-1 21 440 0</inkml:trace>
  <inkml:trace contextRef="#ctx0" brushRef="#br3" timeOffset="100317.2783">18378 11828 1660 0,'-27'-5'130'0,"27"5"-58"0,-25 6-21 16,25-6-19-16,0 0-18 0,0 0-6 15,0 0-8-15,3 22 2 0,-3-22-1 16,32 19 1-16,-10-12-2 0,4 0 0 0,5-2-2 15,3 1 1-15,4-2-6 0,-1-3-10 0,6 0-18 16,-3-4-17-16,6 4-24 0,-7-8-17 0,11 13-26 16,-14-17-55-16,18 21-99 0,-15-8-261 0,-4-7 51 15,8 15 378-15</inkml:trace>
  <inkml:trace contextRef="#ctx0" brushRef="#br3" timeOffset="100696.5399">19089 11868 1429 0,'0'0'127'15,"-26"2"-64"-15,26-2-8 0,-35 2-14 0,18 3-8 16,-4-2 0-16,2 6 3 0,-3-1 2 0,4 5 3 16,-4 1-8-16,3 5-1 0,-3 0-4 0,1 5-4 15,-1 1-4-15,3 3-12 0,-2 0-2 16,3 4-6-16,-1-3 0 0,-1 1 0 0,5-4 0 16,3-3 0-16,6-3 0 0,6-20 0 0,-3 25 0 15,3-25 0-15,0 0 0 0,20 17 0 0,-20-17 0 16,36-1 0-16,-15-8 0 0,5-1 0 0,1-7 0 15,1-3 0-15,1-2 0 0,-1-1 0 16,0-1 0-16,-3 0 0 0,0 1 0 0,-3 3 0 16,-3 0 0-1,-19 20 0-15,29-29 0 0,-29 29 0 16,0 0 0-16,0 0 0 0,17-14 0 0,-17 14 0 16,0 0 0-16,0 0 0 0,0 0 0 15,-6 25 0-15,4-8 0 0,-2 5 0 0,0 0 0 16,1 2 0-16,0-1 0 0,3-3 0 0,2 0 0 15,-2-20 0-15,12 25 0 0,-12-25 0 0,22 12 0 16,-22-12 0-16,32-7-23 0,-12-9-20 16,4-1-11-16,-2-11-22 0,9 4-17 0,-11-13-19 15,17 14-71-15,-22-23-42 0,22 19-95 0,-7-5-192 16,-13-17 107-16,13 18 405 0</inkml:trace>
  <inkml:trace contextRef="#ctx0" brushRef="#br3" timeOffset="100837.6674">19401 11425 1516 0,'2'33'165'0,"-15"-8"-85"0,8 14-39 16,-5-2 1-16,4 9 5 0,-3 1-16 0,2 5 5 15,2-1-16-15,2 0 2 0,1 1-28 0,2-3 3 16,2-1-13-16,0-7-8 0,3-3-14 0,-5-11-71 16,17 11-78-16,-17-38-256 0,4 33-167 0,8-13 67 15,-12-20 523-15</inkml:trace>
  <inkml:trace contextRef="#ctx0" brushRef="#br3" timeOffset="103150.3523">20044 11403 996 0,'0'0'119'16,"0"0"-50"-16,0 0-24 0,0 0-27 0,-6 32 28 16,3-6-20-16,-4 1 22 0,3 8-10 15,-8-2 8-15,5 8 3 0,-8-1-19 0,11 7 5 16,-9-4-15-16,6 7 10 0,-1-3-20 0,-1 1 7 16,-1 1-14-16,2-3 8 0,-1-4 10 15,1-3-30-15,0-5 25 0,1-4-39 0,4-1 7 16,0-6-1-16,4 1-27 0,-1-24-21 0,8 34-75 15,-8-34-59-15,0 0-68 0,0 0-113 0,0 0-40 16,22 6 308-16</inkml:trace>
  <inkml:trace contextRef="#ctx0" brushRef="#br3" timeOffset="103353.7599">19987 11824 1306 0,'0'0'215'16,"-26"6"-134"-16,26-6-23 0,0 0-14 15,-8 21-9-15,8-21-5 0,0 0-6 0,1 20-7 16,-1-20-1-16,0 0-9 0,16 17-1 16,-16-17-3-16,23 3-3 0,-6-5 1 0,4-3-2 15,3-2 0-15,3-5-8 0,3 0-8 0,-1-7-15 16,8 2-16-16,-7-9-18 0,11 7-20 0,-13-12-41 16,16 17-62-16,-22-18-114 0,5 6-197 0,6 10 50 15,-18-16 437-15</inkml:trace>
  <inkml:trace contextRef="#ctx0" brushRef="#br3" timeOffset="103547.3908">20411 11335 1619 0,'-12'17'68'0,"-7"-2"-33"0,5 8 1 16,-3 1 13-16,5 6-27 0,-4 4 21 16,3 7-30-16,-3 4 2 0,3 5 6 0,-2 2-15 15,3 0 7-15,0 0-12 0,3-3 8 0,1-2-10 16,3-1 5-16,4-2-9 0,2-3 7 0,7-2-8 15,0-3-23-15,5-5 20 0,0-3-36 0,4-2 6 16,-17-26-22-16,44 38-53 0,-27-33-14 0,18 13-64 16,-17-26-99-16,7 2-217 0,8 3 43 15,-14-21 403-15</inkml:trace>
  <inkml:trace contextRef="#ctx0" brushRef="#br3" timeOffset="104078.6872">20635 11783 1530 0,'0'0'68'0,"-29"13"-36"0,29-13 0 0,-25 21 2 16,25-21-1-16,-24 32-5 0,16-10 3 15,-3 0-9-15,5 3 4 0,0 0-9 0,3 0 2 16,2-2-3-16,3 0 1 0,1-1-7 16,3-4-15-16,-6-18 25 0,22 26-28 0,-22-26 28 15,29 15-15-15,-11-11 0 0,3-4 0 0,1-5 0 16,2-4 0-16,0-2-14 0,3-4 24 0,-1-5-24 15,0-3 22-15,0-6-8 0,-2 0-6 16,1-2 4-16,-5 1-5 0,0 1 5 0,-4 0-5 16,-3 2 6-16,-3 3-6 0,-2 2 3 0,-3 4-2 15,-5 18 0-15,4-27-5 0,-4 27 2 0,0 0-3 16,0 0 1-16,0 0-4 0,-19-7-2 0,19 7 0 16,-17 27 0-16,6-2 8 0,2 9-3 0,-2 6 9 15,0 6-8-15,-1 3 10 0,1 4 6 0,-3 3-20 16,1 2 19-16,1 4-17 0,-4 3-1 15,3 0 11-15,-2 2-7 0,0-4 11 16,1-5-7-16,-1-7 10 0,2-4-13 0,2-2 12 16,1-8 9-16,0-3-22 0,3-9 24 0,1-4-28 15,6-21 9-15,-6 19 6 0,6-19 1 0,0 0 3 16,0 0 0-16,0 0-3 0,-6-24-2 0,3 6 8 16,-1-6-25-16,1-4 25 0,0-3-21 0,0-2 13 15,2-3 6-15,1-1-7 0,0-1 7 16,2-4-9-16,3-2 6 0,0-5-9 0,5 0 6 15,-1-2-9-15,4 0 9 0,1 0-9 0,2 5-7 16,1 5 19-16,1 6-25 0,-1 6 15 0,3 6-16 16,-4 3-13-16,3 8-12 0,-2-4-19 0,6 13-29 15,-23 3-38-15,50-6-54 0,-50 6-75 16,44-13-269-16,-13 19 22 0,-11-14 349 16</inkml:trace>
  <inkml:trace contextRef="#ctx0" brushRef="#br3" timeOffset="104516.1651">21390 11839 1466 0,'0'0'86'0,"-40"-7"-40"16,19 7 2-16,-4-4 1 0,0 6-6 0,-1-2-3 15,3 5-2-15,-4 0 0 0,5 3-2 0,-1 1-8 16,2 5 0-16,1 1-5 0,3 6 0 0,-2 2-7 15,2 3 1-15,4 3-6 0,3 0-11 0,2 1 11 16,3 3-11-16,4-1 0 0,3-1 0 0,5-5 0 16,5-4 0-16,5-6 0 0,4-3 0 15,5-6 0-15,3-5 0 0,2-6 0 0,5-6 0 16,-1-5 0-16,1-6 0 0,1-4 0 0,-2-7 0 16,1-3 0-16,-5-2 0 0,1-5 0 0,-2 0 0 15,-4-3 0-15,-2 3 0 0,-5 0 0 0,-4 3 0 16,-4 1 0-16,-2 1 0 0,-3 3 0 15,-4 0 0-15,0 2 0 0,0 3 0 16,-4 3 0-16,1 4 0 0,1 22 0 0,-6-24 0 16,6 24 0-16,0 0 0 0,0 0 0 0,-23 12 0 15,16 8 0-15,-4 9 0 0,-1 8 0 0,0 7 0 16,-3 2 0-16,2 3 0 0,-1 2 0 0,2 0 0 16,2 1 0-16,1-5 0 0,6-2 0 0,6-9-14 15,6-3-2-15,3-7-34 0,8-3 11 0,-2-6-29 16,11 3-21-16,-7-18-24 0,16 14-71 15,-19-28-112-15,13 6-263 0,2 0 57 0,-8-17 386 16</inkml:trace>
  <inkml:trace contextRef="#ctx0" brushRef="#br3" timeOffset="105131.0097">21917 11860 1290 0,'-27'-3'247'0,"27"3"-184"15,-22 17-31-15,22-17 0 0,-22 31-11 16,11-9 2-16,-2 2-3 0,3 4 3 0,0 0-7 15,4 1-14-15,0-3 23 0,1 4-25 0,1-3 30 16,1 3-9-16,-1-5-5 0,3-1 2 0,1-6-6 16,1-1 2-16,-1-17-4 0,3 20 3 0,-3-20-3 15,0 0 0-15,0 0-3 0,0 0-2 0,0 0 2 16,0 0-2-16,0 0 0 16,14-23-2-16,-7 5 1 0,-1-5-6 0,-1-3 3 15,1-3-2-15,-2 1-10 0,3 1 21 0,-3-1-20 16,1 1 19-16,0-2-5 0,-1 1-5 0,1 0 4 15,0 0-5-15,1 4 3 0,2 1-1 0,-1 4 3 16,2 2-3-16,-9 17 3 0,16-26-5 0,-16 26 5 16,18-12-4-16,-18 12 2 0,21-5-1 0,-21 5-3 15,24 2 4-15,-24-2-2 0,28 7 3 16,-28-7-3-16,29 11 2 0,-11-5-1 0,-18-6 0 16,33 8 0-16,-16-4 0 0,0-2 0 0,3 1 0 15,-2-3 1-15,-1 0-1 0,-17 0-1 0,30-4 1 16,-30 4 1-16,21-2-1 0,-21 2 1 15,0 0-1-15,0 0 2 0,0 0 3 0,0 0 6 16,0 0 2-16,0 0-1 0,0 0-2 0,0 0-9 16,0 0-1-16,-21-14 0 0,21 14 0 15,-20 3 0-15,20-3 0 0,-26 13 0 0,26-13 0 16,-33 28 0-16,15-8 0 0,0 5 0 0,1 2 0 16,0 4 0-16,1-1 0 0,3 3 0 0,2-2 0 15,5-2 0-15,2 0 0 0,5-2 0 0,2-2 0 16,3-6 0-16,3-2 0 0,-9-17 0 0,25 21 0 15,-25-21 0-15,33 6 0 0,-10-9 0 16,0-4 0-16,0-4 0 0,0-6 0 0,-2-4 0 16,-1-5 0-16,-1 1 0 0,-4-2 0 0,-1-1 0 15,-3 1 0-15,-3-1 0 0,-3 1 0 0,-1 2 0 16,-4 3 0-16,-3 0 0 0,-2 2 0 16,1 3 0-16,-5 0 0 0,9 17 0 0,-16-29 0 15,16 29-19-15,-14-20-52 0,14 20-30 0,0 0-68 0,0 0-270 16,0 0-169-16,0 0 42 0,-5 23 493 15</inkml:trace>
  <inkml:trace contextRef="#ctx0" brushRef="#br3" timeOffset="105552.7209">22740 11773 1530 0,'-22'-22'124'0,"22"22"-74"15,0 0-16-15,-17-1-9 0,17 1-10 16,-19 14-6-16,19-14-10 0,-29 31 3 0,10-9-3 16,-1 3 4-16,-1 5-4 0,-2 2 5 0,-3 4-7 15,3 0 8-15,-2 2 8 0,2-1-24 0,1 1 24 16,-1-3-26-16,4 0 2 0,1-5-1 0,3-2-18 15,2-9-8-15,7 2-21 0,6-21-17 0,-7 22-42 16,7-22-43-16,0 0-57 0,0 0-126 16,-4-26-113-16,4 26 185 0,12-44 272 0</inkml:trace>
  <inkml:trace contextRef="#ctx0" brushRef="#br3" timeOffset="105724.8033">22421 11849 1366 0,'-19'-19'209'0,"19"19"-74"0,0 0-31 0,0 0-25 16,0 0-20-16,0 0-20 0,0 0-17 15,0 0-9-15,-12 17-4 0,12-17-1 16,10 33-4-16,-3-14-4 0,4 0 0 0,1 1 0 16,3-2 0-16,2-1 0 0,4-2 0 0,5-1 0 15,3-2-3-15,4-5-16 0,2 2-16 0,1-6-9 16,4 4-23-16,-7-7-17 0,8 10-41 0,-17-20-126 16,19 14-309-16,-10-1-13 0,-9-8 288 0</inkml:trace>
  <inkml:trace contextRef="#ctx0" brushRef="#br3" timeOffset="105916.0427">22983 11743 1608 0,'-22'-16'96'0,"22"16"-48"0,-25-11-2 0,25 11-4 16,-18 4-8-16,18-4-14 0,-19 16-9 0,19-16-9 15,-17 31 3-15,10-8-6 0,1 4 3 16,1 2-4-16,1 2 3 0,0 2-4 0,0 1 5 15,0 1-15-15,1-3-1 0,4 1-6 0,-2-6-38 16,7 3 6-16,-5-11-51 0,12 10-30 0,-13-29-71 16,19 29-164-16,-19-29-133 0,19 9 57 0,0 1 444 15</inkml:trace>
  <inkml:trace contextRef="#ctx0" brushRef="#br3" timeOffset="106072.2691">22961 11452 1366 0,'0'0'160'0,"-24"-22"-95"0,24 22-3 16,0 0-15-16,-17-9-22 0,17 9-30 0,0 0-21 15,0 0-7-15,0 0-46 0,24 28-77 16,-24-28-267-16,27 11-130 0,1 2 104 0</inkml:trace>
  <inkml:trace contextRef="#ctx0" brushRef="#br3" timeOffset="106494.1847">23416 11705 1419 0,'0'0'146'0,"-45"14"-70"0,25-2-3 0,-8-5-14 15,7 8-5-15,-5-1-8 0,4 7 1 0,-2 1-8 16,3 4 0-16,0 1-12 0,4 3-5 0,0-1-22 15,3 1 0-15,4-3 0 0,3-3 0 16,5-3 0-16,2-21 0 0,6 26 0 16,-6-26 0-16,22 15 0 0,-4-12 0 0,0-5 0 15,5-5 0-15,4-9 0 0,3-6 0 0,3-7 0 16,1-4 0-16,2-4 0 0,-2-3 0 0,1-3 0 16,-2-1 0-16,-2-3 0 0,-3 0 0 0,-2-1 0 15,-3 0 0-15,-2 1 0 0,-3 0 0 0,-2 0 0 16,-4-1 0-16,-4 4 0 0,-2 0 0 15,-2 5 0-15,-3 4 0 0,-1 8 0 0,-1 7 0 16,1 20 0-16,0 0 0 0,0 0 0 16,0 0 0-16,0 0 0 0,-23 26 0 0,13 5 0 0,-2 8 0 15,-2 9 0-15,-4 4 0 0,3 5 0 0,-4 6 0 16,1 1 0-16,1 0 0 0,0 1 0 16,3-7 0-16,5-2 0 0,2-8-36 0,8 1-49 15,-3-14-21-15,15 11-50 0,-18-27-99 16,28 7-327-16,-9-5 36 0,-14-21 266 0</inkml:trace>
  <inkml:trace contextRef="#ctx0" brushRef="#br3" timeOffset="106869.1655">23644 11737 1322 0,'-21'13'306'0,"19"4"-236"15,2-17-27-15,-7 27-1 0,7-27-12 0,7 30 3 16,-7-30-7-16,14 24-1 0,-14-24-3 0,29 16-1 16,-8-14-2-16,2 1 1 0,3-4-3 0,2-4-1 15,2-4-1-15,-1 0-5 0,0-6 0 16,-1 1-10-16,-2-3 0 0,-4 0 0 0,-2 0 0 16,-20 17 0-16,27-32 0 0,-18 15 0 0,-9 17 0 15,7-32 0-15,-7 32 0 0,-4-32 0 0,4 32 0 16,-14-28 0-16,14 28 0 0,-28-24 0 0,10 15 0 15,-3 1 0-15,-2 7 0 0,-3 5 0 0,-2 4 0 16,-2 7 0-16,-4 4 0 0,2 5 0 16,2 7 0-16,-2 4 0 0,2 2 0 15,1 4 0-15,2 2 0 0,4 1 0 0,6 1 0 16,3 0 0-16,7-3 0 0,5-6 0 0,5-5 0 16,3-5 0-16,8-4 0 0,0-4 0 0,6-2 0 15,2-8 0-15,6 2 0 0,1-10-53 0,10 2-12 16,-3-11-44-16,17 14-90 0,-23-10-314 0,14-6-106 15,-4-1 131-15</inkml:trace>
  <inkml:trace contextRef="#ctx0" brushRef="#br3" timeOffset="107572.4298">17710 12563 1421 0,'-33'-7'35'0,"15"10"-29"0,-1 5-5 15,-4 1 1-15,-4 7-3 0,-1 5 6 0,-6 5 28 16,2 10-23-16,-4 3 39 0,5 12-20 0,-4 1 2 15,5 11 16-15,-2 2-13 0,5 9 13 16,2 0-15-16,8 1 13 0,3-8-8 0,9-1-26 16,8-11 9-16,8-4-28 0,7-6 3 0,9-9 2 15,6-2-18-15,2-10-12 0,14 4-53 0,-7-15-21 16,20 14-74-16,-19-17-275 0,10-8-89 0,10 3 97 16</inkml:trace>
  <inkml:trace contextRef="#ctx0" brushRef="#br3" timeOffset="108384.9809">18171 13125 636 0,'0'0'93'16,"-6"-17"-17"-16,6 17 11 0,0 0-1 0,-9-20-6 16,9 20-14-16,0 0-6 0,-24-20 1 0,24 20 1 15,-23-6 0-15,23 6-8 0,-27-1-3 16,27 1-6-16,-28 4-7 0,28-4 0 0,-31 8-4 15,31-8 1-15,-33 14-1 0,33-14-1 16,-32 21-6-16,32-21-1 0,-29 28-4 0,17-11-1 16,-1 1-5-16,3 2-1 0,0-1-8 0,4 0 1 15,2 3-7-15,3-1 4 0,1 0 6 0,1 2-28 16,2 0 29-16,-2 2-25 0,3-5 15 0,3-2 5 16,-7-18-3-16,19 26 0 0,-19-26-2 0,28 13 3 15,-28-13-2-15,34-4 4 0,-13-7 3 0,1-3 2 16,2-8 4-16,2-7-6 0,2-5-7 15,1-3 17-15,0-6-23 0,2 1 20 0,-5 2-11 16,1 2-8-16,-4 2 6 0,-2 6-7 16,-2 1 6-16,-3 4-4 0,-2 5 3 0,-14 20-3 15,17-20 1-15,-17 20-1 0,0 0 1 0,0 0-1 16,0 0 1-16,3 18 1 0,-4 3-3 0,-1 4 4 16,-2 8-5-16,-1-1 4 0,-2 5-8 0,-1-1 4 15,1 1-9-15,2 0 2 0,3-2-1 16,2-3-30-16,4-3 9 0,-1-7-42 0,13 2-22 15,-16-24-65-15,45 24-177 0,-18-21-221 0,4-12 10 16,9 7 447-16</inkml:trace>
  <inkml:trace contextRef="#ctx0" brushRef="#br3" timeOffset="109181.912">19371 12917 994 0,'-20'-13'95'15,"20"13"-20"-15,-25-1 4 0,25 1 2 0,-29 5-11 16,29-5-17-16,-36 15-13 0,15-1-5 16,-6-2-5-16,3 8 5 0,-5 0-2 0,4 5 8 15,-5-3-3-15,6 6 3 0,-2-7-12 16,4 5 1-16,2-6-10 0,5 0-3 0,2-3-9 15,13-17-1-15,-11 21-7 0,11-21-1 0,0 0-2 16,0 0 1-16,23 15 1 0,-23-15 1 0,30 0 1 16,-10-5 0-16,2-2 0 0,2-3 0 0,1-2 2 15,2 0-3-15,0 0 3 0,0 1-3 0,-3 4 2 16,-1 2-2-16,-5 2-1 0,-18 3 1 16,28 3 0-16,-28-3 2 0,0 0-1 0,20 17 3 15,-20-17-4-15,-1 29 4 0,-3-10-5 0,-5 4 4 16,-3 0-6-16,-2 1 4 0,-5 2-6 15,-1 0-16-15,-2 1 26 0,1-2-26 0,1-2 26 16,0-3-10-16,4-2-9 0,16-18-5 0,-22 23-15 16,22-23-28-16,0 0-53 0,0 0-57 0,0 0-65 15,0 0-87-15,5-18-166 0,18 13 134 16,-14-24 356-16</inkml:trace>
  <inkml:trace contextRef="#ctx0" brushRef="#br3" timeOffset="109541.2104">19641 12996 1300 0,'-26'1'107'0,"9"11"-53"0,-9-6 1 0,26-6 7 16,-39 26-8-16,23-9-6 0,-4-3-11 0,4 5-1 16,-4 1-5-16,6 3 0 0,-1-1-7 0,5 2 0 15,2-1-6-15,4 1 1 0,3-2-8 0,5-1 2 16,1 0-4-16,2-2-20 0,4-2 26 0,-11-17-27 15,29 29 26-15,-10-19-7 0,3-3-3 16,0-4 1-16,5-3-1 0,-1-4 1 0,2-4 1 16,0-2-1-16,-2-6-10 0,0-2 23 0,-4-3-26 15,-2-3 24-15,-3-1-12 0,-1-1-5 0,-4 2 4 16,-2 0-4-16,-4 1 5 0,-5 3-4 16,-1 0 3-16,-3 2-2 0,-2 0 2 0,-1 1-3 15,-3 0-1-15,9 17-8 0,-17-30-7 0,17 30-9 16,-22-26-8-16,22 26-8 0,-20-18-4 15,20 18-5-15,0 0-6 0,-22-11-14 0,22 11-33 16,0 0-65-16,0 0-86 0,2 19-195 0,-2-19-34 16,23 4 275-16</inkml:trace>
  <inkml:trace contextRef="#ctx0" brushRef="#br3" timeOffset="109749.5288">20230 12498 1184 0,'-19'9'224'0,"3"15"-139"0,-10-3-21 0,9 9 8 15,-8-2-15-15,8 10-22 0,-5-3 17 0,3 8-33 16,0-3 19-16,3 4-16 0,0-2-20 16,5 0 7-16,0-1-12 0,3 2 5 0,6-2-10 15,-3-4 0-15,8 1-22 0,1-10-6 0,8 6-34 16,-5-14-22-16,15 14-64 0,-22-34-81 0,33 19-266 15,-9-4-13-15,-6-18 311 0</inkml:trace>
  <inkml:trace contextRef="#ctx0" brushRef="#br3" timeOffset="110129.7497">20355 12908 1382 0,'0'0'134'16,"-18"9"-69"-16,18-9-6 0,-19 15-13 0,19-15-9 15,-19 25-9-15,12-7 2 0,-3 2-5 0,5 1 3 16,-2 1-7-16,5 0 3 0,-2-1-7 16,4-2 2-16,1-1-8 0,2-1 0 0,-3-17-7 15,12 28 1-15,-12-28-2 0,17 19-1 0,-17-19 1 16,23 10-2-16,-23-10 0 0,28-3 0 0,-28 3 1 16,30-13 0-16,-13 1 1 0,2 0-3 0,-2-1 2 15,0-1-2-15,0 2 1 0,-17 12-1 0,24-24 0 16,-24 24-2-16,17-24 4 0,-17 24-2 15,9-21 2-15,-9 21-1 0,4-18 2 16,-4 18-3-16,3-17 1 0,-3 17-1 0,0 0 1 0,0 0 0 16,-3-18 1-16,3 18-1 0,0 0 1 15,0 0 0-15,0 0-3 0,0 0-3 0,0 0-2 16,2 18 0-16,-2-18-4 0,5 26 2 0,-3-7-9 16,-1-2-4-16,2 5-14 0,-3-4-7 0,3 7-21 15,-5-5-15-15,12 10-37 0,-10-30-44 16,12 43-87-16,-11-20-283 0,-1-23 57 0,22 32 302 15</inkml:trace>
  <inkml:trace contextRef="#ctx0" brushRef="#br3" timeOffset="110811.3407">21045 12554 1197 0,'0'0'139'0,"-16"-24"-48"0,16 24-13 15,0 0-14-15,-21-1-14 0,21 1-15 0,-17 5-12 16,17-5-5-16,-18 14 4 0,18-14-1 16,-18 27 6-16,7-10-2 0,5 6 3 0,-3 4-7 15,3 3-11-15,-1 1 25 0,3 6-25 0,-1-2 23 16,2 3-10-16,-2 1-12 0,0-2 5 0,0 1-8 15,1 1 7-15,1-2-9 0,-1-2 7 0,1-2-5 16,-1-5 1-16,0-4-6 0,3-1 2 16,0-5-6-16,1-1 4 0,0-17-5 0,3 22 3 15,-3-22-3-15,0 0 0 0,0 0 0 0,0 0 1 16,0 0-1-16,20 7 2 0,-20-7 0 0,0 0 0 16,16-19 2-16,-16 19-2 0,11-27 1 15,-4 10-2-15,0 0 2 0,1 0-2 0,-8 17 3 16,15-31-3-16,-15 31 2 0,14-29-1 0,-14 29 0 15,14-24-1-15,-14 24 2 0,16-17-5 16,-16 17 2-16,20-14-4 0,-20 14-2 0,19-5 1 16,-19 5 0-16,23 9 1 0,-23-9-1 0,24 21 1 15,-24-21-3-15,26 29 3 0,-14-11-5 0,-1-1 4 16,-1 2-3-16,-3 0 6 0,-1 2-2 0,-1-2 5 16,-2 1-2-16,-3-4 5 0,0-16-2 0,-7 31 3 15,7-31 0-15,-17 26 5 0,17-26-1 16,-26 20 3-16,6-13-3 0,0-1-2 0,-4-4-4 15,1-2-2-15,-1-1 0 0,1-4-4 0,-1-1-3 16,0-3-5-16,4-2-12 0,0-6-15 0,20 17-15 16,-29-38-25-16,29 38-36 0,-14-48-83 15,27 27-222-15,-7-5-133 0,-1-9 97 0,17 12 457 16</inkml:trace>
  <inkml:trace contextRef="#ctx0" brushRef="#br3" timeOffset="111256.5663">21430 12505 1479 0,'23'-9'131'16,"-23"9"-68"-16,0 0-27 0,0 0-16 15,0 0-7-15,-21 16-11 0,21-16 7 0,-20 34 1 16,10-9 10-16,-3 3-4 0,2 6 3 16,0 4 11-16,1 4-24 0,2 1 23 0,1 3-25 15,-3 0-1-15,1 0 6 0,0 3-12 0,0-2 8 16,2-1-10-16,-1-3 4 0,4-2-14 0,-1-3 3 16,2-2-16-16,1-6-3 0,5 2-28 0,-3-13-20 15,14 9-40-15,-14-28-87 0,24 24-137 0,-7-15-176 16,-17-9 36-16,40-3 483 0</inkml:trace>
  <inkml:trace contextRef="#ctx0" brushRef="#br3" timeOffset="111615.9792">21485 13016 1599 0,'0'0'77'15,"-18"22"-48"-15,18-22 1 0,0 0-3 16,-10 24-3-16,10-24-8 0,0 0-2 0,13 22-5 15,-13-22 2-15,28 11-2 0,-8-9 1 0,3-3 2 16,5-1 1-16,1-5 1 0,0-1-3 0,0-3 0 16,1 1-4-16,-5-3 0 0,0 3-4 0,-5-4 1 15,-20 14-4-15,27-19 3 0,-27 19 2 0,12-17 9 16,-12 17 3-16,0 0 2 0,-5-23-2 16,5 23-7-16,-17-18-6 0,17 18-2 15,-25-16-4-15,25 16-1 0,-36-12-3 0,17 7-2 16,-3 2-1-16,0 3 3 0,-1 1 2 0,-2 4 3 15,0 2 2-15,0 4 1 0,-1 3 3 0,2 2 1 16,1 6 2-16,2 3-3 0,3 2 3 0,2 3-6 16,4-1 4-16,1 0-6 0,5 0 4 0,3 1-5 15,5-2 3-15,5-4-4 0,5-2 1 16,5-4-6-16,6-4-2 0,6-4-9 0,3-5-5 16,7-2-16-16,0-8-13 0,9 1-13 0,-1-10-16 15,13 10-60-15,-12-24-122 0,14 9-293 16,2 1-9-16,-8-12 351 0</inkml:trace>
  <inkml:trace contextRef="#ctx0" brushRef="#br3" timeOffset="112428.5058">22497 12516 1219 0,'0'0'89'0,"-9"-20"-25"15,9 20-6-15,0 0 2 0,0 0 7 0,-7-18-2 16,7 18-6-16,0 0-12 0,0 0-17 0,0 0-13 16,-10 22-8-16,10-22 0 0,-12 39 9 0,6-11-2 15,0 4 10-15,1 1-9 0,1 4-6 0,0 2 18 16,1 2-26-16,1 3 19 0,-3 0-10 16,0 2-9-16,1 3 6 0,-1-2-7 0,2 1 6 15,-1-4-9-15,1-3 8 0,0-6-5 0,2-3 6 16,-2-5-5-16,1-5 1 0,2-4-5 15,0-18 3-15,2 23-4 0,-2-23 4 0,0 0-4 16,0 0 1-16,0 0 0 0,0 0 1 0,0 0 1 16,0 0 1-16,20-20 3 0,-20 20-2 0,15-38 2 15,-8 13-5-15,1-2 3 0,0 1-5 16,0-1 5-16,-2 2-5 0,0 0 4 0,0 1-5 16,2 1 4-16,-2 0-2 0,1 3 2 0,3 3-2 15,-10 17 1-15,20-23-4 0,-20 23 2 0,22-11-4 16,-22 11 2-16,25 0 0 0,-25 0 0 0,25 14 2 15,-25-14 0-15,29 27 3 0,-13-9-3 16,0 3 2-16,0 2-2 0,-3 0 3 0,1 0-3 0,-3-3 3 16,-2 2-4-16,-1 0 4 15,-2 1-4-15,-3-2 6 0,-2 2-4 0,-1-3 5 16,-4 0-4-16,-4 0 6 0,-3 0-3 0,-3 2-13 16,-7-1 24-16,-2-2-27 0,-5-1 24 0,-1-2-8 15,-2-3-5-15,0-3 1 0,0-4-1 0,3-4-2 16,3-3-1-16,2-5-6 0,3-1-6 0,0-5-11 15,20 12-5-15,-28-35 9 0,22 14-34 16,-2-7 21-16,13 6-49 0,-4-14-28 0,19 18-67 16,-15-22-85-16,17 11-238 0,2 11 20 0,-8-12 352 15</inkml:trace>
  <inkml:trace contextRef="#ctx0" brushRef="#br3" timeOffset="112897.2678">23100 12969 1041 0,'-18'-31'247'0,"18"31"-180"0,-25-15-22 16,25 15 9-16,-24-12 10 0,24 12-3 0,-24-8 0 15,24 8-5-15,-29-3-5 0,29 3-2 16,-32 8-6-16,32-8-3 0,-32 17-5 15,15-3-2-15,-1 2-7 0,-1 6 3 0,-3 2-7 16,1 1 1-16,-1 4-23 0,3-2 0 0,2-1 0 16,2 2 0-16,1-2 0 0,4-1 0 0,4-1 0 15,1-3 0-15,5-3 0 0,4-1 0 0,-4-17 0 16,17 26 0-16,-17-26 0 0,32 17 0 16,-10-14 0-16,3-3 0 0,1-8 0 0,4-2 0 15,-1-6 0-15,0-2 0 0,1-4 0 0,0-2 0 16,-4-3 0-16,0 1 0 0,-3 0 0 0,-4 0 0 15,-2 1 0-15,-2 2 0 0,-2-1 0 16,-2 1 0-16,-2 1 0 0,-1 3 0 0,-8 19 0 0,6-26 0 16,-6 26 0-16,0 0 0 0,0 0 0 15,0 0 0-15,0 0 0 0,0 0 0 16,0 0 0-16,0 0-12 0,-9 31-4 0,4-6 5 16,2 2 1-16,0 0 4 0,2 0-9 0,-1-2-1 15,4 1-14-15,0-5-7 0,8 2-18 0,-10-23-10 16,29 32-33-16,-29-32-31 0,42 17-53 0,-42-17-45 15,52-1-95-15,-15 4-151 0,-11-20 131 0,20 18 342 16</inkml:trace>
  <inkml:trace contextRef="#ctx0" brushRef="#br3" timeOffset="113256.676">23700 12839 1341 0,'-26'-10'324'0,"7"21"-228"0,-9-9-35 0,6 8-5 15,-3-4-15-15,5 4-6 0,-2-2-11 16,1 1-1-16,-1-1-6 0,5 2 0 0,0-3-8 16,17-7-6-16,-25 17-3 0,25-17 0 0,-19 17 0 15,19-17 0-15,0 0 0 0,-7 20 0 0,7-20 0 16,0 0 0-16,12 25 0 0,-12-25 0 0,19 18 0 16,-19-18 0-16,28 17 0 0,-11-11 0 0,0 0 0 15,1-1 0-15,0-2 0 0,0 2 0 0,-1-1 0 16,0 1 0-16,-17-5 0 15,31 12-5-15,-31-12-4 0,22 14 2 0,-22-14 7 16,0 0 0-16,14 24 1 0,-14-24 2 0,3 21-2 16,-3-21 2-16,-4 24-4 0,4-24 3 0,-10 28-3 15,10-28 2-15,-19 27 0 0,19-27 0 0,-28 24-3 16,11-12 3-16,17-12-6 0,-31 17-3 0,31-17-9 16,-26 9-6-16,26-9-16 0,-17 2-16 0,17-2-31 15,0 0-40-15,0 0-81 0,-8-33-102 16,8 33-225-16,19-28 17 0,-15 0 408 0</inkml:trace>
  <inkml:trace contextRef="#ctx0" brushRef="#br3" timeOffset="113662.9251">23832 13044 1603 0,'-17'11'108'0,"17"-11"-64"15,0 0-20-15,0 0-6 0,0 0-1 0,17 3 8 16,-17-3 6-16,21-9-2 0,-21 9-4 0,28-16-9 16,-11 4-5-16,1 1-4 0,0-1-1 0,1 0 0 15,-2 1 1-15,-17 11-2 0,31-21 6 16,-31 21-3-16,26-23 2 0,-26 23-1 0,16-23-1 16,-16 23-1-16,9-23 2 0,-9 23-6 15,3-27-3-15,-3 27 0 0,-8-24 0 0,8 24 0 16,-19-24 0-16,19 24 0 0,-27-21 0 0,27 21 0 15,-33-14 0-15,16 11 0 0,-1 2 0 0,-1 3 0 16,-1 6 0-16,1 1 0 0,0 6 0 0,2 3 0 16,0 4 0-16,2 1 0 0,1 3 0 15,0 2 0-15,4 1 0 0,1 4 0 0,5-1 0 16,1 0 0-16,3-3 0 0,4-5 0 0,3-5 0 16,4-2 0-16,-11-17 0 0,34 23 0 0,-12-15 0 15,2-5 0-15,3-4 0 0,3-5 0 0,4-4-6 16,1-5-35-16,6 0-17 0,-6-10-29 0,11 9-39 15,-15-22-76-15,20 25-112 16,-16-13-251-16,-1-10 46 0,9 18 391 0</inkml:trace>
  <inkml:trace contextRef="#ctx0" brushRef="#br3" timeOffset="114053.5455">24109 12109 1524 0,'0'0'131'15,"0"0"-100"-15,0 0-7 0,0 0 1 0,26 17 11 16,-8-9 4-16,9 2 3 0,-2 3-8 0,6 2-2 16,-1 2-8-16,2 5 0 0,-2 2-9 0,-3 4 4 15,-3 2-10-15,1 7 2 0,-6 0-5 0,2 4 3 16,-7 3-10-16,-1 2 0 16,-5 2 0-16,-3 4 0 0,-5 1 0 0,-2 4 0 15,-6-1 0-15,-3 1 0 0,-3 1 0 0,-5-2 0 16,-2 2 0-16,-3-1 0 0,0-2 0 0,2-6 0 15,-3-4 0-15,-1-5 0 0,3-5-7 0,-2-5-41 16,5-4 4-16,-3-11-52 0,13 5-30 0,-12-28-132 16,22 8-363-16,-17-2 54 0,10-16 288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13:48.8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693 14038 722 0,'0'0'109'0,"0"0"-38"0,0 0-15 16,0 0-6-16,0 0 8 0,0 0 7 0,0 0 1 15,0 0-7-15,0 0-8 0,0 0-11 16,0 0-9-16,0 0-6 0,0 0-3 0,0 0-2 0,0 0-3 15,0 0 1-15,0 0 0 0,0 0 5 0,0 0 2 16,0 0 0-16,0 0 0 0,0 0-3 0,0 0-7 16,0 0-5-16,0 0-6 0,0 0-5 0,0 0 1 15,0 0 2-15,0 0-3 0,7 28 5 0,-3-2-7 16,1 1 6-16,-3 8-4 0,-1 1 5 0,-1 1-7 16,-1 4 7-16,1-1-10 0,-2 1 10 15,1 2-10-15,-1-4 8 0,2 3-15 0,0-6 3 16,2-1-3-16,-4-6-37 0,7 0 17 0,-7-12-52 15,10 7-19-15,-8-24-43 0,9 23-96 0,-9-23-132 16,0 0-83-16,12 17 341 0</inkml:trace>
  <inkml:trace contextRef="#ctx0" brushRef="#br0" timeOffset="250.0037">309 14030 1471 0,'-17'12'50'0,"17"-12"-7"0,-25 13-14 16,25-13-5-16,0 0-1 0,0 0-5 15,0 0-4-15,0 0-8 0,0 0 2 0,0 0 4 16,0 0 2-16,23 8-2 0,-4-10 1 16,3-1-7-16,3-3 2 0,5-3-3 0,5 0-3 15,5-4 2-15,1-1-11 0,2-1-3 0,0-2-14 16,5 7-25-16,-6-4 14 0,8 11-33 0,-12-7-1 15,11 15-27-15,-18-11-52 0,15 20-70 0,-16-5-164 16,-4-1-87-16,12 19 283 0</inkml:trace>
  <inkml:trace contextRef="#ctx0" brushRef="#br0" timeOffset="642.2291">1391 14183 1061 0,'0'0'66'0,"0"0"-25"15,-26-10-3-15,26 10 13 0,-24-4 6 0,7 4-3 16,17 0-12-16,-32 13-16 0,14 2-2 0,-2-1-4 16,0 7 8-16,-2-1 3 0,5 8 7 0,-3-4-5 15,4 7 2-15,-1-5-13 0,5 6 4 16,1-2-11-16,4-1 0 0,3-1-6 0,2-2 1 15,4-4-7-15,4-2 1 0,-6-20 5 0,22 27-28 16,-5-18 31-16,1-3-31 0,4-5 22 0,3-3-5 16,2-7-13-16,3-4 32 0,2-5-33 15,1-4 33-15,0-5-14 0,-5-2-6 0,0-2 9 16,-5-1-9-16,-3 0 7 0,-1-1-7 0,-6 0 7 16,-2 1-8-16,-5-1 9 0,-2 2-7 0,-3 2 5 15,-2 2-9-15,-3 4 1 0,-2 3-9 16,0 3-3-16,-4 0-6 0,10 17-1 0,-19-20-3 15,19 20 1-15,-17-6-11 0,17 6-17 0,0 0-14 16,-6 21-48-16,6-21-42 0,0 26-51 0,-4-9-81 16,4-17-150-16,12 50 209 0,-12-50 231 0</inkml:trace>
  <inkml:trace contextRef="#ctx0" brushRef="#br0" timeOffset="1067.2879">2151 14169 839 0,'-21'-4'147'0,"21"4"-41"16,-39 4-15-16,21 3-8 0,-9-4-6 0,6 8-11 15,-9-4-8-15,6 11-3 0,-8-5-8 0,8 8-1 16,-3-3-13-16,5 5-1 0,1-1-11 0,2 3 4 15,4-2-10-15,2 2 2 0,2 0-7 0,7-1 0 16,2 0-7-16,6-2 4 0,2-5-6 16,-6-17 3-16,24 26-1 0,-5-20 0 15,3-2-3-15,4-6 0 0,7-8 3 0,5-6 1 16,3-9 7-16,1-8-5 0,1-8 6 0,1-6-8 16,0-8 11-16,0-3-8 0,1-6 14 0,0-1-13 15,-3-3-6-15,0 3 13 0,-8 1-19 0,-8 5 14 16,-4 4-4-16,-8 7-9 0,-6 5 6 0,-4 7-4 15,-7 5 8-15,-3 4-8 0,-2 8 3 16,8 19-6-16,-20-22 0 0,20 22 0 0,-22 1-1 16,22-1 4-16,-26 32-5 0,10-2 4 0,1 10-6 15,-1 7 9-15,3 6-10 0,-2 4 10 16,6 2-1-16,-1 1-25 0,6-1 12 0,2-5-33 0,7 2-14 16,-4-13-24-16,17 12-63 0,-15-25-58 15,26 17-86-15,-16-18-100 0,6-8-70 0,17 13 300 16</inkml:trace>
  <inkml:trace contextRef="#ctx0" brushRef="#br0" timeOffset="1465.5144">2898 14001 1042 0,'-29'-21'96'15,"29"21"3"-15,-24-13-8 0,24 13-23 16,-24-1 5-16,24 1-37 0,-27 11 3 0,27-11-4 15,-31 25-8-15,17-7 3 0,-4 0-4 16,6 5 3-16,-4-1-8 0,5 6 3 0,-2 0-10 16,2 2 6-16,0-1-6 0,2 2 6 0,2-2-9 15,4-2 2-15,1-5-11 0,4-4 3 0,-2-18-5 16,12 27 2-16,-12-27-3 0,20 15 1 16,-20-15-1-16,27 8 1 0,-27-8 0 0,37-4 0 0,-16-3 0 0,4-5-2 15,2-5 5-15,-1-5-5 0,2-5 5 0,1-1-5 16,-2-2 4-16,0 0-4 0,-4 2 5 0,-3 0-6 15,-6 3 7-15,-3 2-6 0,-2 4 4 0,-3 1-2 16,-6 18 2-16,5-26-1 0,-5 26 2 16,-4-17-2-16,4 17 1 0,0 0 0 15,0 0-2-15,0 0 0 0,-18 7-3 0,18-7-4 16,-11 28-3-16,3-7-1 0,4 3-7 0,-3 0 1 16,4 3-13-16,-2-3-5 0,6 4-26 0,-7-6-19 15,15 9-36-15,-9-31-31 0,8 45-35 0,-8-45-1 16,18 35 4-16,-18-35-16 0,25 16-92 0,5 4-1 15,-30-20 288-15</inkml:trace>
  <inkml:trace contextRef="#ctx0" brushRef="#br0" timeOffset="1968.466">3399 14026 1135 0,'0'0'107'16,"-21"17"-44"-16,21-17-22 0,-21 28-4 15,8-11-9-15,3 4-2 0,-2-1-5 0,4 3 5 16,-2-1-3-16,4 3 8 0,-3-2-7 0,7 1 3 16,-1-7-8-16,5 0-2 0,-2-17-10 0,7 20-3 15,-7-20-4-15,0 0-2 0,22 9 2 16,-22-9 1-16,24-11 5 0,-7 1 3 0,3-9 6 16,2-2-1-16,2-7 9 0,1 1-6 0,1-2 6 15,-2 3-9-15,-2-3 0 0,0 3-8 16,-5 3 3-16,-1 3-3 0,-16 20 0 0,23-29-4 15,-23 29 0-15,0 0-3 0,0 0 4 0,0 0-3 16,0 0 0-16,0 0 0 0,7 19-10 0,-13 6 4 16,-1 10-8-16,-4 5 7 0,0 6-7 0,-2 5 14 15,2 7-24-15,-4 0 5 0,5 7-12 0,-3-3 16 16,1 3 16-16,0 0-12 0,0-6 24 16,3-4-21-16,1-6 5 0,1-6 14 0,3-4-12 15,0-6 8-15,3-7-5 0,0-4 4 0,1-22 2 16,0 23 6-16,0-23-1 0,0 0-2 15,0 0 0-15,0 0-6 0,2-29 1 0,0 6-2 16,2-10 3-16,0-3-9 0,-1-3 6 0,3-2-9 16,-1 1 9-16,0-1-9 0,0 1 12 0,0 2 11 15,-1-3-26-15,-1 1 27 0,1-5-29 16,1 1 6-16,1 2 9 0,1 0-11 0,3 5 5 16,-2 2-15-16,4 10-10 0,-4 1-25 0,-8 24-22 15,20-28-15-15,-1 29-56 0,-19-1-74 0,24-11-149 16,-3 15-139-16,-21-4 221 0</inkml:trace>
  <inkml:trace contextRef="#ctx0" brushRef="#br0" timeOffset="2343.4744">4060 13986 1075 0,'-9'-20'162'0,"9"20"-82"0,0 0 0 0,0 0-28 15,0 0 4-15,-20 17-5 0,20-17-11 16,-19 18-5-16,19-18-6 0,-23 24 1 0,23-24-7 16,-23 27 4-16,23-27-8 0,-19 26-1 0,19-26-9 15,-12 23-4-15,12-23-4 0,0 0-2 0,-1 22 1 16,1-22-2-16,0 0-1 0,17 21 3 15,-17-21-5-15,23 9 4 0,-23-9 0 0,34 8 2 16,-13-5 2-16,-1 1-2 0,1-1 1 0,0 2-1 16,-2 2-1-16,-2 2 2 0,-17-9-4 0,27 18 4 15,-27-18-4-15,17 22 5 0,-17-22-2 0,9 26-2 16,-9-26-3-16,-5 30 3 0,5-30-5 16,-12 31-1-16,12-31-8 0,-21 27-4 0,21-27-12 0,-24 15-7 15,24-15-26-15,-22 0-40 16,22 0-79-16,0 0-138 0,-23-29-207 0,23 29 60 15,-9-47 468-15</inkml:trace>
  <inkml:trace contextRef="#ctx0" brushRef="#br0" timeOffset="2499.7106">3986 13621 1668 0,'-29'44'27'0,"3"2"-16"0,5-3-18 15,2-2 9-15,6-2-25 0,-2-8-15 16,12 5-43-16,3-36-134 0,-6 45-131 0,9-23-204 16,-3-22 103-16,22 34 447 0</inkml:trace>
  <inkml:trace contextRef="#ctx0" brushRef="#br0" timeOffset="3234.125">5104 13975 1363 0,'0'0'132'0,"0"0"-79"16,-20-16 7-16,20 16-24 0,-24-5-4 16,24 5-5-16,-30-1-29 0,11 2 11 0,0 4-20 15,-2 2 11-15,-1 1 3 0,0 6-4 0,1 0 5 16,-1 3 1-16,2 2 5 0,1-3-2 16,2 2 1-16,17-18-7 0,-23 27-1 0,23-27-7 15,-9 19 4-15,9-19-2 0,0 0 3 0,0 0 1 16,23 16 0-16,-23-16 0 0,32 1 0 0,-13-3 1 15,2-2 0-15,2-2 1 0,1 0-1 0,0 1 0 16,0 0 0-16,-1 3 1 0,-4 1-1 0,0 1 0 16,-19 0 0-16,25 9-1 0,-25-9 0 0,15 20-2 15,-15-20 6-15,5 30-2 16,-7-10 7-16,-4 2 0 0,-2 4 3 0,-4-2-5 16,-3 0 4-16,-1-1-10 0,2-2 6 0,0-4-5 15,14-17 0-15,-17 21-3 0,17-21-6 0,0 0-21 16,0 0-19-16,0 0-23 0,0 0-18 0,0 0-33 15,22-43-69-15,10 21-210 0,-4-3-114 0,-6-17 178 16</inkml:trace>
  <inkml:trace contextRef="#ctx0" brushRef="#br0" timeOffset="3780.9728">5371 13972 1347 0,'-32'11'91'0,"32"-11"-61"0,-19 17 11 15,19-17 7-15,0 0-4 0,-12 26-2 16,12-26-14-16,-6 18-5 0,6-18-7 0,-4 23-4 16,4-23-8-16,-1 34 6 0,1-14-3 0,0 1 3 15,0 2-2-15,0-1 4 0,0 0-7 0,-1 0 6 16,1-4-7-16,-1 0 3 0,1-18-3 0,1 27 4 16,-1-27-3-16,0 0 1 0,0 0-1 0,0 16 0 15,0-16 1-15,0 0 0 0,0 0-1 0,0 0 0 16,0 0-2-16,1-30-4 0,0 10 2 15,2-7-5-15,0-1 5 0,2-1-4 16,0 0 7-16,1 0-8 0,0-1 8 0,-1 0-5 16,1-1 5-16,0 0-6 0,0-2-11 0,2 3 24 15,0 0-23-15,3 2 23 0,1 4-8 0,-1 3-5 16,1 4 3-16,-12 17 1 0,26-23 4 0,-26 23-3 16,27-10 0-16,-27 10-4 0,22 1-1 0,-22-1 2 15,20 9 1-15,-20-9 2 0,17 21-3 16,-17-21 2-16,15 33-3 0,-10-15 6 0,-2 4-6 15,-1 1 5-15,-2 0 8 0,-3 2-25 0,-2 0 27 16,-2 1-26-16,-3-1 11 0,1 1 3 0,-4-2-3 16,1 0 4-16,-2-1-4 0,-1-1 5 0,1 1-8 15,-3-4 2-15,1 0-4 0,0 1 3 0,1-3 3 16,1 1 2-16,2 0-4 16,-1 0 4-16,4 0-8 0,-2 2 6 0,2 0-4 15,1 3 3-15,0 0 0 0,2 2 2 0,-1 3-3 16,0 0 4-16,-2 2-7 0,2 2-8 0,-2-1 25 15,-2 1-23-15,2-1 25 0,-2 1-12 0,1-1-9 16,0-2-1-16,2-1-15 0,-2-8-5 0,5 3-23 16,5-23-34-16,-2 32-79 0,2-32-126 0,0 0-276 15,0 0 39-15,13-18 415 0</inkml:trace>
  <inkml:trace contextRef="#ctx0" brushRef="#br0" timeOffset="4312.2317">5669 14210 1014 0,'0'0'78'0,"0"0"-41"15,0 0 6-15,0 0 13 0,0 0 8 0,33 4-3 16,-33-4-6-16,43-9-7 0,-20 0-1 15,8 4-3-15,-5-7-2 0,6 3-4 0,-4-5-1 16,3 3-9-16,-3-4-2 0,-1 2-7 0,-5-3-1 16,-2 2-2-16,-20 14 2 0,27-26-2 0,-27 26 5 15,10-20 1-15,-10 20 2 0,0-22 0 16,0 22-3-16,-12-24-6 0,12 24-6 0,-25-24-3 16,6 14-16-16,0 2 12 0,-5 1-6 0,0 4 24 15,0 2-11-15,-1 2 3 0,0 5-3 16,2 1-12-16,1 3 22 0,0 4-12 0,3 2 7 15,0 5-10-15,4 0-4 0,0 1 2 0,5 2-3 16,2 1 3-16,4-1-4 0,3-1 3 0,4-2-6 16,5-1 3-16,-8-20-10 0,28 30-3 0,-6-18-15 15,1-5-11-15,7 3-21 0,-4-12-26 0,14 10-45 16,-12-20-58-16,27 22-106 0,-15-14-253 16,5-7 50-16,11 12 399 0</inkml:trace>
  <inkml:trace contextRef="#ctx0" brushRef="#br0" timeOffset="4624.8037">6449 13991 939 0,'0'0'343'0,"0"0"-229"16,0 0-30-16,0 0-5 0,-20-17-11 0,20 17-11 15,0 0-17-15,-22 9-5 0,22-9-4 16,-26 9 4-16,9-3-3 0,17-6 1 0,-34 21-3 16,34-21 0-16,-33 29-11 0,16-11 0 15,1 2-11-15,3 0 5 0,-1 1-6 0,5-1 0 16,0-3-5-16,3 2-2 0,6-19-3 0,0 34 3 16,5-17-2-16,-5-17 0 0,19 32-5 0,-19-32-5 15,32 24-8-15,-13-17-6 0,7-1-10 0,2-7-7 16,7 1-17-16,-3-11-13 0,10 6-21 0,-11-15-20 15,16 12-30-15,-16-17-47 0,17 14-54 16,-14-8-104-16,-3-9-87 0,17 18 269 0</inkml:trace>
  <inkml:trace contextRef="#ctx0" brushRef="#br0" timeOffset="4796.6684">6848 13936 978 0,'0'0'291'0,"0"0"-204"0,-22 7-32 0,22-7-19 16,-17 20 7-16,10-1-24 0,-3-1 10 15,1 6 2-15,0 1-7 0,1 7 7 0,-1-2-14 16,1 3 6-16,1-2-10 0,1 4 4 0,1-2-12 16,1-2 3-16,4-2-18 0,0-6 4 0,4-3-8 15,-4-20-13-15,13 25-22 0,-13-25-40 0,25 11-70 16,-25-11-8-16,28-7-63 0,-28 7-209 0,22-27 32 16,7 16 298-16</inkml:trace>
  <inkml:trace contextRef="#ctx0" brushRef="#br0" timeOffset="4952.941">6865 13546 1544 0,'0'0'100'0,"-33"10"-65"16,33-10-17-16,-26 8-10 0,26-8-19 16,0 0-30-16,-18 4-86 0,32 13-160 0,-14-17-276 15,0 0 15-15,37 19 421 0</inkml:trace>
  <inkml:trace contextRef="#ctx0" brushRef="#br0" timeOffset="5252.5318">7676 13568 1043 0,'-26'-13'107'0,"7"9"-55"15,-7-9 6-15,8 5 3 0,-7-4-10 0,5 5-13 16,-5-5-3-16,1 5-1 0,-1-3 4 16,3 6-2-16,-5 0 1 0,9 6-4 0,-4 4-4 15,3 6 5-15,-3 3-11 0,4 6 6 0,-4 2-7 16,5 9-2-16,-2 3-5 0,2 6 2 16,0 1-9-16,3 3 8 0,0 2-13 0,5-1 6 15,-1 0 3-15,5-1-22 0,1-2 22 0,3-1-25 0,4-4 5 16,2-1-2-16,2-1-24 0,-1-8-14 0,6 6-50 15,-8-18-36-15,16 17-48 0,-20-33-116 16,20 18-144-16,-2 2-25 0,-18-20 340 0</inkml:trace>
  <inkml:trace contextRef="#ctx0" brushRef="#br0" timeOffset="5605.3193">7161 13975 1113 0,'0'0'389'0,"-29"-16"-243"0,29 16-65 16,0 0-16-16,0 0-24 0,0 0-22 0,0 0-8 16,0 0-7-16,0 0 2 0,12 20-1 0,-12-20 2 15,24 13-4-15,-24-13 1 0,34 10-2 0,-12-9 3 16,4-2-2-16,2-3-1 0,8-3-4 0,0-1-3 16,3-2-16-16,0 0 14 0,0 2-13 0,-4-1 30 15,-2 1-11-15,-2 1 14 0,-4 1-12 16,-1 1-1-16,-4 0 2 0,-3 3-2 0,-19 2 2 15,26-4-1-15,-26 4-3 0,0 0 2 0,0 0-1 16,0 0 4-16,0 0 7 0,6 18 4 16,-6-18 1-16,-9 24-12 0,9-24 24 0,-16 33-28 15,7-12 22-15,-2 0-13 0,1 3-7 0,-1 2 6 16,1-2-6-16,1 0 2 0,0-2-6 16,3-4 4-16,6-18-7 0,-5 29-2 0,5-29-8 15,3 22-5-15,-3-22-5 0,0 0-4 0,17 17-7 16,-17-17-11-16,21-5-14 0,-12-12-32 0,15 10-61 15,-18-27-121-15,10 6-285 0,7 5 45 0,-13-14 387 16</inkml:trace>
  <inkml:trace contextRef="#ctx0" brushRef="#br0" timeOffset="5749.7657">7615 13682 1522 0,'0'0'213'0,"-25"8"-116"0,25-8-28 15,-27 4-20-15,27-4-20 0,0 0-15 0,0 0-9 16,0 0-12-16,0 0-11 0,0 0-15 0,0 0-12 15,0 0-11-15,0 0-18 0,20 6-58 0,-20-6-128 16,37-18-324-16,-15 20 12 0,-22-2 356 16</inkml:trace>
  <inkml:trace contextRef="#ctx0" brushRef="#br0" timeOffset="6335.569">7941 13945 880 0,'26'6'180'0,"-26"-6"-55"0,23 11-17 16,-23-11-4-16,28 10-35 0,-28-10 2 0,26 12-24 16,-26-12 10-16,26 12-4 0,-26-12-16 0,19 10-7 15,-19-10-13-15,0 0-2 0,21 7-5 0,-21-7-1 16,0 0 3-16,0 0 3 0,0 0 3 0,0 0 5 16,0 0-2-16,0 0 2 0,0 0-2 15,0 0-6-15,0 0-3 0,0 0-6 0,0 0-3 16,-11-23-3-16,11 23 2 0,0 0-2 0,-13-18-13 15,13 18 11-15,0 0-13 0,0 0 14 16,-14-21 0-16,14 21 14 0,0 0-13 0,0 0 13 16,0 0-12-16,0 0 1 0,0 0 0 0,0 0-2 15,0 0 1-15,0 0-2 0,0 0 1 0,-17-13 1 16,17 13 2-16,0 0-13 0,0 0 12 16,0 0-1-16,0 0 0 0,0 0 15 0,0 0-12 15,0 0 2-15,0 0 0 0,-19-5 3 0,19 5 1 16,0 0-2-16,-24-1 0 0,24 1-8 0,-19 6 0 15,19-6 0-15,-22 11 0 0,22-11 0 0,-20 20 0 16,9-1 0-16,-3 2 0 0,3 5 0 0,-1 2 0 16,3 1 0-16,1-3 0 0,3 0 0 15,4-5 0-15,2-4 0 0,-1-17 0 16,15 27 0-16,-15-27 0 0,33 12 0 0,-5-13 0 16,7-10 0-16,9-4 0 0,8-10-28 0,10-3-50 15,-2-14-77-15,27 13-324 0,-15-14-152 0,4 4 26 16,-5 7 535-1</inkml:trace>
  <inkml:trace contextRef="#ctx0" brushRef="#br0" timeOffset="7026.4037">9072 14015 1091 0,'0'0'331'16,"-17"-4"-225"-16,17 4-38 0,0 0-14 0,0 0-14 16,0 0-10-16,0 0-12 0,0 0-7 0,0 0-4 15,0 0-4-15,0 0 2 0,0 0 2 0,0 0 5 16,21 0 3-16,-21 0 0 0,28-5-4 16,-28 5-4-16,32-6-1 0,-32 6-3 15,32-8 1-15,-32 8-1 0,26-6-2 0,-26 6-1 16,18-4 3-16,-18 4-1 0,0 0 2 0,0 0 3 15,0 0 3-15,0 0 1 0,0 0 0 0,0 0-2 16,5-20-4-16,-5 20-17 0,0 0 25 0,-15-23-26 16,15 23 26-16,-17-13-12 0,17 13 0 0,-19-11 3 15,19 11 2-15,-22-6 3 0,22 6 0 16,-22 0-1-16,22 0-3 0,-23 8-1 0,23-8-2 16,-26 21 0-16,26-21-12 0,-28 29 26 0,15-8-23 15,1-1 21-15,1 3-9 0,1 1-5 0,2 2 3 16,0-3-3-16,5-2 2 0,1 0-4 0,5-4 2 15,3 0-4-15,-6-17 2 0,21 23-5 16,-4-17-2-16,6-4-9 0,2-3-8 0,8-4-10 16,2-9-17-16,10 2-17 0,-2-14-35 15,14 12-47-15,-16-24-74 0,23 20-126 0,-6-7-155 16,-12-9 92-16,13 19 415 0</inkml:trace>
  <inkml:trace contextRef="#ctx0" brushRef="#br0" timeOffset="7729.5296">9641 13913 1051 0,'-18'21'157'16,"-12"-9"-44"-16,9 13-39 0,-10-8 6 0,11 9-26 15,-9-3-7-15,3 6-3 0,-2-1-18 0,4 1 1 16,-1-1-10-16,5 0 1 0,0-3-11 0,4-2 2 16,3-4-8-16,5-2 1 0,8-17-5 0,-11 21-4 15,11-21-10-15,0 0-11 0,0 0-11 0,0 0-4 16,17 2 0-16,-17-2-5 0,23-25-9 15,-13 1-26-15,11 6-24 0,-11-16-24 0,13 11 4 16,-11-10 19-16,5 8 43 0,-4-1 36 0,-4 2 50 16,-1 5 30-16,-10-2 39 0,2 21 35 0,-3-30 0 15,3 30 8-15,-10-19-14 0,10 19-33 0,0 0 5 16,0 0-30-16,-17-4-6 0,17 4-12 16,0 0-16-16,0 0-7 0,-9 24-8 0,9-24 1 15,2 30-7-15,1-13 3 0,3 1-5 16,3-1 0-16,-9-17-4 0,28 29 2 0,-7-16-4 15,3-5 2-15,3-2-4 0,4-4-4 0,5-2-8 16,-1-3-6-16,5-1-2 0,-1-3-2 0,3 0 4 16,0-3 3-16,2 2-1 0,-3-5-4 0,0 4-9 15,-2-6-9-15,-1 4 0 0,-7-6-4 0,2 4 12 16,-10-4 15-16,2 3-6 0,-25 14 19 16,29-28-24-16,-29 28 23 0,10-23 0 0,-10 23 30 15,-8-18 19-15,8 18 10 0,-20-11 2 0,20 11-4 16,-31-4-7-16,31 4-7 0,-36 0-5 15,19 4-4-15,-3-3-6 0,2 5 0 0,-1 0-4 16,0 4 2-16,0 1-5 0,2 3-12 0,-1 2 29 16,-1 5-27-16,1-1 30 0,0 5-9 0,0 2-9 15,3 1 4-15,1-1-7 0,3-2 0 16,3-3-8-16,3-3 1 0,4-2-8 0,1-17 3 16,7 25-3-16,-7-25 1 0,21 16 2 0,-21-16 0 15,32 7-1-15,-9-8 0 0,4-5 1 0,2-4-3 16,1-3 1-16,1-3 2 0,-2-2 1 0,-1 0-3 15,-3-1 3-15,-2 1-5 0,-3-2 4 0,-3 3-1 16,-17 17 1-16,28-29-1 0,-28 29-1 16,18-21 0-16,-18 21 2 0,0 0-1 15,0 0 3-15,0 0 1 0,0 0-1 0,0 0-1 16,0 0-2-16,0 0-1 0,0 0-3 0,0 0 1 16,-6 30-2-16,-1-11-1 0,-1 5-7 0,1-2-3 15,1 0-13-15,-1-4-5 0,7 1-13 0,0-19-15 16,5 32-27-16,-5-32-36 0,20 23-64 0,-20-23-67 15,25 1-170-15,-5 5-75 0,-20-6 268 16</inkml:trace>
  <inkml:trace contextRef="#ctx0" brushRef="#br0" timeOffset="8260.7648">10495 13985 1308 0,'-31'-16'208'0,"31"16"-113"0,0 0-26 0,-21 5-12 16,21-5-22-16,-17 8-8 0,17-8-10 15,-19 19-1-15,19-19-6 0,-18 31 4 0,10-13-7 16,-1 5 5-16,1 3-1 0,1 2 5 0,-1-2-5 16,2 2 5-16,0-4-7 0,1 0 2 0,3-1-7 15,2-2 2-15,0-4-5 0,0-17 1 0,3 24-2 16,-3-24 0-16,0 0-2 0,0 0 1 0,18 11-1 16,-18-11 1-16,22-16 1 0,-22 16-1 15,31-35 3-15,-12 11-4 0,-1-4 5 16,2 0-7-16,-2-1 6 0,-1 3-4 0,0 0 3 15,0 1-2-15,-3 2 3 0,-2 1-4 0,-3 4 4 16,-9 18-3-16,14-27 2 0,-14 27 0 0,0 0 1 16,0 0 1-16,0 0 6 0,0 0-2 0,0 0-2 15,0 0 0-15,0 0-6 0,-9 25 1 0,3-8-1 16,1 2 0-16,2 1-2 0,0 0 5 16,2-2-4-16,1-18 3 0,4 29-1 0,-4-29 1 15,12 21-2-15,-12-21 3 0,22 13-3 0,-22-13 4 16,33 5 0-16,-14-7-1 0,2-1 1 0,1-3-1 15,2-4 2-15,0-1-2 0,2-2 2 0,-2-2-3 16,0-1 3-16,0-1-5 0,-5 0 6 0,-1 0-5 16,-2-1 3-16,-3 1-3 0,1-3 3 0,-3 3-5 15,-11 17-9-15,18-31 22 16,-18 31-24-16,16-25 24 0,-16 25-11 0,0 0-2 16,0 0 1-16,0 0 0 0,0 0-1 0,0 0-1 15,0 0-3-15,0 0-14 0,0 0 22 0,10 29-26 16,-12-8 15-16,-3 1-17 0,1 3-10 0,-4-3-7 15,6 6-12-15,-4-9-10 0,11 8-17 0,-5-27-6 16,11 41-21-16,-11-41-12 0,25 33-33 16,-25-33-30-16,38 23-40 0,-17-11-109 0,-21-12-57 15,52 14 349-15</inkml:trace>
  <inkml:trace contextRef="#ctx0" brushRef="#br0" timeOffset="8854.524">11369 14107 938 0,'-24'-23'148'16,"24"23"-56"-16,0 0-4 0,0 0-17 0,0 0-30 15,0 0-16-15,-15 20-7 0,15-20 7 0,-6 20 0 16,6-20 4-16,-6 28-2 0,4-10 6 0,-4-1 3 16,3 5 4-16,-5-3-3 0,2 4 2 0,-4-3-11 15,4 3 2-15,-1-3-13 0,0 1-1 0,1-3-7 16,6-18-1-16,-4 29-5 0,4-29 3 15,-3 20-6-15,3-20-1 0,0 0-1 16,0 0-2-16,0 0-2 0,0 0-7 0,0 0 3 16,17-2-1-16,-17 2 4 0,14-24 1 0,-6 7-1 15,1-2-4-15,0-3 4 0,0-1-4 0,-1-3 8 16,-2 2-6-16,0-1 7 0,2 1-4 0,-3-1 7 16,-2 1-6-16,2-2 6 0,-2-1-5 15,0-2 8-15,2-1-5 0,0 1 5 0,0 2 10 16,2 4-28-16,0 4 29 0,-7 19-25 0,19-26 14 15,-19 26 3-15,19-10 0 0,-19 10-1 0,21-2 0 16,-21 2-1-16,23 5 0 0,-23-5-4 0,27 11 1 16,-27-11-4-16,29 16 4 0,-29-16-2 15,29 18-15-15,-29-18 32 0,28 22-33 0,-28-22 30 16,24 24-12-16,-24-24-3 0,17 25 4 16,-17-25 0-16,8 28-1 0,-8-28-3 0,-5 29 6 15,5-29-7-15,-15 30 4 0,15-30-3 0,-27 31 1 16,10-18-2-16,0 1 2 0,-2 0-2 0,-3-1 2 15,-2 1-2-15,-1-1 4 0,0-3 1 0,2 1 4 16,-2-1 4-16,5 0 4 0,0-2-1 0,3 1 3 16,17-9-5-16,-25 14-2 0,25-14-2 0,-20 21-1 15,20-21-3-15,-17 28 3 0,17-28-3 16,-14 35 2-16,8-14-6 0,-1 5 5 16,0 2-6-16,-1 4 6 0,-1 3-8 0,-1 3-9 15,-1 0 18-15,-1 0-28 0,3-2 16 0,-4-3-21 16,6 0-27-16,-5-13-33 0,16 14-103 0,-23-29-151 15,19-5-246-15,4 32 48 0,-4-32 499 0</inkml:trace>
  <inkml:trace contextRef="#ctx0" brushRef="#br0" timeOffset="9120.1515">12118 13281 1791 0,'-20'11'64'0,"4"7"-48"0,-5 5 22 15,1 8-26-15,-2 4 13 0,-3 5-8 0,1 4-12 16,-3 6 6-16,1 2-9 0,0 3 6 0,3 1-11 16,2 1 9-16,7-3-9 0,3-3 8 0,3 0 0 15,4-5-22-15,2-1 8 0,0-4-25 0,2-3-2 16,-3-4-2-16,6 0-14 0,-3-11-14 15,10 5-42-15,-10-28-67 0,23 33-153 0,-6-21-239 16,-17-12 40-16,30 13 486 0</inkml:trace>
  <inkml:trace contextRef="#ctx0" brushRef="#br0" timeOffset="9479.5496">12003 13994 1505 0,'-5'31'193'0,"5"-31"-129"0,0 0-22 16,0 0-16-16,-5 17-8 0,5-17-3 0,0 0 2 16,27-5 4-16,-10-1-3 0,2-5-4 0,3-2-3 15,4-2-1-15,-1 0-2 0,0-1-14 0,-2 0 25 16,-1-2-23-16,-2 1 19 0,1-1-10 16,-4 1-6-16,-17 17 2 0,23-30-1 15,-23 30 3-15,11-28-1 0,-11 28 3 0,-4-27-2 16,4 27 1-16,-19-23-4 0,19 23 2 0,-36-13-2 15,11 13 2-15,-2 7 1 0,-3 4 1 0,-3 7 4 16,-3 3-1-16,0 6 5 0,2 2-11 0,2 3-1 16,0 2 0-16,2 5 0 0,3-3 0 0,5 0 0 15,6-2 0-15,5-5 0 0,7-3 0 16,6-5 0-16,5-2 0 0,4-2 0 0,6-4 0 16,4-5 0-16,7-2 0 0,3-6-8 0,9-3-17 15,3-7-9-15,9-1-11 0,-1-7-18 0,8 5-15 16,-8-13-36-16,16 19-78 0,-24-24-170 15,15 9-229-15,0 6 62 0,-18-15 524 0</inkml:trace>
  <inkml:trace contextRef="#ctx0" brushRef="#br0" timeOffset="10895.2172">860 15140 691 0,'0'0'121'0,"0"0"-2"0,-15-23-14 0,15 23-3 16,0 0-10-16,0 0-24 0,0 0-11 0,0 0-11 15,0 0-13-15,0 0 2 0,0 0-15 0,0 0-3 16,0 0-6-16,0 0 1 0,0 0 8 0,0 0 3 15,0 0 12-15,0 0 0 0,0 0-6 0,0 0-12 0,-17-5-8 16,17 5-8-16,-29 9-1 0,4 3 2 0,-4 7-3 16,-8 9-9-16,-10 6 35 0,-1 8-18 0,-6 2 35 15,2 8 1-15,-3-3-13 0,3 3 9 0,2-1-18 16,7-2 4-16,6-7-12 0,8-5 0 0,8-8-7 16,6-7 0-16,15-22-7 0,-9 24 2 0,9-24-5 15,0 0 2-15,29 14 3 0,-7-13-1 0,8-5-1 16,6-3 2-16,7-5 0 0,7-3-1 0,5 0 5 15,1-4-5-15,-3 3 2 0,1 0-4 16,-5 1 3-16,-4 4-2 0,-6 3 2 0,-6 3-1 31,-6 4 0-31,-6 3-1 0,-21-2 0 0,24 15 2 16,-24-15 0-16,5 30 3 0,-11-8-4 0,-5 4 4 16,-7 7-5-16,-7 2 5 0,-5 3-4 0,-5 2-8 15,-7-2 20-15,0 1-16 0,-2-3 17 0,4-2-7 16,2-5-5-16,6-3 0 0,4-7-3 15,7-3 1-15,21-16-6 0,-27 17-3 0,27-17-16 16,0 0-21-16,0 0-17 0,0 0-13 16,0 0-17-16,17-19-18 0,12 17-53 0,-16-26-92 15,19 8-283-15,3 5 47 0,-8-15 396 0</inkml:trace>
  <inkml:trace contextRef="#ctx0" brushRef="#br0" timeOffset="11226.717">1089 15675 1176 0,'0'0'136'0,"-3"-18"-55"0,3 18-20 16,-10-19-9-16,10 19-16 0,0 0-7 15,-23-17-5-15,6 14 2 0,17 3 3 0,-33 6 1 16,16 4 0-16,-2 0-2 0,0 9 5 0,-4 1-4 16,1 7 4-16,-1 1-4 0,4 4 2 15,-3 0-9-15,2 6-10 0,3 0 17 0,3 2-23 16,3-2 18-16,4-2-11 0,4-5-10 0,3-6 3 15,7-3-7-15,3-5 1 0,7-5-2 0,5-3 2 16,5-7-1-16,6-4 3 0,1-8 0 0,0-6-4 16,3-4 6-16,4-6-6 0,-1-3 8 0,5-3-5 15,-5-5 1-15,-2-1-4 0,-7-2-12 16,-3 1 22-16,-7 3-22 0,-3 1 19 0,-6 1-8 16,-6 2-10-16,-3 5 4 0,-8 2-13 15,-4 6-2-15,-3-2-10 0,12 21-9 0,-33-32-12 16,33 32-15-16,-36-23-6 0,36 23-13 0,-37-16-27 15,37 16-24-15,-28-5-44 0,28 5-82 0,-4 18-140 16,4-18-12-16,0 0 387 0</inkml:trace>
  <inkml:trace contextRef="#ctx0" brushRef="#br0" timeOffset="11711.0858">1812 15742 978 0,'-26'-26'167'0,"26"26"-71"0,-24-11-6 15,24 11-7-15,-32-17-6 0,32 17-13 0,-39-19-7 16,17 11-14-16,-5-4-2 0,3 5-7 0,-5-1 2 16,6 3-3-16,-1 1-1 0,1 3-4 0,0 0-4 15,2 3-4-15,1 3-2 0,3 3-1 0,17-8-4 16,-32 31-2-16,17-12-4 0,3 6 3 15,1 3-5-15,4 1 3 0,3 3-8 0,3-2-7 16,4-4 20-16,3 0-21 0,5-3 23 0,3-5-11 16,-14-18-4-16,34 27 3 0,-14-23-3 0,4-2 2 15,0-6-1-15,3-6 1 0,1-4 2 16,0-8-2-16,1-5-12 0,1-5 24 0,1-7-18 16,-1-2 17-16,-1-7-2 0,0-2-11 0,-4 0 0 15,-2 0 0-15,-4 1 0 0,-2 5 0 16,-5 1 0-16,-2 6 0 0,-4 5 0 0,-1 3 0 15,-4 5 0-15,-1 6 0 0,0 18 0 0,-3-21 0 16,3 21 0-16,0 0 0 0,0 0 0 0,0 0 0 16,-10 35 0-16,4-4 0 0,0 11 0 0,-1 9 0 15,-3 7 0-15,1 1 0 0,0 5 0 0,1-5-4 16,3 2-14-16,4-5-8 0,6-7 6 16,1-5-29-16,7-4 0 0,0-11-49 15,12 3-11-15,-5-17-17 0,17 10-58 0,-16-25-136 16,8 0-226-16,9 5 49 0,-13-20 497 0</inkml:trace>
  <inkml:trace contextRef="#ctx0" brushRef="#br0" timeOffset="11914.1947">2310 15464 1511 0,'0'0'155'0,"-22"4"-98"0,22-4-18 0,-25 20-9 15,13 1-1-15,-2 7-8 0,1 7 4 0,0 2-9 16,-1 4 4-16,3 3-15 0,0 1 6 15,3-1 1-15,2-1-21 0,2-4 22 0,2-4-25 16,3-6 10-16,3-4-5 0,3-3-11 0,1-5-6 16,-8-17-34-16,26 21-2 0,-8-14 3 15,-18-7-9-15,37-9-4 0,-26-15-59 0,18 14-153 16,-5-16-256-16,-9-14 2 0,11 11 461 0</inkml:trace>
  <inkml:trace contextRef="#ctx0" brushRef="#br0" timeOffset="12054.8728">2316 15149 1632 0,'0'0'44'15,"-20"24"-38"-15,20-24-18 0,-4 22-13 0,4-22-25 16,9 19-56-16,9 1-81 0,-18-20-171 0,0 0-180 16,35 22 133-16,-35-22 405 0</inkml:trace>
  <inkml:trace contextRef="#ctx0" brushRef="#br0" timeOffset="12429.8267">2685 15374 1396 0,'-37'18'152'0,"30"1"-80"16,7-19-14-16,-21 31-1 0,9-12-15 16,4 2-6-16,-4 4-8 0,2 1 2 0,-1 1-10 0,2 1 1 15,2 1-8-15,1 2 3 16,1-1-5-16,2 3 5 0,0-4-7 0,3-2-2 15,1-6-5-15,4-3-13 0,-5-18 9 0,17 22-8 16,-17-22 10-16,27 7 0 0,-9-9 0 0,3-3 16 16,3-7-12-16,1-5 8 0,0-8-7 0,2-5-9 15,-2-3 6-15,3-3-5 0,-1 1 3 0,-1 1 0 16,-2 1 1-16,-2 4-3 0,-4 1 5 16,-1 5-5-16,-3 3 5 0,-14 20-3 0,20-26 1 15,-20 26-1-15,0 0 0 0,0 0-1 0,0 0-1 16,0 0 0-16,0 0-1 0,0 23 2 0,-6-1-4 15,-2 7 6-15,-2 6-4 0,0 0 4 16,2 3-5-16,-2-1 4 0,3 2-11 0,-1-4 4 16,5-2-11-16,-2-6-15 0,8-5 16 0,-3-22-45 15,14 33 9-15,-14-33-40 0,29 22-29 16,-29-22-44-16,44 1-151 0,-14-6-209 0,-5-12 21 16,17 11 456-16</inkml:trace>
  <inkml:trace contextRef="#ctx0" brushRef="#br0" timeOffset="12976.718">3427 15490 1154 0,'-17'-4'353'0,"3"22"-253"0,-6-8-42 16,5 7-4-16,-2-4-20 0,5 5-6 0,-3-1-7 16,4 4 1-16,-1-2-5 0,1 4 2 0,2-1-8 15,0 2 2-15,1 0-2 0,0 0 3 0,2-1-5 16,1 0 2-16,2-5-9 0,3-18 3 0,-2 23-3 15,2-23-17-15,0 0 14 0,0 0-15 16,0 0 12-16,20 9 16 0,-20-9-11 0,17-13 13 16,-17 13-12-16,23-32-4 0,-12 10 5 0,1-2-6 15,-2 1 6-15,1 0-5 0,-1 0 4 0,-1 1-4 16,0 1 5-16,-2 0-4 0,-1 1 3 0,0 1-2 16,0 1 2-16,-6 18-3 0,10-28 3 15,-10 28-3-15,0 0 0 0,0 0 2 0,9-16-2 16,-9 16 2-16,0 0 0 0,0 0 2 15,0 0-2-15,2 16 3 0,-2-16 1 0,4 26 0 16,-4-26 4-16,6 33 0 0,-5-17-5 0,-1-16 6 16,6 27-9-16,-6-27 2 0,6 18-2 0,-6-18-1 15,0 0 1-15,17 15 0 0,-17-15-1 0,0 0 1 16,20 5-2-16,-20-5 1 0,0 0 1 0,20-11 1 16,-20 11 2-16,17-15 1 0,-17 15 0 0,20-22-1 15,-20 22 2-15,20-30-4 0,-9 12 3 16,4-1-2-16,0-2 3 0,2-1-3 0,0 1 3 15,1 0-5-15,-1 3-1 0,0 1 0 16,-17 17 0-16,29-25 0 0,-29 25 0 0,23-14 0 16,-23 14 0-16,0 0 0 0,20-1 0 0,-20 1 0 15,0 0 0-15,8 19 0 0,-8-19 0 0,0 34 0 16,-2-11 0-16,-2 4 0 0,-1 3 0 16,-1 2 0-16,1 0-1 0,-1 1-10 0,4-1-6 15,-1-4-3-15,5 1-17 0,-1-5-11 0,7 2-34 16,-8-26-35-16,29 43-91 0,-29-43-200 0,24 15-158 15,2-1 35-15,-26-14 531 0</inkml:trace>
  <inkml:trace contextRef="#ctx0" brushRef="#br0" timeOffset="15894.1703">4324 15713 1060 0,'-17'-13'302'0,"17"13"-192"0,-33 4-17 0,33-4-7 16,-17 1-3-16,17-1-17 0,0 0-18 15,0 0-20-15,0 0-12 0,0 0-7 0,0 0 0 16,0 0 2-16,27-5 4 0,-5-1-3 0,6-7-2 15,5-3-8-15,7-3 0 0,3-4-6 0,5 0-8 16,0-3-17-16,4 3-19 0,-3-6-39 0,13 20-82 16,-22-13-317-16,16 10-114 0,-3 3 74 0</inkml:trace>
  <inkml:trace contextRef="#ctx0" brushRef="#br0" timeOffset="16581.6796">4622 15401 796 0,'-18'-25'110'0,"18"25"-49"0,-19-13 6 16,19 13-9-16,-25-17 9 0,25 17-2 0,-24-17-14 16,24 17 0-16,-23-12 4 0,23 12-2 15,-21-4 7-15,21 4 3 0,0 0-8 0,0 0-8 16,-18 12-14-16,18-12-9 0,-5 22-3 0,5-3 3 15,0 5-3-15,2 8 5 0,1 1-13 16,-1 4 2-16,1 1-10 0,-2-1 6 0,0-1-9 16,0 1 9-16,-1-2-12 0,0-3 6 0,0 2-9 15,2-2 8-15,0-3-14 0,-2-3-16 0,4 0 19 16,-2-5-38-16,4 2 21 0,-6-23-26 16,21 33-26-16,-21-33-30 0,35 15-79 0,-35-15-175 15,43-25-181-15,-6 12 103 0,-9-27 438 0</inkml:trace>
  <inkml:trace contextRef="#ctx0" brushRef="#br0" timeOffset="17472.3768">5716 14874 1416 0,'-25'-13'128'16,"25"13"-67"-16,0 0-15 0,0 0-4 0,0 0-1 15,0 0-4-15,-17-14-16 0,17 14-11 0,0 0-9 16,-20 16-1-16,20-16-3 0,-26 41 7 0,9-7-5 16,-3 6 11-16,-1 8-1 0,-3 6 14 15,-2 5 7-15,1 4-16 0,-1-2 15 0,3 2-20 16,3-5 2-16,4-2 7 0,5-5-11 15,5-5 3-15,5-6-8 0,3-5 2 0,7-6-6 0,2-4 5 16,6-4-5-16,2-3 3 0,3-5-2 16,3-2 1-16,0-4-3 0,2-3 2 0,2-3-1 15,0-6 0-15,3-4 3 0,0-6-2 0,0-7 1 0,0-3-4 16,1-5 5-16,-4-7-5 16,-1-1 8-16,-2-5-6 0,-3 0 7 0,-1 1-7 15,-4 2 5-15,-2 2-6 0,-3 3 6 0,-1 5-7 16,-5 4 6-16,1 6-5 0,-8 20-6 0,3-28 7 15,-3 28-8-15,0 0 11 0,0 0-2 0,0 0 3 16,0 0-8-16,0 0 2 0,0 0 9 0,-5 30-13 16,3-2 14-16,-2 7-6 0,2 5-3 15,-2 2 8-15,2 2-7 0,1 1 7 0,1-1-10 16,2-2 9-16,3-5-9 0,3-2 7 0,3-6-6 16,3-2 3-16,2-7-1 0,-16-20 5 0,35 25-2 15,-13-19 12-15,2-8-1 0,4-2-1 16,1-7 2-16,2-6-7 0,-1-9 6 0,-2-3-2 15,-1-8 5-15,-4-6-11 0,-2-4 7 0,-1-2-9 16,-2-2-2-16,0 1 0 0,-4 1 0 16,-1-2 0-16,-3 4 0 0,-3 0 0 0,0 3 0 15,-5 4 0-15,0 1 0 0,0 7-9 0,-1 3-10 16,-1 2-9-16,1 8-7 0,-1 19-8 0,4-22-7 16,-4 22-5-16,0 0-18 0,0 0-14 0,0 0-32 15,3 22-47-15,11 8-62 0,-18-12-89 0,4 6-143 16,16 15 103-16,-19-21 357 0</inkml:trace>
  <inkml:trace contextRef="#ctx0" brushRef="#br0" timeOffset="17909.8548">6961 15352 1124 0,'-18'7'173'16,"-19"-12"-75"-16,14 11-14 0,-11-9-9 0,12 9-9 16,-6-5-15-16,7 6-6 0,-3-2-7 0,2 6-3 15,0-3-6-15,4 6-4 0,0-1-8 16,6 6 5-16,-2 2-7 0,3 4 5 0,3 2-9 16,1 2 3-16,3-1-8 0,3-1 3 15,1-1-4-15,3-2 3 0,3-3-7 0,3-4 3 16,-9-17-3-16,25 21 1 0,-8-16 0 0,4-4 4 15,2-4 1-15,3-3 0 0,-2-5 3 0,2-4-5 16,-3-2 2-16,0-3-4 0,-1-3 2 0,-2-1-3 16,-1-3 2-16,-1-1-6 0,-3 2 4 0,-1 1-4 15,-2 1 4-15,-2 1-3 0,-1 4 4 0,-1 2-7 16,-8 17 6-16,11-24-3 0,-11 24 3 16,0 0 2-16,0 0-4 0,0 0 1 0,0 0-3 15,0 0 2-15,1 25-2 0,-3-3 3 16,-2 7-4-16,-1 5 0 0,0 0-5 0,1-2 5 15,0 0-7-15,1-6 1 0,5-1-8 0,0-7-1 16,-2-18-12-16,17 26-3 0,0-18-12 0,0-11-6 16,10 1-21-16,-6-20-25 0,14 7-45 15,-14-27-79-15,24 13-91 0,-9-11-199 0,-4-17 59 16,14 17 451-16</inkml:trace>
  <inkml:trace contextRef="#ctx0" brushRef="#br0" timeOffset="18097.3574">7577 14658 1091 0,'0'0'275'16,"-37"1"-139"-16,37-1-45 0,-28 29-29 16,13-1-9-16,-4 3-26 0,2 11-2 0,-2 6-18 15,1 5 7-15,2 5-13 0,1 1 9 0,-1 3-8 16,2-2-7-16,2 2 19 0,1-2-21 0,5-2 17 16,1-2-26-16,7 0-13 0,0-6 10 0,6-1-30 15,-3-12-13-15,11 7-53 0,-10-19 6 0,14 9-24 16,-20-34-10-16,22 22-307 0,-1-6-28 0,-21-16 276 15</inkml:trace>
  <inkml:trace contextRef="#ctx0" brushRef="#br0" timeOffset="18300.524">7286 15203 1425 0,'-22'-11'335'0,"22"11"-284"16,-30 15 9-16,30-15-44 0,0 0 18 0,0 0-24 15,0 0-11-15,0 0 0 0,0 0 0 0,21 18 1 16,-3-15-1-16,2-1-4 0,4 0-11 0,2-3-17 16,4 2-14-16,-1-3-13 0,5 6-5 0,-2-7-8 15,7 11-18-15,-11-14-37 0,17 21-79 0,-20-19-50 16,13 7-246-16,5 12 74 0,-19-18 417 0</inkml:trace>
  <inkml:trace contextRef="#ctx0" brushRef="#br0" timeOffset="18909.8785">7868 15533 1482 0,'-29'16'91'0,"29"-16"-57"0,-10 17-15 16,10-17-2-16,0 0-7 0,0 0 0 0,0 0 3 15,23 17 5-15,-23-17 4 0,25-3-3 0,-25 3-4 16,32-8-3-16,-13 1-1 0,-2-1-4 0,-17 8 0 15,31-21-5-15,-31 21 3 0,27-26-4 16,-27 26 4-16,21-29-1 0,-21 29-1 0,13-28 0 16,-13 28 0-16,6-31-4 0,-6 31 8 15,-2-28-7-15,2 28 4 0,-12-24-3 0,12 24 4 16,-27-22 0-16,27 22-1 0,-32-17-2 0,32 17 0 16,-33-8-5-16,16 10 1 0,-1 3 3 0,0 5-2 15,0 3 5-15,-1 3-5 0,1 3 5 0,1 2-2 16,0 3 6-16,3 0-1 0,1 1 7 0,5 1-6 15,3-2 3-15,4-2-7 0,2-4-1 0,-1-18-4 16,12 26 1-16,-12-26 0 0,27 16 3 16,-9-12 0-16,5-3-1 0,2-5 2 15,3-2-2-15,2-3 1 0,2-2-3 0,2-3 0 16,2 1-5-16,-1-1 4 0,1-1 0 0,-2 3 2 16,-4 1-1-16,-2 2-2 0,-2 1 1 0,-5 6 1 15,-2 1-1-15,-19 1 1 0,22 8-5 0,-22-8 0 16,11 17 2-16,-11-17-2 0,1 33 4 0,-5-10-5 15,-3 2-6-15,-2 4-4 0,-2 0 7 16,2 1-6-16,-2-1 16 0,0-3-5 0,2-2 5 16,3-2-3-16,1-5 4 0,5-17-2 0,-2 18 2 15,2-18-1-15,0 0-1 0,0 0 2 0,0 0 3 16,0 0 8-16,16-17 1 0,-9-3 9 0,0-1-6 16,2-10 5-16,0 1-8 0,-1-2 7 0,2-2-9 15,-2 1 2-15,-1 0-9 16,-1 2 1-16,0 1-6 0,-2 2 3 0,1 1-5 15,0 4 4-15,0 3-4 0,1 0 3 0,-6 20-7 16,12-31-2-16,-12 31-10 0,15-22-3 0,-15 22-8 16,23-17-4-16,-23 17-7 0,31-11-13 0,-14 3-35 15,14 14-59-15,-31-6-105 0,51-15-332 0,-21 20 57 16,-4-8 333-16</inkml:trace>
  <inkml:trace contextRef="#ctx0" brushRef="#br0" timeOffset="19914.2469">9003 15492 1454 0,'-20'0'76'0,"20"0"-58"0,0 0-9 0,0 0 8 16,20-5 9-16,-20 5 5 0,25-3-5 0,-8 3-5 15,2-4-6-15,1 2-7 0,1-1-5 16,2 2-2-16,0 0 0 0,1 1 1 0,3-2 2 16,2 2 3-16,1-1 4 0,2 1 1 15,2-1 0-15,4-1 1 0,0 0-3 0,4 0-1 16,3 0 0-16,2-1-2 0,2-2-1 0,3 0-2 16,1-1 0-16,2 2-3 0,4-1 0 0,1 1-1 15,1 2-1-15,2-1 1 0,-1 1-2 0,2 1 2 16,2 1 0-16,-1 0 0 0,0 0 0 0,0-2 0 15,2 2-1-15,-1-1 0 0,3 0 1 16,1 0-1-16,1-3 1 0,0 2 0 0,2-2 0 16,-3-1 1-16,0-1-1 0,1 0 2 0,-1-2 5 15,3 1-4-15,-2-2 4 0,-1 1-5 16,0-1 0-16,-5 1-2 0,-1 0 1 0,-4 1-2 16,-4 1 2-16,0 0-1 0,-3 1 0 0,-2 3 0 15,-4-1-1-15,-2 2 0 0,-5 2 1 0,-3 2-1 16,-4-1 0-16,-4 2-2 0,-3 2-5 15,-2-1 3-15,-6 1-2 0,-18-6 2 0,29 15 1 16,-29-15 2-16,17 16 0 0,-17-16 3 0,0 0-1 16,0 0 1-16,17 20 0 0,-17-20 0 0,0 0-1 15,0 0 1-15,0 0 1 0,0 0 3 0,0 0 4 16,0 0-1-16,0 0-2 0,0 0-2 0,-7-25-3 16,7 25-4-16,-14-27 4 0,7 10-8 0,7 17 7 15,-19-34-7-15,6 16 5 0,0-1-1 16,-5 1-13-16,1 0 30 0,-3 1-30 0,0-1 27 15,-3 1-8-15,-1 1-4 0,-1 1 5 0,-1 1-1 16,1 4 0-16,-2 0 0 0,0 1 5 0,3 3-4 16,0 0 5-16,-1 3-4 0,2-1 1 0,3 0 1 15,0 1-1-15,20 3 0 0,-29-6-3 0,29 6 3 16,-22-6 1-16,22 6 0 0,0 0 0 16,0 0-5-16,0 0-2 0,0 0-3 15,0 0 2-15,0 0 0 0,0 0 2 0,0 0 4 16,20-17-1-16,-3 13 2 0,4 3-1 0,4-1-2 15,2 3 1-15,2 0-2 0,1 3-1 0,2 4 0 16,-1 2 1-16,0 2-2 0,0 1-2 0,1 2 3 16,-2-2-5-16,1 3 5 0,-3 1-2 0,-1 0 2 15,-3 1-3-15,-3 0-12 0,-6 1 28 16,-1 3-24-16,-6 1 26 0,-2 1-12 0,-3 0-4 16,-6 2 6-16,-4 0-6 0,-5 2 7 0,-5 1-7 15,-4 1 3-15,-4 1-3 0,-6 1 6 0,-2-2-4 16,-3 0 6-16,1-3-5 0,-3-2 0 15,1-5-3-15,2-3 2 0,0-4-4 0,1 1 4 16,2-5-8-16,3-1-3 0,5-5-5 0,3-4-8 16,4-1-5-16,17 2-10 0,-21-14-20 15,21 14-29-15,-1-19-67 0,-6-10-105 0,24 11-312 16,0 1 17-16,-3-13 366 0</inkml:trace>
  <inkml:trace contextRef="#ctx0" brushRef="#br0" timeOffset="20487.9721">12775 14730 567 0,'0'0'254'0,"-13"19"1"0,13-19-170 16,-10 31-19-16,4-13-9 0,6 12 0 15,-6-2-12-15,6 9-7 0,-5 1-19 0,4 3 9 16,-4 0-11-16,4 5 12 0,-4-1-8 0,1 2 4 16,-2-1 2-16,1 2-29 0,-1-4 20 0,1 1-29 15,2-8 6-15,-1-3-4 0,6 1-39 0,-5-12-29 16,15 8-41-16,-12-31-49 0,16 33-115 0,3-15-194 15,-19-18 64-15,28 14 412 0</inkml:trace>
  <inkml:trace contextRef="#ctx0" brushRef="#br0" timeOffset="20677.5677">12789 15239 1527 0,'-21'-3'85'0,"21"3"-14"0,-21 2-15 0,21-2-9 15,0 0-8-15,0 0-20 16,0 0-11-16,0 0-7 0,0 0-1 0,0 0-15 16,20-14 16-16,0 3-16 0,7-3 29 0,5-1-20 15,4-8 2-15,5 0-32 0,0-8-31 0,11 10-37 16,-13-16-66-16,18 22-100 0,-18-5-281 0,-3-9 45 16,9 12 383-16</inkml:trace>
  <inkml:trace contextRef="#ctx0" brushRef="#br0" timeOffset="20865.0727">13220 14592 1348 0,'-19'35'285'0,"-3"-9"-241"16,6 8-8-16,-1 1-14 0,6 6 9 0,0 2-17 16,3 7-2-16,-1 2-14 0,1 1 7 0,0 2-12 15,2-3 13-15,1 0-11 0,2-3-7 16,3-2 20-16,0-3-42 0,7-2 17 0,-1-7-23 15,10 2-43-15,-6-15-6 0,15 9-35 0,-25-31-69 16,46 28-193-16,-13-13-101 0,-11-17 156 0</inkml:trace>
  <inkml:trace contextRef="#ctx0" brushRef="#br0" timeOffset="21365.0763">13463 15070 1282 0,'-21'22'127'0,"1"-13"-64"0,7 10-9 16,-6-3-11-16,7 9 1 0,-2-1 6 0,4 5-38 16,-1-1 27-16,5 2-31 0,0-3 7 0,3 2 8 15,1-4-8-15,3 0 5 0,2-4-9 16,2-3 2-16,-5-18-7 0,18 27 2 0,-18-27-4 16,29 14 1-16,-11-13-1 0,0-4-2 0,3-5 1 15,1-5-1-15,1-4 2 0,3-6-5 0,-2-3 5 16,0-3-5-16,2-2 5 0,-4 0-6 15,-2 0-10-15,-3 0 24 0,-3 2-22 0,-2 4 24 16,-4-1-9-16,0 5-6 0,-5 1 2 0,-1 3-2 16,-2 17 2-16,-3-18-1 0,3 18-2 15,0 0 0-15,-18 10-6 0,18-10 1 0,-23 34-2 16,8-5 6-16,1 10 12 0,-2 5-23 0,-1 6 23 16,0 4-23-16,0 6 4 0,-3 4 13 0,1 3-13 15,-2 4 16-15,2-1-15 0,1-1 14 0,3-3 6 16,2-4-20-16,2-5 23 0,0-7-19 0,3-8 5 15,5-6 8-15,0-7-8 0,4-7 3 16,-1-22-6-16,7 23 3 0,-7-23-2 0,0 0 1 16,0 0 6-16,0 0 1 0,19-21 6 15,-13 2-2-15,1-10 1 0,2-6-8 0,-1-5 5 16,3-5-10-16,0-2-9 0,3 0 23 0,-1-3-20 16,2-1 21-16,-2-1-2 0,0-1-14 0,1 0 11 15,-1-2-12-15,1 2 5 0,-2 0-16 0,1 5-2 16,-2-1-23-16,2 13-4 0,-4-2-6 15,7 17-49-15,-11-2 29 0,-5 23-79 0,14-23-72 16,-14 23-167-16,29 2-140 0,-29-2 248 0</inkml:trace>
  <inkml:trace contextRef="#ctx0" brushRef="#br0" timeOffset="22427.5964">14124 15146 1021 0,'-20'-14'265'0,"20"14"-161"15,-28-11-32-15,28 11-1 0,-31-10-4 0,31 10-12 16,-34-2-10-16,34 2-8 0,-37 5-6 16,19 1 0-16,0 1-6 0,1 2-4 0,-2 4-2 15,2 4 0-15,0 2 12 0,0 5-25 0,4 1 23 16,1 3-27-16,1 2 5 0,4 1 3 15,2-1-9-15,4-2 3 0,4 0-6 0,3-7 6 16,5-3-5-16,-11-18 2 0,32 26 0 0,-10-21 0 16,3-5 1-16,3-5 0 0,5-6 2 0,0-5-5 15,1-5 5-15,0-9-6 0,0 0 8 16,-2-5-7-16,-1-4 5 0,-2 1 7 0,-3-2-24 16,-2 0 22-16,-4 4-19 0,-1 2 8 0,-8 0 7 15,1 5-6-15,-7 0 5 0,-1 2-6 0,-4 3 5 16,-6 1-7-16,0 4 3 0,-3 2-2 0,9 17 1 15,-18-18 1-15,18 18 0 0,-21 5-1 0,21-5 0 16,-24 27 0-16,11-5-2 0,-1 5 6 16,1 5-6-16,1 3 8 0,2 4-8 15,1 1 8-15,6-2-8 0,2-1-6 0,2-4 22 16,4-2-23-16,4-5 24 0,4-5-11 0,5-4-5 16,2-3 4-16,6-7-1 0,1-1 0 0,2-4 1 15,4-3-1-15,0-3 1 0,1-4 0 0,-2-3 1 16,1-1-3-16,-3-4 4 0,-3-1-2 0,-1-2 2 15,-3 0-4-15,-2-2-14 0,-4 2 26 16,-4 1-24-16,-13 18 26 0,17-31-6 0,-17 31-8 16,3-23 3-16,-3 23-1 0,0 0 0 0,-10-17 0 15,10 17 0-15,0 0-2 0,-22 5 1 0,22-5-1 16,-21 21-1-16,8-4 2 0,-2 5-2 0,3 1-8 16,0 3 21-16,0 3-19 0,3 0 19 15,0 1-9-15,1-2-4 0,4-1 4 0,1-3-4 16,2-5 4-16,1-19-4 0,4 28 1 15,-4-28-1-15,0 0 0 0,15 17 1 0,-15-17 1 16,0 0-1-16,21-5 1 0,-21 5 1 0,16-20-1 16,-16 20 4-16,17-33-4 0,-7 11 3 0,-1-2-4 15,0 0 4-15,-1-1-5 0,-2 2 4 0,0 0-3 16,1 3-13-16,-3 1 27 0,1 2-26 0,-5 17 24 16,9-29-9-16,-9 29-3 0,6-18 2 15,-6 18 0-15,0 0 0 0,0 0-5 0,0 0 3 16,0 0-1-16,0 0 0 0,19-11 3 15,-19 11-1-15,0 0 1 0,22 5-1 0,-22-5 1 16,20 2-1-16,-20-2 1 0,22 0-3 0,-22 0 1 16,26-3 2-16,-26 3-1 0,28-8 2 0,-28 8 0 15,29-9-2-15,-29 9-1 0,28-12 4 0,-28 12-6 16,24-13 3-16,-24 13 1 0,0 0-1 16,0 0 1-16,0 0 2 0,0 0 2 0,0 0-1 15,0 0 2-15,0 0-4 0,0 0-1 0,0 0-1 16,-14 19-1-16,14-19 0 0,-22 26 1 0,11-6-3 15,0 0-6-15,0 3 22 0,-1 2-22 0,-1 3 20 16,1 0-7-16,1 0-5 0,1-3 6 0,4-1-4 16,0-3 5-16,5-4-6 0,1-17 0 15,5 29 0-15,-5-29-1 0,18 18 0 16,-18-18 2-16,28 6-2 0,-11-7 0 0,6-5 3 16,1-5-3-16,4-3 3 0,0-3-2 0,0-6 2 15,1-2-3-15,-2-2 3 0,-1-1-6 0,-6 1 3 16,-3 1-4-16,-3 1-10 0,-5 1 24 0,-4 2-24 15,-3 4 22-15,-5 0-10 0,-3 1-8 0,6 17 1 16,-21-26-6-16,21 26-2 0,-31-21-1 16,12 14 1-16,0 1 0 0,0 5-1 0,0 1 1 15,19 0-7-15,-30 12-3 0,30-12-9 0,-20 19-8 16,20-19-29-16,-10 22-29 0,19 1-82 16,-9-23-117-16,0 0-212 0,21 24 8 0,-21-24 464 15</inkml:trace>
  <inkml:trace contextRef="#ctx0" brushRef="#br0" timeOffset="22958.8568">15402 15094 1360 0,'-37'-5'131'0,"14"10"-64"0,-5-6-15 16,9 5-5-16,-3-3-14 0,3 4-5 15,-2-1-4-15,4 5 2 0,-3 1-3 0,20-10-1 16,-31 26-4-16,19-8-12 0,-3 2 30 0,4 4-27 16,0 0 26-16,1 4-15 0,2-2-8 0,2 1 7 15,2-4-9-15,4-2 2 0,5-4-6 0,-5-17-2 16,20 24-4-16,-20-24 2 0,32 11-1 0,-12-10 2 16,3-4-1-16,1-3 0 0,3-3 0 15,1-6-1-15,1-3 2 0,2-4-3 0,-1-4 3 16,-1-2-5-16,0 0-11 0,-2-1 21 0,-4 1-24 15,-3 4 22-15,-5 0-8 0,-2 1-3 0,-6 5 3 16,-2 1-1-16,-5 17 1 0,0-23 1 0,0 23 2 16,0 0 2-16,-21-17-2 0,21 17 0 15,-21 3-3-15,21-3 0 0,-24 19 0 0,24-19 2 16,-25 35-3-16,11-10 3 0,-2 7 10 16,2 5-21-16,-2 4 21 0,1 9-18 0,0 5 3 15,0 6 11-15,-2 8-12 0,0 0 11 0,0 4-12 16,0 0 14-16,1-5 4 0,1-3-13 0,3-6 14 15,1-2-19-15,3-6 3 0,-1-5 7 0,2-7-7 16,1-8 7-16,0-4-7 0,-1-7 5 0,1-3-1 16,6-17 2-16,-18 21-1 0,18-21 2 0,-20 6-2 15,20-6 1-15,-27-11-1 0,27 11-2 16,-30-32 2-16,13 9-7 0,2-4 2 0,0-4-8 16,3 0 0-16,1-4-9 0,3 1 2 15,1-3-18-15,5 0-7 0,-1-6-15 0,9 5-63 16,-11-19-40-16,26 19-162 0,-9-14-247 0,-1-6 60 15,14 14 412-15</inkml:trace>
  <inkml:trace contextRef="#ctx0" brushRef="#br0" timeOffset="23646.3622">15556 15185 1181 0,'5'22'367'16,"-27"-15"-248"-16,22-7-72 0,-19 23-4 0,19-23-8 16,0 0-18-16,-4 20-8 0,4-20-3 0,0 0-1 15,25 9 1-15,-25-9 5 0,30-4 0 0,-9-1 1 16,-1-3-1-16,3-2-5 0,-1-1-18 0,1 1 29 16,1-5-30-16,-4-1 26 0,-3 1-10 0,-17 15-2 15,26-32 5-15,-26 32-2 0,17-30 6 0,-17 30-1 16,8-29 4-16,-8 29-3 0,-3-27 0 15,3 27-4-15,-12-25 1 0,12 25-2 0,-20-18-2 16,20 18-1-16,-28-11-1 0,28 11-2 0,-30 1 2 16,11 5 1-16,2 5-2 0,-1 5 4 15,-1 3-6-15,-1 5 5 0,1 5-3 0,1 1 4 16,1 4 13-16,3 0-20 0,2 0 20 0,5-1-21 16,2-5 5-16,5-5 3 0,3-3-6 15,-3-20 3-15,18 28-1 0,-18-28-1 0,32 16 1 16,-10-15 0-16,1-5 2 0,4-4-2 0,1-6 2 15,1-4-4-15,2-1 4 0,0-4-4 0,0-1 5 16,-2-2-4-16,0 1-11 0,-2 2 21 0,-5 1-20 16,-4 4 23-16,-2 1-6 0,-16 17-5 0,20-22 3 15,-20 22-2-15,0 0 1 0,0 0 3 0,0 0-5 16,0 0-1-16,0 0 0 16,0 0 0-16,0 0 0 0,-13 23 0 0,3-4 0 15,1 0 0-15,-2 3 0 0,0-1 0 0,2 0 0 16,1-2 0-16,2-2 0 0,6-17 0 0,-9 26 0 15,9-26 0-15,0 0 0 0,-1 18 0 0,1-18 0 16,0 0 0-16,0 0 0 0,16-5 0 0,-16 5 0 16,22-22 0-16,-8 5 0 0,2-3 0 0,1-3 0 15,1 0 0-15,-1 0 0 0,2 2 0 16,-4 4 0-16,-15 17 0 0,26-28 0 0,-26 28 0 16,19-15 0-16,-19 15 0 0,0 0 0 0,0 0 0 15,0 0 0-15,0 0 0 0,16 24 0 0,-16-6 0 16,-2 4 0-16,-2 1 0 0,0 2 0 15,0 3 0-15,0-3 0 0,-1 3 0 0,4-2-12 16,-2-3-13-16,7 0-15 0,-2-5-8 16,9 5-31-16,-11-23-47 0,30 37-135 0,-30-37-341 15,25 26 18-15,-1-8 315 0</inkml:trace>
  <inkml:trace contextRef="#ctx0" brushRef="#br0" timeOffset="24476.3836">16866 15117 741 0,'22'-13'348'0,"-26"-5"-104"0,4 18-158 0,-11-22-33 15,11 22-7-15,-13-25-1 0,13 25-8 0,-18-20-4 16,18 20-7-16,-26-10-1 0,26 10-4 0,-31 0-3 16,31 0-1-16,-38 14 3 0,20 0 3 0,-3 2-1 15,2 5 4-15,-2 0-5 0,1 5 4 16,1 0-4-16,3 3-12 0,0 0 23 0,4 0-24 16,0-3 20-16,2-1-9 0,4-5-10 0,6-20 1 15,-2 27-8-15,2-27 0 0,0 0-3 0,22 19 1 16,-22-19 0-16,31-2 0 0,-10-5 3 0,2-4-2 15,4-5 1-15,0-4-4 0,3-3 4 0,-1-4-4 16,0 1-9-16,1 0 21 0,-5 1-21 16,-1 2 19-16,-2 1-6 0,-5 3-5 0,-17 19 1 15,23-26-3-15,-23 26 1 0,0 0 0 0,0 0 4 16,0 0 2-16,0 0-1 0,0 0-1 16,0 0-5-16,0 0 1 0,-7 29-2 0,-3-4 4 15,2 4 0-15,-2 6-8 0,2 3 20 0,-2 5-18 16,3 4 17-16,-2 1-4 0,-1 4-10 0,2 2 9 15,-2-1-11-15,-1-1 9 0,0-1-5 16,0-4 10-16,0-1-5 0,0-5-7 0,-4-3 20 16,1 0-20-16,-2-5 19 0,-1-2-7 0,0-6-6 15,-1-2 3-15,-1-6-5 0,0-1 4 0,19-16-3 16,-30 16 1-16,30-16-3 0,-23 0-2 0,23 0-4 16,-18-18-8-16,18 18-7 0,-15-41-12 0,13 14-2 15,-1-9-3-15,9 3-32 0,-3-9-1 16,13 8-64-16,-13-19-65 0,24 16-157 0,-11-6-184 15,-3-10 71-15,12 16 472 0</inkml:trace>
  <inkml:trace contextRef="#ctx0" brushRef="#br0" timeOffset="24904.5729">17353 15143 1185 0,'-25'-17'251'16,"25"17"-141"-16,-19-12-39 0,19 12-17 0,-24-14-17 16,24 14-15-16,-30-14-1 0,30 14-3 0,-30-12 3 15,30 12-1-15,-33-8 3 0,16 8 0 16,-1 0 0-16,1 6-1 0,-3 2-3 0,3 1-1 16,-2 5-3-16,2 3 1 0,0 2-6 0,0 4-9 15,2 3 20-15,2 2-23 0,1 1 21 0,3 0-10 16,4-3-6-16,3-2 3 0,4-4-6 0,4-3 2 15,-6-17-3-15,21 26 1 0,-21-26-1 0,32 12 2 16,-13-10-2-16,4-2 2 0,3-5-1 16,-1-3 0-16,2-4 2 0,0-4-4 15,0-2 4-15,-4-2-3 0,0-1 3 0,-3-1-3 16,-1 0 3-16,-4-1-4 0,0 3-10 0,-2-2 21 16,-3 3-20-16,-10 19 22 0,16-30-8 0,-16 30-4 15,6-17 2-15,-6 17 1 0,0 0 0 0,0 0 2 16,0 0-4-16,0 0-1 0,0 0-5 0,-16 17-2 15,16-17-5-15,-14 35-9 0,8-11 20 0,-3 0-29 16,2 5 12-16,-2-4-23 0,7 6-18 16,-4-8-15-16,12 7-33 0,-6-30-49 0,14 43-108 15,-12-22-230-15,-2-21-29 0,35 25 306 0</inkml:trace>
  <inkml:trace contextRef="#ctx0" brushRef="#br0" timeOffset="25226.3878">17716 14978 1329 0,'0'0'257'0,"-18"6"-161"0,18-6-37 0,-24 7-24 16,24-7-13-16,-25 17-11 0,25-17 0 0,-29 29-3 16,16-9 5-16,-2 0-3 0,2 2 3 0,2-1-4 15,2 0 3-15,5-3-5 0,1-1 2 16,3-17-8-16,7 25-14 0,-7-25 28 0,20 14-31 15,-20-14 32-15,30 5-16 0,-12-5-1 0,-1-4 1 16,2-1-16-16,0-1 30 0,1-1-29 0,-1 1 29 16,-19 6-13-16,28-11-2 0,-28 11 2 0,0 0 0 15,18-2 0-15,-18 2 2 0,0 0-1 0,0 0 1 16,0 0-1-16,-6 22-14 0,6-22 28 16,-14 26-29-16,14-26 27 0,-23 33-16 15,9-14-5-15,0 2 0 0,0-1-3 0,0-2-3 16,3 2-8-16,11-20-8 0,-13 31-26 0,13-31-34 15,0 26-79-15,0-26-124 0,0 0-281 0,0 0 47 16,0 0 401-16</inkml:trace>
  <inkml:trace contextRef="#ctx0" brushRef="#br0" timeOffset="25523.359">18260 14905 1304 0,'0'0'102'0,"-33"-7"-52"16,33 7-11-16,-24-11-7 0,24 11-1 0,0 0 2 16,-17-1 0-16,17 1-5 0,0 0-6 0,-14 24-10 15,11-4 2-15,-2 4-1 0,2 7 7 0,-2 4-6 16,2 5 4-16,-4 4-12 0,0 3-9 0,0 0 19 15,-3 4-23-15,1-3 21 0,-2 1-8 0,0-5-10 16,2-1-2-16,2-5-25 0,-2-8-21 16,9 3-54-16,0-33-60 0,2 41-130 15,-2-41-251-15,0 0 43 0,18 27 420 0</inkml:trace>
  <inkml:trace contextRef="#ctx0" brushRef="#br0" timeOffset="25695.1866">17997 15098 1754 0,'-36'16'119'0,"36"-16"-60"0,-20 14-23 0,20-14-18 15,0 0-11-15,0 0-7 0,17 13-2 0,2-13 0 16,4-1-10-16,6-4-7 0,7-2-13 16,3-5-15-16,7 1-12 0,4-5 0 0,10 4-10 15,-1-11-26-15,23 15-102 0,-19-10-382 16,14-4 29-16,3 6 280 0</inkml:trace>
  <inkml:trace contextRef="#ctx0" brushRef="#br0" timeOffset="26257.7536">19594 14487 1102 0,'-28'9'249'0,"-24"-13"-154"0,22 4-70 0,-2 0-13 16,0 4 6-16,-1 3 5 15,4 5 11-15,-4 1 2 0,5 8-16 0,-5-3 33 16,5 8-30-16,-1-3 25 0,6 3-14 0,2-4-11 16,7-2-3-16,4-2-13 0,6-1-3 0,4-17-6 15,7 28 2-15,-7-28-2 0,28 27 2 0,-9-15-1 16,5-1 2-16,3-3-1 0,1 2 2 0,2-1-2 15,2 0 1-15,1 1-2 0,1-1 2 0,-2 1-2 16,0 1 1-16,-2 1-1 0,-4 1 3 16,-4 1-3-16,-5 0 2 0,-17-14-2 0,17 29 5 15,-16-12-3-15,-3 2 9 0,-5 3-2 0,-7 2 3 16,-8 3-5-16,-5 1 0 0,-9 2-8 16,-4 0-10-16,-2 0 27 0,-1-1-25 0,0-2 26 15,5 0-10-15,2-6-6 0,6-1 3 0,6-6-13 16,3-3-3-16,21-11-8 0,-22 9-24 0,22-9-11 15,0 0-17-15,19-9-14 0,-5-9-16 16,21 10-45-16,-9-21-72 0,21 7-216 0,4 5-49 16,-11-17 297-16</inkml:trace>
  <inkml:trace contextRef="#ctx0" brushRef="#br0" timeOffset="26570.2261">19819 14915 1034 0,'0'0'365'0,"-17"-10"-204"0,-4 1-85 15,21 9-25-15,-29-6-10 0,29 6-10 16,-28-3-6-16,28 3-3 0,-25 3-5 0,25-3 2 16,-26 8-5-16,26-8 0 0,-27 18-2 0,27-18 2 15,-25 31-1-15,13-11 5 0,-1 1-3 0,2 3 2 16,2 1-4-16,0 2 2 0,4 1-10 0,2 0 3 16,1-2-7-16,5 0-8 0,1-3 22 15,3-4-24-15,5-2 22 0,-12-17-12 0,33 24-3 16,-11-17 2-16,1-2-2 0,1-6-2 0,3-3 1 15,-2-3-2-15,0-4 2 0,-2-2 0 0,-2-4-12 16,-3 0 23-16,-2-2-23 0,-3-1 25 16,-5 0-8-16,0-2-4 0,-3 1 4 0,-3 1-6 15,-2-2 3-15,-2 0-10 0,-2 2-5 0,-2-1-8 16,1 3-8-16,-5-4-13 0,10 22-10 16,-17-37-27-16,17 37-21 0,-17-33-41 0,17 33-59 15,0 0-95-15,-14-18-205 0,14 18 47 0,0 0 452 16</inkml:trace>
  <inkml:trace contextRef="#ctx0" brushRef="#br0" timeOffset="27023.3538">20125 14972 780 0,'-25'-10'269'16,"-2"13"-118"-16,-12-11-37 0,14 13-20 16,-11-7-18-16,12 10-11 0,-8-4-12 0,12 7-3 15,-6-1-10-15,8 5-4 0,-1 1-12 0,4 5-2 16,3 0-8-16,3 2 0 0,3 0-7 0,6 1 4 16,3-1-3-16,3-1-10 0,3-2 29 0,5-2-29 15,3-4 25-15,2-2-14 0,4-6-5 0,3-2 2 16,2-6-1-16,4-7 0 0,2-4-15 15,2-7 27-15,1-5-28 0,-1-4 25 16,-1-6-8-16,2-3-7 0,-3-1 7 0,-1-1-7 16,-5-1 7-16,-3 2-8 0,-4 0 10 0,-4 2-3 15,-4 2 9-15,-4 2-3 0,-4-1 6 0,-2 1-9 16,-3 1 1-16,0 0-5 0,-5 4 2 0,1 6-5 16,-3 5-6-16,7 17 12 0,0 0-10 0,-18-16 12 15,18 16-4-15,0 0-2 0,-19 26 9 16,10-3-11-16,0 6 7 0,-2 8-8 0,1 5-3 15,-4 5 2-15,5 6-11 0,-5 3 5 0,2 3-14 16,0-1 5-16,4-2-17 0,0-6-1 0,12-2-18 16,-3-14-62-16,20 8-52 0,-21-42-150 15,14 34-279-15,8-13 68 0,-22-21 378 0</inkml:trace>
  <inkml:trace contextRef="#ctx0" brushRef="#br0" timeOffset="27226.5015">20623 14890 1144 0,'-35'-27'421'16,"35"27"-291"-16,0 0-57 0,-20 22-22 0,20-22-21 15,-15 27-10-15,7-8-7 0,2 3-1 16,0 2-7-16,1 1 3 0,0 4-8 0,1 0 4 16,0 2-6-16,-3-1 6 0,3-1-8 15,-1-4-10-15,2-2 26 0,1-5-33 0,2-18 18 16,2 23-26-16,-2-23-20 0,0 0-21 0,20 16-28 15,-20-16-41-15,22-8-146 0,-22 8-269 0,20-31 35 16,-1 20 380-16</inkml:trace>
  <inkml:trace contextRef="#ctx0" brushRef="#br0" timeOffset="27367.178">20617 14578 1527 0,'0'0'30'0,"-26"18"-37"15,26-18-30-15,-12 18-71 0,12-18-107 0,0 0-320 16,0 0 49-16,0 0 318 0</inkml:trace>
  <inkml:trace contextRef="#ctx0" brushRef="#br0" timeOffset="27820.2236">20804 14814 1006 0,'-18'23'298'0,"-9"-27"-113"0,27 4-106 0,0 0-34 16,-2 20-9-16,2-20-12 0,0 0 3 15,-2 25 1-15,2-25 4 0,3 20-3 0,-3-20 0 16,-1 23-7-16,1-23 3 0,-5 27-3 0,5-27 2 16,-5 29-5-16,5-29 1 0,-7 30-6 0,7-30 1 15,-7 32-4-15,7-32-2 0,-3 33-6 16,3-33 1-16,0 32-4 0,0-32 1 0,3 29-3 15,-3-29 2-15,14 24-2 0,-14-24 2 0,19 17-1 16,-19-17 0-16,28 7-1 0,-28-7-3 0,33-6-3 16,-11-2-2-16,1-6 5 0,3-4-1 0,2-5 8 15,-2-3-4-15,2-5 6 0,-1 1-4 0,1-2 5 16,-2 0-4-16,-2-1 6 0,0 1-5 0,-2 0 6 16,-2 1-7-16,-1 2 5 15,-1 2-5-15,-1 2 3 0,-2 3-3 0,-4 3 1 16,-11 19-1-16,17-22 0 0,-17 22 1 0,0 0 1 15,0 0 2-15,0 0-1 0,0 0 0 0,-3 35-4 16,-5-10 1-16,-2 6-4 0,-1 4 5 0,-3 2-6 16,0 4 7-16,0 2-8 0,0-1 5 0,2-2-7 15,1-4 2-15,6-3-10 0,3-6 2 16,6-3-17-16,2-6-6 0,8-1-24 0,-14-17-20 16,39 19-30-16,-39-19-84 0,57-1-132 0,-19-5-246 15,-6-10 66-15,14 15 440 0</inkml:trace>
  <inkml:trace contextRef="#ctx0" brushRef="#br0" timeOffset="28372.6154">21723 14777 1083 0,'-23'-15'186'0,"23"15"-84"0,-26-11-31 0,26 11-18 15,-21-3-18-15,21 3-10 0,0 0-7 0,-18 10-1 16,18-10-4-16,-13 17 0 0,13-17 0 0,-12 26 5 15,12-26-1-15,-12 37 7 0,5-17-6 0,0 6 6 16,-3-1-3-16,1 5 5 0,-5-1-2 16,0 4 6-16,-4-2-7 0,0 2 5 15,-2-1-8-15,5-5 1 0,1-4-8 0,2-3 0 16,12-20-7-16,-12 20-1 0,12-20-4 0,0 0-4 16,0 0 1-16,0 0-1 0,0 0 1 0,16-30 2 15,-2 8 4-15,3-2-6 0,0-5 6 0,4-2-7 16,-2 0 7-16,1 2-4 0,-4 2 5 15,-2 0-6-15,-3 0 5 0,-1 2-5 0,-1 1 6 16,-2 1-3-16,-2 3 5 0,-5 20-1 0,6-26 2 16,-6 26 3-16,0 0 3 0,0 0-1 0,0 0-2 15,0 0-6-15,0 0-5 0,-9 20 0 0,3 0 0 16,-1 1 0-16,0 5 0 0,2 0 0 0,0-1-1 16,2-2-1-16,2-3-3 0,1-20 0 15,5 29-5-15,-5-29 2 0,0 0-3 16,23 18 3-16,-23-18 1 0,24-2 4 0,-24 2 3 15,27-15-1-15,-27 15 6 0,31-24-3 0,-16 6 8 16,2-1-2-16,2-4 4 0,-2-1-3 0,-1-1 0 16,1 0-4-16,-3 1-4 0,1 1-1 0,-1 1 0 15,1 0 0-15,-3 2 0 0,0 2 0 0,-12 18 0 16,20-27 0-16,-20 27 0 0,0 0 0 0,0 0 0 16,0 0 0-16,0 0 0 0,0 0 0 15,3 31 0-15,-9-4 0 0,-3 6 0 0,-2 3 0 16,-2 5 0-16,-1 3-4 0,-3 4-18 15,0-2-1-15,1 4-39 0,-2-8 10 0,8 6-40 16,-11-20-101-16,26 12-300 0,-12-9-108 0,2-5 97 0</inkml:trace>
  <inkml:trace contextRef="#ctx0" brushRef="#br0" timeOffset="28746.3629">20615 15499 1691 0,'7'23'141'0,"-7"-23"-119"0,-15 35-17 16,11-8-7-16,2 4 7 0,-1 7-4 0,1 4 11 16,-4 4-6-16,-1 3-7 0,-4 1 18 15,0 6-23-15,-1-2 16 0,-2 4-3 0,2-1-15 16,1-2 13-16,-1-5-10 0,1-4 7 15,0-6-12-15,4-6-5 0,4-2-24 0,0-12-20 16,10 6-57-16,-7-26-58 0,13 26-112 0,-13-26-242 16,0 0 27-16,19 21 328 0</inkml:trace>
  <inkml:trace contextRef="#ctx0" brushRef="#br0" timeOffset="28940.0206">20425 15993 1760 0,'0'0'95'0,"0"0"-55"0,0 0-23 0,0 0-10 16,0 0 0-16,0 0 6 0,30 0 3 0,-4-6-2 16,3-3-3-16,6-3-5 0,5 0-3 0,4-4-3 15,2-1-5-15,3-2-15 0,-2 1-8 16,-1-5-10-16,3 7-43 0,-11-8-1 16,9 14-76-16,-20-18-74 0,15 16-204 0,-11 2-119 0,-13-11 202 15</inkml:trace>
  <inkml:trace contextRef="#ctx0" brushRef="#br0" timeOffset="29143.1627">21076 15464 1230 0,'-23'-1'381'0,"23"1"-271"0,-12 22-52 16,8-5-11-16,-3 2-14 0,2 8-3 0,-2 5-13 16,1 7 3-16,-4 5-11 0,-1 4 6 0,-1 4 5 15,-2 6-20-15,-4 1 18 0,3 3-17 0,-2-2-1 16,2-3 6-16,4-2-11 0,3-8 6 0,5-5-18 15,3-9-3-15,6-4-25 0,2-10-12 16,9 1-24-16,-17-20-22 0,40 23-49 16,-40-23-70-16,48-7-139 0,-16 3-175 0,-11-18 140 15,18 18 396-15</inkml:trace>
  <inkml:trace contextRef="#ctx0" brushRef="#br0" timeOffset="29643.1583">21250 15903 1106 0,'-35'-28'202'0,"35"28"-76"0,0 0-24 15,-19-2-21-15,19 2-27 0,0 0-16 16,-21 19-19-16,21-19-4 0,-11 28-5 0,6-10 2 16,0 2-2-16,4 1 8 0,-4 1-4 0,4 1 6 15,0 0-5-15,0 1 4 0,-1-1-3 16,4 0 4-16,-2-5-7 0,0-18 0 0,7 27-6 16,-7-27-1-16,0 0-3 0,22 16 0 0,-22-16 0 15,23-8 0-15,-23 8 2 0,28-24-3 0,-12 5 3 16,1-3-2-16,0-4 2 0,2-2-4 15,-2 1 5-15,-2-2-9 0,-3 4 6 0,0-1-5 16,-2 2 4-16,-1 2-1 0,-1 4 1 0,-8 18-2 16,10-26 0-16,-10 26-3 0,0 0 2 0,0 0-1 15,0 0-1-15,0 0-3 0,0 0-4 0,-7 23-1 16,0 0 0-16,-1 6 6 0,-1 6-6 0,1 3 7 16,-3 6-9-16,-2 3 3 15,1 6-8-15,-1 2 10 0,2 6-47 0,-4-1 24 16,1 3-3-16,-2-1-16 0,-1-2 58 0,2-1-26 15,2-5 20-15,0-3 11 0,0-5-10 0,3-6 7 16,1-6-15-16,3-9 4 0,1-5-2 0,5-20 2 16,0 0 3-16,0 0 4 0,0 0 5 0,0 0 3 15,0 0 6-15,-15-17 0 0,11-6 4 0,2 0-2 16,0-5 2-16,1-1-8 0,1-4 3 16,-1 2-6-16,1-5 4 0,2-1-7 0,3-3 3 15,2-3 19-15,2-4-23 0,3-2 18 0,1-3-19 16,3 1-10-16,1 1 7 0,1 3-8 0,-2 3 5 15,5 3-11-15,-3 8-1 0,0 3-16 0,3 8-12 16,-9 0-25-16,8 10-19 0,-10-8-44 16,17 21-90-16,-21-22-124 0,11 14-229 0,8 11 67 15,-25-4 475-15</inkml:trace>
  <inkml:trace contextRef="#ctx0" brushRef="#br0" timeOffset="30193.0466">21916 15937 688 0,'0'0'319'0,"0"0"-150"0,-15-28-47 16,15 28-25-16,-26-14-25 0,26 14-22 0,-31-11-9 15,14 12-5-15,-6-2-5 0,2 8 0 0,-6 2-3 16,4 4 0-16,-5 0-6 0,4 4 3 16,-4 0-5-16,4 2 5 0,-3-2 0 0,5 3 3 15,0-2-3-15,3 1 3 0,19-19-8 0,-27 34 1 16,27-34-8-16,-12 29-4 0,12-29-5 15,2 24 0-15,-2-24-5 0,18 24 4 0,-18-24-4 16,31 22 1-16,-11-12-2 0,1-3 3 0,1-1-2 16,-1-1 0-16,-1-4 2 0,1-3-4 0,3-4 2 15,1-5 1-15,-1-7 2 0,1-3-3 0,0-7 6 16,-2-4-7-16,0-5 6 0,0-5-6 0,-1-3 5 16,-1-2-7-16,-3 2-5 0,-2-1 18 0,-3 3-17 15,-1 2 20-15,-1-1-8 0,-5 3-5 16,-2 1 5-16,-3 4-7 0,0 3 8 15,-3 3-8-15,1 5 6 0,-3 6-4 0,4 17 5 16,0 0-1-16,0 0-2 0,0 0 0 0,0 0-4 16,-17 32 2-16,11-3-3 0,-1 6 6 0,1 6-6 15,0 2 7-15,1 3-12 0,0 2-10 0,2 0 16 16,1 0-32-16,2 2 16 0,-1-4-17 0,7 1-28 16,-6-14-27-16,16 8-85 0,-16-41-120 15,15 29-284-15,4-9 39 0,-19-20 416 0</inkml:trace>
  <inkml:trace contextRef="#ctx0" brushRef="#br0" timeOffset="30880.5551">22216 15868 1233 0,'0'0'153'15,"-16"17"-70"-15,16-17-24 0,-13 22-22 0,13-22-11 16,-9 28-10-16,6-10 0 0,-2 1-4 0,3 5 5 15,-2-1-4-15,2 5 8 0,-2-1-6 0,1 2 9 16,-1-1-7-16,2 3 5 0,-2-4-6 0,1-1-1 16,-1-5-5-16,3-3 1 0,1-18-10 15,-1 19 2-15,1-19-5 0,0 0-3 0,0 0 2 16,0 0 2-16,0 0 6 0,7-18 1 16,-7 18 5-16,7-36-5 0,-1 8 1 0,2-2-8 15,0-3 6-15,2 1-6 0,0 1 7 0,-2 2-5 16,-2 1 6-16,0 3-3 0,2 0 2 0,-2-1-6 15,-1 6 3-15,1-2-6 0,0 3 5 0,-6 19-2 16,12-26-14-16,-12 26 14 0,0 0-14 16,0 0 13-16,0 0 3 0,0 0 1 0,0 0 15 15,21-6-14-15,-21 6 12 0,0 0-15 0,25 11-1 16,-25-11 0-16,24 2 1 0,-24-2-2 0,31-1 2 16,-14-1-2-16,0-1 0 0,1 1 2 0,2-2 1 15,-2 2 2-15,0-2-17 0,-18 4 16 0,30-5-16 16,-30 5 14-16,27-4 3 15,-27 4-3-15,23-4-1 0,-23 4 16 0,0 0-15 16,17-2 13-16,-17 2-9 0,0 0 6 0,0 0 8 16,0 0-11-16,0 0 12 0,0 0-22 0,-19-2 9 15,19 2-2-15,-18 6 1 0,18-6 2 0,-26 17 10 16,26-17-12-16,-29 25 11 0,14-9-10 0,1 3-3 16,-1 1-4-16,3 3 0 0,1 3 0 0,1-1 0 15,3 2 0-15,2-1 0 0,1 2 0 16,4-1 0-16,2-2 0 0,3-2 0 0,-1-1 0 15,5-5 0-15,-9-17 0 0,23 24 0 16,-23-24 0-16,34 11 0 0,-13-13 0 0,1-2 0 16,1-6 0-16,2-2-2 0,1-6 0 0,-1-4 4 15,0-5-5-15,-2-4 6 0,-1-2-4 0,-4 1 4 16,-3-1-5-16,-3 2 4 0,-5 0-3 0,-2 2 2 16,-4 4-1-16,-3 2-10 0,-2 1 20 15,-2 3-23-15,-3-1 18 0,0 3-12 0,-2 1-8 16,11 16-1-16,-22-25-1 0,22 25-3 0,-23-6-1 15,23 6-8-15,-22 12-6 0,22-12-11 0,-18 27-6 16,16-6-17-16,2-21-55 0,0 39-96 0,0-39-211 16,-5 23-127-16,21-2 180 0</inkml:trace>
  <inkml:trace contextRef="#ctx0" brushRef="#br0" timeOffset="31114.9691">23184 15721 1053 0,'-20'25'221'0,"-14"-10"-117"0,14 11-31 0,-9-7-11 16,8 7-46-16,-3-1 25 0,3 4-35 0,-1 3 7 16,1 3 4-16,2 0-12 0,-1 2 4 15,3 1-11-15,0-3 6 0,2 0-12 0,-1-5 0 0,6-1-22 16,-1-8-14-16,10 2-47 0,1-23-69 15,-3 24-119-15,3-24-241 0,0 0 51 0,0 0 457 16</inkml:trace>
  <inkml:trace contextRef="#ctx0" brushRef="#br0" timeOffset="31318.0473">22896 15817 1490 0,'0'0'177'16,"0"0"-84"-16,0 0-42 0,0 0-34 15,-3 20 24-15,3-20-33 0,9 29 31 0,-2-11-15 16,0 1-12-16,1 3 1 0,1 1-10 0,1 1 0 16,0 2-4-16,1-2 4 0,3-2-5 15,2-4 4-15,5-3-5 0,2-4-4 0,4-2-13 16,-2-6-8-16,8-1-7 0,0-8-14 0,5 1-1 16,-2-12-25-16,9 9-43 0,-11-22-70 0,22 18-143 15,-6-10-209-15,-12-11 30 0,12 16 492 16</inkml:trace>
  <inkml:trace contextRef="#ctx0" brushRef="#br0" timeOffset="31505.5586">23584 15696 1064 0,'-17'28'427'0,"-12"-22"-273"0,13 12-74 16,-3-7-32-16,5 6-16 0,1 1-17 16,1 1-18-16,1 0 24 0,1 5-30 15,-1 0 26-15,4 6-11 0,1 3-8 0,0 0 5 16,1 2-4-16,0-1 4 0,-1-2-9 0,1-1 2 15,2-2-16-15,1-6-7 0,4 0-27 0,-2-23-25 16,7 30-56-16,-7-30-81 0,0 0-139 0,20 11-181 16,-20-11 114-16,21-8 422 0</inkml:trace>
  <inkml:trace contextRef="#ctx0" brushRef="#br0" timeOffset="31677.5101">23495 15516 966 0,'-14'-45'397'0,"8"20"-229"0,-19-11-58 0,17 16-27 16,-10 0-16-16,18 20-18 0,-20-17-15 0,20 17-15 16,0 0-12-16,0 0-12 0,0 0-15 15,0 0-11-15,0 0-15 0,0 0-13 0,17 19-15 16,-17-19-17-16,38 18-44 0,-38-18-53 0,50 19-78 16,-30-12-78-16,8 1-47 0,12 19 142 0,-20-25 249 15</inkml:trace>
  <inkml:trace contextRef="#ctx0" brushRef="#br0" timeOffset="32099.3051">24019 15644 899 0,'-17'0'352'0,"17"0"-185"0,-45 8-97 16,22-6-21-16,-8-3-6 0,5 7 0 0,-7-4 1 15,4 9 0-15,-6-1-5 0,6 9 0 0,-7 1-8 16,5 5 2-16,-2 3-7 0,0 3-11 15,1 3 25-15,5 4-28 0,3 0 19 0,3 2-15 16,3-1-11-16,6-3 5 0,0-6-7 0,9-4 5 16,6-9-8-16,-3-17 0 0,22 18-1 0,-5-16 0 15,4-7 2-15,3-7 0 0,3-6 2 16,3-8-2-16,4-9 5 0,4-7-8 0,3-6 8 16,4-5 4-16,2-3-18 0,0 1 17 0,-2-1-17 15,-4 3 4-15,-3 3 8 0,-6 3-6 16,-7 1 7-16,-2 1-8 0,-3 3 7 0,-6 0-7 15,-4 4 7-15,-4 2-6 0,-5 4 6 0,-2 6-4 16,-4 8 4-16,5 18-4 0,-11-17 0 0,11 17 0 16,0 0 0-16,-20 20 0 0,8 1 0 0,-1 9 0 15,1 10 0-15,-1 5 0 0,-2 7 0 0,2 6 0 16,-2 4 0-16,-2 3 0 0,3 4 0 16,0-3 0-16,3 3 0 0,-2-2-22 0,4-6 5 15,1-3-14-15,7-4-29 0,1-14-18 0,12 4-45 16,-11-22-50-16,22 17-118 0,-17-19-198 15,-6-20-35-15,42 34 286 0</inkml:trace>
  <inkml:trace contextRef="#ctx0" brushRef="#br0" timeOffset="32505.6462">24131 15796 1447 0,'-24'3'118'0,"24"-3"-59"0,-27 23-12 15,27-23-45-15,-13 26 27 0,13-9-35 0,0-17 16 16,12 32 6-16,-12-32-2 0,27 30 6 16,-10-19 0-16,6 1 6 0,-1-7-2 15,5 1 3-15,-1-5-4 0,2-2-1 0,3-4 6 16,2 1 1-16,-4-4-6 0,5 0-3 0,-3-5-10 16,1-3-6-16,-4-2 1 0,-5-2-6 0,-2 1-10 15,-3 1 22-15,-5-4-22 0,0 3 22 0,-9-1-8 16,-5 1-4-16,-4 2 5 0,5 17-1 0,-24-33 1 15,7 20 1-15,-4 1 2 0,-2 2-3 16,-4 4-2-16,1 3-2 0,-2 4 0 0,-1 5 0 16,1 4 0-16,-4 4 0 0,2 7 0 0,-3 2 0 15,0 5 0-15,0 2 0 0,-1 2 0 0,1 5 0 16,4-2 0-16,2 2 0 0,7-3 0 16,5-4 0-16,6-4 0 0,7-4 0 0,7-3 0 15,6-2 0-15,7-3 0 0,6-2 0 0,7-1 0 16,3-5 0-16,5-1 0 0,2-5 0 15,8-1 0-15,1-3 0 0,6-3 0 0,1-3-28 16,5 2-36-16,-2-9-25 0,10 12-48 0,-19-21-112 16,17 13-366-16,-10 5 37 0,-11-5 292 0</inkml:trace>
  <inkml:trace contextRef="#ctx0" brushRef="#br0" timeOffset="32646.3519">24901 16134 1379 0,'-22'-13'414'0,"22"13"-318"16,-24 12-74-16,24-12-23 0,0 0-12 0,0 0-22 16,0 0-16-16,7-29-25 0,-7 29-58 0,16-25-130 15,-16 25-322-15,33-19 30 0,-33 19 362 0</inkml:trace>
  <inkml:trace contextRef="#ctx0" brushRef="#br0" timeOffset="37234.9611">918 14804 199 0,'0'0'30'0,"-24"22"-25"0,24-22-3 0,-20 20 41 16,20-20 24-16,-21 18 15 0,21-18 8 0,-17 10-41 15,17-10-15-15,0 0-4 0,-17 12-6 0,17-12-1 16,0 0-7-16,0 0-5 0,0 0 7 0,0 0 8 16,0 0 19-16,17 3 10 0,-17-3-2 0,25-6-4 15,-25 6-12-15,37-14-12 0,-15 6-8 16,3 2-9-16,-1-2 0 0,2 2-5 15,-1 0 3-15,1 3 1 0,-5 0-4 0,4 2 6 16,-3 1-5-16,0 3-1 0,-2 0-1 0,1 2-2 16,-2 1-1-16,0 1 3 0,-1 3-3 0,0-2 2 15,0 2-2-15,2-1 3 0,1-1-2 0,-1 2 2 16,2-3 0-16,4 1 4 0,-2-2 5 0,5 3 5 16,0-5 3-16,5 2-1 0,2-4-4 15,3 2-4-15,3-3 2 0,2 0-2 0,0 0-1 16,3-1 2-16,-1-1-4 0,2 1 0 0,2 0-2 15,-1 0 0-15,0 0-2 0,1 0-1 0,-1 0-1 16,0-1-1-16,5 1 2 0,-1-3 0 0,1 1-1 16,2 0 0-16,0-1-1 0,1 0 0 0,1-2 2 15,2-1-1-15,-2 0 2 0,3-2-2 16,-1 1 4-16,1 1 3 0,-3-1 6 16,2 1 0-16,-3-1 4 0,1 2 0 0,-3-3-3 15,3 4-2-15,-4-4 2 0,0 2-7 0,0 0 4 16,-1 3-3-16,0-1-3 0,0 2-1 0,1-1-2 15,0 3-2-15,1-1 1 0,0 0-1 0,2 0 1 16,1-1-1-16,3 0 1 0,1-1 0 0,2-1 0 16,0 0-1-16,4-1 3 0,0 0 0 15,1-2 1-15,2 1 0 0,0-1 0 0,-1 0-4 16,-1-1 4-16,0 0-2 0,-3 1 5 0,0-1 3 16,-4 1 4-16,1 2-2 0,-2 0 0 0,-1 2-4 15,-1-1-3-15,1 2-2 0,-3-1 0 16,-1 1-3-16,-2-1 1 0,-2 2-2 0,3 0 3 15,-1 0 0-15,1 0-1 0,1-1 0 0,-1 0-2 16,2-2-2-16,0-1 3 0,1 2-2 16,1-2 0-16,0 0 0 0,3 0 3 0,0-1 0 15,0 0 1-15,2 1-3 0,-4-1-1 0,2 2-2 16,0-1 2-16,-1 0 0 0,-1 0 0 0,-3 1 0 16,-1 1 3-16,1 0 0 0,-1 2 1 0,1 0 0 15,0 1-1-15,1 1-1 0,-1-1 0 0,2 1 0 16,0 1-1-16,3 0 1 0,-4 0-1 15,2 0 1-15,3 1-4 0,-1-2 1 16,1 2-1-16,2-1 1 0,-2 1 3 0,3-1 2 16,-1 1-2-16,5-3 1 0,-1 1-2 0,-2-1 0 15,4 0-2-15,0-1 0 0,-2 1-1 0,6 0 2 16,-3-2 1-16,1 0 1 0,2-1 0 0,-1 1-1 16,0-2 1-16,1 3-1 0,0-2 1 0,0 1 0 15,-2 0 4-15,0 0 2 0,0-1 1 16,-3 1 1-16,1 0-4 0,-2 0-3 0,1 1-2 15,-1 1-1-15,-1-1 0 0,1 2 1 0,-1-1-1 16,-2 1 2-16,3 0-3 0,-2-1 1 0,5 0-1 16,-3 0-2-16,3 0 3 0,1-1-1 15,0-1 1-15,2-2-1 0,1 2 2 0,-1-3 15 16,-1 1-15-16,-1-1 17 0,0 0-37 0,0-1 20 16,2 0-19-16,-1 2 20 0,-3-1 7 15,2 0 0-15,-3 0 2 0,-5-1-1 0,2 1-3 16,-1 2-2-16,-4-1-1 0,1 0-2 0,-3 2 0 15,-2-1 0-15,-1 3-1 0,-1-1 0 0,0 2 0 16,-2 1 0-16,0-1-1 0,2 1 1 0,0 1 0 16,2-1 0-16,-4 1-2 0,2 0 1 0,0 1 0 15,-1-1 0-15,0 0 1 0,-4-1 1 16,-3 1-1-16,-1-1-1 0,-5-1 1 0,-2 0 1 16,-6-1-1-16,-2 0 0 0,-7 0-6 0,-4-1-3 15,-21 1-1-15,24-3 1 0,-24 3 1 16,0 0-1-16,0 0-10 0,0 0-14 0,0 0-40 15,-14-21-62-15,14 21-102 0,0 0-288 0,-20-10 66 16,20 10 354-16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6:30.93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60CFA6D3-FB4B-4AFE-8FD7-28E35239B3C8}" emma:medium="tactile" emma:mode="ink">
          <msink:context xmlns:msink="http://schemas.microsoft.com/ink/2010/main" type="inkDrawing" rotatedBoundingBox="1483,1614 15663,1725 15661,1914 1481,1804" semanticType="underline" shapeName="Other">
            <msink:sourceLink direction="with" ref="{6370FAC5-F31F-49EB-BBB7-E56917EBE855}"/>
          </msink:context>
        </emma:interpretation>
      </emma:emma>
    </inkml:annotationXML>
    <inkml:trace contextRef="#ctx0" brushRef="#br0">1482 1756 548 0,'0'0'62'16,"0"0"-20"-16,0 0-21 0,0 0-5 0,0 0-6 15,0 0 11-15,0 0 14 0,0 0 12 0,11-17 8 16,-11 17 2-16,21-8-7 0,-21 8-1 0,31-12-6 16,-9 4-10-16,-2 1-6 0,4 0-3 15,-2-1 2-15,2 4 2 0,-2-4-1 0,3 5-6 16,-6-1-8-16,2 2-4 0,-2-1-5 0,-1 5-1 16,1-2-2-16,-1 2-1 0,-1 0 1 0,2 2-2 15,1 1 1-15,-1 0 2 0,4-2-2 0,2 3 2 16,0-1-1-16,4 2 0 0,-1-2-1 0,5 0 1 15,2-1-1-15,4-1 1 0,4-1 1 16,2-2-1-16,5 1 2 0,2-2 0 0,3 1 0 16,3 0 1-16,2-2 3 0,3 2 3 15,0-2 0-15,3 1 1 0,1-2-6 0,0 2-3 16,2 0-4-16,2 0-2 0,-1 2-1 0,3 0 0 16,-1 2 6-16,2-1-1 0,3 2 0 0,-2-2 1 15,2 2-2-15,-1-2 3 0,2 2-1 0,2-2 0 16,3-1-2-16,0 0 1 0,3 1 0 15,0-2 0-15,3 1 2 0,2-1 1 0,3-1 1 16,3 1-1-16,-1-3 1 0,2 1-1 0,0-1 9 16,0 0 0-16,-1 2-1 0,4-1-2 0,0 1-6 15,1 2-2-15,-1-1-1 0,0 0 1 16,0 0-2-16,2 0 1 0,-1 2-2 0,0 0 0 16,3 0 2-16,-4 1 0 0,1 2-1 0,0 1 2 15,0-1-3-15,-1 3 3 0,1-1-1 16,-2 1 2-16,0 0-1 0,1-1 1 0,1 3-2 15,-1-3 2-15,3 2-1 0,-1-2 1 0,1-1-2 16,2 0 0-16,1-2 0 0,4 0 1 0,-2 0-2 16,1 0-8-16,1-3-1 0,3 1 0 0,0-2-1 15,1 0 10-15,3 0 3 0,-1-1-2 0,2 1 2 16,1 0 1-16,-1-1-1 0,-3 1 4 16,1 0 6-16,-1 0 2 0,-1 0-2 0,1 1-3 15,-4-2-8-15,0 2 1 0,1-1-1 0,-1 0 1 16,-1 0-1-16,3-1-2 0,0 0 1 15,-2-2-1-15,1 2 2 0,4-3-1 0,-1 2 2 16,3 1-1-16,3-3 3 0,-3 1-1 0,3-1-1 16,0-1 2-16,-5 0-2 0,1 2 2 0,2-3 9 15,0 3 1-15,-2-2 0 0,1 4-3 16,-6 0-9-16,-1 0-4 0,-2 1 0 0,-2 1-1 16,-2-1 1-16,2 2 2 0,-5 1 0 0,-2-1-2 15,0 3-1-15,0-1 3 0,0-1-1 0,-1 1 3 16,-1-2 0-16,-1 0 2 0,-2-1-1 0,0-1 0 15,-1 1 1-15,2-1-1 0,-3-1-1 0,-2 0 2 16,-3-3 1-16,0 2 3 0,-4-3 8 0,5 1 0 16,-5-3 2-16,0 2-5 15,-3 0-6-15,-5 0-2 0,0 0 9 0,0 1-1 16,-6-1 2-16,1 0-2 0,-4 0-10 0,-2 0-2 16,-2 2 0-16,-5-1 0 0,-8 2-1 0,-4 0 1 15,-5 1 0-15,-5 0-2 0,-4 0-1 0,-5 1-4 16,-5 0-7-16,-5-1 1 0,-18 1-1 0,23-2 1 15,-23 2 0-15,0 0 1 0,0 0 3 16,0 0 1-16,0 0-1 0,0 0-21 0,0 0-37 16,0 0-64-16,0 0-105 0,11-21-145 0,-11 21-78 15,0 0 195-15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7:21.49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8F91AFA3-3B1E-442F-8F5A-E23AC440FD9F}" emma:medium="tactile" emma:mode="ink">
          <msink:context xmlns:msink="http://schemas.microsoft.com/ink/2010/main" type="writingRegion" rotatedBoundingBox="535,5149 11307,4989 11323,6055 551,6215"/>
        </emma:interpretation>
      </emma:emma>
    </inkml:annotationXML>
    <inkml:traceGroup>
      <inkml:annotationXML>
        <emma:emma xmlns:emma="http://www.w3.org/2003/04/emma" version="1.0">
          <emma:interpretation id="{C28C5450-E802-4BCC-80BE-8E8EDD955A04}" emma:medium="tactile" emma:mode="ink">
            <msink:context xmlns:msink="http://schemas.microsoft.com/ink/2010/main" type="paragraph" rotatedBoundingBox="535,5149 11307,4989 11323,6055 551,62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C368684-6E66-4D40-8C3B-FF1189A32BF3}" emma:medium="tactile" emma:mode="ink">
              <msink:context xmlns:msink="http://schemas.microsoft.com/ink/2010/main" type="line" rotatedBoundingBox="535,5149 11307,4989 11323,6055 551,6215"/>
            </emma:interpretation>
          </emma:emma>
        </inkml:annotationXML>
        <inkml:traceGroup>
          <inkml:annotationXML>
            <emma:emma xmlns:emma="http://www.w3.org/2003/04/emma" version="1.0">
              <emma:interpretation id="{49A0FE0C-F00A-4014-AD58-74DC880E6827}" emma:medium="tactile" emma:mode="ink">
                <msink:context xmlns:msink="http://schemas.microsoft.com/ink/2010/main" type="inkWord" rotatedBoundingBox="535,5149 4575,5089 4590,6155 551,6215">
                  <msink:destinationLink direction="with" ref="{B2F10C1E-CF7E-4ED4-A473-506718C21A4B}"/>
                </msink:context>
              </emma:interpretation>
              <emma:one-of disjunction-type="recognition" id="oneOf0">
                <emma:interpretation id="interp0" emma:lang="en-NZ" emma:confidence="0">
                  <emma:literal>reactant</emma:literal>
                </emma:interpretation>
                <emma:interpretation id="interp1" emma:lang="en-NZ" emma:confidence="0">
                  <emma:literal>reactants</emma:literal>
                </emma:interpretation>
                <emma:interpretation id="interp2" emma:lang="en-NZ" emma:confidence="0">
                  <emma:literal>reactance</emma:literal>
                </emma:interpretation>
                <emma:interpretation id="interp3" emma:lang="en-NZ" emma:confidence="0">
                  <emma:literal>Reactant</emma:literal>
                </emma:interpretation>
                <emma:interpretation id="interp4" emma:lang="en-NZ" emma:confidence="0">
                  <emma:literal>Reactants</emma:literal>
                </emma:interpretation>
              </emma:one-of>
            </emma:emma>
          </inkml:annotationXML>
          <inkml:trace contextRef="#ctx0" brushRef="#br0">616 5613 554 0,'0'0'132'0,"0"0"23"16,0 0 23-16,0 0-65 0,0 0-38 0,0 0-34 15,0 0-16-15,0 0-10 0,0 0-1 16,0 0-4-16,-3 28 2 0,3-28-2 0,-8 36 7 16,3-13-5-16,2 5 7 0,-3 2 12 0,2 5-29 15,-1 1 27-15,0 4-29 0,1 0 11 0,0 2 7 16,-2 1-9-16,2-1 9 0,1-3-11 0,0-2 6 15,1-5-10-15,2-6 4 0,1-6-9 0,-1-20 4 16,5 25-5-16,-5-25 1 0,0 0-2 16,0 0 1-16,0 0 2 0,0 0 4 0,17-6 8 15,-17 6 0-15,11-34 3 0,-3 7-9 0,2-6 0 16,0-6-9-16,1-2 9 0,0-3-9 16,1 1 11-16,-1-1-10 0,-2 1 15 0,1 1 13 15,-3 1-21-15,1 4 27 0,-5-1-29 0,2 6 7 16,-4-1 6-16,2 4-8 0,-3 5 5 0,2 2-6 15,-2 22 2-15,2-28-4 0,-2 28 1 16,0 0-4-16,0 0-1 0,0 0-1 0,0 0-2 16,0 0 2-16,0 0-1 0,0 0 2 0,23 1 1 15,-23-1-1-15,28 11-5 0,-10-8-6 0,6-1-10 16,-1-2-9-16,9 3-16 0,-3-8-18 0,10 8-24 16,-10-12-43-16,19 15-70 0,-18-13-146 0,4 2-131 15,11 13 199-15,-21-19 279 0</inkml:trace>
          <inkml:trace contextRef="#ctx0" brushRef="#br0" timeOffset="397.7025">1077 5914 1180 0,'-16'18'195'0,"16"-18"-165"0,-12 23-14 16,12-23-10-16,9 18 6 0,-9-18 5 0,24 9 4 15,-24-9 0-15,39-2 7 0,-15-5 0 16,6-1-7-16,1-8 4 0,3 0-8 0,1-4-2 16,1 0-7-16,-2-2 2 0,-3 1-11 0,-3-2 6 15,-2 1 13-15,-4-1-30 0,-4 2 32 0,-5 1-26 16,0 3 17-16,-9-1 11 0,-4 18-3 16,2-27 2-16,-2 27-7 0,-14-23-2 0,14 23-7 15,-28-17-1-15,9 12-4 0,-4 4 1 0,-4 4-1 16,-2 2 1-16,-2 3 2 0,0 3 0 0,-2 3 4 15,1 5 0-15,2 2 3 0,0 3-5 0,2 3-11 16,2 2 23-16,2 1-23 0,3 3 23 0,3 1-9 16,6 0-9-16,2-2 6 15,4 0-7-15,6-3 4 0,3-3-4 0,7 1 4 16,5-3-5-16,3-2 2 0,8-4-5 0,2-5-4 16,7-2-12-16,2-7-11 0,10 0-18 0,-4-13-19 15,12 8-29-15,-9-18-38 0,23 19-106 0,-23-23-67 16,6 3-192-16,10 12 137 0,-19-24 365 0</inkml:trace>
          <inkml:trace contextRef="#ctx0" brushRef="#br0" timeOffset="773.4807">1930 5689 1414 0,'-19'1'68'0,"-7"-6"-20"15,6 9 1-15,-3-4 5 0,5 6-8 0,-4 0-12 16,1 5-6-16,-1 0-7 0,3 4 2 15,0 1-7-15,2 2-14 0,-2 2 26 16,3 5-27-16,1-1 27 0,3 3-13 0,1-2-3 16,3 2 4-16,5-3-7 0,1-1 2 0,4-4-8 15,4 0 2-15,-6-19-4 0,18 26 1 0,-18-26 0 16,33 17 1-16,-13-15-1 0,6-3 0 0,2-4 1 16,1-4-2-16,4-7 2 0,-1-3-1 0,-1-4 1 15,-2-3-4-15,-1 0 4 0,-2-2-6 16,-5 0 7-16,-3 1-5 0,-4 3-7 0,-3 3 10 15,-1-1-8-15,-5 4 22 0,-1-1-10 0,-4 19 10 16,1-25-11-16,-1 25-2 0,0 0 2 0,-3-18-1 16,3 18-1-16,0 0-1 0,0 0-2 15,0 0-4-15,0 0-6 0,0 0-1 0,-9 29-8 16,6-12-9-16,3 5 17 0,1-1-30 0,3 4 9 16,-1-4-26-16,5 6-22 0,-6-9-22 15,15 12-31-15,-17-30-32 0,27 43-51 0,-27-43-29 16,32 25-133-16,-3-2-34 0,-29-23 353 0</inkml:trace>
          <inkml:trace contextRef="#ctx0" brushRef="#br0" timeOffset="1011.04">2506 5644 1245 0,'0'0'139'0,"-40"7"-41"0,22 5-10 0,-9-4-14 0,6 10-12 0,-4-1-15 0,3 5-6 0,-2-1 5 16,5 5-32-16,0-2 17 0,6 1-30 0,3 1 3 16,3-3 2-16,4-2-5 0,4-1 0 15,3-1-2-15,-4-19 2 0,24 29-3 0,-7-17 1 16,5-3-3-16,4-4-7 0,4-3-10 0,2-7-14 16,7 0-17-16,-4-12-45 0,15 7-11 0,-13-21-52 15,22 17-35-15,-18-9-323 0,10-15-9 16,13 10 361-16</inkml:trace>
          <inkml:trace contextRef="#ctx0" brushRef="#br0" timeOffset="1229.8449">3066 5113 1365 0,'-21'-1'98'0,"21"1"-28"0,-26 19 8 0,17 1-45 15,-8 1 18-15,4 10-38 0,-1 0 7 0,2 9 5 16,0 4-12-16,2 3 6 0,1 4-17 15,3 1 9-15,3 0-13 0,0 1 8 16,2-1-12-16,1-3 4 0,4 2 5 0,-1-6-30 16,5 1 2-16,-6-10-53 0,9 5-2 0,-10-12-15 15,15 11-89-15,-19-23-29 0,18 12-136 0,-4-5-146 16,-11-24 245-16,10 26 250 0</inkml:trace>
          <inkml:trace contextRef="#ctx0" brushRef="#br0" timeOffset="1432.9548">2786 5636 1607 0,'-18'5'58'0,"18"-5"-20"0,0 0-9 16,-17 14-7-16,17-14-9 0,0 0-8 16,0 0-6-16,13 22 1 0,-13-22-2 15,34 14 1-15,-8-9 0 0,3-4-4 0,6 2-19 16,-1-8-24-16,9 9-44 0,-11-14-41 0,18 17-51 15,-20-18-36-15,19 15-70 0,0 1-190 0,-19-19 190 16,22 23 290-16</inkml:trace>
          <inkml:trace contextRef="#ctx0" brushRef="#br0" timeOffset="2198.5742">3520 5616 1292 0,'-21'-3'89'0,"21"3"-18"0,-36 5-5 15,36-5-5-15,-37 9-12 0,18 1-5 0,-6-5-4 32,3 6 0-32,-2-3-3 0,2 5-1 0,-5-1-4 15,5 4-1-15,-2 1-4 0,1 2-17 0,-2 1 20 0,6 2-26 0,-2-1 19 0,4 2-9 32,4 0-7-32,2-1 2 0,4-1-6 0,3-2 0 0,3-1-3 0,1-18 1 0,8 30-3 0,-8-30 2 15,17 22-3-15,-17-22 4 0,24 15-4 0,-24-15 1 16,32 2 1-16,-12-4-3 0,0-4 3 0,3-3-7 15,0-2 2-15,-1-3 0 0,1-4-1 16,-2-2-1-16,-1 0 3 0,-2-2-6 16,-1 1 7-16,-4 0-2 0,-1 0-10 0,-1 2 12 15,0-2-9-15,-1 2 24 0,-1-1-9 0,-2 2 10 16,-7 18-11-16,7-24-2 0,-7 24 2 0,0 0-1 31,0 0 1-31,0 0 0 0,0 0 0 0,0 0-2 0,0 0 0 0,0 0 1 0,0 0-2 0,-7 32 4 16,1-11-3-16,0 3-12 0,-2 2 23 15,1-1-22-15,1 2 22 0,1-2-8 0,1-1-5 16,3-1 4-16,1-3-5 0,3-3-1 0,-3-17-6 16,8 23-5-16,-8-23-8 0,17 12-3 0,-17-12-8 15,27-1-9-15,-8-3-9 0,-2-13-17 16,13 5-16-16,-10-17-25 0,14 10 7 0,-11-13 15 16,13 8 3-16,-9-10 19 0,5 9-6 0,-9-7 11 15,1 9 15-15,-9 3 53 0,-4 0 36 16,-11 20 51-16,11-25 36 0,-11 25 19 0,0 0-11 15,0 0-25-15,0 0-36 0,0 0-34 0,0 0-17 16,-18 19-4-16,18-19 2 0,-21 34 8 0,10-12 8 16,2 5-32-16,-2-2 24 0,3 3-26 0,1-3 8 15,1-1 6-15,1-1-13 0,3-1 2 0,1-3-6 16,2 0 3-16,-1-19-6 0,3 26 4 16,-3-26-3-16,0 0 1 0,13 18 1 15,-13-18-1-15,0 0 1 0,17-3-1 0,-17 3 1 16,19-18 0-16,-7 1 3 0,0-4-4 0,1-2 4 15,0-1-5-15,-1-3 6 0,-1 3-3 0,0-1-8 16,-1 1 10-16,-1 1-11 0,0 2 22 0,-1 0-10 16,-1 4 8-16,-7 17-10 0,10-22-3 0,-10 22 3 15,0 0 2-15,0 0-1 0,0 0 0 16,0 0-1-16,0 0-2 0,0 0-2 0,5 26 2 16,-3-7-3-16,-1 0-9 0,0-1 19 0,3-1-20 15,0 0 17-15,-4-17-10 0,15 30-6 0,-15-30-2 16,18 22 0-16,-18-22-4 0,27 13-6 0,-27-13-8 15,38-1-11-15,-18-9-10 0,8 0-9 0,-3-10-22 16,10 6-22-16,-9-16-10 0,17 12-59 16,-16-21-87-16,12 1-248 0,6 9 20 15,-21-18 450-15</inkml:trace>
          <inkml:trace contextRef="#ctx0" brushRef="#br0" timeOffset="2370.4639">4469 5195 1190 0,'-19'-13'214'0,"19"13"-99"16,-21 10-33-16,12 7-15 0,-8-2-24 0,3 12 0 15,-5 3-12-15,4 8 3 0,-2 3-16 16,3 7 4-16,0 2-16 0,0 2 5 0,2 2-12 31,1 0 7-31,4-1-18 0,1-1-4 0,3-4 14 0,2-4-33 0,4-3-3 0,-3-7-13 16,8 2-25-16,-9-14-29 0,18 12-141 0,-17-34-69 16,-1 20-238-16,10-2 122 0,-9-18 431 0</inkml:trace>
          <inkml:trace contextRef="#ctx0" brushRef="#br0" timeOffset="2542.4129">4138 5728 1465 0,'-12'-32'400'0,"12"32"-335"0,0 0-28 16,0 0-14-16,0 0-11 0,0 0-5 0,0 0-5 16,0 0-2-16,1-20 0 0,-1 20-3 0,33-19-3 15,-10 9-7-15,5 0-9 16,0-2-17-16,5 3-14 0,-3-4-24 0,11 7-24 31,-9-13-55-31,27 19-209 0,-12-10-223 0,-1-3 41 16,9 10 507-16</inkml:trace>
        </inkml:traceGroup>
        <inkml:traceGroup>
          <inkml:annotationXML>
            <emma:emma xmlns:emma="http://www.w3.org/2003/04/emma" version="1.0">
              <emma:interpretation id="{A9679180-5452-45F0-B805-CB3C40AC36F9}" emma:medium="tactile" emma:mode="ink">
                <msink:context xmlns:msink="http://schemas.microsoft.com/ink/2010/main" type="inkWord" rotatedBoundingBox="5070,5218 6049,5203 6061,6026 5082,6041">
                  <msink:destinationLink direction="with" ref="{B2F10C1E-CF7E-4ED4-A473-506718C21A4B}"/>
                </msink:context>
              </emma:interpretation>
              <emma:one-of disjunction-type="recognition" id="oneOf1">
                <emma:interpretation id="interp5" emma:lang="en-NZ" emma:confidence="0">
                  <emma:literal>It</emma:literal>
                </emma:interpretation>
                <emma:interpretation id="interp6" emma:lang="en-NZ" emma:confidence="0">
                  <emma:literal>| +</emma:literal>
                </emma:interpretation>
                <emma:interpretation id="interp7" emma:lang="en-NZ" emma:confidence="0">
                  <emma:literal>l +</emma:literal>
                </emma:interpretation>
                <emma:interpretation id="interp8" emma:lang="en-NZ" emma:confidence="0">
                  <emma:literal>' +</emma:literal>
                </emma:interpretation>
                <emma:interpretation id="interp9" emma:lang="en-NZ" emma:confidence="0">
                  <emma:literal>L +</emma:literal>
                </emma:interpretation>
              </emma:one-of>
            </emma:emma>
          </inkml:annotationXML>
          <inkml:trace contextRef="#ctx0" brushRef="#br0" timeOffset="2995.465">5151 5217 1706 0,'0'0'65'0,"0"0"-35"0,0 0-8 15,0 0-3-15,0 0-1 0,-2 22-4 16,-1-1 2-16,-3 8-5 0,0 7 5 0,-2 4-11 31,-1 5 4-31,-1-1-10 0,0 2 5 0,2 0-8 0,1-5 2 0,4 0-18 0,1-2-3 0,6 0-27 16,-4-9-27-16,9 10-19 0,-11-21-91 0,25 21-133 31,-8-12-240-31,-4-10 21 0,11 12 484 0</inkml:trace>
          <inkml:trace contextRef="#ctx0" brushRef="#br0" timeOffset="3417.3775">5809 5506 1197 0,'0'0'187'0,"0"0"-139"0,0 0-20 16,0 0-2-16,-1 21 2 0,1-21-3 0,-5 31 4 0,0-10-12 0,4 4 0 31,-3 2-11-31,3 3 1 0,1 3-9 0,0-1 8 16,-1 3 7-16,2-2-27 0,-1 0 27 0,0-2-35 15,4-1-1-15,-5-5-12 0,7 4-30 0,-6-12-19 16,9 8-44-16,-9-25-39 0,15 28-62 0,-15-28-104 16,0 0-86-16,26 18 294 0</inkml:trace>
          <inkml:trace contextRef="#ctx0" brushRef="#br0" timeOffset="3604.944">5658 5749 1512 0,'0'0'161'0,"-19"0"-71"0,19 0-22 31,0 0-12-31,0 0-20 0,0 0-17 16,0 0-12-16,0 0-12 0,0 0 1 0,0 0 0 15,0 0 0-15,23-1-4 0,1-4-8 0,9-1-13 16,2-6-19-16,10 4-23 0,-4-12-44 0,18 18-102 16,-20-19-229-16,17 6-107 0,6 7 125 0</inkml:trace>
        </inkml:traceGroup>
        <inkml:traceGroup>
          <inkml:annotationXML>
            <emma:emma xmlns:emma="http://www.w3.org/2003/04/emma" version="1.0">
              <emma:interpretation id="{B5EC47C1-260E-493C-9BE2-B9A8802BA8E8}" emma:medium="tactile" emma:mode="ink">
                <msink:context xmlns:msink="http://schemas.microsoft.com/ink/2010/main" type="inkWord" rotatedBoundingBox="6735,5140 10280,5087 10294,6011 6748,6063">
                  <msink:destinationLink direction="with" ref="{B2F10C1E-CF7E-4ED4-A473-506718C21A4B}"/>
                </msink:context>
              </emma:interpretation>
              <emma:one-of disjunction-type="recognition" id="oneOf2">
                <emma:interpretation id="interp10" emma:lang="en-NZ" emma:confidence="0">
                  <emma:literal>reactant</emma:literal>
                </emma:interpretation>
                <emma:interpretation id="interp11" emma:lang="en-NZ" emma:confidence="0">
                  <emma:literal>reactaat</emma:literal>
                </emma:interpretation>
                <emma:interpretation id="interp12" emma:lang="en-NZ" emma:confidence="0">
                  <emma:literal>reactaut</emma:literal>
                </emma:interpretation>
                <emma:interpretation id="interp13" emma:lang="en-NZ" emma:confidence="0">
                  <emma:literal>reactuat</emma:literal>
                </emma:interpretation>
                <emma:interpretation id="interp14" emma:lang="en-NZ" emma:confidence="0">
                  <emma:literal>reactaaf</emma:literal>
                </emma:interpretation>
              </emma:one-of>
            </emma:emma>
          </inkml:annotationXML>
          <inkml:trace contextRef="#ctx0" brushRef="#br0" timeOffset="4183.0016">6842 5509 1236 0,'0'0'106'0,"0"0"-33"0,0 0-11 0,0 0-9 0,0 0-15 32,0 0-17-32,-19 2-11 0,19-2-6 0,0 0 5 15,-19 24 2-15,19-24 8 0,-12 28 4 0,8-7 6 0,-3-1-1 0,2 7 2 0,-1-1-8 32,1 3 2-32,-1-1-8 0,2 3-10 0,1-5 23 0,0 2-27 0,1-4 21 0,2-1-12 0,-1-5-6 15,1-18 1-15,3 28-5 0,-3-28 3 16,0 0-3-16,8 19 2 0,-8-19 0 0,0 0 2 31,0 0 4-31,0 0 2 0,0 0 3 0,0 0 2 16,6-19 0-16,-6 19-3 0,6-30-3 0,-3 9-6 15,2-2-12-15,0-1 21 0,-3 1-20 16,2 0 22-16,-4-1-7 0,1 0-5 0,-1 1 3 16,2 0-4-16,-1 1 1 0,0 0-3 0,3 3 2 15,-1 1-3-15,3 1 1 0,-6 17-2 0,13-23 2 16,-13 23-5-16,0 0 0 0,25-21-4 0,-25 21-3 15,24-2-4-15,-7 4-6 0,0 0-8 0,5 4-15 16,-1-3-13-16,7 7-26 16,-9-11-42-16,18 18-110 0,-37-17-216 0,41 4-99 15,-10 7 163-15</inkml:trace>
          <inkml:trace contextRef="#ctx0" brushRef="#br0" timeOffset="4575.1513">7146 5671 1226 0,'0'0'255'0,"-22"11"-168"15,22-11-30-15,-17 17-5 0,17-17-13 0,0 0-15 16,-5 18-12-16,5-18-5 0,0 0-3 0,18 17 2 16,-18-17 5-16,33 6 3 0,-11-9 4 0,3 1-3 15,2-5 0-15,1-1-5 0,-1-3-2 16,0 1-3-16,-3-3 0 0,-1 1-2 0,-2-1 1 15,-3 2 0-15,-18 11 7 0,22-24-1 16,-22 24 6-16,8-22-1 0,-8 22 0 0,-2-20-5 16,2 20-2-16,-11-18-6 0,11 18 1 0,-18-17-2 15,18 17 0-15,-28-11-1 0,28 11-1 0,-34-2 0 16,17 6 0-16,-2 3 0 0,1 4 0 0,0 4 2 16,0 2-3-16,0 4 6 0,0 2-4 15,3 2 5-15,1 0-4 0,3 2 2 0,2-3-4 16,4-1-10-16,2-3 22 0,6-1-24 0,3-3 24 15,4 1-13-15,-10-17-3 0,32 27-1 0,-7-16-8 16,1-6-8-16,9 0-8 0,0-7-19 0,9 4-26 16,-7-13-49-16,19 18-107 0,-23-23-152 15,13 8-191-15,4 7 113 0,-17-18 461 0</inkml:trace>
          <inkml:trace contextRef="#ctx0" brushRef="#br0" timeOffset="4988.1824">7925 5615 1236 0,'0'0'166'15,"-25"-14"-88"-15,25 14-3 0,-28-3 1 16,28 3-14-16,-29 10-15 0,29-10-4 0,-36 18-6 16,19-3-3-16,-2 0-5 0,-1 5 0 0,0 1-4 15,1 4 2-15,-1-1-5 0,0 2-12 0,2 1 16 16,1-2-23-16,2 0 17 0,6-4-18 0,1-4-2 15,8-17 0-15,-4 24 0 0,4-24 0 0,6 17 0 16,-6-17 0-16,17 8 0 0,-17-8 0 16,31-3 0-16,-10-4 0 0,2-5 0 0,1-4 0 15,3-2 0-15,-1-3 0 0,-1 1 0 0,1-3 0 16,-2 2-1-16,-3 1 2 0,-2 0-1 0,-2 2 0 16,-17 18 0-16,25-30 0 0,-25 30 0 15,0 0 0-15,13-19 0 0,-13 19 0 0,0 0 0 16,0 0 0-16,0 0 0 0,0 0 0 15,0 0 0-15,0 0 0 0,0 0 0 0,-1 18 0 16,1-18 0-16,0 28 0 0,1-10-8 0,0 0-18 16,2 0 16-16,0-1-32 0,4 2 12 0,-7-19-23 15,18 35-17-15,-18-35-14 0,24 33-23 0,-24-33-25 16,30 24-41-16,-30-24-31 0,37 10-133 0,-9 1-117 16,-28-11 138-16,53-1 316 0</inkml:trace>
          <inkml:trace contextRef="#ctx0" brushRef="#br0" timeOffset="5224.5764">8404 5643 1115 0,'-19'-19'222'0,"19"19"-96"0,-17-11-26 15,17 11-14-15,-20-2-22 0,20 2-16 0,-25 8-8 16,25-8-3-16,-27 17-3 0,27-17-4 16,-28 27-3-16,16-8-3 0,-3 1-5 15,3 3 2-15,0 3-9 0,1-2-12 0,3 0 19 16,3 0-23-16,1-1 18 0,4-2-9 0,1-2-6 15,3-2 3-15,-4-17-4 0,15 25 2 0,-15-25-2 16,26 17 0-16,-6-13 0 0,3-5-8 0,5-3 0 16,2-7-4-16,6-3-10 0,1-7-12 0,5-2-12 15,-2-6-23-15,8 4-2 0,-5-15-46 16,18 18-147-16,-20-8-305 0,5-11 3 0,4 9 347 16</inkml:trace>
          <inkml:trace contextRef="#ctx0" brushRef="#br0" timeOffset="5432.9651">8981 5107 1270 0,'-29'16'302'0,"7"-11"-226"0,22-5-26 16,-29 29 28-16,15-7-45 0,-3-1 16 15,4 5-17-15,-1 2-13 0,3 2 3 0,3 0-11 16,3 4 2-16,0 0-7 0,2 3 4 0,0 1-6 31,2-2 2-31,1 1-8 0,0-1 6 0,1 0-16 16,0 0 7-16,2-1-8 0,-2-1 1 0,1-1-4 0,-2-3-26 0,3-1 18 0,-4-5-54 0,6 4-1 15,-5-28-41-15,6 42-102 0,-6-42-138 16,0 0-194-16,-10 27 109 0,10-27 445 0</inkml:trace>
          <inkml:trace contextRef="#ctx0" brushRef="#br0" timeOffset="5604.9654">8669 5559 1476 0,'-14'-18'342'0,"14"18"-262"31,0 0-30-31,0 0-14 0,-17-1-14 0,17 1-14 16,0 0-5-16,0 0-4 0,0 0-1 0,0 0 0 15,23 1 0-15,-23-1-4 0,33 0-10 0,-14-2-12 16,6 3-26-16,-5-7-24 0,9 10-29 0,-8-14-32 16,20 18-40-16,-16-12-265 0,13-2-94 0,9 8 118 15</inkml:trace>
          <inkml:trace contextRef="#ctx0" brushRef="#br0" timeOffset="6262.7562">9251 5703 1266 0,'-26'-24'126'0,"26"24"-67"15,0 0-6-15,-19-16-4 0,19 16-7 0,-22-8-9 16,22 8-4-16,-28-5-3 0,11 6 0 0,17-1-3 16,-33 12-1-16,16 1 4 0,-4 1 1 0,3 5 6 15,-4 3-2-15,3 4-12 0,-4 0 22 0,3 4-26 16,-2-1 19-16,3 3-11 0,2-4-14 0,6-3 0 15,1-2-9-15,5-4 2 0,5-2-2 0,0-17 0 16,9 25-1-16,-9-25 1 0,21 17-1 16,-21-17 2-16,36 3 1 0,-14-6 0 0,7-8 0 15,4-6-3-15,5-5 3 0,2-6-5 16,1-2 5-16,0-4-4 0,0-1 6 0,-4-1 5 16,-4 2-20-16,-1 1 17 0,-6 3-20 0,-4 3 9 15,-3 4 6-15,-7 4-4 0,-12 19 5 0,14-27-3 16,-14 27 4-16,0 0 0 0,0 0 0 0,-5-17-1 15,5 17-1-15,0 0-2 0,0 0-1 16,-24 16 2-16,24-16-3 0,-21 33 2 0,12-13-1 16,-1 5 2-16,0 0-3 0,3 3-7 0,1-2 19 15,0 1-23-15,5-2 15 0,-1-2-16 0,5 0-7 16,0-5-2-16,5 2-2 0,-8-20 0 0,20 29-8 16,-20-29-7-16,32 17-14 0,-32-17-22 15,43 1-35-15,-43-1-61 0,54-16-106 16,-27 3-243-16,-3-10 20 0,14 13 411 0</inkml:trace>
          <inkml:trace contextRef="#ctx0" brushRef="#br0" timeOffset="6606.5176">9703 5655 1127 0,'0'0'158'16,"-19"7"-69"-16,19-7-14 0,-20 17 1 0,20-17-15 16,-22 28-5-16,22-28-10 0,-20 35-6 15,9-17 7-15,3 3-37 0,0-4 25 0,3 2-30 16,0-2 9-16,2 0 1 0,3-17-5 0,-3 25 1 15,3-25-6-15,5 17 1 0,-5-17-3 16,0 0 0-16,0 0 3 0,18 11 2 0,-18-11 3 16,19-7 0-16,-19 7 1 0,25-21-3 0,-25 21 1 15,30-34-1-15,-14 14-12 0,0-1 25 0,-3 1-23 16,1-1 20-16,-1-1-8 0,-1 2-6 16,-1 1 0-16,0 2-2 0,-11 17 3 0,16-25-4 15,-16 25 3-15,0 0-4 0,0 0 0 0,0 0 0 16,0 0-1-16,0 0 0 0,0 0 0 0,0 0 1 15,13 17-1-15,-13 3 1 0,0 3-1 0,-1 1-9 16,1 1 18-16,-1 1-18 0,2-2 17 0,2 0-12 16,3-1-8-16,0-5 1 15,-6-18-9-15,19 28-2 0,-19-28-7 0,28 14-4 16,-8-11-10-16,-3-9-14 0,9 2-29 0,-8-19-56 16,18 15-112-16,-20-16-211 0,9-8-90 0,8 9 243 15</inkml:trace>
          <inkml:trace contextRef="#ctx0" brushRef="#br0" timeOffset="6794.006">10282 5194 978 0,'0'0'266'0,"-12"-24"-95"15,12 24-62-15,-17 15-21 0,7 4-19 0,-8-1-19 16,2 12-1-16,-2 2-15 0,1 5 1 0,0 4-17 16,2 4 3-16,2 2-14 0,2 0 6 15,2 1-13-15,3-5 6 0,3-1-9 0,1 0 6 16,2-3-14-16,2-3-13 0,3-3 11 0,-2-6-35 15,6 1 13-15,-7-10-45 0,10 7-14 16,-12-25-24-16,15 33-60 0,-15-33-65 0,0 0-276 16,0 0 52-16,0 0 384 0</inkml:trace>
          <inkml:trace contextRef="#ctx0" brushRef="#br0" timeOffset="6965.8752">9985 5638 1311 0,'-26'-27'276'0,"26"27"-138"0,0 0-42 0,0 0-26 15,-17-14-21-15,17 14-19 0,0 0-14 16,0 0-8-16,0 0-7 0,0 0-1 0,18 1 0 16,-18-1-6-16,35 0-11 0,-13-2-12 0,5 4-25 15,-4-8-30-15,12 16-84 0,-18-25-162 0,18 13-264 16,1 2 18-16,-7-12 440 0</inkml:trace>
        </inkml:traceGroup>
        <inkml:traceGroup>
          <inkml:annotationXML>
            <emma:emma xmlns:emma="http://www.w3.org/2003/04/emma" version="1.0">
              <emma:interpretation id="{6A27DB1A-EA99-4A5F-850D-DD1CBF8CBE08}" emma:medium="tactile" emma:mode="ink">
                <msink:context xmlns:msink="http://schemas.microsoft.com/ink/2010/main" type="inkWord" rotatedBoundingBox="10838,5422 11314,5415 11322,5956 10846,5964">
                  <msink:destinationLink direction="from" ref="{11B06D43-ECF7-4D12-9AD1-31BD988B70A0}"/>
                </msink:context>
              </emma:interpretation>
              <emma:one-of disjunction-type="recognition" id="oneOf3">
                <emma:interpretation id="interp15" emma:lang="en-NZ" emma:confidence="0">
                  <emma:literal>2</emma:literal>
                </emma:interpretation>
                <emma:interpretation id="interp16" emma:lang="en-NZ" emma:confidence="0">
                  <emma:literal>Z</emma:literal>
                </emma:interpretation>
                <emma:interpretation id="interp17" emma:lang="en-NZ" emma:confidence="0">
                  <emma:literal>z</emma:literal>
                </emma:interpretation>
                <emma:interpretation id="interp18" emma:lang="en-NZ" emma:confidence="0">
                  <emma:literal>3</emma:literal>
                </emma:interpretation>
                <emma:interpretation id="interp19" emma:lang="en-NZ" emma:confidence="0">
                  <emma:literal>1</emma:literal>
                </emma:interpretation>
              </emma:one-of>
            </emma:emma>
          </inkml:annotationXML>
          <inkml:trace contextRef="#ctx0" brushRef="#br0" timeOffset="7575.2619">10843 5558 1659 0,'0'0'74'16,"0"0"-64"-16,-3-19-6 0,3 19 11 0,23-19 12 15,-4 9 2-15,-2-5 0 0,5 4-9 0,1-3-3 16,3 1-7-16,2-1 1 0,0 5-1 15,-2 0 0-15,-2 4-4 0,-6 4-1 16,-1 1-4-16,-17 0 0 0,25 9 2 0,-25-9 2 16,16 19 2-16,-16-19 0 0,6 33 1 0,-11-12-3 15,-2 4 2-15,-7 0-4 0,-3 3 5 0,-6 0-3 16,-3 2 7-16,0 0-4 0,-1 0 5 0,0 1-3 16,3-2-9-16,0-2 6 0,3 1-7 0,1-4 0 15,5 1 0-15,1-5 0 0,6-2 0 16,8-18 0-16,-10 26 0 0,10-26 0 0,6 19 0 15,-6-19 0-15,21 13 0 0,-3-8 0 0,4-4 0 16,6-3 0-16,6-4 0 0,6-3 0 0,0-4-19 16,6 2-46-16,-3-8-51 0,12 18-122 0,-21-14-384 15,8 3 0-15,0 5 258 0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1:03.2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2F10C1E-CF7E-4ED4-A473-506718C21A4B}" emma:medium="tactile" emma:mode="ink">
          <msink:context xmlns:msink="http://schemas.microsoft.com/ink/2010/main" type="inkDrawing" rotatedBoundingBox="438,6208 10458,6112 10471,7459 451,7556" semanticType="underline" shapeName="Other">
            <msink:sourceLink direction="with" ref="{49A0FE0C-F00A-4014-AD58-74DC880E6827}"/>
            <msink:sourceLink direction="with" ref="{A9679180-5452-45F0-B805-CB3C40AC36F9}"/>
            <msink:sourceLink direction="with" ref="{B5EC47C1-260E-493C-9BE2-B9A8802BA8E8}"/>
          </msink:context>
        </emma:interpretation>
      </emma:emma>
    </inkml:annotationXML>
    <inkml:trace contextRef="#ctx0" brushRef="#br0">446 6566 626 0,'0'0'63'15,"10"-20"-29"-15,-10 20-20 0,0 0-1 0,14-19 4 16,-14 19 1-16,0 0-1 0,0 0-9 0,0 0-3 15,0 0-7-15,0 0-4 0,0 0 8 0,0 0 3 16,0 0 7-16,0 0 8 0,10 22-1 16,-10-22 2-16,-7 24 2 0,7-24 5 0,-9 28 4 15,9-28-1-15,-7 29 1 0,7-29-10 0,-9 30-1 16,7-13-7-16,2-17-1 0,-2 31-4 0,2-31-1 16,0 32-4-16,2-15 3 0,0 0-5 0,2 2 2 15,-1-2-4-15,1 1 1 0,1-1-3 0,-5-17 3 16,15 31-4-16,-15-31 5 0,17 30-3 0,-17-30 2 15,19 29-1-15,-19-29 2 0,20 25-4 0,-20-25 3 16,22 25-2-16,-22-25 1 0,26 23 15 0,-26-23-14 16,30 23 13-16,-30-23-14 0,31 21-2 0,-12-13-16 15,-1 2 16-15,2-3-15 0,-1 0 16 0,3 0 1 16,-2-1-1-16,2 0 1 0,0-3 0 16,0 1 0-16,1-2 1 0,-1 1-1 0,0-3 2 15,0 0 0-15,0-1 0 0,1-2 1 0,0-1 3 16,1 2 5-16,-1-2 6 0,2 2 3 0,-5-3 0 15,5 2-7-15,-4-1-2 0,3 0-6 0,-1 1-1 16,0 0-2-16,-3 0-1 0,2 0-2 0,-1 1 0 16,-2-1 1-16,1 1 0 0,1 0 17 0,-1-1-17 15,2 1 17-15,-1-2-18 0,1 0 0 0,1-2 2 16,0-1-2-16,4 0 1 0,2-4-2 0,2 1-15 16,4-4 16-16,2-1-13 0,3-2 15 0,5-3 5 15,3-1-5-15,3-1 4 0,1-1-6 16,4 2 5-16,1-1-6 0,2 1 5 0,0 2-6 15,0 0 4-15,-1-1-5 0,2 5 6 0,-1-2-4 16,0 3 3-16,0 3-2 0,1 1 1 0,-2 1-2 16,-1 3 3-16,-2 1-2 0,0 3 0 0,-2 1 0 15,3 1 2-15,-1 1 1 0,0 0-1 0,1 0 2 16,1 0-4-16,0 1 1 0,1-2 0 0,2 0 0 16,-1-2 1-16,3 1-1 0,0-1 0 0,3-2 2 15,1 1 0-15,0-1 0 0,1-1 2 0,1 1-5 16,1 1 1-16,-1 0 0 0,-1 1 0 0,-1 2 0 15,1-1 2-15,0 2 0 0,0 0-1 0,0 3 0 16,-3 1-2-16,-2 1 1 0,-3 1-3 0,-3 3 3 16,-3 2-2-16,-3 1 3 0,-2 3-3 15,-3 1 3-15,-5 2-3 0,-3 3 3 0,-3 0-3 16,-3 1 4-16,-3 1-4 0,-3 0 6 0,-2 1-6 16,1 1 6-16,-4 0-5 0,1 0 5 0,-3 0 12 15,0 1-11-15,1 0 11 0,-4-2-29 0,2 2 12 16,-1-2-12-16,-1 0 15 0,-1 3 8 0,-1-2-4 15,-1 1 9-15,-4 0-4 0,3 1 5 0,-2 0-8 16,-1-1 4-16,0 0-8 0,-1 0 5 0,-3-3-9 16,2-1 6-16,-3-3-4 0,-3-20 4 0,8 31-3 15,-8-31 2-15,3 20-2 0,-3-20 3 0,0 0-2 16,0 0 3-16,0 0-2 0,0 0 2 16,0 0 2-16,0 0 3 0,0 0 5 0,0 0 3 15,0 0 2-15,0 0-5 0,8-22-1 0,-6 5-10 16,2-5 1-16,0-4-8 0,3-3 5 0,1 0-6 15,1-1 6-15,-1 0-5 0,2-1 6 0,1 1-6 16,0-1 10-16,1 2-4 0,1-2 4 0,2 2-6 16,1 0 4-16,1 2 8 0,0-1-28 0,1 0 28 15,3-1-28-15,2 1 12 0,1-1 5 0,4 0-6 16,-1 4 6-16,3-1-7 0,1 4 5 0,-2 2-5 16,2 3 5-16,1 0-4 0,-2 5 3 0,2 2-3 15,-3 3 2-15,-1 2-1 0,1 2 1 16,-1 1-1-16,2 4 0 0,-1-1 0 0,2 4-1 15,-1-2-2-15,2 3 0 0,2 0 3 0,3 2-2 16,1-1 6-16,2 0-4 0,1 0 3 0,3-1-3 16,2 2 2-16,0-2-1 0,4 0 1 0,1 0-2 15,1-1 3-15,2-1-2 0,0 0 1 0,1 1 0 16,4 1 1-16,-1-1-1 0,2 1 1 0,-1 0-2 16,1 1 1-16,0 2-2 0,-1 0 2 0,-2 2-2 15,-2 0 3-15,-1 2-4 0,-1 2 5 0,1 1-4 16,-2 1 3-16,-1 1-3 0,0 1 3 0,0 0 14 15,-1 2-29-15,0-2 30 0,-3 2-31 16,-1-2 13-16,1 1 3 0,0-4-2 16,1 1 2-16,3-2-1 0,2-1 3 0,1-1-3 15,2-3 2-15,-2-1-3 0,2-1 3 0,1-3-1 16,-1 0 3-16,1-3-1 0,-1 1 2 0,0-3-1 16,2 0 1-16,-1-4-1 0,1 2-2 0,-1-3 1 15,3 0-3-15,-3-1 2 0,-1-1-3 0,0-2 3 16,-1 0-3-16,-3-1 3 0,0-2-3 15,2 1 2-15,-2-1-3 0,0 1 3 0,1-1-3 16,-5 0 2-16,1 1-3 0,-2-1 3 0,-2 0-2 16,-1 1 2-16,-4-1 16 0,-1 0-35 0,-5 0 35 15,-1 0-33-15,-1-1 15 0,-2 1 4 0,-1-1-3 16,-4 0 2-16,-2-2-3 0,-1 0 4 0,-2-1-4 16,0 1 5-16,-2 0-2 0,-1-1 4 15,0-1-1-15,0 0 4 0,1-1-4 16,0 0 0-16,2-2-5 0,-2 1 3 0,2 0-4 15,-1-2 4-15,2 1-4 0,-1 0 3 0,2 2-4 16,0 0 4-16,0 0-4 0,-1 1 4 0,-2 1-4 16,-2 0 3-16,-17 16-3 0,31-31 3 0,-31 31-2 15,24-27 4-15,-24 27-5 0,17-25 4 0,-17 25-4 16,12-28-2-16,-12 28-3 0,6-30-17 16,-6 12 28-16,3-2-31 0,-3-1 29 15,3 0-16-15,0-3-8 0,5 2-2 0,-2-4-14 16,8 4-22-16,-7-10-48 0,16 15-61 0,-14-16-110 0,4 5-209 15,11 14 35-15,-18-16 450 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7:30.558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1B06D43-ECF7-4D12-9AD1-31BD988B70A0}" emma:medium="tactile" emma:mode="ink">
          <msink:context xmlns:msink="http://schemas.microsoft.com/ink/2010/main" type="inkDrawing" rotatedBoundingBox="11766,5642 15099,5655 15097,6328 11763,6315" semanticType="callout" shapeName="Other">
            <msink:sourceLink direction="from" ref="{6A27DB1A-EA99-4A5F-850D-DD1CBF8CBE08}"/>
            <msink:sourceLink direction="to" ref="{45868C4B-3900-4D7E-AA25-8B7F85BAB7A3}"/>
          </msink:context>
        </emma:interpretation>
      </emma:emma>
    </inkml:annotationXML>
    <inkml:trace contextRef="#ctx0" brushRef="#br0">11765 5913 456 0,'0'0'139'0,"0"0"-70"0,0 0-32 0,0 0-11 16,0 0-10-16,0 0-5 0,0 0 14 0,0 0 5 15,0 0 15-15,20-14 4 0,-20 14 8 0,17-1 9 16,-17 1 5-16,17 0 3 0,-17 0 3 0,0 0-8 16,18-2-11-16,-18 2-13 15,0 0-9-15,24 5-8 0,-24-5-2 0,17 2 0 16,-17-2 0-16,19 0 2 0,-19 0-3 0,26-1-2 15,-26 1-5-15,29-1-3 0,-29 1-4 0,34-4-2 16,-15 3 0-16,3-2-1 0,1 2 0 0,3 0-1 16,-2-2-2-16,1 3-2 0,-4 0-1 0,3 2-2 15,-1-1 1-15,1 0 0 0,3 1-1 16,1 0 1-16,2-1-1 0,2-1 1 0,3 0 1 16,3 0 2-16,1-1 0 0,4 1 1 0,1-2-2 15,4 2 0-15,0-1 0 0,2 0 0 0,2 0 0 16,1 1-1-16,-2 0 1 0,0 1-1 0,0 0-2 15,0 2 1-15,1 0-1 0,1 1 0 16,-4 1 1-16,2-2-1 0,1 1 0 0,0 0 0 16,0 0 0-16,0-1 1 0,1 1-1 15,-2-1 1-15,1 0 0 0,2-2-1 0,-1 0-1 16,2 0 0-16,-3-1 1 0,3 0 1 0,1-1 0 16,1-1 0-16,-1-1 0 0,0 1-1 0,0-2 1 15,-3 2 0-15,0-2 0 0,-1 0-1 0,-2 1 0 16,1-1 0-16,-4 2 0 0,2-1 2 0,-5 1-1 15,-2 0 1-15,-2 0-1 0,-2 1-1 0,-4 1 1 16,-3 1-1-16,-3 1 0 0,-4-1 0 16,-2 0 0-16,-3 3-1 0,-2-1 1 0,-17-3 0 15,29 7 1-15,-29-7 0 0,22 8-2 16,-22-8 1-16,0 0-2 0,17 9 3 0,-17-9-1 16,0 0 1-16,0 0 1 0,0 0 0 0,0 0 1 15,0 0 1-15,0 0 5 0,0 0 3 0,0 0 4 16,0 0 3-16,0 0-3 0,0 0-4 15,0 0-7-15,0 0-4 0,-7-18 0 0,7 18-2 16,0 0 3-16,-13-22-2 0,13 22 0 0,0 0 0 16,-20-21 1-16,20 21-2 0,-18-15 3 0,18 15-3 15,-23-16 1-15,23 16 1 0,-32-14 0 0,13 8-1 16,-3 1 1-16,-1-1 0 0,-4 1 3 0,0 2 2 16,-3-3-13-16,-1 1 19 0,1-1-15 0,1-2 26 15,2 2-13-15,0-1 9 16,4-1-9-16,1-1-2 0,3-1 0 0,19 10-1 15,-28-21-3-15,28 21-1 0,-20-21 1 0,20 21-2 16,-13-18 1-16,13 18-1 0,0 0 1 0,0 0-3 16,-6-18 0-16,6 18 0 0,0 0-1 0,0 0 0 15,0 0 2-15,0 0-3 0,21-7 2 0,-21 7-1 16,0 0 0-16,24 3 2 0,-24-3-1 0,23 6 1 16,-23-6 0-16,29 9-1 0,-10-2-1 15,-1 1 2-15,5 0-3 0,4 0 3 0,4-1 0 16,6 1 0-16,3-1 0 0,0 0-1 0,5 0-1 15,-2 1 2-15,3-1-1 0,-2 0 1 16,1 2-2-16,-2-1-13 0,-4 1 26 0,0 2-25 16,-8-1 26-16,-7 4-12 0,-5-1-4 0,-19-13 2 15,16 30-2-15,-17-12 2 0,-6 3-1 16,-8 3 4-16,-4 2-4 0,-8 1 5 0,-6 4-3 16,-5 0 5-16,-3 0-6 0,-3 2 6 0,-1-1-8 15,-2-3 6-15,-2 0-3 0,3-3 7 0,0 0-4 16,2-3 3-16,3-5-6 0,6-4 2 0,8-3-5 15,5-4-1-15,22-7-7 0,-25 5-6 0,25-5-16 16,0 0-16-16,0 0-21 0,-1-22-29 0,19 18-69 16,-14-29-162-16,22 11-233 0,8 3 15 15,-4-14 408-15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1:11.6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3A79918-B53B-4249-B56D-C6B041C49AD2}" emma:medium="tactile" emma:mode="ink">
          <msink:context xmlns:msink="http://schemas.microsoft.com/ink/2010/main" type="inkDrawing" rotatedBoundingBox="15503,6607 24165,6243 24245,8166 15584,8529" shapeName="Other"/>
        </emma:interpretation>
      </emma:emma>
    </inkml:annotationXML>
    <inkml:trace contextRef="#ctx0" brushRef="#br0">15536 6977 592 0,'0'0'43'0,"0"0"-40"0,0 0 3 16,0 0-6-16,-15 19 3 0,15-19 7 0,0 0 12 16,0 0 14-16,0 21 15 0,0-21 8 0,0 0 2 15,9 20 2-15,-9-20-5 0,0 0-5 0,6 23-14 16,-6-23-22-16,8 18 5 0,-8-18-21 0,9 23 9 15,-9-23 0-15,9 27-6 0,-9-27 3 0,11 31-4 16,-11-31 4-16,13 33-4 0,-7-15 5 16,1 0-3-16,-1 2 3 0,1 0-4 15,2 1 3-15,-1-1-5 0,1 2 6 0,1-1-2 16,1 1 10-16,-3-2 3 0,5 3 9 0,-2-5-2 16,4 4 2-16,-3-4-7 0,6 4 2 0,-3-4-6 15,4 4 3-15,1-4-10 0,2 1 6 0,0-1-9 16,2 1 5-16,-1-4-6 0,4 2 0 0,-2-2 17 15,3 0-34-15,2 1 33 0,-1-1-32 16,2-1 11-16,3 1 2 0,0-3-4 0,1 1 2 16,3-1 0-16,1 0 2 0,1-1-2 0,4 0 1 15,-2-1-2-15,3-1 2 0,1 0-2 0,4-1 6 16,0-3-3-16,2 1 5 0,0-2-1 0,3-2-1 16,3-1 2-16,4-1 0 0,2-2 0 15,0 0 2-15,2-2-3 0,2 0-3 16,0 0 1-16,2-2-5 0,1-2 4 0,1 0-4 15,1-2 0-15,2 0 1 0,-2 1 0 0,2-1-1 16,0 0 1-16,-2 3-3 0,-2 0 2 0,-1 0-2 16,-2 1 0-16,1-2-2 0,-1 4 2 0,0-1-1 15,-1 0 3-15,1 1-1 0,-3 2 0 0,-2-1 0 16,-2 3 1-16,-3 0 1 0,0 2-1 0,-3-1 0 16,-4 1-2-16,0 3-1 0,-4 0 1 15,-2 2 3-15,-4 0 0 0,-3 3 4 0,-2 0-5 16,-4 2 3-16,-4 0-4 0,-3 2 3 0,-3 1-3 15,-4 1 4-15,-2 1-3 0,-2 0 5 16,-4 1-5-16,0 1 5 0,-1 2-5 0,-1 0 5 16,-2 1-6-16,-1 0 5 0,0 0-5 0,-3 1 3 15,1-2-2-15,-1 1 5 0,0 0-6 0,0 1 4 16,0-1-3-16,0 1 5 0,-1 0-6 16,0-2 6-16,0 1-6 0,-1 0 4 0,-1 0 15 15,0-2-30-15,-2-2 31 0,2 1-31 0,1-19 13 16,-2 25 5-16,2-25-4 0,-3 18 3 0,3-18-3 15,0 0 0-15,0 0-1 0,0 0 2 0,0 0 6 16,0 0 5-16,0 0 2 0,0 0-2 16,0 0-5-16,0-17-6 0,0 17-3 15,8-37 12-15,-1 14-33 0,1-3 31 0,3 0-28 16,0-1 14-16,3-1 7 0,-1-2-9 0,-1 0 7 16,3-2-7-16,-2 2 7 0,2 0-5 0,-2 0 8 15,1-1-7-15,-1 1 7 0,-1 2-7 0,0 2 8 16,2 2-7-16,-2 2 7 0,2 0-7 0,1 1 7 15,1 0-8-15,0 1 5 0,2 2-4 0,3 0 3 16,2 0-4-16,3 2-17 0,2-1 32 16,4 3-32-16,0 0 30 0,0 2-9 0,4 0-3 15,-1 1 4-15,0 2-4 0,3 0 3 0,-3 2-3 16,2 0 3-16,-1 3-1 0,1 0 2 16,-1 3 0-16,2-1-2 0,-3 2 1 0,3 0-1 0,0 1-1 15,2 1 1-15,-1 1 0 0,1 1 1 16,0-1 0-16,0 2 1 0,0 0 0 0,3 0-2 15,-1 1 4-15,4-1-6 0,2 1 3 16,-2 1-2-16,3 1-2 0,-2 0 5 0,1 1-1 16,-1 0-3-16,0-1-9 0,0 1 30 0,-2 0-33 15,1 1 34-15,0 1-19 0,0 0-1 0,-1 0 2 16,2-2-2-16,0 1 3 0,-1 1-3 0,3-1 3 16,-4 0-3-16,3 0 2 0,-1 0-3 0,0 1 3 15,1-2-3-15,-1 0 2 0,2 1-2 16,-1-3 2-16,3 0-2 0,3-1 3 0,-2 0-3 15,4-2 2-15,-1-1-2 0,1 0-1 16,3-3 1-16,-3 0 1 0,0-1 0 0,1-3-1 16,0-1 2-16,-1-1-2 0,5-4 4 0,0 0 0 15,-1-5 3-15,3 0 1 0,-2-3 2 0,-1 0-2 16,1-2 3-16,1-3-9 0,-1-2-14 0,0 0 26 16,2-2-25-16,-1 1 26 0,0-3-9 15,-1-1-6-15,-3-2 3 0,0 1-5 0,-3-2 6 16,-3-1-9-16,-3-1 7 0,-4-1-7 0,-3-4 9 15,-3-1-8-15,-4-5 11 0,-3-1-10 0,-3-5 9 16,-2-3 6-16,-4-3-16 0,0-1 22 16,-5-3-15-16,0-1 5 0,-2-2 8 0,1 1-16 15,-1 2 9-15,1 5-12 0,1 5 6 0,-2 5-13 16,3 6-14-16,-3 1 17 0,6 9-62 16,-7-9-36-16,19 21-137 0,-6-12-341 0,-5 2 48 15,2 10 295-15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41:12.4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2EAF885-0912-46F6-9111-D62F61D75FB4}" emma:medium="tactile" emma:mode="ink">
          <msink:context xmlns:msink="http://schemas.microsoft.com/ink/2010/main" type="writingRegion" rotatedBoundingBox="17561,8341 21378,8174 21424,9226 17607,9393"/>
        </emma:interpretation>
      </emma:emma>
    </inkml:annotationXML>
    <inkml:traceGroup>
      <inkml:annotationXML>
        <emma:emma xmlns:emma="http://www.w3.org/2003/04/emma" version="1.0">
          <emma:interpretation id="{6A272B6A-94B2-4A61-9006-266B3C36C070}" emma:medium="tactile" emma:mode="ink">
            <msink:context xmlns:msink="http://schemas.microsoft.com/ink/2010/main" type="paragraph" rotatedBoundingBox="17561,8341 21378,8174 21424,9226 17607,93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6E55288-0772-41AA-B201-D23A3E19E11E}" emma:medium="tactile" emma:mode="ink">
              <msink:context xmlns:msink="http://schemas.microsoft.com/ink/2010/main" type="line" rotatedBoundingBox="17561,8341 21378,8174 21424,9226 17607,9393"/>
            </emma:interpretation>
          </emma:emma>
        </inkml:annotationXML>
        <inkml:traceGroup>
          <inkml:annotationXML>
            <emma:emma xmlns:emma="http://www.w3.org/2003/04/emma" version="1.0">
              <emma:interpretation id="{69BF64EF-35E1-4506-984A-38D7B6A66608}" emma:medium="tactile" emma:mode="ink">
                <msink:context xmlns:msink="http://schemas.microsoft.com/ink/2010/main" type="inkWord" rotatedBoundingBox="17561,8341 21378,8174 21424,9226 17607,9393"/>
              </emma:interpretation>
              <emma:one-of disjunction-type="recognition" id="oneOf0">
                <emma:interpretation id="interp0" emma:lang="en-NZ" emma:confidence="0">
                  <emma:literal>"cake"</emma:literal>
                </emma:interpretation>
                <emma:interpretation id="interp1" emma:lang="en-NZ" emma:confidence="0">
                  <emma:literal>"Cake"</emma:literal>
                </emma:interpretation>
                <emma:interpretation id="interp2" emma:lang="en-NZ" emma:confidence="0">
                  <emma:literal>'cake"</emma:literal>
                </emma:interpretation>
                <emma:interpretation id="interp3" emma:lang="en-NZ" emma:confidence="0">
                  <emma:literal>'"cake"</emma:literal>
                </emma:interpretation>
                <emma:interpretation id="interp4" emma:lang="en-NZ" emma:confidence="0">
                  <emma:literal>"cake'</emma:literal>
                </emma:interpretation>
              </emma:one-of>
            </emma:emma>
          </inkml:annotationXML>
          <inkml:trace contextRef="#ctx0" brushRef="#br0">18616 8883 1099 0,'0'0'117'0,"-29"-23"-53"0,12 22 9 0,-11-7-3 15,5 13-6-15,-12-1-5 0,3 9-4 0,-12-1-1 16,2 11-13-16,-7-1 30 0,4 8-31 0,-1-1 19 16,4 4-10-16,0 0-18 0,4 0 3 15,5 0-14-15,7 0-3 0,6-4-10 0,9-3 0 16,9-3-8-16,8-2 3 0,10-3-5 15,6-1 3-15,10-1-4 0,9-5 0 0,6-3-10 16,6-4-7-16,9-3-12 0,3-6-15 0,8 3-27 16,-5-10-6-16,10 7-5 0,-10-10-5 0,10 10-7 15,-13-18-58-15,16 20-73 0,-22-21-39 0,7-2-166 16,1 18 52-16,-26-24 378 0</inkml:trace>
          <inkml:trace contextRef="#ctx0" brushRef="#br0" timeOffset="343.7669">19251 8992 1141 0,'-23'-14'333'0,"5"18"-228"0,-13-8-26 0,8 9-10 16,-6-2-13-16,3 5-11 0,-3-1-13 16,0 5-3-16,-1 1-8 0,0 2-2 15,1 1-5-15,1 3 2 0,0 3-4 0,2 0 5 16,0 2-7-16,2 1 4 0,2 0-5 0,5 1 3 16,2-2-6-16,5-2 2 0,6-2-8 0,4-20 0 15,4 29 0-15,-4-29 0 0,26 18-1 0,-7-12 1 16,7-5-2-16,4-3 2 0,7-7-1 0,4-4 1 15,5-5 1-15,1-4-7 0,0-4 2 0,-2-1-6 16,-4-2 3-16,-4 0-1 0,-2 1 7 16,-7 1-4-16,-4 2 6 0,-4 1-6 0,-5 1 8 15,-5 1-4-15,-3 0 4 0,-3 4-2 0,-2 1 2 16,-2 17-2-16,-9-19-11 0,9 19 11 16,0 0-12-16,-25-6 12 0,25 6 11 0,-26 13-10 15,26-13 7-15,-29 29-8 0,15-10-3 0,2 3 3 16,3 2 0-16,3 0 1 0,2 1-9 0,4-2-1 15,6 1-13-15,1-5-7 0,8 2-15 16,1-3-9-16,9 1-26 0,-3-10-17 0,17 11-54 16,-16-25-85-16,22 7-276 0,-5 2-6 0,-8-14 242 15</inkml:trace>
          <inkml:trace contextRef="#ctx0" brushRef="#br0" timeOffset="546.8966">19853 8467 1651 0,'0'0'91'0,"-27"8"-37"0,27-8-12 0,-29 26-10 15,17-6-3-15,-1 7-13 0,2 8 8 0,1 4-11 16,3 2 5-16,-3 5-11 0,3 0-1 0,-1 4-8 16,1 5-6-16,2-1 16 0,1 2-19 15,3-4 12-15,2-5-21 0,7-1-40 0,-5-12-20 16,14 7-49-16,-13-22-68 0,24 6-323 0,-12-4-30 15,-16-21 136-15</inkml:trace>
          <inkml:trace contextRef="#ctx0" brushRef="#br0" timeOffset="796.8909">19931 8856 1714 0,'-29'-3'108'0,"8"9"-39"0,-1-3-12 0,5 5-15 15,-1 0-10-15,18-8-9 0,-28 22-21 0,28-22-2 16,-20 30 0-16,20-30 0 0,-8 31 0 0,8-14 0 16,0-17 0-16,6 32 0 0,-6-32 0 15,18 26 0-15,-18-26 0 0,29 23 0 0,-12-12 0 16,0 0 0-16,3-2 0 0,-2-1 0 16,2-1 0-16,-1-2 0 0,3 0 0 0,-1-3-23 15,3 2-19-15,-1-5-19 0,4 6-21 0,-8-13-31 16,15 16-72-16,-24-25-117 0,13 11-261 0,3 1 49 15,-9-12 353-15</inkml:trace>
          <inkml:trace contextRef="#ctx0" brushRef="#br0" timeOffset="1140.7502">20245 8965 1677 0,'0'0'92'0,"-16"18"-52"15,16-18-6-15,-8 17-12 0,8-17-5 0,5 17-5 16,-5-17 0-16,15 17-1 0,-15-17 4 15,28 15-3-15,-10-9 2 0,3-4 3 16,2 0 1-16,1 0-5 0,1-4-5 0,-1 0-5 16,-1 0-3-16,-4-2 2 0,0-1-2 0,-1-2 2 15,-18 7-2-15,28-16 3 0,-28 16-2 0,15-18 5 16,-15 18-1-16,2-22 1 0,-2 22-2 0,-10-29-13 16,10 29 10-16,-23-26-11 0,23 26 22 0,-36-22-11 15,13 16 5-15,-3 2-6 0,0 3 0 16,0 5 0-16,-4 2 0 0,1 3 0 0,-1 6 0 15,1 3 0-15,2 5 0 0,1 4 0 0,7 2 0 16,1 0 0-16,6-2 0 0,4 0 0 0,5-3 0 16,5-2 0-16,4 0 0 0,8-4 0 0,3-4 0 15,6 0 0-15,7-8 0 0,7-4 0 16,3-9-11-16,7 0-61 0,-4-14-53 0,17 16-117 16,-22-14-346-16,16-3-12 0,2-1 192 15</inkml:trace>
          <inkml:trace contextRef="#ctx0" brushRef="#br0" timeOffset="1976.1975">17573 8341 1446 0,'13'19'331'0,"-13"-19"-296"0,0 0-29 0,0 0-7 0,0 0-2 0,0 0-3 15,0 0-3-15,0 0-6 0,-8 23-6 16,8-23-20-16,-8 27-16 0,10-8-18 0,-2-19 0 15,-5 33-2-15,5-33-11 0,3 33-42 0,-3-33-38 16,10 26-26-16,-10-26 3 0,0 0-29 0,34 29-64 16,-34-29 122-16,35-3 162 0</inkml:trace>
          <inkml:trace contextRef="#ctx0" brushRef="#br0" timeOffset="2094.7288">17878 8368 921 0,'21'-9'250'0,"-21"-11"-69"16,0 20-23-16,0 0-23 0,0 0-27 15,0 0-40-15,0 0-26 0,-27 17-18 0,11 2 2 16,-3 3-8-1,2 2 3-15,1 1-11 0,2-2-1 0,5 0-8 16,4-2-6-16,5-1-11 0,2 0-11 16,8 3-32-16,-10-23-39 0,34 43-147 0,-13-31-357 15,7-1 19-15,2-1 247 0</inkml:trace>
          <inkml:trace contextRef="#ctx0" brushRef="#br0" timeOffset="1347.1366">21086 8342 1669 0,'-24'10'147'15,"2"4"-112"-15,4-1-14 0,18-13-3 0,-28 29-9 16,28-29-4-16,-20 27-7 0,20-27 0 0,-6 27-8 15,6-27-3-15,10 21-12 0,-10-21-8 0,23 15-19 16,-23-15-20-16,36 10-40 0,-36-10-59 0,48-1-129 16,-24-3-219-16,1-9 29 0,12 9 388 15</inkml:trace>
          <inkml:trace contextRef="#ctx0" brushRef="#br0" timeOffset="1489.0853">21383 8281 1548 0,'-27'6'157'0,"15"12"-87"0,-10-3 7 0,5 10-31 15,-4-2-25-15,3 2-4 0,1 0-15 16,4 0 5-16,4-1-15 0,3-4-8 16,5 5-20-16,-4-9-24 0,11 14-56 0,-6-30-105 15,1 26-369-15,2-7 18 0,-3-19 247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0:36:14.6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2175 614 426 0,'8'-19'112'0,"-8"19"-66"0,0 0-12 0,6-21-14 15,-6 21-8-15,0 0-2 0,0 0-10 0,11-18 6 16,-11 18 5-16,0 0 15 0,0 0 6 0,0 0 5 15,0 0 5-15,0 0-7 0,0 0 8 0,0 0 1 16,-17-12 1-16,17 12 10 0,0 0-1 16,0 0 4-16,-23-5 0 0,23 5-12 0,-20-1-6 15,20 1-11-15,-25 1 13 0,25-1 3 0,-36 2 5 16,17 1-1-16,-8 1-19 0,0 1-4 0,-2-2-3 16,-1 3 1-16,-3 2-3 0,1-1-5 0,-1 6-4 15,-1 2 0-15,-1 2-1 0,-1 7 0 0,-3 5-4 16,0 0 19-16,-3 5-20 0,2 6-7 0,-2 1 12 15,3 7-25-15,1 0 22 0,4 3 13 0,2 0-17 16,6 2 8-16,5-1-14 0,5-1-13 0,8-4 23 16,7-3-24-16,7-8 23 0,6-2-8 0,8-5-13 15,6-5-3-15,12-5-12 0,3-10-5 16,15-4-8-16,1-16-7 0,17-1-18 0,-1-16-20 16,18-1-21-16,-3-13-10 0,18-4-58 0,-10-10-22 15,12-8-185-15,9 18-28 0,-22-10 391 0</inkml:trace>
  <inkml:trace contextRef="#ctx0" brushRef="#br0" timeOffset="440.1339">2907 258 1031 0,'-3'-29'294'0,"3"29"-257"0,0 0-19 15,0 0 7-15,0 0 11 0,-14 21 7 0,14-21-1 16,-12 32-6-16,3-8-2 0,-1 6-4 16,-5 4 1-16,3 8-6 0,-5 3-8 15,1 11 0-15,-2 4-3 0,-1 3 21 0,-1 4-21 16,1-1-14-16,-3 2 2 0,0 1-21 16,-1-3 20-16,0 0 14 0,-2-6-13 0,6-2-4 0,2-8 20 15,5-9-27-15,4-11 24 0,5-6-13 16,4-7-6-16,-1-17 1 0,10 23-4 0,-10-23 3 15,20 6 0-15,-20-6 3 0,28-6-1 0,-9-2 1 16,1-9 2-16,2-6-1 0,0-7-4 0,0-4 28 16,0-3-27-16,1 1 25 0,-1 0-14 0,-4 2-7 15,-1 4 10-15,-2 4-10 0,-3 5 4 0,-1 4-8 16,-11 17 5-16,12-22-5 0,-12 22 5 0,0 0 2 16,0 0-1-16,0 0 2 0,0 0-3 0,0 0 2 15,8 24-6-15,-5-7 7 0,1 6-6 0,-2 4 4 16,2 3-6-16,-1-1 3 0,2 0-5 0,1 0-22 15,1-1 20-15,3-2-34 0,2 0 16 0,1-7-15 16,5 3-17-16,-18-22-21 0,44 28-48 0,-44-28-49 16,53 8-134-16,-15-3-194 0,-13-13 35 15,17 12 468-15</inkml:trace>
  <inkml:trace contextRef="#ctx0" brushRef="#br0" timeOffset="811.2294">3286 1148 1493 0,'0'0'53'16,"0"0"-38"-16,-17 13-18 0,17-13 3 0,0 0 1 15,0 0 4-15,17 15 0 0,-17-15-1 0,25 6-3 16,-5-8 0-16,3-1-1 0,5-3 1 0,3-3 1 16,2 0-3-16,0-4 5 0,2-1-5 0,1-3 8 15,-1-2-6-15,-2-2 2 0,0-1-5 0,-7-1 5 16,-1 2-7-16,-7 0 10 0,-4 2-5 0,-5 1 13 15,-3 1 0-15,-7 0 13 0,1 17-1 0,-12-29-2 16,12 29-9-16,-30-26-3 0,10 17-13 16,-6 3 1-16,-2 3 0 0,-2 8 4 0,-2 3 7 15,-3 4 4-15,3 8 7 0,-2-1-6 0,3 4 6 16,0 3-11-16,5 1 5 0,0 1-8 0,7 4 7 16,3-3-11-16,6-3 0 0,5 1-9 15,5-5 7-15,6-2-9 0,4 0-24 0,6-4 24 16,4-3-42-16,7-3 25 0,4-7-12 15,9 1-13-15,-4-8 17 0,14 1-58 0,-10-10-4 16,15 5-91-16,-15-10-59 0,12 4-97 0,-1 9-131 16,-18-12 263-16,16 16 209 0</inkml:trace>
  <inkml:trace contextRef="#ctx0" brushRef="#br0" timeOffset="1326.8632">4024 949 1371 0,'-21'14'82'0,"21"-14"-48"0,-28 34-3 0,16-14 3 16,-5 4-2-16,2 4 2 0,-3 1-12 0,4 3 7 16,-1-3-10-16,3 1-29 0,2-5 29 0,2 1-33 15,2-5 27-15,2-1-7 0,4-3-8 0,0-17 1 16,4 24-3-16,-4-24 1 0,0 0-1 0,14 17-1 16,-14-17-2-16,0 0 1 0,23-5 2 15,-23 5 0-15,22-19 4 0,-22 19-1 0,27-37 5 16,-14 13-5-16,1-1 0 0,-2-2 32 15,0-1-32-15,-2 4 31 0,-1-1-25 0,-1 1-9 0,-1 1 6 16,-1 1-5-16,0 2 4 0,-6 20-1 16,9-27 3-16,-9 27-4 0,0 0 5 0,0 0-2 15,0 0 3-15,0 0-1 0,0 0-3 16,0 0 2-16,0 0-6 0,0 0 6 0,0 0-2 16,7 29 3-16,-7-29 0 0,4 31 4 0,-2-14-6 15,3 0 5-15,-5-17-6 0,11 27 1 0,-11-27-2 16,18 19-1-16,-18-19-1 0,26 14 2 0,-26-14 0 15,31 4 0-15,-11-6 2 0,3-2 1 0,1-4 0 16,4-2 1-16,-1-5 1 0,0 1-7 0,-1-4 9 16,-2 0-4-16,-3-3 7 0,-1 2-8 15,-2-1 2-15,-1 1-8 0,-17 19-1 0,28-35 0 16,-28 35 7-16,22-30-5 0,-22 30 7 0,15-17 0 16,-15 17-2-16,0 0 0 0,0 0 2 15,0 0-3-15,0 0-1 0,0 0-4 0,0 0-4 16,0 0 1-16,-3 28 0 0,-3-8 6 0,0 3-9 15,-3 4-2-15,3 0-20 0,-1 0-6 0,6 5-27 16,-4-11-9-16,11 10-13 0,-8-11-21 16,14 5-23-16,-12-25-28 0,17 38-28 0,-17-38-19 15,23 18-203-15,9 0 141 0,-32-18 268 0</inkml:trace>
  <inkml:trace contextRef="#ctx0" brushRef="#br0" timeOffset="2585.3298">4786 863 1194 0,'0'0'231'16,"-32"-27"-143"-16,32 27-29 0,-26-27-14 0,26 27-10 15,-26-22-8-15,26 22-7 0,-20-15-5 0,20 15-8 16,-17-14 4-16,17 14-8 0,0 0-2 16,0 0-9-16,0 0-22 0,0 0-30 0,0 0-33 15,0 0-26-15,0 0-38 0,14-19-57 0,6 13-150 16,4 13-90-16,-24-7 218 0</inkml:trace>
  <inkml:trace contextRef="#ctx0" brushRef="#br0" timeOffset="3183.4342">4835 1161 1231 0,'0'0'91'16,"0"0"-26"-16,-18-17-3 0,18 17-1 15,0 0 1-15,0-18-3 0,0 18-7 0,0 0-10 16,1-27-2-16,-1 27-14 0,0 0-5 0,7-18-6 16,-7 18 0-16,0 0 0 0,0 0-1 15,0 0 1-15,0 0-6 0,0 0 0 0,0 0-6 16,-5 21 0-16,5-21 0 0,-7 37-2 0,0-7-8 15,-2 1-24-15,4 0 12 0,-2-5-38 0,7-1 2 16,-3-8-28-16,12 5-49 0,-9-22-47 16,20 24-108-16,-3-12-225 0,-17-12 25 0,44 17 423 15</inkml:trace>
  <inkml:trace contextRef="#ctx0" brushRef="#br0" timeOffset="3839.6697">5658 1051 589 0,'0'0'105'16,"31"-27"-26"-16,-31 27-4 0,30-24-1 0,-30 24 7 15,21-18 6-15,-21 18 10 0,0 0 0 0,3-19-10 16,-3 19-17-16,0 0-13 0,-9-23-18 0,9 23-7 16,-18-21-4-16,18 21-1 0,-26-19 1 15,26 19 3-15,-29-18-2 0,9 10 1 0,3 2-7 16,-5 1 2-16,1 3-5 0,-5 2-1 0,-1 5-4 16,-2 3-4-16,-1 8 2 0,-6 2-2 0,2 5 4 15,-1 4-3-15,2-1 5 0,0 3-4 0,5 2 1 16,4-1-10-16,6-1 3 0,6-5-8 0,3-2 4 15,7-3-6-15,3-1-15 0,5 3 25 16,4-4-26-16,6 0 22 0,3-1-14 16,5-2-10-16,4-1-3 0,8-1-11 0,-2-7-12 15,11 3-21-15,-8-12-31 0,17 8-61 0,-15-18-69 16,19 8-207-16,-3 0-59 0,-11-8 188 0</inkml:trace>
  <inkml:trace contextRef="#ctx0" brushRef="#br0" timeOffset="4230.3209">6037 960 1519 0,'-20'4'64'0,"20"-4"-18"0,-31 6 0 0,31-6 7 16,-31 11-10-16,31-11-14 0,-35 17-8 0,14-5-3 15,2 0-6-15,-1 6 9 0,1 3-7 16,2 2 2-16,0 3-3 0,1 1-1 0,1 1-4 15,3-1-12-15,2-1 20 0,3-2-23 0,5-5 18 16,2 0-9-16,0-19-5 0,11 27 3 0,-11-27-3 16,22 18 1-16,-22-18-2 0,30 9 1 0,-12-10 1 15,3-3-2-15,4-8 5 0,3-3-3 16,3-5 3-16,-1-4 0 0,-1-4-12 0,-1-4 24 16,-3 3-23-16,-3 0 22 0,-3 2-5 15,-2 1-4-15,-2 3 3 0,-3 0-4 0,-12 23 1 16,14-30-5-16,-14 30 8 0,0 0-3 0,0 0 2 15,0 0 4-15,0 0-7 0,0 0 2 0,0 0-6 16,0 0-3-16,0 0 2 0,-4 25 5 0,1-2-4 16,1 5 6-16,0-2-15 0,2-2 2 0,5-1-16 15,0-4-3-15,6 3 2 0,0-5-41 16,9-1 18-16,-3-8-42 0,13 4-36 0,-9-16-34 16,22 11-117-16,-9-10-237 0,2-9 19 0,15 6 401 15</inkml:trace>
  <inkml:trace contextRef="#ctx0" brushRef="#br0" timeOffset="4417.8101">6786 467 1635 0,'0'0'82'16,"-20"2"-24"-16,20-2-18 0,-20 17-7 0,10 3-7 16,-7 7-8-16,1 14 2 0,-3 7-3 0,0 2 24 15,0 5-32-15,1 3-13 0,1-2 3 0,3 0-28 16,6-4 16-16,0-4-6 0,10-3-27 0,-1-3-20 15,15 1-59-15,-10-17-57 0,23 7-246 16,-7-1-133-16,-6-9 57 0,12 7 504 0</inkml:trace>
  <inkml:trace contextRef="#ctx0" brushRef="#br0" timeOffset="5167.8324">7872 535 1265 0,'0'0'96'0,"0"0"-66"0,0 0-5 15,-20 19 7-15,20-19 14 0,-14 35 5 16,6-10 2-16,-4 3-4 0,2 7 17 0,-3-2-21 16,2 3-27-16,-1 5 7 0,1 2-36 0,-1 3 25 15,1 0 15-15,-1-7-13 0,1 5 6 16,0-4-14-16,2 1 6 0,5-3-7 0,1-6 3 16,3-2 4-16,3-7-28 0,3-2 24 0,3-4-28 15,-9-17 14-15,27 23 2 0,-10-18-2 0,4-3 2 16,2-8 1-16,2-4-1 0,6-7-10 0,0-7 28 15,3-6-24-15,1-9 21 0,-3-2-8 0,1-4-11 16,-4 1 10-16,-1 3-9 0,-3 1 4 0,-6 0-10 16,-2 3 8-16,-6 1-7 15,-2 2 8-15,-4 7-8 0,-2 10-19 0,-3 17 41 16,1-17-8-16,-1 17 19 0,0 0 8 0,0 0-46 16,0 0 10-16,0 0-14 0,-9 20 14 0,6 4 6 15,-2 10-3-15,2 3 6 0,-2 2-8 0,4 0 12 16,1-1-11-16,1-2 9 0,2 0-8 0,2 1 8 15,3-2-9-15,1-3 9 0,4-3-8 16,1-2-24-16,2-7 29 0,1 0-25 0,1-7 27 16,0-2 0-16,2-6-2 0,1-6 0 0,-2-3 2 15,2-3 4-15,-3-8 1 0,1-2 27 0,-3-7-22 16,1-4 23-16,-1-6-25 0,-1-3-9 0,-2-4 1 16,-1-4-9-16,-1 0 9 0,-1-2-12 15,-2 1 8-15,0 0-20 0,-2 4-16 0,-1 0 22 16,1 4-15-16,-4-1 7 0,3 8-5 15,-6 2-36-15,6 10-20 0,-5 19-33 0,0-20-61 16,0 20-120-16,0 0-194 0,-5 23-5 0,-6 3 383 16</inkml:trace>
  <inkml:trace contextRef="#ctx0" brushRef="#br0" timeOffset="5871.0193">8916 953 1201 0,'0'0'169'0,"-35"7"-82"15,14-3-6-15,-8 1-11 0,9 4 2 0,-8-1-13 16,3 6-12-16,-3-1-9 0,4 6-6 16,0-1-4-16,3 2-2 0,4 2-7 0,4 1 2 15,3-1-17-15,4 1 7 0,5-1-10 0,4-4-29 16,4 1 29-16,7-2-30 0,-14-17 25 0,35 28 4 15,-12-19-2-15,4-1 1 0,2-5-2 0,3-4 1 16,1-5 0-16,1-5-4 0,0-1 0 0,-3-5-8 16,1-1 1-16,-6-3 25 0,-2-1-26 15,-6-4 29-15,-2-3-28 0,-4 0-5 16,-1-1 7-16,-5 1-7 0,-2 2 9 0,-4 2-1 16,-4 3 8-16,-2-1-4 0,-3 2 11 0,1 5-4 15,8 16 4-15,-23-25 4 0,23 25 2 0,-23-11-1 16,23 11 4-16,-25-1-4 0,25 1-4 0,-20 12 5 15,20-12-9-15,-18 20 3 0,18-20-4 0,-10 23-4 16,10-23 2-16,2 26 2 0,-2-26 1 0,16 28 2 16,-16-28-4-16,24 24 4 0,-24-24-5 15,33 22 7-15,-13-13-7 0,-1-2 1 0,2-1-1 16,1 0-1-16,0-2 7 0,2 2-1 0,-1-3-2 16,0 2 4-16,-3-1-7 0,-1 1 9 15,-19-5-2-15,29 9 4 0,-29-9-3 0,22 12-6 16,-22-12-3-16,16 20-3 0,-16-20 0 0,11 24 4 15,-11-24 2-15,4 30 3 0,-4-30-4 16,-5 33-25-16,5-33 23 0,-11 32-27 0,11-32 29 16,-15 31 0-16,15-31 0 0,-14 25 2 0,14-25-10 15,0 0 8-15,-16 18-5 0,16-18 6 0,0 0 2 16,0 0 1-16,0 0-3 0,0 0-1 0,0 0 8 16,11-24-5-16,-11 24 12 0,22-40-9 0,-7 10-2 15,2-3 22-15,4-3-26 0,0 0 26 0,-1-2-20 16,0 3-4-16,-2 5 7 0,-2-3-6 15,-3 5 8-15,-1-1-11 0,-3 1 7 0,1 7-15 16,-3 4 7-16,-7 17-3 0,8-26 4 16,-8 26 3-16,0 0-2 0,0 0-1 0,0 0-3 15,0 0-3-15,0 0-3 0,0 0-3 0,18 9-6 16,-18-9-4-16,24 10-11 0,-24-10-9 0,38 9-14 16,-18-6-18-16,12 1-30 0,-8-7-21 0,17 4-56 15,-13-11-64-15,16 7-116 0,6 9-105 16,-19-6 244-16</inkml:trace>
  <inkml:trace contextRef="#ctx0" brushRef="#br0" timeOffset="6230.3517">9995 805 1480 0,'-29'4'107'16,"7"0"-31"-16,-7 2 0 0,6 5-10 16,-6-3-17-16,3 2-7 0,-2-1-11 0,4 6-3 15,-2 1-6-15,7 5 0 0,-1 2-10 0,4 2 2 16,2 0-8-16,2-2 0 0,4 0-3 0,5-1 0 15,4-2-1-15,5-2 0 0,5 1-5 0,-11-19 2 16,33 21-1-16,-11-15 4 0,3-6 1 0,3-2-2 16,1-5-2-16,2-7 2 0,-1-1-1 0,2-8 0 15,-1-4 0-15,1-3 0 0,-2-4 0 16,0-1 0-16,-1-1 0 0,-2-1 0 0,1-6 0 16,-2 4 0-16,-3-2-12 0,2 2 24 0,-3 7-12 15,-4-6 0-15,-1 6 0 0,-6-2 0 16,-1 9 0-16,-10 25 0 0,6-23 0 0,-6 23 0 15,0 0 0-15,0 0 0 0,0 0 0 0,-15 30 0 16,5-4 0-16,-4 10 0 0,-6 9 0 0,0 4 0 16,-2-5 0-16,0 6 0 0,2-5 0 15,5-4 0-15,5-1 0 0,6-8 0 0,9-3 0 16,5 2 0-16,12-4-55 0,1-1-24 0,14 0-66 16,-7-18-137-16,7 5-339 0,19-1 11 0,3-8 356 15</inkml:trace>
  <inkml:trace contextRef="#ctx0" brushRef="#br0" timeOffset="6706.8535">11308 599 1157 0,'0'0'122'15,"0"0"-56"-15,0 0-2 0,0 0 11 0,0 0 8 16,0 0-22-16,-1 19-20 0,1-19-14 16,-6 24-11-16,3-3 10 0,-1 3 27 0,-5 9-37 0,3 0-15 15,-5 5 5-15,5 4-33 0,-3-1 36 0,1 0 8 16,1 2-14-16,1-3 7 0,0 0-11 0,3-2 10 15,1-1-14-15,2-2 5 0,2-3-13 0,1-4-40 16,3-1 21-16,-1-8-47 0,7 0 9 0,-12-19-13 16,23 23-61-16,-23-23-38 0,27 2-92 15,-27-2-171-15,24-9 2 0,4 6 433 0</inkml:trace>
  <inkml:trace contextRef="#ctx0" brushRef="#br0" timeOffset="6895.8293">11299 603 1384 0,'0'0'291'0,"-27"11"-237"15,27-11-25-15,0 0-6 0,-17 2-6 0,17-2-12 16,0 0-10-16,0 0 0 0,0 0-1 0,24 1 4 0,-24-1 1 0,34 6-9 0,-9-6-4 16,0-1-6-16,9-3-6 0,-1 2-14 0,8-2-21 15,-4-3-47-15,10 2-71 0,-10-7-99 0,7-2-135 16,4 18-57-16,-16-3 306 0</inkml:trace>
  <inkml:trace contextRef="#ctx0" brushRef="#br0" timeOffset="7117.6171">11268 935 1590 0,'-24'14'50'15,"24"-14"-26"-15,-19 15-12 0,19-15-2 0,0 0-3 16,0 0-1-16,0 0-3 0,17 17 6 0,-17-17 1 16,32 5-1-16,-7-8 5 0,6 1-6 0,2-1-5 15,6-1-1-15,0-1-4 0,0-3-9 0,1 4-9 16,-5-4-16-16,2 4-23 0,-10-3-19 0,4 4-26 16,-13-4-33-16,10 8-54 0,-28-1-63 0,0 0-213 15,24 20 70-15,-24-20 397 0</inkml:trace>
  <inkml:trace contextRef="#ctx0" brushRef="#br0" timeOffset="7276.2033">11281 1259 1198 0,'-22'5'292'0,"22"-5"-215"0,-30 19-49 16,30-19-7-16,0 0-3 0,0 0-6 16,0 0-6-16,0 0-1 0,0 0 3 0,33-1 1 0,-8-6 1 15,6-3-6-15,8-2-1 0,5-4-6 16,7-1-7-16,1-2 15 0,9 2-69 0,-10-7-26 15,17 9-139-15,-19-8-117 0,-3 10-174 0,17 9 87 16,-25-7 433-16</inkml:trace>
  <inkml:trace contextRef="#ctx0" brushRef="#br0" timeOffset="7769.398">12148 936 1030 0,'-30'12'263'0,"-2"-1"-161"0,8 4-16 0,-6 0-1 15,6 3 1-15,-8 2-18 0,5 3-7 0,-5 1-17 16,4 4 2-16,-3 0-6 16,6-1-3-16,-3-1-7 0,5-1-40 0,4-4 19 15,7-2-28-15,12-19 22 0,-8 27 2 0,8-27-6 16,7 18 6-16,-7-18-6 0,19 13 5 0,-19-13-1 16,34 5-5-16,-8-9 5 0,2-3-3 0,4-6 4 15,2-5-7-15,1-3 6 0,0-2 18 0,0-1-19 16,-2 0 22-16,-2 0-23 0,-2-1-1 0,-5 1-2 15,-3 1-2-15,-4 1 6 0,-3 2-10 16,-14 20 9-16,22-28 0 0,-22 28-2 0,0 0 4 16,13-18 0-16,-13 18-3 0,0 0 0 0,0 0-2 15,0 0-3-15,0 0 2 0,-16 29 2 0,5-6 7 16,-4 7-6-16,-2 8 8 0,-5 3-8 16,0 1-22-16,-6 3 20 0,-1 4-17 0,-1 1 15 15,1 2 13-15,-2-2-10 0,4-6 8 16,2-3-6-16,3-2 5 0,4-4-8 0,3 0 9 15,5-4-7-15,6-7 3 0,2-6-3 0,2-18 1 16,8 18-2-16,-8-18 1 0,20 4 1 0,-20-4-2 16,39-21 2-16,-12-2-3 0,3-7 4 0,4-5-7 15,2 0 6-15,0-4-5 0,2 2 3 0,-5-2-10 16,-2-2 0-16,-4 0-12 0,-3 4-1 0,-3 0-18 16,2 7-6-16,-7-6-1 0,7 9-60 15,-13-8-21-15,14 14-122 0,-20-7-115 0,2 11-151 16,-6 17 101-16,13-18 417 0</inkml:trace>
  <inkml:trace contextRef="#ctx0" brushRef="#br0" timeOffset="8191.2884">12681 901 1525 0,'0'0'86'0,"-20"10"-28"0,20-10 5 0,-25 21 4 16,13-4-7-16,-6 1-20 0,3 4-8 16,-3 1-9-16,4 4 3 0,-5 2-6 15,4 2-1-15,0 1-7 0,2-3-29 0,3-3 20 16,1 0-23-16,6-3 16 0,0-3 7 0,5 0-6 16,-2-20 3-16,9 29-1 0,-9-29 0 0,20 15 0 15,-20-15 1-15,31 2-1 0,-12-6 0 0,2-3 1 16,3-4-2-16,0-5 4 0,3-3-5 0,-2-3 7 15,2-5 21-15,-2 2-22 0,-1-4 21 0,-1 2-23 16,-5 0-2-16,0-1 4 0,-2 0-6 16,-3 4 6-16,1 1-9 0,-3 6 6 0,-3-1-2 15,-8 18 0-15,14-23 0 0,-14 23 5 0,0 0-3 16,0 0 2-16,0 0 3 0,0 0-8 16,0 0 0-16,0 0-3 0,0 0 3 0,-5 30-1 15,1-9 7-15,-3 1-5 0,-2 3-2 0,2 0-12 16,1 2 0-16,3-1-13 0,1-2 1 0,6 2-16 15,-2-4-31-15,8-1 9 0,-10-21-49 16,25 35-14-16,-25-35-57 0,39 22-127 0,-16-6-197 16,-1-15 19-16,18 14 490 0</inkml:trace>
  <inkml:trace contextRef="#ctx0" brushRef="#br0" timeOffset="8597.5446">13384 999 1566 0,'-32'1'115'0,"8"4"-56"0,-6-4 2 0,5 6-2 16,-7 2-8-16,2 4-6 0,-2-1-12 0,4 5-7 15,0 0-3-15,2 0-14 0,1 4-9 0,3-1 0 16,3 2 0-16,1 0 0 0,8-3 0 0,2 0 0 16,8-19 0-16,-5 33 0 0,5-33 0 15,11 28 0-15,-11-28 0 0,23 19 0 0,-6-11 0 16,7-5-2-16,2-2 0 0,6-3 3 0,1-5-1 15,1-4-1-15,2-1 1 0,-2-5-4 0,0-1 8 16,-1-2-8-16,-4-3 8 0,-2 0 0 0,-1-1-4 16,-4-1 0-16,-2 1 0 0,1-5 0 15,-4 4 0-15,0 0 0 0,-2 3 0 0,-7 5 0 16,-8 17 0-16,7-25 0 0,-7 25 0 16,0 0 0-16,0 0 0 0,0 0 0 0,0 0 0 15,-17 1 0-15,17-1 0 0,-23 29 0 0,7-7 0 16,2 2 0-16,-1 3 0 0,3 2 0 0,2-1 0 15,3-3 0-15,1-1 0 0,4-2-31 0,5-2 6 16,1-1-29-16,-4-19 19 0,21 23 0 0,-3-16-6 16,0-7-11-16,11 1-33 0,-6-13-56 15,17 3-47-15,-15-14-29 0,20 3-149 0,-1 4-99 16,-16-14 154-16,21 9 311 0</inkml:trace>
  <inkml:trace contextRef="#ctx0" brushRef="#br0" timeOffset="8785.0535">14089 466 1084 0,'0'0'242'0,"-20"3"-73"0,20-3-49 16,-29 26-34-16,14-5-17 0,-9 7-5 0,3 12-6 15,-5 2-12-15,1 2 19 0,0 1-51 0,2 2-16 16,1-1 2-16,3 6-35 0,2-1 34 0,4-7 5 16,-2 4-12-16,5-7 1 0,2-1-9 0,2-4-6 15,7-1-25-15,-1-7-32 0,9 2-24 0,-12-11-57 16,18 6-12-16,-15-25-48 0,9 16-223 15,-9-16-25-15,0 0 231 0</inkml:trace>
  <inkml:trace contextRef="#ctx0" brushRef="#br0" timeOffset="8988.184">13636 837 1653 0,'0'0'185'0,"0"0"-114"16,0 0-23-16,0 0-8 0,0 0-9 0,0 0-12 15,0 0-19-15,0 0 0 0,0 0 0 0,0 0 0 16,0 0 0-16,27-4 0 0,-3 4 0 0,4-1 0 16,5-5 0-16,1 4 0 0,1-1-16 15,1 0-12-15,-1 4-4 0,6-1-13 0,-1-8-31 16,14 11-51-16,-14-14-78 0,22 11-147 0,-11 7-218 16,-5-2 32-16,13 11 481 0</inkml:trace>
  <inkml:trace contextRef="#ctx0" brushRef="#br0" timeOffset="9363.1758">14254 1007 1438 0,'0'0'137'0,"0"0"-66"0,0 0-19 0,0 0 5 16,0 0-2-16,0 0-6 0,-10 22-8 0,3-5-8 15,7-17-10-15,-23 38-2 0,9-15-7 16,1 0 0-16,-2 2-5 0,1 2-34 16,-1-1 20-16,2 0-27 0,1-1 19 0,1-3 6 15,3-1-11-15,2-1-8 0,6-1-21 0,0-19-16 16,8 33-29-16,-8-33-32 0,20 26-63 0,-20-26-101 16,0 0-262-16,41 2 60 0,-41-2 444 0</inkml:trace>
  <inkml:trace contextRef="#ctx0" brushRef="#br0" timeOffset="9535.0537">14303 560 1527 0,'0'0'79'0,"-34"-2"-54"0,34 2-22 16,-22-3 0-16,22 3-4 0,0 0-2 0,0 0-20 15,0 0-24-15,-9 18-20 0,9-18-30 16,17 22-48-16,5-10-70 0,-22-12-42 0,24 30-197 15,13-7 127-15,-25-2 327 0</inkml:trace>
  <inkml:trace contextRef="#ctx0" brushRef="#br0" timeOffset="10206.9762">14607 1035 1545 0,'-34'9'72'15,"10"2"-7"-15,-1-2-14 0,5 7 2 0,-3-3-10 16,3 4 0-16,-3 0-9 0,3 0-1 0,2 0-9 16,4 1-37-16,4 1 22 0,3 1-29 0,3 0 23 15,2 0 5-15,4-2-6 0,2-1 0 16,-4-17-4-16,19 29 2 0,-19-29-4 0,30 28 2 16,-9-16-8-16,4-5 2 0,5-5-8 0,-1-6-7 15,2-4-2-15,3-3-3 0,-2-1 2 0,-2-1-1 16,-2-5-3-16,-7-4-11 0,2 0-3 15,-6-7 22-15,3 3-26 0,-8-3 34 0,1 1-27 16,-6-1 3-16,2 1 4 0,-5-1-8 0,2 2 8 16,-6 1-1-16,2 2 16 0,-4 3 5 15,-1 2 23-15,3 19 14 0,-7-27 24 0,7 27 8 16,0 0 10-16,0 0 0 0,0 0-8 0,0 0-8 16,0 0-15-16,0 0-13 0,0 0-10 0,0 0 1 15,0 0 1-15,-5 26 3 0,5-26-3 0,17 14-2 16,-17-14-1-16,28 12 1 0,-10-8 0 0,2-2 8 15,0-1 3-15,5 3 3 0,-3-2 0 0,2 2-7 16,-2-2-9-16,-3 1-4 0,-19-3-3 16,25 5 3-16,-25-5 4 0,0 0 5 15,0 0-1-15,14 25 4 0,-14-25-13 0,-5 26-4 16,-1-8 0-16,-2 1 0 0,-4 3 0 0,-3 0 0 16,-2-2 0-16,0 3 0 0,-2-2 0 0,0-2 0 15,4 2 0-15,1-5 0 0,14-16 0 0,-16 27 0 16,16-27 0-16,0 0 0 0,-3 19 0 15,3-19-4-15,0 0 1 0,0 0 2 0,26 2-1 16,-9-10 12-16,5-2-10 0,5-10 0 0,0 1 0 16,2-7 0-16,-1 0 0 0,-2 2 0 0,0-4 0 15,-1 1 0-15,-2 1 0 0,0-1 0 0,-1 5 0 16,0 3 0-16,-4 4 0 0,-18 15 0 16,27-23 0-16,-27 23 0 0,0 0 0 0,0 0 0 15,0 0 0-15,0 0 0 0,0 0 0 16,4 29 0-16,-11-7 0 0,-5 5 0 0,-3 3 0 15,2-1 0-15,1 5 0 0,2-3 0 0,8-2-3 16,-1 0-40-16,7-2 9 0,1-5-19 0,9 3-35 16,-14-25-34-16,41 41-90 0,-41-41-116 0,45 15-244 15,-7-2 66-15,-7-18 421 0</inkml:trace>
  <inkml:trace contextRef="#ctx0" brushRef="#br0" timeOffset="10535.1619">15800 895 1650 0,'-22'-1'72'0,"-9"0"-24"0,6 8 4 0,-8 0 5 15,3 9-5-15,-6-2-15 0,5 3-5 16,3 1-11-16,6-3-1 0,5 2-14 0,17-17-6 16,-21 32 0-16,17-13 0 0,4-19 0 0,4 32 0 15,-4-32 0-15,18 27 0 0,-18-27 0 0,32 24 0 16,-11-16 0-16,4-1 0 0,2-4 0 0,0 0 0 15,-1-1 0-15,-1-1 0 0,-2 3 0 0,-5 1 0 16,-18-5 0-16,32 7 0 0,-32-7 0 0,22 12-2 16,-22-12 2-16,0 0-13 15,18 25 21-15,-18-25-4 0,1 25-1 0,-1-25-3 16,-10 32 0-16,2-11 0 0,-4 1 0 0,-3 1 0 16,-2-2 0-16,0 0 0 0,-2-1 0 0,0 0 0 15,2-3 0-15,0-3 0 0,17-14-9 0,-24 24-12 16,24-24-7-16,0 0-19 0,-15 23-36 0,15-23-74 15,0 0-228-15,0 0-226 0,17 0 28 0,0 2 461 16</inkml:trace>
  <inkml:trace contextRef="#ctx0" brushRef="#br0" timeOffset="10707.0224">16115 1415 1953 0,'-22'-5'58'0,"22"5"-50"0,0 0-14 0,-20-14-8 16,20 14-16-16,0 0-29 0,-19-25-48 0,19 25-168 15,0 0-338-15,5-18-2 0,-5 18 316 0</inkml:trace>
  <inkml:trace contextRef="#ctx0" brushRef="#br1" timeOffset="16306.1958">1482 1756 548 0,'0'0'62'16,"0"0"-20"-16,0 0-21 0,0 0-5 0,0 0-6 15,0 0 11-15,0 0 14 0,0 0 12 0,11-17 8 16,-11 17 2-16,21-8-7 0,-21 8-1 0,31-12-6 16,-9 4-10-16,-2 1-6 0,4 0-3 15,-2-1 2-15,2 4 2 0,-2-4-1 0,3 5-6 16,-6-1-8-16,2 2-4 0,-2-1-5 0,-1 5-1 16,1-2-2-16,-1 2-1 0,-1 0 1 0,2 2-2 15,1 1 1-15,-1 0 2 0,4-2-2 0,2 3 2 16,0-1-1-16,4 2 0 0,-1-2-1 0,5 0 1 15,2-1-1-15,4-1 1 0,4-1 1 16,2-2-1-16,5 1 2 0,2-2 0 0,3 1 0 16,3 0 1-16,2-2 3 0,3 2 3 15,0-2 0-15,3 1 1 0,1-2-6 0,0 2-3 16,2 0-4-16,2 0-2 0,-1 2-1 0,3 0 0 16,-1 2 6-16,2-1-1 0,3 2 0 0,-2-2 1 15,2 2-2-15,-1-2 3 0,2 2-1 0,2-2 0 16,3-1-2-16,0 0 1 0,3 1 0 15,0-2 0-15,3 1 2 0,2-1 1 0,3-1 1 16,3 1-1-16,-1-3 1 0,2 1-1 0,0-1 9 16,0 0 0-16,-1 2-1 0,4-1-2 0,0 1-6 15,1 2-2-15,-1-1-1 0,0 0 1 16,0 0-2-16,2 0 1 0,-1 2-2 0,0 0 0 16,3 0 2-16,-4 1 0 0,1 2-1 0,0 1 2 15,0-1-3-15,-1 3 3 0,1-1-1 16,-2 1 2-16,0 0-1 0,1-1 1 0,1 3-2 15,-1-3 2-15,3 2-1 0,-1-2 1 0,1-1-2 16,2 0 0-16,1-2 0 0,4 0 1 0,-2 0-2 16,1 0-8-16,1-3-1 0,3 1 0 0,0-2-1 15,1 0 10-15,3 0 3 0,-1-1-2 0,2 1 2 16,1 0 1-16,-1-1-1 0,-3 1 4 16,1 0 6-16,-1 0 2 0,-1 0-2 0,1 1-3 15,-4-2-8-15,0 2 1 0,1-1-1 0,-1 0 1 16,-1 0-1-16,3-1-2 0,0 0 1 15,-2-2-1-15,1 2 2 0,4-3-1 0,-1 2 2 16,3 1-1-16,3-3 3 0,-3 1-1 0,3-1-1 16,0-1 2-16,-5 0-2 0,1 2 2 0,2-3 9 15,0 3 1-15,-2-2 0 0,1 4-3 16,-6 0-9-16,-1 0-4 0,-2 1 0 0,-2 1-1 16,-2-1 1-16,2 2 2 0,-5 1 0 0,-2-1-2 15,0 3-1-15,0-1 3 0,0-1-1 0,-1 1 3 16,-1-2 0-16,-1 0 2 0,-2-1-1 0,0-1 0 15,-1 1 1-15,2-1-1 0,-3-1-1 0,-2 0 2 16,-3-3 1-16,0 2 3 0,-4-3 8 0,5 1 0 16,-5-3 2-16,0 2-5 15,-3 0-6-15,-5 0-2 0,0 0 9 0,0 1-1 16,-6-1 2-16,1 0-2 0,-4 0-10 0,-2 0-2 16,-2 2 0-16,-5-1 0 0,-8 2-1 0,-4 0 1 15,-5 1 0-15,-5 0-2 0,-4 0-1 0,-5 1-4 16,-5 0-7-16,-5-1 1 0,-18 1-1 0,23-2 1 15,-23 2 0-15,0 0 1 0,0 0 3 16,0 0 1-16,0 0-1 0,0 0-21 0,0 0-37 16,0 0-64-16,0 0-105 0,11-21-145 0,-11 21-78 15,0 0 195-15</inkml:trace>
  <inkml:trace contextRef="#ctx0" brushRef="#br2" timeOffset="21737.6078">1013 2474 641 0,'0'0'13'0,"7"-20"-8"16,-7 20-2-16,0 0 3 0,5-20 21 0,-5 20 14 15,0 0 3-15,0 0-2 0,0 0-21 0,0 0-7 16,-23 10 2-16,23-10 17 0,-17 22 10 15,9-5 17-15,8-17-2 0,-23 37 4 0,8-16-13 0,2 9 0 16,-4-2 6-16,3 8-37 0,-4-2 21 0,2 8-32 16,-2-2 5-16,2 4 4 0,-1-5-5 0,3-3 7 15,3-2-10-15,3-3 11 0,1-1-14 0,2 1 3 16,0-7-9-16,1-4 4 0,4-20-5 0,-1 26 3 16,1-26-3-16,0 0-1 0,0 0 0 15,0 0 1-15,0 0 1 0,18 7 6 0,-18-7 7 16,0 0 7-16,20-31 10 0,-9 11-4 0,-2-9 4 15,3-2-13-15,-1-7 2 0,3 2-9 0,-3 0 9 16,1-2-6-16,-2 0 10 0,2 0-8 0,-2-3 7 16,2 3 9-16,-3-2-29 0,2 2 23 15,0-2-29-15,0 0 6 0,1 1 7 0,2 3-8 16,-1 2 7-16,2 3-6 0,-2 4 5 16,3 7-5-16,-16 20 2 0,23-25-4 0,-23 25 1 15,0 0-3-15,21-3 1 0,-21 3 3 0,0 0-1 16,20 29 4-16,-10-10-4 0,1 6 3 0,1 6-5 15,0 1 7-15,2 7-10 0,-2 2 11 0,0 5-11 16,3 0-8-16,-1 1 25 0,2 0-27 0,0-1 26 16,-1 2-16-16,0-1-14 0,-3-1 4 15,2 1-18-15,-4-2 9 0,-1 1-19 0,-4-9-1 16,2 3-25-16,-9-12-16 0,9 6-40 0,-7-34-64 16,-3 36-114-16,5-19-179 0,-2-17 164 15,0 0 318-15</inkml:trace>
  <inkml:trace contextRef="#ctx0" brushRef="#br2" timeOffset="21909.4842">987 2913 1408 0,'-17'-12'105'0,"17"12"-45"16,0 0-31-16,0 0-17 0,0 0-7 0,0 0-1 16,0 0-1-16,29-24-1 0,-7 13 2 0,9-1-2 15,8-4 1-15,7-4-16 0,9 0-21 0,-1-7-45 16,16 15-110-16,-17-4-295 0,14-8-58 15,0 9 247-15</inkml:trace>
  <inkml:trace contextRef="#ctx0" brushRef="#br2" timeOffset="22440.7876">2436 2734 985 0,'0'0'102'16,"0"0"-34"-16,0 0-17 0,0 0 4 0,-15-21 7 15,15 21-12-15,0 0-9 0,-22-6-12 0,22 6-10 16,-24 3-7-16,24-3-4 0,-32 15 8 0,12-7 10 16,1 8 12-16,-5-2-1 0,7 7 2 15,-5-2-13-15,4 4 3 0,0 1-8 0,1 2 5 16,1-1-8-16,4 1-2 0,2-5-9 0,5-1 1 16,5-20-7-16,-2 29 1 0,2-29-3 0,13 22 2 15,-13-22-4-15,29 14 2 0,-8-11-2 0,3-3-1 16,7-3 3-16,3-5-6 0,3-4-6 0,5-7-18 15,3 1-21-15,-4-11-39 0,14 10-48 16,-15-21-69-16,18 13-174 0,-6-3-113 16,-11-15 134-16,11 16 361 0</inkml:trace>
  <inkml:trace contextRef="#ctx0" brushRef="#br2" timeOffset="22831.4428">2954 2286 1292 0,'-31'9'104'16,"15"14"-74"-16,1-3-6 0,4 9 18 0,-4-7-2 16,5 7 6-16,-3-3-21 0,2 6-3 15,-1 0-13-15,2 2 5 0,2 0 13 0,2 2-33 16,0 1 30-16,2 1-27 0,1-1 7 0,2-1 9 16,0-2-9-16,1 0 8 0,1-4-9 0,0-1 7 15,1-4-7-15,-1-3 3 0,1-4-4 16,-2-18 1-16,6 23-2 0,-6-23 1 0,0 0-3 15,0 0 0-15,0 0 1 0,0 0 1 0,17-4 5 16,-17 4 1-16,16-25 6 0,-2 2-3 0,1-6 2 16,4-4-9-16,1-2 4 0,1-1-8 0,-2 3 8 15,2 2-7-15,-4 3 6 0,-1 4-7 0,-3 5-16 16,-13 19 16-16,21-23-18 0,-21 23 33 0,0 0-14 16,0 0 1-16,0 0-2 15,18 1-12-15,-18-1 34 0,5 23-16 0,-2-3 15 16,-2 6-14-16,-1 4-9 0,0 3 7 0,-1-1-7 15,-1 3 4-15,2 2-14 0,-1-5 0 0,5 5-19 16,-2-7-1-16,7 1-20 0,-4-8-12 0,12 5-30 16,-17-28-45-16,32 36-79 0,-32-36-113 0,30 10-145 15,-1 3 114-15,-29-13 363 0</inkml:trace>
  <inkml:trace contextRef="#ctx0" brushRef="#br2" timeOffset="23237.7053">3231 2798 1228 0,'0'0'203'0,"-18"20"-174"0,18-20-15 16,-9 17 3-16,9-17 6 0,0 17-2 0,0-17-3 16,10 19-8-16,-10-19 1 0,18 17-4 0,-18-17 3 15,29 10-1-15,-9-7 1 0,1-3 0 0,0 0-2 16,3-5-2-16,0 2-3 0,3-4 0 0,-1-1-2 15,1 0 0-15,-4-4-2 0,-2 0 3 0,-3 0-3 16,-18 12 5-16,29-22 6 0,-29 22 11 16,15-23 4-16,-15 23 5 0,0-27-10 15,0 27-4-15,-9-26-8 0,9 26-1 0,-17-28-4 16,17 28 1-16,-23-22-3 0,23 22 1 0,-30-13-3 16,12 11 1-16,-3 4 2 0,0 3-1 0,-1 4 2 15,-1 3-1-15,1 4 4 0,0 3-2 0,2 3 7 16,-2 2-5-16,5 2 6 0,1-1-7 15,4 1 2-15,2-2-6 0,7 1 2 0,3-2-7 16,3-2 4-16,6-1-4 0,3-2 2 0,5-3-3 16,4-4 1-16,7-4-6 0,1-6-5 0,7-1-9 15,2-8-8-15,6 2-10 0,-4-8-15 0,7 6-20 16,-9-15-85-16,15 19-16 0,-17-21-18 0,15 16-73 16,-11 2-133-16,-13-21 31 0,13 21 371 0</inkml:trace>
  <inkml:trace contextRef="#ctx0" brushRef="#br2" timeOffset="23784.6161">3880 2715 1063 0,'0'0'211'0,"-30"7"-98"16,30-7-23-16,-29 14-13 0,29-14-10 0,-29 24-19 15,16-7-10-15,-4-2-13 0,5 5-5 0,0-2-5 16,1 2 5-16,1 0-7 0,2 2 7 0,-1-4-8 16,2 2-2-16,1-2-5 0,2-1 2 15,4-17-5-15,-3 26 2 0,3-26-3 0,0 0 0 16,2 20-1-16,-2-20-1 0,0 0 0 15,0 0 0-15,0 0 0 0,17 0 1 0,-17 0 1 16,17-14 0-16,-17 14 5 0,23-32-1 0,-9 11 2 16,0-2-4-16,0-3 2 0,-1 1-6 0,-1 1 4 15,-2-1-4-15,-2 1 4 0,0 0-4 16,-2 1 4-16,0 1-4 0,-2 4 4 0,-1 1-4 16,-3 17 3-16,5-25-3 0,-5 25 3 0,0 0-1 15,0 0 0-15,0 0-1 0,0 0-3 0,0 0-2 16,0 0-3-16,0 0 1 0,0 0 1 0,0 0 5 15,10 22 0-15,-10-22 2 0,8 26-2 0,-8-26 3 16,11 27-3-16,-11-27 3 0,16 28-3 0,-16-28 2 16,18 23-2-16,-18-23 2 0,22 17-3 15,-22-17 2-15,22 12-2 0,-22-12 1 16,27 2 1-16,-27-2-1 0,33-7 1 0,-16 0 0 16,3-6 0-16,0-1-1 0,2-4 3 0,-2-2-4 15,1 1 5-15,-4 0-3 0,-1 1 4 0,-3 1-1 16,-13 17 5-16,16-27 1 0,-16 27-12 0,0 0 17 15,4-20-15-15,-4 20 18 0,0 0-3 0,0 0-2 16,0 0-3-16,0 0-5 0,0 0-4 16,0 0-4-16,0 0 14 0,-16 25-14 0,10-8 13 15,-3 6-13-15,3 2-6 0,0 1 0 0,3-1-7 16,0-1 3-16,2 0-4 0,1-1 2 16,1 0-5-16,2-2-1 0,1-1-10 0,-4-20-2 0,15 32-11 15,-15-32-9-15,22 20-15 0,-22-20-18 16,31 10-47-16,-31-10-99 0,38-11-82 15,-10 6-173-15,-12-16 145 0,17 15 343 0</inkml:trace>
  <inkml:trace contextRef="#ctx0" brushRef="#br2" timeOffset="23987.6984">4458 2588 1272 0,'-24'-10'110'16,"24"10"-31"-16,0 0-12 0,0 0-11 0,-19 11-16 15,19-11-13-15,-10 24 13 0,3-4-32 16,0 2 29-16,2 4-34 0,0 2 5 0,1 5 2 15,0 2-10-15,1-1 5 0,1-1-9 16,2-2 8-16,1-2-17 0,0-1 6 0,4-2-11 16,0-4-7-16,6 1-30 0,-11-23-22 0,18 26-3 15,-18-26-8-15,25 13-11 0,-25-13-38 0,25-5-69 16,-25 5-147-16,14-34-75 0,9 25 253 0</inkml:trace>
  <inkml:trace contextRef="#ctx0" brushRef="#br2" timeOffset="24112.722">4453 2378 953 0,'-19'-11'203'0,"19"11"-101"0,-17 7-49 0,17-7-21 15,0 0-23-15,-9 24-5 16,9-24-4-16,6 23-1 0,-6-23-14 0,17 24-28 16,3-3-66-16,-20-21-92 0,31 16-258 0,-3 7-2 15,-28-23 395-15</inkml:trace>
  <inkml:trace contextRef="#ctx0" brushRef="#br2" timeOffset="24393.9838">5024 2577 1262 0,'-17'5'244'0,"-9"-10"-168"0,8 9-11 16,-8-4 0-16,4 7-10 0,-4 0-10 0,1 4-18 15,-3 1 25-15,3 5-33 0,-1 0 20 0,6 5-19 16,0-2-10-16,3 3 1 0,4 0-8 16,2-1 2-16,3 1-5 0,5-2 1 0,2-1-4 15,3-2 2-15,4 1-5 0,-6-19-1 0,24 31-3 16,-5-19 1-16,4-2-8 0,2-4-8 0,7-1-15 16,1-7-6-16,6 5-13 0,-5-13-22 0,9 11-39 15,-15-21-100-15,22 23-52 0,-18-7-203 0,4-14-13 16,11 16 369-16</inkml:trace>
  <inkml:trace contextRef="#ctx0" brushRef="#br2" timeOffset="24755.6974">5298 2627 1407 0,'-26'-4'110'16,"26"4"-60"-16,-39 11 12 0,39-11-15 0,-39 19-3 15,19-4 0-15,-5-3-11 0,4 5 3 16,-3 0-5-16,4 3-1 0,2-1-9 0,4 2 1 15,-1 0-9-15,4 1 1 0,2-3-9 0,3 0 2 16,5-2-5-16,1-17 1 0,3 30-4 0,-3-30 3 16,14 23-3-16,-14-23 1 0,28 14-1 15,-11-11 0-15,3-3 1 0,2-3 0 0,-1-6 1 16,1 0-1-16,0-5 2 0,-2-3-3 0,-3-1 3 16,-1-1-2-16,-2-2 2 0,-1 0-3 15,0 0 5-15,-5 2-4 0,-1 1 3 0,-7 18-3 16,8-31 3-16,-8 31-3 0,3-19 2 0,-3 19-1 15,0 0 1-15,0 0 1 0,0 0-2 0,0 0 0 16,0 0-4-16,0 0 1 0,-7 18-1 0,3-1 3 16,1 5-6-16,0 1 0 0,3-3-12 0,2-3-6 15,4 0-8-15,-6-17-4 0,19 24-4 16,-19-24 0-16,35 14-4 0,-13-17-3 0,10 0-16 16,-4-16-28-16,14 10-57 0,-14-25-90 0,20 5-226 15,-4 4-26-15,-12-18 282 0</inkml:trace>
  <inkml:trace contextRef="#ctx0" brushRef="#br2" timeOffset="24911.9593">5821 2149 1206 0,'-23'-8'432'0,"4"33"-348"16,-8-1-32-16,5 11 4 0,-5 4-14 16,4 9 1-16,-2 2-19 0,3 6 1 0,2-3-18 15,7-1 5-15,4-1 1 0,6-4-22 0,5-3 14 16,3-2-30-16,6-1-23 0,-1-6-8 0,10 2-40 15,-10-17-78-15,25 20-178 0,-10-16-240 16,-1-5 28-16,9 10 480 0</inkml:trace>
  <inkml:trace contextRef="#ctx0" brushRef="#br2" timeOffset="25756.6788">6693 2663 1039 0,'0'0'133'0,"0"0"-116"16,0 0-3-16,-23 8 13 0,23-8 14 0,0 0 9 0,-23 30 4 16,23-30-2-16,-21 31 3 0,21-31-6 0,-20 37 1 15,9-18-13-15,5 6 1 0,-3-2-10 0,4 4 2 16,-2-2-10-16,3 2 2 0,1-2-9 15,3-2 1-15,0-1-8 0,2-3 1 0,-2-19-6 16,12 28 0-16,-12-28-1 0,22 16 1 0,-22-16 0 16,34 2 0-16,-13-6 1 0,1-4 0 15,3-7 3-15,2-4-3 0,1-5 4 0,0-4-6 16,-1-2 4-16,-2 0-7 0,-2 1 7 0,-2 1-8 16,-4 1 6-16,-2 2-5 0,-4 2 4 0,-2 1-6 15,-1 4 3-15,-8 18-5 0,8-28 4 0,-8 28-1 16,0 0 6-16,0 0-1 0,0 0 1 0,0 0-3 15,0 0-5-15,0 0 3 0,0 0-1 16,-2 18 4-16,1-1-1 0,-1 4 6 16,0 0-3-16,2 4 8 0,0-1-5 0,0 1 5 15,2-2-4-15,1 1 3 0,-1-1-6 0,2-2 5 16,0-3-6-16,2-1 3 0,-6-17-4 0,14 22 1 16,-14-22-2-16,18 13 1 0,-18-13-1 0,20 4 1 15,-20-4 0-15,23-6 1 0,-23 6 1 0,27-20 2 16,-27 20 4-16,25-34-2 0,-14 13 3 15,-1-4-8-15,0 1 2 0,-1-1-7 0,0 0 5 16,-1-1-4-16,0 1 4 0,-2-1-3 0,0 3 3 16,-1 0-5-16,-2 2 1 0,0 0-9 0,1 3-19 15,-4 18 22-15,4-28-35 0,-4 28 23 16,5-17-25-16,-5 17-10 0,0 0-14 0,0 0-7 16,20-1 5-16,-20 1-41 0,19 14-31 0,-19-14-70 15,23 19-146-15,-3 4-77 0,-20-23 232 16</inkml:trace>
  <inkml:trace contextRef="#ctx0" brushRef="#br2" timeOffset="26459.6265">7652 2682 1009 0,'0'0'185'0,"-37"-7"-104"0,37 7-7 0,-39-2 10 16,39 2-4-16,-38 9-16 0,21 0-7 0,-6-3-11 15,5 6 0-15,-4-1-12 0,3 5 0 0,-1 1-7 16,6 3 1-16,-5 1-5 0,5 2 0 0,2 0-12 16,2 1 3-16,3-1-8 0,4 1 2 0,1-1-5 15,4-1 1-15,4-3-4 0,2-1 1 16,-8-18-1-16,26 30 2 0,-9-17-5 0,2-6 2 16,4-1 0-16,1-4-2 0,2-4-1 0,0-3-3 15,1-6-1-15,0-3-6 0,1-3 1 0,-3-5-6 16,1 0 1-16,-4-6-6 0,-1 2 4 15,-7-3-3-15,-1 1 8 0,-3-2-3 0,-2 2 6 16,-5-1-6-16,0 1 4 0,-5 1-7 0,0 4 12 16,-2 2-1-16,-1 2-10 0,5 19 38 15,-14-25-33-15,14 25 37 0,0 0-14 0,-23-17 1 16,23 17 1-16,0 0-1 0,-21 5-4 0,21-5-1 16,0 0 18-16,-13 23-34 0,13-23 33 0,-3 24-32 15,3-24 14-15,6 28 3 0,-6-28-3 0,14 27 4 16,-14-27-4-16,20 23 1 0,-20-23-3 0,28 18 2 15,-28-18-1-15,34 12 1 0,-14-9 0 16,-1 2 3-16,3-4 0 0,0 2 2 0,-1-3-2 16,-1 0 0-16,-1 0-2 0,-2 1-1 0,-17-1-2 15,26 3 0-15,-26-3 0 0,0 0 1 16,21 7-2-16,-21-7 1 0,0 0 0 0,12 17 0 16,-12-17 0-16,4 17 1 0,-4-17-2 0,-1 25 2 15,1-25-3-15,-9 31 4 0,9-31-5 0,-11 34 4 16,6-17-3-16,1 0 2 0,4-17-1 15,-9 29 4-15,9-29 1 0,-6 22 3 0,6-22 0 16,0 0 1-16,0 0 0 0,0 0 0 0,0 0 1 16,0 0-3-16,0 0 0 0,0 0 2 0,0 0 6 15,10-17 0-15,-2-4 1 0,3-3-8 0,3-2-1 16,-1-1-6-16,0 0 6 0,1 2-6 0,-3 1 6 16,-2 0-6-16,1 1 4 0,-3 2-5 15,1 4 1-15,-8 17-1 0,12-24 1 16,-12 24-2-16,0 0 2 0,0 0-4 0,0 0 0 15,0 0-3-15,17-14-4 0,-17 14-5 0,0 0-7 16,25 6-6-16,-25-6-5 0,28 8-8 0,-8 1-8 16,-3-7-6-16,8 8-18 0,-8-10-21 0,16 13-43 15,-15-18-63-15,20 20-87 0,-7-6-198 0,-7-12 29 16,16 17 453-16</inkml:trace>
  <inkml:trace contextRef="#ctx0" brushRef="#br2" timeOffset="26850.2438">8555 2699 1511 0,'-18'4'111'0,"-11"-9"-42"16,6 9-8-16,-5-5-10 0,2 5-8 0,-1-1-12 15,3 4-2-15,0 0-7 0,3 4-1 16,0 1-6-16,3 5 0 0,0 1-6 0,2 4 2 16,3 0-4-16,2 1 1 0,5 0-7 0,2-1 3 15,5-3-7-15,7-2 5 0,-8-17-3 0,25 28 1 16,-7-19 1-16,3-4 0 0,2-4 1 0,0-3 1 15,4-6 0-15,1-7 0 0,4-4 1 16,0-6-2-16,4-4 4 0,-2-4-5 0,0-5 3 16,0-2-4-16,-3-2 0 0,1 0 0 0,-5-1 0 15,-2 1 0-15,-2 0 0 0,-2-2 0 0,-1 2 0 16,-5 1 0-16,0 2 0 0,-3 4 0 16,-3 5 0-16,-3 7 0 0,-6 23 0 0,2-22 0 15,-2 22 0-15,0 0 0 0,0 0 0 0,-18 10 0 16,7 6 0-16,-4 10 0 0,-3 9 0 0,-3 5 0 15,1 5 0-15,-2 1 0 0,5-1 0 16,1-1 0-16,6-2 0 0,3-4-21 0,7-1-19 16,-1-6-34-16,13 4-43 0,-6-14-10 0,20 11 8 15,-8-21-63-15,26 1-363 0,1 5 25 0,-5-12 219 16</inkml:trace>
  <inkml:trace contextRef="#ctx0" brushRef="#br2" timeOffset="27428.4568">9443 2890 1336 0,'-28'-6'137'0,"28"6"-118"15,0 0-17-15,0 0 8 0,0 0 14 0,27 2 11 16,-27-2 4-16,41-13-9 0,-14 1-6 0,3 0-9 16,4-3 1-16,3 0-3 0,-3-2 2 0,0 3-6 15,-4-1-1-15,-1 2-5 16,-4-1-1-16,-3 2 2 0,-22 12 8 0,29-23 2 16,-29 23 7-16,13-17 3 0,-13 17-1 0,0-18-5 15,0 18-3-15,-7-21-8 0,7 21-16 0,-16-22 28 16,16 22-30-16,-24-20 30 0,24 20-13 0,-32-14 0 15,15 8 4-15,-1 2-1 0,0 3 2 0,-1 2-2 16,0 3 1-16,0 2-1 0,-1 4 0 16,1 3-14-16,-3 3 25 0,1 3-27 0,0 2 23 15,2 3-11-15,2 1-5 0,1 2 2 0,4 2-3 16,2-1 3-16,5-2-4 0,2 0 4 0,5-3-5 16,3 0 3-16,6-3-3 0,4-1 1 0,4-2-5 15,4-5 0-15,9-1-10 0,1-6-5 16,7-1-12-16,1-10-15 0,10 2-17 0,-3-15-41 15,15 15-71-15,-19-26-96 0,19 9-232 16,-8 7-20-16,-14-14 324 0</inkml:trace>
  <inkml:trace contextRef="#ctx0" brushRef="#br2" timeOffset="27928.503">10253 2698 1245 0,'-33'-10'148'16,"33"10"-73"-16,-19 6-9 0,19-6 2 15,-19 9-14-15,19-9-10 0,-18 10-8 16,18-10 0-16,-18 12-6 0,18-12-2 0,-21 15-2 16,21-15 0-16,-23 20-5 0,23-20 1 0,-24 29-5 15,10-12 0-15,1 1-9 0,1 2 2 0,-2 1-3 16,4 0 3-16,0-2-3 0,1-2 1 0,9-17-6 16,-8 25 0-16,8-25-3 0,1 17 1 15,-1-17-1-15,0 0 1 0,0 0-2 0,22 17 2 16,-22-17-2-16,21-2 2 0,-21 2 1 0,28-17-1 15,-9 1 2-15,3-3-3 0,1-3 3 0,0-1-5 16,0 0 3-16,-1 1-2 0,0 0 2 0,-4 3-3 16,0 1 3-16,-3 1-4 0,-15 17 2 0,26-24-3 15,-26 24-1-15,17-13-1 0,-17 13 1 16,0 0 1-16,0 0 2 0,0 0 1 16,0 0 0-16,0 18 2 0,0-18-2 0,-13 36 4 15,5-11-3-15,-4 6 5 0,-3 1-6 0,-2 3 6 16,-2 4-5-16,-3 1 7 0,0 1-3 0,-1 0 6 15,-2 1-7-15,4 1 10 0,-1 0-8 0,2 0-5 16,2-5 17-16,5 0-21 0,0-6 17 0,4 0-8 16,1-4-3-16,4-5 2 0,1-4-5 0,3-19 4 15,0 23-4-15,0-23 0 0,0 0 0 16,0 0 1-16,0 0 2 0,21 9 1 0,-21-9 0 16,17-17-1-16,-17 17 2 0,27-38-5 0,-10 13 4 15,1-3-4-15,1-1 3 0,1-1-8 0,-2-1-13 16,1 1 14-16,1 0-35 0,-2-3 6 15,7 4-40-15,-11-13-65 0,20 21-157 0,-11-15-323 16,2 0 41-16,4 10 368 0</inkml:trace>
  <inkml:trace contextRef="#ctx0" brushRef="#br2" timeOffset="28647.1883">10621 2788 980 0,'0'0'106'0,"2"-22"-51"0,-2 22-14 16,-6-20 8-16,6 20-5 0,0 0 1 0,0 0 0 15,-13-21 1-15,13 21-2 0,0 0-8 0,0 0-6 16,0 0-6-16,-17 6-4 0,17-6 0 16,0 0 4-16,-22 23 3 0,22-23 8 0,-19 30-1 15,12-11 5-15,-5-1-10 0,3 5 0 16,-2-3-8-16,3 3 2 0,-1-1-6 0,2 1 1 15,3-3-8-15,0-1 1 0,3 1-6 0,1-20 1 16,4 31-3-16,-4-31 0 0,11 24-2 0,-11-24 3 16,22 16-4-16,-22-16 3 0,34 6-1 0,-15-7-1 15,3-4 2-15,1-2-1 0,2-5 1 16,-1-4-3-16,0-3 4 0,1-3-5 0,-2-2 4 16,1-2-5-16,0 0 4 0,-1-1-4 0,-1 2 4 15,-5 2-2-15,-2 1 2 0,-3 1-2 0,-2 3 2 16,-10 18-2-16,11-24 3 0,-11 24-1 0,0 0 1 15,0 0 0-15,0 0-1 0,0 0 0 16,0 0-3-16,0 0-2 0,0 0-2 16,0 0 2-16,-10 29-1 0,5-8 5 0,0 3-7 15,-1 0 1-15,3 1-10 0,-2 2-1 0,3 1-8 16,2-2-1-16,4 2-11 0,0-6-3 0,7 1-17 16,-11-23-7-16,28 34-25 0,-28-34-15 0,39 24-34 15,-39-24-38-15,47 10-38 0,-25-11-128 0,0-10-76 16,15 17 229-16</inkml:trace>
  <inkml:trace contextRef="#ctx0" brushRef="#br2" timeOffset="29037.8309">11270 2811 1059 0,'-11'-20'114'16,"11"20"-48"-16,-15-30 8 0,15 30 3 0,-16-21-4 16,16 21-11-16,-19-12-12 0,19 12-12 0,-21-3-13 15,21 3-8-15,-21 6-5 0,21-6-1 0,-26 15 2 16,26-15 9-16,-28 28-1 0,17-7 9 15,-4-3-4-15,3 5 4 0,0-1-6 0,2 1 4 16,2-2-10-16,3 1 2 0,1-2-6 0,3-2-2 16,1-18-6-16,2 28 0 0,-2-28-5 0,10 19 1 15,-10-19-2-15,18 11 3 0,-18-11-2 0,28 1 1 16,-10-5 1-16,6-4-1 0,1-5 2 0,3-4-3 16,0-4 4-16,1-1-6 0,-1-1 3 15,-3 0-3-15,-2 2 3 0,-4-1-5 16,-2 3 4-16,-2 2-3 0,-15 17 3 0,18-28-1 15,-18 28 2-15,0 0 1 0,7-20 0 0,-7 20 1 16,0 0-1-16,0 0-1 0,0 0-2 0,0 0-2 16,0 0 0-16,-13 23 0 0,13-23-2 0,-12 32 4 15,6-14-2-15,0 0 3 0,2-1-2 0,4-17 0 16,-4 31-7-16,4-31 0 0,6 26-7 16,-6-26-2-16,15 19-2 0,-15-19-1 0,23 11-6 15,-23-11-5-15,39-2-13 0,-17-9-15 0,9 4-23 16,-7-16-34-16,16 13-70 0,-17-23-88 0,12 4-248 15,5 7 46-15,-12-17 405 0</inkml:trace>
  <inkml:trace contextRef="#ctx0" brushRef="#br2" timeOffset="29240.9708">11940 2177 1433 0,'-21'1'79'15,"21"-1"-34"-15,-32 28-2 0,19-3 12 0,-9-1-8 16,4 12-3-16,-3 0-19 0,3 7 3 0,0 1-15 15,2 4 7-15,1-1-11 0,4 3-9 0,2-3 23 16,0 2-25-16,2-5 18 0,2 1-8 16,3-4-13-16,0-2 1 0,4-3-13 0,-1-4 5 15,4-2-16-15,-3-5-4 0,3-1-7 0,-5-24-12 16,11 34-24-16,-11-34-56 0,11 24-39 16,-11-24-55-16,0 0-92 0,0 0-136 0,0 0 127 15,0 0 326-15</inkml:trace>
  <inkml:trace contextRef="#ctx0" brushRef="#br2" timeOffset="29584.7345">11594 2680 1539 0,'-17'-7'109'0,"17"7"-75"0,0 0-17 0,0 0 0 16,0 0 2-16,0 0 8 0,0 0 4 0,29 6 3 15,-29-6-7-15,37-4-4 0,-13-2-7 16,4 1-2-16,-1-2 1 0,2 1 0 15,-2 0-14-15,1 0 10 0,-3 1-14 0,1 1 11 16,-4 1 0-16,0 2 0 0,-3-2-2 0,-19 3-1 16,29-1-2-16,-29 1-1 0,0 0-1 0,20 1 1 15,-20-1 1-15,0 0 0 0,0 0-1 0,0 0 1 16,0 0 11-16,6 19-12 0,-6-19 12 0,1 19-11 16,-1-19-2-16,-2 30 3 0,0-12-4 15,-1 3 3-15,-2 2-5 0,0 0 3 0,0 2-3 16,-1 0 4-16,0 1-7 0,1-2 1 0,0 0-3 15,2-2 2-15,0-3-6 0,1-2-3 0,2-17-13 16,0 23-8-16,0-23-11 0,0 0-11 16,16 19-24-16,-16-19-37 0,24-4-115 0,-22-19-113 15,15 3-203-15,8 8 48 0,-16-23 501 0</inkml:trace>
  <inkml:trace contextRef="#ctx0" brushRef="#br2" timeOffset="29726.5103">12103 2402 1269 0,'-17'-23'369'0,"17"23"-300"0,-27-5-38 16,27 5-11-16,0 0-7 0,-20 0-6 0,20 0-6 15,0 0-16-15,0 0-12 0,0 0-11 16,0 0-27-16,17 19-19 0,7-1-68 0,-24-18-80 16,37 8-188-16,-10 7-87 0,-27-15 269 0</inkml:trace>
  <inkml:trace contextRef="#ctx0" brushRef="#br2" timeOffset="30401.3351">12533 2626 1541 0,'0'0'81'16,"-33"2"-25"-16,33-2-15 0,-36 2 19 0,19 2-25 16,-8-2 6-16,4 6-3 0,-1-2-10 0,0 6-1 15,1 0-10-15,-1 5 2 0,0 1-7 0,0 4 5 16,1 0-5-16,2 2 1 0,1 0-8 0,5 0-1 15,3 0-4-15,3-2 0 0,3-3 0 0,4 1 0 16,2-2 0-16,3-1 0 0,-5-17 0 16,19 30 0-16,-19-30 0 0,26 22 0 0,-9-15-3 15,2-3-3-15,2-3 2 0,1-4-2 16,4-4-2-16,-2-4-2 0,1-2-3 0,-1-5-8 16,1-1-2-16,0-7-7 0,-2 3 1 0,-1-3-7 0,1 1 8 15,-4-2-3-15,1 2 10 0,-6 0 0 0,1 2 11 16,-4 2 0-16,-1 2 11 15,-4 2-1-15,-6 17 10 0,5-22 4 0,-5 22 8 16,0 0 5-16,-8-17 0 0,8 17-2 0,0 0-6 16,0 0-3-16,-17 3-6 0,17-3 0 0,0 0-4 15,0 0 1-15,-19 20-3 0,19-20 0 0,0 0 0 16,-5 25-1-16,5-25-1 0,0 0 2 0,6 20-1 16,-6-20 3-16,0 0 0 0,0 0 3 0,19 21-1 15,-19-21 0-15,0 0 2 0,25 14 0 16,-25-14-1-16,0 0 2 0,24 14-1 0,-24-14-5 15,0 0-5-15,20 18 0 0,-20-18 0 0,8 18 0 16,-8-18 0-16,4 23 0 0,-4-23 0 16,0 25 0-16,0-25 0 0,-3 27 0 0,3-27 0 15,-5 25 0-15,5-25 0 0,-8 28 0 0,8-28 0 16,-12 24 0-16,12-24 0 0,-15 22 0 0,15-22 0 16,-12 17 0-16,12-17 0 0,0 0 0 15,0 0 0-15,0 0 0 0,0 0 0 0,0 0 0 16,0 0 0-16,0 0 0 0,0 0 0 0,0 0 0 15,0 0 0-15,21-18 0 0,-21 18 0 0,31-29 0 16,-14 13 0-16,4 0 0 0,1-1 0 0,0-1 0 16,2 1 0-16,2 2 0 0,-3 3 0 0,0 2 0 15,-4 3 0-15,-2 4 0 16,-17 3 0-16,23-1 0 0,-23 1 0 0,17 11 0 16,-17-11 0-16,15 24 0 0,-9-7 0 0,-2 6 0 15,-3 1 0-15,-2 3 0 0,1-1 0 0,-1 0 0 16,2 0-6-16,1-1-26 0,7 4-29 0,-3-10-19 15,12 12-66-15,-18-31-125 0,12 33-327 0,5-10 3 16,-17-23 338-16</inkml:trace>
  <inkml:trace contextRef="#ctx0" brushRef="#br2" timeOffset="39792.2256">13866 2753 1008 0,'9'-23'299'0,"-9"23"-258"0,0 0-26 16,0 0 4-16,6-19 18 0,-6 19 19 0,0 0 14 15,0 0-4-15,0 0-14 0,0 0-15 0,0 0-16 16,0 0-8-16,0 0-4 0,0 0-4 16,0 0-1-16,-11 19 1 0,11-19-5 0,-13 27 3 15,7-7-3-15,-1-2 3 0,1 0-6 0,1-1 2 16,5-17-16-16,-6 29-8 0,6-12-20 0,0-17-17 15,4 26-25-15,-4-26-32 0,7 22-52 0,-7-22-50 16,0 0-123-16,21 24-93 0,-21-24 207 0</inkml:trace>
  <inkml:trace contextRef="#ctx0" brushRef="#br2" timeOffset="39973.1822">13918 2567 1185 0,'-22'-24'94'0,"22"24"-49"0,-19-32-5 0,19 32-7 15,-20-27 9-15,20 27-9 0,0 0-5 0,-21-18-9 16,21 18-11-16,0 0-7 0,-21-3-8 0,21 3-14 16,0 0-24-16,0 0-45 0,0 0-45 15,0 0-39-15,6 21-29 0,-6-21-106 0,0 0-58 16,40 30 191-16</inkml:trace>
  <inkml:trace contextRef="#ctx0" brushRef="#br2" timeOffset="40316.9239">14293 2554 1315 0,'0'0'70'0,"-17"0"-37"16,17 0-6-16,-24 9 11 0,24-9 18 0,-27 17-7 16,27-17 1-16,-36 26-10 0,19-8-23 15,-3-3 28-15,3 4-32 0,-4-1 28 0,4 2-20 16,0-2-5-16,4 0 0 0,0-1-10 0,13-17 1 15,-13 27-6-15,13-27 1 0,-4 20-4 0,4-20 0 16,0 0-1-16,14 23 1 0,-14-23-2 0,21 13 2 16,-21-13 1-16,32 8 0 0,-11-6 0 0,0 0 2 15,2 1-1-15,-1-1 1 0,0 2 0 0,-4 0-1 16,-1-1 1-16,-17-3 0 0,22 9 1 0,-22-9 1 16,0 0-3-16,0 0 3 0,14 17-3 0,-14-17 1 15,-5 19-2-15,5-19 2 0,-14 27 0 0,3-11 1 16,-4 1-1-16,-3-1 2 0,0 0-3 15,-2-2 2-15,20-14-4 0,-30 21 3 0,30-21-15 16,-17 10-14-16,17-10-40 0,0 0-45 0,0 0-56 16,0 0-91-16,17-15-272 0,2 14 27 0,-5-20 328 15</inkml:trace>
  <inkml:trace contextRef="#ctx0" brushRef="#br2" timeOffset="41145.0759">15560 2682 782 0,'12'-21'90'0,"-12"21"-18"0,3-19 2 0,-3 19 28 16,0 0 12-16,-9-27-27 0,9 27 10 0,0 0-40 16,0 0 8-16,-29-26-9 0,29 26-9 15,-26-9-7-15,26 9-8 0,-36-4-4 0,16 6-3 16,-1 1-3-16,-3 3-1 0,0 1-1 0,2 5-13 15,-2 0 30-15,1 3-31 0,-1-1 29 0,2 4-19 16,1-1-7-16,1 4 4 0,3 0-7 0,3 0 1 16,0 3-4-16,5 1 4 0,0-2-7 0,6 0 6 15,0-4-6-15,4 0 2 0,3-2-3 16,-4-17 2-16,15 30-3 0,-15-30 3 16,24 22-1-16,-24-22 0 0,34 11 1 0,-17-10 0 15,2-3-1-15,1-4 0 0,-1-4 4 0,0-2 0 16,-1-4 5-16,0-2-3 0,0-2 2 0,1-2-6 15,-1 0 4-15,-1 0-4 0,-1-1 2 0,-2 3-4 16,-2 2 1-16,-12 18-2 0,19-28 3 0,-19 28-3 16,0 0 2-16,17-17-1 0,-17 17-1 0,0 0-1 15,0 0-1-15,0 0 1 0,0 0-1 16,8 19 2-16,-8-19-2 0,10 27-4 16,-4-9-9-16,-1 1-4 0,1 2-12 0,0-2-3 0,6 3-19 15,-12-22-18-15,29 39-40 0,-29-39-63 16,45 32-123-16,-15-18-245 0,-1-9 39 0,12 11 355 15</inkml:trace>
  <inkml:trace contextRef="#ctx0" brushRef="#br2" timeOffset="41723.2385">16871 2609 1069 0,'-2'-22'127'15,"2"22"-25"-15,0 0-47 0,-17-5 20 0,17 5-16 16,-26-5-17-16,8 5-7 0,18 0 0 0,-42 9 3 16,21 0 3-16,-7 0-3 0,0 6-18 15,-3-1 29-15,2 3-34 0,-4 1 29 0,4 2-19 16,0 0-8-16,2 0 4 0,3-2-10 0,3-2 3 15,21-16-8-15,-27 23-2 0,27-23-4 0,0 0-2 16,-5 18-2-16,5-18 1 0,0 0 0 0,24 15 3 16,-24-15-2-16,31 7 3 0,-11-6-1 0,3-1 0 15,2-1 1-15,1-1-2 0,-1-1 1 0,1 2 1 16,-3 0-1-16,-1 1 3 16,-4 0-3-16,-18 0 0 0,26 3 2 0,-26-3-2 15,0 0 1-15,0 0 2 0,0 0 1 0,0 0-1 16,7 23 0-16,-7-23 1 0,-12 27-4 0,1-10 5 15,-6 1-5-15,-3 1 3 0,-2 1-3 0,-1-1 1 16,-1 2-3-16,2-3 3 0,1 0-4 0,3-2-1 16,18-16-11-16,-28 21-9 0,28-21-27 0,0 0-28 15,-5 19-36-15,5-19-31 0,20 4-48 16,-20-4-64-16,22-20-228 0,8 17 23 0,-9-17 341 16</inkml:trace>
  <inkml:trace contextRef="#ctx0" brushRef="#br2" timeOffset="42129.4662">17236 2658 1293 0,'-24'-26'192'16,"24"26"-136"-16,-17-6-10 0,17 6 2 0,-21 0 2 16,21 0-22-16,-22 6 1 0,22-6-15 0,-29 14 11 15,29-14 2-15,-32 27-2 0,19-8 7 0,-5 2-7 16,1 4 5-16,-1 2-10 0,3 2 4 0,-2-2-11 15,3 4 4-15,1-2-7 0,3 0 2 16,3-3-6-16,4-3 1 0,3-2-7 0,4-3 2 16,-4-18-3-16,16 28 3 0,-16-28-2 0,27 18 0 15,-10-14 0-15,2-3 0 0,4-5 1 16,3-4 0-16,5-6 1 0,2-4-1 0,1-6 4 16,0-3-5-16,-2-2 5 0,-2 0-6 0,-2 0 2 15,-2 2-1-15,-3-1 0 0,-4 1 0 0,-3 2 0 16,-2 2 0-16,-3 2 0 0,-4 3 0 15,-7 18 0-15,7-25 0 0,-7 25 0 0,0 0 0 16,0 0 0-16,0 0 0 0,0 0 0 0,0 0 0 16,0 0 0-16,0 0 0 0,-12 18-5 0,6 0-4 15,1 5-5-15,0 1-3 0,2 3-13 0,0-4-10 16,6 3-18-16,-2-4-5 0,8 6-23 16,-9-28-13-16,24 46-42 0,-24-46-46 15,32 35-72-15,-17-16-206 0,-15-19 32 0,49 28 293 16</inkml:trace>
  <inkml:trace contextRef="#ctx0" brushRef="#br2" timeOffset="42676.3897">17908 2680 1383 0,'-41'-19'166'0,"41"19"-111"0,-29 1-7 15,29-1 9-15,-28 11-11 0,28-11-10 0,-31 21-11 16,31-21-4-16,-30 32-5 0,17-13 2 15,-2 2-6-15,3 3 5 0,0-2-5 0,3 1 3 16,0-3-5-16,2 1 0 0,1-3-5 0,3-1 1 16,3-17-6-16,-4 29 3 0,4-29-3 0,1 18 2 15,-1-18-3-15,0 0 2 0,0 0-1 16,0 0 1-16,19 9-2 0,-19-9 3 0,0 0 2 16,28-22-2-16,-28 22 6 0,27-35-5 0,-11 13 2 15,0-1-6-15,0-1 4 0,-1 0-6 0,-2-2 6 16,0 2-3-16,-2 1 3 0,-1 0-2 0,-2 3 1 15,-1 1-3-15,-7 19 3 0,7-26-1 0,-7 26 2 16,0 0 1-16,0 0 4 0,0 0-2 16,0 0-1-16,0 0-1 0,0 0-5 15,0 0 0-15,0 0-2 0,0 0 3 0,2 19-2 16,-2-19 4-16,0 29-3 0,0-29 2 0,4 28-1 16,-4-28 0-16,10 22-1 0,-10-22 1 0,15 17-2 15,-15-17 3-15,22 11-1 0,-22-11 0 0,28 2 1 16,-11-3 0-16,2-5 1 0,0-2 0 0,3 0 1 15,-1-4-2-15,-1 0 2 0,1-1 0 16,-3-2 3-16,3 0-1 0,-4 1-5 0,-17 14 0 16,28-25-5-16,-28 25 6 0,18-22-14 0,-18 22 24 15,0 0-9-15,13-21 2 0,-13 21-4 0,0 0 0 16,0 0 0-16,0 0 0 0,0 0 0 16,0 0-2-16,0 0-3 0,0 0-5 0,-3 28 21 15,-1-9-11-15,1 3 6 0,-4 1-7 0,4 1-15 16,-1-1-7-16,3 3-11 0,-1-5-4 15,4 4-18-15,-2-7-13 0,7 6-36 0,-7-24-37 16,17 36-67-16,-17-36-63 0,0 0-231 0,32 31 46 16,-32-31 336-16</inkml:trace>
  <inkml:trace contextRef="#ctx0" brushRef="#br2" timeOffset="43223.3083">18586 2592 1293 0,'0'0'133'0,"-17"-3"-74"0,17 3 0 16,-18 15 5-16,18-15-18 0,-22 28 29 0,11-8-41 15,-3-2 16-15,3 8-20 0,-2-3-11 0,3 2 4 16,-1-2-6-16,2 0 2 0,0-2-11 16,4-2 1-16,0-1-6 0,3-1 3 0,2-17-6 15,-5 27 3-15,5-27-2 0,0 0-1 0,1 19-1 16,-1-19 0-16,0 0-1 0,0 0 2 0,17-5 2 15,-17 5-2-15,20-23 3 0,-7 5-3 0,2-4 3 16,-1-2-6-16,2-1 6 0,-1-2-6 0,-1 0 6 16,0 2-6-16,-5 0 5 0,0-1-5 15,-2 3-13-15,1 3 26 0,-2 0-26 16,-2 2 25-16,-4 18-7 0,9-26-3 0,-9 26 4 16,0 0 0-16,0 0 3 0,0 0-1 0,0 0-1 15,0 0-2-15,0 0-2 0,0 0 0 0,0 0 0 16,1 21 4-16,-1-21-2 0,4 29-8 0,-4-29 25 15,7 27-26-15,-7-27 26 0,12 23-16 0,-12-23-3 16,19 18 3-16,-19-18 0 0,26 11 2 16,-9-10-2-16,3-1 2 0,-1-2 1 0,3-3 0 15,0 0 3-15,1-1-1 0,-2-4-5 0,-1 2-3 16,0-2-9-16,-20 10 9 0,30-18-14 0,-30 18 24 16,22-16-8-16,-22 16 6 0,20-15-7 15,-20 15-1-15,0 0-1 0,18-18 2 0,-18 18 0 16,0 0-1-16,0 0 0 0,0 0-3 0,0 0 0 15,0 0 1-15,0 0-2 0,0 24-7 16,-3-7 24-16,1 1-26 0,-3 4 20 0,-1 1-19 16,0 1-6-16,-1-1-1 0,3 2-7 0,0-2 2 15,4 2-11-15,-1-4-5 0,7 4-19 0,-6-25-21 16,14 44-51-16,-14-44-65 0,18 24-351 0,-3-4 26 16,-15-20 200-16</inkml:trace>
  <inkml:trace contextRef="#ctx0" brushRef="#br2" timeOffset="43649.4598">19483 2547 1307 0,'0'0'177'0,"-26"-10"-91"15,26 10-10-15,-31 4-5 0,31-4-10 16,-36 13-11-16,15-2-8 0,-2 0-5 0,2 2-4 15,-1 2-6-15,4 2-11 0,-3 0 20 0,3 2-28 16,-1 2 12-16,-1 3-20 0,2-1 0 0,1 1 0 16,2-1 0-16,2 0 0 0,4-3 0 15,3 0 0-15,6-20 0 0,-4 30 0 0,4-30 0 16,4 22 0-16,-4-22 0 0,0 0 0 0,27 20 0 16,-27-20 0-16,29 4 0 0,-12-8 0 15,2-4 0-15,1-4 0 0,3-3 0 0,2-3 0 16,-2-2 0-16,0-3 0 0,0 0 0 0,-2-3 0 15,-1 1 0-15,-1-2 0 0,-2 2 0 0,0 1 0 16,-4 2 0-16,-3 4 0 0,-10 18 0 0,13-26 0 16,-13 26 0-16,0 0 0 0,0 0 0 0,0 0 0 15,0 0 0-15,0 0 0 0,0 0 0 16,-14 18-12-16,4-1 22 0,0 3-22 0,2 0 19 16,-1 2-17-16,4 0-10 0,2-3-4 0,3 1-9 15,0-20-2-15,6 31-13 0,-6-31-10 0,18 25-22 16,-18-25-18-16,29 19-42 0,-29-19-61 15,41 2-133-15,-14 0-161 0,-7-10 42 0,16 14 443 16</inkml:trace>
  <inkml:trace contextRef="#ctx0" brushRef="#br2" timeOffset="43964.0569">19807 2600 1280 0,'0'0'175'0,"0"0"-72"0,-23 24-46 0,23-24 31 16,-25 26-47-16,12-9-5 0,2 6-6 0,-1 1-16 15,2 2 7-15,-2 1-7 0,5 0 6 16,-1-1-9-16,4 1-3 0,0-2-7 0,1-1 4 16,2-1-5-16,2-3 4 0,2-3-5 0,-3-17 2 15,5 23-1-15,-5-23 2 0,0 0 2 0,0 0 6 16,0 0 4-16,0 0 1 0,19-3 5 0,-19 3 0 16,16-31-1-16,-6 8-2 0,-2-3-2 0,1-1-12 15,-3-2-3-15,0 1 0 0,-1-2 0 0,-2 2 0 16,0-2 0-16,-1 0 0 0,0 1 0 15,0 2 0-15,0 1 0 0,1 3 0 16,0 4 0-16,-3 19 0 0,9-27 0 0,-9 27 0 16,0 0 0-16,8-17 0 0,-8 17 0 0,0 0 0 15,0 0 0-15,26-2-31 0,-26 2-23 0,30 2-24 16,-4 7-62-16,-26-9-108 0,49-12-336 0,-21 14-6 16,-3-8 269-16</inkml:trace>
  <inkml:trace contextRef="#ctx0" brushRef="#br2" timeOffset="44741.8878">20200 2615 1365 0,'-17'-10'131'15,"17"10"-108"-15,0 0 16 0,0 0-10 16,0 0 30-16,-20 25-29 0,20-25 15 0,-18 27-15 16,18-27 5-16,-20 34 3 0,12-15-10 0,1 3 3 15,1 0-4-15,-1 1-1 0,3-2-9 0,0-2-2 16,4-19-11-16,1 29 1 0,-1-29-5 0,11 18 2 15,-11-18-1-15,21 8 3 0,-21-8 0 16,31-3 1-16,-12-5 1 0,1-4-2 0,3-5 1 16,3-3-5-16,-1-3 5 0,1-3-5 0,-2-3 3 15,-1 0-5-15,-2 0-10 0,-3 2 21 0,-2-1-22 16,-1 5 21-16,-3 1-12 0,-1 3-7 16,-11 19-2-16,14-25-1 0,-14 25 2 0,0 0 3 0,0 0 1 15,0 0 1-15,0 0 2 16,0 0 2-16,2 37 0 0,-8-7-9 0,-3 6 24 15,-2 5-21-15,0 7 22 0,-2 2-4 0,-3 8-13 16,0 4 12-16,-4 3-13 0,-2 4 13 0,-1 4-13 16,-3-2 1-16,0 1 17 0,1-1-16 0,2-5 18 15,2-2-7-15,2-4-14 0,2-8 11 0,2-6-10 16,2-6 9-16,4-9-6 0,-1-3 7 0,3-8-3 16,2-3 6-16,5-17 4 0,0 0 2 15,0 0 2-15,0 0-5 0,0 0-5 0,-17-11-5 16,14-8 1-16,-1-5-4 0,-1-6 6 0,4-2-5 15,-2-4 6-15,2-3-6 0,1-1 6 16,0-4-8-16,3-4 6 0,3-4-9 0,1 0-9 16,2-3 13-16,3 0-18 0,2 1 14 0,5 4 2 15,1 4-4-15,3 7 4 0,0 3-12 0,3 7-12 16,-2-2-36-16,9 15-53 0,-16-16-121 31,17 16-367-31,-6 3 32 0,1 1 236 0</inkml:trace>
  <inkml:trace contextRef="#ctx0" brushRef="#br2" timeOffset="45398.1557">21344 2664 1161 0,'-18'-5'129'0,"1"-3"-56"0,17 8-9 15,-28-6 5-15,28 6-2 0,-28 1-13 0,28-1-7 16,-29 10-8-16,29-10-1 0,-32 22-6 0,17-6 5 16,-3 1-7-16,4 6 2 0,-4 2-10 0,3 1 1 15,0 1-7-15,3 1 1 0,2-2-8 0,4 0 4 16,2-3-10-16,4 0 2 0,4-3-4 0,1-1 3 16,-5-19-3-16,21 31 4 0,-21-31-2 0,30 18 3 15,-9-13-1-15,1-4 1 16,3-5-1-16,4-3-3 0,1-6 1 0,2-5-2 15,1-4 2-15,1-1-5 0,-5-3 5 0,-3 2-6 16,-4 1 6-16,-4-1-4 0,-3 2 5 0,-3 1-5 16,-5-1 5-16,-3 2-4 0,-4 1 4 0,-3 1-4 15,3 18 2-15,-12-29-4 0,12 29 0 0,-20-22 0 16,20 22-1-16,-21-10-1 0,21 10 0 16,-24 2-4-16,24-2-2 0,-22 11-5 0,22-11-10 15,-16 18-9-15,16-18-17 0,-3 21-15 0,3-21-18 16,19 22-22-16,6-2-48 0,-25-20-77 0,50-2-291 15,-12 10 34-15,-5-13 262 0</inkml:trace>
  <inkml:trace contextRef="#ctx0" brushRef="#br2" timeOffset="45632.5513">22246 1884 1361 0,'-46'-19'188'0,"13"18"-130"0,-2-2-13 16,5 10 1-16,-2 1-4 0,3 7-9 0,-3 4-14 16,2 5-7-16,-3 5 31 0,0 10-29 15,1 3 28-15,3 9-24 0,0 4-15 0,6 1 9 16,0 4-14-16,3 4 9 0,5 2-11 16,4 0 8-16,5 0-14 0,1-5-7 0,7 0 13 15,-1-6-30-15,7-1 8 0,-2-11-30 0,7 4-51 16,-12-19-37-16,19 19-133 0,-15-15-271 0,-2-6 43 15,6 7 293-15</inkml:trace>
  <inkml:trace contextRef="#ctx0" brushRef="#br2" timeOffset="45804.4277">21630 2717 1703 0,'-12'-31'121'0,"12"31"-65"0,2-17-23 0,-2 17-5 16,0 0-8-16,18-22-7 15,-18 22-25-15,25-13 13 0,-7 7-22 0,4 1 21 16,4 1-27-16,4 0-9 0,10 7-63 0,-12-16-88 16,25 14-396-16,-10 2-24 0,-1-5 205 0</inkml:trace>
  <inkml:trace contextRef="#ctx0" brushRef="#br2" timeOffset="46992.1521">824 4111 825 0,'4'-32'190'15,"2"13"-107"-15,-5-9 1 0,7 9-7 16,-6-5 5-16,-2 24-8 0,6-26-7 16,-6 26-11-16,0 0-5 0,0 0-6 0,0 0-15 15,0 0-11-15,0 0-13 0,0 0-6 0,-18 24-4 16,8-2 6-16,-1 6-3 0,1 5 9 0,-1 2-5 15,2 2 7-15,0 1-7 0,3-2 7 0,0-1-9 16,2-4 8-16,2-3-6 0,2-1 5 0,1-4-4 16,2-3 3-16,1-3-5 0,-4-17 0 15,14 24 0-15,-14-24 0 0,19 15-2 0,-19-15 2 16,26 7-2-16,-26-7 1 0,33-2 1 0,-15-3 0 16,0-3 0-16,2-3-1 0,-1-5 4 0,-1-1-4 15,-1-4 4-15,-1 0-4 0,-1-4 5 0,-2 1-5 16,-1-1 4-16,0-2-5 0,-1-1 3 15,-1 2-7-15,-1 3 7 0,-1 1-5 0,-2 5 3 16,-6 17-1-16,9-19 2 0,-9 19-1 16,0 0 1-16,0 0 1 0,0 0-3 0,0 0-1 15,0 0-2-15,0 0 1 0,0 25-1 0,-1-7 7 16,-1 5-3-16,1 4 7 0,-1 0-3 0,0 0 5 16,2-1-5-16,0-3 4 0,3-3-4 0,-1 0 3 15,-2-20-4-15,10 26 1 0,-10-26-4 0,0 0 1 16,23 17 0-16,-23-17 2 0,18 3 2 15,-18-3 3-15,23-8 9 0,-23 8 2 0,27-20 1 16,-27 20-4-16,26-30 0 0,-15 10-7 0,-3 0 5 16,0-3-7-16,-4-3 0 0,1 1-6 15,-2-2 2-15,-1 1-6 0,1 0 4 0,-2 0-6 16,0-1-3-16,-1 0-8 0,2 2-9 0,-2-3-21 16,4 5-11-16,-3-5-28 0,11 10-26 0,-10-14-56 15,21 23-164-15,-1-9-246 0,-5-1 42 16,9 15 464-16</inkml:trace>
  <inkml:trace contextRef="#ctx0" brushRef="#br2" timeOffset="47445.3527">1721 3595 1376 0,'-21'-13'132'16,"21"13"-63"-16,0 0-7 0,0 0 3 0,-22-22-1 15,22 22-11-15,0 0-13 0,0 0-9 0,0 0-9 16,0 0-8-16,0 0-9 0,0 0-4 0,0 0-4 16,-12 21 3-16,9-2-1 0,2 5 6 0,-2 8-5 15,0 4 9-15,-1 4-9 0,0 5 9 16,-4 4 2-16,2 5-22 0,0 1 20 0,-2 2-20 16,2-4 9-16,-2 1 8 0,2-4-10 15,0-1 8-15,1-5-7 0,0-2 6 0,3-6-6 16,1-6 6-16,1-4-6 0,2-5 4 0,3-3-4 15,-5-18 3-15,10 21-3 0,-10-21 0 0,0 0 0 16,23 5 1-16,-23-5 1 0,27-16 1 0,-12-1 4 16,2-6-4-16,2-5 6 0,0-3-5 15,-1-3 3-15,1 0-6 0,-4 0 6 0,1 0-6 16,-2 4 6-16,-3 1-5 0,-2 5 5 0,-1 3-4 16,-8 21 3-16,12-27-3 0,-12 27 1 0,0 0-1 15,0 0 0-15,0 0 0 0,0 0-1 0,0 0-3 16,0 0-1-16,0 0 1 0,12 29-1 0,-7-11 0 15,1 6-9-15,0 1-3 0,2 4-12 16,0-1-3-16,4 1-11 0,-1-5-3 0,7 3-17 16,-3-10-12-16,11 7-33 0,-26-24-35 15,49 30-68-15,-31-27-78 0,3-2-190 0,14 15 89 16,-17-26 390-16</inkml:trace>
  <inkml:trace contextRef="#ctx0" brushRef="#br2" timeOffset="47851.5765">2278 4020 1156 0,'-20'7'333'0,"-3"-9"-268"0,23 2-20 0,-33 7-3 15,33-7-5-15,-29 19-12 0,29-19-1 0,-28 29-6 16,16-9 3-16,1-1-4 0,1 3 3 16,2 2-7-16,2 1 3 0,2 1-7 0,1 0 2 15,3-1-6-15,3-4 2 0,1-1-6 16,2-3 3-16,-6-17-4 0,15 29 2 0,-15-29-3 15,22 19 3-15,-22-19-2 0,26 7 0 0,-26-7 2 16,30-3-2-16,-30 3 3 0,32-15-1 0,-32 15 7 16,32-26 2-16,-18 9 5 0,1-3-4 0,-2-1 1 15,-1-2-10-15,-2-4 4 0,0 0-6 0,-3 0 3 16,-2-1-4-16,1 5 3 0,-2 0-5 16,-1 1 4-16,1 3-2 0,-2 1 2 0,-2 18-2 15,3-22 3-15,-3 22-2 0,0 0 2 16,0 0 0-16,0 0-1 0,0 0-2 0,0 0-3 15,0 0 0-15,1 17-1 0,0 0 5 0,0 3-3 16,1 4 4-16,-1 2-12 0,0-1 0 0,3 3-11 16,-3-3-2-16,5 1-8 0,-1-6-3 0,5 1-17 15,-10-21-16-15,26 28-33 0,-26-28-35 16,37 13-60-16,-37-13-68 0,36-22-244 0,-2 17 34 16,-14-21 431-16</inkml:trace>
  <inkml:trace contextRef="#ctx0" brushRef="#br2" timeOffset="48039.4383">2820 3574 1107 0,'-29'-12'239'15,"29"12"-136"-15,-23 14-27 0,14 4-7 16,-7 0-22-16,5 9-11 0,-3 3-20 0,2 8 1 16,-1 2-14-16,4 4 7 0,1 4 2 0,2 0-25 15,5 0 24-15,0 1-25 0,5-3 6 0,-2-5-9 16,8 5-42-16,-4-9 9 0,8 6-34 0,-10-17-64 15,17 12-22-15,-21-38-28 0,24 43-59 16,-2-16-165-16,-22-27 117 0,17 32 305 0</inkml:trace>
  <inkml:trace contextRef="#ctx0" brushRef="#br2" timeOffset="48195.7721">2622 4039 1419 0,'-20'-21'133'0,"20"21"-50"0,-6-19-17 15,6 19-13-15,0 0-11 0,0 0-10 0,0 0-16 16,0 0-7-16,0 0-8 0,0 0-1 0,22-4-5 16,-22 4-11-16,37 0-17 0,-14-5-27 0,11 10-47 15,-11-21-104-15,22 13-386 0,-8 2 42 0,0-5 286 16</inkml:trace>
  <inkml:trace contextRef="#ctx0" brushRef="#br2" timeOffset="48828.554">3835 3637 1257 0,'-30'9'54'0,"30"-9"-41"15,-17 26 6-15,8-7 20 0,-3 0 9 0,4 8 10 16,-7-2-13-16,7 7-3 0,-7-2-14 0,5 6-15 16,1-2 25-16,1 6-28 0,-1-2 27 0,4 3-9 15,-3-1-14-15,5 2 5 0,-1-1-12 0,3 0 6 16,1-2-8-16,1-2 5 0,2-6-8 0,1-5 4 15,1-5-6-15,1-3 3 0,-6-18-5 16,16 22 1-16,-16-22-3 0,17 9 1 0,-17-9 2 16,17-2 0-16,-17 2 5 0,21-13 6 0,-21 13 7 15,22-29 2-15,-11 9 3 0,0 0-10 0,-2-3-1 16,0 1-8-16,-2 0 1 0,1 2-2 0,-2 0 2 16,-2 3-3-16,-4 17 3 0,8-25-3 15,-8 25 0-15,0 0-2 0,0 0-3 0,0 0-3 16,0 0-2-16,0 0 1 0,0 0 1 15,20 16 3-15,-11 1-5 0,-2 3 1 0,3 3-12 16,0 0-1-16,3 1-12 0,-1-4-5 0,6 4-26 16,-18-24-20-16,45 36-50 0,-45-36-73 0,56 22-130 15,-22-9-185-15,-7-12 129 0,15 16 393 0</inkml:trace>
  <inkml:trace contextRef="#ctx0" brushRef="#br2" timeOffset="49213.0303">4362 4077 1317 0,'0'0'171'0,"-33"-5"-107"15,15 6-6-15,-6-2 0 0,7 6-10 0,-4-3-13 16,4 5-8-16,-1 1-7 0,18-8-2 16,-33 23-2-16,33-23 0 0,-26 31-5 0,18-12 4 15,0 2-6-15,4 2 3 0,1 0-5 0,2-1 3 16,3 0-7-16,2-3 2 0,2-1-4 0,-6-18 2 15,20 30-3-15,-20-30 3 0,26 24-2 0,-26-24 1 16,33 13-1-16,-16-12-1 0,3-4 1 0,-1-1 0 16,1-6 0-16,1-5 0 0,3-2 0 15,-1-4-3-15,0-4 5 0,-1-2-7 16,-2-4 7-16,-1 0-5 0,-2 1 5 0,-3 1-5 16,0 4 4-16,-5 3-2 0,-3 2 2 0,-2 3-4 15,-4 17 5-15,1-23-1 0,-1 23 3 0,0 0 0 16,0 0 1-16,0 0-1 0,0 0-3 0,0 0-2 15,-17-1-3-15,17 1-1 0,-8 22-1 0,8-22 0 16,-9 35-7-16,6-16-1 0,1 3-11 0,1-3-4 16,5 7-17-16,-3-7-9 0,7 6-23 15,-8-25-16-15,21 42-40 0,-21-42-55 0,28 30-67 16,-28-30-180-16,27 17-24 0,4 2 328 0</inkml:trace>
  <inkml:trace contextRef="#ctx0" brushRef="#br2" timeOffset="49814.2146">4818 4019 993 0,'0'0'277'16,"-12"22"-184"-16,12-22-26 0,-16 39 3 0,8-17-24 16,5 7 0-16,-3-2-13 0,5 4 5 0,-4-4-4 15,4 2-8-15,1-3-11 0,1-1 2 16,1-4-7-16,2-1 3 0,-2-3-7 0,-2-17-3 15,7 28-3-15,-7-28 2 0,4 16-2 0,-4-16 1 16,0 0 1-16,0 0 0 0,0 0 2 0,0 0-1 16,0 0 4-16,0 0-1 0,3-22 1 0,-1 5-2 15,1-4 1-15,0-3-6 0,1-2 3 0,1 1-4 16,0-4 6-16,0-1-7 0,-1 0 6 0,3-1-7 16,-3 3 6-16,2 2-3 15,2 0 4-15,-1 2-6 0,2 3 6 0,0 0-5 16,-9 21 3-16,19-30-3 0,-19 30 1 0,17-18-2 15,-17 18 3-15,19-10-1 0,-19 10 1 0,23-5-1 16,-23 5 0-16,27-1-1 0,-27 1 1 0,29 2-5 16,-29-2-3-16,28 5-2 0,-28-5-5 0,28 7 2 15,-28-7-2-15,23 9 0 0,-23-9-4 0,20 13 2 16,-20-13 1-16,13 18 4 0,-13-18 2 16,-1 27 7-16,-4-10 0 0,-6 1 5 0,0 0-2 15,-4 1 3-15,0 1-3 0,-1 0 6 0,-1 2-2 16,0 1 5-16,-2 0-4 0,2 1 4 0,-2-1-5 15,2-1 5-15,-1-3-2 0,3 0 7 16,1-3-4-16,14-16 1 0,-25 28-3 0,25-28-1 16,-19 23-2-16,19-23 4 0,-16 18-1 15,16-18 4-15,0 0 0 0,-19 21-2 0,19-21-4 16,0 0-2-16,-16 18-4 0,16-18 3 0,0 0-1 16,-16 24 2-16,16-24-2 0,-12 28 2 0,4-10 9 15,0 4-28-15,-2 3 27 0,0 6-26 0,1 2 9 16,-3 6 9-16,1 2-10 0,-2 0 8 0,4-1-19 15,-2-5-9-15,7 2-38 0,-7-13-58 0,23 15-204 16,-12-16-278-16,4-7 34 0,7 5 435 16</inkml:trace>
  <inkml:trace contextRef="#ctx0" brushRef="#br2" timeOffset="50642.3454">5415 3997 1015 0,'0'0'187'0,"0"0"-70"0,0 0-28 16,0 0-7-16,0 0-18 0,0 0-23 0,0 0-13 15,-12 17-6-15,12-17 3 0,-12 30-2 0,7-8 6 16,-2 0-7-16,2 4 2 0,-1 1-6 16,2 6 5-16,-2-1-8 0,2 2 5 0,1-3-8 15,-1 1 3-15,2-3-8 0,-1-2 2 0,3-2-6 16,-1-2 4-16,1-5-6 0,0-18 5 0,2 27-6 15,-2-27 3-15,0 0-3 0,6 18 0 0,-6-18 1 16,0 0 0-16,0 0-1 0,0 0 2 0,0 0 3 16,0 0 1-16,7-26 6 0,-7 26-3 15,7-37 1-15,-2 10-8 0,0-2 4 16,-1-2-8-16,1-1 7 0,0 0-6 0,-1-3 5 16,-1 0-5-16,2-2 4 0,0 1-6 0,2 2 6 15,1 0-6-15,2 3 5 0,-1 2-5 0,3 5 5 16,1 2-5-16,0 4-9 0,-13 18 9 0,27-26-11 15,-27 26 12-15,25-11-2 0,-25 11-1 0,25-2 0 16,-25 2-2-16,25 6 2 0,-25-6 2 16,23 16 13-16,-23-16-10 0,20 24 11 0,-20-24-11 15,15 31-3-15,-8-12 3 0,-3 0-5 0,0 0 5 16,-1 2-3-16,-2-1 2 0,-2 1-2 0,-2-2 4 16,-1-1-3-16,0 1 4 0,-4-1-5 15,0-1 3-15,8-17-3 0,-20 31 2 0,20-31-2 16,-26 27 3-16,26-27-4 0,-30 25 2 0,30-25-3 15,-30 28 3-15,13-14-3 0,17-14 3 16,-34 31-2-16,16-14 4 0,-1 2-2 0,2 0 4 16,0 3-5-16,2 0 5 0,-1 1-5 0,1 3-11 15,1 2 27-15,-1 3-25 0,0 0 24 0,2 3-7 16,1 2-8-16,-2 0 8 0,2-1-8 0,1 1 7 16,3-1-8-16,1-2 6 0,3 1-18 0,0-3-10 15,7 0-35-15,-7-13-37 0,16 14-69 16,-12-32-99-16,0 0-275 0,28 31 5 0,-28-31 370 15</inkml:trace>
  <inkml:trace contextRef="#ctx0" brushRef="#br2" timeOffset="51126.7337">5761 4169 1435 0,'0'0'74'0,"-19"7"-32"16,19-7-8-16,0 0-4 0,0 0-15 16,-9 21-6-16,9-21-7 0,0 0-1 0,15 19 0 15,-15-19 3-15,25 6 3 0,-8-5 1 0,2-5 1 16,2 1-1-16,1-4-2 0,2-4-4 0,0 0 3 15,2-2-4-15,-2-2 3 0,1 1-3 0,-2-2 3 16,-3 1-5-16,-20 15 2 0,27-26 1 0,-27 26 9 16,15-22 5-16,-15 22 7 0,6-21 1 15,-6 21-2-15,-4-19-6 0,4 19-4 0,-10-19-7 16,10 19 0-16,0 0-2 0,-26-22 6 0,26 22 2 16,-25-7 3-16,25 7 2 0,-28 2-3 0,28-2 0 15,-29 11-3-15,29-11 2 0,-30 20-2 16,30-20 4-16,-31 33-4 0,18-12 1 0,0 0-4 15,2 2 4-15,1 2-9 0,4 1 5 0,1 0-6 16,4-1 0-16,2-1-3 0,3-3 3 16,3-2-4-16,-7-19 2 0,22 29-3 0,-22-29 1 15,34 19-6-15,-13-12-3 0,3-4-5 0,0-4-6 16,5-1-6-16,-1-7-7 0,6 1-7 0,-3-8-12 16,4 4-25-16,-8-15-37 0,12 16-55 0,-21-24-79 15,20 17-106-15,-8-1-133 0,-14-15 181 0,16 23 309 16</inkml:trace>
  <inkml:trace contextRef="#ctx0" brushRef="#br2" timeOffset="51470.5259">6405 3924 1074 0,'-30'-6'253'0,"28"23"-144"0,2-17-14 0,-21 26-8 16,21-26-23-16,-25 35-7 0,12-17-14 0,3 6-2 16,-2-2-12-16,2 1-2 0,2-1-12 0,2-1 3 15,0 0-5-15,2-1 4 0,0-3-4 16,4-17-3-16,-3 28-6 0,3-28 0 0,0 17-4 15,0-17 2-15,0 0-1 0,0 0-1 0,0 0 0 16,0 0 0-16,0 0 1 0,0 0 1 0,20-8 3 16,-20 8 1-16,21-31 3 0,-9 11-4 0,3-4 2 15,-1 0-4-15,2-1 3 0,-1 4-4 16,-1-1 3-16,-2 2-2 0,1 4 1 0,-13 16-4 16,20-28 2-16,-20 28-2 0,17-18 0 15,-17 18 1-15,0 0-2 0,20-11 0 0,-20 11 1 16,0 0-2-16,0 0 1 0,18 17 1 0,-18-17-2 15,10 25 3-15,-5-6-2 0,-1 2 1 0,0 3-5 16,0 0 2-16,1 2-9 0,0-2-1 0,1 0-11 16,-2-1-3-16,5 1-11 0,-3-6-6 0,5 4-20 15,-11-22-20-15,22 29-52 0,-22-29-81 16,23 13-143-16,-23-13-189 0,19 4 96 0,1 6 453 16</inkml:trace>
  <inkml:trace contextRef="#ctx0" brushRef="#br2" timeOffset="51861.1384">6670 4024 1467 0,'-13'23'99'16,"13"-23"-44"-16,-10 21 1 0,10-21-18 0,0 20-11 16,0-20-15-16,0 0-2 0,18 20-4 0,-18-20 3 15,27 7 2-15,-7-7 4 0,0-3 2 0,6-2-2 16,0-2-2-16,5-2-2 0,-1-3-1 0,-1 0-3 15,-1-1 2-15,-2-2-8 0,-2 1 3 0,-1-2-5 16,-2 2 4-16,-3-1-3 16,-18 15 1-16,25-27 3 0,-25 27 6 0,7-23 2 15,-7 23 2-15,-5-23-3 0,5 23-17 0,-11-20 22 16,11 20-27-16,-19-17 26 0,19 17-13 0,-29-8-1 16,11 8 2-16,0 3-1 0,0 3 1 0,-1 4-11 15,-2 3 24-15,1 5-22 0,1 3 24 0,-1 3-10 16,3 1-4-16,2 2 2 0,2 0-5 15,4-2 3-15,3-1-6 0,3-1 4 0,3-1-5 16,4 0 3-16,4-2-3 0,-8-20-1 0,25 31-8 16,-8-22-5-16,5 0-13 0,0-7-9 0,7 1-13 15,-5-8-18-15,13 5-26 0,-12-16-36 16,19 17-71-16,-19-25-65 0,18 3-259 0,1 15 36 16,-14-19 425-16</inkml:trace>
  <inkml:trace contextRef="#ctx0" brushRef="#br2" timeOffset="52220.5426">7356 3955 1524 0,'-15'23'149'0,"-12"-8"-76"0,6 10-6 0,-5-4-17 16,4 5-5-16,-1-2-14 0,4 4-1 0,1-3-13 16,3 3-1-16,3-3-8 15,5-3 0-15,2-4-4 0,5-18-1 0,2 21-2 16,-2-21-2-16,0 0 1 0,23 13 1 0,-23-13-1 15,26-4 0-15,-8-4 2 0,4-4-1 0,2-9 1 16,2-4-1-16,1-4 2 0,0-3-4 0,1-1 4 16,2-2-6-16,-4-2 5 0,2 0-6 0,-1-2-7 15,-4 3 17-15,-2-1-17 0,-4 2 19 16,-2 2-6-16,-3-1-5 0,-4 2 5 0,-1 2-5 16,-3 3 6-16,-3 7-2 0,-1 20 4 0,-2-22 2 15,2 22 2-15,0 0-9 0,0 0 0 0,-21 7 0 16,21-7 0-16,-23 38 0 0,9-8 0 0,-1 6 0 15,-2 4 0-15,0 5 0 0,0 0 0 16,0 0 0-16,1-4 0 0,5-3 0 0,5-3 0 16,4-6 0-16,4 0-24 0,4-7-9 15,10 1-20-15,2-7-17 0,11 6-32 0,-6-20-46 16,27 21-149-16,-1-16-297 0,-4-5 35 0,8 7 393 16</inkml:trace>
  <inkml:trace contextRef="#ctx0" brushRef="#br2" timeOffset="52674.2658">8319 4015 1052 0,'10'-33'255'0,"-10"33"-177"0,0 0-24 15,0 0-4-15,0 0 1 0,0 0-5 0,0 0-10 16,0 0-5-16,0 0-11 0,0 0-6 0,0 31-5 16,-5-10 3-16,-1 4-7 0,1 0 6 15,-2-1-8-15,1-2 3 0,2-1-7 0,0-2-1 16,3-1-13-16,1-18-15 0,4 28-29 0,-4-28-26 15,11 17-46-15,-11-17-54 0,0 0-96 0,33 0-218 16,-26-18 55-16,19 14 444 0</inkml:trace>
  <inkml:trace contextRef="#ctx0" brushRef="#br2" timeOffset="53083.013">8526 3698 1247 0,'-6'-25'380'0,"6"25"-340"0,0 0-38 0,0 0 5 16,0 0 7-16,19 6 8 0,-19-6-1 0,0 0-3 16,21 13-9-16,-21-13-2 0,19 16-1 15,-19-16 5-15,22 24 2 0,-9-7 4 0,-13-17-5 16,19 36 3-16,-9-14-4 0,-2 3 5 16,-2 3 14-16,0 4-24 0,-3-3 22 0,-1 3-23 15,-3-1 7-15,-1 0 6 0,-2-1-7 0,-1 1 2 16,-1-4-7-16,0-1 3 0,1-4-6 0,1-3 3 15,4-19-6-15,-3 24 1 0,3-24-2 0,0 0-1 16,0 0 0-16,0 0 1 0,17 5 0 0,-17-5 2 16,22-21 1-16,-6 2-2 0,3-5 3 0,4-4-4 15,0-3 4-15,0-2-5 0,0 1 5 0,-1 2-5 16,-1 2 4-16,-2 2-3 0,-2 3-9 16,-1 3 22-16,-2 4-20 0,-14 16 21 0,20-21-10 15,-20 21-2-15,0 0-1 0,0 0 2 0,0 0-1 16,0 0 1-16,19 12-2 0,-19-12-7 15,6 33 18-15,-2-10-20 0,0 1 17 0,1 3-15 16,1 0-10-16,-1 0-9 0,3 2-22 0,0-6-21 16,9 7-40-16,-17-30-61 0,40 44-159 0,-15-26-255 15,2-6 31-15,8 10 430 0</inkml:trace>
  <inkml:trace contextRef="#ctx0" brushRef="#br2" timeOffset="53585.1822">10249 3611 1231 0,'0'0'98'16,"0"0"-38"-16,-3-24-1 0,3 24 5 0,0 0-3 15,0 0-4-15,0 0-5 0,0 0-4 16,0 0-8-16,0 0-9 0,0 0-9 0,0 0-8 16,0 0-6-16,0 0-2 0,0 0-2 0,-5 27 4 15,2-4-2-15,0 6 6 0,-2 4-6 0,1 5 5 16,-3 4-9-16,1 3-8 0,-3 3 19 0,2 1-21 15,-2-1 20-15,1 2-8 0,2-6-8 0,0 0 2 16,2-4-14-16,3-4-4 0,3-1-25 16,0-8-7-16,7 1-20 0,-9-28-15 15,21 37-40-15,-21-37-35 0,25 20-59 0,-25-20-118 16,0 0-116-16,32-2 143 0,-33-16 312 0</inkml:trace>
  <inkml:trace contextRef="#ctx0" brushRef="#br2" timeOffset="53778.5913">10118 3920 1598 0,'-20'-4'90'0,"20"4"-27"0,0 0-20 0,0 0-12 15,0 0-15-15,0 0-11 0,0 0-7 0,0 0 0 16,0 0-1-16,0 0 1 0,25 13 1 0,-6-14-1 16,6-1-3-16,1-4-8 0,7-2-27 0,0-5 18 15,7 2-44-15,-2-11 14 0,10 9-33 16,-6-14-31-16,15 15-40 0,-17-19-61 0,15 12-115 15,-3 4-136-15,-19-15 207 0,17 23 261 0</inkml:trace>
  <inkml:trace contextRef="#ctx0" brushRef="#br2" timeOffset="54170.7189">10769 3423 1247 0,'-28'9'145'16,"15"18"-57"-16,-10-7-13 0,12 13 9 0,-9-4-18 15,6 9-8-15,-3-3-16 0,4 5 1 0,0-2-12 16,2 5 2-16,1-1-12 0,3 1 4 0,-2 0 5 16,4-1-23-16,0-3 17 0,3-1-24 0,2-1 2 15,0-5 6-15,1-3-8 0,2-2 4 16,0-4-4-16,2-2 1 0,-5-21-2 0,12 30 2 16,-12-30-2-16,15 17 2 0,-15-17-2 0,0 0 0 15,25 7 0-15,-25-7 1 0,22-8 2 0,-22 8-2 16,25-25 3-16,-13 7-3 0,2-2 2 0,2-3-3 15,-1 1 3-15,0-1-3 0,0 2 3 16,0 2-3-16,-3 2 2 0,-12 17-1 0,23-28 0 16,-23 28 0-16,16-18 1 0,-16 18-3 15,0 0 2-15,0 0-1 0,0 0 0 0,18-1 0 16,-18 1 0-16,0 0 1 0,13 24-3 0,-13-24-1 16,15 30-5-16,-9-13-4 0,1 4-7 0,2-2-1 15,2 3-11-15,-1-3-4 0,5 4-15 0,-2-6-7 16,7 5-19-16,-20-22-14 0,40 33-31 0,-40-33-55 15,48 20-87-15,-28-10-247 0,-3-11 41 0,14 15 395 16</inkml:trace>
  <inkml:trace contextRef="#ctx0" brushRef="#br2" timeOffset="54530.1058">11171 3998 1425 0,'0'0'223'0,"-21"0"-171"15,21 0-15-15,0 0-4 0,0 0-8 0,0 0-12 16,0 0-2-16,0 0 3 0,0 0 7 0,22 13 1 16,-5-8 0-16,0-3-6 0,3 0-1 0,3-1-1 15,1-1 0-15,2-1-1 0,3-3-3 0,-1-1-3 16,2-1-3-16,0-1-1 0,-4 0-2 0,-1-3 1 16,-6-1-3-16,-2-1 3 0,-17 12-2 0,24-26 2 15,-24 26-1-15,10-25-13 16,-10 25 24-16,-2-24-24 0,2 24 21 0,-16-26-9 15,16 26-3-15,-26-26-2 0,9 18-3 0,-5 3 2 16,-2 3 0-16,-1 3 1 0,-2 5 4 0,1 5 2 16,0 3 3-16,-1 7 15 0,-1 4-21 0,1 3 24 15,0 5-20-15,4-1 8 0,2 3 6 0,3-1-12 16,6-1 3-16,4-3-7 0,5-2 0 0,7-3 0 16,4-3-3-16,8-3-4 0,2-5-4 15,9-3-4-15,5-8-5 0,9-3 1 0,9-6-10 16,14-2-29-16,0-16-57 0,26 18-156 0,-17-21-350 15,14 2 24-15,8 4 317 0</inkml:trace>
  <inkml:trace contextRef="#ctx0" brushRef="#br2" timeOffset="55108.2486">12934 3865 1041 0,'0'0'169'0,"0"0"-85"0,0 0 13 0,4-18 2 16,-4 18-18-16,0 0-22 0,0 0-17 0,-23-11-7 16,23 11-2-16,-24-4 1 0,24 4-1 0,-32-1 2 15,32 1-4-15,-35 4 1 0,35-4-4 0,-34 10-4 16,17-2-3-16,-2 2-5 0,2 2-13 0,-2 1 19 16,1 5-24-16,-2 2 21 0,2 1-12 0,2 4-4 15,2 0-2-15,1 2-1 0,5-2 0 16,1 0 0-16,3 1 0 0,3-3 0 0,3 0 0 15,4-2 0-15,3-1 0 0,3-2 0 16,-12-18 0-16,38 25-4 0,-13-19-3 0,9-6-3 16,0-6-5-16,9-7-4 0,1-9-10 0,8-4-4 15,0-9-11-15,4-2-4 0,-2-7-20 0,4 4-10 16,-10-12-24-16,12 14-69 0,-21-17-46 0,16 12-179 16,-9 5-106-16,-17-11 199 0</inkml:trace>
  <inkml:trace contextRef="#ctx0" brushRef="#br2" timeOffset="55467.6496">13377 3466 1383 0,'-16'29'250'0,"-2"-2"-204"0,6 5-8 15,-3 2-4-15,6 6 4 16,-4 0-17-16,2 2 4 0,1-1-7 0,1 3 7 16,1-2-9-16,-1 2-7 0,2-4 20 0,-1 1-22 15,1-5 20-15,1-1-13 0,1-3-9 0,0-2 4 16,3-5-4-16,1-3 4 0,1-22-5 0,-2 28 1 15,2-28-5-15,0 0 0 0,0 0-1 0,0 0 0 16,0 0 0-16,0 0 1 0,24 0 3 0,-24 0-1 16,20-32 3-16,-6 9-4 0,1-2 3 15,0-2-4-15,1 2 3 0,0 1-5 0,-3 0 5 16,0 2-5-16,0 4 4 0,-13 18-1 0,19-28-13 16,-19 28 13-16,0 0-15 0,17-18 15 15,-17 18-1-15,0 0 0 0,0 0 14 0,0 0-12 16,15 20 13-16,-15-20-12 0,9 32-3 0,-4-13 3 15,1 4-4-15,0 0 2 0,0 1-5 0,2-2-2 16,-1 1-7-16,3-4-3 0,2 1-9 16,-1-3-3-16,3 0-13 0,-14-17-8 0,33 25-20 15,-33-25-24-15,43 13-49 0,-43-13-78 0,50-9-170 16,-22 4-135-16,-6-13 100 0,12 15 425 0</inkml:trace>
  <inkml:trace contextRef="#ctx0" brushRef="#br2" timeOffset="55889.5258">13722 3898 1459 0,'-21'13'111'0,"0"-9"-48"0,21-4 3 0,-29 24-16 15,19-7-7-15,10-17-10 0,-21 33 1 0,13-17-9 16,4 5-1-16,2-3-10 0,2 1-2 0,3 0-4 16,3-2 1-16,-6-17-6 0,22 30 4 0,-22-30-2 15,36 25 1-15,-13-15-1 0,2 0 0 16,2-4 3-16,1-2 3 0,4-2-2 0,-1-5 3 15,1 0-8-15,-1-5-2 0,1-1 1 0,-1-2-5 16,-2-4 4-16,-4 0-3 0,-2-2 2 0,-2-2-2 16,-4 0 3-16,-2-3-3 0,-4 1 3 0,-2-2-5 15,-3 1 3-15,-2-1-4 0,-5 1-10 16,-2 0 9-16,-1 2-8 0,-4 2 22 0,8 18-10 16,-23-29 13-16,23 29-12 0,-29-16 0 15,12 13 2-15,-1 5 2 0,-4 5 0 0,-3 3 4 16,-3 5 0-16,3 6-7 0,-1 2 5 0,1 6-6 15,1-1 0-15,0 3 0 0,5 1 0 0,3-1 0 16,3-2 0-16,5-1 0 0,7-3 0 0,2-2 0 16,7-2 0-16,3-1 0 0,-11-20 0 0,34 29 0 15,-14-18 0-15,6-6 0 0,4-4 0 16,3-4 0-16,5-5 0 0,-3-4-20 0,5-2-21 16,-4-6-16-16,4 5-14 0,-6-12-26 0,10 11-12 15,-12-15-39-15,22 19-136 0,-7-12-253 16,-10-4 13-16,4 11 366 0</inkml:trace>
  <inkml:trace contextRef="#ctx0" brushRef="#br2" timeOffset="56452.036">14526 3884 1254 0,'-30'11'331'0,"21"11"-265"0,-8-5-25 16,6 7 13-16,-7-2-15 0,4 5 0 0,-3-6-3 15,2 4-2-15,0-2-8 0,3 0 2 0,1-3-11 16,3 2-2-16,-1-4-4 0,3 1 1 0,1-2-3 15,5-17-1-15,-5 24-6 0,5-24-2 16,0 0-2-16,4 17 3 0,-4-17-1 16,0 0-1-16,0 0 1 0,17-2-1 0,-17 2 2 15,22-22-1-15,-9 4 1 0,2-2-2 0,2-3 2 16,0 0-4-16,3-2 3 0,-5 1-5 0,-1 0 3 16,-1-1-4-16,-2 0 3 0,0 0-4 0,-3 2 5 15,1 1-2-15,-3 2-9 0,-1 0 26 0,1 3-26 16,-6 17 25-16,9-26-12 0,-9 26-2 15,0 0 3-15,0 0-1 0,0 0 0 0,0 0-1 16,0 0-1-16,0 0 1 0,0 0 0 0,0 17-14 16,0-17 28-16,-3 30-24 0,3-30 26 15,-6 33-8-15,5-16-4 0,1-17 4 0,-3 30-5 16,3-30 2-16,3 20-3 0,-3-20 0 0,0 0-1 16,14 20 1-16,-14-20 0 0,19 7 1 0,-19-7 0 15,24-1 0-15,-24 1 4 0,30-10-1 16,-30 10 1-16,34-18 0 0,-17 6 1 0,0 0-7 15,-17 12 0-15,31-30 0 0,-18 13 0 0,-1 0 0 16,1 0 0-16,-13 17 0 0,23-32 0 0,-23 32 0 16,20-28 0-16,-20 28 0 0,11-16 0 0,-11 16 0 15,0 0 0-15,0 0 0 0,0 0 0 0,0 0 0 16,0 0 0-16,0 0 0 0,-1 21 0 16,-1-4 0-16,-2 6 0 0,-1 4 0 0,0-1 0 15,-1 2 0-15,0 0 0 0,0 0 0 16,2 0 0-16,0-4 0 0,1 0 0 0,3-5 0 15,1 0-10-15,-1-19-12 0,8 27-10 0,-8-27-10 16,17 14-15-16,-17-14-45 0,29-4-3 0,-29 4-25 16,44-17-79-16,-32-9-47 0,16 3-232 0,0 9 11 15,-15-16 361-15</inkml:trace>
  <inkml:trace contextRef="#ctx0" brushRef="#br2" timeOffset="56623.8997">15113 3825 1250 0,'-25'-7'200'0,"25"25"-85"0,0-18-22 15,-18 33-27-15,5-14 12 0,4 8-41 0,-2-2 18 16,4 5-12-16,-2-1-22 0,2 3 1 16,2-3-11-16,2-1 0 0,-1-4-7 15,3-2 2-15,2-4-8 0,-1-1-7 0,0-17-3 16,6 29 1-16,-6-29-4 0,12 19 5 0,-12-19-8 16,0 0-14-16,31 2-26 0,-31-2-18 0,35-19-59 15,-27-10-97-15,23 15-176 0,-13-7-143 0,-5-8 109 16,13 17 442-16</inkml:trace>
  <inkml:trace contextRef="#ctx0" brushRef="#br2" timeOffset="56748.9336">15156 3686 1328 0,'-35'-43'392'0,"35"43"-278"0,-29-14-58 0,29 14-23 16,-27-9-18-16,27 9-16 0,-21-4-16 16,21 4-14-16,0 0-34 0,-23-10-63 0,23 10-212 15,0 0-264-15,5 21 32 0,-5-21 393 0</inkml:trace>
  <inkml:trace contextRef="#ctx0" brushRef="#br2" timeOffset="57264.5539">15813 3903 1308 0,'0'0'101'0,"0"0"-35"16,0 0-6-16,-19-11 5 0,19 11-8 0,-21-1-9 16,21 1-26-16,-31 4 11 0,12 4-17 0,-5-2 18 15,2 5 5-15,-6-1-4 0,1 5 5 0,-2-2-7 16,1 4 2-16,-2 0-13 0,3 1 2 0,0-1-15 15,3 0-9-15,3-1 0 0,21-16 0 0,-26 26 0 16,26-26 0-16,-10 22 0 0,10-22 0 0,1 24 0 16,-1-24 0-16,14 28 0 0,-14-28 0 15,32 28 0-15,-11-16 0 0,4-1 0 16,2-4 0-16,5 1-14 0,3-7-4 0,5-1-9 16,3-6-9-16,3 1-12 0,-1-8-14 0,7 4-22 15,-9-13-33-15,11 16-85 0,-22-19-205 0,8 6-135 16,-1 5 53-16,-16-16 489 0</inkml:trace>
  <inkml:trace contextRef="#ctx0" brushRef="#br2" timeOffset="58132.4609">16355 4008 1454 0,'-17'-24'125'0,"17"24"-73"0,-3-18-2 16,3 18 4 0,0 0-9-16,-11-17-6 0,11 17-6 0,0 0-7 15,-27-8-4-15,27 8-2 0,-22 5-5 0,22-5 2 16,-31 18-1-16,12-4 3 0,-1 3-3 0,0 3 3 15,-4 4-6-15,2 3-1 0,-1 2-12 16,1 1 0-16,4-1 0 0,1 0 0 16,3-1 0-16,7-4 0 0,2-2 0 0,4-4 0 15,1-18 0-15,10 27 0 0,-10-27 0 0,22 17 0 16,-4-13 0-16,2-4 0 0,7-3 0 0,4-7 0 16,3-6 0-16,5-3 0 0,-2-7 0 0,3-4 0 15,-3-1 0-15,-3-3 0 0,-4 5 0 0,-3-1 0 16,-4 2 0-16,-3 3 0 0,-7 2 0 15,-3 1 0-15,-5 5 0 0,-5 17 0 0,1-25 0 16,-1 25 0-16,0 0 0 0,0 0 0 0,-17-15 0 16,17 15 0-16,0 0 0 0,-24 16 0 15,24-16 0-15,-20 29 0 0,13-9 0 0,1 2 0 16,1 1 0-16,2-2 0 0,3 1 0 0,4-4 0 16,3 0-21-16,-7-18-6 0,26 30-3 0,-9-19-1 15,7-1-10-15,-1-9-10 0,8 2-26 16,-7-15-39-16,19 15-109 0,-19-14-338 0,14-7 14 15,3 3 234-15</inkml:trace>
  <inkml:trace contextRef="#ctx0" brushRef="#br2" timeOffset="58320.6773">17131 3445 1647 0,'-39'21'197'0,"21"2"-150"0,-1 4-12 16,2 9 11-16,-3 3-8 0,1 7-4 0,-2 3-31 15,2 1-3-15,0-1 0 0,6 2 0 0,3-4 0 16,4 0 0-16,4-3 0 0,2-4 0 0,6-3-25 16,-3-9-71-16,17 11-89 0,-20-39-173 0,15 42-262 15,-1-13 48-15,-3-11 382 0</inkml:trace>
  <inkml:trace contextRef="#ctx0" brushRef="#br2" timeOffset="58960.6754">17727 4005 975 0,'0'0'227'0,"0"-23"-161"16,0 23-11-16,0 0 7 0,0 0 13 0,0 0-1 15,0 0-11-15,0 0-18 0,0 0-11 0,0 0-9 16,0 0-1-16,0 0 3 0,-5 26 7 0,5-26-2 16,-11 37 2-16,4-15-9 0,1 4 0 0,-1-2-10 15,1 2 5-15,-2 0-10 16,3 0 2-16,-1-2-8 0,2-2 0 0,0-4-3 15,4-18 1-15,0 25-3 0,0-25 2 0,0 0-1 16,0 0-1-16,0 0 1 0,0 0 3 0,0 0 4 16,19 8 5-16,-19-8 5 0,15-19-3 0,-4 2 0 15,2-4-8-15,1-4-1 0,-1-3-5 0,0-1 0 16,-2 0 0-16,-1 4 0 0,-3-2 0 0,-2 3 0 16,0 0 0-16,-4-1 0 0,2 4 0 15,-3 0 0-15,0 1 0 0,1 1 0 0,-1 2 0 16,0 17-3-16,4-26 6 0,-4 26-3 0,0 0 0 15,0 0 0-15,12-18 0 0,-12 18 0 16,0 0 0-16,29-3 0 0,-29 3-1 0,35 5-10 16,-14-4-6-16,6 3-14 0,-1-3-6 0,5 4-17 15,-2-4-7-15,7 5-25 0,-5-9-31 16,15 17-95-16,-20-11-296 0,11 0-28 0,1 7 161 16</inkml:trace>
  <inkml:trace contextRef="#ctx0" brushRef="#br2" timeOffset="59351.3013">18197 3993 1611 0,'0'0'73'0,"-20"6"-58"0,20-6-3 0,0 0-1 16,0 0-1-16,0 0-2 0,0 0 4 16,0 0 3-16,24 16 6 0,-24-16 1 0,33 4 0 15,-12-5-1-15,5-1-2 0,-1-1-2 0,4-1-5 16,3-2-1-16,-1-1-5 0,0 0-3 0,-4-1 0 15,-3 1 0-15,-2 0-3 0,-4-1 4 0,-18 8-3 16,29-14 4-16,-29 14 3 0,19-15 1 16,-19 15 2-16,9-16-15 0,-9 16 12 0,4-17-16 15,-4 17 25-15,0-20-12 0,0 20 10 0,-4-19-12 16,4 19-2-16,-11-17 0 0,11 17 0 0,-17-10-1 16,17 10 0-16,-24 1-2 0,24-1 1 0,-33 13 0 15,15 0-9-15,-6 3 26 0,-1 5-22 16,-3 5 23-16,-1 0-9 0,0 5-4 15,2-1 4-15,4 0-3 0,4 0 0 0,3 1-5 16,4-4 0-16,6-1 0 0,4-1 0 0,7-2-5 16,5-1 1-16,6-3-7 0,2-3 2 0,6-2-9 15,7-4-3-15,8 0-12 0,0-9-12 0,9 4-31 16,-5-15-47-16,18 16-81 0,-24-26-99 0,16 11-246 16,0 6 42-16,-13-14 369 0</inkml:trace>
  <inkml:trace contextRef="#ctx0" brushRef="#br2" timeOffset="59710.6598">18981 3909 1606 0,'-27'-8'67'15,"27"8"-25"-15,-35 0-2 0,17 5 2 0,-5 3-12 16,1 2 0-16,-3 3-3 0,2 5 4 0,0 1-5 16,1 3 3-16,-1 3-7 0,3 2 5 15,-1-2-9-15,4 3-8 0,2-3-10 0,4 0 0 16,4-4 0-16,3 0 0 0,3-3 0 0,1-18 0 15,6 28 0-15,-6-28 0 0,16 18 0 0,-16-18 0 16,24 7 0-16,-5-7 0 0,2-6 0 0,6-2 0 16,1-8 0-16,1-3 0 0,1-2 0 15,-2-1 0-15,-2-1 0 0,-3 2 0 16,-1 0 0-16,-2 0 0 0,-4 2 0 0,-1 1 0 16,-15 18 0-16,24-31 0 0,-24 31 0 0,12-19 0 15,-12 19 0-15,0 0 0 0,0 0 0 0,0 0 0 16,0 0 0-16,0 0 0 0,0 0 0 0,-4 19 0 15,4-19 0-15,-6 33 0 0,4-12 0 0,-1-2 0 16,4 2 0-16,-1-2-16 0,4 3-15 0,0 0-6 16,4 1-8-16,-2-4-8 0,8 4-26 15,-14-23-20-15,31 33-57 0,-31-33-68 0,40 15-154 16,-14-2-136-16,-5-15 100 0,14 16 414 0</inkml:trace>
  <inkml:trace contextRef="#ctx0" brushRef="#br2" timeOffset="59960.6975">19498 3929 1384 0,'-21'14'198'0,"-2"-10"-116"16,23-4-7-16,-36 29-12 0,17-8-4 0,-3-2-18 16,4 4 1-16,0 0-12 0,6 3 0 0,0-3-13 15,4 0-1-15,4-2-11 0,1 1 0 0,6-1-5 16,1-4 0-16,-4-17 0 0,26 26-5 15,-5-16-1-15,5-6 1 0,4-3-3 16,5-6 5-16,2-6-4 0,5-5-8 0,5-3-6 16,1-5-14-16,4 0-7 0,-3-7-16 0,3 6-3 15,-10-9-27-15,11 10-28 0,-17-20-95 0,21 19-201 16,-13-8-119-16,-10-5 109 0,9 15 422 0</inkml:trace>
  <inkml:trace contextRef="#ctx0" brushRef="#br2" timeOffset="60148.2198">20162 3574 1519 0,'-23'15'115'16,"5"-1"-48"-16,7 7-1 0,-6 0-12 0,4 3-9 16,-2 0-16-16,2 4-2 0,0 1-7 0,2 5 4 15,0 1-7-15,-1 1-11 0,0 2 16 16,-2 1-24-16,2-2 15 0,3 4-10 0,0-2-10 16,3-3 5-16,2 1-9 0,2-7-11 15,3 1-7-15,2-4-1 0,4-2-20 0,-7-25-33 16,16 39-33-16,-16-39-35 0,23 28-118 0,-23-28-271 15,0 0 36-15,22 17 294 0</inkml:trace>
  <inkml:trace contextRef="#ctx0" brushRef="#br2" timeOffset="60491.9504">19776 3922 1651 0,'-43'7'139'0,"43"-7"-110"15,0 0-16-15,-6 21 5 0,6-21 4 0,0 0 3 16,24 17 2-16,-7-12 5 0,5-4-6 0,4-1 3 16,6-4-11-16,3-2-2 0,2-1-14 15,2-3-2-15,0-2 0 0,0-1 0 0,1-2 0 16,-1 0 0-16,-2 0 0 0,2-1 0 0,-1 2 0 16,-3 0 0-16,-3 4 0 0,-4 1 0 0,-3 2 0 15,-5 2 0-15,-20 5 0 0,27-2 0 0,-27 2 0 16,0 0 0-16,0 0 0 0,7 24 0 0,-7-24 0 15,-5 34 0-15,-1-11 0 0,-3 2 0 16,-2 2 0-16,1 2 0 0,-1 0 0 16,-2 0 0-16,2-1 0 0,-1-3 0 0,4-2 0 15,-1 0 0-15,3-4 0 0,1 1 0 0,5-20 0 16,-1 27 0-16,1-27 0 0,5 17-31 0,-5-17-19 16,0 0-17-16,23 3-23 0,-23-3-37 0,33-16-104 15,-29-11-173-15,13 8-152 0,2 5 66 0,-12-17 490 16</inkml:trace>
  <inkml:trace contextRef="#ctx0" brushRef="#br2" timeOffset="60632.5592">20387 3615 1540 0,'0'0'189'0,"0"0"-151"0,-18 2-28 16,18-2-7-16,-17 4-2 0,17-4-7 16,0 0-8-16,0 0-25 0,-16 18-35 0,26-1-80 15,-10-17-135-15,0 0-253 0,10 23 21 16,-10-23 380-16</inkml:trace>
  <inkml:trace contextRef="#ctx0" brushRef="#br2" timeOffset="61273.23">20777 3855 1571 0,'-30'2'108'0,"12"9"-48"0,-9-4-4 0,6 6-17 15,-4-1 22-15,2 6-35 0,-2-1 17 0,3 4-13 16,0 1-11-16,3 2 3 0,-2 0-10 0,2 1-12 16,2 1 0-16,3-3 0 0,3-1 0 0,5-2 0 15,5-1 0-15,1 0 0 0,0-19 0 16,11 31 0-16,-11-31 0 0,24 23 0 0,-7-15 0 16,2-3 0-16,3-1 0 0,-1-4 0 0,5-2 0 15,-2-5 0-15,1-2 0 0,-1-2-6 0,-3-4 0 16,1-2-3-16,-3-1 2 0,-2 0-2 0,-1 0 2 15,-5 0-1-15,-11 18 6 0,14-33-2 0,-9 15 4 16,0-1-6-16,-1-2-1 0,1 2-6 16,0 1 6-16,-5 18-2 0,14-31 7 15,-14 31 2-15,16-21 1 0,-16 21 0 0,17-12 0 16,-17 12-2-16,17-6 2 0,-17 6 1 0,17-3 1 16,-17 3 2-16,19 3 0 0,-19-3 2 0,25 7 1 15,-25-7 4-15,24 11 0 0,-24-11 2 0,23 15-3 16,-23-15 1-16,18 17-4 0,-18-17-8 0,9 20 0 15,-9-20 0-15,2 25 0 0,-2-25 0 16,-8 33 0-16,1-15 0 0,-6 1 0 0,1-1 0 16,-5 2 0-16,0 2 0 0,-2-2 0 0,-1 3 0 15,-2 0 0-15,1 0 0 0,0-1 0 16,1-4 0-16,20-18 0 0,-24 25 0 0,24-25 0 16,0 0 0-16,0 0 0 0,0 0 0 0,0 0 0 15,0 0 0-15,0 0 0 0,24-17 0 0,-2-2 0 16,5-3 0-16,3-3 0 0,1-1 0 15,-2 1 0-15,0 1 0 0,-1 2 0 0,0 0 0 16,0 3 0-16,-1 3 0 0,-3 2 0 0,-3 4 0 16,-4 4 0-16,-17 6 0 0,21-4 0 0,-21 4 0 15,0 0 0-15,18 16 0 0,-18-16 0 0,7 28 0 16,-4-10 0-16,-3 1 0 0,0 3 0 0,0 1 0 16,2 0 0-16,2 0 0 0,3-1 0 0,3-3 0 15,3 1 0-15,5-5 0 16,3 2 0-16,1-7-31 0,7 6-68 0,-8-15-80 15,25 5-449-15,-17 1-4 0,5-2 155 0</inkml:trace>
  <inkml:trace contextRef="#ctx0" brushRef="#br2" timeOffset="61429.484">21885 4217 2023 0,'-24'-6'24'15,"24"6"-24"-15,-26-10 0 0,26 10 0 0,-24-12 0 16,24 12 0-16,-21-17 0 0,21 17 0 0,-8-18 0 15,8 18 0-15,1-17 0 0,-1 17 0 16,0 0-86-16,8-37-156 0,-8 37-420 0,28-12 23 16,-28 12 222-16</inkml:trace>
  <inkml:trace contextRef="#ctx0" brushRef="#br3" timeOffset="66870.9127">616 5613 554 0,'0'0'132'0,"0"0"23"16,0 0 23-16,0 0-65 0,0 0-38 0,0 0-34 15,0 0-16-15,0 0-10 0,0 0-1 16,0 0-4-16,-3 28 2 0,3-28-2 0,-8 36 7 16,3-13-5-16,2 5 7 0,-3 2 12 0,2 5-29 15,-1 1 27-15,0 4-29 0,1 0 11 0,0 2 7 16,-2 1-9-16,2-1 9 0,1-3-11 0,0-2 6 15,1-5-10-15,2-6 4 0,1-6-9 0,-1-20 4 16,5 25-5-16,-5-25 1 0,0 0-2 16,0 0 1-16,0 0 2 0,0 0 4 0,17-6 8 15,-17 6 0-15,11-34 3 0,-3 7-9 0,2-6 0 16,0-6-9-16,1-2 9 0,0-3-9 16,1 1 11-16,-1-1-10 0,-2 1 15 0,1 1 13 15,-3 1-21-15,1 4 27 0,-5-1-29 0,2 6 7 16,-4-1 6-16,2 4-8 0,-3 5 5 0,2 2-6 15,-2 22 2-15,2-28-4 0,-2 28 1 16,0 0-4-16,0 0-1 0,0 0-1 0,0 0-2 16,0 0 2-16,0 0-1 0,0 0 2 0,23 1 1 15,-23-1-1-15,28 11-5 0,-10-8-6 0,6-1-10 16,-1-2-9-16,9 3-16 0,-3-8-18 0,10 8-24 16,-10-12-43-16,19 15-70 0,-18-13-146 0,4 2-131 15,11 13 199-15,-21-19 279 0</inkml:trace>
  <inkml:trace contextRef="#ctx0" brushRef="#br3" timeOffset="67268.6152">1077 5914 1180 0,'-16'18'195'0,"16"-18"-165"0,-12 23-14 16,12-23-10-16,9 18 6 0,-9-18 5 0,24 9 4 15,-24-9 0-15,39-2 7 0,-15-5 0 16,6-1-7-16,1-8 4 0,3 0-8 0,1-4-2 16,1 0-7-16,-2-2 2 0,-3 1-11 0,-3-2 6 15,-2 1 13-15,-4-1-30 0,-4 2 32 0,-5 1-26 16,0 3 17-16,-9-1 11 0,-4 18-3 16,2-27 2-16,-2 27-7 0,-14-23-2 0,14 23-7 15,-28-17-1-15,9 12-4 0,-4 4 1 0,-4 4-1 16,-2 2 1-16,-2 3 2 0,0 3 0 0,-2 3 4 15,1 5 0-15,2 2 3 0,0 3-5 0,2 3-11 16,2 2 23-16,2 1-23 0,3 3 23 0,3 1-9 16,6 0-9-16,2-2 6 15,4 0-7-15,6-3 4 0,3-3-4 0,7 1 4 16,5-3-5-16,3-2 2 0,8-4-5 0,2-5-4 16,7-2-12-16,2-7-11 0,10 0-18 0,-4-13-19 15,12 8-29-15,-9-18-38 0,23 19-106 0,-23-23-67 16,6 3-192-16,10 12 137 0,-19-24 365 0</inkml:trace>
  <inkml:trace contextRef="#ctx0" brushRef="#br3" timeOffset="67644.3934">1930 5689 1414 0,'-19'1'68'0,"-7"-6"-20"15,6 9 1-15,-3-4 5 0,5 6-8 0,-4 0-12 16,1 5-6-16,-1 0-7 0,3 4 2 15,0 1-7-15,2 2-14 0,-2 2 26 16,3 5-27-16,1-1 27 0,3 3-13 0,1-2-3 16,3 2 4-16,5-3-7 0,1-1 2 0,4-4-8 15,4 0 2-15,-6-19-4 0,18 26 1 0,-18-26 0 16,33 17 1-16,-13-15-1 0,6-3 0 0,2-4 1 16,1-4-2-16,4-7 2 0,-1-3-1 0,-1-4 1 15,-2-3-4-15,-1 0 4 0,-2-2-6 16,-5 0 7-16,-3 1-5 0,-4 3-7 0,-3 3 10 15,-1-1-8-15,-5 4 22 0,-1-1-10 0,-4 19 10 16,1-25-11-16,-1 25-2 0,0 0 2 0,-3-18-1 16,3 18-1-16,0 0-1 0,0 0-2 15,0 0-4-15,0 0-6 0,0 0-1 0,-9 29-8 16,6-12-9-16,3 5 17 0,1-1-30 0,3 4 9 16,-1-4-26-16,5 6-22 0,-6-9-22 15,15 12-31-15,-17-30-32 0,27 43-51 0,-27-43-29 16,32 25-133-16,-3-2-34 0,-29-23 353 0</inkml:trace>
  <inkml:trace contextRef="#ctx0" brushRef="#br3" timeOffset="67881.9527">2506 5644 1245 0,'0'0'139'0,"-40"7"-41"0,22 5-10 0,-9-4-14 0,6 10-12 0,-4-1-15 0,3 5-6 0,-2-1 5 16,5 5-32-16,0-2 17 0,6 1-30 0,3 1 3 16,3-3 2-16,4-2-5 0,4-1 0 15,3-1-2-15,-4-19 2 0,24 29-3 0,-7-17 1 16,5-3-3-16,4-4-7 0,4-3-10 0,2-7-14 16,7 0-17-16,-4-12-45 0,15 7-11 0,-13-21-52 15,22 17-35-15,-18-9-323 0,10-15-9 16,13 10 361-16</inkml:trace>
  <inkml:trace contextRef="#ctx0" brushRef="#br3" timeOffset="68100.7576">3066 5113 1365 0,'-21'-1'98'0,"21"1"-28"0,-26 19 8 0,17 1-45 15,-8 1 18-15,4 10-38 0,-1 0 7 0,2 9 5 16,0 4-12-16,2 3 6 0,1 4-17 15,3 1 9-15,3 0-13 0,0 1 8 16,2-1-12-16,1-3 4 0,4 2 5 0,-1-6-30 16,5 1 2-16,-6-10-53 0,9 5-2 0,-10-12-15 15,15 11-89-15,-19-23-29 0,18 12-136 0,-4-5-146 16,-11-24 245-16,10 26 250 0</inkml:trace>
  <inkml:trace contextRef="#ctx0" brushRef="#br3" timeOffset="68303.8675">2786 5636 1607 0,'-18'5'58'0,"18"-5"-20"0,0 0-9 16,-17 14-7-16,17-14-9 0,0 0-8 16,0 0-6-16,13 22 1 0,-13-22-2 15,34 14 1-15,-8-9 0 0,3-4-4 0,6 2-19 16,-1-8-24-16,9 9-44 0,-11-14-41 0,18 17-51 15,-20-18-36-15,19 15-70 0,0 1-190 0,-19-19 190 16,22 23 290-16</inkml:trace>
  <inkml:trace contextRef="#ctx0" brushRef="#br3" timeOffset="69069.4869">3520 5616 1292 0,'-21'-3'89'0,"21"3"-18"0,-36 5-5 15,36-5-5-15,-37 9-12 0,18 1-5 0,-6-5-4 32,3 6 0-32,-2-3-3 0,2 5-1 0,-5-1-4 15,5 4-1-15,-2 1-4 0,1 2-17 0,-2 1 20 0,6 2-26 0,-2-1 19 0,4 2-9 32,4 0-7-32,2-1 2 0,4-1-6 0,3-2 0 0,3-1-3 0,1-18 1 0,8 30-3 0,-8-30 2 15,17 22-3-15,-17-22 4 0,24 15-4 0,-24-15 1 16,32 2 1-16,-12-4-3 0,0-4 3 0,3-3-7 15,0-2 2-15,-1-3 0 0,1-4-1 16,-2-2-1-16,-1 0 3 0,-2-2-6 16,-1 1 7-16,-4 0-2 0,-1 0-10 0,-1 2 12 15,0-2-9-15,-1 2 24 0,-1-1-9 0,-2 2 10 16,-7 18-11-16,7-24-2 0,-7 24 2 0,0 0-1 31,0 0 1-31,0 0 0 0,0 0 0 0,0 0-2 0,0 0 0 0,0 0 1 0,0 0-2 0,-7 32 4 16,1-11-3-16,0 3-12 0,-2 2 23 15,1-1-22-15,1 2 22 0,1-2-8 0,1-1-5 16,3-1 4-16,1-3-5 0,3-3-1 0,-3-17-6 16,8 23-5-16,-8-23-8 0,17 12-3 0,-17-12-8 15,27-1-9-15,-8-3-9 0,-2-13-17 16,13 5-16-16,-10-17-25 0,14 10 7 0,-11-13 15 16,13 8 3-16,-9-10 19 0,5 9-6 0,-9-7 11 15,1 9 15-15,-9 3 53 0,-4 0 36 16,-11 20 51-16,11-25 36 0,-11 25 19 0,0 0-11 15,0 0-25-15,0 0-36 0,0 0-34 0,0 0-17 16,-18 19-4-16,18-19 2 0,-21 34 8 0,10-12 8 16,2 5-32-16,-2-2 24 0,3 3-26 0,1-3 8 15,1-1 6-15,1-1-13 0,3-1 2 0,1-3-6 16,2 0 3-16,-1-19-6 0,3 26 4 16,-3-26-3-16,0 0 1 0,13 18 1 15,-13-18-1-15,0 0 1 0,17-3-1 0,-17 3 1 16,19-18 0-16,-7 1 3 0,0-4-4 0,1-2 4 15,0-1-5-15,-1-3 6 0,-1 3-3 0,0-1-8 16,-1 1 10-16,-1 1-11 0,0 2 22 0,-1 0-10 16,-1 4 8-16,-7 17-10 0,10-22-3 0,-10 22 3 15,0 0 2-15,0 0-1 0,0 0 0 16,0 0-1-16,0 0-2 0,0 0-2 0,5 26 2 16,-3-7-3-16,-1 0-9 0,0-1 19 0,3-1-20 15,0 0 17-15,-4-17-10 0,15 30-6 0,-15-30-2 16,18 22 0-16,-18-22-4 0,27 13-6 0,-27-13-8 15,38-1-11-15,-18-9-10 0,8 0-9 0,-3-10-22 16,10 6-22-16,-9-16-10 0,17 12-59 16,-16-21-87-16,12 1-248 0,6 9 20 15,-21-18 450-15</inkml:trace>
  <inkml:trace contextRef="#ctx0" brushRef="#br3" timeOffset="69241.3766">4469 5195 1190 0,'-19'-13'214'0,"19"13"-99"16,-21 10-33-16,12 7-15 0,-8-2-24 0,3 12 0 15,-5 3-12-15,4 8 3 0,-2 3-16 16,3 7 4-16,0 2-16 0,0 2 5 0,2 2-12 31,1 0 7-31,4-1-18 0,1-1-4 0,3-4 14 0,2-4-33 0,4-3-3 0,-3-7-13 16,8 2-25-16,-9-14-29 0,18 12-141 0,-17-34-69 16,-1 20-238-16,10-2 122 0,-9-18 431 0</inkml:trace>
  <inkml:trace contextRef="#ctx0" brushRef="#br3" timeOffset="69413.3256">4138 5728 1465 0,'-12'-32'400'0,"12"32"-335"0,0 0-28 16,0 0-14-16,0 0-11 0,0 0-5 0,0 0-5 16,0 0-2-16,1-20 0 0,-1 20-3 0,33-19-3 15,-10 9-7-15,5 0-9 16,0-2-17-16,5 3-14 0,-3-4-24 0,11 7-24 31,-9-13-55-31,27 19-209 0,-12-10-223 0,-1-3 41 16,9 10 507-16</inkml:trace>
  <inkml:trace contextRef="#ctx0" brushRef="#br3" timeOffset="69866.3777">5151 5217 1706 0,'0'0'65'0,"0"0"-35"0,0 0-8 15,0 0-3-15,0 0-1 0,-2 22-4 16,-1-1 2-16,-3 8-5 0,0 7 5 0,-2 4-11 31,-1 5 4-31,-1-1-10 0,0 2 5 0,2 0-8 0,1-5 2 0,4 0-18 0,1-2-3 0,6 0-27 16,-4-9-27-16,9 10-19 0,-11-21-91 0,25 21-133 31,-8-12-240-31,-4-10 21 0,11 12 484 0</inkml:trace>
  <inkml:trace contextRef="#ctx0" brushRef="#br3" timeOffset="70288.2902">5809 5506 1197 0,'0'0'187'0,"0"0"-139"0,0 0-20 16,0 0-2-16,-1 21 2 0,1-21-3 0,-5 31 4 0,0-10-12 0,4 4 0 31,-3 2-11-31,3 3 1 0,1 3-9 0,0-1 8 16,-1 3 7-16,2-2-27 0,-1 0 27 0,0-2-35 15,4-1-1-15,-5-5-12 0,7 4-30 0,-6-12-19 16,9 8-44-16,-9-25-39 0,15 28-62 0,-15-28-104 16,0 0-86-16,26 18 294 0</inkml:trace>
  <inkml:trace contextRef="#ctx0" brushRef="#br3" timeOffset="70475.8567">5658 5749 1512 0,'0'0'161'0,"-19"0"-71"0,19 0-22 31,0 0-12-31,0 0-20 0,0 0-17 16,0 0-12-16,0 0-12 0,0 0 1 0,0 0 0 15,0 0 0-15,23-1-4 0,1-4-8 0,9-1-13 16,2-6-19-16,10 4-23 0,-4-12-44 0,18 18-102 16,-20-19-229-16,17 6-107 0,6 7 125 0</inkml:trace>
  <inkml:trace contextRef="#ctx0" brushRef="#br3" timeOffset="71053.9143">6842 5509 1236 0,'0'0'106'0,"0"0"-33"0,0 0-11 0,0 0-9 0,0 0-15 32,0 0-17-32,-19 2-11 0,19-2-6 0,0 0 5 15,-19 24 2-15,19-24 8 0,-12 28 4 0,8-7 6 0,-3-1-1 0,2 7 2 0,-1-1-8 32,1 3 2-32,-1-1-8 0,2 3-10 0,1-5 23 0,0 2-27 0,1-4 21 0,2-1-12 0,-1-5-6 15,1-18 1-15,3 28-5 0,-3-28 3 16,0 0-3-16,8 19 2 0,-8-19 0 0,0 0 2 31,0 0 4-31,0 0 2 0,0 0 3 0,0 0 2 16,6-19 0-16,-6 19-3 0,6-30-3 0,-3 9-6 15,2-2-12-15,0-1 21 0,-3 1-20 16,2 0 22-16,-4-1-7 0,1 0-5 0,-1 1 3 16,2 0-4-16,-1 1 1 0,0 0-3 0,3 3 2 15,-1 1-3-15,3 1 1 0,-6 17-2 0,13-23 2 16,-13 23-5-16,0 0 0 0,25-21-4 0,-25 21-3 15,24-2-4-15,-7 4-6 0,0 0-8 0,5 4-15 16,-1-3-13-16,7 7-26 16,-9-11-42-16,18 18-110 0,-37-17-216 0,41 4-99 15,-10 7 163-15</inkml:trace>
  <inkml:trace contextRef="#ctx0" brushRef="#br3" timeOffset="71446.064">7146 5671 1226 0,'0'0'255'0,"-22"11"-168"15,22-11-30-15,-17 17-5 0,17-17-13 0,0 0-15 16,-5 18-12-16,5-18-5 0,0 0-3 0,18 17 2 16,-18-17 5-16,33 6 3 0,-11-9 4 0,3 1-3 15,2-5 0-15,1-1-5 0,-1-3-2 16,0 1-3-16,-3-3 0 0,-1 1-2 0,-2-1 1 15,-3 2 0-15,-18 11 7 0,22-24-1 16,-22 24 6-16,8-22-1 0,-8 22 0 0,-2-20-5 16,2 20-2-16,-11-18-6 0,11 18 1 0,-18-17-2 15,18 17 0-15,-28-11-1 0,28 11-1 0,-34-2 0 16,17 6 0-16,-2 3 0 0,1 4 0 0,0 4 2 16,0 2-3-16,0 4 6 0,0 2-4 15,3 2 5-15,1 0-4 0,3 2 2 0,2-3-4 16,4-1-10-16,2-3 22 0,6-1-24 0,3-3 24 15,4 1-13-15,-10-17-3 0,32 27-1 0,-7-16-8 16,1-6-8-16,9 0-8 0,0-7-19 0,9 4-26 16,-7-13-49-16,19 18-107 0,-23-23-152 15,13 8-191-15,4 7 113 0,-17-18 461 0</inkml:trace>
  <inkml:trace contextRef="#ctx0" brushRef="#br3" timeOffset="71859.0951">7925 5615 1236 0,'0'0'166'15,"-25"-14"-88"-15,25 14-3 0,-28-3 1 16,28 3-14-16,-29 10-15 0,29-10-4 0,-36 18-6 16,19-3-3-16,-2 0-5 0,-1 5 0 0,0 1-4 15,1 4 2-15,-1-1-5 0,0 2-12 0,2 1 16 16,1-2-23-16,2 0 17 0,6-4-18 0,1-4-2 15,8-17 0-15,-4 24 0 0,4-24 0 0,6 17 0 16,-6-17 0-16,17 8 0 0,-17-8 0 16,31-3 0-16,-10-4 0 0,2-5 0 0,1-4 0 15,3-2 0-15,-1-3 0 0,-1 1 0 0,1-3 0 16,-2 2-1-16,-3 1 2 0,-2 0-1 0,-2 2 0 16,-17 18 0-16,25-30 0 0,-25 30 0 15,0 0 0-15,13-19 0 0,-13 19 0 0,0 0 0 16,0 0 0-16,0 0 0 0,0 0 0 15,0 0 0-15,0 0 0 0,0 0 0 0,-1 18 0 16,1-18 0-16,0 28 0 0,1-10-8 0,0 0-18 16,2 0 16-16,0-1-32 0,4 2 12 0,-7-19-23 15,18 35-17-15,-18-35-14 0,24 33-23 0,-24-33-25 16,30 24-41-16,-30-24-31 0,37 10-133 0,-9 1-117 16,-28-11 138-16,53-1 316 0</inkml:trace>
  <inkml:trace contextRef="#ctx0" brushRef="#br3" timeOffset="72095.4891">8404 5643 1115 0,'-19'-19'222'0,"19"19"-96"0,-17-11-26 15,17 11-14-15,-20-2-22 0,20 2-16 0,-25 8-8 16,25-8-3-16,-27 17-3 0,27-17-4 16,-28 27-3-16,16-8-3 0,-3 1-5 15,3 3 2-15,0 3-9 0,1-2-12 0,3 0 19 16,3 0-23-16,1-1 18 0,4-2-9 0,1-2-6 15,3-2 3-15,-4-17-4 0,15 25 2 0,-15-25-2 16,26 17 0-16,-6-13 0 0,3-5-8 0,5-3 0 16,2-7-4-16,6-3-10 0,1-7-12 0,5-2-12 15,-2-6-23-15,8 4-2 0,-5-15-46 16,18 18-147-16,-20-8-305 0,5-11 3 0,4 9 347 16</inkml:trace>
  <inkml:trace contextRef="#ctx0" brushRef="#br3" timeOffset="72303.8778">8981 5107 1270 0,'-29'16'302'0,"7"-11"-226"0,22-5-26 16,-29 29 28-16,15-7-45 0,-3-1 16 15,4 5-17-15,-1 2-13 0,3 2 3 0,3 0-11 16,3 4 2-16,0 0-7 0,2 3 4 0,0 1-6 31,2-2 2-31,1 1-8 0,0-1 6 0,1 0-16 16,0 0 7-16,2-1-8 0,-2-1 1 0,1-1-4 0,-2-3-26 0,3-1 18 0,-4-5-54 0,6 4-1 15,-5-28-41-15,6 42-102 0,-6-42-138 16,0 0-194-16,-10 27 109 0,10-27 445 0</inkml:trace>
  <inkml:trace contextRef="#ctx0" brushRef="#br3" timeOffset="72475.8781">8669 5559 1476 0,'-14'-18'342'0,"14"18"-262"31,0 0-30-31,0 0-14 0,-17-1-14 0,17 1-14 16,0 0-5-16,0 0-4 0,0 0-1 0,0 0 0 15,23 1 0-15,-23-1-4 0,33 0-10 0,-14-2-12 16,6 3-26-16,-5-7-24 0,9 10-29 0,-8-14-32 16,20 18-40-16,-16-12-265 0,13-2-94 0,9 8 118 15</inkml:trace>
  <inkml:trace contextRef="#ctx0" brushRef="#br3" timeOffset="73133.6689">9251 5703 1266 0,'-26'-24'126'0,"26"24"-67"15,0 0-6-15,-19-16-4 0,19 16-7 0,-22-8-9 16,22 8-4-16,-28-5-3 0,11 6 0 0,17-1-3 16,-33 12-1-16,16 1 4 0,-4 1 1 0,3 5 6 15,-4 3-2-15,3 4-12 0,-4 0 22 0,3 4-26 16,-2-1 19-16,3 3-11 0,2-4-14 0,6-3 0 15,1-2-9-15,5-4 2 0,5-2-2 0,0-17 0 16,9 25-1-16,-9-25 1 0,21 17-1 16,-21-17 2-16,36 3 1 0,-14-6 0 0,7-8 0 15,4-6-3-15,5-5 3 0,2-6-5 16,1-2 5-16,0-4-4 0,0-1 6 0,-4-1 5 16,-4 2-20-16,-1 1 17 0,-6 3-20 0,-4 3 9 15,-3 4 6-15,-7 4-4 0,-12 19 5 0,14-27-3 16,-14 27 4-16,0 0 0 0,0 0 0 0,-5-17-1 15,5 17-1-15,0 0-2 0,0 0-1 16,-24 16 2-16,24-16-3 0,-21 33 2 0,12-13-1 16,-1 5 2-16,0 0-3 0,3 3-7 0,1-2 19 15,0 1-23-15,5-2 15 0,-1-2-16 0,5 0-7 16,0-5-2-16,5 2-2 0,-8-20 0 0,20 29-8 16,-20-29-7-16,32 17-14 0,-32-17-22 15,43 1-35-15,-43-1-61 0,54-16-106 16,-27 3-243-16,-3-10 20 0,14 13 411 0</inkml:trace>
  <inkml:trace contextRef="#ctx0" brushRef="#br3" timeOffset="73477.4303">9703 5655 1127 0,'0'0'158'16,"-19"7"-69"-16,19-7-14 0,-20 17 1 0,20-17-15 16,-22 28-5-16,22-28-10 0,-20 35-6 15,9-17 7-15,3 3-37 0,0-4 25 0,3 2-30 16,0-2 9-16,2 0 1 0,3-17-5 0,-3 25 1 15,3-25-6-15,5 17 1 0,-5-17-3 16,0 0 0-16,0 0 3 0,18 11 2 0,-18-11 3 16,19-7 0-16,-19 7 1 0,25-21-3 0,-25 21 1 15,30-34-1-15,-14 14-12 0,0-1 25 0,-3 1-23 16,1-1 20-16,-1-1-8 0,-1 2-6 16,-1 1 0-16,0 2-2 0,-11 17 3 0,16-25-4 15,-16 25 3-15,0 0-4 0,0 0 0 0,0 0 0 16,0 0-1-16,0 0 0 0,0 0 0 0,0 0 1 15,13 17-1-15,-13 3 1 0,0 3-1 0,-1 1-9 16,1 1 18-16,-1 1-18 0,2-2 17 0,2 0-12 16,3-1-8-16,0-5 1 15,-6-18-9-15,19 28-2 0,-19-28-7 0,28 14-4 16,-8-11-10-16,-3-9-14 0,9 2-29 0,-8-19-56 16,18 15-112-16,-20-16-211 0,9-8-90 0,8 9 243 15</inkml:trace>
  <inkml:trace contextRef="#ctx0" brushRef="#br3" timeOffset="73664.9187">10282 5194 978 0,'0'0'266'0,"-12"-24"-95"15,12 24-62-15,-17 15-21 0,7 4-19 0,-8-1-19 16,2 12-1-16,-2 2-15 0,1 5 1 0,0 4-17 16,2 4 3-16,2 2-14 0,2 0 6 15,2 1-13-15,3-5 6 0,3-1-9 0,1 0 6 16,2-3-14-16,2-3-13 0,3-3 11 0,-2-6-35 15,6 1 13-15,-7-10-45 0,10 7-14 16,-12-25-24-16,15 33-60 0,-15-33-65 0,0 0-276 16,0 0 52-16,0 0 384 0</inkml:trace>
  <inkml:trace contextRef="#ctx0" brushRef="#br3" timeOffset="73836.7879">9985 5638 1311 0,'-26'-27'276'0,"26"27"-138"0,0 0-42 0,0 0-26 15,-17-14-21-15,17 14-19 0,0 0-14 16,0 0-8-16,0 0-7 0,0 0-1 0,18 1 0 16,-18-1-6-16,35 0-11 0,-13-2-12 0,5 4-25 15,-4-8-30-15,12 16-84 0,-18-25-162 0,18 13-264 16,1 2 18-16,-7-12 440 0</inkml:trace>
  <inkml:trace contextRef="#ctx0" brushRef="#br3" timeOffset="74446.1746">10843 5558 1659 0,'0'0'74'16,"0"0"-64"-16,-3-19-6 0,3 19 11 0,23-19 12 15,-4 9 2-15,-2-5 0 0,5 4-9 0,1-3-3 16,3 1-7-16,2-1 1 0,0 5-1 15,-2 0 0-15,-2 4-4 0,-6 4-1 16,-1 1-4-16,-17 0 0 0,25 9 2 0,-25-9 2 16,16 19 2-16,-16-19 0 0,6 33 1 0,-11-12-3 15,-2 4 2-15,-7 0-4 0,-3 3 5 0,-6 0-3 16,-3 2 7-16,0 0-4 0,-1 0 5 0,0 1-3 16,3-2-9-16,0-2 6 0,3 1-7 0,1-4 0 15,5 1 0-15,1-5 0 0,6-2 0 16,8-18 0-16,-10 26 0 0,10-26 0 0,6 19 0 15,-6-19 0-15,21 13 0 0,-3-8 0 0,4-4 0 16,6-3 0-16,6-4 0 0,6-3 0 0,0-4-19 16,6 2-46-16,-3-8-51 0,12 18-122 0,-21-14-384 15,8 3 0-15,0 5 258 0</inkml:trace>
  <inkml:trace contextRef="#ctx0" brushRef="#br3" timeOffset="75930.5826">11765 5913 456 0,'0'0'139'0,"0"0"-70"0,0 0-32 0,0 0-11 16,0 0-10-16,0 0-5 0,0 0 14 0,0 0 5 15,0 0 15-15,20-14 4 0,-20 14 8 0,17-1 9 16,-17 1 5-16,17 0 3 0,-17 0 3 0,0 0-8 16,18-2-11-16,-18 2-13 15,0 0-9-15,24 5-8 0,-24-5-2 0,17 2 0 16,-17-2 0-16,19 0 2 0,-19 0-3 0,26-1-2 15,-26 1-5-15,29-1-3 0,-29 1-4 0,34-4-2 16,-15 3 0-16,3-2-1 0,1 2 0 0,3 0-1 16,-2-2-2-16,1 3-2 0,-4 0-1 0,3 2-2 15,-1-1 1-15,1 0 0 0,3 1-1 16,1 0 1-16,2-1-1 0,2-1 1 0,3 0 1 16,3 0 2-16,1-1 0 0,4 1 1 0,1-2-2 15,4 2 0-15,0-1 0 0,2 0 0 0,2 0 0 16,1 1-1-16,-2 0 1 0,0 1-1 0,0 0-2 15,0 2 1-15,1 0-1 0,1 1 0 16,-4 1 1-16,2-2-1 0,1 1 0 0,0 0 0 16,0 0 0-16,0-1 1 0,1 1-1 15,-2-1 1-15,1 0 0 0,2-2-1 0,-1 0-1 16,2 0 0-16,-3-1 1 0,3 0 1 0,1-1 0 16,1-1 0-16,-1-1 0 0,0 1-1 0,0-2 1 15,-3 2 0-15,0-2 0 0,-1 0-1 0,-2 1 0 16,1-1 0-16,-4 2 0 0,2-1 2 0,-5 1-1 15,-2 0 1-15,-2 0-1 0,-2 1-1 0,-4 1 1 16,-3 1-1-16,-3 1 0 0,-4-1 0 16,-2 0 0-16,-3 3-1 0,-2-1 1 0,-17-3 0 15,29 7 1-15,-29-7 0 0,22 8-2 16,-22-8 1-16,0 0-2 0,17 9 3 0,-17-9-1 16,0 0 1-16,0 0 1 0,0 0 0 0,0 0 1 15,0 0 1-15,0 0 5 0,0 0 3 0,0 0 4 16,0 0 3-16,0 0-3 0,0 0-4 15,0 0-7-15,0 0-4 0,-7-18 0 0,7 18-2 16,0 0 3-16,-13-22-2 0,13 22 0 0,0 0 0 16,-20-21 1-16,20 21-2 0,-18-15 3 0,18 15-3 15,-23-16 1-15,23 16 1 0,-32-14 0 0,13 8-1 16,-3 1 1-16,-1-1 0 0,-4 1 3 0,0 2 2 16,-3-3-13-16,-1 1 19 0,1-1-15 0,1-2 26 15,2 2-13-15,0-1 9 16,4-1-9-16,1-1-2 0,3-1 0 0,19 10-1 15,-28-21-3-15,28 21-1 0,-20-21 1 0,20 21-2 16,-13-18 1-16,13 18-1 0,0 0 1 0,0 0-3 16,-6-18 0-16,6 18 0 0,0 0-1 0,0 0 0 15,0 0 2-15,0 0-3 0,21-7 2 0,-21 7-1 16,0 0 0-16,24 3 2 0,-24-3-1 0,23 6 1 16,-23-6 0-16,29 9-1 0,-10-2-1 15,-1 1 2-15,5 0-3 0,4 0 3 0,4-1 0 16,6 1 0-16,3-1 0 0,0 0-1 0,5 0-1 15,-2 1 2-15,3-1-1 0,-2 0 1 16,1 2-2-16,-2-1-13 0,-4 1 26 0,0 2-25 16,-8-1 26-16,-7 4-12 0,-5-1-4 0,-19-13 2 15,16 30-2-15,-17-12 2 0,-6 3-1 16,-8 3 4-16,-4 2-4 0,-8 1 5 0,-6 4-3 16,-5 0 5-16,-3 0-6 0,-3 2 6 0,-1-1-8 15,-2-3 6-15,-2 0-3 0,3-3 7 0,0 0-4 16,2-3 3-16,3-5-6 0,6-4 2 0,8-3-5 15,5-4-1-15,22-7-7 0,-25 5-6 0,25-5-16 16,0 0-16-16,0 0-21 0,-1-22-29 0,19 18-69 16,-14-29-162-16,22 11-233 0,8 3 15 15,-4-14 408-15</inkml:trace>
  <inkml:trace contextRef="#ctx0" brushRef="#br3" timeOffset="77374.7455">15655 5812 1005 0,'19'-26'118'0,"-19"26"-90"15,5-25 9-15,-5 25 1 0,6-16 29 0,-6 16-17 16,0 0 12 0,-2-19-6-16,2 19-5 0,0 0-4 0,0 0-8 15,0 0-11-15,0 0-8 0,0 0-4 0,0 0-3 16,-4 20 0-16,4-20 2 0,-5 25 16 0,5-25-32 15,-4 34 30-15,1-12-31 0,-1 1 9 0,1 3 3 16,-1 3-8-16,2-1 4 0,-1 1-8 0,2-1 8 16,0-4-6-16,0 0 4 0,1-3-3 0,0-3 1 15,0-18-1-15,3 25 6 0,-3-25-3 0,0 0 2 16,0 0-1-16,0 0-2 16,0 0 7-16,0 0 6 0,0 0 1 0,0 0-1 15,12-29-3-15,-8 8-11 0,1-5 1 0,1-2-5 16,1-3 4-16,2-2-7 0,-1-2 8 0,1-1-7 15,-1 3-8-15,1 1 24 0,-2-1-24 0,2 3 24 16,-2-2-8-16,3 3-7 0,-2 0 7 0,3 4-7 16,1 2 3-16,-1 4-6 0,-11 19 0 0,26-28-4 15,-26 28-2-15,27-18-3 0,-27 18 1 16,29-5-2-16,-12 8 0 0,0 1 3 0,0 3-2 16,-17-7 4-16,31 21-1 0,-31-21 5 0,28 29-4 15,-15-12 4-15,0 2-6 0,-3 2 6 0,-1 2-5 16,-2-1 8-16,-3 2-5 0,-1-1 8 0,-3 0 14 15,-3 0-29-15,-3 0 32 0,-2 1-29 0,-4 0 13 16,-3-1 7-16,-2-1-3 0,-1-1 7 16,-3-1-5-16,0-1 4 0,-3-2-6 0,1-1 2 15,-1-3-5-15,-1 0 1 0,1-3-1 0,0 0 0 16,2-4 0-16,1 0 3 0,3-4 1 0,1 1 3 16,0-2 2-16,17-1 3 0,-26 0 1 15,26 0 2-15,0 0-1 0,-19-4-1 0,19 4-1 16,0 0-2-16,0 0 0 0,0 0-2 0,0 0 0 15,0 0-4-15,0 0-3 0,0 0-1 16,-6 21-2-16,3-4 3 0,2 6-3 0,0 5 3 16,-4 2-5-16,3 2 6 0,-4 4-7 0,-1 0 6 15,0 3-10-15,-3-1-10 0,1 1 21 0,-2-3-29 16,0 1 19-16,-3-5-20 0,7 1-20 0,-4-9-15 16,11 5-38-16,0-29-56 0,0 34-112 0,0-34-248 15,0 0 22-15,24 14 329 0</inkml:trace>
  <inkml:trace contextRef="#ctx0" brushRef="#br3" timeOffset="78124.7583">16237 5724 1263 0,'-6'-28'339'0,"6"28"-287"0,0 0-36 15,0 0-4-15,0 0 2 0,4 22 2 0,-4-22 1 16,-1 28 4-16,1-28-5 0,-1 34-16 0,-1-15 30 16,4 3-32-16,-5 1 29 0,1 2-12 15,-1 0-9-15,1 1 5 0,-2-1-6 0,1-1 5 16,-4-1-4-16,3-2 7 0,-1-3-4 16,5-18 6-16,-9 28-5 0,9-28 1 0,0 0-4 15,-5 18-2-15,5-18 0 0,0 0-2 0,0 0 1 16,0 0-3-16,0 0 3 0,9-28-3 0,-3 10 4 15,4-7-5-15,3-4 2 0,3-4-4 0,1 0 5 16,0 0-6-16,-1 0-6 0,1-1 22 0,-3 3-24 16,0 0 24-16,-2 2-10 0,-2 3-7 0,-2 2 4 15,-2 2-5-15,-1 4 4 0,-5 18-4 16,9-27 2-16,-9 27 0 0,0 0 0 0,0 0 1 16,0 0-3-16,0 0-2 0,0 0-1 15,0 0 4-15,18 1-1 0,-18-1 5 0,21 20 1 16,-21-20-1-16,29 21 0 0,-9-10 0 0,2 1-3 15,1-3 3-15,4 0-3 0,-1 0 4 0,3-2-2 16,1-1 0-16,2-2-5 0,1-3-4 16,0 0-3-16,-3-2-3 0,2 1-3 0,-6-2 1 15,-1 0-2-15,-5 0 4 0,-20 2 5 0,26-4 4 16,-26 4 9-16,0 0 9 0,0 0 6 0,0 0 2 16,0 0 1-16,0 0-7 0,-27-10 0 0,10 11 1 15,-2 1 3-15,-2 4 1 0,-5 1 2 0,3 3-1 16,-3 1-4-16,-1 2 1 0,0 3-5 15,0 1-13-15,2 2 23 0,-1 4-25 16,2 0 22-16,2 3-8 0,1-3-10 0,6 0 0 16,2-2 0-16,5-2 0 0,5-3 0 0,3-16 0 15,6 28 0-15,-6-28 0 0,25 22 0 0,-8-13 0 16,6-5 0-16,4-4 0 0,4-3 0 0,2-7 0 16,4-4 0-16,0-5 0 0,-1-2 0 0,1-2 0 15,-4-2 0-15,-4 0 0 0,-3 1 0 0,-4 0 0 16,-6 1 0-16,-4 1 0 0,-5 0 0 15,-2 2 0-15,-4-2 0 0,-3 1 0 0,-4 2 0 16,-3 2 0-16,9 17 0 0,-25-29-6 0,25 29-6 16,-30-17-1-16,30 17-2 0,-25-8-1 0,25 8-2 15,-22 3-5-15,22-3-10 0,0 0-5 16,-20 27-11-16,20-27-1 0,0 28-22 0,0-28-7 16,16 33-36-16,-16-33-35 0,28 32-44 15,-28-32-149-15,25 18-116 0,3 4 98 0,-28-22 361 16</inkml:trace>
  <inkml:trace contextRef="#ctx0" brushRef="#br3" timeOffset="78515.4135">17304 5747 1407 0,'-46'-22'155'0,"46"22"-84"0,-35-2-5 15,35 2-1-15,-36 6-12 0,19 2-14 0,-3 0-8 16,0 1-4-16,1 4-4 0,2 2-19 0,-2 1 23 15,4 3-27-15,2 2 26 0,1 2-7 0,2-3-7 16,4 1 4-16,2-4-10 0,4-17-6 0,2 29 0 16,-2-29 0-16,13 20 0 0,-13-20 0 0,26 11 0 15,-8-10 0-15,3-4 0 0,3-5 0 16,3-8 0-16,2-5 0 0,0-6 0 0,2-3 0 16,0-3 0-16,0-2 0 0,-2-2 0 0,-1-2 0 15,-3 1 0-15,-2-2 0 0,-3 2 0 0,-3 1 0 16,-4-1 0-16,1 1 0 0,-2 0 0 0,-4 3 0 15,-2 4 0-15,-3 5 0 0,-3 8 0 16,0 17 0-16,-5-17 0 0,5 17 0 16,0 0 0-16,0 0 0 0,-22 18 0 0,11 3 0 15,-3 7 0-15,-1 8 0 0,0 4 0 0,1 0 0 16,2 3 0-16,0-2 0 0,2 2 0 0,0-2-8 16,4 0-16-16,1-5-26 0,6 0 7 0,-2-5-38 15,11 4-13-15,-7-12-24 0,19 13-59 0,-22-36-65 16,28 29-286-16,-7-8 41 0,-21-21 293 0</inkml:trace>
  <inkml:trace contextRef="#ctx0" brushRef="#br3" timeOffset="78890.4598">17693 5678 1262 0,'-22'-24'244'0,"22"24"-180"0,-17 0-17 0,17 0 4 16,0 0 0-16,-20 19-12 0,20-19-6 15,-16 26 0-15,16-26-7 0,-15 36 4 0,9-17-8 16,2 3-13-16,1-1 25 0,-1 3-27 0,2-3 21 16,0 4-11-16,2-4-8 0,4 1 1 0,0-4-6 15,-4-18 1-15,11 29-4 0,-11-29 1 0,17 16-1 16,-17-16 1-16,24 6 0 0,-24-6 3 16,33-5 1-16,-12-1-3 0,0-6-3 15,3-1 0-15,-3-5 0 0,1-2 0 0,-2 0 0 16,-2-3 0-16,-1 0 0 0,-1 0 0 0,-2 0 0 15,1 0 0-15,-2 1 0 0,0 2 0 0,-1 0 0 16,-2 2 0-16,-2 1 0 0,-8 17 0 0,13-26 0 16,-13 26 0-16,9-17-6 0,-9 17 0 0,0 0 1 15,0 0-2-15,0 0-1 0,0 0-2 0,-4 21-3 16,4-21 6-16,-11 34-3 0,4-14 5 16,1 1-12-16,-1 0-20 0,4 1 10 0,-2-5-42 15,9 6 0-15,-4-23-32 0,6 37-24 0,-6-37-37 16,17 30-60-16,-17-30-138 0,17 15-120 0,6 3 180 15,-23-18 300-15</inkml:trace>
  <inkml:trace contextRef="#ctx0" brushRef="#br3" timeOffset="79156.0811">18298 5690 1485 0,'-24'-14'123'0,"24"14"-70"0,-20-14 3 0,20 14 0 16,-21-2-10-16,21 2-12 0,-21 2-6 0,21-2-8 15,-20 10-2-15,20-10-5 0,-17 23-4 0,8-6 3 16,-1 2-3-16,2 2-12 0,1 2 19 16,-1 0-23-16,5-2 19 0,-1 1-9 15,5-2-1-15,3-2-2 0,-4-18-2 0,13 30 2 16,-13-30-5-16,22 21 5 0,-22-21-5 0,35 6-4 16,-11-10-4-16,1-6-7 0,6-2-3 0,0-7-9 15,11-1-7-15,-4-6-12 0,10 2-20 0,-10-15-35 16,17 15-102-16,-20-23-96 0,7 12-228 0,2 6 40 15,-15-14 420-15</inkml:trace>
  <inkml:trace contextRef="#ctx0" brushRef="#br3" timeOffset="79312.3659">18752 5309 1618 0,'-17'26'77'0,"-5"-3"-32"0,5 8 1 15,-1-1-12-15,4 6 2 0,-1 1-13 0,3 0 5 16,1 1-9-16,4-2-1 0,2-1-16 15,1 1-4-15,4-2-6 0,3-4-17 0,3 1 8 16,-2-8-61-16,9 4 7 0,-11-10-35 0,15 15-91 16,-18-13-346-16,8-1-13 0,-1 3 214 0</inkml:trace>
  <inkml:trace contextRef="#ctx0" brushRef="#br3" timeOffset="79499.9207">18548 5670 1893 0,'-22'-14'101'16,"22"14"-70"-16,0 0-18 0,0 0-6 0,0 0-5 15,0 0-2-15,0 0 0 0,27-7 0 0,-10 3 0 16,4 1 0-16,3-2 0 0,0 0-8 16,4 3-22-16,-1-4-21 0,6 4-27 0,-3-6-16 15,16 15-67-15,-16-17-308 0,17 9-102 0,-1 2 3 16</inkml:trace>
  <inkml:trace contextRef="#ctx0" brushRef="#br3" timeOffset="80046.8354">19396 5313 1188 0,'5'-17'178'0,"-5"17"-125"15,-8-22-9-15,8 22 7 0,0 0 16 0,-6-23 7 16,6 23-1-16,0 0-13 0,0 0-20 0,0 0-23 16,0 0-9-16,-7 24-6 0,2-3 7 15,-5 8 0-15,1 8 9 0,-2 4-10 0,0 3 5 16,1 1-14-16,0-3 5 0,3 0-17 0,1-4-1 15,6-1-25-15,0-6-12 0,10 4-36 0,-7-15-34 16,20 17-87-16,-17-21-206 0,16 4-110 0,6 4 81 16,-9-22 443-16</inkml:trace>
  <inkml:trace contextRef="#ctx0" brushRef="#br3" timeOffset="80468.6831">20320 5408 1354 0,'0'0'67'0,"0"0"-33"0,-18-3-6 0,18 3-2 16,-9 17 2-16,9-17-6 0,-12 31 4 0,4-13-2 15,3 9 7-15,-3-2-6 16,4 3 3-16,-3 0-11 0,4 2 1 0,-2-1-12 16,1 1 3-16,2-1-10 0,1-1 4 0,1-2 10 15,0-3-34-15,1 0 19 0,0-4-39 0,5 4-6 16,-6-23-26-16,14 35-76 0,-14-35-76 0,0 0-259 16,23 19 0-16,-23-19 253 0</inkml:trace>
  <inkml:trace contextRef="#ctx0" brushRef="#br3" timeOffset="80663.7794">20157 5631 1360 0,'-19'14'421'0,"19"-14"-371"16,0 0-20-16,0 0-14 0,0 0-4 0,0 0-10 16,0 0-4-16,0 0 3 0,0 0-1 15,29 2 1-15,-5-5 1 16,9 0-5-16,5-5-13 0,5 3-19 0,-2-5-29 15,10 10-46-15,-12-15-60 0,20 22-111 0,-9-12-270 16,1-1 59-16,9 12 322 0</inkml:trace>
  <inkml:trace contextRef="#ctx0" brushRef="#br3" timeOffset="81469.6882">21062 5610 1256 0,'6'-18'130'0,"-6"18"-75"16,-5-17-10-16,5 17 16 0,0 0 3 0,0 0-4 15,0 0-8-15,-8-17-9 0,8 17-10 0,0 0-10 16,0 0-5-16,0 0-4 0,-16 27 4 15,16-27 1-15,-15 34 4 0,7-11-9 16,2 1 2-16,-3 3-6 0,4 0 1 0,-3 1 10 16,2 1-26-16,-2-1 21 0,3 0-23 0,-1-4 10 15,3-2 5-15,1-5-7 0,-1 0 3 0,3-17-4 16,1 21 1-16,-1-21-1 0,0 0 2 0,0 0-2 16,0 0 1-16,0 0 0 0,0 0 1 0,0 0 0 15,17-17-1-15,-7-1 2 0,2-6-4 16,1-4 4-16,2-3-6 0,-1-1-7 0,1 0 21 15,0-1-20-15,-2 2 20 0,-1-2-9 0,-2 2-7 16,0 0 2-16,-1 1-5 0,1 1 4 0,0 1-5 16,0 2 7-16,-1 1-5 0,0 6 5 0,-9 19-1 15,16-24 2-15,-16 24-4 0,0 0 1 16,18-9-3-16,-18 9 0 0,0 0 3 0,17 13 0 16,-17-13 3-16,15 19-5 15,-15-19 0-15,15 27 0 0,-15-27-2 0,12 30 0 16,-12-30 3-16,10 30-3 0,-10-30 6 0,4 31-2 15,-4-31 3-15,-4 33-1 0,1-16 3 16,-2 1-3-16,-3 0 4 0,0-1-3 0,-2 0 1 16,10-17-3-16,-21 29 3 0,21-29-1 0,-24 24 2 15,24-24-2-15,-27 20 3 0,27-20-2 0,-28 14 1 16,28-14 0-16,-28 10-14 0,28-10 16 16,-32 10-9-16,13-7 29 0,1 4-13 0,0 0 13 15,0 1-19-15,-1 3 0 0,0 2 0 0,-1 3-3 16,0 2 5-16,0 5-5 0,1 2 5 0,1 3-6 15,1 2 4-15,0 3-7 0,3 0 6 0,3-1-7 16,3 1 7-16,3-1-9 0,1-3-1 0,4 0-13 16,1-5-4-16,6 0-23 0,-1-6-6 15,9 3-32-15,-15-21-29 0,38 29-72 16,-38-29-110-16,34 0-217 0,-5 4 10 0,-10-14 398 16</inkml:trace>
  <inkml:trace contextRef="#ctx0" brushRef="#br3" timeOffset="82193.4477">21462 5563 1537 0,'0'0'131'0,"0"0"-100"0,0 0-9 15,-23 6 9-15,23-6 3 0,-15 20-3 0,15-20-3 16,-18 30-7-16,9-12 0 0,-1 0-7 15,0 3 2-15,1 0-8 0,0 1 3 0,0 0-4 16,-1 0-13-16,1-2 24 0,0 1-26 0,1-3 26 16,0 0-11-16,8-18-2 0,-14 29 2 0,14-29-5 15,-9 19 2-15,9-19-3 0,0 0 1 0,0 0-1 16,0 0-4-16,0 0 2 0,0 0 0 0,0 0 2 16,15-20 3-16,-3 3-1 0,2-5-3 15,5-2-10-15,0-1 20 0,2-2-21 16,-2 2 21-16,0-2-12 0,-2 0-5 0,0 3 2 15,-2 0-1-15,-1 2 5 0,-3 3-1 0,-2 1 3 16,-9 18-3-16,15-29 2 0,-15 29-2 0,11-21 3 0,-11 21-2 16,0 0 1-16,0 0-2 0,0 0 0 15,0 0 0-15,22-10 0 0,-22 10 2 0,17 9 1 16,-17-9 0-16,19 13-1 0,-19-13 0 0,25 17-1 16,-25-17 1-16,34 15-1 0,-15-8 1 15,3-1 0-15,0 0 1 0,1-1-4 0,-1-1 5 16,-1 0-8-16,-1 0 1 0,0 0-1 0,-20-4-2 15,28 3 2-15,-28-3 2 0,0 0 3 0,17 3 2 16,-17-3 4-16,0 0 2 0,0 0 1 0,0 0-2 16,0 0 0-16,-25-5 2 0,25 5 2 0,-27 0 4 15,9 1 0-15,1 3-6 0,-1 0 0 16,0 1-2-16,-3 4 0 0,1 0 2 0,-1 4-2 16,-1 2-6-16,3 2 0 0,-1 3 0 15,2 0 0-15,2 1 0 0,2 0 0 0,3 2 0 16,3-2 0-16,5 1 0 0,4-4 0 0,-1-18 0 15,14 30 0-15,-14-30 0 0,25 22 0 0,-25-22 0 16,34 11 0-16,-14-10 0 0,2-3 0 0,4-6 0 16,-1-1 0-16,3-6 0 0,-1-3 0 15,-1-3 0-15,-3-2 0 0,-4 0 0 0,-2-1 0 16,-1 1 0-16,-4-1 0 0,0 0 0 0,-3 1 0 16,-3 1 0-16,-2 0 0 0,-3 2 0 0,-2 1 0 15,-3 0 0-15,4 19 0 0,-12-29 0 0,12 29-15 16,-16-21-5-16,16 21-3 0,0 0-3 15,-17-13-3-15,17 13-8 0,0 0-16 0,0 0-22 16,-5 23-20-16,5-23-23 0,10 29-38 16,-10-29-45-16,18 25-170 0,-3-7-109 0,-15-18 133 15,29 34 347-15</inkml:trace>
  <inkml:trace contextRef="#ctx0" brushRef="#br3" timeOffset="82584.0342">22239 5567 1578 0,'-38'-11'130'0,"38"11"-54"16,-34-1-13-16,34 1-8 0,-34 4-12 15,17 3-9-15,-1-1-8 0,1 3-4 0,17-9-4 16,-29 23-16-16,29-23-2 0,-23 32 0 0,13-14 0 16,3 0 0-16,1 0 0 0,2-1 0 0,4-17 0 15,1 30 0-15,-1-30 0 0,10 21 0 16,-10-21 0-16,19 13 0 0,-19-13 0 0,27 4 0 15,-27-4 0-15,33-11 0 0,-14 0 0 0,3-4 0 16,1-6 0-16,0-2 0 0,3-4 0 0,-2-2 0 16,1-1 0-16,-3 0 0 0,-2-1 0 0,-2 0 0 15,-1 1 0-15,0-2 0 0,-2 1 0 0,0 2 0 16,-3 2 0-16,-2 4 0 0,-3 5 0 16,-7 18 0-16,6-18 0 0,-6 18 0 15,0 0 0-15,0 0 0 0,0 0 0 0,0 0 0 16,-13 27 0-16,2-8 0 0,-2 7 0 0,-1 4 0 15,-1 2 0-15,1 1 0 0,0 2 0 0,2-4 0 16,5 3 0-16,-2-5 0 0,8 1-43 0,-1-4-8 16,5 2-32-16,-3-28-23 0,14 43-50 0,-14-43-104 15,20 22-302-15,-20-22 38 0,25 19 263 16</inkml:trace>
  <inkml:trace contextRef="#ctx0" brushRef="#br3" timeOffset="82974.6673">22587 5530 1394 0,'-38'3'157'0,"38"-3"-85"0,-18 18-11 16,18-18-2-16,-21 28-10 0,11-10-5 0,-2 0-8 16,5 4-2-16,-1-2-8 0,3 2-5 0,0-2-8 15,2-1 0-15,3 0-9 0,0-19-11 0,6 30 8 16,-6-30-9-16,14 20 23 0,-14-20-11 0,19 11 13 15,-19-11-12-15,31 1 2 0,-13-6-1 16,4-2-12-16,0-3 22 0,1-6-20 0,1 0 20 16,0-5-14-16,1 0-2 0,-2 0 0 15,-2-1 0-15,-1 0 0 0,-2 3 0 0,1-2 0 16,-2 3 0-16,-17 18 0 0,26-31 0 0,-26 31 0 16,18-27 0-16,-18 27 0 0,7-17 0 0,-7 17 0 15,0 0 0-15,0 0 0 0,0 0 0 0,0 0 0 16,0 0 0-16,-17 27 0 0,7-10 0 15,-3 2 0-15,1 3 0 0,1-1 0 0,0 0 0 16,2 1-15-16,1-2-5 0,4 1-12 0,0-4-3 16,4 1-15-16,0-18 2 0,9 27-14 0,-9-27-4 15,22 20-3-15,-22-20-53 0,37 12-54 0,-37-12-124 16,32-11-222-16,-3 14 46 0,-29-3 423 0</inkml:trace>
  <inkml:trace contextRef="#ctx0" brushRef="#br3" timeOffset="83193.4414">23088 5555 1563 0,'-38'-12'139'0,"38"12"-76"0,-27 3-15 0,27-3-5 15,-28 15-2-15,28-15-8 0,-30 24-4 0,30-24-3 16,-23 31-8-16,13-13-2 0,3 2-7 16,2-1-2-16,1-1-5 0,4 0 2 0,3-1-5 15,-3-17 2-15,12 31-5 0,-12-31-11 0,21 19 7 16,-21-19-14-16,31 8 8 0,-14-9-5 0,9-1-24 15,-2-7 12-15,5 0-14 0,2-7 3 16,6 0-21-16,-4-12-28 0,12 8-6 0,-9-15-43 16,16 13-63-16,-19-15-128 0,3 1-146 0,7 11 82 15,-21-19 395-15</inkml:trace>
  <inkml:trace contextRef="#ctx0" brushRef="#br3" timeOffset="83380.9306">23568 5117 1330 0,'-42'12'189'0,"30"12"-105"0,-10-7 11 15,7 13-42-15,-7-2-6 0,5 7-3 0,-4 0-14 16,6 4 5-16,-2 0-12 0,2 2 1 0,2-1-14 16,0 0 1-16,4-1-18 15,1-1 6-15,4-3-9 0,1-3 2 0,4-2-23 16,-1-6 1-16,5 1-17 0,-2-7-10 0,8 8-62 16,-11-26-83-16,14 28-64 0,-14-28-288 0,0 0 69 15,20 19 328-15</inkml:trace>
  <inkml:trace contextRef="#ctx0" brushRef="#br3" timeOffset="83552.8251">23313 5460 1804 0,'-29'-11'195'0,"29"11"-147"0,0 0-48 0,-17-3 0 16,17 3 0-16,0 0 0 0,0 0 0 15,0 0 0-15,0 0 0 0,23-12 0 0,-6 8 0 16,5-3 0-16,4 3 0 0,-1-3-33 15,6 5-43-15,-9-13-61 0,21 23-176 0,-15-17-301 16,1 6 25-16,3 5 305 0</inkml:trace>
  <inkml:trace contextRef="#ctx0" brushRef="#br3" timeOffset="84037.2292">23801 5307 1490 0,'18'-5'115'0,"-18"5"-64"0,28-22-14 15,-10 10-2-15,8 4-8 0,-2-3-6 16,4 3-6-16,-1 0 0 0,1 4-2 0,0 1 0 16,-1 3-2-16,-2 2-4 0,-3 2-1 0,-5 3-4 15,-17-7 5-15,24 19-2 0,-24-19 7 0,9 29-1 16,-12-10 2-16,-7 2-7 0,-3 3 4 0,-10 2-5 15,-7 3 10-15,-7 1 3 0,-2 3 11 0,-6-1-2 16,3 1 4-16,-2-3-31 0,0 2 0 0,1-3 0 16,5 0 0-16,2-3 0 0,8 0 0 15,5-6 0-15,7-3 0 0,16-17 0 0,-13 23 0 16,13-23 0-16,7 18 0 0,-7-18 0 0,28 15 0 16,-5-10 0-16,4-4 0 0,10-2 0 0,2-5 0 15,5 2 0-15,3-4-29 0,1 3-32 16,-3-6-6-16,10 8-66 0,-20-18-96 0,13 15-358 15,-7-3-10-15,-8-2 254 0</inkml:trace>
  <inkml:trace contextRef="#ctx0" brushRef="#br3" timeOffset="84505.9787">24370 5469 1308 0,'-23'-20'270'15,"23"20"-184"-15,0 0-34 0,0 0-19 0,0 0-11 16,0 0-8-16,0 0-8 0,0 0 0 0,-19 14 0 16,19-14 5-16,-17 26 1 0,8-8 6 0,-2 1-5 15,1 1-2-15,-1 3-7 0,2 0 0 16,0 1-8-16,1 1 0 0,2-1-17 0,0-5-7 16,6 4-30-16,0-23-18 0,4 40-35 15,-4-40-93-15,11 24-201 0,-11-24-118 0,0 0 82 16</inkml:trace>
  <inkml:trace contextRef="#ctx0" brushRef="#br3" timeOffset="84693.4789">24261 5598 1710 0,'-21'-9'102'0,"21"9"-38"16,-25-7-13-16,25 7-9 0,0 0-8 0,0 0-11 15,0 0-10-15,0 0-10 0,0 0-3 0,0 0-3 16,0 0-3-16,0 0-2 0,25-3-13 0,-6 2-15 15,9 3-27-15,-4-6-38 16,15 17-90-16,-18-18-247 0,15 12-142 0,-3 3 23 16,-12-13 520-16</inkml:trace>
  <inkml:trace contextRef="#ctx0" brushRef="#br3" timeOffset="84865.3513">24417 5856 1508 0,'-21'3'315'0,"21"-3"-292"0,0 0-20 0,0 0-1 15,0 0-2-15,-8-21 5 0,8 21-5 16,17-16-1-16,-17 16-9 0,34-18-16 0,-12 4-17 16,10 12-82-16,-15-20-120 0,10 16-330 0,1 1 5 15,-8-4 310-15</inkml:trace>
  <inkml:trace contextRef="#ctx0" brushRef="#br3" timeOffset="85037.2679">24674 5793 1620 0,'0'0'267'0,"-22"5"-215"0,22-5-19 0,0 0-14 15,0 0-6-15,0 0-22 0,0 0 6 0,0 0-17 16,0 0 16-16,10-21-22 0,-10 21-7 0,38-16-57 15,-19-4-87-15,21 9-336 0,-13 1-101 0,-1 2 100 16</inkml:trace>
  <inkml:trace contextRef="#ctx0" brushRef="#br3" timeOffset="85196.6422">25051 5828 1759 0,'-33'-4'280'0,"33"4"-272"15,-31 0-8-15,31 0 0 0,-17-6 0 0,17 6 0 16,0 0 0-16,-21-18 0 0,21 18 0 0,0 0 0 16,-7-20 0-16,7 20 0 0,0 0 0 15,9-26 0-15,-9 26-84 0,5-22-144 0,-5 22-415 16,0 0-14-16,0 0 223 0</inkml:trace>
  <inkml:trace contextRef="#ctx0" brushRef="#br3" timeOffset="89790.4089">7737 4747 813 0,'0'0'232'0,"0"0"-79"16,0 0-91-16,0 0-16 0,0 0-9 0,0 0-8 15,0 0-8-15,0 0-9 0,0 0-7 0,0 0-3 16,0 0 2-16,0 0 1 0,0 0 5 0,18 20 3 16,-18-20 2-16,27 10 0 0,-10-4 8 15,-17-6-1-15,35 7-1 0,-18-7 1 0,5 0-7 16,-3-2-3-16,3 1-2 0,-2-4-3 0,-1 0-3 16,-2-2 0-16,0 0-2 0,-17 7 1 0,28-16-1 15,-28 16 1-15,22-20-2 0,-22 20 3 16,16-21-3-16,-16 21 2 0,11-25-2 0,-11 25 3 15,4-23-3-15,-4 23 4 0,-5-16-2 16,5 16 2-16,-17-14-2 0,17 14 2 0,-27-7-1 16,9 8-1-16,-3 2 1 0,-2 1-1 0,0 5 2 15,-4 2 1-15,1 3 6 0,0 3 1 0,0 3 8 16,-1-1-3-16,4 3 6 0,1-3-9 0,7 0 1 16,1-2-10-16,14-17-1 0,-10 31-7 0,10-31 2 15,7 29-3-15,-7-29 2 0,19 29-3 0,-19-29 2 16,37 26-5-16,-12-16-1 0,7 1-13 15,-1-6-6-15,11 2-16 0,-3-6-21 0,10 8-34 16,-11-18-72-16,20 20-83 0,-19-17-127 16,5-3-110-16,13 14 249 0</inkml:trace>
  <inkml:trace contextRef="#ctx0" brushRef="#br3" timeOffset="90200.5187">8665 4696 1163 0,'-10'22'158'16,"-19"-9"-97"-16,7 8-7 0,-6-6-5 0,7 8 2 15,-4-6-17-15,3 4-6 0,-3-3-12 16,4 3 0-16,-1-3-8 0,1 0 0 16,2-2-6-16,1-2 2 0,18-14-5 0,-26 23 3 15,26-23-5-15,-20 19 1 0,20-19-13 0,0 0-10 16,0 0-21-16,0 0-16 0,0 0-22 0,0 0-11 15,0 0 17-15,0 0 18 0,0 0 32 0,0 0 18 16,6-26 4-16,-6 26-2 0,13-30 4 0,-7 13 0 16,0 0 6-16,0-1-2 0,-1 1 5 0,-1-2-2 15,0 0 12-15,-4 19 5 0,9-34 15 16,-9 34 7-16,7-26 7 0,-7 26-3 0,0 0-2 16,0 0-7-16,11-17-7 0,-11 17 1 0,0 0 3 15,0 0 3-15,0 0-3 0,17 29-6 16,-17-29-16-16,15 32-3 0,-7-11-10 0,1-1 4 15,1 2-5-15,1-1 3 0,2-2-13 0,-13-19-4 16,35 33-21-16,-16-24-17 0,13 6-23 16,-5-13-27-16,16 12-61 0,-11-20-68 0,14-5-224 15,9 13 3-15,-17-20 427 0</inkml:trace>
  <inkml:trace contextRef="#ctx0" brushRef="#br3" timeOffset="90602.0022">9203 4729 1466 0,'-28'-6'64'0,"8"4"-23"0,-5-2 6 15,6 6 3-15,-5-3-9 0,3 4-6 0,-5 0-7 16,3 4-2-16,-2 0-4 0,2 4-1 0,-2 1-3 16,1 3 1-16,0 1-3 0,3 2 2 0,-1 1-6 15,4 2 1-15,3 0-7 0,3-1 1 0,5-1-5 16,1-1 2-16,6-18-4 0,-3 32 1 15,3-32-3-15,12 27 3 0,-12-27-5 0,25 21 3 16,-25-21-1-16,36 10-1 0,-11-10 2 0,3-4 0 16,4-6 0-16,0-4 0 0,3-5 0 0,-1-4-5 15,0-3 3-15,0 1-5 0,-3-1 4 0,-3-1-1 16,-4 1 5-16,-2 2-4 0,-4 1 7 0,-2 2-6 16,-16 21 5-16,15-29 0 15,-15 29 1-15,2-18 0 0,-2 18 3 0,0 0-2 16,0 0 0-16,0 0-2 0,-21-9-3 0,21 9-1 15,0 0-3-15,-20 18 1 0,20-18-1 0,-16 29 4 16,10-11-8-16,1 2-2 0,1 2-10 0,1-1-4 16,3 3-13-16,-1-6-7 0,7 6-24 0,-6-24-20 15,15 35-41-15,-15-35-47 16,26 27-76-16,-26-27-152 0,19 12-55 16,9 4 274-16</inkml:trace>
  <inkml:trace contextRef="#ctx0" brushRef="#br3" timeOffset="91134.1687">9593 4691 1083 0,'0'0'153'0,"-19"0"-51"16,19 0-15-16,-19 10-20 0,19-10-18 0,-22 20-8 16,22-20-13-16,-23 35-4 0,9-14-6 0,5 3 5 15,-2-2-7-15,1 1 8 0,-1-1-9 0,3 1 2 16,-1-2-7-16,3 1 7 0,0-4-5 0,2 1 0 15,4-19-2-15,-6 26-3 0,6-26-7 0,0 0 2 16,5 19-4-16,-5-19 2 0,0 0 0 16,0 0 1-16,23-3 2 0,-23 3-2 15,22-20 2-15,-22 20-3 0,29-33 3 0,-13 12-4 16,-1-2 5-16,-1 1-4 0,0-1 4 0,-3-1-5 16,0 2 4-16,-3 1-5 0,-1 1 4 0,1 2-2 15,-8 18 2-15,8-26-2 0,-8 26 2 0,0 0-1 16,4-19 2-16,-4 19-1 0,0 0 0 0,0 0-1 15,0 0-2-15,0 0-1 0,0 0 0 16,2 19 2-16,-2-19-2 0,4 24 4 0,-4-24-3 16,4 29 2-16,-4-29-1 0,6 30 2 0,-6-30-3 15,8 28 4-15,-8-28-5 0,11 23 4 0,-11-23-3 16,0 0 2-16,23 20-1 0,-23-20 0 16,22 5 0-16,-22-5 0 0,26-6 0 0,-26 6-1 15,30-18 2-15,-12 3-3 0,2 0 4 0,0-3-3 16,0-2 4-16,-1-2-5 0,1 2 4 15,-2-2-4-15,-1 3 5 0,-1 1-5 0,0 0 4 16,-3 1-4-16,-13 17 3 0,17-23-1 0,-17 23 2 16,0 0 1-16,0 0 0 0,0 0 0 0,0 0-4 15,0 0-5-15,0 0-6 0,0 0-2 0,-6 25-3 16,6-25 3-16,-10 35-7 0,3-17 1 0,2 3-10 16,-2-2-4-16,6 5-22 0,1-24-21 15,-3 43-41-15,3-43-46 0,3 37-57 0,-3-37-57 16,0 0-158-16,20 39 96 0,-20-39 340 15</inkml:trace>
  <inkml:trace contextRef="#ctx0" brushRef="#br3" timeOffset="91716.1351">10210 4707 1255 0,'-19'0'109'0,"19"0"-37"0,-24 19-12 15,24-19-9-15,-22 32-22 0,12-11 0 16,-2-1-6-16,6 3 4 0,-3-4-5 0,6 3-7 16,-2-2-8-16,2 1 4 0,1-2-2 0,2 1 3 15,0-3-8-15,0-17 0 0,2 30-4 16,-2-30 3-16,4 20-2 0,-4-20 1 0,0 0-2 16,0 0 0-16,0 0 0 0,0 0 0 0,0 0 0 15,0 0 0-15,0 0 3 0,0 0-2 0,21-17 2 16,-14 1-3-16,1-4 3 0,1 1-4 0,-1-3 4 15,1-1-4-15,-1-1 5 0,1-1-7 0,1-1 6 16,-2 0-7-16,1 0 6 0,0 0-5 16,1 0 4-16,0 1-4 0,0 2 6 0,-1 2-4 15,-9 21 3-15,16-29-3 0,-16 29 1 16,0 0-1-16,21-18 1 0,-21 18-1 0,0 0 0 16,20 1 0-16,-20-1-1 0,18 9 1 0,-18-9-5 15,18 12-3-15,-18-12-5 0,19 16-2 0,-19-16-2 16,20 18 3-16,-20-18-2 0,15 21 4 0,-15-21-1 15,10 26 5-15,-10-26-5 0,5 25 1 16,-5-25-6-16,-4 26 4 0,4-26 1 0,-11 26 10 16,11-26 3-16,-18 29 2 0,18-29 0 0,-25 27 2 15,25-27-2-15,-31 23 3 0,31-23-3 0,-31 22 3 16,31-22 0-16,-31 20 6 0,14-13 2 0,17-7 5 16,-34 16 3-16,17-9 3 0,0-1-1 0,17-6-2 15,-33 17-8-15,33-17-3 0,-33 26-6 16,16-9 3-16,0 3-3 0,-1 2 7 15,0 5-5-15,0 2 5 0,-2 2 15 0,3 3-30 16,0-1 26-16,4-3-29 0,2 0 4 0,2-2 5 16,4-4-16-16,3-2 1 0,4-4-13 0,-2-18-12 15,15 23-19-15,-15-23-25 0,33 10-102 0,-33-10-61 16,35-26-283-16,-4 19 34 0,-14-23 418 0</inkml:trace>
  <inkml:trace contextRef="#ctx0" brushRef="#br3" timeOffset="91950.4818">10640 4465 1308 0,'0'0'351'16,"-20"-5"-309"-16,20 5-14 0,-18 16 7 0,18-16 4 15,-22 29-16-15,7-11 24 0,1 6-31 0,-1 2 19 16,2 1-15-16,-1 2-17 0,2 3 2 0,1-3-7 15,2 2 4-15,1 0-4 0,2-1 3 0,0 0-9 16,1-1-2-16,0 0-13 0,1-3-5 0,2 0-23 16,-2-8-11-16,7 9-44 0,-3-27-120 15,3 36-138-15,3-18-212 0,-6-18 80 0,12 29 496 16</inkml:trace>
  <inkml:trace contextRef="#ctx0" brushRef="#br3" timeOffset="92309.9042">10635 4807 1499 0,'0'0'53'16,"0"0"-35"-16,0 0 3 0,0 0 5 0,0 0-1 16,0 0-2-16,16 20 0 0,-16-20-1 15,21 0-5-15,-21 0-3 0,35-6-5 0,-16-2-3 16,3 0-2-16,1-2-1 0,1-1-4 0,3-2 2 15,-1 0-2-15,-2-3 3 0,-2 1-4 16,-22 15 4-16,28-25-1 0,-28 25 3 0,12-19 8 16,-12 19 8-16,-1-17 2 0,1 17 2 0,0 0-6 15,-22-15-5-15,22 15-1 0,-28 3-2 0,10 4 2 16,-4 1-1-16,0 7 4 0,-5 1-1 0,4 2 5 16,0 2-6-16,2 3 4 0,4-1-9 0,4 2 2 15,3-2-6-15,3 0 1 0,3-2-7 16,4 0 3-16,1-1-2 0,4-2 1 0,-5-17-1 15,17 29 1-15,-17-29-5 0,29 22-2 0,-8-14-9 16,3-4-7-16,7-1-18 0,-1-6-18 16,10 4-42-16,-10-15-57 0,23 21-112 0,-9-16-336 15,2-4 58-15,9 11 358 0</inkml:trace>
  <inkml:trace contextRef="#ctx0" brushRef="#br3" timeOffset="92450.4948">11448 4857 1880 0,'0'0'65'0,"-29"0"-38"16,29 0-10-16,-28-3-14 0,28 3-11 0,-23-3-12 16,23 3-18-16,0 0-29 0,-27-15-55 0,27 15-176 15,0 0-322-15,0 0 27 0,0 0 368 0</inkml:trace>
  <inkml:trace contextRef="#ctx0" brushRef="#br0" timeOffset="263960.1795">11730 4992 1120 0,'-20'-8'57'0,"20"8"-65"15,0 0-3-15,0 0 7 0,0 0 7 0,-1-17 7 16,1 17 6-16,0 0 4 0,0 0-1 0,0 0-4 16,0 0 1-16,0 0 10 0,0 0 11 0,3 17 1 15,-3-17-7-15,8 29-2 0,-5-9-11 0,2 5 7 31,-5-1-8-31,2 4 3 0,-2 1 15 0,2 4-33 16,-2 1 30-16,0 6-30 0,-2-2 3 0,2 3 9 16,0 0-11-16,0 1 11 0,-1-1-11 0,1 1 7 15,0-6-10-15,1-5 7 0,2-2-9 0,-1-6 5 16,3-2-6-16,-5-21 3 0,8 24-2 0,-8-24 2 16,0 0 1-16,0 0 0 0,0 0 12 15,19 8 9-15,-19-8 8 0,0 0 5 0,5-24-7 0,-5 24-11 16,7-37-5-16,-2 10-10 0,1-1 4 15,0-2-7-15,1-4 4 0,3 0-5 0,0-1 6 16,0 1-7-16,1 1 8 0,1 0-8 0,2 2 6 16,3 0-7-16,3 5 5 0,-2 3-5 0,4 1-16 15,-1 5 32-15,-1 5-30 0,2 2 29 0,-2 8-12 16,-2 2-1-16,-1 6-2 0,-17-6-11 0,28 24 32 16,-18-7-34-16,1 2 29 0,-7 4-17 0,0 5-6 15,-5 2 7-15,-4 3-3 0,-5 2 9 0,-2 1-6 16,-4 2 10-16,-6 1-7 0,-2-2 11 0,-6-2 0 15,-1-1 11-15,-4-4 0 0,1-2 3 0,-3-4-10 16,3-3 0-16,0-5-11 0,4-3 0 16,1-4-6-16,3-1 1 0,3-5-9 0,1-1-9 15,5-1-20-15,1-7-24 0,16 6-51 0,-20-14-49 16,20 14-74-16,0 0-138 0,13-32-94 0,9 26 120 16,-12-20 350-16</inkml:trace>
  <inkml:trace contextRef="#ctx0" brushRef="#br0" timeOffset="264319.5656">12166 5540 913 0,'0'0'53'0,"0"0"-11"0,0 0 19 15,0 0 19-15,23-25 8 0,-6 20-11 0,-17 5-19 16,34-19-18-16,-15 6-7 0,7 1-8 0,0-3-3 15,4 0-9-15,2-2 1 0,3 0-6 0,-1-1 3 16,1 1-5-16,-2-2 2 0,-3 1-4 0,-3 0 5 16,-5 1-3-16,-5 0 4 0,-17 17-3 0,24-27 7 15,-24 27 5-15,9-23 7 0,-9 23-3 0,-5-18 1 16,5 18-6-16,-19-17-1 0,19 17-3 0,-30-11-3 16,12 9-4-16,-4 3-1 0,0 4-2 15,-1 2 1-15,-1 6 6 0,1 3-1 0,-1 6 5 16,-1 2-5-16,3 5 7 0,0 2-9 0,7 2 6 0,0-1-11 15,5-1 4-15,4-1-10 0,4-3 3 16,5-4-5-16,5-5 1 0,-8-18-11 0,33 25-4 16,-5-15-13-16,1-11-20 0,11 3-35 0,-5-20-63 15,24 16-137-15,-5-16-264 0,-3-9 38 0,13 10 361 16</inkml:trace>
  <inkml:trace contextRef="#ctx0" brushRef="#br0" timeOffset="264553.977">13091 5176 1456 0,'0'0'80'16,"-29"17"-34"-16,8-6 7 0,-4-4 5 0,5 6 1 16,-3 0-24-16,1 5-6 0,-2 1-10 0,2 5 0 15,0 0-10-15,4 3 8 0,1 0-12 0,4-2 5 16,4-2-9-16,7-1-1 0,4-3-6 15,-2-19-2-15,22 30-8 0,-4-21-4 0,9-2-15 16,0-7-3-16,12 0-13 0,-2-13-27 0,16 6-30 16,-11-22-78-16,22 18-93 0,-16-8-202 0,1-11 8 15,10 18 357-15</inkml:trace>
  <inkml:trace contextRef="#ctx0" brushRef="#br0" timeOffset="265382.0715">13463 5131 1209 0,'-30'3'130'16,"12"15"-42"-16,-10-11-11 0,8 16-12 0,-9-8-1 16,7 11-19-16,-6-3 0 0,6 7 0 0,-1-2-13 15,6 3 2-15,2-4-15 0,4 1 2 0,2-4-6 16,7-1 0-16,4-5-8 0,4-1 1 16,-6-17-8-16,26 27 2 0,-7-19 0 0,4-1-1 15,5-7 1-15,4-5 0 0,2-4-2 0,1-5 0 16,2-6 2-16,-1-1-4 0,-2-4 4 15,-1-1-4-15,-4-1 5 0,-3-1-5 0,-4 2 7 16,-7-3-9-16,-1-1 7 0,-3-1-6 0,-6 1-14 16,-1 1 27-16,-4 0-26 0,-3 4 25 0,-1 0-8 15,-6 4-3-15,2 2 6 0,8 19-3 16,-21-27 4-16,21 27-4 0,-24-14 0 0,24 14-1 16,-27-1 0-16,27 1 1 0,-25 10-1 0,25-10 1 15,-23 20-2-15,23-20 2 0,-15 26-4 0,15-26 3 16,-6 24-5-16,6-24 3 0,7 19-2 0,-7-19 2 15,21 14-1-15,-21-14 1 0,35 2 0 0,-13-3 0 16,2-4 1-16,2-1 3 0,1-1 0 16,1-1-1-16,-4-1 4 0,-1 3-5 15,-2-2 2-15,-6 4-2 0,-15 4 1 0,25-5 0 16,-25 5 2-16,0 0 3 0,0 0 1 0,0 0 4 16,0 0 1-16,0 0-2 0,0 0-2 0,0 0-4 15,0 0-2-15,3 24 0 0,-3-24-2 0,-7 25 2 16,7-25-3-16,-11 34-10 0,5-13 24 0,-2 4-24 15,3 1 23-15,-4-1-10 0,3-2-5 16,1-1 5-16,0-3-3 0,3-2 4 0,2-17-6 16,1 24 5-16,-1-24-3 0,0 0 0 0,11 17 2 15,-11-17-3-15,0 0 4 0,23-11 3 0,-23 11 4 16,27-32-2-16,-12 6 4 0,0-3-7 0,0 0 4 16,-3-2-5-16,-1 0-11 0,0 2 22 15,-4 0-22-15,1 3 20 0,-3 2-9 0,-2 4-3 16,0 3 0-16,-3 17 0 0,1-18 0 15,-1 18 0-15,0 0 0 0,0 0 0 0,0 0 0 16,0 0 0-16,0 0 0 0,0 0 0 0,-7 20 0 16,7-20 0-16,-5 30 0 0,5-30 0 0,-3 31 0 15,3-31 0-15,5 28 0 0,-5-28 0 0,11 22 0 16,-11-22 0-16,0 0 0 0,27 19 0 0,-27-19 0 16,30 1 0-16,-10-3 0 0,0-4 0 15,5-4 0-15,-2-3 0 0,1-3 0 0,0-1 0 16,0 2 0-16,-5-1 0 0,-2 3 0 15,-17 13 0-15,21-22 0 0,-21 22 0 0,0 0 0 16,0 0 0-16,0 0 0 0,0 0 0 0,0 0 0 16,0 0 0-16,0 0 0 0,0 0 0 0,0 0 0 15,-19 22 0-15,10-2 0 0,-1 5 0 0,-1 5 0 16,3 0 0-16,0 0 0 0,2-2 0 16,2 1 0-16,2-1 0 0,6-1-10 0,-2-2-25 15,7-2-16-15,-9-23-13 0,23 33-30 0,-23-33-35 16,37 22-81-16,-37-22-94 0,32-9-240 0,-8 9 50 15,-10-20 383-15</inkml:trace>
  <inkml:trace contextRef="#ctx0" brushRef="#br0" timeOffset="265725.8321">14299 5163 1278 0,'15'25'79'0,"-15"-25"-30"0,12 22 18 15,-12-22 16-15,20 13-9 0,-20-13-10 0,27 4-16 16,-27-4-11-16,38-5 2 0,-16-1-5 16,6 0 4-16,-2-4-8 0,5-1-11 0,-1-3-15 15,2-2 22-15,-3-2-29 0,-2 1 25 0,-7-1-14 16,-2 1-6-16,-5 0 5 0,-13 17-3 16,13-30 5-16,-13 30-2 0,0-26 2 0,0 26-6 15,-9-21 1-15,9 21-3 0,-22-16-1 0,22 16 0 16,-30-6 0-16,12 7-1 0,-1 5-1 0,-1 3 2 15,-2 5-1-15,2 3 1 0,-1 5-1 16,0 2 3-16,1 3-5 0,0 2-6 0,2 2 20 16,2 1-20-16,3-2 21 0,4-4-10 0,6-1-4 15,3-5 1-15,5-2-9 0,-5-18-2 0,21 29-9 16,-4-20-6-16,9-3-8 0,1-9-14 0,12 2-28 16,-5-19-55-16,23 16-110 0,-22-19-223 0,14-1-97 15,1 3 155-15</inkml:trace>
  <inkml:trace contextRef="#ctx0" brushRef="#br0" timeOffset="266022.7494">15061 4858 1765 0,'-40'2'82'0,"11"5"-55"0,0 0 0 16,0 5 5-16,-2 0-2 0,2 5-6 0,0 2-6 16,3 1-1-16,3 0-9 0,5-1-1 15,6 1-5-15,3-2 1 0,7-1-5 0,2-17 3 16,8 31-4-16,-8-31 2 0,27 26-1 0,-9-17 1 15,7-3-1-15,0-1 2 0,6-2 0 0,2-3-1 16,-1-1 1-16,1-2-1 0,-4 1 1 16,-2 0-1-16,-7 2 1 0,-20 0 1 0,24 5 1 15,-24-5 4-15,0 0 3 0,0 0-9 0,1 28 0 16,-7-10 0-16,-8 5 0 0,-5 1 0 16,-3 3 0-16,-3 0 0 0,-1-3 0 0,1 0 0 15,0-3 0-15,2-3 0 0,3-3 0 0,-1 0 0 16,21-15 0-16,-32 23 0 0,32-23 0 0,-19 12-35 15,19-12-88-15,0 0-223 0,0 0-302 0,0 0 24 16,0 0 354-16</inkml:trace>
  <inkml:trace contextRef="#ctx0" brushRef="#br0" timeOffset="288657.1379">446 6566 626 0,'0'0'63'15,"10"-20"-29"-15,-10 20-20 0,0 0-1 0,14-19 4 16,-14 19 1-16,0 0-1 0,0 0-9 0,0 0-3 15,0 0-7-15,0 0-4 0,0 0 8 0,0 0 3 16,0 0 7-16,0 0 8 0,10 22-1 16,-10-22 2-16,-7 24 2 0,7-24 5 0,-9 28 4 15,9-28-1-15,-7 29 1 0,7-29-10 0,-9 30-1 16,7-13-7-16,2-17-1 0,-2 31-4 0,2-31-1 16,0 32-4-16,2-15 3 0,0 0-5 0,2 2 2 15,-1-2-4-15,1 1 1 0,1-1-3 0,-5-17 3 16,15 31-4-16,-15-31 5 0,17 30-3 0,-17-30 2 15,19 29-1-15,-19-29 2 0,20 25-4 0,-20-25 3 16,22 25-2-16,-22-25 1 0,26 23 15 0,-26-23-14 16,30 23 13-16,-30-23-14 0,31 21-2 0,-12-13-16 15,-1 2 16-15,2-3-15 0,-1 0 16 0,3 0 1 16,-2-1-1-16,2 0 1 0,0-3 0 16,0 1 0-16,1-2 1 0,-1 1-1 0,0-3 2 15,0 0 0-15,0-1 0 0,1-2 1 0,0-1 3 16,1 2 5-16,-1-2 6 0,2 2 3 0,-5-3 0 15,5 2-7-15,-4-1-2 0,3 0-6 0,-1 1-1 16,0 0-2-16,-3 0-1 0,2 0-2 0,-1 1 0 16,-2-1 1-16,1 1 0 0,1 0 17 0,-1-1-17 15,2 1 17-15,-1-2-18 0,1 0 0 0,1-2 2 16,0-1-2-16,4 0 1 0,2-4-2 0,2 1-15 16,4-4 16-16,2-1-13 0,3-2 15 0,5-3 5 15,3-1-5-15,3-1 4 0,1-1-6 16,4 2 5-16,1-1-6 0,2 1 5 0,0 2-6 15,0 0 4-15,-1-1-5 0,2 5 6 0,-1-2-4 16,0 3 3-16,0 3-2 0,1 1 1 0,-2 1-2 16,-1 3 3-16,-2 1-2 0,0 3 0 0,-2 1 0 15,3 1 2-15,-1 1 1 0,0 0-1 0,1 0 2 16,1 0-4-16,0 1 1 0,1-2 0 0,2 0 0 16,-1-2 1-16,3 1-1 0,0-1 0 0,3-2 2 15,1 1 0-15,0-1 0 0,1-1 2 0,1 1-5 16,1 1 1-16,-1 0 0 0,-1 1 0 0,-1 2 0 15,1-1 2-15,0 2 0 0,0 0-1 0,0 3 0 16,-3 1-2-16,-2 1 1 0,-3 1-3 0,-3 3 3 16,-3 2-2-16,-3 1 3 0,-2 3-3 15,-3 1 3-15,-5 2-3 0,-3 3 3 0,-3 0-3 16,-3 1 4-16,-3 1-4 0,-3 0 6 0,-2 1-6 16,1 1 6-16,-4 0-5 0,1 0 5 0,-3 0 12 15,0 1-11-15,1 0 11 0,-4-2-29 0,2 2 12 16,-1-2-12-16,-1 0 15 0,-1 3 8 0,-1-2-4 15,-1 1 9-15,-4 0-4 0,3 1 5 0,-2 0-8 16,-1-1 4-16,0 0-8 0,-1 0 5 0,-3-3-9 16,2-1 6-16,-3-3-4 0,-3-20 4 0,8 31-3 15,-8-31 2-15,3 20-2 0,-3-20 3 0,0 0-2 16,0 0 3-16,0 0-2 0,0 0 2 16,0 0 2-16,0 0 3 0,0 0 5 0,0 0 3 15,0 0 2-15,0 0-5 0,8-22-1 0,-6 5-10 16,2-5 1-16,0-4-8 0,3-3 5 0,1 0-6 15,1-1 6-15,-1 0-5 0,2-1 6 0,1 1-6 16,0-1 10-16,1 2-4 0,1-2 4 0,2 2-6 16,1 0 4-16,1 2 8 0,0-1-28 0,1 0 28 15,3-1-28-15,2 1 12 0,1-1 5 0,4 0-6 16,-1 4 6-16,3-1-7 0,1 4 5 0,-2 2-5 16,2 3 5-16,1 0-4 0,-2 5 3 0,2 2-3 15,-3 3 2-15,-1 2-1 0,1 2 1 16,-1 1-1-16,2 4 0 0,-1-1 0 0,2 4-1 15,-1-2-2-15,2 3 0 0,2 0 3 0,3 2-2 16,1-1 6-16,2 0-4 0,1 0 3 0,3-1-3 16,2 2 2-16,0-2-1 0,4 0 1 0,1 0-2 15,1-1 3-15,2-1-2 0,0 0 1 0,1 1 0 16,4 1 1-16,-1-1-1 0,2 1 1 0,-1 0-2 16,1 1 1-16,0 2-2 0,-1 0 2 0,-2 2-2 15,-2 0 3-15,-1 2-4 0,-1 2 5 0,1 1-4 16,-2 1 3-16,-1 1-3 0,0 1 3 0,0 0 14 15,-1 2-29-15,0-2 30 0,-3 2-31 16,-1-2 13-16,1 1 3 0,0-4-2 16,1 1 2-16,3-2-1 0,2-1 3 0,1-1-3 15,2-3 2-15,-2-1-3 0,2-1 3 0,1-3-1 16,-1 0 3-16,1-3-1 0,-1 1 2 0,0-3-1 16,2 0 1-16,-1-4-1 0,1 2-2 0,-1-3 1 15,3 0-3-15,-3-1 2 0,-1-1-3 0,0-2 3 16,-1 0-3-16,-3-1 3 0,0-2-3 15,2 1 2-15,-2-1-3 0,0 1 3 0,1-1-3 16,-5 0 2-16,1 1-3 0,-2-1 3 0,-2 0-2 16,-1 1 2-16,-4-1 16 0,-1 0-35 0,-5 0 35 15,-1 0-33-15,-1-1 15 0,-2 1 4 0,-1-1-3 16,-4 0 2-16,-2-2-3 0,-1 0 4 0,-2-1-4 16,0 1 5-16,-2 0-2 0,-1-1 4 15,0-1-1-15,0 0 4 0,1-1-4 16,0 0 0-16,2-2-5 0,-2 1 3 0,2 0-4 15,-1-2 4-15,2 1-4 0,-1 0 3 0,2 2-4 16,0 0 4-16,0 0-4 0,-1 1 4 0,-2 1-4 16,-2 0 3-16,-17 16-3 0,31-31 3 0,-31 31-2 15,24-27 4-15,-24 27-5 0,17-25 4 0,-17 25-4 16,12-28-2-16,-12 28-3 0,6-30-17 16,-6 12 28-16,3-2-31 0,-3-1 29 15,3 0-16-15,0-3-8 0,5 2-2 0,-2-4-14 16,8 4-22-16,-7-10-48 0,16 15-61 0,-14-16-110 0,4 5-209 15,11 14 35-15,-18-16 450 0</inkml:trace>
  <inkml:trace contextRef="#ctx0" brushRef="#br0" timeOffset="289816.8919">2698 8299 623 0,'0'0'94'31,"0"0"-37"-31,0 0-3 0,0 0 9 0,0 0 21 16,0 0 20-16,0 0 4 0,0 0-4 0,0 0-9 16,0 0-10-16,0 0-11 0,0 0-9 0,0 0-26 15,0 0 7-15,0 0-28 0,0 0 3 0,-2 20-8 16,-4 3-10-16,-3 3 2 0,-2 5-7 0,-2 4 7 15,-2 3-8-15,0 0 8 0,-1 2-10 16,0-1 4-16,1-2-24 0,2-5-6 0,7 1-25 0,-5-15-24 0,17 8-58 16,-6-26-85-16,0 0-172 0,23 22-137 0,-23-22 259 15</inkml:trace>
  <inkml:trace contextRef="#ctx0" brushRef="#br0" timeOffset="289995.161">2765 7931 1405 0,'-33'6'135'0,"8"-5"-97"0,5 4-13 0,20-5-14 15,-26 5 0-15,26-5-5 0,0 0-11 0,0 0-29 16,0 0-27-16,0 0-29 0,0 0-22 0,0 0-13 16,23 4-17-16,2 0-54 0,-6-6-86 15,-19 2-135-15,52-6 251 0,-35-11 166 0</inkml:trace>
  <inkml:trace contextRef="#ctx0" brushRef="#br0" timeOffset="290308.1309">3096 8085 807 0,'-17'25'81'15,"16"-4"-12"-15,-4-3-15 0,5 2-2 0,-3-3 9 16,6 5 15-16,-3-22-13 0,0 36 4 16,-4-19 6-16,8 9-39 0,-7-8 24 0,7 6-34 15,-4-7 11-15,5 3 2 0,-5-1-8 0,2 0-1 16,-2-19-8-16,4 33 3 0,-4-33-5 0,2 26 0 15,-2-26-5-15,0 0-1 0,5 20-8 0,-5-20 0 16,0 0-3-16,0 0 0 0,0 0 2 0,0 0 3 16,17-13 6-16,-17 13-1 0,19-32 3 15,-6 10-7-15,2-5 0 0,0 1-7 0,2-4-10 16,2 2 24-16,-1 0-25 0,-1 4 26 0,0 6-12 16,-1 1-5-16,-16 17 2 0,31-20-1 0,-31 20 0 15,28-6 0-15,-28 6-1 0,25 10 0 16,-25-10-6-16,23 24-5 0,-12-3-12 0,-4 0-21 15,2 10 17-15,-6-3-45 0,6 7 9 0,-9-10-33 16,11 11-48-16,-15-15-19 0,17 15-51 16,-13-15-3-16,14 3-31 0,0 4-55 0,-14-28 141 15,32 26 164-15</inkml:trace>
  <inkml:trace contextRef="#ctx0" brushRef="#br0" timeOffset="290866.4906">3890 8193 1170 0,'-33'-21'203'0,"33"21"-119"0,-41-20-19 0,20 18-9 16,-8-3-2-16,6 9-7 0,-7-2-10 0,4 7-3 16,-3 0-7-16,3 6 1 0,2 2-8 0,2 3-2 15,1 1-7-15,4 5-13 0,4 0 20 0,3 0-26 16,7 1 25-16,0-4-12 0,4-1-3 0,5 0 4 16,3-2-4-16,4-2 4 0,2-1-2 15,4-5 2-15,3-3-2 0,1-3 2 0,4-5-5 16,1-2-1-16,1-4 1 0,1-2-1 15,-1-4 2-15,-1-2-1 0,-3-4 1 0,0 0-3 16,-4 0 4 0,-2-3-4-16,-2 0 2 0,-4-3-2 0,0-3-9 15,-2 1 25-15,-2-2-21 0,-1 2 20 0,-3 2-11 16,0 3-5-16,-1 1 1 0,-4 19-1 16,3-26 3-16,-3 26-1 0,0 0 2 15,0 0-2-15,0 0 1 0,0 0 1 0,0 0-4 16,0 0 2-16,-10 20-5 0,3 5 5 0,1 6-4 15,-2 11-8-15,-2 5 20 0,-1 5-19 0,0 5 17 16,-1 4-1-16,0 5-11 0,0 4 11 0,-2 2-10 16,0-3 12-16,-1-2-1 0,-1-2-16 0,2-4 16 15,0-4-17-15,2-6 7 0,3-9 8 0,-1-7-7 16,2-8 6-16,4-8-3 0,4-19 3 16,-5 22-2-16,5-22 8 0,0 0 1 0,0 0 2 15,0 0 2-15,0 0-5 0,-5-24-2 16,4 3-4-16,-1-9 2 0,5-6-7 0,2-7 5 15,1-3-6-15,2-3-4 0,3-2 18 0,0-2-18 16,0 1 17-16,3 0-6 0,-2-1-9 0,1-3 4 16,2 2-10-16,0 3 3 0,0 4-11 15,0 8 9-15,-2 6-7 0,-1 7 0 0,-2 3-9 16,-10 23-9-16,21-34-18 0,-21 34-12 0,23-28-16 16,-3 26-61-16,-12-19-56 0,21 23-160 0,-6-5-186 15,-5-14 131-15,15 19 413 0</inkml:trace>
  <inkml:trace contextRef="#ctx0" brushRef="#br0" timeOffset="291194.6502">4428 8116 1058 0,'11'21'375'0,"-11"-21"-263"0,0 0-29 16,-20 0-16-16,20 0-15 0,0 0-12 0,-17 21-5 16,17-21-6-16,-17 28-2 0,7-10-6 0,1 4 0 15,-2 2-6-15,0 5-12 0,-1 2 19 0,2-1-22 16,-2 1 18-16,2-3-8 0,1-3-6 0,1 0 4 15,2-5-4-15,0 0 2 0,6-20-3 16,-9 26 2-16,9-26 1 0,0 0 0 0,0 0-3 16,0 0 0-16,0 0-3 0,0 0 2 0,0 0 3 15,0 0-1-15,11-35-4 0,-1 7 0 16,1-4 0-16,2-5 0 0,2 0 0 0,-2-1 0 16,-1 1 0-16,-1 1 0 0,0 3 0 0,-1 3 0 15,-1 3 0-15,1 4 0 0,-1 4 0 16,-9 19 0-16,19-26 0 0,-19 26 0 0,0 0 0 15,24-8 0-15,-24 8 0 0,18 6 0 0,-18-6-14 16,29 12-4-16,-8-3-10 0,-1-2-2 0,6 4-18 16,-1-6-11-16,11 7-30 0,-7-14-35 0,18 18-89 15,-20-24-160-15,14 9-179 0,4 6 54 0,-13-15 498 16</inkml:trace>
  <inkml:trace contextRef="#ctx0" brushRef="#br0" timeOffset="291538.3887">4851 8272 1507 0,'0'0'51'0,"0"0"-29"0,0 0-9 15,0 0-8-15,0 0 2 0,0 0 10 0,19 9 8 16,2-12 3-16,3-8 0 0,5 3-11 16,3-4-1-16,1 0-7 0,-1-3 6 0,-2 3-3 15,-3 0 3-15,-1 1-3 0,-7 0-1 0,-19 11 0 16,23-16 7-16,-23 16 4 0,0 0 7 0,5-19-5 15,-5 19-2-15,0 0-11 0,-22-23-3 16,22 23-6-16,-29-11-3 0,9 9-3 0,-1 3-4 16,-2 1 0-16,1 6-1 0,-1 1 4 15,-1 6 1-15,-1 3 4 0,0 4-3 0,0 1 5 16,-1 2-5-16,2 3-6 0,2 1 20 0,4-1-22 16,4-2 25-16,6-1-12 0,4-4-3 0,4-3 3 15,5-1-4-15,-5-17 1 0,28 26-3 0,-6-19-7 16,7-3-9-16,5-9-13 0,10-1-18 0,0-11-25 15,12 6-24-15,-7-17-34 0,20 16-65 0,-20-23-79 16,15 1-208-16,-2 14 5 0,-19-19 436 16</inkml:trace>
  <inkml:trace contextRef="#ctx0" brushRef="#br0" timeOffset="291866.5127">5542 8126 1479 0,'-17'20'163'15,"-21"-9"-95"-15,7 10-8 0,-5-4-4 0,4 6-6 16,-2-3-7-16,3 7-16 0,2-4 13 0,8 0-29 15,3-5 15-15,18-18-13 0,-16 28-8 16,16-28-2-16,0 18-1 0,0-18-1 0,0 0-1 16,28 14 0-16,-10-12 0 0,4-6 0 0,7-4 0 15,3-6 0-15,3-4 0 0,5-5 0 0,-1-4 0 16,0 0 0-16,-3-4 0 0,-3 2 0 16,-4 0 0-16,-3 2 0 0,-4-1 0 0,-3-1 0 0,-3 1 0 15,-1-1 0-15,-6 0 0 16,0 3 0-16,-4 5 0 0,-4 1 0 0,-1 20 0 15,-2-23 0-15,2 23 0 0,0 0 0 0,0 0 0 16,-21-2 0-16,21 2 0 0,-18 25 0 0,7-2 0 16,-1 5 0-16,-1 6 0 0,0 1-3 0,2 3-13 15,-1-1 2-15,3 3-13 0,1-3 3 0,4 3-2 16,1-2-28-16,5-1 7 0,-1-8-40 0,11 4-25 16,-12-33-50-16,25 44-88 0,-25-44-88 15,22 10-189-15,8 4 168 0,-30-14 359 0</inkml:trace>
  <inkml:trace contextRef="#ctx0" brushRef="#br0" timeOffset="292054.0256">6029 8062 1572 0,'0'0'109'16,"0"0"-54"-16,-23 23-8 0,13 0-2 16,-3 2-15-16,2 8 4 0,-2 1-11 0,2 3-16 15,0-1 21-15,4 1-32 0,3-4 15 0,1-2-7 16,5-4-9-16,0-1 1 0,2-3-9 0,1-5-7 15,-5-18-4-15,14 22-9 0,-14-22-18 0,20 2-19 16,-3-1-50-16,-12-26-109 0,16 3-364 0,-2-3 34 16,-6-14 320-16</inkml:trace>
  <inkml:trace contextRef="#ctx0" brushRef="#br0" timeOffset="292210.2709">6065 7826 1287 0,'-14'23'243'0,"14"-23"-230"0,-12 24-7 16,12-24-5-16,-1 23-4 0,1-23-12 16,5 18-5-16,-5-18-19 0,0 0-28 0,36 26-64 15,-36-26-83-15,32-3-176 0,-7 12-85 0,-25-9 280 16</inkml:trace>
  <inkml:trace contextRef="#ctx0" brushRef="#br0" timeOffset="292897.7866">6411 8184 1747 0,'0'0'73'16,"0"0"-35"-16,-17 13-8 0,17-13-11 0,0 0-4 16,0 0-1-16,0 0 0 0,20-6-1 0,-20 6-2 15,24-11-7-15,-24 11-3 0,32-17-1 16,-32 17 1-16,31-20-5 0,-31 20 2 0,31-23-4 15,-31 23-1-15,24-22-1 0,-24 22 3 0,19-21-2 16,-19 21 5-16,15-19 1 0,-15 19 2 16,4-19 0-16,-4 19 4 0,-5-22-2 0,5 22 3 15,-12-21-1-15,12 21 1 0,-19-15-2 0,19 15-1 16,-25-8-2-16,25 8 0 0,-33 6-2 0,16 4-1 16,-1 2 2-16,-2 6-1 0,0 3 5 15,-1 3-4-15,1 4 3 0,3 2-3 0,4 3 5 16,2-2-6-16,4 1 6 0,2-1-3 0,2 1-8 15,3-5 21-15,4 0-19 0,2-4 20 0,4-6-10 16,-10-17-3-16,34 25-1 0,-12-17-1 0,3-5 2 16,3-4-4-16,3-5 6 0,0-3-3 0,3-3-1 15,0-5 4-15,-1-1-4 0,-2-5-10 16,-1-1 22-16,-4 0-21 0,0 0 19 16,-4 2-8-16,-2 1-6 0,-3 3 6 0,-4 1-5 15,-13 17 3-15,20-24 0 0,-20 24-1 0,0 0 0 16,8-17 0-16,-8 17 0 0,0 0 0 0,0 0 0 15,0 0 0-15,0 0 0 0,-22 27 0 0,22-27 0 16,-20 34 0-16,9-15 0 0,1 0 0 0,0 3 0 16,2-5 0-16,0 1 0 0,8-18 0 15,-9 29 0-15,9-29 0 0,-4 23 0 0,4-23 0 16,0 0 0-16,0 0 0 0,0 0 0 0,18 9 0 16,-18-9 0-16,22-15 0 0,-22 15 0 0,32-31 0 15,-13 9 0-15,-1-2 0 0,2-2 0 16,1 3 0-16,-2-1 0 0,0 2 0 0,0 2 0 15,-3 3 0-15,-16 17 0 0,21-24 0 0,-21 24 0 16,0 0 0-16,0 0 0 0,0 0 0 16,0 0 0-16,0 0 0 0,0 0 0 0,5 23 0 15,-7-5 0-15,-2 2 0 0,2 0 0 0,1 0 0 16,1 0 0-16,2-2 0 0,2 0 0 0,-4-18 0 16,12 27 0-16,-12-27 0 0,22 13 0 0,-22-13 0 15,31 7-19-15,-9-4-4 0,-1-13-9 0,4 0-55 16,-4-13-11-16,17 11-121 0,-21-23-221 15,17 4-147-15,2 0 46 0,-8-15 541 16</inkml:trace>
  <inkml:trace contextRef="#ctx0" brushRef="#br0" timeOffset="293069.6653">7609 7539 1714 0,'0'0'100'0,"-24"12"-50"0,24-12-9 0,-37 34-11 15,15-8-1-15,-3 4 7 0,2 6-23 16,-2 3 15-16,3 6-25 0,1 2-2 0,1 0 1 15,1 4-4-15,0-2 4 0,5 2-13 0,2-5 8 16,6-2-10-16,2-6-1 0,5-1-8 0,4-4 3 16,4 1-19-16,-2-6-30 0,6 2 14 0,-13-30-60 15,31 41-36-15,-31-41-154 0,17-1-294 0,-17 1 64 16,18-13 430-16</inkml:trace>
  <inkml:trace contextRef="#ctx0" brushRef="#br0" timeOffset="293507.2088">7338 7881 1473 0,'-9'17'356'0,"9"-17"-296"0,0 0-25 16,0 0-11-16,6 20-4 0,-6-20-7 0,25 20-1 15,-6-10-8-15,6 1-2 0,0-1-5 16,8-2 1-16,1-2-5 0,0-2-6 0,2-2-9 16,1-3-12-16,6 2-13 0,-6-8-12 0,7 4-12 15,-9-10-15-15,8 9-5 0,-13-11-3 16,8 9 10-16,-13-6 21 0,1 6 28 0,-8-2 29 15,-18 8 48-15,21-6 30 0,-21 6 27 0,0 0 7 16,0 0-21-16,-21-7-23 0,21 7-20 0,-28 0-8 16,10 1-4-16,1 3 3 0,-2-1-3 15,19-3-2-15,-33 11-4 0,33-11-1 0,-26 16-5 16,26-16-2-16,-16 22-4 0,16-22-3 0,-8 24-9 16,8-24 0-16,0 23 0 0,0-23 0 0,7 21 0 15,-7-21 0-15,16 20 0 0,-16-20 0 0,21 20 0 16,-21-20 0-16,19 18 0 0,-19-18 0 15,21 15 0-15,-21-15 0 0,19 19 0 0,-19-19 0 16,17 19 0-16,-17-19 0 0,16 19 0 16,-16-19 0-16,13 22 0 0,-13-22 0 0,9 25 0 15,-9-25 0-15,4 31 0 0,-6-13 0 0,-1-1 0 16,-5 2 0-16,-1 0 0 0,-2 0 0 0,-3 1 0 16,0-2 0-16,-1-1 0 0,-2-1 0 0,17-16 0 15,-31 26-15-15,31-26-46 0,-27 17-32 0,27-17-73 16,-29 4-164-16,29-4-303 0,-19 1 51 15,19-1 416-15</inkml:trace>
  <inkml:trace contextRef="#ctx0" brushRef="#br0" timeOffset="293991.5931">8503 7423 1502 0,'0'0'46'0,"0"0"-18"0,0 0 6 15,0 0 3-15,-18 15-3 0,18-15-15 16,0 0-13-16,-17 17-4 0,17-17-4 0,-25 25 4 16,9-8-1-16,2 2 6 0,1 1-1 15,0 0 4-15,2 1-5 0,3-2-1 0,2 0-8 16,3 0 1-16,3-19 5 0,4 27-41 0,-4-27 11 16,16 23-53-16,3-7-21 0,-19-16-58 0,45 7-150 15,-13-5-192-15,-7-16 4 0,19 14 483 0</inkml:trace>
  <inkml:trace contextRef="#ctx0" brushRef="#br0" timeOffset="294132.2288">8764 7449 1396 0,'0'0'260'0,"0"0"-155"0,-20-3-32 15,1 4-15-15,19-1-14 0,-32 16-15 16,15-3-8-16,-2 2-10 0,2 3-4 0,1 4-8 16,2 0-2-16,3 2-14 0,1-1-12 0,8 4-35 15,-4-6-49-15,17 17-82 0,-21-19-264 0,16 6-139 16,3 6 74-16,-9-31 524 0</inkml:trace>
  <inkml:trace contextRef="#ctx0" brushRef="#br0" timeOffset="294702.804">2026 7600 1547 0,'0'0'38'0,"0"0"-30"0,0 0-8 15,-10 23 2-15,10-23-3 0,-10 21-1 16,10-21 9-16,-13 31-44 0,9-12 15 0,4-19-47 16,-6 38 0-16,6-38-2 0,5 35-20 0,-5-35-22 15,15 31-74-15,-15-31-102 0,0 0-162 0,43 25 252 16,-43-25 199-16</inkml:trace>
  <inkml:trace contextRef="#ctx0" brushRef="#br0" timeOffset="294848.022">2400 7596 1277 0,'-23'-8'181'16,"23"8"-92"-16,-24 6-31 0,24-6-17 0,-27 12-16 16,27-12-12-16,-23 23-18 0,23-23-22 0,-16 34-30 15,16-34-141-15,-5 23-320 0,9-3-50 0,-4-20 258 16</inkml:trace>
  <inkml:trace contextRef="#ctx0" brushRef="#br0" timeOffset="296976.5598">15536 6977 592 0,'0'0'43'0,"0"0"-40"0,0 0 3 16,0 0-6-16,-15 19 3 0,15-19 7 0,0 0 12 16,0 0 14-16,0 21 15 0,0-21 8 0,0 0 2 15,9 20 2-15,-9-20-5 0,0 0-5 0,6 23-14 16,-6-23-22-16,8 18 5 0,-8-18-21 0,9 23 9 15,-9-23 0-15,9 27-6 0,-9-27 3 0,11 31-4 16,-11-31 4-16,13 33-4 0,-7-15 5 16,1 0-3-16,-1 2 3 0,1 0-4 15,2 1 3-15,-1-1-5 0,1 2 6 0,1-1-2 16,1 1 10-16,-3-2 3 0,5 3 9 0,-2-5-2 16,4 4 2-16,-3-4-7 0,6 4 2 0,-3-4-6 15,4 4 3-15,1-4-10 0,2 1 6 0,0-1-9 16,2 1 5-16,-1-4-6 0,4 2 0 0,-2-2 17 15,3 0-34-15,2 1 33 0,-1-1-32 16,2-1 11-16,3 1 2 0,0-3-4 0,1 1 2 16,3-1 0-16,1 0 2 0,1-1-2 0,4 0 1 15,-2-1-2-15,3-1 2 0,1 0-2 0,4-1 6 16,0-3-3-16,2 1 5 0,0-2-1 0,3-2-1 16,3-1 2-16,4-1 0 0,2-2 0 15,0 0 2-15,2-2-3 0,2 0-3 16,0 0 1-16,2-2-5 0,1-2 4 0,1 0-4 15,1-2 0-15,2 0 1 0,-2 1 0 0,2-1-1 16,0 0 1-16,-2 3-3 0,-2 0 2 0,-1 0-2 16,-2 1 0-16,1-2-2 0,-1 4 2 0,0-1-1 15,-1 0 3-15,1 1-1 0,-3 2 0 0,-2-1 0 16,-2 3 1-16,-3 0 1 0,0 2-1 0,-3-1 0 16,-4 1-2-16,0 3-1 0,-4 0 1 15,-2 2 3-15,-4 0 0 0,-3 3 4 0,-2 0-5 16,-4 2 3-16,-4 0-4 0,-3 2 3 0,-3 1-3 15,-4 1 4-15,-2 1-3 0,-2 0 5 16,-4 1-5-16,0 1 5 0,-1 2-5 0,-1 0 5 16,-2 1-6-16,-1 0 5 0,0 0-5 0,-3 1 3 15,1-2-2-15,-1 1 5 0,0 0-6 0,0 1 4 16,0-1-3-16,0 1 5 0,-1 0-6 16,0-2 6-16,0 1-6 0,-1 0 4 0,-1 0 15 15,0-2-30-15,-2-2 31 0,2 1-31 0,1-19 13 16,-2 25 5-16,2-25-4 0,-3 18 3 0,3-18-3 15,0 0 0-15,0 0-1 0,0 0 2 0,0 0 6 16,0 0 5-16,0 0 2 0,0 0-2 16,0 0-5-16,0-17-6 0,0 17-3 15,8-37 12-15,-1 14-33 0,1-3 31 0,3 0-28 16,0-1 14-16,3-1 7 0,-1-2-9 0,-1 0 7 16,3-2-7-16,-2 2 7 0,2 0-5 0,-2 0 8 15,1-1-7-15,-1 1 7 0,-1 2-7 0,0 2 8 16,2 2-7-16,-2 2 7 0,2 0-7 0,1 1 7 15,1 0-8-15,0 1 5 0,2 2-4 0,3 0 3 16,2 0-4-16,3 2-17 0,2-1 32 16,4 3-32-16,0 0 30 0,0 2-9 0,4 0-3 15,-1 1 4-15,0 2-4 0,3 0 3 0,-3 2-3 16,2 0 3-16,-1 3-1 0,1 0 2 16,-1 3 0-16,2-1-2 0,-3 2 1 0,3 0-1 0,0 1-1 15,2 1 1-15,-1 1 0 0,1 1 1 16,0-1 0-16,0 2 1 0,0 0 0 0,3 0-2 15,-1 1 4-15,4-1-6 0,2 1 3 16,-2 1-2-16,3 1-2 0,-2 0 5 0,1 1-1 16,-1 0-3-16,0-1-9 0,0 1 30 0,-2 0-33 15,1 1 34-15,0 1-19 0,0 0-1 0,-1 0 2 16,2-2-2-16,0 1 3 0,-1 1-3 0,3-1 3 16,-4 0-3-16,3 0 2 0,-1 0-3 0,0 1 3 15,1-2-3-15,-1 0 2 0,2 1-2 16,-1-3 2-16,3 0-2 0,3-1 3 0,-2 0-3 15,4-2 2-15,-1-1-2 0,1 0-1 16,3-3 1-16,-3 0 1 0,0-1 0 0,1-3-1 16,0-1 2-16,-1-1-2 0,5-4 4 0,0 0 0 15,-1-5 3-15,3 0 1 0,-2-3 2 0,-1 0-2 16,1-2 3-16,1-3-9 0,-1-2-14 0,0 0 26 16,2-2-25-16,-1 1 26 0,0-3-9 15,-1-1-6-15,-3-2 3 0,0 1-5 0,-3-2 6 16,-3-1-9-16,-3-1 7 0,-4-1-7 0,-3-4 9 15,-3-1-8-15,-4-5 11 0,-3-1-10 0,-3-5 9 16,-2-3 6-16,-4-3-16 0,0-1 22 16,-5-3-15-16,0-1 5 0,-2-2 8 0,1 1-16 15,-1 2 9-15,1 5-12 0,1 5 6 0,-2 5-13 16,3 6-14-16,-3 1 17 0,6 9-62 16,-7-9-36-16,19 21-137 0,-6-12-341 0,-5 2 48 15,2 10 295-15</inkml:trace>
  <inkml:trace contextRef="#ctx0" brushRef="#br0" timeOffset="297835.9778">18616 8883 1099 0,'0'0'117'0,"-29"-23"-53"0,12 22 9 0,-11-7-3 15,5 13-6-15,-12-1-5 0,3 9-4 0,-12-1-1 16,2 11-13-16,-7-1 30 0,4 8-31 0,-1-1 19 16,4 4-10-16,0 0-18 0,4 0 3 15,5 0-14-15,7 0-3 0,6-4-10 0,9-3 0 16,9-3-8-16,8-2 3 0,10-3-5 15,6-1 3-15,10-1-4 0,9-5 0 0,6-3-10 16,6-4-7-16,9-3-12 0,3-6-15 0,8 3-27 16,-5-10-6-16,10 7-5 0,-10-10-5 0,10 10-7 15,-13-18-58-15,16 20-73 0,-22-21-39 0,7-2-166 16,1 18 52-16,-26-24 378 0</inkml:trace>
  <inkml:trace contextRef="#ctx0" brushRef="#br0" timeOffset="298179.7447">19251 8992 1141 0,'-23'-14'333'0,"5"18"-228"0,-13-8-26 0,8 9-10 16,-6-2-13-16,3 5-11 0,-3-1-13 16,0 5-3-16,-1 1-8 0,0 2-2 15,1 1-5-15,1 3 2 0,0 3-4 0,2 0 5 16,0 2-7-16,2 1 4 0,2 0-5 0,5 1 3 16,2-2-6-16,5-2 2 0,6-2-8 0,4-20 0 15,4 29 0-15,-4-29 0 0,26 18-1 0,-7-12 1 16,7-5-2-16,4-3 2 0,7-7-1 0,4-4 1 15,5-5 1-15,1-4-7 0,0-4 2 0,-2-1-6 16,-4-2 3-16,-4 0-1 0,-2 1 7 16,-7 1-4-16,-4 2 6 0,-4 1-6 0,-5 1 8 15,-5 1-4-15,-3 0 4 0,-3 4-2 0,-2 1 2 16,-2 17-2-16,-9-19-11 0,9 19 11 16,0 0-12-16,-25-6 12 0,25 6 11 0,-26 13-10 15,26-13 7-15,-29 29-8 0,15-10-3 0,2 3 3 16,3 2 0-16,3 0 1 0,2 1-9 0,4-2-1 15,6 1-13-15,1-5-7 0,8 2-15 16,1-3-9-16,9 1-26 0,-3-10-17 0,17 11-54 16,-16-25-85-16,22 7-276 0,-5 2-6 0,-8-14 242 15</inkml:trace>
  <inkml:trace contextRef="#ctx0" brushRef="#br0" timeOffset="298382.8744">19853 8467 1651 0,'0'0'91'0,"-27"8"-37"0,27-8-12 0,-29 26-10 15,17-6-3-15,-1 7-13 0,2 8 8 0,1 4-11 16,3 2 5-16,-3 5-11 0,3 0-1 0,-1 4-8 16,1 5-6-16,2-1 16 0,1 2-19 15,3-4 12-15,2-5-21 0,7-1-40 0,-5-12-20 16,14 7-49-16,-13-22-68 0,24 6-323 0,-12-4-30 15,-16-21 136-15</inkml:trace>
  <inkml:trace contextRef="#ctx0" brushRef="#br0" timeOffset="298632.8687">19931 8856 1714 0,'-29'-3'108'0,"8"9"-39"0,-1-3-12 0,5 5-15 15,-1 0-10-15,18-8-9 0,-28 22-21 0,28-22-2 16,-20 30 0-16,20-30 0 0,-8 31 0 0,8-14 0 16,0-17 0-16,6 32 0 0,-6-32 0 15,18 26 0-15,-18-26 0 0,29 23 0 0,-12-12 0 16,0 0 0-16,3-2 0 0,-2-1 0 16,2-1 0-16,-1-2 0 0,3 0 0 0,-1-3-23 15,3 2-19-15,-1-5-19 0,4 6-21 0,-8-13-31 16,15 16-72-16,-24-25-117 0,13 11-261 0,3 1 49 15,-9-12 353-15</inkml:trace>
  <inkml:trace contextRef="#ctx0" brushRef="#br0" timeOffset="298976.728">20245 8965 1677 0,'0'0'92'0,"-16"18"-52"15,16-18-6-15,-8 17-12 0,8-17-5 0,5 17-5 16,-5-17 0-16,15 17-1 0,-15-17 4 15,28 15-3-15,-10-9 2 0,3-4 3 16,2 0 1-16,1 0-5 0,1-4-5 0,-1 0-5 16,-1 0-3-16,-4-2 2 0,0-1-2 0,-1-2 2 15,-18 7-2-15,28-16 3 0,-28 16-2 0,15-18 5 16,-15 18-1-16,2-22 1 0,-2 22-2 0,-10-29-13 16,10 29 10-16,-23-26-11 0,23 26 22 0,-36-22-11 15,13 16 5-15,-3 2-6 0,0 3 0 16,0 5 0-16,-4 2 0 0,1 3 0 0,-1 6 0 15,1 3 0-15,2 5 0 0,1 4 0 0,7 2 0 16,1 0 0-16,6-2 0 0,4 0 0 0,5-3 0 16,5-2 0-16,4 0 0 0,8-4 0 0,3-4 0 15,6 0 0-15,7-8 0 0,7-4 0 16,3-9-11-16,7 0-61 0,-4-14-53 0,17 16-117 16,-22-14-346-16,16-3-12 0,2-1 192 15</inkml:trace>
  <inkml:trace contextRef="#ctx0" brushRef="#br0" timeOffset="299183.1144">21086 8342 1669 0,'-24'10'147'15,"2"4"-112"-15,4-1-14 0,18-13-3 0,-28 29-9 16,28-29-4-16,-20 27-7 0,20-27 0 0,-6 27-8 15,6-27-3-15,10 21-12 0,-10-21-8 0,23 15-19 16,-23-15-20-16,36 10-40 0,-36-10-59 0,48-1-129 16,-24-3-219-16,1-9 29 0,12 9 388 15</inkml:trace>
  <inkml:trace contextRef="#ctx0" brushRef="#br0" timeOffset="299325.0631">21383 8281 1548 0,'-27'6'157'0,"15"12"-87"0,-10-3 7 0,5 10-31 15,-4-2-25-15,3 2-4 0,1 0-15 16,4 0 5-16,4-1-15 0,3-4-8 16,5 5-20-16,-4-9-24 0,11 14-56 0,-6-30-105 15,1 26-369-15,2-7 18 0,-3-19 247 0</inkml:trace>
  <inkml:trace contextRef="#ctx0" brushRef="#br0" timeOffset="299812.1753">17573 8341 1446 0,'13'19'331'0,"-13"-19"-296"0,0 0-29 0,0 0-7 0,0 0-2 0,0 0-3 15,0 0-3-15,0 0-6 0,-8 23-6 16,8-23-20-16,-8 27-16 0,10-8-18 0,-2-19 0 15,-5 33-2-15,5-33-11 0,3 33-42 0,-3-33-38 16,10 26-26-16,-10-26 3 0,0 0-29 0,34 29-64 16,-34-29 122-16,35-3 162 0</inkml:trace>
  <inkml:trace contextRef="#ctx0" brushRef="#br0" timeOffset="299930.7066">17878 8368 921 0,'21'-9'250'0,"-21"-11"-69"16,0 20-23-16,0 0-23 0,0 0-27 15,0 0-40-15,0 0-26 0,-27 17-18 0,11 2 2 16,-3 3-8-1,2 2 3-15,1 1-11 0,2-2-1 0,5 0-8 16,4-2-6-16,5-1-11 0,2 0-11 16,8 3-32-16,-10-23-39 0,34 43-147 0,-13-31-357 15,7-1 19-15,2-1 247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customXml" Target="../ink/ink7.xml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8.emf"/><Relationship Id="rId2" Type="http://schemas.openxmlformats.org/officeDocument/2006/relationships/image" Target="../media/image2.gif"/><Relationship Id="rId16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5.xml"/><Relationship Id="rId1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5.xml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customXml" Target="../ink/ink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18.xml"/><Relationship Id="rId7" Type="http://schemas.openxmlformats.org/officeDocument/2006/relationships/customXml" Target="../ink/ink20.xml"/><Relationship Id="rId12" Type="http://schemas.openxmlformats.org/officeDocument/2006/relationships/image" Target="../media/image1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customXml" Target="../ink/ink22.xml"/><Relationship Id="rId5" Type="http://schemas.openxmlformats.org/officeDocument/2006/relationships/customXml" Target="../ink/ink19.xml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customXml" Target="../ink/ink2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customXml" Target="../ink/ink23.xml"/><Relationship Id="rId7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24.xml"/><Relationship Id="rId10" Type="http://schemas.openxmlformats.org/officeDocument/2006/relationships/image" Target="../media/image19.emf"/><Relationship Id="rId4" Type="http://schemas.openxmlformats.org/officeDocument/2006/relationships/image" Target="../media/image16.emf"/><Relationship Id="rId9" Type="http://schemas.openxmlformats.org/officeDocument/2006/relationships/customXml" Target="../ink/ink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967613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dirty="0" smtClean="0">
                          <a:latin typeface="TheSansBold-Plain"/>
                        </a:rPr>
                        <a:t>Revisit the reactivity series</a:t>
                      </a:r>
                      <a:endParaRPr lang="en-NZ" sz="20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dirty="0" smtClean="0">
                          <a:latin typeface="TheSansBold-Plain"/>
                        </a:rPr>
                        <a:t>What the reactivity series is and</a:t>
                      </a:r>
                      <a:r>
                        <a:rPr lang="en-NZ" sz="1800" baseline="0" dirty="0" smtClean="0">
                          <a:latin typeface="TheSansBold-Plain"/>
                        </a:rPr>
                        <a:t> what it tells us</a:t>
                      </a:r>
                      <a:endParaRPr lang="en-NZ" sz="18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chemical word equations are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chemical word equation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general word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equation for oxygen +reactive metal (and compare it to Mg + O2)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oxygen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04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React sodium with water (with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phenolphthalein present) and write down the word equation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when metals react with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the general word equation for water + a reactive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38760" y="987120"/>
              <a:ext cx="875160" cy="1892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440" y="984600"/>
                <a:ext cx="882000" cy="191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71800" y="82440"/>
              <a:ext cx="8746920" cy="3234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400" y="69840"/>
                <a:ext cx="8776080" cy="326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33520" y="599400"/>
              <a:ext cx="5105520" cy="69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5600" y="588240"/>
                <a:ext cx="5123160" cy="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98360" y="1838520"/>
              <a:ext cx="3877560" cy="399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5040" y="1827360"/>
                <a:ext cx="3893400" cy="42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159840" y="2200320"/>
              <a:ext cx="3605400" cy="503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9400" y="2197800"/>
                <a:ext cx="3618360" cy="51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4235400" y="2035080"/>
              <a:ext cx="1200600" cy="242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27120" y="2018520"/>
                <a:ext cx="1225440" cy="27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5587560" y="2247840"/>
              <a:ext cx="3112200" cy="767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578920" y="2245320"/>
                <a:ext cx="312336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6324120" y="2981160"/>
              <a:ext cx="1374120" cy="3816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311160" y="2967840"/>
                <a:ext cx="1400400" cy="41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052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840" y="82440"/>
              <a:ext cx="8858880" cy="32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400" y="69840"/>
                <a:ext cx="8884080" cy="330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1400" y="3315240"/>
              <a:ext cx="7969320" cy="120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9160" y="3301560"/>
                <a:ext cx="7984080" cy="123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67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840" y="82440"/>
              <a:ext cx="8858880" cy="32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400" y="69840"/>
                <a:ext cx="8884080" cy="330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1400" y="3315240"/>
              <a:ext cx="7969320" cy="120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9160" y="3301560"/>
                <a:ext cx="7984080" cy="12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4160" y="4443840"/>
              <a:ext cx="8059320" cy="846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9040" y="4428000"/>
                <a:ext cx="8076960" cy="87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66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840" y="82440"/>
              <a:ext cx="8858880" cy="32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400" y="69840"/>
                <a:ext cx="8884080" cy="330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1400" y="3315240"/>
              <a:ext cx="7969320" cy="120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9160" y="3301560"/>
                <a:ext cx="7984080" cy="12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4160" y="4443840"/>
              <a:ext cx="8059320" cy="846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9040" y="4428000"/>
                <a:ext cx="8076960" cy="87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246680" y="5104440"/>
              <a:ext cx="5868720" cy="671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31560" y="5087520"/>
                <a:ext cx="5900400" cy="70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73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840" y="82440"/>
              <a:ext cx="8858880" cy="32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400" y="69840"/>
                <a:ext cx="8884080" cy="330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1400" y="3315240"/>
              <a:ext cx="7969320" cy="120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9160" y="3301560"/>
                <a:ext cx="7984080" cy="12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4160" y="4443840"/>
              <a:ext cx="8059320" cy="846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9040" y="4428000"/>
                <a:ext cx="8076960" cy="87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246680" y="5104440"/>
              <a:ext cx="5868720" cy="671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31560" y="5087520"/>
                <a:ext cx="5900400" cy="70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51760" y="5096520"/>
              <a:ext cx="5237640" cy="461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9160" y="5081400"/>
                <a:ext cx="5265720" cy="49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016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89640"/>
              <a:ext cx="6752160" cy="205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76680"/>
                <a:ext cx="676800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826880" y="1614240"/>
              <a:ext cx="997920" cy="622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20040" y="1599840"/>
                <a:ext cx="1020240" cy="64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54080" y="2112120"/>
              <a:ext cx="8660520" cy="3068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0040" y="2096280"/>
                <a:ext cx="8691120" cy="310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0560" y="4781160"/>
              <a:ext cx="8897760" cy="1280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360" y="4766400"/>
                <a:ext cx="8922240" cy="130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641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3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13455</TotalTime>
  <Words>199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571</cp:revision>
  <dcterms:created xsi:type="dcterms:W3CDTF">2006-08-16T00:00:00Z</dcterms:created>
  <dcterms:modified xsi:type="dcterms:W3CDTF">2015-10-19T21:44:00Z</dcterms:modified>
</cp:coreProperties>
</file>