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684" r:id="rId4"/>
    <p:sldId id="68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696"/>
    <a:srgbClr val="F03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0:30:28.81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2213 611 626 0,'0'0'224'0,"5"-20"-141"0,-5 20-21 16,-11-21-3-16,11 21-4 0,-21-25-2 0,4 13-10 16,17 12-14-16,-36-18-6 0,14 11-1 0,-7-2-3 15,0 3 4-15,-5 2-5 0,-1 2 2 0,-2 0 0 16,1 6 7-16,-4-2 4 0,5 5 2 16,-5 5 6-16,3 5-5 0,-5 7 2 15,3 10-4-15,-6 6-7 0,1-1 14 0,-3 8-29 0,1-2-11 16,-3 3 8-16,4 5-25 0,0-1 23 0,5-1 7 15,2-4-12-15,6 1 9 0,11-7-14 0,6-3 9 16,11-4-10-16,9-6-14 0,11-4 23 0,8-3-36 16,13-2 19-16,3-8-25 0,12 1-26 0,-1-9-16 15,15 3-42-15,-11-14-36 0,18 10-76 16,-11-10-89-16,-3-5-126 0,18 12 299 0</inkml:trace>
  <inkml:trace contextRef="#ctx0" brushRef="#br0" timeOffset="437.5087">2467 925 1024 0,'-23'6'82'16,"5"4"-20"-16,-5-3-5 0,6 2 5 0,-9-1 0 15,6 3-4-15,-7 0-12 0,4 2-3 0,-6 3-7 16,4 4 3-16,-5 2-9 0,5 6 4 0,-3 1-13 15,4 4 1-15,0-1 7 0,3 2-34 16,3 1 26-16,5-3-33 0,4-4 7 0,4-4 9 16,5-6-11-16,4-1 5 0,-4-17-3 15,16 25 0-15,-16-25-2 0,30 17 3 0,-8-16 0 16,1-2 1-16,3-6 3 0,2-5-2 0,1-5 4 16,1-4-1-16,1-3 6 0,0-4-7 0,1-2-11 15,-1-4 26-15,-1 3-29 0,-4-1 30 0,-5 3-12 16,-3 3-6-16,-4 1 8 0,-3 5-4 15,-4 3 5-15,-7 17-3 0,8-19 1 0,-8 19-4 16,0 0 1-16,0 0 1 0,0 0-1 0,0 0 0 16,0 0-4-16,-17 13-1 0,8 5-1 0,-1 4 4 15,-1 6-1-15,-1 3 6 0,0 2 7 0,1-1-28 16,1-1 27-16,4-4-32 0,2-2 4 0,4-4 2 16,5-2-17-16,-5-19-2 0,20 30-14 15,-20-30-9-15,35 19-13 0,-18-20-20 16,17 3-25-16,-9-15-26 0,19 1-51 0,-7-9-17 15,6-9-103-15,15 12-41 0,-24-18 335 0</inkml:trace>
  <inkml:trace contextRef="#ctx0" brushRef="#br0" timeOffset="734.4369">2980 1061 590 0,'-10'17'211'0,"-11"4"-148"0,-1 5-18 15,4 2 16-15,-4-3 23 0,8 4-2 16,-5-2-13-16,7 3-44 0,-3-2 12 0,5 2-15 0,1-4 14 15,5-3 7-15,-1-6-15 0,6 0 1 16,-1-17-7-16,3 20 0 0,-3-20-12 0,0 0-4 16,0 0 3-16,17 14 2 0,-17-14 3 0,0 0 2 15,0 0 6-15,24-19 1 0,-15 2 7 16,3-1-2-16,-2-6-6 0,2-2-9 0,0 0-1 16,1 0-8-16,-2 0-3 0,1 0 29 0,-2 1-27 15,0 1 30-15,-2 1-21 0,2 2-7 0,-1 3 2 16,-1 1-9-16,-8 17 8 0,15-28-9 0,-15 28 4 15,0 0 0-15,18-20-6 0,-18 20-4 0,0 0-9 16,19-8-7-16,-19 8-12 0,21-2-15 16,-3 2-27-16,-18 0-31 0,43-11-46 15,-26-2-47-15,19 4-24 0,-8-5-34 0,6-8-120 16,16 12 162-16,-19-13 219 0</inkml:trace>
  <inkml:trace contextRef="#ctx0" brushRef="#br0" timeOffset="921.9468">3696 353 452 0,'0'0'130'0,"-35"16"-22"16,14 0 11-16,2 8-4 0,-6 12-18 0,7 0-23 15,-6 15-10-15,7 0-6 0,-3 1 1 0,8 7 9 16,-5 2-36-16,4 0-18 0,0 3-11 16,2-3-20-16,0 3 11 0,4-6 16 0,1 3-19 15,-2-8-39-15,8 5-16 0,-7-16-71 0,13 13-81 16,-11-13-85-16,-1-10-149 0,17 13 294 15</inkml:trace>
  <inkml:trace contextRef="#ctx0" brushRef="#br0" timeOffset="2031.344">3274 1023 1302 0,'-28'1'254'0,"28"-1"-214"0,-20 3-31 15,20-3-8-15,0 0-7 0,0 0-1 0,0 0 1 16,17 1 6-16,3 0 11 0,5-2 5 0,10 0 3 16,6-7-3-16,4 1-3 0,4-1-5 0,1-2-5 15,3 2 4-15,1-3-9 0,-1 2 5 0,-2 1-2 16,-3 1 2-16,-1 1-3 0,-7 1 2 16,-4 2-1-16,-7 2-3 0,-8 2 3 0,-21-1-3 15,24 3 0-15,-24-3 5 0,0 0-2 0,0 0 4 16,-2 21 1-16,2-21-7 0,-22 36 7 0,4-10-9 15,-7 3 8-15,-3 4-6 0,-2 3 7 0,0 2-7 16,2 0-17-16,2-1 31 0,4-1-26 0,4-5 27 16,3-2-3-16,6-1-10 0,3-2 6 0,4-6-8 15,5 1 5-15,-3-21-6 16,18 25 4-16,-18-25-4 0,32 15 2 0,-9-13-3 16,7-7 2-16,4-5 1 0,3-8-3 0,2-6 7 15,0-5-9-15,1-5 9 0,-3-1-8 0,-1-2 2 16,-5 0 26-16,-5 1-29 0,-4 1 30 0,-8-1-22 15,-4 1-6-15,-5 0 5 0,-4 1-11 0,-3 6 10 16,-4 1-7-16,-5 6 9 0,11 21-7 0,-33-27 0 16,11 20-3-16,-1 5 2 0,-2 5 7 15,0 4-6-15,1 3 6 0,2 3-3 0,2-1 1 16,20-12 1-16,-29 28 0 0,29-28-7 0,-13 25 5 16,13-25-5-16,5 26 4 0,-5-26 0 15,24 24 3-15,-5-14-4 0,7-4 2 0,3-3 1 16,4-3 1-16,5-2 2 0,1-3 3 0,2-2-1 15,3-2-2-15,-2-1 3 0,1-3-8 16,-4 1 6-16,-3-1-8 0,-5 1 7 0,-5 1-3 16,-5 0 2-16,-21 11 3 0,26-14 4 0,-26 14 5 15,0 0 7-15,4-17-6 0,-4 17-2 0,0 0-7 16,-23-12-8-16,23 12 0 0,-26 0-5 0,7 3 4 16,-1 6-1-16,-2 3 6 0,-4 5-1 0,2 2 2 15,0 3 0-15,0 4 3 0,5 0-8 0,3 3 9 16,4-2-7-16,4-2 5 15,4 0-7-15,4-4-17 0,5-1 26 0,3-3-30 16,-8-17 33-16,27 29-9 0,-10-18-2 0,2-1 4 16,3-3-4-16,0-3 1 0,3-3-1 0,-1-5 0 15,1-5 0-15,3-7-2 0,3-2-6 0,-2-8 27 16,1-1-30-16,-2-5 25 0,-2-2-18 0,-2-3-12 16,-2 2 9-16,-2 0-10 0,-3 1 7 15,-5 1-9-15,-4 2 12 0,-5 2-3 0,-4 1 15 16,-3 7-5-16,-5 1 6 0,9 20-6 0,-25-26 2 15,8 19 4-15,0 6-1 0,-3 5 4 0,1 2-1 16,-1 4 0-16,0 1 0 0,3 1 2 0,17-12-1 16,-27 27 2-16,27-27-12 0,-12 29 5 15,12-29-9-15,7 25 4 0,-7-25 1 0,24 23 1 16,-7-14-2-16,5-3 4 0,3-1-3 16,4-4 1-16,2-2 4 0,3 0-5 0,2-2 3 15,-2 0 3-15,-1 1 0 0,-3 0 1 0,-3 3 0 16,-4 2 1-16,-5-2 1 0,-18-1 3 0,24 8 1 15,-24-8-1-15,0 0 0 0,15 24-1 0,-15-24-5 16,1 26 3-16,-1-26-6 0,-8 31 2 0,-1-11-3 16,-2 1 1-16,-3 4-2 0,-1-5 3 0,1-1-8 15,0 0 7-15,14-19-2 0,-19 26 3 16,19-26-2-16,-9 18-18 0,9-18 14 0,0 0-1 16,0 0 2-16,0 0 23 0,26-12-16 15,-7-1 3-15,7-11 4 0,5-9-12 0,5-3 10 16,-1 0-8-16,0-1 12 0,-1 3-3 0,-2 3 6 15,-1 1-7-15,-1 2 2 0,-5 1-10 0,-2 6 2 16,-4 1-2-16,-19 20 3 0,18-12 1 16,-18 12 4-16,0 0-3 0,0 0-2 0,-3 21-1 15,-2-1-7-15,-1 6 6 0,-5 6-13 0,-4 2 4 16,0 1-19-16,-1 0-1 0,5-2-20 0,2-4-15 16,10 4-34-16,-4-13-36 0,22 12-104 0,-19-32-185 15,18 36-147-15,12-12 153 0,-12-17 414 0</inkml:trace>
  <inkml:trace contextRef="#ctx0" brushRef="#br0" timeOffset="2640.7513">6765 397 1306 0,'-25'1'85'0,"-12"6"-20"0,8-4-13 0,-13 5-2 15,5-1-4-15,-8 2-4 0,1 4-5 0,-2 0-7 16,2 4 0-16,-2 0-4 0,3 4-6 0,2 2 0 16,7 1-3-16,2 3-5 0,7-1-3 0,4-3-1 15,6 0-6-15,6-2-4 0,4-3 22 16,5-18-36-16,3 31-6 0,-3-31 15 0,24 28-32 16,-6-10 42-16,6-3-5 0,7-1-2 0,1 0 4 15,5-6 1-15,2 2 1 0,1-3-1 0,-4 1-1 16,-2 3-3-16,-4-2 6 0,-6 3-5 15,-5 1 5-15,-19-13 0 0,24 34 0 0,-21-15-2 16,-3 3 6-16,-6 1-11 0,-5 5 11 16,-6 3-10-16,-5 3 8 0,-3-1-8 0,-5 0 7 15,0-3-9-15,-3-2-14 0,3-4 26 0,2-1-33 16,5-5 24-16,3-4-26 0,20-14-26 0,-24 16-35 16,24-16-108-16,0 0-86 0,0 0-283 0,21-6 65 15,-12-13 452-15</inkml:trace>
  <inkml:trace contextRef="#ctx0" brushRef="#br0" timeOffset="2906.4137">7018 630 1095 0,'-4'-19'28'0,"4"19"-28"16,-3-26 27-16,3 26 26 0,0 0 21 15,0 0 7-15,0 0-24 0,0 0-21 0,-15 22-14 16,10-5-2-16,-4 10 13 0,1 5 27 0,-6 11-22 16,3 1-20-16,-5 7-3 0,1 2-29 0,-1 1 20 15,2-2 14-15,-2-3-16 0,3-2 5 0,1 1-15 16,2-5 8-16,4-1-1 0,0-7-37 0,6-3 12 16,-4-7-55-16,12 4-29 15,-8-29-34-15,14 38-87 0,-14-38-91 0,0 0-160 16,28 26 220-16,-28-26 260 0</inkml:trace>
  <inkml:trace contextRef="#ctx0" brushRef="#br0" timeOffset="3390.7633">6654 986 1732 0,'0'0'49'15,"-17"6"-29"-15,17-6-12 0,0 0-2 0,0 0-3 16,0 0-2-16,0 0-2 0,17 0 2 15,-17 0 1-15,39-3-1 0,-11 2 2 0,4-3 0 16,3 0-2-16,-1-1 2 0,1 1 1 0,0 2-6 16,-1 0-2-16,1 4-8 0,-2-1-4 0,1 3-2 15,-4 2 1-15,-2 1 0 0,-6 1 8 16,-1 3-2-16,-4 0 7 0,-17-11-2 0,25 27 4 16,-25-27-1-16,12 32 6 0,-9-12-1 0,-2 1 6 15,-5 0-6-15,0 2 6 0,-5 0-3 0,-1-1-15 16,-2 0 33-16,1-2-26 0,-1-2 29 0,12-18-11 15,-21 30-3-15,21-30 1 0,-17 22-3 0,17-22 0 16,0 0-2-16,0 0-3 0,0 0-3 16,0 0-1-16,0 0-2 0,0 0 0 15,0 0 1-15,0 0 1 0,11-19 7 0,-1 1-2 16,3-5-11-16,3-1 26 0,0-3-30 0,-1 2 26 16,-2-1-4-16,-2 2-7 0,-3-1 10 0,0 2-5 15,-2 1 1-15,0-1-8 0,-1 5 5 0,-5 18-5 16,7-24 1-16,-7 24 1 0,0 0-5 0,0 0 1 15,0 0-4-15,0 0 0 0,0 0 2 16,0 0-8-16,0 0-2 0,0 0-5 0,0 0-6 16,23-9-3-16,-23 9-5 0,32 1-10 0,-9-1-13 15,-2-6-15-15,9 5-26 0,-7-6-22 0,16 3-36 16,-12-7-42-16,16 5-42 0,-11-5-31 0,6 3-83 16,10 10 40-16,-22-7 309 0</inkml:trace>
  <inkml:trace contextRef="#ctx0" brushRef="#br0" timeOffset="3547.0063">7823 918 1105 0,'-25'1'188'16,"25"-1"-68"-16,-16 21-33 0,16-21-4 0,-21 27-16 16,21-27-8-16,-27 31-15 0,14-14-8 0,-3 2-7 15,2 3-7-15,-2 1-11 0,1 2 1 0,1-1-9 16,0 3 2-16,2-3-4 0,1 2-13 0,4-6 26 16,2-1-29-16,5-19 16 0,-1 26-24 15,1-26-9-15,0 0-7 0,17 22-14 0,-17-22-13 16,24 2-61-16,-20-20-86 0,24-4-343 15,-3 4 11-15,-5-15 340 0</inkml:trace>
  <inkml:trace contextRef="#ctx0" brushRef="#br0" timeOffset="4188.9812">7845 613 1736 0,'0'0'22'0,"-26"15"-21"0,26-15-5 16,0 0-2-16,-11 18-5 0,11-18-11 0,0 0-9 15,10 23-11-15,-10-23-13 0,21 19-3 0,-21-19 1 16,31 23-41-16,-31-23-2 0,37 26-66 0,-37-26-45 16,39 25-1-16,-20-7-14 0,2 5 38 15,0 7 64-15,-3-4 58 0,-1 0 57 0,0 2 70 16,-8-1 17-16,0 0 35 0,-6-1 12 0,-2 3 12 16,-2-2 2-16,-5 0-4 0,6 2 1 0,-9-4-31 15,10 1 1-15,-7-4-17 0,7 1-10 16,-1-23 1-16,-6 35-42 0,6-35 18 0,-7 25-39 15,7-25 18-15,-5 17-3 0,5-17-15 0,0 0-2 16,0 0-11-16,0 0-4 0,0 0 0 16,0 0-1-16,0 0 3 0,0 0-1 0,14-25-5 15,-7 7 35-15,4-5-36 0,0-5 30 0,2 1-27 16,2-2-12-16,-2-1 7 0,0-1-10 0,0 0 12 16,-4 1-13-16,2 1 8 0,-2-2-10 0,2-1 10 15,-1-2-4-15,2 2 11 0,0 3-1 0,0 1 1 16,0 6 1-16,0 5 4 0,-12 17-3 0,16-19 5 15,-16 19-6-15,0 0 2 16,0 0 0-16,17 12 5 0,-17-12 0 0,10 25-4 16,-4-4 3-16,0-2-10 0,-1 4 11 0,-3-2-4 15,0 3 6-15,-2 1-4 0,-2 1 2 0,0 2-8 16,-1-3 9-16,0 2-9 0,-2-1 8 0,0 1-8 16,-3-1 6-16,-1 1-8 0,-1-5 7 0,-3 1-5 15,-2-3 6-15,0 0 4 0,-4-2-34 16,1-4 37-16,-1-3-37 0,-1 0 26 0,2-2 5 15,0-3-3-15,1-3 1 0,17-3 0 0,-30 4 0 16,30-4 1-16,-20-1 1 0,20 1 4 0,0 0 1 16,0 0 5-16,0 0 0 0,-18 0-4 15,18 0 0-15,0 0-7 0,-5 23 3 0,0-4-2 0,-1 10 8 16,-3 9-6-16,-2 5 11 0,-3 7-2 16,-2 5 12-16,-4 11-17 0,-1 1 11 15,-4 2-26-15,0-2 8 0,2-8-27 0,1-11-27 16,10 6-17-16,-7-27-92 0,23 19-174 0,-7-14-223 15,3-32 10-15,4 42 500 0</inkml:trace>
  <inkml:trace contextRef="#ctx0" brushRef="#br0" timeOffset="4704.7398">9805 522 938 0,'-6'-26'126'0,"5"2"-45"0,-9-5-1 16,4 3-3-16,-10-3-8 0,9 3 1 0,-7 0-11 15,3 1-13-15,-6 1-6 0,1 7 0 16,-4 3 0-16,20 14 0 0,-31-9-8 0,31 9-13 16,-29 2-12-16,11 3 3 0,-1 5 0 0,-3 8-1 15,-3 10 13-15,0 9-5 0,-5 9 2 16,-1 10 10-16,-4 13-11 0,-1 8-1 0,0 2-10 16,0 2-14-16,3-8-1 0,6-5-2 0,2-4 1 15,9-2 10-15,5-6-8 0,3-4 3 16,6-4-16-16,2-7-31 0,5-2 11 0,1-8-33 15,9-2 12-15,-5-12-19 0,13 7-49 0,-23-24-47 16,40 20-105-16,-40-20-142 0,28-3-49 0,3 8 401 16</inkml:trace>
  <inkml:trace contextRef="#ctx0" brushRef="#br0" timeOffset="5411.2774">9067 988 1663 0,'-19'2'67'16,"19"-2"-38"-16,0 0-26 0,0 0-4 0,0 0-1 16,0 0-1-16,0 0 6 0,0 0 3 0,35 0 4 15,-7-1 1-15,7-4 8 0,5-1 1 0,3-2 2 16,4-1-2-16,1 3-9 0,-1-1-6 16,-1 2-4-16,-1 0-2 0,-3 2 0 0,-3 0-1 15,-5 1 1-15,-3 1-3 0,-5 2 7 0,-3-1-3 16,-4 0 0-16,-19 0 5 0,28 4-8 0,-28-4 4 15,0 0 2-15,0 0-3 0,0 0 2 16,0 0 4-16,0 0-3 0,0 0 3 0,0 0-2 16,-15 21 0-16,-2-11-9 0,-4 2 8 0,-2 3 1 15,-3 3 5-15,0 4-3 0,1 3 5 16,0 2-2-16,3 2 0 0,-1-2 2 0,3 2-23 16,4-2 17-16,4-3-23 0,5-2 21 0,3-4-2 15,4-1-3-15,0-17 3 0,12 28-6 0,-12-28 4 16,26 20-1-16,-7-15 1 0,5-3 2 0,0-5-1 15,6-4 0-15,2-5-2 0,2-6 1 0,0-4-7 16,1-4-1-16,-1-4 18 0,-2 0-24 0,-3-1 27 16,-5 0-22-16,-5-1-3 0,-4 1 10 15,-5 4-8-15,-4 1 9 0,-3 4-1 16,-4 3 3-16,-3 0-6 0,4 19 6 0,-14-27-2 16,14 27 3-16,-24-12-1 0,24 12 6 0,-28-2-2 15,28 2 1-15,-30 7 0 0,30-7-4 0,-25 12 1 16,25-12-1-16,-15 17 3 0,15-17-2 0,-4 18 2 15,4-18-4-15,0 0 1 0,15 22-4 16,-15-22 5-16,25 14-3 0,-5-9 2 0,0 1 2 16,2-1 1-16,0-1 4 0,2 0 2 0,-1 3 0 15,1 1-4-15,-4 4-3 0,-1 3 3 0,-19-15-5 16,30 31 1-16,-19-13 0 0,-1 4-2 0,-4 0 1 16,-1 3-23-16,-4 1 21 0,-4-3-24 15,0 2 16-15,-3-2 3 0,-2 0-3 0,1-4 2 16,7-19 0-16,-12 33 5 0,12-33-3 15,-11 20 3-15,11-20 5 0,0 0 0 0,0 0 5 16,0 0 3-16,0 0-1 0,0 0 2 0,0 0 0 16,-4-21 0-16,4 21 5 0,14-38-3 0,-5 14 3 15,5-5-9-15,-1 0 4 0,2-1 18 0,-2-2-23 16,0 0-4-16,1-1-3 0,-1 0 0 0,-1 5 0 16,-3 3 0-16,-2 6-15 0,-2 2-16 0,-5 17-15 15,7-27-27-15,-7 27-46 0,5-17-94 16,16 16-173-16,-21 1-211 0,29 7 49 0,3 8 530 15</inkml:trace>
  <inkml:trace contextRef="#ctx0" brushRef="#br0" timeOffset="6192.5468">11166 352 1286 0,'0'0'77'0,"0"0"-46"16,0 0-10-16,-17 0 3 0,17 0 7 0,0 0 2 16,-10 23 0-16,10-23-2 0,-11 31 7 0,4-6-3 15,2 6 5-15,-2 3-3 0,3 6 0 0,-3 4 1 16,5 7-5-16,-4-2-15 0,1 4-17 0,-3 0 9 16,2-1-8-16,-1 4 15 0,2-3 11 0,-2-5-19 15,3 2 10-15,-2-4-15 0,3-3 6 0,0-3-8 16,1-7-28-16,3-6 24 0,0-4-25 15,2-7 25-15,-3-16 2 0,7 21-4 16,-7-21 1-16,0 0-2 0,0 0 2 0,18 4 1 16,-18-4 0-16,0 0 2 0,15-18-1 0,-15 18 3 15,15-34-5-15,-5 9 7 0,0-1 22 0,1-3-23 16,0-1 25-16,0 2-28 0,-2 0-5 0,1 0 8 16,0 2-10-16,0 0 7 0,-1 3-1 0,2 1-1 15,0 4 0-15,3 0 1 0,-14 18-5 16,25-20 4-16,-25 20-7 0,27-8 6 0,-27 8-3 15,30 10 2-15,-30-10 1 0,31 25-3 0,-31-25 6 16,30 35-4-16,-14-13 8 0,-3 0-6 0,0 2 5 16,-4 2-3-16,0 1 4 0,-4 0-5 0,-3 0 6 15,-4-3-6-15,-4-1-25 0,-5 0 29 16,-5-1-30-16,-6-1 28 0,-4 1 5 16,-4-1-6-16,-4-3 6 0,-4-1-4 0,-2-3 2 15,0-3-5-15,0 2 3 0,0-5-4 0,3-1-5 16,4-2-6-16,3-9-12 0,9 3-12 0,1-8-12 15,20 9-35-15,-20-18-42 0,20 18-106 0,3-19-90 16,-3 19-221-16,30-25 132 0,-14-4 411 0</inkml:trace>
  <inkml:trace contextRef="#ctx0" brushRef="#br0" timeOffset="6598.807">11723 992 1330 0,'0'0'89'0,"0"0"-52"0,0 0 8 16,-28 7 9-16,28-7 2 0,-18 10-10 0,18-10-12 16,-26 13-6-16,26-13 5 0,-25 23 0 15,13-6 2-15,-3 1-4 0,3 5-2 0,-3 0-8 16,2 2 2-16,-2 3-3 0,3 1-27 0,-1 1 21 16,2 1-25-16,2-4 18 0,3 0 4 0,4-4-9 15,3 1 1-15,3-4-2 0,4-2 1 0,-8-18-5 16,29 25 4-16,-7-18-4 0,4-3 3 0,4-6 2 15,4-4-3-15,5-8 1 16,5-9 0-16,2-2 5 0,0-5-6 0,-1-2 8 16,-1 1-10-16,-4-2 0 0,-3-3 22 0,-4 2-17 15,-3 1 17-15,-6 2-15 0,-5 5-4 0,-6 1-1 16,-6 3 1-16,-4 3 3 0,-3 19-1 0,-4-28 1 16,4 28-2-16,0 0 2 0,-25-14-2 0,25 14 0 15,-26 3-1-15,26-3 2 0,-32 20-3 0,17-4-2 16,-1 6 8-16,0 4-9 0,4 1 9 15,1 3-7-15,2-4 2 0,5 3-3 0,1-2-28 16,6-3 19-16,1-1-34 0,7-4 11 0,1-2-8 16,10 0-17-16,0-7-12 0,15 3-40 0,-10-15-36 15,22 13-96-15,-16-20-84 0,6 2-196 0,13 8 157 16,-16-20 367-16</inkml:trace>
  <inkml:trace contextRef="#ctx0" brushRef="#br0" timeOffset="6973.8162">12559 1070 1349 0,'-27'6'102'0,"10"4"-46"16,-5 0-1-16,22-10 9 0,-34 28-15 0,19-10-11 15,0 1-11-15,2 3-38 0,1 0 39 0,5 3-33 16,0-2 29-16,2 1 1 0,1 1-12 16,2-2 5-16,-2 2-10 0,4-2 5 0,1-6-10 15,0-1 3-15,-1-16-4 0,5 21 3 16,-5-21-3-16,0 0-3 0,10 18 0 0,-10-18-1 15,0 0 1-15,0 0 3 0,21-16-1 0,-21 16 1 16,26-32 2-16,-11 9-7 0,1-4 6 0,-3 1-5 16,1-1 10-16,-2 0-2 0,-1 1 11 0,0-2 20 15,-4 3-25-15,0-1 27 0,-1 1-34 16,2 2 7-16,-2 0-1 0,0 1-7 0,-1 2 9 16,1 3-12-16,-6 17 7 0,13-27-7 0,-13 27-1 15,0 0 0-15,26-22 0 0,-26 22 0 0,22-11 0 16,-22 11 0-16,29-9 0 0,-29 9 0 15,33-10 0-15,-16 5 0 0,0 2 0 0,-17 3 0 16,32-10-18-16,-32 10-10 0,32-7-21 0,-32 7-22 16,32-6-41-16,-32 6-66 0,31-10-138 15,-31 10-276-15,17 5 34 0,3 7 434 0</inkml:trace>
  <inkml:trace contextRef="#ctx0" brushRef="#br0" timeOffset="7426.982">13102 915 282 0,'-2'-20'80'0,"2"20"-3"0,0 0 34 16,0 0 17-16,0 0 10 0,0 0-15 0,0 0-16 15,0 0-21-15,0 0-9 0,0 0 1 0,-5 19 2 16,5-19 6-16,-4 18-12 0,4-18-13 15,-8 23-13-15,8-23-3 0,-15 33-10 0,8-15 1 16,-5 5-8-16,3 1 1 0,-2 1-3 0,2 5 6 16,-5-4-10-16,3 6-32 0,-3-2 26 0,0 2-29 15,-2-3 27-15,2 0 5 0,0-5-10 0,2-4 3 16,12-20-7-16,-14 27 4 0,14-27-7 0,0 0 0 16,0 0-4-16,0 0 1 0,0 0-1 15,0 0 0-15,0 0 4 0,26-18-3 16,-8-3 4-16,1-4-4 0,3-2 5 0,0-4 17 15,-2-1-18-15,0 2 22 0,-1-3-23 0,1 2-2 16,-1 1 3-16,-2 1-7 0,0 3 4 0,-2 5-2 16,-3 1 4-16,-12 20-1 0,20-28-5 0,-20 28 3 15,0 0 1-15,0 0-3 0,0 0 2 0,0 0-2 16,0 0 1-16,0 0 4 0,12 32 0 16,-14-13 3-16,1 4-11 0,-1 1 2 0,1 3-12 15,-2 1-3-15,4 0-22 0,-3-3-7 0,7 3-32 16,-8-8-54-16,16 12-47 0,-13-32-121 0,6 37-277 15,9-9 61-15,-15-28 447 0</inkml:trace>
  <inkml:trace contextRef="#ctx0" brushRef="#br0" timeOffset="7645.7316">13744 964 1368 0,'-24'-3'215'0,"24"3"-154"0,-29 5-3 15,29-5 5-15,-31 21-9 0,31-21-9 0,-35 34-16 16,18-11-3-16,-2 3-6 0,4 3 3 16,1 3-14-16,3 0-25 0,0 0 19 0,1-1-30 15,4 0 23-15,2-2 4 0,3-2-10 16,1 1 6-16,1-2-8 0,2-3-6 0,3-3-12 16,-6-20-9-16,16 30-19 0,-16-30-20 0,30 20-87 15,-30-20-143-15,18-16-285 0,5 11 41 0,-8-19 493 16</inkml:trace>
  <inkml:trace contextRef="#ctx0" brushRef="#br0" timeOffset="8067.5927">14030 879 1257 0,'-38'32'311'0,"19"-18"-272"0,6 3 5 15,-4 1 14-15,8 0 10 0,-5-1-16 16,4 0-11-16,10-17-16 0,-15 34-2 15,10-16-4-15,3 2-1 0,-1-2-3 0,3 0 2 16,0 0-8-16,0 0 3 0,-2 0-9 0,0-1-29 16,-2 0 26-16,-1 0-29 0,-1 0 27 0,0 0 8 15,6-17-4-15,-13 27 5 0,13-27-7 0,-13 23 2 16,13-23-3-16,0 0 3 0,-11 16-3 0,11-16-1 16,0 0 0-16,0 0-3 0,0 0 2 15,0 0-1-15,0 0 1 0,24-29 1 0,-10 13 2 16,3-6-2-16,3-1 8 0,2 0 23 0,-2 1-25 15,1 0 27-15,0 0-31 0,-2 2-3 16,0-2 5-16,-2 3-5 0,-2 2 5 0,-15 17-3 16,16-19 3-16,-16 19-6 0,0 0 2 0,0 0 1 15,0 0-2-15,0 0 4 0,2 30-4 0,-4-12 4 16,-2 4-7-16,-1-1 7 0,0 4-8 16,1-2-31-16,2-2 19 0,2 2-34 0,4-2 22 15,1-4 1-15,6 2-11 0,-11-19-4 0,30 30-17 16,-30-30-10-16,43 28-26 0,-25-23-19 0,16 11-41 15,-12-17-19-15,17 9-53 0,-6-2-116 0,-6-12-74 16,21 17 364-16</inkml:trace>
  <inkml:trace contextRef="#ctx0" brushRef="#br0" timeOffset="8553.9998">14534 1150 1187 0,'-26'-19'234'0,"26"19"-153"0,-23-28-16 15,23 28-6-15,-26-18-1 0,26 18-8 0,-30-7-7 16,30 7-9-16,-33 2-4 0,33-2-6 0,-36 21-5 15,14-5 3-15,-1 6 4 0,1 5-28 0,-1 2 22 16,2 4-25-16,0 0 12 0,3 1 9 16,4-1-11-16,1 1 7 0,7-6-9 0,3 1 3 15,4-6-3-15,4-4 1 0,-5-19 0 0,13 24 0 16,-13-24-3-16,26 13 1 0,-8-13 0 0,3-4-2 16,3-5 1-16,5-8-1 0,3-5 1 0,4-5-5 15,2-6 7-15,0-3-9 0,-1-2 5 16,1-1-9-16,0 3 1 0,1-3 17 0,0 4-28 15,-5-2 19-15,-3 5-26 0,-4 2-4 16,-5 7 6-16,-5 5 0 0,-17 18 13 0,0 0 4 0,17-14 7 16,-17 14 2-16,0 0-2 0,-26 31 2 0,8-6-5 15,-5 9 11-15,-3 4-7 0,-1 7-24 16,-5 4 27-16,0 3-22 0,-2 7 27 0,3 8 10 16,0-1-14-16,2 8 14 0,1 0-19 0,-1-3 15 15,3 1-13-15,4-8 13 0,5-7 15 0,4-8-17 16,3 0 22-16,3-7-27 0,2-7-3 15,4-4 3-15,1-10-6 0,1-4 4 0,-1-17-5 16,0 0 1-16,0 0-1 0,0 0 1 0,0 0 1 16,0 0 1-16,0 0 1 0,1-25-3 0,-4 5 5 15,-2-5-5-15,1-3 6 0,-1-1-4 0,0-3-21 16,1 3 23-16,0-2-24 0,4-5 20 0,4-2 2 16,3-2-7-16,6-7 6 0,4-2-9 15,5-2 3-15,5-1-18 0,2 11-3 16,2-3-26-16,5 13-27 0,-9-12-74 0,19 22-219 15,-1-6-236-15,-15-1 13 0,8 18 521 0</inkml:trace>
  <inkml:trace contextRef="#ctx0" brushRef="#br0" timeOffset="9528.784">15707 1110 1297 0,'0'0'207'0,"0"0"-166"0,0 0-29 0,0 0-1 15,0 0 5-15,1 17 4 0,-1-17-6 0,-13 23-5 16,2-2 10 0,-2 3-34-16,-3 5 34 0,0 0-32 0,-2 2 14 0,-2 1 12 0,0-1-6 0,3 2 12 15,-2-4-6 1,9-1 9-16,1-9-5 0,9-19 1 0,-10 24-8 15,10-24-4-15,0 0-8 0,0 0 1 16,0 0 2-16,23 9 2 0,-23-9 2 0,23-18-5 16,-5-1 3-16,2-2-5 0,5-7 4 0,-1-5-4 0,1-2 6 0,1-1-9 15,-2 1-8-15,-2-1 30 0,-2 0-28 0,-2 0 27 16,-2 1-11-16,-3 2-11 0,-1 3 8 0,-3 4-8 16,-3 3 9-16,-1 6-7 0,-5 17 8 0,4-17-2 15,-4 17 2-15,0 0-2 16,0 0 0-16,0 0 1 0,-15 23-3 0,5-6 4 15,-1 6-5-15,-1 2 11 0,0 2-3 0,2 2 14 16,1-8-11-16,6 2 4 0,2-3-8 0,2-1-20 16,4-1 36-16,-5-18-33 0,15 28 34 0,-15-28-9 15,30 17-3-15,-7-10 3 0,1-4-3 0,5-3 2 16,3-5-8-16,1-2 2 0,1-4 0 16,0-3-5-16,-1 1-9 0,-4-3 24 0,-2 1-24 15,-3-1 28-15,-3-1-13 0,-4 1-6 0,-17 16 5 16,25-29-13-16,-25 29 11 0,15-23-11 0,-15 23 10 15,0 0-1-15,0 0 5 0,0 0 0 16,0 0-1-16,0 0-2 0,0 0-9 0,0 0 3 16,0 0-5-16,1 17-1 0,-6 3 1 0,0 6 13 15,0 2-13-15,-1 1-13 0,1 4 1 16,1-3-32-16,2-1 5 0,0-1-6 0,6 2-17 16,-2-8-20-16,15 9-38 0,-17-31-39 0,35 43-65 15,-35-43-43-15,39 16-188 0,-4 5 46 0,-16-23 415 16</inkml:trace>
  <inkml:trace contextRef="#ctx0" brushRef="#br0" timeOffset="9903.7774">16641 1124 976 0,'-18'-11'306'0,"-3"12"-219"0,-8-1-32 15,4 7 1-15,-9 0 7 0,7 7-1 0,-7-1-18 16,6 6-5-16,-1 1 12 0,3 3-31 0,2 1 28 15,3 0-33-15,2 3 4 0,4-2 5 16,3-2-13-16,4 2 6 0,4-2-7 0,5 0 1 16,4-5-2-16,-5-18-1 0,24 28-8 0,-6-17 4 15,5-2-4-15,5-2 2 0,3-6 1 0,4-3-4 16,3-4 4-16,1-5-4 0,1-1 2 0,-4-4-1 16,3-2 3-16,-5-4-3 0,-2 0 5 0,-2-1-7 15,-5 2 4-15,-4-2-2 0,1 1 2 16,-6-1-2-16,-4 2-15 0,-3 3 25 15,-6 1-25-15,0 0 27 0,-3 17-9 0,-5-22-5 16,5 22 5-16,0 0-9 0,-18-6-1 0,18 6 2 16,-20 11-7-16,20-11 9 0,-26 28 15 0,12-10-28 15,1 5 27-15,-1 0-29 0,2 3 3 0,0-1 2 16,4 0-14-16,-2 1-2 0,9 0-19 0,-3-4-15 16,14 8-33-16,-10-30-27 0,27 42-56 0,-27-42-61 15,36 27-127-15,-3-5-97 0,-10-19 225 16</inkml:trace>
  <inkml:trace contextRef="#ctx0" brushRef="#br0" timeOffset="10450.6732">17399 1126 929 0,'-21'-16'262'0,"21"16"-184"0,-33-18-13 15,33 18 8-15,-39-4 8 0,21 10-10 0,-6-1-24 16,3 7-9-16,-3 1-9 0,3 3-4 0,-2 6-3 15,4 4-9-15,-4 0 32 0,3 6-27 0,1 0 25 16,0 5-18-16,5-2-10 0,2 3 8 0,3-9-10 16,5 2 3-16,4-6-14 0,3-3 2 0,4 0-7 15,3-6 6-15,-10-16-4 0,23 23 3 16,-23-23-2-16,29 10 1 0,-29-10-2 16,34-1 1-16,-14-5 2 0,0-6-2 0,0-5 4 15,1-4-5-15,-2-3 4 0,0-2-5 0,0-2 4 16,-1-5-4-16,-1 0 5 0,-2 1-11 0,-2-3 2 15,-2 2-14-15,0-1-12 0,-3-2 14 0,1 4-21 16,-3 2 26-16,0 7-7 0,-6 23 8 0,5-26 10 16,-5 26-2-16,0 0 4 0,0 0 0 15,-9 18-5-15,0 1 6 0,-5 11-8 0,-2 7 0 16,-2 11 21-16,-4 5-22 0,-1 8 30 0,0 8-4 16,-2-2-7-16,0 12 17 0,0 0-14 0,0 2 14 15,-1-4-16-15,4-6 6 0,0-8 11 16,2 0-22-16,5-6 15 0,-1-1-13 0,2-8-10 15,2-8 9-15,1-6-7 0,0-6 7 16,2-7-5-16,1-3 0 0,8-18 1 0,-8 17-1 16,8-17 4-16,0 0-1 0,0 0-4 0,0-20-2 15,0 2 0-15,2-9-1 0,2-4 3 0,3-6-5 16,3 1 6-16,-2-5-7 0,5-6 8 0,0-3-4 16,-1-4-17-16,3-2 17 0,-2-1-19 0,4-2 13 15,1-3 3-15,-1 2-13 0,2 7 2 0,-5 4-14 16,1 14 5-16,-4 3-14 0,1 10-9 15,-4-4-28-15,9 13-40 0,-10-15-62 16,19 17-261-16,-9 3-108 0,0-3 77 0</inkml:trace>
  <inkml:trace contextRef="#ctx0" brushRef="#br0" timeOffset="10872.5494">17665 1246 1579 0,'0'0'107'0,"0"0"-82"16,-14-23 39-16,14 23-28 0,0 0 27 0,-16-17-22 16,16 17-16-16,0 0-5 0,0 0-14 0,0 0 3 15,0 0-12-15,-21 18 21 0,21-18-17 16,-19 31 16-16,5-9-10 0,2 5-5 16,-1 3 8-16,-1-1-4 0,1 4 5 0,1-6-8 15,-2-1-3-15,5-3 0 0,0-1 0 0,2-3 0 16,7-19 0-16,-7 30 0 0,7-30 0 0,0 0 0 15,0 20 0-15,0-20 0 0,0 0 0 0,0 0 0 16,19-5 0-16,-19 5 0 0,29-17 0 0,-9 0 0 16,2-4 0-16,2-2 0 0,1-5 0 0,0 3 0 15,-1-2 0-15,0 0 0 0,0 1 0 16,-1 1 0-16,-3 1 0 0,-1 2 0 0,-5 3 0 16,-14 19 0-16,20-20 0 0,-20 20 0 0,0 0 0 15,0 0 0-15,0 0 0 0,0 0 0 16,0 0 0-16,-2 29 0 0,-1-9 0 0,-2 1 0 15,-1 4 0-15,-3-4 0 0,3 5 0 0,-1-2 0 16,2-2 0-16,3 1 0 0,0-5 0 0,6-1 0 16,0 1-4-16,4 0-23 0,-8-18-5 15,20 31-17-15,-20-31-14 0,28 23-31 0,-28-23-50 16,40 21-115-16,-40-21-280 0,30 10-19 0,-4-4 281 16</inkml:trace>
  <inkml:trace contextRef="#ctx0" brushRef="#br0" timeOffset="11247.5641">18029 1277 1584 0,'-27'-5'69'0,"27"5"-36"0,-24 3-1 0,24-3 4 16,0 0-8-16,0 0-8 0,-16 21-13 0,16-21-1 16,4 20-1-16,-4-20 6 0,17 22-3 0,-17-22 4 15,30 19-7-15,-11-9 2 0,3-6-3 0,4 2 1 16,-1-4-3-16,7-1 1 0,0-2 0 15,3-2 0-15,-1 0-1 0,0-7-2 0,-2 4 1 16,-3-4-2-16,-2 1 3 0,-6 0-1 0,-2-2 3 16,-19 11-3-16,23-24 3 0,-23 24-3 0,8-27 4 15,-8 27-1-15,-5-27-18 0,5 27 24 16,-17-29-25-16,17 29 23 0,-30-25-4 0,12 18-3 16,-4 4 1-16,-1 5 0 0,1 2 0 0,-2 4 3 15,0 7 15-15,0-1-28 0,-3 7 26 16,3 3-22-16,-1 0 4 0,1 3 7 0,5 3-6 15,1 1 5-15,3-1-6 0,3 3 6 0,5-5-7 16,3 1 2-16,6-4-8 0,2 0-2 0,6-5-12 16,2-3-4-16,7 0-14 0,3-9-21 0,12 5-19 15,-2-17-39-15,20 12-104 0,-19-17-237 0,16-5-95 16,7 7 190-16</inkml:trace>
  <inkml:trace contextRef="#ctx0" brushRef="#br0" timeOffset="11560.1234">18853 1064 1398 0,'-34'9'271'15,"0"4"-231"-15,-1-1-19 0,3 5 8 16,-2 1 10-16,5 2 3 0,1-4-11 0,6 1-9 16,22-17-15-16,-23 27-14 0,23-27 26 0,0 22-28 15,0-22 27-15,18 23-17 0,-1-15-2 0,5-1 0 16,7-3 1-16,3-1-1 0,3-3-1 0,2-3 1 15,-2 3 2-15,-3 1-1 0,-6 1 2 0,-5 0 1 16,-21-2-5-16,26 8 4 0,-26-8-3 16,0 0 0-16,13 17 3 0,-13-17-1 15,-5 18 1-15,5-18 6 0,-17 27-7 0,4-9 9 16,-7 2-8-16,-2 1 2 0,-3 2-5 0,-1-1 1 16,2-1-2-16,1-1 3 0,3 1-7 0,2-3-2 15,4 0-8-15,14-18-7 0,-22 30-10 0,22-30-3 16,-10 27-19-16,10-27-18 0,5 19-42 0,-5-19-65 15,22 9-134-15,-2-8-238 0,-20-1 51 16,48-13 466-16</inkml:trace>
  <inkml:trace contextRef="#ctx0" brushRef="#br0" timeOffset="11763.2515">19331 1156 1658 0,'-25'-3'81'0,"25"3"-46"16,-23 12-4-16,23-12 9 0,-37 31 20 15,18-9-31-15,-6 0 14 0,5 5-30 0,-1 0-1 16,2 4 2-16,2 1-10 0,-1 1 1 0,4-3-5 16,-1-1 4-16,6-4-11 0,1-2 4 0,3 0-8 15,4-5-2-15,2-1-10 0,-1-17-21 0,9 27-20 16,-9-27-21-16,22 19-58 0,-22-19-127 0,0 0-326 16,31-18 20-16,-16 1 383 0</inkml:trace>
  <inkml:trace contextRef="#ctx0" brushRef="#br0" timeOffset="11888.2443">19269 860 1306 0,'0'0'-37'0,"-29"0"-67"16,29 0-108-16,0 0-52 0,-17 20-177 0,28 2 194 15,-11-22 247-15</inkml:trace>
  <inkml:trace contextRef="#ctx0" brushRef="#br0" timeOffset="12294.5242">19602 1217 1438 0,'-37'13'107'0,"37"-13"-63"15,-27 20 22-15,27-20 7 0,-29 30-16 0,15-11-2 16,-3-1-21-16,4 5-4 0,0-1-11 0,3 3 5 15,-1-1-12-15,2 1 5 0,3-5-8 0,3 1-3 16,2-4-4-16,3 0 1 0,-2-17-2 16,13 27 2-16,-13-27-2 0,26 20-1 0,-8-17 0 15,4-1-1-15,5-5 0 0,1-2 2 16,3-4-1-16,2-6 0 0,2-4 3 0,1-3-5 16,0 0 2-16,-3-3-3 0,-1-2 3 0,-4-1-2 15,-3 1 3-15,-1 0-4 0,-4 3 4 0,-2 0-5 16,-3 1 5-16,-4 3-3 0,-11 20 0 0,12-26 2 15,-12 26 0-15,0 0 2 0,0 0 1 16,0 0-4-16,-23 2 2 0,23-2-4 0,-28 25 3 16,11-5 1-16,0 2-5 0,0 2 6 0,1 0-7 15,3 1 0-15,3 3-5 0,0-2-2 0,6-2-8 16,2-2 0-16,4-3-5 0,3 0-3 0,5-1-6 16,-10-18-9-16,29 33-22 0,-29-33-25 0,48 28-62 15,-31-33-103-15,20 5-296 0,-1 6 15 0,-10-14 399 16</inkml:trace>
  <inkml:trace contextRef="#ctx0" brushRef="#br0" timeOffset="12794.5349">20280 1278 1316 0,'-27'5'133'0,"27"-5"-42"15,-35 23-7-15,20-2-1 0,-7-4-18 0,5 7-4 16,-3-1-26-16,1 5 3 0,2-3-15 0,0 2 3 15,-1-2-10-15,5-2 2 0,1-1-11 0,3-4 2 16,9-18-8-16,-10 26 1 0,10-26 0 16,0 0-2-16,-1 21 2 0,1-21-1 0,0 0-1 15,0 0 0-15,22 0 2 0,-22 0-1 0,24-14 0 16,-7 0 1-16,3-3-1 0,0-2-2 16,1-3 3-16,-3-1-5 0,-2 0 5 0,-1-1-2 15,-1-1 2-15,0-2-4 0,-2 0 0 0,-2 1-5 16,-1 2 5-16,0-1-3 0,-2 4 5 0,0-1-6 15,-7 22 6-15,11-27-2 0,-11 27-2 0,0 0 7 16,0 0-3-16,0 0-2 0,0 0 4 0,0 0-7 16,-6 18 1-16,0-1 4 0,1 3-2 0,1-1 2 15,1 0-1-15,2 1 4 0,1-20-1 16,2 30 4-16,-2-30-5 0,11 23 2 16,-11-23-3-16,17 19 5 0,-17-19-1 0,26 11 2 15,-26-11 1-15,34 3 0 0,-12-9 2 0,3-2-1 16,5-5-5-16,1-4-3 0,3 0 0 0,1-5 0 15,-1 3 0-15,1-3 0 0,-4 2 0 0,1-1 0 16,-4 1 0-16,-3-1 0 0,-2 4 0 16,-3 0 0-16,-3 6 0 0,-17 11 0 0,19-14 0 15,-19 14 0-15,0 0 0 0,0 0 0 0,0 0 0 16,0 0 0-16,-11 26 0 0,2-7 0 0,-6 7 0 16,-1 4 0-16,3 1 0 0,-3 1 0 0,5 1-9 15,-1-2-33-15,5 2-29 0,-5-10-45 16,18 18-282-16,-16-15-245 0,1-2 21 0,3 5 477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0:31:05.342"/>
    </inkml:context>
    <inkml:brush xml:id="br0">
      <inkml:brushProperty name="width" value="0.05292" units="cm"/>
      <inkml:brushProperty name="height" value="0.05292" units="cm"/>
      <inkml:brushProperty name="color" value="#BFBFBF"/>
    </inkml:brush>
  </inkml:definitions>
  <inkml:trace contextRef="#ctx0" brushRef="#br0">4677 3914 148 0,'-24'1'38'16,"24"-1"-14"-16,0 0 0 0,-22 18 0 0,22-18 2 31,-21 13-5-31,21-13 0 0,-24 21-7 0,24-21-1 16,-29 23 4-16,12-12 1 0,17-11 7 0,-33 24 7 15,16-13 5-15,-2 0-2 0,0-1 0 16,1 1-7-16,-2 0-5 0,20-11-3 0,-34 23-6 16,17-11-5-16,0 2-4 0,-2-1-3 0,-2 4-3 0,-2 0 1 15,-3 3-1-15,-2 3 1 0,-3 0 1 0,-1 4 1 16,-2-2-3-16,0 3 3 0,-2 0 0 0,0 1 10 15,-3 1 4-15,0 2 13 0,-1-1 13 0,-1 3-3 16,-3-3 7-16,2 6-20 0,-2-5 0 16,0 3-9-16,0-2 5 0,2 1 1 0,-4-1-9 15,4 0 1-15,-3 1-11 0,1 3 5 0,-1-4-6 16,-1 4 6-16,0-2-7 0,-4 1 7 0,1 0-6 16,0 2 8-16,-5 0 10 0,1 1-22 15,-2 0 24-15,0 3-23 0,-2-3 10 0,2 3 10 16,-3-2-6-16,4 2 16 0,-2 0-9 0,2 0 5 15,-2-1-14-15,0 1 1 0,1 0-16 16,2 0 10-16,2 0-12 0,-2 0 10 0,3 0 8 16,4-1-26-16,0-4 27 0,3 1-27 0,2-2 9 15,0 0 5-15,2 1-18 0,-4-4-3 0,7 4-20 16,-6-5-3-16,6 5-18 0,-4-6-12 0,6 4-29 16,-4-8-25-16,6 2-38 0,3 0-94 0,-8-20-58 15,27 20 317-15</inkml:trace>
  <inkml:trace contextRef="#ctx0" brushRef="#br0" timeOffset="834.3419">1685 6236 274 0,'0'0'65'0,"0"0"-26"0,0 0-20 0,0 0-6 15,0 0-3-15,0 0 0 0,0 0-2 0,0 0-3 16,0 0-2-16,-18-7-2 0,18 7 1 0,0 0-1 15,0 0-1-15,0 0 1 0,0 0 0 16,0 0 2-16,-18 4 6 0,18-4 9 0,0 0 3 16,0 0 11-16,0 0 2 0,0 0 1 0,0 0-6 15,0 0-5-15,0 0-13 0,0 0-7 0,0 0-3 16,0 0-3-16,0 0 0 0,0 0 4 0,0 0 7 16,0 0 14-16,0 0 14 0,0 0 12 15,0 0 2-15,0 0-3 0,0 0-13 16,0 0-10-16,0 0-10 0,0 0-8 0,0 0-4 15,0 0-1-15,17-5 0 0,-17 5-2 0,0 0 1 16,0 0 0-16,0 0-1 0,0 0 1 0,0 0 2 16,0 0-1-16,0 0 1 0,0 0 0 0,0 0-1 15,7 17 1-15,-7-17 0 0,0 0 0 0,0 0-1 16,0 0 2-16,0 0-2 0,9 22 4 0,-9-22-2 16,0 0 2-16,15 22-2 0,-15-22 1 15,16 18-4-15,-16-18 1 0,20 22-2 0,-20-22 2 16,23 26 13-16,-23-26-14 0,23 33 12 15,-13-16-12-15,-1 1-3 0,4 0-11 0,-13-18 12 16,15 34-12-16,-6-16-22 0,-2-1-1 0,3 1-27 16,-10-18-17-16,13 24 1 0,-13-24-14 0,0 0-20 15,15 21-14-15,-15-21-49 0,0 0-59 0,0 0 232 16</inkml:trace>
  <inkml:trace contextRef="#ctx0" brushRef="#br0" timeOffset="1537.4752">1888 6562 519 0,'0'0'29'0,"0"0"-20"0,0 0-9 15,0 0-5-15,0 0 1 0,0 0-1 0,0 0 2 16,0 0 2-16,0 0 1 0,0 0-1 0,-17 21 1 15,17-21 0-15,0 0 1 0,-8 19 1 0,8-19 0 16,0 0 1-16,-10 23 3 0,10-23 10 16,-7 18 11-16,7-18 9 0,-7 17 3 0,7-17 3 15,-8 18-5-15,8-18-12 0,-5 18-5 0,5-18-5 16,0 0-5-16,0 0-1 0,-2 18-2 0,2-18-5 16,0 0-1-16,0 0 2 0,0 0 0 15,0 0 1-15,0 0 5 0,0 0 9 0,22 3 8 16,-22-3 4-16,0 0 0 0,18-12-2 0,-18 12-5 15,17-15 0-15,-17 15-3 0,23-22-2 16,-23 22-3-16,28-25-2 0,-28 25-4 0,34-30 0 16,-14 13-4-16,-1-1 3 0,4-3-5 0,0-1 5 15,2 1-5-15,1-4 2 0,0 1 13 0,2-1-9 16,1 1 13-16,-1-4-22 0,2 4 12 0,1-3-12 16,1 2 11-16,-2-1 3 0,4 1-7 0,-2-2 4 15,3 2-7-15,-1-3 4 0,1 1-5 16,2-2 4-16,2-1-4 0,1-2 10 0,2-1-6 15,1-3 9-15,4 1-9 0,4-4 8 16,2 0-11-16,0-3 8 0,3 1 8 0,0-3-30 16,2 2 26-16,2-4-26 0,0 2 7 0,-1-3 11 15,3-1-11-15,-1-2 10 0,0-1-11 0,2-1 13 16,0 2-13-16,1-4 12 0,1 0 7 0,0-2-26 16,-1 2 24-16,-1-3-23 0,1 4 5 15,-4-2 14-15,1 0-14 0,0-1 13 0,0 1-13 16,-3-1 13-16,2 2-13 0,-3 2 13 0,0 0 5 15,-2 0-24-15,-2 2 26 0,-3 2-25 0,-4 0 8 16,1 5 9-16,-6 2-11 0,-2 2 10 0,-5 4-10 16,-4 2 6-16,-4 6-5 0,-7 4 5 0,-3 4-6 15,-16 19-1-15,15-24-3 0,-15 24 2 16,0 0-3-16,0 0-1 0,0 0-8 16,0 0-5-16,-15-17 1 0,15 17 3 0,0 0 3 15,0 0-5-15,0 0-12 0,0 0-18 0,0 0-17 16,0 0-3-16,0 0 2 0,0 0-10 0,0 0 3 15,-2 18-30-15,2-18-40 0,0 0-123 0,19 19-20 16,-19-19 289-16</inkml:trace>
  <inkml:trace contextRef="#ctx0" brushRef="#br0" timeOffset="2021.8675">4706 4021 325 0,'0'0'57'16,"-23"1"-14"-16,23-1-8 0,-18 3-5 0,18-3 5 15,0 0-1-15,0 0 1 0,-17 0-6 0,17 0-3 16,0 0-10-16,0 0-6 0,0 0-7 0,0 0 5 16,0 0 9-16,0 0 15 0,0 0 13 0,8-18 10 15,-8 18-3-15,0 0-1 0,0 0-10 16,17-18-7-16,-17 18-5 0,0 0 1 0,0 0 1 15,0 0 7-15,0 0 4 0,0 0 5 0,0 0-1 16,0 0-5-16,0 0-8 0,0 0-8 0,0 0-8 16,0 0-5-16,0 0-6 0,0 0-5 15,0 0-3-15,0 0-1 0,0 0 2 0,0 0 0 16,11 21 5-16,-11-21-5 0,12 31 3 0,-2-12-6 16,1 0 5-16,0-1-4 0,1 0 4 15,2 3-21-15,-14-21-7 0,30 40-38 0,-30-40-47 16,30 33-65-16,-30-33-105 0,0 0-162 0,32 37 168 15,-32-37 276-15</inkml:trace>
  <inkml:trace contextRef="#ctx0" brushRef="#br0" timeOffset="10696.9725">1718 6336 660 0,'0'0'31'0,"21"-19"-6"0,-21 19 20 16,27-31 6-16,-4 8 1 0,3-8-10 0,7-3-17 15,4-5-5-15,4-3-9 0,0-2 13 0,7 0-6 16,-2-3 13-16,3 2-11 0,-1 0 5 0,1 3-1 16,-2 1-14-16,-3 6 6 0,-2 2-30 0,-6 6 7 15,-4 7-23-15,-7 0 2 0,-4 11-8 0,-21 9-16 16,22-10 8-16,-22 10 12 0,0 0 15 0,0 0 15 16,-21 24 6-16,3-8 0 0,-5 2 16 15,-4 4 3-15,-5 2 19 0,-2 4-19 0,-6 1 16 16,2 4-15-16,-7-2 8 0,4 5 4 0,-5-1-14 15,1 3 6-15,-1-2-2 0,2 2 11 16,0-5-9-16,6 3 4 0,2-10-16 0,7 1 1 16,7-8-12-16,22-19 1 0,-24 25-9 0,24-25-2 15,0 0-2-15,0 0 0 0,19 15-1 16,-1-15 2-16,8-5 1 0,4-5 1 0,5-6 4 16,7-7-1-16,3-8 7 0,3-4-9 0,6-6 11 15,-1-4-11-15,6-2 11 0,-2 0-13 0,1 0 13 16,0 0 6-16,-5 1-26 0,-2 3 26 0,-6 2-27 15,-4 6 10-15,-6 5 7 0,-6 3-7 0,-10 7 4 16,-19 20-1-16,20-24 8 0,-20 24-2 0,0 0 0 16,0 0-8-16,-30-4-14 0,5 9-5 15,-3 11-4-15,-10 2 9 0,-3 8 3 16,-7 6 13-16,-3 4 13 0,-3 3-27 0,-3 4 26 16,-1 1-25-16,0 3 9 0,2 1 11 0,0 1-8 15,0 2 17-15,4-3-7 0,2 0 15 0,4-5-11 16,7-3 5-16,6-8-15 0,7-4 5 0,7-6-9 15,19-22 0-15,-16 26-5 0,16-26 0 0,0 0-1 16,18 6 1-16,1-10 4 0,4-6 0 16,7-8 7-16,8-8-2 0,7-9 12 0,7-7-8 15,5-10 11-15,5-2-14 0,4-4 12 0,1-2-17 16,1 2 12-16,1 0 3 0,-4 4-26 0,-4 5 24 16,-5 5-25-16,-8 5 8 0,-8 7 9 0,-4 6-8 15,-11 5 1-15,-8 7-7 0,-17 14 7 16,0 0-2-16,0 0 2 0,0 0 2 15,0 0-7-15,-40 9 2 0,8 11 0 0,-6 4 7 16,-9 6-5-16,-4 4 9 0,-4 4 9 0,-3 3-27 16,-4 3 25-16,0 5-24 0,-4 2 7 0,2 2 13 15,-1 2-9-15,1 2 17 0,3-5-8 0,4 0 16 16,5-8-12-16,8-4 6 0,8-8-12 0,8-5 2 16,9-8-10-16,19-19-2 0,0 0-3 0,0 0 1 15,0 0 1-15,40 5 2 0,-4-19 4 16,7-9-5-16,10-10 8 0,6-7-7 0,8-7 10 15,5-7-12-15,5-3 13 0,0-4-19 16,4 6 8-16,-2-2-15 0,-3 7 5 0,-5 1 8 16,-5 5-24-16,-8 3 26 0,-6 5-20 0,-8 3 14 15,-4 4 9-15,-9 5-3 0,-11 7 5 0,-20 17 2 16,17-15 4-16,-17 15-3 0,0 0-2 0,-33 10-5 16,5 3-3-16,-7 7 6 0,-6 5-5 15,-5 8 9-15,-7 3 9 0,-4 5-27 0,-5 5 29 16,-5 1-24-16,-1 3 13 0,-1 4 17 0,0-1-8 15,5 3 16-15,1-4-12 0,8 0 11 0,4-7-18 16,5-4 4-16,6-4-14 0,6-4 3 0,6-3-8 16,7-5 7-16,9-7 11 0,12-18-21 0,-5 19 17 15,5-19-20-15,21 4 2 16,0-8 4-16,9-7-16 0,8-7 18 0,5-11-12 16,9-6 12-16,6-9 9 0,5-5-11 0,8-4 12 15,2-4-13-15,0 0 12 0,0 0-19 0,-4 5 7 16,-2 2-13-16,-5 7 11 0,-7 2 14 0,-7 5-25 15,-4 5 29-15,-10 5-30 0,-7 6 10 0,-9 8-13 16,-18 12 4-16,0 0 4 0,0 0 1 0,0 0 9 16,-29 14-15-16,-2 6 10 0,-10 4-11 15,-5 10 21-15,-8 5-15 0,-6 4 18 0,-7 6-5 16,-5 0 7-16,-2 5 11 0,-3 1-11 0,2 3 17 16,-2 0-6-16,8 3 24 0,-1-7-12 0,8-1 11 15,5-7-2-15,9-1-35 0,5-9 19 16,11-4-33-16,8-9 9 0,24-23-2 0,-17 23-5 15,17-23 1-15,18 2 0 0,4-7 4 0,9-6 5 16,8-8-4-16,7-7 5 0,7-11 11 16,7-5-27-16,3-5 26 0,6-5-26 0,2 0 9 15,3-1 5-15,-1-2-19 0,-1 4 7 0,-5-1-15 16,-2 5 18-16,-5 1-6 0,-4 4 15 0,-6 0-11 16,-4 5 1-16,-7 3 8 0,-9 8-32 0,-8 4 34 15,-22 22-18-15,17-19 18 0,-17 19 3 0,-18 0-3 16,-4 7 4-16,-7 3-15 0,-8 9 16 15,-6 5-27-15,-5 8 18 0,-7 3-7 16,-4 5 10-16,-4 1 10 0,-3 3-7 0,-1 4 11 16,0-1-3-16,6 4 16 0,-1-7-8 0,8 5 12 15,3-8-12-15,4 0 7 0,6-6 4 0,7-4-15 16,7-4 8-16,8-4-36 0,19-23 10 0,-17 23-18 16,17-23 15-16,0 0 0 0,29 0 4 0,-6-8 18 15,9-9-33-15,7-8 34 0,8-10-29 16,8-6 11-16,9-6 10 0,5-5-12 0,6-2 12 15,0-1-14-15,0 2 2 0,-3 0-23 0,-1 7 7 16,-9 0-12-16,-3 8 17 0,-5 2 21 0,-7 3-5 16,-8 6 3-16,-4 4-38 0,-10 2 6 0,-8 10-9 15,-17 11 27-15,0 0 10 0,0 0 3 16,-18 5 13-16,-7 6-19 0,-8 6 15 0,-2 5-28 16,-9 7 18-16,-3 2-4 0,-5 4 17 15,-4 6 14-15,-6-1-9 0,-2 5 5 0,-1 1-14 16,-1 3 9-16,0 0-9 0,6 2 15 0,0-7-9 15,9 1 8-15,2-4-18 0,8-1 3 0,6-2 6 16,4-4-29-16,6-3 28 0,7-2-30 0,5-7 9 16,13-22-1-16,-1 29-9 0,1-29-1 0,29 7-2 15,-3-12 5-15,9-11 9 0,8-8-1 16,8-12 11-16,5-10 8 0,9-8-24 0,7-8 23 16,4-5-21-16,4-1 3 0,-1-4 16 0,-1 0-14 15,-3-1 25-15,-1 4-17 0,-6 4 0 16,-2 4 22-16,-8 4-33 0,-4 5 24 0,-10 5-10 15,-8 6-11-15,-9 6 10 0,-9 6-6 0,-8 9 12 16,-10 20 2-16,-4-27 5 0,4 27-5 0,-31-10-5 16,4 13-10-16,-7 6-5 0,-6 9 3 15,-6 7-4-15,-7 6 6 0,-4 7-7 0,-1 3 10 16,-6 5-10-16,4 2 13 0,-5 4 7 0,1 2-22 16,-2 2 24-16,3 2-22 0,2-2 6 0,6-1 14 15,5-5-13-15,12-4 10 0,8-10-12 0,11-8 6 16,10-10-11-16,9-18 1 0,0 0-1 0,34 14 1 15,-1-23 5-15,9-8-1 0,12-12 7 16,10-13-7-16,11-11 10 0,10-13-13 16,9-10 15-16,5-6 1 0,11-5-15 0,1-3 18 15,3-2-15-15,-2 3 5 0,-2 1 20 0,1 2-19 16,-5 2 4-16,-2 6 13 0,-7 3-20 0,-6 8 18 16,-16 7-8-16,-8 8-15 0,-15 6 11 0,-12 8-10 15,-9 9 8-15,-12 10-3 0,-19 19 5 0,0 0-3 16,0 0-2-16,-17-10-10 0,-9 21-9 15,-12 7 3-15,-8 12-3 0,-12 8 15 0,-7 8-4 16,-9 5 12-16,-7 4-13 0,-5 7-6 0,-2 4 22 16,0 6-16-16,-1-2 26 0,4 3 3 0,5-5-16 15,5-2 12-15,10-5-21 0,9-6 9 16,12-8-14-16,12-8 9 0,13-9-13 0,12-9 1 16,7-21 14-16,20 19-16 0,7-19 1 0,8-9 8 0,10-7-14 15,9-11 14-15,9-11 11 16,8-8-10-16,8-8 12 0,5-8-12 0,3-5 15 15,2-4-17-15,1 1 16 0,-1 3 1 0,-4 0-23 16,-5 5 22-16,-6 3-21 0,-7 5 5 0,-9 2 13 16,-4 3-12-16,-9 6 10 0,-7 4-12 0,-9 6 9 15,-8 8-7-15,-9 7 7 0,-12 18-2 0,1-22-2 16,-1 22-5-16,-28-6-8 0,0 9-6 16,-5 7 1-16,-9 6 4 0,-7 11 1 0,-7 4 13 15,-5 8-6-15,-7 3 11 0,-6 5-10 0,-4 3 12 16,-2 4-13-16,-3 4-6 0,2 4 28 0,2 2-18 15,1-2 27-15,4 1 2 0,3-4-15 16,10-3 12-16,9-8-18 0,12-7 5 0,11-9-13 0,13-11 0 16,12-4-10-16,4-17 2 0,24 14-3 15,3-17 4-15,15-8 8 0,11-10-2 16,13-16 10-16,14-14-11 0,12-10 8 0,9-13-18 16,11-6 17-16,5-3-1 0,0 1-11 0,-1 2 21 15,-1 2-17-15,-7 6 0 0,-6 2 17 0,-5 3-17 16,-10 5 15-16,-8 6-14 0,-10 5 14 0,-10 5 5 15,-12 6-26-15,-11 7 28 0,-12 8-27 0,-24 25 17 16,15-28 2-16,-15 28-2 0,-25-6-5 0,-2 10-4 16,-8 7-2-16,-10 5 3 0,-9 10 14 15,-8 6-28-15,-6 6 30 0,-5 4-26 0,-3 3 9 16,-5 5 10-16,2 2-13 0,-1 2 14 0,3 3-15 16,4-1 16-16,4-2-13 0,5-2 12 0,5-1-14 15,8-3-9-15,9-3 27 0,8-5-28 16,12-8 28-16,10-6-13 0,12-26-8 0,6 26 3 15,11-20-4-15,8-7 3 0,10-6 3 16,8-10 0 0,9-8 8-16,8-12 10 0,7-7-28 0,3-6 26 15,5-6-27-15,1 0 6 0,4-4 16 0,-1-1-14 16,-1-1 17-16,-2 2-15 0,-8 1 16 0,-3 3-15 16,-9 1-5-16,-5 6 24 0,-6 3-26 0,-8 6 26 15,-10 5-9-15,-9 6-7 0,-8 4 11 0,-8 9-3 16,-2 16 3-16,-18-22-5 0,-3 17-3 15,-4 3-6-15,-8 6-5 0,-10 6-2 16,-4 9-6-16,-10 7 7 0,-5 8-4 0,-9 3 13 16,-3 8 11-16,-6 3-23 0,-3 7 25 0,0 4-22 15,-2 1 15-15,2 7 25 0,1-4-6 0,6 2 21 16,5-8-18-16,12-5 6 0,12-11-22 0,14-8 0 16,14-14-14-16,19-19-1 0,2 19-4 0,16-20 2 15,13-5 4-15,10-8 0 0,14-14 6 16,10-11-6-16,14-12 12 0,8-10-13 0,10-7 14 15,5-3-15-15,3-2 14 0,1 2 2 0,-5 2-20 16,-8 6 22-16,-7 2-22 0,-10 8 6 16,-8 2 11-16,-8 5-13 0,-11 4 11 0,-8 6-8 15,-12 4 9-15,-9 9 4 0,-12 6 13 0,-8 17-1 16,-5-16-1-16,5 16-11 0,-37-5-13 0,5 7-8 16,-10 10-4-16,-8 8 2 0,-8 10-3 15,-6 7 11-15,-8 4-4 0,-5 2 10 0,-1 1-8 16,-1 1 11-16,3 1-12 0,4 0-6 0,6-1 23 15,9-3-24-15,7-3 26 0,11-3-8 0,9-6-9 16,8-3 6-16,10-6-6 0,7-4 3 0,5-17-4 16,10 24 3-16,-10-24 0 0,36 13 1 0,-8-13 0 15,5-6 1-15,5-6 2 0,7-6-3 0,7-8 7 16,6-3-8-16,4-6 8 16,3-5-10-16,1 0-9 0,-3-1 26 0,-4 1-25 15,-5 3 26-15,-8 1-8 0,-7 4-8 0,-9 6 6 16,-7 3-4-16,-8 6 5 0,-15 17-1 0,10-22 4 15,-10 22-4-15,0 0-1 0,-27-23-6 0,6 19-5 16,-5 3-3-16,-7 7-2 0,-5 5 4 0,-6 6 1 16,-4 5 5-16,-6 3-8 0,-3 4 7 15,-5 5-9-15,-1 1 11 0,-2 5 12 0,1 4-23 16,-1-1 26-16,5 4-22 0,1-3 11 0,6 2 13 16,4-4-10-16,5 0 8 0,7-5-14 0,5-3 6 15,11-7-10-15,8-6 6 0,13-21-8 0,0 25 3 16,0-25-2-16,28 10 2 0,-3-12 1 0,8-8 0 15,10-9 6-15,7-11-5 0,9-9 8 16,6-9-10-16,8-5 11 0,3-4-13 16,1 2 11-16,0-1 0 0,-7 4-24 0,-7 3 23 15,-9 5-22-15,-9 5 14 0,-11 7 10 0,-9 4-6 16,-8 5 6-16,-7 6-2 0,-10 17 2 0,-6-23-5 16,6 23-5-16,-34-13-9 0,7 15-5 0,-10 4 0 15,-6 9 1-15,-9 4 11 0,-5 6 1 0,-4 4 8 16,-3 5-6-16,-1 3 5 0,-2 2 11 0,0 3-26 15,-1 2 26-15,2 2-23 0,2-1 15 16,3 0 14-16,5-4-8 0,7-2 8 16,9-6-17-16,11-4 3 0,10-6-9 0,19-23 1 15,-11 27-4-15,11-27 1 0,25 5 0 0,1-10 3 16,10-8 3-16,9-8-1 0,11-10 6 0,6-8-8 16,8-8 11-16,4-4-12 0,5-3 12 0,1-2 5 15,-1 2-25-15,-1 2 24 0,-9 3-27 16,-7 4 4-16,-8 6 11 0,-13 2-9 0,-9 7 12 15,-9 2-2-15,-11 5 9 0,-5 5 1 0,-7 18 4 16,-8-27-5-16,8 27-5 0,-35-16-10 0,8 13-4 16,-10 6 1-16,-5 6 0 0,-6 8 7 0,-6 6-3 15,-2 5 7-15,-3 3-6 0,-2 1 6 16,-1 4-8-16,3 2 9 0,-2 0-10 0,5 2 13 0,3-1 12 16,4-3-27-16,8-6 30 15,8-2-30-15,10-7 7 0,23-21 2 0,-17 26-5 16,17-26 2-16,0 0-3 0,34 15 1 0,-9-16 1 15,8-5 1-15,7-6 4 0,6-8-3 0,8-4 6 16,4-5 11-16,7-5-28 0,0-1 28 0,2-1-28 16,0 1 10-16,-5-2 7 0,-2 5-8 0,-8-1 8 15,-6 4-7-15,-9 3 6 0,-8 0-4 0,-10 4 8 16,-4 5 5-16,-15 17 10 0,10-23 0 16,-10 23-1-16,-10-18-12 0,10 18-5 0,-26-17-9 15,7 13-2-15,-5 1-2 0,-4 7 1 0,-8 2 3 16,-1 6 0-16,-5 2 4 0,0 6-4 0,-2 3 4 15,0 3-4-15,-2 1 4 0,2 1-6 16,4-2 8-16,4 1-6 0,8-2 7 0,5-2-6 16,6-5 4-16,17-18-4 0,-15 25 2 15,15-25-3-15,0 0 2 0,18 18 0 0,-18-18 0 16,37 1 2-16,-12-7-1 0,8-5 4 0,6-3-2 16,2-7 3-16,7-2-5 0,-1-2 5 0,1-1-6 15,-2 1 6-15,-2 1-6 0,-7 1 6 0,-4 0-6 16,-7 3 6-16,-8 5-3 0,-18 15 10 0,17-21 3 15,-17 21 6-15,0 0-2 0,-5-17-6 0,5 17-9 16,-19-11-6-16,2 6-4 0,-4 3-1 16,-3 2-2-16,-3 4 3 0,-4 0 2 15,2 4 2-15,0-1 1 0,0 1 0 0,2 1 1 16,3 1-2-16,2-1 4 0,5 1-1 0,17-10 0 16,-18 13-2-16,18-13-1 0,0 0 0 0,0 0 0 15,8 17 0-15,-8-17 3 0,21 11-1 0,-21-11 0 16,36 5 0-16,-14-6 0 0,4-3 0 0,2-2 1 15,1-2 1-15,3-3-1 0,-1-3 2 16,0-1-2-16,-3-1 3 0,-3 0-3 0,-3 0 5 16,-3 2 1-16,-19 14 5 0,27-24-1 0,-27 24 6 15,0 0 0-15,12-23 3 0,-12 23-3 0,0 0-3 16,-8-17-6-16,8 17-6 0,0 0-2 16,-28-13-1-16,28 13-2 0,-29 3-4 0,8 4-3 15,-3 7-5-15,-4 3 1 0,-5 6-6 16,-4 3 5-16,0 8-6 0,-5 4 9 0,0 4-3 15,-4 3 13-15,-3 2-6 0,0 1 12 0,-2 4 9 16,3 1-24-16,0-2 25 0,4 1-23 0,3-5 6 16,6-2 11-16,2-3-11 0,4-2 9 0,4-5-10 15,3-2 7-15,5-3-6 0,3-3 5 0,3-4-5 16,2-3 4-16,5-3-12 0,4-17-4 0,-2 23-7 16,2-23 0-16,0 0 4 0,22 11 7 15,-22-11 3-15,32-7 2 0,-13-3 5 0,4-2 1 16,3-3 3-16,1-4-3 0,-1-2 5 15,0-2-6-15,-2-2 4 0,-2 2-6 0,-2 2 3 16,-6 3-3-16,-14 18 6 0,14-27 1 0,-14 27 3 16,0 0-4-16,-23-21-2 0,2 18-8 0,-5 5-6 15,-8 4 1-15,-6 9 0 0,-9 4 8 0,-5 7-1 16,-5 5 9-16,-1 3-7 0,-1 2 7 16,-1 3-5-16,1 1 8 0,-2 2-9 0,2 3 11 15,-1 3 9-15,-4 4-20 0,4-2 32 0,3 1-21 16,4-10 6-16,9-1 4 0,8-8-17 0,9-4 3 15,8-5-7-15,8-6-1 0,13-17-5 0,-8 18-5 16,8-18 1-16,0 0 4 0,26 2 4 16,-8-8 6-16,5-7 4 0,8-5 4 0,4-12 11 15,9-3-5-15,4-9 10 0,6-3-14 16,1-5 9-16,3 0 6 0,-3-4-26 0,-3 5 21 16,-2 0-27-16,-6 7 5 0,-4 3 8 0,-6 6-8 15,-9 5 7-15,-4 5-5 0,-10 6 6 0,-11 17 2 16,1-18 0-16,-1 18-3 0,-25-6-7 0,-1 8-12 15,-5 11-8-15,-11 7 3 0,-6 11-2 0,-6 5 15 16,-7 8-5-16,-6 3 13 0,-4 6 3 16,-2 1-28-16,-4 5 18 0,-4 1-28 0,1 6 6 15,-3 1 20-15,-4 6-10 0,0 2 22 0,-1 0-14 16,1-4 23-16,5-3 9 0,12-6-21 16,9-13 26-16,14-5-32 0,15-13 3 0,12-10 2 15,20-21-9-15,-6 17 0 0,6-17-1 0,32-6 2 16,-2-9 7-16,10-9-2 0,13-12 13 0,12-13 12 15,11-9-23-15,10-7 21 0,8-6-23 16,2-3-2-16,7-4 17 0,-1 3-18 0,-2 3 15 16,0 2-16-16,-12 6-6 0,-4 3 21 0,-8 6-22 15,-14 6 23-15,-11 8-6 0,-12 8-9 0,-14 9 8 16,-8 8-1-16,-17 16 3 0,0 0-1 0,0 0-4 16,-30-16-5-16,1 19-5 0,-8 4 2 0,-9 9 0 15,-6 6 7-15,-8 5-4 0,-7 4 7 16,-1 5-8-16,-8 3-10 0,-2 4 25 0,0 5-27 15,-1 2 27-15,1 2-6 0,0 3-12 16,0 1 15-16,4-1-14 0,1 1 12 0,6-2-9 16,5-1 11-16,9-3-12 0,8-3-5 0,8-6 23 15,12-3-26-15,9-8 26 0,9-7-12 0,10-5-7 16,-3-18 4-16,32 17-3 0,-5-15 3 0,9-8 2 16,9-8-2-16,7-10 5 0,10-10 12 15,8-10-26-15,6-5 24 0,5-8-22 0,0-5 4 16,7-3 16-16,-1-3-14 0,0 0 13 0,0 2-14 15,-5 2 11-15,-8 2 5 0,-2 4-23 0,-10 5 23 16,-9 5-23-16,-9 6 7 0,-10 9 10 0,-9 6-6 16,-11 9 7-16,-14 18 0 0,4-18-2 15,-4 18-4-15,-24-4-4 0,3 5-6 0,-9 10-2 16,-9 5 4-16,-6 10-3 0,-8 8 11 16,-7 6-6-16,-5 5-9 0,-5 7 26 0,-4 5-23 15,-1 2 19-15,-2 5-2 0,-1 1-15 0,2 4 18 16,0 0-10-16,6-1 17 0,4-5-13 0,6-5 13 15,11-7 1-15,11-8-25 0,12-11 23 0,13-8-31 16,13-24 10-16,2 24 3 0,-2-24-1 0,41 6 2 16,-5-13 2-16,10-10-2 0,14-12-12 15,8-11 29-15,12-14-24 0,10-9 24 0,10-10-1 16,7-7-18-16,6-1 18 0,0 0-21 0,0-1 18 16,-6 4 1-16,-6 4-18 0,-7 4 19 15,-10 8-21-15,-8 6 3 0,-12 8 12 0,-12 4-10 16,-14 8 9-16,-13 7-6 0,-11 10 10 0,-14 19-2 15,1-20 2-15,-1 20-5 0,-37 0-6 0,3 9-6 16,-11 9-2-16,-9 10 7 0,-10 7-4 16,-6 6 10-16,-4 5-11 0,-6 4 11 0,0 4-12 15,-2 3-5-15,-5 3 23 0,2 4-20 0,2-1 21 16,2 0 0-16,5 0-15 0,8-3 13 0,8-4-15 16,7-5 11-16,11-9-9 0,13-5 8 0,10-11-8 15,12-7 3-15,7-19-4 0,19 20 2 0,8-19 0 16,10-8 2-16,14-11 3 0,8-10-3 15,14-13 9-15,10-10-10 0,11-11 11 16,3-3-14-16,5-8 15 0,0 1-15 0,2 0-2 16,-3 1 18-16,-4 6-19 0,-2 4 19 0,-10 4-4 15,-9 4-15-15,-9 5 8 0,-11 6-12 0,-11 5 7 16,-12 9-5-16,-12 9 12 0,-21 19-2 0,0 0 2 16,-6-17-3-16,-17 20-8 0,-11 5-1 0,-10 9-1 15,-10 8 8-15,-7 9-2 0,-9 6 9 16,-7 5-8-16,-5 3 11 0,-6 3-14 0,0 5 13 15,-1 3 4-15,1 3-22 0,3-2 26 0,2-1-20 16,13-8 6-16,6-4 10 0,13-7-12 0,12-7 6 16,13-8-8-16,26-25 2 0,-17 23-2 0,17-23 0 15,29-1 1-15,2-9 1 0,16-11 5 16,11-11-5-16,11-13 10 0,13-8-12 0,13-8 14 16,4-6 3-16,8-3-20 0,4 3 19 15,-3 3-21-15,-3 5 3 0,-7 3 12 0,-9 3-12 16,-5 4 12-16,-5 0-11 0,-8 7 3 0,-7 1-13 15,-8 6 6-15,-11 2-10 0,-11 9 12 0,-11 3 17 16,-23 21-10-16,12-20 13 0,-12 20-19 0,-25-6-9 16,0 9-7-16,-9 2-17 0,-4 8 23 0,-10 4-9 15,-3 4 22-15,-5 3 8 0,-2 4-6 16,-3 2 7-16,-4 3-7 0,3 3 12 16,-2 0-1-16,3 6 13 0,0-4-6 0,9 2 5 15,2-4-17-15,9 2 4 0,6-3-14 0,4-1 7 16,7-3-8-16,8-3 8 0,6-5 9 0,9-6-32 15,1-17 31-15,23 22-34 0,3-19 19 0,8-6 22 16,12-13-32-16,11-7 32 0,8-12-29 0,8-5 8 16,4-6 11-16,4-2-12 0,1-5 13 15,1 1-14-15,-3-2 13 0,-2 2-11 0,-7 5 11 16,-9 2-9-16,-8 5 8 0,-6 3 10 0,-9 3-29 16,-8 5 30-16,-7 5-29 0,-10 5 14 0,-14 19 12 15,10-28 0-15,-10 28 4 0,-11-17-6 0,11 17-6 16,-31-12-7-16,10 11-2 0,-6 3 0 0,-4 6 0 15,-4 6 4-15,-6 5-4 0,-4 4 6 16,-3 4 11-16,0 3-28 0,-1 3 28 16,0 2-28-16,2 2 10 0,0 2 8 0,3-1-6 15,5 1 9-15,4-4-8 0,8-1 6 0,6-5-8 16,8-6 5-16,8-5-7 0,5-18 3 0,6 22-3 16,-6-22 1-16,28 10 0 0,-7-11 2 0,7-6 2 15,5-5-2-15,5-6 6 0,9-6-6 0,2-6 7 16,5-5-8-16,3-2 8 0,0-1-9 15,-2-1 9-15,-3 3-8 0,-5-2 9 0,-5 3 10 16,-4 3-28-16,-7 3 28 0,-4 1-28 0,-7 5 12 16,-7 3 5-16,-6 3-3 0,-7 17 6 0,0-25-4 15,0 25 0-15,-18-20-4 0,0 11-2 0,-4 3-3 16,-5 6 1-16,-3 4 1 0,-4 3 0 0,-3 5 4 16,-2 1-3-16,-1 2 4 0,-1 3-5 15,1-1 5-15,1 2-4 0,5-1 5 16,5-3-3-16,4-1-17 0,6-3 33 0,19-11-34 15,-20 16 32-15,20-16-22 0,0 0-2 0,0 0-2 0,0 0 1 16,23 7 5-16,-3-13 3 0,5-5 18 16,7-6-32-16,7-3 33 0,5-6-31 0,3-3 8 15,4-1 6-15,-1-2-6 0,0 0 7 0,-4 2-4 16,-4 2 9-16,-5 4-7 0,-6 2 6 0,-7 3-4 16,-6 4 5-16,-18 15 4 0,16-18 8 15,-16 18 0-15,0 0-2 0,0 0-7 0,-32-11-8 16,12 11-3-16,-7 6 1 0,-5 4 1 0,-2 3 0 15,-5 3 3-15,-1 2-4 0,0 0 5 0,-1-1-5 16,1 1 4-16,2-2-4 0,3-2 3 0,3 1-2 16,8-4 2-16,5-1-2 0,19-10-1 0,0 0-5 15,0 0-1-15,0 0-1 16,0 0 2-16,20 3 5 0,4-11 0 0,8-4 3 16,4-4-2-16,6-3 4 0,2-3-4 0,2-2 5 15,0-3-6-15,-1 2 6 0,-4-1-7 0,-2 3 6 16,-4 3-4-16,-5 0 3 0,-5 3-2 0,-4 2 4 15,-21 15-2-15,24-26 8 0,-24 26 3 0,7-19 4 16,-7 19-3-16,0 0-5 0,-20-23-7 0,20 23-3 16,-35-10 0-16,11 10-1 0,-2 1 0 15,-5 3 2-15,1 2 0 0,-1 3-1 0,1 0 2 16,0 2-3-16,-1 0 3 0,4 1-3 0,2 0 3 16,3-1-2-16,3-1 2 0,19-10-1 0,-26 17-1 15,26-17-2-15,0 0 0 0,0 0-2 0,0 0 2 16,0 0-1-16,18 13 2 0,-18-13 0 0,33-7-1 15,-12-2 4-15,3-2-2 0,2-2 3 16,3-3-4-16,0 2-3 0,-3-3-7 16,-1 4 3-16,-3-1-4 0,-3 3 9 0,-19 11 1 15,27-15 4-15,-27 15 1 0,0 0 5 0,0 0 2 16,0 0 0-16,0 0-2 0,0 0-5 0,0 0-3 16,-28-5-2-16,10 10 2 0,-1 1 0 0,-3 2 1 15,0 1 0-15,0 0 2 0,1 1-3 0,-1 1 3 16,2-1-3-16,1-1 3 0,2 0-1 15,17-9 2-15,-23 13-2 0,23-13 0 0,0 0-2 16,0 0-3-16,0 0 1 0,0 0-1 0,0 0 1 16,0 0 0-16,0 0 1 0,0 0 1 15,31 1 2-15,-13-8 0 0,5-4 3 0,3-2-4 0,2-4 4 16,1-1-3-16,0 1 2 0,-1 1-3 16,-3 2 2-16,-3 0-2 0,-5 3 3 0,-17 11-1 15,22-16 11-15,-22 16 8 0,0 0 9 16,0 0-1-16,0 0-10 0,0 0-11 0,-17-14-10 15,0 13-2-15,-1 5-1 0,-5 0 1 0,-4 6-1 0,-1 2 3 16,-1 2-1-16,0 0 4 0,-2 2-3 16,3-1 3-16,2 0-4 0,0 2 4 0,4-3-4 15,3-1 4-15,2-3-3 0,17-10 2 0,-21 14-1 16,21-14-5-16,0 0-4 0,0 0-1 16,0 0 0-16,0 0 4 0,0 0 5 0,29-3 1 15,-12-3 1-15,4-3-1 0,3-5 3 0,2 0-3 16,2-4 4-16,-3 1-4 0,1 0 4 0,-6 1-3 15,-1 4 2-15,-19 12-1 0,23-19 2 0,-23 19 0 16,0 0 7-16,0 0-1 0,0 0 0 0,0 0-4 16,-10-19-4-16,10 19-3 0,-29 0-1 0,9 4 0 15,-1 3-2-15,-4 2 4 16,1 2-1-16,0 0 4 0,2-2-3 0,1 1 2 16,0-2-1-16,3 1 2 0,18-9-2 0,-29 12 3 15,29-12-2-15,0 0 1 0,0 0-3 0,0 0-3 16,0 0 2-16,0 0-2 0,0 0 3 0,22-18 1 15,0 6 2-15,2-4-3 0,6-2 4 0,2-1-5 16,0-2-14-16,-1 3 31 0,-3 1-31 0,-2 2 31 16,-7 3-12-16,-2 4-3 0,-17 8 1 15,17-10 1-15,-17 10 3 0,0 0 4 0,0 0 4 16,0 0-3-16,0 0-3 0,0 0-6 16,-23 5-3-16,23-5 1 0,-35 14-1 0,14-3 3 15,-1 3-3-15,-1 0-11 0,1 1 29 0,3 0-29 16,2-1 29-16,17-14-15 0,-24 23-2 0,24-23 1 15,-15 17-2-15,15-17 1 0,0 0-2 16,-4 18 0-16,4-18 0 0,0 0 0 0,20 13-1 0,-20-13 2 0,25 2-2 16,-25-2 1-16,37-4-1 0,-18-1-5 0,4-2-1 15,-2-2-4-15,1 2 2 0,-1-3 0 0,-3 3 5 16,-18 7 0-16,27-15 7 0,-27 15 1 16,0 0 10-16,0 0 12 0,0 0 7 0,0 0 5 15,0 0-8-15,0 0-9 0,0 0-8 0,0 0-4 16,-25 2 0-16,25-2 1 0,-26 12-3 15,26-12 2-15,-30 17-5 0,30-17-1 0,-23 19-1 0,23-19-2 16,-17 19 0-16,17-19-3 0,-10 20-5 16,10-20-2-16,-2 18-5 0,2-18 3 0,0 0 1 15,4 22 3-15,-4-22 2 0,0 0 3 0,0 0 2 16,18 18 3-16,-18-18 0 0,0 0 3 0,19 5-2 16,-19-5-1-16,19-3 1 0,-19 3 1 15,25-10 1-15,-25 10-2 0,32-19 4 0,-13 7-5 16,1-1 3-16,0 1-2 0,1 0 1 0,-3 1-2 15,-18 11 2-15,30-14-1 0,-30 14 1 0,0 0-1 16,18-6 1-16,-18 6 1 0,0 0 1 0,0 0 1 16,0 0-3-16,0 0 1 0,-28 27-3 0,11-13 3 15,-6 6-3-15,-3-1 4 0,-1 0-3 16,2 2 7-16,2-4-4 0,2 1 5 16,2-1-4-16,19-17 1 0,-28 29-3 0,28-29 1 15,-15 19-4-15,15-19 0 0,0 0-3 0,0 0 0 16,7 19 1-16,-7-19 1 0,22 2 0 0,-22-2 1 15,34-6 1-15,-14-1 0 0,0-2 3 0,1-2-3 16,-1 0 2-16,-1 1-2 0,-2 1 1 0,-17 9-1 16,26-13 2-16,-26 13-1 0,0 0 2 15,17-14-1-15,-17 14 1 0,0 0 3 0,0 0 0 16,0 0 0-16,0 0 0 0,0 0-2 0,0 0-2 16,0 0 0-16,0 0-2 0,0 0-2 0,0 0 0 15,-24-7-1-15,24 7 0 0,-18 7 1 16,18-7-1-16,-28 19 2 0,28-19-1 0,-34 30 4 15,15-11-2-15,-1 1 2 0,0 0-1 0,0-1 4 16,3-2-2-16,17-17 3 0,-23 27-4 16,23-27-1-16,0 0-4 0,-11 23 1 0,11-23-1 15,0 0 1-15,0 0 0 0,27 13 0 0,-10-16 1 16,4-5 0-16,5-4 4 0,6-3-4 0,2-5 5 16,4-3-5-16,-2-3 5 0,1-2-5 0,-5 2 5 15,-2 2-5-15,-6 4 5 0,-2 0-5 0,-4 5 5 16,-18 15-3-16,23-25 4 0,-23 25 1 0,0 0 3 15,0 0-1-15,0 0 0 0,-8-17-6 16,8 17-3-16,-30 2-1 0,10 3-3 16,-6 2 4-16,-2 6-2 0,-3 4 3 0,-1 1-1 15,0 4 2-15,2 0-3 0,0-1 3 0,3 2-4 16,3 0 4-16,2-2-4 0,5-2 4 0,17-19-5 16,-23 29 3-16,23-29-4 0,-5 20 0 0,5-20-4 15,0 0 2-15,18 23-1 0,-18-23 2 16,24 8 0-16,-24-8 2 0,33 0-2 0,-12-5 0 15,1-1 0-15,2-3-3 0,0-1-1 0,1-2-4 16,0 0 2-16,-2-2 0 0,-1 1 5 0,-2-1 0 16,-3 2 4-16,-17 12-2 0,23-21 3 0,-23 21 0 15,0 0 4-15,0 0 0 0,9-21 4 16,-9 21-1-16,0 0 1 0,-17-12 0 0,17 12 0 16,-26 2 1-16,6 1 2 0,-2 6 3 15,-4 1-1-15,-2 3 4 0,-5 0-5 0,0 3 3 16,-1 1-5-16,0-1 1 0,2 0-5 0,3 0 0 15,3-3-5-15,5 1 2 0,4-5-12 0,17-9-15 16,-19 17-37-16,19-17-69 0,0 0-179 0,0 0-295 16,0 0 47-16,20 13 401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0:31:49.518"/>
    </inkml:context>
    <inkml:brush xml:id="br0">
      <inkml:brushProperty name="width" value="0.05292" units="cm"/>
      <inkml:brushProperty name="height" value="0.05292" units="cm"/>
      <inkml:brushProperty name="color" value="#BFBFBF"/>
    </inkml:brush>
  </inkml:definitions>
  <inkml:trace contextRef="#ctx0" brushRef="#br0">4677 3914 148 0,'-24'1'38'16,"24"-1"-14"-16,0 0 0 0,-22 18 0 0,22-18 2 31,-21 13-5-31,21-13 0 0,-24 21-7 0,24-21-1 16,-29 23 4-16,12-12 1 0,17-11 7 0,-33 24 7 15,16-13 5-15,-2 0-2 0,0-1 0 16,1 1-7-16,-2 0-5 0,20-11-3 0,-34 23-6 16,17-11-5-16,0 2-4 0,-2-1-3 0,-2 4-3 0,-2 0 1 15,-3 3-1-15,-2 3 1 0,-3 0 1 0,-1 4 1 16,-2-2-3-16,0 3 3 0,-2 0 0 0,0 1 10 15,-3 1 4-15,0 2 13 0,-1-1 13 0,-1 3-3 16,-3-3 7-16,2 6-20 0,-2-5 0 16,0 3-9-16,0-2 5 0,2 1 1 0,-4-1-9 15,4 0 1-15,-3 1-11 0,1 3 5 0,-1-4-6 16,-1 4 6-16,0-2-7 0,-4 1 7 0,1 0-6 16,0 2 8-16,-5 0 10 0,1 1-22 15,-2 0 24-15,0 3-23 0,-2-3 10 0,2 3 10 16,-3-2-6-16,4 2 16 0,-2 0-9 0,2 0 5 15,-2-1-14-15,0 1 1 0,1 0-16 16,2 0 10-16,2 0-12 0,-2 0 10 0,3 0 8 16,4-1-26-16,0-4 27 0,3 1-27 0,2-2 9 15,0 0 5-15,2 1-18 0,-4-4-3 0,7 4-20 16,-6-5-3-16,6 5-18 0,-4-6-12 0,6 4-29 16,-4-8-25-16,6 2-38 0,3 0-94 0,-8-20-58 15,27 20 317-15</inkml:trace>
  <inkml:trace contextRef="#ctx0" brushRef="#br0" timeOffset="1">1685 6236 274 0,'0'0'65'0,"0"0"-26"0,0 0-20 0,0 0-6 15,0 0-3-15,0 0 0 0,0 0-2 0,0 0-3 16,0 0-2-16,-18-7-2 0,18 7 1 0,0 0-1 15,0 0-1-15,0 0 1 0,0 0 0 16,0 0 2-16,-18 4 6 0,18-4 9 0,0 0 3 16,0 0 11-16,0 0 2 0,0 0 1 0,0 0-6 15,0 0-5-15,0 0-13 0,0 0-7 0,0 0-3 16,0 0-3-16,0 0 0 0,0 0 4 0,0 0 7 16,0 0 14-16,0 0 14 0,0 0 12 15,0 0 2-15,0 0-3 0,0 0-13 16,0 0-10-16,0 0-10 0,0 0-8 0,0 0-4 15,0 0-1-15,17-5 0 0,-17 5-2 0,0 0 1 16,0 0 0-16,0 0-1 0,0 0 1 0,0 0 2 16,0 0-1-16,0 0 1 0,0 0 0 0,0 0-1 15,7 17 1-15,-7-17 0 0,0 0 0 0,0 0-1 16,0 0 2-16,0 0-2 0,9 22 4 0,-9-22-2 16,0 0 2-16,15 22-2 0,-15-22 1 15,16 18-4-15,-16-18 1 0,20 22-2 0,-20-22 2 16,23 26 13-16,-23-26-14 0,23 33 12 15,-13-16-12-15,-1 1-3 0,4 0-11 0,-13-18 12 16,15 34-12-16,-6-16-22 0,-2-1-1 0,3 1-27 16,-10-18-17-16,13 24 1 0,-13-24-14 0,0 0-20 15,15 21-14-15,-15-21-49 0,0 0-59 0,0 0 232 16</inkml:trace>
  <inkml:trace contextRef="#ctx0" brushRef="#br0" timeOffset="2">1888 6562 519 0,'0'0'29'0,"0"0"-20"0,0 0-9 15,0 0-5-15,0 0 1 0,0 0-1 0,0 0 2 16,0 0 2-16,0 0 1 0,0 0-1 0,-17 21 1 15,17-21 0-15,0 0 1 0,-8 19 1 0,8-19 0 16,0 0 1-16,-10 23 3 0,10-23 10 16,-7 18 11-16,7-18 9 0,-7 17 3 0,7-17 3 15,-8 18-5-15,8-18-12 0,-5 18-5 0,5-18-5 16,0 0-5-16,0 0-1 0,-2 18-2 0,2-18-5 16,0 0-1-16,0 0 2 0,0 0 0 15,0 0 1-15,0 0 5 0,0 0 9 0,22 3 8 16,-22-3 4-16,0 0 0 0,18-12-2 0,-18 12-5 15,17-15 0-15,-17 15-3 0,23-22-2 16,-23 22-3-16,28-25-2 0,-28 25-4 0,34-30 0 16,-14 13-4-16,-1-1 3 0,4-3-5 0,0-1 5 15,2 1-5-15,1-4 2 0,0 1 13 0,2-1-9 16,1 1 13-16,-1-4-22 0,2 4 12 0,1-3-12 16,1 2 11-16,-2-1 3 0,4 1-7 0,-2-2 4 15,3 2-7-15,-1-3 4 0,1 1-5 16,2-2 4-16,2-1-4 0,1-2 10 0,2-1-6 15,1-3 9-15,4 1-9 0,4-4 8 16,2 0-11-16,0-3 8 0,3 1 8 0,0-3-30 16,2 2 26-16,2-4-26 0,0 2 7 0,-1-3 11 15,3-1-11-15,-1-2 10 0,0-1-11 0,2-1 13 16,0 2-13-16,1-4 12 0,1 0 7 0,0-2-26 16,-1 2 24-16,-1-3-23 0,1 4 5 15,-4-2 14-15,1 0-14 0,0-1 13 0,0 1-13 16,-3-1 13-16,2 2-13 0,-3 2 13 0,0 0 5 15,-2 0-24-15,-2 2 26 0,-3 2-25 0,-4 0 8 16,1 5 9-16,-6 2-11 0,-2 2 10 0,-5 4-10 16,-4 2 6-16,-4 6-5 0,-7 4 5 0,-3 4-6 15,-16 19-1-15,15-24-3 0,-15 24 2 16,0 0-3-16,0 0-1 0,0 0-8 16,0 0-5-16,-15-17 1 0,15 17 3 0,0 0 3 15,0 0-5-15,0 0-12 0,0 0-18 0,0 0-17 16,0 0-3-16,0 0 2 0,0 0-10 0,0 0 3 15,-2 18-30-15,2-18-40 0,0 0-123 0,19 19-20 16,-19-19 289-16</inkml:trace>
  <inkml:trace contextRef="#ctx0" brushRef="#br0" timeOffset="3">4706 4021 325 0,'0'0'57'16,"-23"1"-14"-16,23-1-8 0,-18 3-5 0,18-3 5 15,0 0-1-15,0 0 1 0,-17 0-6 0,17 0-3 16,0 0-10-16,0 0-6 0,0 0-7 0,0 0 5 16,0 0 9-16,0 0 15 0,0 0 13 0,8-18 10 15,-8 18-3-15,0 0-1 0,0 0-10 16,17-18-7-16,-17 18-5 0,0 0 1 0,0 0 1 15,0 0 7-15,0 0 4 0,0 0 5 0,0 0-1 16,0 0-5-16,0 0-8 0,0 0-8 0,0 0-8 16,0 0-5-16,0 0-6 0,0 0-5 15,0 0-3-15,0 0-1 0,0 0 2 0,0 0 0 16,11 21 5-16,-11-21-5 0,12 31 3 0,-2-12-6 16,1 0 5-16,0-1-4 0,1 0 4 15,2 3-21-15,-14-21-7 0,30 40-38 0,-30-40-47 16,30 33-65-16,-30-33-105 0,0 0-162 0,32 37 168 15,-32-37 276-15</inkml:trace>
  <inkml:trace contextRef="#ctx0" brushRef="#br0" timeOffset="4">1718 6336 660 0,'0'0'31'0,"21"-19"-6"0,-21 19 20 16,27-31 6-16,-4 8 1 0,3-8-10 0,7-3-17 15,4-5-5-15,4-3-9 0,0-2 13 0,7 0-6 16,-2-3 13-16,3 2-11 0,-1 0 5 0,1 3-1 16,-2 1-14-16,-3 6 6 0,-2 2-30 0,-6 6 7 15,-4 7-23-15,-7 0 2 0,-4 11-8 0,-21 9-16 16,22-10 8-16,-22 10 12 0,0 0 15 0,0 0 15 16,-21 24 6-16,3-8 0 0,-5 2 16 15,-4 4 3-15,-5 2 19 0,-2 4-19 0,-6 1 16 16,2 4-15-16,-7-2 8 0,4 5 4 0,-5-1-14 15,1 3 6-15,-1-2-2 0,2 2 11 16,0-5-9-16,6 3 4 0,2-10-16 0,7 1 1 16,7-8-12-16,22-19 1 0,-24 25-9 0,24-25-2 15,0 0-2-15,0 0 0 0,19 15-1 16,-1-15 2-16,8-5 1 0,4-5 1 0,5-6 4 16,7-7-1-16,3-8 7 0,3-4-9 0,6-6 11 15,-1-4-11-15,6-2 11 0,-2 0-13 0,1 0 13 16,0 0 6-16,-5 1-26 0,-2 3 26 0,-6 2-27 15,-4 6 10-15,-6 5 7 0,-6 3-7 0,-10 7 4 16,-19 20-1-16,20-24 8 0,-20 24-2 0,0 0 0 16,0 0-8-16,-30-4-14 0,5 9-5 15,-3 11-4-15,-10 2 9 0,-3 8 3 16,-7 6 13-16,-3 4 13 0,-3 3-27 0,-3 4 26 16,-1 1-25-16,0 3 9 0,2 1 11 0,0 1-8 15,0 2 17-15,4-3-7 0,2 0 15 0,4-5-11 16,7-3 5-16,6-8-15 0,7-4 5 0,7-6-9 15,19-22 0-15,-16 26-5 0,16-26 0 0,0 0-1 16,18 6 1-16,1-10 4 0,4-6 0 16,7-8 7-16,8-8-2 0,7-9 12 0,7-7-8 15,5-10 11-15,5-2-14 0,4-4 12 0,1-2-17 16,1 2 12-16,1 0 3 0,-4 4-26 0,-4 5 24 16,-5 5-25-16,-8 5 8 0,-8 7 9 0,-4 6-8 15,-11 5 1-15,-8 7-7 0,-17 14 7 16,0 0-2-16,0 0 2 0,0 0 2 15,0 0-7-15,-40 9 2 0,8 11 0 0,-6 4 7 16,-9 6-5-16,-4 4 9 0,-4 4 9 0,-3 3-27 16,-4 3 25-16,0 5-24 0,-4 2 7 0,2 2 13 15,-1 2-9-15,1 2 17 0,3-5-8 0,4 0 16 16,5-8-12-16,8-4 6 0,8-8-12 0,8-5 2 16,9-8-10-16,19-19-2 0,0 0-3 0,0 0 1 15,0 0 1-15,40 5 2 0,-4-19 4 16,7-9-5-16,10-10 8 0,6-7-7 0,8-7 10 15,5-7-12-15,5-3 13 0,0-4-19 16,4 6 8-16,-2-2-15 0,-3 7 5 0,-5 1 8 16,-5 5-24-16,-8 3 26 0,-6 5-20 0,-8 3 14 15,-4 4 9-15,-9 5-3 0,-11 7 5 0,-20 17 2 16,17-15 4-16,-17 15-3 0,0 0-2 0,-33 10-5 16,5 3-3-16,-7 7 6 0,-6 5-5 15,-5 8 9-15,-7 3 9 0,-4 5-27 0,-5 5 29 16,-5 1-24-16,-1 3 13 0,-1 4 17 0,0-1-8 15,5 3 16-15,1-4-12 0,8 0 11 0,4-7-18 16,5-4 4-16,6-4-14 0,6-4 3 0,6-3-8 16,7-5 7-16,9-7 11 0,12-18-21 0,-5 19 17 15,5-19-20-15,21 4 2 16,0-8 4-16,9-7-16 0,8-7 18 0,5-11-12 16,9-6 12-16,6-9 9 0,5-5-11 0,8-4 12 15,2-4-13-15,0 0 12 0,0 0-19 0,-4 5 7 16,-2 2-13-16,-5 7 11 0,-7 2 14 0,-7 5-25 15,-4 5 29-15,-10 5-30 0,-7 6 10 0,-9 8-13 16,-18 12 4-16,0 0 4 0,0 0 1 0,0 0 9 16,-29 14-15-16,-2 6 10 0,-10 4-11 15,-5 10 21-15,-8 5-15 0,-6 4 18 0,-7 6-5 16,-5 0 7-16,-2 5 11 0,-3 1-11 0,2 3 17 16,-2 0-6-16,8 3 24 0,-1-7-12 0,8-1 11 15,5-7-2-15,9-1-35 0,5-9 19 16,11-4-33-16,8-9 9 0,24-23-2 0,-17 23-5 15,17-23 1-15,18 2 0 0,4-7 4 0,9-6 5 16,8-8-4-16,7-7 5 0,7-11 11 16,7-5-27-16,3-5 26 0,6-5-26 0,2 0 9 15,3-1 5-15,-1-2-19 0,-1 4 7 0,-5-1-15 16,-2 5 18-16,-5 1-6 0,-4 4 15 0,-6 0-11 16,-4 5 1-16,-7 3 8 0,-9 8-32 0,-8 4 34 15,-22 22-18-15,17-19 18 0,-17 19 3 0,-18 0-3 16,-4 7 4-16,-7 3-15 0,-8 9 16 15,-6 5-27-15,-5 8 18 0,-7 3-7 16,-4 5 10-16,-4 1 10 0,-3 3-7 0,-1 4 11 16,0-1-3-16,6 4 16 0,-1-7-8 0,8 5 12 15,3-8-12-15,4 0 7 0,6-6 4 0,7-4-15 16,7-4 8-16,8-4-36 0,19-23 10 0,-17 23-18 16,17-23 15-16,0 0 0 0,29 0 4 0,-6-8 18 15,9-9-33-15,7-8 34 0,8-10-29 16,8-6 11-16,9-6 10 0,5-5-12 0,6-2 12 15,0-1-14-15,0 2 2 0,-3 0-23 0,-1 7 7 16,-9 0-12-16,-3 8 17 0,-5 2 21 0,-7 3-5 16,-8 6 3-16,-4 4-38 0,-10 2 6 0,-8 10-9 15,-17 11 27-15,0 0 10 0,0 0 3 16,-18 5 13-16,-7 6-19 0,-8 6 15 0,-2 5-28 16,-9 7 18-16,-3 2-4 0,-5 4 17 15,-4 6 14-15,-6-1-9 0,-2 5 5 0,-1 1-14 16,-1 3 9-16,0 0-9 0,6 2 15 0,0-7-9 15,9 1 8-15,2-4-18 0,8-1 3 0,6-2 6 16,4-4-29-16,6-3 28 0,7-2-30 0,5-7 9 16,13-22-1-16,-1 29-9 0,1-29-1 0,29 7-2 15,-3-12 5-15,9-11 9 0,8-8-1 16,8-12 11-16,5-10 8 0,9-8-24 0,7-8 23 16,4-5-21-16,4-1 3 0,-1-4 16 0,-1 0-14 15,-3-1 25-15,-1 4-17 0,-6 4 0 16,-2 4 22-16,-8 4-33 0,-4 5 24 0,-10 5-10 15,-8 6-11-15,-9 6 10 0,-9 6-6 0,-8 9 12 16,-10 20 2-16,-4-27 5 0,4 27-5 0,-31-10-5 16,4 13-10-16,-7 6-5 0,-6 9 3 15,-6 7-4-15,-7 6 6 0,-4 7-7 0,-1 3 10 16,-6 5-10-16,4 2 13 0,-5 4 7 0,1 2-22 16,-2 2 24-16,3 2-22 0,2-2 6 0,6-1 14 15,5-5-13-15,12-4 10 0,8-10-12 0,11-8 6 16,10-10-11-16,9-18 1 0,0 0-1 0,34 14 1 15,-1-23 5-15,9-8-1 0,12-12 7 16,10-13-7-16,11-11 10 0,10-13-13 16,9-10 15-16,5-6 1 0,11-5-15 0,1-3 18 15,3-2-15-15,-2 3 5 0,-2 1 20 0,1 2-19 16,-5 2 4-16,-2 6 13 0,-7 3-20 0,-6 8 18 16,-16 7-8-16,-8 8-15 0,-15 6 11 0,-12 8-10 15,-9 9 8-15,-12 10-3 0,-19 19 5 0,0 0-3 16,0 0-2-16,-17-10-10 0,-9 21-9 15,-12 7 3-15,-8 12-3 0,-12 8 15 0,-7 8-4 16,-9 5 12-16,-7 4-13 0,-5 7-6 0,-2 4 22 16,0 6-16-16,-1-2 26 0,4 3 3 0,5-5-16 15,5-2 12-15,10-5-21 0,9-6 9 16,12-8-14-16,12-8 9 0,13-9-13 0,12-9 1 16,7-21 14-16,20 19-16 0,7-19 1 0,8-9 8 0,10-7-14 15,9-11 14-15,9-11 11 16,8-8-10-16,8-8 12 0,5-8-12 0,3-5 15 15,2-4-17-15,1 1 16 0,-1 3 1 0,-4 0-23 16,-5 5 22-16,-6 3-21 0,-7 5 5 0,-9 2 13 16,-4 3-12-16,-9 6 10 0,-7 4-12 0,-9 6 9 15,-8 8-7-15,-9 7 7 0,-12 18-2 0,1-22-2 16,-1 22-5-16,-28-6-8 0,0 9-6 16,-5 7 1-16,-9 6 4 0,-7 11 1 0,-7 4 13 15,-5 8-6-15,-7 3 11 0,-6 5-10 0,-4 3 12 16,-2 4-13-16,-3 4-6 0,2 4 28 0,2 2-18 15,1-2 27-15,4 1 2 0,3-4-15 16,10-3 12-16,9-8-18 0,12-7 5 0,11-9-13 0,13-11 0 16,12-4-10-16,4-17 2 0,24 14-3 15,3-17 4-15,15-8 8 0,11-10-2 16,13-16 10-16,14-14-11 0,12-10 8 0,9-13-18 16,11-6 17-16,5-3-1 0,0 1-11 0,-1 2 21 15,-1 2-17-15,-7 6 0 0,-6 2 17 0,-5 3-17 16,-10 5 15-16,-8 6-14 0,-10 5 14 0,-10 5 5 15,-12 6-26-15,-11 7 28 0,-12 8-27 0,-24 25 17 16,15-28 2-16,-15 28-2 0,-25-6-5 0,-2 10-4 16,-8 7-2-16,-10 5 3 0,-9 10 14 15,-8 6-28-15,-6 6 30 0,-5 4-26 0,-3 3 9 16,-5 5 10-16,2 2-13 0,-1 2 14 0,3 3-15 16,4-1 16-16,4-2-13 0,5-2 12 0,5-1-14 15,8-3-9-15,9-3 27 0,8-5-28 16,12-8 28-16,10-6-13 0,12-26-8 0,6 26 3 15,11-20-4-15,8-7 3 0,10-6 3 16,8-10 0 0,9-8 8-16,8-12 10 0,7-7-28 0,3-6 26 15,5-6-27-15,1 0 6 0,4-4 16 0,-1-1-14 16,-1-1 17-16,-2 2-15 0,-8 1 16 0,-3 3-15 16,-9 1-5-16,-5 6 24 0,-6 3-26 0,-8 6 26 15,-10 5-9-15,-9 6-7 0,-8 4 11 0,-8 9-3 16,-2 16 3-16,-18-22-5 0,-3 17-3 15,-4 3-6-15,-8 6-5 0,-10 6-2 16,-4 9-6-16,-10 7 7 0,-5 8-4 0,-9 3 13 16,-3 8 11-16,-6 3-23 0,-3 7 25 0,0 4-22 15,-2 1 15-15,2 7 25 0,1-4-6 0,6 2 21 16,5-8-18-16,12-5 6 0,12-11-22 0,14-8 0 16,14-14-14-16,19-19-1 0,2 19-4 0,16-20 2 15,13-5 4-15,10-8 0 0,14-14 6 16,10-11-6-16,14-12 12 0,8-10-13 0,10-7 14 15,5-3-15-15,3-2 14 0,1 2 2 0,-5 2-20 16,-8 6 22-16,-7 2-22 0,-10 8 6 16,-8 2 11-16,-8 5-13 0,-11 4 11 0,-8 6-8 15,-12 4 9-15,-9 9 4 0,-12 6 13 0,-8 17-1 16,-5-16-1-16,5 16-11 0,-37-5-13 0,5 7-8 16,-10 10-4-16,-8 8 2 0,-8 10-3 15,-6 7 11-15,-8 4-4 0,-5 2 10 0,-1 1-8 16,-1 1 11-16,3 1-12 0,4 0-6 0,6-1 23 15,9-3-24-15,7-3 26 0,11-3-8 0,9-6-9 16,8-3 6-16,10-6-6 0,7-4 3 0,5-17-4 16,10 24 3-16,-10-24 0 0,36 13 1 0,-8-13 0 15,5-6 1-15,5-6 2 0,7-6-3 0,7-8 7 16,6-3-8-16,4-6 8 16,3-5-10-16,1 0-9 0,-3-1 26 0,-4 1-25 15,-5 3 26-15,-8 1-8 0,-7 4-8 0,-9 6 6 16,-7 3-4-16,-8 6 5 0,-15 17-1 0,10-22 4 15,-10 22-4-15,0 0-1 0,-27-23-6 0,6 19-5 16,-5 3-3-16,-7 7-2 0,-5 5 4 0,-6 6 1 16,-4 5 5-16,-6 3-8 0,-3 4 7 15,-5 5-9-15,-1 1 11 0,-2 5 12 0,1 4-23 16,-1-1 26-16,5 4-22 0,1-3 11 0,6 2 13 16,4-4-10-16,5 0 8 0,7-5-14 0,5-3 6 15,11-7-10-15,8-6 6 0,13-21-8 0,0 25 3 16,0-25-2-16,28 10 2 0,-3-12 1 0,8-8 0 15,10-9 6-15,7-11-5 0,9-9 8 16,6-9-10-16,8-5 11 0,3-4-13 16,1 2 11-16,0-1 0 0,-7 4-24 0,-7 3 23 15,-9 5-22-15,-9 5 14 0,-11 7 10 0,-9 4-6 16,-8 5 6-16,-7 6-2 0,-10 17 2 0,-6-23-5 16,6 23-5-16,-34-13-9 0,7 15-5 0,-10 4 0 15,-6 9 1-15,-9 4 11 0,-5 6 1 0,-4 4 8 16,-3 5-6-16,-1 3 5 0,-2 2 11 0,0 3-26 15,-1 2 26-15,2 2-23 0,2-1 15 16,3 0 14-16,5-4-8 0,7-2 8 16,9-6-17-16,11-4 3 0,10-6-9 0,19-23 1 15,-11 27-4-15,11-27 1 0,25 5 0 0,1-10 3 16,10-8 3-16,9-8-1 0,11-10 6 0,6-8-8 16,8-8 11-16,4-4-12 0,5-3 12 0,1-2 5 15,-1 2-25-15,-1 2 24 0,-9 3-27 16,-7 4 4-16,-8 6 11 0,-13 2-9 0,-9 7 12 15,-9 2-2-15,-11 5 9 0,-5 5 1 0,-7 18 4 16,-8-27-5-16,8 27-5 0,-35-16-10 0,8 13-4 16,-10 6 1-16,-5 6 0 0,-6 8 7 0,-6 6-3 15,-2 5 7-15,-3 3-6 0,-2 1 6 16,-1 4-8-16,3 2 9 0,-2 0-10 0,5 2 13 0,3-1 12 16,4-3-27-16,8-6 30 15,8-2-30-15,10-7 7 0,23-21 2 0,-17 26-5 16,17-26 2-16,0 0-3 0,34 15 1 0,-9-16 1 15,8-5 1-15,7-6 4 0,6-8-3 0,8-4 6 16,4-5 11-16,7-5-28 0,0-1 28 0,2-1-28 16,0 1 10-16,-5-2 7 0,-2 5-8 0,-8-1 8 15,-6 4-7-15,-9 3 6 0,-8 0-4 0,-10 4 8 16,-4 5 5-16,-15 17 10 0,10-23 0 16,-10 23-1-16,-10-18-12 0,10 18-5 0,-26-17-9 15,7 13-2-15,-5 1-2 0,-4 7 1 0,-8 2 3 16,-1 6 0-16,-5 2 4 0,0 6-4 0,-2 3 4 15,0 3-4-15,-2 1 4 0,2 1-6 16,4-2 8-16,4 1-6 0,8-2 7 0,5-2-6 16,6-5 4-16,17-18-4 0,-15 25 2 15,15-25-3-15,0 0 2 0,18 18 0 0,-18-18 0 16,37 1 2-16,-12-7-1 0,8-5 4 0,6-3-2 16,2-7 3-16,7-2-5 0,-1-2 5 0,1-1-6 15,-2 1 6-15,-2 1-6 0,-7 1 6 0,-4 0-6 16,-7 3 6-16,-8 5-3 0,-18 15 10 0,17-21 3 15,-17 21 6-15,0 0-2 0,-5-17-6 0,5 17-9 16,-19-11-6-16,2 6-4 0,-4 3-1 16,-3 2-2-16,-3 4 3 0,-4 0 2 15,2 4 2-15,0-1 1 0,0 1 0 0,2 1 1 16,3 1-2-16,2-1 4 0,5 1-1 0,17-10 0 16,-18 13-2-16,18-13-1 0,0 0 0 0,0 0 0 15,8 17 0-15,-8-17 3 0,21 11-1 0,-21-11 0 16,36 5 0-16,-14-6 0 0,4-3 0 0,2-2 1 15,1-2 1-15,3-3-1 0,-1-3 2 16,0-1-2-16,-3-1 3 0,-3 0-3 0,-3 0 5 16,-3 2 1-16,-19 14 5 0,27-24-1 0,-27 24 6 15,0 0 0-15,12-23 3 0,-12 23-3 0,0 0-3 16,-8-17-6-16,8 17-6 0,0 0-2 16,-28-13-1-16,28 13-2 0,-29 3-4 0,8 4-3 15,-3 7-5-15,-4 3 1 0,-5 6-6 16,-4 3 5-16,0 8-6 0,-5 4 9 0,0 4-3 15,-4 3 13-15,-3 2-6 0,0 1 12 0,-2 4 9 16,3 1-24-16,0-2 25 0,4 1-23 0,3-5 6 16,6-2 11-16,2-3-11 0,4-2 9 0,4-5-10 15,3-2 7-15,5-3-6 0,3-3 5 0,3-4-5 16,2-3 4-16,5-3-12 0,4-17-4 0,-2 23-7 16,2-23 0-16,0 0 4 0,22 11 7 15,-22-11 3-15,32-7 2 0,-13-3 5 0,4-2 1 16,3-3 3-16,1-4-3 0,-1-2 5 15,0-2-6-15,-2-2 4 0,-2 2-6 0,-2 2 3 16,-6 3-3-16,-14 18 6 0,14-27 1 0,-14 27 3 16,0 0-4-16,-23-21-2 0,2 18-8 0,-5 5-6 15,-8 4 1-15,-6 9 0 0,-9 4 8 0,-5 7-1 16,-5 5 9-16,-1 3-7 0,-1 2 7 16,-1 3-5-16,1 1 8 0,-2 2-9 0,2 3 11 15,-1 3 9-15,-4 4-20 0,4-2 32 0,3 1-21 16,4-10 6-16,9-1 4 0,8-8-17 0,9-4 3 15,8-5-7-15,8-6-1 0,13-17-5 0,-8 18-5 16,8-18 1-16,0 0 4 0,26 2 4 16,-8-8 6-16,5-7 4 0,8-5 4 0,4-12 11 15,9-3-5-15,4-9 10 0,6-3-14 16,1-5 9-16,3 0 6 0,-3-4-26 0,-3 5 21 16,-2 0-27-16,-6 7 5 0,-4 3 8 0,-6 6-8 15,-9 5 7-15,-4 5-5 0,-10 6 6 0,-11 17 2 16,1-18 0-16,-1 18-3 0,-25-6-7 0,-1 8-12 15,-5 11-8-15,-11 7 3 0,-6 11-2 0,-6 5 15 16,-7 8-5-16,-6 3 13 0,-4 6 3 16,-2 1-28-16,-4 5 18 0,-4 1-28 0,1 6 6 15,-3 1 20-15,-4 6-10 0,0 2 22 0,-1 0-14 16,1-4 23-16,5-3 9 0,12-6-21 16,9-13 26-16,14-5-32 0,15-13 3 0,12-10 2 15,20-21-9-15,-6 17 0 0,6-17-1 0,32-6 2 16,-2-9 7-16,10-9-2 0,13-12 13 0,12-13 12 15,11-9-23-15,10-7 21 0,8-6-23 16,2-3-2-16,7-4 17 0,-1 3-18 0,-2 3 15 16,0 2-16-16,-12 6-6 0,-4 3 21 0,-8 6-22 15,-14 6 23-15,-11 8-6 0,-12 8-9 0,-14 9 8 16,-8 8-1-16,-17 16 3 0,0 0-1 0,0 0-4 16,-30-16-5-16,1 19-5 0,-8 4 2 0,-9 9 0 15,-6 6 7-15,-8 5-4 0,-7 4 7 16,-1 5-8-16,-8 3-10 0,-2 4 25 0,0 5-27 15,-1 2 27-15,1 2-6 0,0 3-12 16,0 1 15-16,4-1-14 0,1 1 12 0,6-2-9 16,5-1 11-16,9-3-12 0,8-3-5 0,8-6 23 15,12-3-26-15,9-8 26 0,9-7-12 0,10-5-7 16,-3-18 4-16,32 17-3 0,-5-15 3 0,9-8 2 16,9-8-2-16,7-10 5 0,10-10 12 15,8-10-26-15,6-5 24 0,5-8-22 0,0-5 4 16,7-3 16-16,-1-3-14 0,0 0 13 0,0 2-14 15,-5 2 11-15,-8 2 5 0,-2 4-23 0,-10 5 23 16,-9 5-23-16,-9 6 7 0,-10 9 10 0,-9 6-6 16,-11 9 7-16,-14 18 0 0,4-18-2 15,-4 18-4-15,-24-4-4 0,3 5-6 0,-9 10-2 16,-9 5 4-16,-6 10-3 0,-8 8 11 16,-7 6-6-16,-5 5-9 0,-5 7 26 0,-4 5-23 15,-1 2 19-15,-2 5-2 0,-1 1-15 0,2 4 18 16,0 0-10-16,6-1 17 0,4-5-13 0,6-5 13 15,11-7 1-15,11-8-25 0,12-11 23 0,13-8-31 16,13-24 10-16,2 24 3 0,-2-24-1 0,41 6 2 16,-5-13 2-16,10-10-2 0,14-12-12 15,8-11 29-15,12-14-24 0,10-9 24 0,10-10-1 16,7-7-18-16,6-1 18 0,0 0-21 0,0-1 18 16,-6 4 1-16,-6 4-18 0,-7 4 19 15,-10 8-21-15,-8 6 3 0,-12 8 12 0,-12 4-10 16,-14 8 9-16,-13 7-6 0,-11 10 10 0,-14 19-2 15,1-20 2-15,-1 20-5 0,-37 0-6 0,3 9-6 16,-11 9-2-16,-9 10 7 0,-10 7-4 16,-6 6 10-16,-4 5-11 0,-6 4 11 0,0 4-12 15,-2 3-5-15,-5 3 23 0,2 4-20 0,2-1 21 16,2 0 0-16,5 0-15 0,8-3 13 0,8-4-15 16,7-5 11-16,11-9-9 0,13-5 8 0,10-11-8 15,12-7 3-15,7-19-4 0,19 20 2 0,8-19 0 16,10-8 2-16,14-11 3 0,8-10-3 15,14-13 9-15,10-10-10 0,11-11 11 16,3-3-14-16,5-8 15 0,0 1-15 0,2 0-2 16,-3 1 18-16,-4 6-19 0,-2 4 19 0,-10 4-4 15,-9 4-15-15,-9 5 8 0,-11 6-12 0,-11 5 7 16,-12 9-5-16,-12 9 12 0,-21 19-2 0,0 0 2 16,-6-17-3-16,-17 20-8 0,-11 5-1 0,-10 9-1 15,-10 8 8-15,-7 9-2 0,-9 6 9 16,-7 5-8-16,-5 3 11 0,-6 3-14 0,0 5 13 15,-1 3 4-15,1 3-22 0,3-2 26 0,2-1-20 16,13-8 6-16,6-4 10 0,13-7-12 0,12-7 6 16,13-8-8-16,26-25 2 0,-17 23-2 0,17-23 0 15,29-1 1-15,2-9 1 0,16-11 5 16,11-11-5-16,11-13 10 0,13-8-12 0,13-8 14 16,4-6 3-16,8-3-20 0,4 3 19 15,-3 3-21-15,-3 5 3 0,-7 3 12 0,-9 3-12 16,-5 4 12-16,-5 0-11 0,-8 7 3 0,-7 1-13 15,-8 6 6-15,-11 2-10 0,-11 9 12 0,-11 3 17 16,-23 21-10-16,12-20 13 0,-12 20-19 0,-25-6-9 16,0 9-7-16,-9 2-17 0,-4 8 23 0,-10 4-9 15,-3 4 22-15,-5 3 8 0,-2 4-6 16,-3 2 7-16,-4 3-7 0,3 3 12 16,-2 0-1-16,3 6 13 0,0-4-6 0,9 2 5 15,2-4-17-15,9 2 4 0,6-3-14 0,4-1 7 16,7-3-8-16,8-3 8 0,6-5 9 0,9-6-32 15,1-17 31-15,23 22-34 0,3-19 19 0,8-6 22 16,12-13-32-16,11-7 32 0,8-12-29 0,8-5 8 16,4-6 11-16,4-2-12 0,1-5 13 15,1 1-14-15,-3-2 13 0,-2 2-11 0,-7 5 11 16,-9 2-9-16,-8 5 8 0,-6 3 10 0,-9 3-29 16,-8 5 30-16,-7 5-29 0,-10 5 14 0,-14 19 12 15,10-28 0-15,-10 28 4 0,-11-17-6 0,11 17-6 16,-31-12-7-16,10 11-2 0,-6 3 0 0,-4 6 0 15,-4 6 4-15,-6 5-4 0,-4 4 6 16,-3 4 11-16,0 3-28 0,-1 3 28 16,0 2-28-16,2 2 10 0,0 2 8 0,3-1-6 15,5 1 9-15,4-4-8 0,8-1 6 0,6-5-8 16,8-6 5-16,8-5-7 0,5-18 3 0,6 22-3 16,-6-22 1-16,28 10 0 0,-7-11 2 0,7-6 2 15,5-5-2-15,5-6 6 0,9-6-6 0,2-6 7 16,5-5-8-16,3-2 8 0,0-1-9 15,-2-1 9-15,-3 3-8 0,-5-2 9 0,-5 3 10 16,-4 3-28-16,-7 3 28 0,-4 1-28 0,-7 5 12 16,-7 3 5-16,-6 3-3 0,-7 17 6 0,0-25-4 15,0 25 0-15,-18-20-4 0,0 11-2 0,-4 3-3 16,-5 6 1-16,-3 4 1 0,-4 3 0 0,-3 5 4 16,-2 1-3-16,-1 2 4 0,-1 3-5 15,1-1 5-15,1 2-4 0,5-1 5 16,5-3-3-16,4-1-17 0,6-3 33 0,19-11-34 15,-20 16 32-15,20-16-22 0,0 0-2 0,0 0-2 0,0 0 1 16,23 7 5-16,-3-13 3 0,5-5 18 16,7-6-32-16,7-3 33 0,5-6-31 0,3-3 8 15,4-1 6-15,-1-2-6 0,0 0 7 0,-4 2-4 16,-4 2 9-16,-5 4-7 0,-6 2 6 0,-7 3-4 16,-6 4 5-16,-18 15 4 0,16-18 8 15,-16 18 0-15,0 0-2 0,0 0-7 0,-32-11-8 16,12 11-3-16,-7 6 1 0,-5 4 1 0,-2 3 0 15,-5 3 3-15,-1 2-4 0,0 0 5 0,-1-1-5 16,1 1 4-16,2-2-4 0,3-2 3 0,3 1-2 16,8-4 2-16,5-1-2 0,19-10-1 0,0 0-5 15,0 0-1-15,0 0-1 16,0 0 2-16,20 3 5 0,4-11 0 0,8-4 3 16,4-4-2-16,6-3 4 0,2-3-4 0,2-2 5 15,0-3-6-15,-1 2 6 0,-4-1-7 0,-2 3 6 16,-4 3-4-16,-5 0 3 0,-5 3-2 0,-4 2 4 15,-21 15-2-15,24-26 8 0,-24 26 3 0,7-19 4 16,-7 19-3-16,0 0-5 0,-20-23-7 0,20 23-3 16,-35-10 0-16,11 10-1 0,-2 1 0 15,-5 3 2-15,1 2 0 0,-1 3-1 0,1 0 2 16,0 2-3-16,-1 0 3 0,4 1-3 0,2 0 3 16,3-1-2-16,3-1 2 0,19-10-1 0,-26 17-1 15,26-17-2-15,0 0 0 0,0 0-2 0,0 0 2 16,0 0-1-16,18 13 2 0,-18-13 0 0,33-7-1 15,-12-2 4-15,3-2-2 0,2-2 3 16,3-3-4-16,0 2-3 0,-3-3-7 16,-1 4 3-16,-3-1-4 0,-3 3 9 0,-19 11 1 15,27-15 4-15,-27 15 1 0,0 0 5 0,0 0 2 16,0 0 0-16,0 0-2 0,0 0-5 0,0 0-3 16,-28-5-2-16,10 10 2 0,-1 1 0 0,-3 2 1 15,0 1 0-15,0 0 2 0,1 1-3 0,-1 1 3 16,2-1-3-16,1-1 3 0,2 0-1 15,17-9 2-15,-23 13-2 0,23-13 0 0,0 0-2 16,0 0-3-16,0 0 1 0,0 0-1 0,0 0 1 16,0 0 0-16,0 0 1 0,0 0 1 15,31 1 2-15,-13-8 0 0,5-4 3 0,3-2-4 0,2-4 4 16,1-1-3-16,0 1 2 0,-1 1-3 16,-3 2 2-16,-3 0-2 0,-5 3 3 0,-17 11-1 15,22-16 11-15,-22 16 8 0,0 0 9 16,0 0-1-16,0 0-10 0,0 0-11 0,-17-14-10 15,0 13-2-15,-1 5-1 0,-5 0 1 0,-4 6-1 0,-1 2 3 16,-1 2-1-16,0 0 4 0,-2 2-3 16,3-1 3-16,2 0-4 0,0 2 4 0,4-3-4 15,3-1 4-15,2-3-3 0,17-10 2 0,-21 14-1 16,21-14-5-16,0 0-4 0,0 0-1 16,0 0 0-16,0 0 4 0,0 0 5 0,29-3 1 15,-12-3 1-15,4-3-1 0,3-5 3 0,2 0-3 16,2-4 4-16,-3 1-4 0,1 0 4 0,-6 1-3 15,-1 4 2-15,-19 12-1 0,23-19 2 0,-23 19 0 16,0 0 7-16,0 0-1 0,0 0 0 0,0 0-4 16,-10-19-4-16,10 19-3 0,-29 0-1 0,9 4 0 15,-1 3-2-15,-4 2 4 16,1 2-1-16,0 0 4 0,2-2-3 0,1 1 2 16,0-2-1-16,3 1 2 0,18-9-2 0,-29 12 3 15,29-12-2-15,0 0 1 0,0 0-3 0,0 0-3 16,0 0 2-16,0 0-2 0,0 0 3 0,22-18 1 15,0 6 2-15,2-4-3 0,6-2 4 0,2-1-5 16,0-2-14-16,-1 3 31 0,-3 1-31 0,-2 2 31 16,-7 3-12-16,-2 4-3 0,-17 8 1 15,17-10 1-15,-17 10 3 0,0 0 4 0,0 0 4 16,0 0-3-16,0 0-3 0,0 0-6 16,-23 5-3-16,23-5 1 0,-35 14-1 0,14-3 3 15,-1 3-3-15,-1 0-11 0,1 1 29 0,3 0-29 16,2-1 29-16,17-14-15 0,-24 23-2 0,24-23 1 15,-15 17-2-15,15-17 1 0,0 0-2 16,-4 18 0-16,4-18 0 0,0 0 0 0,20 13-1 0,-20-13 2 0,25 2-2 16,-25-2 1-16,37-4-1 0,-18-1-5 0,4-2-1 15,-2-2-4-15,1 2 2 0,-1-3 0 0,-3 3 5 16,-18 7 0-16,27-15 7 0,-27 15 1 16,0 0 10-16,0 0 12 0,0 0 7 0,0 0 5 15,0 0-8-15,0 0-9 0,0 0-8 0,0 0-4 16,-25 2 0-16,25-2 1 0,-26 12-3 15,26-12 2-15,-30 17-5 0,30-17-1 0,-23 19-1 0,23-19-2 16,-17 19 0-16,17-19-3 0,-10 20-5 16,10-20-2-16,-2 18-5 0,2-18 3 0,0 0 1 15,4 22 3-15,-4-22 2 0,0 0 3 0,0 0 2 16,18 18 3-16,-18-18 0 0,0 0 3 0,19 5-2 16,-19-5-1-16,19-3 1 0,-19 3 1 15,25-10 1-15,-25 10-2 0,32-19 4 0,-13 7-5 16,1-1 3-16,0 1-2 0,1 0 1 0,-3 1-2 15,-18 11 2-15,30-14-1 0,-30 14 1 0,0 0-1 16,18-6 1-16,-18 6 1 0,0 0 1 0,0 0 1 16,0 0-3-16,0 0 1 0,-28 27-3 0,11-13 3 15,-6 6-3-15,-3-1 4 0,-1 0-3 16,2 2 7-16,2-4-4 0,2 1 5 16,2-1-4-16,19-17 1 0,-28 29-3 0,28-29 1 15,-15 19-4-15,15-19 0 0,0 0-3 0,0 0 0 16,7 19 1-16,-7-19 1 0,22 2 0 0,-22-2 1 15,34-6 1-15,-14-1 0 0,0-2 3 0,1-2-3 16,-1 0 2-16,-1 1-2 0,-2 1 1 0,-17 9-1 16,26-13 2-16,-26 13-1 0,0 0 2 15,17-14-1-15,-17 14 1 0,0 0 3 0,0 0 0 16,0 0 0-16,0 0 0 0,0 0-2 0,0 0-2 16,0 0 0-16,0 0-2 0,0 0-2 0,0 0 0 15,-24-7-1-15,24 7 0 0,-18 7 1 16,18-7-1-16,-28 19 2 0,28-19-1 0,-34 30 4 15,15-11-2-15,-1 1 2 0,0 0-1 0,0-1 4 16,3-2-2-16,17-17 3 0,-23 27-4 16,23-27-1-16,0 0-4 0,-11 23 1 0,11-23-1 15,0 0 1-15,0 0 0 0,27 13 0 0,-10-16 1 16,4-5 0-16,5-4 4 0,6-3-4 0,2-5 5 16,4-3-5-16,-2-3 5 0,1-2-5 0,-5 2 5 15,-2 2-5-15,-6 4 5 0,-2 0-5 0,-4 5 5 16,-18 15-3-16,23-25 4 0,-23 25 1 0,0 0 3 15,0 0-1-15,0 0 0 0,-8-17-6 16,8 17-3-16,-30 2-1 0,10 3-3 16,-6 2 4-16,-2 6-2 0,-3 4 3 0,-1 1-1 15,0 4 2-15,2 0-3 0,0-1 3 0,3 2-4 16,3 0 4-16,2-2-4 0,5-2 4 0,17-19-5 16,-23 29 3-16,23-29-4 0,-5 20 0 0,5-20-4 15,0 0 2-15,18 23-1 0,-18-23 2 16,24 8 0-16,-24-8 2 0,33 0-2 0,-12-5 0 15,1-1 0-15,2-3-3 0,0-1-1 0,1-2-4 16,0 0 2-16,-2-2 0 0,-1 1 5 0,-2-1 0 16,-3 2 4-16,-17 12-2 0,23-21 3 0,-23 21 0 15,0 0 4-15,0 0 0 0,9-21 4 16,-9 21-1-16,0 0 1 0,-17-12 0 0,17 12 0 16,-26 2 1-16,6 1 2 0,-2 6 3 15,-4 1-1-15,-2 3 4 0,-5 0-5 0,0 3 3 16,-1 1-5-16,0-1 1 0,2 0-5 0,3 0 0 15,3-3-5-15,5 1 2 0,4-5-12 0,17-9-15 16,-19 17-37-16,19-17-69 0,0 0-179 0,0 0-295 16,0 0 47-16,20 13 401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0:31:57.375"/>
    </inkml:context>
    <inkml:brush xml:id="br0">
      <inkml:brushProperty name="width" value="0.05292" units="cm"/>
      <inkml:brushProperty name="height" value="0.05292" units="cm"/>
      <inkml:brushProperty name="color" value="#BFBFBF"/>
    </inkml:brush>
  </inkml:definitions>
  <inkml:trace contextRef="#ctx0" brushRef="#br0">4677 3914 148 0,'-24'1'38'16,"24"-1"-14"-16,0 0 0 0,-22 18 0 0,22-18 2 31,-21 13-5-31,21-13 0 0,-24 21-7 0,24-21-1 16,-29 23 4-16,12-12 1 0,17-11 7 0,-33 24 7 15,16-13 5-15,-2 0-2 0,0-1 0 16,1 1-7-16,-2 0-5 0,20-11-3 0,-34 23-6 16,17-11-5-16,0 2-4 0,-2-1-3 0,-2 4-3 0,-2 0 1 15,-3 3-1-15,-2 3 1 0,-3 0 1 0,-1 4 1 16,-2-2-3-16,0 3 3 0,-2 0 0 0,0 1 10 15,-3 1 4-15,0 2 13 0,-1-1 13 0,-1 3-3 16,-3-3 7-16,2 6-20 0,-2-5 0 16,0 3-9-16,0-2 5 0,2 1 1 0,-4-1-9 15,4 0 1-15,-3 1-11 0,1 3 5 0,-1-4-6 16,-1 4 6-16,0-2-7 0,-4 1 7 0,1 0-6 16,0 2 8-16,-5 0 10 0,1 1-22 15,-2 0 24-15,0 3-23 0,-2-3 10 0,2 3 10 16,-3-2-6-16,4 2 16 0,-2 0-9 0,2 0 5 15,-2-1-14-15,0 1 1 0,1 0-16 16,2 0 10-16,2 0-12 0,-2 0 10 0,3 0 8 16,4-1-26-16,0-4 27 0,3 1-27 0,2-2 9 15,0 0 5-15,2 1-18 0,-4-4-3 0,7 4-20 16,-6-5-3-16,6 5-18 0,-4-6-12 0,6 4-29 16,-4-8-25-16,6 2-38 0,3 0-94 0,-8-20-58 15,27 20 317-15</inkml:trace>
  <inkml:trace contextRef="#ctx0" brushRef="#br0" timeOffset="1">1685 6236 274 0,'0'0'65'0,"0"0"-26"0,0 0-20 0,0 0-6 15,0 0-3-15,0 0 0 0,0 0-2 0,0 0-3 16,0 0-2-16,-18-7-2 0,18 7 1 0,0 0-1 15,0 0-1-15,0 0 1 0,0 0 0 16,0 0 2-16,-18 4 6 0,18-4 9 0,0 0 3 16,0 0 11-16,0 0 2 0,0 0 1 0,0 0-6 15,0 0-5-15,0 0-13 0,0 0-7 0,0 0-3 16,0 0-3-16,0 0 0 0,0 0 4 0,0 0 7 16,0 0 14-16,0 0 14 0,0 0 12 15,0 0 2-15,0 0-3 0,0 0-13 16,0 0-10-16,0 0-10 0,0 0-8 0,0 0-4 15,0 0-1-15,17-5 0 0,-17 5-2 0,0 0 1 16,0 0 0-16,0 0-1 0,0 0 1 0,0 0 2 16,0 0-1-16,0 0 1 0,0 0 0 0,0 0-1 15,7 17 1-15,-7-17 0 0,0 0 0 0,0 0-1 16,0 0 2-16,0 0-2 0,9 22 4 0,-9-22-2 16,0 0 2-16,15 22-2 0,-15-22 1 15,16 18-4-15,-16-18 1 0,20 22-2 0,-20-22 2 16,23 26 13-16,-23-26-14 0,23 33 12 15,-13-16-12-15,-1 1-3 0,4 0-11 0,-13-18 12 16,15 34-12-16,-6-16-22 0,-2-1-1 0,3 1-27 16,-10-18-17-16,13 24 1 0,-13-24-14 0,0 0-20 15,15 21-14-15,-15-21-49 0,0 0-59 0,0 0 232 16</inkml:trace>
  <inkml:trace contextRef="#ctx0" brushRef="#br0" timeOffset="2">1888 6562 519 0,'0'0'29'0,"0"0"-20"0,0 0-9 15,0 0-5-15,0 0 1 0,0 0-1 0,0 0 2 16,0 0 2-16,0 0 1 0,0 0-1 0,-17 21 1 15,17-21 0-15,0 0 1 0,-8 19 1 0,8-19 0 16,0 0 1-16,-10 23 3 0,10-23 10 16,-7 18 11-16,7-18 9 0,-7 17 3 0,7-17 3 15,-8 18-5-15,8-18-12 0,-5 18-5 0,5-18-5 16,0 0-5-16,0 0-1 0,-2 18-2 0,2-18-5 16,0 0-1-16,0 0 2 0,0 0 0 15,0 0 1-15,0 0 5 0,0 0 9 0,22 3 8 16,-22-3 4-16,0 0 0 0,18-12-2 0,-18 12-5 15,17-15 0-15,-17 15-3 0,23-22-2 16,-23 22-3-16,28-25-2 0,-28 25-4 0,34-30 0 16,-14 13-4-16,-1-1 3 0,4-3-5 0,0-1 5 15,2 1-5-15,1-4 2 0,0 1 13 0,2-1-9 16,1 1 13-16,-1-4-22 0,2 4 12 0,1-3-12 16,1 2 11-16,-2-1 3 0,4 1-7 0,-2-2 4 15,3 2-7-15,-1-3 4 0,1 1-5 16,2-2 4-16,2-1-4 0,1-2 10 0,2-1-6 15,1-3 9-15,4 1-9 0,4-4 8 16,2 0-11-16,0-3 8 0,3 1 8 0,0-3-30 16,2 2 26-16,2-4-26 0,0 2 7 0,-1-3 11 15,3-1-11-15,-1-2 10 0,0-1-11 0,2-1 13 16,0 2-13-16,1-4 12 0,1 0 7 0,0-2-26 16,-1 2 24-16,-1-3-23 0,1 4 5 15,-4-2 14-15,1 0-14 0,0-1 13 0,0 1-13 16,-3-1 13-16,2 2-13 0,-3 2 13 0,0 0 5 15,-2 0-24-15,-2 2 26 0,-3 2-25 0,-4 0 8 16,1 5 9-16,-6 2-11 0,-2 2 10 0,-5 4-10 16,-4 2 6-16,-4 6-5 0,-7 4 5 0,-3 4-6 15,-16 19-1-15,15-24-3 0,-15 24 2 16,0 0-3-16,0 0-1 0,0 0-8 16,0 0-5-16,-15-17 1 0,15 17 3 0,0 0 3 15,0 0-5-15,0 0-12 0,0 0-18 0,0 0-17 16,0 0-3-16,0 0 2 0,0 0-10 0,0 0 3 15,-2 18-30-15,2-18-40 0,0 0-123 0,19 19-20 16,-19-19 289-16</inkml:trace>
  <inkml:trace contextRef="#ctx0" brushRef="#br0" timeOffset="3">4706 4021 325 0,'0'0'57'16,"-23"1"-14"-16,23-1-8 0,-18 3-5 0,18-3 5 15,0 0-1-15,0 0 1 0,-17 0-6 0,17 0-3 16,0 0-10-16,0 0-6 0,0 0-7 0,0 0 5 16,0 0 9-16,0 0 15 0,0 0 13 0,8-18 10 15,-8 18-3-15,0 0-1 0,0 0-10 16,17-18-7-16,-17 18-5 0,0 0 1 0,0 0 1 15,0 0 7-15,0 0 4 0,0 0 5 0,0 0-1 16,0 0-5-16,0 0-8 0,0 0-8 0,0 0-8 16,0 0-5-16,0 0-6 0,0 0-5 15,0 0-3-15,0 0-1 0,0 0 2 0,0 0 0 16,11 21 5-16,-11-21-5 0,12 31 3 0,-2-12-6 16,1 0 5-16,0-1-4 0,1 0 4 15,2 3-21-15,-14-21-7 0,30 40-38 0,-30-40-47 16,30 33-65-16,-30-33-105 0,0 0-162 0,32 37 168 15,-32-37 276-15</inkml:trace>
  <inkml:trace contextRef="#ctx0" brushRef="#br0" timeOffset="4">1718 6336 660 0,'0'0'31'0,"21"-19"-6"0,-21 19 20 16,27-31 6-16,-4 8 1 0,3-8-10 0,7-3-17 15,4-5-5-15,4-3-9 0,0-2 13 0,7 0-6 16,-2-3 13-16,3 2-11 0,-1 0 5 0,1 3-1 16,-2 1-14-16,-3 6 6 0,-2 2-30 0,-6 6 7 15,-4 7-23-15,-7 0 2 0,-4 11-8 0,-21 9-16 16,22-10 8-16,-22 10 12 0,0 0 15 0,0 0 15 16,-21 24 6-16,3-8 0 0,-5 2 16 15,-4 4 3-15,-5 2 19 0,-2 4-19 0,-6 1 16 16,2 4-15-16,-7-2 8 0,4 5 4 0,-5-1-14 15,1 3 6-15,-1-2-2 0,2 2 11 16,0-5-9-16,6 3 4 0,2-10-16 0,7 1 1 16,7-8-12-16,22-19 1 0,-24 25-9 0,24-25-2 15,0 0-2-15,0 0 0 0,19 15-1 16,-1-15 2-16,8-5 1 0,4-5 1 0,5-6 4 16,7-7-1-16,3-8 7 0,3-4-9 0,6-6 11 15,-1-4-11-15,6-2 11 0,-2 0-13 0,1 0 13 16,0 0 6-16,-5 1-26 0,-2 3 26 0,-6 2-27 15,-4 6 10-15,-6 5 7 0,-6 3-7 0,-10 7 4 16,-19 20-1-16,20-24 8 0,-20 24-2 0,0 0 0 16,0 0-8-16,-30-4-14 0,5 9-5 15,-3 11-4-15,-10 2 9 0,-3 8 3 16,-7 6 13-16,-3 4 13 0,-3 3-27 0,-3 4 26 16,-1 1-25-16,0 3 9 0,2 1 11 0,0 1-8 15,0 2 17-15,4-3-7 0,2 0 15 0,4-5-11 16,7-3 5-16,6-8-15 0,7-4 5 0,7-6-9 15,19-22 0-15,-16 26-5 0,16-26 0 0,0 0-1 16,18 6 1-16,1-10 4 0,4-6 0 16,7-8 7-16,8-8-2 0,7-9 12 0,7-7-8 15,5-10 11-15,5-2-14 0,4-4 12 0,1-2-17 16,1 2 12-16,1 0 3 0,-4 4-26 0,-4 5 24 16,-5 5-25-16,-8 5 8 0,-8 7 9 0,-4 6-8 15,-11 5 1-15,-8 7-7 0,-17 14 7 16,0 0-2-16,0 0 2 0,0 0 2 15,0 0-7-15,-40 9 2 0,8 11 0 0,-6 4 7 16,-9 6-5-16,-4 4 9 0,-4 4 9 0,-3 3-27 16,-4 3 25-16,0 5-24 0,-4 2 7 0,2 2 13 15,-1 2-9-15,1 2 17 0,3-5-8 0,4 0 16 16,5-8-12-16,8-4 6 0,8-8-12 0,8-5 2 16,9-8-10-16,19-19-2 0,0 0-3 0,0 0 1 15,0 0 1-15,40 5 2 0,-4-19 4 16,7-9-5-16,10-10 8 0,6-7-7 0,8-7 10 15,5-7-12-15,5-3 13 0,0-4-19 16,4 6 8-16,-2-2-15 0,-3 7 5 0,-5 1 8 16,-5 5-24-16,-8 3 26 0,-6 5-20 0,-8 3 14 15,-4 4 9-15,-9 5-3 0,-11 7 5 0,-20 17 2 16,17-15 4-16,-17 15-3 0,0 0-2 0,-33 10-5 16,5 3-3-16,-7 7 6 0,-6 5-5 15,-5 8 9-15,-7 3 9 0,-4 5-27 0,-5 5 29 16,-5 1-24-16,-1 3 13 0,-1 4 17 0,0-1-8 15,5 3 16-15,1-4-12 0,8 0 11 0,4-7-18 16,5-4 4-16,6-4-14 0,6-4 3 0,6-3-8 16,7-5 7-16,9-7 11 0,12-18-21 0,-5 19 17 15,5-19-20-15,21 4 2 16,0-8 4-16,9-7-16 0,8-7 18 0,5-11-12 16,9-6 12-16,6-9 9 0,5-5-11 0,8-4 12 15,2-4-13-15,0 0 12 0,0 0-19 0,-4 5 7 16,-2 2-13-16,-5 7 11 0,-7 2 14 0,-7 5-25 15,-4 5 29-15,-10 5-30 0,-7 6 10 0,-9 8-13 16,-18 12 4-16,0 0 4 0,0 0 1 0,0 0 9 16,-29 14-15-16,-2 6 10 0,-10 4-11 15,-5 10 21-15,-8 5-15 0,-6 4 18 0,-7 6-5 16,-5 0 7-16,-2 5 11 0,-3 1-11 0,2 3 17 16,-2 0-6-16,8 3 24 0,-1-7-12 0,8-1 11 15,5-7-2-15,9-1-35 0,5-9 19 16,11-4-33-16,8-9 9 0,24-23-2 0,-17 23-5 15,17-23 1-15,18 2 0 0,4-7 4 0,9-6 5 16,8-8-4-16,7-7 5 0,7-11 11 16,7-5-27-16,3-5 26 0,6-5-26 0,2 0 9 15,3-1 5-15,-1-2-19 0,-1 4 7 0,-5-1-15 16,-2 5 18-16,-5 1-6 0,-4 4 15 0,-6 0-11 16,-4 5 1-16,-7 3 8 0,-9 8-32 0,-8 4 34 15,-22 22-18-15,17-19 18 0,-17 19 3 0,-18 0-3 16,-4 7 4-16,-7 3-15 0,-8 9 16 15,-6 5-27-15,-5 8 18 0,-7 3-7 16,-4 5 10-16,-4 1 10 0,-3 3-7 0,-1 4 11 16,0-1-3-16,6 4 16 0,-1-7-8 0,8 5 12 15,3-8-12-15,4 0 7 0,6-6 4 0,7-4-15 16,7-4 8-16,8-4-36 0,19-23 10 0,-17 23-18 16,17-23 15-16,0 0 0 0,29 0 4 0,-6-8 18 15,9-9-33-15,7-8 34 0,8-10-29 16,8-6 11-16,9-6 10 0,5-5-12 0,6-2 12 15,0-1-14-15,0 2 2 0,-3 0-23 0,-1 7 7 16,-9 0-12-16,-3 8 17 0,-5 2 21 0,-7 3-5 16,-8 6 3-16,-4 4-38 0,-10 2 6 0,-8 10-9 15,-17 11 27-15,0 0 10 0,0 0 3 16,-18 5 13-16,-7 6-19 0,-8 6 15 0,-2 5-28 16,-9 7 18-16,-3 2-4 0,-5 4 17 15,-4 6 14-15,-6-1-9 0,-2 5 5 0,-1 1-14 16,-1 3 9-16,0 0-9 0,6 2 15 0,0-7-9 15,9 1 8-15,2-4-18 0,8-1 3 0,6-2 6 16,4-4-29-16,6-3 28 0,7-2-30 0,5-7 9 16,13-22-1-16,-1 29-9 0,1-29-1 0,29 7-2 15,-3-12 5-15,9-11 9 0,8-8-1 16,8-12 11-16,5-10 8 0,9-8-24 0,7-8 23 16,4-5-21-16,4-1 3 0,-1-4 16 0,-1 0-14 15,-3-1 25-15,-1 4-17 0,-6 4 0 16,-2 4 22-16,-8 4-33 0,-4 5 24 0,-10 5-10 15,-8 6-11-15,-9 6 10 0,-9 6-6 0,-8 9 12 16,-10 20 2-16,-4-27 5 0,4 27-5 0,-31-10-5 16,4 13-10-16,-7 6-5 0,-6 9 3 15,-6 7-4-15,-7 6 6 0,-4 7-7 0,-1 3 10 16,-6 5-10-16,4 2 13 0,-5 4 7 0,1 2-22 16,-2 2 24-16,3 2-22 0,2-2 6 0,6-1 14 15,5-5-13-15,12-4 10 0,8-10-12 0,11-8 6 16,10-10-11-16,9-18 1 0,0 0-1 0,34 14 1 15,-1-23 5-15,9-8-1 0,12-12 7 16,10-13-7-16,11-11 10 0,10-13-13 16,9-10 15-16,5-6 1 0,11-5-15 0,1-3 18 15,3-2-15-15,-2 3 5 0,-2 1 20 0,1 2-19 16,-5 2 4-16,-2 6 13 0,-7 3-20 0,-6 8 18 16,-16 7-8-16,-8 8-15 0,-15 6 11 0,-12 8-10 15,-9 9 8-15,-12 10-3 0,-19 19 5 0,0 0-3 16,0 0-2-16,-17-10-10 0,-9 21-9 15,-12 7 3-15,-8 12-3 0,-12 8 15 0,-7 8-4 16,-9 5 12-16,-7 4-13 0,-5 7-6 0,-2 4 22 16,0 6-16-16,-1-2 26 0,4 3 3 0,5-5-16 15,5-2 12-15,10-5-21 0,9-6 9 16,12-8-14-16,12-8 9 0,13-9-13 0,12-9 1 16,7-21 14-16,20 19-16 0,7-19 1 0,8-9 8 0,10-7-14 15,9-11 14-15,9-11 11 16,8-8-10-16,8-8 12 0,5-8-12 0,3-5 15 15,2-4-17-15,1 1 16 0,-1 3 1 0,-4 0-23 16,-5 5 22-16,-6 3-21 0,-7 5 5 0,-9 2 13 16,-4 3-12-16,-9 6 10 0,-7 4-12 0,-9 6 9 15,-8 8-7-15,-9 7 7 0,-12 18-2 0,1-22-2 16,-1 22-5-16,-28-6-8 0,0 9-6 16,-5 7 1-16,-9 6 4 0,-7 11 1 0,-7 4 13 15,-5 8-6-15,-7 3 11 0,-6 5-10 0,-4 3 12 16,-2 4-13-16,-3 4-6 0,2 4 28 0,2 2-18 15,1-2 27-15,4 1 2 0,3-4-15 16,10-3 12-16,9-8-18 0,12-7 5 0,11-9-13 0,13-11 0 16,12-4-10-16,4-17 2 0,24 14-3 15,3-17 4-15,15-8 8 0,11-10-2 16,13-16 10-16,14-14-11 0,12-10 8 0,9-13-18 16,11-6 17-16,5-3-1 0,0 1-11 0,-1 2 21 15,-1 2-17-15,-7 6 0 0,-6 2 17 0,-5 3-17 16,-10 5 15-16,-8 6-14 0,-10 5 14 0,-10 5 5 15,-12 6-26-15,-11 7 28 0,-12 8-27 0,-24 25 17 16,15-28 2-16,-15 28-2 0,-25-6-5 0,-2 10-4 16,-8 7-2-16,-10 5 3 0,-9 10 14 15,-8 6-28-15,-6 6 30 0,-5 4-26 0,-3 3 9 16,-5 5 10-16,2 2-13 0,-1 2 14 0,3 3-15 16,4-1 16-16,4-2-13 0,5-2 12 0,5-1-14 15,8-3-9-15,9-3 27 0,8-5-28 16,12-8 28-16,10-6-13 0,12-26-8 0,6 26 3 15,11-20-4-15,8-7 3 0,10-6 3 16,8-10 0 0,9-8 8-16,8-12 10 0,7-7-28 0,3-6 26 15,5-6-27-15,1 0 6 0,4-4 16 0,-1-1-14 16,-1-1 17-16,-2 2-15 0,-8 1 16 0,-3 3-15 16,-9 1-5-16,-5 6 24 0,-6 3-26 0,-8 6 26 15,-10 5-9-15,-9 6-7 0,-8 4 11 0,-8 9-3 16,-2 16 3-16,-18-22-5 0,-3 17-3 15,-4 3-6-15,-8 6-5 0,-10 6-2 16,-4 9-6-16,-10 7 7 0,-5 8-4 0,-9 3 13 16,-3 8 11-16,-6 3-23 0,-3 7 25 0,0 4-22 15,-2 1 15-15,2 7 25 0,1-4-6 0,6 2 21 16,5-8-18-16,12-5 6 0,12-11-22 0,14-8 0 16,14-14-14-16,19-19-1 0,2 19-4 0,16-20 2 15,13-5 4-15,10-8 0 0,14-14 6 16,10-11-6-16,14-12 12 0,8-10-13 0,10-7 14 15,5-3-15-15,3-2 14 0,1 2 2 0,-5 2-20 16,-8 6 22-16,-7 2-22 0,-10 8 6 16,-8 2 11-16,-8 5-13 0,-11 4 11 0,-8 6-8 15,-12 4 9-15,-9 9 4 0,-12 6 13 0,-8 17-1 16,-5-16-1-16,5 16-11 0,-37-5-13 0,5 7-8 16,-10 10-4-16,-8 8 2 0,-8 10-3 15,-6 7 11-15,-8 4-4 0,-5 2 10 0,-1 1-8 16,-1 1 11-16,3 1-12 0,4 0-6 0,6-1 23 15,9-3-24-15,7-3 26 0,11-3-8 0,9-6-9 16,8-3 6-16,10-6-6 0,7-4 3 0,5-17-4 16,10 24 3-16,-10-24 0 0,36 13 1 0,-8-13 0 15,5-6 1-15,5-6 2 0,7-6-3 0,7-8 7 16,6-3-8-16,4-6 8 16,3-5-10-16,1 0-9 0,-3-1 26 0,-4 1-25 15,-5 3 26-15,-8 1-8 0,-7 4-8 0,-9 6 6 16,-7 3-4-16,-8 6 5 0,-15 17-1 0,10-22 4 15,-10 22-4-15,0 0-1 0,-27-23-6 0,6 19-5 16,-5 3-3-16,-7 7-2 0,-5 5 4 0,-6 6 1 16,-4 5 5-16,-6 3-8 0,-3 4 7 15,-5 5-9-15,-1 1 11 0,-2 5 12 0,1 4-23 16,-1-1 26-16,5 4-22 0,1-3 11 0,6 2 13 16,4-4-10-16,5 0 8 0,7-5-14 0,5-3 6 15,11-7-10-15,8-6 6 0,13-21-8 0,0 25 3 16,0-25-2-16,28 10 2 0,-3-12 1 0,8-8 0 15,10-9 6-15,7-11-5 0,9-9 8 16,6-9-10-16,8-5 11 0,3-4-13 16,1 2 11-16,0-1 0 0,-7 4-24 0,-7 3 23 15,-9 5-22-15,-9 5 14 0,-11 7 10 0,-9 4-6 16,-8 5 6-16,-7 6-2 0,-10 17 2 0,-6-23-5 16,6 23-5-16,-34-13-9 0,7 15-5 0,-10 4 0 15,-6 9 1-15,-9 4 11 0,-5 6 1 0,-4 4 8 16,-3 5-6-16,-1 3 5 0,-2 2 11 0,0 3-26 15,-1 2 26-15,2 2-23 0,2-1 15 16,3 0 14-16,5-4-8 0,7-2 8 16,9-6-17-16,11-4 3 0,10-6-9 0,19-23 1 15,-11 27-4-15,11-27 1 0,25 5 0 0,1-10 3 16,10-8 3-16,9-8-1 0,11-10 6 0,6-8-8 16,8-8 11-16,4-4-12 0,5-3 12 0,1-2 5 15,-1 2-25-15,-1 2 24 0,-9 3-27 16,-7 4 4-16,-8 6 11 0,-13 2-9 0,-9 7 12 15,-9 2-2-15,-11 5 9 0,-5 5 1 0,-7 18 4 16,-8-27-5-16,8 27-5 0,-35-16-10 0,8 13-4 16,-10 6 1-16,-5 6 0 0,-6 8 7 0,-6 6-3 15,-2 5 7-15,-3 3-6 0,-2 1 6 16,-1 4-8-16,3 2 9 0,-2 0-10 0,5 2 13 0,3-1 12 16,4-3-27-16,8-6 30 15,8-2-30-15,10-7 7 0,23-21 2 0,-17 26-5 16,17-26 2-16,0 0-3 0,34 15 1 0,-9-16 1 15,8-5 1-15,7-6 4 0,6-8-3 0,8-4 6 16,4-5 11-16,7-5-28 0,0-1 28 0,2-1-28 16,0 1 10-16,-5-2 7 0,-2 5-8 0,-8-1 8 15,-6 4-7-15,-9 3 6 0,-8 0-4 0,-10 4 8 16,-4 5 5-16,-15 17 10 0,10-23 0 16,-10 23-1-16,-10-18-12 0,10 18-5 0,-26-17-9 15,7 13-2-15,-5 1-2 0,-4 7 1 0,-8 2 3 16,-1 6 0-16,-5 2 4 0,0 6-4 0,-2 3 4 15,0 3-4-15,-2 1 4 0,2 1-6 16,4-2 8-16,4 1-6 0,8-2 7 0,5-2-6 16,6-5 4-16,17-18-4 0,-15 25 2 15,15-25-3-15,0 0 2 0,18 18 0 0,-18-18 0 16,37 1 2-16,-12-7-1 0,8-5 4 0,6-3-2 16,2-7 3-16,7-2-5 0,-1-2 5 0,1-1-6 15,-2 1 6-15,-2 1-6 0,-7 1 6 0,-4 0-6 16,-7 3 6-16,-8 5-3 0,-18 15 10 0,17-21 3 15,-17 21 6-15,0 0-2 0,-5-17-6 0,5 17-9 16,-19-11-6-16,2 6-4 0,-4 3-1 16,-3 2-2-16,-3 4 3 0,-4 0 2 15,2 4 2-15,0-1 1 0,0 1 0 0,2 1 1 16,3 1-2-16,2-1 4 0,5 1-1 0,17-10 0 16,-18 13-2-16,18-13-1 0,0 0 0 0,0 0 0 15,8 17 0-15,-8-17 3 0,21 11-1 0,-21-11 0 16,36 5 0-16,-14-6 0 0,4-3 0 0,2-2 1 15,1-2 1-15,3-3-1 0,-1-3 2 16,0-1-2-16,-3-1 3 0,-3 0-3 0,-3 0 5 16,-3 2 1-16,-19 14 5 0,27-24-1 0,-27 24 6 15,0 0 0-15,12-23 3 0,-12 23-3 0,0 0-3 16,-8-17-6-16,8 17-6 0,0 0-2 16,-28-13-1-16,28 13-2 0,-29 3-4 0,8 4-3 15,-3 7-5-15,-4 3 1 0,-5 6-6 16,-4 3 5-16,0 8-6 0,-5 4 9 0,0 4-3 15,-4 3 13-15,-3 2-6 0,0 1 12 0,-2 4 9 16,3 1-24-16,0-2 25 0,4 1-23 0,3-5 6 16,6-2 11-16,2-3-11 0,4-2 9 0,4-5-10 15,3-2 7-15,5-3-6 0,3-3 5 0,3-4-5 16,2-3 4-16,5-3-12 0,4-17-4 0,-2 23-7 16,2-23 0-16,0 0 4 0,22 11 7 15,-22-11 3-15,32-7 2 0,-13-3 5 0,4-2 1 16,3-3 3-16,1-4-3 0,-1-2 5 15,0-2-6-15,-2-2 4 0,-2 2-6 0,-2 2 3 16,-6 3-3-16,-14 18 6 0,14-27 1 0,-14 27 3 16,0 0-4-16,-23-21-2 0,2 18-8 0,-5 5-6 15,-8 4 1-15,-6 9 0 0,-9 4 8 0,-5 7-1 16,-5 5 9-16,-1 3-7 0,-1 2 7 16,-1 3-5-16,1 1 8 0,-2 2-9 0,2 3 11 15,-1 3 9-15,-4 4-20 0,4-2 32 0,3 1-21 16,4-10 6-16,9-1 4 0,8-8-17 0,9-4 3 15,8-5-7-15,8-6-1 0,13-17-5 0,-8 18-5 16,8-18 1-16,0 0 4 0,26 2 4 16,-8-8 6-16,5-7 4 0,8-5 4 0,4-12 11 15,9-3-5-15,4-9 10 0,6-3-14 16,1-5 9-16,3 0 6 0,-3-4-26 0,-3 5 21 16,-2 0-27-16,-6 7 5 0,-4 3 8 0,-6 6-8 15,-9 5 7-15,-4 5-5 0,-10 6 6 0,-11 17 2 16,1-18 0-16,-1 18-3 0,-25-6-7 0,-1 8-12 15,-5 11-8-15,-11 7 3 0,-6 11-2 0,-6 5 15 16,-7 8-5-16,-6 3 13 0,-4 6 3 16,-2 1-28-16,-4 5 18 0,-4 1-28 0,1 6 6 15,-3 1 20-15,-4 6-10 0,0 2 22 0,-1 0-14 16,1-4 23-16,5-3 9 0,12-6-21 16,9-13 26-16,14-5-32 0,15-13 3 0,12-10 2 15,20-21-9-15,-6 17 0 0,6-17-1 0,32-6 2 16,-2-9 7-16,10-9-2 0,13-12 13 0,12-13 12 15,11-9-23-15,10-7 21 0,8-6-23 16,2-3-2-16,7-4 17 0,-1 3-18 0,-2 3 15 16,0 2-16-16,-12 6-6 0,-4 3 21 0,-8 6-22 15,-14 6 23-15,-11 8-6 0,-12 8-9 0,-14 9 8 16,-8 8-1-16,-17 16 3 0,0 0-1 0,0 0-4 16,-30-16-5-16,1 19-5 0,-8 4 2 0,-9 9 0 15,-6 6 7-15,-8 5-4 0,-7 4 7 16,-1 5-8-16,-8 3-10 0,-2 4 25 0,0 5-27 15,-1 2 27-15,1 2-6 0,0 3-12 16,0 1 15-16,4-1-14 0,1 1 12 0,6-2-9 16,5-1 11-16,9-3-12 0,8-3-5 0,8-6 23 15,12-3-26-15,9-8 26 0,9-7-12 0,10-5-7 16,-3-18 4-16,32 17-3 0,-5-15 3 0,9-8 2 16,9-8-2-16,7-10 5 0,10-10 12 15,8-10-26-15,6-5 24 0,5-8-22 0,0-5 4 16,7-3 16-16,-1-3-14 0,0 0 13 0,0 2-14 15,-5 2 11-15,-8 2 5 0,-2 4-23 0,-10 5 23 16,-9 5-23-16,-9 6 7 0,-10 9 10 0,-9 6-6 16,-11 9 7-16,-14 18 0 0,4-18-2 15,-4 18-4-15,-24-4-4 0,3 5-6 0,-9 10-2 16,-9 5 4-16,-6 10-3 0,-8 8 11 16,-7 6-6-16,-5 5-9 0,-5 7 26 0,-4 5-23 15,-1 2 19-15,-2 5-2 0,-1 1-15 0,2 4 18 16,0 0-10-16,6-1 17 0,4-5-13 0,6-5 13 15,11-7 1-15,11-8-25 0,12-11 23 0,13-8-31 16,13-24 10-16,2 24 3 0,-2-24-1 0,41 6 2 16,-5-13 2-16,10-10-2 0,14-12-12 15,8-11 29-15,12-14-24 0,10-9 24 0,10-10-1 16,7-7-18-16,6-1 18 0,0 0-21 0,0-1 18 16,-6 4 1-16,-6 4-18 0,-7 4 19 15,-10 8-21-15,-8 6 3 0,-12 8 12 0,-12 4-10 16,-14 8 9-16,-13 7-6 0,-11 10 10 0,-14 19-2 15,1-20 2-15,-1 20-5 0,-37 0-6 0,3 9-6 16,-11 9-2-16,-9 10 7 0,-10 7-4 16,-6 6 10-16,-4 5-11 0,-6 4 11 0,0 4-12 15,-2 3-5-15,-5 3 23 0,2 4-20 0,2-1 21 16,2 0 0-16,5 0-15 0,8-3 13 0,8-4-15 16,7-5 11-16,11-9-9 0,13-5 8 0,10-11-8 15,12-7 3-15,7-19-4 0,19 20 2 0,8-19 0 16,10-8 2-16,14-11 3 0,8-10-3 15,14-13 9-15,10-10-10 0,11-11 11 16,3-3-14-16,5-8 15 0,0 1-15 0,2 0-2 16,-3 1 18-16,-4 6-19 0,-2 4 19 0,-10 4-4 15,-9 4-15-15,-9 5 8 0,-11 6-12 0,-11 5 7 16,-12 9-5-16,-12 9 12 0,-21 19-2 0,0 0 2 16,-6-17-3-16,-17 20-8 0,-11 5-1 0,-10 9-1 15,-10 8 8-15,-7 9-2 0,-9 6 9 16,-7 5-8-16,-5 3 11 0,-6 3-14 0,0 5 13 15,-1 3 4-15,1 3-22 0,3-2 26 0,2-1-20 16,13-8 6-16,6-4 10 0,13-7-12 0,12-7 6 16,13-8-8-16,26-25 2 0,-17 23-2 0,17-23 0 15,29-1 1-15,2-9 1 0,16-11 5 16,11-11-5-16,11-13 10 0,13-8-12 0,13-8 14 16,4-6 3-16,8-3-20 0,4 3 19 15,-3 3-21-15,-3 5 3 0,-7 3 12 0,-9 3-12 16,-5 4 12-16,-5 0-11 0,-8 7 3 0,-7 1-13 15,-8 6 6-15,-11 2-10 0,-11 9 12 0,-11 3 17 16,-23 21-10-16,12-20 13 0,-12 20-19 0,-25-6-9 16,0 9-7-16,-9 2-17 0,-4 8 23 0,-10 4-9 15,-3 4 22-15,-5 3 8 0,-2 4-6 16,-3 2 7-16,-4 3-7 0,3 3 12 16,-2 0-1-16,3 6 13 0,0-4-6 0,9 2 5 15,2-4-17-15,9 2 4 0,6-3-14 0,4-1 7 16,7-3-8-16,8-3 8 0,6-5 9 0,9-6-32 15,1-17 31-15,23 22-34 0,3-19 19 0,8-6 22 16,12-13-32-16,11-7 32 0,8-12-29 0,8-5 8 16,4-6 11-16,4-2-12 0,1-5 13 15,1 1-14-15,-3-2 13 0,-2 2-11 0,-7 5 11 16,-9 2-9-16,-8 5 8 0,-6 3 10 0,-9 3-29 16,-8 5 30-16,-7 5-29 0,-10 5 14 0,-14 19 12 15,10-28 0-15,-10 28 4 0,-11-17-6 0,11 17-6 16,-31-12-7-16,10 11-2 0,-6 3 0 0,-4 6 0 15,-4 6 4-15,-6 5-4 0,-4 4 6 16,-3 4 11-16,0 3-28 0,-1 3 28 16,0 2-28-16,2 2 10 0,0 2 8 0,3-1-6 15,5 1 9-15,4-4-8 0,8-1 6 0,6-5-8 16,8-6 5-16,8-5-7 0,5-18 3 0,6 22-3 16,-6-22 1-16,28 10 0 0,-7-11 2 0,7-6 2 15,5-5-2-15,5-6 6 0,9-6-6 0,2-6 7 16,5-5-8-16,3-2 8 0,0-1-9 15,-2-1 9-15,-3 3-8 0,-5-2 9 0,-5 3 10 16,-4 3-28-16,-7 3 28 0,-4 1-28 0,-7 5 12 16,-7 3 5-16,-6 3-3 0,-7 17 6 0,0-25-4 15,0 25 0-15,-18-20-4 0,0 11-2 0,-4 3-3 16,-5 6 1-16,-3 4 1 0,-4 3 0 0,-3 5 4 16,-2 1-3-16,-1 2 4 0,-1 3-5 15,1-1 5-15,1 2-4 0,5-1 5 16,5-3-3-16,4-1-17 0,6-3 33 0,19-11-34 15,-20 16 32-15,20-16-22 0,0 0-2 0,0 0-2 0,0 0 1 16,23 7 5-16,-3-13 3 0,5-5 18 16,7-6-32-16,7-3 33 0,5-6-31 0,3-3 8 15,4-1 6-15,-1-2-6 0,0 0 7 0,-4 2-4 16,-4 2 9-16,-5 4-7 0,-6 2 6 0,-7 3-4 16,-6 4 5-16,-18 15 4 0,16-18 8 15,-16 18 0-15,0 0-2 0,0 0-7 0,-32-11-8 16,12 11-3-16,-7 6 1 0,-5 4 1 0,-2 3 0 15,-5 3 3-15,-1 2-4 0,0 0 5 0,-1-1-5 16,1 1 4-16,2-2-4 0,3-2 3 0,3 1-2 16,8-4 2-16,5-1-2 0,19-10-1 0,0 0-5 15,0 0-1-15,0 0-1 16,0 0 2-16,20 3 5 0,4-11 0 0,8-4 3 16,4-4-2-16,6-3 4 0,2-3-4 0,2-2 5 15,0-3-6-15,-1 2 6 0,-4-1-7 0,-2 3 6 16,-4 3-4-16,-5 0 3 0,-5 3-2 0,-4 2 4 15,-21 15-2-15,24-26 8 0,-24 26 3 0,7-19 4 16,-7 19-3-16,0 0-5 0,-20-23-7 0,20 23-3 16,-35-10 0-16,11 10-1 0,-2 1 0 15,-5 3 2-15,1 2 0 0,-1 3-1 0,1 0 2 16,0 2-3-16,-1 0 3 0,4 1-3 0,2 0 3 16,3-1-2-16,3-1 2 0,19-10-1 0,-26 17-1 15,26-17-2-15,0 0 0 0,0 0-2 0,0 0 2 16,0 0-1-16,18 13 2 0,-18-13 0 0,33-7-1 15,-12-2 4-15,3-2-2 0,2-2 3 16,3-3-4-16,0 2-3 0,-3-3-7 16,-1 4 3-16,-3-1-4 0,-3 3 9 0,-19 11 1 15,27-15 4-15,-27 15 1 0,0 0 5 0,0 0 2 16,0 0 0-16,0 0-2 0,0 0-5 0,0 0-3 16,-28-5-2-16,10 10 2 0,-1 1 0 0,-3 2 1 15,0 1 0-15,0 0 2 0,1 1-3 0,-1 1 3 16,2-1-3-16,1-1 3 0,2 0-1 15,17-9 2-15,-23 13-2 0,23-13 0 0,0 0-2 16,0 0-3-16,0 0 1 0,0 0-1 0,0 0 1 16,0 0 0-16,0 0 1 0,0 0 1 15,31 1 2-15,-13-8 0 0,5-4 3 0,3-2-4 0,2-4 4 16,1-1-3-16,0 1 2 0,-1 1-3 16,-3 2 2-16,-3 0-2 0,-5 3 3 0,-17 11-1 15,22-16 11-15,-22 16 8 0,0 0 9 16,0 0-1-16,0 0-10 0,0 0-11 0,-17-14-10 15,0 13-2-15,-1 5-1 0,-5 0 1 0,-4 6-1 0,-1 2 3 16,-1 2-1-16,0 0 4 0,-2 2-3 16,3-1 3-16,2 0-4 0,0 2 4 0,4-3-4 15,3-1 4-15,2-3-3 0,17-10 2 0,-21 14-1 16,21-14-5-16,0 0-4 0,0 0-1 16,0 0 0-16,0 0 4 0,0 0 5 0,29-3 1 15,-12-3 1-15,4-3-1 0,3-5 3 0,2 0-3 16,2-4 4-16,-3 1-4 0,1 0 4 0,-6 1-3 15,-1 4 2-15,-19 12-1 0,23-19 2 0,-23 19 0 16,0 0 7-16,0 0-1 0,0 0 0 0,0 0-4 16,-10-19-4-16,10 19-3 0,-29 0-1 0,9 4 0 15,-1 3-2-15,-4 2 4 16,1 2-1-16,0 0 4 0,2-2-3 0,1 1 2 16,0-2-1-16,3 1 2 0,18-9-2 0,-29 12 3 15,29-12-2-15,0 0 1 0,0 0-3 0,0 0-3 16,0 0 2-16,0 0-2 0,0 0 3 0,22-18 1 15,0 6 2-15,2-4-3 0,6-2 4 0,2-1-5 16,0-2-14-16,-1 3 31 0,-3 1-31 0,-2 2 31 16,-7 3-12-16,-2 4-3 0,-17 8 1 15,17-10 1-15,-17 10 3 0,0 0 4 0,0 0 4 16,0 0-3-16,0 0-3 0,0 0-6 16,-23 5-3-16,23-5 1 0,-35 14-1 0,14-3 3 15,-1 3-3-15,-1 0-11 0,1 1 29 0,3 0-29 16,2-1 29-16,17-14-15 0,-24 23-2 0,24-23 1 15,-15 17-2-15,15-17 1 0,0 0-2 16,-4 18 0-16,4-18 0 0,0 0 0 0,20 13-1 0,-20-13 2 0,25 2-2 16,-25-2 1-16,37-4-1 0,-18-1-5 0,4-2-1 15,-2-2-4-15,1 2 2 0,-1-3 0 0,-3 3 5 16,-18 7 0-16,27-15 7 0,-27 15 1 16,0 0 10-16,0 0 12 0,0 0 7 0,0 0 5 15,0 0-8-15,0 0-9 0,0 0-8 0,0 0-4 16,-25 2 0-16,25-2 1 0,-26 12-3 15,26-12 2-15,-30 17-5 0,30-17-1 0,-23 19-1 0,23-19-2 16,-17 19 0-16,17-19-3 0,-10 20-5 16,10-20-2-16,-2 18-5 0,2-18 3 0,0 0 1 15,4 22 3-15,-4-22 2 0,0 0 3 0,0 0 2 16,18 18 3-16,-18-18 0 0,0 0 3 0,19 5-2 16,-19-5-1-16,19-3 1 0,-19 3 1 15,25-10 1-15,-25 10-2 0,32-19 4 0,-13 7-5 16,1-1 3-16,0 1-2 0,1 0 1 0,-3 1-2 15,-18 11 2-15,30-14-1 0,-30 14 1 0,0 0-1 16,18-6 1-16,-18 6 1 0,0 0 1 0,0 0 1 16,0 0-3-16,0 0 1 0,-28 27-3 0,11-13 3 15,-6 6-3-15,-3-1 4 0,-1 0-3 16,2 2 7-16,2-4-4 0,2 1 5 16,2-1-4-16,19-17 1 0,-28 29-3 0,28-29 1 15,-15 19-4-15,15-19 0 0,0 0-3 0,0 0 0 16,7 19 1-16,-7-19 1 0,22 2 0 0,-22-2 1 15,34-6 1-15,-14-1 0 0,0-2 3 0,1-2-3 16,-1 0 2-16,-1 1-2 0,-2 1 1 0,-17 9-1 16,26-13 2-16,-26 13-1 0,0 0 2 15,17-14-1-15,-17 14 1 0,0 0 3 0,0 0 0 16,0 0 0-16,0 0 0 0,0 0-2 0,0 0-2 16,0 0 0-16,0 0-2 0,0 0-2 0,0 0 0 15,-24-7-1-15,24 7 0 0,-18 7 1 16,18-7-1-16,-28 19 2 0,28-19-1 0,-34 30 4 15,15-11-2-15,-1 1 2 0,0 0-1 0,0-1 4 16,3-2-2-16,17-17 3 0,-23 27-4 16,23-27-1-16,0 0-4 0,-11 23 1 0,11-23-1 15,0 0 1-15,0 0 0 0,27 13 0 0,-10-16 1 16,4-5 0-16,5-4 4 0,6-3-4 0,2-5 5 16,4-3-5-16,-2-3 5 0,1-2-5 0,-5 2 5 15,-2 2-5-15,-6 4 5 0,-2 0-5 0,-4 5 5 16,-18 15-3-16,23-25 4 0,-23 25 1 0,0 0 3 15,0 0-1-15,0 0 0 0,-8-17-6 16,8 17-3-16,-30 2-1 0,10 3-3 16,-6 2 4-16,-2 6-2 0,-3 4 3 0,-1 1-1 15,0 4 2-15,2 0-3 0,0-1 3 0,3 2-4 16,3 0 4-16,2-2-4 0,5-2 4 0,17-19-5 16,-23 29 3-16,23-29-4 0,-5 20 0 0,5-20-4 15,0 0 2-15,18 23-1 0,-18-23 2 16,24 8 0-16,-24-8 2 0,33 0-2 0,-12-5 0 15,1-1 0-15,2-3-3 0,0-1-1 0,1-2-4 16,0 0 2-16,-2-2 0 0,-1 1 5 0,-2-1 0 16,-3 2 4-16,-17 12-2 0,23-21 3 0,-23 21 0 15,0 0 4-15,0 0 0 0,9-21 4 16,-9 21-1-16,0 0 1 0,-17-12 0 0,17 12 0 16,-26 2 1-16,6 1 2 0,-2 6 3 15,-4 1-1-15,-2 3 4 0,-5 0-5 0,0 3 3 16,-1 1-5-16,0-1 1 0,2 0-5 0,3 0 0 15,3-3-5-15,5 1 2 0,4-5-12 0,17-9-15 16,-19 17-37-16,19-17-69 0,0 0-179 0,0 0-295 16,0 0 47-16,20 13 401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0:32:13.13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3080 6277 599 0,'17'-4'76'0,"-17"4"-19"15,0 0 4-15,0 0 6 0,0 0 22 0,-3-18 5 16,3 18 3-16,0 0-13 0,0 0-19 16,0 0-25-16,0 0-18 0,0 0-12 0,-15 19 2 15,15-19-2-15,-13 22 4 0,3-5-3 16,3 2 5-16,-4 3-4 0,3 2 4 0,-1 3 11 15,1 3-35-15,0 2 27 0,-1 3-31 0,-2 1 10 16,0 3 8-16,-1-1-8 0,1 0 8 0,-1-2-8 16,2-1 4-16,2-5-5 0,-1-3 5 0,4-8-4 15,5-19 2-15,-2 21-6 0,2-21-3 16,0 0 3-16,0 0 1 0,0 0 10 0,13-20 8 16,-6 2 1-16,3-7-3 0,-1-10 0 0,2-6-12 15,1-5 7-15,0-1-12 0,0-2 12 0,-2-2 6 16,-1 1-25-16,-3 3 25 0,-3-1-23 0,1 6 8 15,-2 2 11-15,-3 4-8 0,-1 4 6 16,-1 5-7-16,0 5 5 0,3 22-3 0,-5-26 10 16,5 26 4-16,0 0 4 0,0 0-2 15,0 0-9-15,0 0-5 0,0 0-3 0,0 26 5 16,0-26 2-16,8 37 7 0,-3-15-1 0,4 1 5 16,-2-2-7-16,5-1 2 0,2-2-7 0,-14-18 3 15,35 29-3-15,-13-17 3 0,2-3-2 0,4-3 1 16,4-5-1-16,0-2-1 0,1-5 0 0,1-4-1 15,0-2 2-15,0-4-3 0,1-2 4 16,-3-2-6-16,-1-2 5 0,-3 3-5 0,-4 2 4 16,-4 2-4-16,-20 15 4 0,25-18-1 0,-25 18 5 15,0 0 1-15,0 0 1 0,0 0-2 16,0 0-4-16,0 0-4 0,0 0-2 0,-2 19 0 16,-3 2-4-16,-4 6 6 0,0 5-10 0,-2 6 5 15,0 0-11-15,0 1-16 0,7 1 23 0,0-1-23 16,4-2 17-16,2-4-14 0,2-1-22 15,0-9-17-15,12 8-25 0,-16-31-37 0,35 41-30 16,-35-41-38-16,45 25-49 0,-18-5-167 0,-9-25 38 16,22 20 374-16</inkml:trace>
  <inkml:trace contextRef="#ctx0" brushRef="#br0" timeOffset="484.3796">3931 6505 753 0,'0'0'126'0,"-17"-30"-15"15,17 30-24-15,-15-24-4 0,15 24 5 0,-21-18-20 16,21 18-4-16,-24-6 0 0,24 6-25 0,-23 4 5 16,23-4-9-16,-30 16-5 0,30-16 3 0,-29 30-6 15,17-8 6-15,-3 1-11 0,4 5 1 0,2 0-3 16,3 4 7-16,-3-1-10 0,7 0 7 16,-2-3-12-16,5-4-1 0,2-2-4 0,-3-22 2 15,12 28-8-15,-12-28 0 0,19 15-2 0,-19-15 0 16,31 3 1-16,-13-6 1 0,-1-4 0 0,1-4-1 15,-1-1 1-15,0-4-1 0,-1-3 2 0,0-3-3 16,-2-2 4-16,0-1-6 0,0 1 5 16,-1-2-7-16,-1 3 4 0,-2 0-7 0,-2 3 3 15,1 0-5-15,-9 20 3 0,13-26-4 16,-13 26 2-16,0 0 0 0,0 0 1 0,0 0 2 16,0 0 2-16,10 17 2 0,-9 6-1 0,0 8 7 15,-1 8-9-15,1 7 8 0,-1 8-15 0,-1 7 11 16,0 8-13-16,-4 2 17 0,0 6 5 0,-2 1-16 15,-2-1 17-15,1-1-16 0,-3-7 6 0,-1-2 18 16,0-7-9-16,-1-4 13 0,-1-5-8 16,-2-5 7-16,-1-5-7 0,-1-3-4 0,-4-7 24 15,-1-2-23-15,-3-8 21 0,1-4-18 0,-1-6-8 16,1-7-3-16,1-8-3 0,1-5-4 16,3-8-5-16,-1-9 3 0,4-4-31 0,1-9 16 15,4-3-26-15,2-8 5 0,7-2-1 0,-3-9-25 16,9 3-17-16,-9-17-64 0,21 18-114 0,-17-10-283 15,2-2 29-15,14 21 422 0</inkml:trace>
  <inkml:trace contextRef="#ctx0" brushRef="#br0" timeOffset="1062.4972">2315 8138 1201 0,'21'19'185'16,"-21"-19"-141"-16,0 0-26 0,0 0-13 0,0 0-3 15,0 0 2-15,0 0 7 0,0 0 7 0,2 22 7 16,-2-22-1-16,3 30 2 0,-3-13-6 0,1 7 4 15,-3 2 11-15,2 3-29 0,-4 1 25 0,3 1-32 16,-4-3 15-16,1 2 5 0,-2-3-9 0,1-2 10 16,-1-3-7-16,3-4 3 0,3-18-3 0,-9 25 1 15,9-25-5-15,0 0 1 0,0 0 0 16,0 0-3-16,0 0-5 0,0 0-2 16,0 0 1-16,0 0-3 0,-7-25 5 0,8 5-4 15,1-6 3-15,2-1-5 0,1-2 6 0,0-2-5 16,1 4 5-16,0-2-5 0,-1-1-9 0,0 6 29 15,-1 0-25-15,1 6 29 0,-5 18-11 0,8-25-7 16,-8 25 3-16,0 0-4 0,0 0 0 16,0 0-1-16,0 0-3 0,0 0-2 0,0 0-7 15,17-13-4-15,-17 13-10 0,0 0-13 0,26 4-17 16,-26-4-24-16,32-2-33 0,-32 2-42 0,39-9-56 16,-27-8-67-16,19 6-113 0,4 8-72 0,-15-23 393 15</inkml:trace>
  <inkml:trace contextRef="#ctx0" brushRef="#br0" timeOffset="1250.0037">2826 7996 1205 0,'-4'29'114'0,"4"-29"-43"15,-18 25-10-15,18-25-15 0,-18 31-4 0,7-10-12 16,0 4 0-16,-2-1-8 0,2 6 0 0,0-2-6 16,1 2 3-16,1 2 3 0,2 1-26 0,0-3 21 15,2-2-31-15,1-8 12 0,2-2 3 0,2-18-12 16,2 24-6-16,-2-24-19 0,0 0-24 15,19 17-30-15,-19-17-47 0,20-14-88 0,-17-7-153 16,8-13-136-16,13 8 285 0</inkml:trace>
  <inkml:trace contextRef="#ctx0" brushRef="#br0" timeOffset="1804.5445">2673 7539 1578 0,'-18'3'48'0,"18"-3"-7"0,-19 6-13 0,19-6-8 15,0 0-8-15,0 0-11 0,0 0-5 0,0 0-1 16,0 0 2-16,0 0 2 0,29-11 2 0,-29 11-3 16,32-10-9-16,-32 10-10 0,37-12-8 0,-37 12-6 15,35-8 5-15,-35 8 5 0,33-2 4 16,-33 2 6-16,30 10 2 0,-30-10 6 16,27 19 0-16,-27-19 7 0,22 33-2 0,-14-12 4 15,1 3-2-15,-2 1 3 0,-1 3 18 0,0 2-30 16,-2 3 28-16,0 0-22 0,-2 0 14 0,2 2 14 15,-4-3-3-15,2 4 9 0,-3 0-11 0,2 3 8 16,-1-1-9-16,0 0 5 0,-1-4-12 0,1 3 6 16,-3-5-12-16,3 2 6 0,-1-3-7 15,-1 3-13-15,-1-2 26 0,1-2-28 0,-1-2 27 16,1-4-10-16,0-3-9 0,0-5 8 0,2-16-8 16,-1 21 3-16,1-21 0 0,0 0-5 15,0 0 2-15,0 0-2 0,0 0 1 0,0 0 1 16,21-5 3-16,-21 5-1 0,16-25 3 0,-7 7-3 15,2-3 3-15,-1-1-4 0,1-3-10 0,-1 0 27 16,-1-1-28-16,1 3 29 0,0 1-13 16,0 3-3-16,-1 1 3 0,-9 18-4 0,21-29 3 15,-21 29-5-15,18-21 2 0,-18 21-1 0,19-12 1 16,-19 12-2-16,19-1 1 0,-19 1-1 0,23 7 0 16,-23-7 1-16,22 15-2 0,-22-15 3 0,18 22-2 15,-18-22 4-15,15 29-4 0,-10-12 5 0,-4 2-4 16,-2 1 4-16,-4 5 11 0,-3 1-28 15,-4 0 26-15,-2 1-25 0,-5-4 12 0,-1 2 4 16,-2-4-4-16,-1-1 3 0,0-3-7 16,1-4-2-16,0-2-10 0,0-6-11 0,22-5-23 15,-34-3-35-15,34 3-57 0,-27-20-86 0,27 20-117 16,8-28-166-16,-12-10 141 0,23 15 371 0</inkml:trace>
  <inkml:trace contextRef="#ctx0" brushRef="#br0" timeOffset="2305.7742">3291 7534 1092 0,'0'0'207'0,"0"0"-134"0,0 0-17 0,0 0 2 16,0 0 0-16,-13 28-3 0,13-28-13 0,-1 26-5 16,1-26-8-16,0 33 0 0,0-12 11 15,1 6-28-15,-1-1 26 0,3 8-27 16,-3 2 2-16,0 4 4 0,1 1-9 0,-1 2 6 15,1 0-7-15,-1 4 6 0,0 1-12 0,-1 0 11 16,-1-2-10-16,-1-3 10 0,0 0-6 0,-2-2-8 16,0-5 19-16,1-3-22 0,1-5 20 0,0-7-10 15,2-2-6-15,1-19 3 0,-1 21-4 16,1-21 2-16,0 0-2 0,0 0-3 0,0 0-1 16,0 0 1-16,0 0 2 0,0 0 1 0,18-21 2 15,-10 4-2-15,2-5 2 0,1-2-4 0,-1-2-8 16,-2 2 23-16,1-1-22 0,-2 3 23 0,-1 3-11 15,0 2-3-15,-6 17 4 0,14-31-2 0,-14 31 2 16,13-20-2-16,-13 20 0 0,0 0-3 16,21-13 2-16,-21 13-1 0,17 1 0 15,-17-1 2-15,20 7-2 0,-20-7-1 0,25 15-3 16,-25-15 1-16,22 20-1 0,-22-20 3 0,17 23 0 16,-17-23 0-16,11 27-6 0,-11-27 0 0,6 31-6 15,-9-12-14-15,0 2 26 0,-6 1-26 0,-1 1 28 16,-4-1-9-16,-3-1-1 0,-5 2 5 0,-1-1-3 15,-2-1 5-15,1-1-6 0,0-3 1 0,1-2-8 16,0-7-2-16,23-8-12 0,-33 10-14 16,33-10-27-16,-19-3-25 0,19 3-33 0,-2-19-35 15,2 19-24-15,23-36-6 0,0 15 2 0,3-4 0 16,-3-8-51-16,18 19 83 0,-20-26 161 16</inkml:trace>
  <inkml:trace contextRef="#ctx0" brushRef="#br0" timeOffset="2853.5329">3597 8187 281 0,'24'-18'141'0,"-2"6"-26"16,-4 4 5-16,-18 8-3 0,21-5 30 15,-21 5 16-15,0 0 5 0,0 0-18 0,0 0-36 16,0 0-44-16,-18 16-17 0,18-16-9 0,-21 12-4 16,21-12-2-16,-23 13-5 0,23-13-8 0,-23 16-1 15,23-16-7-15,-23 20-2 0,23-20-2 0,-20 27-1 16,20-27-4-16,-15 36-14 0,7-15 25 0,2 2-25 16,4-2 24-16,-1 1-10 0,3-1-7 0,4-2 6 15,-2-1-7-15,5-1 3 16,-7-17-3-16,17 26-1 0,-17-26 0 0,24 13 0 15,-24-13-3-15,30 1 3 0,-11-6-1 0,-2-3-4 16,2-4 2-16,1-6-7 0,-1-2-1 0,-1-5-6 16,0-1 4-16,-2-1-5 0,0-2-2 0,-4 1 28 15,-1 0-23-15,-5 3 28 0,-2 3-12 0,-3 1-3 16,-2 4 7-16,1 17-3 0,-6-24 4 0,6 24-3 16,0 0 3-16,-11-22 0 0,11 22 4 15,0 0 3-15,0 0 1 0,0 0-3 0,0 0-3 16,0 0-5-16,0 0-4 0,0 0 1 0,0 0 2 15,0 0 5-15,0 0 4 0,19 14 2 16,-19-14-2-16,25 6 1 0,-25-6-2 0,24 7 0 0,-24-7-2 16,21 8-1-16,-21-8 1 0,0 0 1 0,20 23-1 15,-20-23 3-15,9 26-5 16,-9-26 2-16,2 32-4 0,-3-10-13 0,-1 1 18 16,-4 1-19-16,-1 2 18 0,0-2-4 0,-3 1-3 15,2-2 3-15,-3 0-4 0,0-2 3 0,1-4-2 16,10-17 0-16,-14 23 0 0,14-23 0 0,0 0-2 15,0 0 1-15,0 0-2 0,0 0 1 0,0 0 2 16,16-23-1-16,1 1 5 0,2-6-6 0,4-4 5 16,3-3-3-16,-1-1-3 0,2 3 19 15,-2 2-16-15,1 7 0 0,-3 5 0 0,-1 6 0 16,-3 4 0-16,0 5 0 0,-2 7 0 16,-17-3 0-16,30 18 0 0,-16-1 0 0,-2 7 0 0,0 4-27 15,-1 6 2-15,-3-3-39 0,7 7-14 16,-10-19-94-16,26 3-446 0,-11 3-7 0,3-3 188 15</inkml:trace>
  <inkml:trace contextRef="#ctx0" brushRef="#br1" timeOffset="6202.581">9509 6458 233 0,'-25'-5'110'0,"25"5"-37"15,-23 5-4-15,6 0-13 0,0 6-12 0,-6 2 9 16,1 8 28-16,-6-1 34 0,3 12 6 16,-9-5-7-16,7 13-22 0,-7-1-24 0,9 11-5 15,-4-2-27-15,9 8 1 0,-1-2-22 0,6 5 6 16,4 4-1-16,7-1-27 0,5 0 19 0,7-3-24 16,8-4-14-16,4-6-18 0,14 4-81 0,-8-20-91 15,13-2-268-15,15 9 18 0,-14-24 414 0</inkml:trace>
  <inkml:trace contextRef="#ctx0" brushRef="#br1" timeOffset="6784.1219">9828 6535 560 0,'0'0'166'0,"0"0"-119"16,20 14-1-16,-20-14 26 0,0 0 3 0,21 26-2 15,-6-8-10-15,-2-1-22 0,4 8 2 16,-5 1-16-16,2 4-10 0,-3 6-15 0,-3 2 3 15,-6 5-9-15,-6 1 9 0,-5 5-12 0,-7-1 13 16,-5 4 9-16,-6 2-22 0,-4 1 23 16,-2-1-24-16,-1-3 0 0,0-5-8 0,8 0-78 15,-4-16-82-15,12-12-281 0,10 11 6 0,-10-27 401 16</inkml:trace>
  <inkml:trace contextRef="#ctx0" brushRef="#br2" timeOffset="10824.802">8700 7750 346 0,'0'0'119'0,"0"0"-71"0,0 0 3 0,0 0 2 0,-20 1 7 16,20-1 2-16,0 0 12 0,0 0-7 0,0 0-1 15,0 0-15-15,0 0-13 0,0 0-14 16,0 0-11-16,0 0-3 0,0 0 4 0,0 0 9 16,0 0 16-16,19-7 2 0,-19 7 5 0,26-5-11 15,-26 5-9-15,37-7-7 0,-15 3-6 0,5 0-2 16,2-2 0-16,4 1-1 0,2-3 0 0,7 2 12 15,2-4-15-15,2 3 12 0,7-3-38 0,0 1 19 16,7-2-19-16,3 0 18 0,0 1 2 16,7 0-1-16,-1 0 0 0,4 0-2 15,1 0 2-15,0-1-13 0,5 4-10 0,-1-4-15 16,5 6-17-16,-7-7-17 0,8 9-18 0,-8-9-28 16,4 8-24-16,-9-2-82 0,-14-9-145 0,16 25 126 15,-30-24 243-15</inkml:trace>
  <inkml:trace contextRef="#ctx0" brushRef="#br2" timeOffset="11242.1558">10277 7611 434 0,'-18'-25'97'0,"18"25"-62"16,0 0 1-16,-11-21 6 0,11 21 15 0,0 0 21 15,-6-25 12-15,6 25 8 0,0 0-10 0,0 0-8 16,0 0-25-16,0 0-11 0,0 0-17 0,0 0-14 16,0 0-11-16,0 0-2 0,0 0 1 0,0 27 16 15,0 2 19-15,2 13-30 0,-2 10 23 0,0 11-30 16,-2 13 4-16,-3 13 25 0,-6 9-15 16,1 11 24-16,-4 10-11 0,-1 7-12 0,-2 3 0 15,1 4-10-15,2-1-3 0,2-2-7 0,3-6 6 16,3-5-14-16,4-7-24 0,-2-14-7 0,11 3-62 15,-9-23-69-15,19 1-66 0,-6-7-170 16,-4-29-16-16,23 10 393 0</inkml:trace>
  <inkml:trace contextRef="#ctx0" brushRef="#br2" timeOffset="11739.0219">8843 8160 599 0,'17'-17'139'0,"-17"17"-104"0,3-22-13 0,-3 22-5 16,4-25 3-16,-4 25 9 0,3-26 8 15,-3 26 1-15,0-23-1 0,0 23 0 16,0-20-3-16,0 20 3 0,0 0 5 0,-7-22 7 16,7 22 7-16,0 0 1 0,0 0-9 0,0 0-14 15,0 0-14-15,-5 19-4 0,5 4 8 0,-2 9 4 16,4 15 10-16,-1 12-1 0,3 11-29 0,-2 8 15 16,1 7-16-16,-3 4 0 0,1 4 18 0,-2 2-30 15,0 1 18-15,2-3-7 0,1-3-17 16,4-3-4-16,-2-11-51 0,12 5-65 0,-14-22-97 15,19-3-252-15,2 10-31 0,-16-20 340 0</inkml:trace>
  <inkml:trace contextRef="#ctx0" brushRef="#br0" timeOffset="15936.2498">10168 7191 759 0,'12'-34'68'0,"5"0"-14"0,-1-8 3 16,4 2 2-16,-1-7-23 0,4 3 7 16,-1-5-16-16,2 3-1 0,-1-8 5 0,3 0-13 15,-2-5 10-15,3-2-11 0,-1-5 13 0,2-2-3 16,3-6-25-16,0 1 14 0,1-7-23 0,1-1 2 16,-1-3 16-16,-3-3-19 0,-1 0 19 15,-2-1-4-15,-2 1-15 0,-6 1 18 0,-2-1-15 31,-7 0-2-31,-3 0 19 0,-3 0-7 0,-4 1-16 0,-4 1 17 16,-4 2-14-16,-3 2 4 0,-4 1 19 16,-1 4-5-16,-5-1 24 0,3 7-15 0,-5 3 18 15,2 4-10-15,-1 2-32 0,1 7 21 0,2 2-30 16,2 5-9-16,3 10-26 0,-5-5-74 16,12 20-139-16,0 3-237 0,-13-8 30 0,21 27 459 15</inkml:trace>
  <inkml:trace contextRef="#ctx0" brushRef="#br0" timeOffset="16733.1604">8751 7620 247 0,'0'0'66'0,"-22"3"-4"16,22-3 4-16,-25-4 7 0,25 4-1 0,-26-7 3 16,26 7-17-16,-23-14 0 0,23 14-7 15,-22-19-3-15,22 19-4 0,-21-30-4 0,10 11-1 16,4-1-3-16,-3-6 5 0,4 1-3 0,-5-5 6 15,5 0-6-15,-5-6 3 0,4-2-10 0,-5-7 5 16,3 2-14-16,-3-7 10 0,2-1 2 0,-3-5-26 16,3-1 22-16,-3-5-26 0,1-1 6 15,-4-4 10-15,-2-5-18 0,-4-3 12 0,0-2-21 16,-2-1 17-16,-1 2-3 0,-3 1-18 0,-1 3 20 31,0 0-21-31,0 1 1 0,2 4 15 0,3 1-19 16,3 5 0-16,0 0-41 0,12 11-58 0,-7-10-70 15,19 14-118-15,8 2-167 0,-12-15 156 0,24 23 313 16</inkml:trace>
  <inkml:trace contextRef="#ctx0" brushRef="#br0" timeOffset="18571.4168">10615 6720 859 0,'-18'-3'103'16,"18"3"-41"-16,0 0-16 0,0 0-8 0,0 0-1 16,0 0 3-16,0 0 4 0,0 0 5 0,0 0-2 15,0 0-1-15,0 0-3 0,0 0-7 0,0 0-7 16,0 0-10-16,0 0-9 0,0 0-4 0,0 0-2 16,-7 20 1-16,3 0-4 0,2 6 10 0,-2 3-1 15,2 5 9-15,-4 0-4 0,2 2 4 0,-2 3-11 16,2-1 8-16,-2-2 9 0,4 0-28 15,-2-3 27-15,2-1-32 0,2-5 9 0,0-3 3 16,2-3-6-16,0-4 4 0,-2-17-5 16,8 23 5-16,-8-23-4 0,0 0 2 0,0 0 0 15,0 0-1-15,0 0 0 0,0 0-1 0,0 0 3 16,17 0-1-16,-17 0 5 0,5-29-2 0,-2 7 0 16,0-5-9-16,0-2 1 0,-1 0-8 15,-1 1-11-15,-1 3 34 0,-3-3-25 0,1 2 31 16,-2-5-13-16,1-1-8 0,1-1 4 0,1 0-7 15,4 2 7-15,-1 2-6 0,3 4 9 0,0 3-6 16,1 4 7-16,-6 18-3 0,12-26 2 0,-12 26-2 16,0 0 2-16,17-20-3 0,-17 20 2 0,22-8-1 15,-22 8 1-15,25-3-1 0,-25 3 0 16,27 1 0-16,-27-1-1 0,26 7 3 16,-26-7-4-16,22 15 0 0,-22-15 1 0,19 23 0 15,-19-23-2-15,16 26 5 0,-16-26-5 0,10 29 5 16,-10-29-6-16,6 32 0 0,-6-15-6 0,0-17 4 15,-5 32-4-15,-2-13 7 0,-3-2-1 0,-4 1 6 16,-1 0-2-16,-4-1 4 0,0-2-3 0,-1 2 3 16,0-3-3-16,-1-1 5 0,3-3 15 0,18-10-18 15,-31 15 18-15,31-15-37 0,0 0 16 16,-19 10-2-16,19-10-1 0,0 0 11 0,0 0-17 16,0 0 2-16,0 0 3 0,17-4 5 0,-17 4 1 15,26-4 1-15,-9 1-20 0,2 0 23 16,1-2-18-16,-1 2 18 0,0 1 0 0,-2-1-3 15,-17 3-2-15,27 2 0 0,-27-2-1 0,0 0 1 16,17 14 18-16,-17-14-34 0,-2 23 33 16,-4-5-33-16,-6 3 14 0,-4 2 4 0,-4 3-6 15,-2 1 5-15,-1 0-6 0,-1-2 5 0,1-2-13 16,1-4-7-16,7 2-21 0,15-21-24 0,-19 27-49 16,19-27-57-16,0 0-74 0,-4 19-189 0,4-19-4 15,21 0 362-15</inkml:trace>
  <inkml:trace contextRef="#ctx0" brushRef="#br0" timeOffset="18993.3348">10989 6951 1227 0,'0'0'97'0,"-17"-3"-69"15,17 3-8-15,0 0 4 0,-20 6 0 0,20-6-5 16,0 0-3-16,-17 16-3 0,17-16 2 15,0 0 0-15,-12 27 6 0,12-27-4 0,-5 25 7 16,5-25 25-16,-2 30-36 0,2-30 33 0,-2 36-36 16,1-17 10-16,2 2 4 0,-2-3-6 0,4 0 2 15,-2-1-15-15,-1-17-1 0,6 27-5 0,-6-27 4 16,10 18-3-16,-10-18 1 0,0 0 0 16,22 13 0-16,-22-13-1 0,17 0 2 15,-17 0-1-15,19-7 0 0,-19 7 2 0,22-18-1 16,-22 18 3-16,26-32-4 0,-13 13 5 0,0 0-8 15,-1-3 4-15,-1 3-3 0,-2-1 4 0,-2 2-3 16,-7 18-16-16,10-26 33 0,-10 26-30 0,6-19 33 16,-6 19-13-16,0 0-1 0,0 0 1 0,0 0 0 15,0 0-3-15,0 0-1 0,0 0-3 0,0 0-2 16,0 0-1-16,0 0-14 0,0 0 30 16,-2 28-33-16,-1-10 29 0,-2 0-19 0,2 3-8 15,-3-2-1-15,4 2-13 0,2-21-8 16,-1 36-24-16,1-36-23 0,7 30-40 0,-7-30-37 15,15 19-50-15,-15-19-56 0,0 0-177 0,33 8 121 16,-33-8 326-16</inkml:trace>
  <inkml:trace contextRef="#ctx0" brushRef="#br0" timeOffset="19352.7169">11373 7006 940 0,'-12'-26'140'0,"12"26"-42"0,0 0-22 16,0 0-3-16,0 0-21 0,0 0-21 0,-23 2-14 15,23-2-3-15,0 0-1 0,-14 21 7 16,14-21 2-16,-8 21 4 0,8-21 21 16,-5 24-34-16,5-24 31 0,-6 24-37 0,6-24 6 15,-3 23 0-15,3-23-1 0,0 21 0 0,0-21-2 16,0 0 0-16,2 17-7 0,-2-17-1 0,0 0-2 16,0 0 1-16,0 0 0 0,0 0 1 0,18 0 2 15,-18 0 4-15,21-16 3 0,-21 16-2 0,29-30 2 16,-15 13-7-16,1 0-20 0,0 0 30 0,-15 17-30 15,26-28 31-15,-26 28-10 0,21-21-1 16,-21 21 2-16,0 0-4 0,16-17 4 0,-16 17-5 16,0 0 1-16,0 0 0 0,0 0-4 0,0 0 2 15,0 0-2-15,0 0 1 0,1 23-1 16,-1-23-2-16,-2 27 8 0,2-27-37 0,1 33 18 16,-1-33-47-16,3 35-15 0,-3-35-29 0,9 35-57 15,-9-35-42-15,12 24-92 0,-1-7-154 0,-11-17 84 16,26 22 367-16</inkml:trace>
  <inkml:trace contextRef="#ctx0" brushRef="#br0" timeOffset="19696.4941">11765 6948 831 0,'-19'0'274'0,"2"-6"-191"0,17 6-20 16,-23-3 2-16,23 3 2 0,-22 6-15 0,22-6-7 15,-22 11-7-15,22-11-2 0,-19 18-4 0,19-18-1 16,-13 25-7-16,13-25-5 0,-10 27 14 0,10-27-31 16,-5 29 27-16,5-29-30 0,-4 25 10 0,4-25-5 15,4 23-4-15,-4-23 1 0,8 17-3 0,-8-17 2 16,0 0-1-16,20 15 3 0,-20-15-3 16,0 0 2-16,22 9-3 0,-22-9 1 0,18 0 1 15,-18 0 0-15,17-1 1 0,-17 1 0 0,0 0 0 16,21 1-1-16,-21-1 0 0,0 0-2 0,0 0-10 15,0 0-1-15,18 13 1 0,-18-13 1 0,0 0 10 16,-4 24 3-16,4-24-4 0,-12 27 5 16,12-27-5-16,-20 31 5 0,20-31-6 0,-28 33 1 15,28-33-9-15,-27 29 0 0,27-29-13 16,-22 18-7-16,22-18-19 0,0 0-32 0,0 0-83 16,0 0-77-16,0 0-268 0,0 0 32 0,2-33 399 15</inkml:trace>
  <inkml:trace contextRef="#ctx0" brushRef="#br0" timeOffset="20321.4912">11800 7117 840 0,'0'0'273'0,"0"0"-197"0,0 0-37 15,0 0 4-15,-6 17 8 0,6-17 3 0,0 0 0 16,28 7 1-16,-28-7-12 0,26-3 0 0,-26 3 0 15,34-14-10-15,-15 5 1 0,0 1-13 16,-2 0-12-16,0 0-3 0,-17 8-3 0,23-16 0 16,-23 16 2-16,0 0 3 0,19-17 6 0,-19 17 1 15,0 0 1-15,0 0-5 0,0 0-24 0,0 0 29 16,-17-18-40-16,17 18 31 0,-21-4-15 0,21 4 1 16,-27 4 22-16,10 1-30 0,17-5 33 15,-33 15-33-15,33-15 15 0,-30 22 3 0,30-22-3 16,-27 28 4-16,27-28-3 0,-22 31 2 15,14-14-2-15,8-17 2 0,-10 33-4 0,10-33 3 16,1 30-4-16,-1-30 2 0,11 22-2 0,-11-22 1 16,21 16-1-16,-21-16 1 0,29 9-1 0,-12-9 0 15,1-1 0-15,2-3 0 0,0 0 0 0,1-5-1 16,0 0 1-16,-1-5-4 0,1 0 3 0,-1-2-4 16,0 0 5-16,0 1 0 0,-3 0 3 15,-17 15-1-15,26-25 3 0,-26 25-5 0,18-20 5 16,-18 20-3-16,0 0 2 0,0 0 5 0,8-17 1 15,-8 17 2-15,0 0 1 0,0 0-3 0,0 0-4 16,0 0-4-16,0 0-3 0,-16 26 2 16,16-26-2-16,-17 34 8 0,6-14-5 0,2 1 4 15,-2-1-3-15,3 1 2 0,2-4-1 0,6-17 4 16,-6 24-2-16,6-24-1 0,0 0-1 16,0 0-2-16,7 18 2 0,-7-18 4 0,19-7 0 15,-19 7 5-15,30-21 3 0,-10 4-6 0,-1-4 6 16,3-2-7-16,0-2 4 0,0 0-1 0,-2 2 5 15,1 1-5-15,-3 3 0 0,-18 19-5 0,28-28-16 16,-28 28 15-16,17-12-19 0,-17 12 17 0,0 0-1 16,0 0 1-16,0 0 15 0,6 27-14 15,-6-9 13-15,-2 4-20 0,-2 3-14 0,-1-1-10 16,3 4-26-16,-5-8-25 0,13 14-74 16,-6-34-148-16,-5 29-295 0,12-6 35 0,-7-23 391 15</inkml:trace>
  <inkml:trace contextRef="#ctx0" brushRef="#br3" timeOffset="25485.8204">13752 6196 307 0,'15'-4'93'0,"-15"4"-36"0,0 0-8 0,0 0-2 16,0 0-8-16,0 0-1 0,0 0-7 0,0 0 1 16,0 0 10-16,0 0 16 0,0 0 22 0,0 0 24 15,0 0 9-15,0 0 7 0,0 0-19 0,0 0-22 16,0 0-26-16,0 0-20 0,0 0-6 16,0 0-2-1,-26-22 1-15,26 22-5 0,-28-25-1 0,28 25-3 16,-34-33 3-16,15 14-7 0,-2-4 2 15,-3 1-11-15,-1-2 5 0,-3 1-2 0,-2 0 6 16,-1 0-3-16,-3-1 4 0,-1 1-4 0,-3-3 4 16,-1 1-7-16,-3-2-14 0,2 1 29 0,-3-4-28 15,2-1 28-15,-1 0-11 0,1-2-11 0,1-2 5 16,1 1-8-16,-1 2 6 0,1-1-6 0,1 2 3 16,0-2-10-16,3 1 2 0,-1 1-13 15,3 4 4-15,-1 1-20 0,5 8-20 0,-5-8-18 16,12 14-38-16,-11-16-73 0,33 28-80 15,-34-14-224-15,13-2 17 0,21 16 435 0</inkml:trace>
  <inkml:trace contextRef="#ctx0" brushRef="#br3" timeOffset="25949.3425">13834 5851 1073 0,'-7'-17'252'0,"7"17"-167"16,0 0-42-16,0 0-21 0,0 0-3 0,0 0 5 15,-19-23 16-15,19 23 4 0,0 0-8 0,-19-14 10 16,19 14-48-16,-18-15 28 0,18 15-35 0,-17-18 17 16,17 18 4-16,-22-24-6 0,9 7 3 0,-1 0-7 15,0-4 4-15,-1-1-1 0,1-3 5 0,0-2-4 16,0-2 5-16,0-2-7 0,0-3 6 0,-1-3-9 15,1-4 7-15,-2-3-11 0,2-1 9 16,0-2-11-16,-1-2 10 0,1-3 2 0,-1-2-28 0,-1 1 20 16,2 1-26-16,-3 2 8 0,1 6 12 0,-2-1-12 15,-1 8 4-15,-1-1-13 0,1 8-7 16,-3-2-22-16,10 13-13 0,-8-8-36 0,20 27-61 16,-23-30-71-16,18 13-249 0,5 17 43 0,0 0 379 15</inkml:trace>
  <inkml:trace contextRef="#ctx0" brushRef="#br3" timeOffset="26293.0913">14162 5567 1376 0,'-21'-22'62'0,"4"1"-32"0,0-5 12 16,5 2 6-16,-4-8 16 0,10 4-5 0,-6-4-8 15,5-1-20-15,-1-4-3 0,3-1-19 0,1-4 4 16,3-3 3-16,2 0-27 0,4-2 22 0,0 1-25 15,0 0 1-15,2 1 3 0,-2-3-15 16,4 5-6-16,-4-7-26 0,7 10-13 0,-9-10-43 16,13 18-43-16,-16-17-65 0,17 19-53 15,-8 1-195-15,-9-12 94 0,18 27 375 0</inkml:trace>
  <inkml:trace contextRef="#ctx0" brushRef="#br3" timeOffset="26605.6167">14351 5581 585 0,'16'-20'320'0,"-16"20"-199"16,9-38 13-16,4 18-15 0,-9-18-8 0,14 8-13 16,-8-15-8-16,10 4-25 0,-5-11-5 0,7-1-29 15,-3-8-18-15,7 1 14 0,-1-4-28 0,2 5 17 16,1-2-8-16,-2 2-17 0,-3 3 4 0,-5 2-20 16,0 8-3-16,-9 1-31 0,3 14-17 0,-13-8-44 15,1 39-62-15,0-45-93 16,0 28-223-16,0 17 56 0,-19-9 365 0</inkml:trace>
  <inkml:trace contextRef="#ctx0" brushRef="#br3" timeOffset="26918.1121">14798 5332 1309 0,'14'-36'259'0,"-4"-14"-214"16,6 1-2-16,1-8-22 0,5 5 25 0,-1-5-24 15,6 5-4-15,-1-1 1 0,3 1-20 0,-2 3 7 16,1 5-15-16,-2 7 0 0,-2 2-17 16,-1 10-9-16,-8-2-29 0,6 14-17 0,-12-8-46 15,14 25-158-15,-23-4-225 0,17-1 0 16,-17 1 380-16</inkml:trace>
  <inkml:trace contextRef="#ctx0" brushRef="#br3" timeOffset="27230.6161">14896 5616 1422 0,'18'-8'241'0,"-18"8"-201"0,34-34-4 15,-6 4-1-15,12-3-5 0,3-10 7 0,8-2-13 16,0-4-2-16,0 1-19 0,2 1 5 0,-2 1-13 16,-3 1-11-16,-2 3 17 0,-1 4-33 0,-6 1 9 15,3 8-40-15,-12-9-60 0,13 24-145 16,-12-10-314-16,-8 3 38 0,-1 14 302 0</inkml:trace>
  <inkml:trace contextRef="#ctx0" brushRef="#br3" timeOffset="27558.7481">15285 5774 1680 0,'21'-15'58'0,"0"-13"-26"15,11 0 11-15,5-7 4 0,9-2-16 0,4-3 0 16,5 0-16-16,2-5 2 0,4 2-11 0,2 0 0 16,1 3-9-16,0 4 5 0,-4 0-14 15,1 3 0-15,-4 2-19 0,1 4-9 0,-7-3-9 16,6 13-57-16,-16-14-67 0,19 16-307 0,-19 5-97 16,-8 2 93-16</inkml:trace>
  <inkml:trace contextRef="#ctx0" brushRef="#br3" timeOffset="27918.1366">15509 6028 1133 0,'13'-20'400'0,"15"12"-332"0,0-13 6 16,17 2-19-16,2-9-6 0,11 1-1 0,1-5-10 15,6 0-15-15,-1 1-20 0,0-1 16 0,0 3-29 16,-2 2 23-16,0 0-13 0,-1 2-10 0,-1 4-5 16,-5-2-17-16,3 8-23 0,-11-4-40 15,11 18-100-15,-30-12-266 0,9 8-95 0,-8 6 63 16</inkml:trace>
  <inkml:trace contextRef="#ctx0" brushRef="#br3" timeOffset="28277.5353">15414 6225 1387 0,'24'-2'130'16,"-2"-11"-62"-16,12 3-15 0,4-6-1 0,11 3-3 16,-2-6-4-16,8 5-12 0,-4-5-10 0,2 4-16 15,-1 1-5-15,-5 2-4 0,2 4 3 0,-4 1-2 16,1 3-5-16,-2 2-6 0,2 2-12 0,-5 0-13 15,4 6-15-15,-8-5-14 0,6 13-21 16,-13-10-19-16,9 18-25 0,-19-16-22 16,13 18-31-16,-16-10-53 0,4-3-151 0,8 20 25 15,-29-31 363-15</inkml:trace>
  <inkml:trace contextRef="#ctx0" brushRef="#br3" timeOffset="28605.6735">15246 6563 1704 0,'-5'-20'30'0,"5"20"-28"16,0 0-2-16,26-24 5 0,-26 24 5 0,32-15 4 15,-13 13 0-15,-2-1-2 0,3 6-5 0,-1-1 1 16,3 5 2-16,0 1 0 0,3 2 3 0,1 2-5 16,2 3 0-16,5 0-6 0,2 0 4 0,1 0-4 15,5-2 3-15,-3 2-5 0,1-2 2 0,3 1-4 16,0 3 3-16,1-1 0 0,-1 2-1 16,0 0-6-16,-7-1-9 0,0 4-23 0,-8-7-19 15,5 12-48-15,-32-26-69 0,43 42-188 16,-32-18-196-16,-8-3 58 0,3 11 444 0</inkml:trace>
  <inkml:trace contextRef="#ctx0" brushRef="#br3" timeOffset="28933.7928">15044 6926 1079 0,'21'-23'317'0,"-21"23"-262"16,17 3-5-16,1 1 11 0,-18-4-1 0,39 6-4 16,-18-3-16-16,2 4-14 0,-1-1-10 0,2 4-2 15,-1-1 1-15,3 5-1 0,-1-1-2 0,2 3 3 16,1 0-6-16,0 0-13 0,0-1 29 0,0 2-33 15,2 1 24-15,0 0-13 0,1 2-5 16,0-2 4-16,0-3-3 0,3 0 2 16,2-2-4-16,0 0 2 0,-2-2-2 0,0-3-9 15,2 1-15-15,-7-7-14 0,5 5-36 0,-14-12-39 16,13 17-78-16,-33-12-135 0,26-11-211 0,-26 11 57 16,0 0 439-16</inkml:trace>
  <inkml:trace contextRef="#ctx0" brushRef="#br3" timeOffset="29246.2993">14851 7120 1731 0,'0'0'28'0,"0"0"-30"0,0 0-6 15,0 0-2-15,0 0 7 0,17-3 3 0,-17 3 3 16,0 0 3-16,24 23-2 0,-24-23 5 0,21 29 2 16,-6-7 8-16,-3-2-1 0,5 6 6 0,0 0-11 15,1 4 3-15,0 0-2 0,3 5 2 0,-1-1-7 16,1 1 4-16,1 0-14 0,1-1 6 16,2 0-8-16,-1-1 6 0,0 1-7 0,2-2-6 15,-1-2 27-15,0-1-27 0,-1-2 27 0,-3-2-23 16,-1 0-16-16,0-4-4 0,-1-1-22 0,-19-20-22 15,33 34-60-15,-33-34-124 0,0 0-329 0,7 17 39 16,-7-17 303-16</inkml:trace>
  <inkml:trace contextRef="#ctx0" brushRef="#br3" timeOffset="29533.0594">14644 7377 1463 0,'0'0'262'0,"0"0"-248"0,0 0-18 16,0 0-2-16,0 0 2 0,0 0 2 0,3 20 5 16,0-2 0-16,-1 2 6 0,-1 6 0 0,0 4 9 15,-3 2-1-15,3 7 7 0,-5 1-7 0,2 5-8 16,-4 1 17-16,1 1-25 0,-1 1 17 0,-2-2-9 15,2-2-11-15,1-2 7 0,2-3-9 16,0-5 6-16,3-5-14 0,2-7-2 16,4-3-22-16,-6-19-25 0,16 24-42 0,-16-24-66 15,19 10-141-15,-19-10-248 0,0 0 51 0,29-4 391 16</inkml:trace>
  <inkml:trace contextRef="#ctx0" brushRef="#br3" timeOffset="29816.6558">14324 7311 1673 0,'0'0'113'0,"0"0"-102"0,-18-3-13 0,18 3-2 15,-22 6 4-15,22-6 5 0,-22 21 1 16,8-2-2-16,-1 7 1 0,-2 6-8 0,-2 9 11 15,-1 7-4-15,0 5 16 0,-5 5 9 0,1 2-21 16,-3 2 13-16,0 1-22 0,0-4-3 16,0-2 10-16,1-5-11 0,3-6 8 0,5-9-10 15,2-8 2-15,6-4-11 0,2-8-8 0,8-17-25 16,0 0-30-16,0 24-55 0,0-24-94 0,8-24-259 16,-8 24-54-16,15-39 215 0</inkml:trace>
  <inkml:trace contextRef="#ctx0" brushRef="#br3" timeOffset="30066.6564">13982 7230 1522 0,'0'0'98'16,"-30"18"-83"-16,6-6-11 0,0 2-5 0,-2 3 5 15,-3 4 1-15,-4 3 8 0,-5 1 0 0,0 7 11 16,-7-2-5-16,0 6 9 0,-4-1-6 0,3 4 6 16,-4-1-13-16,1-1 3 0,1-5 3 15,3-2-28-15,3-6 23 0,8-5-29 0,6-4 12 16,10-9-8-16,18-6-28 0,0 0-34 0,0 0-66 16,-7-30-119-16,29 3-305 0,2-1 19 0,-2-18 313 15</inkml:trace>
  <inkml:trace contextRef="#ctx0" brushRef="#br3" timeOffset="30335.8235">13608 6870 1581 0,'-24'8'31'0,"0"0"-23"16,-4 3-7-16,-5 4 7 0,-3 0 5 0,-4 6 7 16,-8 1-4-16,-3 3 2 0,-7 0 12 0,0 3-33 15,-2 0 26-15,1 1-31 0,-1 0 4 0,2-2 6 16,3-3-10-16,5-4 4 0,7-1-8 0,6-7-5 16,12-3-15-16,1-11-47 0,24 2-89 0,0 0-120 15,-6-25-267-15,29 9 59 0,-3-24 420 16</inkml:trace>
  <inkml:trace contextRef="#ctx0" brushRef="#br3" timeOffset="30631.3054">13521 6656 1096 0,'0'0'250'0,"-31"-13"-206"0,6 8-14 16,3 5 17-16,-7-7 20 0,4 9 6 0,-11-6-11 16,2 5-13-16,-8-2-13 0,2 3-7 0,-1-2-7 15,-2 1-7-15,-2-1-6 0,3 0-4 0,-1 0-4 16,4-1-1-16,2 1-5 0,0 0-4 0,4 1-10 15,2-3-15-15,6 4-25 0,-3-9-42 0,28 7-120 16,-34 1-230-16,34-1-104 0,0 0 175 0</inkml:trace>
  <inkml:trace contextRef="#ctx0" brushRef="#br3" timeOffset="30975.0621">13242 6291 1735 0,'-47'-14'118'0,"13"3"-75"16,-2-6-10-16,4 0-10 0,0-1-1 0,2 1-7 15,-2 1-5-15,-1 0-7 0,-1 2 0 0,1 2-8 16,2 1-1-16,1 1-5 0,4 5-7 0,0-1-10 16,3 6-24-16,-5-8-40 0,28 8-102 0,-52 8-291 15,33-2-112-15,19-6 81 0</inkml:trace>
  <inkml:trace contextRef="#ctx0" brushRef="#br1" timeOffset="39343.5403">12843 8265 518 0,'5'-21'56'0,"-5"21"5"0,20-36 31 0,-20 36 24 16,24-33-2-16,-24 33-7 0,23-24-26 16,-23 24-19-16,18-12-18 0,-18 12-11 0,0 0-4 15,0 0 6-15,0 0 7 0,17 6 6 0,-17-6-2 16,0 0-5-16,-1 23-11 0,1-23-4 0,-1 32-11 16,1-12 1-16,-4 4 6 0,2 7-31 0,-3 1 31 15,0 4-30-15,-1 2 14 0,1-1 6 0,0 0-7 31,3 0 8-31,-2-3-10 0,0 0 7 0,2 0-10 16,1-3 6-16,0-4-9 0,1-4 6 16,2-6-5-16,-2-17 2 0,6 23-3 0,-6-23 2 15,0 0-4-15,0 0 2 0,0 0 0 0,0 0 3 16,0 0 3-16,17-3-1 0,-17 3 3 0,9-31-5 16,-3 3 3-16,-1-3-6 0,1-4 7 0,0-2-8 15,0 3 9-15,0-1-9 0,0 0 10 0,0 0-9 16,-1 0 8-16,0-1 13 0,1 2-29 15,0 1 28-15,0 2-28 0,0 3 8 0,1 1 10 16,2 3-9-16,-1 2 8 0,3 3-8 0,-11 19 4 16,24-29-3-16,-24 29 3 0,27-22-3 0,-27 22 3 15,32-14-3-15,-15 9 1 0,0 1 0 0,0 4-1 16,0 2 0-16,-17-2-1 0,27 6-1 16,-27-6 1-16,22 17 1 0,-22-17-1 0,16 25 3 0,-16-25-5 15,8 35 4-15,-8-14-2 16,-3 2 4-16,-4 0-6 0,0-2 7 0,-4 3-7 15,-1-2-13-15,0 2 30 0,-1 1-31 0,-2-4 32 16,-1 2-9-16,-1-6-6 0,1 0 6 0,16-17-4 16,-29 27 4-16,29-27-1 0,-25 20 5 0,25-20 0 15,-19 11 1-15,19-11-4 0,0 0-5 0,0 0-4 16,0 0-3-16,0 0 1 0,0 0 2 0,0 0 2 16,0 0 0-16,19 3 2 0,-19-3 1 15,24-3-1-15,-24 3 1 0,24-1-1 0,-24 1-2 16,21 2 2-16,-21-2 1 0,0 0-1 15,21 10 1-15,-21-10-1 0,0 0 2 0,0 0-2 16,9 23 4-16,-9-23 1 0,-5 21 3 0,5-21-4 16,-13 28 4-16,13-28-7 0,-22 31 2 0,22-31-5 15,-27 34 2-15,13-17-4 0,14-17 5 16,-27 30-5-16,27-30 2 0,-22 21-8 0,22-21-9 16,0 0-23-16,-18 13-32 0,18-13-62 0,0 0-53 15,0 0-54-15,0 0-116 0,0 0-84 0,27 2 172 16,-27-19 270-16</inkml:trace>
  <inkml:trace contextRef="#ctx0" brushRef="#br1" timeOffset="39734.1456">13449 8352 950 0,'5'-21'97'0,"-5"21"-55"0,0 0 21 0,0 0-10 16,0 0 23-16,0 0-11 0,0 0-21 0,0 0-14 15,-8 18-13-15,8-18 6 0,-9 21 4 0,6-2 25 16,3-19 4-16,-11 39-3 0,2-20-4 16,6 6-9-16,-3-2-18 0,4 0 8 0,-2-3-8 15,3 1-1-15,0-3-5 0,2 1-2 0,1-2-12 16,-2-17 1-16,11 27-1 0,-11-27 0 0,17 14-2 16,-17-14 2-16,25 8-2 0,-25-8 1 15,34-5 0-15,-14-1 0 0,1-6 2 0,1-3 0 16,0-3 1-16,0-3-5 0,1 1 3 15,-4-2-2-15,1 0 3 0,-1 0-2 0,-2 1 4 16,1 0-7-16,-3 1 5 0,-3 1-4 0,-12 19 4 16,15-29-3-16,-15 29 4 0,6-18-2 0,-6 18 5 15,0 0 1-15,0 0 1 0,0 0 0 0,0 0-5 16,0 0-4-16,0 0-3 0,0 0-1 0,0 0-3 16,-10 26 2-16,6-9-6 0,1 0-4 0,2 2-12 15,-3-2-9-15,6 2-18 0,-2-19-23 16,9 34-48-16,-9-34-63 0,18 25-84 0,-18-25-170 15,0 0-34-15,38 33 277 0</inkml:trace>
  <inkml:trace contextRef="#ctx0" brushRef="#br1" timeOffset="40093.5342">14039 8354 994 0,'0'0'92'0,"-19"-1"-31"0,19 1-5 15,-12 21-12-15,9-4 15 0,3-17 5 0,-11 32 1 16,11-32-4-16,-11 40 0 0,1-22-15 0,8 5-2 16,-7-5 2-16,5 5-6 0,-2-4-13 15,4 2 3-15,2-21-11 0,-5 32-4 16,5-32-7-16,0 18 2 0,0-18-6 0,0 0-3 16,0 0-1-16,0 0 0 0,0 0 0 0,0 0 5 15,20-9 3-15,-20 9 0 0,20-29 7 0,-6 6-7 16,0-1 3-16,2-1-5 0,0-2 0 0,-2 2-5 15,-1-1 1-15,-4 2-2 0,0 2 3 0,-1 3-4 16,-3 1 7-16,2 1-9 0,0-1 7 0,-7 18-1 16,7-28-13-16,-7 28 14 0,0 0-15 15,3-19 11-15,-3 19 0 0,0 0 15 0,0 0-21 16,0 0 12-16,0 0-25 0,19-5-6 0,-19 5-9 16,22 2-7-16,-5 3 2 0,-17-5-22 15,39 10 0-15,-21-13-32 0,12 16-28 0,-10-20-40 16,15 17-41-16,-14-13-66 0,8 0-123 0,5 18 17 15,-34-15 338-15</inkml:trace>
  <inkml:trace contextRef="#ctx0" brushRef="#br1" timeOffset="40406.0358">14506 8356 854 0,'0'0'188'16,"-25"18"-73"-16,8-15-16 0,10 14-3 0,-12-8-18 16,10 8-8-16,-8-4-13 0,9 9 0 0,8-22-10 15,-22 37-2-15,11-20-15 0,3 4-4 0,0-3-5 16,4 1 0-16,4-19-8 15,-5 29 5-15,5-29-13 0,0 21-5 0,0-21 0 0,0 0-3 16,0 0 0-16,20 14 6 0,-20-14-2 16,20-9 1-16,-20 9 0 0,32-31-1 0,-12 10 8 15,3-2-2-15,-4-3 10 0,3 1-4 0,-4-2 6 16,2 3-3-16,-3 0 3 0,-3 2-6 0,1 3 0 16,-15 19-6-16,22-29-1 0,-22 29-2 0,0 0 1 15,14-17-1-15,-14 17 1 0,0 0-3 16,0 0-2-16,0 0-2 0,0 0-3 0,0 28 3 15,0-11 1-15,-1 1 1 0,1 1-9 0,-1-1 2 16,3 3-12-16,1-3 1 0,3 0-10 0,-6-18-3 16,13 30-12-16,-13-30-12 0,21 26-24 0,-21-26-32 15,30 19-65-15,-30-19-79 0,25-8-269 16,-2 12 40-16,-23-4 332 0</inkml:trace>
  <inkml:trace contextRef="#ctx0" brushRef="#br1" timeOffset="40624.8084">14919 8302 1503 0,'0'0'121'16,"0"0"-48"-16,0 0-15 0,-23 17-18 0,23-17-9 15,0 0-15-15,-12 29-1 0,12-29-8 16,-9 34 1-16,6-11-5 0,-1 1 3 0,-1 3-7 16,2-2 4-16,-2 0-6 0,2-1 3 0,2-3-3 15,1-1 3-15,1-3-11 0,-1-17-7 16,8 29-13-16,-8-29-11 0,13 17-24 0,-13-17-28 15,18 1-62-15,-19-20-90 0,19 3-282 0,2 4 28 16,-9-17 316-16</inkml:trace>
  <inkml:trace contextRef="#ctx0" brushRef="#br1" timeOffset="41437.3295">15175 8175 1528 0,'-26'6'118'0,"26"-6"-74"0,0 0-15 16,-2 28 6-16,2-28 1 0,0 26-2 0,0-26-7 15,2 25-3-15,-2-25-5 0,6 29-15 16,-6-29 30-16,6 33-27 0,-5-16 22 16,2 0-13-16,-3-17-6 0,0 31-1 0,0-31-3 15,-9 33 0-15,4-16-5 0,-3 1 4 0,1 0-3 16,-3-1 3-16,10-17 0 0,-17 29-1 0,17-29-2 16,-13 20 1-16,13-20-5 0,0 0 1 0,0 0-2 15,0 0-3-15,0 0-1 0,0 0 2 0,0 0-1 16,0 0 2-16,20-31 1 0,-6 12-5 15,0-4 3-15,2 0-5 0,0 1 7 0,-2 0-2 16,0 3 7-16,-3 2-4 0,-11 17 4 0,20-29-3 16,-20 29-10-16,17-22 11 0,-17 22-11 15,17-17 11-15,-17 17 1 0,0 0-3 0,0 0 1 16,0 0 0-16,0 0 11 0,16 22-9 0,-16-22 7 16,5 31-10-16,0-13-7 0,0 1 0 0,2 0-4 15,2-1-3-15,2 0-7 0,1-1 0 16,5-2-3-16,-17-15 5 0,37 23-1 0,-15-16 5 15,4 0-1-15,2-3 2 0,0-3 0 0,-1-3-6 16,2 0-11-16,-6-6-9 0,4 3 1 0,-5-6 0 16,1 3 1-16,-23 8-4 0,34-28 1 0,-26 11 2 15,2 0 20-15,-5 0 11 0,-2 0 13 0,-1 0-1 16,-5 0 5-16,1-1 15 0,-4 1-11 16,1 0 23-16,-4-1-26 0,9 18 25 15,-19-24-8-15,19 24 20 0,-23-11 2 0,23 11-6 16,-25 0-4-16,25 0-4 0,-28 12 0 0,28-12-18 15,-32 29 31-15,16-6-29 0,-2 0 25 0,3 7-6 16,-1-4-9-16,4 2 3 0,1-2-15 0,6-2-1 16,2-2-10-16,4-4 1 0,-1-18-2 0,11 29 2 15,-11-29-2-15,24 16 0 0,-24-16-3 16,33 2 5-16,-15-6-3 0,3-6 0 0,2-5 5 16,1-1-8-16,1-6 5 0,-2-2-5 0,0-2 3 15,0 0-3-15,-4 0 4 0,0 2-4 0,-2-1-10 16,-3 0 22-16,1 5-23 0,-4 2 22 0,-11 18-11 15,16-21-6-15,-16 21-1 0,0 0 0 16,0 0-7-16,0 0 5 0,0 0-9 0,-8 35-13 16,0-6 27-16,-3 5-27 0,-1 7 5 15,-3 2-15-15,2 6-5 0,-4 4 10 0,0 5 16 16,-2 0 23-16,1 3-11 0,0-8 16 0,2-2-13 16,1-4-7-16,3-3 27 0,0-4-19 0,0-7 30 15,3 0 1-15,-3-11-4 0,4-2 3 0,8-20-7 16,-12 22 0-16,12-22 0 0,0 0 1 0,0 0 1 15,0 0-5-15,0 0-8 0,3-22 0 16,1 4 0-16,2-5-4 0,0-3 3 0,0-1-7 16,0-1-8-16,-1 0 24 0,0-1-25 0,-1-1 22 15,-1-3-12-15,1-3-17 0,2 0-15 16,-4-10-35-16,9 7-51 0,-15-22-160 0,8 13-318 16,5 6 25-16,-2 0 304 0</inkml:trace>
  <inkml:trace contextRef="#ctx0" brushRef="#br1" timeOffset="42156.1095">16495 8291 1279 0,'0'-29'192'0,"0"29"-169"16,0 0-12-16,16-23 0 0,-16 23 7 0,0 0 9 16,0 0 13-16,0 0 7 0,0 0 4 0,0 0-11 15,0 0-13-15,0 0-9 0,0 0-1 16,-2 21 3-16,-8-4 19 0,-1 8-23 0,-2-2 25 16,2 3-27-16,-3-3 2 0,7-3 0 0,0-2-7 15,2 1 2-15,2-3-4 0,3-16 4 0,-2 28-7 16,2-28 0-16,4 20-3 0,-4-20-1 0,0 0 0 15,21 20 0-15,-21-20 0 0,28 6 1 0,-11-8 0 16,3-3-1-16,2-2 3 0,1-5-3 0,0-3 2 16,1-3-4-16,-2-1 3 0,0-2-3 15,-1 2 4-15,-3-1-3 0,-1 2 3 16,-4 1-2-16,-2-1-11 0,-11 18 9 0,17-25-9 16,-17 25 10-16,0 0 2 0,11-18 0 0,-11 18 0 15,0 0 0-15,0 0-3 0,0 0-1 0,0 0-2 16,0 0 1-16,0 27 15 0,0-27-10 0,0 37 11 15,0-19-11-15,2 1-2 0,0 2 5 16,0-1-6-16,1 0 7 0,-1-2-6 0,2-1 4 16,-4-17 2-16,10 26 1 0,-10-26 1 0,11 20 0 15,-11-20-3-15,0 0-1 0,0 0-3 0,24 11 0 16,-24-11 0-16,18-9 0 0,-18 9 0 16,27-24 0-16,-10 5 0 0,-1-4 0 0,0-2 0 15,-2 0 0-15,-3 0 0 0,0 0 0 0,-4-1 0 16,1 4 0-16,-3-1 0 0,-2 1 0 15,1 5 0-15,-3 0 0 0,-1 17 0 0,1-21 0 16,-1 21 0-16,0 0 0 0,0 0-59 0,0-21-18 16,0 21-43-16,0 0-56 0,25 10-130 0,-25-10-285 15,24 5 69-15,-5 8 327 0</inkml:trace>
  <inkml:trace contextRef="#ctx0" brushRef="#br1" timeOffset="42359.2092">17347 8227 1337 0,'1'-21'343'0,"-1"21"-263"16,0 0-37-16,0 0 1 0,-18 13 0 0,18-13-5 16,-20 17-6-16,20-17-9 0,-24 25-3 0,12-4-18 15,-1 2 13-15,1 5-20 0,1 1 19 0,2-2-7 16,-1 1-7-16,1 0-1 0,4-4 0 16,2 0-7-16,2-3-10 0,1-4-10 0,4 1-4 15,-4-18-5-15,13 23-13 0,-13-23-11 0,19 11-34 16,-19-11-77-16,33-6-134 0,-10-7-259 0,-2-8 25 15,7 8 393-15</inkml:trace>
  <inkml:trace contextRef="#ctx0" brushRef="#br1" timeOffset="42484.299">17286 7825 1402 0,'0'0'165'0,"-20"12"-143"0,20-12-18 0,0 0-32 16,-18 8-28-16,18-8-31 0,0 0-21 0,29 16-38 15,-29-16-54-15,32-13-251 0,-1 20 31 0,-12-18 324 16</inkml:trace>
  <inkml:trace contextRef="#ctx0" brushRef="#br1" timeOffset="42702.9666">17815 7739 1265 0,'-32'41'256'0,"9"-22"-195"0,11 10 7 0,-9-3-2 15,7 8 1-15,-6-1-17 0,6 10 1 16,-3-3-21-16,4 2-2 0,2-1-17 0,3-1-1 16,1 0-8-16,-1-1 4 0,3-1-10 0,1 1-7 15,1-4 20-15,1 0-24 0,1-2 14 0,-1-5-13 16,2-1-10-16,-2-4-1 0,2-1-12 0,0-22-18 16,2 33-48-16,-2-33-69 0,9 19-140 0,-9-19-244 15,0 0 34-15,0 0 394 0</inkml:trace>
  <inkml:trace contextRef="#ctx0" brushRef="#br1" timeOffset="42859.2221">17629 8319 1434 0,'-25'3'295'0,"25"-3"-248"0,0 0-26 0,0 0-6 16,0 0-3-16,0 0-2 0,0 0-4 0,0 0 0 15,25 0-3-15,-6-11 14 0,4-4-41 16,4-4 16-16,7 2-59 0,-5-8-38 0,17 15-101 15,-20-24-112-15,10 10-224 0,7 7 25 0,-10-18 439 16</inkml:trace>
  <inkml:trace contextRef="#ctx0" brushRef="#br1" timeOffset="43156.1348">18167 7762 1616 0,'-14'31'111'0,"-12"-2"-50"16,4 10 5-16,-4 1-16 0,3 7 4 0,-4 0-19 15,5 4 3-15,1-4-22 0,2-1-16 0,3-5 0 16,5-2 0-16,0-5 0 0,4 1 0 0,1-6 0 16,2-1 0-16,3-5 0 0,3-6 0 0,-2-17 0 15,9 20 0-15,-9-20 0 0,0 0 0 16,25 11 0-16,-25-11 0 0,28-6 0 0,-11-3 0 16,-1-1 0-16,1-2 0 0,1-2 0 15,-18 14 0-15,30-22 0 0,-30 22 0 0,21-12 0 16,-21 12 0-16,0 0 0 0,19 0 0 0,-19 0 0 15,0 0 0-15,22 21 0 0,-22-21 0 0,14 30 0 16,-14-30 0-16,14 33 0 0,-7-16 0 0,1 0 0 16,-8-17 0-16,22 30-19 0,-22-30-90 15,31 34-159-15,-31-34-381 0,25 20 14 0,-25-20 269 16</inkml:trace>
  <inkml:trace contextRef="#ctx0" brushRef="#br1" timeOffset="43869.4663">13007 9315 955 0,'0'0'284'0,"0"0"-151"15,-7-27-58-15,7 27-10 0,-4-18 6 0,4 18-8 16,0 0-10-16,-12-20-14 0,12 20-10 0,-19-8-10 16,19 8-3-16,-24 0-2 0,24 0-2 15,-32 13 1-15,14-1-4 0,-2 7 4 16,0 2-1-16,1 5 5 0,0 2-2 0,2 3 6 16,1-1-7-16,3 3 4 0,0-3-7 0,5-2-13 15,3-4 21-15,3-7-26 0,2-17 22 0,6 22-12 16,-6-22-3-16,18 9 2 0,-18-9 1 0,30 2 2 15,-10-8 3-15,4-4-3 0,3-6-11 0,1-3 21 16,2-5-23-16,1-4 20 0,-2-1-8 16,-2 1-4-16,-3 1 3 0,-5 3-3 0,-4 6 3 15,-15 18-3-15,19-26 2 0,-19 26-2 0,0 0 0 16,0 0 0-16,0 0 0 0,0 0 0 0,0 0 0 16,0 0 0-16,0 0-6 0,0 0-7 0,2 18-6 15,-2-18-1-15,-4 37-11 0,3-18-5 0,4 4-28 16,-3-23-23-16,16 39-64 0,-16-39-121 15,17 15-298-15,6 0-1 0,-2-12 365 16</inkml:trace>
  <inkml:trace contextRef="#ctx0" brushRef="#br1" timeOffset="44463.8235">14028 8755 1209 0,'0'-21'285'0,"0"21"-207"0,0 0-25 0,0 0-5 16,0 0-12-16,0 0-15 0,0 0-15 0,-18 16-4 16,18-16-1-16,-21 32 9 0,9-9 2 0,3 4 10 15,-2 2-2-15,3 5-13 0,-1 2 26 16,6 5-25-16,-2 2 23 0,3 1-4 16,0 2-14-16,2 3 7 0,0 0-14 0,2 1 8 15,0-2-8-15,3-2 7 0,-3-3-7 0,4-4 4 16,-1-3-9-16,0-5 5 0,2-7-8 0,0-4-9 15,-7-20 24-15,16 22-25 0,-16-22 25 0,0 0-13 16,22 11 0-16,-22-11 0 0,0 0 0 0,20-11 0 16,-20 11-11-16,17-29 23 0,-10 5-23 15,1-1 22-15,0-4-8 0,-1-1-4 0,-1 2 4 16,1 1-4-16,-2 3 3 0,1 2-3 0,0 2 4 16,0 2-4-16,-6 18 2 0,14-27-2 0,-14 27 1 15,0 0-2-15,16-18-1 0,-16 18 0 16,0 0-4-16,0 0 2 0,23 11 1 0,-23-11 0 15,16 21 2-15,-9-4 3 0,0 3-5 0,-2 2 4 16,0 0-1-16,-3 4 3 0,-2-2-4 16,-1 3 4-16,-3-2-4 0,-2-1 3 0,-1 2-6 15,-5-6-9-15,-3 1 18 0,-3-4-29 0,-1-2 21 16,-5-1-17-16,4-2-4 0,-3-5-6 0,3-1-12 16,0-8-18-16,20 2-34 0,-37-14-63 0,37 14-165 15,0 0-217-15,-13-30 23 0,13 30 396 0</inkml:trace>
  <inkml:trace contextRef="#ctx0" brushRef="#br1" timeOffset="44839.2425">14423 9309 1429 0,'-22'13'140'0,"22"-13"-83"0,0 0-14 0,-2 24 4 15,2-24-7-15,-5 18-4 0,5-18-6 0,-6 23-2 16,6-23-12-16,-4 29 0 0,0-12-5 0,3 0 3 16,-2 1-2-16,1 0 2 0,0 0-5 0,-1 1-12 15,3-19 27-15,-3 29-26 0,3-29 25 0,-1 17-15 16,1-17-6-16,0 0 0 0,0 0-3 0,0 0 1 16,0 0-1-16,0 0 1 15,0 0 1-15,0 0-1 0,18-17-11 0,-18 17 24 16,18-38-23-16,-6 14 22 0,0-3-8 0,2 1-5 15,-1 0 5-15,-2 2-4 0,0 2 3 0,-4 2-4 16,1 0 3-16,-2 4-2 0,-6 16 1 0,8-27-2 16,-8 27 2-16,0 0-2 0,8-18 1 0,-8 18-4 15,0 0-8-15,0 0-12 0,0 0-10 16,0 0-9-16,0 0-11 0,17-4-12 0,1 9-31 16,-18-5-33-16,34-2-43 0,-34 2-38 0,44-9-43 15,-22 8-129-15,-4-12-26 0,18 21 294 0</inkml:trace>
  <inkml:trace contextRef="#ctx0" brushRef="#br1" timeOffset="45011.2009">14894 9198 1107 0,'-15'-24'233'0,"15"24"-117"0,0 0-33 15,-11 20-3-15,11-20-14 0,-19 20-6 0,19-20-14 16,-26 32-5-16,14-13-10 0,1 4-2 0,-1 1-10 16,3 4 3-16,-2 1-10 0,2 1-1 0,0 0-8 15,2 2 2-15,0-1-8 0,2-4-11 0,2-2 21 16,2-5-31-16,3-3 20 0,-2-17-30 0,10 23-13 15,-10-23-12-15,18 9-24 0,-18-9-27 0,26-7-76 16,-22-15-195-16,9 3-155 0,8 3 47 16,-10-23 489-16</inkml:trace>
  <inkml:trace contextRef="#ctx0" brushRef="#br1" timeOffset="45167.3745">14860 8969 1596 0,'0'0'65'0,"-21"11"-57"0,21-11-14 0,0 0-11 16,8 23-15-16,-8-23-8 0,21 16-22 0,-21-16-25 16,34 19-51-16,-34-19-45 0,43 18-63 0,-20 2-160 15,-6-16-2-15,21 23 365 0</inkml:trace>
  <inkml:trace contextRef="#ctx0" brushRef="#br1" timeOffset="46026.7711">15269 9238 1428 0,'-35'2'133'0,"14"12"-43"0,-11-5-14 0,9 7-11 15,-7 1-12-15,5 5-2 0,-2 0-10 0,5 2-5 16,1-1-13-16,6 1-5 0,3-1-8 0,3-2 0 16,3-2-5-16,5-2 0 0,1-17-3 15,7 26-1-15,-7-26-1 0,21 14-10 0,-21-14 11 16,33 4 0-16,-12-8 0 0,1-2 6 0,1-7-7 15,2-3 0-15,-2-3 0 0,2-2 0 16,-2-1 0-16,1-1 0 0,-4 2 0 0,0-4 0 16,-3 2 0-16,-3 2 0 0,-2 0-3 0,-3 2-4 15,-9 19 1-15,12-28-1 0,-12 28 1 16,0 0 2-16,0 0 1 0,0 0-1 0,0 0 0 16,0 0-2-16,0 0-3 0,-7 29 5 0,1-1-4 15,-3 3 8-15,0 5-4 0,-4 6 7 0,-2 6-8 16,-2 3-5-16,-3 7 19 0,1 3-17 0,-3 1 21 15,1 1-2-15,0-4-10 0,3-5 10 0,4-6-10 16,0-5 5-16,6-6-6 0,0-8 6 0,2-5-6 16,6-24 3-16,-3 24-4 0,3-24 2 15,0 0-2-15,0 0 4 0,0 0 3 0,17-29-1 16,-8 1 2-16,2-4-7 0,0-8 4 16,1-1-7-16,-2-1 8 0,-1 3-5 0,-3-1 7 15,-1-1-6-15,-3 1-1 0,0 0 0 0,0 0 0 16,-1 2 0-16,-1 4-5 0,-1 7 10 0,1 6-9 15,0 21 8-15,0-23-4 0,0 23 0 0,0 0 0 16,0 0 0-16,0 0 0 0,0 0 0 16,0 0 0-16,24-12 0 0,-5 6 0 0,3-4 0 15,6-1 0-15,0-3 0 0,5-5 0 0,2-4 0 16,4-3 0-16,3-3 0 0,-1-2 0 0,3-2 0 16,-2-2 0-16,0-1-10 0,-2 1 0 0,-5-4-8 15,-2 4 7-15,-4-1-4 0,-3 4 10 0,-6 4-2 16,-5 5 8-16,-5 6-1 15,-10 17-2-15,6-18 12 0,-6 18-8 0,0 0 12 16,0 0 6-16,-26 3-12 0,26-3 8 0,-30 27-9 16,13-4-7-16,-1 4 0 0,-1 5 0 0,1 3 0 15,-3 3 0-15,4 2 0 0,-2 3 0 0,1 0 0 16,1 1 0-16,0-3 0 0,2-3 0 0,3-1 0 16,2-5 0-16,0-4 0 0,6-4 0 0,0-3 0 15,4-21 0-15,4 24 0 0,-4-24 0 16,0 0 0-16,19 10 0 0,-19-10 0 0,23-10 0 15,-23 10 0-15,32-25 0 0,-14 7 0 0,-1-4 0 16,1 0 0-16,0 0 0 0,0 0 0 16,-4 4 0-16,-1 0 0 0,-13 18 0 0,24-25 0 15,-24 25 0-15,0 0 0 0,17-20 0 0,-17 20 0 16,0 0 0-16,0 0 0 0,0 0 0 0,0 0 0 16,8 19 0-16,-8-19 0 0,6 25 0 15,-6-25 0-15,6 30 0 0,-6-30 0 0,11 27 0 16,-11-27 0-16,14 17 0 0,-14-17 0 0,17 12 0 15,-17-12-17-15,23 3-21 0,-23-3-12 0,28-7-30 16,-17-10-39-16,15 15-79 0,-17-28-111 0,14 9-253 16,1 5 26-16,-7-13 399 0</inkml:trace>
  <inkml:trace contextRef="#ctx0" brushRef="#br1" timeOffset="46198.6648">16219 8923 1377 0,'3'20'149'0,"-22"-10"-58"15,11 15-31-15,-9-3-9 0,6 10-6 0,-2-1-16 16,2 7 0-16,-2-1-10 0,4 2 4 0,-2 2-15 16,1-1 3-16,2 0-14 0,-2 0 1 15,4-2-23-15,-2-3 8 0,6 2-17 0,-3-10-4 16,8 4-8-16,-3-31-119 0,3 43-72 0,-3-43-194 16,-8 17-129-16,16 2 227 0,-8-19 333 15</inkml:trace>
  <inkml:trace contextRef="#ctx0" brushRef="#br1" timeOffset="46354.9402">16044 9230 1893 0,'0'0'153'15,"0"0"-152"-15,0 0-1 0,-21-9 0 0,21 9 0 16,0 0 0-16,0 0 0 0,0 0 0 0,0 0 0 16,0 0 0-16,19-10 0 0,-1 5 0 0,0-5-52 15,13 9-76-15,-14-20-132 0,23 15-382 0,-6-2 28 16,7-4 264-16</inkml:trace>
  <inkml:trace contextRef="#ctx0" brushRef="#br1" timeOffset="46995.5652">16782 8877 969 0,'0'0'364'0,"0"0"-274"0,0 0-22 16,-20 2-11-16,20-2-6 0,-13 20-4 0,10 0-19 16,-8 1 33-16,6 8-31 0,-5 0 20 0,3 3-13 15,-2 2-13-15,3 3 5 0,0-1-12 16,3 1 3-16,-3 1-12 0,1 2 2 0,0-3-9 15,1-1 3-15,2 0-8 0,1-4 7 0,2 0-8 16,-1-5 5-16,5 0-12 0,-1-4-2 0,5-2-18 16,-9-21-22-16,24 29 11 0,-24-29-50 15,34 14 17-15,-34-14-19 0,44 3-45 0,-44-3-4 16,46-17-33-16,-27-6 6 0,9 7 36 0,-5-8 49 16,0 0 40-16,-1-1 31 0,-4 0 18 0,-2 0 20 15,-5-1 35-15,1 6 39 0,-9-7 34 0,-3 27 10 16,7-38-8-16,-7 38-23 0,-3-24-19 0,3 24-14 15,0 0-9-15,0 0-12 0,-21-17-8 16,21 17-13-16,0 0-10 0,-21 15-2 16,21-15-4-16,-15 23 0 0,15-23-2 0,-11 31-1 15,7-13-5-15,1 3 1 0,0 2-8 0,3 0 2 16,0 1-8-16,0 0 5 0,1 1-6 0,1-2 5 16,-1-1-5-16,0-2-15 0,2-2 19 0,-3-18-38 15,4 27 20-15,-4-27-28 0,11 17-13 0,-11-17-7 16,0 0-3-16,0 0 1 0,31-13-56 15,-29-11-61-15,18 10-137 0,-5-6-165 0,-7-13 129 16,17 16 357-16</inkml:trace>
  <inkml:trace contextRef="#ctx0" brushRef="#br1" timeOffset="47104.9468">17049 8959 807 0,'-20'18'93'0,"20"-18"-85"0,0 27-12 16,0-27-28-16,14 31-48 0,-14-31-47 0,19 29-115 15,3-1-79-15,-22-28 220 0</inkml:trace>
  <inkml:trace contextRef="#ctx0" brushRef="#br1" timeOffset="47683.0888">17378 9194 1388 0,'0'0'104'0,"-35"12"-38"15,35-12 2-15,-37 15-7 0,20-1-5 0,-4-3-8 16,3 6 1-16,-1-4-8 0,4 6-1 0,15-19-8 16,-29 34-4-16,16-16-7 0,4 0-2 0,1 1-8 15,3-1 1-15,5-18-9 0,-4 31-3 16,4-31 0-16,6 27 0 0,-6-27 0 0,14 18 0 16,-14-18 0-16,20 12 0 0,-20-12 0 0,26 2 0 15,-26-2 0-15,30-9 0 0,-11-2 0 0,0-3 0 16,2-1 0-16,-2-3-1 0,1-2 0 0,-2 0-3 15,-2-1 3-15,-2 3-1 0,0 0 2 0,-3 0-2 16,-2 1 1-16,-9 17-3 0,14-29-1 16,-14 29-2-16,6-17 4 0,-6 17-1 15,0 0 4-15,0 0 0 0,0 0-2 0,0 0 0 16,-9 18-2-16,9-18 2 0,-14 37 0 0,4-11 3 16,-2 4-4-16,-2 5 5 0,0 4-6 0,-2 4-6 15,-2 5 20-15,0 4-17 0,-3 2 19 0,1 3 0 16,-1 1-7-16,0-2 8 0,1-3-8 0,2-4 6 15,1-5-11-15,3-3 0 0,0-6 0 16,4-5 0-16,2-6 0 0,2-7 0 0,6-17 0 16,-7 19 0-16,7-19 0 0,0 0 0 0,0 0 0 15,0 0 0-15,0 0 0 0,1-23 0 16,2 4 0-16,2-4 0 0,1-4 0 0,2-4 0 16,0 1 0-16,-1-2 0 0,3 0 0 0,-1-1 0 15,-1 0 0-15,1-3 0 0,0-1 0 0,1-2 0 16,2-1 0-16,-1-3 0 0,1 2 0 15,3-2 0-15,1 5 0 0,1 3 0 0,0 4 0 16,-2 6 0-16,-1 4 0 0,-1 2 0 0,-13 19 0 16,30-33-22-16,-12 23-30 0,-18 10-23 0,35-21-39 15,-26 2-70-15,22 21-202 0,-11-10-207 0,-3-2 50 16,8 10 466-16</inkml:trace>
  <inkml:trace contextRef="#ctx0" brushRef="#br1" timeOffset="48073.7132">17817 8856 1532 0,'-23'3'118'0,"23"-3"-56"0,-24 23-2 16,15-4-16-16,-4 0 20 0,2 9-33 16,0 1 16-16,1 6-12 0,1 0-12 0,0 4 2 15,-2 1-19-15,3 2-6 0,-1 1 0 0,-1 1 0 16,3 0 0-16,-2-3 0 0,1-2 0 0,1-2 0 15,-2-3 0-15,3-4 0 0,0-4 0 16,2-6 0-16,4-20 0 0,-1 24 0 0,1-24 0 16,0 0 0-16,0 0 0 0,0 0 0 0,21 9 0 15,-21-9 0-15,23-17 0 0,-23 17 0 16,32-35 0-16,-13 13 0 0,-1-2 0 0,2 0 0 16,-2 0 0-16,-1 1 0 0,-1 4 0 0,-3 2 0 15,-13 17 0-15,23-22 0 0,-23 22 0 0,0 0 0 16,17-16 0-16,-17 16 0 0,0 0 0 0,0 0 0 15,0 0 0-15,10 18 0 0,-10-18 0 0,7 22 0 16,-7-22 0-16,8 28 0 0,-8-28 0 0,8 30-7 16,-8-30-23-16,14 28-5 0,-14-28-11 15,20 21-4-15,-20-21-13 0,23 14-4 0,-4-7-19 16,-19-7-15-16,36-4-35 0,-26-14-55 16,20 14-47-16,-12-10-181 0,-2-11-11 0,16 16 283 15</inkml:trace>
  <inkml:trace contextRef="#ctx0" brushRef="#br1" timeOffset="48245.5934">18250 8990 1385 0,'-33'15'199'16,"24"19"-122"-16,-7-3-32 0,4 10 2 0,-7 1-18 16,4 6 7-16,-6-2-9 0,5 2 6 0,-1-2-14 15,4-2 0-15,3-3-18 0,1-1 3 16,3-3-16-16,1-5-26 0,4-1 14 15,-4-8-43-15,9 5-17 0,-4-28-100 0,2 20-412 16,-2-20 29-16,-4 17 219 0</inkml:trace>
  <inkml:trace contextRef="#ctx0" brushRef="#br1" timeOffset="48417.454">18006 9235 2006 0,'-16'-11'41'0,"16"11"-41"0,0 0 0 15,0 0 0-15,17 1 0 0,-17-1 0 0,34-4 0 16,-12 2 0-16,7-3 0 0,3 0 0 16,2-1 0-16,5 4-33 0,-7-7-51 0,11 17-106 15,-22-13-457-15,18 0 8 0,0 1 186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0:33:28.514"/>
    </inkml:context>
    <inkml:brush xml:id="br0">
      <inkml:brushProperty name="width" value="0.05292" units="cm"/>
      <inkml:brushProperty name="height" value="0.05292" units="cm"/>
      <inkml:brushProperty name="color" value="#D9D9D9"/>
    </inkml:brush>
  </inkml:definitions>
  <inkml:trace contextRef="#ctx0" brushRef="#br0">19723 8325 805 0,'-46'17'75'0,"-5"-2"-6"0,-1 10 0 16,-6-7 17-16,6 11 5 0,-10-9-6 0,12 9-7 16,-7-8-23-16,11 6-12 0,-2 0-21 15,7-2-3-15,3 0-10 0,6 0 5 0,8-6-6 0,7-2 2 16,17-17-8-16,-11 28 0 0,17-10-4 0,8 2 4 16,9 5-4-16,7-2 5 0,9-3-6 0,4-2 6 15,6-6-4-15,5-2 2 0,6-5-3 16,5-4 1-16,3-2 0 0,4-4-2 0,1-5 1 15,-4-3-8-15,3-3-3 0,-6-5-8 16,1-2 0-16,-5-6-3 0,-1-2 14 0,-6-6-10 16,-3-1-1-16,-9-4-22 0,0 2-1 0,-14-1-9 15,-3 6 24-15,-13 1 11 0,-9 6 22 0,-10 7 1 16,-11 1 9-16,-7 4 14 0,-11 4-9 0,-4 4 17 16,-9 3-10-16,-2 10 0 0,-10-1 5 15,4 6-13-15,-7 0 16 0,5 7-13 0,-3 0 7 16,0 8 5-16,-2 3-9 0,3 6 8 0,1 2-8 15,5 8 9-15,3-1-11 0,7 3 6 0,4-2-13 16,10-3 3-16,5-2-15 0,8-2 6 0,9-3-14 16,5-4 9-16,11-3-10 0,5-2-10 0,10-3 31 15,9-3-33-15,9-5 33 0,8-8-16 0,7-6-1 16,6-6 1-16,5-8-17 16,3-3 33-16,4-6-32 0,-1-4 31 0,3-4-10 15,-1-5-8-15,-1-3 9 0,-2-4-10 0,-3-3 9 16,-4-4-18-16,-7 3 6 0,-9 0-13 0,-7 7 7 15,-11 3-5-15,-9 6 10 0,-10 4-2 0,-10 5 10 16,-5 4-2-16,3 18 9 0,-31-27-6 0,7 17 2 16,-8 6-1-16,-5 4-1 0,-5 3 1 15,-5 6-1-15,-3 4 5 0,-1 6-1 0,-1 5 10 16,-3 6-3-16,1 3 7 0,-2 2-6 0,5 5 6 16,1 1-8-16,7 4 10 0,3-2-13 15,7-4 8-15,7-1-14 0,8-5 6 0,9-3-10 16,9-4 4-16,11-1-5 0,9-4 4 0,8-5-4 15,8-5 4-15,10-6-2 0,4-5 0 0,12-9 3 16,5-3-4-16,5-7 5 0,5-4-5 16,3-2 7-16,3-6-8 0,-1 0 9 0,-4-4-11 15,-2-3 11-15,-4-3-10 0,-3-2 8 0,-5-1-12 16,-7 4 4-16,-6 2-14 0,-7 5 1 0,-12 1-10 16,-8 8 9-16,-13 1 1 0,-11 23 12 0,-5-29 2 15,5 29 6-15,-39-24 12 0,9 18-13 0,-5 0 14 16,-8 8-15-16,-4 8-12 0,-7 1 15 0,-1 8-9 15,-4 2 15-15,0 7 9 16,-1 1-7-16,-1 6 9 0,-1 2-9 0,0 7 6 0,2 1-11 16,2 3 7-16,5-1-11 0,8-1 9 0,3-4-11 15,9-2 8-15,6-5-10 0,11-6 6 0,10-4-7 16,8-5-13-16,-2-20 29 0,29 28-29 16,0-20 32-16,10-4-15 0,6-5-3 0,7-5 1 15,8-5-16-15,5-2 31 0,4-4-28 16,0-3 27-16,3-1-11 0,-2-4-6 0,3 1 5 15,-1-2-13-15,-2-1 0 0,0-3-10 0,-5 1 0 16,-7-3-3-16,-5 1 8 0,-13-3-12 0,-6 5 2 16,-12-3-10-16,-7 8 12 0,-10 1 7 0,-10 4 18 15,5 19 3-15,-33-28 4 0,6 18-4 0,-7 6-1 32,-6 2 1-32,-6 6 2 0,-5 6 9 0,-7 3 5 15,1 6 7-15,-5 2-5 0,5 7 5 16,-2 2-7-16,3 5 4 0,2 3-5 0,8 0 6 0,3-1-12 0,9 1 6 0,6-3-13 0,9-1 3 15,8-4-12-15,10-3 6 0,8-3-7 0,8-3-11 32,10-4 32-32,6-4-34 0,9-6 34 0,6-6-18 0,7-4 1 0,6-8 15 0,5-5-31 31,6-3 30-31,2-5-29 0,3-2 13 0,-2-2 5 16,-2-2-6-16,-1 0 6 0,-6-3-7 0,-3 1 2 0,-8-5-14 0,-5 1 5 0,-9-3-13 31,-6 6 10-31,-10 0-2 0,-10 5 15 0,-8 4 0 15,-10 2 10-15,-9 5-3 0,-8-1 2 0,-8 5-6 0,-6 3 3 0,-4 2-3 0,-6 5 1 0,-4 4 2 16,-4 5 2-16,-3 7 5 0,-4 3 2 0,-1 6 5 31,-2 4-4-31,1 5 6 0,1 2-8 16,3 4 6-16,3 2-8 0,9 0 4 0,5-4-11 0,12-3 6 0,8-3-10 0,10-4 3 0,10-5-4 31,8-3 2-31,11-4-4 0,7-2 3 16,11-5-2-16,10-5 2 0,9-4 1 0,7-8-2 15,7-5 3-15,6-3-4 0,1-5 5 0,2-2-6 16,1 0 6-16,-4-3-8 0,-1-2 6 0,-1-2-13 0,-7-1 1 0,-4-3-12 0,-3 7 2 31,-11-4-7-31,-8 7 10 0,-14 0-2 0,-9 5 16 16,-11 5 4-16,-5 17 9 0,-21-25 1 0,-4 15 0 16,-7 4-4-16,-11 4 2 0,-5 5 2 0,-8 6 2 0,-5 5 7 0,-5 6-4 0,-1 6 7 0,-2 4-8 31,3 7 6-31,-2 1-8 0,4 5 4 0,3 0-11 15,4 1 5-15,7-2-12 0,10-2 9 16,8-4-7-16,12-2 3 0,10-6-5 0,10-4 3 16,11-4-9-16,10-3 9 0,8-5-6 15,7-4-12-15,9-4 15 0,8-5 1 0,6-6 1 16,6-3 14-16,4-10-12 0,3-3-4 0,5-3 4 16,4-7-5-16,-1 0 1 0,5-3-8 0,-7-1 9 15,-4-3-14-15,-5 1 6 0,-9-1-15 0,-6 4 1 16,-14 1-13-16,-5 7 6 0,-14 1 0 15,-9 8 16-15,-12 19 7 0,-14-27 12 0,-7 20-1 16,-12 5-3-16,-9 5 0 0,-9 8-1 0,-8 7 7 16,-8 4 4-16,-5 7 10 0,-6 3-3 0,-2 4 9 15,1 1-10-15,5 4 8 0,1-3-7 0,10 1 5 16,3-6-10-16,10-1 2 0,10-3-8 0,10-4 1 16,10-5-7-16,20-20 1 0,-2 25-4 15,2-25 2-15,45 11 1 0,-8-11-1 16,13-7 1-16,7-5-3 0,9-8 3 0,7-1-4 15,7-7 6-15,5-3-7 0,5 0-1 0,-1-2-6 16,-1 1 8-16,-7-5-9 0,-1 1 7 0,-7 0-11 16,-6 3 4-16,-10 2-8 0,-10 5 11 0,-13 2-5 15,-11 6 9-15,-23 18-1 0,6-21 7 0,-6 21 2 16,-38-8 0-16,4 9-2 0,-8 4-1 16,-11 6 4-16,-6 5 0 0,-5 5 8 0,-5 2-2 15,1 5 7-15,-4 1-9 0,-1 4 5 0,-1 2-6 16,2 2 10-16,4 1-3 0,7-1 10 0,6 0-10 15,8-1 3-15,11-3-13 0,8-4 3 16,12-5-11-16,9-5 5 0,7-19-5 0,19 30-13 16,6-20 32-16,9-1-32 0,11-8 16 0,7-6 16 15,10-2-32-15,7-5 33 0,8-4-15 16,2-2-3-16,5-3 4 0,1-1-4 0,1-3 5 16,2-2-6-16,-4-2 7 0,1-1-8 0,-4-1 2 15,-6-2-10-15,-5 0 4 0,-9 1-9 0,-9 2 7 16,-10 1-7-16,-11 6 5 0,-13 2 1 0,-18 21 10 15,4-29 2-15,-4 29 6 0,-38-17-6 0,4 12 2 16,-8 5-2-16,-9 4 1 0,-5 8 8 0,-8 2 1 16,-5 7 4-16,-5 2-6 0,-3 4 6 15,0 4-7-15,0 5 11 0,2 2-2 16,5 2 7-16,1-2-6 0,7 4 5 0,5-3-11 16,8 0 3-16,11-5-11 0,14-4-12 0,11-6 24 15,11-3-30-15,2-21 28 0,31 29-15 0,0-18-2 16,11-6 2-16,6-4 1 0,10-6 0 0,6-5 1 15,5-5-3-15,8-7-14 0,4-2 25 16,5-5-27-16,4 0 27 0,1-3-7 0,-5-2-6 16,-1-2 0-16,-6-3-14 0,-2 3 2 0,-5-5-11 15,-8 5 10-15,-8-3-7 0,-12 6 9 0,-11 6-3 16,-14 4 12-16,-10 3 3 0,-9 20 10 0,-21-26-3 16,-5 15 2-16,-9 5-4 0,-7 4 0 15,-9 7 1-15,-5 4 4 0,-4 6 5 0,-6 4-1 16,2 5 6-16,-5 4-9 0,-2 4 5 15,2 3-8-15,1 4 10 0,4-1-6 0,7-1 9 16,6-2-9-16,10-1 4 0,8-4-10 0,11-2 2 16,10-4-7-16,9-3 3 0,11-4-5 0,-8-17-11 15,41 24 12-15,-8-16-12 0,8-5 13 0,8-4 17 16,6-7-15-16,5-3 15 0,5-4-11 0,1-5-6 16,2-1 6-16,-3-5-6 0,2 1 5 0,-2-3-5 15,-3 1 7-15,-3 0-6 0,-5 0 5 16,-4 0-6-16,-8 0 4 0,-8 0-5 0,-8 3 6 15,-9 3-5-15,-10 4 6 0,-7 17-2 16,-11-29 1-16,-6 16-2 0,-6 3-2 0,-6 2-5 16,-8 5 2-16,-6 5-1 0,-5 2 3 0,-4 9 3 15,-3 1-3-15,0 5 5 0,0 3-4 0,0 5 4 16,3 1-3-16,0 1 4 0,6 2-4 16,2-2 10-16,8 1-8 0,4-1 6 0,9-1-8 15,7-2 2-15,9-4-4 0,7-2 3 0,9-2-3 16,5-1 3-16,8-4-2 0,9-3 4 0,6-5-3 15,7-5 1-15,6-4 2 0,3-4-3 0,8-6 1 16,2-1-2-16,6-5 4 0,0-2-5 0,-1 0 7 16,1-3-6-16,-3 1 5 0,-5 0-4 15,-4-1 3-15,-7 0-3 0,-5 0 0 16,-8 2-1-16,-6-1 3 0,-9 2-6 0,-9 5 11 16,-13 17-5-16,3-29 6 0,-3 29-3 0,-24-28-1 15,4 16-6-15,-8 5-2 0,-6 3-1 0,-6 6 0 16,-7 2 3-16,-4 6 2 0,-3 3 3 0,-5 5-2 15,-2 4 4-15,1 2-6 0,-1 3 7 0,2 3-3 16,4 0 7-16,2 1-1 0,7 0 7 0,5-2-7 16,8 0 4-16,7-5-9 0,13-3 2 15,7-3-9-15,6-18 3 0,18 28-4 0,0-17 5 16,12-2-1-16,6-2-14 0,8-6 15 0,6-2-1 16,7-6 2-16,5-1 13 0,2-3-13 0,3-2-2 15,-2-4 3-15,-1-1-4 0,-6-2 3 16,-3 1-4-16,-5-2 5 0,-7 1-4 0,-7 2 1 15,-6-2-3-15,-9 4 3 0,-21 16-1 16,21-31 5-16,-21 31 0 0,-6-28-1 0,6 28-2 16,-32-26 1-16,8 15-6 0,-7 0 5 0,-5 1-2 15,-4 6 3-15,-5 1-1 0,-3 6 1 0,-3 3 0 16,-2 3-3-16,0 5 3 0,2 1-3 0,0 2 3 16,5 3-3-16,5 0 5 0,3 2-4 0,8 1 2 15,5-1-3-15,6-1 3 0,8 0-6 0,5-2 5 16,8 1-5-16,6-2 6 0,-8-18-4 15,38 28 3-15,-7-20-2 0,4-3 0 16,9-3 0-16,5-5 2 0,4-4 1 0,5-4-2 16,3-4 5-16,3-3-6 0,-1-1 5 0,-1-3-5 15,-3-1 4-15,-3 0-4 0,-1 1 7 0,-4-1-5 16,-6 1 4-16,-5 1-6 0,-9-1 4 0,-8 1-4 16,-9 3 5-16,-8 0-1 0,-6 18 3 0,-9-30-4 15,9 30 2-15,-36-29-7 0,8 17 0 16,-7 0-10-16,-6 3 6 0,-5 7-3 0,-7 5 5 15,-3 6 6-15,-3 4-2 0,-4 4 5 0,-4 4-3 16,-1 5 7-16,1 3-3 0,0 5 8 0,6-1-6 16,6 1 5-16,5-2-9 0,9 0 4 0,7-2-9 15,8-4 4-15,11-4-5 0,6-1 3 16,9-21-4-16,14 29-11 0,5-18 29 16,8-3-29-16,7-5 15 0,6-3 1 0,7-6-18 15,7-3 33-15,5-5-13 0,5-2 10 0,1-3-10 16,1-3-5-16,-2-1 5 0,-3-3-5 0,-5 2 5 15,-6-1-8-15,-6 1 3 0,-8-1-2 0,-8 5 4 16,-7-1-2-16,-10 3 7 0,-11 18-4 0,-7-31 0 16,-12 15-10-16,-6 1-5 0,-10 0-8 0,-7 5 4 15,-9 3 7-15,-4 4 8 0,-5 5 3 16,-7 4 1-16,-3 1 1 0,-1 5-3 0,-5 5 4 16,1 4-4-16,1 4 5 0,-3 4-5 0,2 1 6 15,-1 4-2-15,3 4 8 0,-1 0-4 16,7 3 10-16,6-2 8 0,8 0-26 0,7-5 22 15,10-4-28-15,12-6 6 0,10-6 2 0,14-18-4 16,1 23 1-16,-1-23-1 0,35 12 2 0,-5-13 0 16,9-4-1-16,6-6 1 0,8-6 1 15,4-4 3-15,4-6-4 0,5-3-11 0,-2-2 25 16,-1 0-26-16,-6 3 27 0,-7 0-9 0,-7 2-7 16,-13 4 6-16,-7 2-4 0,-23 21 7 0,13-30-4 15,-13 30 4-15,-20-25-7 0,-6 12-5 0,-9 2-6 16,-10 3 0-16,-9 5 1 0,-8 3 5 0,-6 2 4 15,-7 4 2-15,-7 3 1 16,0 2 0-16,-3 2 2 0,-2 3-4 0,0 1 6 16,-4 2-5-16,1 1 5 0,0 2 0 0,4-1 8 15,6-1-2-15,7 0 4 0,6-2-8 0,10 0-16 16,11-4 11-16,12-1-15 0,12-6 29 0,22-7-18 16,0 0 13-16,0 0-16 0,0 0-1 0,19 10 3 15,8-8 1-15,7-3 0 0,6-5-16 0,8-5 31 16,7-3-34-16,4-4 29 0,4-1-13 15,2-4-5-15,-1-2 10 0,-1-1-7 0,-4 1 4 16,-7-2-6-16,-8 3 4 0,-10 0-4 0,-10 3 5 16,-8 3 0-16,-12 1 2 0,-4 17-2 0,-26-32-2 15,-7 13-15-15,-12 5-2 0,-17 1-5 16,-8 8 9-16,-17 5 8 0,-4 6 10 0,-6 5 6 16,-6 6 0-16,-3 4 8 0,-4 5-2 0,2 4 11 15,2 1-5-15,9 5 6 0,2-3-11 16,9 4 6-16,3-3-13 0,7-2 6 0,4 0 8 15,11-3-30-15,12-5 30 0,8-1-29 0,12-9 13 16,11-5 1-16,18-9-6 0,0 0-1 0,0 0 0 16,20 6 0-16,6-9 3 0,9-4-2 0,6-6 3 15,8-8-5-15,11-4-11 0,5-5 28 0,5-5-26 16,-1 0 26-16,1-1-8 0,-4 3-9 16,-3 1 7-16,-7 2-7 0,-6 5 4 0,-10 2-6 15,-11 3 5-15,-10 7-1 0,-19 13 4 16,5-17-6-16,-5 17-6 0,-33-15-13 0,1 12-6 15,-17-1-4-15,-6 10 7 0,-11 3 9 0,-8 4 8 16,-4 4 8-16,-7 1 2 0,-5 3 9 0,-4-1 0 16,4 3 12-16,0-1-1 0,7 2 6 0,2-2-5 15,9 2 3-15,3-3-9 0,7-1-1 16,8-3-9-16,12-2-2 0,11-4-3 0,11-5 1 16,20-6-4-16,0 0 0 0,0 0-1 0,0 0 0 15,40-8 5-15,-5 0-4 0,10-5 3 0,5-6-2 16,7-2 4-16,5-5-5 0,3 0 5 0,-2-2-6 15,4 0 6-15,-2 0-8 0,-1 0 4 0,-5 1-7 16,-5-1 4-16,-6 2-4 0,-8 5 2 16,-9 1-6-16,-10 7 7 0,-21 13 0 15,9-22 6-15,-9 22-1 0,-31-16-2 0,-1 9-8 16,-8 5 1-16,-11 2 1 0,-6 6 2 0,-8 4 4 16,-5 4 0-16,-3 3 5 0,-4 5-4 0,2 2 5 15,-3 4-3-15,0 1 10 0,1-1-3 0,7-1 10 16,4-2-7-16,9-1 2 0,7-4-7 0,9-3 0 15,10-3-5-15,10-7 1 0,21-7-5 16,-20 6 0-16,20-6 0 0,0 0-1 0,23-1 3 16,-1-3 1-16,10-3 2 0,4-4-3 0,13-5 3 15,4-3-3-15,7-2 2 0,6-1-3 16,1-1 5-16,1-1-5 0,-3-1 5 0,-3 1-5 16,-7 2 4-16,-6 3-4 0,-9 3 4 0,-5 3-4 15,-9 3 3-15,-8 3-3 0,-18 7 5 0,0 0 0 16,0 0-1-16,0 0-4 0,-28-17-5 15,0 14-3-15,-4 3 0 0,-8 3 3 0,-6 3 2 16,-6 2 2-16,-7 3 1 0,-3 2 4 0,-1 3-3 16,-3 3 7-16,1 2 0 0,3 2 7 0,1 0-2 15,7-1 5-15,4-2-7 0,9-2 1 0,8-3-6 16,9-4 0-16,24-11-5 0,-23 10-1 0,23-10-2 16,0 0 1-16,22 2 2 0,1-4 1 15,7-6 3-15,8-1-4 0,8-7 4 16,6-3-3-16,7-3 3 0,5-2-5 0,3-3 6 15,1 0-6-15,-1 0 5 0,-2 0-5 0,-7 4 5 16,-4 2-6-16,-9 3 5 0,-7 1-5 0,-10 5 4 16,-8 1-2-16,-20 11 5 0,0 0 0 0,0 0 0 15,0 0-2-15,0 0-7 0,-41-7-2 0,6 14-2 16,-6 3 2-16,-8 5 3 0,-5 1 4 16,-6 4-2-16,-3-1 5 0,-2 1-6 0,0 1 6 15,3 0-5-15,2 1 7 0,5-2-1 16,6-2 6-16,4-2-2 0,7-3 1 0,9-3-3 0,7-2-1 15,22-8-4-15,-20 5-5 0,20-5 0 0,0 0 0 16,0 0 1-16,34 0 4 0,-8-2 0 16,7-4-1-16,9-3 2 0,5-1-4 0,6-5 4 15,5 0-4-15,3 0 1 0,1-2-4 16,0 2 4-16,-2 1-3 0,-3 3 4 0,-6 2-1 16,-7 3 1-16,-8 3 0 0,-5 0 0 0,-9 3 0 15,-22 0 0-15,20 2 2 0,-20-2 0 0,0 0 1 16,0 0 0-16,-24 10-2 0,2-3-2 0,-7 0 2 15,-6 4-2-15,-7 2 2 0,-6 3-2 0,-3-1 2 16,-4 2-3-16,-2 0 4 0,1 0-3 16,1 0 2-16,3 1-3 0,4-2 6 15,6 0-3-15,8-1 5 0,7-2-2 0,9-5-1 16,18-8-5-16,0 0-1 0,0 0 0 0,0 0 0 16,29 7 3-16,0-9-1 0,10-5 2 0,8-6-1 15,8-3 3-15,8-4-4 0,4-2 4 0,5-1-5 16,2 0 6-16,-2-1-5 0,-1 1 3 0,-7 2-2 15,-2 1 1-15,-5 4-3 0,-9 4 3 16,-8 3-3-16,-14 4 2 0,-8 4 0 0,-18 1 2 16,0 0 0-16,0 0 0 0,-19 13 0 0,-6-3-3 15,-15 5 2-15,-9 6-4 0,-8 4 6 0,-8 4-6 16,-2 3 7-16,-7-1-6 0,-4 1 6 16,2 0-6-16,-1 1 8 0,5-2-4 0,8 0 7 15,7-5-6-15,11 0-13 0,12-6 25 0,9-5-31 16,25-15 26-16,0 0-15 0,0 0-1 15,0 0 2-15,45 13 2 0,-3-21 1 0,11-5-15 16,13-6 29-16,8-6-27 0,10-2 23 0,5-2-13 16,-1-2-8-16,5 0 6 0,-4 4-5 0,1 1 8 15,-8 4-2-15,-4 4 4 0,-9 5-1 0,-14 3 2 16,-15 7-1-16,-14 4 0 0,-26-1 2 0,0 0 0 16,0 26 3-16,-23-7-5 0,-14 5 5 15,-15 5-7-15,-11 3 7 0,-10 5-7 0,-5 0 7 16,-5 1 11-16,1-1-25 0,2 0 26 0,9-5-27 15,6-4 9-15,12-7-2 0,11-5-19 0,11-11-35 16,31-5-171-16,0 0-336 0,0 0-15 0,0 0 226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8T20:33:49.898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19384 4161 631 0,'0'0'54'0,"0"0"-13"0,19-4 6 16,-19 4 18-16,0 0 7 0,10-20 8 0,-10 20-6 15,0 0-6-15,0 0-8 0,0 0-3 0,17-13-3 16,-17 13-4-16,0 0-7 0,0 0-11 16,0 0-9-16,0 0-11 0,0 0-4 0,0 0-5 15,0 0 0-15,0 0 7 0,0 0 3 0,5 17 1 16,-7 1 5-16,-1 3-11 0,-2 3 3 15,-4 1-8-15,0 3 3 0,-5 1-7 0,-3 2 10 16,-2 1-6-16,-2 2 13 0,-3 1-1 0,1 1 10 16,-5 0 14-16,1 2-28 0,-3-4 24 0,3 2-29 15,2-6 5-15,4 0 6 0,1-7-8 16,8-4 0-16,12-19-3 0,0 0-4 0,-6 19-3 16,6-19 1-16,0 0 0 0,28 11 0 0,-11-10 1 15,6 0 0-15,5-3 0 0,5-2-1 0,5-1 1 16,-2 1-3-16,5-1-1 0,-1-1-9 0,-1 3-13 15,-3-3-24-15,3 9-23 0,-13-13-39 0,17 17-73 16,-21-20-101-16,8 7-227 16,7 6 54-16,-17-18 396 0</inkml:trace>
  <inkml:trace contextRef="#ctx0" brushRef="#br0" timeOffset="250.0038">19893 4450 1581 0,'0'0'48'0,"0"0"-14"16,-17-3-9-16,17 3-4 0,0 0-3 0,0 0-5 15,0 0-6-15,-8 17-3 0,8-17-2 0,-14 28 0 16,4-8 14-16,1 4-29 0,-3 2 28 16,1 2-28-16,-3 1 11 0,2 0 4 0,1 1-9 15,-1-2-5-15,6 1-16 0,-3-8-7 0,7 6-24 16,2-27-14-16,0 38-25 0,0-38-15 15,11 24-33-15,-11-24-36 0,22 2-105 0,1 1-138 16,-10-26 131-16,20 15 294 0</inkml:trace>
  <inkml:trace contextRef="#ctx0" brushRef="#br0" timeOffset="390.7159">20060 4183 1434 0,'-25'-11'30'0,"6"5"-8"0,-2 0-1 16,21 6 0-16,-28-2 3 0,28 2-9 15,0 0-9-15,0 0-10 0,0 0-11 0,0 0-5 16,0 0-10-16,9 17-11 0,11-3-30 0,-20-14-54 16,47 18-82-16,-25-7-182 0,2-6-57 0,12 17 222 15</inkml:trace>
  <inkml:trace contextRef="#ctx0" brushRef="#br0" timeOffset="921.9145">20338 4507 1059 0,'0'0'154'0,"-24"2"-82"0,24-2-12 16,-20 2-13-16,20-2 5 0,-21 5 7 0,21-5-3 15,-25 11-4-15,25-11-14 0,-28 21-1 16,14-2-22-16,-5-4 17 0,4 6 2 0,-5-1-6 16,4 5 9-16,-2-5-14 0,6 1-2 0,2-3-10 15,10-18-2-15,-6 22-7 0,6-22-1 0,0 0-2 16,16 17 1-16,-16-17 0 0,25 4 1 0,-6-5 0 15,-1-4-1-15,4-2 2 0,3-4-1 0,3-3 1 16,0-3-3-16,2-1 2 0,-4-3-4 16,0 4 5-16,-6-1-4 0,-1 3 0 0,-19 15-5 15,24-25-3-15,-24 25-3 0,0 0 3 0,17-18 0 16,-17 18 4-16,0 0-3 0,0 0-4 16,0 0-2-16,-19 27-6 0,5-11 6 0,0 12 2 15,-5 4 10-15,-1 5-2 0,-3 7 10 0,-2 3-10 16,0 5 11-16,-1 2-12 0,1 2 12 0,2 1-13 15,2-4 13-15,1 0 8 0,5-2-21 16,1-6 25-16,3 0-22 0,3-9 6 0,4-4 7 16,1-2-7-16,0-8 5 0,2-2-4 0,1-20 5 15,0 26-2-15,0-26 2 0,0 0 1 0,0 0 4 16,0 0-1-16,0 0 0 0,0 0-1 0,0 0-5 16,0 0 0-16,-6-26-1 0,2 5 3 0,0-3-4 15,1-3 8-15,2 0-4 0,-2-5 5 16,3 0-8-16,0-3-12 0,3-2 19 15,0-3-21-15,5 2 23 0,3-4-6 0,2 1-6 16,5 3 4-16,4-1-8 0,2 1 6 0,6 2-7 16,1 0 4-16,2 1-15 0,2 2-9 0,-3-1-26 15,6 7-19-15,-9-9-24 0,11 15-48 0,-17-22-152 16,10 14-280-16,2 0 33 0,-5-9 358 0</inkml:trace>
  <inkml:trace contextRef="#ctx0" brushRef="#br0" timeOffset="1328.1824">20862 4047 1328 0,'-12'24'343'0,"12"-24"-302"16,0 0-16-16,-19 14 2 0,19-14 10 0,-11 24 0 15,4-3-1-15,-3 4-13 0,0 7 0 0,-5 2-7 16,2 3 4-16,-3-1-8 0,2 3 2 0,-2 4-9 15,0 0 3-15,-1 3-7 0,0 0-7 0,-1-1 18 16,0-1-16-16,2-2 17 0,1-4-7 0,3-5-5 16,3-5 2-16,3-5-2 0,3-5 2 15,3-18-4-15,1 25 1 0,-1-25-2 0,0 0-1 16,18 14 1-16,-18-14 2 0,26-6-1 16,-8-4 0-16,4-6 3 0,2-3-3 0,0-4 3 15,3-3-3-15,-1 1 3 0,-2 0-3 0,-2-1 3 16,-3 6-3-16,-2 1 4 0,-17 19-4 0,26-24 3 15,-26 24-3-15,0 0 2 0,0 0-1 0,0 0 0 16,0 0-1-16,0 0-1 0,0 0 2 16,0 0-1-16,17 20 2 0,-16-2-1 0,-1 4 1 15,0 1-4-15,0-2 2 0,0 2-10 0,1-3-3 16,4-2-14-16,-5-18-6 0,16 30-15 0,-16-30-16 16,31 22-29-16,-31-22-44 0,45 11-107 0,-45-11-215 15,40-16-69-15,-7 7 180 0</inkml:trace>
  <inkml:trace contextRef="#ctx0" brushRef="#br0" timeOffset="1515.6606">21283 4264 1637 0,'0'0'54'0,"-18"18"-42"0,18-18-2 0,-7 35 12 15,1-12 3-15,2 4 6 0,-3 2-11 16,1 3-4-16,2 1-13 0,3 2-12 0,-1 1 22 15,1 1-26-15,0-2 24 0,-1-1-27 0,3 1-27 16,-4-8-10-16,8 9-50 0,-5-36-92 0,5 51-140 16,-2-28-205-16,-3-23 35 0,4 37 464 15</inkml:trace>
  <inkml:trace contextRef="#ctx0" brushRef="#br0" timeOffset="1687.5607">21106 4550 1458 0,'0'0'313'0,"0"0"-259"0,-9-17 1 0,9 17-19 16,0 0 10-16,0 0-11 0,0 0-12 0,0 0-12 16,0 0-7-16,0 0-3 0,0 0-2 0,22-12 0 15,-3 9-5-15,7 2-11 0,3-4-1 0,8 5-44 16,-5-7-26-16,17 17-105 16,-22-25-243-16,20 14-140 0,2 1 5 0,0-11 505 15</inkml:trace>
  <inkml:trace contextRef="#ctx0" brushRef="#br0" timeOffset="3919.1361">19110 5682 685 0,'0'0'176'0,"-6"-20"73"16,6 20-195-16,6-24 0 0,-6 24 16 0,16-29 10 16,-16 29-4-16,18-24-16 0,-18 24-26 0,17-18-16 15,-17 18-13-15,0 0-3 0,0 0 3 0,17-17 10 16,-17 17 9-16,0 0 6 16,0 0-3-16,0 0-8 0,0 0-8 0,0 0-5 15,-10 19-1-15,10-19-4 0,-11 29 3 0,3-8-4 16,1 3 6-16,-2 3-3 0,1 2 7 0,0 1-6 15,0 1-12-15,2-3 26 0,1 0-29 0,1-5 29 16,5-4-14-16,-1-19-5 0,10 28 2 0,-10-28-2 16,18 15 1-16,-18-15 0 0,22 2 4 15,-22-2 0-15,28-7 0 0,-28 7 2 0,32-20-2 16,-32 20 4-16,30-32-3 0,-14 11 2 0,1 1 10 16,-2-3-27-16,-1 1 27 0,0 1-29 0,-3 1 12 15,-2 2 2-15,-9 18-3 0,14-29 3 0,-14 29-3 16,9-21 3-16,-9 21-3 0,0 0 2 15,0 0 0-15,0 0 0 0,0 0-1 0,0 0-1 16,0 0-2-16,0 0-1 0,0 0 1 16,0 0 0-16,4 18 4 0,-4-18-2 0,2 33 4 15,2-15-3-15,-1-1 3 0,3 0-4 0,-6-17-12 16,11 28 29-16,-11-28-30 0,13 23 32 0,-13-23-15 16,16 16-2-16,-16-16 2 0,17 8 0 0,-17-8 0 15,0 0 2-15,0 0 3 0,18 0 1 0,-18 0 1 16,0 0 0-16,0 0-1 0,0 0-1 0,7-22-2 15,-7 22-17-15,5-29 25 0,-4 10-25 16,2-1 24-16,-1-4-13 0,2 0-8 0,0-2-2 16,2-4-9-16,2 1 0 0,2-3-9 15,4 1-2-15,0-6-17 0,8 4-7 0,-6-6-23 16,13 12-29-16,-13-12-63 0,18 22-77 0,-15-2-239 16,1-7 17-16,10 18 341 0</inkml:trace>
  <inkml:trace contextRef="#ctx0" brushRef="#br0" timeOffset="4325.4057">19827 5308 1282 0,'-19'12'48'0,"19"-12"-17"16,0 0 10-16,7 22 15 0,-7-22 13 15,0 0-7-15,3 25-13 0,-3-25-7 0,3 30-19 16,-1-9-2-16,-5 2 2 0,2 4 6 0,-5 0 1 15,0 4 4-15,-3-2-12 0,0 2 3 0,-2-1-11 16,0 3 8-16,-2-3-6 0,4-1 4 0,-3-2-5 16,-1-3-12-16,2-5 18 0,2 0-23 0,9-19 17 15,-11 25-11-15,11-25-6 0,0 0 2 0,0 0-2 16,2 18 1-16,-2-18 2 0,0 0-4 16,22-1 4-16,-22 1-1 0,24-10 0 0,-24 10-1 15,32-19 2-15,-15 8-3 0,-17 11-8 0,33-25 23 16,-33 25-24-16,28-20 24 0,-28 20-14 15,23-16-3-15,-23 16 0 0,18-13-3 0,-18 13-2 16,0 0-2-16,17-11-2 0,-17 11-2 0,0 0 1 16,0 0 3-16,0 0 1 0,0 0 0 15,0 0 1-15,0 0-1 0,3 21-3 0,-3-21 3 16,2 23-13-16,-2-23-18 0,5 24 20 0,-5-24-47 16,9 28 7-16,-9-28-49 0,15 31-80 0,-15-31-74 15,0 0-260-15,21 22 62 0,-21-22 366 0</inkml:trace>
  <inkml:trace contextRef="#ctx0" brushRef="#br0" timeOffset="4528.5077">20198 5670 1331 0,'0'0'240'0,"0"0"-179"0,-18-13-16 16,18 13 6-16,0 0-2 0,0 0-9 0,0 0-13 15,0 0-14-15,0 0-9 0,0 0-5 0,0 0-1 16,-14 17-3-16,14-17 6 0,-2 37-4 0,1-14 3 15,-1 2 9-15,-1 2-24 0,1-1 24 16,-1 0-25-16,2-2 5 0,-1-4-10 0,4 2-19 16,-2-22-10-16,4 34-24 0,-4-34-27 0,12 21-56 15,-12-21-74-15,0 0-233 0,29-16-8 0,-22-7 256 16</inkml:trace>
  <inkml:trace contextRef="#ctx0" brushRef="#br0" timeOffset="4684.7626">20293 5217 1563 0,'-33'-2'97'0,"33"2"-67"0,-26 3-14 15,26-3-1-15,0 0-5 0,0 0-8 0,0 0-20 16,0 0-15-16,0 0-25 0,0 0-33 0,36 11-65 16,-36-11-55-16,45-19-196 0,-16 17-57 15,-8-15 170-15</inkml:trace>
  <inkml:trace contextRef="#ctx0" brushRef="#br0" timeOffset="4887.8931">20647 5125 1221 0,'-18'5'99'15,"18"-5"-68"-15,-20 24 0 0,14-6 2 0,6-18 29 16,-22 43-5-16,5-21 1 0,9 9 2 16,-8-1-16-16,6 8 0 0,-2 0-18 0,2 8 5 15,2 2-14-15,1 1 5 0,-2 0-12 0,2-1 3 16,0-2-13-16,-1 0 6 0,0-3 3 15,2 0-23-15,-2-6 18 0,1-1-30 0,3-3 4 0,-2-6-6 16,5 1-27-16,1-28-30 0,4 42-97 0,-4-42-90 16,0 0-268-16,0 0 33 15,0 0 361-15</inkml:trace>
  <inkml:trace contextRef="#ctx0" brushRef="#br0" timeOffset="5231.6766">20398 5572 1505 0,'0'0'187'0,"0"0"-101"0,-21 4-32 16,21-4-17-16,0 0-18 0,0 0-12 16,0 0-4-16,0 0 1 0,18 14 9 0,-18-14 3 15,31 8 0-15,-12-5-3 0,4-2-6 0,0-1-5 16,3 0-1-16,1-1-1 0,-3-1-3 0,2 1-3 16,-5 1-1-16,0 0 1 0,0 1-1 15,-2 2-1-15,-19-3-2 0,27 2-2 0,-27-2-1 16,17 3-1-16,-17-3 1 0,0 0 3 0,0 0 2 15,0 0 2-15,0 0 4 0,0 0 0 16,0 0 1-16,0 0 2 0,0 0-2 0,0 0 0 16,0 0 6-16,1 24 2 0,-1-24 5 0,-11 24-1 15,11-24 0-15,-14 34-4 0,6-12 2 0,0 1-4 16,-1 1-11-16,0-1 25 0,1 1-27 0,2-2 23 16,1 0-12-16,2-3-6 0,3-19 1 0,0 30-16 15,0-30-2-15,7 22-16 0,-7-22-19 16,0 0-31-16,0 0-59 0,40 11-127 0,-40-11-280 15,25-29 13-15,-2 15 337 0</inkml:trace>
  <inkml:trace contextRef="#ctx0" brushRef="#br0" timeOffset="5372.2837">20763 5316 1505 0,'-31'10'276'0,"31"-10"-253"0,-19 5-20 16,19-5-6-16,0 0-11 0,0 0-11 0,-9 19-13 15,9-19-22-15,6 17-21 0,11 1-58 0,-17-18-79 16,28 14-160-16,-6-1-117 0,-4-13 140 0,19 18 355 16</inkml:trace>
  <inkml:trace contextRef="#ctx0" brushRef="#br0" timeOffset="5684.7846">21082 5509 1236 0,'-26'19'247'0,"-3"-13"-174"0,7 10-5 15,-8-7-1-15,7 7-2 0,-6-5-17 0,4 6-5 16,-3-5 0-16,6 5-6 0,2-5-8 0,20-12-6 16,-20 24-14-16,20-24-4 0,0 0-5 15,-4 22-1-15,4-22 0 0,17 12 1 0,-17-12-2 16,34 5 5-16,-11-6-3 0,4-3 1 16,1-2 4-16,1-1-4 0,-1 2 3 0,-4 0-3 15,-3 3 0-15,-3 2 0 0,-18 0 0 0,23 3 1 16,-23-3 1-16,0 0 3 0,10 21 1 0,-10-21 0 15,-4 33-2-15,-3-14-12 0,-3 3 20 0,-4 1-20 16,-1-2 17-16,-1 2-9 0,2-3-1 16,0-3 0-16,14-17-3 0,-21 24-2 0,21-24-6 15,0 0-10-15,0 0-16 0,0 0-17 0,0 0-16 16,0 0-28-16,25 0-59 0,-15-34-146 0,19 7-283 16,4-2 40-16,-4-12 391 0</inkml:trace>
  <inkml:trace contextRef="#ctx0" brushRef="#br0" timeOffset="6044.1692">21455 5134 1676 0,'0'0'101'0,"0"0"-48"15,0 0-17-15,-21 2-4 0,21-2-22 0,-12 18 24 16,2 2-24-16,-2 0 25 0,1 7-10 0,0 2-9 16,1 2-1-16,1 3-11 0,0 2-4 0,-1 2 0 15,1 2 0-15,-2 2 0 0,0 2 0 16,-1 0 0-16,-1 0 0 0,-1-2 0 0,-1 1 0 15,-1-2 0-15,3-3 0 0,2-6 0 0,3-3 0 16,3-7 0-16,2-5 0 0,3-17 0 0,1 21 0 16,-1-21 0-16,0 0 0 0,0 0 0 15,25 3 0-15,-25-3 0 0,28-21 0 0,-9 3 0 16,2-4 0-16,2-2 0 0,-1 0 0 0,-4 0 0 16,0 2 0-16,-2 1 0 0,-4 5 0 15,-12 16 0-15,16-22 0 0,-16 22 0 0,0 0 0 16,0 0 0-16,0 0 0 0,0 0 0 0,0 0 0 15,-1 18 0-15,-3 0 0 0,-2 6 0 0,-2 2 0 16,0-1 0-16,2-1 0 0,4-1 0 0,1-1 0 16,3 0 0-16,2-4-17 0,4 1-27 0,-8-19-18 15,22 33-32-15,-22-33-57 0,41 23-169 16,-20-22-268-16,5-2 18 0,5 2 370 0</inkml:trace>
  <inkml:trace contextRef="#ctx0" brushRef="#br0" timeOffset="6216.0558">21695 5810 1756 0,'0'0'245'0,"0"0"-219"0,-13 18-12 0,13-18-8 16,0 0-6-16,0 0 0 0,0 0 0 0,0 0 0 16,22 11 0-16,-22-11 0 0,29 0 0 0,-8-1 0 15,-3-4 0-15,5 4-8 0,-3-8-70 0,9 13-73 16,-18-25-228-16,15 18-270 0,2-3 58 0,-4-10 401 15</inkml:trace>
  <inkml:trace contextRef="#ctx0" brushRef="#br0" timeOffset="7005.8402">22412 5746 676 0,'0'0'234'0,"-22"-24"-53"16,22 24-5-16,-25-11-37 0,25 11-26 15,-29-8-24-15,29 8-18 0,-36 3-9 16,19 3-12-16,-6-1-8 0,2 6-5 0,0-1-6 15,-2 6-18-15,-1 2 24 0,2 3-26 0,-1 1 20 16,5 3-11-16,-1 0-9 0,4 1 1 0,4-3-5 16,2-3-3-16,3-3-4 0,6-17 0 0,1 22 0 15,-1-22 0-15,0 0 0 0,28 16 0 0,-11-15 0 16,3-2 0-16,2-4 0 0,2-4 0 16,4-1 0-16,-1-5 0 0,-2-2 0 0,0-3 0 15,-2-1 0-15,-1 0 0 0,-3 0 0 0,-2 1 0 16,-1 2 0-16,-5 0 0 0,-11 18 0 0,16-25 0 15,-16 25 0-15,0 0 0 0,0 0 0 0,0 0-5 16,0 0-4-16,0 0-3 0,0 0-5 0,0 0-15 16,0 0 24-16,-11 32-17 0,2-4 25 0,-2 6-3 15,-1 6-4-15,-3 5 10 0,1 2-8 16,-1 5 9-16,2 2-6 0,-2 1 5 0,2 2-3 16,2-4 12-16,-1-1-7 0,2-1-2 0,3-5 19 15,-2-1-19-15,2-6 20 0,-2-1-6 0,0-8-10 16,1-4 3-16,0-5-4 0,2-4 1 0,6-17-7 15,-11 21 0-15,11-21 0 0,0 0 0 0,0 0 0 16,0 0 0-16,0 0 0 0,0 0 0 16,-15-31 0-16,10 12 0 0,1-5 0 0,1-2 0 15,-1-3 0-15,3-2 0 0,1-3 0 0,-1-3 0 16,2-1 0-16,2-2 0 0,0-1 0 16,3 0 0-16,5-1 0 0,0 0 0 0,4 4 0 15,2 3 0-15,0 3 0 0,1 4 0 0,-1 5 0 16,0 3 0-16,-1 3 0 0,-16 17 0 0,34-25 0 15,-17 14-1-15,5 3-41 0,-3-2-18 16,7 7-23-16,-7-9-40 0,18 19-81 0,-24-24-144 16,18 13-228-16,-1 1 64 0,-9-11 415 0</inkml:trace>
  <inkml:trace contextRef="#ctx0" brushRef="#br0" timeOffset="7382.4781">22770 5778 1118 0,'0'0'428'0,"-42"-12"-283"15,42 12-80-15,0 0-11 0,0 0-3 16,0 0-1-16,0 0-10 0,0 0-6 0,0 0-13 16,0 0-4-16,0 0-7 0,0 0-4 0,-20 8-12 15,20-8 20-15,-10 33-17 0,1-11 6 0,0 5-3 16,-1 1 0-16,-1-1 0 0,0 2 0 0,-2-1 0 16,3-1 0-16,-1-2 0 0,2-1 0 15,2-1 0-15,2-4 0 0,1-3 0 0,4-16 0 16,-5 22 0-16,5-22 0 0,0 0 0 0,0 0 0 15,0 0 0-15,0 0 0 0,0 0 0 0,19-9 0 16,-19 9 0-16,25-34 0 0,-9 10 0 0,1-3 0 16,0-1 0-16,-2 1 0 0,-3 1 0 0,-4-1 0 15,0 1 0-15,-2-1 0 0,-1 0 0 16,-3 2 0-16,-1 2 0 0,0 5 0 16,-1 18 0-16,0-25 0 0,0 25 0 0,0 0 0 15,0 0 0-15,0 0 0 0,0 0 0 0,0 0 0 16,0 0 0-16,0 0 0 0,0 0 0 0,26 4 0 15,-26-4 0-15,32 10-30 0,-13-8-17 0,5 5-26 16,-4-11-35-16,15 15-93 0,-35-11-238 0,50-14-125 16,-15 13 6-16,-6-12 532 0</inkml:trace>
  <inkml:trace contextRef="#ctx0" brushRef="#br0" timeOffset="7780.1561">23021 5819 1118 0,'-15'23'349'16,"-6"-23"-155"-16,21 0-129 0,-16 17-26 0,16-17-6 15,0 0-4-15,-2 19 0 0,2-19-3 0,0 0 5 16,25 14-1-16,-25-14 2 0,33 6-7 0,-10-5-4 16,-1-2-8-16,2 0-4 0,-1-2-5 0,0-1-4 15,-1 0 0-15,1-1 0 0,-1-2 0 0,-2 0 0 16,-1-4 0-16,-1 0 0 0,-1-1 0 15,-17 12 0-15,26-26-4 0,-26 26 1 0,13-23-12 16,-13 23 22-16,3-20-8 0,-3 20 8 16,-10-19-10-16,10 19-1 0,-18-15 1 0,18 15 0 15,-28-7 0-15,8 8 0 0,0 4 0 0,-2 2 3 16,-3 5-2-16,0 4-8 0,-1 2 25 0,-1 5-22 16,2 1 24-16,-1 4-8 0,2 1-3 0,3 0-3 15,2 1-3-15,3 0 0 0,4-3 0 16,3 0 0-16,7-6 0 0,4 0 0 0,6-4 0 15,-8-17 0-15,31 25 0 0,-8-20 0 0,10-4 0 16,3-5-9-16,6-5-17 0,2-5-18 0,6-1-25 16,-6-8-35-16,9 10-20 0,-13-17-55 0,21 17-85 15,-22-14-143-15,6-4-106 0,4 14 206 16</inkml:trace>
  <inkml:trace contextRef="#ctx0" brushRef="#br0" timeOffset="8236.4657">23579 5792 1356 0,'-38'-5'237'0,"38"5"-165"0,-34 17-16 0,34-17-3 16,-32 24-12-16,16-6-1 0,-1-1-10 0,2 4 0 16,1-1-7-16,4 3 3 0,0-1-7 0,2 1 4 15,3-3-6-15,2 0-1 0,3-3-8 0,4 0-8 16,-4-17 0-16,12 25 0 0,-12-25 0 16,21 17 0-16,-21-17 0 0,29 6 0 15,-12-8 0-15,2-4 0 0,1-5 0 0,-1-4 0 16,2-2 0-16,0-3 0 0,-2-1 0 0,1-2 0 15,-1-2 0-15,-2-1 0 0,0 1 0 0,-2 0 0 16,-1 2 0-16,0 0 0 0,-1 3 0 0,-2 2 0 16,-11 18 0-16,18-22 0 0,-18 22 0 0,0 0 0 15,0 0 0-15,0 0-3 0,0 0-4 16,0 0-7-16,4 35 23 0,-10-7-11 0,-5 6 6 16,-5 6-8-16,-1 5-6 0,-2 4 10 0,-4 6-5 15,-2 3 7-15,0 5-10 0,-2 3 11 0,1 2-11 16,0 1 2-16,0-6 15 0,2-3-15 15,1-7 17-15,3-8-6 0,4-6-6 0,4-6 9 16,1-7-4-16,3-4 3 0,2-5-4 16,6-17 4-16,0 0-5 0,0 0-2 0,0 0 0 15,0 0 0-15,0 0 0 0,-5-40 0 0,10 10 0 16,3-4 0-16,1-1 0 0,0-3 0 0,1 1 0 16,-1-2 0-16,-3-1 0 0,0-1 0 0,0-3 0 15,1 1 0-15,2-1 0 0,-1 0 0 0,3 1 0 16,-1 5-1-16,2 4-26 0,-3 4-19 0,2 11-24 15,-9-5-48-15,15 27-140 0,-17-3-352 16,8-22 16-16,-8 22 272 0</inkml:trace>
  <inkml:trace contextRef="#ctx0" brushRef="#br0" timeOffset="9173.9985">19038 6841 1026 0,'-5'-18'160'0,"5"18"-62"0,0 0-13 16,0 0-6-16,0 0-13 0,0 0-19 0,0 0-17 15,0 0-7-15,-23 22-3 0,23-22 5 0,-13 24-3 16,13-24-1-16,-12 33-3 16,8-13 2-16,0 2-9 0,2 2 6 0,1 2-7 15,2 2-11-15,-1-2 30 0,2 6-27 0,0-3 22 16,-2 1-11-16,2-2-10 0,2-2 5 0,-2 0-7 16,1-3 4-16,-1-3-5 0,-1-2 3 0,-1-18-2 15,5 27 1-15,-5-27-2 0,0 0 2 0,0 0 2 16,0 0 2-16,0 0 2 0,0 0 0 0,0 0 0 15,0 0-6-15,-1-31 1 0,-3 8-5 16,1-5 5-16,-1-1-5 0,3-3 6 0,-1 0-8 16,0-1-9-16,2-1 24 0,1-1-26 0,2-1 24 15,0 1-10-15,3-3-8 0,2 2 10 0,0 0-5 16,4 3 6-16,2 3-4 0,0 2 4 0,3 5-3 16,2 2 4-16,-2 6-6 0,3 3 3 15,-3 3-6-15,4 4 0 0,-2 2-5 0,3 3-2 16,-1 0-2-16,1 7-3 0,-1-1 4 15,-2 5 2-15,1 2 2 0,-3 3 2 0,-3 2 1 16,-2 3-4-16,-2 0 5 0,-4 2-4 0,-5 2 5 16,-3 1-6-16,-7 2 6 0,-3 2-5 0,-2 0 8 15,-5 2-4-15,-1-3-9 0,-3-1 30 0,-3 0-29 16,-2-3 30-16,1 0-11 0,1-3-7 0,0 0 7 16,0-4-5-16,6 0 6 0,0-3-2 15,3-4 2-15,17-11 0 0,-24 14 0 0,24-14-2 16,0 0 1-16,-18 10 0 0,18-10 0 15,0 0 0-15,0 0 0 0,0 0-2 0,0 0 1 16,-8 25-1-16,7-7 7 0,-4 5-1 0,2 5 6 16,-3 6-5-16,-2 5 4 0,-1 8-13 0,-2 5 8 15,-1 6-15-15,-2 3-2 0,1 0 17 0,-2-1-21 16,2-2 9-16,-2-7-22 0,8 1-46 16,-6-14-40-16,20 9-115 0,-21-20-227 0,18-6-85 15,7 0 136-15</inkml:trace>
  <inkml:trace contextRef="#ctx0" brushRef="#br0" timeOffset="10080.2592">19641 6863 1259 0,'0'0'283'0,"-37"-1"-190"0,37 1-80 0,0 0 2 15,0 0 10-15,0 0 4 0,0 0-1 0,0 0-12 16,-17 5-6-16,17-5-2 0,-9 17 6 16,9-17 5-16,-13 31 7 0,3-11-3 0,0 3 1 15,-2 2-4-15,2 2-13 0,-3 0 25 0,2 2-23 16,0 0 21-16,0 2-10 0,3-4-9 0,3 0 1 16,1-4-9-16,5-4 2 0,-1-19-5 15,11 29 1-15,-11-29-1 0,27 17-1 0,-9-13 2 16,3-4-2-16,5-4 0 0,2-5 0 0,1-5-1 15,2-4-3-15,-1-5-2 0,-3-5-9 16,1-1 2-16,-4-3-11 0,-1-1-6 0,-5 0 21 16,-2 2-23-16,-4 0 28 0,-4 2-9 0,-4-1-2 15,-5 5 5-15,-4 0-6 0,-5 2 3 0,-3 1-7 16,-2 5 5-16,-2 0 2 0,-1 5 8 0,0 2 4 16,0 4 9-16,0 4 1 0,18 2 5 0,-29 2 0 15,29-2-2-15,-20 9-1 0,20-9-4 16,0 0-2-16,-11 19-3 0,11-19 3 0,0 0 1 15,20 21 4-15,-20-21 4 0,32 11 1 16,-10-8 1-16,1 0 0 0,3-2-2 0,-1 0 1 16,2-1-1-16,2 0 0 0,-1-1 0 0,0 1-3 15,-1 0-4-15,-4 0-2 0,-6 0-3 0,-17 0-1 16,27 2 3-16,-27-2-2 0,0 0 1 0,0 0-1 16,0 0 1-16,0 0-1 0,0 0 4 15,0 0-3-15,0 0-1 0,0 0 1 0,0 0-2 16,0 0-1-16,0 0 1 0,0 0 0 0,-5 24-3 15,5-24 3-15,-17 22-2 0,17-22 2 0,-17 29 0 16,17-29 1-16,-17 34-1 0,9-16 2 0,0 0-1 16,3-1 5-16,5-17-4 0,-7 27-9 15,7-27 9-15,1 18-15 0,-1-18 26 0,0 0-13 16,19 15 13-16,-19-15-12 0,22-4-12 16,-22 4 13-16,32-12-10 0,-13 1 25 0,2-4-13 15,2 0 9-15,-2-3-11 0,-2-1-4 0,-1 2 5 16,-1 1-5-16,-1-1 3 0,-16 17-1 0,27-32 1 15,-27 32-2-15,19-26 0 0,-19 26-3 0,18-21 1 16,-18 21-5-16,0 0 1 0,0 0 0 0,0 0-1 16,0 0 3-16,0 0 2 0,18-12 1 15,-18 12-2-15,0 0 3 0,1 23-2 0,-1-23 4 16,-2 33-1-16,-2-14 1 0,1 1-2 0,0 2 4 16,-1 0-3-16,2 0 6 0,-1 0-3 15,2-3-10-15,1-1 24 0,0-18-24 0,5 28 22 16,-5-28-12-16,16 18-2 0,-16-18 3 0,19 10 0 15,-19-10 2-15,26-3 0 0,-26 3-2 0,31-14-2 16,-14 0-2-16,0 0-4 0,0-3 8 16,-1-5-4-16,-1 0 0 0,-1-3 0 0,-1 1 0 15,-4 1 0-15,1 0 0 0,-4 1 0 0,-2 0 0 16,-2 3 0-16,-2 1 0 0,-1 1 0 0,1 17-2 16,-2-30-21-16,2 30-10 0,-4-27-8 0,4 27-17 15,2-17-17-15,-2 17-36 0,0 0-80 0,2-18-133 16,-2 18-237-16,20 10 37 0,-20-10 421 15</inkml:trace>
  <inkml:trace contextRef="#ctx0" brushRef="#br0" timeOffset="10486.5168">20802 6832 1522 0,'-34'-6'122'15,"15"8"-57"-15,-6-3-3 0,5 6-8 0,-3-3-11 16,1 8-5-16,-3 1-8 0,2 3 0 0,-2 4-5 16,5 4-1-16,0 2-7 0,1 3-2 15,4 2-15-15,2-1 0 0,4-3 0 0,4-1 0 16,4-4 0-16,4-2 0 0,-3-18 0 0,15 24 0 16,-15-24 0-16,36 11 0 0,-12-12 0 15,5-7 0-15,3-7 0 0,4-6 0 0,1-5 0 16,3-8 0-16,1-3 0 0,-2-2 0 0,1-6 0 15,-2 2 0-15,-3 1 0 0,-2-1 0 0,-5 0 0 16,-5-2 0-16,-2 2 0 0,-4-1 0 0,-3 3 0 16,-1 3 0-16,-4 1 0 0,-1 8 0 0,-6 8 0 15,-2 21 0-15,0-21 0 0,0 21 0 0,0 0 0 16,0 0 0-16,-19 27 0 0,5-4 0 16,-2 8 0-16,-1 8 0 0,-2 3 0 15,-1 2 0-15,1 4 0 0,0 0 0 0,-1 1 0 16,4-3 0-16,2-3 0 0,3-3 0 0,6-1-27 15,2-5-12-15,8 0-15 0,0-10-43 0,11 7-10 16,-16-31-88-16,34 39-122 0,-11-26-233 0,-2-9 14 16,10 7 412-16</inkml:trace>
  <inkml:trace contextRef="#ctx0" brushRef="#br0" timeOffset="11132.097">21101 6939 1577 0,'0'0'79'16,"-17"26"-48"-16,17-26-6 0,-2 19-6 0,2-19 0 15,0 0 1-15,25 21 2 0,-25-21 3 0,31 2-1 16,-9-4-1-16,3-2-5 0,-1-2-1 0,3 0-5 16,-3-5 4-16,2 1-4 0,-3 0 0 0,-1-3-3 15,-2 1 0-15,-2 0-5 0,-18 12 1 0,28-28-2 16,-28 28 4-16,15-30-1 0,-15 30 4 0,7-30-5 15,-7 30 0-15,0-29-4 0,0 29 1 16,-5-29-2-16,5 29 4 0,-13-24-7 0,13 24 1 16,-17-12-5-16,17 12 1 0,-23-2 2 15,23 2 0-15,-30 14 4 0,13-1-3 0,-2 4 5 16,0 2-2-16,-1 4 4 0,2 0-2 0,2 3 4 16,3-2-4-16,3-1 4 0,4 0-3 0,3-3 2 15,5-2-4-15,-2-18 2 0,12 30-2 16,-12-30-11-16,26 19 12 0,-8-14-10 0,4-2 10 15,5-4-1-15,0-3 0 0,5 0 11 0,1-6-10 16,1 0 9-16,4-1-10 0,-4-1-2 0,2 0 2 16,-4 1-1-16,-4 2 1 0,-4-1-1 0,-6 3 1 15,-18 7-1-15,30-14 0 0,-30 14 0 0,0 0 1 16,18-6 1-16,-18 6-1 0,0 0-1 0,0 0 0 16,0 0 0-16,0 0 0 15,0 0 0-15,0 0-1 0,-21 23 1 0,21-23 1 16,-18 23-1-16,18-23 0 0,-18 29-1 0,18-29-4 15,-11 31-8-15,11-31 11 0,-8 24-8 0,8-24 22 16,-1 18-11-16,1-18 11 0,0 0-12 0,0 0-1 16,18 17 3-16,-18-17 1 0,20-7-1 0,-20 7-6 15,25-25 8-15,-8 6-4 0,0-3 0 0,2-3 0 16,1-2 0-16,-1-3 0 0,-1-1 0 16,0-1 0-16,-2 0 0 0,-1 1 0 0,-3 3 0 15,-5 2 0-15,-1 2 0 0,-1 3 0 0,-3 4 0 16,-2 17 0-16,2-20-8 0,-2 20-6 0,0 0-10 15,0 0-6-15,0 0-8 0,-17 7-11 0,17-7-5 16,-8 26-16-16,8-26-21 0,3 33-51 0,-3-33-79 0,3 28-120 16,6-11-180-16,-9-17 78 15,17 29 443-15</inkml:trace>
  <inkml:trace contextRef="#ctx0" brushRef="#br0" timeOffset="11632.7693">22065 6756 1031 0,'-11'19'398'0,"-6"-24"-272"0,17 5-41 16,-17 9-21-16,17-9-8 0,-21 12-9 0,21-12-5 15,-19 18-4-15,19-18-5 0,-16 22-5 0,16-22-2 16,-14 30-8-16,8-12 0 0,-1 0-6 0,4 0-3 16,-2-1-3-16,4 1 0 0,1-18-2 15,1 29-4-15,-1-29 0 0,10 24 0 0,-10-24 0 16,0 0 0-16,25 19 0 0,-25-19 0 15,23-4 0-15,-23 4 0 0,33-17 0 0,-16 3 0 16,3-3 0-16,-3-2 0 0,0 0 0 0,1-3 0 16,-2 2 0-16,1-3 0 0,-1 3 0 0,-1 2 0 15,-15 18 0-15,28-29 0 0,-28 29 0 0,23-20 0 16,-23 20 0-16,0 0 0 0,17-6 0 0,-17 6-1 16,0 0-3-16,-3 30 3 0,-2-7-2 0,-1 5 4 15,-6 6-6-15,-4 4 8 0,-4 7-18 16,-3 3-15-16,-2 8 20 0,-4 4-18 0,-2 3 28 15,1 4 10-15,-1-1-13 0,2-3 11 0,4-3-12 16,0-7 11-16,6-6-12 0,3-6 9 0,4-7-6 16,2-5-7-16,4-8 26 0,6-21-26 15,-6 26 24-15,6-26-10 0,0 0-1 0,0 0-3 16,0 0 4-16,5-18-5 0,-3 1-14 0,3-6 26 16,-2-2-24-16,0-2 23 0,-2 0-5 15,1 0-4-15,-2-4 4 0,0 1-3 0,0-2 6 16,1-2-8-16,1-3 7 0,3 0-8 0,1-1 4 15,3 0-8-15,1 1 1 0,2 4-9 0,1 6-1 16,0 4-12-16,2 6-13 0,-3-2-38 0,10 16-85 16,-21-21-281-16,20 14-187 0,-2 2 60 0,-19 8 508 15</inkml:trace>
  <inkml:trace contextRef="#ctx0" brushRef="#br0" timeOffset="12374.8316">23352 6874 680 0,'0'0'351'0,"-34"6"-24"0,12-17-229 0,22 11-26 0,-33-7-8 15,33 7-5-15,-32-5-4 0,32 5-6 0,-37 3-9 16,15 1-4-16,-3 4-2 0,4 4 4 0,-5 0 0 16,3 7-3-16,-3 2-11 0,1 4-4 0,1 2-6 15,2 2-11-15,1-1 7 0,4-3-10 16,5-2 0-16,6-4 0 0,6-19 0 16,0 29 0-16,0-29 0 0,17 18 0 0,-17-18 0 15,35 7 0-15,-9-10 0 0,2-2 0 0,7-4 0 16,1-7 0-16,4-2 0 0,2-5 0 0,-2-3 0 15,-1 2 0-15,-4-2 0 0,-5 1 0 0,-4 2 0 16,-5 2 0-16,-4 4 0 0,-17 17 0 0,23-26 0 16,-23 26 0-16,0 0 0 0,0 0 0 0,0 0 0 15,0 0 0-15,0 0 0 0,0 0 0 16,0 0 0-16,-12 20 0 0,1-1 0 0,-1 5 0 16,-1 4 0-16,0 1 0 0,3-1 0 0,3 0 0 15,3-3 0-15,3-2 0 0,5 0-3 16,2-6-34-16,6 1-14 0,-12-18-12 0,36 24-17 15,-16-26-33-15,21 12-84 0,-19-29-161 0,18 7-212 16,7-1 60-16,-11-17 446 0</inkml:trace>
  <inkml:trace contextRef="#ctx0" brushRef="#br0" timeOffset="12690.2388">23889 6885 1410 0,'-46'7'133'0,"29"3"-73"0,-6-5-11 0,23-5 1 16,-39 17-3-16,39-17-5 0,-34 19-8 16,34-19-1-16,-29 19-4 0,29-19-3 0,-18 15-4 15,18-15-7-15,0 0-5 0,0 0-2 0,-11 17-4 16,11-17 0-16,0 0 4 0,0 0 0 0,24 14 1 16,-24-14-1-16,28 5-4 0,-11-4-1 0,2 1-3 15,2-1-1-15,0 1-1 0,-2 2 0 0,-2 1-1 16,-17-5-7-16,27 14 10 0,-27-14-10 15,21 22 23-15,-21-22-13 0,11 25 12 0,-11-25-11 16,3 31-2-16,-3-31 2 0,-6 29 0 16,6-29 0-16,-13 29-2 0,13-29 3 0,-20 26-3 15,20-26 0-15,-24 21-4 0,24-21-2 0,-26 14-6 16,26-14-8-16,-21 9-8 0,21-9-13 0,0 0-26 16,-26-9-39-16,26 9-96 0,-5-19-137 0,5 19-235 15,16-29 57-15,-11-1 432 0</inkml:trace>
  <inkml:trace contextRef="#ctx0" brushRef="#br0" timeOffset="13080.7952">24295 6303 1415 0,'-6'-20'314'0,"6"20"-228"15,0 0-65-15,0 0-5 0,-21 26 7 0,12-9 8 16,-3 3 2-16,2 6-15 0,-2 2 19 0,1 6-27 15,2 1 18-15,1 5-13 0,-1 3-15 0,3 3 0 16,-3 3 0-16,-1 0 0 0,0 3 0 0,2-1 0 16,-2 0 0-16,1-4 0 0,0-3 0 0,3-3 0 15,1-7 0-15,4-4 0 0,3-6 0 16,2-5 0-16,-4-19 0 0,13 28 0 0,-13-28 0 16,17 12 0-16,-17-12 0 0,23 0 0 0,-23 0 0 15,33-12 0-15,-15-1 0 0,2-4 0 16,-2-2 0-16,0-2 0 0,-1 2 0 0,-1-1 0 15,-4 1 0-15,-12 19 0 0,18-30 0 0,-18 30 0 16,10-22 0-16,-10 22 0 0,0 0 0 0,0 0 0 16,0 0 0-16,0 0 0 0,0 0 0 15,0 22 0-15,-2 1 0 0,-4 6 0 0,0 0 0 16,-3 2 0-16,1-1 0 0,0 1 0 0,5-1 0 16,1-4 0-16,5 0 0 0,0-4 0 0,6 1-1 15,-2-6-54-15,8 4-29 0,-15-21-51 0,36 37-189 16,-36-37-292-16,38 13 24 0,-15-6 353 0</inkml:trace>
  <inkml:trace contextRef="#ctx0" brushRef="#br1" timeOffset="160729.67">852 10258 717 0,'0'0'72'0,"-1"-18"-25"16,1 18-27-16,-1-20-7 0,1 20-1 0,0 0 15 15,5-23 26-15,-5 23 21 0,0 0 10 16,0 0-5-16,0 0-24 0,0 0-18 0,0 0-14 0,0 0-23 16,-12 25 13-16,12-25-13 0,-13 31 13 15,8-9 8-15,-1 1-3 0,3 5 4 0,-1-2-11 16,2 3 2-16,0 1-11 0,2 2 6 0,2 2-8 16,-1 2 7-16,1 0-9 0,1 1 8 0,-1 0-9 15,1 1 9-15,0-2-10 0,1-1 8 0,-3-2 10 16,3-4-30-16,-1-5 31 0,1-4-31 0,-4-20 15 15,7 26 3-15,-7-26-3 0,0 0 1 16,0 0-2-16,0 0-1 0,0 0 4 16,0 0 1-16,0 0 4 0,10-23 19 0,-10-1-36 15,1-7 28-15,1-2-29 0,-2 0 9 0,2 0 9 16,0 2-8-16,1 1 11 0,0-1-5 0,-1 0 11 16,1-1-6-16,0-1 6 0,0 0-10 0,2 0 5 15,0 2-10-15,2 1 7 0,3 1-9 0,1 2 5 16,1 3-5-16,0 4 6 0,2 2-6 15,-14 18 3-15,25-26-2 0,-25 26 2 0,30-18-1 16,-30 18 2-16,30-9-2 0,-30 9-2 0,28 1 1 16,-28-1-1-16,27 11 2 0,-27-11-3 0,24 18 3 15,-24-18-2-15,22 24 3 0,-22-24-3 16,16 28 3-16,-16-28-3 0,11 32 4 0,-10-15-5 16,-1 2 3-16,-4 2-7 0,-2-1 5 0,-1 2-4 15,-3 0 5-15,-2-1-2 0,1 1 5 16,-1-2-3-16,-2-1 5 0,14-19-4 0,-23 30 3 15,23-30-3-15,-19 21 3 0,19-21 0 0,-20 12 2 16,20-12 1-16,-17 7 3 0,17-7 1 0,0 0 3 16,-17 2-3-16,17-2-2 0,0 0-2 0,0 0-2 0,0 0-2 15,0 0 0-15,0 0-2 0,2 19 5 16,-2-19 0-16,8 25 3 0,-8-25-2 0,15 28 0 16,-15-28-6-16,18 24 3 0,-18-24-5 15,22 22 4-15,-22-22-5 0,27 17-2 0,-27-17-10 16,31 12-9-16,-10-5-25 0,-21-7-24 0,41 7-59 15,-41-7-101-15,39-18-259 0,-12 23-22 0,-27-5 418 16</inkml:trace>
  <inkml:trace contextRef="#ctx0" brushRef="#br1" timeOffset="161136.3975">1449 10626 1312 0,'0'0'29'0,"0"0"-29"0,0 0-5 15,0 0 3-15,0 0 3 0,22-4 1 0,-22 4-1 16,20-4 0-16,-20 4-1 0,25-8 2 0,-25 8-1 16,32-12 3-16,-15 7 0 0,0-2 1 0,0 1-1 15,-17 6-1-15,28-13-3 0,-28 13 3 0,24-13-1 16,-24 13 2-16,22-17 0 0,-22 17 2 0,17-23-3 15,-17 23 2-15,12-23-2 0,-12 23 2 16,4-21 0-16,-4 21 5 0,-6-21-1 16,6 21 3-16,0 0 2 0,-24-23 6 0,24 23-1 15,-26-2 3-15,26 2-1 0,-33 8-3 0,16 3 3 16,-4 1-1-16,1 6 4 0,-3 1-2 0,3 6 6 16,0-4-7-16,3 4 3 0,0-4-10 0,4 1 0 15,5-1-10-15,3-3 1 0,4-1-6 0,1-17 0 16,8 30-4-16,-8-30 2 0,28 25-5 15,-7-15-5-15,7-1-16 0,1-8-14 0,14 5-47 16,-7-18-47-16,21 17-59 0,-15-22-117 0,5 2-181 16,15 12 84-16,-16-22 410 0</inkml:trace>
  <inkml:trace contextRef="#ctx0" brushRef="#br1" timeOffset="161511.4034">2164 10471 1262 0,'-35'-3'144'0,"17"12"-72"0,-6-6-14 16,5 8-7-16,-3-5-6 0,22-6-4 0,-36 23-9 15,19-8-2-15,-1-3-7 0,18-12-2 0,-31 27-7 16,31-27 1-16,-24 26-4 0,24-26 1 16,-12 28-7-16,12-28 0 0,-3 27-5 0,3-27 1 15,9 24-2-15,-9-24 1 0,18 19-2 0,-18-19 2 16,27 15-3-16,-10-9 1 0,1-4 0 15,2-1 0-15,2-3 1 0,-2-3-1 0,2-2 1 16,-1-2-1-16,-1-2 2 0,-1-2-2 0,-1-3 4 16,-1-1-4-16,-2 1 4 0,-2-1-3 0,-13 17 2 15,19-29-2-15,-19 29 2 0,13-25-1 16,-13 25 3-16,8-21-3 0,-8 21 4 0,0 0-1 16,1-17 1-16,-1 17 4 0,0 0-1 0,0 0-1 15,0 0-4-15,0 0-5 0,0 0-5 0,-11 25-4 16,11-25-5-16,-7 33 2 0,5-10-7 0,-2-2 0 15,4 5-14-15,-2-7-6 0,6 7-28 0,-4-26-19 16,16 38-46-16,-16-38-76 0,23 29-104 0,3-13-207 16,-26-16 181-16,46 12 341 15</inkml:trace>
  <inkml:trace contextRef="#ctx0" brushRef="#br1" timeOffset="161730.2495">2684 10474 1429 0,'-46'4'136'16,"20"8"-74"-16,-4-6-16 0,5 6-7 0,1-2-10 15,2 3-6-15,1 1-7 0,4 0 1 16,17-14-7-16,-25 28 2 0,25-28-9 0,-11 23-1 16,11-23-4-16,3 23-1 0,-3-23-2 0,19 20 1 15,-19-20-15-15,34 16 0 0,-9-11-9 0,2-9-17 16,10 4-28-16,-8-17-41 0,17 13-49 15,-16-24-97-15,6 2-269 0,12 8 27 0,-14-18 445 16</inkml:trace>
  <inkml:trace contextRef="#ctx0" brushRef="#br1" timeOffset="161917.6692">3041 10057 1245 0,'-22'-4'175'0,"22"4"-88"16,-15 20-27-16,15-20-15 0,-16 31-13 15,11-8-1-15,-2 1 13 0,2 5-33 0,-3 1 21 16,4 2-30-16,-3 3 0 0,3 2 5 0,0 2-9 16,0 1 7-16,1-1-9 0,-1 0-3 0,3-1-17 15,-2-6-9-15,6 3-30 0,-7-11-11 0,13 9-47 16,-9-33-45-16,6 43-93 0,-10-25-170 16,4-18-40-16,12 25 343 0</inkml:trace>
  <inkml:trace contextRef="#ctx0" brushRef="#br1" timeOffset="162120.7949">2888 10397 1503 0,'-50'1'159'0,"50"-1"-90"0,0 0-26 0,-17 10-16 16,17-10-16-16,0 0-9 0,0 0-4 0,0 0-2 15,23 5 2-15,-23-5 1 0,38 0 0 0,-11-5-4 16,6-1-13-16,-1-6-24 0,10 7-37 0,-9-12-43 15,14 16-31-15,-14-21-53 0,17 21-70 0,-10 3-184 16,-7-18 18-16,17 24 442 0</inkml:trace>
  <inkml:trace contextRef="#ctx0" brushRef="#br1" timeOffset="162574.016">3478 10463 719 0,'0'0'195'16,"0"0"-43"-16,-20-20 15 0,20 20-38 0,0 0-34 15,-19-7-19-15,19 7-20 0,-26-8-9 0,8 5-5 16,18 3-2-16,-35 3-5 0,17 3-4 0,-3 0-5 16,3 8-1-16,-5-1-4 0,3 6 1 0,-2 1-7 15,4 0 0-15,-1 2-7 0,3 0 1 0,4-3-6 16,2 1 3-16,10-20-5 15,-10 31 1-15,10-31-4 0,1 25 3 0,-1-25-3 16,14 19 1-16,-14-19-1 0,20 12-1 0,-20-12 0 16,31 3 2-16,-13-5-1 0,2-3-1 0,0-1-4 15,1-4-3-15,0-2 3 0,-2-2-5 0,2-3 9 16,-3-1-3-16,0-2 3 0,-2 1 1 0,-1-3 5 16,-1 2-5-16,0-2 5 0,-2 0-4 0,-1 2 3 15,-3 0-2-15,-8 20 3 0,15-31-3 16,-15 31 1-16,8-23-1 0,-8 23 0 0,0 0 0 15,0 0 2-15,0 0 0 0,0 0-4 0,0 0-3 16,0 0-2-16,0 0 0 0,-5 29-1 0,1-9 5 16,-4 6-7-16,1-2 5 0,1 4-4 15,0-4 4-15,1 0-8 0,1-2 0 0,4-2-11 16,0-3-5-16,5 3-12 0,-5-20-1 16,14 25-9-16,-14-25-4 0,21 15-17 0,-21-15-21 15,33 2-52-15,-33-2-71 0,38-22-127 0,-8 15-142 16,-15-20 287-16</inkml:trace>
  <inkml:trace contextRef="#ctx0" brushRef="#br1" timeOffset="162917.7442">3815 10411 1148 0,'0'0'229'0,"-28"8"-113"16,28-8-32-16,0 0-27 0,-20 18-15 16,20-18-10-16,-17 19-5 0,17-19-10 0,-14 29-2 15,14-29-7-15,-12 34 0 0,7-15-5 0,0 1 1 16,0-1-3-16,1 1 1 0,1-2-4 0,0-1 4 15,3-17-3-15,-1 25 3 0,1-25-4 0,0 0 1 16,10 17-1-16,-10-17 1 0,0 0 0 0,0 0 1 16,22-9 2-16,-22 9-1 0,21-25 4 15,-6 6-4-15,1-4 5 0,1-3-4 0,1 0 7 16,2-1-2-16,-2 0 6 0,0 2-4 0,-1 0 5 16,-1 3-8-16,-3 4 1 0,-13 18-5 0,25-27 0 15,-25 27-3-15,0 0 1 0,18-13-2 0,-18 13 0 16,0 0 0-16,0 0-1 0,2 19 2 15,-2-19-1-15,0 33-1 0,-1-9-8 16,-1 0 2-16,-1 4-11 0,0-3 2 0,3 2-11 16,0-6-3-16,4-1-14 0,-4-20-7 0,17 34-28 15,-17-34-20-15,30 27-58 0,-30-27-73 0,37 8-115 16,-7 3-150-16,-11-23 276 0,25 20 221 0</inkml:trace>
  <inkml:trace contextRef="#ctx0" brushRef="#br1" timeOffset="163245.9109">4541 9988 1514 0,'0'0'72'16,"0"0"-30"-16,-23 24-1 0,23-24-2 0,-23 29 3 15,7-10-5-15,4 4-2 0,-3 2-13 0,4 3-15 16,3 2 19-16,0 4-26 16,1 1 21-16,2 2-11 0,-1 3-10 0,1-1 4 15,0 2-8-15,0-1 5 0,1 1-13 0,-1-2 4 16,2-2-15-16,0-3 2 0,3-1-16 0,-3-8-8 15,8 5-33-15,-9-13-19 0,15 14-69 0,-11-31-84 16,8 25-120-16,-8-25-164 0,0 0 267 0,19 24 267 16</inkml:trace>
  <inkml:trace contextRef="#ctx0" brushRef="#br1" timeOffset="163683.4266">4327 10356 1475 0,'0'0'165'0,"0"0"-115"0,0 0-20 16,0 0-16-16,-16 17-9 0,16-17-3 0,0 0 1 16,0 0-3-16,22 11 0 0,-22-11 0 15,34 2 0-15,-10-4 3 0,5-3-2 0,4 0 1 16,1-2-1-16,3 1 1 0,-3-2-2 0,0 2 1 16,-3-1-1-16,0 2 1 0,-3 0-1 0,-3 2 1 15,-3 0 0-15,-5 1 0 0,-17 2 1 0,19 0-1 16,-19 0 8-16,0 0 8 0,0 0 8 0,0 0 4 15,0 0-1-15,0 0-10 0,-16 19-2 16,16-19-7-16,-25 16 0 0,25-16-3 16,-31 16 0-16,31-16-3 0,-31 19 1 0,31-19-4 15,-28 22 2-15,28-22-4 0,-20 22 4 0,20-22-4 16,-9 17 3-16,9-17-4 0,3 17 2 0,-3-17-2 16,11 16 2-16,-11-16-2 0,20 15 2 0,-20-15-1 15,31 10 2-15,-13-6 0 0,1-1 1 0,1 1 0 16,-1-1 1-16,0 1 0 0,-2-1 8 15,-17-3 1-15,26 11 3 0,-26-11-2 0,0 0-3 16,20 27-1-16,-20-27 1 0,0 22-3 0,0-22 0 16,-12 29-9-16,2-11 6 0,-4 0-8 0,-1 1 0 15,-4 2-3-15,-2-3-7 0,1 3-11 0,-1-6-9 16,6 5-35-16,-5-12-27 0,14 18-110 16,-19-23-298-16,25-3-98 0,-24 22 162 0</inkml:trace>
  <inkml:trace contextRef="#ctx0" brushRef="#br1" timeOffset="164283.3778">5320 10242 1856 0,'0'0'56'0,"0"0"-24"0,0 0-15 16,0 0-13-16,0 0-1 0,0 0-3 0,0 0-4 16,0 0-5-16,-18-19-14 0,18 19-15 0,0 0-23 15,0 0-26-15,-8-24-51 0,8 24-188 0,17 6-249 16,-17-6-2-16,0 0 448 0</inkml:trace>
  <inkml:trace contextRef="#ctx0" brushRef="#br1" timeOffset="164451.3009">5252 10589 1912 0,'0'0'38'15,"-22"3"-14"-15,22-3-16 0,0 0-3 0,0 0 0 16,0 0-3-16,0 0-5 16,0 0-12-16,0 0-22 0,0 0-29 0,0 0-56 15,-2-25-114-15,2 25-378 0,18-8 10 0,-18 8 308 16</inkml:trace>
  <inkml:trace contextRef="#ctx0" brushRef="#br1" timeOffset="180077.9892">6060 10193 1351 0,'0'0'58'15,"3"-21"-58"-15,-3 21 7 0,0 0-27 0,0 0 28 16,0 0 16-16,0 0 8 0,0 0 1 0,0 0-8 16,0 0 5-16,-20 17-38 0,10 4 30 0,-1 6-21 15,-4 5 17-15,1 4 16 0,-4-5-4 0,2 6 8 16,-1-7-16-16,2-1-2 0,3-4-11 16,2-3 2-16,3-5-9 0,7-17 3 0,-6 19-5 15,6-19-1-15,0 0-1 0,0 0-2 0,0 0-1 16,0 0-1-16,0 0 0 0,0 0 0 0,17 8 1 15,-17-8 2-15,0 0 3 0,0 0-1 0,16-24 4 16,-16 24-2-16,8-28 2 0,-4 10-3 0,0-4 3 16,-1-1-5-16,1-1 5 0,-2-2-5 0,1 1 5 15,-1-1-5-15,1 2 5 0,-2 1-4 0,1 3 5 16,-1 0-5-16,2 3-18 0,-3 17 30 0,6-24-32 16,-6 24 32-16,0 0-11 0,0 0-2 0,0 0 0 15,0 0-3-15,0 0 0 0,0 0 3 0,0 0 23 16,17 11-33-16,-17-11 35 0,11 24-32 15,-11-24 9-15,8 32 4 0,-3-15-5 0,0 0 5 16,-5-17-5-16,12 29 5 0,-12-29-4 0,16 20 1 16,-16-20 2-16,27 14 0 0,-10-11-1 0,2-2 2 15,1-3-3-15,0-3 0 0,4-5 2 0,-1 0-2 16,1-6 2-16,3-2-4 0,-2-4 5 0,3-5-6 16,-1 0-14-16,1-3 27 0,-2-2-26 0,-1 3 28 15,-3-1-4-15,0 1-8 0,-3 2 7 0,-2 5-7 16,-3 4 2-16,-14 18-4 0,19-21 3 0,-19 21-1 15,0 0 1-15,0 0 0 0,0 0-2 0,0 0 1 16,3 20 0-16,-3-2 2 0,0 7-3 0,-3 9 6 16,1 6-8-16,-3 4 1 0,-1 2 25 15,0 1-22-15,-2-2 23 0,1-2-16 0,2-2-14 16,2-3 7-16,4-2-12 0,0-6-7 0,6 2-27 16,-2-11-25-16,13 10-69 0,-18-31-85 0,34 37-105 15,-10-18-220-15,-24-19 90 0,48 26 458 0</inkml:trace>
  <inkml:trace contextRef="#ctx0" brushRef="#br1" timeOffset="180484.2202">7045 10369 1171 0,'0'0'74'0,"-15"-20"-15"0,15 20-3 16,-13-23-2-16,13 23 2 0,-18-22-1 0,18 22 1 15,-22-15-1-15,22 15-9 0,-22-8-3 0,22 8-3 16,-23-3-7-16,23 3-6 0,-26 8-9 0,26-8-4 16,-28 15-4-16,28-15 2 0,-29 27-5 0,16-10 3 15,-2 1-6-15,3 3 4 0,1-1-4 0,1 4 4 16,2-2-5-16,2 0 1 0,1-4-4 0,5-18 2 16,1 28-4-16,-1-28 3 0,7 18-4 0,-7-18 3 15,0 0-2-15,23 18 0 0,-23-18 0 0,26 4 0 16,-9-7 1-16,-17 3 2 0,33-12-2 15,-15 1 1-15,1-2 1 0,2-5-3 0,1-3 4 16,-1-2-4-16,-2 0 4 0,-1 0-2 0,-2 3 2 16,-4 2-3-16,-1 0 3 0,-11 18-4 0,16-27 3 15,-16 27-2-15,0 0-1 0,9-18-2 0,-9 18-1 16,0 0-2-16,0 0-2 0,0 0-8 0,0 0-6 16,0 0-8-16,-4 26-4 0,4-26 2 0,-2 38-5 15,-2-15 4-15,5 5-17 0,-3-6-11 0,9 8-31 16,-7-30-24-16,16 45-41 0,-16-45-21 0,25 31-32 15,-25-31-110-15,28 12-57 0,6 5 269 16</inkml:trace>
  <inkml:trace contextRef="#ctx0" brushRef="#br1" timeOffset="180999.8555">7506 10262 1150 0,'0'0'169'0,"-48"15"-74"0,25 1 0 16,-10-8-4-16,11 12-6 0,-8-7-20 0,8 8-9 16,-2-3-19-16,6 4-5 0,-1-1-14 0,6 2-1 15,2 1-9-15,5-2 2 0,2-2-7 0,4-20 0 16,5 24-2-16,-5-24-1 0,0 0-2 0,28 19 2 16,-11-15-2-16,1-4 2 15,4-4-1-15,4-3-2 0,-1-4 2 0,2-2-1 16,-3-4 4-16,2-1-4 0,-3-1 4 0,-4 1-5 15,0 3 3-15,-19 15-2 0,26-25-3 0,-26 25-6 16,0 0-1-16,21-19-3 0,-21 19 4 0,0 0 3 16,0 0 2-16,0 0 1 0,0 0-3 0,0 0-1 15,0 0-1-15,-3 22 2 0,3-22 1 0,-10 36 6 16,2-8-2-16,0 3 5 0,-1 6-6 16,0 4 8-16,-3 4-9 0,-1 3 10 0,1 10 6 15,-2 1-23-15,2 2 21 0,-4 2-17 0,-1-9 3 16,2 2 15-16,-3-3-8 0,1-4 12 15,0-5-3-15,2-8 7 0,3-8-8 0,1-6 4 16,11-22-7-16,-13 23 2 0,13-23 0 0,0 0-3 16,0 0-6-16,0 0-2 0,0 0-3 15,-5-22 1-15,7 1 6 0,1-10-5 0,3-9 6 16,0-5-8-16,4-1 9 0,-1 0-13 0,2 4 9 16,0-1-7-16,-1 1 7 0,-3-3 13 0,2-1-23 15,-1 2 22-15,1 0-22 0,2 8 5 0,-2 5 4 16,1 3-14-16,0 10 0 0,-10 18-23 0,17-21-16 15,-17 21-20-15,17-7-25 0,-17 7-68 0,27-4-190 16,-10 9-190-16,-17-5 33 16,36 11 513-16</inkml:trace>
  <inkml:trace contextRef="#ctx0" brushRef="#br1" timeOffset="181421.7538">7954 10309 1472 0,'0'0'144'0,"0"0"-86"0,0 0-5 15,-20 0 0-15,20 0-7 0,0 0-12 0,0 0-10 16,0 0-12-16,0 0-6 0,-9 19-6 16,9-19 1-16,-7 29-2 0,2-6 6 0,-1 4-5 15,0 6 6-15,-3 4-6 0,0-1 10 16,0-1-6-16,1-2 7 0,0-4-4 0,2-3 5 15,1-5-6-15,5-21 3 0,-4 27-5 0,4-27 0 16,0 0-2-16,0 0 0 0,0 0-2 0,0 0-2 16,0 0 2-16,0 0 1 0,24-35 7 0,-11 10-3 15,2-7 6-15,2-5-7 0,0-1 6 0,2-2-6 16,-2 2 7-16,2 3-8 0,-5 4 2 0,1 4-3 16,-3 4-1-16,-1 5-1 0,-11 18 0 15,13-22 0-15,-13 22 0 0,0 0 0 0,0 0 0 16,0 0 0-16,0 0 0 0,0 0 0 15,5 26 0-15,-4-7 0 0,-1 6 0 0,2 3 0 16,-2 1-4-16,-2 0 1 0,2 0-9 0,2-2 0 16,1-2-11-16,1-3-2 0,4 0-15 0,-8-22-9 15,20 34-28-15,-20-34-36 0,30 29-98 0,-30-29-165 16,17 3-188-16,4 7 29 0,-21-10 533 16</inkml:trace>
  <inkml:trace contextRef="#ctx0" brushRef="#br1" timeOffset="181828.0147">8362 10322 1412 0,'-18'13'73'0,"18"-13"-26"0,-15 31 2 0,15-31-15 15,-4 27-8-15,4-27-9 0,9 27 1 0,-9-27-6 16,22 18-1-16,-22-18-3 0,34 9 2 0,-14-11 2 15,5 1 5-15,0-6 3 0,6 0-2 0,-2-3-3 16,1-1-7-16,-1 0-3 0,-1-1-8 16,-2 0 4-16,-3 0-5 0,-3-1 4 0,-20 13 0 15,24-23 1-15,-24 23 1 0,5-17 4 16,-5 17 0-16,0 0 3 0,-15-25-4 0,15 25 0 16,-22-16-3-16,22 16 0 0,-30-14 0 0,13 8 4 15,0 5 2-15,-1 0 5 0,-1 4 2 0,-1 3 1 16,0 4 2-16,0 1-6 0,-1 5 3 0,0 4-5 15,3 3 3-15,0 3-4 0,1 1 2 16,2 1-7-16,3 3 3 0,2-1-7 0,5-1 3 16,3-4-6-16,2-3 4 0,5-3-7 0,2-2 0 15,-7-17-8-15,24 26-4 0,-4-17-8 0,2-5-5 16,7 0-15-16,-1-10-19 0,10 7-38 0,-10-17-47 16,20 16-81-16,-20-22-54 0,20 4-158 0,1 11-34 15,-16-20 375-15</inkml:trace>
  <inkml:trace contextRef="#ctx0" brushRef="#br1" timeOffset="182140.5086">9095 10247 1289 0,'-30'7'124'0,"2"-4"-40"0,8 11 0 16,-9-7-18-16,7 10-6 0,-9-3-11 15,5 5-2-15,-1-2-9 0,5 1-1 0,1-3-12 16,21-15-2-16,-28 29-10 0,28-29-4 0,-14 21-7 15,14-21-1-15,0 0-2 0,5 23 0 0,-5-23-1 16,0 0 1-16,24 17-1 0,-24-17 1 0,30 4-1 16,-13-5 2-16,2-2-1 0,-1 0 1 15,1-1 1-15,0 2-1 0,-19 2 1 0,29-3 0 16,-29 3-2-16,23 5 3 0,-23-5-2 16,0 0 2-16,19 19 0 0,-19-19 0 0,4 22-1 15,-4-22 0-15,0 33-3 0,-2-15 3 0,-3 1-3 16,-1 1 6-16,-1-2-6 0,-1-1 3 0,1 0-5 15,7-17-1-15,-12 27-8 0,12-27-4 0,-10 22-14 16,10-22-13-16,0 0-34 0,0 0-49 0,0 24-103 16,0-24-142-16,-2-19-176 0,2 19 66 15,17-28 482-15</inkml:trace>
  <inkml:trace contextRef="#ctx0" brushRef="#br1" timeOffset="182343.658">9371 10318 1509 0,'4'-21'277'16,"-4"21"-206"-16,0 0-33 0,0 0-9 16,0 0-17-16,-21 14-6 0,21-14-5 0,-19 28 4 15,9-9-4-15,1 3 3 0,1 3-6 0,1 6 3 16,-1 1-4-16,2 2 4 0,0 0-16 0,0-3 4 16,2 0-11-16,0-5-5 0,2 3-14 0,-2-9-36 15,8 6-16-15,-4-26-24 0,14 32-119 0,-14-32-325 16,0 0 28-16,25 14 317 0</inkml:trace>
  <inkml:trace contextRef="#ctx0" brushRef="#br1" timeOffset="182499.8938">9391 10128 1748 0,'-30'2'62'0,"9"1"-49"0,2 1-14 16,2-2-21-16,17-2-51 0,-29 3-61 0,29-3-167 15,3 20-309-15,-3-20 74 0,0 0 391 0</inkml:trace>
  <inkml:trace contextRef="#ctx0" brushRef="#br1" timeOffset="183047.287">9616 10359 1251 0,'-17'0'113'0,"17"0"-26"15,-22 16-13-15,22-16-9 0,-21 20-15 0,21-20-5 16,-23 24-7-16,14-7 0 0,9-17-7 0,-20 31-1 16,20-31-6-16,-12 33 2 0,12-33-7 0,-5 30 0 15,5-30-7-15,3 27-1 0,-3-27-4 0,14 23 1 16,-14-23-5-16,23 17 0 0,-23-17-2 0,33 9 2 15,-14-6-2-15,2-2 1 0,1-2-1 16,0-2 0-16,-1-2 0 0,1-2-1 16,0-4 3-16,0-2-4 0,0-4 4 0,-1-1-4 15,-1-4 4-15,-3-1-4 0,0-1 3 0,-3-2-2 16,-2 2 3-16,0 0-5 0,-2 0 4 0,1 1-4 16,-4 1 4-16,0 2-2 0,-2 3 3 0,-5 17-3 15,8-26 1-15,-8 26-1 0,0 0 2 0,0 0-1 16,0 0 1-16,0 0-2 0,0 0-1 15,0 0-1-15,-5 24 0 0,1-1 3 0,-1 8-5 16,-1 1 7-16,0 2-8 0,1-1 1 0,0 0-11 16,4-6-2-16,4 2-13 0,0-4-2 15,7-2-19-15,-10-23-12 0,23 36-35 0,-23-36-34 16,35 23-88-16,-35-23-123 0,29-11-179 0,2 12 76 16,-15-24 446-16</inkml:trace>
  <inkml:trace contextRef="#ctx0" brushRef="#br1" timeOffset="183564.1754">10249 10339 1446 0,'-17'-10'113'16,"17"10"-37"-16,0 0-15 0,-20 0-7 0,20 0-15 15,-17 7-7-15,17-7-2 0,-19 15-3 0,19-15-8 16,-13 23-1-16,13-23-4 0,-12 33 1 0,7-15-3 16,-1 4 1-16,2-1-6 0,0 3 4 15,1-1-3-15,-1 0 3 0,-1-1-3 16,2-2 0-16,3-20-5 0,-4 30 1 0,4-30-3 15,0 0 0-15,2 17-1 0,-2-17-1 0,0 0-1 16,0 0 1-16,0 0 0 0,0 0 2 0,25-24 1 16,-13 7-3-16,0-6 4 0,1-4-5 0,1-1 4 15,-2 0-5-15,-1 2 4 0,-1 2-3 32,-3 2 4-32,-1 1-2 0,-2 4 2 0,-2 0-3 15,-2 17 3-15,4-24-2 0,-4 24 1 0,0 0 1 16,0 0-1-16,0 0 1 0,0 0-1 0,0 0 0 15,0 0-2-15,0 0 0 0,0 0-1 0,0 0 1 16,1 30 0-16,0-10 3 0,2 0-3 0,-2 1 3 16,3-3-3-16,-1-1 2 0,-3-17-2 0,16 27 2 15,-16-27-1-15,22 18 1 0,-22-18 1 16,29 6 2-16,-12-9-1 0,1-1-3 0,3-6 0 16,1-1 0-16,-1-4 0 0,0 0 0 15,0-1 0-15,-3 2 0 0,-1 0 0 0,-17 14 0 16,26-20 0-16,-26 20 0 0,0 0 0 0,19-20 0 15,-19 20 0-15,0 0 0 0,0 0 0 0,0 0 0 16,0 0 0-16,0 0 0 0,0 0 0 0,4 23 0 16,-6-6 0-16,-1 6 0 0,-2 3 0 15,2 1 0-15,-2 1 0 0,1 0 0 0,1 0 0 16,1-4 0-16,1 0 0 0,0-4 0 0,3 1-17 16,-2-21-32-16,4 37-44 0,-4-37-62 0,16 30-239 15,-16-30-252-15,0 0 64 0,25 23 472 0</inkml:trace>
  <inkml:trace contextRef="#ctx0" brushRef="#br1" timeOffset="184782.0312">11785 10709 921 0,'0'0'81'0,"0"0"-25"15,-24 1-2-15,24-1 8 0,-21 0 6 0,21 0 5 16,-27 0-7-16,27 0-2 0,-34-1-6 0,34 1-7 15,-39-5-4-15,19 2-7 0,-7-6-5 0,3-1-7 16,-4-3-3-16,1-3-6 0,-3-3-3 0,0-3-8 16,-1-6 2-16,0-2-10 0,2-5 5 0,0-4-9 15,1-3 8-15,4-3-10 0,1-2 11 16,1 1-10-16,3-1 9 0,2 2 7 16,2 3-25-16,0 2 25 0,2 4-24 0,-1 2 9 15,3 6 9-15,3 3-7 0,2 4 5 0,1 3-3 16,5 18 3-16,-3-30-2 0,3 30 2 0,4-24-2 15,-4 24 0-15,13-26 0 0,-13 26 2 0,32-25-2 16,-10 13 3-16,2 2-4 0,3-1 2 0,1 5-2 16,-4 1 0-16,-1 4 0 0,-2 5-3 15,-4 3 2-15,-17-7-2 0,26 30 3 0,-19-7-3 16,-3 7 3-16,-9 10-11 0,-9 7 7 0,-5 10-11 16,-10 1-1-16,-6 5 32 0,-3 5-10 0,-8-2 27 15,4 8 2-15,-4-5-14 0,6-1 12 0,1-5-11 16,6-9 11-16,6-9-13 0,9-6 3 15,6-14-13-15,8-6-2 0,4-19-7 0,14 17-17 16,8-15 16-16,9-9-1 0,17-9 2 16,10-12 14-16,15-11-22 0,10-11-23 0,10-2-25 15,-4-12-67-15,17 20-154 0,-23-16-350 0,1 4 18 16,-5 7 327-16</inkml:trace>
  <inkml:trace contextRef="#ctx0" brushRef="#br1" timeOffset="219454.9983">12435 10151 748 0,'0'0'107'0,"0"0"-51"0,0 0-41 0,2-18 14 16,-2 18-13-16,0 0 19 0,6-20 3 0,-6 20 1 15,0 0-6-15,0 0-4 0,4-20-8 0,-4 20-6 16,0 0 1-16,0 0 4 0,-6-19 6 0,6 19 10 16,0 0 10-16,0 0 6 0,-17-21 6 0,17 21-6 15,-20-8-4-15,20 8-9 0,-27-4-4 0,27 4-4 16,-32 2-4-16,11 2-1 0,-2 1-2 0,0 5-2 15,-3 1-5-15,1 5 1 0,-1 2-5 0,-1 2 1 16,1 3-5-16,0 3-11 0,-2 1 24 0,5 5-28 16,0 2 25-16,3 2-10 0,2 2-10 0,2-1 8 15,5 1-8-15,3-3 6 0,4 0-7 16,3-5 7-16,5-2-6 0,3-4 4 0,4-5-4 16,5-1 4-16,6-3-4 0,3-4 4 0,9-4-3 15,4-3 2-15,5-8 1 0,1-4 0 0,4-6 1 16,2-4-4-16,0-5 6 0,2-1-4 0,-3-6 5 15,-2-2-6-15,-8 0 3 0,-5-3-6 0,-6 2 6 16,-7 0-7-16,-7 1 8 0,-5-1-8 0,-7 0 8 16,-5-1 3-16,-6 3-29 0,-7 1 21 0,-3 2-27 15,-7 3 14-15,-3 3 4 0,-6 2-2 0,-2 7 4 16,-4 2-6-16,2 5 3 0,1 5-1 0,3 5-3 16,3 2 0-16,6 7-12 0,1 0-6 0,8 9-24 15,-1-6-16-15,16 13-37 0,2-29-76 16,4 46-36-16,4-21-281 0,-8-25 35 0,50 45 371 15</inkml:trace>
  <inkml:trace contextRef="#ctx0" brushRef="#br1" timeOffset="219736.2601">13138 10243 1381 0,'0'0'146'0,"-25"-2"-120"0,25 2-12 0,-31 5 13 15,31-5 9-15,-38 17 4 0,20-2 1 0,-8 4-13 16,2 6-2-16,-5 3-15 0,-1 6 2 0,-1 3-12 16,0 3 8-16,1 2-9 0,1 0 7 0,1-3-11 15,1-1 7-15,3-4-11 0,2-6-2 0,10-2-20 16,0-9-14-16,12 2-31 0,0-19-10 0,3 17-17 15,-3-17-34-15,18 0 10 0,-18 0-5 0,32-18-3 16,-16-2-14-16,3-3-71 0,6 0-64 16,-11-12 33-16,13 14 227 0</inkml:trace>
  <inkml:trace contextRef="#ctx0" brushRef="#br1" timeOffset="219892.5086">12865 10448 554 0,'-10'-22'201'16,"10"22"-24"-16,-23-29-5 0,23 29-19 16,-29-13-17-16,29 13-22 0,-25 1-23 0,25-1-15 15,-22 11-18-15,22-11-16 0,-17 23-16 0,17-23-6 16,-8 31-11-16,8-11 0 0,6-2-6 0,3 0 1 15,6-1-4-15,4-3 1 0,4 0-2 0,5-4 1 16,5-1-3-16,2-5-15 0,9 0-30 0,-4-6-18 16,12 6-36-16,-10-17-53 0,19 21-82 0,-19-22-124 15,6 6-132-15,9 13 132 0,-20-20 361 0</inkml:trace>
  <inkml:trace contextRef="#ctx0" brushRef="#br1" timeOffset="220395.9064">13445 10323 1530 0,'0'0'119'16,"-17"-3"-63"-16,17 3-14 0,-20 3-2 0,20-3-6 16,-18 13-13-16,18-13-3 0,-19 27-6 0,9-6 6 15,1 0-5-15,0 7 7 0,1-1-7 0,0 1 2 16,3-3-4-16,3-1 2 0,3-3-7 0,2-4 4 16,-3-17-9-16,14 23 1 0,-14-23-2 0,28 15 1 15,-10-11-1-15,2-3 1 16,2-2 0-16,3-6 0 0,2-4 2 0,2-4-3 15,0-4 3-15,-1-4-4 0,0-2 4 0,-2-2-4 16,-4-2 4-16,-2 1-3 0,-3 3 3 0,1 1-3 16,-6 2 3-16,-3 3-3 0,-9 19 3 0,11-28-4 15,-11 28 3-15,0 0 0 0,0 0-1 0,0 0 0 16,0 0-4-16,0 0 0 0,0 0-2 0,-12 37 3 16,2-2-2-16,0 9 7 0,-4 7-8 15,-3 4 9-15,1 6-10 0,-1 3 10 0,0 7 2 16,-1 3-14-16,0-4 16 0,0-1-15 0,2-9 4 15,0 1 11-15,3-4-10 0,0-5 9 0,4-6-8 16,0-8 5-16,3-5-5 0,2-8 7 16,2-6-5-16,2-19 2 0,-4 17-2 0,4-17 0 15,0 0-1-15,0 0 1 0,0 0 1 16,0 0-2-16,0-27 4 0,-1 3-3 0,0-8 3 16,0-5-4-16,2-7 5 0,-1 0-9 0,0-5 9 15,-1 1-10-15,1-2 8 0,-2 1-7 0,2-3-3 16,3 2 16-16,-1 4-17 0,4 5 19 0,2 7-9 15,-1 3-4-15,4 3 4 0,0 2-7 0,2 6-4 16,1 1-9-16,3 6-11 0,-17 13-11 0,39-21-8 16,-19 10-17-16,11 11-26 0,-7-12-44 15,19 21-93-15,-20-17-197 0,9 7-100 0,9 9 97 16,-15-16 428-16</inkml:trace>
  <inkml:trace contextRef="#ctx0" brushRef="#br1" timeOffset="220950.0942">14303 10375 1551 0,'-26'-18'80'0,"7"6"-25"0,19 12 2 0,-34-16-4 15,17 11-12-15,-4-1-9 0,0 4-5 0,-2 1 0 16,0 2-3-16,-1 3-4 0,-1 2 0 0,2 1-3 16,0 5 1-16,-1 2-6 0,3 3 1 0,-1 3-13 15,3 3 0-15,1 1 0 0,3 4 0 0,3-2 0 16,4 0 0-16,4-3 0 15,4-4 0-15,0-19 0 0,12 30 0 0,-12-30 0 0,25 21 0 16,-8-14 0-16,3-2 0 0,0-3 0 0,2-2 0 16,3-2 0-16,-5-4 0 0,2-1 0 0,-2-4 0 15,-1-1 0-15,-1-4 0 0,-2-1 0 0,0-1 0 16,-3-4 0-16,1 0 0 0,-3-1 0 0,0 0 0 16,-3 0 0-16,-1 2 0 0,0 2 0 15,-3 3 0-15,-4 16 0 0,8-22 0 0,-8 22 0 16,0 0 0-16,0 0 0 0,0 0 0 15,0 0 0-15,0 0 0 0,-3 18 0 0,0 4 0 16,-2 7 0-16,-3 8 0 0,-1 6 0 0,-1 3 0 16,-2 3 0-16,1 3 0 0,-1 4 0 0,0 2 0 15,-1 1 0-15,2 1 0 0,1 0 0 0,0-5 0 16,2-5 0-16,0 0 0 0,-1-7 0 16,2-4 0-16,0-7 0 0,2-6 0 0,0-8 0 15,5-18 0-15,-7 21 0 0,7-21 0 0,0 0 0 16,0 0 0-16,-18 4 0 0,18-4 0 0,-17-12 0 15,17 12 0-15,-26-26 0 0,13 8 0 0,-2-7 0 16,0-4 0-16,5-3 0 0,-3-3 0 0,4-2 0 16,3 2 0-16,-1 0 0 0,5 0 0 15,3 0 0-15,4 0 0 0,5 1 0 16,3 1 0-16,4 3 0 0,3 0 0 0,6 5-7 16,-1-2-40-16,6 5-15 0,-3-6-37 0,16 15-70 15,-20-20-115-15,26 15-299 0,-11 5 20 0,-6-6 331 16</inkml:trace>
  <inkml:trace contextRef="#ctx0" brushRef="#br1" timeOffset="221581.4849">14402 10567 1507 0,'-31'-9'204'0,"31"9"-159"0,0 0-24 16,0 0 2-16,0 0 7 0,17-5 11 0,-17 5 6 15,28-11-7-15,-8 3-9 0,7-2-10 0,2-5-5 16,2 3-5-16,0-2-2 0,1 1-8 16,-2 0-1-16,-3 1 0 0,-1 0 0 0,-3 0 0 15,-3 1 0-15,-1 0 0 0,-19 11 0 16,26-19 0-16,-26 19 0 0,0 0 0 0,17-25 0 0,-17 25 0 16,2-20 0-16,-2 20 0 0,-6-21 0 15,6 21 0-15,-16-21 0 0,16 21 0 0,-25-12 0 16,25 12 0-16,-31-4-1 0,14 8-3 15,-4 2 1-15,0 5 2 0,1 3-1 0,-3 3 3 16,0 5-3-16,-1 3 4 0,3 3-3 0,0 4 7 16,4-1-4-16,1 2 1 0,4-3-3 0,6-2 0 15,3-4 0-15,3-3 0 0,6-5 0 0,-6-16 0 16,20 28 0-16,-20-28 0 0,34 17 0 0,-8-14 0 16,3-6 0-16,4-3 0 0,3-6-1 0,1-4-11 15,1-1-5-15,-1-3-11 0,-1 1-5 16,-2-4-8-16,0 1 0 0,-6-4-8 15,3 6-1-15,-6-6-9 0,3 8 2 0,-8-3 5 16,-1 6 19-16,-19 15 12 0,21-24 22 0,-21 24 16 16,0 0 15-16,0 0 9 0,0 0 3 0,0 0-7 15,0 0-9-15,0 0 1 0,-23 11-2 0,23-11 5 16,-20 31-4-16,9-10 2 0,1-1-5 0,0 3 2 16,-2 1-5-16,-1 1 2 0,3-4-9 15,0-1 1-15,10-20-5 0,-9 26-3 0,9-26-8 16,0 0 0-16,0 0 0 0,0 0 0 0,0 0 0 15,0 0 0-15,0 0 0 0,23-1 0 0,-23 1 0 16,32-30 0-16,-11 7 0 0,2-1 0 0,-1-2 0 16,1 2 0-16,-3 4 0 0,0 1 0 15,-2 5 0-15,-18 14 0 0,28-18 0 16,-28 18 0-16,22-6 0 0,-22 6 0 0,17 7 0 16,-17-7 0-16,16 19 0 0,-16-19 0 0,14 35 0 15,-6-14 0-15,-2 3 0 0,-1-2 0 0,3 2 0 16,-3-6 0-16,7 6-94 0,-12-24-152 0,12 28-405 15,-6-11-2-15,-6-17 251 0</inkml:trace>
  <inkml:trace contextRef="#ctx0" brushRef="#br1" timeOffset="226816.4095">18921 9269 1190 0,'27'-15'119'0,"-27"15"-98"0,0 0-19 15,0 0 2-15,0 0 11 0,0 0 14 0,0 0 6 16,0 0-4-16,0 0-10 0,-8 19-14 0,8-19 3 16,-11 31 5-16,6-11 11 0,-2-2 1 15,2 7 5-15,-5-1-7 0,4 5 5 0,-4-3-6 16,3 5 4-16,-3-6-7 0,4 0-17 0,-1-4 26 15,2-2-34-15,5-19 28 0,-5 28-17 0,5-28-7 16,-1 17 2-16,1-17-4 0,0 0 3 0,0 0-1 16,0 0-3-16,0 0 2 0,0 0 1 15,0 0 4-15,13-17 2 0,-13 17-15 0,15-33 29 16,-7 8-32-16,2-2 28 0,0-2-12 16,-2 0-6-16,0 0 7 0,-1 3-9 0,-2 2 9 15,0-1-6-15,-3 5 5 0,0 2-3 0,-2 18 4 16,3-29 0-16,-3 29 6 0,0 0 0 0,0-18 4 15,0 18-1-15,0 0-3 0,0 0-2 0,0 0-6 16,0 0-2-16,0 0-2 0,1 19 2 0,-1-19-1 16,5 27 3-16,-5-27-4 0,6 31 3 15,-6-31-3-15,10 25 3 0,-10-25-4 0,13 19 2 16,-13-19-3-16,22 12 3 0,-22-12-1 0,26 3 1 16,-26-3 1-16,29-5-1 0,-29 5 2 15,30-15-3-15,-13 4 4 0,-17 11-2 0,33-29 4 16,-33 29-2-16,28-33 5 0,-13 16-1 0,-4 0 4 15,-11 17-3-15,17-26 1 0,-17 26-1 0,0 0 1 16,0 0 1-16,0 0-3 0,0 0-1 16,0 0-3-16,0 0-3 0,0 0-2 0,0 0-6 15,0 0-7-15,0 0-5 0,2 21-8 0,-2-21-2 16,-1 40-10-16,-2-20-5 0,6 7-23 0,-7-7-6 16,11 10-32-16,-7-30-33 0,8 47-44 0,-8-47-47 15,9 37-94-15,6-12-110 0,-15-25 190 0,22 34 244 16</inkml:trace>
  <inkml:trace contextRef="#ctx0" brushRef="#br1" timeOffset="227207.0497">19450 9363 1205 0,'0'0'181'15,"0"0"-114"-15,-19-9-11 0,19 9-6 16,-21-1 1-16,21 1-7 0,-24 6-11 0,24-6-10 15,-27 14-3-15,27-14-7 0,-20 20-1 0,20-20-2 16,-13 24 2-16,13-24-1 0,-11 29 3 0,11-29-2 16,-8 31 2-16,8-31-2 0,-1 32 2 15,1-32-6-15,3 29-16 0,-3-29 26 0,11 23-30 16,-11-23 30-16,0 0-13 0,25 17-4 0,-25-17 0 16,25 4-3-16,-25-4 2 0,34-6-1 15,-17-1 1-15,2-2-14 0,-2-2 27 0,0-3-28 16,-17 14 29-16,30-33-11 0,-17 16-4 0,-3 0 4 15,-10 17-3-15,17-29 2 0,-17 29-4 0,9-20 3 16,-9 20-2-16,0 0 2 0,0 0-2 0,-3-17 1 16,3 17-4-16,0 0-3 0,0 0-1 0,0 0-7 15,-18 11 1-15,18-11-4 0,-9 21 3 16,5-4-1-16,-3 1 3 0,5 4-8 0,-2-3 1 16,7 3-2-16,-3-22-43 0,10 39 9 0,-10-39-64 15,19 36-22-15,-19-36-26 0,28 28-50 16,-28-28-85-16,27 12-108 0,4 4 183 0,-31-16 228 15</inkml:trace>
  <inkml:trace contextRef="#ctx0" brushRef="#br1" timeOffset="227722.7545">19932 9386 1135 0,'-18'-10'142'0,"18"10"-97"0,-38-11 13 16,38 11 11-16,-36-1 5 0,36 1-5 0,-38 9-17 15,38-9-6-15,-37 17-7 0,37-17-6 0,-31 26-8 0,17-9 1 16,1 1-5-16,3 4 2 16,1 0-4-16,3 1-15 0,2-3 23 0,4 1-30 15,4-4 23-15,0 0-14 0,-4-17-6 0,21 25 2 16,-21-25-3-16,30 16 2 0,-10-14-1 0,2-2 1 16,1-3 1-16,0-5-2 0,3-4 2 0,-6-2-3 15,3-3-11-15,-3 0 24 0,-3-4-25 0,-1 3 26 16,-4-6-10-16,-2 1-3 0,-4 0 4 15,0-1-7-15,-4 1 6 0,1 0-8 0,-2 2 5 16,-2 3-5-16,1 18 3 0,-7-25-2 0,7 25 4 16,0 0-1-16,0 0-1 0,0 0-2 15,-19-6-4-15,19 6-1 0,-9 25-2 0,2-2 5 16,1 10-2-16,-2 7 7 0,-1 7-7 0,-2 6-4 16,1 4 22-16,-1 6-19 0,2 6 8 0,0 3-3 15,1 2-13-15,-1-3 18 0,1-5-2 16,-1-5 15-16,1-6 5 0,2-7-23 0,1-5 26 15,1-7-23-15,-1-7 12 0,2-4 9 0,-4-7 0 16,7-18 8-16,-9 21-3 0,9-21 2 0,0 0-8 16,0 0-8-16,-20-10-11 0,20 10 0 0,-11-24 0 15,5 1 0-15,-1-7 0 0,3-6 0 0,2-6-1 16,3-1 2-16,2-4-11 0,0-3-1 0,3-4 5 16,2-1-10-16,0-1 9 0,3 0-11 15,4 5 12-15,-2 4-13 0,2 9 4 16,-4 6-15-16,1 8-2 0,-4-1-21 0,-8 25-26 15,21-38-54-15,1 35-103 0,-22 3-333 0,22-25 34 16,-2 20 264-16</inkml:trace>
  <inkml:trace contextRef="#ctx0" brushRef="#br1" timeOffset="228097.7124">20211 9428 1500 0,'0'0'209'0,"0"0"-154"0,-19 3-16 0,19-3-3 16,0 0-1-16,-8 23-2 0,8-23-5 16,-9 30-1-16,3-13-9 0,1 1 0 15,2-1-8-15,-1 0-11 0,0 1 23 0,4 0-27 16,0-18 21-16,-2 32-12 0,2-32-2 0,0 26-1 16,0-26-1-16,0 0 0 0,6 21 0 0,-6-21 0 15,0 0 0-15,0 0 0 0,0 0 0 0,21-8-1 16,-21 8 2-16,12-18-1 0,-12 18 0 0,14-32 0 15,-5 14 0-15,-2-2 0 0,2 1-11 0,-1 1 22 16,-2-2-11-16,2 3 0 0,-8 17 0 16,12-29 0-16,-12 29 0 0,0 0 0 15,12-18 0-15,-12 18 0 0,0 0 0 0,0 0 0 16,0 0 0-16,0 0 0 0,15 26 0 0,-15-26 0 16,11 31 0-16,-7-13 0 0,2 0 0 0,-2 0 0 15,2 1 0-15,0-2-23 0,3 1-11 0,-9-18-7 16,19 29-17-16,-19-29-21 0,25 23-32 15,-25-23-55-15,34 13-108 0,-34-13-265 0,29-8 15 16,-4 6 327-16</inkml:trace>
  <inkml:trace contextRef="#ctx0" brushRef="#br1" timeOffset="228441.4343">20471 9530 1435 0,'-20'16'94'0,"20"-16"-83"0,2 16 15 16,-2-16-11-16,0 0 18 0,25 20 0 0,-25-20-7 16,32 0-2-16,-12-6-3 0,6 0 15 0,1-6-29 15,4 0 36-15,0-4-31 0,3 0 7 0,0-2-3 16,0 0-10-16,-3-2 1 0,-3 1-5 0,-4 2 3 16,-24 17-7-16,24-26 7 0,-24 26 5 15,4-17 5-15,-4 17-1 0,0 0-4 0,-24-17-8 16,24 17-2-16,-32-4-1 0,10 8-1 0,-3 2 2 15,-1 3 0-15,-2 5 6 0,0 1 0 16,1 4 2-16,0 0-3 0,3 3 2 0,2 0-5 16,4 0 6-16,1 1 11 0,3 0-23 0,6-2 23 15,3 1-29-15,5-3 7 0,4-1 2 16,4-1-9-16,-8-17 0 0,29 22-7 0,-11-18-4 16,10-2-9-16,2-8-17 0,9 5-44 0,-9-21-73 15,20 22-110-15,-22-22-169 0,11 3-100 0,5 9 210 16</inkml:trace>
  <inkml:trace contextRef="#ctx0" brushRef="#br1" timeOffset="228753.9636">21095 9357 1193 0,'-23'-13'222'0,"23"13"-120"0,-24-5-21 0,24 5-14 16,-23 5-18-16,23-5-10 0,-28 12-10 0,28-12-3 15,-31 21-2-15,17-4-3 0,-3 2-5 0,0 2 3 16,-1 2-5-16,2 1 6 0,3-2-8 0,2 0-12 15,5-4 23-15,6-18-30 0,-4 28 24 0,4-28-16 16,11 21-4-16,-11-21 1 0,23 10 0 16,-6-10 2-16,4-3 0 0,3-4-1 0,2-4-13 15,-1-4 25-15,1-1-25 0,-1 2 26 0,-3-1-11 16,-2 3-3-16,-20 12 3 0,27-14-3 0,-27 14 3 16,0 0-1-16,17-6 1 0,-17 6 3 15,0 0-1-15,0 0 7 0,0 0 1 0,-8 26-1 16,8-26-1-16,-18 32-16 0,7-13 19 15,-1 0-23-15,1 1 21 0,1-1-12 0,1-1-8 16,9-18-4-16,-11 29-13 0,11-29-17 0,0 25-32 16,0-25-47-16,9 18-92 0,-9-18-113 0,0 0-242 15,21-14 67-15,-13-7 410 0</inkml:trace>
  <inkml:trace contextRef="#ctx0" brushRef="#br1" timeOffset="228973.003">21377 9371 1647 0,'0'0'105'0,"-22"-8"-61"0,22 8-7 16,-17 8-5-16,17-8 1 0,-21 25 2 16,9-8-5-16,0 1-5 0,2 3-3 0,-1 5-16 15,3 2-10-15,-1 2 18 0,-2 1-22 0,4 0 23 16,0-4-11-16,2 4-11 0,2-5 5 0,3 0-7 16,2-6 1-16,-2-20-4 0,8 27-6 15,-8-27-21-15,0 0-8 0,28 18-4 0,-28-18-18 16,30-11-26-16,-23-17-82 0,24 14-252 0,-14-14-129 15,-1-7 43-15,10 9 515 0</inkml:trace>
  <inkml:trace contextRef="#ctx0" brushRef="#br1" timeOffset="229088.7923">21340 9150 1150 0,'-31'44'341'0,"31"-44"-354"0,-21 21-36 15,23-4-58-15,-2-17-69 0,2 21-105 0,-2-21-191 16,0 0 80-16,35 33 392 0</inkml:trace>
  <inkml:trace contextRef="#ctx0" brushRef="#br1" timeOffset="229448.1784">21570 9351 1512 0,'-46'19'156'0,"36"-2"-77"0,-9-5-18 0,9 5-10 16,10-17-9-16,-26 35-5 0,16-17-8 0,1 2-6 15,3-2-8-15,1 1-14 0,3-3 17 16,2-16-23-16,1 31 22 0,-1-31-13 0,8 26-2 16,-8-26 1-16,19 19-3 0,-19-19 2 0,23 10-2 15,-23-10 0-15,31-3 0 0,-14-3 0 0,5-3 0 16,-1-3 0-16,0-2-12 0,-1-3 22 0,-1-2-21 16,-4 0 20-16,1-3-7 0,0-1-4 15,0-1 3-15,-2 2-3 0,-1 1 3 0,-4 4-1 16,-9 17 2-16,10-26-3 0,-10 26 2 15,5-17-1-15,-5 17 2 0,0 0-2 0,0 0 0 16,0 0 0-16,0 0-4 0,0 0 1 0,-9 17-1 16,9-17 4-16,-11 30-2 0,5-11 2 0,0 1-6 15,1-1-1-15,2 2-8 0,-2-2 2 0,4 0-8 16,1-19-12-16,-2 31 21 0,2-31-34 0,6 24 20 16,-6-24-25-16,13 18-13 0,-13-18-27 15,23 11-60-15,-23-11-95 0,25-17-317 0,-6 14 59 16,-7-15 320-16</inkml:trace>
  <inkml:trace contextRef="#ctx0" brushRef="#br1" timeOffset="229901.311">21957 9421 1522 0,'-27'-16'150'16,"27"16"-86"-16,0 0-16 0,0 0-8 16,-24 14-14-16,24-14-2 0,-16 19-2 0,16-19-2 15,-12 28-1-15,5-11-2 0,0 2-6 0,3 0-8 16,-4 1 6-16,3-3-11 0,5-17 20 0,-7 30-14 15,7-30 10-15,0 19-11 0,0-19 0 0,0 0 1 16,0 0-2-16,0 0 2 0,0 0-1 0,18-2-2 16,-18 2 2-16,17-23-3 0,-6 6-13 15,3-4 23-15,-1 0-22 0,0-1 21 16,-2-1-8-16,0 0 0 0,0 4 3 0,-1-1-5 16,0 3 3-16,-10 17-4 0,14-28 1 0,-14 28 1 15,0 0 1-15,16-18-2 0,-16 18 1 0,0 0-1 16,0 0 0-16,0 0 1 0,0 0 0 0,0 0 0 15,20 22-1-15,-20-22 2 0,8 18 0 0,-8-18 1 16,9 23 1-16,-9-23 1 0,9 23 1 16,-9-23-1-16,9 23-4 0,-9-23 0 0,11 18 0 15,-11-18 0-15,0 0 0 0,23 17 0 0,-23-17 0 16,25 0 0-16,-25 0 0 0,31-8 0 0,-31 8 0 16,32-20 0-16,-15 6 0 0,1-2 0 0,-2-2 0 15,1 0 0-15,-2 1 0 0,-2 0 0 16,-13 17 0-16,19-27 0 0,-19 27 0 0,0 0 0 15,13-17 0-15,-13 17 0 0,0 0 0 16,0 0 0-16,-4 23 0 0,-1-2 0 0,-1 9-8 16,-4 5-11-16,1 4-13 0,-2-2-15 0,5 5 3 15,-2-9-48-15,11 11-40 0,-13-25-136 0,11 9-338 16,7-2 44-16,-8-26 326 0</inkml:trace>
  <inkml:trace contextRef="#ctx0" brushRef="#br1" timeOffset="230765.7931">23167 9133 867 0,'-4'-20'281'0,"4"20"-201"0,-28-17-6 15,28 17-5-15,-34-8-1 0,34 8-3 0,-41 4-10 16,19 7-7-16,-6-6-1 0,4 8-6 16,-4 0-5-16,5 7 2 0,-4 0-13 0,4 4 5 15,0 2-11-15,2 7 7 0,0 0-6 0,3 6 9 16,1 1-11-16,2 1 5 0,1 3-10 0,3-2-10 15,4-5 19-15,3 0-23 0,6-6 18 0,4-2-10 16,5-5-7-16,5-4 2 0,2-5-5 16,6-2 4-16,4-5-1 0,1-3 2 0,5-9 3 0,1-4 1 15,3-10 3-15,2-5-4 0,-2-8-5 16,-3-4 0-16,-5 0 0 0,-1-3 0 0,-5-2 0 16,-3-1 0-16,-5-3 0 0,-5 2 0 15,-6 2 0-15,-6 0 0 0,-5 0 0 0,-4 2 0 16,-7 6 0-16,-4 2 0 0,-2 4 0 0,-6 3 0 15,2 6-12-15,-2 4-13 0,4 8-1 0,0 6-6 16,6 9-8-16,-2 0-11 0,10 11-36 0,-6-12-76 16,24 26-143-16,-5-13-273 0,5-2 27 15,14 7 379-15</inkml:trace>
  <inkml:trace contextRef="#ctx0" brushRef="#br1" timeOffset="231000.1714">23554 9397 1105 0,'-37'22'242'0,"-1"-12"-180"0,6 6-12 0,-6-4-4 16,9 6 11-16,-8-3-4 0,8 4 1 0,-4-2 8 16,8 0-43-16,-1-2 22 0,7 0-41 0,2-1 4 15,17-14-2-15,-26 27-9 0,26-27-9 0,-8 23-19 16,8-23-26-16,0 0-31 0,0 0-40 15,20 26-67-15,-20-26-60 0,11-17-247 0,11 19 68 16,-17-20 387-16</inkml:trace>
  <inkml:trace contextRef="#ctx0" brushRef="#br1" timeOffset="231140.7849">23302 9451 1358 0,'-20'-19'161'16,"20"19"-51"-16,0 0-23 0,-17-13-18 0,17 13-15 15,0 0-18-15,0 0-12 0,0 0-10 16,-17 12-11-16,17-12-3 0,-1 36-7 0,4-14 9 15,0-1-4-15,5-1-11 0,3-3 21 0,-11-17-42 16,31 29 18-16,-13-20-30 0,9 5-19 0,-6-14-31 16,18 14-89-16,-20-25-184 0,18 5-200 0,4 2 67 15,-11-19 481-15</inkml:trace>
  <inkml:trace contextRef="#ctx0" brushRef="#br1" timeOffset="231343.9106">23765 9229 1408 0,'-7'17'157'16,"-20"-5"-92"-16,7 11-5 0,-6-2-11 0,5 10-2 16,-3-2-11-16,3 5-2 0,1-3-11 0,4 3-2 15,4-1-11-15,4-4-14 0,4-2 19 16,2-1-25-16,4-6 21 0,1 1-21 0,6-3-5 16,-9-18-5-16,26 29-14 0,-26-29-6 0,38 16-44 15,-38-16-24-15,49 2-100 0,-49-2-222 0,34-31-120 16,-7 15 128-16</inkml:trace>
  <inkml:trace contextRef="#ctx0" brushRef="#br1" timeOffset="231468.999">23683 9017 1471 0,'0'0'110'0,"-31"7"-69"0,31-7-24 0,-17 11-16 15,17-11-5-15,0 0-22 0,0 18-19 0,0-18-41 16,18 14-79-16,10 0-227 0,-3-2-116 0,-5-9 95 15</inkml:trace>
  <inkml:trace contextRef="#ctx0" brushRef="#br1" timeOffset="231843.9252">24113 9387 1290 0,'-35'-3'105'0,"14"10"-10"15,-12-10-6-15,14 13-6 0,-12-8-10 0,10 11-14 16,-6-3-9-16,6 6-7 0,3-1-13 0,18-15-4 16,-26 32-11-16,19-11-4 0,0 3 7 0,6-1-25 15,1 1 22-15,3-2-23 0,3-5 9 0,4 0 1 16,-10-17-2-16,35 18 0 0,-10-16 1 0,-1-4-1 16,4-6 4-16,2-7 2 0,1-4 3 15,2-6 1-15,-3-5-12 0,2-4 19 16,-3-6-20-16,0-1 15 0,-1-2-9 0,-3-3-3 15,1 1 0-15,-3-1 0 0,-5 1 0 0,-2 2 0 16,-3 1 0-16,-5 0 0 0,-1 6 0 0,-1 3 0 16,-2 8 0-16,-2 7 0 0,-2 18 0 0,0 0 0 15,0 0 0-15,0 0 0 0,-23 8 0 0,11 18 0 16,-7 9 0-16,-3 8 0 0,-3 7-2 16,1 0-1-16,5 2-10 0,0-4-2 0,8-1-18 15,4-6-3-15,6 0-24 0,-2-7-12 0,13 6-54 16,-10-40-122-16,18 39-346 0,-2-21 26 15,1-12 292-15</inkml:trace>
  <inkml:trace contextRef="#ctx0" brushRef="#br1" timeOffset="232187.6803">24373 9443 1478 0,'-6'19'119'0,"6"-19"-63"15,-18 29-9-15,18-29-12 0,-5 22-4 0,5-22-8 16,0 0 0-16,17 19 1 0,-17-19 0 16,32 0 0-16,-9-2-6 0,-1-3 1 0,5-5-5 15,-3-1 1-15,0-1-2 0,-3-2 0 16,0 1-8-16,-4-2 3 0,-17 15-7 0,24-30 2 16,-24 30 2-16,13-32 5 0,-13 32-2 0,9-29 3 15,-9 29-4-15,-3-24-1 0,3 24-5 0,-12-20 0 16,12 20-4-16,-23-11-8 0,23 11 0 0,-34 0 0 15,13 7 3-15,1 5 5 0,-3 6 2 16,-1 5 2-16,0 5 5 0,3 1 0 0,2 4 7 16,4-1-8-16,4 0-6 0,4-2 16 0,4-2-21 15,5-4 18-15,3-2-11 0,6-4-2 0,-11-18 0 16,33 24-6-16,-12-18-5 0,6-5-12 0,1-7-25 16,10 4-43-16,-10-24-116 0,22 14-443 0,-11-6 40 15,-2-6 222-15</inkml:trace>
  <inkml:trace contextRef="#ctx0" brushRef="#br2" timeOffset="239466.0067">374 11581 887 0,'12'-17'116'15,"-12"17"-64"-15,2-19-12 0,-2 19-1 0,-2-17 5 16,2 17 8-16,0 0 0 0,0 0-6 0,0 0-9 16,0 0-12-16,0 0-13 0,0 0-11 15,0 0-2-15,-19 23-2 0,14 0 7 0,-3 6-2 16,0 6 15-16,-1 3 2 0,1 6 15 0,-3 0-5 15,5 3 10-15,-1-4-19 0,3 6 7 0,1-6-15 16,4 1 8-16,-1-10 8 0,5-2-31 0,1-4 24 16,2-4-31-16,5-2 10 0,-3-3 4 15,-10-19-3-15,33 26 2 0,-14-18-3 0,2-3 2 16,4-5-2-16,-1-4-1 0,2-5 3 0,-2-5-1 16,0-4 3-16,1-5-2 0,-4-2-12 0,3-2 27 15,-4-5-27-15,0 0 26 0,-2-3-11 0,-1 0-8 16,-4 1 7-16,0 2-6 0,-5 3 5 15,-1 3-5-15,-3 3 5 0,0 4-4 0,-4 19 4 16,1-22-3-16,-1 22 3 0,0 0-1 16,0 0 0-16,0 0 0 0,0 0-4 0,0 0-1 15,0 0 1-15,0 0 1 0,1 33 0 0,0-9 6 16,2 5-7-16,-1 0 7 0,2 2-6 0,1-3 8 16,1 0-5-16,1-3 6 0,3-3-6 0,1-1 3 15,-11-21-4-15,24 26 2 0,-24-26-3 0,34 14-11 16,-16-12 20-16,2-1-10 0,-3-4 21 15,0-1 14-15,0-7-12 0,0 0 14 0,-1-8-7 16,-2-4-7-16,-3-5 2 0,1-2-10 0,-3-3-4 16,-1 1-5-16,-2-5 2 0,-1 1-8 15,-2 1 5-15,-3 0-8 0,-4 3-2 0,0 3-11 16,-2 4-6-16,-1-2-14 0,3 8-2 0,-4 1-13 16,8 18 0-16,-6-21-15 0,6 21-19 0,0 0-46 15,0 0-55-15,0 0-35 0,19 31-56 16,-14-11-79-16,-5-20-33 0,29 44 383 0</inkml:trace>
  <inkml:trace contextRef="#ctx0" brushRef="#br2" timeOffset="240122.2974">1470 11851 867 0,'-32'14'294'0,"14"-14"-222"16,18 0-18-16,-31 6 3 0,31-6 4 0,-33 11-5 15,33-11 8-15,-37 17-18 0,20-5-8 0,-1-1-14 16,18-11-3-16,-28 28-1 0,19-11 4 0,9-17-2 16,-17 31-2-16,14-13-15 0,3-18 1 0,1 29-3 15,-1-29-14-15,11 20 30 0,-11-20-33 16,22 17 29-16,-5-11-16 0,2 0 0 0,3-5 0 16,0-2 0-16,0-4 0 0,-1-2 0 0,-1-3 14 15,1 0-30-15,-3-2 31 0,-1-2-29 0,-1-3 13 16,-1-5 4-16,-4 0-4 0,-2-1 5 0,-1-1-5 15,-2 1 6-15,-4-1-6 0,1 1 5 16,-2 0-4-16,-2 0 5 0,-2 2-4 0,1 2 4 16,-3 2-4-16,5 17 4 0,-10-27-5 15,10 27 6-15,0 0-1 0,0 0 4 0,0 0 0 16,0 0-2-16,0 0-2 0,0 0-6 0,0 0-1 16,0 0 0-16,0 0 4 0,0 0-1 0,21 8 2 15,-21-8-2-15,30 9 1 0,-13-5 2 0,0-2 1 16,0 0 2-16,3 0 4 0,-3-2-1 0,2 2 0 15,-2 2-4-15,-17-4-3 0,31 10-1 16,-31-10 2-16,22 13-2 0,-22-13 1 0,17 18-1 16,-17-18 0-16,11 22 0 0,-11-22 0 0,7 29-3 15,-5-11 4-15,-2 2-4 0,-2 0 4 16,-3 2-2-16,-4 0 2 0,1-1-4 0,-1 2 4 16,1-1-5-16,-1-5-10 0,9-17 27 0,-12 27-27 15,12-27 29-15,0 0-15 0,0 0-1 0,0 0-2 16,0 0-2-16,0 0 0 0,0 0-14 15,0 0 35-15,0 0-22 0,10-32 28 0,0 8-9 16,2-3-5-16,0-3 4 0,4 0-4 0,-2 0 6 16,1-2-6-16,-2 3 3 0,0 3-8 0,-5 3 3 15,-1 3-7-15,-7 20 3 0,13-27-2 0,-13 27-1 16,0 0-1-16,8-17 0 0,-8 17-2 0,0 0-6 16,0 0-2-16,0 0-7 0,0 0-4 15,16 17-5-15,-16-17-5 0,21 14-8 16,-21-14-4-16,31 16-11 0,-31-16-15 0,43 15-25 15,-25-18-38-15,17 16-61 0,-15-19-42 0,17 11-83 16,5 2-131-16,-16-19 248 0,21 22 202 0</inkml:trace>
  <inkml:trace contextRef="#ctx0" brushRef="#br2" timeOffset="240450.408">2371 11722 1093 0,'-23'-7'240'0,"0"14"-162"16,-10-5-12-16,10 9 2 0,-9-5-8 0,9 10-7 15,-7 0-13-15,4 10 1 0,-2 0-7 16,4 8 3-16,1 1-10 0,5 4 0 0,2 1-14 16,6-2-12-16,3-5 22 0,4 0-28 0,7-9 20 15,3-3-10-15,-7-21-7 0,31 22 7 16,-9-23 5-16,3-6 3 0,6-10 6 0,1-8 9 16,3-8-23-16,2-8 16 0,0-9-20 0,-1-3 3 15,1-6 9-15,-2-2-11 0,-2 3 9 0,-2 0-11 16,-4 4 1-16,-3-2-1 0,-5 4-1 0,-3 1 2 15,-7 6-1-15,0 3 0 0,-3 10 0 0,-4 8 0 16,-2 24 0-16,0-23 0 0,0 23 0 0,0 0 0 16,0 0 0-16,-22 23 0 0,10 4 0 15,-1 14 0-15,-2 11 0 0,-1 8 0 16,3 1 0-16,-2 0-13 0,6-2-21 0,0-7-5 16,10 0-33-16,-1-13-27 0,17 10-80 0,-14-26-66 15,33 22-63-15,-11-13-259 0,8-17 97 0,19 14 450 16</inkml:trace>
  <inkml:trace contextRef="#ctx0" brushRef="#br2" timeOffset="240841.0403">3413 11506 982 0,'20'-15'260'0,"-20"15"-170"15,0 0-26-15,0 0-11 0,0 0-9 0,0 0-9 16,0 0-10-16,-6 23-7 0,2 0 5 0,-6 5-5 16,2 6 6-16,-4 1-15 0,0 4 4 0,-2-2-10 15,2 2 4-15,1-1-7 0,3-1 5 0,1 3-9 16,3-1 7-16,0-1-10 0,2 0 10 16,2-6-19-16,0-1-10 0,2-5 25 0,2-5-44 15,4 2 4-15,-8-23-42 0,21 24-4 0,-21-24-9 16,27 0-7-16,-27 0-29 0,34-27-127 0,-15 14-197 15,-7-21 134-15,17 16 322 0</inkml:trace>
  <inkml:trace contextRef="#ctx0" brushRef="#br2" timeOffset="241044.1874">3441 11537 1287 0,'-26'-4'171'0,"26"4"-87"15,-19 8-26-15,19-8-21 0,0 0-19 0,0 0-9 16,0 0-5-16,0 0 9 0,23-5 9 0,-1-1 0 15,3-7 1-15,6-2-11 0,2-2-4 0,5-2-6 16,0 2-17-16,-2 1 26 0,1 6-35 0,-7 0 20 16,0 5-28-16,-5-2-18 0,3 9-32 15,-28-2-69-15,40 7-206 0,-40-7-218 0,12 21 85 16,-4 7 490-16</inkml:trace>
  <inkml:trace contextRef="#ctx0" brushRef="#br2" timeOffset="241231.6781">3418 11835 1422 0,'0'0'78'0,"0"0"-64"0,0 0 2 0,17 11 13 16,-17-11 11-16,32-14 6 0,-9 6-8 0,-1-6-5 16,7 0-13-16,1-3-7 0,5 3-10 0,-1-2-3 15,-2 2-7-15,1 0-7 0,-5-2-16 0,3 10-21 16,-12-6-33-16,10 16-51 0,-29-4-82 15,33-10-211-15,-33 10-85 0,0 0 241 16</inkml:trace>
  <inkml:trace contextRef="#ctx0" brushRef="#br2" timeOffset="241419.2636">3441 12076 1148 0,'-18'13'301'16,"18"-13"-233"-16,0 0-32 0,0 0-19 0,0 0-13 15,0 0 8-15,0 0 11 0,20-16-11 0,0 10 32 16,5-5-45-16,4-1 23 0,4-1-28 0,2-4-16 16,6 2-29-16,-6-8-44 0,14 15-58 0,-17-21-79 15,20 20-32-15,-15-12-55 0,0-6-99 16,22 22 293-16,-25-23 125 0</inkml:trace>
  <inkml:trace contextRef="#ctx0" brushRef="#br2" timeOffset="241841.0829">4208 11735 1071 0,'-17'12'117'0,"-3"-10"-53"0,20-2-3 15,-30 15-15-15,13-3 0 0,-8-4 6 16,7 9 2-16,-9-5 8 0,9 10-2 0,-7-5-11 16,4 6 6-16,-2-3-15 0,3 2 2 15,0-3-9-15,4 0-3 0,16-19-12 0,-25 27-1 16,25-27-8-16,0 0-4 0,0 0-1 0,0 0-3 15,0 0-1-15,0 0 2 0,30 8-1 0,-11-18-2 16,4-6 4-16,5-2-2 0,1-2 3 0,3-1-4 16,0 0 2-16,-2 2-3 0,-2 2 0 15,-2 4-3-15,-5 2 0 0,-1 3-6 0,-20 8-1 16,25-6-2-16,-25 6 0 0,0 0 3 0,17 14 0 16,-17-14 6-16,-3 31-2 0,-3-8 6 0,-5 6-5 15,-3 4 6-15,0 6-6 0,-2-2-8 0,-2 4 26 16,0 1-20-16,-2-3 24 0,-2 5-5 0,0-2-4 15,2 1 11-15,0-3-6 16,4-3 7-16,2-6-10 0,0-3 0 0,5-5-7 16,3-6 1-16,6-17-5 0,-4 22 1 0,4-22-1 15,0 0 3-15,0 0-2 0,28-4 2 0,-9-13 1 16,3-7-4-16,7-10 5 0,2-6-6 0,3-3 7 16,1-2-10-16,0 2-2 0,-2-2-23 0,-1 6-24 15,-8-3-2-15,5 9-62 0,-13-14-51 0,21 22-212 16,-17-10-223-16,-3 0 65 0,9 18 531 15</inkml:trace>
  <inkml:trace contextRef="#ctx0" brushRef="#br2" timeOffset="242216.0755">4615 11721 1509 0,'0'0'123'0,"0"0"-67"0,0 0-10 16,-18 22-14-16,18-22-6 0,-15 25-6 0,9-6 5 16,-2 0-2-16,1 4 1 0,0-1-6 0,5-1-1 15,-2-1-7-15,3-1 1 0,2-2-5 0,-1-17-1 16,7 24-5-16,-7-24 4 0,0 0-3 16,22 20 0-16,-22-20 1 0,26 1-1 15,-9-7 2-15,2-5-2 0,2-6 2 0,1-5-3 16,0-3 3-16,0-3-5 0,-1 1 6 0,0 0-3 15,1 1 2-15,-2 2-3 0,-3 5 4 0,-3 2-5 16,-14 17 3-16,16-21-1 0,-16 21 1 0,0 0 0 16,0 0 1-16,0 0 0 0,0 0-1 0,0 0-1 15,0 0 0-15,-6 27-1 0,0-8-5 16,-2 4 1-16,1 0-10 0,2-1-2 0,3 0-12 16,1-3-1-16,4 4-15 0,0-5-2 0,5 4-20 15,-8-22-21-15,23 35-42 0,-23-35-61 0,37 20-103 16,-13-11-251-16,-2-12 72 0,16 14 444 0</inkml:trace>
  <inkml:trace contextRef="#ctx0" brushRef="#br2" timeOffset="242575.464">5222 11699 1183 0,'0'0'133'0,"-27"-9"-31"15,27 9-6-15,-30 1-23 0,30-1-14 0,-32 11-13 16,32-11-2-16,-33 23-8 0,20-6-2 0,-2 0-7 15,4 6-1-15,-2 1-4 0,3 2 0 16,2 1-7-16,2 1 1 0,1 0-7 0,3-4 0 16,5-1-8-16,2-6 2 0,-5-17-6 15,18 26 5-15,-18-26-3 0,23 14 2 0,-23-14 1 16,31 0-2-16,-11-6 2 0,0-4-2 0,0-5 2 16,0-4-3-16,-1-3 3 0,-2-1-3 0,0 0 3 15,-2 2-3-15,-3 0 4 0,-2 3-4 0,-2 1 3 16,-8 17-4-16,12-24 3 0,-12 24-1 15,0 0 1-15,0 0 2 0,0 0-2 0,0 0 0 16,0 0-4-16,0 0-2 0,0 0 1 0,0 0 2 16,-1 28-2-16,0-11-1 0,0 0-9 0,1-17 0 15,2 29-9-15,-2-29-1 0,6 26-12 0,-6-26-6 16,0 0-16-16,0 0-19 0,29 23-32 0,-29-23-56 16,35-10-117-16,-11 2-263 0,-6-13 55 15,14 13 422-15</inkml:trace>
  <inkml:trace contextRef="#ctx0" brushRef="#br2" timeOffset="242747.3537">5761 11337 1260 0,'-35'-4'157'0,"35"4"-68"0,-25 11-14 0,15 6-13 16,-8 0-20-16,3 7-18 0,-4 4 26 16,6 6-31-16,-4 1 17 0,3 7-14 0,0-1-16 15,0 0 1-15,3 0-9 0,3-1 5 0,2-2-11 16,1-3 2-16,6 2-52 0,-3-8 2 0,6 6-8 15,-6-12-18-15,9 8-8 0,-7-31-131 16,1 30-276-16,7-10-39 0,-8-20 305 0</inkml:trace>
  <inkml:trace contextRef="#ctx0" brushRef="#br2" timeOffset="243059.8452">5426 11658 1293 0,'-8'-20'397'15,"8"20"-325"-15,0 0-46 0,0 0-4 0,0 0-10 16,0 0 1-16,8 19 8 0,-8-19-2 16,23 6 3-16,-3-6-9 0,2-3-2 0,3-4-3 15,4-1 1-15,2-2-4 0,-1-3-1 16,0 2-2-16,-2-1-1 0,0 0-1 0,-2 2 0 16,-4 3-2-16,-3 1 3 0,-19 6-2 0,28-5 1 15,-28 5-1-15,17 5-2 0,-17-5 1 0,0 0-1 16,11 27 2-16,-11-27 0 0,1 32 4 0,-4-10-4 15,-1 2 7-15,-2 2-6 0,0-1 5 16,1 5-6-16,-1-3 4 0,2-1-6 0,1-1 4 16,-1-5-5-16,2-2-3 0,2-1-10 0,0-17-4 15,1 27-16-15,-1-27-3 0,0 0-12 0,6 17-12 16,-6-17-29-16,0 0-44 0,30 0-106 16,-30 0-265-16,11-28-6 0,9 20 302 0</inkml:trace>
  <inkml:trace contextRef="#ctx0" brushRef="#br2" timeOffset="243186.6026">5877 11320 1601 0,'0'0'210'0,"-18"-5"-130"0,18 5-45 15,-26-6-39-15,26 6-23 0,-24-3-21 0,24 3-36 16,0 0-76-16,-35-7-91 0,35 7-335 0,0 0 13 16,0 0 381-16</inkml:trace>
  <inkml:trace contextRef="#ctx0" brushRef="#br2" timeOffset="243939.7664">6225 11534 1013 0,'-28'-1'120'0,"28"1"-21"0,-34 15-2 0,19 2-18 15,-9-5-19-15,5 11-1 0,-9-2-12 0,7 8 12 16,-6-5-9-16,8 7 2 0,-4 0-8 0,6 1-2 15,-2-1-11-15,6 0 1 0,2-4-15 0,4-6-2 16,3-2-9-16,4-19-2 0,6 26-3 16,-6-26 1-16,19 16-3 0,-19-16 2 15,34 4 1-15,-13-9 1 0,7-6 4 0,4-6-1 16,2-6 1-16,1-4-4 0,1-3-2 0,-2-1-6 16,-3-2 3-16,-3 0-9 0,-3 2 4 0,-6-1-6 15,-1 5 6-15,-4 1-3 0,-6 4 7 0,-2 2-1 16,-6 20 5-16,1-29 0 0,-1 29 2 0,-7-18-2 15,7 18 2-15,0 0-2 0,0 0 0 16,0 0-1-16,-17-8-1 0,17 8-3 0,0 0-1 16,0 0 3-16,3 17-1 0,-3-17 4 0,12 19-2 15,-12-19 1-15,22 18-1 0,-22-18 3 0,29 14-2 16,-29-14 4-16,29 11 1 0,-29-11 2 0,30 10 1 16,-30-10 2-16,31 6-2 0,-31-6 0 15,27 6-1-15,-27-6 0 0,23 8-2 0,-23-8 3 16,0 0-3-16,14 22 2 0,-14-22-3 15,0 25 0-15,-3-8-1 0,-2 3 1 0,-4 0-1 16,-2 2 5-16,0 1-5 0,-2 0 3 0,1-1-5 16,0 0 3-16,-1-3-5 0,3-2 4 0,10-17-4 15,-17 28 2-15,17-28-2 0,0 0 1 0,-8 17-1 16,8-17-2-16,0 0 1 0,0 0 0 0,0 0 1 16,18-17 0-16,-18 17 3 0,30-35-4 15,-11 10 4-15,3 0-3 0,0 0 3 0,-1-1-1 16,0 2 8-16,0 2-2 0,-1 2 7 15,-2 4-14-15,-18 16 0 0,29-23 0 0,-29 23 0 16,21-8 0-16,-21 8 0 0,0 0 0 0,0 0 0 16,19 18 0-16,-19-18 0 0,5 35 0 0,-4-10 0 15,-2 3 0-15,-1 1 0 0,-1-2 0 0,2 0 0 16,1-2 0-16,4 0-40 0,-2-4-31 16,11 6-81-16,-13-27-208 0,8 22-262 0,3-5-5 31,-11-17 453-31</inkml:trace>
  <inkml:trace contextRef="#ctx0" brushRef="#br2" timeOffset="246705.5697">12651 13210 856 0,'18'13'116'0,"-18"-13"-35"0,0 0-12 15,21-9-15-15,-21 9-10 0,22-4-11 16,-22 4-12-16,24-2-7 0,-24 2-5 15,25 1-4-15,-25-1-1 0,26 1-2 0,-26-1 1 16,32 4 2-16,-14-2 4 0,2 0 8 0,3 2 7 16,0-4 7-16,6 4 3 0,-1-4-4 0,6 2-4 15,3-3-3-15,5 1-3 0,1-4 3 0,5 3-2 16,1-4 0-16,6 2-5 0,1-2-1 0,3-1-1 16,2-2 0-16,2 2 0 0,3-1 1 15,4 1-5-15,0-1 0 0,2 1-4 0,-1 0 1 16,5 1-4-16,-1 0-1 0,2 3-1 0,-1-1-1 15,0 1-1-15,3 2 1 0,2 0 1 0,4 0-1 16,2 1 0-16,1 0 1 0,1 0 0 16,2-1-1-16,1 0 1 0,3-1 1 0,5 0 2 15,0-3 3-15,4 0 3 0,3-1 2 0,1-1 0 16,2-2 0-16,6 1-2 0,-3-1 1 16,3-2-4-16,3 0 2 0,1 1-2 0,-1-2-1 15,4 1-3-15,-6-1 0 0,-1 2-3 0,-1-1 1 16,-3 0-3-16,-3 4 2 0,-2-1-5 0,-6 1 2 15,-6 0-1-15,-2 1-1 0,-6 1-2 0,-3 2-1 16,-4-1-3-16,-5 3 0 0,-10 0-1 0,-5 2 3 16,-8-1 2-16,-6 1 2 0,-6 0 2 15,-2 0 2-15,-5-1 1 0,-6-1 0 16,-4 0 3-16,-6 0-3 0,-17 0 0 0,19-1 0 16,-19 1 2-16,0 0 9 0,0 0 7 0,0 0 7 15,0 0-2-15,0 0-7 0,0 0-7 0,0 0-5 16,-17-18-2-16,17 18 2 0,-17-13-2 0,17 13 2 15,-18-14-4-15,18 14 0 0,-21-19-3 0,21 19 1 16,-26-22-1-16,26 22 1 0,-31-22-3 16,31 22 2-16,-31-23-1 0,11 11 3 0,1 0 0 15,-4 0 1-15,-3 1 0 0,-2 0 5 0,-2 0 0 16,-3 3 4-16,-2-2-2 0,-4 2 2 0,0 1 0 16,-3-1 0-16,1 3-3 0,-2 1 2 0,3-1-1 15,-1 1-19-15,2 1 19 0,4-1-20 0,3 3 16 16,5-3 3-16,6 2-7 0,3-1 2 15,18 3 1-15,-19-2-1 0,19 2 12 16,0 0-16-16,0 0 11 0,0 0-11 0,0 0 1 16,24-15 2-16,-3 8-1 0,7 0 2 0,8-2-3 15,7 0 3-15,7 0-3 0,2 1 2 0,2 2-2 16,2 1 2-16,-3 4 0 0,1 3-1 0,-3 3 2 16,-5 2-2-16,-3 3 1 0,-3 1-2 0,-9 2 2 15,0 4 16-15,-5 2-26 0,-4 3 29 16,-2 1-28-16,-4 1 6 0,-7 2 6 0,-4 3-7 15,-1 0 6-15,-7 5-5 0,-3 2 6 0,-5 1-6 16,-3 4 8-16,-6 1-9 0,-4-1 9 0,-5 0-3 16,-2-3 13-16,-1 0-5 0,-2-1 10 15,-4-4-7-15,0 1-12 0,-3-3 20 0,-1-2-25 16,0-3 19-16,-1-6-10 0,6-4-2 0,3-4 0 16,4-1-2-16,7-5-4 0,6-3-5 15,17-3-7-15,-23-3-15 0,23 3-22 0,0 0-32 16,-12-40-81-16,34 27-297 0,-10-15-143 0,6-3 30 15,11 8 533-15</inkml:trace>
  <inkml:trace contextRef="#ctx0" brushRef="#br2" timeOffset="258514.8656">12359 12033 906 0,'-28'17'79'16,"-6"9"-77"-16,3 1 35 0,4 8 18 0,5 7-128 15,7 10 179-15,-5-6-18 0,9 10-11 0,-11-8 121 16,13 7-165-16,4 2-29 0,8 1 11 0,4 3 3 15,7-2-26-15,3-5 22 0,3-2-34 16,7-5-14-16,0-10-17 0,14 4-52 0,-9-19-36 16,22 9-65-16,-11-18-90 0,4-10-144 0,19 11 171 15,-21-30 267-15</inkml:trace>
  <inkml:trace contextRef="#ctx0" brushRef="#br2" timeOffset="259139.8563">12909 11901 554 0,'0'0'63'0,"-9"17"-37"15,9-17 27-15,0 0 22 0,-19 32 25 16,19-32 2-16,-13 40 3 0,3-20 2 0,6 15-24 15,-4-3-9-15,5 10-41 0,-2 0-4 0,5 8-8 16,-2-3 11-16,4 6 10 0,-2-2-19 0,3 2 8 16,-2-5-17-16,0 1 9 0,-1-4-14 0,1-2 8 15,-1-5-10-15,2-3-10 0,-2-6 30 0,2-2-32 16,1-8 28-16,1-2-16 0,-4-17-7 0,8 18 4 16,-8-18-3-16,0 0 1 0,0 0 0 0,0 0 3 15,0 0 7-15,0 0 1 0,18-19 4 0,-18 19-5 16,13-37-21-16,-5 16 27 0,0-5-32 0,2 1 27 15,0-2-9-15,2 2-6 0,0 1 6 16,1 1-4-16,-1 1 4 0,2 1-4 0,-1 3 2 16,-13 18-3-16,29-25 2 0,-29 25-1 0,32-10-1 15,-32 10 0-15,28 4-1 0,-28-4 1 0,23 17-2 16,-23-17 3-16,21 34-4 0,-14-13 5 0,-1 4-4 16,-2 0 7-16,-2 2-6 0,-2-1 6 0,-3 2 13 15,-1 0-29-15,-3 0 28 0,-2 1-28 0,-2-3 9 16,-3 0 5-16,-2-2-4 0,0-2 3 0,-2-4-9 15,-1-4-4-15,19-14-14 0,-35 21-14 0,35-21-23 16,-27 3-31-16,27-3-55 0,-20-10-59 0,20 10-102 16,0 0-154-16,-8-42 80 0,8 42 384 15</inkml:trace>
  <inkml:trace contextRef="#ctx0" brushRef="#br2" timeOffset="259530.5227">13294 12608 1445 0,'0'0'77'16,"0"0"-64"-16,0 0-14 0,0 0 8 0,24-14 4 16,-24 14 2-16,25-20 1 0,-25 20 2 0,33-22-7 15,-16 9 2-15,4 2-9 16,-2-2 2-16,2 3-4 0,-2-1 4 0,-1 3-4 15,-1-2 2-15,-17 10-1 0,30-18 0 0,-30 18-1 16,20-18 3-16,-20 18-3 0,12-17 4 0,-12 17-1 16,0 0 4-16,2-20 3 0,-2 20 8 0,0 0 2 15,-15-17 2-15,15 17-1 0,0 0-6 0,-23-7-3 16,23 7-2-16,-19 5-4 0,19-5-3 0,-24 14 0 16,24-14-3-16,-26 32 4 0,11-12-2 15,0 7 7-15,1 2-6 0,-2 3 7 0,1 1-7 16,2 0 4-16,1 0-6 0,3-3-10 0,6-5 25 15,3-4-30-15,0-21 26 0,17 25-15 16,0-17-7-16,4-7-5 0,6-4-5 0,5-8-14 16,9-1-14-16,0-14-19 0,16 6-93 0,-16-21-78 15,14 9-309-15,2 5 24 0,-11-13 359 16</inkml:trace>
  <inkml:trace contextRef="#ctx0" brushRef="#br2" timeOffset="259796.129">14008 12432 1256 0,'0'0'99'0,"0"0"-45"0,0 0-6 0,-1-18 3 16,1 18-2-16,0 0-6 0,0 0-6 0,-22 1-10 15,22-1-7-15,-20 11-6 0,20-11 0 0,-31 26-3 16,14-9 7-16,-2 3-2 0,0 3 4 0,2-1-6 15,3 2 0-15,-1-2-8 0,5-3-1 0,2-1-7 16,8-18 2-16,-6 29-6 0,6-29-4 16,11 22-10-16,-11-22-8 0,27 12-15 0,-27-12-9 15,43-1-27-15,-20-15-36 0,20 16-81 0,-17-23-167 16,9 4-124-16,9 11 73 0,-16-19 414 0</inkml:trace>
  <inkml:trace contextRef="#ctx0" brushRef="#br2" timeOffset="260593.0104">14332 12405 723 0,'0'0'479'0,"0"0"-366"0,-35 16-58 0,35-16-8 15,-30 13 1-15,30-13 1 0,-29 21-4 0,29-21-1 16,-30 28-6-16,18-11-5 0,12-17-9 0,-24 35-3 16,16-17-7-16,2 2 2 0,0-3-8 0,5-1 0 15,1-16-6-15,1 31 2 0,-1-31-5 16,12 24 2-16,-12-24-4 0,19 17 2 0,-19-17-2 15,30 10 2-15,-12-9-8 0,1-2 0 16,3-2-2-16,1-5-10 0,0-1 1 0,-3-4-7 16,1 0 1-16,-4-6-5 0,-17 19 5 0,28-30 2 15,-28 30 8-15,19-31 7 0,-12 14 12 0,-2-1-5 16,-1 1 5-16,-3 0-3 0,-1 17 5 0,-2-29-1 16,2 29 3-16,-5-26-3 0,5 26 4 15,-8-21-1-15,8 21 6 0,0 0 0 0,-8-20 1 16,8 20-2-16,0 0-6 0,0 0-6 0,0 0-2 15,0 0-1-15,0 0 3 0,0 0 2 0,23-3 5 16,-23 3 2-16,27-5 5 0,-27 5 4 0,30-5 2 16,-12 3 3-16,1-2 2 0,0 1 1 0,-1 1-2 15,2 3-3-15,-20-1-5 16,29 5-4-16,-29-5-1 0,18 11 1 0,-18-11 1 16,11 17 0-16,-11-17-3 0,3 25-2 0,-5-8-6 15,-1 4 3-15,-3 2-7 0,-3 1 6 0,-1 1-7 16,-2 2 4-16,-2 0-5 0,-2-1 5 0,4-3-5 15,1-1-8-15,11-22 8 0,-15 28-10 0,15-28 24 16,0 0-20-16,0 0 13 0,0 0-17 0,0 0-14 16,0 0 36-16,22-11-27 0,-7-6 32 15,2-5-10-15,1-3-5 0,0-3 8 0,0-1-7 16,1 1 6-16,-2 2-2 0,-2-1 7 0,-1 3 0 16,-1 2 7-16,-1 3-7 0,-1 0 2 0,-11 19-6 15,16-21 0-15,-16 21-2 0,0 0 6 16,0 0-1-16,0 0 1 0,0 0-2 0,0 0-5 15,0 0 0-15,0 0-3 0,3 26 2 0,-3-26-3 16,-4 29 0-16,4-29-1 0,-3 29 3 16,3-29-3-16,4 25 3 0,-4-25-3 0,10 18 3 15,-10-18-3-15,0 0 2 0,22 20 0 0,-22-20 0 16,19 6-1-16,-19-6 2 0,23-2-1 0,-23 2 0 16,28-9 1-16,-28 9 0 0,29-18 3 0,-29 18-1 15,28-24 4-15,-28 24-4 0,25-27 4 0,-25 27-2 16,20-27 0-16,-20 27 1 15,16-27-2-15,-16 27-4 0,15-27 3 0,-15 27-4 16,12-21 2-16,-12 21-1 0,0 0 0 0,0 0-3 16,0 0-1-16,0 0-1 0,0 0-2 0,0 0 3 15,9 20-3-15,-9-2 4 0,-3 7-5 0,-1-1 3 16,0 4-7-16,-2 1 2 0,-1 3-9 0,0-3 2 16,2 3-14-16,-1-6-3 0,6 2-21 0,-1-9-15 15,9 6-7-15,-8-25-41 0,20 30-44 16,-20-30-110-16,0 0-254 0,35 2 49 0,-35-2 385 15</inkml:trace>
  <inkml:trace contextRef="#ctx0" brushRef="#br2" timeOffset="260952.3949">15153 12446 1241 0,'3'26'117'0,"-3"-26"-69"15,3 17-6-15,-3-17 3 0,0 0 3 0,25 21 0 16,-5-13-2-16,-3-7-6 0,7 3-8 0,0-4-11 16,3 1 1-16,-1-2 6 0,3 0-2 0,-2-4 4 15,2-1-9-15,-2-3-9 0,-2 1-6 16,-1-2-2-16,0-1-5 0,-7-2 4 0,-17 13-2 16,20-26 2-16,-20 26-1 0,4-28 1 15,-4 28-2-15,-7-32 0 0,-1 14-4 0,8 18 0 16,-24-31-3-16,24 31 2 0,-34-26 0 0,14 19 3 15,0 3-1-15,-2 4 1 0,0 3 0 0,0 5-1 16,0 4 5-16,2 4-5 0,0 6 6 0,2 3-3 16,1 3 4-16,1 4-3 0,3 0 5 15,3 1-7-15,4-2 5 0,5 0-8 0,3-5 3 16,7-2-5-16,3-3 5 0,6-4-12 0,4-5-6 16,6-4-22-16,0-11-33 0,14 6-81 0,-15-26-150 15,16 10-261-15,-2-1 0 0,-4-14 417 0</inkml:trace>
  <inkml:trace contextRef="#ctx0" brushRef="#br2" timeOffset="261280.5268">15949 12130 1169 0,'-53'1'427'0,"53"-1"-342"0,-33 15-31 0,33-15 1 15,-33 17-12-15,33-17-12 0,-30 21-8 0,30-21-1 16,-27 27-8-16,27-27-1 0,-17 30-8 15,17-30 0-15,-7 29-4 0,7-29 3 0,2 26-4 16,-2-26 1-16,16 23-2 0,-16-23 1 0,25 19 0 16,-25-19 0-16,32 13 0 0,-32-13 0 15,33 12 1-15,-16-6 1 0,-17-6-2 0,29 11 1 16,-29-11 0-16,22 11 1 0,-22-11 2 0,0 0 1 16,18 20-2-16,-18-20 2 0,4 18 1 0,-4-18 1 15,0 23-2-15,0-23 2 0,-6 24-7 16,6-24 1-16,-11 26-1 0,11-26 1 0,-16 29-5 15,16-29 0-15,-17 27-11 0,17-27-3 0,-15 22-13 16,15-22-5-16,-9 17-24 0,9-17-35 0,0 0-100 16,0 0-174-16,0 0-201 0,0 0 15 0,-3-18 506 15</inkml:trace>
  <inkml:trace contextRef="#ctx0" brushRef="#br2" timeOffset="261563.7751">16274 11640 1347 0,'25'6'287'0,"-6"9"-211"0,-19-15-17 0,34 31 3 16,-17-11-13-16,2 4-4 0,-2 4-15 0,4 4 2 15,-3 4-12-15,5 6 2 0,-2 4-10 0,-2 2-6 16,0 4-6-16,-7 2 0 0,-4 1 0 0,-5 3 0 16,-7 2 0-16,-4 1 0 0,-7-1 0 0,-2-4 0 15,-2-4 0-15,-3-5 0 0,1-5 0 16,0-2 0-16,3-2-27 0,-1-6-11 0,3-1 18 16,-1-8-37-16,3-2 15 0,14-21-56 0,-17 32-117 15,-3-27-381-15,20-5-9 0,0 0 257 16</inkml:trace>
  <inkml:trace contextRef="#ctx0" brushRef="#br2" timeOffset="268937.7997">402 12858 809 0,'0'0'146'16,"0"0"-60"-16,0 0-15 0,0 0-9 0,0 0-3 16,0 0 1-16,0 0-5 0,0 0-11 0,0 0-3 15,-11 29-10-15,9-7-1 0,-4 1-8 16,2 7 3-16,-6 3-8 0,6 3 12 0,-6-1-12 16,3 1 9-16,-4-1-10 0,2 2 4 0,-2-2-12 15,3 0 6-15,-2-5 4 0,3 0-30 0,-1-4 27 16,2-6-29-16,3-3 13 0,3-17 3 0,0 0-3 15,-2 18 1-15,2-18-3 0,0 0 2 0,0 0 1 16,0 0 2-16,17-21 1 0,-9 2 19 0,0-7-28 16,1-6 26-16,0-6-21 0,1-2 3 15,-1-3 10-15,-2 0-6 0,0-1 8 0,1 0-8 0,-2-2 8 16,0 1-9-16,0 1 6 0,-1 4-8 0,-2 3 7 16,2 3-10-16,0 6 9 0,-1 5-10 15,-1 6-16-15,-3 17 17 0,6-17-20 0,-6 17 22 16,0 0 22-16,0 0-21 0,0 0 18 0,0 0-18 15,8 27-1-15,-3-9 3 0,1 4-2 16,1 2 3-16,-1 0-5 0,0-1 3 0,3 0-3 16,0-3 4-16,4-3-4 0,-13-17 4 0,32 25-2 15,-10-18 2-15,3-3 0 0,3-5 3 0,4-4 1 16,5-5 1-16,3-4 1 0,-1-5-4 0,2-2 4 16,-1-3-7-16,-1-2 3 0,-1 1-7 0,-4 2 4 15,-5 3-6-15,-4 3 3 0,-4 5 0 16,-21 12-17-16,28-13 16 0,-28 13 2 0,0 0-4 15,0 0 19-15,11 22-15 0,-14-2-5 16,-2 8 3-16,-4 10-11 0,-4 2 4 0,0 7-9 16,-3 2 8-16,1 1-5 0,2-2 6 0,2-2-13 15,1-6-3-15,7 1-22 0,1-7 4 0,8 0-18 16,-1-11-9-16,12 6-26 0,-17-29-62 0,43 38-86 16,-43-38-62-16,47 4-151 0,-10 10 70 15,-15-26 385-15</inkml:trace>
  <inkml:trace contextRef="#ctx0" brushRef="#br2" timeOffset="269312.8498">1475 12933 1240 0,'0'0'161'0,"-41"-18"-88"0,21 21-10 16,-8-3-9-16,6 8-3 0,-5-3-11 0,3 7-6 15,-3 0-9-15,4 7 1 0,-1 2-6 0,3 5 2 16,1 3-7-16,3 0 8 0,0 3-4 0,4 0 3 15,1 0-5-15,6 1 2 0,4-7-9 0,3-2 4 16,4-4-9-16,-5-20-18 0,20 29 13 0,-20-29-14 16,36 14 13-16,-14-10 2 0,4-9 0 15,7-7 14-15,1-4-11 0,0-7 11 0,2-3-12 16,-5-2-5-16,1-4 4 0,-4 3-5 0,-3-1 4 16,-3 1-4-16,-2 2 7 0,-4 2-7 15,-6 1 5-15,-1 1-4 0,-4 4 4 0,-3 2-3 16,-2 17 4-16,-3-20-1 0,3 20-2 0,0 0 1 15,-17-11 0-15,17 11-1 0,0 0 1 0,-24 11-2 16,24-11-3-16,-17 29 3 0,9-7-4 16,-1 5 3-16,3 2-6 0,0 0 2 0,3 0-11 15,0-3-1-15,6 2-14 0,-1-5-4 0,5 1-19 16,1-7-10-16,7 5-32 0,-15-22-28 0,38 27-52 16,-38-27-76-16,48 2-101 0,-13 4-131 0,-12-20 258 15</inkml:trace>
  <inkml:trace contextRef="#ctx0" brushRef="#br2" timeOffset="269875.3325">1991 12969 945 0,'0'0'291'16,"-17"-1"-181"-16,-3-1-25 0,20 2-6 0,-30 6-12 15,30-6-11-15,-32 9-9 0,32-9-5 16,-30 11-7-16,30-11-2 0,-27 16-10 0,27-16 0 15,-22 21-4-15,22-21-2 0,-19 26-2 0,19-26-1 16,-14 35-8-16,12-13 6 0,2 3-7 0,2 1 3 16,3-2-7-16,2-1 2 0,3-4-3 15,-10-19 3-15,27 29-4 0,-27-29 2 0,34 17-3 16,-15-13 1-16,2-5-1 0,0-3 1 0,-2-4 2 16,2-3-2-16,-2-5 3 0,1-2-5 15,-1-4 7-15,-3-2-7 0,0-2 5 0,-4 0-2 16,-1-2 1-16,0 3-4 0,-4-2 5 0,-1 3-7 15,-3 1 8-15,-1 2-4 0,-2 4 2 0,0 17-3 16,-1-25 1-16,1 25 0 0,0 0 0 0,0 0 1 16,0 0-2-16,0 0-7 0,0 0-2 0,-10 22 1 15,5 4 0-15,0 8 10 0,1 9-5 0,-3 4 10 16,3 4-11-16,-3 4 11 0,1 7 4 16,0 2-20-16,0 2 20 0,1 0-18 15,1-3 7-15,0-3 15 0,0-3-9 0,1-5 11 16,-1-6-11-16,0-6 7 0,1-8-6 0,0-2 6 15,1-11-4-15,2-19 4 0,-4 24 1 0,4-24 0 16,0 0-1-16,0 0-4 0,0 0-2 0,-22-7-5 16,22 7 2-16,-24-32-2 0,8 9 1 15,3-6-2-15,-1-1 3 0,3-4-4 0,2-2 6 16,0-3-7-16,3-2 8 0,1-1-9 0,4-1 8 16,1 1-7-16,5 0 4 0,1-1-3 0,5 2-7 15,2 1 18-15,3 3-26 0,2 1 15 0,5 2-20 16,1 0-12-16,4 5-7 0,-3-1-20 0,7 8-18 15,-8-8-34-15,15 18-61 0,-18-22-108 16,14 8-271-16,-4 11 30 0,-7-13 412 16</inkml:trace>
  <inkml:trace contextRef="#ctx0" brushRef="#br2" timeOffset="270250.3527">2443 12909 1033 0,'0'0'349'0,"0"0"-244"0,-24-1-24 16,24 1-4-16,0 0-18 0,0 0-10 0,0 0-12 15,0 0-8-15,0 0-5 0,-13 19-4 16,13-19-4-16,-1 23 3 0,1-23-3 0,-1 35 1 16,0-16-6-16,-2 6 2 0,1 0-5 0,-2-1 5 15,-2 2-4-15,1 0 4 0,0 0-5 16,-1-1 4-16,0-2-7 0,3-4 3 0,3-19-6 16,-5 27 0-16,5-27-1 0,0 0-2 0,0 0-1 15,0 0 1-15,0 0-1 0,0 0 1 16,20-7 0-16,-20 7 0 0,22-38 4 0,-7 10-5 15,2-3 5-15,-1-2-7 0,1-2 6 0,0 2-4 16,-1-2 5-16,-1 2-5 0,1 1 4 0,-1 3-4 16,-2 6 4-16,-2 5-4 0,-11 18 4 0,14-18-2 15,-14 18 2-15,0 0-1 0,0 0-1 0,0 0 1 16,0 0-2-16,4 23 2 0,-2-5-2 0,0 5 3 16,1 5-4-16,-3 2 4 15,2 1-8-15,2 0 2 0,-1-4-9 0,3-1 0 16,2-2-9-16,0-3 1 0,3 2-16 0,-1-5-5 15,4 1-21-15,-14-19-17 0,30 28-51 0,-30-28-85 16,34 5-197-16,-17-2-160 0,-17-3 173 0,39-8 400 16</inkml:trace>
  <inkml:trace contextRef="#ctx0" brushRef="#br2" timeOffset="270594.1039">2798 12934 886 0,'-11'17'330'0,"11"-17"-82"15,-18 18-155-15,18-18-22 0,-12 26-9 16,12-26-20-16,0 26-6 0,0-26-7 0,14 22-2 16,-14-22-4-16,27 12-3 0,-9-9-6 15,7-3-3-15,0-5-3 0,6-1-1 0,0-6-2 16,4-4-2-16,1-3 2 0,0-2-6 0,-4-1 3 16,-2 0-1-16,-4 2 1 0,-3 1-3 0,-6 0 3 15,-17 19-3-15,22-31 5 0,-22 31-2 0,5-21 2 16,-5 21 0-16,0 0-3 0,-19-18-1 0,19 18 1 15,-32-1-2-15,11 6 1 0,-3 3 1 0,-1 7-2 16,-2 1 3-16,1 7-1 0,-1 2 5 16,0 4-1-16,2 4 9 0,2 0-6 15,3 1 4-15,6 0-9 0,3-4 0 0,3-2-7 16,6-4 5-16,3-2-6 0,4-2 5 0,-5-20-7 16,22 27-2-16,-5-17-8 0,4-6-5 0,4-3-10 15,2-10-15-15,7 2-26 0,-6-15-44 0,17 14-83 16,-21-25-174-16,14 5-194 0,4 7 50 0,-15-16 518 15</inkml:trace>
  <inkml:trace contextRef="#ctx0" brushRef="#br2" timeOffset="270944.2249">3428 12852 1377 0,'-23'4'113'0,"23"-4"-26"0,-34 21-12 15,34-21-18-15,-32 26-15 0,32-26 2 0,-30 29-11 0,15-12 3 16,15-17-9-16,-28 29-4 0,28-29-8 0,-19 26-1 16,19-26-11-16,-10 19 1 0,10-19-4 0,0 0-1 15,0 0 1-15,10 18 0 0,-10-18 0 0,18 2 0 16,-18-2-1-16,30-5 1 0,-11-2 0 16,0 1 0-16,2-5 2 0,-1 1-3 0,4 1 1 15,-4-2 0-15,1 5 0 0,-4 2 1 16,-17 4-1-16,29 0 1 0,-29 0-1 0,18 7 1 15,-18-7-2-15,11 22 2 0,-11-22-3 0,3 35 4 16,-7-12-3-16,0-1 3 0,-4 3-3 0,-2 1 4 16,-1-2-3-16,0-1 3 0,0-4-5 0,11-19 2 15,-18 29-7-15,18-29-2 0,-11 21-12 0,11-21-6 16,0 0-21-16,0 0-23 0,0 0-34 16,0 0-40-16,0 0-80 0,15-32-137 0,-4 7-159 15,11 8 107-15,-15-20 414 0</inkml:trace>
  <inkml:trace contextRef="#ctx0" brushRef="#br2" timeOffset="271147.3481">3800 12856 1515 0,'-24'-8'197'0,"24"8"-128"0,0 0-27 16,0 0-9-16,-22 14-12 0,22-14-2 0,-18 20-4 16,18-20 1-16,-20 30-7 0,13-11-1 0,0 2-8 15,1 4 1-15,2 0-3 0,-1 2-9 0,4 0-5 16,-2-1 2-16,3-1-8 0,2-4 13 0,-1-2-9 15,-1-19-1-15,8 29-27 0,-8-29 7 0,12 18-14 16,-12-18-17-16,0 0-11 0,0 0-56 16,35-13-85-16,-34-10-150 0,6-5-131 15,13 10 193-15,-20-23 310 0</inkml:trace>
  <inkml:trace contextRef="#ctx0" brushRef="#br2" timeOffset="271290.8293">3799 12535 1518 0,'0'0'95'0,"0"0"-80"16,2 18-9-16,-2-18-5 0,0 0-1 16,5 18 0-16,-5-18-5 0,0 0-17 0,12 21-16 15,-12-21-25-15,0 0-22 0,28 33-49 0,-28-33-82 16,0 0-154-16,28 24-133 0,-28-24 305 0</inkml:trace>
  <inkml:trace contextRef="#ctx0" brushRef="#br2" timeOffset="271640.794">4037 12773 1131 0,'-23'10'241'0,"23"8"-115"0,0-18-35 0,-18 24-21 16,18-24-27-16,-21 35 1 0,8-16-4 0,4 5 3 15,-3 0-5-15,4 4-4 0,-2-2-10 0,4 3 0 16,-1-2-10-16,2-2 3 0,1-2-7 0,3-3 4 16,1-20-10-16,1 26 2 0,-1-26-3 15,0 0-2-15,20 16 3 0,-20-16-1 0,23-6 0 16,-6-2-3-16,2-7 3 0,3-3-4 0,2-9 5 15,2-2-5-15,-1-3 4 0,1-2-5 0,-2 1 5 16,1 2-5-16,-2 0 5 0,-1 2-7 0,-3 4 4 16,0 3-4-16,-5 4 4 0,-14 18-3 0,21-23 2 15,-21 23 0-15,0 0 0 0,0 0-1 16,0 0 0-16,0 0 2 0,0 0-4 16,6 22 6-16,-9-5-2 0,-2 5 1 0,-1-2 0 15,0 2 0-15,-1-2-2 0,1 2 2 0,0-1-4 16,0-1 3-16,1 0-10 0,1-2 0 0,2-1-9 15,2-17-5-15,3 28-8 0,-3-28-4 0,10 18-10 16,-10-18-14-16,17 11-27 0,-17-11-35 0,24 1-68 16,-21-18-84-16,20 7-180 0,-1 4-48 15,-12-18 351-15</inkml:trace>
  <inkml:trace contextRef="#ctx0" brushRef="#br2" timeOffset="272083.2419">4585 12772 1059 0,'0'0'174'0,"0"0"-81"0,0 0-26 16,0 0-20-16,-5 26-5 0,5-26 4 0,-12 32 8 16,1-14-10-16,4 7-2 0,-3-5-12 15,2 4 0-15,-3-1-8 0,4 0 4 0,0-1-11 16,2-1-2-16,1-4-9 0,4-17 3 0,-5 25-1 16,5-25 3-16,0 0 0 0,0 0-1 0,0 0-2 15,0 0 1-15,19-1-1 0,-19 1-4 0,23-33 3 16,-8 10-6-16,1-2 5 0,1-1-7 0,2 2 6 15,-1 0-5-15,0 2 3 0,-2 2-1 16,0 1 2-16,-16 19-3 0,26-26 4 0,-26 26-2 16,19-13 5-16,-19 13 0 0,0 0 6 0,0 0 2 15,0 0 0-15,0 0 2 0,0 0-5 16,11 21 0-16,-11-21-6 0,0 0 0 0,0 22-3 16,0-22-1-16,0 0-2 0,0 0 3 0,12 17-6 15,-12-17 3-15,0 0 0 0,0 0-1 0,23 0 2 16,-23 0 2-16,21-10-2 0,-21 10 1 15,26-17 5-15,-9 6-3 0,2-1 6 0,-2 0 0 16,1 0-3-16,-18 12 4 0,30-16-1 0,-30 16 0 16,17-6-2-16,-17 6-7 0,0 0 0 0,0 0 0 15,5 17 0-15,-5-17 0 0,-5 27 0 0,0-10 0 16,-1 1 0-16,0-1 0 0,1 0 0 0,5-17 0 16,-9 30 0-16,9-30-3 0,-6 26-35 15,6-26-21-15,0 24-47 0,0-24-136 16,0 0-407-16,0 0 24 0,0 0 301 0</inkml:trace>
  <inkml:trace contextRef="#ctx0" brushRef="#br2" timeOffset="272708.2406">5577 12590 875 0,'13'-17'309'15,"-13"17"-40"-15,0 0-187 0,0 0-25 0,0 0-6 16,0 0-7-16,0 0-4 0,0 0-9 15,0 0-6-15,0 0-5 0,0 0-6 0,0 0-1 16,0 0 1-16,0 0-1 0,19 26-2 0,-17-3 3 16,-2 7 9-16,-1 7-26 0,-5 3 22 0,-2 3-24 15,-1 1 1-15,-1-2 8 0,1-1-8 0,1-3-2 16,3-2-15-16,0-6-5 0,8-1-19 0,-5-9-13 16,11 3-28-16,-9-23-23 0,16 27-58 15,-16-27-57-15,18 0-122 0,-18 0-148 0,18-18 165 16,3 15 329-16</inkml:trace>
  <inkml:trace contextRef="#ctx0" brushRef="#br2" timeOffset="272848.87">5612 12841 1289 0,'-35'-18'242'0,"35"18"-112"15,-35-5-23-15,35 5-15 0,-30 1-16 0,30-1-12 16,-19 4-27-16,19-4-27 0,0 0-10 16,0 0 0-16,0 0 0 0,0 0 0 0,0 0 0 15,18-4 0-15,7 1 0 0,4-6 0 0,11 0-15 16,4-8-43-16,13 2-34 0,-6-16-93 0,27 5-436 15,-15 5-8-15,5-2 183 0</inkml:trace>
  <inkml:trace contextRef="#ctx0" brushRef="#br2" timeOffset="273411.3826">6949 12368 1088 0,'0'0'43'0,"-30"-22"-2"0,30 22 15 16,-37-10 22-16,19 12-3 0,-10-2-17 0,3 10 0 16,-8-4-9-16,7 12 7 0,-8-4-2 0,7 9-4 15,-5-2-11-15,9 6 3 0,-4-2-7 0,4 6 2 16,0 0-8-16,4 5 2 0,0 0-9 15,4 3-8-15,2-2 19 0,6 2-25 0,4-3 17 16,3-2-13-16,4-1-11 0,6-5 4 16,5-2-5-16,4-2 3 0,7-4-3 0,3-1 2 15,5-7-2-15,5-6 2 0,3-6-2 0,3-6 1 16,3-8-1-16,1-4-1 0,-3-5 2 0,-1-5-1 16,-5-4 0-16,-6 0 0 0,-7-3 0 15,-5-2 0-15,-10 1 0 0,-5-1 0 0,-5-1 0 16,-3 2 0-16,-4-2 0 0,-4 3 0 0,-6 3 0 15,-1 0 0-15,-3 3 0 0,-3 1-6 0,-2 4-4 16,-1 4-5-16,5 3 0 0,-1 5-3 0,21 12 0 16,-29-11-5-16,29 11-6 0,-19 6-12 0,19-6-22 15,-9 18-28-15,17 8-67 0,-8-26-91 16,12 36-215-16,7-10-76 0,-19-26 234 16</inkml:trace>
  <inkml:trace contextRef="#ctx0" brushRef="#br2" timeOffset="273770.7829">7357 12603 1134 0,'-28'29'146'0,"-14"-7"-12"15,15 13-39-15,-9-9 4 0,8 12-47 0,-4-9-16 16,8 5-4-16,1-5-15 0,4-3-1 0,5-4-10 15,14-22-2-15,-16 28-6 0,16-28-1 0,0 0-10 16,0 17-6-16,0-17-4 0,0 0-5 16,23-6-1-16,-23 6-11 0,26-23-17 0,-18-1-25 15,11 7-21-15,-11-14-12 0,10 11 16 0,-9-7 25 16,1 6 40-16,-2-1 37 0,-6 4 20 0,-2 18 38 16,0-31 20-16,0 31 21 0,-8-18-11 0,8 18 7 15,0 0-35-15,0 0-2 0,0 0-20 0,0 0-15 16,-20 8 10-16,20-8-37 0,-7 21 31 0,7-21-33 15,0 29 9-15,0-29-3 0,10 29-5 16,-10-29-3-16,24 23-10 0,-24-23-7 16,39 16-21-16,-20-16-28 0,15 10-54 0,-13-19-63 15,22 16-134-15,-6-4-186 0,-11-15 39 0,21 18 469 16</inkml:trace>
  <inkml:trace contextRef="#ctx0" brushRef="#br2" timeOffset="274270.7951">7710 12619 903 0,'0'0'491'0,"-35"-4"-372"0,35 4-33 0,-27-12-4 16,27 12-16-16,-24-6-10 0,24 6-7 0,-22 3-5 15,22-3-9-15,0 0-10 0,-20 20-8 16,20-20-7-16,-9 31-10 0,5-8 25 0,3 4-23 16,-1 2 20-16,4 2-9 0,0 0-11 15,2 0-2-15,1-2 0 0,2-4 0 0,0-3 0 16,3-4 0-16,-10-18 0 0,25 24 0 0,-25-24 0 15,31 13 0-15,-14-12 0 0,1-5 0 0,0-3 0 16,1-4 0-16,0-6 0 0,-1-2 0 0,-1-5 0 16,2-3 0-16,-4-1 0 0,0-2 0 0,0 1 0 15,-4 0 0-15,-2-1-8 0,1 2 8 0,-1-1-21 16,-2 3 19-16,0 6-6 0,-7 20-3 16,6-27 4-16,-6 27 0 0,0 0 1 0,0 0 3 15,0 0-4-15,0 0 4 0,-6 20-5 16,1 0 6-16,-2 10-2 0,-2 8-6 0,1 5 23 15,-3 7-19-15,0 3 18 0,-1 5-6 0,-1 6-10 16,-1 4 10-16,1 5-11 0,-2 0 13 0,2-1-1 16,-1-2-14-16,0-10 20 0,-1-3-20 0,2-10 13 15,2-8 7-15,1-10-8 0,3-6 5 16,7-23-7-16,-11 25 6 0,11-25 1 0,0 0 1 16,0 0-7-16,0 0-4 0,0 0 0 0,-22-27 0 15,16 2 0-15,1-6 0 0,1-5 0 0,2-5 0 16,1-4 0-16,2-1 0 0,0 0 0 0,2-1 0 15,-1 1 0-15,2 0 0 0,1 0 0 0,-1-5-24 16,5 5-6-16,-3 0-16 16,5 11-6-16,-4 0-31 0,12 16-19 0,-13-9-32 15,22 24-191-15,-8-7-234 0,-20 11 11 0,39-13 405 16</inkml:trace>
  <inkml:trace contextRef="#ctx0" brushRef="#br2" timeOffset="274927.044">8437 12569 1145 0,'0'0'139'0,"0"0"-88"0,15-18-8 0,-15 18 6 16,0 0 0-16,0 0 3 0,0 0 2 0,-10-17-5 15,10 17-9-15,-18 7-9 0,18-7-2 0,-24 16-2 16,24-16 5-16,-31 23 0 0,14-5-1 0,-5-1-3 16,3 6 0-16,-4 0 11 15,2 4-27-15,-2 3 22 0,3 5-26 0,2 0 3 16,1 4 8-16,3-3-12 0,3-1 1 0,2-4-8 15,4-3 0-15,4-7 0 0,5-4 0 0,-4-17 0 16,20 21 0-16,-3-17 0 0,5-5 0 0,4-6 0 16,4-7 0-16,2-3 0 0,1-6 0 0,-2-2 0 15,1-3 0-15,-3-2 0 0,-1-3 0 0,-1-2 0 16,-4 1 0-16,-1-1 0 0,-3 3 0 16,-3-1 0-16,-4 4 0 0,-2 4 0 0,-3 2-4 15,-2 4-1-15,-5 19-2 0,4-26 3 0,-4 26 0 16,0 0 1-16,0 0 2 0,0 0-2 0,0 0-1 15,0 0-3-15,-19 34 5 0,11-5-3 0,-1 6-2 16,0 8 18-16,-1 6-18 0,-1 5 19 16,-1 4-7-16,2 6-8 0,-1 3 11 0,2 1-10 15,0 2 12-15,2-3-12 0,-1-1-3 16,1-5 18-16,1-1-19 0,-1-8 18 0,2-5-2 16,-2-7-10-16,-1-5 0 0,1-7 0 0,-2-3 0 15,0-7 0-15,9-18 0 0,-22 24 0 0,22-24 0 16,-26 9 0-16,26-9 0 0,-33-12 0 0,12-3 0 15,-1-8 0-15,-1-5 0 0,-1-3 0 0,5-5 0 16,2-4 0-16,2-1 0 0,6-2 0 16,-1-1 0-16,3-2 0 0,2 1 0 0,4 3 0 15,1 3 0-15,4 6-8 0,1 3-26 16,7 6-7-16,-1 0-15 0,9 7-16 0,-4-9-40 16,19 21-79-16,-19-21-183 0,18 10-208 0,5 6 43 15,-10-14 502-15</inkml:trace>
  <inkml:trace contextRef="#ctx0" brushRef="#br2" timeOffset="275567.6832">8762 12766 1220 0,'0'18'322'16,"-17"-21"-180"-16,17 3-102 0,18 1-9 15,2-1 4-15,1-6-4 0,9-3-3 0,0-4-2 16,5-3-7-16,3-2-19 0,-3-1 20 0,-1-1-32 16,-1 1 24-16,-4 1-6 0,-3 1-7 0,-4 3 4 15,-4-1-4-15,-18 15 4 0,24-24 2 0,-24 24 6 16,10-21 2-16,-10 21 4 0,-2-22-3 0,2 22 1 16,-16-22-8-16,16 22 2 0,-27-21-6 15,27 21-1-15,-32-12 0 0,15 9-2 0,-1 5 0 16,-1 1 0-16,-1 3 2 0,0 6-4 0,-2 3 5 15,-1 7-4-15,-2 2 3 0,3 5-1 0,2 2 6 16,2 1-3-16,2 3-4 0,6-4 9 16,5 2-9-16,4-4 0 0,5-4 0 0,4-3 0 15,4-2 0-15,5-6 0 0,4-3 0 0,3-4 0 16,8-6 0-16,2-5 0 0,1-5 0 16,5-7 0-16,0-3 0 0,3-4 0 0,-2-4 0 15,-1 1 0-15,2-2 0 0,-7-1 0 0,0 2 0 16,-5 3 0-16,-6 4 0 0,-3 3 0 0,-21 17 0 15,28-23 0-15,-28 23 0 0,0 0 0 0,0 0 0 16,0 0 0-16,0 0 0 0,0 0 0 0,0 0 0 16,-4 19 0-16,-7-1 0 0,-2 5 0 15,-2 4 0-15,-1-1 0 0,2 1 0 0,1-4 0 16,2-2 0-16,4-5 0 0,7-16 0 16,-7 23 0-16,7-23 0 0,0 0 0 0,0 0 0 15,0 0 0-15,23 9 0 0,-23-9 0 0,30-19 0 16,-9 0 0-16,2-4 0 0,1-2 0 0,3 0 0 15,-1-2 0-15,-3 5 0 0,1 2 0 0,-1 4 0 16,-3 1 0-16,-2 6 0 0,-18 9 0 16,28-10 0-16,-28 10 0 0,17 10 0 0,-17-10 0 15,16 28 0-15,-11-5 0 0,0 2 0 0,-3 4 0 16,-2-2 0-16,1-1 0 0,-1-5 0 0,5-2 0 16,-5-19-6-16,12 30-91 0,-12-30-106 15,20 8-469-15,-20-8 27 0,18-3 222 0</inkml:trace>
  <inkml:trace contextRef="#ctx0" brushRef="#br2" timeOffset="277826.9544">18456 12102 976 0,'0'0'315'0,"0"0"-162"0,-14-17-107 0,14 17-6 15,0 0-18-15,0 0 16 0,8-18-13 0,-8 18 1 16,0 0-2-16,0 0-17 0,0 0 19 0,1 17-17 16,-1-17 15-16,-4 41 4 0,-2-8-15 0,-2 7 6 15,-6 3-9-15,1 6 7 0,-5 0-3 16,-2 2 10-16,-1-4-14 0,0 0 14 0,1-7-10 16,3-2 7-16,2-7-5 0,5-4-2 0,0-7-9 15,4-3 2-15,6-17-7 0,0 0 3 16,0 0-4-16,0 0 0 0,0 0 3 0,0 0-2 15,18-12 5-15,-6-6-2 0,1-7 3 0,5-7-4 16,1-4 8-16,2-4-10 0,-1-4 8 16,1 0-9-16,-3-1 5 0,-1 3-6 0,-2-1 6 15,-3 3-7-15,-2 4 6 0,-3 1-5 0,-2 4 6 16,-1 2-5-16,-2 6-10 0,-2 3 22 0,0 20-23 16,-1-20 25-16,1 20-11 0,0 0 0 0,0 0 0 15,0 0-2-15,0 0-1 0,0 0 0 0,0 0-1 16,0 0-10-16,2 28 25 0,-2-28-23 0,5 33 23 15,-1-13-9-15,-1 0-4 0,2-2 4 16,1 1-3-16,3-2 1 0,-9-17-3 16,22 27 4-16,-22-27-1 0,29 20 4 0,-11-15 0 15,2-3-3-15,3-4-3 0,2-5 0 0,3-5 0 16,5-3 0-16,4-6 0 0,1-2 0 0,0-2 0 16,0-3 0-16,-7 1 0 0,-1 3 0 0,-5 1 0 15,-4 5 0-15,-21 18 0 0,27-24 0 0,-27 24 0 16,0 0 0-16,0 0 0 0,0 0 0 15,0 0 0-15,0 0 0 0,-2 29 0 0,-4-5 0 16,-2 6 0-16,-3 5 0 0,-1 2 0 0,-2 3 0 16,3 1 0-16,-1-3 0 0,4 1 0 0,0-4 0 15,4-1 0-15,1-3 0 0,6 0-17 0,-2-7-11 16,6 0-10-16,-1-7-7 0,6 1-23 16,-12-18-6-16,32 24-26 0,-32-24-26 15,41 11-54-15,-41-11-78 0,43-17-180 0,-14 16-44 16,-12-15 290-16</inkml:trace>
  <inkml:trace contextRef="#ctx0" brushRef="#br2" timeOffset="278217.5226">19250 12321 1302 0,'-18'-18'126'0,"18"18"-51"16,-24-22-2-16,24 22-9 0,-21-14-10 16,21 14-12-16,-22-9-9 0,22 9-4 0,-23 0-4 15,23 0-3-15,-24 11-5 0,24-11-3 16,-24 24-2-16,12-4 4 0,0 0-3 0,1 6 7 15,-3-1-4-15,4 4 4 0,-1 0-6 0,1 0 5 16,3-1-7-16,2-3 0 0,2-1-6 0,3-3 2 16,0-21-5-16,10 29-3 0,-10-29 0 0,19 16 0 15,-19-16 0-15,32 5 0 0,-12-8 0 16,3-4 0-16,3-5 0 0,2-5 0 0,3-6 0 16,-2-4 0-16,0-4 0 0,-1-1 0 0,-1 1 0 15,-3 0 0-15,-2 0 0 0,-2 2 0 0,-5 3 0 16,0 3 0-16,-5 5 0 0,-10 18 0 0,8-22 0 15,-8 22 0-15,0 0 0 0,0 0 0 16,0 0 0-16,0 0 0 0,-19 2 0 16,19-2 0-16,-17 21 0 0,8-4 0 0,-1 3 0 15,1 4 0-15,0 2 0 0,2 0-1 0,3 1-17 16,-1-2 0-16,5 1-13 0,-1-3-2 0,6 1-19 16,-3-6-8-16,12 4-29 0,-14-22-23 0,34 30-40 15,-34-30-37-15,47 13-47 0,-26-14-120 0,3-6-71 16,16 13 155-16,-19-24 272 0</inkml:trace>
  <inkml:trace contextRef="#ctx0" brushRef="#br2" timeOffset="278748.7725">19812 12284 1245 0,'-21'-19'132'0,"-3"5"-43"16,24 14-6-16,-40-10-9 0,20 11-12 0,-7-2-12 15,4 7-9-15,-5 2-11 0,3 4 0 0,-2 1-7 16,4 4 3-16,1 1-3 0,4 5 3 15,-2 0-4-15,6 2 0 0,1 0-6 0,5-1 1 16,4-1-6-16,2-3 0 0,4-2-5 0,-2-18 1 16,17 29-6-16,-17-29-1 0,34 22 0 0,-11-16 0 15,3-3 0-15,2-5 0 0,1-4 0 0,0-2 0 16,-1-4 0-16,0-1 0 0,-2-1 0 0,-3 0 0 16,-2-1 0-16,-4 2 0 0,-17 13 0 15,29-30 0-15,-29 30 0 0,18-31 0 0,-18 31 0 16,9-29 0-16,-9 29-1 0,0-24-4 15,0 24 1-15,-8-17 0 0,8 17 1 0,0 0-1 16,0 0 0-16,-23-7-3 0,23 7 0 0,0 0 0 16,-20 27 0-16,10-7 5 0,0 7-4 0,-1 5 6 15,-2 7-6-15,-2 5 8 0,1 5-8 0,-1 6-2 16,0 3 16-16,2 5-14 0,1 1 15 16,1 1-3-16,4 0-10 0,1-4 10 0,1-8-11 15,0-6 9-15,2-9-7 0,3-7 10 0,-1-7-4 16,2-3 5-16,-1-21 2 0,0 20 1 0,0-20 1 15,0 0-1-15,0 0-9 0,0 0-2 0,0 0 0 16,-9-25 0-16,4 3 0 0,-1-6 0 16,0-4 0-16,1-3 0 0,1-5 0 0,2-1 0 15,0 0 0-15,2-2 0 0,0 2 0 16,3-2 0-16,1-2 0 0,-1-3 0 0,3-3 0 16,3 5 0-16,2 2 0 0,1 10 0 0,2 5 0 15,-1 6 0-15,0 6 0 0,-13 17-8 0,26-24-10 16,-26 24-12-16,31-15-13 0,-14 6-12 0,6 8-29 15,-23 1-49-15,50-5-115 0,-50 5-339 0,43-15 33 16,-14 14 268-16</inkml:trace>
  <inkml:trace contextRef="#ctx0" brushRef="#br2" timeOffset="279123.7778">20141 12269 1484 0,'0'0'218'0,"-18"7"-139"0,18-7-15 0,0 0-9 15,0 0-10-15,-17 4-8 0,17-4-11 16,0 0-9-16,0 0-5 0,-11 18-5 0,11-18-4 16,-7 29-3-16,2-8 0 0,0 2 0 0,-1 2 0 15,-1 2 0-15,-1-2 0 0,1 3 0 0,0-2 0 16,-1-1 0-16,4-2 0 0,-1-5 0 0,5-18 0 16,-6 25 0-16,6-25 0 0,0 0 0 0,0 0 0 15,0 0 0-15,0 0 0 0,0 0 0 16,17-1 0-16,-17 1 0 0,25-35 0 15,-8 9 0-15,0-3 0 0,-1-1 0 0,1 1 0 16,1-1 0-16,-3 2 0 0,-1 4 0 0,-1 0 0 16,-4 2 0-16,1 3 0 0,-10 19 0 0,13-26 0 15,-13 26 0-15,0 0 0 0,0 0 0 0,0 0 0 16,0 0 0-16,0 0 0 0,0 0 0 0,13 33 0 16,-12-13 0-16,0 5 0 0,-2 2 0 15,1-1 0-15,0 2 0 0,1-4 0 0,1 2 0 16,2 0 0-16,0 0 0 0,-1-5-21 0,5 1-25 15,-2-5-6-15,6 3-28 0,-12-20-19 0,29 35-60 16,-29-35-125-16,21 2-268 0,-2 1-1 16,-19-3 353-16</inkml:trace>
  <inkml:trace contextRef="#ctx0" brushRef="#br2" timeOffset="279498.8051">20397 12396 1564 0,'0'0'80'16,"-16"24"-44"-16,16-24-6 0,-1 17-7 0,1-17-7 16,12 17 5-16,-12-17 2 0,25 13 2 15,-8-10 0-15,4-1-3 0,3-3-2 0,2-1 0 16,1-4 0-16,1 0-1 0,0-4 1 16,2-1-6-16,-1-1-1 0,0 0-6 0,-3-2-3 15,-3 2-4-15,-6 0 3 0,-17 12-3 0,26-23 7 16,-26 23 2-16,9-19 3 0,-9 19-2 0,0-21-6 15,0 21-4-15,-7-21 0 0,7 21 0 0,-17-17 0 16,17 17 0-16,-24-11 0 0,24 11 0 16,-27-4 0-16,27 4 0 0,-29 6 0 0,12 1 0 15,-3 6 0-15,2 2 0 0,-3 5 0 0,2 4 0 16,-1 4 0-16,2 1 0 0,1 1 0 0,2-2 0 16,5 0 0-16,1-2 0 0,5 0 0 0,2-2 0 15,4-3 0-15,3-2 0 0,5-2-2 16,-10-17-14-16,33 23-14 0,-10-20-4 0,7 0-22 15,1-11-22-15,10 7-46 0,-8-22-56 16,20 20-96-16,-11-18-300 0,6-6 71 0,10 9 336 16</inkml:trace>
  <inkml:trace contextRef="#ctx0" brushRef="#br2" timeOffset="279811.3147">21012 12287 1587 0,'-23'21'102'0,"-10"-6"-48"15,6 7-7-15,-1-2-17 0,5 3-1 0,3-3-9 16,2 2 0-16,6-4-7 0,4-1-1 16,8-17-8-16,-3 27 0 0,3-27-5 0,14 19 1 15,-14-19-1-15,27 11 1 0,-8-11 0 0,4-1 1 16,3-5 0-16,2-4-1 0,-2-1 2 0,1-1-3 16,-1 0 3-16,-2 0 0 0,-1 0 5 15,-2 2 0-15,-4 1 3 0,-17 9-2 0,24-8 3 16,-24 8-1-16,0 0 0 0,0 0 1 0,0 0-1 15,0 0 2-15,0 0-3 0,9 25 1 0,-9-25-8 16,-5 28 1-16,0-10-3 0,-1 3 0 0,-2 2-2 16,0-1 1-16,-1-1-9 0,1-1 1 0,2-1-13 15,-1-1-4-15,2 2-12 0,5-20-16 0,-8 34 16 16,8-34-49-16,-2 24-15 16,2-24-106-16,0 0-203 0,0 0-149 0,22-11 82 15,-3 11 478-15</inkml:trace>
  <inkml:trace contextRef="#ctx0" brushRef="#br2" timeOffset="280017.8575">21405 12259 1494 0,'2'26'187'16,"-21"-10"-107"-16,7 9-11 0,-5-1-18 0,4 6-2 16,-1-1-15-16,2 0-4 0,2-1-14 0,3-2-3 15,2-2-11-15,4-2 0 0,-1-4-4 16,2-18 0-16,3 25-8 0,-3-25-3 0,9 17-13 15,-9-17-8-15,0 0-18 0,17 0-18 0,-17 0-45 16,15-22-97-16,11 2-326 16,-13 2-49-16,-3-9 222 15</inkml:trace>
  <inkml:trace contextRef="#ctx0" brushRef="#br2" timeOffset="280542.6545">21742 12201 1651 0,'-16'26'126'16,"16"-26"-68"-16,-25 23-2 0,25-23-15 0,-23 26-5 16,23-26-8-16,-20 32-5 0,11-15-9 0,3 0 0 15,-1 2-14-15,1 2 0 0,1 2 0 0,0 1 0 16,1 0 0-16,2-1 0 0,0-1 0 0,2-2 0 16,1-2 0-16,-1-18 0 0,11 31 0 15,-11-31 0-15,20 19 0 0,-20-19 0 16,27 7 0-16,-27-7 0 0,34-6 0 0,-13-1 0 15,-1-4 0-15,2-1 0 0,-1-5 0 0,0-2 0 16,-2-3 0-16,1-1 0 0,-2 0 0 0,0-3 0 16,0 0 0-16,1-1 0 0,0-1 0 0,-1 2 0 15,1 0 0-15,-1 2 0 0,-4 4 0 0,-14 20 0 16,23-27 0-16,-23 27 0 0,0 0 0 16,0 0 0-16,0 0 0 0,0 0 0 0,0 0 0 15,0 0 0-15,-4 19 0 0,-5-2 0 0,1 2 0 16,-3 2 0-16,0 1 0 0,-1 2 0 0,1 2 0 15,0-2 0-15,2 0 0 0,2-2 0 0,2-2 0 16,1-3 0-16,4-17 0 0,2 29 0 0,-2-29 0 16,8 22 0-16,-8-22 0 0,0 0 0 15,26 18 0-15,-26-18 0 0,26 4-58 16,-26-4-58-16,39 0-166 0,-18-10-372 0,-3 3 40 16,-1 0 292-16</inkml:trace>
  <inkml:trace contextRef="#ctx0" brushRef="#br2" timeOffset="280876.6967">21494 12024 1923 0,'-32'-19'67'16,"11"15"-35"-16,21 4-10 0,-20-9-19 15,20 9-3-15,0 0 0 0,0 0 0 0,0 0 0 16,0 0 0-16,0 0-19 0,0 0-30 0,0 0-25 16,0 0-55-16,13-22-103 0,-13 22-377 0,28 10-3 15,-28-10 290-15</inkml:trace>
  <inkml:trace contextRef="#ctx0" brushRef="#br2" timeOffset="281606.5223">22228 12126 922 0,'0'0'221'0,"0"0"-61"0,0 0-34 15,0 0-25-15,0 0-17 0,0 0-20 0,0 0-16 0,0 0-17 16,0 0-9-16,0 0-7 0,-10 23 0 0,10-23 2 15,-7 22 6-15,7-22-2 0,-8 34 1 0,3-15-5 16,1 3 3-16,-1 0-4 0,0 1 6 16,-1-3-5-16,4 3 2 0,-3-3-5 0,5-20 0 15,-4 29-3-15,4-29-6 0,-2 17-5 0,2-17 0 16,0 0 0-16,0 0 0 0,0 0 0 0,0 0 0 16,0 0 0-16,0 0 0 0,0 0 0 0,0 0 0 15,11-25 0-15,-5 9 0 0,1-3 0 0,0-1 0 16,1-1 0-16,-1 1 0 0,0 0 0 0,-1 1 0 15,1 1 0-15,-1 1 0 0,-6 17 0 16,11-24 0-16,-11 24 0 0,0 0 0 0,0 0 0 16,0 0 0-16,0 0 0 0,0 0 0 15,0 0 0-15,0 0 0 0,17 12 0 0,-17-12 0 16,6 33 0-16,-3-14 0 0,0 0 0 0,0-1 0 16,2 1 0-16,-5-19 0 0,11 30 0 0,-11-30 0 15,15 25 0-15,-15-25 0 0,23 15 0 16,-23-15 0-16,29 2 0 0,-12-4 0 0,3-8 0 15,1-2 0-15,3-6 0 0,1-4 0 0,2-3 0 16,0-1 0-16,-2-2 0 0,-1 4 0 0,-4 1 0 16,-2 4 0-16,-18 19 0 0,23-26 0 0,-23 26 0 15,0 0 0-15,0 0 0 0,0 0 0 0,0 0 0 16,0 0 0-16,0 0 0 0,0 0 0 16,0 0 0-16,-5 29 0 0,-1-6 0 15,-1 3 0-15,2 0 0 0,-1 0 0 0,2 0 0 16,2 0 0-16,4 0 0 0,-2-4-11 0,9 4-67 15,-9-26-38-15,19 44-121 0,-22-23-375 0,3-21 13 16,31 31 206-16</inkml:trace>
  <inkml:trace contextRef="#ctx0" brushRef="#br2" timeOffset="282262.8082">22199 12885 840 0,'23'-3'360'0,"-24"-15"-30"0,1 18-203 16,0 0-56-16,0 0-20 0,0 0-15 0,-25-8-8 15,25 8-9-15,-28 0-2 0,10 2-3 16,0 3 3-16,-1 1 1 0,-3 1 1 0,1 0 2 16,0 4 3-16,-2 0-4 0,3 4 3 0,-2 2-11 15,1 6-12-15,2 2 0 0,0 4 0 0,2 4 0 16,1 1 0-16,3 2 0 0,1 5 0 16,3 1 0-16,5 2 0 0,0 3 0 0,4-1 0 15,2-1 0-15,7-2 0 0,4-5 0 16,5-6 0-16,4-5 0 0,4-5 0 0,4-9 0 15,6-4 0-15,4-8 0 0,3-6 0 0,7-8 0 16,0-7 0-16,-1-8 0 0,-1-5 0 0,-3-7 0 16,-3-6 0-16,-6-3 0 0,-3 1 0 0,-7 1 0 15,-6 2 0-15,-6 1 0 0,-8 2 0 0,-5 1 0 16,-7 4 0-16,-5 1 0 0,-5 4 0 0,-5 5 0 16,-2 2 0-16,-3 4 0 0,-1 3 0 15,-1 4 0-15,0 3 0 0,4 6 0 0,-1 5 0 16,3 5 0-16,4 3 0 0,18-8 0 15,-27 23 0-15,23-6-42 0,4-17-15 0,2 34-27 16,-2-34-30-16,26 40-63 0,-26-40-99 0,35 17-287 16,-7 0 35-16,-5-14 323 0</inkml:trace>
  <inkml:trace contextRef="#ctx0" brushRef="#br2" timeOffset="282715.9259">22989 13026 1325 0,'-14'18'327'0,"14"-18"-226"16,0 0-46-16,-26 11-18 0,26-11-8 0,-25 26-5 16,8-10 0-16,-4 5-9 0,0 3-1 0,-3 2-11 15,-2 3 3-15,1 2-7 0,-1 2-13 0,2 2 22 16,-1 0-24-16,1 0 18 0,-1-2-11 0,4-3-12 16,2-6-3-16,4-1-14 0,15-23-5 0,-19 31-21 15,19-31-22-15,0 0-52 0,0 0-43 16,0 0-56-16,0 0-45 0,-4-30-106 15,4 30 2-15,13-43 345 0</inkml:trace>
  <inkml:trace contextRef="#ctx0" brushRef="#br2" timeOffset="282887.822">22674 13187 820 0,'0'0'347'0,"-2"-48"-134"15,2 48-49-15,2-31-37 0,-2 31-37 0,0 0-21 16,0 0-17-16,0 0-11 0,0 0-10 0,0 0-8 16,0 0-3-16,3 33-3 0,0-8 3 15,1 2-8-15,3 2-11 0,4-1-1 0,2 1 0 16,1 0 0-16,2-2-2 0,2-3 2 0,2-4-15 15,4 0-12-15,-1-7-14 0,6 0-8 0,-2-7-7 16,6 0-1-16,-5-8-15 0,10 7-46 0,-14-25-157 16,22 8-245-16,-9 1-20 0,-6-14 266 15</inkml:trace>
  <inkml:trace contextRef="#ctx0" brushRef="#br2" timeOffset="283090.9516">23321 13084 1205 0,'-9'30'269'15,"-13"-25"-156"-15,13 12-19 0,-9-4-24 0,8 8-18 16,-3-2-15-16,4 3-6 0,0 1-11 0,3 0-1 16,1 0-11-16,2 1-18 0,1-1 23 15,1-1-27-15,2-1 26 0,-1-21-11 0,8 32-9 16,-8-32 1-16,11 24-6 0,-11-24-8 16,14 17-8-16,-14-17-12 0,0 0-17 0,20 0-18 15,-3 2-59-15,-15-19-33 0,19 14-83 0,-19-17-97 16,0-5-121-16,16 13 174 0,-20-23 295 0</inkml:trace>
  <inkml:trace contextRef="#ctx0" brushRef="#br2" timeOffset="283231.5613">23331 12879 1464 0,'-33'-29'270'16,"33"29"-122"-16,-13-17-52 0,13 17-29 0,0 0-65 16,0 0-2-16,-18-14 0 0,18 14 0 0,0 0 0 15,0 0 0-15,0 0 0 0,0 0-46 0,0 0-23 16,0 0-59-16,0 0-115 0,0 0-141 15,0 0-220-15,26 11 75 0,-26-11 486 16</inkml:trace>
  <inkml:trace contextRef="#ctx0" brushRef="#br2" timeOffset="283762.8276">23859 13140 371 0,'2'-32'96'15,"-2"32"18"-15,0-30 24 0,-6 12 2 0,6 18 5 16,-16-29-6-16,16 29-10 0,-30-22-8 0,30 22-11 15,-45-16-11-15,27 19-9 0,-16-9-8 0,8 13-10 16,-8 0-15-16,1 7-10 0,-2 0-12 0,0 4-6 16,0 4-8-16,-1 2-9 0,1 2-12 0,3 4 0 15,2 0 0-15,4 5 0 0,3-1 0 16,4 4 0-16,3-5 0 0,6-1 0 16,5-6 0-16,9-5 0 0,-4-21 0 0,28 25 0 15,-2-20 0-15,6-6 0 0,11-7 0 0,6-9 0 16,5-9 0-16,2-5 0 0,3-9 0 0,0-2 0 15,-2-4 0-15,3-4 0 0,-5-1 0 0,-3-3 0 16,-2-1 0-16,-3 2 0 0,-7 2 0 0,-3 2 0 16,-8 4 0-16,-5 3 0 0,-6-1 0 15,-8 5 0-15,-3-1 0 0,-6 3 0 0,-4 4 0 16,-2 4 0-16,-2 7 0 0,7 21 0 0,-14-23 0 16,14 23 0-16,0 0 0 0,-25 6 0 0,25-6 0 15,-23 35 0-15,9-5 0 0,-1 10 0 0,-2 6 0 16,1 5 0-16,0 6 0 0,2-2 0 0,2 4 0 15,-1 0 0-15,7 0 0 0,1-6 0 16,8 0-37-16,-3-12-53 0,14 9-68 16,-14-27-98-16,27 2-312 0,-10 2-17 0,-17-27 233 15</inkml:trace>
  <inkml:trace contextRef="#ctx0" brushRef="#br2" timeOffset="284153.4812">24171 13106 1454 0,'0'0'171'15,"-8"28"-85"-15,8-28-28 0,6 32-8 0,-6-32-13 16,16 29-1-16,-16-29-5 0,28 16-3 0,-9-13-2 16,6-2-4-16,1-7-2 0,4-2-7 0,0-4-2 15,2-2-8-15,3-2-2 0,-1-2-1 16,-4 1 0-16,-3-1 0 0,-6 0 0 0,-6 1 0 15,-15 17 0-15,22-30 0 0,-17 13 0 0,-5 17 0 16,1-29 0-16,-1 29 0 0,-9-25 0 0,9 25 0 16,-22-18 0-16,22 18 0 0,-35-7 0 0,13 7 0 15,-4 6 0-15,1 4 0 0,-5 2 0 0,1 7 0 16,1 3 0-16,-1 6 0 0,0 2 0 16,1 2 0-16,4 0 0 0,2-3 0 15,5 0 0-15,5 0 0 0,4-2 0 0,6 1 0 16,3-5 0-16,3-2 0 0,5-1 0 0,4-3 0 15,4-2 0-15,3-2 0 0,5-4 0 0,-1-2 0 16,4-3 0-16,1-4 0 0,3-1 0 0,2-8 0 16,6 5-63-16,-6-15-74 0,15 22-151 0,-23-16-332 15,10 0-12-15,0 6 326 0</inkml:trace>
  <inkml:trace contextRef="#ctx0" brushRef="#br2" timeOffset="284294.1098">24902 13318 1616 0,'-15'38'350'0,"15"-38"-269"0,-17 14-81 16,17-14 0-16,0 0 0 0,0 0 0 15,0 0 0-15,0 0 0 0,0 0 0 0,-4-20-21 16,4 20-69-16,21-19-82 0,-21-9-250 0,17 16-212 16,2 1 26-16,-4-7 509 0</inkml:trace>
  <inkml:trace contextRef="#ctx0" brushRef="#br2" timeOffset="342187.3534">785 12424 635 0,'0'0'156'0,"0"0"-81"0,0 0-37 16,0 0-13-16,0 0-9 0,0 0 3 16,5-17 10-16,-5 17 6 0,0 0 2 0,0 0-1 15,0 0-7-15,17 0-8 0,-17 0-7 0,0 0-2 16,18 0-3-16,-18 0 0 0,0 0-1 0,26-5-2 15,-26 5 0-15,23-4-2 0,-23 4-2 0,26-2-1 16,-26 2-1-16,26-2 1 0,-26 2-2 0,27 1 2 16,-27-1 2-16,28 1-7 0,-28-1-2 0,27 7 0 15,-27-7 3-15,28 3-92 16,-9 2 101-16,2-3 5 0,0 0-4 0,2 8 104 0,-6-10-100 16,3 2-1-16,1-2-5 0,2 0 1 0,3-2-2 15,-1-2-1-15,5 0 0 0,-2-2-2 16,2 0 6-16,2-1 4 0,-3 1 1 0,4 2-2 15,-4-1-5-15,-1 1-7 0,2-1 2 0,1 2-2 16,-2 0 5-16,0 2-4 0,0 0 3 0,0 1 0 16,0 1-5-16,1 1 3 0,-2 2-2 15,-2 1 1-15,2 0-2 0,-2 1 0 0,1 0-3 16,-3 0 1-16,3 0-2 0,-2-1 3 0,2 1-2 16,2-3 4-16,-2 0 0 0,2-2 1 0,0-1-1 15,2-1 0-15,0 0 2 0,1-3-3 0,0 2 2 16,-2-1 1-16,2 1-1 0,-3 1 2 0,1-2-2 15,-1 1 1-15,-1 1-1 16,0-1 0-16,-1 1 1 0,0 1-1 0,0 0-1 16,-2 1 1-16,2 2-1 0,-3-2 0 0,1 0 0 15,-1 2 2-15,-1-1-2 0,0 0 1 0,-1 1 0 16,-1-1 1-16,1-1-1 0,-1 1 0 0,2-1 2 16,-1-1-2-16,1 0 2 0,1-3-1 0,0 2 0 15,0-1-1-15,1-2 1 0,-1 2-1 0,0-2 1 16,2 2 0-16,-2-1 0 0,2 2 0 15,-2-1 2-15,-1 2-1 0,0-2-1 0,0 4 0 16,-1-1 0-16,-1 0-2 0,-1 3 2 0,1-1-1 16,0 1 0-16,-2 1 1 0,1 0-1 0,0-1 1 15,-1 1-1-15,0 0 2 0,1-1-1 0,-1-1 0 16,2 1 0-16,1-2 1 0,0 0 1 0,1-2-1 16,0 0 0-16,1 0 0 0,3-2 2 15,0 0-2-15,1 0 2 0,-1-1-1 16,3 0-1-16,1-1 1 0,0-1 0 0,0 1-1 15,1 0 2-15,0 0-2 0,0-1 1 0,1 2-1 16,-1-1 1-16,-1 0-1 0,0 2 1 0,0 1-2 16,1-1 2-16,0 1-1 0,-2 0-1 0,2 1 1 15,-1-1 0-15,1 1 1 0,0 0-1 0,-1 0 1 16,1 1-1-16,1 0 0 0,-2-2 1 16,2 2-1-16,-1-2-1 0,1 1 1 0,-1 0 0 15,2 0 1-15,-1-1-2 0,-1 0 1 0,0-1 1 16,0 2-1-16,1-1 1 0,0 1 0 15,0-1 1-15,-1 2-2 0,0-1 1 0,0 0 1 16,1 1-2-16,0-1 2 0,-1 2-3 0,1-2 0 16,1 1 0-16,0-1 0 0,0 1 1 0,2-1-1 15,0-1 1-15,-1 0-1 0,3-2 0 16,-3 0-1-16,3-1 2 0,0-1-3 0,1-1 6 16,1-1-1-16,2 0 1 0,1-2-2 0,2 1-1 15,-1-2-3-15,1 0 3 0,0-1-2 0,0 2 2 16,-1 0-3-16,-1 0 3 0,0 0-2 0,-3-1 1 15,0 2-2-15,-1 2 2 0,0-1-3 0,-1 2 9 16,-2 0-3-16,-1 1 1 0,0 2 0 16,-4 1-5-16,1 1 0 0,-3 2 0 15,0 1-1-15,-1-1 2 0,-1 2-1 0,2-2 1 16,-1 2 0-16,0-2-2 0,-1 2 2 0,-4-1-1 16,0 1 0-16,0 0 1 0,-1-1 0 0,0 1 0 15,0-1 0-15,0 1 1 0,0 0-1 0,1-1 0 16,-1 0 0-16,1-2 0 0,-1 1 0 0,2 1 1 15,-1-3 2-15,-2 1-2 0,2 0 0 16,-3-1 0-16,0 1-3 0,-2-1 0 0,0-1 2 16,-18 1 0-16,31-1-1 0,-31 1 2 0,23-1-2 15,-23 1 2-15,0 0-1 0,19-1-1 0,-19 1-1 16,0 0-10-16,0 0-21 0,0 0-38 16,0 0-67-16,0 0-153 0,0 0-162 0,-18 11 103 15,23 5 350-15</inkml:trace>
  <inkml:trace contextRef="#ctx0" brushRef="#br1" timeOffset="345831.5446">1460 13627 910 0,'-31'9'125'0,"1"-13"-23"0,9 12-5 15,-9-9-16 1,5 12-9-16,-6-7-11 0,6 8-13 0,-5-5-13 15,5 5-5-15,-3-2-9 0,5 2-2 0,-1 0-3 16,4 1-1-16,2-2-3 0,18-11 1 0,-30 24-7 16,30-24 2-16,-21 21-7 0,21-21 1 0,-10 17-1 15,10-17-2-15,0 0-1 16,2 17 0-16,-2-17-1 0,0 0 3 0,21 22-3 16,-21-22 3-16,28 14-3 0,-9-8 1 0,1-1 1 15,3 0 1-15,2 0 1 0,0-2-1 0,1 1-1 16,1-2 2-16,-1 2-3 0,1 1 4 0,-3 1-3 15,-2 2 0-15,-2 1-3 0,-20-9 4 0,26 23 17 16,-26-23-34-16,13 31 28 0,-13-10-32 0,-6 3 12 16,-4 4 7-16,-5 1 2 0,-5 1 6 15,-4 3-8-15,-2-2 9 0,-3-1-6 0,1-1 5 16,1-2-6-16,1-4 5 0,4-5-7 0,4-3 3 16,18-15-7-16,-25 14-7 0,25-14-41 0,0 0-40 15,0 0-46-15,0 0-68 0,0 0-52 16,25-18-164-16,-15-7-6 0,26 16 406 0</inkml:trace>
  <inkml:trace contextRef="#ctx0" brushRef="#br1" timeOffset="346398.8213">1628 13939 1073 0,'0'0'109'0,"-19"-1"-33"0,19 1 0 0,0 0-32 16,0 0 23-16,0 0-34 15,-17 4 4-15,17-4-15 0,0 0-12 0,0 0 12 16,-15 18-39-16,15-18 43 0,-6 30-29 0,1-9 13 16,3 5 19-16,-4 0-7 0,3 6 13 0,-3-4-8 15,4 2-2-15,-1-4-8 0,4-2-2 0,2-6-5 16,-3-18 0-16,11 27-9 0,-11-27 0 0,23 13 0 16,-23-13 1-16,33 0 0 0,-13-5 7 0,4-7 2 15,3-3-6-15,4-4 5 0,1-3-10 16,0-3 3-16,1-3-1 0,-2 2 6 0,-2-2-10 15,-1 0 5-15,-3 2-9 0,-2 1 5 0,-4 3-2 16,-4 4-13-16,-15 18 25 0,24-25-33 0,-24 25 28 16,0 0-15-16,0 0 3 0,0 0 1 0,0 0 2 15,0 0-4-15,0 0-3 0,0 0 16 0,-11 30-30 16,-2-3 33-16,-1 6-21 0,-3 10 12 16,-3 3 9-16,0 7-11 0,-2 4 10 0,1 6-15 15,3 3 17-15,0 2-13 0,3 1-2 16,-1-3 21-16,2-3-23 0,0-6 21 0,2-4-6 15,1-9-7-15,4-4 10 0,1-10-7 0,1-2 7 16,0-8-1-16,5-20 3 0,-6 21-1 0,6-21 4 16,0 0-6-16,0 0 1 0,0 0-3 0,0 0-6 15,-11-30 3-15,5 8-5 0,0-5 4 16,1-4-5-16,3-3 10 0,0-2-10 0,2-2 7 16,2 1-8-16,1 0-7 0,1-1 26 0,2 0-23 15,0 1 25-15,4-3-12 0,1 2-7 0,2 3 6 16,3 0-8-16,2 4 6 0,2 2-6 0,0 3 5 15,1 5-10-15,0 4-2 0,-2 0-18 0,5 6-16 16,-4-4-25-16,9 11-30 0,-11-13-46 16,19 19-81-16,-19-19-82 0,5 5-201 15,15 13 133-15,-19-19 377 0</inkml:trace>
  <inkml:trace contextRef="#ctx0" brushRef="#br1" timeOffset="346914.5403">2516 13921 1393 0,'0'0'103'0,"0"0"-34"0,0 0-10 16,-17 5-13-16,17-5-11 0,0 0-6 0,0 0-7 15,-20 20 13-15,20-20-36 0,-14 25 27 16,7-8-32-16,-2 1 13 0,-1 3 4 0,-1 1-4 16,0 2 7-16,0 2-3 0,2-2 3 0,0-3-4 15,2-1 0-15,7-20-4 0,-10 29 1 0,10-29-4 16,-1 18-1-16,1-18-5 0,0 0 2 15,0 0-1-15,0 0 3 0,0 0-2 0,21 6 0 16,-21-6 3-16,22-20-3 0,-8 3 4 0,1-2-4 16,2-4 3-16,-1-2-6 0,-2 0 6 0,1 1-3 15,-1 2 3-15,-2 0-4 0,-1 4 5 0,-11 18-5 16,16-28-11-16,-16 28 14 0,0 0-13 0,0 0 15 16,0 0 12-16,0 0-15 0,0 0 12 15,0 0-14-15,0 0 1 0,4 21 2 16,-5-4-5-16,-1 0 6 0,2-17-4 0,-1 30 5 15,1-30-3-15,5 23 1 0,-5-23-3 0,0 0 0 16,20 19 2-16,-20-19-2 0,20 5 2 0,-20-5 0 16,28-5 2-16,-10-3 0 0,3-4 1 0,1-4 1 15,2-2 5-15,1-5-5 0,0 0-9 0,1-1 22 16,-3 0-29-16,-2 3 28 0,-2 0-11 16,-3 4-4-16,-16 17 4 0,25-27-6 0,-25 27 2 15,0 0 0-15,0 0 2 0,0 0 0 0,0 0 0 16,0 0-1-16,0 0-2 0,3 21 1 0,-9 2-4 15,-2 4-9-15,-1 1 23 0,-1 3-23 0,-1-1 19 16,1 1-10-16,3 0-12 0,2-7 0 16,4-1-9-16,2-5-3 0,5-1-12 0,-6-17-7 15,20 25-20-15,-20-25-27 0,35 9-59 16,-35-9-95-16,41-29-267 0,-10 22-14 0,-8-20 337 16</inkml:trace>
  <inkml:trace contextRef="#ctx0" brushRef="#br1" timeOffset="347367.6026">3303 13428 1429 0,'-21'-5'113'0,"21"5"-42"0,-17 7-18 16,17-7-15-16,-13 17-12 0,13-17-3 0,-15 33-6 16,9-10 5-16,-1 2-4 0,3 5 5 0,-1 2-8 15,2 5 5-15,-1 1-9 0,1 2 7 0,0 2-10 16,-1 0 7-16,-2 1-8 0,1 1 9 0,-1-3 6 15,1 1-22-15,3-5 15 0,-2-4-24 16,2-5 7-16,1-6 4 0,1-5-1 0,0-17 1 16,1 21-4-16,-1-21 1 0,0 0-4 0,0 0 2 15,0 0 0-15,0 0 0 0,0 0-2 0,20-11 0 16,-20 11 2-16,17-27-1 0,-9 8 8 0,0 0-5 16,0-3 4-16,0 3-4 0,1-1-11 0,-1 3 23 15,-8 17-24-15,16-30 24 0,-16 30-12 16,19-24-1-16,-19 24 2 0,23-17-2 15,-23 17 0-15,21-5-2 0,-21 5 0 0,22 6 0 16,-22-6-1-16,23 16-1 0,-23-16-4 0,23 18 2 16,-23-18-3-16,23 21-12 0,-23-21 26 0,22 18-25 15,-22-18 25-15,17 18-14 0,-17-18 1 0,12 18-1 16,-12-18 4-16,5 17 3 0,-5-17 1 0,-6 17 4 16,6-17-1-16,-22 19 3 0,5-8-1 15,-5 0 0-15,-3 1-1 0,-3-1 1 0,-4-1-3 16,1-2 3-16,-1-3-6 0,0-1-7 0,4-2-14 15,0-7-19-15,10 6-25 0,-5-11-30 16,23 10-56-16,-25-14-88 0,25 14-252 0,0 0-9 16,9-23 344-16</inkml:trace>
  <inkml:trace contextRef="#ctx0" brushRef="#br1" timeOffset="347695.7291">3895 13858 1255 0,'0'0'166'0,"-30"-2"-90"0,30 2-19 0,-38 2-9 16,20 3-5-16,-5-3-3 0,2 6-7 0,-1-2-8 15,3 5-2-15,-2 1-4 16,3 3 6-16,-2 2-2 0,6 3-11 0,1-2 23 16,5 4-33-16,3-1 25 0,3 1-16 0,3-2-8 15,2-2 5-15,-3-18-8 0,16 30 4 0,-16-30-3 16,27 23 0-16,-27-23 2 0,33 10 1 0,-16-12-1 15,0 0 3-15,1-5-2 0,3-2 0 0,-2-2 2 16,0-2-6-16,-2-3 3 0,-3-1-1 16,-2-1 0-16,-2-1 2 0,-1 2 1 0,-5 0-5 15,-4 17-12-15,6-30 22 0,-6 30-23 0,0-27 19 16,0 27-14-16,-7-23-10 0,7 23-10 0,-12-17-9 16,12 17-13-16,0 0-12 0,-18-6-24 0,18 6-30 15,0 0-72-15,-25-2-126 0,25 2-219 16,0 0 10-16,0 0 513 0</inkml:trace>
  <inkml:trace contextRef="#ctx0" brushRef="#br1" timeOffset="347898.8564">4304 13370 1418 0,'-36'3'167'0,"24"20"-97"0,-9-1-20 0,2 13 6 16,-5 3-12-16,2 7 6 0,-5 3-13 15,5 6 3-15,-1-1-20 0,5 2 1 0,3-6-17 16,3-2 1-16,6-1-20 0,2-4-3 16,4-3 3-16,2-6-39 0,4-3 1 0,-6-10-61 15,17 15-107-15,-10-15-387 0,3 0 8 0,2 3 317 16</inkml:trace>
  <inkml:trace contextRef="#ctx0" brushRef="#br1" timeOffset="348539.4964">5176 13592 1362 0,'-25'-23'193'0,"25"23"-124"0,0 0-34 0,0 0-10 16,0 0-1-16,0 0-1 0,0 0-4 0,0 0-5 15,0 0-8-15,0 0-1 0,-22 17-8 0,14 1 3 16,-3 9-2-16,-2 5 6 0,2 5-3 15,-2 4 10-15,2 0-10 0,3 1 8 0,1 1-11 16,2-3-8-16,1-5 25 0,3-2-27 0,2-2 28 16,3-3-16-16,3-5-10 0,2-5-2 0,3-1-23 15,-12-17-10-15,31 17-9 0,-31-17-24 16,43 0-44-16,-30-21-93 0,17-2-317 0,-5 10 25 16,-8-20 315-16</inkml:trace>
  <inkml:trace contextRef="#ctx0" brushRef="#br1" timeOffset="348742.664">5178 13526 1607 0,'-28'-12'105'0,"28"12"-76"0,0 0-17 16,0 0 1-16,22 0 8 0,-22 0 4 16,29-2-1-16,-12 1-6 0,1-1-7 0,2-1-4 15,2 1-6-15,-2-2 1 0,5-1-7 0,-3 1-11 16,2 2-10-16,-1-4-13 0,3 7-12 15,-7-7-24-15,9 15-41 0,-28-9-71 0,40 7-147 16,-23 5-193-16,-17-12 35 0,20 29 486 0</inkml:trace>
  <inkml:trace contextRef="#ctx0" brushRef="#br1" timeOffset="348930.1334">5152 13841 1607 0,'0'0'45'0,"0"0"-25"0,0 0 7 16,0 0 7-16,25 5 9 0,-7-9-5 16,-18 4-7-16,38-16-12 0,-14 3-7 0,3 3-9 15,0-1-2-15,-2 0-5 0,1 4-6 0,-4-2-8 16,-2 7-7-16,-3-2-11 0,0 8-17 0,-17-4-28 16,28 11-48-16,-28-11-75 0,14 21-116 0,-8 0-212 15,-6-21 68-15,-5 51 461 0</inkml:trace>
  <inkml:trace contextRef="#ctx0" brushRef="#br1" timeOffset="349102.0974">5149 14123 1602 0,'-21'-6'129'0,"21"6"-71"0,0 0-24 16,0 0-15-16,0 0-8 0,0 0 0 16,11-18 3-16,-11 18 3 0,30-23-1 0,-4 7-5 15,6-2-5-15,0 1-6 0,5-1-2 0,1 2-18 16,2 3-30-16,-1-4-7 0,8 12-83 15,-16-18-104-15,23 16-229 0,-9 2-113 0,-5-5 231 16</inkml:trace>
  <inkml:trace contextRef="#ctx0" brushRef="#br1" timeOffset="349664.5428">6153 13806 1107 0,'0'0'174'0,"0"0"-52"0,0 0-17 15,-30-19-26-15,30 19-26 0,-32 0-24 0,12 5-6 16,-6-1 0-16,2 6 1 0,-3 0 3 0,3 3 0 15,-3 0-2-15,3 4 2 0,1-1-3 16,1 1 0-16,2-2-5 0,20-15-1 0,-28 29-7 16,28-29-13-16,-17 23 19 0,17-23-27 0,0 0 25 15,-7 21-14-15,7-21-2 0,0 0 1 16,21 14-1-16,-21-14 0 0,28 2 3 0,-10-4 3 16,4-3 1-16,1-4 0 0,0 0-15 0,2-2 26 15,0-1-25-15,-2 1 26 0,0-3-10 0,-1 1-1 16,-3 0 2-16,0 0-4 0,-19 13 2 0,27-22-6 15,-27 22 0-15,0 0-1 0,20-20-2 0,-20 20 2 16,0 0 1-16,0 0 1 0,0 0 0 16,0 0-2-16,0 0-1 0,0 0-2 0,-6 27 3 15,-1-6 0-15,-4 9 9 0,-3 5-19 0,-3 6 13 16,-2 4-14-16,-2 2 4 0,-2 1 11 16,2 2-7-16,1 1 8 0,0 0-7 0,2-3 10 15,1-3-1-15,4-7 4 0,2-6-11 0,3-6 0 16,6-6 0-16,2-20 0 0,4 20 0 0,-4-20 0 15,0 0 0-15,25 4 0 0,-8-11 0 16,5-8 0-16,5-8 0 0,1-6 0 0,3-6 0 16,1-5 0-16,0 0 0 0,-3-2-1 0,0 2-31 15,-2-1-18-15,3 3-4 0,-6-3-27 0,9 10-27 16,-15-16-84-16,25 24-190 0,-14-8-201 0,-4 1 53 16,10 17 497-16</inkml:trace>
  <inkml:trace contextRef="#ctx0" brushRef="#br1" timeOffset="350072.7626">6615 13742 1221 0,'-8'-22'369'0,"8"22"-257"16,0 0-37-16,0 0-12 0,-18-8-14 16,18 8-12-16,0 0-12 0,0 0-8 15,-22 11-4-15,22-11-4 0,-18 21-2 0,8 0 4 16,-4 2-4-16,1 6 6 0,0 1-3 0,1 2-1 15,-1 0-9-15,2 0 0 0,2-4 0 0,1-3 0 16,2-2 0-16,3-4 0 0,3-19 0 0,3 28 0 16,-3-28 0-16,0 0 0 0,23 20 0 0,-23-20 0 15,30-4 0-15,-10-6 0 0,5-3 0 0,4-6 0 16,2-6 0-16,1-1 0 0,-2-3 0 16,2-1 0-16,-2 1 0 0,0 1 0 0,-4 0 0 15,-2 2 0-15,-5 5 0 0,-3 1 0 16,-16 20 0-16,20-23 0 0,-20 23 0 0,0 0 0 15,0 0 0-15,0 0 0 0,0 0 0 0,0 0 0 16,-3 21 0-16,-6-3 0 0,0 6 0 0,-1 3 0 16,1 1 0-16,1-3 0 0,3 0 0 15,0-3-10-15,5 0-7 0,0-4-28 0,5-1 11 16,-5-17-23-16,17 29-15 0,-17-29-25 0,34 17-40 16,-34-17-78-16,52-4-148 0,-18 1-163 0,-3-13 53 15,14 16 473-15</inkml:trace>
  <inkml:trace contextRef="#ctx0" brushRef="#br1" timeOffset="350421.1181">7289 13753 1252 0,'-29'1'365'15,"3"-8"-249"-15,26 7-35 0,-36-4-12 0,17 7-17 16,-3-3-13-16,0 2-8 0,-1 3-5 0,1 1-10 16,0 2-16-16,0 3 0 0,0 3 0 0,4 1 0 15,0 4 0-15,2-1 0 0,5 0 0 0,2 0 0 16,4 0 0-16,5-18 0 0,3 30 0 15,-3-30 0-15,12 25 0 0,-12-25 0 0,27 16 0 16,-27-16 0-16,36 8 0 0,-16-8 0 0,4-4 0 16,-2 0 0-16,1-2 0 0,0-2 0 0,-1-1 0 15,-1 0 0-15,-3-2 0 0,-18 11 0 0,30-23 0 16,-30 23 0-16,23-23 0 0,-23 23 0 0,18-18 0 16,-18 18 0-16,0 0 0 0,0 0 0 15,0 0 0-15,9-17 0 0,-9 17 0 16,0 0 0-16,0 0 0 0,0 0 0 0,0 0 0 15,-5 17 0-15,5-17 0 0,-6 25 0 0,3-8 0 16,-1 0 0-16,2 0 0 0,2-17-9 0,0 29-2 16,0-29-23-16,11 23 3 0,-11-23-23 0,21 17-13 15,-21-17-11-15,39 6-21 0,-19-19-31 0,17 14-80 16,-13-25-84-16,7 1-230 0,11 9 39 0,-14-21 465 16</inkml:trace>
  <inkml:trace contextRef="#ctx0" brushRef="#br1" timeOffset="350625.8814">7877 13383 1060 0,'0'0'229'0,"0"0"-96"0,-17 16-32 0,17-16-32 15,-25 32-6-15,7-9-14 0,3 10 8 16,-4 0-11-16,6 6 1 0,-3 3-11 0,2 5 3 16,1 0-16-16,2 1 2 0,0-4-14 0,4-4-1 15,3-2-15-15,3-4 4 0,2-3 8 0,4-5-27 16,0-4 24-16,1-2-28 0,5 0-20 0,-11-20 2 15,19 28-16-15,-19-28-33 0,21 13-25 0,-21-13-71 16,21-4-152-16,-21 4-198 0,14-21 24 0,-14 21 482 16</inkml:trace>
  <inkml:trace contextRef="#ctx0" brushRef="#br1" timeOffset="350797.7965">7658 13744 1678 0,'-44'-7'178'0,"44"7"-105"0,0 0-26 16,0 0-15-16,0 0-13 0,0 0-5 15,0 0-8-15,0 0-6 0,0 0 0 0,23 14 0 16,-6-13 0-16,4-2 0 0,3-3 0 16,0-2 0-16,1 1 0 0,0-1 0 0,1-1 0 15,-2-2-36-15,4 4-35 0,-6-9-37 0,14 19-96 16,-19-17-298-16,15 3-109 0,1 7 97 0</inkml:trace>
  <inkml:trace contextRef="#ctx0" brushRef="#br1" timeOffset="351133.4329">8238 13766 1471 0,'-14'-17'151'0,"14"17"-71"15,0 0-14-15,0 0-8 0,0 0-9 16,0 0-6-16,0 0-3 0,0 0-10 0,0 0-3 16,0 0-7-16,0 0-8 0,0 0-12 15,0 0 0-15,0 0 0 0,0 0 0 0,-2 18 0 16,-3-1 0-16,-2 6 0 0,-2 4 0 0,-2 2 0 15,0 1 0-15,-2-1 0 0,2-1 0 0,0-3-21 16,3-2-5-16,-1-2-23 0,7 1-19 0,2-22-25 16,3 31-47-16,-3-31-90 0,17 5-238 0,-17-5-88 15,22-10 161-15</inkml:trace>
  <inkml:trace contextRef="#ctx0" brushRef="#br1" timeOffset="351305.3431">8134 13435 1586 0,'0'0'117'0,"-26"-4"-74"0,26 4-20 16,-23 1-13-16,23-1-11 0,0 0-7 15,0 0-19-15,0 0-45 0,0 0-40 0,9 22-51 16,-9-22-79-16,0 0-301 0,43 15 55 0,-43-15 366 16</inkml:trace>
  <inkml:trace contextRef="#ctx0" brushRef="#br1" timeOffset="352024.0813">8676 13700 1084 0,'0'0'345'0,"-8"-20"-218"0,8 20-42 0,0 0-22 15,0 0-20-15,0 0-15 0,0 0-7 16,-19-8-3-16,19 8-1 0,-26 6-1 0,9 1 2 16,-2 3 1-16,-1 3 5 0,-3 4-2 0,1 2 2 15,-2 3-6-15,1 4 2 0,0-1-7 0,3 2 1 16,3-3-8-16,5-1 1 0,6-5-5 16,2-1-12-16,4-17 9 0,7 28-9 0,-7-28 21 15,23 23-11-15,-6-16 12 0,5-2-12 16,3-4 1-16,3-3 0 0,5-6-13 0,1-3 9 15,4-3-11-15,-1-4 21 0,-1-4-10 0,-2 0 10 16,-5 0-13-16,-4 1-1 0,-5 0 3 0,-6-1-1 16,-4 3 1-16,-3 0-3 0,-4-1 3 0,-4 2-6 15,-3 1 2-15,-4-1-5 0,-1 1-1 0,9 17-3 16,-23-29 4-16,23 29-1 0,-26-19 5 0,26 19 4 16,-22-10 3-16,22 10 1 0,0 0 0 15,0 0-2-15,-17 7 0 0,17-7 1 0,0 0 1 16,7 22 2-16,-7-22 2 0,15 20 3 15,-15-20-1-15,27 16 5 0,-27-16 1 0,34 14 2 16,-16-11 1-16,3 2 1 0,-1-2 0 0,1-1 1 16,-1 0 0-16,-1 1-1 0,0-1-1 0,-2 1-3 15,-17-3 0-15,26 6-7 0,-26-6-4 0,19 7 0 16,-19-7 0-16,0 0 0 0,0 0 0 16,11 23 0-16,-11-23 0 0,-5 23 0 0,0-6 0 15,-3 2 0-15,-2 3 0 0,-3 3 0 0,-1 0 0 16,-2-2 0-16,0-2 0 0,0-1 0 0,16-20 0 15,-19 28 0-15,19-28 0 0,0 0 0 0,0 0 0 16,0 0 0-16,0 0 0 0,0 0 0 16,17-8 0-16,-1-9 0 0,8-7 0 15,2-4 0-15,3-3 0 0,1-1 0 0,2 2 0 16,-3 1 0-16,-1 6 0 0,-4 3 0 0,-1 2 0 16,-2 3 0-16,-4 4 0 0,-17 11 0 0,23-11 0 15,-23 11 0-15,0 0 0 0,0 0 0 0,12 26 0 16,-14-8 0-16,-2 5 0 0,-5 6 0 0,0 2 0 15,-3 2 0-15,2 2 0 0,2-6-20 0,4 1-11 16,2-6-43-16,8 5-12 0,-6-29-74 16,25 52-164-16,-8-32-276 0,0-5 12 0,9 8 425 15</inkml:trace>
  <inkml:trace contextRef="#ctx0" brushRef="#br1" timeOffset="352930.3734">9284 14093 657 0,'0'0'144'0,"-32"-16"-25"15,32 16-5-15,-33-8 6 0,33 8-22 0,-34-9-10 16,34 9-10-16,-38-7-7 0,38 7-8 0,-38-5-5 15,19 5-8-15,-5-2-10 0,1 3-8 0,-6-2-12 16,-1 3-5-16,-1 0-4 0,-4 2 2 16,-2-1 0-16,-1 1-1 0,-3-1-5 0,0 0-1 15,-4 1-1-15,-4-2 2 0,-1 2-2 0,-1 0 2 16,-1-2-2-16,0 1-4 0,-3-1 0 16,0-2-1-16,-3 1 2 0,-1-1 0 0,0 0 1 15,-2 0-1-15,1-2 4 0,-2 2 0 0,-1 0-1 16,-1 1 1-16,-1 1-5 0,-2 1-1 0,-2-1-1 15,0 2 1-15,-2-1-1 0,1 2 1 0,-2 0 0 16,0 1 2-16,-2 1-3 0,1-1 3 0,-4 1-4 16,1-3 2-16,-2 2 0 0,0-1 2 15,3-1-3-15,-3 1 3 0,1 0-2 0,2-2 0 16,-2 1 1-16,1-1-1 0,-2 1 2 0,0-2-1 16,0 2-4-16,0 0 2 0,-1-1-2 15,3 2 0-15,-3 0 4 0,-1 0 0 0,0 1-2 16,0 0 2-16,0 0-5 0,2-1 2 0,-1 1-2 15,2 1 1-15,3-2 1 0,-4 0 2 0,2-4-2 16,0 0 1-16,2 0-2 0,1-2 1 16,1 1-2-16,3-2-1 0,2-3 5 0,-1 0-6 15,2-1 8-15,1 2-4 0,-1 1 0 0,0-1 3 16,2 2-2-16,-2 1 0 0,-1 1 1 0,3 1-1 16,-3 2-2-16,-1 1 2 0,0 2 1 0,0 0 0 15,-1 1-1-15,0 1 1 0,1-2-1 0,1 1 1 16,2-1 1-16,0 1-1 0,2-1 0 15,-2-1 4-15,3 0-4 0,0-1 1 16,2 0-1-16,-1 0-5 0,2 1 3 0,1 0 2 16,1 0-1-16,0-1 3 0,2 1-5 0,3 0 0 15,-1 1-2-15,0 0 1 0,2 1-1 0,-2 1 3 16,4 0 0-16,0 1 2 0,0 0-3 0,1 0 3 16,1 0-2-16,2 1 4 0,2-1-2 0,3-1 2 15,-1 1-1-15,2-2 1 0,1-1 3 16,0-1-1-16,3 0 1 0,2-2-2 0,2 0 2 15,3-1 0-15,3-2-2 0,2-1 2 0,1 0-5 16,1-2-1-16,2 0-1 0,2-1-6 0,17 4-1 16,-29-10-4-16,29 10 0 0,-19-7 1 15,19 7 2-15,0 0-1 0,-17-7 0 0,17 7-3 16,0 0-9-16,0 0-12 0,0 0-30 0,0 0-48 16,0 0-122-16,0 0-283 0,0 0-14 15,3 24 302-15</inkml:trace>
  <inkml:trace contextRef="#ctx0" brushRef="#br1" timeOffset="359610.7747">18730 13746 944 0,'0'0'147'0,"0"0"-85"0,0 0-13 0,0 0 1 16,0 0 2-16,-9-17 4 0,9 17-9 0,0 0-14 16,0 0-13-16,0 0-14 0,-20 22-2 15,20-22-5-15,-13 36 3 0,6-7-4 0,-3 4 8 16,0 6 10-16,-1 5-24 0,-1 3 29 0,1 8-22 15,-2 1 11-15,2 6 18 0,-5-1-11 16,3 0 14-16,-2-2-17 0,0 0 8 0,3-10-14 16,4-3 11-16,-1-11-11 0,7-6-13 0,1-11 24 15,1-18-38-15,6 18 34 0,-6-18-19 0,0 0 1 16,23-4 21-16,-23 4-33 0,20-22 33 16,-10 1-29-16,1-7 11 0,1-7 8 0,-1-6-9 15,1-6 10-15,2-2-11 0,-1-3 10 0,1-2-11 16,-2 1 10-16,-1 0-11 0,-2 3 11 0,0 2-12 15,-5 3-7-15,0 3 26 0,-1 3-26 0,-2 6 27 16,1 4-10-16,0 9-7 0,-2 20 8 0,2-19 0 16,-2 19 5-16,0 0 1 0,0 0-2 0,0 0-3 15,0 0-3-15,1 26 1 16,2-9-4-16,0 2 5 0,2 1-7 0,1-2 4 16,-6-18-4-16,16 29 2 0,-16-29-2 0,26 16-12 15,-26-16 14-15,31 6 3 0,-11-7 1 0,0-2 15 16,2-3-11-16,4-1-2 0,-2-4 2 0,3-2-2 15,0-2 0-15,1 1-4 0,0-1 3 0,0 2-4 16,-4-1 3-16,-2 2-4 0,-3 3 2 16,-19 9-3-16,27-11 1 0,-27 11 0 0,0 0 0 15,20 2 1-15,-20-2-2 0,6 18 1 0,-2 3-2 16,0 4 4-16,-1 7-6 0,-2 3-8 0,-2 5 18 16,-3 1-32-16,0 5 20 0,-2-1-9 0,3 1-7 15,-4-5 10-15,6-1-18 0,-2-7-13 16,9 1-13-16,-3-12-1 0,12 3-26 0,-15-25-14 15,32 28-88-15,-32-28-22 0,41 10 1 16,-20-14-14-16,4-7-26 0,10 14-73 0,-16-26 281 16</inkml:trace>
  <inkml:trace contextRef="#ctx0" brushRef="#br1" timeOffset="360035.5144">19667 14069 879 0,'-27'-15'193'16,"27"15"-71"-16,-24 7-28 0,24-7-20 15,-29 11-10-15,29-11-11 0,-31 15-8 0,31-15-1 16,-33 19-5-16,33-19 0 0,-31 23-6 0,31-23-2 16,-26 24-7-16,26-24 3 0,-18 28-7 0,18-28 1 15,-13 28-6-15,13-28-1 0,-5 28-5 0,5-28 0 16,3 25-4-16,-3-25 1 0,15 21-4 0,-15-21 0 16,21 13-3-16,-21-13 2 0,31 6-2 15,-12-6 2-15,-19 0 1 0,31-8-2 16,-31 8 3-16,29-16-2 0,-29 16 3 0,26-20-3 0,-26 20 3 15,23-24-3-15,-23 24 2 0,19-28-3 0,-19 28 2 16,19-30-3-16,-19 30 3 0,14-26-3 16,-14 26 2-16,10-17-2 0,-10 17 2 0,0 0-1 15,0 0 0-15,0 0 0 0,0 0-4 0,0 0 1 16,0 0 1-16,11 20 1 0,-10 1 1 16,2 8 3-16,-2 6-7 0,-2 7 0 0,-1 7-12 15,-1 0 11-15,-2 6-11 0,-2-2 2 0,-3-1 22 16,-2 1-21-16,-3-2 22 0,-1-2-1 0,-3-3-7 15,-1-4 9-15,-2-5-7 0,1-3 5 0,-1-4-8 16,0-3 5-16,0-7-6 0,1-4 2 0,-1-8-10 16,2-8-9-16,3-2-17 0,-6-14-28 15,23 16-34-15,-32-53-59 0,34 28-105 0,-13-16-281 16,8-9 25-16,10 9 357 0</inkml:trace>
  <inkml:trace contextRef="#ctx0" brushRef="#br1" timeOffset="360496.3015">19804 13522 1352 0,'0'0'233'0,"0"0"-197"16,0 0-25-16,0 0-9 0,0 0-2 0,0 0 5 0,0 0 4 0,19-5 4 0,-19 5 0 16,17-2-3-16,-17 2-5 0,24-4-2 0,-24 4-1 15,25-5 2-15,-25 5-1 0,25-2 0 16,-25 2-2-16,20 0 1 0,-20 0 0 0,0 0 2 15,20 8 3-15,-20-8 4 0,0 0 5 16,5 17 1-16,-5-17-2 0,-4 24-7 0,-2-7 1 16,-2 0-6-16,-1 3 7 0,-3-1-2 0,0 3 6 15,-2 0-3-15,-1-1 4 0,0 0-4 0,2-3 3 16,2-1-5-16,11-17 2 0,-17 25-6 0,17-25 0 16,0 0-5-16,-10 21-1 0,10-21-1 15,0 0 0-15,0 0-1 0,0 0-2 0,23 8-5 16,-23-8-5-16,23-3-8 0,-23 3-9 0,30-10-10 15,-30 10-17-15,41-13-29 0,-41 13-45 0,49-14-93 16,-49 14-211-16,36-20-65 0,-7 20 171 16</inkml:trace>
  <inkml:trace contextRef="#ctx0" brushRef="#br1" timeOffset="360715.0661">20338 13411 1111 0,'-8'18'272'0,"8"-18"-198"16,-20 28-21-16,9-11-9 0,8 6-1 15,-6 0-16-15,4 7-5 0,-2 1-14 0,0 6 2 16,-2 1-11-16,3 0 7 0,0-3-9 0,1-4 8 16,4-2-19-16,-2-6-27 0,8 5-14 15,-5-28-3-15,13 40-43 0,-13-40-25 0,18 21-118 16,-18-21-263-16,0 0 68 0,24 3 354 0</inkml:trace>
  <inkml:trace contextRef="#ctx0" brushRef="#br1" timeOffset="360871.3952">20226 13575 1280 0,'-18'-7'317'0,"18"7"-205"16,-21 14-42-16,21-14-17 0,0 0-17 0,0 0-13 15,-9 20-11-15,9-20-7 0,0 0-4 0,26 9-1 16,-7-9-1-16,4-3-5 15,4-3-12-15,1-5-25 0,9 5-53 0,-12-20-149 16,12 16-365-16,-3-3 21 0,-2-2 289 0</inkml:trace>
  <inkml:trace contextRef="#ctx0" brushRef="#br1" timeOffset="362074.4964">21667 13847 715 0,'-15'-17'200'0,"15"17"-132"0,-25-23-6 16,25 23 14-16,-29-19 4 0,29 19-2 16,-29-10-14-16,29 10-18 0,-39 3-17 0,17 5-7 15,-3 1-1-15,0 5 8 0,-5 1 7 0,4 8 12 16,-5-2-3-16,4 9 3 0,-2-4 6 0,4 7-34 15,-4-2 24-15,6 5-30 0,0 1 2 16,5 0 6-16,3 1-11 0,4 2 5 0,5-2-9 16,5 1 5-16,3-3-11 0,7-2 6 0,2-1-8 15,5-3 4-15,3-3-6 0,5-4 7 16,4-5-5-16,5-5 3 0,5-7-1 0,5-5 0 16,0-7-1-16,7-6 0 0,0-7 2 0,-1-7-3 15,-2-5 4-15,-3-3-6 0,-5-5 8 0,-4-2-7 16,-6-2 8-16,-4-1-9 0,-8 0 9 0,-4-2-9 15,-3-2 8-15,-5 1 6 0,-4-2-20 0,-4 2 18 16,-4-1-24-16,-3 2 1 0,-4 4 4 16,-6 1-9-16,-2 5 8 0,-3 3-5 15,-2 4 3-15,-2 6-4 0,0 6 4 0,0 6 0 16,2 9 2-16,1 4-5 0,4 10-15 0,-2 2-23 16,11 16-55-16,-12-10-32 0,22 25-173 0,-9-5-216 15,-1-5 59-15,15 12 367 0</inkml:trace>
  <inkml:trace contextRef="#ctx0" brushRef="#br1" timeOffset="362605.7446">22057 13917 1360 0,'0'0'157'0,"0"0"-113"0,17-9-15 0,-17 9 7 16,14-20 4-16,-14 20 6 0,26-25-11 16,-26 25-5-16,31-25-11 0,-14 13-2 0,4-1-7 15,-1 3 2-15,-2 1-5 0,-2 3-2 0,-16 6-1 16,25-5-3-16,-25 5-1 0,0 0 0 0,21 11 0 15,-21-11 0-15,5 23 2 0,-5-23-1 0,-4 36 2 16,-3-13-3-16,-2 4 4 0,-4 0 16 0,-2 2-23 16,-2-2 30-16,0 2-23 0,0-3 9 15,1-2 2-15,3-3-10 0,3-3 3 16,10-18-8-16,-12 26 2 0,12-26-3 0,0 0-2 16,-1 21-1-16,1-21 0 0,0 0-4 0,19 7-1 15,-19-7-5-15,30-4-8 0,-10 1-4 0,1-6-13 16,3 3-15-16,-3-9-31 0,12 12-53 0,-17-21-81 15,22 17-216-15,-10-2-82 0,-6-9 143 0</inkml:trace>
  <inkml:trace contextRef="#ctx0" brushRef="#br1" timeOffset="362793.2322">22617 13898 1383 0,'0'0'329'0,"0"0"-243"0,-17 3-38 16,17-3-12-16,0 0-7 0,9 18-3 0,-9-18-7 16,0 0-6-16,25 17-9 0,-25-17-1 0,32 4-4 15,-13-5-6-15,6-1-19 0,-1-7-29 0,12 8-77 16,-14-25-154-16,14 12-316 0,3-2-6 0,-3-8 350 16</inkml:trace>
  <inkml:trace contextRef="#ctx0" brushRef="#br1" timeOffset="365220.9082">18688 15215 798 0,'0'0'132'31,"0"0"-36"-31,-4-25-6 0,4 25-9 0,0 0-21 16,0 0 11-16,4-23-31 0,-4 23 10 0,0 0-7 0,0 0-9 15,0 0-6-15,0 0-6 16,0 0-6-16,0 0-3 0,0 0-9 0,-4 20 0 16,1 1 15-16,-3 7-31 0,-3 9 31 0,-2 9-24 15,-5 6 9-15,0 9 15 0,-4 3-10 16,0 5 16-16,-4 1-15 0,3 2 20 0,-3-5 6 16,6-1-20-16,0-10 19 0,3-5-27 0,3-11 1 15,4-10 2-15,5-12-9 0,3-18 1 0,0 0-6 16,0 0 1-16,18 7 2 0,-18-7 0 15,26-28 5-15,-12 4-3 0,2-8 5 0,0-9-7 16,1-5-7-16,1-6 22 0,2-5-23 0,-3 0 20 16,0-2-4-16,0 1-13 0,-4 0 12 0,0 3-10 15,-3 2 10-15,-1 2-11 0,-2 5 11 0,-3 1-10 16,-2 5-9-16,-1 5 24 0,-1 5-25 0,0 6 27 16,-1 6-11-16,1 18 1 0,-4-19 6 0,4 19 1 15,0 0 3-15,0 0-6 16,0 0-3-16,0 0-3 0,0 0-4 0,0 0 1 15,0 0 0-15,8 24 3 0,-8-24-1 0,15 29 5 16,-5-12-3-16,2 1-11 0,3 2 24 0,1 3-26 16,0 2 27-16,1-1-13 0,-2 1-4 0,1 0 5 15,0 1-6-15,2-2 3 0,1-3-3 0,0-2 3 16,2-5-3-16,1-3 3 0,-1-3 0 0,4-7 0 16,0-5 3-16,3-2 3 0,0-6 4 15,-1-4-2-15,1-4 2 0,-3-6-6 0,0-1 4 16,-1-4-4-16,-3-1 4 0,-2-1-6 0,-2 2-11 15,-1-1 20-15,-4 3-20 0,0 3 19 16,-2 3-11-16,-3 3-1 0,-7 20 0 0,13-25 0 16,-13 25 0-16,0 0 0 0,0 0 0 0,0 0 0 15,0 0 0-15,0 0 0 0,0 0 0 0,6 28 0 16,-5-1-1-16,-2 7-10 0,-2 7 20 16,-2 5-19-16,-1 3 17 0,0 2-8 0,1 3-15 15,2-1 8-15,2 0-10 0,1-3 4 0,2-5-15 16,2-7-2-16,7 0-21 0,-2-9-9 0,14 2-26 15,-4-14-25-15,17 15-102 0,-14-26-179 0,14 5-133 16,8 3 48-16,-10-20 478 0</inkml:trace>
  <inkml:trace contextRef="#ctx0" brushRef="#br1" timeOffset="365705.3005">20033 15513 1420 0,'-27'-14'77'0,"9"6"-24"0,-6-5 2 16,7 5-6-16,-5-3-4 0,2 8-7 16,-3-1-5-16,4 5-2 0,-3 4-7 0,2 4-1 15,-2 2-5-15,2 7 1 0,-1 2-4 0,0 6 2 16,2 3-6-16,1 2 6 0,1 3-4 0,2 0 5 16,3 0-6-16,2-2 4 0,3 0-9 0,3-4-7 15,3-5 5-15,5-5-12 0,-4-18 22 16,18 24-13-16,-18-24 12 0,30 10-13 15,-11-12 0-15,1-2 0 0,2-6-13 0,0-5 22 16,2-4-21-16,1-4 22 0,-2-5-8 0,0-1-4 16,-1-5 5-16,0 0-5 0,-2 1 2 0,1-2-1 15,-3 2 0-15,1 4 0 0,-4 3 0 0,1 6 0 16,-16 20 0-16,24-24 0 0,-24 24 0 0,0 0-4 16,0 0 0-16,18 9 0 0,-18-9 0 0,4 40 4 15,-1-7-6-15,-1 4 6 0,-1 9-14 16,-1 3 3-16,3 8-9 0,-3-1-2 0,1 5 24 15,-2 1-11-15,0-2 18 0,-2 1-4 16,0-3-8-16,-1-3 12 0,-3-4-7 0,-1-1 10 16,-3-4-7-16,0-4 7 0,-3-5-7 0,-1-3 6 15,-2-6-9-15,0-1-20 0,-2-6 24 0,-1-1-24 16,-3-3 23-16,0-6-3 0,-1-4-5 0,-2-7-3 16,2-5-3-16,-2-6-8 0,3-2-2 15,-2-8 14-15,3 2-36 0,-2-10 13 0,8 3-46 16,-7-13-38-16,20 13-103 0,-22-8-358 0,16-8 7 15,7 4 238-15</inkml:trace>
  <inkml:trace contextRef="#ctx0" brushRef="#br1" timeOffset="366299.1446">20833 15049 896 0,'0'0'211'0,"0"0"-27"0,0 0-45 0,0 0-29 16,-17-8-26-16,17 8-20 0,0 0-15 0,-24 10-8 16,24-10-7-16,-26 7-4 0,26-7-4 0,-30 7-4 15,13-2-1-15,17-5-3 0,-29 16-2 0,29-16 0 16,-33 24-4-16,17-6 1 0,1 4-5 15,2 3-10-15,1 7 20 0,0 5-20 16,0 5 20-16,1 4-7 0,1 4-9 0,3 2 6 16,2 1-8-16,1-2 0 0,4-4 0 0,3-3 0 15,4-6 0-15,3-3 0 0,4-6 0 0,1-4 0 16,4-8 0-16,4-5 0 0,3-7 0 0,5-7 0 16,4-7 0-16,1-9 0 0,4-8 0 0,4-7 0 15,1-5 0-15,0-7 0 0,-4-5 0 16,-4-3 0-16,-6-1 0 0,-5 1 0 0,-5 2 0 15,-8 2 0-15,-5 6 0 0,-3 2 0 16,-3 3 0-16,-4 4 0 0,-5 3 0 0,-5 4 0 0,-8 4 0 16,-6 5 0-16,-5 6 0 0,-5 5 0 0,-4 9 0 15,-5 6 0-15,1 7 0 0,0 3-1 16,5 7-33-16,1-4-14 0,12 6-45 0,-7-17-74 16,33-10-340-16,-11 26-106 0,11-26 30 15</inkml:trace>
  <inkml:trace contextRef="#ctx0" brushRef="#br1" timeOffset="368392.8768">13816 15594 414 0,'0'0'133'15,"0"0"-17"-15,0 0-9 0,0 0 5 16,0 0-6-16,0 0-7 0,0 0-11 0,0 0-14 16,-4-19-13-16,4 19-13 0,0 0-10 0,0 0-5 15,0 0-8-15,0 0-7 0,0 0-9 16,0 0-7-16,0 0-4 0,0 0-3 0,0 0-1 16,0 0 3-16,0 0 2 0,0 0 3 0,0 0 2 15,20 19 2-15,-20-19 3 0,22 7 4 16,-22-7 5-16,34 5 5 0,-13-6-2 0,5 3 0 15,1-2-4-15,3 0-6 0,2 0-4 0,1 0-2 16,1 0 2-16,1 0 0 0,3-1 1 0,2 1-1 16,4 0 0-16,1-1-3 0,2-1-1 0,3 1-1 15,1 0-1-15,3 0 0 0,2-1 0 0,1 2 1 16,1 0-2-16,-1 0 1 0,3 2 0 0,-3-1-1 16,4 0 0-16,1 2 0 0,-1-1 0 15,3-1 0-15,-2 2 1 0,0-2 0 16,1-1-1-16,1 0 2 0,0-3 5 0,1 2 1 15,4-2 4-15,1-1-1 0,1-2-2 0,3-1-1 16,-1-2-1-16,-2 1-2 0,2-2 0 0,-3 2-2 16,1-2 1-16,-1 1-4 0,0 2 2 0,-4 0-3 15,-1 2 2-15,-3-1-2 0,0 1 2 0,-6 0-1 16,-3 2 1-16,-3 0-1 0,-3 1 0 16,-4 1-1-16,1-2 2 0,-4 2-1 0,-2 0 1 15,-2 0 0-15,-3 1-2 0,-1-2 1 0,-2 2 0 16,-1-1-1-16,-1 1 2 0,3-1-2 0,-2 0 1 15,0 0-1-15,0 1 1 0,-1 0 0 16,2-2-1-16,-1 0 0 0,1 1 0 0,1-2 0 16,0 1 2-16,1-1-1 0,1 0 0 15,-1 0 1-15,-1 1-1 0,-1-2 0 0,-4 3 1 16,-1 0-2-16,-3 1 1 0,-4 0 0 0,-18 0-1 16,28 2 0-16,-28-2 1 0,0 0-1 0,0 0 1 15,17 6 2-15,-17-6 1 0,0 0 3 0,0 0 0 16,0 0-2-16,0 0 0 0,-23 11-2 0,23-11-1 15,-26 6 3-15,26-6 0 0,-32 4 3 0,32-4 1 16,-30 0-2-16,30 0-1 0,-26-2-4 16,26 2 0-16,-22-9-2 0,22 9 2 0,-23-10-2 15,23 10 1-15,-21-9 0 0,21 9 0 16,0 0 0-16,-23-16 0 0,23 16-1 0,0 0 1 16,-16-18-1-16,16 18 2 0,0 0-2 0,0 0 4 15,-15-21-4-15,15 21 2 0,0 0-1 0,0 0-1 16,-15-18 2-16,15 18 0 0,0 0-1 0,0 0 2 15,-19-16-2-15,19 16 1 0,0 0 0 16,-21-13 0-16,21 13 2 0,0 0 3 0,-26-14 1 16,26 14 3-16,-23-12-1 0,23 12 2 0,-28-15-2 15,28 15 2-15,-33-17-4 0,14 7 1 0,-2 2-3 16,-3-2 0-16,-2 2-3 0,-3 1-15 0,-1-1 15 16,-3 2-16-16,0 1 16 0,-3 1 1 0,-2 0 12 15,-2 3-14-15,1 0 14 16,0-1-11-16,1 1-1 0,3 0 4 0,3-2-5 15,2 0 0-15,3-1-2 0,3-1 2 0,3 1-1 16,4-4 2-16,17 8-1 0,-28-11 0 0,28 11 0 16,-18-10 1-16,18 10-1 0,0 0-2 0,0 0 1 15,-17-16-1-15,17 16 0 0,0 0 1 0,0 0-2 16,0 0-1-16,0 0 0 0,0 0-2 0,0 0 2 16,0 0 2-16,19 11 2 0,-19-11-1 15,27 12 0-15,-9-5-3 0,3-1 0 0,3 0 1 16,2-1 1-16,3 0-2 0,0 0 2 0,3-3-2 15,2 2 2-15,-1-3 1 0,1 1-14 0,0 1 14 16,2-1-14-16,0 1 13 0,-1-1 0 16,0 3 15-16,-2-2-15 0,0 3 15 0,0 1-15 15,-3-1 0-15,-1 2 0 0,-2 1-1 0,-1 1 2 16,-2 1-4-16,-1 1 5 0,-2 0-4 16,-2 1 3-16,-2-1-1 0,-17-12 1 0,31 27-2 15,-31-27 2-15,28 27-2 0,-28-27 2 0,22 24-2 16,-22-24 3-16,20 23-3 0,-20-23 3 0,21 20-2 15,-21-20 1-15,0 0-2 0,19 23 2 0,-19-23-3 16,0 0 1-16,0 0 1 0,0 0 0 0,13 18-1 16,-13-18 2-16,0 0 0 0,0 0 1 15,0 0 1-15,0 0 0 0,0 0-1 16,0 0 0-16,-25 3-3 0,25-3 0 0,-35 8-1 16,12 0 2-16,-4 1 0 0,-3 1 1 0,-4 5-1 15,-4 3 2-15,-1 3-3 0,-1 0 3 0,-4 6-5 16,-1 2 5-16,0 4-6 0,-2 2 7 0,0 3-8 15,2-1-6-15,0-1 21 0,3-2-21 0,5-4 22 16,6-3-11-16,8-8-10 0,6-6-7 16,17-13-18-16,0 0-22 0,0 0-30 0,0 0-50 15,0 0-150-15,19 4-281 0,-6-23 3 0,5 5 369 16</inkml:trace>
  <inkml:trace contextRef="#ctx0" brushRef="#br1" timeOffset="374580.1656">3338 15296 1146 0,'-17'-20'141'0,"17"20"-44"15,-18-9-7-15,18 9-15 0,-28-8 3 0,28 8-30 16,-40-2-10-16,17 7 2 0,-7 0-4 0,6 4-1 16,-5 1-7-16,2 4-2 0,-2 3-7 0,2 3 1 15,0 2-6-15,3 5 1 0,2-1-4 16,3 4 5-16,0 3-10 0,5 3 2 16,2 2-4-16,3-3 2 0,6 1-4 0,1-3 8 15,5-3-14-15,4-6 11 0,4-7-7 0,6-5 2 16,2-4-1-16,5-5-1 0,1-4 0 0,3-4-1 15,1-6 6-15,2-3-6 0,2-7 4 0,-1-3-4 16,0-6 1-16,1-2-2 0,-5-2 5 0,-4-1-5 16,-1-1 3-16,-5 0-4 0,-2 0 5 0,-2 2-5 15,-3 2 5-15,-2 6-8 0,-1 1 2 16,-2 7-5-16,-6 18 1 0,5-20 1 16,-5 20 4-16,0 0-2 0,0 0 2 0,0 0-4 15,-2 36-3-15,1-7 4 0,0 16-5 0,0 10 11 16,-3 12-7-16,0 7 13 0,-2 9-12 0,1 5-11 15,2 12 13-15,-1 2-9 0,1 2 13 0,-2-1 17 16,-1-11-14-16,-2-8 17 0,0-11 2 16,-1-6-16-16,-2-9 16 0,-1-4-20 0,-1-8 3 15,-2-5 10-15,-2-9-8 0,-1-8 4 0,-3-6-6 16,-1-8-3-16,0-5-5 0,-3-6-5 0,-2-8-7 16,-2-8-12-16,2-6-6 0,-3-8-13 0,4-3-3 15,-3-9-25-15,10 6-28 0,-14-21-88 0,24 10-275 16,-10-4-114-16,-3-13 136 0</inkml:trace>
  <inkml:trace contextRef="#ctx0" brushRef="#br1" timeOffset="377574.5426">1969 14878 964 0,'0'0'52'0,"0"0"-18"0,-19-4 7 0,19 4 2 16,0 0 1-16,-7 18-4 0,7-18-8 0,-7 27-3 16,2-10-3-16,3 8 2 0,-3 1-7 0,2 3 4 15,-3 0-9-15,2 4 7 16,-2 5-14-16,2 2-9 0,-4 2 26 0,0 5-30 16,-3-1 26-16,1 5-6 0,-5 0-7 0,3 3 21 15,-4-2-6-15,4 3 16 0,-3-9-16 0,4-3 2 16,0-8-15-16,3-7 2 0,3-7-13 0,5-21 3 15,-1 18-7-15,1-18 1 0,0 0 0 0,0 0 0 16,17-10 4-16,-17 10-3 0,21-37 7 16,-8 8-6-16,-1-9 8 0,3-5-8 0,0-6 7 15,-1-2-9-15,2-1 15 0,0 0-10 0,-3 0 12 16,1 3-11-16,-3 2-10 0,-3 2 24 0,-2 3-26 16,-2 4 25-16,-3 1-10 0,-1 6-7 15,-1 5 7-15,-2 4-3 0,3 22 7 0,-4-25 1 16,4 25 5-16,0 0 0 0,0 0-1 0,0 0-4 15,0 0-5-15,0 0-3 0,0 0-1 16,0 0-3-16,0 0 0 0,0 0-3 0,0 0-2 16,0 0 6-16,0 0-4 0,0 0 5 0,26 23-1 15,-26-23-2-15,28 15 3 0,-28-15-1 0,34 23-1 16,-15-7 3-16,-2 1-4 0,1 0 4 0,0 2-4 16,-1 1 4-16,-1-1-6 0,-2 1 6 0,1 0-4 15,-3-3-13-15,-12-17 33 0,23 23-31 0,-23-23 31 16,21 11-14-16,-21-11 1 0,21-2 2 15,-21 2-9-15,24-19 33 0,-9 1-27 16,4-4 26-16,-1-8-12 0,3-5-10 0,1-4 4 16,0-1-12-16,1 0 7 0,-1 3-11 0,1 2 7 15,-2 2-5-15,-1 6 3 0,0 5-2 0,-2 5 3 16,-18 17-4-16,30-20 1 0,-30 20 1 0,23-3 0 16,-23 3-1-16,19 7 2 0,-19-7-2 15,18 18-3-15,-18-18 6 0,15 27-5 0,-15-27 5 16,9 33-2-16,-5-11 3 0,0 4-4 0,-2 3 7 15,-2 1-1-15,-1 4 5 0,-3 2-5 0,2 4 4 16,-2 5 1-16,2 3-21 0,-2 4 18 0,-1 5-17 16,0 7 4-16,-1 6 12 0,2 9-13 0,1 1 14 15,-2 4-17-15,-2-3-12 0,2 0 14 16,2-6-16-16,3-8 6 0,4-15-9 16,6-12-38-16,-10-40-34 0,33 32-90 0,-24-50-184 15,21-5-211-15,6-7 48 0,-7-29 536 0</inkml:trace>
  <inkml:trace contextRef="#ctx0" brushRef="#br1" timeOffset="378568.7743">5070 15029 1419 0,'1'-17'79'15,"-1"17"-16"-15,-6-17-5 0,6 17-2 16,0 0-2-16,0 0-2 0,0 0-8 0,0 0-10 15,0 0-8-15,0 0-15 0,0 0-4 0,-7 29-6 16,5-1 4-16,1 11-4 0,0 8-8 0,-3 5 19 16,1 5-18-16,-2 1 15 0,0 1-3 0,0 0-11 15,0-1 9-15,2-1-14 0,-1-5 4 0,3-4-24 16,-2-8 5-16,6-3-17 0,-2-11-2 16,5 0-25-16,-6-26-48 0,16 26-39 15,-16-26-69-15,0 0-103 0,25-7-168 0,-28-16 122 16,3 23 374-16</inkml:trace>
  <inkml:trace contextRef="#ctx0" brushRef="#br1" timeOffset="378726.6256">4879 15384 1667 0,'0'0'120'0,"0"0"-47"0,-17-1-31 16,17 1-13-16,0 0-3 0,22 5 2 16,-22-5 0-16,39 2-5 0,-13-2-12 0,8-3-11 15,7-4 0-15,4-2 0 0,4-5 0 0,1-1 0 16,5 1-38-16,-8-11-62 0,19 22-229 0,-11-20-317 15,4 3-9-15,2 6 377 0</inkml:trace>
  <inkml:trace contextRef="#ctx0" brushRef="#br1" timeOffset="379916.8876">8279 14687 1074 0,'-18'-10'139'0,"18"10"-101"0,-14-17 2 0,14 17 6 16,0 0 5-16,-14-17-3 0,14 17-8 0,0 0-8 15,-20-16-3-15,20 16-4 0,0 0-4 0,-20-6 1 16,20 6 4-16,-17-6-1 0,17 6-3 0,-23 1-5 15,23-1 0-15,-30 3 2 16,12-1 2-16,0 2 4 0,-3 2-4 0,-1 4 4 16,-4-1-3-16,0 6 5 0,-4-1-6 0,-1 6 5 15,0 1-7-15,-2 6 5 0,0 1-11 0,0 2 3 16,2 3-9-16,1 1 3 0,4 2-5 0,0 0 5 16,1 3-8-16,4 0 6 0,3 3-8 0,3 1 5 15,4 2 4-15,4 1-19 0,3-1 18 16,5 2-18-16,5-2 7 0,4-4 8 0,6-1-9 15,5-3 8-15,4-3-7 0,7-1 3 0,4-5-2 16,7-8 3-16,4-6-1 0,3-8 2 0,6-10-3 16,5-7-2-16,2-8 1 0,5-8-3 0,0-7 7 15,0-6-5-15,-1-3 8 0,-2-3-9 0,-6-3 11 16,-8 1-10-16,-6 0-3 0,-8 2 17 16,-12 3-17-16,-4 0 17 0,-7 1-6 15,-5-2-9-15,-5 0 8 0,-4 5-5 0,-9 0 5 16,-3 1-3-16,-6 3-1 0,-6-1-4 0,-4 3 3 15,-6 0-7-15,-4 0 6 0,-3 1-5 0,-2 2-6 16,-3 4 22-16,1 0-23 0,1 6 21 0,3 4-14 16,2 5-8-16,5 10-6 0,3 3-9 0,7 13-29 15,-2-1-29-15,17 25-101 0,-20-9-289 0,20 10-119 16,4 8 68-16</inkml:trace>
  <inkml:trace contextRef="#ctx0" brushRef="#br1" timeOffset="380823.1655">8460 15413 1248 0,'0'0'274'0,"0"0"-208"0,0 0-22 15,0 0-5-15,27-3-7 0,-27 3-5 0,26-14-11 16,-26 14-3-16,32-12-5 16,-15 6 0-16,3 3-3 0,1-1-3 0,0 0-1 15,0 2-1-15,1 1 0 0,-1 1-1 0,-3 2 1 16,-1 2 0-16,-17-4 1 0,29 11-1 0,-29-11 1 16,21 15 1-16,-21-15 6 0,8 23 1 0,-8-23 8 15,-2 34-2-15,-5-12 3 0,-7 1-3 0,-3 4 5 16,-5 1-3-16,-3-1 5 0,-4 1-5 15,1-1 4-15,-2-4-4 0,5 0 0 0,2-3-4 16,5-3 1-16,18-17-4 0,-26 22 0 0,26-22-9 16,0 0-1-16,0 0 0 0,0 0 0 0,0 0 0 15,0 0 0-15,33 10 0 0,-9-13 0 0,7-3 0 16,5-4-2-16,4 0-7 0,5-6-10 16,4 0-15-16,-2-4-18 0,6 4-24 0,-11-11-60 15,21 22-222-15,-16-14-264 0,-2-1 32 16,1 9 442-16</inkml:trace>
  <inkml:trace contextRef="#ctx0" brushRef="#br0" timeOffset="400698.0637">17693 15101 700 0,'0'0'101'0,"0"0"-30"0,-22-12-2 15,22 12 9-15,-20-7 8 0,20 7 1 16,-28-1-10-16,28 1 2 0,-37 2-10 0,37-2-1 16,-34 1-2-16,34-1-9 0,-24 2-10 0,24-2-9 15,0 0-12-15,0 0-11 0,0 0-7 0,0 0-6 16,0 0 7-16,0 0 4 0,37-23 4 0,-6 11-1 15,5-5-1-15,8-1-7 0,5-2-1 0,2 2-5 16,1 1 1-16,-1 1-2 0,-3 6 1 16,-6 3-2-16,-4 4 2 0,-8 4-3 15,-7 4 0-15,-4 3 1 0,-19-8-1 0,13 32 2 16,-15-7-5-16,-8 8 2 0,-6 9-10 0,-8 7 11 16,-8 4 7-16,-6 5-17 0,-5 3 23 0,-6 5-18 15,-7 2 0-15,-1-1 19 0,-1-4-9 0,3 0 18 16,3-7-5-16,5-3 11 0,5-8-10 0,6-4-12 15,8-6 16-15,7-4-27 0,6-5 23 16,5-5-11-16,4-4-4 0,6-17 2 0,4 25-3 16,-4-25 2-16,18 19-1 0,-18-19 3 0,38 12 1 15,-10-10 5-15,6-4 1 0,7-4-1 0,8-6-2 16,4-4-6-16,8-3-1 0,1-4-4 0,5-1-3 16,-4-1-16-16,4 5-26 0,-7 0 5 0,3 12-54 15,-10-5-21-15,11 22-183 0,-16-7-329 16,-4 2 58-16,-1 9 344 0</inkml:trace>
  <inkml:trace contextRef="#ctx0" brushRef="#br0" timeOffset="418727.7396">785 14918 952 0,'0'0'101'0,"-17"0"-2"0,17 0-20 0,0 0-10 15,0 0 2-15,0 0-13 0,0 0-13 0,0 0-11 16,-11-19-9-16,11 19-1 0,8-18 2 0,-8 18 0 15,19-28 3-15,-2 13-9 0,4-7 1 0,4 1-10 16,5-2 0-16,2-1-6 0,2 0 3 0,3 2-5 16,-1 3 2-16,2 2-3 0,-4 4 1 15,-1 3-5-15,-6 3 2 0,-3 3-2 0,-3 5-1 16,-21-1 3-16,28 15-3 0,-28-15 3 0,16 29-3 16,-14-9 5-16,-2 7-7 0,-6 5 6 0,-4 5-10 15,-6 3 7-15,-3 3-8 0,-5 5 10 0,-3 1-9 16,-4 1 13-16,0 1-10 0,-3-1 8 0,-3 1 9 15,0 1-23-15,-1-2 24 0,0-1-21 0,2-1 6 16,-1-1 15-16,-1-1-5 0,3-2 13 0,-2 0-3 16,2-3 9-16,1-3-7 0,8-3 6 0,3-6-7 15,7-5 1-15,16-24-8 0,-14 28-2 0,14-28-4 16,0 0-1-16,19 9 1 0,-1-9 2 16,7-1 2-16,7-1 2 0,3-6 0 0,3-1-7 15,2-3 2-15,1-2-5 0,2-1 2 0,0-1 1 16,-1 0-1-16,1 2-1 0,-2 2 1 0,-1 1-3 15,2 3 2-15,-2 4-1 0,-3 1-1 0,1 3-1 16,-3 3 1-16,1-1 0 0,-4 4-1 0,-1 0 0 16,-3 1-2-16,-5 3 3 0,-1 0-1 0,-4-1 2 15,-18-9 0-15,30 17-2 0,-30-17 0 0,28 12 1 16,-28-12-1-16,22 8 2 0,-22-8-2 0,20 1 1 16,-20-1 2-16,22-5-2 0,-22 5 0 0,19-11-1 15,-19 11-2-15,15-17-3 0,-15 17-5 0,11-23-14 16,-11 23-24-16,8-25-32 0,-8 25-92 15,0-30-212-15,0 30-205 0,4-22 17 0,-13 3 532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customXml" Target="../ink/ink7.xml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11" Type="http://schemas.openxmlformats.org/officeDocument/2006/relationships/customXml" Target="../ink/ink6.xml"/><Relationship Id="rId5" Type="http://schemas.openxmlformats.org/officeDocument/2006/relationships/customXml" Target="../ink/ink2.xml"/><Relationship Id="rId10" Type="http://schemas.openxmlformats.org/officeDocument/2006/relationships/image" Target="../media/image7.emf"/><Relationship Id="rId4" Type="http://schemas.openxmlformats.org/officeDocument/2006/relationships/image" Target="../media/image5.emf"/><Relationship Id="rId9" Type="http://schemas.openxmlformats.org/officeDocument/2006/relationships/customXml" Target="../ink/ink5.xml"/><Relationship Id="rId1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7536548"/>
              </p:ext>
            </p:extLst>
          </p:nvPr>
        </p:nvGraphicFramePr>
        <p:xfrm>
          <a:off x="214283" y="762000"/>
          <a:ext cx="8750332" cy="530151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incl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QQ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400" dirty="0" smtClean="0">
                          <a:latin typeface="TheSansBold-Plain"/>
                        </a:rPr>
                        <a:t>List the similarities and differences between a chemical and a physical</a:t>
                      </a:r>
                      <a:r>
                        <a:rPr lang="en-NZ" sz="1400" baseline="0" dirty="0" smtClean="0">
                          <a:latin typeface="TheSansBold-Plain"/>
                        </a:rPr>
                        <a:t> change</a:t>
                      </a:r>
                      <a:endParaRPr lang="en-NZ" sz="1400" dirty="0"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NZ" sz="1200" dirty="0" smtClean="0">
                          <a:latin typeface="TheSansBold-Plain"/>
                        </a:rPr>
                        <a:t>What chemical and physical changes are</a:t>
                      </a:r>
                      <a:endParaRPr lang="en-NZ" sz="1200" dirty="0"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400" dirty="0" smtClean="0">
                          <a:latin typeface="TheSansBold-Plain"/>
                        </a:rPr>
                        <a:t>PFB</a:t>
                      </a:r>
                      <a:r>
                        <a:rPr lang="en-NZ" sz="1400" baseline="0" dirty="0" smtClean="0">
                          <a:latin typeface="TheSansBold-Plain"/>
                        </a:rPr>
                        <a:t> p 88 &amp; 89: Examine the behaviours of metals in oxygen, water and acid and MAKE a reactivity series (check with </a:t>
                      </a:r>
                      <a:r>
                        <a:rPr lang="en-NZ" sz="1400" baseline="0" dirty="0" err="1" smtClean="0">
                          <a:latin typeface="TheSansBold-Plain"/>
                        </a:rPr>
                        <a:t>ans</a:t>
                      </a:r>
                      <a:r>
                        <a:rPr lang="en-NZ" sz="1400" baseline="0" dirty="0" smtClean="0">
                          <a:latin typeface="TheSansBold-Plain"/>
                        </a:rPr>
                        <a:t>)</a:t>
                      </a:r>
                      <a:endParaRPr lang="en-NZ" sz="1400" dirty="0"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NZ" sz="1200" dirty="0" smtClean="0">
                          <a:latin typeface="TheSansBold-Plain"/>
                        </a:rPr>
                        <a:t>A simplified version of the reactivity</a:t>
                      </a:r>
                      <a:r>
                        <a:rPr lang="en-NZ" sz="1200" baseline="0" dirty="0" smtClean="0">
                          <a:latin typeface="TheSansBold-Plain"/>
                        </a:rPr>
                        <a:t> series</a:t>
                      </a:r>
                      <a:endParaRPr lang="en-NZ" sz="1200" dirty="0"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See how Mg behaves when heated in air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An extreme version of the reaction between metals and oxygen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down</a:t>
                      </a:r>
                      <a:r>
                        <a:rPr lang="en-NZ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what chemical word equations are</a:t>
                      </a:r>
                      <a:endParaRPr lang="en-NZ" sz="14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chemical word equation actually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down the general word</a:t>
                      </a:r>
                      <a:r>
                        <a:rPr lang="en-NZ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equation for oxygen +reactive metal</a:t>
                      </a:r>
                      <a:endParaRPr lang="en-NZ" sz="14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general form of the equation for reactive metal + oxygen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down a specific case or two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Specific equations: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Oxy+metal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1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React sodium with water (with</a:t>
                      </a:r>
                      <a:r>
                        <a:rPr lang="en-NZ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some phenolphthalein present)</a:t>
                      </a:r>
                      <a:endParaRPr lang="en-NZ" sz="14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happens when metals react with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4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the general word equation for water + a reactive metal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general form of the equation for reactive metal +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3403487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Force and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 Sept 2015, p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learned the Physics of Force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Assessment Project: Medical Science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14 Oct 2015,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Research and Discussion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567107"/>
              </p:ext>
            </p:extLst>
          </p:nvPr>
        </p:nvGraphicFramePr>
        <p:xfrm>
          <a:off x="76200" y="1143000"/>
          <a:ext cx="8915400" cy="2362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23622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4520" y="88920"/>
              <a:ext cx="7053840" cy="7459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0480" y="74160"/>
                <a:ext cx="7084440" cy="77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71320" y="1380960"/>
              <a:ext cx="1254960" cy="10375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68800" y="1365840"/>
                <a:ext cx="1273320" cy="106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2819400" y="1295400"/>
              <a:ext cx="1254960" cy="10375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16880" y="1280280"/>
                <a:ext cx="1273320" cy="106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" name="Ink 6"/>
              <p14:cNvContentPartPr/>
              <p14:nvPr/>
            </p14:nvContentPartPr>
            <p14:xfrm>
              <a:off x="4993440" y="1447800"/>
              <a:ext cx="1254960" cy="10375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90920" y="1432680"/>
                <a:ext cx="1273320" cy="106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824400" y="1508040"/>
              <a:ext cx="5789520" cy="21326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09280" y="1505520"/>
                <a:ext cx="5807160" cy="2151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9" name="Ink 8"/>
              <p14:cNvContentPartPr/>
              <p14:nvPr/>
            </p14:nvContentPartPr>
            <p14:xfrm>
              <a:off x="6853680" y="2990160"/>
              <a:ext cx="1538280" cy="27756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840360" y="2976120"/>
                <a:ext cx="1567080" cy="30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0" name="Ink 9"/>
              <p14:cNvContentPartPr/>
              <p14:nvPr/>
            </p14:nvContentPartPr>
            <p14:xfrm>
              <a:off x="98280" y="1456920"/>
              <a:ext cx="8879760" cy="457956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84240" y="1445400"/>
                <a:ext cx="8896320" cy="4607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1240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052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13317</TotalTime>
  <Words>251</Words>
  <Application>Microsoft Office PowerPoint</Application>
  <PresentationFormat>On-screen Show (4:3)</PresentationFormat>
  <Paragraphs>35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565</cp:revision>
  <dcterms:created xsi:type="dcterms:W3CDTF">2006-08-16T00:00:00Z</dcterms:created>
  <dcterms:modified xsi:type="dcterms:W3CDTF">2015-10-20T04:16:15Z</dcterms:modified>
</cp:coreProperties>
</file>