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683" r:id="rId4"/>
    <p:sldId id="721" r:id="rId5"/>
    <p:sldId id="727" r:id="rId6"/>
    <p:sldId id="722" r:id="rId7"/>
    <p:sldId id="728" r:id="rId8"/>
    <p:sldId id="723" r:id="rId9"/>
    <p:sldId id="729" r:id="rId10"/>
    <p:sldId id="724" r:id="rId11"/>
    <p:sldId id="730" r:id="rId12"/>
    <p:sldId id="725" r:id="rId13"/>
    <p:sldId id="731" r:id="rId14"/>
    <p:sldId id="726" r:id="rId15"/>
    <p:sldId id="732" r:id="rId16"/>
    <p:sldId id="68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696"/>
    <a:srgbClr val="F03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01:56:44.26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10567 4417 1124 0,'0'0'282'0,"0"0"-239"15,0 0-27-15,0 0-9 0,0 0-3 0,0 0 6 16,0 0 5-16,0 0 4 0,0 0-1 15,-10 18-1-15,10-18 2 0,0 28-1 16,1-2-11-16,-3 3 29 0,0 9-30 0,-2-3 27 16,0 1-8-16,0-7-11 0,3-4 5 0,1-25-9 15,5 27-2-15,-5-27-3 0,26 1 10 0,-1-15 15 16,15-12 7-16,15-23-6 0,20-18 13 0,21-27-27 16,20-22 2-16,21-24 4 0,24-24-22 0,18-7 0 15,8-6-8-15,10 4-20 0,-9 9 3 0,-3 8-24 16,-21 4-22-16,-16 22-24 0,-37-10-120 15,-10 22-378-15,-28 13 7 0,-30 1 274 0</inkml:trace>
  <inkml:trace contextRef="#ctx0" brushRef="#br0" timeOffset="703.1228">9501 5752 1217 0,'8'-21'175'0,"-8"21"-115"0,0 0-36 16,0 0-16-16,0 0-9 0,0 0-1 15,0 0 1-15,0 0 3 0,0 0 4 0,0 0 7 16,0 0 9-16,9 22 8 0,-9-5 22 16,6 12-34-16,-4 2 21 0,4 13-25 0,-4 1 7 15,2 5 16-15,-5 1-9 0,1 0 6 0,-3-4-18 16,4-7 4-16,2-13-12 0,4-9 1 0,-7-18 0 15,38 8 5-15,2-19 13 0,17-8 7 0,22-24 7 16,23-20-10-16,19-28 3 0,20-24-26 0,19-18-8 16,18-16 0-16,16-9 0 0,13-8 0 15,10-2 0-15,3 0-22 0,5 1-35 0,-9 0-11 16,-3 6-45-16,-23-15-59 0,4 17-226 0,-22-6-218 16,-19-7 51-16,-1 15 530 0</inkml:trace>
  <inkml:trace contextRef="#ctx0" brushRef="#br0" timeOffset="2703.2845">9683 7424 819 0,'0'0'99'0,"0"0"-26"16,0 0-5-16,0 0-12 0,0 0 4 0,0 0 8 16,0 0 3-16,0 0-4 0,0 0-11 15,0 0-6-15,0 0-11 0,0 0-4 16,0 0-3-16,0 0-3 0,-14 18 2 0,17 2 3 16,-3-20-6-16,1 37 5 0,-2-19-5 0,4 3 0 15,1 1-3-15,2 1 4 0,0 2-4 0,1 5-9 16,-1-2 22-16,0 5-29 0,-1 1 17 0,1 1-11 15,2-1-12-15,-1-4 3 0,2-6-7 0,4-7 3 16,9-9-2-16,9-14 4 0,21-21 8 16,19-27-1-16,29-36 1 0,26-37-1 0,34-41-11 15,25-32 0-15,30-22 0 0,22-13 0 0,22-2 0 16,12-6-12-16,11 6-28 0,-3 0-12 0,-2 8-23 16,-24-2-67-16,3 15-337 0,-34 9-143 15,-30 9 29-15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01:54:24.02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2108 743 871 0,'0'0'228'0,"0"0"-204"0,-19-6-10 0,19 6-8 16,0 0-4-16,0 0-2 0,0 0-1 0,0 0 0 16,-18 26 3-16,9 8-3 0,0 1 7 0,-2 4-8 15,-3 4 9-15,0 3-7 0,-6 5 12 0,1 7-6 16,-3 4 24-16,-4 3 13 0,3 0-16 0,-7 2 27 15,7-3-26-15,-5-5 0 0,6-2 11 16,-1-12-22-16,6-2 4 0,2-6-18 0,5-8 4 16,4-5-8-16,6-24 1 0,-2 20-3 0,2-20-1 15,0 0 3-15,0 0 3 0,14-24 8 16,-1 4 2-16,0-14 5 0,5-5-9 0,2-12 9 0,2-3-15 16,1-8 15-16,2-1-13 0,2-2 1 15,2 1 24-15,-3-3-25 0,-1 1 17 0,-3-2-8 16,0 2-19-16,-3-2 15 0,0 1-16 15,0 7 13-15,-2 2 6 0,0 14-10 0,-2 12 12 16,-4 6-13-16,-11 26-4 0,11-18 2 0,-11 18-3 16,0 0 2-16,0 0 3 0,7 27-3 0,-7-27 2 15,10 23 0-15,-4 6-71 0,8 5-21 0,-5 7-12 16,12 16 8-16,-8-15 69 0,3 3 24 0,0-1 9 16,2 2-9-16,1 2 12 0,1 2-16 15,0 1 15-15,0 5 4 0,-3-4-27 16,0 6 26-16,-4-5-27 0,-2 4-3 0,-5-4 8 15,-1 4-23-15,-6-6 5 0,2 7-18 0,-8-9 4 16,4 3-22-16,-7-13-9 0,6-3-36 0,-9-14-45 16,5-1-58-16,8 3-191 0,-20-29 355 0,20 5 49 15</inkml:trace>
  <inkml:trace contextRef="#ctx0" brushRef="#br0" timeOffset="1">2155 1200 747 0,'0'0'81'0,"-25"8"-43"0,25-8-8 16,-25 3 4-16,25-3 15 0,-23-4 2 0,23 4 6 16,-20-9-20-16,20 9 13 0,0 0-8 0,-20-12 21 15,20 12 2-15,0 0 2 0,-22-10-3 0,22 10-2 16,0 0-7-16,0 0-15 0,0 0-11 0,0 0-15 15,0 0-10-15,0 0-2 0,0 0 1 0,0 0-1 16,0 0 3-16,29-13-4 0,-29 13-1 16,33-1-2-16,-14 1-2 0,3 0 4 15,5 3-9-15,-2-2-6 0,7 4-25 0,-3-5-28 16,11 7-55-16,-13-12-107 0,18 9-282 0,-2 8-14 16,-14-5 364-16</inkml:trace>
  <inkml:trace contextRef="#ctx0" brushRef="#br0" timeOffset="2">3032 631 1042 0,'1'-17'78'0,"-1"17"-52"15,2-30-14-15,-2 30-6 0,0 0 14 16,0 0 11-16,0 0 6 0,0 0 1 0,0 0-19 16,-17 24-6-16,9 7 15 0,-2 5-19 0,0 6 24 15,-2 14-20-15,0-7-22 0,1 13 20 0,2-8-16 16,0 6 13-16,4-3 10 0,-2 1 0 0,3 0-26 15,1 2 17-15,3-3-21 0,0 2 5 16,2-6 8-16,1 2-29 0,0-10 2 0,5 2-37 16,-5-15-20-16,11 13-51 0,-10-22-52 0,13 11-59 15,-4 1-167-15,-13-35 161 0,26 30 251 0</inkml:trace>
  <inkml:trace contextRef="#ctx0" brushRef="#br0" timeOffset="3">2883 1197 1377 0,'-29'-1'91'0,"29"1"-24"0,-34 9-15 15,34-9-3-15,-18 6-1 0,18-6-12 0,0 0-17 16,0 0-18-16,0 0-7 0,0 0-2 0,0 0 3 16,22-5 3-16,-3 2 4 0,4-2-1 0,6-1 1 15,5-3-3-15,4 0-11 0,2-3-8 16,5 3-11-16,-3-4-21 0,9 7-16 0,-10-6-25 15,11 10-25-15,-10-8-30 0,10 13-25 16,-14-5-48-16,2 2-161 0,4 19-13 0,-21-10 386 16</inkml:trace>
  <inkml:trace contextRef="#ctx0" brushRef="#br0" timeOffset="4">3618 1194 1198 0,'0'0'105'0,"-17"-6"-68"0,17 6 17 15,-28-3 12-15,28 3 0 0,-28 4-11 0,28-4-20 16,-28 12-12-16,28-12-30 0,-32 24 35 0,32-24-37 16,-33 34 29-16,19-12 2 0,-2 2-8 0,1 5 12 15,2 0-13-15,2 5 3 16,1-4-9-16,4 2 4 0,1-7-5 0,5-2 2 16,3-1-9-16,3-3 3 0,4-2-4 0,-10-17 1 15,25 23-2-15,-8-16 2 0,3-3 0 0,1-3-1 16,4-3 3-16,0-7-2 0,1-4 4 0,3-4-3 15,-1-5 2-15,1-7-9 0,0-4 1 0,-3-4-11 16,-2-1 7-16,-2 0-8 0,-4 0 13 0,-3 3-4 16,-4 4 2-16,-4 2 33 0,-6 3-29 15,-4 3 33-15,-4 4-22 0,7 19-10 0,-27-29 7 16,27 29-11-16,-34-17 3 0,15 15 2 0,1 2-3 16,0 4 3-16,18-4-1 0,-29 15-2 0,29-15 0 15,-21 21 4-15,21-21-9 0,-8 19-5 0,8-19-16 16,6 18-4-16,-6-18-5 0,23 12-1 15,-3-7 3-15,1-7-20 0,10-1-13 16,-6-7-27-16,15 4-24 0,-9-7 0 0,12 5 13 16,-5-2 8-16,3 1 15 0,-3 1-14 0,0 1-5 15,-5 1 9-15,-2 3 33 0,-4 2 29 0,-3 1 30 16,-4 3 17-16,-20-3 14 0,24 7 45 0,-24-7 52 16,5 18 44-16,-5-18 5 0,-6 24-12 0,6-24-49 15,-15 29-28-15,15-29-7 0,-19 32-44 0,19-32 17 16,-24 36-30-16,10-17 12 0,4 3-1 15,-2-3-9-15,4 1-7 0,0 1-8 0,1 1 6 16,0-1-4-16,2 2 4 0,0-5-11 16,2 0 3-16,0-1-6 0,3-17 5 0,-4 28-5 15,4-28 2-15,0 19-3 0,0-19-1 0,0 0 0 16,0 0-1-16,0 0 0 0,0 0 0 0,0 0 3 16,20-1 1-16,-20 1 5 0,10-21 2 0,-10 21 2 15,12-34-4-15,-7 12 2 0,1-3-8 16,-1-3 5-16,-1 1-7 0,0-2 7 0,0 0-7 15,-1 1 9-15,0-1-10 0,-1-1 2 0,1 2 26 16,-2 2-31-16,1 5 34 0,-2 21-24 0,4-27-5 16,-4 27 5-16,0 0-4 0,0 0-1 0,0 0 2 15,0 0-7-15,0 0 4 0,0 0 1 16,0 0 0-16,0 0 3 0,21 24 1 16,-21-24-6-16,19 22 8 0,-19-22-4 0,23 22 2 15,-23-22-7-15,31 17-21 0,-13-11 22 0,1-1-23 16,3-3 41-16,3-1-14 0,0-2 2 0,1-3 1 15,-1-1-8-15,2-1 36 0,-2-1-22 0,0-1 19 16,-2-1-21-16,-1 2-2 0,-5 0 0 0,-17 7 2 16,25-9-3-16,-25 9-2 0,0 0 1 0,0 0-3 15,0 0 2-15,0 0 0 0,0 0-3 16,0 0 1-16,0 0-6 0,0 0 1 0,0 0-1 16,0 0 2-16,13 28-2 0,-15-10-24 15,0 8 27-15,-3 1-37 0,1 5 30 0,-1-1-1 16,2 3-15-16,-2-2-4 0,4 3-14 0,-3-6-2 15,9 1-19-15,-5-12 6 0,10 3-29 0,-10-21-21 16,19 20-41-16,-19-20-56 0,27 1-16 0,-9 3-205 16,-8-25 144-16,20 15 282 0</inkml:trace>
  <inkml:trace contextRef="#ctx0" brushRef="#br0" timeOffset="5">4881 1084 1123 0,'0'0'192'15,"0"0"-151"-15,-23 14-16 0,22 4 20 16,-8 3 10-16,7 7 7 0,-7-3 0 16,6 6-48-16,-4 5 16 0,3-1-35 0,0 1 13 15,1 0 1-15,-1-4-12 0,2-2 6 0,2 0-9 16,1-3 6-16,2-3-8 0,0-7-7 0,5 1-38 16,-8-18-18-16,15 18-44 0,-15-18-52 0,21 0-82 15,-21 0-238-15,18-22 33 0,3 15 419 0</inkml:trace>
  <inkml:trace contextRef="#ctx0" brushRef="#br0" timeOffset="6">4855 705 1279 0,'-19'11'17'15,"11"6"-31"-15,8-17-41 0,-5 25 6 0,5-25-27 16,8 33-69-16,-3-14-68 0,-2 3-215 0,22 9 113 15,-15-8 315-15</inkml:trace>
  <inkml:trace contextRef="#ctx0" brushRef="#br0" timeOffset="7">5465 1098 711 0,'0'0'157'0,"-12"-19"-63"0,12 19-8 0,-20-17 3 16,3 8 16-16,17 9 21 0,-37 4-22 15,16 2-27-15,-8 6-34 0,2 1-31 16,-1 10-8-16,3 11 17 0,-5 1 20 0,5 11-24 16,-6 0 26-16,7 4-33 0,2-4-3 0,5-6 5 15,9-5-17-15,6-9 2 0,12-4-16 0,-10-22-4 16,45 28-18-16,-13-27-17 0,16 0-26 0,-3-21-59 15,27 5-149-15,5-10-232 0,-2-21 12 0,20 11 458 16</inkml:trace>
  <inkml:trace contextRef="#ctx0" brushRef="#br0" timeOffset="8">7363 633 1169 0,'0'0'243'16,"-23"-16"-192"-16,23 16-18 0,-29-6-23 0,8 12 3 15,0 6 8-15,-9 4-6 0,-3 8 4 0,-7-4-2 16,-1 11-13-16,-6 6 15 0,-2-1-2 16,-2 5 9-16,3 1 7 0,2-6-10 0,9-2 0 15,4-5-10-15,7-6 1 0,26-23-10 0,-25 25 0 16,25-25-9-16,0 0 0 0,9 21-2 16,-9-21 3-16,34 13 1 0,-8-8 6 0,4-3 1 15,6-2-3-15,4-3 2 0,4 0-3 0,2 1-1 16,0-1 3-16,-3 0-1 0,-3 0-2 0,-5 3-1 15,-3 3 1-15,-9 2-1 0,-5 1 2 0,-18-6 0 16,17 15 1-16,-17-15-1 0,0 31 5 0,-6-8 0 16,-5 4 0-16,-6 5 9 0,-4 2-30 0,-7 1 27 15,-1 0-25-15,-3-3 11 0,1 1 9 16,2-3-10-16,3-2 7 0,4-4-8 16,5-7-7-16,17-17-26 0,-19 16-32 0,19-16-42 15,0 0-40-15,30 4-79 0,-30-4-116 0,38-40-143 16,4 18 181-16,-12-23 309 0</inkml:trace>
  <inkml:trace contextRef="#ctx0" brushRef="#br0" timeOffset="9">7868 395 1410 0,'0'0'30'15,"-29"11"-10"-15,29-11 4 0,-31 29 9 0,18-7 6 16,-6 5-4-16,3 10-8 0,-2 7-2 15,1 13-1-15,-2-1-6 0,2 5-15 16,-1 4 3-16,3-3-7 0,0 7 0 0,0-1 18 16,-1-1-18-16,2 2-7 0,0 1 17 0,1-7-24 15,2-1 20-15,2-6-11 0,6-7-29 0,0-11-13 16,12-2-39-16,-9-36-49 0,22 42-83 0,-22-42-64 16,17 6-209-16,8 2 100 0,-17-28 392 0</inkml:trace>
  <inkml:trace contextRef="#ctx0" brushRef="#br0" timeOffset="10">7500 1051 1551 0,'-30'14'55'0,"30"-14"-20"0,-20 14-10 0,20-14 0 16,0 0-8-16,0 0-7 0,1 20-2 15,-1-20-2-15,24 9 11 0,-3-3 3 0,1-4 3 16,7 1 1-16,1-3-5 0,6 0-1 0,0-3-4 15,2 2-3-15,-3 0-3 0,-1 0-2 0,-1 2-3 16,-4 1-4-16,-1 1 0 0,-5 2 2 0,-3 1-2 16,-20-6 5-16,29 19-4 0,-29-19 1 0,17 30-3 15,-12-12-11-15,-3 5 26 0,-3 5-25 16,-4 0 25-16,-2 2-11 0,-4 2-4 16,0-1 5-16,-2-2-6 0,-1 1 7 0,2-6-7 15,1-2 5-15,1-1-4 0,2-4 4 0,8-17-1 16,-9 19 1-16,9-19-1 0,0 0 2 0,0 0-3 15,0 0 0-15,0 0 0 0,0 0-2 0,0 0 7 16,4-27-1-16,2 7 5 0,3-5-6 0,3-7 4 16,0 1-4-16,1-3 8 0,1-3-2 0,-3 5 8 15,0-1-8-15,-3 1-9 0,-1 4 22 16,1 2-25-16,-3 6 23 0,-5 20-15 0,7-24-2 16,-7 24-2-16,0 0-2 0,5-17 4 0,-5 17-5 15,0 0 2-15,0 0-4 0,0 0-1 0,0 0 0 16,24-17-5-16,-24 17-8 0,30-12-8 15,-11 4-9-15,5 2-9 0,-2-2-15 0,7 3-15 16,-5-6-27-16,12 7-38 0,-16-10-48 16,23 10-54-16,-18-8-34 0,12 1-183 0,9 11 110 15,-19-11 348-15</inkml:trace>
  <inkml:trace contextRef="#ctx0" brushRef="#br0" timeOffset="11">8483 965 1419 0,'0'0'98'0,"-23"13"-39"0,23-13-3 0,-18 16-1 15,18-16-7-15,-17 21-7 0,17-21-10 16,-18 32 2-16,9-12-10 0,3 4 6 16,0 2-11-16,1 1-2 0,-1 5 1 0,1-2-30 15,-1 4 21-15,1-1-20 0,2 0 16 0,0 0 6 16,1-5-6-16,2-3 3 0,2-6-6 0,-2-19 0 16,14 29-3-16,-14-29 3 0,23 21-4 0,-23-21 2 15,34 8-1-15,-15-10 1 0,4-6 2 0,3-5-2 16,3-4 3-16,3-6-2 0,-1-2 4 15,3-5-6-15,-2-2 7 0,0 0-9 0,-3 3 8 16,-4 0 18-16,-2 2-24 0,-3 1 21 0,-3 3-21 16,-2 2-1-16,-4 3 5 0,-11 18-2 0,15-23 1 15,-15 23-6-15,0 0 6 0,0 0 0 0,0 0 0 16,0 0 0-16,0 0-8 0,0 0-3 16,-7 19-4-16,7-19 8 0,-13 35-8 15,4-13 3-15,4 0-10 0,-1 0-44 0,6 1 13 16,-2-3-38-16,8 4 4 0,-6-24-4 0,16 38-31 15,-16-38-16-15,26 30-57 0,-26-30-46 0,32 6-218 16,2 11 85-16,-34-17 373 0</inkml:trace>
  <inkml:trace contextRef="#ctx0" brushRef="#br0" timeOffset="12">9291 1012 1287 0,'-29'4'316'16,"2"14"-248"-16,-8 0-27 0,7 8 8 0,-4 0-1 16,5 2-2-16,-2 1-13 0,6 1-35 0,2-2 20 15,6 1-33-15,5-2 19 0,6-4 0 16,5 0-9-16,7-5 4 0,-8-18-6 0,29 30 5 16,-5-19-13-16,7-4 1 0,9-7 0 0,4-10-6 15,8-4-5-15,3-9-17 0,8-1-23 0,-4-11-15 16,14 0-35-16,-14-20-81 0,16 4-205 0,-7 1-127 15,-15-5 162-15</inkml:trace>
  <inkml:trace contextRef="#ctx0" brushRef="#br0" timeOffset="13">9892 422 1027 0,'-31'34'368'0,"-26"8"-199"0,30-4-124 15,-5 5-5-15,8 8 5 0,-2 0-10 0,1 3-22 16,0 4 2-16,2-1-10 0,0 4 5 0,6-3 12 15,1-3-19-15,4 1 6 0,2-2-6 16,4 0-26-16,3-5 2 0,2-4-26 0,6-4 10 16,-4-10-12-16,10 5-63 0,-11-36-82 0,17 42-72 15,-17-42-121-15,0 0-98 0,28 28 298 0</inkml:trace>
  <inkml:trace contextRef="#ctx0" brushRef="#br0" timeOffset="14">9468 1046 1683 0,'-13'22'23'15,"13"-22"-25"-15,0 0 1 0,0 0 11 0,11 18 9 16,-11-18 7-16,21 7 1 0,-4-4-5 0,3-5-2 16,5 1-3-16,4-4-7 0,1-1-6 15,2-4-1-15,1-3-7 0,1-1 8 0,1-1-5 16,2 2 1-16,-3 0-2 0,0 1 2 15,0 1-1-15,-4 0 3 0,-2 1-1 0,-6 3-2 16,-22 7 2-16,22-10 5 0,-22 10 9 0,0 0 10 16,0 0-2-16,0 0 0 0,0 0-11 0,0 0-6 15,0 0-3-15,-17 27-3 0,17-27 4 0,-27 33-5 16,10-10 7-16,-1 3-6 0,0 6 9 16,-1 0-12-16,1 2 9 0,1 0-4 0,3 0-23 15,-1-2 28-15,4-1-26 0,2-2 18 0,5-3 6 16,1-5-6-16,3-2 4 0,0-19-4 0,10 26 0 15,-10-26 0-15,23 13 0 0,-23-13 0 0,35-4 2 16,-10-7 0-16,5-5 0 0,2-6 3 16,4-5-8-16,-1-1 6 0,1-3-6 0,-1-1 3 15,-2-3 24-15,1 4-25 0,-5-2 22 16,-3 2-21-16,-6 1-6 0,-5 4 8 0,-4 3-2 16,-5 6 4-16,-6 17-2 0,3-23 3 0,-3 23-5 15,0 0 4-15,0 0 0 0,0 0-3 0,-19-1 3 16,19 1-1-16,-18 21-1 0,7-3 1 0,0 5 0 15,-1 6-6-15,2-3 2 0,1 2-10 0,2 0-25 16,5 0 16-16,-1-4-29 0,6-1 17 16,-2-5-3-16,9-1-4 0,-10-17 4 0,25 25-6 15,-8-22-12-15,11 1-33 0,-7-15-34 0,19 7-62 16,-13-18-12-16,19 4-150 0,1 6-99 16,-14-16 167-16,23 15 277 0</inkml:trace>
  <inkml:trace contextRef="#ctx0" brushRef="#br0" timeOffset="15">10634 1021 1110 0,'-20'12'276'0,"20"-12"-208"0,-35 36-12 16,20-9 11-16,-7-3-4 0,7 7 4 0,-7-2-23 15,8 4-34-15,-3-4 19 0,7 1-29 0,2-4 17 16,1-3-2-16,2-2-10 0,2 1 3 0,2-5-4 16,1-17-1-16,3 27-2 0,-3-27 0 0,0 0-2 15,0 0 2-15,0 0-1 0,0 0 2 16,23-5 7-16,-23 5 0 0,18-34 2 15,-7 11-3-15,0-6-1 0,1 2-7 0,-2 0 5 16,-2-4 21-16,0 1-21 0,-2 0 24 0,0-3-25 16,-1 2-5-16,1-3 5 0,-1 0-11 0,2 4 9 15,1 0-11-15,1 5 7 0,1 5-1 0,-2 2 4 16,-8 18-6-16,16-20 3 0,-16 20-11 0,0 0-3 16,18-8-8-16,-18 8-11 0,18 7-11 15,-18-7-32-15,19 10-28 0,1-2-96 0,-20-8-139 16,0 0-214-16,34 21 46 0,-34-21 498 0</inkml:trace>
  <inkml:trace contextRef="#ctx0" brushRef="#br0" timeOffset="16">10922 1079 1412 0,'-25'19'109'0,"25"-19"-54"0,0 0-4 0,0 0-7 15,0 0-13-15,-3 21-7 0,3-21 1 0,0 0 5 16,18 9-2-16,-18-9 0 0,30 4-1 0,-8-4-11 16,3-2 3-16,3-2-2 0,2-1-3 15,5 0-2-15,1-2-3 0,1 0-8 0,0-4 2 16,-2-5-5-16,1 0 3 0,-4-2-4 16,-3 1 5-16,-4 2-6 0,-7 3 3 0,-18 12 0 15,22-27-2-15,-22 27 4 0,-1-29 0 0,1 29-9 16,-20-29 4-16,3 17-7 0,-5 2 10 0,-5 5 1 15,-4 6 9-15,-6 8 8 0,-6 4-3 0,0 8 13 16,-4 2-5-16,3 3 4 0,1 5-16 16,4 2-10-16,5 5 0 0,5 1 0 0,3 2 0 15,7-1 0-15,3-5 0 0,6 1 0 0,4-6 0 16,6-1 0-16,5-2 0 0,4-3 0 0,7-5 0 16,3-2-13-16,13-5-9 0,4-3-11 0,18-2-52 15,-1-18-49-15,25 16-162 0,-7-16-341 16,4-9 38-16,10 5 372 0</inkml:trace>
  <inkml:trace contextRef="#ctx0" brushRef="#br0" timeOffset="17">12432 1225 402 0,'0'0'139'0,"0"0"-51"16,0 0 13-16,0 0 12 0,0 0-1 0,0 0-1 15,0 0-41-15,0 0-15 0,0 0-5 0,-7-18-3 16,7 18 0-16,8-19-3 0,-8 19-16 0,11-22-2 16,-11 22-2-16,0 0 2 0,10-23 13 0,-10 23 8 15,0 0 3-15,0 0-5 0,0 0-17 0,0 0-11 16,-24 3-12-16,24-3-1 0,-27 14-5 16,9-2 3-16,-3 5 5 0,-1 6-28 0,-3 1 36 15,-1 5-29-15,-1 2 22 0,3 5 6 0,1 2-10 16,2 5 12-16,4-2-9 0,5-1 11 0,2-3-14 15,5-3 6-15,7-4-9 0,3-3 4 0,7-3-7 16,4-5 3-16,7-5-2 0,3-6 2 16,8-12 0-16,4-6 1 0,2-7 0 15,4-5-1-15,-4-4 9 0,2-3-7 0,-8-1 9 16,-4-4-11-16,-6 3 4 0,-4-2-7 0,-8 2 5 16,-6-1-6-16,-6 5 6 0,-6 1-11 0,-4 6-1 15,-6 0-13-15,-2 5-8 0,-7 0-11 0,0 7-7 16,-4-3-17-16,6 8-14 0,-5-5 31 0,11 7-63 15,-7-7-16-15,24 8-101 0,-19-2-34 0,19 2-192 16,0 0 157-16,0 0 297 16</inkml:trace>
  <inkml:trace contextRef="#ctx0" brushRef="#br0" timeOffset="18">13651 717 1038 0,'-31'-1'312'0,"5"-14"-256"16,-5 0-51-16,-3 1-6 0,-1 2 14 0,2 3 19 15,-5 3 7-15,2 6 4 0,-7 6 1 0,7 9 5 16,-7 5-1-16,8 3 17 0,-5 8-45 0,6 5-20 16,-1 10 7-16,4 9-25 0,1 2 39 0,5 2 13 15,3 5-24-15,7 1-22 16,4 1 14-16,5-1-23 0,4-1 21 0,5-5 9 15,5-3-22-15,2-5 2 0,6-8-27 0,0-8-6 16,8 0-34-16,-7-15-22 0,12 10-40 0,-29-30-47 16,44 24-95-16,-24-7-194 0,-20-17 51 0,37-12 425 15</inkml:trace>
  <inkml:trace contextRef="#ctx0" brushRef="#br0" timeOffset="19">12954 1241 1269 0,'-21'17'389'0,"-1"-27"-317"15,22 10-16-15,-17-7-16 0,17 7-5 16,0 0-12-16,0 0-6 0,0 0-13 0,25-21 28 16,-3 9-32-16,9-4 26 0,12 0-25 0,7-3-12 15,8 2-16-15,3-2-27 0,7 6-56 0,-12-11-113 16,19 8-263-16,-10 11-118 0,-2-3 156 16</inkml:trace>
  <inkml:trace contextRef="#ctx0" brushRef="#br0" timeOffset="20">14635 845 543 0,'20'-25'372'16,"-20"25"-326"-16,0 0 8 0,0 0 13 0,0 0 21 15,0 0 6-15,0 0-18 0,0 0-20 16,0 0-18-16,0 0-5 0,0 0-2 0,0 0-1 16,0 0 5-16,0 25 1 0,-8-8-6 0,3 4 9 15,-6 1-7-15,2 2 3 0,-3 2-7 0,1 2-1 16,-1 2-9-16,0 2 0 0,2 1-11 0,1 0 10 16,-1 2-12-16,3-2-19 0,-3-4 27 0,1-2-33 15,2-5 28-15,1-1-2 0,6-21-8 16,-7 28 4-16,7-28-4 0,0 0 2 0,0 0 0 15,0 0-3-15,0 0 2 0,0 0 2 0,0 0 2 16,19-31-2-16,-8 4-3 0,4-7 25 16,2-6-25-16,1-4 22 0,3-1-17 0,-3-1-11 15,-2 2 11-15,-4 2-8 0,-3-2 9 0,-1 1-12 16,-2-5 12-16,0 5 19 0,-2 5-5 0,-1 2 12 16,0 15-14-16,-5-2-17 0,2 23 3 15,-1-20 1-15,1 20 2 0,0 0 6 0,0 0-6 16,0 0-7-16,-11 18 4 0,5 1-3 0,-2 1 4 15,-1 7-28-15,2 2 11 0,1 1-12 0,2 1 11 16,4 1 26-16,3-5-8 0,4-4 9 0,1-3-8 16,6-3 8-16,3-5-5 0,5-2 0 0,2-4 1 15,4-5 0-15,5-3-5 0,2-7 2 16,3-5 2-16,2-5-6 0,-1-10 11 16,1-1-10-16,-4-4 6 0,2-6-8 0,-4 9-11 15,-3 0 34-15,-6 5-13 0,-3 3-8 0,-6 4-2 16,-4-2 0-16,-12 21 0 0,12-23 0 0,-12 23 0 15,0 0 0-15,0 0 0 0,0 0 0 0,0 0 0 16,0 0 0-16,-19 33 0 0,7-4 0 0,-7 7 0 16,0 10 0-16,-2 3 0 0,2 3 0 15,0 0 0-15,2 0 0 0,4-2 0 0,3-1 0 16,4-4 0-16,3-3 0 0,5-3 0 0,2-7-44 16,5 2 9-16,1-7-38 0,8-1-10 0,-18-26-27 15,45 40-90-15,-45-40-125 0,42 6-251 16,-5 1 66-16,-10-19 420 0</inkml:trace>
  <inkml:trace contextRef="#ctx0" brushRef="#br0" timeOffset="21">15345 1016 1271 0,'-20'14'309'15,"2"-4"-274"-15,18-10-30 0,-17 12 0 0,17-12 2 16,0 0 3-16,11 18 6 0,-11-18-1 15,26 9 8-15,-9-7 7 0,8-1-3 16,3-2 3-16,4-1-12 0,2-4-5 0,1-2-3 16,-2 2-7-16,2-2-4 0,-1 1-1 0,-1-1-6 15,-1-1 5-15,-3-1 3 0,-6 0 3 0,-5 1-1 16,-18 9 4-16,0 0-3 0,17-20 4 0,-17 20-6 16,-8-18 1-16,8 18-3 0,-20-22-2 0,20 22-2 15,-35-20 2-15,12 11-1 0,-3 5 3 16,-3 0 6-16,-5 4 2 0,-1 6 0 0,-3 2 5 15,3 7 2-15,-2 4 2 0,2 3 0 0,0 2-6 16,3 3 3-16,2 2-11 0,4 2 11 0,3 0-8 16,6-2 3-16,6-3-3 0,9 0-15 0,5-2 23 15,10-5-24-15,7-2 23 0,7-4-9 16,9-5-3-16,8-5 0 0,9-5 2 0,6-7-4 16,9-3-12-16,5-5-7 0,5-1-43 15,0-6 7-15,5 4-71 0,-19-16-62 0,19 11-166 16,-13-2-218-16,-10-5 57 0,10 9 479 0</inkml:trace>
  <inkml:trace contextRef="#ctx0" brushRef="#br0" timeOffset="22">16354 291 1395 0,'-35'20'201'15,"17"-2"-183"-15,3 5 1 0,-1 7 18 16,5 3 7-16,-7 7 18 0,3 6-5 0,-2 4-14 15,3 10-1-15,-2-1-16 0,5 1-26 0,0 1 6 16,3-2-19-16,4-1-1 0,2 0 21 0,2-3-17 16,2-3 11-16,4-4-25 0,-1-3-18 15,6-5 7-15,-5-6-28 0,6-1-10 0,-8-11-47 16,10 8-28-16,-14-30-55 0,15 27-158 0,-15-27-102 16,0 0 75-16,24 17 388 0</inkml:trace>
  <inkml:trace contextRef="#ctx0" brushRef="#br0" timeOffset="23">15950 782 1456 0,'-23'8'369'0,"4"-2"-319"16,19-6-35-16,-22 6-8 0,22-6-3 0,0 0 3 16,0 0 1-16,12 18 5 0,-12-18 0 0,34 12 4 15,-6-11-10-15,7-3-4 0,9 1-12 0,5-7-9 16,9 4-32-16,2-6-29 0,8 3-36 15,-10-8-55-15,19 9-57 0,-20-4-96 0,3 13-207 16,13 10 83-16,-24-6 447 0</inkml:trace>
  <inkml:trace contextRef="#ctx0" brushRef="#br0" timeOffset="24">16869 901 1460 0,'-38'-5'65'15,"5"4"-5"-15,-9 1 13 0,7 4 0 0,-8 0-10 16,4 4-10-16,-4 1-10 0,1 6-3 0,-3-3-10 16,5 6-3-16,-2 0-9 0,9 3-2 0,0 2-5 15,6 2 2-15,1 2-11 0,7-2-2 0,6 1 0 16,5-2 0-16,8-2 0 0,3-3 0 0,10 0 0 16,5-5 0-16,10-4 0 0,5 1 0 15,7-6 0-15,5-2 0 0,3-5 0 16,4-4 0-16,1-5 0 0,-2-3 0 0,1-5 0 15,-3-4 0-15,-4-2 0 0,-4 0 0 0,-8 1-1 16,-4-2-9-16,-4 1 9 0,-6 3-1 0,-5 2 2 16,-5 3 0-16,-9 17 5 0,6-26-4 0,-6 26 2 15,0 0-6-15,0 0 0 0,0 0 1 16,-24-12-4-16,24 12 6 0,-28 21 0 0,9-3 1 16,-1 5 4-16,0 4-4 0,0-2-2 0,5 2-1 15,5-1-13-15,2-4 1 0,6 0-19 0,2-4-4 16,0-18-20-16,16 25-26 0,2-14 7 0,-1-13-50 15,19 5-85-15,-14-17-180 0,14 0-159 0,10 2 112 16,-12-17 438-16</inkml:trace>
  <inkml:trace contextRef="#ctx0" brushRef="#br0" timeOffset="25">17514 235 1486 0,'-42'38'206'0,"5"3"-165"0,-5 5-9 0,3 12 6 16,-3 8 4-16,6 4-12 0,0 1-2 16,4 1-13-16,8-5-2 0,5-1-7 15,6-3-4-15,9-4 2 0,3-5-18 0,6-4-1 16,10-3-49-16,-2-5 6 0,12-2-20 0,-6-14-42 16,21 6-211-16,-9-11-235 0,6-8 5 0,8 3 426 15</inkml:trace>
  <inkml:trace contextRef="#ctx0" brushRef="#br0" timeOffset="26">17842 728 1513 0,'-53'16'265'0,"11"-5"-223"16,0 6-19-16,-1-2 0 0,2 5 4 0,0-1-6 15,1 2 3-15,5-1-9 16,7-2 2-16,8 0-7 0,20-18-4 0,-12 21-3 15,12-21-2-15,6 23-2 0,-6-23 2 0,27 23-6 16,0-18 3-16,4-2 1 0,8 0 0 0,5-2 3 16,-1 0-1-16,2 3-3 0,-3-1 1 0,-3 1 0 15,-6 2 0-15,-5 0 3 0,-6 3-1 0,-5 2-3 16,-17-11 6-16,24 27-1 0,-18-6 7 0,-5-1-1 16,-3 3 12-16,-7 2-11 0,-5-1 0 15,-7 0-10-15,-3 1 0 0,-4-3 0 0,-3 1 0 16,1-3 0-16,1-5 0 0,3-1 0 0,6-4 0 15,20-10 0-15,-28 14 0 0,28-14-29 0,0 0-41 16,0 0-59-16,0 0-84 0,0 0-429 16,15-18 48-16,-15 18 225 0</inkml:trace>
  <inkml:trace contextRef="#ctx0" brushRef="#br0" timeOffset="27">18206 1329 1963 0,'-43'10'63'0,"43"-10"-42"0,-26-5-21 0,26 5 0 16,-22-12 0-16,22 12-10 0,-21-16-13 15,21 16-9-15,-14-17-15 0,14 17-37 0,0 0-92 16,-17-31-237-16,17 31-219 0,0 0 68 16,-4-27 499-16</inkml:trace>
  <inkml:trace contextRef="#ctx0" brushRef="#br1" timeOffset="28">17621 1712 449 0,'0'0'52'0,"0"0"-41"16,0 0-7-16,0 0 2 0,-18-14 9 16,18 14 10-16,0 0 6 0,0 0 3 0,-17-1-3 15,17 1 1-15,0 0 8 0,-22 5 11 0,22-5 10 16,-17 4 13-16,17-4-1 0,-18 5 4 0,18-5-8 16,-18 4-2-16,18-4-9 0,-21-1-7 0,21 1-8 15,-21-3-9-15,21 3-10 0,-18-2-9 0,18 2-9 16,-22-4-4-16,22 4-2 0,-29-1-2 15,10 1 1-15,-1 2-3 0,-2 2-1 0,-5 0 0 16,0 3 0-16,-4 0 2 0,0 0 2 0,-4 2 3 16,0-2 0-16,-1 0 2 0,-1-1-1 0,0 2 4 15,0-3 3-15,1 1 4 0,-2-4 3 0,0 2 6 16,-1-3 1-16,4 1-2 0,-5-2-3 0,3 1-7 16,-2-3-4-16,1 2-1 15,-1-2-1-15,0-1-2 0,-1 2-3 0,-3-1-1 16,-2 2-2-16,1-2 0 0,-2 2 1 0,0 2-1 15,-2-2-1-15,-2 0 3 0,2 1-2 0,-4 0 0 16,-1 3-1-16,0-2-3 0,-2 3-2 0,-1-3 3 16,0 4-2-16,-2-2 4 0,-1 0-3 0,0-1 7 15,0 1 1-15,0 0 0 0,-1 0 1 0,3 1-2 16,-1-1 2-16,-2 1 5 0,-1-4-2 16,2 0 3-16,-1-1-3 0,2 2-2 0,-1 0 0 15,-1-1-12-15,-1 0-1 0,1-1-3 0,-1 0 1 16,2 0 10-16,-3 0 1 0,-3 1-1 0,0 1-2 15,-3-1-1-15,1 2-3 0,-1 0 1 16,-2 2-3-16,1-2 1 0,0 3 0 0,-3-1 1 16,0 4 0-16,-3-2 4 0,-1 1-1 0,1 1 0 15,-3 0 32-15,3 0-32 0,-2-1 31 16,2 1-26-16,0-2-2 0,0 0-7 0,2-1 10 16,-1-1-7-16,2-2 9 0,3-1 1 0,0-1 0 15,3 1-1-15,-2-2 1 0,1-2 0 0,-1 2 1 16,0-1 1-16,0 0-2 0,-1-2-2 0,0 1 0 15,2 0-3-15,-1-1 0 0,0 2 1 0,-1-1-2 16,-3 0-1-16,1 2-2 16,-3 2-1-16,2 0-3 0,-3 2 0 0,0-1 0 15,-1 1 0-15,0 1 3 0,-5 1 3 0,4 0-2 16,-5 0 4-16,2 5-3 0,0-5 3 0,-2 3-1 16,2-2 3-16,-2 0 2 0,1 4 2 0,-2-6 1 15,3 5 2-15,-2-5-1 0,3 0 1 0,-2 0-2 16,3 0 1-16,-2-3-4 0,1 2 1 0,0-2-2 15,-2 1-1-15,2-2-1 0,0 1 0 16,-2-1-2-16,3 2 2 0,-3 1-1 0,0-2 1 16,1 2 0-16,-4-1-1 0,3 1 0 0,-3 1 0 15,1-1-3-15,2 0 1 0,-2 1 0 0,-2-3 0 16,3 3 1-16,-2-1 0 0,2-1 0 0,1 0 2 16,1-1-2-16,2 0 2 0,0-2 0 15,-1 0-1-15,2-2 1 0,-1 0 0 0,2-3 0 16,3 1 1-16,-1 0 0 0,2-2-3 15,1-1 2-15,-2 1-3 0,0 0 3 0,-3-1-2 16,3 2-1-16,-1-1-1 0,-1 3 0 0,2-2 0 16,0 1 1-16,-4 1 1 0,3-1 0 0,-1 1-1 15,-1 2-1-15,1-1-2 0,-1 1 0 0,2-2 1 16,0 2 1-16,-1 0 1 0,1 0 0 0,-3-1 1 16,0 0 2-16,2 1-1 0,-2-2 2 15,3 1-2-15,0 0 3 0,1-2-2 0,1 0 3 16,0-4 0-16,-1 3 0 0,2-4-1 15,0 5 1-15,2-1-1 0,0-4 0 0,3 5 0 16,-2-6 0-16,-3 7-2 0,3 0 0 0,-2 0-2 16,0 0 0-16,1 2 1 0,-2 1-1 0,1 0 0 15,1 2-3-15,-2 0-1 0,0 1-1 0,-1-1 1 16,-1 7 0-16,-2-6 2 0,2 7-3 16,2-5 2-16,-2 1 0 0,2 4 3 0,1-6 0 15,-2 7 3-15,3-6-1 0,-3-1 0 0,4 1 0 16,-2-1 1-16,2 0 1 0,1 1 1 0,2-2 2 15,1 1 1-15,0-1-1 0,1-1 0 0,2-1-1 16,-1 0-2-16,1 1-1 0,2-2-1 0,-1 0-1 16,4 1 0-16,-2-1 1 0,4 2 1 15,2-1 0-15,0 1-1 0,2-1-1 16,2 0 0-16,2 0-1 0,3 2 1 0,5-3 1 16,-1 0-1-16,3 1 0 0,6-1-1 0,1 0 0 15,2 1-2-15,3-1 1 0,1-1-2 0,4 1-3 16,0-1-4-16,19 1-3 0,-29 0-4 0,29 0 0 15,-21-3-4-15,21 3-6 0,0 0-16 0,0 0-49 16,-24-9-83-16,24 9-157 0,0 0-144 16,-3-20 138-16,3 20 339 0</inkml:trace>
  <inkml:trace contextRef="#ctx0" brushRef="#br2" timeOffset="29">1482 2812 960 0,'0'0'45'0,"-1"-22"1"16,1 22 31-16,0 0 7 0,-7-17 12 0,7 17-13 15,0 0-31-15,0 0-16 0,-10 25-7 0,6-3 1 16,-2 5-2-16,3 13 13 0,-5 3-8 15,5 8 12-15,-3-3-15 0,2 4 3 0,0-3-22 16,3-1 5-16,0-2 0 0,2-2-27 0,1-3 23 16,1-1-25-16,1 0 9 0,-1-2 6 0,1 2-15 15,-2-2 0-15,3 3-32 0,-6-5-12 0,7 8-35 16,-11-13-31-16,12 15-34 0,-16-21-61 16,16 17-76-16,-9-4-145 0,-8-21 114 0,20 18 325 15</inkml:trace>
  <inkml:trace contextRef="#ctx0" brushRef="#br2" timeOffset="30">1780 3351 1307 0,'-17'5'35'0,"17"-5"-26"15,0 0-1-15,0 0 11 0,-23 17 11 0,23-17 8 16,-15 17-4-16,15-17-1 0,-15 23-7 15,10-6 3-15,5-17-2 0,-11 31 7 0,5-13-2 16,3 5 1-16,-2 4-13 0,3 4 6 0,-3 1-11 16,3 2 5-16,-2-4-4 0,2-1-1 0,-2-5-7 15,3-2 3-15,1-5-7 0,0-17 0 16,3 23-3-16,-3-23-1 0,0 0-1 0,0 0 1 16,0 0-1-16,19 5 4 0,-19-5 2 0,18-22 3 15,-5 0 6-15,4-4-4 0,2-8 5 0,1-5-8 16,2-2 5-16,-1 0-7 0,-1 1 7 0,0 1-8 15,-2 5 5-15,0 2-9 0,1 1 4 0,-4 5-4 16,0 4 3-16,0 3-3 0,-15 19 2 16,23-23-2-16,-23 23-1 0,0 0 0 15,19 3-1-15,-19-3 3 0,14 20-1 0,-7-2 2 16,1 6-3-16,0 5 1 0,-1 4-13 0,-3 0-4 16,2 5-17-16,-4-4-6 0,5 6-21 0,-3-8-11 15,12 8-46-15,-9-17-37 0,25 15-84 0,-15-18-173 16,14-4-82-16,17 7 207 0</inkml:trace>
  <inkml:trace contextRef="#ctx0" brushRef="#br2" timeOffset="31">3075 3535 1017 0,'31'-11'133'0,"-31"11"-81"15,12-27-21-15,-12 27 4 16,21-26 0-16,-21 26 7 0,21-24-4 0,-21 24-3 15,16-14-2-15,-16 14 6 0,0 0 2 0,0 0 1 16,0 0 0-16,0 0-4 0,0 0-6 0,0 0-9 16,0 0-5-16,0 0-5 0,0 0 0 0,-2 22 0 15,2-22 4-15,-9 32-1 0,3-11 1 0,-2 2-3 16,-1 4 4-16,1-2-8 0,-1 1 6 16,1-4-10-16,0-4 1 0,8-18-5 0,-7 23 2 15,7-23-5-15,0 0 1 0,0 0-2 0,0 0 0 16,0 0 0-16,0 0 0 0,0 0 0 0,0 0 0 15,0 0 5-15,22-22 1 0,-22 22 4 16,21-36-3-16,-9 9 3 0,0 0-8 0,-2 0 4 16,2 0-5-16,-1 4 5 0,-1 2-4 0,-2 1 3 15,1 1-4-15,-3 0 4 0,1 1-4 16,-7 18 3-16,11-26-3 0,-11 26 2 0,10-17-3 16,-10 17 3-16,0 0 0 0,0 0-1 0,0 0 1 15,0 0-1-15,0 0 0 0,0 0 0 0,17 7 1 16,-17-7 0-16,11 17 2 0,-11-17-3 0,13 20 2 15,-13-20-3-15,12 26 1 0,-12-26 0 0,15 23 1 16,-15-23-1-16,18 19 3 0,-18-19-4 0,22 13 4 16,-22-13-2-16,25 9-1 0,-25-9 1 15,32 2-1-15,-15-4 2 0,2-2-1 16,1-2 2-16,-1-1 0 0,0-4 3 0,-1 0 0 16,-1-2 0-16,1-2-3 0,-18 15 0 0,32-30-2 15,-32 30 2-15,27-30-3 0,-27 30 1 0,21-27-2 16,-21 27 2-16,16-19-2 0,-16 19 2 0,0 0-2 15,0 0 2-15,0 0-1 0,0 0 1 16,0 0-2-16,0 0 0 0,0 0 0 0,14 18-2 16,-14 5 5-16,0 7-5 0,-4 5 7 0,-1 4-8 15,-3 2 6-15,-1 0-11 0,1 0 3 0,3-3-12 16,1-5-1-16,4-4-16 0,1-9-4 0,8 3-23 16,-9-23-19-16,25 30-36 0,-25-30-28 0,45 10-66 15,-45-10-88-15,43-34-187 0,-4 23 45 16,-15-23 441-16</inkml:trace>
  <inkml:trace contextRef="#ctx0" brushRef="#br2" timeOffset="32">3985 3429 1462 0,'-29'20'70'0,"29"-20"-50"0,-8 18-8 15,8-18 7-15,0 0 7 0,16 22 3 16,-16-22-3-16,27 8-2 0,-10-8 1 0,7 2 5 15,2-7-2-15,4 0 1 0,0-5-8 0,2 1-6 16,1-3-1-16,1-1-6 0,-2-1 1 0,-2-2-5 16,-4 1-2-16,-4-1-4 0,-22 16 5 15,29-26-2-15,-29 26 5 0,12-21 4 0,-12 21 3 16,-2-22 0-16,2 22-3 0,-14-21-6 16,14 21-1-16,-29-15-4 0,8 9-14 0,-2 3 16 15,0 4-1-15,-4 4 5 0,-1 5 14 0,-1 4-11 16,-2 5-2-16,-1 2 5 0,2 5-4 0,2 1 6 15,1 1-7-15,4 3 4 0,5-2-8 0,3-3 4 16,6 0-7-16,6-2 3 0,4-4-4 0,6 0 2 16,-7-20-3-16,31 29 2 0,-8-20-2 0,5-1 0 15,6-7-7-15,4-4-6 16,5-3-10-16,2-6-14 0,6 0-12 0,-3-8-25 16,10 10-73-16,-18-25-85 0,24 20-65 0,-15-11-260 15,-1-15 71-15,10 15 444 0</inkml:trace>
  <inkml:trace contextRef="#ctx0" brushRef="#br2" timeOffset="33">4890 2594 1765 0,'-34'19'52'0,"34"-19"-35"0,-33 34 23 16,18-7-27-16,-1 3 26 0,2 9-15 0,-3 2-12 15,1 7 4-15,-1 4-10 0,1 5 7 16,2 5-14-16,0 1 9 0,1 4-12 0,-1 0-2 15,4-2 13-15,0 1-14 0,3-7 11 16,0 1-6-16,3-2-16 0,0-4-5 0,3-2-21 16,-1-8 4-16,7 0-28 0,-5-11 5 0,9 0-40 15,-9-33-73-15,17 37-182 0,-17-37-219 0,18 15 69 16,-18-15 491-16</inkml:trace>
  <inkml:trace contextRef="#ctx0" brushRef="#br2" timeOffset="34">4593 3303 1504 0,'-18'-1'215'0,"18"1"-183"0,0 0-28 15,0 0-4-15,0 0 4 0,17 8 7 0,-17-8 5 16,30 6 4-16,-7-5 0 0,4 2-3 0,6-3-6 16,3 0-5-16,3-1-4 0,4-1-1 0,-2 1-1 15,4 0 0-15,-2 2-2 0,-1-1-1 16,0 0-1-16,-2 1-1 0,0-1-3 0,-5 0 0 15,-1 0 1-15,-7 0 3 0,-4 0 2 0,-5 2 1 16,-18-2 1-16,24 0-1 0,-24 0 2 0,0 0 3 16,0 0 3-16,0 0 8 0,0 0 0 0,0 0-2 15,0 0-5-15,-21-20-6 0,21 20 3 0,-33-13 3 16,12 9 5-16,-1 3 2 16,-3 2-2-16,-2 4 2 0,-4 2-1 0,0 5 3 15,-2 3-2-15,0 5 6 0,-2 2-7 0,4 5 0 16,-1 1-14-16,4-1 0 0,2 3 0 0,7-3 0 15,2 0 0-15,6-3 0 0,6-2 0 0,3-5 0 16,2-17 0-16,11 29 0 0,-11-29 0 0,28 18 0 16,-8-14 0-16,5-2 0 0,3-7 0 0,2-2 0 15,5-4 0-15,2-6 0 0,-2-1 0 16,-1-4 0-16,0 0 0 0,-5 1 0 0,-3 0 0 16,-4 2 0-16,-5 1 0 0,-3 1 0 0,-14 17 0 15,19-28 0-15,-19 28 0 0,6-19 0 16,-6 19 0-16,0 0 0 0,0 0 0 0,0 0 0 15,0 0 0-15,0 0 0 0,0 0 0 0,0 0 0 16,0 0 0-16,-20 14 0 0,17 3 0 0,-2 0 0 16,3 2 0-16,1-1-12 0,4-1-21 15,-3-17-6-15,9 29-12 0,-9-29-3 0,21 22-12 16,-21-22-13-16,34 11-33 0,-34-11-53 0,48-11-97 16,-30 1-218-16,10-16-29 0,13 10 325 0</inkml:trace>
  <inkml:trace contextRef="#ctx0" brushRef="#br2" timeOffset="35">5709 2779 1597 0,'0'0'92'0,"-18"19"-46"16,8 1-2-16,-3 0-7 0,1 12 4 0,-3 2-10 16,2 7 4-16,-2 4-13 0,3 2 3 0,-1 5-14 15,2 1 5-15,1 3 0 0,3 0-19 0,2-1 13 16,1-3-18-16,4-6 1 0,3-5-4 15,3-1-11-15,1-4-5 0,5 0-28 0,0-9-6 16,8 1-19-16,-20-28-27 0,49 35-86 0,-49-35-85 16,38-5-283-16,-3 6 29 0,-16-23 455 0</inkml:trace>
  <inkml:trace contextRef="#ctx0" brushRef="#br2" timeOffset="36">6011 3196 1716 0,'-19'5'56'0,"19"-5"-18"0,-33 21 5 0,33-21-11 16,-34 25 6-16,17-8-17 0,-2-2 18 0,19-15-16 15,-28 30 5-15,28-30-15 0,-17 26-13 0,17-26 0 16,-6 22 0-16,6-22 0 0,0 0 0 16,5 23 0-16,-5-23 0 0,0 0 0 0,18 16 0 15,-18-16 0-15,21 7 0 0,-21-7 0 16,26 4 0-16,-26-4 0 0,26 0 0 0,-26 0 0 15,30 2-5-15,-30-2-1 0,28 4 3 0,-28-4-1 16,26 10 3-16,-26-10 2 0,22 14-2 0,-22-14 2 16,15 17-1-16,-15-17 1 0,8 22 0 0,-8-22 1 15,0 25-1-15,0-25 2 0,-11 27-2 16,11-27 0-16,-15 28-6 0,15-28-1 0,-14 27-10 16,14-27-5-16,-12 25-17 0,12-25-19 0,-2 20-56 15,2-20-118-15,0 0-395 0,0 0 11 0,0 0 305 16</inkml:trace>
  <inkml:trace contextRef="#ctx0" brushRef="#br2" timeOffset="37">6435 3663 1696 0,'-19'18'43'0,"-2"3"-40"15,1 1 1-15,0 4-37 0,-4-3-21 0,9 15-115 16,-16-12-359-16,14-5-32 0,9 3 159 0</inkml:trace>
  <inkml:trace contextRef="#ctx0" brushRef="#br2" timeOffset="38">7251 2709 1332 0,'7'-24'49'0,"-7"24"-30"16,0 0 3-16,0 0 12 0,0 0 13 0,0 0 1 16,0 0-10-16,0 0-12 0,0 0-8 15,0 0 1-15,0 0 3 0,-3 22 9 0,-1-2-1 16,2 10 7-16,-4 2-12 0,1 7 3 0,-2 0-16 16,0 6 6-16,0 4-15 0,3 1 6 0,-3 2-11 15,3 0 7-15,-2 0-10 0,1 0-6 0,0-1 20 16,1 0-28-16,1-3 18 0,-1-2-13 15,3-1-23-15,-1-8 1 0,7 1-18 0,-5-11-23 16,12 4-21-16,-12-31-8 0,20 40-60 16,-20-40-56-16,23 16-70 0,-4-8-181 0,-19-8 206 0,24-12 267 15</inkml:trace>
  <inkml:trace contextRef="#ctx0" brushRef="#br2" timeOffset="39">7005 3265 1374 0,'-25'-14'257'15,"25"14"-172"-15,-30 0-24 0,30 0-16 16,0 0-12-16,0 0-11 0,0 0-13 0,0 0-22 16,0 0 18-16,0 0 3 0,34-4 5 0,-2-1 14 15,8-7-18-15,7-2-8 0,5-4 0 0,6-3-11 16,4 2-7-16,-2-3-16 0,5 5-18 0,-8-6-17 16,5 11-23-16,-13-12-35 0,13 19-98 15,-23-6-275-15,4-8-32 0,4 10 245 16</inkml:trace>
  <inkml:trace contextRef="#ctx0" brushRef="#br2" timeOffset="40">7925 2597 1501 0,'0'0'226'15,"-19"-3"-181"-15,19 3-7 0,0 0-3 16,0 0 5-16,0 0-17 0,-21 29 21 0,14-11-32 15,-4 5 21-15,0 7-13 0,-1 3-7 0,0 5 4 16,-3 3-17-16,2 6 0 0,-4 2 0 0,-2 5 0 16,-1 1 0-16,-1 3 0 0,-1 3 0 0,-1-1 0 15,-1 0 0-15,2-4 0 0,2-7 0 0,6-6 0 16,5-8 0-16,4-6 0 0,5-6 0 16,4-3 0-16,-4-20 0 0,15 25 0 0,-15-25 0 15,20 17 0-15,-20-17 0 0,32 5 0 0,-13-7 0 16,1-9 0-16,-1 0 0 0,0-6 0 0,-2-1 0 15,0-3 0-15,-2-2 0 0,1 0 0 0,-1 0 0 16,-3 1 0-16,-1 3 0 0,-1 2 0 0,-10 17 0 16,13-23 0-16,-13 23 0 0,0 0 0 0,0 0 0 15,0 0 0-15,0 0 0 0,0 0 0 16,0 0 0-16,0 0 0 0,19 26 0 0,-12-10 0 16,-1 4 0-16,0 2 0 0,2 1 0 0,-1-2 0 15,4 4-5-15,-1-3-27 0,4 3-15 16,0-6-13-16,7 5-27 0,-4-13-30 0,16 16-71 15,-33-27-120-15,42 5-263 0,-8 2 35 0,-11-18 441 16</inkml:trace>
  <inkml:trace contextRef="#ctx0" brushRef="#br2" timeOffset="41">8319 3306 1641 0,'-23'-2'96'16,"23"2"-53"-16,0 0-15 0,0 0-3 15,0 0-11-15,0 0-3 0,0 0 1 16,0 0 5-16,14 21 3 0,-14-21 3 0,27 15-5 16,-8-7-2-16,0-5-6 0,4 1 1 0,2-3-3 15,1 0-1-15,4-3-2 0,-2-1-3 0,1-1 1 16,-1-3-3-16,-2 1 1 0,-2-1-1 0,-6-1 0 16,-18 8 0-16,27-21 2 0,-27 21-1 0,13-23-10 15,-13 23 23-15,2-26-22 0,-2 26 21 16,-9-31-13-16,9 31-3 0,-27-29 0 0,7 17-1 15,-1 3 4-15,-4 4-1 0,-3 5 5 0,-1 3 2 16,-4 7 3-16,0 3 3 0,-1 7-9 0,1 4-3 16,-1 5 0-16,4 4 0 0,0 2 0 15,3 2 0-15,4-1 0 0,6-3 0 0,6-3 0 16,6-4 0-16,7-3 0 0,6-3 0 0,6-2 0 16,8-3 0-16,7-5 0 0,5-6 0 15,11-5 0-15,0-10-49 0,15 3-48 0,-9-20-91 16,29 5-470-16,-9 0 21 0,3-4 220 0</inkml:trace>
  <inkml:trace contextRef="#ctx0" brushRef="#br2" timeOffset="42">9838 3285 902 0,'-18'-11'191'16,"18"11"-114"-16,-24-9-10 0,7 3-2 0,17 6 4 16,-36 3-7-16,36-3-32 0,-39 11 10 15,19-1-26-15,-7 0 17 0,4 6 7 16,-5-3 0-16,4 8 7 0,-6-4-9 0,9 3 5 15,-3-2-9-15,6 3 1 0,2-3-11 0,5 0-1 16,11-18-11-16,-13 32 0 0,13-32-8 0,0 26 2 16,0-26-5-16,15 26 2 0,-15-26-2 0,31 21 2 15,-10-11-2-15,3-4 2 0,4-2-2 0,3-3 1 16,1-3-1-16,1-3 1 0,0-3 1 0,-1-2-3 16,-1-1 3-16,0-3-3 0,-4 0 2 15,-3-2-2-15,-2 0 3 0,-3 1-3 0,-1-2 3 16,-3 0-1-16,-2 0 3 0,-2-1-4 0,-1 0 5 15,-1 1-5-15,-3 0 4 0,-1 0-3 0,-5 17 2 16,6-29-2-16,-6 29 3 0,2-23-3 16,-2 23-13-16,0 0 13 0,0-18-14 0,0 18 16 15,0 0 0-15,0 0 0 0,0 0-2 0,0 0-2 16,0 0 15-16,0 0-15 0,-1 25 15 16,4-7-11-16,1 4-3 0,0 2 4 0,1-1-5 15,1 0-1-15,1-1-11 0,2-4-5 0,5 0-16 16,-14-18-11-16,37 22-24 0,-18-23-25 0,19 7-38 15,-11-24-50-15,22 10-93 0,0-11-227 0,-10-17 26 16,13 13 442-16</inkml:trace>
  <inkml:trace contextRef="#ctx0" brushRef="#br2" timeOffset="43">10708 2496 1674 0,'0'0'71'0,"-23"27"-60"15,7-5-2-15,-1 8 1 0,1 6-5 0,-1 6 27 16,1 9-28-16,-1 2 18 0,3 8-7 16,0 3-14-16,2 2 11 0,2 5-15 0,2-4 11 15,3 0-15-15,0-4-5 0,4-2 9 0,-2-4-31 16,5-1 9-16,-4-5-18 0,6 1-19 16,-5-14 1-16,7 5-16 0,-7-17-19 0,12 8-64 0,-11-34-19 15,7 35-46-15,-7-35-114 0,0 0-53 16,0 0 237-16</inkml:trace>
  <inkml:trace contextRef="#ctx0" brushRef="#br2" timeOffset="44">10388 3193 1736 0,'0'0'55'0,"0"0"-39"0,0 0-16 0,0 0 1 15,0 0 4-15,7 18 6 0,-7-18 4 16,37 10 4-16,-12-8 0 0,7-2-2 0,4-4 2 15,7 1-4-15,1-5-1 0,3 1-5 16,2-1-2-16,-1-2-7 0,2 3 3 0,-1-3-4 16,-4 4 2-16,-3-1-1 0,-4 2 1 0,-4 0 0 15,-6 2 0-15,-5 0-1 0,-4 2 1 0,-19 1 0 16,18-1 0-16,-18 1 1 0,0 0 0 0,0 0 3 16,0 0-1-16,0 0 2 0,0 0-2 15,0 0-2-15,-17 11-1 0,17-11-2 0,-34 17 2 16,11-3 2-16,-2 4 0 0,0 4 4 0,-2 2 10 15,1 4-20-15,2 0 21 0,0 3-19 0,2-2 7 16,4 3-2-16,1-3-4 0,4-3 0 0,5-2 0 16,5-4 0-16,3-20 0 0,9 31 0 0,-9-31 0 15,28 23 0-15,-9-15 0 0,2-2 0 16,5-8 0-16,2-2 0 0,4-9 0 16,4-2 0-16,1-7 0 0,2-2 0 0,-1-4 0 15,0-2 0-15,-4-2 0 0,-3 1 0 0,-1-1 0 16,-6 1 0-16,-2 1-7 0,-6 1 14 0,-4 1-8 15,-4 1-3-15,-3 1 5 0,-2 3-3 0,-5 2 4 16,-1 4-2-16,3 17 3 0,-14-19-2 0,14 19-1 16,-19-7 0-16,19 7 0 0,-26 0 0 15,26 0 0-15,-25 9 0 0,25-9 0 0,-21 17 0 16,21-17 0-16,-11 21 0 0,11-21 0 0,-1 21 0 16,1-21 0-16,10 21 0 0,-10-21 0 15,23 19 0-15,-23-19 0 0,34 15 0 0,-12-10 0 16,2-3 0-16,4 1 0 0,4-3 0 0,1-2 0 15,-2 1 0-15,-2 0 0 0,-3-1 0 0,-3 2 0 16,-5 0 0-16,-18 0 0 0,28 2 0 16,-28-2 0-16,0 0 0 0,17 6 0 0,-17-6 0 15,0 0 0-15,0 0 0 0,0 25 0 0,0-25 0 16,-11 31 0-16,0-12 0 0,-2 2 0 0,-3 0 0 16,0 1 0-16,2-1 0 0,-1-3 0 0,4-1 0 15,11-17 0-15,-17 25 0 0,17-25 0 0,-8 18 0 16,8-18 0-16,0 0 0 0,0 0 0 15,0 0 0-15,0 0 0 0,22-9 0 16,-22 9 0-16,35-37 0 0,-13 12 0 0,1-3 0 16,1-2 0-16,-1 0 0 0,0-2 0 0,-3 3 0 15,0-1 0-15,-1 2 0 0,-3 3 0 0,-2 2 0 16,-4 6 0-16,-10 17 0 0,14-22 0 0,-14 22 0 16,0 0 0-16,0 0 0 0,0 0 0 0,0 0 0 15,0 0 0-15,-2 17 0 0,2-17 0 16,-11 33 0-16,5-14 0 0,1-1 0 0,1-1 0 15,4-17 0-15,0 30 0 0,0-30 0 0,10 22 0 16,-10-22 0-16,21 16 0 0,-3-13 0 0,2 0 0 16,5-4 0-16,4-5 0 0,3-3 0 0,2-4 0 15,2-1 0-15,-2-1 0 0,-1-1 0 16,-1 2 0-16,-5-1 0 0,-2 3 0 0,-3 0 0 16,-22 12 0-16,28-17 0 0,-28 17 0 15,0 0 0-15,0 0 0 0,0 0 0 0,0 0 0 16,0 0 0-16,0 0 0 0,0 0 0 0,0 0 0 15,1 26 0-15,-6-7 0 0,-2 2 0 0,0 2 0 16,1 2 0-16,-2-1 0 0,2 1 0 0,3 3 0 16,-1-1 0-16,4 2-19 0,-1-4-22 0,6 3-23 15,-3-9-26-15,14 13-62 0,-16-32-111 16,21 25-340-16,-21-25 38 0,28 19 316 0</inkml:trace>
  <inkml:trace contextRef="#ctx0" brushRef="#br2" timeOffset="45">12632 3084 1445 0,'-20'-4'230'0,"20"4"-176"16,-38 17-10-16,21-1 7 0,-4-2-5 0,0 7-4 16,-1-2-14-16,4 3-3 0,0 0-9 0,4 0-16 15,3-5 6-15,5 0-15 0,6-17 22 0,1 26-14 16,-1-26 10-16,20 21-10 0,-20-21 0 15,35 11 0-15,-12-10 0 0,3-4 1 0,0 0-2 16,2-5 2-16,0 1 0 0,-1 0-1 16,0 1 3-16,-4 0-2 0,0 2 1 0,-6 1-1 15,-17 3 0-15,20 1 0 0,-20-1-1 0,0 0-1 16,0 0-1-16,9 23 2 0,-9-23-2 0,-9 29-3 16,-1-10-7-16,-5 2 6 0,-2-1-3 0,-3 3 9 15,-1 0 2-15,-2-1 1 0,1 1-8 0,-1-1-4 16,2 0-16-16,-2-3-14 0,6 3-35 15,-7-14-48-15,20 20-163 0,4-28-316 0,-18 18 30 16,18-18 362-16</inkml:trace>
  <inkml:trace contextRef="#ctx0" brushRef="#br2" timeOffset="46">14119 3150 1191 0,'0'0'141'0,"-22"-17"-60"0,22 17-12 15,-25-19 1-15,25 19-4 0,-26-17-9 0,26 17-11 16,-35-11-6-16,16 11-7 0,-5-1-4 0,3 6-4 15,-4 1-4-15,-1 5-1 0,1 3-5 16,-2 6 1-16,-1 2-5 0,0 4 4 0,-1 3-5 16,2 3-9-16,0 0 20 0,3 1-23 0,2-2 20 15,5 1-8-15,6-7-6 0,5-2 3 0,5-5-4 16,1-18 0-16,9 28-2 0,-9-28 4 16,23 23-2-16,-5-16 1 0,1-2 0 0,6-4-3 15,0-3 1-15,3-5-1 0,4-5 1 0,1-4-3 16,1-3 3-16,1-7-3 0,0 0 3 15,-1-3-3-15,-1-2 3 0,-4 1-5 0,-2 1-8 16,-1 1 18-16,-3 2-20 0,-3 1 20 0,-4 4-8 16,-4 3-2-16,-12 18 3 0,14-20-1 0,-14 20 3 15,0 0-1-15,0 0 2 0,0 0-1 0,0 0-2 16,0 0 1-16,0 0-4 0,-5 21 2 0,0-3-1 16,-1 5 4-16,0 2-3 0,1 2-8 15,0 1 21-15,1-2-20 0,3 1 20 0,4-2-11 16,4-3-5-16,3-1 0 0,5-3-6 15,4-4-2-15,7-2-6 0,4-6 1 0,6-2-7 16,3-5-4-16,5-2-6 0,0-6-13 0,4 0-9 16,-6-9-22-16,9 7-14 0,-12-15-33 0,9 15-36 15,-17-18-35-15,11 15-39 0,-16-9-59 0,-3-6-75 16,8 21 133-16,-24-20 236 0</inkml:trace>
  <inkml:trace contextRef="#ctx0" brushRef="#br2" timeOffset="47">14824 3216 738 0,'-17'-9'220'0,"17"9"-39"0,-20 5-46 0,20-5-17 16,-25 15-15-16,17 2-11 0,-9-8 2 0,6 9-51 15,11-18 16-15,-25 38-38 0,13-16 3 0,6 2 4 16,-2-1-7-16,2 1 5 0,1-3-4 0,2-2 1 16,3-2-6-16,0-17-2 0,4 24-6 15,-4-24-2-15,10 17-3 0,-10-17 0 16,0 0-3-16,0 0 1 0,17 12-1 0,-17-12 0 16,0 0 3-16,19-16-1 0,-19 16 2 0,27-32-3 15,-10 6 2-15,0 0-6 0,0-3 4 0,0 0-4 16,-2 2 6-16,-2-1-6 0,-2 2-8 0,-1 0 22 15,-2 0-20-15,0 0 22 0,-2 2-8 0,0 0-4 16,-1 2 2-16,-1 4-4 0,-4 18 0 16,9-28 0-16,-9 28 0 0,0 0 0 0,0 0-2 15,16-17-5-15,-16 17-6 0,0 0-9 0,0 0-14 16,19 6-14-16,-2 1-23 0,-17-7-26 16,39 15-48-16,-39-15-72 0,54-5-235 0,-20 9-89 15,-4-12 162-15</inkml:trace>
  <inkml:trace contextRef="#ctx0" brushRef="#br2" timeOffset="48">15312 3188 1776 0,'-30'16'59'16,"8"2"-26"-16,3-3-5 0,19-15-17 0,-18 26 20 15,18-26-37-15,0 19 23 0,0-19-15 16,20 20-1-16,-2-13 4 0,5-2 1 15,5-3 3-15,5-3-1 0,1-5 0 0,4-3-3 16,2-2 0-16,1-1-16 0,-2-1 23 0,-4-1-25 16,-4-2 23-16,-7 0-9 0,-3 0-2 0,-21 16 3 15,28-29-1-15,-28 29 3 0,13-27-3 0,-13 27 4 16,-2-26-6-16,2 26-2 0,-20-23-5 0,20 23-1 16,-34-11 2-16,10 14 3 0,-4 3 6 15,-3 5 5-15,-2 6 4 0,-2 3 0 0,1 6 4 16,-4 1-3-16,1 6-8 0,0 0 4 0,3 2-8 15,3-1 0-15,6-1 0 0,6-2 0 0,5-5 0 16,7-2 0-16,6-2 0 0,3-2 0 0,-2-20 0 16,21 29 0-16,0-20 0 0,9-4 0 0,7-7 0 15,10-6 0-15,7-8 0 0,10-1-12 16,0-9-51-16,9 4-18 0,-8-11-62 0,14 17-112 16,-23-17-333-16,6 1-4 0,2 5 280 0</inkml:trace>
  <inkml:trace contextRef="#ctx0" brushRef="#br2" timeOffset="49">16092 2893 2003 0,'-18'1'44'0,"-3"3"-44"0,21-4 0 16,-25 4 0-16,25-4 0 0,0 0 0 0,0 0 0 16,0 0 0-16,0 0 0 0,0 0-32 0,0 0-33 15,0 0-32-15,0 0-61 0,32 33-201 0,-32-33-242 16,23 15 31-16,-8 4 406 0</inkml:trace>
  <inkml:trace contextRef="#ctx0" brushRef="#br2" timeOffset="50">16083 3445 2047 0,'-22'4'0'0,"22"-4"0"0,-28 4 0 15,28-4 0-15,-18-3 0 0,18 3 0 0,-17-7 0 16,17 7 0-16,0 0 0 0,0 0 0 15,-20-27-22-15,20 27-119 0,-13-25-207 0,13 25-312 16,0 0 44-16,-15-24 357 0</inkml:trace>
  <inkml:trace contextRef="#ctx0" brushRef="#br2" timeOffset="51">836 5077 1433 0,'20'16'68'0,"-20"-16"-14"16,23 3 0-16,-4-3 1 0,13 3-2 0,1-9-4 15,9 0-12-15,1-6-6 0,7-1-10 0,3-4-3 16,5-2-10-16,4-3 1 0,0-2-6 0,3-2-3 16,2-2-11-16,0 4-9 0,-2-4-15 0,1 7-18 15,-6-3-40-15,6 20-85 0,-26-13-228 0,6 14-183 16,-6 13 82-16,-18-12 507 0</inkml:trace>
  <inkml:trace contextRef="#ctx0" brushRef="#br2" timeOffset="52">2670 4247 1497 0,'0'0'66'0,"0"0"-17"15,0 0-20-15,4-19-7 0,-4 19 2 0,0 0-6 16,0 0-7-16,0 0-6 0,0 0-4 0,1 30-1 15,-1-6 4-15,0 10-6 0,-1 9 9 0,-3 6-5 16,1 6-3-16,-5 3 25 16,2 5-17-16,-1-1 18 0,0 5-1 0,-2-3-16 15,1 1 8-15,0-2-15 0,2-4 9 0,1-2-15 16,3-3-7-16,3-5 19 0,2-4-26 0,3-6 6 16,2-9-20-16,8 0-31 0,-16-30-47 0,43 36-69 15,-43-36-124-15,45-7-270 0,-8 5 67 0,-6-23 476 16</inkml:trace>
  <inkml:trace contextRef="#ctx0" brushRef="#br2" timeOffset="53">3282 4753 1500 0,'-18'-13'195'16,"18"13"-156"-16,-18 4-21 0,18-4-2 0,-19 16-3 15,19-16 2-15,-24 35-6 0,11-7 3 0,-3 3-5 16,2 4 8-16,-1 1-8 0,1-1 4 15,1 2-11-15,2-1 5 0,4 2-10 0,-2-2-9 16,5-2 11-16,2-1-27 0,2-2 15 0,2-8-27 16,8 4-28-16,-10-27-24 0,25 36-59 0,-25-36-123 15,26 4-279-15,0-1 42 0,-7-20 422 0</inkml:trace>
  <inkml:trace contextRef="#ctx0" brushRef="#br2" timeOffset="54">3424 4424 1524 0,'-20'7'66'0,"20"-7"-36"0,-20 22-16 0,20-22 2 16,-7 19 0-16,7-19 2 0,5 18-1 16,-5-18-15-16,14 21 32 0,-14-21-30 0,22 19 32 15,-22-19-13-15,32 20-1 0,-14-12 2 0,-1 1-4 16,1 0 0-16,1 2-5 0,-1 1 1 0,-18-12-7 15,31 30 2-15,-17-10-5 0,-3 3 5 16,-4 1-3-16,-1 5 6 0,-3 2-9 0,-5 5 8 16,-4 0-8-16,-2 3 4 0,-4-2-2 0,-2 2 3 15,0-3-8-15,-3-1 5 0,2-2-5 16,2-5 3-16,1-4-3 0,3-5-8 0,9-19 6 16,-10 22-12-16,10-22 12 0,0 0-3 0,0 0 2 15,0 0 0-15,0 0 1 0,0 0 14 0,28-26-10 16,-12 8 5-16,4-8-9 0,4-7 0 0,1-4 0 15,5-2 0-15,-1-1 0 0,0 0 0 0,0 1 0 16,-1 2 0-16,-1 1 0 0,-2 3 0 16,0 3 0-16,-3 4 0 0,-3 4 0 0,-19 22 0 15,28-22 0-15,-28 22 0 0,0 0 0 16,0 0 0-16,0 0 0 0,17 9 0 0,-17-9 0 16,6 33 0-16,-5-7 0 0,-1 5 0 0,-2 5 0 15,-1 4 0-15,-1 5 0 0,-1-2 0 0,1 2 0 16,-1-2 0-16,4-1 0 0,1-4 0 0,2-1 0 15,3-5-22-15,5-2 5 0,-1-3-29 16,5-3 9-16,-3-7-24 0,9 0-25 0,-20-17-43 16,41 18-93-16,-41-18-143 0,32-20-216 0,-6 12 101 15,-10-19 480-15</inkml:trace>
  <inkml:trace contextRef="#ctx0" brushRef="#br2" timeOffset="55">4124 4887 1632 0,'0'0'55'0,"-19"17"-29"0,19-17-2 0,0 19 3 16,0-19 1-16,15 17 0 0,-15-17-3 0,33 15-2 15,-9-12-3-15,7 0-1 0,4-7-2 0,5 1-3 16,4-3 0-16,1-2-4 0,0-1-2 0,-2-2-3 16,0-3-1-16,-4 1-5 0,-1-3 3 15,-7 2-4-15,-5-3 5 0,-6 2-2 0,-20 15 3 16,22-27 3-16,-22 27 3 0,5-25-1 0,-5 25 1 15,-12-27-6-15,12 27-1 0,-27-25-4 0,9 17 0 16,-3 2 0-16,-3 3-1 0,-3 3 1 16,-1 4 1-16,-1 5 2 0,-2 3-2 0,0 3 4 15,1 5-1-15,-1 3 3 0,3 5-3 0,3 1 3 32,1 2-6-32,4-1 0 0,7-1 0 15,3-1 0-15,6-3 0 0,6 0 0 0,6-4-2 16,4-1-6-16,8-3-9 0,3-3-2 0,10-2-12 15,2-6-10-15,10 0-28 0,-3-8-23 0,14 7-46 16,-14-20-48-16,21 21-79 0,-22-21-127 0,9 0-99 16,10 15 196-16,-21-24 295 0</inkml:trace>
  <inkml:trace contextRef="#ctx0" brushRef="#br2" timeOffset="56">5168 4829 1243 0,'-37'-35'363'0,"20"30"-276"16,-13-3-25-16,8 6-6 0,-7 0-10 0,3 7-7 15,-7 2-6-15,1 6-3 0,-3 4-4 0,2 5 1 0,0 2-8 0,4 4-3 16,2 1-16-16,5 1 0 0,4 1 0 16,6-1 0-16,3-4 0 0,6-3 0 0,4-4 0 15,-1-19 0-15,13 24 0 0,-13-24 0 0,32 11 0 16,-8-13 0-16,7-6 0 0,5-8 0 0,4-9 0 16,2-5 0-16,3-8 0 0,1-3 0 0,1-4 0 15,1-1 0-15,-5 0 0 0,-2 2 0 0,-6-2 0 16,-5 0 0-16,-3 1 0 0,-3-5 0 0,1 2 0 15,-5 2 0-15,0 1 0 16,-4 8 0-16,-7 7 0 0,-3 9 0 0,-6 21 0 16,0 0 0-16,0 0 0 0,0 0 0 0,0 0 0 15,-26 19 0-15,10 12 0 0,-5 7 0 0,-2 9 0 16,-2 7 0-16,0 2 0 0,1 1 0 0,4 0 0 16,3-6 0-16,9-1 0 0,1-8-47 0,10 3-62 15,-6-20-58-15,25 20-126 0,-22-45-13 0,36 37-261 16,0-10 49-16,-4-26 479 0</inkml:trace>
  <inkml:trace contextRef="#ctx0" brushRef="#br2" timeOffset="57">6381 4769 1052 0,'0'0'66'0,"0"0"-9"0,0 0 5 0,-11-19 14 16,11 19 0-16,0 0-20 0,0 0-18 0,-18 17-12 15,18-17 4-15,-21 27 9 0,14-4 14 0,-8-3 0 16,8 8 4-16,-7-4-10 0,6 3-3 0,-2-3-13 16,5 0-2-16,0-2-13 0,5 0 0 15,2-4-11-15,-2-18 1 0,13 29-6 0,-13-29 1 16,28 21-1-16,-7-14 3 0,4-3 2 0,4-6 3 16,7-4-1-16,1-3-3 0,5-7 2 0,-1-3-5 15,4-6 2-15,-2 0-5 0,0-3 3 0,0 0-4 16,-4 2 6-16,-3-1-4 0,-5 2 4 0,-5 3-2 15,-2 1 1-15,-9 5-3 16,-15 16 3-16,20-22-3 0,-20 22 4 0,0 0 0 0,0 0 2 0,0 0 2 16,0 0 0-16,0 0-2 0,0 0-5 15,0 0-1-15,-17 11-2 0,17-11 1 0,-15 31-2 16,9-9 6-16,0 4-5 0,1 2 3 0,3 1-8 16,-1 0-1-16,3 0-12 0,0-3-1 0,5 0-13 15,0-5-1-15,6 1-20 0,-11-22-6 0,27 35-27 16,-27-35-14-16,39 25-17 0,-39-25-54 15,45 9-31-15,-26-18-92 0,2-7-151 0,19 15 138 16,-19-28 310-16</inkml:trace>
  <inkml:trace contextRef="#ctx0" brushRef="#br2" timeOffset="58">7427 4680 952 0,'-32'-5'174'0,"32"5"-49"16,-22 10-13-16,22-10-13 0,-21 24-27 0,14-6-10 15,-7 1-18-15,6 5-1 0,-1 0-10 0,2 6-3 16,1-1-5-16,3 5 6 0,-2-2-10 0,1 0 9 16,-1-2-11-16,3 2-2 0,-1-3-5 0,3-3 3 15,-1-1-8-15,1-2-10 0,1-6 8 0,-1-17-13 16,2 27 24-16,-2-27-15 0,0 0 16 16,5 20-17-16,-5-20-1 0,0 0 3 0,0 0-3 15,0 0 1-15,0 0-11 0,7-24 23 0,-2 7-23 16,4-6 24-16,0-5-10 0,2-4-6 15,1-1 7-15,-1-3-7 0,1 4 6 0,-1-2-4 16,-2 2 3-16,-2 2-4 0,0 0 5 0,-2 1-6 16,0 1 5-16,-1 0-8 0,0 3 4 0,3 2-6 15,-1 5 2-15,-6 18 0 0,15-24 2 16,-15 24-3-16,17-12 2 0,-17 12-4 0,25-5 3 16,-25 5-3-16,34 2-2 0,-15 1-4 0,3 3-3 15,0 0 2-15,4 3 2 0,-2 1 5 0,1 1 3 16,0 0 2-16,-3 3-2 0,-3 1 3 0,-1 1-4 15,-4 2 6-15,-2 1-2 0,-5 0 3 0,-3 3-3 16,-4 1 3-16,-6 1-5 16,-5 2 6-16,-4-1-4 0,-4-1 7 0,-3 0-4 15,-4 1 7-15,-3-5-1 0,0 2 8 0,-1-4-1 16,-1-1 3-16,2-1-5 0,0-3 2 0,2-2-3 16,2-1 1-16,0-3 0 0,6-2-1 0,0-2-3 15,19-3-2-15,-29 8-4 0,29-8-14 0,-24 10 27 16,24-10-26-16,-23 17 30 0,23-17-11 0,-22 33 0 15,11-10 3-15,-1 4-5 0,-2 5 4 16,1 3-8-16,0 7 6 0,-3 5-9 0,0 3 7 16,-2 4-10-16,-2 0 3 0,2 1-23 0,-1-7-6 15,5 5-36-15,-6-17-86 0,21 19-184 0,-13-20-277 16,3-6 23-16,8 6 454 0</inkml:trace>
  <inkml:trace contextRef="#ctx0" brushRef="#br2" timeOffset="59">8894 4695 1350 0,'0'0'63'0,"0"0"-36"0,0 0-4 15,-19 1-1-15,19-1-1 0,-10 17-5 0,5 0 7 16,-4 3 2-16,1 9 11 0,-3-1-7 0,4 6 3 0,-4-2-13 15,4 1 2-15,-2-2-14 0,3-1 1 16,0-2-9-16,3-4-2 0,1 0-14 0,1-7-7 16,7 2-30-16,-6-19-25 0,15 22-63 15,-15-22-95-15,23-18-267 0,-2 14-16 0,-9-22 380 16</inkml:trace>
  <inkml:trace contextRef="#ctx0" brushRef="#br2" timeOffset="60">8944 4478 1500 0,'0'0'77'0,"-22"17"-62"0,22-17-11 15,0 0-5-15,0 0-2 0,-7 18 16 16,7-18-18-16,0 0 18 0,29 21-33 0,-29-21 18 16,34 10-15-16,-14-6 17 0,1 1 2 0,0 1-1 15,1 0 2-15,-1 3-2 0,0 2 3 0,-2 1 1 16,-1 2 7-16,-18-14 4 0,32 32 11 15,-24-15 3-15,3 4 7 0,-7-1-5 0,0 5 3 16,-7-1-10-16,1 3 1 0,-7 0-6 0,1 2 4 16,-3-3-5-16,-1 2 5 0,-2-3-5 0,1 0 2 15,0-5-8-15,2 0-1 0,11-20-4 0,-15 26 0 16,15-26-4-16,0 0 0 0,0 0-3 16,0 0-1-16,0 0 0 0,0 0 0 0,0 0 1 15,0 0 1-15,24-18 4 0,-8 1-3 16,4-5 4-16,0-2-5 0,5-4 2 0,0-2-3 15,2 1 3-15,1 0-5 0,-3 2 5 0,2 3-5 16,-5 5 4-16,-1 1-4 0,-3 4 3 0,-18 14-3 16,29-18 2-16,-29 18-2 0,18-5 0 0,-18 5 0 15,0 0 1-15,21 13-1 0,-21-13-3 0,15 25-1 16,-8-6-8-16,-2 4-3 0,-1 5-14 16,-4 1-5-16,2 6-22 0,-6-5-18 0,12 10-47 15,-13-17-59-15,24 21-160 0,-8-14-237 0,0-8 64 16,16 11 447-16</inkml:trace>
  <inkml:trace contextRef="#ctx0" brushRef="#br2" timeOffset="61">10873 4695 1120 0,'-17'-9'121'0,"17"9"-48"15,-27-9-3-15,27 9 2 0,-35-8-4 0,35 8-10 16,-39-3-5-16,21 8-6 0,-6-4-5 0,3 8 1 16,-2 0-5-16,2 5 1 0,-1 1-6 0,3 4-1 15,-1 2-9-15,3 4 0 0,1 3-11 0,3 0 2 16,2 1-7-16,4-1 2 0,3-2-5 0,3-1 2 16,5-4-6-16,1-1 4 0,-5-20-4 15,19 27 2-15,-19-27-1 0,28 16 1 0,-10-12 0 16,2-3 2-16,0-3 1 0,3-4-1 15,2-5 2-15,-1-4-3 0,3-7 2 0,3-1-4 16,1-4 0-16,-1-1-1 0,-2 0 0 0,-5 0 0 16,-2 2 0-16,-2 0 0 0,-3 4 0 0,-1 3 0 15,-15 19 0-15,19-25 0 0,-19 25 0 0,0 0 0 16,0 0 0-16,0 0 0 0,0 0 0 16,0 0 0-16,0 0 0 0,0 0 0 0,10 23 0 15,-9 0 0-15,-1 4 0 0,-1 6 0 0,-2 1 0 16,1 0 0-16,2 1-6 0,0-2-15 0,6-1-23 15,0-4-11-15,10 5-46 0,-16-33-49 0,53 50-163 16,-18-34-301-16,5-9 69 0,12 4 348 0</inkml:trace>
  <inkml:trace contextRef="#ctx0" brushRef="#br2" timeOffset="62">12182 4600 1307 0,'-30'-31'406'0,"30"31"-385"0,0 0-16 0,0 0-6 15,-8-18 0-15,8 18 22 0,24-24-30 0,3 7 34 16,8-5-29-16,8-1 12 0,9-1 3 0,7-3-8 16,4 3 2-16,2 1-6 0,-1 4 3 0,-5 4-3 15,-4 4 3-15,-5 5-2 0,-10 4 1 16,-7 3-1-16,-9 3-1 0,-7 0 1 0,-17-4 0 0,0 0 2 15,15 27 3-15,-15-27 3 16,-17 34 1-16,1-11 4 0,-7 1-4 0,-6 3 7 16,-5 1-2-16,-4 1-6 0,-6-2 26 0,4 4-26 15,1-5 20-15,4 2-14 0,7-6-8 0,7-4 1 16,21-18-7-16,-19 22-1 0,19-22-4 0,0 0-2 16,0 0 1-16,28 20 1 0,-6-15 1 0,3-4 4 15,7 1 0-15,3-4 0 0,4 1 2 0,3 0-1 16,-1 1 1-16,-5 1-2 0,-4 2 0 15,-6 1 1-15,-4 2 2 0,-22-6 6 0,26 19 2 16,-26-19 4-16,6 26-2 0,-8-5 4 0,-8 3-6 16,-4 4-1-16,-7 1-10 0,-5 0 0 0,-4 0 0 15,-3 0 0-15,-1 0 0 0,-2-1 0 16,4-2 0-16,1-3 0 0,6-2 0 0,4-5 0 16,21-16 0-16,-21 18-20 0,21-18-37 15,0 0-18-15,0 0-27 0,23-8-34 0,11 10-117 16,-12-21-343-16,16-7 49 0,11 2 287 0</inkml:trace>
  <inkml:trace contextRef="#ctx0" brushRef="#br2" timeOffset="63">13431 4382 1833 0,'0'0'46'0,"0"0"-36"0,0 0-1 0,0 0 5 15,0 0 0-15,0 0-1 0,0 0-6 0,0 0-3 16,-21 25 2-16,16-2-2 0,-1 7 8 0,-1 5 9 16,-2 6-19-16,-2 2 18 0,0 4-21 0,0 2 1 15,-2 3 6-15,0 3-10 0,-2-2 7 16,-2 1-7-16,1-2 6 0,2-1-10 0,-1-6 4 16,5 0-24-16,2-8-10 0,5-2 9 0,0-8-43 15,10 1-3-15,-7-28-70 0,24 28-75 0,-24-28-106 16,26-16-226-16,5 11 84 0,-14-23 417 0</inkml:trace>
  <inkml:trace contextRef="#ctx0" brushRef="#br2" timeOffset="64">13314 4449 1721 0,'-17'-1'45'0,"17"1"-41"0,0 0-9 0,28-1 6 15,-5-2 12-15,9 2 5 0,2-1 6 16,6 1 3-16,0-1 1 0,2 4-4 0,2 0-5 16,-1 5-4-16,-4 1 1 0,-2 2-4 15,-3 3 0-15,-1 0-3 0,-5 4 7 0,-2 3-21 16,-4 1 24-16,-7 5-24 0,-2 2 12 0,-6 4 5 16,-5 2-7-16,-3 2 7 0,-6 0-9 0,-7 4-3 15,-4 1 0-15,-9 0 0 0,-3 2 0 0,-4-3 0 16,-5-1 0-16,-2 0 0 0,-3-1 0 15,-1-2 0-15,-1-2 0 0,1-3 0 0,2-1 0 16,3-3 0-16,4-5 0 0,5-4 0 0,8-4 0 16,4-6 0-16,19-8-18 0,0 0-39 0,0 0-37 15,-17-5-62-15,35 11-143 0,-18-6-299 0,24-29 14 16,5 14 344-16</inkml:trace>
  <inkml:trace contextRef="#ctx0" brushRef="#br2" timeOffset="65">15254 4761 1193 0,'0'0'137'0,"-27"-8"-51"0,27 8-6 16,-34-10 1-16,34 10-9 0,-37-7-13 0,19 6-8 16,-7-4-5-16,0 5-4 0,-3-3-3 0,3 5-3 15,-3 0-5-15,1 5-2 0,0 2-7 0,3 3-2 16,-2 1-6-16,4 5-5 0,2 3-9 0,2 3 0 15,1 3 0-15,3-1 0 0,2 2 0 16,2 0 0-16,3-1 0 0,3-3 0 0,4-3 0 16,4-1 0-16,-4-20 0 0,19 30 0 15,-19-30 0-15,31 23 0 0,-11-17 0 0,1-2 0 0,3-6 0 16,2-2 0-16,1-5 0 0,2-3 0 0,-1-4 0 16,1-2 0-16,0-5 0 0,1-2 0 15,-1-4 0-15,0 0 0 0,-1-1 0 0,-3-1 0 16,2 0 0-16,-4 2 0 0,-2 0 0 15,-3 1 0-15,-1 3 0 0,-3-1 0 0,-2 6 0 16,-4 0 0-16,-8 20 0 0,11-23 0 0,-11 23 0 16,0 0 0-16,0 0 0 0,0 0 0 0,0 0 0 15,-3 20 0-15,-1 0 0 0,-2 8 0 0,-1 10 0 16,-2 6 0-16,-2 7 0 0,-1 6 0 0,0 5 0 16,0 3 0-16,-1 5 0 0,1 3 0 15,1 0 0-15,-1 0 0 0,0-5 0 0,-1-2 0 16,-1-2 0-16,1-4 0 0,-1-5 0 0,0-5 0 15,-1-4 0-15,-1-4 0 0,-2-3 0 16,0-4 0-16,-1-5 0 0,-3-2 0 0,1-5 0 16,-2-4 0-16,-1-2 0 0,-1-7 0 0,1-4 0 15,2-5 0-15,0-5 0 0,0-3 0 0,0-7 0 16,-1-4 0-16,1-5 0 0,0-3 0 16,3-2 0-16,0-3 0 0,3-2 0 0,1-3 0 15,5-4 0-15,3-5 0 0,5-1-45 0,-2-4-21 16,9 6-9-16,-3-4-26 0,12 15-15 0,-11-11-77 15,23 23-223-15,-8-3-122 0,-1-4 42 0,12 14 496 16</inkml:trace>
  <inkml:trace contextRef="#ctx0" brushRef="#br2" timeOffset="66">15819 4793 1677 0,'0'0'88'0,"-7"-21"-44"0,7 21-5 16,0 0-1-16,0 0-7 0,-20-14-8 16,20 14-9-16,0 0-1 0,-22 5-3 15,22-5-2-15,0 0 0 0,-23 22 2 0,23-22-1 16,-18 32 5-16,7-12-4 0,1 5 1 0,-1 1-11 16,1 1 0-16,-1 3 0 0,1 0 0 0,0 3 0 15,0 0 0-15,2-1 0 0,1 0 0 0,-1-2 0 16,2 0 0-16,0-4 0 0,1-3 0 0,2-5 0 15,3-18 0-15,-3 26 0 0,3-26 0 16,0 0 0-16,0 0 0 0,0 0 0 0,0 0 0 16,0 0 0-16,0 0 0 0,0 0 0 0,0 0 0 15,0 0 0-15,16-27 0 0,-11 5 0 0,1-1 0 16,-1-1 0-16,0-3 0 0,1 0 0 0,0-3 0 16,0-1 0-16,1-2 0 0,1 2 0 0,1-3 0 15,2 2 0-15,0 2 0 0,1 2 0 16,0 4 0-16,-1 4 0 0,-11 20 0 0,20-26 0 15,-20 26 0-15,0 0 0 0,24-14 0 16,-24 14 0-16,21 0 0 0,-21 0 0 0,31 4 0 16,-9 2-36-16,0-2-17 0,5 6-21 0,-4-8-25 15,14 15-53-15,-14-22-90 0,24 7-299 0,-7 2 2 16,-2-8 229-16</inkml:trace>
  <inkml:trace contextRef="#ctx0" brushRef="#br2" timeOffset="67">16595 4720 1830 0,'-30'5'70'16,"4"3"-35"-16,-3 1 1 0,3 5 5 0,-2 2-8 15,3 5-31-15,0 2-2 0,1 3 0 16,2 3 0-16,3 0 0 0,3 0 0 0,1 2 0 16,4-2 0-16,2 0 0 0,3-2 0 0,2-2 0 15,3-2 0-15,3-2 0 0,2-2 0 0,-4-19 0 16,13 31 0-16,-13-31 0 0,21 19-14 0,-21-19-21 15,28 6-6-15,-28-6-9 0,39-14-19 0,-20-4 16 16,9 3-52-16,-8-15 6 0,15 12-57 0,-20-22-49 16,16 15-20-16,-16-17-72 0,1-4-76 15,9 15 49-15,-22-23 324 0</inkml:trace>
  <inkml:trace contextRef="#ctx0" brushRef="#br2" timeOffset="68">16544 4435 1165 0,'-34'-49'293'0,"23"29"-104"0,-17-9-52 0,28 29-45 16,-28-24-35-16,28 24-26 0,0 0-16 0,-18-11-14 0,18 11-12 0,0 0-9 15,0 0-11-15,0 0-6 0,20 12-6 16,-20-12-11-16,47 22-38 0,-25-19-23 0,21 23-148 16,-18-9-273-16,9-3 34 0,9 10 227 15</inkml:trace>
  <inkml:trace contextRef="#ctx0" brushRef="#br2" timeOffset="69">17236 4726 1544 0,'0'0'260'0,"-26"6"-215"0,26-6-4 0,-29-2 3 15,29 2-4-15,-34 0-9 0,13 3-3 0,-3 1-14 16,0 3-14-16,-2 2 0 0,-1 2 0 0,0 3 0 16,-3 3 0-16,0 5 0 0,-2 3 0 0,1 3 0 15,0 0 0-15,3 0 0 0,3 0 0 16,3-3 0-16,6 0 0 0,4-4 0 0,12-21 0 15,-5 29 0-15,5-29 0 0,13 17 0 0,-13-17 0 16,36 10 0-16,-10-12 0 0,7-5 0 0,7-5 0 16,5-5 0-16,6-6 0 0,3-2 0 0,3-4 0 15,3-4 0-15,-2-1 0 0,3-2 0 0,-4 0 0 16,-2-3 0-16,-2-2 0 0,-3-2 0 0,-1-3 0 16,-5-2 0-16,-4-4 0 15,-5-1 0-15,-8-3 0 0,-5 3 0 0,-7 2 0 16,-6 7 0-16,-5 7 0 0,-6 11 0 0,2 26 0 15,-9-23 0-15,9 23 0 0,-20 6 0 0,20-6 0 16,-30 35 0-16,9-3 0 0,-3 12 0 0,-4 6 0 16,-1 5 0-16,-3 3 0 0,2-1 0 0,2-1 0 15,3-4 0-15,7-3 0 0,7-3 0 0,4-3 0 16,7-2 0-16,2-5 0 0,7-1 0 16,2-7 0-16,7 0-29 0,-2-9-59 0,12 9-58 15,-28-28-150-15,42 19-316 0,-12-9 14 16,-6-11 321-16</inkml:trace>
  <inkml:trace contextRef="#ctx0" brushRef="#br2" timeOffset="70">981 6739 1309 0,'0'19'127'0,"0"-19"-39"0,0 0-19 16,0 0-17-16,0 0-8 0,0 0-4 0,0 0-4 15,0 0-1-15,0 0-3 0,0 0 1 0,34 5-6 16,-5-6-9-16,8-2-4 0,8-7-5 0,7-2-5 15,7-7 0-15,3 0-6 0,1 1-7 16,-2-2-15-16,-1 9-11 0,-6-1-10 0,2 9-8 16,-7-5-26-16,4 18-72 0,-21-18-173 15,8 14-273-15,-4 6 36 0,-14-12 501 0</inkml:trace>
  <inkml:trace contextRef="#ctx0" brushRef="#br2" timeOffset="71">3035 6497 429 0,'0'0'110'16,"0"0"-43"-16,-7-20 11 0,7 20 22 0,0 0-3 15,-29-24 10-15,29 24 1 0,-21-18-23 16,21 18 3-16,-26-19-23 0,26 19-11 16,-27-22-21-16,27 22 16 0,-33-22-15 0,33 22 14 15,-33-14-1-15,33 14-7 0,-33-5-5 16,33 5-10-16,-35 6-7 0,16 2-5 0,-1 3-7 16,2 5-15-16,-3 2 28 0,1 6-25 0,0 3 30 15,0 4-9-15,0 1-4 0,1 3 7 0,1-3-8 16,4 2 6-16,0-2-8 0,7-3 3 15,2-4-8-15,5-2 1 0,5-5-6 0,-5-18 3 16,23 25-3-16,-5-18 2 0,4-4 2 0,2-3-2 16,4-3 2-16,4-7-1 0,2-4 1 0,1-5-3 15,2-2 4-15,-1-4-1 0,-2 0 4 16,2 0-4-16,-6 1 4 0,-1-2-6 0,-6 3 5 0,-2 1-7 16,-6 4 6-16,-15 18-3 0,20-28 2 15,-20 28 0-15,0 0 3 0,0 0-1 16,8-17 0-16,-8 17 0 0,0 0-3 0,0 0-3 15,0 0-2-15,0 0 1 0,-17 23-1 0,10-6 3 16,3 6-3-16,-1 3 4 0,2 3-4 0,2 0-1 16,2-1-10-16,3-1-3 0,3 1-13 0,2-4-1 15,5 4-20-15,-3-10-10 0,10 8-34 0,-21-26-22 16,43 41-87-16,-43-41-59 0,47 27-46 16,-8-9-186-16,-17-22 282 0,22 20 213 0</inkml:trace>
  <inkml:trace contextRef="#ctx0" brushRef="#br2" timeOffset="72">3762 6488 1028 0,'0'0'154'0,"-18"-21"-68"0,18 21-11 0,-25-2-2 15,25 2-1-15,-30 8-11 0,30-8-7 0,-36 18-9 16,19-3 0-16,-6 0-5 0,3 8 0 0,-2 0-9 15,2 3 1-15,0 0-10 0,5-1-1 0,2 1-11 16,6-1 0-16,3-1-8 0,4-2 1 0,7 0-6 16,0-5 3-16,-7-17-2 15,30 28 3-15,-8-19-6 0,5-5-5 0,3-2-16 16,4-4-3-16,6-2-14 0,-1-9-18 0,11 2-31 16,-12-19-64-16,20 19-112 0,-16-16-301 0,1-8 37 15,13 10 424-15</inkml:trace>
  <inkml:trace contextRef="#ctx0" brushRef="#br2" timeOffset="73">4439 5944 1532 0,'-21'10'46'16,"4"5"-11"-16,-1 4-6 0,3 6 5 0,-2 2-10 15,2 8 2-15,-2 5-14 0,-1 4 5 0,0 6-7 16,1 2 7-16,0 1-14 0,3 3-4 15,1-1 17-15,0 1-23 0,3 0 11 0,-2-1-8 16,2 1-16-16,0-5-8 0,6-2-6 0,-1-8-9 16,11 4-65-16,-10-17 8 0,19 11-82 0,-20-18-268 15,5-21-40-15,18 31 153 0</inkml:trace>
  <inkml:trace contextRef="#ctx0" brushRef="#br2" timeOffset="74">4068 6504 1555 0,'0'0'73'15,"0"0"-48"-15,-9 17-10 0,9-17-2 0,0 0 7 16,20 13 7-16,-3-8 5 0,2-4 0 16,8-1 1-16,3-5-5 0,7 2-3 0,0-6-4 15,5 0-4-15,-2-3-3 0,1-1-4 0,1 3 0 16,-2 0-3-16,-3 1 1 0,-2 3-5 0,-5 2-1 15,-3 0-1-15,-7 2-1 0,-3 2 1 0,-17 0-1 16,21 3 0-16,-21-3 1 0,0 0 0 16,0 0 0-16,0 0-1 0,11 17 0 0,-11-17 0 15,0 0 1-15,-2 18 1 0,2-18-1 16,-7 17 3-16,7-17-5 0,-10 18 3 0,10-18-2 16,-13 21 2-16,13-21-3 0,-13 22 2 0,13-22-1 15,-11 19 0-15,11-19-1 0,-12 19 2 0,12-19-1 16,-13 18 2-16,13-18-1 0,-13 19 1 0,13-19-1 15,0 0 2-15,-17 20 2 0,17-20 0 0,0 0-2 16,0 0-1-16,-15 18-3 0,15-18 2 0,0 0-2 16,0 0 0-16,0 0 2 0,0 0 0 15,0 0 0-15,-11 17 2 0,11-17-3 0,0 0 0 16,0 0-1-16,0 0 1 0,0 0 1 16,0 0 2-16,0 0 1 0,0 0 2 0,0 0-1 15,0 0-1-15,0 0-1 0,0 0-2 0,0 0 0 16,0 0-1-16,2-17-1 0,-2 17 1 0,0 0-2 15,0 0 1-15,5-17 0 0,-5 17-2 16,0 0 2-16,0 0-2 0,0 0-1 0,0 0 0 16,0 0 3-16,0 0-3 0,0 0 1 0,0 0 2 15,0 0-4-15,0 0 4 0,0 0 0 0,0 0-1 16,0 0 1-16,0 0 0 0,0 0 1 0,0 0 0 16,0 0 1-16,-22 21 1 0,22-21-2 0,0 0 0 15,0 0-2-15,-17 6-5 0,17-6-8 0,0 0-14 16,0 0-25-16,0 0-42 15,0 0-110-15,-16-25-284 0,16 25-129 0,9-22 134 16</inkml:trace>
  <inkml:trace contextRef="#ctx0" brushRef="#br2" timeOffset="75">4587 6615 552 0,'0'0'249'0,"0"0"-95"0,1-22-18 16,-1 22-15-16,0 0-16 0,0 0-18 0,0 0-12 16,0 0-8-16,0 0-9 0,0 0-5 15,0 0-11-15,0 0-7 0,0 0-6 0,0 0-5 16,0 0-4-16,0 0-3 0,0 0-3 16,0 0-2-16,0 0-3 0,0 0-1 0,0 0-2 15,0 0 1-15,0 0 2 0,-10 26 5 0,10-26-2 16,-4 30 3-16,0-13-7 0,2 4 1 0,-1 2-7 15,1 0 4-15,0 1-5 0,0 0 5 0,1 0-6 16,1 0 5-16,0 1-6 0,1-3 3 16,3-2-3-16,-4-20 3 0,11 26-4 0,-11-26 3 15,18 10-1-15,-18-10-1 0,33-7 3 0,-11-6-1 16,4-9 3-16,3-8-4 0,3-6 5 0,3-5-7 16,2-3 7-16,1-4-6 0,-2 2 6 0,2 1-7 15,-2 1 6-15,-3 4-7 0,-4 0-7 0,-2 3 18 16,-4 3-20-16,-3 4 21 0,-5 7-6 15,-4 6-3-15,-11 17 3 0,0 0-3 16,0 0 3-16,0 0-1 0,0 0-2 0,0 0 0 16,-20 23-4-16,5 3-6 0,-2 11 21 0,-1 4-17 15,0 5 19 1,-3 1-7-16,3 0-6 0,2 0 6 0,2-1-7 16,3-2 5-16,4-7-6 0,4-7 0 0,5-3-16 15,5-6-6-15,7-1-23 0,-14-20-14 0,43 32-53 16,-26-37-100-16,25 10-398 0,-7-4-2 15,-1-6 313-15</inkml:trace>
  <inkml:trace contextRef="#ctx0" brushRef="#br2" timeOffset="76">5701 6591 618 0,'0'0'447'0,"-12"-22"-364"16,12 22-48-16,0 0-2 0,-15-18 5 0,15 18 7 16,-20-12-2-16,1 5 3 0,19 7 0 15,-40-6 5-15,19 7 0 0,-5-5 0 0,3 10 0 16,-7-3-5-16,5 5-3 0,-6 0-9 0,6 5 0 16,-2-1-9-16,5 5 3 0,-1 0-7 0,2 2 0 15,2 0-6-15,6 3 1 0,-1-1-5 0,7-1 0 16,2 1-6-16,4-2 1 0,2-1-5 0,-1-18 3 15,10 32-1-15,-10-32 0 0,21 26 0 16,-21-26-1-16,32 20-1 0,-11-13 1 0,5-3 0 16,2-4 1-16,3-5 1 0,4-4-1 0,3-5 1 15,2-4-4-15,0-4 3 0,-1-5-4 0,-2-2 4 16,-2-1-5-16,-2 0 5 0,-4 1-6 0,-3 3 6 16,-6 5-5-16,-4 1 4 0,-4 3-3 0,-12 17 3 15,10-25-2-15,-10 25 3 0,0 0-1 16,0 0 0-16,0 0 0 0,0 0-2 15,0 0-1-15,0 0-2 0,0 0-2 0,0 0-3 16,-16 24 3-16,8-1-1 0,-1 4 4 0,2 3-4 16,2 1 4-16,3 2-11 0,-1-3-1 0,6-1-13 15,0-6-3-15,7-2-17 0,-10-21-9 0,32 28-19 16,-32-28-18-16,48 9-29 0,-25-23-48 0,22 11-113 16,-1-10-243-16,-9-16 48 0,15 9 446 15</inkml:trace>
  <inkml:trace contextRef="#ctx0" brushRef="#br2" timeOffset="77">6485 5925 1593 0,'-12'23'60'16,"-7"1"-34"-16,3 10 7 0,-2 1-7 0,1 8 4 15,-4 2-16-15,3 5 4 0,-3 2-16 0,3 3 10 16,2 2 3-16,3 0-22 0,3-3 19 0,0 2-21 15,4-4-1-15,1-1 0 0,5 0-12 0,1-8-4 16,7 1-35-16,-3-14-6 0,14 4-60 0,-19-34-80 16,35 31-203-16,-9-19-122 0,-7-18 180 0</inkml:trace>
  <inkml:trace contextRef="#ctx0" brushRef="#br2" timeOffset="78">6856 5810 1539 0,'-14'40'149'0,"-6"-15"-114"15,3 11 0-15,-2 3-8 0,2 9 14 0,-4 3-12 16,2 5 6-16,-2 1-17 0,1 1 3 0,1 1-17 16,2 0-8-16,2-1 15 0,2 0-20 0,3-2 13 15,1-4-12-15,2-2-19 0,3-4-2 16,6-2-23-16,-2-10-27 0,15 6-34 0,-11-21-28 15,22 15-97-15,-26-34-176 0,22 25-95 16,3-10 185-16</inkml:trace>
  <inkml:trace contextRef="#ctx0" brushRef="#br2" timeOffset="79">7024 6429 1341 0,'-24'4'147'0,"15"13"-102"0,-8-7 9 0,9 12 6 16,-8-5-14-16,6 9 3 0,-3-3-9 16,3 3 3-16,-1-2-11 0,5 3 3 0,-1-5-9 15,4 1-3-15,1-4-8 0,3-1-3 0,-1-18-11 16,10 26 2-16,-10-26-3 0,18 13-1 0,-18-13 2 16,28 1 0-16,-10-6 0 0,4-3 1 15,2-7 1-15,3-4-4 0,2-4 2 0,1-2-3 16,1-1 5-16,-2-2-6 0,1-1 5 0,-1 0-5 15,-1 0 4-15,-3 3-6 0,0 1-12 0,-6 2 10 16,-3 5-9-16,-16 18 24 0,18-21-11 0,-18 21 12 16,0 0-16-16,0 0 2 0,0 0 0 0,-4 18-11 15,-3 1 28-15,-4 9-23 0,-3 7 23 0,-3 6-8 16,-3 5-9-16,-1 7 9 0,-2 8-13 16,-2 3 1-16,-3 7-9 0,-4 3 13 15,-1 5 5-15,-1-1-5 0,-3-3 16 0,3-1-18 16,0-8 1-16,4-1 12 0,5-7-14 0,3-8 10 15,2-6-11-15,5-9 9 0,1-5-6 0,3-8 6 16,11-22-1-16,-13 27 1 0,13-27 7 0,0 0-1 16,0 0 0-16,0 0-3 0,-9-28-4 0,8 7-4 15,0-4 5-15,0-4-3 0,1 1 8 16,0-1-4-16,0-1 7 0,0-2-4 0,-1-2 8 16,1-4-7-16,0-2 2 0,1-5-8 0,2-3 3 15,4-6-14-15,1 2-9 0,4-1 13 0,5 2-24 16,1 4 16-16,6 10-35 0,-7 1-22 15,7 16-49-15,-19-16-220 0,13 17-243 0,2 5 12 16,-7-8 442-16</inkml:trace>
  <inkml:trace contextRef="#ctx0" brushRef="#br2" timeOffset="80">8524 6454 586 0,'0'0'157'0,"-17"-8"-9"0,17 8-11 0,0 0-31 16,-25-5 4-16,25 5-27 0,0 0 2 0,0 0-11 15,-22 12-14-15,22-12-6 0,0 0-13 0,-7 24-5 16,7-24-7-16,-4 26-3 0,4-26-8 16,-1 35 3-16,1-16-7 0,0 4 3 0,0 0-7 15,0 0 4-15,-1 1-8 0,0 1 4 0,1 0-6 16,0-1 3-16,0-2-4 0,0-3 2 15,0-19-2-15,-1 28 5 0,1-28-3 0,0 0 3 16,-3 18 1-16,3-18-3 0,0 0 0 0,0 0-1 16,0 0 1-16,0 0-2 0,4-22 3 0,-4 22-4 15,2-29 2-15,1 5-5 0,1-5 3 16,3-2-4-16,0-1 3 0,0 1-5 0,2-1 6 16,-1 1-6-16,1 0 7 0,0-1-7 0,1 1-10 15,-1 0 23-15,2 2-23 0,-2 2 22 0,3 2-7 16,2 2-4-16,-1 6 3 0,-13 17-2 0,32-25 1 15,-15 17-3-15,0 3 1 0,-17 5 0 0,33-3-1 16,-16 6-3-16,0 2-3 16,0 2 0-16,1 3-2 0,-18-10 5 0,29 30-4 15,-17-12 6-15,-2 5-4 0,-1 1-8 0,-4 3 28 16,-3 0-25-16,-3 3 26 0,-5 0-11 0,-3 0-5 16,-3 0 6-16,-3 0-6 0,-2-2 5 0,-1-1-4 15,-1-3 5-15,-2-2-5 0,3-2 5 0,-2-1-4 16,2-4 3-16,0-3-3 0,1-3 1 0,17-9 0 15,-29 7 0-15,29-7-1 0,-21 1 2 16,21-1-1-16,-18-5 1 0,18 5 3 0,0 0 1 16,-20-13 4-16,20 13 1 0,0 0 1 0,0 0 2 15,0 0-1-15,-17-8-2 0,17 8-4 0,0 0-3 16,-10 21-4-16,3-2 2 0,-1 4-2 0,-2 7 6 16,-1 4-7-16,-1 4 7 0,-4 3-7 15,-1 3-8-15,0 2 20 0,-1 0-21 0,2-1 13 16,0-2-11-16,3-3-17 0,2-7-5 15,8-1-20-15,0-11-18 0,14 6-44 0,-11-27-54 16,26 26-107-16,-26-26-214 0,32-2-22 0,3 1 312 16</inkml:trace>
  <inkml:trace contextRef="#ctx0" brushRef="#br2" timeOffset="81">9293 6371 1240 0,'-2'-19'282'0,"2"19"-175"16,0 0-85-16,-20 7-7 0,20-7 6 0,-27 11 3 15,27-11-3-15,-27 22-14 0,10-8 30 0,2 7-28 16,-2-1 30-16,1 6-13 0,0 0-7 16,3 3 6-16,-1 1-9 0,1 2 5 0,2-1-7 15,3-2 2-15,2-3-7 0,5 0 2 0,2-4-8 16,4-1 0-16,4-4-4 0,-9-17 2 0,24 24-2 15,-24-24 3-15,31 9-1 0,-11-9 2 0,0-4 0 16,3-6 0-16,2-3 3 0,-1-7-4 16,0-3 2-16,-1-2-4 0,-2-3 2 0,0-2-5 15,-4 2 3-15,0-2-6 0,-4 1 6 16,-3 0-9-16,-2 1 5 0,-4 0-10 0,-3 3-18 16,-3-1 21-16,-2 5-34 0,-4-1 15 0,3 5-24 15,-10-4-19-15,15 21-16 0,-25-25-12 0,25 25-11 16,-23-6-19-16,23 6-35 0,-19 13-69 0,19-13-199 15,2 24-5-15,-2-24 416 0</inkml:trace>
  <inkml:trace contextRef="#ctx0" brushRef="#br2" timeOffset="82">10060 6325 1279 0,'0'0'173'0,"-20"-17"-106"0,3 17-11 16,-8-5 4-16,4 8-5 0,-8-5-5 0,3 8-4 16,-4-1-3-16,1 6-2 0,-4-1-6 0,3 3-4 15,-1 0-5-15,5 3-4 0,2-2-5 0,7 1-15 16,17-15 19-16,-26 23-26 0,26-23 20 0,-6 22-15 16,6-22-1-16,13 21 0 0,-13-21-2 0,30 15 3 15,-6-9 0-15,4-3-1 0,5-2 0 16,4-1 0-16,0-2-2 0,2 0-2 15,-1 0 0-15,-3 2 0 0,-4 1 1 0,-6 3 4 16,-5 1-1-16,-20-5 1 0,24 12-1 0,-24-12 1 16,10 19-1-16,-10-19 2 0,-5 30-2 0,-4-12 3 15,-3 1-3-15,-5 1 3 0,-2 1-6 0,-3-1 5 16,0 1-6-16,1-2 0 0,3-2-8 0,1-4-6 16,17-13-16-16,-21 16-15 0,21-16-31 15,0 0-35-15,0 0-55 0,0 0-78 0,27-24-214 16,-4 13-54-16,-6-18 241 0</inkml:trace>
  <inkml:trace contextRef="#ctx0" brushRef="#br2" timeOffset="83">10474 6296 941 0,'-20'8'348'0,"10"13"-56"0,-7-13-207 15,7 9-22-15,10-17-6 0,-27 34-23 0,14-14 18 16,2 4-33-16,-1 1 19 0,0 4-17 0,0 1-10 15,-1 2 2-15,1-1-9 0,1 2 5 0,3-4-11 16,-1-1 4-16,4-2-13 0,2-3-1 0,4-3-10 16,-1-20-13-16,8 26-18 0,-8-26-17 15,17 14-47-15,-17-14-92 0,26-9-62 0,-26 9-190 16,23-34-55-16,4 25 307 0</inkml:trace>
  <inkml:trace contextRef="#ctx0" brushRef="#br2" timeOffset="84">10422 5819 1492 0,'-18'-9'75'0,"18"9"-51"0,0 0-16 0,0 0-7 16,0 0-2-16,0 0 5 0,0 0-51 0,3-27-19 16,19 28-65-16,-8-18-62 0,17 4-244 0,2 14-45 15,-13-15 236-15</inkml:trace>
  <inkml:trace contextRef="#ctx0" brushRef="#br2" timeOffset="85">11052 5585 1502 0,'-15'17'86'0,"1"1"-33"0,-6 0-2 0,7 10 7 15,-5 2-13-15,3 6-18 0,-2 4 19 16,2 6-28-16,1 4 12 0,4 4-11 0,0 3-17 15,2 2 8-15,1 3-12 0,-1-3 9 0,0-1-12 16,-1-3 6-16,2-3-13 0,0-5-8 16,2-3 14-16,-1-7-39 0,4-3 22 0,-2-8-26 15,6 3-39-15,-2-29-78 0,5 37-103 0,-5-37-130 16,0 0-146-16,2 18 220 0,-2-18 325 0</inkml:trace>
  <inkml:trace contextRef="#ctx0" brushRef="#br2" timeOffset="86">10697 6202 1852 0,'0'0'64'15,"-18"3"-39"-15,18-3-11 0,0 0-6 0,0 0-2 16,0 0 2-16,0 0 5 0,21 10 1 16,-21-10 0-16,39 4-5 0,-12-4-5 0,3 0-2 15,5-3-5-15,-3 0-7 0,5 0-8 0,-4-2-16 16,3 3-16-16,-3-3-15 0,5 5-19 0,-9-8-21 15,12 11-33-15,-15-16-54 0,15 19-86 0,-14-2-224 16,-4-13 36-16,10 18 379 0</inkml:trace>
  <inkml:trace contextRef="#ctx0" brushRef="#br2" timeOffset="87">11312 6186 1405 0,'1'36'260'15,"-18"-25"-153"-15,9 12-23 0,-8-5-16 0,4 8-12 16,-4-1-15-16,1 4-15 0,0 2-26 0,0 2 0 15,0 0 0-15,2-1 0 0,0-3 0 0,3-1 0 16,3-2 0-16,1-5 0 0,2 0 0 16,4-21 0-16,-3 28 0 0,3-28 0 0,4 19 0 15,-4-19 0-15,0 0-14 0,17 6-31 0,-17-6-19 16,24-17-33-16,3 11-69 0,-18-26-133 0,22 10-304 16,-5-1 45-16,-7-10 358 0</inkml:trace>
  <inkml:trace contextRef="#ctx0" brushRef="#br2" timeOffset="88">11471 5920 1686 0,'-25'-21'146'0,"25"21"-92"0,-22-6-29 15,22 6-10-15,-17 0-10 0,17 0-6 0,0 0-7 16,-17 15-8-16,17-15-17 0,-5 20-17 0,10-2-30 16,-5-18-25-16,12 34-48 0,-12-34-60 0,16 33-110 15,-5-11-183-15,-11-22 64 0,24 42 442 16</inkml:trace>
  <inkml:trace contextRef="#ctx0" brushRef="#br2" timeOffset="89">11570 6209 1091 0,'0'0'285'0,"0"0"-138"0,0 0-45 15,-11 20-22-15,11-20-28 0,0 0-10 0,-5 26-3 16,5-26-1-16,-4 25-2 0,4-25-3 0,-2 34-5 16,2-13-2-16,-2 0-5 0,2 4-10 15,-2-2 5-15,1 2-16 0,-1 0 0 0,1-2 0 0,-1 0 0 0,2-2 0 16,2-3 0-16,-2-18 0 0,1 27 0 0,-1-27 0 15,0 0 0-15,17 18 0 0,-17-18 0 16,0 0 0-16,24-6 0 0,-24 6 0 0,26-23 0 16,-11 2 0-16,5-4 0 0,-1-7 0 0,4-1 0 15,3-5 0-15,1-2 0 0,0 0 0 16,-1 0 0-16,0-1 0 0,-1 2 0 0,-2-4 0 16,5 5-13-16,-6-5-80 0,6 15-42 0,-17-12-102 15,17 20-391-15,-28 20 33 0,11-27 250 0</inkml:trace>
  <inkml:trace contextRef="#ctx0" brushRef="#br2" timeOffset="90">12024 6416 846 0,'6'-18'269'16,"-6"18"-236"-16,0 0-12 0,0 0 21 0,0 0 3 16,0 0 33-16,9-19-14 0,-9 19 16 0,21-2-9 15,-1 3-11-15,-3-6-6 0,8 5-10 16,-1-4-3-16,6 1-7 0,-1-2-3 0,4 0-8 15,-1-2-3-15,4 0-6 0,-3-2-3 0,-1 0-2 16,-1 0-2-16,-4 0-3 0,-8-1 2 0,-19 10-3 16,26-17 5-16,-26 17-1 0,0 0 1 0,8-24-4 15,-8 24-2-15,-11-21-4 0,11 21-1 0,-25-20-2 16,5 14-1-16,-3 2 1 0,-4 3 5 0,0 3 2 16,0 3 5-16,-3 5 5 0,0 3 0 15,0 4 6-15,-2 2 2 0,3 3 3 16,1 2-2-16,2 2-7 0,1-1-14 0,8 2 0 15,3-2 0-15,7 1 0 0,5-2 0 0,4-3 0 16,5 0 0-16,7-2 0 0,5 0 0 0,5-5 0 16,7-2 0-16,3-5 0 0,7-1 0 0,2-8-54 15,12 3-43-15,-9-19-84 0,28 22-144 16,-8-16-283-16,2-3 23 0,12 8 389 0</inkml:trace>
  <inkml:trace contextRef="#ctx0" brushRef="#br2" timeOffset="91">13641 6202 1300 0,'0'0'295'0,"0"0"-245"0,0 0-26 16,0 0 2-16,0 0 2 0,-18 7-5 15,18-7-3-15,-20 33 2 0,6-12-3 0,0 7 5 16,-1 0-4-16,2 5 5 0,-2 0 12 0,1 5-27 16,-2-2 17-16,2 1-27 0,2-2 1 0,1-4 4 15,6-3-9-15,1-4-1 0,5-3-12 0,-1-21-7 16,13 29-15-16,-13-29-5 0,25 13-16 0,-25-13-24 16,41-4-60-16,-27-19-124 0,8 5-295 15,6 1 37-15,-9-18 349 0</inkml:trace>
  <inkml:trace contextRef="#ctx0" brushRef="#br2" timeOffset="92">13680 5988 1415 0,'-24'-20'351'0,"24"20"-312"0,-22 6-34 0,22-6-10 16,0 0-11-16,0 0-12 0,-1 20-20 15,1-20-21-15,18 21-30 0,-18-21-43 0,31 23-116 16,-31-23-174-16,33 20-55 0,1 0 262 0</inkml:trace>
  <inkml:trace contextRef="#ctx0" brushRef="#br2" timeOffset="93">14140 6243 1276 0,'-23'-7'301'0,"23"7"-193"0,-41 9-63 16,18 0-6-16,-3-6 3 0,2 7-2 0,-4-2-8 15,3 6-1-15,-3-1-2 0,4 4-1 0,3 0-5 16,3 2-1-16,3 1-6 0,5-1-11 0,3 0 5 16,5-1-10-16,4 1 0 0,2-2 0 15,-4-17 0-15,22 29 0 0,-5-17 0 0,6-4 0 16,5-2 0-16,3-6 0 0,5-2 0 16,1-6 0-16,2-1 0 0,-1-5-6 0,-2 0-7 15,-2-4-8-15,-3 0-13 0,-4-2 26 0,-4 1-22 16,-4-2 28-16,-2 2-7 0,-3 0-2 0,-5-1 4 15,-3 1-2-15,-3 1 6 0,-3 0-4 0,-3 1 5 16,-1-1-4-16,4 18 4 0,-17-31-2 16,17 31 3-16,-18-23 2 0,18 23 1 0,0 0 3 15,0 0 3-15,0 0-2 0,0 0-2 0,0 0-3 16,0 0-1-16,0 0 2 0,0 0 2 0,0 0 2 16,30-3 1-16,-10 6 3 0,1-1 3 0,2 0 6 15,-2 2 2-15,3-1 1 0,-1 2-3 0,0 0-2 16,-3 1-9-16,-3 3-8 15,-17-9 0-15,24 18 0 0,-24-18 0 0,14 23 0 16,-14-23 0-16,1 29 0 0,-5-11 0 0,-1 1 0 16,-3 2 0-16,-3 2 0 0,-1 0 0 0,-3 1 0 15,-2 0 0-15,-2 3 0 0,-2-1 0 0,0 0 0 16,2-3 0-16,0-4 0 0,19-19 0 0,-24 25 0 16,24-25 0-16,0 0 0 0,0 0 0 0,0 0 0 15,0 0 0-15,0 0 0 0,28-18 0 16,-4-2 0-16,7-7 0 0,4-3 0 0,0-3 0 15,3 1 0-15,-1-1 0 0,1 3 0 0,0 1 0 16,-4 2 0-16,0 3 0 0,-2 2 0 16,-4 4 0-16,-4 2 0 0,-4 5 0 0,-20 11 0 15,24-8 0-15,-24 8 0 0,0 0 0 0,0 0 0 16,13 18 0-16,-13-18 0 0,-2 35 0 0,-2-11 0 16,-4 5 0-16,-1 0 0 0,-2 2 0 15,2-1 0-15,1 0 0 0,2-3 0 0,5 0-6 16,-1-5-56-16,5 6-32 0,-3-28-67 0,20 41-222 15,-20-41-223-15,18 28 21 0,-18-28 436 0</inkml:trace>
  <inkml:trace contextRef="#ctx0" brushRef="#br2" timeOffset="94">15576 6185 1495 0,'-29'-23'43'0,"29"23"-21"0,-27-18 8 0,27 18 3 16,-32-11 3-16,15 10-7 0,-8-2 0 15,0 7 3-15,-4-1 6 0,4 6 4 16,-4-2-2-16,2 6 0 0,-2-2-6 0,3 4-4 16,0-2-10-16,5 2-5 0,4-1-6 0,17-14-3 15,-22 25-3-15,22-25-1 0,-5 23-3 0,5-23 0 16,13 20-1-16,-13-20 2 0,31 19-1 0,-10-9 2 16,7-3 0-16,2-1 1 0,2 0-1 0,3 0 0 15,-5 1-2-15,-2 2 2 0,-4 2-2 16,-3 0-8-16,-21-11 8 0,29 26-7 0,-29-26 23 15,13 35-10-15,-11-12 11 0,-6 2-15 0,-6 2-1 16,-4 1 0-16,-7 2 0 0,-4 1 0 0,-5-4 0 16,0 3 0-16,-3-4 0 0,1 0 0 0,-2-4 0 15,2-2 0-15,-1-2 0 0,2-2 0 0,6-4 0 16,2-3 0-16,23-9-6 0,-28 10-33 16,28-10-37-16,0 0-55 0,0 0-178 15,0 0-321-15,0 0 41 0,9-22 323 0</inkml:trace>
  <inkml:trace contextRef="#ctx0" brushRef="#br2" timeOffset="95">1266 8654 1587 0,'-19'30'255'0,"19"-30"-211"0,0 0-20 16,0 0-17-16,0 0-6 0,5-20 2 0,12 5 2 15,10-4 1-15,7-1-5 0,8-1-4 0,5 0-15 16,9 6-17-16,0-3-29 0,13 13-47 16,-10-17-109-16,21 13-393 0,-8 7 25 0,-4-3 308 15</inkml:trace>
  <inkml:trace contextRef="#ctx0" brushRef="#br2" timeOffset="96">3319 8191 1386 0,'-21'-19'110'0,"21"19"-65"0,-26-12-15 0,26 12-11 16,-36-6-1-16,13 9-1 0,-9 3-5 15,-1 6-1-15,-9 5 2 0,-3 6 8 0,-6 4 1 16,0 7-8-16,-3 0 29 0,7 4-24 0,0-3 18 16,10-1-11-16,5-4-16 0,8-4 1 15,9-6-10-15,15-20 1 0,-10 27-5 0,10-27 1 16,17 19-2-16,2-11 2 0,7-6 0 0,9-1 3 16,5-3 0-16,7-3 2 0,7 0 2 0,5-2-3 15,2 1-1-15,0 0-2 0,-4 2 2 16,-6 4-1-16,-6 1 1 0,-7 4 0 0,-9 2-2 15,-8 4 3-15,-21-11-2 0,21 29 3 0,-21-7-3 16,-6 4 4-16,-5 3-5 0,-7 2 6 0,-5-1-7 16,-6 2 6-16,-4-1-6 0,-2-1 6 0,0-1-6 15,3-2 4-15,3-5-3 0,6-4 3 0,6-6-6 16,17-12-9-16,0 0-30 16,0 0-18-16,0 0-41 0,0 0-39 0,40-13-132 15,-4-7-316-15,-4-10 61 0,14 8 397 0</inkml:trace>
  <inkml:trace contextRef="#ctx0" brushRef="#br2" timeOffset="97">3880 8306 1629 0,'-19'-6'63'0,"19"6"-54"15,0 0 14-15,-17 6 1 0,17-6-6 0,0 0-4 16,-21 16-4-16,21-16 5 0,-24 30 1 0,11-7 10 15,-2 0-4-15,2 5 8 0,-2 1-7 16,2 3 0-16,-2 1-6 0,4 3 2 0,-1 1-7 16,3-1 6-1,3-2-12-15,4-8 1 0,4-1-8 0,4-6 4 0,-6-19-5 16,23 29 3-16,-4-18-3 0,1-5 1 16,6-4 1-16,3-3-1 0,4-6 1 0,1-5 0 15,4-3 1-15,-2-5-3 0,1-3 3 0,-1-5-4 16,1-5 6-16,-3-1-5 0,-3 0 6 0,-1 1-4 15,-3 1 4-15,1 1-5 0,-4 0 4 0,-3 5-7 16,-5 2 5-16,-6 3-5 0,-10 21 5 0,10-28-3 0,-10 28 4 16,0 0-1-16,0 0 1 0,0 0 0 0,0 0-3 15,0 0 0-15,-22-1-1 0,22 1 1 16,-21 32-1-16,9-8 4 0,0 2-4 0,0 2 1 16,2 0-11-16,1-1-1 0,5 0-16 0,1 1-3 15,7 1-14-15,-2-6-10 0,10 5-15 0,-12-28-22 16,32 36-34-16,-32-36-45 0,50 24-92 15,-28-11-225-15,6-16 5 0,14 13 353 0</inkml:trace>
  <inkml:trace contextRef="#ctx0" brushRef="#br2" timeOffset="98">4808 8364 1478 0,'-24'-2'111'16,"24"2"-45"-16,0 0-19 0,-23 2-15 0,23-2-16 15,-21 12-5-15,21-12-5 0,-23 29 3 0,11-10 0 16,0 6 7-16,1 0-3 0,1 5 7 0,-1 2-6 0,3 3 3 0,-2 1-5 16,3 2 8-16,-1-2-8 0,2-2 6 0,1-5-8 15,2-3 2-15,0-1-6 0,2-7 1 0,1-18-6 16,2 24 0-16,-2-24 0 0,0 0-2 16,0 0 0-16,0 0 0 0,18-1 1 0,-18 1 1 15,23-34 3-15,-8 5-6 0,5-6 4 0,2-3-7 16,0-2 8-16,-2 0-6 0,0 2 8 0,-3 0-5 0,-3 4 5 15,2 0-6-15,-4 2 8 0,1 0-6 0,-6 3 9 16,-1 3-3-16,-4 0-3 0,0 7 9 0,-1 2-7 16,-1 17 20-16,-1-18-24 0,1 18-2 15,0 0 0-15,0 0 0 0,0 0 0 16,0 0 0-16,0 0 0 0,21-1 0 0,-21 1 0 16,35 6 0-16,-11-5 0 0,1 1-19 0,3 1 4 15,2-3-3-15,2 1-6 0,2-1-7 0,4 0-9 16,-4-4 9-16,1 6-19 0,-3-8 15 0,0 7-24 15,-8-5-3-15,2 10 7 0,-26-6-10 0,31 3 31 16,-31-3-2-16,0 0 22 0,0 0 22 16,0 0 18-16,0 0 11 0,0 0 6 0,7 19-23 15,-7-19 12-15,0 0-16 0,0 0 13 0,-19 19 3 16,19-19-5-16,-15 24 0 0,15-24-7 16,-18 34 2-16,10-12-7 0,-3 4 3 0,-3 0-2 15,1 6 6-15,-2-2-4 0,2 2 8 0,1 1-11 16,1-3 5-16,1-2-5 0,3-4 0 0,1-6-1 15,6-18 0-15,-6 27-3 0,6-27-2 16,0 0-3-16,0 0 0 0,0 0-5 0,0 0 3 16,0 0 0-16,0 0-4 0,0 0 0 0,20-34 0 15,-7 8 0-15,-1-5 0 0,1 0 0 0,2-2 0 16,-2 4 0-16,0 0 0 0,2 1 0 0,-4 2 0 16,1-1 0-16,-1 4 0 0,-1 5 0 0,-10 18 0 15,16-23 0-15,-16 23 0 0,0 0 0 16,0 0 0-16,17-11 0 0,-17 11 0 15,0 0 0-15,25 0-9 0,-7 1-20 0,3-2-10 16,8 2-12-16,-1-5-28 0,14 7-50 0,-16-18-98 16,28 10-396-16,-13 2 53 0,-2-6 280 0</inkml:trace>
  <inkml:trace contextRef="#ctx0" brushRef="#br2" timeOffset="99">6119 8403 749 0,'0'0'264'0,"0"-33"59"0,0 33-286 16,0 0-22-16,-18-23 2 0,18 23 1 0,-21-8-6 15,21 8-1-15,-25-2 2 0,7 4 5 16,18-2 13-16,-34 13 10 0,17 1 12 0,-8-1 3 15,6 9 4-15,-6-1-10 0,4 4 1 0,-3 2-12 16,5 3 4-16,-1 1-11 0,5 2 0 0,0 1-12 16,4-2-3-16,6-4-9 0,4-6 0 15,6-3-7-15,5-2 2 0,-10-17-4 0,31 25 2 16,-8-17-3-16,4-3 3 0,4-6-2 0,3-4 0 16,2-4-1-16,2-7-2 0,2-2 1 0,1-7-9 15,-2-2 2-15,-1-5-10 0,-5 1 4 0,-5-2-3 16,-5 4 10-16,-6 1 0 0,-4 0 9 0,-4 2-4 15,-3-1 5-15,-5 3-6 16,-3 0 5-16,-3 1-4 0,-4 0-12 0,-2 0 28 16,0 4-26-16,-1 2 26 0,12 17-12 0,-23-23-3 15,23 23 4-15,0 0 1 0,-21-10 1 0,21 10 0 16,0 0-2-16,0 0-1 0,0 0-2 0,0 19 3 16,0-19 0-16,11 25-12 0,-11-25 29 0,19 25-27 15,-19-25 29-15,26 21-13 0,-9-14-2 0,3-1 1 16,0-1-2-16,5-2 2 0,0-2-1 15,1 1 1-15,1-4 0 0,-4 1-2 0,-1-1-1 16,-2 1 1-16,-20 1 5 0,29-3 0 0,-29 3 0 16,17-2 0-16,-17 2-2 0,0 0-2 0,0 0-3 15,0 0 0-15,0 0-1 0,0 0 1 16,0 0-1-16,0 0 3 0,0 0-2 0,0 0 1 16,0 0 0-16,3 23-2 0,-3-23-1 0,-12 34 0 15,3-13 0-15,0 4 0 0,-2 2 0 16,0 2 0-16,1 0 0 0,3 3 0 0,1-4 0 15,3-2 0-15,2 0 0 0,2-7 0 0,4-1 0 16,-5-18 0-16,16 26 0 0,-16-26 0 0,29 12 0 16,-10-12 0-16,7-6 0 0,2-5 0 0,4-7 0 15,0-4 0-15,4-6 0 0,1-5 0 0,0 0 0 16,-1-3 0-16,-3 4 0 0,-4 0 0 16,-4 2 0-16,-6 2 0 0,-3 4 0 0,-4 1 0 15,-12 23 0-15,11-29 0 0,-11 29 0 16,0 0 0-16,0 0 0 0,0 0 0 0,0 0 0 15,-17 1 0-15,17-1 0 0,-22 34 0 0,8-10 0 16,1 5 0-16,-1 3 0 0,2-2 0 0,1 2 0 16,1-2 0-16,5 0 0 0,1-1 0 0,3-1 0 15,1-3 0-15,3-2 0 0,1-5-14 16,7-1-33-16,-11-17-6 0,30 22-25 0,-30-22-20 16,45 12-48-16,-45-12-96 0,57-18-241 0,-24 12-74 15,-7-13 229-15</inkml:trace>
  <inkml:trace contextRef="#ctx0" brushRef="#br2" timeOffset="100">7300 8380 1066 0,'-27'-22'422'0,"27"22"-287"0,0 0-61 0,0 0-14 16,-23 18-20-16,23-18-9 0,-18 25-3 0,10-5 2 16,-3 2-9-16,0 2 5 0,-2 2-6 0,3 2 5 15,-4 0-8-15,2 2 4 0,1 1-11 0,1-2 0 16,3-2-2-16,1-4-5 0,1-5-3 0,5-18 0 15,-4 25 0-15,4-25 0 0,0 0 0 16,0 0 0-16,0 0 0 0,0 0 0 0,20 3 0 16,-20-3 0-16,25-30 0 0,-6 8 0 0,0-6 0 15,2-1 0-15,1-2 0 0,0 0 0 16,1 2 0-16,-1 0 0 0,-1-1 0 0,1 4 0 16,-1 0 0-16,0 3 0 0,-3 2 0 0,-2 1 0 15,-16 20 0-15,29-27 0 0,-29 27 0 0,17-9 0 16,-17 9 0-16,0 0 0 0,0 0 0 15,0 0 0-15,10 24 0 0,-10-24 0 0,2 37 0 16,-3-16 0-16,-2 4 0 0,0-1 0 0,0 2 0 16,0-1-23-16,3 2-27 0,-5-5-13 0,9 11-42 15,-4-33-58-15,10 52-146 0,-11-30-289 0,1-22 43 16,22 38 375-16</inkml:trace>
  <inkml:trace contextRef="#ctx0" brushRef="#br2" timeOffset="101">8282 8404 1164 0,'-33'-22'179'15,"16"16"-53"-15,-17-10-25 0,9 13-22 16,-10-7-21-16,5 10-9 0,-8-1-4 0,3 8 3 16,-3 0-3-16,4 8-1 0,-3-1-12 0,6 6 0 15,-1 0-13-15,4 3 1 0,3 1-14 0,4 2-6 16,5-3 0-16,4 0 0 0,8-4 0 0,3-1 0 15,7-1 0-15,-6-17 0 0,31 28 0 0,-8-19 0 16,7-6 0-16,3-4 0 0,7-8 0 16,4-5 0-16,1-5 0 0,4-6 0 0,-3-1 0 15,0-3 0-15,-1-3 0 0,-2-3 0 0,-2-1 0 16,-5-1 0-16,-2-2 0 0,-4 3 0 16,-6-2 0-16,-3 2 0 0,-4 1 0 0,-4 0 0 15,-1 1 0-15,-5 0 0 0,1 1 0 0,-6-2 0 16,1 1 0-16,-5 4 0 0,0 5 0 0,0 7 0 15,2 18 0-15,0 0 0 0,0 0 0 16,0 0 0-16,-25 7 0 0,14 17 0 0,-3 11 0 16,-5 6 0-16,1 8 0 0,-2 0 0 0,-1 3 0 15,1 5 0-15,1 0 0 0,2 0 0 0,4-1-9 16,2-5-19-16,7 3-22 0,2-10-10 0,9 5-38 16,-7-17-32-16,19 14-89 0,-19-29-113 0,11 6-221 15,7 3 35-15,-18-26 469 0</inkml:trace>
  <inkml:trace contextRef="#ctx0" brushRef="#br2" timeOffset="102">8548 8440 1255 0,'13'26'352'16,"-13"-26"-281"-16,6 25-14 0,-6-25-10 0,20 17-10 15,-20-17-8-15,33 11-4 0,-13-11-4 0,6-3-3 16,1-3-4-16,3-2-6 0,0-4 1 16,3-2-5-16,0-1 2 0,-1-2-4 0,-1-1 0 15,-4 0-4-15,-3-3 2 0,-3 3-2 0,-6 0 5 16,-4 1-3-16,-4-3-4 0,-3 3 29 16,-3-1-24-16,-2 1 26 0,1 17-13 0,-13-27-9 15,13 27 3-15,-22-20-3 0,22 20 0 0,-36-7 0 16,14 8-5-16,-2 6 0 0,-3 6 0 0,-1 2 0 15,-2 5 0-15,-2 6 0 0,0 3 0 0,4 3 0 16,4 0 0-16,3-1 0 0,7-2 0 0,4-3 0 16,5-2 0-16,5-1 0 0,4-1 0 0,4-4 0 15,5-1 0-15,-13-17 0 16,39 26 0-16,-14-19 0 0,8-2-42 0,0-10-18 16,11 4-35-16,-10-16-62 0,23 20-156 0,-16-14-295 15,2-1 31-15,3 8 383 0</inkml:trace>
  <inkml:trace contextRef="#ctx0" brushRef="#br2" timeOffset="103">9442 8335 1603 0,'-40'-11'109'0,"18"11"-52"0,-7-1-6 16,4 6-2-16,-5 1-8 0,3 6 4 0,-3 1-9 15,2 8 1-15,0 0-18 0,1 5-19 16,0 0 0-16,4 2 0 0,-1 0 0 0,4 2 0 15,4-2 0-15,3 0 0 0,6-3 0 16,2-4 0-16,6-4 0 0,-1-17 0 0,16 20 0 16,-16-20 0-16,32 6 0 0,-11-10 0 0,5-7 0 15,3-5 0-15,5-8 0 0,3-5 0 0,2-5 0 16,3-2 0-16,2-3 0 0,-3 0 0 0,1 1 0 16,-6-1 0-16,-1-2 0 0,-2-2 0 0,-1 0 0 15,-3-3 0-15,2 1 0 0,-5-2 0 0,2 2 0 16,-2 1 0-16,-2 4-1 0,-6 7-11 15,-4 10 6-15,-14 23 4 0,0 0 4 16,0 0 4-16,0 0-1 0,-27 30 3 0,3 4-8 16,-3 10 0-16,-5 5 0 0,-2 6 0 0,-3 3 0 15,-2 0 0-15,3-1 0 0,5-5 0 0,8-5 0 16,2-11-64-16,16 9-89 0,-13-29-143 0,35 23-168 16,-9-13-147-16,-8-26 153 0,47 45 458 15</inkml:trace>
  <inkml:trace contextRef="#ctx0" brushRef="#br2" timeOffset="104">10719 7713 1010 0,'-19'-12'81'15,"19"12"-15"-15,0 0 18 0,0 0 8 0,-19-14-7 16,19 14-35-16,0 0-9 0,-7 18-25 15,7-18 21-15,-15 33 9 0,4-13 1 0,7 12 5 16,-5-3-14-16,5 6 5 0,-1 0-15 0,3 6 3 16,1 0-13-16,1 2 8 0,-2-1-9 0,4-2 3 15,-4-3-5-15,1-1 1 0,0 1-8 16,-1-5-10-16,0-3 20 0,1 3-24 0,-4-6 22 16,3 0-9-16,-2-5-5 0,0-2 2 15,4-19-3-15,-2 24-1 0,2-24 0 0,0 0 0 16,0 0-2-16,0 0 3 0,0 0-3 0,0 0 1 15,0 0 2-15,0 0-1 0,0 0 3 0,23-20-1 16,-23 20 0-16,20-29-3 0,-8 12 2 0,0-1-4 16,1-2-7-16,1 0 21 0,0 1-22 0,1 2 21 15,2 4-14-15,-17 13 1 0,33-19 4 0,-15 11-2 16,1 5 1-16,2 1-2 0,1 4-1 16,-3 2 2-16,2 5 2 0,-1 1 2 0,-1 2-5 15,1 1-13-15,-2 3 21 0,-1 3-21 16,-4 2 22-16,-2 0-7 0,-5 0-3 0,-2-3 4 15,-4 0 1-15,-4 2 2 0,-3-3 2 0,-4 2 3 16,-6-2-3-16,-3 0 4 0,-1-3-8 0,-4 0 2 16,-3-5-4-16,0 0 2 0,-3-3-1 0,-2-3-1 15,2-3 0-15,1-2-3 0,5-3-3 16,3-2-4-16,22 7-8 0,-31-18-10 0,31 18-10 16,-17-22-14-16,17 22-12 0,-1-30-28 0,1 30-25 15,18-37-62-15,13 31-113 0,-11-5-228 0,1-7 16 16,14 15 404-16</inkml:trace>
  <inkml:trace contextRef="#ctx0" brushRef="#br2" timeOffset="105">11228 8232 1090 0,'0'0'338'0,"-25"9"-238"0,25-9-28 0,-19 2-6 0,19-2-8 15,0 0-10-15,-21 18-6 0,21-18-5 16,-25 23-18-16,25-23 26 0,-22 34-31 0,13-16 25 16,1-1-14-16,2 0-11 0,1 0 0 15,5-17-10-15,-4 30 3 0,4-30-4 0,4 23-1 16,-4-23 0-16,0 0-1 0,26 20-2 0,-26-20 3 16,32 3-2-16,-12-6 0 0,2-6 3 0,1-2-3 15,2-2 2-15,0-3-2 0,2-3 1 16,0-3-2-16,1-3 2 0,-2-2-1 0,0 0-6 15,-1 1 12-15,-2 2-6 0,-2-1 0 0,-1 4 0 16,-6-2 0-16,0 1 0 0,-3 0 0 0,-1 3 0 16,-10 19 0-16,17-26 0 0,-17 26 0 0,0 0 0 15,0 0 0-15,0 0 0 0,0 0 0 0,0 0 0 16,0 0 0-16,7 39 0 0,-10-10 0 16,-1 7 0-16,0 7-4 0,-5 3 8 15,1 5-10-15,-3 4 12 0,-2 2-6 0,-1 3 0 16,1 8 0-16,-4 0 0 0,-1 3 0 0,-1 3 0 15,0-4 0-15,0 0 0 0,0-4-5 0,2-8 9 16,0-6-3-16,1-9-1 0,4-7 0 16,1-6 0-16,2-5 0 0,3-7 0 0,6-18 0 15,-7 18 0-15,7-18-2 0,0 0-1 0,0 0 1 16,-1-20 2-16,1 0-3 0,2-5 5 16,3-5-4-16,0-3 3 0,1-1-1 0,-2-1 6 15,-1-1-7-15,0-2 5 0,-1 0-4 0,3-5 0 16,-1 0 0-16,2-2 0 0,0-1 0 0,1 2 0 15,3 1 0-15,1-1 0 0,1 3 0 0,1 3 0 16,2 1 0-16,1 8-20 0,0 1-22 0,5 9-18 16,-5-4-36-16,12 17-60 0,-19-19-152 15,15 19-300-15,3 4 51 0,-6-7 358 16</inkml:trace>
  <inkml:trace contextRef="#ctx0" brushRef="#br2" timeOffset="106">13162 8201 773 0,'0'0'457'0,"-14"-24"-373"16,14 24-36-16,-10-23 3 0,10 23 3 0,-17-20-3 16,17 20-9-16,-31-15-3 0,12 12 1 0,-8-3 6 15,4 10 0-15,-6-3 3 0,4 7 0 16,-3 0-1-16,2 6-3 0,-2-1-7 0,2 6-5 16,1-3-9-16,1 5-1 0,3 0-16 15,2 0-7-15,2-2 0 0,5 1 0 0,4-2 0 16,3 0 0-16,5-18 0 0,3 26 0 0,-3-26 0 15,22 17 0-15,-5-14 0 0,5-3 0 0,4-3 0 16,3-5 0-16,3-1 0 0,2-5 0 0,-2-2 0 16,2-3 0-16,-3 0 0 0,-1 0 0 0,-4 2 0 15,-3 2 0-15,-2 1 0 0,-4 0 0 0,-17 14 0 16,23-20 0-16,-23 20 0 16,0 0 0-16,0 0 0 0,0 0 0 0,0 0 0 0,0 0 0 15,0 0 0-15,0 0 0 0,0 0 0 16,0 0 0-16,0 0 0 0,17 33 0 0,-15-13 0 15,-1 4 0-15,3 2 0 0,-3-3 0 0,4 1 0 16,0-5 0-16,5 2-48 0,-10-21-23 0,29 30-40 16,-29-30-73-16,49 16-222 0,-23-14-179 15,5-8 25-15,9 7 479 0</inkml:trace>
  <inkml:trace contextRef="#ctx0" brushRef="#br2" timeOffset="107">14306 7562 1524 0,'0'0'103'0,"0"0"-56"15,-19-3-17-15,19 3-10 0,0 0-9 0,0 0-7 16,-11 30-4-16,7-12 2 0,1 5-8 0,-1 0-15 16,4 2 18-16,-3-4-46 0,10 5 6 0,-7-26-53 15,19 43-77-15,-19-43-63 0,24 16-233 16,-2-1 9-16,-22-15 276 0</inkml:trace>
  <inkml:trace contextRef="#ctx0" brushRef="#br2" timeOffset="108">14714 7514 1336 0,'-28'-7'314'15,"28"7"-254"-15,-30 16-22 0,30-16-4 0,-29 26-9 16,29-26-7-16,-23 31-16 0,15-13-1 0,0 3-7 15,5-3-8-15,5 3-2 0,-2-21-56 0,17 38-13 16,-17-38-106-16,28 29-247 0,-12-9-90 0,-16-20 51 16</inkml:trace>
  <inkml:trace contextRef="#ctx0" brushRef="#br2" timeOffset="109">15220 7879 1377 0,'-35'-12'257'0,"14"11"-233"0,-3 0-18 16,0 2 3-16,0 1 0 0,1 4 6 0,-4 1 4 15,4 6 7-15,-3-3 4 0,4 7 4 16,1-2-7-16,2 4 1 0,4-1-7 0,4 1-3 16,3-3-8-16,8-16-3 0,-1 29-8 0,1-29 3 15,16 26-5-15,-16-26 6 0,33 18-2 16,-9-12 2-16,3-2 1 0,3-2-2 0,3-2 1 15,0 0-1-15,1-1 1 0,-1 1 1 0,-2-1 1 16,0 2 1-16,-6 0 0 0,-2 2-1 0,-6-1-1 16,-17-2 3-16,24 7 2 0,-24-7 3 0,0 0-3 15,10 22 2-15,-10-22-5 0,-6 28 3 0,-2-10-6 16,-5 4 0-16,-7 2-3 0,-4 1-13 16,-5 6 22-16,-2-1-21 0,1-1 16 0,-2 0-9 15,3-3-3-15,0-4-1 0,6-2-7 0,4-6-2 16,19-14-16-16,0 0-18 0,-13 25-30 15,13-25-39-15,0 0-72 0,18-12-85 0,1 1-276 16,7 3 57-16,-5-16 342 0</inkml:trace>
  <inkml:trace contextRef="#ctx0" brushRef="#br2" timeOffset="110">15414 8200 1385 0,'4'26'381'0,"-4"-26"-351"0,0 0-18 16,0 0 5-16,0 0 3 0,25-3 8 16,-5-2 0-16,2-5-2 0,3-1-7 15,1-1 0-15,5-1-10 0,1-3 3 0,3 1-5 16,2 0-1-16,-2-3-3 0,0 2 0 0,-3-1-3 16,-2 0 3-16,-3 1-3 0,-6 2 3 0,-3-1-4 15,-18 15 7-15,16-21 2 0,-16 21 5 0,1-19-3 16,-1 19-10-16,0 0 0 0,-28-17 0 0,9 15 0 15,-6 3 0-15,-2 3 0 0,-2 3 0 16,-2 3 0-16,-2 2 0 0,0 1 0 0,0 3 0 16,2 0 0-16,1-1 0 0,5 1 0 0,3 1 0 15,5-1 0-15,17-16 0 0,-22 28 0 16,22-28 0-16,-5 25 0 0,5-25 0 0,15 28 0 16,-15-28 0-16,34 28 0 0,-11-16 0 0,5 0 0 15,5-1 0-15,4 0 0 0,6-2 0 0,0-2-1 16,5 1-42-16,1-5-22 0,7 2-3 15,-5-5-9-15,10 7-9 0,-11-14-26 0,13 17-46 16,-22-25-83-16,21 11-183 0,-11 1-66 0,-13-17 209 16</inkml:trace>
  <inkml:trace contextRef="#ctx0" brushRef="#br2" timeOffset="111">16442 8064 1173 0,'-32'-17'388'0,"3"-1"-281"0,11 10-46 0,-5-7-9 15,2 8-13-15,-3-2-3 16,2 6-3-16,-4-1-1 0,2 8 3 0,-3 1-3 15,3 4 0-15,-2 4-5 0,2 4-27 0,-4 5 0 16,5 2 0-16,0 2 0 0,2 3 0 0,2 1 0 16,0 1 0-16,7-3 0 0,4-2 0 0,4-7 0 15,5 0 0-15,-1-19 0 0,17 29 0 0,-17-29 0 16,34 16 0-16,-12-12 0 0,5-8 0 16,5-7 0-16,3-4 0 0,-1-6 0 0,4-2 0 15,-2-1 0-15,-1-3 0 0,-1-1 0 0,-3 2 0 16,-2-1 0-16,-5 2 0 0,-2 2 0 0,-4 0 0 15,-3 3 0-15,-3 2 0 0,-12 18 0 0,14-20 0 16,-14 20 0-16,0 0 0 0,0 0 0 16,0 0 0-16,0 0 0 0,0 0 0 0,-15 29 0 15,6-9 0-15,0 6 0 0,-3 2 0 16,4 1 0-16,-1-2 0 0,4 1 0 0,1-5-20 16,8 3-46-16,-2-9-13 0,13 7-32 0,-15-24-81 15,33 23-183-15,-15-20-214 0,2-10 66 0,11 9 432 16</inkml:trace>
  <inkml:trace contextRef="#ctx0" brushRef="#br2" timeOffset="112">17052 7491 1571 0,'-45'8'300'0,"21"12"-277"15,3 1-8-15,2 4 6 0,2-4-8 16,3 2-3-16,6-2-11 0,2-4-21 0,6-17-1 16,2 28-19-16,-2-28 19 0,16 21-19 0,-16-21 7 15,28 14-45-15,-2-5-54 0,-26-9-78 0,48-9-206 16,-20 4-84-16,-6-12 84 0,12 13 418 0</inkml:trace>
  <inkml:trace contextRef="#ctx0" brushRef="#br2" timeOffset="113">17278 7409 1409 0,'-3'19'179'0,"-19"-7"-96"16,10 12-16-16,-10 0-24 0,4 7-9 0,-7 1-13 15,2 3-3-15,0-1-12 0,2-1-17 0,7-3 2 16,-2-7-68-16,17 12-77 0,-18-18-306 0,17 4-138 16,3-1 56-16</inkml:trace>
  <inkml:trace contextRef="#ctx0" brushRef="#br2" timeOffset="114">18114 8069 755 0,'13'-23'231'0,"-19"2"-95"16,6 21-9-16,-6-32-11 0,6 32-16 0,-16-31-15 15,16 31-18-15,-24-25-8 0,24 25-11 0,-33-18-1 16,15 13-7-16,-3-2-3 0,4 4-1 15,-5 2-2-15,4 4-4 0,-1 1-5 16,-1 5-1-16,1 2-6 0,2 7 0 0,-2 4-4 16,2 3-14-16,0 4 0 0,0-1 0 0,2 3 0 15,2 1 0-15,4-2 0 0,1-1 0 0,6-2 0 16,4-4 0-16,3-3 0 0,4 1 0 0,-9-21 0 16,30 28 0-16,-8-21 0 0,0-3 0 0,5-6 0 15,4-6 0-15,2-4 0 0,5-6 0 0,-2-5 0 16,2-3 0-16,0-3 0 0,-2-2 0 15,-4 1 0-15,-3-1 0 0,-6 2 0 0,-3 3 0 16,-8-1 0-16,-3 5 0 0,-5-1 0 16,-4 4 0-16,0 19 0 0,-12-30 0 0,12 30 0 15,-27-16-7-15,27 16-12 0,-31-1-3 0,14 8-3 16,-2 0-2-16,19-7-4 0,-29 23-12 0,24-3-23 16,5-20-29-16,8 35-65 0,-8-35-85 0,30 3-293 15,-1 8 15-15,-3-14 278 0</inkml:trace>
  <inkml:trace contextRef="#ctx0" brushRef="#br2" timeOffset="115">18965 7393 1378 0,'-27'-10'291'0,"-10"-8"-252"0,5 7-9 0,1 3 2 15,1 8-6-15,-1 2-4 0,2 9-1 16,-2 4 0-16,2 8 2 0,0 7-4 0,0 6 5 16,-2 8-7-16,4 6 8 0,-1 5 8 0,3 4-21 15,-1 3 9-15,3 3-17 0,0 0-7 0,4 2 8 16,3-1-13-16,4-5 1 0,3-3-22 16,3-9 1-16,7 1-29 0,-2-9-18 0,11 3-1 15,-9-19-62-15,19 14-60 0,-20-39-166 0,12 25-188 16,5-8 67-16,-17-17 463 0</inkml:trace>
  <inkml:trace contextRef="#ctx0" brushRef="#br2" timeOffset="116">18371 7933 1708 0,'-47'-21'177'0,"47"21"-112"0,0 0-25 15,-17-8-15-15,17 8-13 0,0 0-7 0,20-4-2 16,3 1 1-16,7 0-3 0,7-1 0 0,7 0-5 15,1 1-8-15,3 3-12 0,0-3-19 0,3 8-32 16,-8-11-64-16,21 23-202 0,-17-15-265 16,1 3 19-16,-3 5 378 0</inkml:trace>
  <inkml:trace contextRef="#ctx0" brushRef="#br2" timeOffset="117">19487 8146 1525 0,'0'0'82'0,"0"0"-52"0,0 0 1 0,27 6 5 16,-27-6 9-16,39-6-3 0,-14-1-9 0,7 1-5 16,4-5-1-16,6-1-7 0,3-2-2 15,3-1-7-15,2-2-3 0,0 3-6 0,-1-5 3 16,-2 2-6-16,-3-1 3 0,-4-1-1 16,-5 2-1-16,-6-1-1 0,-7 2 3 0,-5 3-3 15,-17 13 7-15,16-27-2 0,-16 27 3 0,-1-24-3 16,1 24-3-16,-18-23-4 0,18 23 1 0,-38-19-3 15,14 10 2-15,-6 3 1 0,-4 1 5 0,-1 4 1 16,-4 0 7-16,3 2 4 0,-1 3 2 0,3 2 4 16,3 4-6-16,1 2-6 0,2 1-9 0,5 4 0 15,3 1 0-15,4 3 0 0,4 3 0 16,4 1 0-16,5 2 0 0,5-1 0 0,5 2 0 16,4-2 0-16,8-3 0 0,4 0 0 15,6-3 0-15,5-3 0 0,6-1 0 0,1-5 0 16,7-2-37-16,-2-5-17 0,5 3-21 0,-2-8-21 15,9 11-60-15,-18-25-122 0,15 13-285 0,-4-2 5 16,-6-12 329-16</inkml:trace>
  <inkml:trace contextRef="#ctx0" brushRef="#br2" timeOffset="118">20833 7261 1330 0,'-1'24'403'0,"-22"-7"-376"0,3 6 5 16,0 3 1-16,1 7 10 0,-2 1-7 0,0 9 0 16,-2 3-9-16,2 4 5 0,0 7-1 0,1 1-18 15,0 2-9-15,2 2-4 0,0 0 0 16,2 2 0-16,0 0 0 0,4-2 0 0,4-4 0 0,1-5 0 15,7-4-18-15,0-6-26 16,5-1 12-16,0-8-42 0,10 0-16 0,-15-34-49 16,36 45-156-16,-36-45-275 0,36 16 23 0,-11-9 310 15</inkml:trace>
  <inkml:trace contextRef="#ctx0" brushRef="#br2" timeOffset="119">20733 7995 1566 0,'-19'0'243'0,"19"0"-211"0,0 0-17 16,0 0 0-16,0 0 2 0,28 21 6 0,-7-18-2 15,7 1-3-15,4-4-4 0,9-1-2 16,2-3-3-16,6 0-2 0,1-3 2 0,0 2-4 16,0-4-2-16,-3 1-3 0,-2 0-2 15,-2-2-1-15,-8 2 4 0,-1-3-5 0,-6-1 2 16,-5 1-1-16,-6 1 2 0,-17 10 0 0,18-21 5 15,-18 21-2-15,1-21 2 0,-1 21-3 0,-14-21 0 16,14 21-2-16,-29-18 1 0,7 11-2 0,-4 2 2 16,-3 4 2-16,-3 2 2 0,0 4 1 0,-2 5 3 15,-2 3 3-15,-3 4-1 0,2 4-6 0,-2 3-4 16,3 5 0-16,1 2 0 0,4 1 0 16,3-1 0-16,5-2 0 0,8-1 0 15,8-1 0-15,5-5 0 0,9 0 0 0,6-1 0 16,5-3 0-16,10-4 0 0,5-3 0 0,7-3 0 15,3-7 0-15,9-2 0 0,0-8-42 0,9 3-35 16,-4-12-40-16,11 14-73 0,-20-26-112 0,16 14-265 16,-7-1 21-16,-9-9 341 0</inkml:trace>
  <inkml:trace contextRef="#ctx0" brushRef="#br2" timeOffset="120">21790 7764 1625 0,'-26'1'132'0,"-2"1"-65"0,6 8-12 15,-5 1-16-15,3 7 1 0,-6 4-11 16,4 2 5-16,-6 5-8 0,2 7-26 16,-1-1 0-16,2 3 0 0,5-1 0 0,2-4 0 15,6-2 0-15,7-5 0 0,8 0 0 0,5-7 0 16,6-2 0-16,-10-17 0 0,32 24 0 0,-7-19 0 16,5-4 0-16,5-7 0 0,9-5 0 0,-1-7 0 15,5-1-30-15,-4-9-40 0,7 6-34 0,-12-14-50 16,18 20-85-16,-26-25-148 0,10 10-162 0,3 5 54 15,-16-15 477-15</inkml:trace>
  <inkml:trace contextRef="#ctx0" brushRef="#br2" timeOffset="121">22381 7455 1411 0,'0'0'306'0,"0"0"-185"15,-31 25-60-15,15-6-8 0,-4 2-12 16,2 4-4-16,-5 3-20 0,1 4-17 0,-1 1 0 15,0 6 0-15,-1 0 0 0,-2 2 0 0,-1 1 0 16,-1 1 0-16,2 0 0 0,-1 1 0 0,1-1 0 16,2-1 0-16,1-2 0 0,2-5 0 0,4 1 0 15,3-7-33-15,5 2-49 0,-2-10-18 0,12 8-57 16,-1-29-68-16,-17 21-360 0,17-21 13 0,0 0 280 16</inkml:trace>
  <inkml:trace contextRef="#ctx0" brushRef="#br2" timeOffset="122">21807 7845 1547 0,'-17'9'391'0,"17"-9"-327"16,0 0-28-16,0 0-27 0,0 0-9 16,0 0 0-16,0 0 0 0,0 0 0 0,37 7 0 15,-9-10 0-15,6 1 0 0,5-4 0 0,4 0 0 16,2-2 0-16,3-2 0 0,1 0 0 0,-2-1 0 15,-3 2 0-15,-5-2 0 0,0 1 0 16,-4 2 0-16,-1-1 0 0,-2 3 0 0,-5-1 0 16,-3 2 0-16,-3 1 0 0,-21 4 0 15,28-3 0-15,-28 3 0 0,0 0 0 0,0 0 0 16,0 0 0-16,0 0 0 0,0 0 0 0,8 17 0 16,-8-17 0-16,-10 26 0 0,2-8 0 0,-2 3 0 15,-4 3 0-15,0 3 0 0,-3 2 0 0,0 5 0 16,-1 1 0-16,0-1 0 0,3 2 0 0,1-6 0 15,3 0 0-15,0-2 0 0,4-4 0 0,0-4 0 16,7-20 0-16,-4 26 0 0,4-26 0 16,0 0 0-16,0 0 0 0,0 0 0 0,0 0 0 15,20-7 0-15,-20 7 0 0,22-35 0 16,-8 11 0-16,3-2 0 0,1 0 0 0,-1-1 0 16,2-1 0-16,-1 1 0 0,-1-3 0 0,2 1 0 15,1 0 0-15,3 0 0 0,2-1 0 0,6 0 0 16,2 1 0-16,2 2 0 0,0 4 0 0,2 4 0 15,-2 3 0-15,-2 4 0 0,-3 4 0 16,-2 3 0-16,-2 2 0 0,-3 3 0 0,-1 2 0 16,0-2 0-16,4 7 0 0,-4-8-120 0,21 25-171 15,-14-18-354-15,9 6 5 0,1 0 290 0</inkml:trace>
  <inkml:trace contextRef="#ctx0" brushRef="#br2" timeOffset="123">23229 7857 1091 0,'0'0'162'0,"-32"-5"-41"0,32 5-34 15,-42 4-20-15,22 3-3 0,-10-3-8 0,7 7 1 16,-9-4-3-16,4 9 0 0,-3-3-10 0,3 5 2 15,0-2-14-15,5 3 0 0,1-2-10 0,5-1-4 16,17-16-4-16,-27 30-5 0,27-30-5 16,-12 27 1-16,12-27-7 0,2 23 3 0,-2-23-1 15,15 23 2-15,-15-23-2 0,30 22 2 0,-8-13-2 16,1-3 0-16,4-1 0 0,1-2-1 0,2-6-1 16,3 1-3-16,0-4-3 0,0-2 0 15,-2-1-1-15,0-3 1 0,-3-2 6 0,-4-3-6 16,-1-2 5-16,-3-4-3 0,-1-4 0 0,-3 0-5 15,0-2 1-15,-3 0-11 0,-1 3 3 16,-3 0-5-16,-2 3 7 0,-3-2 0 0,-2 4 8 16,-2 0-2-16,0 3 4 0,-2 0 0 0,2 18 6 15,-4-28-1-15,4 28 3 0,-2-17-3 0,2 17 4 16,0 0 2-16,0 0 2 0,0 0 3 0,0 0 3 16,0 0 4-16,0 0 1 0,12 19 6 0,-12-19-4 15,19 19 0-15,-19-19-1 0,33 15-4 16,-12-7 1-16,4-2 4 0,3-3-11 0,0 2-9 15,3-1 0-15,-2-1 0 0,-1 1 0 0,-4 2 0 16,-2-1 0-16,-5 2 0 0,-17-7 0 16,23 13 0-16,-23-13 0 0,10 19 0 0,-10-19 0 15,-4 26 0-15,4-26 0 0,-14 35 0 0,1-14 0 16,-2 4 0-16,-4 2 0 0,0 1 0 0,-4-1 0 16,0-1 0-16,-2-1 0 0,4-2 0 15,0-1 0-15,4-4 0 0,17-18 0 0,-17 23 0 16,17-23 0-16,0 0 0 0,0 0 0 0,20 6 0 15,-1-14 0-15,7-6 0 0,7-6 0 0,5-6 0 16,6-3 0-16,1-2 0 0,2-4 0 0,4 2 0 16,-4 1 0-16,-4 0 0 0,-3 7 0 15,-4 0 0-15,-5 4 0 0,-5 3 0 0,-5 3 0 16,-21 15 0-16,26-18 0 0,-26 18 0 16,0 0 0-16,0 0 0 0,0 0 0 0,0 0 0 15,-7 25 0-15,-5-4 0 0,-4 5 0 0,-2 4 0 16,0 1 0-16,-3 3 0 0,4 0 0 0,0-3 0 15,5 1 0-15,1-8 0 0,11 0-28 0,0-5-38 16,13 5-34-16,-13-24-35 0,40 32-84 0,-40-32-102 16,40-2-222-16,-3 8 24 0,-9-19 404 15</inkml:trace>
  <inkml:trace contextRef="#ctx0" brushRef="#br2" timeOffset="124">24505 7739 1451 0,'-22'-17'334'0,"22"17"-221"0,-38 5-59 16,17 3-14-16,0 2-19 0,0 3-5 0,1 3-10 15,2 2-1-15,4 0-2 0,0 0 1 0,6 0-4 16,3 1 0-16,4-1 0 0,7-1 0 0,-6-17 0 16,25 31 0-16,-7-19-2 0,4 3 3 0,3-3-6 15,1-3 6-15,-1 2-1 0,-1-1 2 0,-3-3-2 16,-3 2 2-16,-18-9-1 0,28 18-1 15,-28-18 0-15,15 22 0 0,-15-22 0 16,2 24 0-16,-2-24 0 0,-7 26 0 0,7-26 0 16,-17 29 0-16,17-29 0 0,-26 29 0 0,26-29-2 15,-34 29-16-15,13-14-13 0,-2 0-8 0,4 3-31 16,-9-10-39-16,16 22-150 0,-16-14-346 0,2 1 19 16,2 2 259-16</inkml:trace>
  <inkml:trace contextRef="#ctx0" brushRef="#br2" timeOffset="125">2873 9359 1033 0,'0'0'144'0,"0"0"-53"0,0 0-26 15,0 0-18-15,11 22-1 0,-11-22-5 0,-2 23-1 16,2-23-9-16,-5 39 2 0,1-14-11 15,1 7 4-15,-2-1 8 0,1 9-27 16,-2 0 23-16,3 6-27 0,-4 2 1 0,3 4 6 16,-1 1-13-16,-1 1 9 0,1 0-13 0,-3-1 12 15,1 3-15-15,0-4 6 0,1 0-1 0,-3-7-37 16,8-1 0-16,-7-13-53 0,14 9-63 0,-6-40-115 16,-5 29-269-16,15-10 45 0,-10-19 458 0</inkml:trace>
  <inkml:trace contextRef="#ctx0" brushRef="#br2" timeOffset="126">2625 9890 1630 0,'-19'9'86'16,"19"-9"-46"-16,0 0-19 0,0 0-14 0,0 0-3 15,0 0 4-15,19 7 3 0,2-9 1 0,8-2-1 16,6-6-4-16,6-4-8 0,8-2 1 0,3-5-8 15,6 0-10-15,0-6-26 0,6 4-38 0,-9-14-65 16,17 20-108-16,-26-17-168 0,9 5-130 0,6 13 248 16</inkml:trace>
  <inkml:trace contextRef="#ctx0" brushRef="#br2" timeOffset="127">3598 9219 1146 0,'0'0'171'0,"0"0"-79"0,-19 16-17 0,19-16-16 15,-21 22-10-15,7-4-14 0,1 9 1 0,-4 7-7 16,4 10 10-16,-5 2-6 0,3 7-7 16,-2-1 19-16,3 4-23 0,-2-3 13 0,1 3-10 15,2-4-15-15,2-4 4 0,2-3-11 0,2-5 5 16,2-4-9-16,4-6 3 0,1-5-5 0,1-3 5 15,4-5-4-15,-5-17 2 0,13 23-3 16,-13-23 2-16,0 0-2 0,23 12 3 0,-23-12-2 16,0 0 0-16,24-12 3 0,-24 12-2 0,19-26 3 15,-9 7-1-15,1-1 1 0,1-3-3 0,-1-1 5 16,0-3-5-16,1 2 3 0,-1 0-2 0,0 3 3 16,1 2-3-16,-2 3 5 0,-10 17-5 0,20-28 2 15,-20 28-2-15,17-15 0 0,-17 15-2 16,17-5 0-16,-17 5-1 0,20 6-3 15,-20-6-2-15,19 20-8 0,-9-3-5 0,-1 8-8 16,-3 0-3-16,1 9-12 0,-6 0-1 0,4 4-17 16,-7-5-1-16,8 7-21 0,-9-13-8 0,17 12-72 15,-16-20-102-15,13-1-236 0,8 8-4 0,-19-26 496 16</inkml:trace>
  <inkml:trace contextRef="#ctx0" brushRef="#br2" timeOffset="128">4093 9693 1045 0,'-23'-8'327'0,"1"-4"-228"0,22 12-30 0,-33-3-6 16,33 3-11-16,-35 9-13 0,18 1-2 16,-4 1-8-16,3 6-1 0,-3 1-2 0,2 5 0 15,0 0-4-15,0 5 5 0,1 0-7 0,1 2 4 16,2 0-9-16,3 2 2 0,4-1-9 0,4-2 3 15,3-2-7-15,5-3 2 0,2-4-4 0,3-4 1 16,-9-16-4-16,30 25 0 0,-12-18 0 0,4-3-1 16,2-7 1-16,2-3 0 0,0-6 0 15,2-5-2-15,0-6 0 0,-1-2-6 16,0-3 6-16,-3-2-5 0,-2-1 6 0,-3 0-3 16,-3 2 5-16,-4 1-3 0,-3 3 6 0,-2 1-2 15,-3 2 1-15,0 1 0 0,-3 4 0 0,-1 17 0 16,-1-26 0-16,1 26 0 0,0 0 3 0,0 0-4 15,0 0 3-15,0 0-3 0,0 0-5 0,0 0 0 16,-19 18-5-16,16 4 3 0,-2 8-3 0,-1 2 6 16,1 5-7-16,-1 0 6 0,1 1-12 15,-1-1-1-15,5 1-20 0,-3-8-8 0,9 7-38 16,-9-15-28-16,19 14-75 0,-15-36-154 0,5 23-225 16,10-4 44-16,-15-19 510 0</inkml:trace>
  <inkml:trace contextRef="#ctx0" brushRef="#br2" timeOffset="129">4639 9246 897 0,'0'0'318'0,"0"0"-206"0,0 0-60 16,0 0-18-16,0 0-15 0,0 0-3 15,-13 25-7-15,6-8 3 0,-2 4 0 0,2 5 9 16,-3 7-1-16,4 7 8 0,-3 3-6 0,3 3-9 15,-1-3 22-15,1 4-30 0,0-4 16 16,1 3-10-16,1-1-14 0,1-2 10 0,0-1-11 16,1-3 9-16,-1-2-10 0,2-3 3 0,1-4-19 15,-1-7-11-15,6 2-33 0,-5-25-19 0,7 34-37 16,-7-34-46-16,0 0-47 0,0 0-58 0,0 0-157 16,0 0 180-16,-2-19 249 0</inkml:trace>
  <inkml:trace contextRef="#ctx0" brushRef="#br2" timeOffset="130">4420 9721 1216 0,'-14'-21'338'16,"14"21"-228"-16,0 0-33 0,0 0-24 0,-17-9-18 15,17 9-8-15,0 0-5 0,18-12-2 0,-18 12-1 16,36-17-7-16,-8 6-5 0,5 1-6 0,4 0-4 16,-1 1-12-16,3 4-9 0,-4-2-23 0,8 8-31 15,-11-11-62-15,21 26-179 0,-10-12-270 16,-3 0 4-16,6 12 449 0</inkml:trace>
  <inkml:trace contextRef="#ctx0" brushRef="#br2" timeOffset="131">5909 9288 905 0,'-21'30'318'0,"21"-30"-312"16,-27 30 0-16,27-30-7 0,-21 27 1 0,21-27-3 15,-14 19-5-15,14-19-33 0,0 0-43 16,3 17-50-16,-3-17-55 0,0 0-56 0,35 5-105 15,-25-22 171-15,21 20 179 0</inkml:trace>
  <inkml:trace contextRef="#ctx0" brushRef="#br2" timeOffset="132">6223 9155 963 0,'-27'4'230'0,"9"11"-165"15,-8-1-21-15,4 6-1 0,-3-2-4 0,4 8 2 16,-2-3-10-16,5 4-1 0,1-2-17 0,3 1-1 15,5 0-19-15,1-5-10 0,11 5-27 0,-3-9-27 16,15 12-68-16,-15-29-85 0,25 25-202 0,2 3-51 16,-27-28 372-16</inkml:trace>
  <inkml:trace contextRef="#ctx0" brushRef="#br2" timeOffset="133">6574 9738 962 0,'0'0'249'0,"-25"-17"-91"15,25 17-128-15,-30-12 5 0,30 12 9 16,-32-7 5-16,32 7-1 0,-32 3-9 16,15 4-9-16,-4-2-8 0,1 5 0 0,-4 1 0 15,3 3 5-15,-4 2 1 0,5 5 5 0,-2-1-6 16,3 4 0-16,2-3-11 0,5 0-1 0,1-3-10 16,4-1 1-16,7-17-7 0,-4 24 2 0,4-24-4 15,0 0 3-15,16 20-2 0,-16-20 1 0,24 5 1 16,-5-7 0-16,3-6 3 0,6-5-2 15,6-7 3-15,1-6-4 0,4-8 4 0,0-4-6 16,3-6 7-16,0-4-8 0,-1 1 8 0,-2-1-8 16,-4 5-7-16,-2 3 22 0,-9 4-22 0,-2 5 26 15,-8 2-5-15,-6 6-1 0,-5 3 8 0,-2 2-5 16,-1 18-1-16,-9-26-5 0,9 26-2 16,0 0-3-16,-20-12 1 0,20 12-5 0,-17 6-4 15,17-6 3-15,-22 28-5 0,10-5 6 16,1 5 0-16,0 6 3 0,2 1-5 0,2 2-5 15,1 0 18-15,2-1-26 0,4-1 17 0,4-2-18 16,4-3-15-16,2-7-5 0,9 1-15 0,0-11-14 16,10 8-27-16,-5-16-17 0,15 10-37 0,-15-17-34 15,20 12-45-15,-13-10-111 0,-1-9-98 0,17 18 234 16</inkml:trace>
  <inkml:trace contextRef="#ctx0" brushRef="#br2" timeOffset="134">7164 9705 804 0,'0'0'153'0,"-22"11"-33"0,22-11-11 16,-21 22-9-16,15-4-15 0,6-18-21 0,-22 33-4 15,10-15-15-15,5 5-1 0,-4-5-14 16,6 4 6-16,5-22-6 0,-13 32 2 0,13-32-9 16,-8 26-7-16,8-26-6 0,0 0-1 0,-2 17-2 15,2-17-3-15,0 0-3 0,0 0-1 0,0 0 3 16,0 0 2-16,0 0 5 0,16-26 1 0,-16 26 0 15,18-34-5-15,-7 14-2 0,0-3-5 0,1-1 4 16,0-2-5-16,-1 1 5 0,0-1-4 16,0 1 5-16,-1 0-4 0,1-1 4 15,-1 2-3-15,-1 1 3 0,0 3-4 0,-1 0-15 16,-8 20 28-16,14-25-35 0,-14 25 25 0,0 0-27 16,18-13-11-16,-18 13-16 0,0 0-19 0,30 0-13 15,-30 0-68-15,26 6-83 0,-26-6-212 0,0 0-66 16,34 20 293-16</inkml:trace>
  <inkml:trace contextRef="#ctx0" brushRef="#br2" timeOffset="135">7689 9562 1235 0,'-29'11'152'15,"22"10"-71"-15,-14-10 13 0,11 13-4 0,-8-7-28 16,7 8-9-16,-5-2-13 0,4 5-4 15,0-2-7-15,2 1 1 0,2-1-15 0,1-1 4 16,0-2-15-16,4-4-1 0,2-2-4 0,1-17 2 16,3 26-7-16,-3-26-6 0,11 17-6 0,-11-17-5 15,0 0-8-15,25 2-2 0,-25-2-9 0,24-19-14 16,-3 5-30-16,-12-17-64 0,23 15-121 0,-19-10-258 16,5-9 4-16,12 10 365 0</inkml:trace>
  <inkml:trace contextRef="#ctx0" brushRef="#br2" timeOffset="136">7753 9070 1240 0,'0'0'265'0,"0"0"-282"0,0 0-31 16,0 0-43-16,0 0-70 0,21 18-130 16,0-5-187-16,-21-13 60 0,35 21 418 0</inkml:trace>
  <inkml:trace contextRef="#ctx0" brushRef="#br2" timeOffset="137">8385 9029 1006 0,'-39'-16'210'0,"18"15"-104"0,-8-6-14 15,11 11-19-15,-6-2-25 0,7 9-10 0,-5 0-4 16,5 11 6-16,-4 1 3 0,4 10 9 16,-5 2-8-16,4 10 6 0,-4 2-17 0,5 5 4 15,-1 2-21-15,3-1 2 0,2 0-16 0,2-1-8 16,2-1 17-16,3-2-22 0,2-1 14 16,1-2-17-16,4-3-23 0,-2-7-9 0,7 2-26 15,-9-15-35-15,17 12-58 0,-14-35-71 0,13 31-165 16,2-14-117-16,-15-17 176 0,21 16 342 0</inkml:trace>
  <inkml:trace contextRef="#ctx0" brushRef="#br2" timeOffset="138">7912 9529 1308 0,'-7'27'472'0,"7"-27"-388"0,-19 3-39 15,19-3-18-15,0 0-11 0,0 0-10 0,0 0-5 16,0 0 13-16,0 0-14 15,26 11 14-15,-7-10-13 0,3 0-2 0,10-2 1 16,-2-1-5-16,8-5-5 0,1 0-26 0,-1-1 17 16,7-3-41-16,-4-4 16 0,8 3-29 0,-9-9-26 15,11 12-46-15,-20-20-85 0,22 13-190 0,-8 2-115 16,-11-14 225-16</inkml:trace>
  <inkml:trace contextRef="#ctx0" brushRef="#br2" timeOffset="139">8868 9065 1193 0,'5'32'328'16,"-31"-13"-236"-16,9 15-19 0,-7-2-13 0,4 10-3 15,-5 4-12-15,2 7 9 0,-7 1-20 0,5 7 1 16,-2-3-4-16,2 0-24 0,4-5 12 16,3-3-20-16,7-7-3 0,5-5-2 0,6-7-9 15,0-5-7-15,4-2-16 0,-4-24-3 0,11 33-33 16,-11-33-4-16,16 16-31 0,-16-16-59 0,22 0-107 15,-22 0-284-15,12-23 37 0,-12 23 407 0</inkml:trace>
  <inkml:trace contextRef="#ctx0" brushRef="#br2" timeOffset="140">8521 9467 1923 0,'0'0'86'0,"0"0"-56"0,0 0-22 16,0 0-8-16,0 0 0 0,23 0 0 0,-1-2 0 15,5-3 0-15,4-4 0 0,8 0 0 0,4-4 0 16,1 1 0-16,1 0 0 0,-5 0 0 16,0 3-18-16,-6-6-70 0,9 14-79 0,-24-23-225 15,16 19-244-15,-7 0 21 0,-7-7 485 0</inkml:trace>
  <inkml:trace contextRef="#ctx0" brushRef="#br2" timeOffset="141">9476 9050 1453 0,'0'0'22'0,"0"0"-17"0,0 0-5 15,0 0 1-15,-22 8-2 0,22-8 1 0,-17 17 0 16,17-17 1-16,-18 22-3 0,18-22 1 0,-15 23-8 16,15-23 0-16,-10 19-14 0,10-19-20 15,0 0-44-15,0 0-42 0,6 26-68 0,-6-26-91 16,0 0-146-16,26-8 176 0,-24-11 258 0</inkml:trace>
  <inkml:trace contextRef="#ctx0" brushRef="#br2" timeOffset="142">9652 8994 1608 0,'-22'38'94'0,"3"-19"-75"0,2 3-9 15,1-3-9-15,4-1-2 0,3 0-21 0,9-18-24 16,-7 35-67-16,7-35-137 0,0 0-321 0,-5 27 25 16,5-27 364-16</inkml:trace>
  <inkml:trace contextRef="#ctx0" brushRef="#br2" timeOffset="143">10833 9064 708 0,'-18'-23'305'0,"6"-11"-17"0,-5 22-241 15,-8-3-5-15,7 4 7 0,-3-1 4 0,21 12 3 16,-33-9-3-16,33 9-14 0,-30 11-17 0,30-11-4 16,-34 22-2-16,18-4 9 0,-1 0 2 0,3 9 10 15,-5 2-7-15,4 7 4 0,-5 5-12 0,3 5 2 16,-1 5-14-16,1 2 6 0,3 3-16 15,2-2 8-15,0 2-13 0,2-2-6 0,3-3 19 16,3-4-24-16,4-3 12 0,0-6-17 0,6 1-21 16,-1-9-11-16,9 3-32 0,-9-16-27 15,15 11-63-15,-20-28-71 0,27 13-161 0,-8-3-92 16,-19-10 239-16</inkml:trace>
  <inkml:trace contextRef="#ctx0" brushRef="#br2" timeOffset="144">10351 9527 1568 0,'-25'-7'150'15,"25"7"-105"-15,0 0-24 0,0 0-6 0,0 0 2 16,23-1 6-16,-23 1 4 0,32-4-2 0,-13-1-2 16,4 2-5-16,0-3-1 0,3 1-5 15,-1-2 4-15,2 1-6 0,-1 1-1 0,-2-1-7 16,-3 2-1-16,1 2 1 0,-4 1-1 0,-1-1 0 15,-17 2 1-15,27 2-1 0,-27-2 1 16,18 6 1-16,-18-6 1 0,0 0-1 0,0 0-1 16,20 23 0-16,-20-23-2 0,7 20 1 0,-7-20 0 15,2 27-12-15,-2-27 20 0,-1 32-21 16,-2-13 22-16,0 0-9 0,-2 0-2 0,0 1 3 16,3-4-4-16,2-16 5 0,-7 28-5 0,7-28 2 15,-1 17-1-15,1-17 0 0,0 0 0 0,0 0-2 16,0 0 1-16,0 0-1 0,0 0 1 0,0 0 0 15,0 0 3-15,20-23-2 0,-20 23 2 0,19-34-2 16,-7 13 2-16,3-2-3 0,1-2-7 0,1 1 20 16,0 0-21-16,1 0 18 15,-2 0-8-15,0 1-3 0,-2 3 3 0,1 3-1 16,-15 17 1-16,25-27-1 0,-25 27 2 0,25-18-2 16,-25 18 3-16,24-11-4 0,-24 11 2 0,27-5 0 15,-27 5-1-15,34-4 1 0,-14 4-1 0,1 0-2 16,2 1-4-16,0 1 0 0,2 0-4 0,0-1 2 15,0 2 0-15,-2-1 1 0,-1 0 2 0,-3 2-1 16,-1-1-2-16,-1-1 1 0,-17-2-1 16,26 6 0-16,-26-6 4 0,0 0 0 0,0 0 2 15,17 7 4-15,-17-7-1 0,0 0 3 0,0 0 0 16,0 0-1-16,0 0 1 0,-20 1-3 16,20-1 1-16,-25 5 0 0,25-5 0 0,-34 11 3 15,14-1-1-15,0 1 3 0,-6 3-2 0,2 4 4 16,-3 3-2-16,1 2-12 0,2 1 26 15,1 1-24-15,2 1 22 0,4 2-6 0,5-3-8 16,4-1 4-16,4-3-6 0,5-2 1 0,-1-19-4 16,12 29 2-16,-12-29-2 0,31 17 2 0,-9-13 0 15,4-4 2-15,4-4 0 0,4-6-1 0,2-4-1 16,4-7-3-16,2-3 4 0,-2-4-4 0,0-2 4 16,-4 1-7-16,-2-1-13 0,-3 2 20 0,-4 0-23 15,-7 3 24-15,-3 1-7 0,-3 2-2 16,-6 0 7-16,-1 3-4 0,-7 19 5 15,2-29-2-15,-2 29 0 0,-8-21 0 0,8 21 0 16,0 0-1-16,-21-15 2 0,21 15-2 0,0 0 0 16,-21 1 0-16,21-1-1 0,0 0 0 0,0 0 0 15,-18 15 1-15,18-15-2 0,0 0 2 0,4 17 0 16,-4-17 2-16,0 0 0 0,25 16 2 0,-25-16 0 16,30 3 4-16,-10-5 1 0,3 0 1 15,0-3 2-15,2-1-1 0,2 0 3 0,2 2-3 16,1-1-2-16,-1 4-2 0,-4 0-5 0,-2 1 1 15,-4 2-1-15,-19-2-1 0,21 7 1 0,-21-7 1 16,0 0-1-16,11 20 2 0,-11-20-2 0,0 22 1 16,0-22-1-16,-7 28 1 0,0-11-2 15,-3 1 2-15,-1 1-3 0,-3 3-10 16,-1 1 21-16,-2-1-20 0,1-2 20 0,2 0-10 16,1-4-2-16,13-16 3 0,-18 28-2 0,18-28 3 15,0 0-3-15,-10 18 0 0,10-18-1 0,0 0 0 16,0 0 1-16,0 0 1 0,27-20 1 0,-27 20-1 15,35-35 4-15,-11 12-5 0,-1-3-7 0,2-1 20 16,0-2-19-16,-2 1 21 0,0 4-14 0,-4-1 0 16,-1 5 0-16,-4 2 0 0,-14 18 0 15,19-27 0-15,-19 27 0 0,0 0 0 0,0 0 0 16,0 0 0-16,0 0 0 0,0 0 0 0,0 0 0 16,0 0 0-16,0 0 0 0,-1 19 0 15,-4 1 0-15,0 2 0 0,0 2 0 0,-1-3 0 16,3-1 0-16,2-3 0 0,1-17 0 0,7 23 0 15,-7-23 0-15,19 11 0 0,-19-11 0 0,37-3 0 16,-13-4 0-16,3-5 0 0,3-5 0 16,3-4 0-16,2-4 0 0,1-3 0 0,1-1 0 15,0 1 0-15,0 1 0 0,-4 0 0 0,-3 3 0 16,-3 2 0-16,-6 5 0 0,-3 5 0 0,-18 12 0 16,19-11 0-16,-19 11 0 0,0 0 0 0,0 0 0 15,0 0 0-15,-5 31 0 0,-3-9 0 0,-1 6 0 16,-2 1 0-16,0 5 0 15,-3-1 0-15,5 2 0 0,-2 0 0 0,5-3 0 16,0-3 0-16,7-1-15 0,-1-8-68 0,8 5-14 16,-8-25-94-16,25 33-317 0,-25-33-85 0,20 27 34 15</inkml:trace>
  <inkml:trace contextRef="#ctx0" brushRef="#br2" timeOffset="145">13383 9339 803 0,'0'0'98'0,"5"-26"-16"0,-5 26-5 0,9-29-12 16,-9 29 0-16,11-27-2 0,-11 27-10 0,10-20-5 15,-10 20-10-15,0 0-3 0,0 0 4 0,0 0 6 16,0 0-1-16,0 0-9 0,0 0-12 0,0 0-8 15,0 0-1-15,0 0-1 0,11 29 3 16,-11-29-3-16,2 33 0 0,-4-16-3 0,2 1 3 16,-1 1-6-16,-1 2 4 0,1 2-3 0,-1 1 5 15,-1 1-6-15,0 1 3 0,0-1-8 0,0-1-11 16,0-2 28-16,-1-4-30 0,4-18 31 0,-4 29-15 16,4-29-5-16,1 20 2 0,-1-20-2 0,0 0 1 15,0 0 0-15,0 0 0 0,0 0 1 16,0 0 2-16,0 0 0 0,0 0-1 15,4-17 2-15,-4 17-3 0,10-32-16 0,-4 12 29 16,1-7-28-16,0-1 27 0,2-2-9 0,1-3-8 16,1 3 7-16,1 0-8 0,1 0 6 0,1 1-6 15,-1 2 6-15,0 0-6 0,0 2 5 0,-1 2-4 16,-1 3 5-16,-11 20-5 0,22-28 3 0,-22 28-5 16,18-14-2-16,-18 14-3 0,18-2-1 0,-18 2 1 15,21 6-1-15,-21-6-1 0,23 13-1 16,-23-13-1-16,25 22 0 0,-25-22 4 0,25 29-1 15,-25-29 7-15,20 32-2 0,-10-15 4 16,-3-1-1-16,-3 1 3 0,-4-17-3 0,6 32 5 16,-6-32-4-16,-1 29 4 0,1-29 0 0,-10 26 5 15,10-26 2-15,-21 27 5 0,4-15-3 0,-2-1-1 16,-4 0-2-16,1-1 2 0,-5-3-2 16,3 1 3-16,-2 0-3 0,2-2 2 0,0-3-2 15,1 1-1-15,2-2 1 0,1 1 0 0,2-2-1 16,18-1 1-16,-27 1 1 0,27-1 2 0,-20 0 3 15,20 0 0-15,0 0 3 0,-20 7-4 0,20-7-5 16,0 0-3-16,-13 28-5 0,7-10-10 0,0 4 25 16,0 5-23-16,-2 3 24 0,2 5-10 0,-2 1-8 15,-2 2 7-15,-1-1-8 0,0 1 5 16,-1 0-8-16,-1-1 2 0,2-1-16 0,-3-3-2 16,5-1-20-16,-1-7-6 0,6 2-40 0,4-27-38 15,-3 40-101-15,3-40-181 0,0 0-108 0,0 0 78 16,0 0 438-16</inkml:trace>
  <inkml:trace contextRef="#ctx0" brushRef="#br2" timeOffset="146">14273 8703 1594 0,'9'-23'255'16,"-9"23"-219"-16,-24 8-29 0,24-8-8 16,-31 22-1-16,31-22 5 0,-30 36-4 0,14-12 9 15,-1 5-5-15,0 5 6 0,0 4 5 0,0 4-20 16,2 3 24-16,2 4-20 0,1 0 9 0,1 3 5 16,-1-3-13-16,1 2 7 0,3-1-11 0,2-6 3 15,4 2-19-15,1-6-1 0,4 1-24 0,0-7-5 16,6 5-20-16,-5-16-45 0,18 12-85 15,-22-35-104-15,19 25-238 0,8-6 53 16,-10-22 405-16</inkml:trace>
  <inkml:trace contextRef="#ctx0" brushRef="#br2" timeOffset="147">14708 9126 1550 0,'-31'-9'69'0,"7"5"-31"0,-5-4 6 0,3 8 7 16,-3-3-6-16,3 5-6 0,-2 1-5 0,3 3-2 16,-2 1-5-16,2 5 1 0,-1 2-6 0,3 3 2 15,-3 3-5-15,5 2-1 0,-1 0-11 0,2 4-7 16,6-1 0-16,1-1 0 0,6-1 0 16,3-4 0-16,6-2 0 0,-2-17 0 0,11 26 0 15,-11-26 0-15,28 22 0 0,-8-15 0 16,2-3 0-16,4-4 0 0,-1-3 0 0,3-1 0 0,3-6 0 15,-1-3 0-15,3-3 0 0,0-2 0 16,-2-2 0-16,-2 1 0 0,-4-2 0 0,-3 3 0 16,-4 0 0-16,-18 18 0 0,25-30 0 0,-25 30 0 15,14-24 0-15,-14 24 0 0,0 0 0 16,0 0 0-16,0 0 0 0,0 0 0 0,0 0 0 16,0 0 0-16,0 0 0 0,0 0 0 0,-6 17 0 15,-2 1 0-15,1 4 0 0,-1 1 0 0,0 1 0 16,1-1-4-16,2 0-21 0,0-3-3 0,8 2-17 15,-3-5-9-15,10 4-21 0,-10-21-17 0,25 30-51 16,-25-30-49-16,38 20-86 0,-16-12-261 0,1-12 83 16,13 14 341-16</inkml:trace>
  <inkml:trace contextRef="#ctx0" brushRef="#br2" timeOffset="148">15151 9154 1694 0,'-29'12'106'0,"-10"-1"-48"0,7 7-1 16,-5 0-17-16,7 4-6 0,-1 0-9 0,3 2-5 15,5-1-7-15,5-2-13 0,6 0 0 0,7-3 0 16,5 0 0-16,5 0 0 0,6-1 0 0,6-2 0 16,3-2 0-16,7-4-1 0,5-2-14 0,3-6-6 15,5-1-13-15,0-6-12 0,5 2-22 0,-6-8-22 16,10 10-30-16,-18-15-37 0,16 21-67 15,-25-19-167-15,4 3-100 0,6 10 103 0,-19-20 388 16</inkml:trace>
  <inkml:trace contextRef="#ctx0" brushRef="#br2" timeOffset="149">15426 9165 1381 0,'0'0'127'0,"-19"17"-57"0,19-17-7 0,-15 16-14 0,15-16-17 15,-5 17-14-15,5-17-7 0,0 0-1 0,16 23 5 16,-16-23 4-16,27 9 5 0,-10-9 1 0,5 2-1 16,0-4-5-16,2-1-3 0,2 0-1 15,0-3-3-15,1-2 4 0,4 2 0 0,-4-3-4 16,4-1-4-16,-2-1-3 0,-2-1-6 16,-4-1 1-16,-2 0-6 0,-3-1 4 0,-18 14-3 15,31-30 2-15,-31 30-4 0,26-30 2 0,-26 30-3 16,10-24 5-16,-10 24 0 0,-4-19 1 0,4 19-2 15,0 0 2-15,-30-10-2 0,10 13 4 0,-3 6 4 16,-5 4 4-16,-5 5 10 0,-4 5-1 0,-5 5 10 16,-3 2-2-16,3 5-9 0,-3 0-16 15,6 3 0-15,4-3 0 0,7-3 0 0,8-4 0 16,8-2 0-16,7-5 0 0,6-1 0 0,8-3 0 16,-9-17 0-16,31 24 0 0,-4-18 0 15,10-6 0-15,4-6 0 0,11-3 0 0,-1-5 0 16,8 3-89-16,-3-11-53 0,19 22-100 0,-15-15-389 15,20 4 42-15,3 1 236 0</inkml:trace>
  <inkml:trace contextRef="#ctx0" brushRef="#br2" timeOffset="150">17225 8778 1137 0,'0'0'255'0,"-15"-23"-206"0,15 23 2 15,0 0 11-15,0 0 3 0,0 0-3 0,0 0-14 16,0 0-20-16,0 0-3 0,-9 25-1 0,6 2 9 15,-3 4 0-15,2 10-9 0,-3 2 16 0,2 5-28 16,0 0 12-16,1 2-10 0,0-2-16 0,0 1 8 16,3-5-10-16,-1-1 3 0,2-2-10 0,0-6 1 15,1 0-14-15,-1-5 3 0,2 2-15 0,-3-7-6 16,3 4-22-16,-6-12-20 0,10 8-41 16,-6-25-92-16,-3 23-157 0,3-23-162 15,0 0 96-15,-2 20 440 0</inkml:trace>
  <inkml:trace contextRef="#ctx0" brushRef="#br2" timeOffset="151">17023 9161 1220 0,'0'0'193'15,"-34"-38"-79"-15,34 38-22 0,-28-18-14 16,28 18-14-16,-17-4-22 0,17 4-14 0,0 0-13 16,0 0-9-16,0 0-4 0,0 0 0 0,0 0 1 15,18 22 4-15,0-13 3 0,6-2 2 0,1-2 1 16,7-1 0-16,3-3-1 0,6-1 3 15,3-3 0-15,1 0 0 0,1-3-3 0,1-1-1 16,-1-2-6-16,-2 1-2 0,-2-2-2 16,-2 3-1-16,-4-1 1 0,-6 2-2 0,-6 3 2 15,-4-2-1-15,-20 5 2 0,24-5 1 0,-24 5 0 16,0 0 3-16,0 0 3 0,0 0-1 0,0 0 1 16,0 0-6-16,0 0-3 0,0 0 0 0,0 0 0 15,0 0 0-15,-21 32 0 0,7-14 0 0,-2 3 0 16,1 4 0-16,0 2 0 0,0 4 0 0,2-1 0 15,2 0 0-15,2-2 0 0,3-4 0 16,5-3 0-16,3-3 0 0,-2-18 0 0,19 28 0 16,-19-28 0-16,34 19 0 0,-10-14 0 15,3-4 0-15,3-5 0 0,3-3 0 0,2-6 0 16,0-3 0-16,2-2 0 0,-3-3 0 0,-5 1 0 16,-3-2 0-16,-6 0 0 0,-4 2 0 0,-5 0 0 15,-2 3 0-15,-9 17 0 0,0-29 0 16,0 29 0-16,-16-25 0 0,16 25 0 0,-25-23-5 15,25 23-23-15,-35-18-12 0,16 13-11 0,-7-5-18 16,8 9-32-16,-12-13-59 0,30 14-150 0,-28 3-253 16,7-6 23-16,21 3 361 0</inkml:trace>
  <inkml:trace contextRef="#ctx0" brushRef="#br2" timeOffset="152">18810 9180 369 0,'14'-21'407'0,"-7"4"-98"16,-7 17-186-16,0 0-2 0,0 0-12 0,0 0-12 15,0 0-20-15,3-17-16 0,-3 17-10 0,0 0-10 16,0 0-5-16,0 0-5 0,0 0-3 16,0 0-7-16,0 0-7 0,0 0-4 0,-4 23-1 15,4-23 1-15,-3 35 5 0,0-16-1 16,1 3 5-16,-2 1-8 0,0 1 4 0,-2-1-9 16,1 0 3-16,-3-2-5 0,2-2 2 0,-1-2-3 15,7-17 0-15,-15 29-1 0,15-29 2 0,-12 19-2 16,12-19 1-16,0 0-1 0,0 0 0 0,0 0-3 15,0 0 1-15,0 0 0 0,0 0 0 16,0 0 1-16,0 0-1 0,5-19 2 0,2 2-4 16,3-2 2-16,-1-3-1 0,4-1 3 0,-1 0-3 15,0-4 4-15,3 1-5 0,-2-2 4 0,0 1-4 16,2 1 4-16,-2 0-3 0,1 2 2 16,-2-1-1-16,0 2 0 0,3 1 0 0,-2 3 0 15,-13 19 0-15,27-31 0 0,-27 31-1 0,26-15 2 16,-26 15-1-16,24-4 0 0,-24 4-1 15,20 5 0-15,-20-5-3 0,21 13 1 0,-21-13 0 16,19 23-1-16,-19-23 1 0,19 27-2 0,-19-27 5 16,14 30-5-16,-14-30 5 0,6 33-4 0,-5-17 5 15,-2 1-3-15,-1 2 3 0,-3-3-1 0,-2 3 2 16,-4-2-2-16,-1-1 4 0,-3 3-4 0,-2-2 3 16,-4-1-3-16,-1-2 3 0,-2 0-5 15,-3-3 2-15,2 0-2 0,-1-1 0 0,2-3 1 16,1 0 1-16,0-2 0 0,3-2 1 15,2-2-1-15,18-1 2 0,-24 0-2 0,24 0 0 16,-19 0 2-16,19 0 2 0,0 0 2 0,-18 5 2 16,18-5-3-16,0 0-5 0,-14 21 0 0,14-21 0 15,-10 35 0-15,3-9 0 0,3 3 0 0,-3 3 0 16,1 2 0-16,-2 5 0 0,0 0 0 16,-1 3 0-16,-1 0 0 0,1 2 0 0,-2-2 0 15,0-3 0-15,1 1-4 0,-3-5-23 0,3 0-19 16,-3-6-13-16,5 7-42 0,-9-16-52 0,20 21-160 15,-11-19-282-15,0-2 59 0,6 3 324 0</inkml:trace>
  <inkml:trace contextRef="#ctx0" brushRef="#br2" timeOffset="153">19742 8658 1547 0,'0'0'164'0,"-33"19"-144"0,18 1 3 16,-5 1 1-16,6 7 10 0,-5 1-10 0,4 7-2 16,-2 2-9-16,0 6-10 0,-2 0 23 15,2 3-22-15,0 1 18 0,1-1-7 0,1-3-13 16,0-1 4-16,3-1-13 0,2-2 1 0,4-1-15 15,2-7-8-15,8 2-32 0,-4-12-34 16,18 14-99-16,-18-36-201 0,15 27-157 0,3-9 14 16,-18-18 488-16</inkml:trace>
  <inkml:trace contextRef="#ctx0" brushRef="#br2" timeOffset="154">20086 9052 1599 0,'0'0'125'15,"-49"6"-75"-15,22 1 0 0,-4-3-7 0,6 5-6 16,-2-2-7-16,4 4-4 0,-4 0-3 0,4 2 5 16,-2 1-6-16,3 2-8 0,0 1-14 15,2 2 0-15,3-2 0 0,5 1 0 0,12-18 0 16,-16 29 0-16,16-29 0 0,-2 23 0 0,2-23 0 15,12 20 0-15,-12-20 0 0,23 12 0 0,-23-12 0 16,31 4 0-16,-12-7 0 0,3-1 0 0,1-3 0 16,1-4 0-16,3-1 0 0,0-3 0 15,0-2 0-15,1-2 0 0,-2 0 0 0,-1 1 0 16,-2 0 0-16,-4 0 0 0,-2 1 0 16,0 0 0-16,-17 17 0 0,25-30 0 0,-25 30 0 15,17-20 0-15,-17 20 0 0,0 0 0 0,0 0 0 16,0 0 0-16,0 0 0 0,0 0 0 0,0 0 0 15,0 0 0-15,-11 27 0 0,1-10 0 0,-1 2 0 16,1 2 0-16,1 0 0 0,-1 1 0 0,4 1 0 16,1-2 0-16,4-1 0 0,1-3 0 15,5 0-33-15,-5-17-18 0,15 30-26 0,-15-30-23 16,30 25-42-16,-30-25-47 0,46 18-94 0,-21-12-260 16,-2-7 61-16,12 10 336 0</inkml:trace>
  <inkml:trace contextRef="#ctx0" brushRef="#br2" timeOffset="155">20634 9063 974 0,'0'0'553'16,"-28"-24"-440"-16,28 24-40 0,-20-11-13 0,20 11-10 16,-26-5-7-16,26 5-5 0,-33 6-2 0,14 3 1 15,-2-1-3-15,-1 8 1 0,-4 0-34 0,3 4-1 16,-4 2 0-16,2 1 0 0,0 0 0 15,5 0 0-15,2 0 0 0,5-1 0 16,6-3 0-16,2 0 0 0,5-19 0 0,4 32 0 16,-4-32 0-16,21 25 0 0,-21-25 0 0,34 18 0 15,-14-12 0-15,1-2 0 0,4-3 0 0,-1-2 0 16,2 0-3-16,1-8-53 0,3 7-31 0,-8-14-51 16,17 20-126-16,-39-4-348 0,44-23 37 0,-17 13 264 15</inkml:trace>
  <inkml:trace contextRef="#ctx0" brushRef="#br2" timeOffset="156">20868 9151 1520 0,'-14'22'141'0,"14"-22"-48"15,-21 27-13-15,21-27-28 0,-13 25-5 0,13-25-14 16,-6 19-6-16,6-19-3 0,0 0-7 0,2 19-9 15,-2-19-3-15,0 0-5 0,21 3 0 0,-21-3 0 16,34-5 0-16,-11-2 0 0,3-1 0 0,1-3 0 16,0 1 0-16,1-1 0 0,-2 0 0 0,1-1 0 15,2 0 0-15,1 1 0 0,2-3 0 0,-3 2-1 16,-1-2-7-16,-6 2 5 0,-2 1 0 16,-20 11 4-16,27-19-1 0,-27 19 1 15,16-18-2-15,-16 18 1 0,7-18 2 0,-7 18 3 16,-6-17 0-16,6 17-3 0,-17-20-2 0,17 20 0 15,-30-18 0-15,12 12 0 0,-3 4 0 0,0 2 0 16,-2 5 0-16,-1 3 0 0,-4 5 0 0,-1 3 0 16,-1 5 0-16,1 2 0 0,1 1 0 15,0 2 0-15,4-1 0 0,3 0 0 0,4 2 0 16,5-3 0-16,4 1 0 0,3-2 0 0,4-2 0 16,3-2 0-16,4-2 0 0,-6-17 0 0,22 27 0 15,-5-16 0-15,2-3 0 0,8-3 0 0,2-4 0 16,8-2 0-16,1-5 0 0,5-1 0 0,1-7 0 15,6 2-7-15,-1-7-74 0,4 8-42 16,-10-16-67-16,17 27-132 0,-16-11-273 16,2-1 45-16,8 12 372 0</inkml:trace>
  <inkml:trace contextRef="#ctx0" brushRef="#br2" timeOffset="157">21869 9519 1509 0,'-41'17'511'16,"41"-17"-484"-16,0 0-27 0,0 0 0 0,0 0 0 16,0-21 0-16,0 21 0 0,12-25 0 15,-12 25 0-15,18-32-25 0,-18 32-61 0,20-33-57 16,5 35-195-16,-25-2-302 0,16-21 49 0,-16 21 368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3:55:53.20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2211 2763 809 0,'0'0'70'0,"7"-21"-4"15,-7 21-1-15,0 0 5 0,0 0 3 0,0 0 1 16,0 0-14-16,-5-17-10 0,5 17-12 16,0 0-13-16,0 0-11 0,0 0-10 0,0 0-6 15,0 0-3-15,0 0 3 0,-6 18 0 0,6-18 5 16,-6 34-5-16,1-8 7 0,-2 9-3 0,-2 7 15 16,-4 3-4-16,-1 7 16 0,-5 2-8 15,0 5 13-15,-7-1-12 0,2 6-4 0,-4-3 21 16,1 5-23-16,-3-5 19 0,3-2-7 0,0-4-15 15,3-3 7-15,3-7-15 0,4-4 5 16,5-7-11-16,3-7 5 0,5-5-7 0,1-6 3 16,3-16-2-16,10 20 1 0,-10-20 0 0,31 14 2 15,-4-9 0-15,5-4 1 0,7-3 0 0,6-4 0 16,6-4 0-16,5-3-2 0,6-5 5 0,3 0-5 16,1-2 3-16,1 1-16 0,-4 3-14 0,-4-3-26 15,1 8-32-15,-13-11-42 0,9 21-89 0,-25-9-216 16,4 1-74-16,4 12 217 0</inkml:trace>
  <inkml:trace contextRef="#ctx0" brushRef="#br0" timeOffset="468.7483">3078 3206 1554 0,'0'0'15'0,"0"0"-13"15,-18-12-3-15,18 12 0 0,0 0-1 0,0 0 2 16,0 0 0-16,-7 18 2 0,7-18-2 16,-9 32-11-16,3-6 32 0,0 7-27 0,-3 3 33 15,3 8-8-15,-4-2-8 0,4 6 8 0,0 3-12 16,1 4 12-16,2-3-11 0,1 0 12 0,1-8-13 15,2-3 4-15,3-3-12 0,3-7 7 0,3-5 8 16,2-7-29-16,-12-19 32 0,34 22-33 0,-11-19 17 16,5-6 2-16,3-8-13 0,5-7 37 0,-1-12-27 15,4-8 25-15,0-10-11 0,1-7-15 16,1-5 12-16,-1-3-12 0,0-1 13 0,-5 2-14 16,-2 5 10-16,-5 4-12 0,-6 6-8 15,-4 3 23-15,-6 6-24 0,-3 4 26 0,-6 6-9 16,0 6-5-16,-3 22 4 0,-3-21-1 0,3 21-1 15,0 0-3-15,0 0-2 0,-18 19 1 0,10 3-2 16,-2 8 7-16,-4 11 11 0,2 6-23 16,1 3 23-16,3 1-24 0,3-2 5 0,4 1 2 15,2 0-17-15,1-4 3 0,9-1-20 0,2-10-1 16,11 0-32-16,-1-17-25 0,18 10-69 0,-10-23-74 16,23-5-255-16,2 11-3 0,-7-19 376 0</inkml:trace>
  <inkml:trace contextRef="#ctx0" brushRef="#br0" timeOffset="812.4992">4397 3215 1527 0,'-34'3'29'0,"4"3"-21"16,-2 3 2-16,4 4 12 0,-1 0 26 0,5 5-31 15,-3 1 30-15,5 4-35 0,0-3 8 0,5 4 3 16,4-3-12-16,4 1-2 0,7-3-10 15,3-1 3-15,-1-18-5 0,17 32 3 0,-17-32-2 16,33 26 3-16,-11-15-3 0,5-3 3 0,2-1-2 16,2-3 1-16,3-2-1 0,-2-1 0 0,0-1 1 15,-2-1-1-15,-2 2-1 0,0 1-1 16,-4 2 1-16,-4 1 0 0,-20-5 1 0,24 13 0 16,-24-13 0-16,6 18 2 0,-6-18-2 15,-1 28 2-15,-5-8-4 0,-4 3 4 0,-4 5-6 16,-5 3 8-16,-4-1-6 0,-1 1 7 0,0 1-7 15,0-3 7-15,3-4-8 0,1-1-10 0,4-4 26 16,16-20-38-16,-17 20 16 0,17-20-42 0,0 0-20 16,0 0-14-16,17-23-87 0,-13-12-88 0,12-6-260 15,15 1 21-15,-4-25 446 0</inkml:trace>
  <inkml:trace contextRef="#ctx0" brushRef="#br0" timeOffset="1046.879">5150 2314 1241 0,'-17'38'374'0,"-5"-15"-366"0,-2 10-3 0,2 4-3 15,0 7 14-15,-1 1-4 0,3 7-1 16,-3 2 27-16,5 9-25 0,0 3 16 0,2 9-11 16,4 5-24-16,1 5 13 0,1 4-17 0,2 2 3 15,-1 2 14-15,-1-1-14 0,2-5 15 0,-2-5-1 16,3-8-17-16,0-7 14 0,2-8-23 0,1-8 5 15,3-2-6-15,-3-12-44 0,8-1 0 16,-4-36-137-16,6 45-48 0,-6-45-26 16,0 0-244-16,5 18 185 0,-15-40 334 0</inkml:trace>
  <inkml:trace contextRef="#ctx0" brushRef="#br0" timeOffset="1484.3811">4720 3225 1628 0,'-49'17'100'16,"49"-17"-82"-16,0 0-13 0,0 0-8 0,5 18 23 16,-5-18-5-16,25 14 36 0,-8-9-16 15,4-2 14-15,5 0-20 0,3-5-8 0,6-1-4 16,1-3-21-16,3 0 11 0,0-2-18 0,-2 1 23 16,-2 1-10-16,-2 3 10 0,-3 0-11 0,-2 3-1 15,-3 1-1-15,-7 2-1 0,-1 2 1 0,-17-5-11 16,25 18 24-16,-25-18-24 0,20 30 22 15,-14-9-10-15,-1 4-5 0,-3 5 5 0,-2 2-5 16,-2 1 6-16,-3 3-7 0,-1 1 6 0,-3-1-4 16,2-2 5-16,-1-4-4 0,0-2 5 0,1-2-6 15,2-2 5-15,1-4-2 0,0-2 5 0,4-18-3 16,-7 22 3-16,7-22-3 0,0 0 1 16,0 0-1-16,0 0 0 0,0 0 0 15,0 0 1-15,0 0 3 0,0 0-1 0,13-30 3 16,-7 8-5-16,3-6 4 0,0-3-5 0,-1-5 4 15,0-2-6-15,-2-3 5 0,0-1-4 0,0-2 8 16,3-1-7-16,-1 2 8 0,4 3-7 0,-1 6-5 16,1 6 8-16,-2 5-5 0,-3 6 0 0,-7 17 0 15,11-24 0-15,-11 24 0 0,0 0 0 0,20-21 0 16,-20 21 0-16,22-13-25 0,-22 13-13 16,31-4-20-16,-31 4-19 0,42 3-40 0,-42-3-50 15,51 14-117-15,-34-6-304 0,7-4 63 0,10 10 358 16</inkml:trace>
  <inkml:trace contextRef="#ctx0" brushRef="#br0" timeOffset="1843.7596">5785 3421 1203 0,'-27'10'412'0,"27"-10"-358"16,0 17-34-16,0-17 1 0,0 0 3 0,20 20 8 15,-20-20-2-15,25 7 4 0,-7-11-7 0,8-1-10 16,5-3-6-16,6-5-8 0,4-5-2 16,1-2-4-16,-1-3 4 0,-2 1-4 15,-5 1 4-15,-1 1-8 0,-8 1 1 0,-4 2-5 16,-21 17-13-16,26-26 31 0,-26 26-25 0,2-19 33 16,-2 19-14-16,-18-21-2 0,18 21 0 0,-37-18-2 15,13 13 1-15,-6 2 2 0,-3 4 3 0,0 6 4 16,-2 4 5-16,1 4 5 0,0 3 17 0,1 7-25 15,2 1 24-15,2 6-24 0,1 3 3 16,4 3 6-16,-1 0-10 0,6 2 5 0,3-2-9 16,8-2 2-16,5-3-7 0,7-3 3 0,7-3-6 15,6-4 3-15,6-5-5 0,6-4-3 0,9-4-11 16,3-8-15-16,14-2-25 0,-2-13-45 0,23 11-132 16,-18-13-392-16,18-10 25 0,5-1 294 15</inkml:trace>
  <inkml:trace contextRef="#ctx0" brushRef="#br0" timeOffset="3568.1753">6634 2251 808 0,'-23'12'209'0,"13"12"-45"16,-10-1-144-16,3 7-15 0,2 2-7 0,-1 1 5 15,1 1-7-15,1-2 7 0,0-2-12 0,2-5-10 16,6 2-30-16,6-27-33 0,0 31-29 16,0-31-31-16,18 15-12 0,-18-15-62 0,25-6-102 15,9 13 213-15,-17-29 105 0</inkml:trace>
  <inkml:trace contextRef="#ctx0" brushRef="#br0" timeOffset="3693.1972">6874 2264 1034 0,'0'0'95'0,"-30"-1"-58"0,30 1-8 0,-32 12 9 16,32-12 8-16,-34 30-6 0,16-8-6 0,-4 2-21 16,4 5-2-16,-3 0-13 0,4 0-11 0,5 6-59 15,-6-11-80-15,16 10-162 0,-2 2-183 0,-11-16 171 16,19 17 326-16</inkml:trace>
  <inkml:trace contextRef="#ctx0" brushRef="#br0" timeOffset="4255.6762">1496 2748 1072 0,'0'0'335'0,"0"0"-307"0,0 0-28 16,0 0 0-16,-14 21-2 0,14-21 3 0,7 23-4 16,-7-23-8-16,9 28-20 0,-9-28-29 0,13 27-47 15,-13-27-42-15,19 20-56 0,-19-20-117 0,0 0-89 16,34 27 277-16</inkml:trace>
  <inkml:trace contextRef="#ctx0" brushRef="#br0" timeOffset="4396.2986">1786 2634 1399 0,'0'0'46'15,"-17"22"-42"-15,17-22 6 0,-10 31 1 16,9-14-8-16,0 1-14 0,6 5-54 0,-5-23-92 15,12 23-367-15,5 0 19 0,-17-23 295 0</inkml:trace>
  <inkml:trace contextRef="#ctx0" brushRef="#br0" timeOffset="9631.4446">7721 3351 692 0,'-18'13'248'16,"18"-13"-154"-16,-20 13 6 0,20-13 16 0,0 0-52 16,-23 2-11-16,23-2-6 0,0 0-15 15,0 0-7-15,0 0-7 0,0 0-4 0,0 0 0 16,0 0-1-16,0 0 2 0,0 0 10 16,0 0 4-16,0 0 6 0,24 7 0 0,-24-7-4 15,28 21-8-15,-12-4-2 0,0 2-8 0,1 5 2 16,-1 4-8-16,1 6 8 0,-3 5-7 0,1 3 6 15,-5 3-8-15,-3 3 6 0,-3 4-11 0,-3 1-5 16,-6 2 19-16,-2 3-19 0,-7 0 22 0,-4 0-1 16,-5 0-12-16,-4 1 12 0,-6-2-11 0,-2-1 9 15,-4-6-8-15,0-5 6 0,2-5-7 16,-1-7 1-16,3-7-6 0,2-6 2 0,1-9-11 16,3-9-11-16,2-6-23 0,-2-11-21 0,5-1-31 15,-8-22-54-15,20 14-92 0,-21-28-168 16,14-1-134-16,8 3 150 0,-12-25 392 0</inkml:trace>
  <inkml:trace contextRef="#ctx0" brushRef="#br0" timeOffset="9803.3882">7182 3054 1757 0,'-21'3'42'0,"0"-2"-19"16,21-1-4-16,-21 3-8 0,21-3-2 0,0 0-5 15,0 0-14-15,0 0-25 0,0 0-21 16,0 0-25-16,0 0-22 0,25-12-40 16,-15-6-71-16,25 14-178 0,0 0-120 0,-6-10 194 15</inkml:trace>
  <inkml:trace contextRef="#ctx0" brushRef="#br0" timeOffset="10209.551">8060 3217 1529 0,'-16'19'35'0,"16"-19"-2"16,0 0-26-16,-4 22 28 0,4-22-24 0,3 24 23 16,2-6-12-16,-6-1 6 0,3 6 2 0,-3 0-11 15,2 5 5-15,-2 0-6 0,0 2 8 16,-3 0-7-16,2 2 5 0,-2-2-10 0,3-1 2 15,-2-6-7-15,5-2 1 0,-2-21-8 0,8 26 0 16,-8-26-5-16,22 15 2 0,-22-15 1 0,34-3-1 16,-11-5 4-16,2-5-2 0,4-9 4 0,2-5-3 15,2-5 3-15,2-5-5 0,1 0 4 0,-2-3-8 16,0 2 8-16,-4 2-7 0,-2 5 6 16,-5 4-5-16,-4 8-10 0,-19 19 11 15,21-21-12-15,-21 21 14 0,0 0 1 0,0 0 0 16,0 0 13-16,0 0-14 0,3 24 12 0,-7-3-11 15,1 8-3-15,-5 6 4 0,1 1-7 0,-2 0 3 16,3 1-13-16,2-6-1 0,2 1-17 0,2-6-2 16,6 1-12-16,0-8-5 0,12 2-19 0,-18-21-27 15,43 24-36-15,-22-31-41 0,25 12-84 16,-11-7-214-16,7-21 9 0,16 11 356 0</inkml:trace>
  <inkml:trace contextRef="#ctx0" brushRef="#br0" timeOffset="10506.425">9057 3264 1321 0,'-26'19'257'16,"-6"-11"-210"-16,8 5-8 0,-3-5 0 15,4 7 6-15,-1-4-9 0,3 2-1 0,0-1-11 16,21-12-2-16,-29 23-6 0,29-23-4 0,-15 17-9 16,15-17-2-16,0 0-4 0,5 18 0 0,-5-18-1 15,20 15 1-15,-20-15 1 0,36 12 0 0,-13-7-1 16,5-2 2-16,1 1-1 0,-2-2 2 0,0 2-4 15,-4 0-1-15,0 1 1 0,-2-1 2 16,-21-4 2-16,29 11 2 0,-29-11-3 0,18 16 3 16,-18-16 0-16,6 19 3 0,-6-19-2 15,-8 27 3-15,-2-9-1 0,-3 1 3 0,-4 0-1 16,-3-1 1-16,0-1-6 0,-1-2 2 0,0-1-4 16,3-5 1-16,18-9-9 0,-28 11-7 0,28-11-23 15,0 0-34-15,0 0-53 0,-11-23-78 0,31 21-127 16,-7-18-236-16,2-13 58 0,19 8 461 15</inkml:trace>
  <inkml:trace contextRef="#ctx0" brushRef="#br0" timeOffset="10709.5486">9619 2682 1454 0,'-18'16'169'0,"8"1"-151"0,-2 5-9 16,4 8 16-16,-6 3 4 0,3 8 13 15,-4 4-12-15,1 9 4 0,-3 4-18 0,5 6 5 16,-1 3-19-16,3-1-7 0,0 3 15 0,0-1-19 16,3-5 18-16,1 0-4 0,2-3-16 0,1-4 5 15,3-4-21-15,-4-6-2 0,5-4-24 0,-4-12-18 16,11 8-87-16,-8-38-94 0,6 23-298 16,-6-23-6-16,0 0 411 0</inkml:trace>
  <inkml:trace contextRef="#ctx0" brushRef="#br0" timeOffset="10881.4535">9278 3303 1888 0,'-21'0'64'0,"21"0"-32"0,0 0-19 16,0 0-6-16,0 0-3 0,0 0-4 0,0 0 0 16,0 0-1-16,21 0 1 0,4-1 0 0,12-4-9 15,6-3-16-15,13 0-39 0,4-8-12 0,15 11-95 16,-7-25-95-16,32 7-293 0,-1 5-29 0,-2-11 340 15</inkml:trace>
  <inkml:trace contextRef="#ctx0" brushRef="#br0" timeOffset="11619.7946">10923 3280 1268 0,'0'0'388'0,"0"0"-366"15,-17-6-2-15,17 6-16 0,0 0 18 0,0 0-30 16,0 0 22-16,0 0-3 0,0 0-18 0,0 0 31 16,0 0-34-16,-4 19 18 0,4 3 12 0,-3 6 0 15,0 8 12-15,-5 1-11 0,0 7 7 0,-3 0-12 16,1-1 5-16,-1-2-7 0,1-5 5 0,1-4-11 16,3-5 4-16,3-7-10 0,-1-3-1 15,4-17-1-15,4 19 0 0,-4-19-1 16,0 0 1-16,0 0-1 0,17-3 4 0,-17 3 1 15,20-22-1-15,-5 0 6 0,2-6-8 0,1-8 6 16,2-4-7-16,-1-3 6 0,1-2-5 0,-1-1 7 16,-3 1-7-16,0 0 6 0,-3 2-9 0,0 3-6 15,0 3 18-15,-4 0-20 0,0 7 20 0,-2 3-8 16,-1 9-3-16,-6 18 3 0,7-17 0 16,-7 17 1-16,0 0-1 0,0 0-1 0,0 0 1 15,-2 17-3-15,2-17 3 0,2 34-2 0,1-7 4 16,1 2-3-16,-1 1-6 0,2 0 20 0,4-1-18 15,0-1 6-15,5-1-3 0,3-4 0 0,2-3 0 16,4-3 0-16,3-4 0 0,1-2 0 16,2-3 0-16,1-6 0 0,3-3 0 0,-1-6 0 15,4-3 0-15,-2-7 0 0,0-1 0 16,-2-5 0-16,-4-3 0 0,-3 0 0 0,0-2 0 16,-3 3 0-16,-3 2 0 0,-6 2 0 0,0 4 0 15,-13 17 0-15,12-24 0 0,-12 24 0 0,0 0 0 16,0 0 0-16,0 0 0 0,0 0 0 0,0 0 0 15,0 0 0-15,-5 30 0 0,0-2 0 0,-4 8 0 16,1 9 0-16,-3 3 0 0,0 3 0 16,0 0 0-16,1 1 0 0,2-4 0 0,4 1 0 15,2-6 0-15,4-2 0 0,3-4-15 0,6-1-45 16,0-8-6-16,10 2-40 0,-21-30-25 16,48 42-86-16,-31-43-134 0,17 5-205 0,9-1 27 31,-13-23 514-31</inkml:trace>
  <inkml:trace contextRef="#ctx0" brushRef="#br0" timeOffset="11980.3374">11996 3426 1610 0,'0'0'42'0,"-20"15"-39"15,20-15 4-15,1 17 5 0,-1-17 9 0,15 19 1 16,-15-19 6-16,34 17-1 0,-8-9 2 15,3-5-5-15,7-1 1 0,2-4 2 0,7-2-1 16,4-4-3-16,2-3-8 0,0-1-5 0,-1-3-9 16,-5-1 3-16,-4 0-2 0,-6-3 1 0,-7 2-2 15,-6 2 5-15,-22 15 0 0,24-29 6 16,-24 29 2-16,5-28 0 0,-5 28-2 0,-12-28-16 16,12 28 6-16,-28-28-12 0,9 16 22 0,-7 4-10 15,-1 2 11-15,-4 3-12 0,-2 6 1 16,-2 3 0-16,-1 5-9 0,0 4 15 0,-1 6-8 15,0 4 0-15,0 4 0 0,3 5 0 0,3 1 0 16,4 1 0-16,4 1 0 0,6 0 0 0,6 0 0 16,6-4 0-16,7 0 0 0,9-3 0 0,6-3 0 15,10-3 0-15,3-3 0 0,12-6-6 0,4-6-22 16,11-3-11-16,1-6-14 0,12-1-11 0,0-10-8 16,13 8-49-16,-10-20-51 0,22 17-84 15,-25-13-241-15,7-9-8 0,4 9 272 0</inkml:trace>
  <inkml:trace contextRef="#ctx0" brushRef="#br0" timeOffset="12336.196">13173 3300 1535 0,'-54'10'126'16,"15"11"-75"-16,-3-1-9 0,5 9 13 0,-2 0-12 16,7 6 4-16,-4 0-12 0,7 4 1 0,2-1-11 15,5 0 1-15,8-3-13 0,4-2 0 0,7-6-13 16,4-2 0-16,5-6 0 0,5-1 0 0,6-4 0 15,5-3 0-15,3-4 0 0,6-6 0 0,5-5 0 16,4-6 0-16,5-9 0 0,3-5 0 0,0-4 0 16,1-3 0-16,0-2 0 0,-4-3 0 15,-3-1 0-15,-4-1 0 0,-5 2 0 0,-8 0 0 16,-4 2 0-16,-7 2 0 0,-4 2 0 0,-2 5 0 16,-6 3 0-16,-2 4 0 0,0 18 0 0,-6-23 0 15,6 23 0-15,0 0 0 0,0 0 0 0,-22-8 0 16,22 8 0-16,-18 17 0 0,18-17 0 0,-23 39 0 15,12-11 0-15,0 2 0 0,2 4 0 16,3 1 0-16,4 1 0 0,-1-2 0 16,4 3 0-16,2-5-9 0,5 1-31 0,-1-5-2 15,7 1-16-15,-2-8-1 0,8 4-3 0,-2-11-4 16,12 4-37-16,-9-18-61 0,25 16-115 0,-6-15-282 16,-2-9 70-16,16 8 379 0</inkml:trace>
  <inkml:trace contextRef="#ctx0" brushRef="#br0" timeOffset="12708.9912">14033 3273 1301 0,'-20'29'364'0,"-5"-17"-309"15,4 9-13-15,-3 1 0 0,3 7 7 0,-3 0-12 16,4 5 4-16,1-2-11 16,2 3 0-16,3 0-14 15,5 0 2-15,0-4-7 0,4-2 0 16,3-3-11-16,2-5 0 0,2-1 0 0,-2-20 0 15,11 28 0-15,-11-28 0 0,0 0 0 0,26 14 0 16,-26-14 0-16,28-12 0 0,-10-4 0 0,5-5 0 16,1-7 0-16,3-6 0 0,0-4 0 0,-3 0 0 15,-1-2 0-15,-1 0 0 0,-2 0 0 0,-1 1 0 16,-1 1 0-16,-2-2 0 0,0 3 0 0,0 2 0 16,0 3 0-16,-2 4 0 0,-2 5 0 15,-2 6 0-15,-10 17 0 0,0 0 0 0,0 0 0 16,0 0 0-16,0 0 0 0,12 17 0 0,-12 8 0 15,-1 7 0-15,-3 5 0 0,-2 2 0 16,0 2 0-16,-1 1 0 0,3-1 0 0,3-1-4 16,5 1-32-16,1-3-2 0,7-1-13 0,1-4 3 15,9-1-6-15,3-10 0 0,16 5-42 16,-10-22-116-16,29 18-106 0,-5-17-252 0,-3-15 58 16,14 12 459-16</inkml:trace>
  <inkml:trace contextRef="#ctx0" brushRef="#br0" timeOffset="13029.3254">15048 3124 1809 0,'-32'2'45'0,"2"5"-16"0,-4 3 4 16,2 6 7-16,-4 1-7 0,1 2-4 0,1 1-6 16,6-1-17-16,4-1-6 0,10-1 0 0,14-17 0 15,-16 33 0-15,15-16 0 0,1-17 0 0,12 31 0 16,-12-31 0-16,28 27 0 0,-9-17 0 0,6-1 0 15,0-2 0-15,3-1 0 0,1-1 0 0,-1-3 0 16,2 3 0-16,-4-1 0 0,0 1 0 0,-5 0 0 16,-4 1 0-16,-17-6 0 0,20 14 0 15,-20-14 0-15,9 21 0 0,-9-21 0 0,0 29 0 16,-5-10 0-16,-4 5 0 0,-1 0 0 0,-4 2 0 16,-2 0 0-16,-1-3 0 0,-3 2 0 0,-1-2 0 15,-2 0 0-15,-1 0 0 0,-1-2 0 0,0-1 0 16,3-2 0-16,-1-4 0 0,6 1 0 15,-3-7-10-15,20-8-93 0,-35 8-103 0,35-8-430 16,-27 6-15-16,27-6 211 0</inkml:trace>
  <inkml:trace contextRef="#ctx0" brushRef="#br0" timeOffset="35859.087">1821 5154 1724 0,'0'0'61'16,"0"0"-47"-16,2-19 13 0,-2 19-27 0,29-27-1 15,-1 10 5-15,7-1-3 0,5 4 1 16,2 2-4-16,4 3-9 0,-1 3-14 0,5 5-19 16,-5-4-24-16,7 11-40 0,-13-13-61 0,19 20-107 15,-19-8-221-15,4-7 3 0,14 13 357 0</inkml:trace>
  <inkml:trace contextRef="#ctx0" brushRef="#br0" timeOffset="36687.2048">3378 4877 829 0,'0'0'188'0,"0"0"-73"0,-6-18-25 15,6 18-15-15,0 0 0 0,-5-17-7 0,5 17-13 16,0 0-12-16,-28-25-12 0,28 25-5 0,-25-12-4 16,8 9-5-16,-6 2-1 0,-3 4-2 0,-4 3 0 15,-1 5 5-15,-2 1 1 0,1 5 6 0,-5 1-2 16,4 6 3-16,-2 0-6 0,3 4 1 16,-1 1-11-16,6 1 3 0,3-2-10 0,6-3 3 15,7-4-7-15,6-3 2 0,5-18-4 0,3 27 3 16,-3-27-3-16,23 19-9 0,-2-13 12 0,4 0-13 15,7-7 16-15,4-6 11 0,3-2-13 0,4-5 13 16,0-2-13-16,1-2-2 0,0-2 2 0,-1-1-4 16,-1-2 4-16,-7-3-4 0,-1 2 1 0,-3-1-6 15,-6 1 4-15,-3-1-4 0,-3 2 7 0,-6 2-3 16,-3-2 5-16,-3 2-3 0,-3 2 3 0,-2 2-2 16,-2 17 4-16,-4-32-2 0,4 32 1 15,-11-23-2-15,11 23 1 0,0 0-3 0,-23-9-1 0,23 9-1 16,-18 18-1-16,5 5 4 0,-2 9-4 15,-2 11 11-15,0 10-8 0,-1 9 12 0,0 8-10 16,-1 10-4-16,5 10 12 0,2 8-12 0,3 5 10 16,4 2 5-16,2-3-19 0,6-4 6 0,1-7 12 15,3-4-10-15,4-10 14 0,1-3-1 0,0-11-12 16,1-9 12-16,-5-8-7 0,-2-7 9 0,-6-8-4 16,-2-2 7-16,-8-8-4 0,-2-2 2 0,-5-7-13 15,-5-1-4-15,-6-4 0 0,-6-4 0 0,-9-4 0 16,-2-5 0-16,-6-4 0 0,-1-6 0 0,1-3 0 15,-3-5-3-15,7-4-14 0,1-5-8 0,6-3-8 16,1-8-13-16,6 0-3 0,4-10-20 16,14 6 2-16,4-5-19 0,22 12-16 0,-4-17-71 15,31 12-258-15,0 1-122 0,-1-11 161 0</inkml:trace>
  <inkml:trace contextRef="#ctx0" brushRef="#br0" timeOffset="36921.5675">4148 4414 1729 0,'-17'-17'22'0,"17"17"-19"0,-24-9 7 0,24 9 6 16,-20 6 2-16,20-6 2 0,-24 32-6 16,7-3 4-16,-4 10 12 0,-1 9-25 0,-1 6 18 15,0 5-21-15,0 0-1 0,1 4 11 0,1 0-14 16,2 1 9-16,1 1-15 0,2-2 13 0,0 0 1 15,4-2-21-15,5-5 9 0,3-5-28 0,8-5-11 16,2-8-9-16,13 0-32 0,-3-17-32 0,22 12-73 16,-14-32-115-16,17 0-245 0,13-2 45 0,-7-28 488 15</inkml:trace>
  <inkml:trace contextRef="#ctx0" brushRef="#br0" timeOffset="37218.4432">4609 4837 1714 0,'-34'22'30'0,"1"4"-13"0,3 1 1 16,3 5 13-16,0-1-1 0,5 4 3 0,1 0-11 15,4 2 2-15,3-1 4 0,4-1-25 0,6-2 17 16,7-2-24-16,3-5 9 0,5-3 4 0,4-4-7 16,4-2 4-16,4-6-5 0,3-3 2 0,3-5-2 15,1-6 0-15,2-4 1 0,-1-6-3 0,0-5 3 16,-2-5-4-16,-2-5 5 0,-3-2-4 0,-1-3-9 15,-3-3 22-15,-6-2-23 0,-3-1 16 16,-3-1-8-16,-5-1-13 0,-3 3 5 0,-2-1-10 16,-3 3 2-16,-2 2-5 0,-2 5 3 15,-1 3-5-15,-1 9 5 0,11 17-6 0,-19-16-3 16,19 16-15-16,-17 2-22 0,17-2-53 0,-7 19-105 16,7-19-111-16,0 0-211 0,-6 40 114 0,6-40 433 15</inkml:trace>
  <inkml:trace contextRef="#ctx0" brushRef="#br0" timeOffset="37562.2089">5432 4701 1571 0,'-23'-1'70'0,"-10"-7"-19"0,6 11 4 15,-8-6-1-15,5 8-8 0,-4-1-14 0,0 3-8 16,-2 2-8-16,2 3 0 0,3-1-4 0,2 1 1 15,5 0-6-15,6 0-1 0,18-12-6 0,-18 23 1 16,18-23-5-16,1 24 2 0,-1-24-2 0,22 28 2 16,-1-15 0-16,4 0 2 0,9-1-2 0,2-1 2 15,5 0-2-15,2-1 3 0,-1 2-2 0,-2 0 3 16,-2 0-3-16,-4 0 1 0,-7 2-2 16,-5-1 2-16,-22-13-4 0,26 33 3 0,-20-15-4 15,-6 2 6-15,-3 1-3 0,-7 3-7 16,-6 1 20-16,-4 3-23 0,-5-4 23 0,0-1-10 15,-1-4-5-15,2-5 0 0,6-2-9 0,1-6-8 16,17-6-18-16,0 0-30 0,0 0-45 0,0 0-56 16,0 0-99-16,20-26-137 0,6-1-134 15,18 8 244-15,-12-24 296 0</inkml:trace>
  <inkml:trace contextRef="#ctx0" brushRef="#br0" timeOffset="37843.4588">6032 4606 1487 0,'0'0'290'0,"-44"23"-252"16,15-10-7-16,-3-1-2 16,3 3 2-16,1 0-6 0,2 1 2 0,5-3-9 15,21-13-1-15,-27 19-9 0,27-19-4 0,0 0-4 16,2 26 0-16,-2-26 0 0,23 23 2 0,-1-12-1 16,6-2 3-16,7 0-2 0,6-3 2 0,2 0-2 15,2 1 0-15,2 1-1 0,-2 3 1 0,-8 0-1 16,-3 4-1-16,-11-1 0 0,-4 2 3 0,-7 2 1 15,-4 1 6-15,-4 2-6 0,-5 2-4 16,-5 2 0-16,-4 2 0 0,-7 1 0 0,-3-3 0 16,-7-1 0-16,-5 2 0 0,-3-3 0 0,-1-3 0 15,2-1 0-15,4-6 0 0,3-1-9 0,2-5-29 16,5 3-26-16,-2-10-43 0,17 17-131 16,-20-16-394-16,25-1 0 0,-22 2 306 0</inkml:trace>
  <inkml:trace contextRef="#ctx0" brushRef="#br0" timeOffset="38312.1918">1733 7153 1816 0,'0'0'21'15,"42"-9"-18"-15,7-2 1 0,20-7-1 0,19-8-12 16,10-4 24-16,11-3-39 0,-4 0 3 16,6 5-50-16,-8-6-36 0,9 18-44 0,-19-20-95 15,12 12-300-15,3 6 6 0,-15-14 394 0</inkml:trace>
  <inkml:trace contextRef="#ctx0" brushRef="#br0" timeOffset="38874.7056">4036 6695 1230 0,'-7'-18'240'15,"7"18"-195"-15,-31 0-13 0,11 6 3 0,-8-2 5 16,1 8 0-16,-8 0-9 0,-4 6-3 16,-5 1-3-16,-1 5 6 0,-2-2-5 0,3 2 2 15,-1 2-9-15,1 0-1 0,4 0-7 0,6-1 3 16,5-2-5-16,8-2 0 0,8-4-5 16,13-17-1-16,-6 24-6 0,6-24 3 0,23 19-3 15,-1-10-10-15,9-4 15 0,8-3-12 0,6-3 13 16,7-4 13-16,3-4-16 0,5 1 12 0,0-2-12 15,-4 2-2-15,-5 1 3 0,-8 3-1 0,-10 3 0 16,-9 2 1-16,-24-1-1 0,22 7 1 0,-22-7 2 16,0 0 0-16,-7 32 13 0,-5-9-26 15,-8 4 22-15,-5 6-23 0,-7 2 6 16,-6 1 4-16,-2 0-7 0,0-1 6 0,1-4-7 0,3-2 3 16,6-1-11-16,6-9-7 0,8 1-20 15,16-20-21-15,-13 20-39 0,13-20-29 0,0 0-70 16,23-16-109-16,1-4-211 0,17 2 44 0,-9-27 479 15</inkml:trace>
  <inkml:trace contextRef="#ctx0" brushRef="#br0" timeOffset="39265.3113">4721 6036 1573 0,'0'0'85'15,"-23"-10"-61"-15,23 10-1 0,-34 11 1 16,34-11 3-16,-34 33-10 0,13-8 1 0,-3 8-7 15,0 6 9-15,0 3-5 0,2 5 7 16,2 4-10-16,1 6-6 0,2 3 15 0,3 8-17 16,-2 0 16-16,1 5-3 0,1 1-9 0,0-2 12 15,2-2-12-15,-1-5 12 0,1-6 0 0,4-2-16 16,0-9 14-16,4-3-19 0,3-10 6 0,1-5 1 16,5-9-6-16,-5-21 0 0,16 24 0 0,-16-24 0 15,26 6 0-15,-7-12 0 0,1-8 0 16,6-8 0-16,3-9 0 0,1-8 0 0,2-2 0 15,-2-4 0-15,-2-1 0 0,-1 2 0 0,-1 1 0 16,-4 3 0-16,-1 5 0 0,-2 2 0 16,-3 7 0-16,-2 5 0 0,-14 21 0 0,16-23 0 15,-16 23 0-15,0 0 0 0,0 0 0 0,0 0 0 16,2 32 0-16,-4-7 0 0,-1 10 0 0,0 4 0 16,-1 2 0-16,-1 0 0 0,4 0-20 15,2-3-13-15,7-3 11 0,3-5-30 0,8 0 6 16,2-8-28-16,14 6-45 0,-8-25-68 0,25 19-191 15,-9-17-190-15,-2-12 30 0,12 10 529 0</inkml:trace>
  <inkml:trace contextRef="#ctx0" brushRef="#br0" timeOffset="39475.5341">5360 6683 1716 0,'0'0'105'0,"-26"18"-75"0,9-2-3 0,1 2 1 16,5 6 2-16,-4 3-8 0,2 3 2 0,1 4-10 15,1 5-1-15,4 0-9 0,0 3 3 0,5-2 2 16,1-4-15-16,2-1 9 0,4-2-24 16,2-3 5-16,3-5-11 0,4-1-13 15,-14-24-14-15,30 32-25 0,-30-32-27 0,35 16-57 0,-35-16-113 16,29-26-302-16,-7 13 49 0,-6-20 393 16</inkml:trace>
  <inkml:trace contextRef="#ctx0" brushRef="#br0" timeOffset="39884.4356">5616 6331 1602 0,'-34'0'203'0,"34"0"-177"0,0 0-10 0,-4 27 7 16,4-27 7-16,17 30-5 0,-17-30 10 0,26 34-13 16,-9-16 15-16,1 2-13 0,1 0-20 0,2 0-4 15,-1 2 0-15,-2-1 0 0,-4 0 0 0,0 2 0 16,-5 3 0-16,-1 3 0 0,-5 1 0 15,0 6 0-15,-7 1 0 0,-4 1 0 0,-6 3 0 16,-4-1 0-16,-5 0 0 0,-3 1 0 0,1-2 0 16,1-4 0-16,3-3 0 0,3-7 0 0,4-7 0 15,14-18 0-15,-14 21 0 0,14-21 0 0,0 0 0 16,0 0 0-16,0 0 0 0,0 0 0 0,30-24 0 16,-7-1 0-16,9-7 0 0,4-6 0 15,4-2 0-15,2-1 0 0,0 0 0 16,-2-1 0-16,-2-2 0 0,-3-1 0 0,-1 1 0 15,-2 3 0-15,-3 3 0 0,-1 7 0 0,-5 8 0 16,-4 7 0-16,-19 16 0 0,17-11 0 0,-17 11 0 16,0 0 0-16,0 0 0 0,-8 27 0 0,1-4 0 15,-5 7 0-15,-2 5 0 0,0 1 0 0,2-1 0 16,1-1 0-16,5 0 0 0,0-4-9 16,6 2-16-16,0-6 0 0,6 1-14 0,0-5-7 15,7 3-20-15,-1-8-8 0,11 7-30 0,-6-17-29 16,20 16-86-16,-18-23-118 0,11 2-172 0,7 5 49 15,-15-20 460-15</inkml:trace>
  <inkml:trace contextRef="#ctx0" brushRef="#br0" timeOffset="40386.9131">6433 6655 1131 0,'0'0'208'16,"-10"-32"-80"-16,10 32-23 0,-14-20-15 0,14 20-21 31,0 0-20-31,-23-1-15 0,23 1-11 0,-20 14-2 15,20-14-4-15,-21 33 5 0,11-9-2 0,2 4 5 16,1 1-6-16,2 3 3 0,3-2-9 0,0-5 2 16,4-1-8-16,1-1 2 0,5-2-8 15,3-4 2-15,-11-17-3 0,30 25 2 0,-13-19-1 16,2-1 1-16,2-5 0 0,-1-5-1 0,0-2 3 16,2-4-4-16,0-3 4 0,0-4-5 0,2-4 2 15,-1 0-1-15,2-3 0 0,-2-1 0 0,-1-3 0 16,0-1 0-16,1 0-1 0,-3-2-6 0,2 7 0 15,-2 1-3-15,-2 3 4 0,-18 21-1 0,23-25 3 16,-23 25-1-16,0 0 1 0,0 0-1 16,0 0-2-16,0 0 0 0,-4 32-4 0,-8-5 6 15,-4 10-5-15,-4 8 11 0,-5 6-8 16,-1 5 10-16,-4 7-18 0,0 2 0 0,0 7 17 16,-1 6-14-16,-3 3 22 0,0 3-2 0,-2-2-15 15,-2-1 19-15,0-11-13 0,5-7 11 0,5-5-4 16,4-12-23-16,6-4 23 0,2-8-20 0,4-11 16 15,12-23 6-15,-13 23-5 0,13-23 7 16,0 0 1-16,0 0-5 0,0 0 3 0,-5-27-4 16,6 7 1-16,0-7 0 0,2-4-10 0,-1-3 23 15,-1-3-15-15,0 1 21 0,-3-4-9 0,1 0-16 16,-3-3 0-16,3-4 0 0,3-5 0 0,2-4 0 16,6-2 0-16,3 0 0 0,3 5 0 0,2 4 0 15,3 8-17-15,-1 4 2 16,4 6-40-16,-5-5-33 0,15 20-119 0,-19-13-451 15,19 6 39-15,5 2 232 0</inkml:trace>
  <inkml:trace contextRef="#ctx0" brushRef="#br0" timeOffset="40949.4252">8245 6447 1236 0,'-22'29'279'0,"-13"-24"-187"15,15 7-49-15,-6 0-13 0,1 6 3 0,-5-1-7 16,1 6 3-16,-4-1-6 0,0 3 3 0,-3 0-3 15,2 1 4-15,0-3-6 0,7 1 5 0,4-3-6 16,6-4 0-16,17-17-11 0,0 0-4 16,-16 19-6-16,16-19-2 0,0 0 1 0,18 10 2 15,-18-10 0-15,37 1 1 0,-9-5 3 0,4 0-1 16,6-4 1-16,3 1-1 0,0 1-1 0,0 0-2 16,-5 2 1-16,-4 4 0 0,-6 2 0 15,-7 1 0-15,-19-3 2 0,23 10 1 0,-23-10-3 16,5 19 5-16,-10-2-4 0,-2 3 2 0,-8 4-4 15,-4 1 2-15,-6 1-4 0,-3 0 5 16,-2 0-5-16,1-1 4 0,1-2-5 0,4-3 5 16,2-1-10-16,3-6-14 0,19-13 14 0,-21 17-40 15,21-17 10-15,0 0-34 0,0 0-24 0,0 0-24 16,36 12-87-16,-25-33-80 0,21 3-245 0,9 6 30 16,-12-21 438-16</inkml:trace>
  <inkml:trace contextRef="#ctx0" brushRef="#br0" timeOffset="41355.6448">8597 6500 1283 0,'19'2'383'0,"-19"-2"-299"0,0 0-46 15,-18-3-16-15,18 3-7 0,0 0-3 0,-22 26 3 16,10-10 3-16,0 6 10 0,-3 2-5 0,2 3 3 16,-2 1-8-16,2 6 3 0,0 0-7 15,1 2 4-15,1-1-6 0,0-1 4 0,0-2-15 16,4 1-1-16,1-4 0 0,5-2 0 0,1-4 0 15,3-4 0-15,-3-19 0 0,20 29 0 0,-20-29 0 16,34 17 0-16,-11-13 0 0,4-3 0 16,3-6 0-16,7-5 0 0,0-7 0 0,5-4 0 0,0-5 0 15,-2-2 0-15,1-1 0 0,-2-2 0 16,-4 1 0-16,-2-2 0 0,-3 1 0 16,-4-1 0-16,-5 0 0 0,-4 0 0 0,-1 3 0 15,-4 3 0-15,-2 3 0 0,-3 5 0 0,-7 18 0 16,5-20 0-16,-5 20 0 0,0 0 0 0,0 0 0 15,0 0 0-15,0 0 0 0,-18 18 0 0,10 0 0 16,-6 5 0-16,-2 6 0 0,2 4 0 0,-2 3 0 16,3-1 0-16,2 1 0 0,1-5 0 15,5 0 0-15,3 0-18 0,5-5-17 0,3-2 0 16,10-1-14-16,-16-23-1 0,40 34-16 0,-17-25-7 16,14 3-29-16,-9-18-43 0,24 13-104 15,-15-8-306-15,5-16 58 0,11 8 325 0</inkml:trace>
  <inkml:trace contextRef="#ctx0" brushRef="#br0" timeOffset="41652.5188">9478 6636 1366 0,'0'0'285'0,"-34"6"-217"0,34-6-21 16,-34 12-7-16,34-12-8 0,-34 28-12 0,18-8 1 16,-1 2-4-16,3 3 7 0,0 2-5 0,5 1 4 15,0 1-10-15,4 0 1 0,3 1-4 0,2-2 1 16,1-4-3-16,3-1 0 0,2-2-7 15,1-4 2-15,-7-17-1 0,16 26-8 16,-16-26 8-16,17 14-11 0,-17-14 14 0,0 0 2 16,23-2 6-16,-23 2-10 0,19-20-3 0,-6 0 0 15,0-7 0-15,3-6 0 0,0-3 0 0,-1-2 0 16,0 1 0-16,0 0 0 0,-2 0 0 0,-1-1 0 16,-1 2 0-16,-1-1 0 0,2 3 0 0,0 1 0 15,0 4 0-15,0 3 0 0,-1 4 0 16,-2 4 0-16,-9 18 0 0,16-27-5 0,-16 27-37 15,19-19-21-15,-2 16-26 0,-17 3-49 0,41-5-133 16,-21 3-318-16,7 0-2 0,7 10 333 0</inkml:trace>
  <inkml:trace contextRef="#ctx0" brushRef="#br0" timeOffset="42090.1242">10716 5878 924 0,'-5'-49'295'0,"4"23"-1"15,-17-13-252-15,5 9 16 0,-6-1-37 0,5 12 8 16,-6 3 11-16,1 10-2 0,-8 4-11 0,-1 7-6 16,-5 6-3-16,-3 8-4 0,-6 10-2 0,0 10-6 15,-9 7 23-15,0 9-22 0,-8 6 19 0,2 8-2 16,-4 4-15-16,2 4 14 0,2 2-12 15,3 1-1-15,5-1 12 0,7 1-16 0,7-3 7 16,7 2-5-16,5-2-14 0,8-4 10 16,8-4-10-16,3-7 7 0,6-3-16 0,6-10-9 15,4-3 7-15,4-10-31 0,4-2 6 0,-4-6-29 16,10 0-30-16,-9-21-29 0,17 15-143 0,-34-22-49 16,33-22-214-16,-10 17 96 0,-20-23 440 0</inkml:trace>
  <inkml:trace contextRef="#ctx0" brushRef="#br0" timeOffset="42277.6202">9648 6699 1760 0,'-19'-4'154'0,"19"4"-110"16,0 0-28-16,0 0-4 0,0 0-2 0,0 0 4 16,28-8 5-16,-5 3-1 0,5-2-18 0,5-2 0 15,7-1 0-15,1 1 0 0,3 0 0 16,4 0 0-16,-1 1 0 0,3 1 0 0,1 2-26 15,1 0-15-15,4 5-13 0,-6-3-23 0,10 10-41 16,-17-13-69-16,22 23-139 0,-10-12-244 0,-6-5 37 16,11 12 419-16</inkml:trace>
  <inkml:trace contextRef="#ctx0" brushRef="#br0" timeOffset="42668.244">10846 6571 1616 0,'0'0'126'0,"-50"1"-80"16,19 2-4-16,-2-1 0 0,3 4-4 0,-6 1-6 16,4 4-2-16,-4 0-2 0,2 6 2 0,-1-1-13 15,1 6-17-15,-1 0 0 0,3 5 0 16,2-1 0-16,3 1 0 0,3-2 0 0,3 1 0 16,3-3 0-16,4-2 0 0,7-1 0 0,3-3 0 15,4-17 0-15,9 27 0 0,-9-27 0 0,25 22 0 16,-6-14 0-16,4-4 0 0,5-4 0 0,3-4 0 15,5-6 0-15,2-3 0 0,1-4 0 16,0-4 0-16,-3-2 0 0,-4-1 0 0,-2-3 0 16,-4 2 0-16,-4-2 0 0,0 2 0 15,-5-1 0-15,-2 2 0 0,-4 6 0 0,-2 1 0 16,-9 17 0-16,11-17 0 0,-11 17 0 0,0 0 0 16,0 0 0-16,0 0 0 0,0 0 0 0,0 0 0 15,-12 32 0-15,2-8 0 0,0 5 0 0,-3 2 0 16,1 2 0-16,0-3 0 0,5 2 0 0,-1-3 0 15,8 0-35-15,0-4-18 0,9 3-27 0,-2-9-18 16,16 10-44-16,-23-29-123 0,47 20-314 16,-11-9 28-16,-6-13 308 0</inkml:trace>
  <inkml:trace contextRef="#ctx0" brushRef="#br0" timeOffset="42902.6487">11458 6521 1605 0,'-17'4'158'0,"-17"-4"-93"16,2 8-11-16,0 0-4 0,-1 8-2 0,-3 2-15 15,2 5 1-15,-3 2-34 0,3 4 0 0,1 0 0 16,4 1 0-16,6-1 0 0,3-1 0 0,7-4 0 16,5-5 0-16,7-1 0 0,2-1 0 0,-1-17 0 15,17 30 0-15,0-17 0 16,5-5 0-16,7-1 0 0,6-7 0 0,5 0-25 15,1-11-57-15,13 8-60 0,-17-24-119 0,26 14-354 16,-9-3 10-16,-7-6 289 0</inkml:trace>
  <inkml:trace contextRef="#ctx0" brushRef="#br0" timeOffset="43246.3735">11578 6741 1444 0,'-19'2'233'0,"19"-2"-177"0,-21 16-36 0,21-16-3 16,0 0-8-16,0 0 0 0,17 16 5 16,3-16 6-16,5-6 4 0,9 0-3 0,5-6-2 15,6 0-4-15,2-5 1 0,4-1-10 16,0-1 3-16,1 1-5 0,-3-1-1 0,-6 1-1 16,-5-2 0-16,-6 2-4 0,-6-1 5 0,-4 1-3 15,-7 0 3-15,-5 1-4 0,-10 17 5 0,5-31-3 16,-5 31 2-16,-17-24-2 0,17 24 5 0,-42-15 4 15,11 12 7-15,-6 8 8 0,-8 6 6 0,-4 7-28 16,-4 5-3-16,-4 7 0 0,-2 2 0 0,2 3 0 16,4 0 0-16,10-1 0 0,9-4 0 15,9-3 0-15,10-2 0 0,5-5 0 16,8 0 0-16,5-3 0 0,6 0 0 0,-9-17 0 16,39 28 0-16,-9-18 0 0,9-4 0 0,7-6 0 15,8-1 0-15,3-7 0 0,9 9-133 0,-18-26-288 16,22 15-244-16,-6-6 6 0,-3-9 491 0</inkml:trace>
  <inkml:trace contextRef="#ctx0" brushRef="#br0" timeOffset="66979.3032">1700 8520 1389 0,'18'11'272'0,"-18"-11"-225"0,0 0-17 15,0 0-22-15,0 0-8 0,24-11 2 0,0 5 1 16,5-5 1-16,7-3-2 0,6-2 3 0,3-1-6 16,3 0 2-16,2 4-4 0,4 3 3 0,2 4-1 15,2 4 0-15,3 0 0 0,0 4-5 0,-1 0-6 16,1 6-9-16,-4 0-9 0,0 6-13 16,-7-5-22-16,5 10-37 0,-15-15-69 0,17 19-135 15,-1-5-222-15,-12-11 57 0,16 15 471 0</inkml:trace>
  <inkml:trace contextRef="#ctx0" brushRef="#br0" timeOffset="67635.5144">4361 8191 1135 0,'-20'2'197'0,"20"-2"-167"0,-31 3-4 0,10-1-19 16,0 1 4-16,-4 2 2 0,-2 2 7 0,-7 1-2 16,0 4-2-16,-7 2-2 0,2 4 4 0,-5 4 21 15,3 5-23-15,-4-1 36 0,6 5-24 0,-4-7 10 16,8 5 5-16,0-4-12 0,8 1-2 16,6-4-14-16,8-5-1 0,13-17-11 0,-9 25-1 15,9-25-4-15,12 19 1 0,-12-19 0 0,39 13 1 16,-10-10 0-16,8-3-1 0,4-4 2 0,6-4-1 15,1-1 3-15,2-3-3 0,2-1 1 0,-2 1 0 16,-2 3 1-16,-5 0-1 0,-5 4 2 0,-5 3-3 16,-9 4-1-16,-4 4 0 0,-20-6 0 0,18 23 2 15,-17-4-3-15,-4 6 5 0,-6 8-7 0,-7 4 9 16,-4 5-8-16,-7 1 9 0,-5 0-9 0,-4 1 6 16,-2-1-9-16,1-1-10 0,3-6 24 0,6-4-22 15,7-6 25-15,2-7-18 0,19-19-25 0,0 0-21 16,-7 18-28-16,7-18-35 0,33-15-66 15,-16-17-121-15,18-3-233 0,14 4 39 0,-8-29 497 16</inkml:trace>
  <inkml:trace contextRef="#ctx0" brushRef="#br0" timeOffset="68057.3836">4863 7771 1697 0,'-19'-3'26'0,"19"3"0"0,-25-4-8 15,25 4 2-15,0 0 0 0,0 0-3 0,0 0-9 16,0 0-3-16,0 0-3 0,-6 29 3 16,10-6-3-16,-1 9 5 0,1 4-3 0,0 6 10 15,-3 4-7-15,0 6 10 0,-1 4-9 0,-2 2 10 16,-4 5-12-16,-5 3-4 0,-1 3 14 0,-2 1-18 16,-2-1 17-16,2-2-2 0,-2-7-11 0,0-3 9 15,3-6-7-15,1-9 5 0,2-6-9 0,4-4 5 16,2-10-6-16,4-22 2 0,4 25-3 0,-4-25 3 15,0 0-2-15,27 0 1 0,-27 0 2 0,30-23-3 16,-9 3 2-16,2-9 0 0,2-8 4 0,3-6-5 16,0-8 10-16,3-1-13 0,-2 1 9 0,-1 2-9 15,-3 7 7-15,-3 4-4 0,-2 3 3 0,-3 7-4 16,-3 6 3-16,-14 22-1 0,21-23 1 16,-21 23 0-16,0 0 0 0,0 0 1 0,10 23-3 15,-8 1 4-15,-1 11-6 0,-2 9 7 0,-1 4-8 16,-6 7 6-16,2-1-9 0,0-3 2 0,1 0-11 15,3-8 3-15,3 0-15 0,4-5 7 0,5-3-15 16,1-4-14-16,7-2 14 0,3-10-40 0,8 4-7 16,-7-19-52-16,19 10-37 0,-18-27-137 0,10 1-243 15,8 4 77-15,-11-23 430 0</inkml:trace>
  <inkml:trace contextRef="#ctx0" brushRef="#br0" timeOffset="68229.2561">5619 8347 1700 0,'-31'6'69'16,"31"-6"-27"-16,-22 23-16 0,12-2-1 0,-1 3-9 16,0 7 4-16,-3 6-11 0,0 2 2 0,0 6-10 15,0 4 6-15,3 1-11 0,0 0 8 0,2-5-11 16,3-4 8-16,3-1-30 0,1-6-18 16,10 1 9-16,-3-11-53 0,13 4-3 0,-18-28-128 15,34 25-90-15,-34-25-109 0,26-1-104 0,4 6 385 16</inkml:trace>
  <inkml:trace contextRef="#ctx0" brushRef="#br0" timeOffset="68698.0353">5785 8056 1576 0,'0'0'54'0,"0"0"-28"0,24 6 11 16,-24-6 8-16,22 12-3 0,-22-12-8 0,24 12-7 15,-24-12-5-15,28 19-1 0,-28-19-4 0,33 28-2 16,-16-11-4-16,-1 2 3 0,-1 3-7 16,-2 2 1-16,-1 4-6 0,-2 1-12 0,-4 1 23 15,-4 4-22-15,-2-1 22 0,-3 3-8 0,-5 3-4 16,0 0 9-16,-4-1-7 0,0 2 7 16,-2 1-7-16,0 0 5 0,0-3-7 0,3-3 7 15,-1-5-6-15,4-3 2 0,2-3-6 0,1-3 1 16,5-21-2-16,-2 22 2 0,2-22-2 0,0 0 2 15,0 0-6-15,0 0 2 0,19 4-2 16,-19-4 2-16,18-23 6 0,-6 1-3 0,4-5 4 16,3-6-6-16,1-1 7 0,1-2-5 0,-1-2 7 15,0 1-3-15,-3 3 4 0,0 0-5 0,-1 4 6 16,1 2-6-16,-2 1 5 0,0 4-4 0,0 5 2 16,-15 18-3-16,20-18-1 0,-20 18 0 0,0 0-1 15,0 0 3-15,21 13-3 0,-21-13 2 16,12 33-6-16,-6-10-1 0,3 4-13 15,-3 1-6-15,2 3-17 0,-2-1-9 0,6 5-12 16,-1-6-3-16,10 6-6 0,-3-9 6 0,15 6-15 16,-4-10 7-16,13 10-25 0,-8-15-10 0,13 10-18 15,-8-15-34-15,15 9-10 0,-9-9-78 0,-8-14-116 16,24 19 198-16,-23-28 167 0</inkml:trace>
  <inkml:trace contextRef="#ctx0" brushRef="#br0" timeOffset="69244.8789">6892 8322 993 0,'-13'-32'365'15,"13"32"-230"-15,-22-15-60 0,22 15 4 0,-18-3-15 16,18 3-18-16,0 0-12 0,-23 18-25 16,23-18 26-16,-18 34-30 0,7-10 30 0,2 4-10 15,-3 2-7-15,1 3 6 0,-1 2-8 0,1 0 6 16,0-1-9-16,3 2 5 0,0-3-7 0,5-2 1 15,2-3-7-15,2-5 1 0,4-5-6 0,-5-18 2 16,17 29-2-16,-17-29 0 0,28 20 0 0,-28-20 0 16,32 6 0-16,-11-9 0 0,2-5 0 15,3-5 0-15,2-3 0 0,1-6 0 0,0-5 0 16,3-3 0-16,-2-5 0 0,1-4 0 0,0 0 0 16,-4-3 0-16,-1 2-4 0,-3-1-5 15,-2 1-8-15,0 1 18 0,-3 3-20 0,-3 7 20 16,-4 9-7-16,-11 20-1 0,0 0 5 0,0 0 1 15,0 0-2-15,0 0 3 0,-6 31 9 0,-6 6-22 16,-7 11 23-16,-1 6-18 0,-3 11 4 16,-5 6 11-16,0 11-20 0,-3 8 14 0,-3 10-1 15,0 2-10-15,-1 6 16 0,-3 1-11 0,5-7-8 16,2-5 15-16,4-10-17 0,6-9 4 0,6-5 16 16,-1 1-12-16,4-16 19 0,1-6-6 0,3-12-9 15,4-14 6-15,-1-3-4 0,5-23 6 16,-8 23 1-16,8-23 4 0,0 0-2 0,0 0-1 15,-17-16-5-15,17 16-4 0,-19-31 4 16,7 8-6-16,2-4 7 0,-1-5-4 0,0-3 8 16,3-8-6-16,0-3-7 0,2-6 17 0,3-8-18 15,4-4 14-15,5-6-1 0,4-3-12 0,7 5 11 16,3 7-9-16,5 6 10 0,3 6-9 0,1 6 7 16,7 2-9-16,6 1-10 0,5 0 11 0,11 3-59 15,0-7-13-15,17 14-98 0,-19-13-474 16,19 0 41-16,3 1 204 0</inkml:trace>
  <inkml:trace contextRef="#ctx0" brushRef="#br0" timeOffset="70682.3786">7548 8501 1524 0,'0'0'239'0,"0"0"-192"16,0 0-24-16,0 0-11 0,8-25-1 0,15 12 3 15,7-5 0-15,5 0-8 0,3 2 0 0,1 0-8 16,1 3 4-16,-1 2-5 0,4 0-9 0,-5 2-11 16,6 1-20-16,-5-2-31 0,9 10-35 0,-13-19-50 15,20 27-141-15,-20-10-215 0,3-12 12 0,11 15 349 16</inkml:trace>
  <inkml:trace contextRef="#ctx0" brushRef="#br0" timeOffset="71166.7709">8617 8135 1154 0,'4'-25'361'0,"13"19"-268"0,-17 6-73 15,-5-17-8-15,5 17 10 0,0 0 5 0,0 0 4 16,0 0-8-16,0 0-11 0,-19 1-6 0,19-1-9 16,-22 31 3-16,5-4-3 0,-2 7 8 15,-5 6-3-15,-1 7-3 0,-3 5 29 0,0 6-16 16,0-1 20-16,2-4-4 0,2-5-14 0,6-5 3 16,4-9-11-16,7-6 1 0,3-8-4 15,4-20 0-15,5 21 0 0,-5-21 3 0,0 0 6 16,21 6 8-16,-21-6 3 0,23-19 0 0,-6-4-4 15,4-8-7-15,3-7 1 0,4-6-10 0,2-3-1 16,1-3-2-16,0-2 0 0,1 2 0 16,-2 0 0-16,1 4 0 0,-5 5 0 0,-1 1 0 15,-5 5 0-15,0 6 0 0,-2 5 0 0,-3 7 0 16,-15 17 0-16,19-15 0 0,-19 15 0 0,0 0 0 16,12 18 0-16,-7-1 0 0,-1 10 0 0,0 4 0 15,-2 7 0-15,-1 3 0 0,-1 6 0 0,1 4 0 16,-1-1 0-16,3 2 0 15,0-3 0-15,4-2 0 0,1 4 0 0,3-5 0 16,4-1-21-16,-2-5-9 0,5-5-17 0,-1-6-13 16,10 2-47-16,-27-31-49 0,53 45-147 0,-26-33-299 15,1-8 65-15,6 3 354 0</inkml:trace>
  <inkml:trace contextRef="#ctx0" brushRef="#br0" timeOffset="71573.011">9084 8348 1386 0,'0'0'326'0,"0"0"-281"15,0 0-42-15,0 0-5 0,0 0 2 0,12 23 6 16,-12-23 4-16,32 18 10 0,-10-12 0 0,5-1 2 16,4-1-7-16,7-3-2 0,3-2-4 15,7 0 0-15,-2-4-1 0,4 0 2 0,1-3 1 16,-1-1 0-16,0-2 0 0,-3 0-2 0,-3-1 0 15,-5-1-1-15,-5-3-14 0,-6 2 23 0,-6-2-27 16,-22 16 28-16,25-27-13 0,-25 27-1 0,5-25 3 16,-5 25-5-16,-8-31 1 0,8 31-2 0,-24-32 1 15,24 32-2-15,-36-28 3 0,14 17-2 16,-2 4 2-16,-3 2 1 0,-2 8 0 16,-3 4 3-16,-1 5 0 0,-2 6 0 0,0 5 2 15,-2 6-9-15,-2 6 0 0,3 5 0 0,-2 6 0 16,4 1 0-16,1 2 0 0,4-2 0 0,5-2 0 15,4-2 0-15,7-2 0 0,4-2 0 0,8-5 0 16,5-6 0-16,6-4 0 0,8-4 0 0,7-5 0 16,7-3 0-16,11-5 0 0,4-7 0 15,11-6-16-15,6-8-27 0,6 0-27 0,1-11-33 16,15 10-56-16,-17-24-120 0,19 7-306 0,-7 1 25 16,-8-12 329-16</inkml:trace>
  <inkml:trace contextRef="#ctx0" brushRef="#br0" timeOffset="71956.6784">10445 8173 1259 0,'-6'-32'362'0,"6"32"-294"0,-27-7-15 0,27 7-2 16,-29-5-7-16,29 5-13 0,-33 0-11 0,14 4-6 16,-3 1-2-16,1 2-1 0,-1 4 2 0,-1 1 0 15,-2 4 0-15,-1 3 3 0,1 2-7 0,-1 3 6 16,3 0 6-16,2 5-25 0,3-2 20 15,3 2-26-15,4-3 9 0,5-5 2 0,5-2-2 16,4-1 3-16,-3-18-5 0,17 28 4 16,-17-28-3-16,35 17 2 0,-10-12-2 0,6-3 2 15,2-3-2-15,2-1 1 0,1-3 1 0,2 0-2 16,-1-2 3-16,-3 1-4 0,0-1-1 0,-5 0 1 16,-4 4 0-16,-3 0 1 0,-22 3 3 15,27 2-1-15,-27-2 1 0,0 0 1 0,0 0-1 16,15 27 1-16,-15-27-5 0,-14 36 4 0,1-13-2 15,-7 6 2-15,-1 2-2 0,-4 0 6 0,-2 1-8 16,2-6 5-16,1-3-4 0,5-3 2 0,6-3-8 16,13-17-4-16,-11 20-17 0,11-20-12 0,0 0-18 15,0 0-23-15,38-3-37 0,-21-25-93 0,29 4-259 16,-3-8-94-16,3-15 155 0</inkml:trace>
  <inkml:trace contextRef="#ctx0" brushRef="#br0" timeOffset="72248.0946">11176 7988 1386 0,'-26'35'395'0,"-15"-23"-296"0,11 5-51 15,-1-2-17-15,3 3-4 0,0-3-16 16,4 4-1-16,1-3-4 0,3 3 2 0,20-19-2 16,-21 30 0-16,21-30-7 0,-5 28 3 15,5-28-4-15,8 25 2 0,-8-25-1 0,22 22 1 16,-22-22-4-16,35 17-10 0,-13-10 11 0,0-2-12 15,2 0 16-15,3 3 0 0,-1-5 10 0,0 4-8 16,-1-4 8-16,-3 1-10 0,-22-4-1 0,26 10-2 16,-26-10-2-16,0 0-3 0,16 18 0 15,-16-18 4-15,-2 18 0 0,2-18 4 0,-21 27-2 16,3-10-3-16,-4 2-6 0,-5 1-2 0,-2 6-8 16,-3 0 0-16,-3 6-8 0,-5-1-1 0,0 7-21 15,-9-6-17-15,8 14-57 0,-19-19-85 0,21 7-300 16,-10 6-56-16,-6-9 216 0</inkml:trace>
  <inkml:trace contextRef="#ctx0" brushRef="#br0" timeOffset="72858.2304">1660 10570 1287 0,'-22'0'399'16,"22"0"-323"-16,-27 6-27 0,27-6-17 16,0 0-17-16,0 0-2 0,0 0-3 15,0 0 1-15,35-18 6 0,-4 8-4 0,6-6-2 16,12-3-10-16,8-3-4 0,7-2-15 0,5 2-18 16,0-2-26-16,9 10-40 0,-15-12-77 0,25 25-153 15,-10-9-251-15,-9-1 30 0,10 16 488 0</inkml:trace>
  <inkml:trace contextRef="#ctx0" brushRef="#br0" timeOffset="73748.8367">3899 10125 1163 0,'0'-22'104'0,"0"22"-37"0,0 0-19 16,0 0-13-16,0 0-8 0,0 0-6 0,0 0-7 16,0 0-3-16,0 0-3 0,0 0 0 0,-19 19-1 15,19-19 5-15,-4 29 27 0,2-6-28 0,-3 0 34 16,4 9-30-16,-2 2-2 0,1 6 8 0,1 2-11 15,1 4 6-15,-1 2-7 0,1 2 9 16,-1-3-11-16,1 0 10 0,-2-7-9 0,4-6 5 16,-1-7-8-16,1-8 3 0,-2-19-7 0,8 18 2 15,-8-18-2-15,0 0 1 0,0 0 2 0,0 0 9 16,0 0 8-16,18-23-2 0,-13 1 2 0,0-5-15 16,1-10 1-16,2-1-9 0,0-5 6 0,1 0-8 15,0-1 9-15,-1 1-6 0,1 1 13 0,-1 3-6 16,-2 0 11-16,2 0-7 0,-2 4-12 15,2 0 20-15,0 2-24 0,0 4 21 16,2 4-7-16,0 6-7 0,-10 19 0 0,21-26-3 16,-21 26 0-16,20-7 1 0,-20 7-2 0,25 4 0 15,-25-4-3-15,31 14-2 0,-10-2-7 0,2-1 1 16,5 1-6-16,3-1-1 0,6 1-10 0,0-5-5 16,7 2-16-16,-2-8-14 0,11 8-20 15,-9-14-27-15,17 13-40 0,-16-20-62 0,18 14-75 16,-4-3-203-16,-12-16 164 0,12 20 329 0</inkml:trace>
  <inkml:trace contextRef="#ctx0" brushRef="#br0" timeOffset="74123.8211">4647 10245 1095 0,'-14'17'359'0,"-4"-10"-285"0,18-7-28 0,-11 19-22 16,11-19-10-16,0 0-7 0,10 19 2 0,-10-19-2 15,25 15 12-15,-8-10 4 0,6-2 3 0,4-3-1 16,5-1-9-16,4-4 1 0,6-1 0 0,-1-3-1 16,8-2-2-16,-4 0-7 0,1-1-6 0,0-3 2 15,-3 2-4-15,-1-5 3 0,-7 1-5 16,-2 1-15-16,-7 0 30 0,-8 3-28 16,-18 13 32-16,15-25-7 0,-15 25 0 0,-5-28 4 15,5 28-6-15,-20-28 0 0,20 28-5 0,-35-23-1 16,12 15 0-16,-3 0 0 0,-2 5-1 0,-3 2 1 15,0 2 1-15,1 5 2 0,1 4 3 0,0 4 2 16,1 5 3-16,1 7-4 0,0 4-5 16,4 4 19-16,4 5-23 0,2-1 14 0,6 2-9 15,5-2-11-15,4-2 9 0,10-3-4 0,4-4 1 16,8-5-8-16,8-6-3 0,10-6-8 0,6-10-8 16,12-4-13-16,5-15-23 0,15 0-42 0,-9-24-126 15,28 14-192-15,-6-12-134 0,-3-11 116 0,16 13 442 16</inkml:trace>
  <inkml:trace contextRef="#ctx0" brushRef="#br0" timeOffset="74342.5848">6218 9342 1305 0,'-54'-6'421'0,"18"-7"-380"0,-1 0-8 0,7 7-1 15,1 3-2-15,3 7-11 0,1 6-3 0,-1 5 0 16,1 8-6-16,0 6 4 0,2 6-7 15,2 9 5-15,2 4 6 0,2 8-19 0,0 6 15 16,1 7-19-16,2 3 1 0,0 4 10 0,1 3-14 16,3-1 14-16,0-1-18 0,3-4 1 15,2-6 9-15,3-5-25 0,5-6 5 0,0-8-19 16,8-1-26-16,-6-12-14 0,10 4-30 0,-11-22-31 16,18 9-66-16,-22-26-81 0,0 0-213 15,36 6 40-15,-33-25 458 0</inkml:trace>
  <inkml:trace contextRef="#ctx0" brushRef="#br0" timeOffset="74514.4898">5624 10188 1636 0,'0'0'136'0,"-23"12"-58"0,23-12-18 0,-17 11-25 16,17-11-12-16,0 0-16 16,0 0-4-16,0 0-2 0,28 15 0 0,-6-16 2 15,8-6-4-15,9-5-16 0,5-5 18 0,7-4-40 16,-1-5 1-16,7 3-51 0,-9-16-79 0,21 21-179 15,-13-16-266-15,-4-1 57 0,4 10 441 0</inkml:trace>
  <inkml:trace contextRef="#ctx0" brushRef="#br0" timeOffset="74748.9574">6410 9202 1461 0,'0'0'99'0,"5"19"-39"16,0 3 10-16,-8-1-6 0,7 10-7 16,-7 3-12-16,2 10 2 0,-6 4-17 0,1 5-10 15,-6 8 7-15,0 5-25 0,-5 3 11 0,-1 4-4 16,-1-2-15-16,0-2 13 0,-1-1-14 0,1-3 9 16,-1-2-24-16,1-4-6 0,3-3 8 0,0-8-34 15,11 1-15-15,-3-17-57 0,25 15-167 0,-4-19-308 16,2-8 30-16,8 2 356 0</inkml:trace>
  <inkml:trace contextRef="#ctx0" brushRef="#br0" timeOffset="75233.3474">6659 10196 1550 0,'-17'11'99'0,"17"-11"-77"0,29 4 0 16,-1-5 6-16,3-7-1 0,6 0 6 0,2-3-37 15,4-1 29-15,0-1-32 0,3-2 17 0,0-3 3 16,1 1-4-16,0-2 3 0,-6 2-5 0,-5-2 1 16,-6 5-8-16,-6 1 5 0,-6 1 5 0,-18 12 4 15,17-17 3-15,-17 17 2 0,0 0-8 0,-6-25-1 16,6 25-6-16,-29-18-2 0,7 11-2 16,-4 0 2-16,-4 3-1 0,-3 1 3 0,-3 3 2 15,-6 2 0-15,0 3 2 0,-4 6-2 0,-2 4 4 16,2 7 0-16,1 4 5 0,2 3-4 15,7 2 2-15,4-1-9 0,8 2-7 0,7-3 11 16,7 0-8-16,7 0 0 0,4 0 0 0,7 0 0 16,6-3 0-16,5 0 0 0,8-4 0 0,7-4-13 15,6-4-8-15,9-2-9 0,2-4-10 16,10-4-6-16,1-6-5 0,11-2-7 0,-4-10-23 16,12 7-20-16,-10-19-37 0,15 17-45 0,-16-23-65 15,11 3-198-15,-1 9-3 0,-20-22 308 0</inkml:trace>
  <inkml:trace contextRef="#ctx0" brushRef="#br0" timeOffset="75436.4237">7762 9949 1611 0,'-25'7'92'0,"-7"-6"-37"0,7 7-6 16,-3-3-12-16,4 7-8 0,1 0-7 0,4 5-1 16,-1 3-5-16,5 2 3 0,2 4-6 0,4 3 4 15,4 0-7-15,1 1-6 0,4-2 16 0,4 0-24 16,2-4 18-16,6-1-13 0,5-4-3 0,4-5 0 15,7-2-9-15,3-6-1 0,8-5-8 16,3-8-10-16,6-5-20 0,1-10-9 0,8 0 3 16,-3-14-21-16,11 7-50 0,-15-23-53 0,17 3-385 15,-6 2 13-15,-10-12 270 0</inkml:trace>
  <inkml:trace contextRef="#ctx0" brushRef="#br0" timeOffset="75608.3034">8487 9328 1685 0,'-36'41'82'0,"9"11"-26"0,-5 1-20 16,5 5-12-16,1-1 10 0,-1 2-22 0,3-1 17 15,3 2-9-15,4-5-15 0,5 1 4 0,1-4-13 16,2-1 6-16,2 0-11 0,1-4 2 0,5-3-32 16,-4-6-15-16,6-2 7 0,-6-12-76 15,13 14-23-15,-8-38-173 0,-7 35-283 0,11-13 77 16,-4-22 407-16</inkml:trace>
  <inkml:trace contextRef="#ctx0" brushRef="#br0" timeOffset="75938.6137">8094 9907 1335 0,'19'6'404'15,"-19"-6"-298"-15,0 0-68 0,0 0-21 0,0 0-5 16,0 0-4-16,0 0 5 0,27 10 5 0,-27-10-1 15,35-1 0-15,-14-4-6 0,7-1-3 0,4-1-4 16,1-3 0-16,2 0-1 0,-1 2-1 0,0-2-1 16,0 5 1-16,-1-2-2 0,-1 3 2 15,-3 2-2-15,-5 2 0 0,-2 0 2 16,-5 2-3-16,-17-2 0 0,23 8 1 0,-23-8-2 16,17 10 1-16,-17-10 2 0,0 0-3 0,14 25 3 15,-14-25-2-15,2 24 3 0,-2-24-3 0,-4 31 4 16,2-14-3-16,-3 3 2 0,1 1-1 0,0 1 0 15,-1 3-3-15,-1 0 3 0,1-1-13 0,0 0 5 16,0-1-9-16,0-4-14 0,3 0 14 16,2-19-45-16,-1 31-24 0,1-31-50 0,12 22-116 15,-12-22-334-15,0 0 15 0,17-6 314 0</inkml:trace>
  <inkml:trace contextRef="#ctx0" brushRef="#br0" timeOffset="76085.2623">8713 9500 1782 0,'0'0'24'15,"-20"2"-34"-15,20-2-24 0,0 0-17 0,0 0-50 0,0 0-104 0,0 0-203 16,-3 18-164-16,3-18 148 0,6 17 424 0</inkml:trace>
  <inkml:trace contextRef="#ctx0" brushRef="#br0" timeOffset="76541.8588">9022 9873 1104 0,'0'0'263'0,"0"0"-174"16,-12 17-19-16,12-17 4 0,1 22-5 0,4-5-4 16,-5-17-10-16,1 39-2 0,-2-16-12 0,0 6-2 15,-3 3-14-15,-1 3-1 0,-3 4-9 0,-3 0-9 16,-4-2 15-16,-1 0-22 0,-1-6 17 16,4-6-10-16,3-5-5 0,10-20 1 0,-7 24-3 15,7-24 2-15,0 0 0 0,0 0 1 0,0 0-1 16,0 0 1-16,0 0 0 0,23-33-3 0,-2 3 4 15,4-10-6-15,7-3-7 0,2-3 17 0,1-3-16 16,1 3 18-16,-1 3-3 0,-4-1-6 0,1 2 0 16,1 0 0-16,-1 0 0 0,-1 6 0 0,-2 7 0 15,-3 7 0-15,-8 9 0 0,-18 13 0 16,20-6 0-16,-20 6 0 0,0 0 0 16,-5 30 0-16,-5-4 0 0,-5 6 0 0,-2 9 0 15,-3 3 0-15,-1 3 0 0,0-1 0 0,4 0-13 16,3-2 2-16,9-5-3 0,6-2-28 0,11-2 14 15,7-7-29-15,12-2 4 0,4-8-3 0,15 2-17 16,0-13-13-16,17 6-30 0,-11-18-54 16,23 14-115-16,-12-9-222 0,-1-15 17 0,11 14 445 15</inkml:trace>
  <inkml:trace contextRef="#ctx0" brushRef="#br0" timeOffset="77058.9197">9983 9891 1345 0,'-18'6'191'16,"-18"-10"-98"-16,15 8-31 0,-7-1-18 0,6 5-10 16,-1 1-8-16,2 5 0 0,0 1-6 0,2 3 3 15,0 1-5-15,5 4 5 0,-1 2-1 0,4 1 4 16,-2 2-4-16,3-1 1 0,2-2-6 0,2-2-15 16,3-5 19-16,3-18-27 0,5 27 19 0,-5-27-12 15,17 17-2-15,-17-17 1 0,31 6-1 0,-13-9 1 16,4-3 0-16,3-3 0 0,0-5-10 15,2-3 21-15,1-3-22 0,2-1 21 0,-4-3-8 16,0 1-4-16,-3-1 4 0,-1 0-5 0,-4 1 2 16,-1-2-5-16,-1 2-1 0,-5 3-6 15,-1 2 2-15,-10 18-2 0,8-22 3 0,-8 22 3 16,0 0 1-16,0 0 0 0,0 0-7 0,-14 30-1 16,3-1-5-16,-5 9 9 0,-1 9-1 15,-3 5-3-15,0 7 23 0,-2 8-17 0,1 4 16 16,-1 8 0-16,-1 2-14 0,-1 0 18 0,-2-1-14 15,1-3-2-15,0-5 15 0,1-1-17 0,3-6 14 16,3-6 1-16,1-7-13 0,1-3 8 0,3-7-10 16,0-5 9-16,2-5-6 0,2-10 5 0,2-5-3 15,7-17 3-15,0 0 0 0,0 0 2 0,-20 10 0 16,20-10 1-16,-15-18 3 0,15 18 1 16,-25-32 9-16,13 11-2 0,0-2 5 0,1-2-5 15,-1-4 0-15,1-3-8 0,2-4-6 0,0-5-2 16,1-10 0-16,3-8 0 0,4-8 0 0,6-3 0 15,7-1 0-15,7 3 0 0,7 5 0 0,6 9 0 16,4 9 0-16,3 9 0 0,4 9 0 16,-1 3 0-16,7 7-36 0,-4-4-47 0,7 15-34 15,-13-20-165-15,16 19-367 0,-2-3 57 16,0-5 305-16</inkml:trace>
  <inkml:trace contextRef="#ctx0" brushRef="#br0" timeOffset="77523.9014">11328 9335 1560 0,'0'0'25'0,"-7"21"-17"16,2-2 6-16,2 11 14 0,-4 3 1 0,1 8 12 15,-7 0 1-15,-1 6-31 0,-2 2 18 0,1 3-27 16,0 2 0-16,0 1 12 0,1 1-12 16,-1 4 10-16,1 1-15 0,0 1 9 0,3-2-14 15,4-5-3-15,7-8 21 0,6-5-27 0,9-7 14 16,3-7-20-16,9-1-32 0,-1-14-13 0,13 2-19 15,-8-24-79-15,21 13-96 0,-18-19-156 16,9-10-97-16,10 7 317 0</inkml:trace>
  <inkml:trace contextRef="#ctx0" brushRef="#br0" timeOffset="77727.0788">11681 9843 1513 0,'-38'4'134'0,"38"-4"-59"0,-15 21-24 16,9-4-9-16,0 3-18 0,4 5-6 0,-1 3-15 15,2 3 3-15,0 3-6 0,1 3 7 0,0 0-4 16,0 1-4-16,1-3 23 0,2 0-25 0,0-4 20 16,4-2-13-16,1-5-9 0,-1-6-3 15,-7-18-12-15,21 28-1 0,-21-28-10 16,28 12-7-16,-10-10-11 0,-18-2-28 0,35-23-48 16,-27-12-119-16,9 2-327 0,9-1 32 0,-9-17 353 15</inkml:trace>
  <inkml:trace contextRef="#ctx0" brushRef="#br0" timeOffset="77867.6918">11810 9377 1693 0,'-24'4'60'0,"24"-4"-48"16,0 0-21-16,-13 17-13 0,13-17-29 0,0 0-27 16,33 34-53-16,-33-34-79 0,36 5-255 15,-6 9-59-15,-7-10 250 0</inkml:trace>
  <inkml:trace contextRef="#ctx0" brushRef="#br0" timeOffset="78383.3477">12373 9879 813 0,'0'0'356'0,"-37"21"-25"0,12-16-253 0,8 10-18 15,-8-1-9-15,6 9 2 0,-6-1-13 16,4 7-1-16,-5-2 1 0,4 7-6 0,0-1-9 15,5 1-8-15,0-3 18 0,7-1-23 16,4-5 14-16,5-2-18 0,6-5-7 0,-5-18 3 16,21 24-3-16,-21-24 3 0,33 8-2 0,-14-10 0 15,5-5 1-15,3-7-3 0,3-6 3 0,1-6-4 16,0-1-10-16,0-4 21 0,-2-1-19 16,0 1 20-16,-6-2-7 0,0 2-6 0,-4 4 6 15,-5 1-6-15,0 6 4 0,-5 1-2 0,-9 19 1 16,15-25-4-16,-15 25-1 0,0 0-2 0,0 0-3 15,0 0 0-15,0 0-1 0,1 17 3 0,-3 6-3 16,-4 6 7-16,-2 10-4 0,-3 4 8 0,-2 8 8 16,-4 5-23-16,-2 8 16 0,-4 6-15 0,-3 5 2 15,-3 4 23-15,-2-3-5 16,0 0 16-16,-2-4-11 0,3-1-6 0,0-7 11 16,4-5-19-16,1-9 15 0,5-9-6 0,3-7-8 15,0-7 3-15,7-9-2 0,10-18 0 0,-10 17 0 16,10-17 0-16,0 0 0 0,0 0 0 0,0 0 0 15,0-30 0-15,1 8 0 0,1-3 0 0,-1-3 0 16,2-3 0-16,2-3 0 0,0-1 0 0,1-4 0 16,-1-2 0-16,2-4 0 0,4-4 0 15,1-2 0-15,3-6 0 0,5-3 0 0,1-3 0 16,6 0 0-16,5 4 0 0,2 7 0 0,1 3 0 16,2 9 0-16,-2 2 0 0,6 2-44 0,-1 0-11 15,9 5-51-15,-10-18-90 0,25 13-306 16,-11-3-112-16,0-2 85 0</inkml:trace>
  <inkml:trace contextRef="#ctx0" brushRef="#br0" timeOffset="78789.5671">13236 9161 1668 0,'-28'18'201'0,"9"-3"-160"0,2 6-3 16,-3 5-3-16,3 4-3 0,-4 6-12 15,1 7-8-15,-5 5-12 0,1 4 0 0,0 2 0 16,1 3 0-16,0 1 0 0,-1 3 0 16,0-1 0-16,1 1 0 0,1-4 0 0,4-4 0 15,3-5 0-15,4-6 0 0,7-6 0 0,2-5 0 16,5-8 0-16,3-4 0 0,-6-19 0 0,20 26 0 16,-20-26 0-16,28 11 0 0,-11-13 0 0,2-4 0 15,1-5 0-15,3-4 0 0,1-7 0 16,0-2 0-16,-1-4 0 0,1-2 0 0,-2 1 0 15,-1 0 0-15,0-2 0 0,-3 4 0 0,1-1 0 16,0 1 0-16,-1 3 0 0,0 2 0 0,0 4 0 16,-18 18 0-16,31-22 0 0,-31 22 0 15,19-3 0-15,-19 3 0 0,0 0 0 0,17 22 0 16,-13-4 0-16,-2 3 0 0,-2 6 0 16,-3 0 0-16,-2 3 0 0,-3 1 0 0,0 0 0 15,-2 0 0-15,0-2 0 0,2-4 0 0,4 0 0 16,2-7 0-16,6-1 0 0,-4-17-23 0,18 24-48 15,-18-24-18-15,36 8-44 0,-36-8-42 0,55-14-97 16,-20-4-315-16,-1-9 73 0,11 6 332 0</inkml:trace>
  <inkml:trace contextRef="#ctx0" brushRef="#br0" timeOffset="78977.0971">14024 9364 1274 0,'-14'-19'261'16,"14"19"-101"-16,0 0-57 0,-14 17-32 0,-3-2-25 15,-1 8-8-15,-6 8-10 0,-1 4 0 0,0 3 3 16,-1 5-24-16,1 2-7 0,0 2 0 0,2 1 0 16,1 0 0-16,4 1 0 0,1-3 0 15,1-1 0-15,2-6 0 0,3-1 0 0,1-5 0 16,3-1-33-16,2-5-2 0,4-1-21 0,1-26-24 16,7 39-72-16,-7-39-236 0,0 0-210 0,0 0 4 15,0 0 484-15</inkml:trace>
  <inkml:trace contextRef="#ctx0" brushRef="#br0" timeOffset="79148.9391">13685 9639 1871 0,'-18'1'148'0,"18"-1"-120"0,0 0-28 0,26 1 0 16,-6-2 0-16,5-2 0 0,3-4 0 0,5-1 0 15,6-4 0-15,4-4 0 0,8 1 0 0,0-4 0 16,5 5 0-16,-4-9-56 0,17 21-260 15,-15-21-371-15,3 6 46 0,-2 3 295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23:58:13.18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Group>
    <inkml:annotationXML>
      <emma:emma xmlns:emma="http://www.w3.org/2003/04/emma" version="1.0">
        <emma:interpretation id="{74EBD5D5-85CF-490C-A2FB-FE68136D12C4}" emma:medium="tactile" emma:mode="ink">
          <msink:context xmlns:msink="http://schemas.microsoft.com/ink/2010/main" type="writingRegion" rotatedBoundingBox="1208,2364 17840,2245 17891,9321 1259,9440"/>
        </emma:interpretation>
      </emma:emma>
    </inkml:annotationXML>
    <inkml:traceGroup>
      <inkml:annotationXML>
        <emma:emma xmlns:emma="http://www.w3.org/2003/04/emma" version="1.0">
          <emma:interpretation id="{74CB9EE0-05DA-40B8-B1F6-56F8E5288B27}" emma:medium="tactile" emma:mode="ink">
            <msink:context xmlns:msink="http://schemas.microsoft.com/ink/2010/main" type="paragraph" rotatedBoundingBox="1314,2335 16840,2259 16850,4305 1324,438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DA6C666-BA8A-4739-B41F-CC6B0EEA7636}" emma:medium="tactile" emma:mode="ink">
              <msink:context xmlns:msink="http://schemas.microsoft.com/ink/2010/main" type="line" rotatedBoundingBox="1314,2335 16840,2259 16850,4305 1324,4381"/>
            </emma:interpretation>
          </emma:emma>
        </inkml:annotationXML>
        <inkml:traceGroup>
          <inkml:annotationXML>
            <emma:emma xmlns:emma="http://www.w3.org/2003/04/emma" version="1.0">
              <emma:interpretation id="{4A00117B-04F0-4806-943E-E849CD049956}" emma:medium="tactile" emma:mode="ink">
                <msink:context xmlns:msink="http://schemas.microsoft.com/ink/2010/main" type="inkWord" rotatedBoundingBox="1315,2505 6662,2479 6670,4262 1323,4289"/>
              </emma:interpretation>
              <emma:one-of disjunction-type="recognition" id="oneOf0">
                <emma:interpretation id="interp0" emma:lang="en-NZ" emma:confidence="0">
                  <emma:literal>"capable</emma:literal>
                </emma:interpretation>
                <emma:interpretation id="interp1" emma:lang="en-NZ" emma:confidence="0">
                  <emma:literal>recap able</emma:literal>
                </emma:interpretation>
                <emma:interpretation id="interp2" emma:lang="en-NZ" emma:confidence="0">
                  <emma:literal>-cap able</emma:literal>
                </emma:interpretation>
                <emma:interpretation id="interp3" emma:lang="en-NZ" emma:confidence="0">
                  <emma:literal>incapable</emma:literal>
                </emma:interpretation>
                <emma:interpretation id="interp4" emma:lang="en-NZ" emma:confidence="0">
                  <emma:literal>"cay able</emma:literal>
                </emma:interpretation>
              </emma:one-of>
            </emma:emma>
          </inkml:annotationXML>
          <inkml:trace contextRef="#ctx0" brushRef="#br0">1318 3083 1375 0,'5'35'436'16,"-5"-35"-387"-16,0 0-34 0,0 0-13 0,0 0-4 15,29 9 1-15,-7-3 2 0,2-3-1 0,4-1 0 16,1-3 1-16,2-3-2 0,7 0 0 0,2-2 0 16,5-4 3-16,5-2-3 0,1-1-8 15,2-3-9-15,2 4-15 0,-3-3-2 0,2 6-1 16,-7-4-8-16,1 7-9 0,-13-6-26 0,6 13-32 16,-17-11-45-16,14 18-61 0,-20-14-89 0,-1 1-159 15,11 16 154-15,-28-11 311 0</inkml:trace>
          <inkml:trace contextRef="#ctx0" brushRef="#br0" timeOffset="2538.4733">3257 2946 626 0,'-5'-22'221'16,"5"22"-96"-16,0 0-20 0,0 0-12 0,-25-20-8 15,25 20-7-15,-26-9-15 0,26 9-13 16,-38-7-10-16,16 5-5 0,-7-3-1 0,0 4 0 15,-7-3 0-15,2 6-2 0,-6-2-3 0,2 5-6 16,0 0-2-16,1 3 2 0,-1 3-5 0,6 5 2 16,-1 1-8-16,5 4-3 0,6 2-5 0,2 2 2 15,6 4-6-15,0 4 5 0,3 4-9 0,4 2 9 16,2 1-10-16,4-2-6 0,5-1 24 16,3-5-27-16,5-1 24 0,4-6-19 15,6-1-13-15,2-6-5 0,8 0-14 0,1-10-11 16,10 3-20-16,-5-16-24 0,17 10-45 0,-14-24-54 15,20 15-86-15,-6-5-187 0,-4-20 54 0,17 19 414 16</inkml:trace>
          <inkml:trace contextRef="#ctx0" brushRef="#br0" timeOffset="2960.3755">3692 2982 1287 0,'-26'-14'49'0,"26"14"-15"0,-35-7 12 0,35 7 16 16,-34-3 8-16,34 3-8 0,-38 5-15 0,20 1-12 16,-4-1-6-16,2 6-2 0,-2 1-2 15,0 5 3-15,-1 2-7 0,2 5 3 0,-1 3-8 16,1 2 1-16,3 5-9 0,2 0 4 0,2 1-11 16,3 0-7-16,4-5 22 0,3-2-24 0,5-6 23 15,-1-22-14-15,13 29-3 0,-13-29 0 0,28 14 1 16,-8-9 0-16,3-6 1 0,3-3-1 0,4-6 3 15,2-6-3-15,3-6 5 0,1-7 7 0,0-4-23 16,-1-2 24-16,-4-1-24 0,-1 1 10 16,-5 1 6-16,-3 1-7 0,-5 5 7 15,-4 4-5-15,-3 4 4 0,-4 3-3 0,-6 17 2 16,6-20 0-16,-6 20 3 0,0 0-1 0,0 0 0 16,0 0-3-16,0 0-2 0,-17 23 0 0,9-2-2 15,-2 7 4-15,-1 6-5 0,1 2 5 0,3 1-6 16,1-3 1-16,5 0 5 0,2-4-30 15,6-1 17-15,3-6-31 0,7 0 4 0,0-8-5 16,11-1-12-16,-2-9-10 0,11 4-14 0,-5-17-26 16,15 16-103-16,-15-25-32 0,18 14-18 0,-14-11-59 15,-6-14-40-15,18 19 296 0</inkml:trace>
          <inkml:trace contextRef="#ctx0" brushRef="#br0" timeOffset="3475.9532">4237 3036 1211 0,'-21'-8'115'15,"2"6"-42"-15,19 2 0 0,-28 12-7 0,28-12-12 16,-26 25-14-16,16-4-5 0,-4 2-7 0,3 5 2 16,-3 1-9-16,5 3-1 0,0 2 10 0,3 3-27 15,0-6 26-15,2 3-26 0,2-5 0 0,1 1 5 16,2-3-5-16,0-4 3 0,4-5-3 0,0-1 1 16,-5-17-5-16,13 25 3 0,-13-25-1 15,0 0 0-15,19 13-1 0,-19-13 0 0,0 0 1 16,24-13-1-16,-24 13 3 0,27-31-3 0,-12 5 3 15,4-3-4-15,-1-6 5 0,0-1-6 16,-1 0-10-16,-2-1 22 0,-4 0-22 0,-3 1 23 16,-1-3-6-16,0-1-7 0,-1 1 8 0,-1-2-8 15,1 2 7-15,0 3-8 0,1 5 7 16,0 5-5-16,1 8 4 0,-8 18 0 0,9-17 1 16,-9 17-2-16,0 0 1 0,0 0-3 0,0 0 2 15,25 8-1-15,-25-8-2 0,24 14 3 0,-24-14-4 16,29 22 2-16,-29-22-1 0,31 29 3 0,-16-11-4 15,2 1 4-15,-1 2-6 0,-1-2 5 0,-2 2-5 16,-1-2 2-16,-2 2-7 0,-3-1 1 16,-1 3-5-16,-6-1 4 0,-2 1-1 15,-5 0 6-15,-5-1-3 0,-4-1-8 0,-3 0 29 16,-2 0-27-16,-4-3 30 0,0 0-16 0,-2 0-2 16,0-2 3-16,0-2-3 0,1 0 3 0,-1-1-2 15,-1-1 2-15,1 0-5 0,0 1 5 0,1 3-4 16,-1 1 4-16,1 4-4 0,2 4 5 0,-1 5-3 15,1 8 6-15,1 3-5 0,1 5 8 0,2 3-10 16,-1 3 11-16,3 5-1 0,1 1-20 16,2-2 20-16,4-2-21 0,2-7 7 0,2-5-7 15,7-3-15-15,3-7-7 0,7 3-37 0,-5-17-40 16,18 16-137-16,-16-17-339 0,-7-17 31 0,41 25 353 16</inkml:trace>
          <inkml:trace contextRef="#ctx0" brushRef="#br0" timeOffset="3929.1033">5022 3036 1570 0,'-20'8'48'0,"-7"2"-27"0,1 7 10 16,-3 0 7-16,2 8 7 0,-4 0-9 0,0 7-3 15,0 2-12-15,2 3-10 0,1-2 22 0,6 1-25 16,2-4 21-16,7-3-13 0,6-4-11 0,3-3 0 16,6-1-5-16,3-4 2 0,-5-17-4 15,21 25 3-15,-21-25-2 0,36 12 0 0,-11-12 1 16,4-5 0-16,1-4 2 0,6-6-3 0,-2-4 3 15,1-3-4-15,-2-2 3 0,-2-2-5 0,-1 0 5 16,-6-2-4-16,-3 0-9 0,-3 2 22 0,-6-1-23 16,0 2 24-16,-5 0-9 0,-2 4-3 15,-4 1 5-15,-1 20-4 0,0-29 2 16,0 29 0-16,0 0 2 0,-7-17 1 0,7 17 2 16,0 0-3-16,0 0-3 0,-23 17-1 0,23-17-4 15,-19 34 4-15,10-10-4 0,1 2 1 0,3 0 3 16,1 0-34-16,5-1 14 0,1-3-38 0,6 1-3 15,-8-23-15-15,23 36-25 0,-23-36-31 0,40 28-80 16,-40-28-96-16,38-4-218 0,1 9 95 0,-16-24 431 16</inkml:trace>
          <inkml:trace contextRef="#ctx0" brushRef="#br0" timeOffset="4397.8768">5661 2484 1656 0,'-18'18'49'16,"-2"3"-27"-16,3 7 8 0,-2 3 19 0,2 6-28 15,-3 3 21-15,4 5-27 0,1 2 0 0,2 4 11 16,4-1-15-16,1 3 7 0,2-1-12 0,3 1 9 16,0-1-12-16,2-3 7 0,1-2-11 0,1-5-4 15,2-2 17-15,0-1-20 0,2-4 19 0,0-4-9 16,-1-4-4-16,-1-7 3 15,1-3-4-15,-4-17 4 0,8 24-3 0,-8-24 1 16,0 0-1-16,0 0 0 0,0 0 0 0,0 0 0 16,0 0 1-16,0 0 0 0,15-24 3 0,-10 5-3 15,1-5 2-15,1-2-3 0,2-2-12 0,1 1 23 16,0-2-20-16,4 1 21 0,2-2-8 0,2 2-4 16,3 2 3-16,-1 5-4 0,3 4 3 0,0 5-2 15,1 3 2-15,-4 7-2 0,0 2 1 16,-3 5 0-16,-17-5-1 0,29 19 2 0,-29-19-1 15,27 29 3-15,-16-12-4 0,0 2 4 0,-3 2-5 16,1-1 5-16,-2 1-5 0,-1-1-10 0,-4 1 21 16,-2 1-27-16,-2 0 24 0,-5-1-14 15,-3 1 0-15,-2-3 4 0,-4 2-2 0,-1-3 6 16,-4-1-4-16,-1-2 3 0,-2-3-1 0,-2-3 2 16,3-1 0-16,1-6-4 0,22-2-12 15,-31-6-18-15,31 6-22 0,-21-27-32 0,21 27-39 16,-6-48-81-16,26 25-171 0,-6-11-151 0,1-14 81 15,19 14 450-15</inkml:trace>
          <inkml:trace contextRef="#ctx0" brushRef="#br0" timeOffset="4632.2135">6327 2623 1117 0,'0'0'349'15,"18"-2"-166"-15,-18 2-138 0,0 0-11 0,0 0 12 16,0 0-24-16,-25 12 22 0,25-12-20 0,-27 26 9 15,11-1-15-15,-3 1-10 0,-1 9 3 0,0 3-10 16,-1 4 8-16,0 4-9 0,1 1 7 0,-1 4-10 16,0 0 7-16,2 0-8 0,1-2 8 15,3 1-19-15,4-2-4 0,5-2 21 0,4-2-24 16,0-7 18-16,2-3-45 0,5 0-9 0,0-10-1 16,9 4-27-16,-14-28-29 0,37 30-283 0,-14-23-171 15,-2-9 20-15,11 7 539 0</inkml:trace>
          <inkml:trace contextRef="#ctx0" brushRef="#br0" timeOffset="4960.3266">6290 3192 1457 0,'7'18'136'15,"-7"-18"-94"-15,1 21-6 0,-1-21 4 0,0 0 1 16,27 16-1-16,-10-12-5 0,2-5-4 15,6-1-7-15,1-4-3 0,1 0-8 0,2-5-1 16,-1-1-6-16,1-2 1 0,-1-2-6 0,-2-2 3 16,-3 1-5-16,-3-1 4 0,-3-1-4 15,-5 2 3-15,-3 0-1 0,-9 17 3 0,5-29-3 16,-5 29 3-16,-9-26-2 0,9 26 3 0,-28-16-1 16,7 14 1-16,-3 4 1 0,-4 6 2 0,-2 4 4 15,0 5-1-15,2 3 1 0,0 5-7 16,3 2 2-16,0 2-7 0,5 3 4 0,1-1-4 15,6-1-9-15,4 0 20 0,5-4-20 0,5-2 15 16,4-1-14-16,4-3-8 0,-9-20-8 0,30 31-15 16,-13-22-15-16,11 3-31 0,-8-16-63 0,26 19-215 15,-8-18-242-15,5-4 16 0,9 4 482 0</inkml:trace>
        </inkml:traceGroup>
        <inkml:traceGroup>
          <inkml:annotationXML>
            <emma:emma xmlns:emma="http://www.w3.org/2003/04/emma" version="1.0">
              <emma:interpretation id="{401450F1-C850-4C26-9232-0EF6B9708710}" emma:medium="tactile" emma:mode="ink">
                <msink:context xmlns:msink="http://schemas.microsoft.com/ink/2010/main" type="inkWord" rotatedBoundingBox="7413,2435 8563,2429 8569,3494 7419,3500"/>
              </emma:interpretation>
              <emma:one-of disjunction-type="recognition" id="oneOf1">
                <emma:interpretation id="interp5" emma:lang="en-NZ" emma:confidence="0">
                  <emma:literal>of</emma:literal>
                </emma:interpretation>
                <emma:interpretation id="interp6" emma:lang="en-NZ" emma:confidence="0">
                  <emma:literal>Of</emma:literal>
                </emma:interpretation>
                <emma:interpretation id="interp7" emma:lang="en-NZ" emma:confidence="0">
                  <emma:literal>0f</emma:literal>
                </emma:interpretation>
                <emma:interpretation id="interp8" emma:lang="en-NZ" emma:confidence="0">
                  <emma:literal>ot</emma:literal>
                </emma:interpretation>
              </emma:one-of>
            </emma:emma>
          </inkml:annotationXML>
          <inkml:trace contextRef="#ctx0" brushRef="#br0" timeOffset="5539.1065">7711 3058 832 0,'-29'-15'331'16,"7"27"-29"-16,0-16-244 0,5 5-21 15,-2-1-2-15,19 0-1 0,-34 9-7 0,34-9-4 16,-36 18-4-16,36-18 4 0,-35 32-4 0,19-12 4 16,-1 3-4-16,4 2 3 0,-2 0-4 0,8 0-12 15,0-2 25-15,4 0-32 0,2-5 24 0,4 0-17 16,-3-18-5-16,17 29 1 0,-17-29-2 15,31 21 3-15,-11-16-1 0,3-2 4 0,1-4-1 16,0-1 1-16,2-4-1 0,1-3-1 0,-3-3 2 16,0-4-3-16,-3-3 2 0,-2-2-4 0,-3-2-11 15,-2 0 23-15,-3-2-23 0,-3 1 24 0,-4 0-10 16,-2 0-4-16,-3 1 4 0,-3-2-7 0,-1 4 1 16,-3-1-7-16,1 4-3 0,-3 1-6 15,10 17 0-15,-16-22-2 0,16 22 2 16,0 0-6-16,0 0-7 0,0 0-17 0,0 0-26 15,0 0-21-15,0 0-50 0,0 0-85 0,24 19-211 16,3-4-73-16,-5-18 266 0</inkml:trace>
          <inkml:trace contextRef="#ctx0" brushRef="#br0" timeOffset="5808.1489">8564 2465 1330 0,'-37'-22'75'0,"12"16"-18"0,-7-1 16 0,9 14 5 15,-7-1-9-15,5 13-13 0,-5 4-18 16,2 11-1-16,-4 7-9 0,3 9-7 0,-1 5 18 16,3 8-24-16,-1 4 12 0,5 5-8 0,2-1-18 15,7-1 9-15,3-4-15 0,7-5 10 0,6-3-4 16,3-4-31-16,7-4 14 0,-2-7-31 0,7-2-22 15,-7-12-10-15,9 5-29 0,-19-34-30 0,33 43-102 16,-33-43-153-16,0 0-132 0,34 9 197 16</inkml:trace>
          <inkml:trace contextRef="#ctx0" brushRef="#br0" timeOffset="5969.9514">8029 3014 1745 0,'-28'-3'138'0,"28"3"-99"0,0 0-26 0,0 0-11 16,0 0-2-16,20 3 1 0,-3-2-1 16,8 0-4-16,7-1-19 0,4-7-30 0,15 8-70 15,-13-24-167-15,15 13-328 0,3-2 20 0,-5-6 370 16</inkml:trace>
        </inkml:traceGroup>
        <inkml:traceGroup>
          <inkml:annotationXML>
            <emma:emma xmlns:emma="http://www.w3.org/2003/04/emma" version="1.0">
              <emma:interpretation id="{3868D6FA-3FC1-451C-B504-5B808F29F3D4}" emma:medium="tactile" emma:mode="ink">
                <msink:context xmlns:msink="http://schemas.microsoft.com/ink/2010/main" type="inkWord" rotatedBoundingBox="9275,2528 12035,2515 12044,4160 9283,4174"/>
              </emma:interpretation>
              <emma:one-of disjunction-type="recognition" id="oneOf2">
                <emma:interpretation id="interp9" emma:lang="en-NZ" emma:confidence="0">
                  <emma:literal>being</emma:literal>
                </emma:interpretation>
                <emma:interpretation id="interp10" emma:lang="en-NZ" emma:confidence="0">
                  <emma:literal>bang</emma:literal>
                </emma:interpretation>
                <emma:interpretation id="interp11" emma:lang="en-NZ" emma:confidence="0">
                  <emma:literal>bechof</emma:literal>
                </emma:interpretation>
                <emma:interpretation id="interp12" emma:lang="en-NZ" emma:confidence="0">
                  <emma:literal>bechg</emma:literal>
                </emma:interpretation>
                <emma:interpretation id="interp13" emma:lang="en-NZ" emma:confidence="0">
                  <emma:literal>bechcf</emma:literal>
                </emma:interpretation>
              </emma:one-of>
            </emma:emma>
          </inkml:annotationXML>
          <inkml:trace contextRef="#ctx0" brushRef="#br0" timeOffset="6686.3732">9475 2528 963 0,'0'0'228'0,"0"0"-170"15,0 0-18-15,-8 17-3 0,8-17 11 16,-7 24 5-16,7-3 6 0,-5-2 12 0,5 8-37 16,-6 0 25-16,6 7-34 0,-5 0 5 0,6 4 6 15,-4 1-11-15,4 5 6 0,-3-1-11 31,0 7 7-31,0-1-16 0,-1 5 7 0,-1-2-9 0,-1-3 7 0,-1 0-10 0,0-5-9 0,-1-3 16 16,1-3-23-16,0-7 23 0,3-3-9 31,-1-6-6-31,4-22 4 0,-2 25-3 0,2-25 1 0,0 0 1 0,0 0 0 0,0 0 0 0,0 0 2 32,0 0 1-32,0 0 0 0,8-30 2 0,-4 10-4 15,1-6 1-15,1-3-5 0,1 0-9 0,0 0 24 16,2 0-24-16,-1 1 23 0,2-2-8 0,1 1-7 0,2-1 6 0,2 3-7 0,3 3 5 0,0 5-4 31,1 4 2-31,0 4-2 0,1 4 2 0,-2 3-1 0,0 7-1 0,0 2 0 16,-1 3-1-16,0 4 0 0,-17-12-1 0,32 32 3 31,-19-12-4-31,0 2 3 0,-3 0-4 0,-1 1 4 16,-3-2-4-16,-2 1 6 0,-6 0-3 0,-2 0-9 15,-9 0 27-15,-2-1-25 0,-7 1 26 0,-5 1-10 16,-5-2-6-16,-3-1 5 0,-4-2-5 0,-2-1 2 0,0-3-7 0,-1-4-2 0,4-2-10 31,3-7-11-31,7 1-20 0,0-11-33 0,28 9-46 16,-35-21-71-16,35 21-128 0,0 0-202 0,16-40 30 15,9 30 476-15</inkml:trace>
          <inkml:trace contextRef="#ctx0" brushRef="#br0" timeOffset="7079.3001">9876 3235 1630 0,'0'0'67'0,"0"0"-64"0,0 0-2 16,0 0 9-16,28 5 9 0,-28-5 1 0,30-1-4 16,-9-2-6-16,2 0-7 0,5-2 0 15,1-4-3-15,2 1 1 0,-2-3-1 0,0-1 2 16,-1 0-2-16,-4-3 4 0,-2 1-3 15,-4-1 5-15,-18 15-1 0,26-30 7 0,-26 30 1 16,10-31 7-16,-10 31-2 0,-4-29 2 0,4 29-7 16,-16-28-2-16,16 28-5 0,-28-22 0 0,11 15-4 15,-2 2 1-15,-2 4-1 0,0 2 1 16,-2 5 1-16,-1 5 1 0,-2 5 3 0,0 4 1 16,-1 5 5-16,-1 3-5 0,4 4 5 0,1-1-9 15,3 1 4-15,3-1-8 0,6-3-8 0,5-4 18 16,5-2-22-16,8-3 21 0,4-2-12 0,7-2-3 15,7-4-2-15,5-3-5 0,7-6-6 0,7-4-7 16,4-6-11-16,9-3-15 0,-3-10-35 0,11 9-41 16,-14-19-56-16,21 18-104 15,-23-18-95-15,4-2-119 0,9 14 213 0,-23-22 288 16</inkml:trace>
          <inkml:trace contextRef="#ctx0" brushRef="#br0" timeOffset="7235.5303">10732 2982 1035 0,'-17'4'384'15,"19"19"-187"-15,-21-11-134 0,4 9-10 16,-2-2-6-16,4 6-2 0,-3 0-13 0,3 2-4 16,-1 0-10-16,3 1-1 0,2-2-11 0,3 0-13 15,2-4 19-15,2-2-25 0,2-20 19 0,2 32-19 16,-2-32-15-16,11 22-20 0,-11-22-7 16,19 13-26-16,1-4-50 0,-20-9-93 0,33-26-305 15,-11 14-6-15,-4-16 257 0</inkml:trace>
          <inkml:trace contextRef="#ctx0" brushRef="#br0" timeOffset="7641.8012">11114 2750 1586 0,'0'0'187'0,"-3"19"-160"0,3-19-4 0,0 0 11 15,-4 25 6-15,4-25-1 0,-2 23-15 16,2-23-6-16,-1 24-9 0,1-24-3 15,0 29-4-15,0-11 2 0,-1 3-3 0,0 0 4 16,-4 3-4-16,0 3 4 0,-1 0-5 0,-1-1 5 16,-3 2-3-16,0 0 6 0,-1-1-5 0,2-2 3 15,1-3-2-15,1-4 0 0,7-18-1 0,-6 24-2 16,6-24-1-16,0 0 0 0,0 0-1 0,1 17 0 16,-1-17 0-16,0 0-2 0,0 0 3 15,18-15-1-15,-18 15 2 0,27-30-1 0,-7 7 2 16,0-1-1-16,2-4 2 0,1 0-3 0,-1 2 0 15,0 0 0-15,-3 2 0 0,1 0 0 0,-2 3 0 16,-1 2 0-16,-17 19 0 0,31-25 0 0,-31 25 0 16,18-12 0-16,-18 12 0 0,0 0 0 15,0 0 0-15,0 0 0 0,18 19 0 16,-18-19-1-16,6 34-6 0,-2-11 0 0,-1 3-10 16,1 0-2-16,2 4-13 0,-1-3-4 0,7 2-22 15,-1-6-6-15,12 6-33 0,-23-29-25 0,51 43-64 16,-32-35-118-16,15 2-211 0,2 7 6 0,-10-19 437 15</inkml:trace>
          <inkml:trace contextRef="#ctx0" brushRef="#br0" timeOffset="8173.0608">11875 2953 1256 0,'-22'8'278'0,"-9"-16"-166"0,11 16-23 0,-9-6-18 16,7 8-12-16,-5-2-13 0,4 5-9 0,1 1-11 15,3 1-4-15,2 1-9 0,4 2-1 16,0 0-5-16,5 3 0 0,1 0-1 0,3-1 0 16,3-1-6-16,1 1 0 0,0-20 0 0,12 31 0 15,-12-31 0-15,25 24 0 0,-9-14 0 0,5-4 0 16,0-2-1-16,4-3-11 0,-2-3 11 0,2-3 12 16,-1-5-11-16,-1-1 3 0,1-5-3 0,-1-2 0 15,0-2 0-15,-1-2 0 0,-1-2-5 0,-3-3-7 16,-1 2 5-16,-2-1-5 15,1 1 2-15,-5 1-5 0,1 2 2 0,-1 3-3 16,-11 19 3-16,13-26 2 0,-13 26 6 0,0 0 1 16,0 0 0-16,0 0 0 0,0 0-7 0,-17 22 2 15,3 1 0-15,-6 7 7 0,-2 9-2 0,-5 5 12 16,-1 6-4-16,-2 7-2 0,-3 7 17 0,2 10-12 16,-2 2 11-16,0 8-3 0,1-3-15 0,3 0 7 15,1-1-17-15,5-4 0 0,1-4 14 16,3-6-17-16,3-12 18 0,5-9 0 0,5-11-7 15,1-8 8-15,3-5-6 0,-1-4 3 0,3-17 1 16,-1 17 5-16,1-17 7 0,0 0-2 0,0 0-2 16,-1-18-4-16,1 18 0 0,-4-37-3 15,0 11 5-15,3-3-1 0,0-4-6 0,0-5-3 16,0-3 0-16,1-6 0 0,1-6-19 16,1-6 9-16,4-3-2 0,2 0-7 0,3 3 15 15,2 6-5-15,1 8 11 0,4 9-5 0,-3 8 4 16,0 5-14-16,2 7-14 0,-17 16-22 0,39-20-18 15,-14 11-6-15,18 14-59 0,-9-21-180 0,21 13-281 16,8 0 30-16,0-12 419 0</inkml:trace>
        </inkml:traceGroup>
        <inkml:traceGroup>
          <inkml:annotationXML>
            <emma:emma xmlns:emma="http://www.w3.org/2003/04/emma" version="1.0">
              <emma:interpretation id="{978FD822-1E18-4730-B249-C77D6E109212}" emma:medium="tactile" emma:mode="ink">
                <msink:context xmlns:msink="http://schemas.microsoft.com/ink/2010/main" type="inkWord" rotatedBoundingBox="12884,2278 16840,2259 16850,4305 12894,4324"/>
              </emma:interpretation>
              <emma:one-of disjunction-type="recognition" id="oneOf3">
                <emma:interpretation id="interp14" emma:lang="en-NZ" emma:confidence="0">
                  <emma:literal>shaped</emma:literal>
                </emma:interpretation>
                <emma:interpretation id="interp15" emma:lang="en-NZ" emma:confidence="0">
                  <emma:literal>shag ed</emma:literal>
                </emma:interpretation>
                <emma:interpretation id="interp16" emma:lang="en-NZ" emma:confidence="0">
                  <emma:literal>shay ed</emma:literal>
                </emma:interpretation>
                <emma:interpretation id="interp17" emma:lang="en-NZ" emma:confidence="0">
                  <emma:literal>sharp ed</emma:literal>
                </emma:interpretation>
                <emma:interpretation id="interp18" emma:lang="en-NZ" emma:confidence="0">
                  <emma:literal>shape ed</emma:literal>
                </emma:interpretation>
              </emma:one-of>
            </emma:emma>
          </inkml:annotationXML>
          <inkml:trace contextRef="#ctx0" brushRef="#br0" timeOffset="8735.5287">13313 2917 1190 0,'17'-1'54'15,"-17"1"15"-15,0 0 15 0,0 0-1 0,0 0-24 16,-30 5-38-16,12 1-16 0,-7 1-3 15,-6 6 9-15,-6 2 9 0,-1 4 11 0,-3-1 5 16,2 5 6-16,-1-3-8 0,7 0 0 16,-1-1-12-16,7 0-1 0,4-4-9 0,23-15 1 0,-25 18-8 15,25-18-3-15,0 0-6 0,0 0-1 16,0 0 1-16,19 14 4 0,-19-14 1 0,37 2 0 16,-10-4 2-16,4-2-1 0,4-1 1 0,1 2-2 15,3 0 1-15,-2 3-2 0,-4 3-1 16,-5 3 2-16,-7 1-2 0,-2 1 3 0,-19-8-3 15,22 26 6-15,-22-26-1 0,7 30 5 0,-10-12-2 16,-3 3-12-16,-3 1 23 0,-7 3-27 0,-4 0 25 16,-2 1-11-16,-2-3-6 0,1-3 4 0,0-2-5 15,2-3-1-15,4-4-11 0,17-11-8 0,-22 11-28 16,22-11-41-16,0 0-79 16,-14-29-143-16,19 8-269 0,9-2 57 0,-3-17 396 15</inkml:trace>
          <inkml:trace contextRef="#ctx0" brushRef="#br0" timeOffset="9141.8407">13878 2274 1381 0,'0'0'309'0,"-23"6"-265"15,23-6-40-15,-23 29 6 0,11-9 8 0,2 7 12 16,-3-1 1-16,1 8 4 0,-1 0-13 0,1 6 3 15,2 2-12-15,2 3-6 0,-1 4 20 16,3 3-20-16,-1 1 21 0,1 5-9 0,-1 0-12 16,-2 1 7-16,1-1-14 0,-2-3 12 15,1-6-11-15,1-4 2 0,2-6-3 0,2-6 0 16,2-3 0-16,2-8 0 0,1-5 0 0,-1-17-7 16,5 21 14-16,-5-21-7 0,0 0 0 0,0 0 0 15,0 0 0-15,20 5 0 0,-20-5 0 0,21-13 0 16,-21 13 0-16,27-32 0 0,-11 8 0 0,1 0 0 15,-3-3 0-15,3 2 0 0,-2 1 0 16,-2 1 0-16,1 1 0 0,-3 2 0 0,0 3 0 16,-11 17 0-16,20-24 0 0,-20 24 0 15,17-9 0-15,-17 9 0 0,0 0 0 0,23 8 0 16,-23-8 0-16,25 22-17 0,-8-6-23 0,-17-16-5 16,36 38-19-16,-20-18-7 0,8 7-30 0,-24-27-30 15,51 49-82-15,-34-41-140 0,14 6-158 0,8 5 17 16,-11-20 488-16</inkml:trace>
          <inkml:trace contextRef="#ctx0" brushRef="#br0" timeOffset="9532.4415">14585 2895 1334 0,'-34'27'423'0,"0"-25"-368"16,3 7-19-16,-4 0 2 0,0 7 6 0,-3 3-7 15,2 4-3-15,-1 3-13 0,2 3 0 0,1 1-17 16,5 2-4-16,3-3 0 0,7 1 0 0,3-2 0 16,6-3 0-16,4-2 0 0,3-1 0 0,8-3 0 15,3 0 0-15,-8-19 0 0,30 31 0 0,-11-20 0 16,6-3 0-16,2-3 0 0,3-4 0 16,4-5 0-16,1-4 0 0,3-5 0 0,1-5 0 15,-3-3 0-15,0-2 0 0,-4-4 0 0,0 1 0 16,-3-4 0-16,-6-1 0 0,-2 2 0 0,-6 2 0 15,-3 0 0-15,-4 1 0 0,-2 4 0 16,-1 1 0-16,-2 4 0 0,-3 17 0 0,-1-21 0 16,1 21 0-16,0 0 0 0,0 0 0 0,0 0 0 15,0 0 0-15,-18 22 0 0,10-4 0 16,-2 8 0-16,1 3 0 0,-1 2-9 0,1-1-6 16,4 2-16-16,1-3 0 0,6 0-12 0,0-4-12 15,6 1 24-15,0-7-35 0,8 3 16 0,-16-22-31 16,35 31-37-16,-35-31-53 0,49 16-84 0,-28-15-134 15,5-10-90-15,14 11 257 0</inkml:trace>
          <inkml:trace contextRef="#ctx0" brushRef="#br0" timeOffset="10079.3112">15085 3029 1304 0,'-42'-24'217'0,"42"24"-135"15,-19 1-16-15,19-1-3 0,-21 13-14 0,21-13-8 16,-23 26-11-16,11-6 0 0,0 1-6 0,2 5 3 15,-2-1-7-15,1 7-2 0,1-1-3 16,2 3-9-16,0-3 20 0,5 2-22 0,-2-5 14 16,2-2-12-16,1-3-6 0,1-2 1 0,1-3-1 15,0-18 0-15,3 27 0 0,-3-27 0 0,0 0 0 16,0 0-1-16,0 0 0 0,0 0 0 0,0 0 1 16,19 0 0-16,-19 0 2 0,13-29-2 15,-3 6 1-15,-2-3-3 0,2-2 3 0,-2-1-6 16,0 0-7-16,-1 0 19 0,2-3-22 15,-1-2 20-15,3-4-12 0,0 1-7 0,2-2 2 16,2-3-6-16,2 1 7 0,4 0-3 0,1 3 11 16,3 5-3-16,1 8 8 0,0 5-4 0,-1 6 3 15,-2 6-2-15,-3 2 2 0,0 3-2 0,-2 3 1 16,-1 3 0-16,-17-3-2 0,27 13 2 0,-27-13-1 16,19 21 1-16,-19-21-2 0,11 32 3 15,-8-11-4-15,-3 3 5 0,-3 1-5 0,-2 3 5 16,-2 1-4-16,-3 1 5 0,-2 2-6 0,-4-1 7 15,-1 2-7-15,-3 0 4 0,-5-1-7 16,0 0-10-16,-3-1 25 0,-1 1-24 0,0-1 27 16,-1-1-9-16,0-1-5 0,2-1 6 0,2-4-5 15,2-3 4-15,1-3-3 0,2-3 3 0,2-3-3 16,1 0 4-16,-1-3-4 0,2-1 2 16,-1-4-1-16,1 0-1 0,17-4 1 0,-30 6-1 15,30-6 0-15,-26 7 0 0,26-7-1 0,-24 17 1 16,24-17-2-16,-27 35 6 0,13-9-2 0,-1 5 10 15,-3 8-5-15,1 3 7 0,-2 8-11 0,1 3-10 16,1 3 16-16,0 2-18 0,1 0 10 16,-1-3-12-16,6 0-34 0,-1-12-38 0,15 14-124 15,-22-20-277-15,21-1-117 0,0-4 63 16</inkml:trace>
          <inkml:trace contextRef="#ctx0" brushRef="#br0" timeOffset="10677.1252">15560 3185 1632 0,'0'0'57'16,"0"0"-34"-16,29 11 4 0,-29-11 9 0,40 4 3 15,-15-6-11-15,5-1-11 0,1-2-8 0,1-1-5 16,1-2-1-16,1-2-3 0,-1-1 4 16,-3-1-2-16,1-2 3 0,-6-1-2 15,0-3 5-15,-6 0-6 0,1 0 3 0,-5-2-4 16,-4 2 2-16,-2 0-4 0,-8 0 5 0,-2 1-3 15,-6 0 4-15,7 17-2 0,-27-28 2 0,6 17 0 16,-3 4 4-16,-4 5 1 0,-4 4 3 0,-1 8 2 16,-3 3-1-16,-1 6 4 0,-1 6-4 0,2 5 2 15,1 3-8-15,3 3-8 0,3 3 0 0,2-1 0 16,8 2 0-16,2-4 0 0,7-3 0 16,5-3 0-16,7-3 0 0,5-2 0 0,7-2 0 15,10-5-2-15,8-2-15 0,9-6-6 0,11-4-10 16,6-10-15-16,14-1-19 0,-1-14-43 0,19 13-70 15,-20-28-116-15,13 10-279 0,2 1 45 0,-13-12 365 16</inkml:trace>
          <inkml:trace contextRef="#ctx0" brushRef="#br0" timeOffset="11020.9028">16644 2907 1695 0,'-42'6'207'0,"7"-4"-170"0,0 2-10 0,-1 4 0 16,0 4 1-16,0 2-9 0,-1 7-12 0,-2 2-7 15,3 3 0-15,3 3 0 0,2 2 0 0,6-1 0 16,3 3 0-16,6-3 0 0,3-1 0 16,8-4 0-16,4-4 0 0,4-4 0 0,-3-17 0 15,21 26 0-15,-3-15 0 0,4-5 0 0,6-3 0 16,4-8 0-16,4-5 0 0,3-7 0 0,4-7 0 16,2-7 0-16,3-6 0 0,-3-3 0 0,-2-1 0 15,-3 0 0-15,-7 0 0 0,-2-1 0 0,-3-1 0 16,-2 0 0-16,-4-2 0 0,0-1 0 0,-6 0 0 15,-3 0 0-15,-2 4 0 16,-5 6 0-16,-1 9 0 0,-5 27 0 0,0-23 0 16,0 23 0-16,0 0 0 0,0 0 0 0,-16 22 0 15,6 2 0-15,-3 13 0 0,-4 12 0 0,0 8 0 16,-1 3 0-16,1 2 0 0,3 0 0 0,2-6 0 16,6-1 0-16,4-7 0 0,5-3 0 0,3-6 0 15,9 1-58-15,-8-16-114 0,26 18-227 16,-15-18-225-16,2-6 15 0,-2 4 425 0</inkml:trace>
        </inkml:traceGroup>
      </inkml:traceGroup>
    </inkml:traceGroup>
    <inkml:traceGroup>
      <inkml:annotationXML>
        <emma:emma xmlns:emma="http://www.w3.org/2003/04/emma" version="1.0">
          <emma:interpretation id="{FFCD4362-3EBB-418D-B437-FA3F8D2995F1}" emma:medium="tactile" emma:mode="ink">
            <msink:context xmlns:msink="http://schemas.microsoft.com/ink/2010/main" type="paragraph" rotatedBoundingBox="1211,4067 17830,3798 17877,6725 1258,699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002CC79-F61A-493A-8E0C-23F0D397C452}" emma:medium="tactile" emma:mode="ink">
              <msink:context xmlns:msink="http://schemas.microsoft.com/ink/2010/main" type="inkBullet" rotatedBoundingBox="1226,4890 1915,4886 1916,5082 1228,5087"/>
            </emma:interpretation>
            <emma:one-of disjunction-type="recognition" id="oneOf4">
              <emma:interpretation id="interp19" emma:lang="en-NZ" emma:confidence="0">
                <emma:literal>-</emma:literal>
              </emma:interpretation>
            </emma:one-of>
          </emma:emma>
        </inkml:annotationXML>
        <inkml:trace contextRef="#ctx0" brushRef="#br1" timeOffset="15730.3717">1228 5077 1362 0,'19'10'214'0,"-19"-10"-193"16,0 0-17-16,21-11-5 0,0 2 2 16,8-2 2-16,4-3-3 0,6-1 2 0,3-2-3 15,3 2 1-15,2-2-7 0,5 3-16 16,-1-2-25-16,8 9-48 0,-10-14-93 0,18 11-219 16,-5 4-119-16,-11-12 221 0</inkml:trace>
      </inkml:traceGroup>
      <inkml:traceGroup>
        <inkml:annotationXML>
          <emma:emma xmlns:emma="http://www.w3.org/2003/04/emma" version="1.0">
            <emma:interpretation id="{88C016CA-6EF9-4E6A-9423-EDDC15BF1E11}" emma:medium="tactile" emma:mode="ink">
              <msink:context xmlns:msink="http://schemas.microsoft.com/ink/2010/main" type="line" rotatedBoundingBox="2592,4021 17369,3915 17381,5640 2604,5745"/>
            </emma:interpretation>
          </emma:emma>
        </inkml:annotationXML>
        <inkml:traceGroup>
          <inkml:annotationXML>
            <emma:emma xmlns:emma="http://www.w3.org/2003/04/emma" version="1.0">
              <emma:interpretation id="{932CBB7C-059F-45B3-A789-59555AB01329}" emma:medium="tactile" emma:mode="ink">
                <msink:context xmlns:msink="http://schemas.microsoft.com/ink/2010/main" type="inkWord" rotatedBoundingBox="2592,4035 4965,4018 4973,5047 2600,5064"/>
              </emma:interpretation>
              <emma:one-of disjunction-type="recognition" id="oneOf5">
                <emma:interpretation id="interp20" emma:lang="en-NZ" emma:confidence="0">
                  <emma:literal>able</emma:literal>
                </emma:interpretation>
                <emma:interpretation id="interp21" emma:lang="en-NZ" emma:confidence="0">
                  <emma:literal>Able</emma:literal>
                </emma:interpretation>
                <emma:interpretation id="interp22" emma:lang="en-NZ" emma:confidence="0">
                  <emma:literal>abbe</emma:literal>
                </emma:interpretation>
                <emma:interpretation id="interp23" emma:lang="en-NZ" emma:confidence="0">
                  <emma:literal>abla</emma:literal>
                </emma:interpretation>
              </emma:one-of>
            </emma:emma>
          </inkml:annotationXML>
          <inkml:trace contextRef="#ctx0" brushRef="#br1" timeOffset="28258.5633">2993 4721 781 0,'0'0'46'0,"-19"-20"-5"0,19 20-2 16,-22-21 8-16,22 21 5 0,-24-17 9 0,24 17-10 15,-27-9-7-15,27 9-7 0,-31 1-7 0,14 6-1 16,-5 0 0-16,4 5 7 0,-7-1 0 0,3 7 4 16,-3-4-6-16,4 5 3 0,-2-2-8 15,4 2 1-15,-2-2-10 0,5 3-1 0,16-20-8 16,-24 32 0-16,24-32-8 0,-14 31 1 0,14-31-5 15,-4 29 3-15,4-29-4 0,7 26 3 16,-7-26-2-16,19 27 2 0,-19-27-2 0,34 24 2 16,-13-14-3-16,3-3 2 0,3-1-2 0,2-4 2 15,3-3-1-15,-2-1 1 0,1-7 3 0,-1-2-1 16,-1-4 5-16,2-3-3 0,-3-4 6 16,-2-4-6-16,0-4 6 0,1-2-8 0,-3-6 6 15,0 1-7-15,-2-2 8 0,-1 1-8 0,-4 3 8 16,-2 4-9-16,-6 4 8 0,-1 5-4 0,-5 4 6 15,-3 18 0-15,-1-21 3 0,1 21 0 0,0 0-2 16,0 0-5-16,0 0-5 0,-22 8-1 0,22-8-2 16,-19 39 3-16,7-9-5 0,-1 6 7 15,1 2-8-15,1 2 7 0,3 1-8 0,2-3 7 16,3 0-17-16,2-4 3 0,6-3-16 16,0-8-4-16,11 1-19 0,-16-24-13 0,41 32-38 15,-22-32-58-15,22 11-87 0,-7-6-259 0,-3-21 49 16,19 11 416-16</inkml:trace>
          <inkml:trace contextRef="#ctx0" brushRef="#br1" timeOffset="28742.9382">3636 4028 1378 0,'-27'9'55'16,"27"-9"-30"-16,-16 25-18 0,12-7 6 0,-3 3 1 15,5 6 9-15,-3 2-3 0,4 6 7 16,-4 1-6-16,5 5 7 0,-2-1-12 0,3 1 5 16,-1 3-16-16,2 0 10 0,1 4 7 0,0 1-23 15,0-2 26-15,0 3-24 0,-1-7 5 0,0 1 10 16,-1-3-11-16,2-2 8 0,-2-3-11 0,3-3 7 16,-2-5-8-16,0-5 4 0,3-5-5 0,-5-18 2 15,10 25-4-15,-10-25 2 0,0 0-2 16,16 17 0-16,-16-17 0 0,0 0 1 0,0 0 0 15,17-17 1-15,-17 17 2 0,14-25-2 0,-4 8 4 16,0-3-5-16,0-1 5 0,1-2-5 16,-2 1 5-16,1 0-6 0,0 2 6 0,2 0-6 15,1 3 4-15,-13 17-2 0,31-29 1 0,-31 29-2 16,30-18 1-16,-30 18-2 0,32-7 2 0,-32 7-2 16,25 2 1-16,-25-2-1 0,25 16-1 15,-25-16 4-15,20 29-4 0,-10-10 4 0,-4 4-5 16,0 0 6-16,-3 1-4 0,-2-1 4 0,-1 0-3 15,-1-3 3-15,-3-2-3 0,4-18 4 0,-12 29-3 16,12-29 3-16,-23 28-3 0,6-14 3 0,-4 0-3 16,-3-5 2-16,-2 1-2 0,-2-4-3 0,1 0-5 15,2-4-5-15,2 1-15 0,1-7-17 0,22 4-42 16,-34-13-62-16,34 13-103 16,0 0-202-16,-14-29-48 0,14 29 268 0</inkml:trace>
          <inkml:trace contextRef="#ctx0" brushRef="#br1" timeOffset="29039.333">4594 4080 1489 0,'-9'-17'73'0,"9"17"-46"0,-27-6-8 16,27 6 2-16,-29 13 4 0,8-1-5 0,1 8-1 15,-6 8-8-15,1 9 6 0,-3 9-8 0,4 5 10 16,0 4-13-16,-1 2 9 0,4-1-14 0,0 4-9 16,3-1 18-16,3 0-21 0,3-1 18 15,2-5-15-15,5-1-13 0,2-8-3 0,9 3-53 0,-5-13-2 16,14 7-53-16,-15-22-102 0,23 15-25 15,-12-8-190-15,-11-26-5 0,42 34 423 16</inkml:trace>
          <inkml:trace contextRef="#ctx0" brushRef="#br1" timeOffset="29398.5858">4484 4771 1100 0,'0'0'331'0,"0"0"-306"16,0 0-25-16,-10 22 7 0,10-22 7 0,19 15 8 16,-19-15 7-16,30 5 0 0,-12-8-2 0,5-1-4 15,5-4-4-15,3-2-6 0,3-5-1 0,4 0-5 16,-3-2 0-16,3 0-5 0,-1 0 3 0,-5-1-7 16,-1 0 5-16,-7-1-4 0,-4 3 4 15,-20 16-2-15,24-31 11 0,-24 31 8 0,7-23 7 16,-7 23 1-16,0 0-8 0,-25-20-10 0,7 16-8 15,-6 4-1-15,-5 3-3 0,-2 4 1 0,-5 5 0 16,0 1 6-16,-1 5 3 0,2 3 11 0,2 1-1 16,4 3 6-16,4-1-8 0,4 2 1 0,5-2-12 15,8-1 1-15,3-1-9 0,6-1 2 0,6 1-4 16,3-1 2-16,6-3-8 16,3-5-6-16,8 0-16 0,1-9-20 0,13 6-44 15,-8-21-102-15,30 16-196 0,-4-11-191 0,-1-10 80 16,17 13 506-16</inkml:trace>
        </inkml:traceGroup>
        <inkml:traceGroup>
          <inkml:annotationXML>
            <emma:emma xmlns:emma="http://www.w3.org/2003/04/emma" version="1.0">
              <emma:interpretation id="{F655AD2F-A8A5-48EA-BC3B-707296770CCE}" emma:medium="tactile" emma:mode="ink">
                <msink:context xmlns:msink="http://schemas.microsoft.com/ink/2010/main" type="inkWord" rotatedBoundingBox="5688,4120 6672,4113 6678,5023 5695,5030"/>
              </emma:interpretation>
              <emma:one-of disjunction-type="recognition" id="oneOf6">
                <emma:interpretation id="interp24" emma:lang="en-NZ" emma:confidence="0">
                  <emma:literal>to</emma:literal>
                </emma:interpretation>
                <emma:interpretation id="interp25" emma:lang="en-NZ" emma:confidence="0">
                  <emma:literal>t0</emma:literal>
                </emma:interpretation>
                <emma:interpretation id="interp26" emma:lang="en-NZ" emma:confidence="0">
                  <emma:literal>f0</emma:literal>
                </emma:interpretation>
                <emma:interpretation id="interp27" emma:lang="en-NZ" emma:confidence="0">
                  <emma:literal>+0</emma:literal>
                </emma:interpretation>
                <emma:interpretation id="interp28" emma:lang="en-NZ" emma:confidence="0">
                  <emma:literal>fo</emma:literal>
                </emma:interpretation>
              </emma:one-of>
            </emma:emma>
          </inkml:annotationXML>
          <inkml:trace contextRef="#ctx0" brushRef="#br1" timeOffset="29821.302">6013 4123 1000 0,'0'0'239'0,"0"0"-221"0,0 0-17 16,0 0 5-16,0 0 9 0,-17-5 10 16,17 5 0-16,-13 29 3 0,2-5 0 0,3 12 12 15,-5 3-5-15,6 7 9 0,-3 0-19 16,3 7 4-16,0 3-3 0,2 3-31 0,0 2 18 15,1-1-23-15,0-1 2 0,0-3 10 0,2-2-25 16,-2-6-1-16,6-3-34 0,-3-12-19 0,12 5-42 16,-10-20-49-16,17 8-57 0,-18-26-114 0,18 12-72 15,6 1 280-15</inkml:trace>
          <inkml:trace contextRef="#ctx0" brushRef="#br1" timeOffset="30241.5116">5692 4603 1578 0,'0'0'112'0,"0"0"-81"0,0 0-21 15,0 0-13-15,0 0-1 0,0 0 3 0,25 10 8 16,-5-10 6-16,7 0 5 0,6-4 1 16,6-2-4-16,5-3-3 0,3 0-7 0,4-1 1 15,-1 2-3-15,2-1 1 0,-1 2-4 0,-2 1 2 16,-4 1-3-16,-5 0 1 0,-6 3 1 0,-5 1 0 15,-5 1-1-15,-7 3 1 0,-17-3 0 0,19 7 0 16,-19-7 2-16,0 0-1 0,9 22 1 0,-9-22-2 16,-5 28 4-16,-4-10-6 0,-1 4 5 15,-3 1-4-15,-3 3 10 0,-1 1-3 0,0 0 5 16,0 1-6-16,3-1 3 0,1-2-7 0,5-3 4 16,4 0-5-16,5-4 0 0,3 1-4 0,5-3 4 15,-9-16-4-15,28 27 3 0,-8-16-2 16,5-3 1-16,4-4 0 0,4-6 0 0,3-4 0 15,2-5 0-15,2-6 3 0,-1-4-4 0,-4-5 7 16,-4-1-9-16,-8-1 4 0,-6 0-4 16,-6 4 6-16,-7 0-4 0,-6 2 5 0,-3 2-8 15,-7 0-1-15,-5 1-16 0,-4 4-9 0,-7-3-20 16,3 11-24-16,-13-9-35 0,13 20-76 0,-22-19-66 16,21 7-291-16,-4 16 52 0,-6-9 374 0</inkml:trace>
        </inkml:traceGroup>
        <inkml:traceGroup>
          <inkml:annotationXML>
            <emma:emma xmlns:emma="http://www.w3.org/2003/04/emma" version="1.0">
              <emma:interpretation id="{76652AA8-F772-4E29-88B0-5FEE03DFE260}" emma:medium="tactile" emma:mode="ink">
                <msink:context xmlns:msink="http://schemas.microsoft.com/ink/2010/main" type="inkWord" rotatedBoundingBox="7598,4212 8586,4342 8460,5300 7473,5170"/>
              </emma:interpretation>
              <emma:one-of disjunction-type="recognition" id="oneOf7">
                <emma:interpretation id="interp29" emma:lang="en-NZ" emma:confidence="0">
                  <emma:literal>be</emma:literal>
                </emma:interpretation>
                <emma:interpretation id="interp30" emma:lang="en-NZ" emma:confidence="0">
                  <emma:literal>bé</emma:literal>
                </emma:interpretation>
                <emma:interpretation id="interp31" emma:lang="en-NZ" emma:confidence="0">
                  <emma:literal>bê</emma:literal>
                </emma:interpretation>
                <emma:interpretation id="interp32" emma:lang="en-NZ" emma:confidence="0">
                  <emma:literal>tse</emma:literal>
                </emma:interpretation>
                <emma:interpretation id="interp33" emma:lang="en-NZ" emma:confidence="0">
                  <emma:literal>Be</emma:literal>
                </emma:interpretation>
              </emma:one-of>
            </emma:emma>
          </inkml:annotationXML>
          <inkml:trace contextRef="#ctx0" brushRef="#br1" timeOffset="31538.6288">7631 4217 955 0,'0'0'44'0,"0"0"-42"16,0 0 9-16,0 0 14 0,0 0 11 16,-12 21 1-16,7-4 1 0,-5-1-2 0,4 12 12 15,-5 1 0-15,7 9 9 0,-5-1-13 0,6 9 1 16,-3 0-3-16,5 7-27 0,-3-3 22 0,6 4-24 15,-4-6 8-15,4-1 4 0,-1-4-14 0,1-2 6 16,1-4-8-16,2-3 10 0,-4-10-4 0,4-2 6 16,-5-22-7-16,4 23 0 15,-4-23-5-15,0 0-3 0,0 0 3 0,0 0 5 16,0 0 7-16,0 0 3 0,0 0 1 0,8-21-10 16,-8 3-3-16,0-5-11 0,1-4 1 0,0-1-4 15,2-1 4-15,-1 4-4 0,1 1 3 0,1 1-3 16,1 3 4-16,3 4-4 0,-8 16 1 0,15-28-5 15,-15 28 2-15,23-20-3 0,-23 20 3 0,30-7 2 16,-30 7 1-16,32 3-1 0,-13 3-1 16,-2 1-1-16,1 4-2 0,0 1 2 0,-1 2-2 15,-17-14 5-15,28 34-4 0,-18-14 4 0,-4 1-5 16,-4 4 4-16,-3 1-4 0,-6 2 7 0,-6 3-7 16,-8 2 8-16,-5 2-6 0,-3-1 8 0,-5-1-6 15,-1-2 7-15,-3-2-8 0,0-4 2 16,6-3 1-16,-1-6-44 0,11 0 6 0,-2-16-58 15,24 0-68-15,-25-8-93 0,25 8-278 16,10-27 20-16,-8-8 406 0</inkml:trace>
          <inkml:trace contextRef="#ctx0" brushRef="#br1" timeOffset="31882.3496">8058 4865 1485 0,'0'0'30'16,"0"0"-12"-16,22 4 13 0,0-2 9 0,-2-9 3 15,9 2-15-15,-2-7-5 0,4 1-10 0,-1-3-2 16,-1-2-3-16,0-1-2 0,-3-1-5 0,-5 1 4 16,-4 1-3-16,-17 16 7 0,20-26 4 15,-20 26 9-15,4-18 3 0,-4 18 0 0,0 0-6 16,-20-22-5-16,20 22-6 0,-26-5-1 0,7 7-2 15,-4 4 3-15,-1 4 4 0,-3 5 2 0,-1 4 7 16,-1 3-5-16,2 4 4 0,1 2-9 0,1 1 1 16,5 0-7-16,3-2 1 0,4-1-6 0,5-3 1 15,5-1-5-15,5-4 2 0,5-1-7 16,-7-17-2-16,28 26-8 0,-6-20-8 16,11-3-14-16,1-8-17 0,13 4-48 0,-7-21-97 15,26 16-230-15,-11-8-166 0,1-7 95 0,11 15 504 16</inkml:trace>
        </inkml:traceGroup>
        <inkml:traceGroup>
          <inkml:annotationXML>
            <emma:emma xmlns:emma="http://www.w3.org/2003/04/emma" version="1.0">
              <emma:interpretation id="{562E6E60-8D8A-41F2-9FBC-EB5F93771113}" emma:medium="tactile" emma:mode="ink">
                <msink:context xmlns:msink="http://schemas.microsoft.com/ink/2010/main" type="inkWord" rotatedBoundingBox="9217,5036 9239,4196 9644,4207 9622,5046"/>
              </emma:interpretation>
              <emma:one-of disjunction-type="recognition" id="oneOf8">
                <emma:interpretation id="interp34" emma:lang="en-NZ" emma:confidence="0">
                  <emma:literal>b</emma:literal>
                </emma:interpretation>
                <emma:interpretation id="interp35" emma:lang="en-NZ" emma:confidence="0">
                  <emma:literal>B</emma:literal>
                </emma:interpretation>
                <emma:interpretation id="interp36" emma:lang="en-NZ" emma:confidence="0">
                  <emma:literal>}</emma:literal>
                </emma:interpretation>
                <emma:interpretation id="interp37" emma:lang="en-NZ" emma:confidence="0">
                  <emma:literal>3</emma:literal>
                </emma:interpretation>
                <emma:interpretation id="interp38" emma:lang="en-NZ" emma:confidence="0">
                  <emma:literal>5</emma:literal>
                </emma:interpretation>
              </emma:one-of>
            </emma:emma>
          </inkml:annotationXML>
          <inkml:trace contextRef="#ctx0" brushRef="#br1" timeOffset="32523.0053">9396 4218 1092 0,'0'0'287'0,"0"0"-251"0,7-17-11 15,-7 17 13-15,0 0 9 0,0 0 2 16,0 0-8-16,0 0-19 0,0 0-9 0,-15 18-8 16,15-18 3-16,-17 37 2 0,9-11 10 0,-3 5 0 15,1 5 9-15,-2 0-11 0,3 7 1 0,-2 1 5 16,3 3-23-16,-3 1 23 0,1 2-19 0,-1-2 2 16,2 0 9-16,-1-2-10 0,1-3 8 0,1-4-9 15,2-4 5-15,2-6-10 0,0-6 4 16,4-3-6-16,0-20 3 0,5 25-3 0,-5-25 2 15,0 0-1-15,0 0-1 0,25 14 1 0,-25-14 0 16,19-8 3-16,-19 8-1 0,24-24 2 0,-9 7-3 16,1-2 3-16,0-4-4 0,-1 0 4 0,1 0-4 15,-2 0 2-15,-3 1-3 0,-1 2 3 16,-1 2-3-16,-9 18 3 0,18-30-5 0,-18 30 4 16,21-22-3-16,-21 22 1 0,23-13-1 15,-23 13 0-15,27-6-2 0,-27 6 1 0,25 5 0 16,-25-5 0-16,28 13 2 0,-28-13-2 0,26 21 2 15,-26-21-3-15,22 26 3 0,-22-26-1 0,17 28 2 16,-17-28-1-16,7 28 3 0,-7-28-1 0,-4 28 2 16,4-28-1-16,-19 30 3 0,2-13-6 0,-4 1 5 15,-7-1-6-15,0 1 4 0,-5 0-4 16,1-1 1-16,0 0-7 0,0-4-2 0,4 1-9 16,2-7-7-16,7 0-15 0,0-7-19 0,19 0-37 15,-22-5-66-15,22 5-124 0,0 0-261 16,18-15 59-16,1 11 405 0</inkml:trace>
        </inkml:traceGroup>
        <inkml:traceGroup>
          <inkml:annotationXML>
            <emma:emma xmlns:emma="http://www.w3.org/2003/04/emma" version="1.0">
              <emma:interpretation id="{A03D3D78-5523-45ED-8E2F-839E98A6C33A}" emma:medium="tactile" emma:mode="ink">
                <msink:context xmlns:msink="http://schemas.microsoft.com/ink/2010/main" type="inkWord" rotatedBoundingBox="10886,3961 15554,3928 15566,5653 10898,5686"/>
              </emma:interpretation>
              <emma:one-of disjunction-type="recognition" id="oneOf9">
                <emma:interpretation id="interp39" emma:lang="en-NZ" emma:confidence="0">
                  <emma:literal>t,</emma:literal>
                </emma:interpretation>
                <emma:interpretation id="interp40" emma:lang="en-NZ" emma:confidence="0">
                  <emma:literal>to</emma:literal>
                </emma:interpretation>
                <emma:interpretation id="interp41" emma:lang="en-NZ" emma:confidence="0">
                  <emma:literal>t</emma:literal>
                </emma:interpretation>
                <emma:interpretation id="interp42" emma:lang="en-NZ" emma:confidence="0">
                  <emma:literal>I,</emma:literal>
                </emma:interpretation>
                <emma:interpretation id="interp43" emma:lang="en-NZ" emma:confidence="0">
                  <emma:literal>tm,</emma:literal>
                </emma:interpretation>
              </emma:one-of>
            </emma:emma>
          </inkml:annotationXML>
          <inkml:trace contextRef="#ctx0" brushRef="#br1" timeOffset="33403.8526">11192 4210 1648 0,'-25'23'58'0,"6"7"-28"0,-1 4-7 15,5 7 11-15,-2 1-11 0,2 7 5 0,-2-1 3 16,2 3-26-16,2 0 16 0,5-1-24 0,1-2 0 16,4-6 2-16,3-1-22 0,0-6 7 15,3-1-20-15,1-7-8 0,10 3-69 0,-14-30-10 0,21 34-32 16,-21-34-50-16,19 11-34 0,-19-11-223 15,0 0 28-15,24-3 391 0</inkml:trace>
          <inkml:trace contextRef="#ctx0" brushRef="#br1" timeOffset="33539.881">10911 4524 1754 0,'-21'-5'115'0,"21"5"-61"16,0 0-23-16,0 0-15 0,0 0-14 0,0 0-3 15,0 0-1-15,0 0 1 0,34 5 2 16,-6-6-2-16,9-3-14 0,3-4-5 0,10 2-47 15,-4-10-38-15,17 20-164 0,-7-15-358 0,-2 1 54 16,0 5 282-16</inkml:trace>
          <inkml:trace contextRef="#ctx0" brushRef="#br1" timeOffset="33951.3955">11664 4923 1580 0,'0'0'99'0,"0"0"-50"0,0 0-19 15,0 0-9-15,0 0-9 0,0 0-7 0,-25 20-6 16,11 3 5-16,-6 7-8 0,-2 4 8 16,-2 3-18-16,-2 1-15 0,3 0 8 0,-1-7-57 15,13 5-31-15,-13-24-131 0,23 7-329 16,2 0 48-16,-1-19 304 0</inkml:trace>
        </inkml:traceGroup>
        <inkml:traceGroup>
          <inkml:annotationXML>
            <emma:emma xmlns:emma="http://www.w3.org/2003/04/emma" version="1.0">
              <emma:interpretation id="{35BFF75C-0E6E-4F34-9F41-5726035BEEA8}" emma:medium="tactile" emma:mode="ink">
                <msink:context xmlns:msink="http://schemas.microsoft.com/ink/2010/main" type="inkWord" rotatedBoundingBox="12048,3977 15545,3862 15603,5603 12105,5718"/>
              </emma:interpretation>
              <emma:one-of disjunction-type="recognition" id="oneOf10">
                <emma:interpretation id="interp44" emma:lang="en-NZ" emma:confidence="0">
                  <emma:literal>shaped</emma:literal>
                </emma:interpretation>
                <emma:interpretation id="interp45" emma:lang="en-NZ" emma:confidence="0">
                  <emma:literal>chapped</emma:literal>
                </emma:interpretation>
                <emma:interpretation id="interp46" emma:lang="en-NZ" emma:confidence="0">
                  <emma:literal>Shaped</emma:literal>
                </emma:interpretation>
                <emma:interpretation id="interp47" emma:lang="en-NZ" emma:confidence="0">
                  <emma:literal>chafed</emma:literal>
                </emma:interpretation>
                <emma:interpretation id="interp48" emma:lang="en-NZ" emma:confidence="0">
                  <emma:literal>shared</emma:literal>
                </emma:interpretation>
              </emma:one-of>
            </emma:emma>
          </inkml:annotationXML>
          <inkml:trace contextRef="#ctx0" brushRef="#br1" timeOffset="34802.0184">12424 4557 1119 0,'-3'-24'150'16,"3"24"-103"-16,0 0-20 0,0 0 10 16,0 0-3-16,0 0 28 0,-17-22-23 0,17 22 8 15,-19-2-11-15,19 2-10 0,-31 2-4 0,11 5 2 16,-6 0 21-16,1 8-30 0,-6-2 31 0,3 7-32 16,-2-2 11-16,4 2 2 0,1 0-8 0,5-1-1 15,1-2-8 1,19-17-2-16,-23 29-8 0,23-29 2 0,-8 21-7 15,8-21 2-15,0 0-1 0,20 24 2 16,-20-24-2-16,29 14 4 0,-11-9-2 0,2-1 2 16,4-3 0-16,0-1 1 0,2 0 0 0,1 0 0 15,-2 1 0-15,-2 0-1 0,-2 1 0 0,-3 0 1 16,-18-2-1-16,23 6 1 0,-23-6 0 0,0 0 1 16,0 0 0-16,0 0 2 0,13 22-1 0,-13-22 2 0,-5 20-3 15,5-20 1-15,-15 27-3 0,15-27 3 16,-21 25-3-16,21-25 0 0,-23 21-10 0,23-21-10 15,-17 16-20-15,17-16-32 0,0 0-64 0,0 0-65 16,0 0-96-16,0 0-250 0,0 0 70 0,29-3 368 16</inkml:trace>
          <inkml:trace contextRef="#ctx0" brushRef="#br1" timeOffset="35208.2662">13004 3955 1459 0,'0'0'184'0,"-18"-8"-180"16,18 8-10-16,-25 14 11 0,25-14 12 0,-29 28 11 15,11-9-6-15,1 9 6 0,-4 3-8 16,2 8 9-16,-3 3-6 0,2 5 10 0,1 2-9 16,1 0 9-16,-1 0-12 0,2-1 4 0,1 0-13 15,4 0-7-15,0-5 16 0,1 2-22 0,1-5 19 16,3-2-10-16,1-4-6 0,2-5 5 0,3-3-6 15,1-6 3-15,3-3-4 0,-3-17 0 0,12 24 0 16,-12-24-1-16,0 0 0 0,25 13 1 0,-25-13-2 16,22-4 2-16,-22 4 1 15,29-17 0-15,-29 17 2 0,31-30-4 0,-17 10 4 16,1 1-5-16,1 0 4 0,-2 1-3 0,0 1 3 16,-3 0-1-16,-11 17 1 0,20-27-2 0,-20 27 1 15,17-19-2-15,-17 19 1 0,17-12-2 0,-17 12 1 16,18-4-3-16,-18 4-1 0,18 5-3 0,-18-5-4 15,20 17-4-15,-20-17-5 0,21 31-4 0,-9-8-13 16,-3-2-9-16,4 7-27 0,-6-9-22 16,14 15-45-16,-21-34-51 0,38 46-88 0,-19-23-230 15,3-14 44-15,15 14 372 0</inkml:trace>
          <inkml:trace contextRef="#ctx0" brushRef="#br1" timeOffset="35583.2832">13487 4532 1444 0,'0'0'113'16,"-41"-7"-56"-16,18 12-10 0,-8-5 25 0,6 11-24 15,-9-2-2-15,5 6-5 0,-5 4-9 0,4 1 2 16,-2 3-9-16,4 1 2 0,1 0-10 0,4 2 3 16,5-3-11-16,3-1 1 0,6-1-7 0,1 0-1 15,6-2-2-15,3-1 0 0,5-1 0 16,-6-17 0-16,25 28 0 0,-7-18 0 15,5-3 0-15,4-2 0 0,2-6 0 0,2-3 0 16,2-3 0-16,1-4 0 0,2-4 0 0,-2 0-4 16,-1-5 1-16,-3-1-4 0,-2-1 4 0,-1-1-3 15,-4 0 5-15,-4-3-3 0,-2 2 3 0,-5 1-3 16,-2 2 2-16,-4 0-3 0,-2 3 5 0,-4 1-3 16,0 17 4-16,-6-27-2 0,6 27-11 15,0 0 12-15,-16-18-12 0,16 18 11 0,0 0 12 16,-21 11-14-16,21-11 11 0,-16 27-13 0,9-7-4 15,-1 2 0-15,2 3-10 0,1-2-5 0,2 3-17 16,1-6-14-16,7 9-35 0,-5-29-25 0,12 46-43 16,-12-46-42-16,22 35-58 0,-12-15-168 15,-10-20-15-15,36 26 297 0</inkml:trace>
          <inkml:trace contextRef="#ctx0" brushRef="#br1" timeOffset="36114.5252">13923 4575 1400 0,'0'0'133'0,"-31"21"-66"0,16-3-4 15,-5-3-13-15,6 10-5 0,-3 0-21 0,2 8 4 16,-2 1-5-16,3 3 3 0,-1-1-5 0,7 2 4 16,-1-2-18-16,4-2 6 0,3-4-9 15,2-2 0-15,2-4-5 0,1-3 5 0,-1-3-4 16,-2-18 3-16,7 23-5 0,-7-23 0 0,0 0 0 15,0 0 0-15,20 13 3 0,-20-13-2 0,0 0 2 16,23-26-2-16,-12 5 3 0,0-3-4 16,2-4 5-16,-3-2-4 0,0-2 4 0,-1 0-4 15,0-2 6-15,-1 0-8 0,0 0 6 0,-2 0-6 16,-1-1 4-16,-1 0-5 0,4 0 4 0,-2 1-10 16,1 5 9-16,2 4-7 0,-1 4-7 0,-8 21 30 15,21-25-29-15,-21 25 28 0,21-12-14 0,-21 12-1 16,21 0 1-16,-21 0 0 0,28 6-1 15,-28-6-15-15,31 13 29 0,-31-13-28 16,31 19 29-16,-31-19-14 0,32 22-3 0,-32-22 3 16,28 24-4-16,-28-24 4 0,23 26-3 0,-23-26 2 15,16 20-2-15,-16-20 3 0,6 21-1 0,-6-21 2 16,-4 20-1-16,4-20 2 0,-17 22-1 0,17-22 1 16,-31 23 0-16,11-12 1 0,-2 0-2 0,-1 0 2 15,-2 0-2-15,0 1 4 0,-3 0 1 16,0 1 2-16,0 3-4 0,-1 1 3 0,3 2-6 15,0 4 2-15,0 4-4 0,2 3 4 0,0 4-7 16,1 2 8-16,2 5-8 0,0 5-6 0,2 6 21 16,-2 4-19-16,1 3 19 0,0 2-4 15,2-3-13-15,3-3 9 0,4-4-17 0,4-6-8 16,7-2-35-16,-1-11-10 0,13 3-59 0,-12-35-89 16,26 22-300-16,-26-22-57 0,30 8 211 15</inkml:trace>
          <inkml:trace contextRef="#ctx0" brushRef="#br1" timeOffset="36520.7472">14301 4769 1820 0,'0'0'29'0,"0"0"-27"0,-19 19 2 0,19-19-3 15,0 0 2-15,0 0 3 0,30 17 4 0,-13-17 2 16,8-3 3-16,3-3-4 0,6-3-2 0,6-3 0 16,4-4-4-16,2-2 2 0,4 0-7 15,-3-2 3-15,-3 1-4 0,-3-3 2 0,-4 0-6 16,-4 2 3-16,-7-2-4 0,-3 3 6 0,-4 1-2 16,-10-1-9-16,-9 19 28 0,6-30-27 0,-6 30 27 15,-9-28-10-15,9 28-3 0,-23-23 4 0,23 23-1 16,-34-12 2-16,14 12 0 0,-4 4 1 15,-1 4 1-15,-2 6-3 0,-3 4-11 0,0 5 22 16,0 3-23-16,-2 5 21 0,0 0-16 16,4 2-1-16,4-2 0 0,5-1 0 0,5-1 0 15,8-2 0-15,4-2 0 0,3-2 0 0,5-2 0 16,5-4 0-16,-11-17-10 0,38 25-8 0,-13-20-7 16,9-2-16-16,1-9-23 0,10 4-36 0,-6-15-46 15,21 19-105-15,-22-17-243 0,13 1-48 0,3 6 187 16</inkml:trace>
          <inkml:trace contextRef="#ctx0" brushRef="#br1" timeOffset="36848.9552">15327 4506 1427 0,'-26'29'370'16,"-12"-20"-285"-16,4 3-47 0,-2 1-7 0,2 5 1 15,-2 0-13-15,1 4 4 0,2 0-7 16,3 2-10-16,4-2-6 0,7 0 0 0,4-2 0 15,6-1 0-15,5-2 0 0,4-17 0 0,5 28 0 16,-5-28 0-16,25 16 0 0,-6-12 0 0,6-7 0 16,3-5 0-16,6-4 0 0,3-7 0 0,0-4 0 15,4-3 0-15,-1-7 0 0,-1-3 0 16,-2-2 0-16,-3-1 0 0,-1 1 0 0,-5 2 0 16,-2-1 0-16,-6 2 0 0,-3-2 0 15,-1-2 0-15,0 0 0 0,0 1 0 0,-3 3 0 16,-1 4 0-16,-6 9 0 0,-6 22 0 0,0-21 0 15,0 21 0-15,0 0 0 0,-17 12 0 0,4 6 0 16,-3 9 0-16,-3 9 0 0,-3 5 0 0,0 5 0 16,-1 4 0-16,0 2 0 0,0-1 0 0,6 1 0 15,0-7-65-15,13 4-32 0,-2-16-70 16,25 19-225-16,-10-17-213 0,7-4 25 0,7 5 440 16</inkml:trace>
        </inkml:traceGroup>
        <inkml:traceGroup>
          <inkml:annotationXML>
            <emma:emma xmlns:emma="http://www.w3.org/2003/04/emma" version="1.0">
              <emma:interpretation id="{21E64174-92F0-4981-8D31-7E42E2BF85B9}" emma:medium="tactile" emma:mode="ink">
                <msink:context xmlns:msink="http://schemas.microsoft.com/ink/2010/main" type="inkWord" rotatedBoundingBox="16006,4401 17370,4367 17385,4956 16021,4990"/>
              </emma:interpretation>
              <emma:one-of disjunction-type="recognition" id="oneOf11">
                <emma:interpretation id="interp49" emma:lang="en-NZ" emma:confidence="0">
                  <emma:literal>or</emma:literal>
                </emma:interpretation>
                <emma:interpretation id="interp50" emma:lang="en-NZ" emma:confidence="0">
                  <emma:literal>Or</emma:literal>
                </emma:interpretation>
                <emma:interpretation id="interp51" emma:lang="en-NZ" emma:confidence="0">
                  <emma:literal>Yr</emma:literal>
                </emma:interpretation>
                <emma:interpretation id="interp52" emma:lang="en-NZ" emma:confidence="0">
                  <emma:literal>Nr</emma:literal>
                </emma:interpretation>
                <emma:interpretation id="interp53" emma:lang="en-NZ" emma:confidence="0">
                  <emma:literal>Hr</emma:literal>
                </emma:interpretation>
              </emma:one-of>
            </emma:emma>
          </inkml:annotationXML>
          <inkml:trace contextRef="#ctx0" brushRef="#br1" timeOffset="37786.4367">16324 4509 1220 0,'0'0'153'0,"0"0"-65"16,0 0 5-16,7-19-6 0,-7 19-21 15,0 0-21-15,0 0-17 0,-28-8-4 16,28 8-3-16,-32 2 1 0,13 3-2 0,-5 1-1 15,-1 6-14-15,-4-1 31 0,4 7-27 0,-1-1 27 16,3 4-12-16,1 2-11 0,3 0 1 0,2 0-8 16,4 0 1-16,4-1-5 0,4-2 2 0,5-2-5 15,4-1 3-15,3 0-4 0,-7-17 2 0,25 30-1 16,-6-16 2-16,3-5-2 0,2 0 2 16,4-4-2-16,2-4 2 0,3-4 0 0,2-3-1 15,-1-3 3-15,-1-3-2 0,-1-5 0 0,-4-3-1 16,0-3 0-16,-1-2-1 0,-3-3 2 0,1-1-2 15,-3-2 2-15,-3 0-6 0,-5 2-7 16,-3 2 20-16,-5 1-19 0,-3 2 22 0,-3 1-10 16,-4 2-3-16,-2 3 2 0,6 18-1 0,-17-25 2 15,17 25 1-15,-23-11 1 0,23 11-1 16,-28 0 1-16,28 0-3 0,-31 10 0 0,31-10 0 16,-26 20 0-16,26-20 0 0,-20 28 0 0,20-28 0 15,-6 32 0-15,6-32 0 0,6 29-1 0,-6-29-9 16,23 26 21-16,-5-15-11 0,4-1 0 0,8-1 0 15,1-3 0-15,3-1 0 0,3 0 0 0,-1-1 0 16,-1 1 0-16,-1-1 0 0,-2 2 0 0,-5 2 0 16,-4 1 0-16,-1 1 0 0,-22-10 0 15,28 27 0-15,-28-27 0 0,19 32 0 16,-11-11 0-16,-4 1 0 0,-4 2 0 0,-1 1 0 16,-6 3 0-16,-3 0 0 0,-1-2 0 0,-3 0 0 15,3-2 0-15,-1-3 0 0,-1-3 0 0,13-18 0 16,-15 23 0-16,15-23 0 0,0 0 0 0,0 0 0 15,0 0 0-15,0 0 0 0,0 0 0 16,0 0 0-16,1-22 0 0,7 5 0 0,4-6 0 16,2-4 0-16,0-3 0 0,5 0 0 0,-3 1 0 15,2 1 0-15,-2 2 0 0,-1 1 0 0,0 2 0 16,0 2 0-16,0-1 0 0,2 1 0 0,2 2 0 16,-1 2 0-16,1 0 0 0,3 1 0 15,3 3 0-15,1 1 0 0,5 3 0 0,-3-3-10 16,5 8-63-16,-7-10-18 0,14 19-93 15,-19-23-225-15,18 18-170 0,-1 0 2 0,-7-10 454 16</inkml:trace>
        </inkml:traceGroup>
      </inkml:traceGroup>
      <inkml:traceGroup>
        <inkml:annotationXML>
          <emma:emma xmlns:emma="http://www.w3.org/2003/04/emma" version="1.0">
            <emma:interpretation id="{7DF2AFEE-9E87-4987-B160-49E2A4209886}" emma:medium="tactile" emma:mode="ink">
              <msink:context xmlns:msink="http://schemas.microsoft.com/ink/2010/main" type="line" rotatedBoundingBox="2482,5518 17854,5270 17877,6725 2505,6973"/>
            </emma:interpretation>
          </emma:emma>
        </inkml:annotationXML>
        <inkml:traceGroup>
          <inkml:annotationXML>
            <emma:emma xmlns:emma="http://www.w3.org/2003/04/emma" version="1.0">
              <emma:interpretation id="{6B4C0D18-1E19-45A9-A449-F04F90BD431F}" emma:medium="tactile" emma:mode="ink">
                <msink:context xmlns:msink="http://schemas.microsoft.com/ink/2010/main" type="inkWord" rotatedBoundingBox="2485,5715 7516,5633 7529,6398 2497,6479"/>
              </emma:interpretation>
              <emma:one-of disjunction-type="recognition" id="oneOf12">
                <emma:interpretation id="interp54" emma:lang="en-NZ" emma:confidence="0">
                  <emma:literal>hammered</emma:literal>
                </emma:interpretation>
                <emma:interpretation id="interp55" emma:lang="en-NZ" emma:confidence="0">
                  <emma:literal>haarmered</emma:literal>
                </emma:interpretation>
                <emma:interpretation id="interp56" emma:lang="en-NZ" emma:confidence="0">
                  <emma:literal>haamered</emma:literal>
                </emma:interpretation>
                <emma:interpretation id="interp57" emma:lang="en-NZ" emma:confidence="0">
                  <emma:literal>haaimered</emma:literal>
                </emma:interpretation>
                <emma:interpretation id="interp58" emma:lang="en-NZ" emma:confidence="0">
                  <emma:literal>haonmered</emma:literal>
                </emma:interpretation>
              </emma:one-of>
            </emma:emma>
          </inkml:annotationXML>
          <inkml:trace contextRef="#ctx0" brushRef="#br1" timeOffset="38777.1103">2625 5753 978 0,'0'0'273'0,"4"-23"-208"0,-4 23-16 15,0 0-5-15,0 0 4 0,-10-17 5 16,10 17-3-16,0 0-12 0,0 0-13 0,0 0-8 16,0 0-8-16,-2 19-1 0,2-19 5 15,-5 35 17-15,3-5-22 0,-5 0 28 0,1 6-27 16,-2 0 6-16,1 4 8 0,-3-1-10 0,3 4 6 15,-3 0-9-15,3 2 6 0,-2-2-8 0,0-1 7 16,0-2-9-16,1-2 4 0,1-3-6 0,1-4 4 16,2-5-6-16,4-5-10 0,0-21 7 15,3 27-10-15,-3-27 23 0,0 0-12 0,0 0 14 16,16 17-14-16,-16-17 1 0,0 0 0 0,0 0-9 16,23-19 28-16,-23 19-24 0,19-34 25 0,-8 8-10 15,1 0-7-15,1-2 3 0,-3-2-5 0,1 2 5 16,-1 0-6-16,0 2 5 0,0 1-6 15,-1 2 4-15,-1 4-4 0,-8 19 3 0,14-28-4 16,-14 28 2-16,0 0-1 0,0 0-1 16,0 0 1-16,0 0-1 0,18-9 0 0,-18 9 0 15,10 19 1-15,-10-19-2 0,15 36 3 0,-8-10-5 16,2 0 1-16,-1 4-9 0,2 2-1 0,2 0-12 16,1-1 2-16,4 0-17 0,-1-5-1 0,10 1-10 15,-6-10-46-15,14 7 3 0,-8-17-74 0,19 12-64 16,-17-18-132-16,7-6-157 0,14 8 231 15,-17-26 290-15</inkml:trace>
          <inkml:trace contextRef="#ctx0" brushRef="#br1" timeOffset="39171.6316">3457 5989 1170 0,'-17'-26'309'0,"17"26"-238"0,-38-17-24 0,19 15-1 15,-4 0-2-15,2 6-3 31,-4 3-8-31,-1 5-2 0,-2 2-6 0,3 5 2 16,-5 4-6-16,5 6 2 0,1 4-8 0,-1 2 7 16,3 4-8-16,3 0 5 0,1-1-7 0,3 0 3 15,3-3-9-15,5-2 3 0,3-4-8 0,5-4-9 16,4-4 22-16,4-3-22 0,-9-18 18 0,26 24-8 16,-7-17-2-16,1-2 1 0,3-5 0 0,2-5-1 15,1-3 0-15,2-7-2 0,2-2-7 16,-2-6 20-16,1-3-21 0,-3-3 19 0,-1-4-8 15,-1 0-3-15,-2 2 4 0,-3-2-3 0,-3 2 4 16,-1 2-5-16,-5 2 4 0,-3 3-4 0,-3 3 5 16,-4 21-3-16,2-27 3 0,-2 27-1 0,0 0 2 15,0 0-1-15,0 0 0 0,0 0-2 0,-18-8-2 16,18 8 0-16,-14 24-2 0,5-3 0 16,-1 7-6-16,0 1 4 0,0 2-9 0,2 0 2 15,2-1-10-15,1-4-4 0,5 2-15 0,1-6-4 16,9 1-23-16,-10-23-3 0,28 33-2 0,-28-33-20 15,49 19 2-15,-25-24-41 0,18 11-40 16,-11-20-48-16,16 6-48 0,1 2-169 0,-14-24 213 16,20 19 224-16</inkml:trace>
          <inkml:trace contextRef="#ctx0" brushRef="#br1" timeOffset="39718.5086">3984 6001 1301 0,'-29'-1'160'0,"29"1"-96"0,-36 20-12 0,22-3 0 15,-6-4-14-15,7 8-2 0,-4 0-9 0,3 3 1 16,0-1-7-16,3 1 3 0,0-1-9 16,4 1 5-16,1-2-5 0,1 0 2 0,2-1-5 15,2-2-3-15,1-19-6 0,1 30 2 0,-1-30-3 16,8 23 1-16,-8-23-4 0,0 0 2 0,19 18-3 16,-19-18 2-16,17-1 0 0,-17 1 0 15,22-15 4-15,-22 15-3 0,24-30 3 0,-12 11-4 16,1-6 3-16,-1 0-4 0,0-2 6 0,-1 0-4 15,0-4 3-15,-1 2-4 0,-1-3 4 16,1 1-6-16,-1 0 4 0,0 2-5 0,1 2 5 16,-1 6-3-16,-2 2 3 0,-7 19-5 0,10-24 3 15,-10 24-1-15,0 0 1 0,0 0 1 0,0 0-3 16,0 0 4-16,0 0-3 0,8 20 4 0,-7-3-2 16,0 3 2-16,-1 3-3 0,0 0 4 0,-1 1-5 15,2 0 3-15,-1-1-4 0,2-2 2 0,0 0-1 16,1-5 4-16,-3-16-3 15,7 25 2-15,-7-25-2 0,0 0 0 0,19 15 0 16,-19-15 2-16,21-2 3 0,-21 2 1 0,28-18 2 16,-11 3-1-16,1-4 2 0,2-2-4 0,-2-2 3 15,0-1-6-15,-3 0 3 0,-2 1-4 0,1 3 3 16,-5 0-2-16,1 2 3 0,-10 18-3 0,13-28 3 16,-13 28-4-16,9-18 3 0,-9 18-1 15,0 0 1-15,0 0 1 0,0 0-2 0,0 0 0 16,0 0-5-16,0 0 0 0,0 0 0 0,4 18 1 15,-2-1 1-15,0 2 0 0,0 3-4 0,-1 1 0 16,1 3-7-16,1 1 0 0,-1 2-9 0,1-2-1 16,1 2-15-16,-1-5-7 0,5 4-22 15,-3-10-17-15,11 10-55 0,-16-28-64 0,29 35-116 16,-6-20-248-16,-23-15 79 0,39 19 461 16</inkml:trace>
          <inkml:trace contextRef="#ctx0" brushRef="#br1" timeOffset="40281.0269">4609 5991 1107 0,'0'0'312'15,"0"0"-217"-15,0 0-24 0,-18-2-18 16,18 2-22-16,0 0-17 0,-10 30-1 16,4-12 1-16,1 6 7 0,-2 1-3 0,2 2 4 15,-3 0-5-15,4 2 3 0,-4-2-2 0,3 2 5 16,1-4-6-16,-1 0 3 0,1-4-9 0,2-2 0 15,2-19-7-15,-3 28 3 0,3-28-4 0,0 0 0 16,4 17-2-16,-4-17-1 0,0 0 1 16,0 0 0-16,0 0 2 0,24-25-1 0,-13 4 3 15,-1-4-4-15,2-6 3 0,0-1-7 0,-1-3 6 16,2 0-6-16,0-4 6 0,-2 2-6 0,0 1 6 16,-3 1-5-16,-1 5 5 0,-1 4-5 0,-1 1 5 15,-1 5-5-15,-4 20 4 0,5-24-2 0,-5 24 1 16,0 0 1-16,0 0-1 0,0 0-1 15,0 0 0-15,0 0 0 0,0 0-1 16,7 29 3-16,-3-12-2 0,-1 2 3 0,1 0-3 16,0 2 3-16,1-2-3 0,-1 1 4 0,3-2-2 15,0-1 3-15,-7-17-3 0,17 29 3 0,-17-29-4 16,21 20 2-16,-21-20-1 0,24 12 2 0,-24-12 1 16,30 0 1-16,-30 0 1 0,33-9-1 0,-33 9 3 15,32-22-3-15,-32 22 3 0,31-33-1 0,-14 13-1 16,0-1-7-16,2 0 0 0,-2 1 0 15,-2-1 0-15,0 2 0 0,-3 0 0 0,-1 2 0 16,-11 17 0-16,15-22 0 0,-15 22 0 16,0 0 0-16,0 0 0 0,0 0 0 0,0 0 0 15,0 0 0-15,0 0 0 0,16 29 0 0,-15-4 0 16,-1 3 0-16,-3 4 0 0,0 2 0 0,0 2-7 16,0 1-8-16,1 2-11 0,-1-2 2 15,4 1-12-15,-1-5 2 0,5-1-16 0,-2-6-11 16,11 3-39-16,-14-29-34 0,34 40-80 0,-34-40-171 15,30 4-140-15,4 4 90 0,-13-25 435 0</inkml:trace>
          <inkml:trace contextRef="#ctx0" brushRef="#br1" timeOffset="40906.0251">5308 6109 1488 0,'-10'35'99'0,"10"-35"-67"0,-6 26 4 16,6-26-10-16,5 20-10 0,-5-20-1 0,20 12 2 16,-20-12 5-16,34 2 4 0,-11-8 0 0,2 0 0 15,1-6 0-15,3 1-4 0,-5-4 1 16,2 1-10-16,-2-3 2 0,1-1-5 0,-2-1 1 16,-3-1-4-16,-4 1 3 0,-6 1-3 0,-5 0 4 15,-5 18-1-15,3-32 0 0,-3 32-4 0,-4-31-1 16,4 31-5-16,-15-26 0 0,15 26-5 15,-24-17-2-15,7 14 0 0,0 3 1 0,-3 3 2 16,1 6 1-16,-3 4 4 0,-1 5-4 16,0 3 4-16,-1 3-2 0,1 3 8 0,4 0-3 15,1 4 6-15,3-2-5 0,3 1 4 0,5-3-6 16,2-4 2-16,3-3-4 0,6-2 0 0,1-1-2 16,-5-17 3-16,23 26-2 0,-6-19 3 0,4-5-1 15,4-2 2-15,3-7 0 0,5-3-2 0,2-4 3 16,1-4-6-16,1-2 2 0,1-1-2 0,-1 0 2 15,-1-1-3-15,2 0 3 0,-3 2-4 16,0-2 4-16,-6 3-2 0,-4 3 2 0,-8 4-2 16,-17 12 2-16,22-15-2 0,-22 15 2 15,0 0 0-15,0 0-1 0,0 0-1 0,0 0 0 16,0 0 1-16,-4 32-7 0,-1-8 5 0,-2 5-2 16,-2 3 5-16,1 1 0 0,-1 0 3 0,2 0-7 15,1 1 6-15,1-3-6 0,1-2 7 0,1-6-2 16,3-2-8-16,0-21 10 0,0 25-9 15,0-25 6-15,0 0 0 0,0 0 1 0,0 0 0 16,0 0 7-16,0 0-9 0,0 0 0 0,18-34 0 16,-9 7 0-16,2 0 0 0,-3-4 0 0,1 2 0 15,-2 0 0-15,0 0 0 0,0 0 0 0,1 0 0 16,0 0 0-16,0 1 0 0,-1 2 0 16,1 0 0-16,1 5 0 0,-2 0 0 15,3 4 0-15,-10 17 0 0,19-26 0 0,-19 26-41 16,25-16-30-16,-25 16-29 0,42-7-12 0,-17-4-35 15,23 22-112-15,-13-10-301 0,10-6-1 0,11 11 366 16</inkml:trace>
          <inkml:trace contextRef="#ctx0" brushRef="#br1" timeOffset="41421.6488">6433 6171 1108 0,'0'0'340'16,"0"0"-268"-16,-18-9-33 0,18 9-10 16,0 0-19-16,0 0-8 0,0 0 5 15,0 0 10-15,28-15 12 0,-9 9 0 0,3-5-1 16,6 2-4-16,1-3-1 0,5 1-1 0,-1-3 0 16,-1 3-8-16,-2 1-2 0,-1 0-5 0,-3 0-1 15,-1 1-2-15,-5-2 5 0,-3 1 0 0,-17 10 9 16,21-19 2-16,-21 19 0 0,3-17-3 0,-3 17-5 15,-7-21-8-15,7 21-2 0,-21-24-3 16,21 24 0-16,-33-22-2 0,13 15 2 0,-3 1-1 16,0 2 1-16,-2 4-2 0,1 3 3 0,0 4 2 15,-2 4 0-15,2 3 4 0,1 4-4 0,2 3 3 16,3 1-5-16,2 2 4 0,3 0-6 16,3 3 5-16,4 1-4 0,2-2 4 0,4 1-3 15,4-4 0-15,5-3-3 0,4 1 3 0,6-4-5 16,4-1 2-16,6-4-10 0,7-6-6 15,6-1-17-15,2-10-15 0,12 1-28 0,-5-15-45 16,17 14-73-16,-18-25-97 0,19 5-227 0,-5 10 9 16,-12-15 403-16</inkml:trace>
          <inkml:trace contextRef="#ctx0" brushRef="#br1" timeOffset="41749.7588">7255 5965 1191 0,'-29'-4'341'16,"6"23"-243"-16,-11-7-36 0,8 10 2 15,-5-1-17-15,4 8-1 0,-2-3-11 0,3 6 1 16,2-2-10-16,7-1-2 0,3-1-10 0,5-3-1 16,5-3-5-16,4-4 0 0,0-18-3 0,11 26 1 15,-11-26-1-15,28 13 2 0,-9-11 0 0,5-5-3 16,5-6-4-16,0-6 0 0,4-7 0 16,2-5 0-16,1-7 0 0,1-3 0 0,-2-6 0 15,-1-1 0-15,-2 0 0 0,-2-2 0 0,-3 4 0 16,-4-3 0-16,0 2 0 0,-4 1 0 0,-4 3 0 15,-3 2 0-15,-1 3 0 0,-3 7 0 0,-5 5 0 16,-3 22 0-16,2-22 0 0,-2 22 0 16,0 0 0-16,0 0 0 0,-15 18 0 0,6 0 0 15,-4 11 0-15,0 6 0 0,-3 8 0 16,-1 2 0-16,2 2 0 0,2-1 0 0,1 1 0 16,1-6-35-16,6 6-57 0,-7-18-72 0,25 17-299 15,-15-12-179-15,4 0 47 0,7 6 540 0</inkml:trace>
        </inkml:traceGroup>
        <inkml:traceGroup>
          <inkml:annotationXML>
            <emma:emma xmlns:emma="http://www.w3.org/2003/04/emma" version="1.0">
              <emma:interpretation id="{AD0D8773-7DE7-4394-9B86-86AB5A956D19}" emma:medium="tactile" emma:mode="ink">
                <msink:context xmlns:msink="http://schemas.microsoft.com/ink/2010/main" type="inkWord" rotatedBoundingBox="8361,5423 12710,5353 12724,6278 8376,6348"/>
              </emma:interpretation>
              <emma:one-of disjunction-type="recognition" id="oneOf13">
                <emma:interpretation id="interp59" emma:lang="en-NZ" emma:confidence="0">
                  <emma:literal>without</emma:literal>
                </emma:interpretation>
                <emma:interpretation id="interp60" emma:lang="en-NZ" emma:confidence="0">
                  <emma:literal>Without</emma:literal>
                </emma:interpretation>
                <emma:interpretation id="interp61" emma:lang="en-NZ" emma:confidence="0">
                  <emma:literal>withouf</emma:literal>
                </emma:interpretation>
                <emma:interpretation id="interp62" emma:lang="en-NZ" emma:confidence="0">
                  <emma:literal>without-</emma:literal>
                </emma:interpretation>
                <emma:interpretation id="interp63" emma:lang="en-NZ" emma:confidence="0">
                  <emma:literal>withonf</emma:literal>
                </emma:interpretation>
              </emma:one-of>
            </emma:emma>
          </inkml:annotationXML>
          <inkml:trace contextRef="#ctx0" brushRef="#br1" timeOffset="42531.0369">8527 5928 1322 0,'15'-21'128'0,"-15"21"-112"0,0 0 4 0,-16-20 16 15,16 20 1-15,0 0-2 0,0 0-16 0,-24 17-13 16,13 0 4-16,-3 2 3 0,2 7 13 16,-1-1 3-16,2 5 10 0,-5-1-5 0,5 5 5 15,-1-2-12-15,2-1 2 0,3-2-9 0,2-1 1 16,0-4-9-16,5-1 0 0,1-5-7 16,-1-18-1-16,14 27-3 0,-14-27 1 0,27 13 0 15,-9-9 0-15,6-7 2 0,2-3-2 0,4-4 0 16,2-6 0-16,0-5 1 0,3-3-4 0,-3-1 5 15,1-2-6-15,-4 0 4 0,-3 2-4 0,-3 0 4 16,-3 1-4-16,-3 1 4 0,-3 2-4 0,-14 21 2 16,20-28-3-16,-20 28 3 0,0 0 0 15,0 0 2-15,0 0 0 0,0 0-4 0,0 0 2 16,0 0-3-16,0 0 2 0,-17 33-1 16,8-10 4-16,1 3-3 0,0 5 5 0,2-2-3 15,3 0 5-15,1-2-3 0,5-1 5 0,0-2-4 16,3-3 4-16,3-3-4 0,-9-18 3 0,27 25-2 15,-9-15 2-15,1-4 2 0,5-2 1 0,-1-7 2 16,2-2-7-16,2-4-5 0,0-7 0 16,-3-3 0-16,2-3 0 0,-5-5 0 0,0 1 0 15,-4-2 0-15,-3-1 0 0,-5 0 0 0,-1-2 0 16,-4 2 0-16,-1 2 0 0,-2 2 0 0,-2 1 0 16,-2 6 0-16,0 0 0 0,3 18 0 0,-9-25-16 15,9 25-10-15,0 0-11 0,0 0-17 0,0 0-28 16,0 0-28-16,0 0-30 0,0 0-49 15,0 0-65-15,31 16-278 0,-11 1 50 16,-20-17 358-16</inkml:trace>
          <inkml:trace contextRef="#ctx0" brushRef="#br1" timeOffset="42750.4346">9608 5943 1167 0,'0'0'351'0,"0"0"-263"0,0 0-29 0,-17-13-7 15,17 13-12-15,0 0-13 0,-19 21 2 0,19-21-4 16,-20 34 7-16,8-12-7 0,1 6 1 0,2 2-10 16,-1 3 3-16,0-1-11 0,2 0 2 0,0-3-9 15,5-3 2-15,1-3-6 0,5-1-2 16,2-4-8-16,-5-18-3 0,19 24-15 0,-19-24-8 16,31 9-19-16,-31-9-27 0,46-9-67 15,-34-18-162-15,16 5-255 0,1-1 9 0,-6-18 428 16</inkml:trace>
          <inkml:trace contextRef="#ctx0" brushRef="#br1" timeOffset="42898.299">9786 5516 1659 0,'0'0'194'0,"-23"-1"-163"0,23 1-23 0,0 0-5 16,0 0-6-16,0 0-10 0,0 0-12 0,0 0-11 15,0 0-18-15,0 0-34 0,24-33-61 0,9 38-121 16,-16-5-277-16,9-11 22 0,8 13 341 0</inkml:trace>
          <inkml:trace contextRef="#ctx0" brushRef="#br1" timeOffset="43104.6866">10247 5393 1144 0,'2'19'155'0,"-2"-19"-68"16,-14 42 12-16,-1-19-7 0,10 12-13 15,-9-4-28-15,4 6-4 0,-6 2-14 0,4 5 2 16,-3 2-12-16,4 3-12 0,-1 3 14 0,2 2-25 15,0-2 15-15,0 0-6 0,0-3-10 16,0-3 5-16,3-2-14 0,1-5 7 0,2-5-14 16,-1-6-1-16,7-3-17 0,-5-8-29 0,9 5-21 15,-6-22-28-15,14 24-85 0,-14-24-90 0,0 0-232 16,0 0 13-16,6-30 458 0</inkml:trace>
          <inkml:trace contextRef="#ctx0" brushRef="#br1" timeOffset="43278.6789">9989 5975 1593 0,'-35'-1'142'0,"35"1"-90"16,0 0-25-16,0 0-11 0,0 0-9 15,0 0-6-15,0 0 0 0,0 0 3 0,34 0 0 16,-10-8-2-16,6-5-1 0,5-6-12 0,3-1-6 16,0-3-18-16,6 2-13 0,-8-7-28 0,11 10-22 15,-13-16-33-15,14 18-91 0,-17-18-52 16,10 8-113-16,3 8-61 0,-17-19 346 0</inkml:trace>
          <inkml:trace contextRef="#ctx0" brushRef="#br1" timeOffset="43591.6029">10658 5422 1531 0,'0'0'104'0,"-27"10"-51"0,27-10 0 16,-18 30-6-16,9-9-6 0,-2 2-8 15,0 5 1-15,-2 1-6 0,2 6 3 0,-2 1-8 16,1 4 4-16,-2 0-10 0,2 4-6 0,-3-2 3 15,3 2-14-15,-1-2 0 0,1-1 0 16,1-2 0-16,1-2 0 0,0-2 0 0,3-2 0 16,1-5 0-16,4-4 0 0,3-5 0 0,-1-19 0 15,6 28 0-15,-6-28 0 0,0 0 0 0,16 21 0 16,-16-21 0-16,0 0 0 0,24 2 0 16,-24-2 0-16,23-9 0 0,-23 9 0 0,27-25 0 15,-13 8 0-15,3-2 0 0,-1-2 0 0,0 0 0 16,0-1 0-16,1 0 0 0,0 0 0 0,1 2 0 15,-1-1 0-15,0 4 0 0,-17 17 0 0,28-25 0 16,-28 25 0-16,21-11 0 0,-21 11 0 0,0 0 0 16,19 10-3-16,-19-10-23 0,9 26-8 15,-7-1-15-15,-3-4-11 0,1 11-28 0,-10-10-42 16,19 20-122-16,-23-11-279 0,14-5-28 0,8 4 245 16</inkml:trace>
          <inkml:trace contextRef="#ctx0" brushRef="#br1" timeOffset="44576.2526">11277 5839 767 0,'-1'-22'361'0,"1"22"-214"0,0 0-57 16,-21-11-15-16,4 6-13 0,17 5-34 15,-32 9 5-15,14 2 2 0,-7 0-1 0,3 6 7 16,-8-3 1-16,9 9 8 0,-7-1-8 0,5 4 4 16,-3 1-14-16,5 2 0 0,1-1-11 15,3 2 2-15,3-1-8 0,4 0 3 0,4-2-10 16,5-4 1-16,2-3-7 0,7-3 0 0,3 0-2 15,-11-17 3-15,35 28-3 0,-13-17 2 0,2-3-3 16,4-3 1-16,1-2 0 0,3-5-3 0,0-3 2 16,2-3-2-16,-2-4-2 0,2-6 0 0,-3-2-3 15,-3-3-4-15,-3-1 3 0,-3-6-5 0,-2 0 6 16,-2-3-3-16,-2 2 6 0,-5 0-2 16,-4 4 8-16,-6 0-3 0,-4 3 5 15,-3 1-7-15,-4 1 5 0,-2 3-6 0,-3 1 0 16,-1 1-3-16,-1 6 3 0,0 1-2 0,0 7 8 15,0 4 2-15,17-1 2 0,-30 9 4 0,30-9-2 16,-23 19 5-16,23-19-4 0,-15 25 1 0,15-25-6 16,-4 25 0-16,4-25-3 0,11 22 0 15,-11-22-1-15,27 17 3 0,-6-11-1 0,3-2 3 16,5-4-2-16,5-3 0 0,4 0 2 0,2-3-1 16,-1 0 3-16,-1 0-1 0,-3-1-1 0,-5 4 1 15,-3-1-1-15,-6 3 0 0,-21 1 2 0,25-2 0 16,-25 2 1-16,0 0 2 0,0 0 0 15,0 0-1-15,0 0-8 0,0 0 0 0,0 0 0 16,0 0 0-16,0 0 0 0,0 0 0 16,0 0 0-16,0 0 0 0,-11 27 0 0,11-27 0 15,-15 37 0-15,5-13 0 0,-1 1 0 0,1 4 0 16,-1-1 0-16,3 2 0 0,-1-2 0 0,4-2 0 16,2-3 0-16,3-7 0 0,0-16 0 0,9 28 0 15,-9-28 0-15,24 18 0 0,-7-14 0 0,2-3 0 16,2-3 0-16,4-5 0 0,3-6 0 0,3-2 0 15,1-6 0-15,1-3 0 0,0-4 0 16,-1 0 0-16,-2-2 0 0,-2 1 0 0,-2 1 0 16,-4 0 0-16,-3 4 0 0,-2 0 0 0,-4 2 0 15,0 4 0-15,-4 1 0 0,-9 17 0 16,12-23 0-16,-12 23 0 0,0 0 0 0,0 0 0 16,0 0 0-16,0 0 0 0,0 0 0 0,0 0 0 15,0 0 0-15,2 29 0 0,-5-7 0 16,0 2 0-16,0 0 0 0,1 1 0 0,-1 0 0 15,1-1 0-15,2 0 0 0,2 1 0 0,4-2 0 16,3-5 0-16,6-1-1 0,-15-17-50 0,38 23-21 16,-18-25-28-16,14 12-66 0,-16-29-154 0,16 9-273 15,1-1 29-15,-4-15 385 0</inkml:trace>
          <inkml:trace contextRef="#ctx0" brushRef="#br1" timeOffset="44763.7463">12634 5446 1544 0,'-28'20'137'0,"13"14"-98"0,-4 2-16 15,3 8 13-15,-3 2-12 0,1 4 9 0,-2 0 7 16,3 5-23-16,1-4 16 0,3-1-30 16,1-2-2-16,2-5 1 0,4-1-18 0,2-4-7 15,7-1-31-15,-3-10-22 0,11 7-55 0,-11-34-103 16,13 25-337-16,-13-25 12 0,0 0 292 0</inkml:trace>
          <inkml:trace contextRef="#ctx0" brushRef="#br1" timeOffset="44935.63">12267 5873 1784 0,'0'0'164'0,"0"0"-136"0,0 0-23 0,0 0-2 16,0 0-2-16,19-16-1 0,4 8 1 0,8-2 0 15,6-2-9-15,5-3-18 0,5 4-38 0,-3-6-8 16,7 15-81-16,-19-22-149 0,11 15-277 16,0 1-4-16,-6-10 384 0</inkml:trace>
        </inkml:traceGroup>
        <inkml:traceGroup>
          <inkml:annotationXML>
            <emma:emma xmlns:emma="http://www.w3.org/2003/04/emma" version="1.0">
              <emma:interpretation id="{D5FD9921-F861-44C6-BE45-40162314855A}" emma:medium="tactile" emma:mode="ink">
                <msink:context xmlns:msink="http://schemas.microsoft.com/ink/2010/main" type="inkWord" rotatedBoundingBox="13561,5390 17854,5320 17877,6725 13584,6794"/>
              </emma:interpretation>
              <emma:one-of disjunction-type="recognition" id="oneOf14">
                <emma:interpretation id="interp64" emma:lang="en-NZ" emma:confidence="0">
                  <emma:literal>breaking.</emma:literal>
                </emma:interpretation>
                <emma:interpretation id="interp65" emma:lang="en-NZ" emma:confidence="0">
                  <emma:literal>breaking,</emma:literal>
                </emma:interpretation>
                <emma:interpretation id="interp66" emma:lang="en-NZ" emma:confidence="0">
                  <emma:literal>breakchg.</emma:literal>
                </emma:interpretation>
                <emma:interpretation id="interp67" emma:lang="en-NZ" emma:confidence="0">
                  <emma:literal>breakehg.</emma:literal>
                </emma:interpretation>
                <emma:interpretation id="interp68" emma:lang="en-NZ" emma:confidence="0">
                  <emma:literal>break,hg.</emma:literal>
                </emma:interpretation>
              </emma:one-of>
            </emma:emma>
          </inkml:annotationXML>
          <inkml:trace contextRef="#ctx0" brushRef="#br1" timeOffset="45701.3101">13663 5477 1147 0,'0'-23'178'0,"0"23"-74"0,0 0-18 16,0 0-15-16,0 0-20 0,0 0-13 16,0 0-15-16,0 22-2 0,0-22 5 0,-4 38 4 15,1-14-5-15,1 6 6 0,0 3-8 0,1 3 5 16,-2 3-9-16,2 3-8 0,-1 0 18 0,-2 3-23 15,-1 1 18-15,0 0-7 0,-2 0-11 0,2-4 8 16,-1-1-9-16,2-3 6 0,1-4-8 0,0-4 3 16,2-5-6-16,1-5 2 15,0-20-4-15,5 25 2 0,-5-25-1 0,0 0 1 16,0 0-1-16,0 0 1 0,0 0-1 0,17 12 2 16,-17-12 1-16,0 0-1 0,13-26 3 0,-5 9-4 15,-1-6 3-15,3-4-4 0,-3 0 4 0,0 0-6 16,1-1 5-16,-4 1-6 0,4 2 5 0,-2-1-4 15,1 2 5-15,3 0-3 0,1 2 2 0,1 3-4 16,-12 19 3-16,25-27-4 0,-25 27 3 16,30-12 0-16,-30 12-4 0,30-1 3 0,-30 1-2 15,32 10 0-15,-15-1 1 0,-17-9 0 0,31 23 0 16,-31-23 4-16,31 28-3 0,-31-28 3 0,22 30-2 16,-22-30 2-16,12 28-1 0,-12-28 2 15,-1 30-1-15,-7-13 2 0,-4 0-3 0,-5 3 3 16,-6-2-3-16,-3 0 2 0,-3-1-3 0,-4-3 2 15,2 1-3-15,-1-4-2 0,4-3-8 16,-2-3-8-16,5 0-19 0,-1-5-11 0,5 6-18 16,-2-12-17-16,23 6-33 0,-33-10-68 0,33 10-216 15,0 0-142-15,0 0 59 0,14-17 485 0</inkml:trace>
          <inkml:trace contextRef="#ctx0" brushRef="#br1" timeOffset="46091.9164">14265 5909 1283 0,'0'0'169'0,"-20"23"-102"16,20-23-6-16,-24 23 0 0,24-23-1 0,-23 25-13 16,13-8 1-16,10-17-9 0,-22 37 1 15,11-19-11-15,4 2-2 0,-1-2-8 0,2 2 1 16,1-3-9-16,5-17-1 0,-4 29-6 0,4-29-1 15,1 23 0-15,-1-23 2 0,0 0-3 0,8 18 0 16,-8-18-3-16,0 0 2 0,0 0-1 0,0 0 2 16,0 0-1-16,20-1 1 0,-20 1 1 0,0 0-1 15,27-29 2-15,-27 29-3 0,22-34 3 16,-12 14-2-16,-1 0 1 0,-1-1-3 16,-1 1 4-16,0-1-5 0,-1 1 5 0,-1 0-3 15,0 2 2-15,-1-1-3 0,-1-1 2 0,1 1-3 16,-2 0 2-16,3 2-3 0,-5 17 3 0,10-29-3 15,-10 29 3-15,11-20-2 0,-11 20 0 0,18-12 0 16,-18 12 0-16,26-7 0 0,-9 7-3 0,2 0-5 16,4 2-10-16,2-2-16 0,5 4-12 15,0-4-16-15,9 6-23 0,-7-13-47 0,20 21-101 16,-23-18-202-16,13 2-125 0,3 7 149 0</inkml:trace>
          <inkml:trace contextRef="#ctx0" brushRef="#br1" timeOffset="46482.5645">14869 5916 1358 0,'-20'-6'374'0,"20"6"-313"0,-25 26-26 16,25-26 2-16,-12 21-12 0,12-21-8 0,-4 17-9 16,4-17 1-16,0 0-2 0,16 18 2 0,-16-18-1 15,29 8 3-15,-10-8 1 0,3-3-3 0,1-2-1 16,2-2-7-16,0-1 1 0,0-2-2 15,-3 0 1-15,-3 1-1 0,-19 9 1 0,28-22-2 16,-28 22 0-16,19-22 2 0,-19 22 0 16,13-24 1-16,-13 24 1 0,10-29-3 0,-10 29 2 15,-1-28-1-15,1 28-13 0,-10-25 13 0,10 25-13 16,-21-23 23-16,21 23-13 0,-25-18 11 0,25 18-13 16,-30-10 0-16,30 10 3 0,-34 6-1 0,14 2 3 15,-2 6-10-15,-1 3 27 0,-2 6-21 16,0 3 24-16,1 3-8 0,0 0-4 0,4 3 3 15,3-2-12-15,5-1 0 0,3-4 0 0,5 0 0 16,6-4 0-16,4 0 0 0,3-3 0 0,-9-18 0 16,33 30 0-16,-11-20-11 0,7-3-10 0,5-6-6 15,9-1-11-15,2-7-18 0,8 2-23 16,-5-13-36-16,16 16-67 0,-20-26-82 0,22 13-201 16,-10 2-44-16,-11-12 230 0</inkml:trace>
          <inkml:trace contextRef="#ctx0" brushRef="#br1" timeOffset="46826.3201">15498 5806 1539 0,'-19'9'231'16,"-12"-7"-183"-16,4 4-9 0,-2 1 0 0,4 5 1 15,-4 2-8-15,2 3-1 0,-2 2-8 16,2 3 0-16,1 1-21 0,4 1-2 0,3-1 0 16,4 1 0-16,4-3 0 0,5-2 0 0,4-1 0 15,4-1 0-15,-2-17 0 0,12 29 0 16,-12-29 0-16,22 20 0 0,-22-20 0 0,33 8 0 15,-13-9 0-15,3-3 0 0,2-4 0 0,1-6 0 16,1-4 0-16,-1-2 0 0,0-3 0 0,-1-3 0 16,-3 2 0-16,0 0 0 0,-2-1 0 15,-2-1 0-15,-2 1 0 0,-3-2 0 0,-2 4 0 16,-1 0 0-16,-3 5 0 0,-1 1 0 0,-6 17 0 16,4-19 0-16,-4 19 0 0,0 0 0 0,0 0 0 15,0 0 0-15,0 0 0 0,-9 18 0 0,3-1 0 16,-2 8 0-16,-1 3 0 0,-3 3 0 0,2 2 0 15,2-3 0-15,-1 1 0 0,2-5 0 16,3 0 0-16,1-5 0 0,5 0-22 16,-2-21-21-16,12 29-22 0,-12-29-16 0,28 17-37 15,-28-17-78-15,45-19-307 0,-19 6-64 0,1-7 116 16</inkml:trace>
          <inkml:trace contextRef="#ctx0" brushRef="#br1" timeOffset="47060.6629">16006 5372 1472 0,'-17'-21'304'0,"17"21"-233"0,0 0-29 15,-20 17-5-15,20-17-11 0,-19 32-1 0,10-10-5 16,0 5 4-16,1 2-9 0,2 4-4 0,-2 1-11 16,3 2 0-16,1 2 0 0,-1 0 0 0,0 2 0 15,2 0 0-15,0-1 0 0,0 1 0 16,0 0 0-16,0 1 0 0,1-1-10 0,-1-5-1 15,6-1-11-15,-4-6-19 0,4-1-7 0,-2-6-12 16,9 4-39-16,-10-25-34 0,25 33-236 0,-25-33-213 16,26 8 45-16,-1-3 403 0</inkml:trace>
          <inkml:trace contextRef="#ctx0" brushRef="#br1" timeOffset="47341.9112">16169 5632 1513 0,'-31'6'100'0,"31"-6"-44"0,-22 12-5 0,22-12-3 16,-26 26-4-16,13-9 1 0,-4-2-5 0,4 5-1 15,-3-2-3-15,4 0-18 0,12-18 21 16,-25 31-24-16,25-31-12 0,-17 28-3 0,17-28 0 16,-6 21 0-16,6-21 0 0,0 0 0 0,1 18 0 15,-1-18 0-15,0 0 0 0,0 0 0 0,22 14 0 16,-22-14 0-16,25 4 0 0,-25-4 0 0,34 0 0 15,-16-1 0-15,1 0 0 0,2-1 0 0,0 4 0 16,-3-1 0-16,1 2 0 0,1 0 0 16,0 0 0-16,4 1 0 0,-3 3 0 15,0-2-28-15,2 5-30 0,-3-7-28 0,9 12-55 16,-29-15-123-16,42 0-345 0,-20 4 42 0,0-9 274 16</inkml:trace>
          <inkml:trace contextRef="#ctx0" brushRef="#br1" timeOffset="47544.2342">16610 5798 1273 0,'-22'-32'408'0,"22"32"-324"0,0 0-28 15,-22 9-17-15,22-9 11 0,-21 17-24 0,21-17 18 16,-23 29-14-16,12-10 2 0,1 5-27 0,1 2-5 16,1 0 0-16,1 1 0 0,2-2 0 0,2-2 0 15,3-2 0-15,0-3 0 0,0-18 0 0,7 29 0 16,-7-29-2-16,16 22-21 0,-16-22 1 15,20 9-4-15,-20-9-18 0,29-7-29 0,-18-12-60 16,21 16-171-16,-10-20-296 0,-3-2 20 16,4 3 341-16</inkml:trace>
          <inkml:trace contextRef="#ctx0" brushRef="#br1" timeOffset="48015.2774">16712 5474 1684 0,'-21'7'102'0,"21"-7"-99"0,0 0-9 15,0 0-1-15,2 23-5 0,-2-23 2 0,0 0-3 16,15 23 1-16,-15-23-4 0,23 17 0 16,-23-17 0-16,29 13 5 0,-29-13 6 0,32 13 6 15,-32-13-2-15,30 14 2 0,-30-14 6 0,27 13 8 16,-27-13 8-16,16 17 7 0,-16-17 4 0,4 20 2 16,-4-20 0-16,-6 26 2 0,6-26-4 15,-14 31 0-15,2-14-4 0,2 3-3 0,-2-2-4 16,1 2-14-16,-1 0-4 0,2 0-5 0,-2-2 0 15,1 2 0-15,4-1 0 0,1-2 0 0,6-17 0 16,-6 30 0-16,6-30 0 0,0 26 0 0,0-26 0 16,3 17 0-16,-3-17 0 0,0 0 0 0,15 16 0 15,-15-16 0-15,0 0 0 16,24 5 0-16,-24-5 0 0,20-6 0 0,-20 6 0 16,25-14 0-16,-25 14 0 0,31-23 0 0,-31 23 0 15,30-26 0-15,-12 13 0 0,-18 13 0 0,28-29 0 16,-28 29 0-16,29-30 0 0,-29 30 0 0,33-29 0 15,-33 29 0-15,34-26 0 0,-15 15 0 0,0 3-2 16,-2 1 1-16,1 4-11 0,-18 3 2 0,31 4 2 16,-31-4 4-16,20 17-1 0,-20-17-11 15,15 27 19-15,-11-9-28 0,1 1 18 0,-3 0-16 16,3 3-11-16,-3-4-4 0,6 4-6 0,-4-5-2 16,6 5-7-16,-10-22-6 0,22 34-10 0,-22-34-3 15,28 29-25-15,-28-29-31 0,40 19-73 0,-22-19-141 16,4-5-121-16,15 12 173 0,-18-25 290 15</inkml:trace>
          <inkml:trace contextRef="#ctx0" brushRef="#br1" timeOffset="48484.153">17728 5755 1498 0,'-34'-23'200'0,"14"17"-129"0,-7-5-12 0,1 8-14 16,-4 0-7-16,1 6-5 0,-6 2-4 0,-1 4-1 15,-1 5 2-15,1 3-16 0,0 3-12 16,3 4-2-16,-1 1 0 0,2 5 0 15,4-1 0-15,3 2 0 16,4 1 0-16,5-5 0 0,4-1 0 0,5-4 0 0,6-3 0 16,3-2 0-16,-2-17 0 0,16 25 0 15,-16-25 0-15,32 16 0 0,-12-12 0 0,3-4 0 16,4-5 0-16,1-2 0 0,1-5 0 0,-1-2 0 16,0-3 0-16,-2-2 0 0,-1-2 0 0,1 0 0 15,-3-1 0-15,-1 0 0 0,-4 0 0 16,-2-1 0-16,-3 2 0 0,-2 0 0 0,0 3 0 15,-4 1 0-15,-7 17 0 0,9-23 0 0,-9 23 0 16,0 0 0-16,0 0 0 0,0 0 0 0,0 0 0 16,-20 12 0-16,6 5 0 0,-6 6 0 0,1 7 0 15,-2 4 0-15,-3 4 0 0,2 3 0 0,-2 5 0 16,-2 2 0-16,2 4 0 0,-2 4 0 16,1-1 0-16,-1 0 0 0,3-2 0 15,0-4 0-15,1-1 0 0,3-2 0 0,-2-5 0 16,3-4 0-16,-2-2 0 0,1-5 0 0,-1-4 0 15,2-2 0-15,0-8 0 0,1-2 0 0,-1-5 0 16,-1-4 0-16,0-5 0 0,-1-4 0 0,-1-4 0 16,-1-6 0-16,3 0 0 0,2-7 0 0,5 1 0 15,1-5 0-15,3 2 0 0,1-6 0 16,4 2-55-16,-1-13-45 0,15 13-88 0,-19-20-328 16,20 7-100-16,1 1 45 0</inkml:trace>
          <inkml:trace contextRef="#ctx0" brushRef="#br1" timeOffset="48672.0675">17869 6196 2047 0,'0'0'0'16,"0"0"0"-16,-29-4 0 0,29 4 0 0,-30-12 0 15,30 12 0-15,-29-18-5 0,29 18-158 16,-33-5-432-16,33 5-65 0,0 0 37 0</inkml:trace>
        </inkml:traceGroup>
      </inkml:traceGroup>
    </inkml:traceGroup>
    <inkml:traceGroup>
      <inkml:annotationXML>
        <emma:emma xmlns:emma="http://www.w3.org/2003/04/emma" version="1.0">
          <emma:interpretation id="{C6FE4000-C4F2-4005-ACC2-B815CDE48AED}" emma:medium="tactile" emma:mode="ink">
            <msink:context xmlns:msink="http://schemas.microsoft.com/ink/2010/main" type="paragraph" rotatedBoundingBox="1314,6849 16577,6741 16595,9331 1333,943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8D7AD89-734E-485F-B526-A0A0A7E8079D}" emma:medium="tactile" emma:mode="ink">
              <msink:context xmlns:msink="http://schemas.microsoft.com/ink/2010/main" type="inkBullet" rotatedBoundingBox="1319,7504 2146,7499 2147,7591 1320,7597"/>
            </emma:interpretation>
            <emma:one-of disjunction-type="recognition" id="oneOf15">
              <emma:interpretation id="interp69" emma:lang="en-NZ" emma:confidence="0">
                <emma:literal>-</emma:literal>
              </emma:interpretation>
            </emma:one-of>
          </emma:emma>
        </inkml:annotationXML>
        <inkml:trace contextRef="#ctx0" brushRef="#br2" timeOffset="150166.2608">1320 7591 1464 0,'0'0'76'0,"0"0"-29"15,0 0-18-15,17 6-2 0,-17-6 12 0,28-3 4 16,-28 3-2-16,37-14-10 0,-14 3-5 0,4 2-11 16,2-1-6-16,4 2-6 0,5-1-1 0,-1 1-2 15,5 2-4-15,3-2-12 0,1 6-15 0,2-4-23 16,6 10-31-16,-9-10-39 0,19 19-89 0,-21-20-121 15,13 11-198-15,7 12 74 0,-11-20 458 16</inkml:trace>
      </inkml:traceGroup>
      <inkml:traceGroup>
        <inkml:annotationXML>
          <emma:emma xmlns:emma="http://www.w3.org/2003/04/emma" version="1.0">
            <emma:interpretation id="{15A3037A-8477-4977-804B-B7FB5A9D9E27}" emma:medium="tactile" emma:mode="ink">
              <msink:context xmlns:msink="http://schemas.microsoft.com/ink/2010/main" type="line" rotatedBoundingBox="2558,6840 16577,6741 16585,7878 2566,7977"/>
            </emma:interpretation>
          </emma:emma>
        </inkml:annotationXML>
        <inkml:traceGroup>
          <inkml:annotationXML>
            <emma:emma xmlns:emma="http://www.w3.org/2003/04/emma" version="1.0">
              <emma:interpretation id="{1D641693-65CE-4F9D-B94C-DF3E9FA090AE}" emma:medium="tactile" emma:mode="ink">
                <msink:context xmlns:msink="http://schemas.microsoft.com/ink/2010/main" type="inkWord" rotatedBoundingBox="2561,7271 4682,7256 4687,7860 2565,7875"/>
              </emma:interpretation>
              <emma:one-of disjunction-type="recognition" id="oneOf16">
                <emma:interpretation id="interp70" emma:lang="en-NZ" emma:confidence="0">
                  <emma:literal>can</emma:literal>
                </emma:interpretation>
                <emma:interpretation id="interp71" emma:lang="en-NZ" emma:confidence="0">
                  <emma:literal>Can</emma:literal>
                </emma:interpretation>
                <emma:interpretation id="interp72" emma:lang="en-NZ" emma:confidence="0">
                  <emma:literal>eau</emma:literal>
                </emma:interpretation>
                <emma:interpretation id="interp73" emma:lang="en-NZ" emma:confidence="0">
                  <emma:literal>cau</emma:literal>
                </emma:interpretation>
                <emma:interpretation id="interp74" emma:lang="en-NZ" emma:confidence="0">
                  <emma:literal>car</emma:literal>
                </emma:interpretation>
              </emma:one-of>
            </emma:emma>
          </inkml:annotationXML>
          <inkml:trace contextRef="#ctx0" brushRef="#br2" timeOffset="150643.5689">3274 7305 1162 0,'0'0'232'15,"-27"-15"-243"-15,7 5-9 0,2 4 4 0,-4 3 12 16,-3-1 23-16,-2 8 9 0,-10-2 10 0,1 10 1 15,-11 3 0-15,2 8 8 0,-7 1-6 0,6 11 14 16,-5-2-8-16,7 8 3 0,-3 1-16 0,7 3 1 16,3 0-16-16,7-3-10 0,3-1 17 0,9-5-29 15,7-4 18-15,9-4-13 0,10-5-10 16,8-2 3-16,11-1-7 0,3-6-2 0,10-4-8 16,5-8-5-16,12-1-10 0,2-9-13 0,10 3-22 15,-1-13-32-15,14 13-43 0,-16-20-51 16,18 19-84-16,-11-1-203 0,-8-15 66 0,13 21 419 15</inkml:trace>
          <inkml:trace contextRef="#ctx0" brushRef="#br2" timeOffset="151034.1492">3810 7462 1311 0,'-34'-13'142'0,"17"10"-73"0,-6-7-13 15,6 8-7-15,-4-4-7 0,21 6-5 0,-35-1-13 16,15 3-7-16,1 4-2 0,-2 3 1 0,-2 2-3 15,0 4 1-15,0 6-5 0,-2 4 3 16,0 3-3-16,1 5 7 0,-1-1-5 16,3 5-5-16,2-2 23 0,3-1-26 0,3-4 21 15,6-2-15-15,3-4-9 0,6-2 2 0,6-5-4 16,-7-17 3-16,27 24-1 0,-7-17 3 0,5-5-3 16,3-4 2-16,7-7 1 0,4-5-3 0,3-9 4 15,3-6-4-15,0-6 2 0,0-5 8 0,-3 0-24 16,-3-1 21-16,-4 0-18 0,-2 2 5 15,-5-2 11-15,-5 4-8 0,-4 3 7 0,-7 3-7 16,-4 7 7-16,-4 4-4 0,-4 20 2 0,-1-28 0 16,1 28-1-16,0 0-1 0,-19-13-1 0,19 13 0 15,-19 7-1-15,19-7 2 0,-28 31-2 0,12-4 3 16,-1 6-4-16,1 3 5 0,2 4-8 16,0 1 8-16,3 2-12 0,2-3-10 0,5-1 12 15,2-5-29-15,8 0 7 0,0-6-23 16,11 1-15-16,-17-29-17 0,42 36-24 0,-22-35-41 15,20 12-81-15,-16-20-82 0,7-4-184 0,13 11 173 16,-18-26 324-16</inkml:trace>
          <inkml:trace contextRef="#ctx0" brushRef="#br2" timeOffset="151362.2843">4299 7505 1037 0,'0'0'384'15,"0"0"-246"-15,-19 18-105 0,6 1-6 16,-3-1-1-16,3 5 0 0,-3 0-7 0,4 3-9 15,-4 2 26-15,3 0-28 0,1-1 26 0,2-1-16 16,4-3-9-16,5-1 2 0,-1-3-8 0,2-19 1 16,5 29-4-16,-5-29 3 0,0 0 0 0,29 18 4 15,-12-19 0-15,3-4 0 0,4-9 3 16,4-5-7-16,5-8 10 0,1-3-4 0,0-3-7 16,1-1 26-16,-2-3-21 0,0 2 19 0,-3-2-6 15,0 6-11-15,-7 1 0 0,-3 3-7 0,-4 4 4 16,-2 4-5-16,-14 19 3 0,15-21-3 0,-15 21 2 15,0 0-1-15,0 0-2 0,0 0 3 0,0 0-4 16,-1 34 1-16,-2-6 0 0,-4 4 1 16,0 5-11-16,-1-2 3 0,0 1 1 15,2-1-30-15,6-1 14 0,0-7-39 0,9 2-25 16,-9-29-52-16,30 43-148 0,-30-43-303 0,35 17 11 16,-5-10 390-16</inkml:trace>
        </inkml:traceGroup>
        <inkml:traceGroup>
          <inkml:annotationXML>
            <emma:emma xmlns:emma="http://www.w3.org/2003/04/emma" version="1.0">
              <emma:interpretation id="{B19552DE-C2D1-47B6-AFA0-A9B5B05DA514}" emma:medium="tactile" emma:mode="ink">
                <msink:context xmlns:msink="http://schemas.microsoft.com/ink/2010/main" type="inkWord" rotatedBoundingBox="5850,6867 7221,6857 7228,7927 5857,7937"/>
              </emma:interpretation>
              <emma:one-of disjunction-type="recognition" id="oneOf17">
                <emma:interpretation id="interp75" emma:lang="en-NZ" emma:confidence="0">
                  <emma:literal>be</emma:literal>
                </emma:interpretation>
                <emma:interpretation id="interp76" emma:lang="en-NZ" emma:confidence="0">
                  <emma:literal>tse</emma:literal>
                </emma:interpretation>
                <emma:interpretation id="interp77" emma:lang="en-NZ" emma:confidence="0">
                  <emma:literal>lx</emma:literal>
                </emma:interpretation>
                <emma:interpretation id="interp78" emma:lang="en-NZ" emma:confidence="0">
                  <emma:literal>bé</emma:literal>
                </emma:interpretation>
                <emma:interpretation id="interp79" emma:lang="en-NZ" emma:confidence="0">
                  <emma:literal>bê</emma:literal>
                </emma:interpretation>
              </emma:one-of>
            </emma:emma>
          </inkml:annotationXML>
          <inkml:trace contextRef="#ctx0" brushRef="#br2" timeOffset="152018.517">5939 6910 693 0,'0'0'265'16,"-1"-26"-45"-16,1 26-178 0,-2-17 9 0,2 17 6 16,0 0-5-16,0 0-11 0,0 0-26 0,-16 22-12 15,7-4 0-15,1 6 10 0,-3 5 6 0,4 7 17 16,-4 0 18-16,6 9-27 0,-4-1 17 16,7 4-33-16,-2-1-3 0,3 4 4 0,2 0-13 15,0 2 12-15,3 0-13 0,0-2 15 0,-2-1-12 16,1-3 9-16,0-6-8 0,1-2-6 0,1-7 26 15,1-1-27-15,1-8 27 0,-1-4-16 0,-6-19-5 16,15 22 2-16,-15-22-3 0,0 0 1 16,17 12 0-16,-17-12 4 0,0 0 4 0,0 0 2 15,22-24 3-15,-22 24-7 0,15-39 1 16,-4 12 6-16,0-2-29 0,2-2 25 0,0-2-23 16,2 0 10-16,-1-3 7 0,4 0-4 0,2 1 5 15,2-1-7-15,2 4 9 0,2 4-9 0,-2 5 4 16,-2 9-3-16,-3 5 2 0,-19 9-1 0,28 2-1 15,-28-2 5-15,17 19-1 0,-17-19 2 0,15 35-2 16,-9-11 2-16,-2 3-7 0,-3 3 6 0,-2 3-5 16,-4 1 5-16,-1 1-7 0,-3 0 6 15,1 0 10-15,-3-1-24 0,-3-1 25 16,-2 0-24-16,-1-1 4 0,-2-2 5 0,-2-1-8 16,-1-4 3-16,0 1-7 0,-2-7-2 0,2-1-12 15,-1-7-9-15,23-11-24 0,-36 11-33 0,36-11-74 16,-26-7-114-16,26 7-262 0,-14-25 44 0,5-6 418 15</inkml:trace>
          <inkml:trace contextRef="#ctx0" brushRef="#br2" timeOffset="152393.5298">6439 7729 1358 0,'-17'11'135'0,"17"-11"-105"0,18 6-2 0,2-4 12 16,2-6-3-16,8-2-8 0,3-8 8 0,6-1-8 15,1-7-18-15,5-2 27 0,1-4-45 0,2-2 21 16,-2 0-8-16,-4 0-9 0,-6 2 6 0,-6 3-5 16,-7 2 6-16,-6 4-2 0,-17 19 9 0,15-27 5 15,-15 27 8-15,-5-18 0 0,5 18 0 16,-26-13-8-16,7 11-6 0,-4 6-4 0,-6 5-1 15,-3 5 4-15,-6 4 0 0,1 4 9 16,-2 2-3-16,1 4 5 0,0 1-5 0,4 4 2 16,1-1-6-16,7 3-7 0,4 0 0 0,4-1-4 15,5-3 0-15,6-1 0 0,8-5 0 0,5-2 0 16,8-5 0-16,4-4 0 0,10-5-11 16,2-6-14-16,12-2-13 0,4-10-13 0,12 3-14 15,4-14-34-15,23 13-107 0,-14-20-247 0,19 2-151 16,5 0 110-16,-9-16 494 0</inkml:trace>
        </inkml:traceGroup>
        <inkml:traceGroup>
          <inkml:annotationXML>
            <emma:emma xmlns:emma="http://www.w3.org/2003/04/emma" version="1.0">
              <emma:interpretation id="{A1E67106-7F6C-4BA5-9C73-6D47686DB8EC}" emma:medium="tactile" emma:mode="ink">
                <msink:context xmlns:msink="http://schemas.microsoft.com/ink/2010/main" type="inkWord" rotatedBoundingBox="8123,6828 13419,6790 13427,7863 8131,7901"/>
              </emma:interpretation>
              <emma:one-of disjunction-type="recognition" id="oneOf18">
                <emma:interpretation id="interp80" emma:lang="en-NZ" emma:confidence="0">
                  <emma:literal>hammered</emma:literal>
                </emma:interpretation>
                <emma:interpretation id="interp81" emma:lang="en-NZ" emma:confidence="0">
                  <emma:literal>haariered</emma:literal>
                </emma:interpretation>
                <emma:interpretation id="interp82" emma:lang="en-NZ" emma:confidence="0">
                  <emma:literal>haouriered</emma:literal>
                </emma:interpretation>
                <emma:interpretation id="interp83" emma:lang="en-NZ" emma:confidence="0">
                  <emma:literal>haaeriered</emma:literal>
                </emma:interpretation>
                <emma:interpretation id="interp84" emma:lang="en-NZ" emma:confidence="0">
                  <emma:literal>haaemered</emma:literal>
                </emma:interpretation>
              </emma:one-of>
            </emma:emma>
          </inkml:annotationXML>
          <inkml:trace contextRef="#ctx0" brushRef="#br2" timeOffset="153143.5363">8327 6827 773 0,'0'0'217'0,"0"0"-27"0,0 0-132 16,-20 6-17-16,20-6 2 0,-16 19-3 0,9-1 6 16,-5 2-1-16,3 9 8 0,-7 0-6 0,7 8 6 15,-6 2 4-15,5 7-32 0,-3-1 22 16,5 7-32-16,-3-1 0 0,5 4 11 0,-2 0-15 15,3 0 12-15,-1 0-14 0,1-3 6 0,1-3-12 16,-1 0 11-16,-1-7 8 0,3-2-22 0,0-9 21 16,3-2-28-16,0-7 6 0,2-4 5 0,-2-18-5 15,8 21 2-15,-8-21 0 0,0 0 1 0,18 0 7 16,-18 0 6-16,17-17 4 16,-17 17 1-16,25-38-2 0,-12 11 5 0,1-6-25 15,0-2 18-15,0-1-21 0,-1 2 6 0,1-3 6 16,-2 5-7-16,0 1 6 0,0 5-7 0,-1 5 3 15,0 4-2-15,-11 17-1 0,18-21 2 0,-18 21-1 16,0 0-1-16,22 0 3 0,-22 0-2 0,16 20-2 16,-5-3 4-16,0 4-6 0,0 5 3 0,0 5-9 15,-3 0 4-15,2 3-12 0,-2-3 0 16,3 3-11-16,-1-2-11 0,3-1 16 0,1-3-29 16,5 1 14-16,-3-10-26 0,11 5-23 0,-9-14-16 15,16 8-40-15,-13-20-44 0,18 11-84 16,-9-5-199-16,-6-18 33 0,17 15 414 0</inkml:trace>
          <inkml:trace contextRef="#ctx0" brushRef="#br2" timeOffset="153518.5186">8894 7435 1303 0,'-27'-13'95'0,"7"10"-24"16,-8-4 5-16,9 11-11 0,-8-2-17 0,4 7-9 15,-4 0-8-15,4 6 1 0,-1 2-4 0,3 3 0 16,0 2-9-16,3 2 3 0,2 2-5 0,3 2 3 15,2-3-6-15,4 3-7 0,0-2 25 16,4 1-27-16,2-2 22 0,2-2-16 16,2-2-7-16,5-4 1 0,-8-17-3 0,24 29 2 15,-4-19-2-15,4-3 0 0,1-6 0 0,6-5 0 16,4-5-1-16,2-6 0 0,1-4 1 0,3-5-4 16,-2-4 5-16,-2-2 5 0,-2-2-19 0,-4 1 20 15,-3-2-20-15,-4 3 8 0,-1-2 5 0,-4 2-4 16,-4 5 5-16,-2 2-2 0,-5 3 2 15,-8 20-2-15,7-26 2 0,-7 26-3 0,0 0 2 16,0 0 1-16,0 0-3 0,-23 2 0 0,23-2-2 16,-25 37 2-16,8-8-2 0,0 4 4 0,0 4-6 15,1 0 6-15,1-1-6 0,3 0-11 0,5-4 12 16,2-2-27-16,9 1 12 0,0-7-13 16,9 0-7-16,0-7-1 0,10 0-9 0,0-10-6 15,10 2-13-15,-1-13-23 0,14 6-43 16,-15-21-64-16,24 15-120 0,-7-8-174 0,-11-13 45 15,17 15 446-15</inkml:trace>
          <inkml:trace contextRef="#ctx0" brushRef="#br2" timeOffset="154081.0141">9549 7563 1222 0,'-31'-17'335'16,"31"17"-235"-16,-32 2-43 0,32-2-6 16,-32 2-9-16,32-2-16 0,-24 6-7 15,24-6-6-15,-22 16-5 0,22-16-1 0,-19 26-6 16,19-26 2-16,-13 34-1 0,7-13-7 0,2 1 27 15,1 1-26-15,-1 1 25 0,3-1-14 0,-2-1-3 16,3 1 1-16,0-5-4 0,2 0 4 0,-2-18-7 16,6 26 4-16,-6-26-1 0,0 0 0 0,0 0 0 15,0 0 2-15,18 9-1 0,-18-9 0 16,16-24 4-16,-7 2-5 0,4-8 5 0,0-3-10 16,0-3-11-16,2 1 23 0,-2-2-23 0,0 2 23 15,-3 0-4-15,1 0-6 0,-1 1 6 0,-1 3-7 16,-2 3 7-16,1 1-6 0,-1 5 5 0,-3 2-4 15,-4 20 2-15,8-22 0 0,-8 22 3 16,0 0 4-16,0 0 1 0,0 0-2 0,0 0-2 16,0 0-4-16,3 21 0 0,-1-3 4 15,-2 5-4-15,-2 4 7 0,2-1-10 0,-1 1 4 16,1 1-4-16,3-3 4 0,0-1-3 0,2-1 4 16,2-2-5-16,3-3-7 0,-10-18 7 0,26 28-7 15,-26-28 25-15,34 14-14 0,-14-10-1 0,2-5 0 16,3-4-13-16,-1-4 23 0,3-3-6 0,1-3 9 15,-3-5-8-15,2 0-1 0,-2-5 2 16,1 1-5-16,-4-2 2 0,-1 0-4 0,-6 2 0 16,-1 2 0-16,-5 2 0 0,-1 3 0 0,-5 0 0 15,-3 17 0-15,4-24 0 0,-4 24 0 16,0 0 0-16,0 0 0 0,0 0 0 0,0 0 0 16,0 0 0-16,0 0 0 0,-19 24 0 0,11 0 0 15,0 8 0-15,-1 1 0 0,1 4 0 0,-1 0 0 16,3 1 0-16,1-3 0 0,3 0 0 15,1-1 0-15,2-4 0 0,1 0 0 0,2-1-7 16,1-5-11-16,5-2-11 0,-10-22-4 0,23 30-13 16,-23-30-14-16,34 11-18 0,-34-11-29 0,47-7-48 15,-32-18-60-15,24 16-90 0,-15-8-182 0,-2-14 29 16,16 14 410-16</inkml:trace>
          <inkml:trace contextRef="#ctx0" brushRef="#br2" timeOffset="154584.7129">10280 7545 1207 0,'0'0'198'0,"-8"-20"-43"0,8 20-22 0,0 0-31 15,-18-9-34-15,18 9-23 0,0 0-14 0,-21-2-11 16,21 2-8-16,0 0-6 0,0 0-3 0,-13 22-4 16,13-22 3-16,-5 26-2 0,3-8 4 0,1 2-3 15,-2 3-8-15,2 1 25 0,0 2-23 0,-1-1 22 16,2 0-11-16,-1-3-4 0,1-2 0 16,1 1-1-16,-1-4 2 0,0-17-6 0,3 26 5 15,-3-26-1-15,0 0 0 0,0 0-1 0,0 0 0 16,0 0 2-16,0 0 0 0,19-3 2 0,-11-14-3 15,3-6 1-15,1-7-4 0,1-2-10 16,1 0 21-16,-1-1-21 0,0 0 19 0,-1 1-3 16,1 0-6-16,-1 0 7 0,0 3-6 0,-2 1 4 15,-2 4-5-15,-1 4 3 0,-7 20 0 16,8-25 1-16,-8 25 1 0,0 0 1 0,0 0 0 16,0 0-4-16,0 0 0 0,0 0 0 0,0 0 0 15,0 0 0-15,-4 23 0 0,4-6 0 0,0 0 0 16,1 1 0-16,4-1 0 0,-5-17 0 0,12 31 0 15,-12-31 0-15,20 23 0 0,-20-23 0 0,29 16 0 16,-29-16 0-16,34 2 0 0,-13-4 0 16,1-5 0-16,-2-2 0 0,2-1 0 0,-4-2 0 15,-1 0 0-15,-17 12 0 0,26-28 0 0,-26 28 0 16,16-24 0-16,-16 24 0 0,12-20 0 0,-12 20 0 16,7-18 0-16,-7 18 0 0,0 0 0 15,0 0 0-15,0 0 0 0,0 0 0 0,0 0 0 16,0 0 0-16,0 0 0 0,-5 27 0 0,3-4 0 15,0 5 0-15,-2 2 0 0,1 5 0 16,1-3-3-16,3 3-18 0,-1-1-28 0,5 0 13 16,-6-8-94-16,14 13 1 0,-10-18-6 0,20 15-125 0,-18-7-223 15,-5-29-35-15,28 28 236 0</inkml:trace>
          <inkml:trace contextRef="#ctx0" brushRef="#br2" timeOffset="154951.1549">10912 7497 1653 0,'0'0'86'0,"-5"19"-40"0,5-19-1 16,-2 29-12-16,2-29-9 0,6 28-8 0,-6-28 0 16,14 25-2-16,-14-25 0 0,25 19-6 15,-25-19-2-15,33 9-4 0,-15-8 1 0,1-3-2 16,2-4 1-16,1-2 2 0,1-5-6 0,2-1 4 15,1-4-2-15,-2-2 2 0,1-1 0 16,-3 0 2-16,-4-1-6 0,-5 3 6 0,-6 1-3 16,-4 0 6-16,-3 18 0 0,-5-32 4 0,5 32-1 15,-18-28 0-15,18 28-4 0,-31-21 0 0,12 12-5 16,-4 3 3 0,-2 5-3-16,-1 2-1 0,-1 4 0 0,1 4 0 15,1 3 0-15,1 3 0 0,2 6 0 0,0 3 0 16,4 3 0-16,3 0 0 0,3 3 0 0,5-3 0 15,3 2 0-15,4-1 0 0,5-1 0 0,1-2 0 16,4-2 0-16,4 0 0 0,4-2-2 0,9-2-1 16,2-3-23-16,8 1-21 0,-1-9-29 15,14 9-54-15,-10-24-120 0,17 12-370 16,-2-4 41-16,-1-10 266 0</inkml:trace>
          <inkml:trace contextRef="#ctx0" brushRef="#br2" timeOffset="155468.5003">11763 7461 1318 0,'0'0'248'0,"0"0"-197"0,8-21-25 0,-8 21 2 15,0 0 11-15,0 0-1 0,0 0-1 0,0 0-4 16,0 0-10-16,0 0-6 0,0 0-7 0,-20 11 1 16,20-11 1-16,-11 29 6 0,5-10-4 0,1 4 1 15,-1 3-6-15,1 1 3 0,-1 4-8 0,0-2-6 16,0 0 23-16,0 0-25 0,-1-1 22 15,1-3-11-15,1-1-7 0,2-4 4 0,3-20-3 16,-2 26 2-16,2-26-1 0,0 0 1 0,0 0 3 16,0 0 3-16,0 0-2 0,0 0 0 0,0 0-5 15,0 0-2-15,0 0 0 0,21-35 0 16,-13 8 0-16,2-4 0 0,1 0 0 0,-2-2 0 16,1 1 0-16,0 1 0 0,-2 1 0 0,2 2 0 15,-3 1 0-15,2 2 0 0,0 2 0 16,-2 4 0-16,0 2 0 0,-7 17 0 0,13-23 0 15,-13 23 0-15,0 0 0 0,0 0 0 0,22-16 0 16,-22 16 0-16,20 0 0 0,-20 0 0 0,35 1 0 16,-14-1-11-16,7 1-40 0,-2-4-16 0,12 6-31 15,-9-13-45-15,21 19-108 0,-22-8-323 0,11-7 18 16,2 8 261-16</inkml:trace>
          <inkml:trace contextRef="#ctx0" brushRef="#br2" timeOffset="155812.2504">12208 7530 1432 0,'0'0'251'15,"-21"29"-195"-15,21-29-33 0,-10 31 2 16,10-31-14-16,3 25-3 0,-3-25 3 0,17 17 4 16,-17-17 4-16,35 6-1 0,-12-8 0 0,3-3-3 15,5-6 2-15,2 0 0 0,-1-6 2 0,4 2-8 16,-6-5 1-16,2 2-7 0,-5-2-2 15,-4-1-3-15,-4 2 2 0,-4 1 1 0,-4-1 10 0,-11 19 0 16,11-30 8-16,-11 30-12 0,1-29-9 16,-1 29 0-16,-8-23 0 0,8 23 0 15,-17-12 0-15,17 12 0 0,-28-2 0 0,10 5 0 16,-2 5 0-16,-2 5 0 0,-3 3 0 0,-1 5 0 16,0 5 0-16,-2 2 0 0,3 1 0 0,3 0 0 15,0-2 0-15,6-1 0 0,4-1 0 0,4-4 0 16,6-1 0-16,2-3 0 0,0-17 0 0,13 31 0 15,-13-31 0-15,28 20 0 0,-6-11-16 16,0-6-40-16,7 3-9 0,3-5-1 0,12 3-10 16,-2-15-52-16,24 17-163 0,-3-17-277 0,-1-2-7 15,8 6 370-15</inkml:trace>
          <inkml:trace contextRef="#ctx0" brushRef="#br2" timeOffset="156296.709">13234 7559 1073 0,'20'-20'158'0,"-22"3"-58"0,2 17-1 15,-1-24-1-15,1 24-22 0,-8-23-10 16,8 23-15-16,-20-20-7 0,20 20-13 0,-36-19-2 15,15 12-2-15,-5 1 5 0,0 5 1 0,-3 2 0 16,-1 5-3-16,-2 4-6 0,2 3 0 0,-1 3-6 16,5 6-17-16,-1 2-1 0,1 4 0 0,2 2 0 15,1 5 0-15,2 0 0 0,4 3 0 0,4-2 0 16,3-4 0-16,5-3 0 0,8-6 0 16,6-3 0-16,-9-20 0 0,36 23 0 0,-12-18 0 15,6-4 0-15,2-6 0 0,5-6 0 0,-1-5 0 16,0-7 0-16,5-3 0 0,-5-7 0 0,1-2 0 15,-3-2 0-15,-4-2 0 0,-2-1 0 16,-2-1 0-16,-5 0 0 0,1-2 0 0,-3-1 0 16,-1-1 0-16,-1-2 0 0,-1 1 0 0,-3 2 0 15,-3 6 0-15,-3 6 0 0,-1 10 0 16,-6 22 0-16,0 0 0 0,0 0 0 0,0 0 0 16,0 0 0-16,-17 25 0 0,4 6 0 0,-3 10 0 15,-2 7 0-15,-3 4 0 0,2 5 0 0,-2 1 0 16,5 0 0-16,0-7 0 0,9-1-20 0,1-8-48 15,14-1 12-15,3-9-43 0,20 5-24 0,-11-24-116 16,28 8-355-16,-7-3 43 0,3-12 255 16</inkml:trace>
        </inkml:traceGroup>
        <inkml:traceGroup>
          <inkml:annotationXML>
            <emma:emma xmlns:emma="http://www.w3.org/2003/04/emma" version="1.0">
              <emma:interpretation id="{6350A3ED-A297-4441-897E-28D220B5EDF8}" emma:medium="tactile" emma:mode="ink">
                <msink:context xmlns:msink="http://schemas.microsoft.com/ink/2010/main" type="inkWord" rotatedBoundingBox="14591,6755 16577,6741 16585,7878 14599,7892"/>
              </emma:interpretation>
              <emma:one-of disjunction-type="recognition" id="oneOf19">
                <emma:interpretation id="interp85" emma:lang="en-NZ" emma:confidence="0">
                  <emma:literal>into</emma:literal>
                </emma:interpretation>
                <emma:interpretation id="interp86" emma:lang="en-NZ" emma:confidence="0">
                  <emma:literal>in to</emma:literal>
                </emma:interpretation>
                <emma:interpretation id="interp87" emma:lang="en-NZ" emma:confidence="0">
                  <emma:literal>on to</emma:literal>
                </emma:interpretation>
                <emma:interpretation id="interp88" emma:lang="en-NZ" emma:confidence="0">
                  <emma:literal>In to</emma:literal>
                </emma:interpretation>
                <emma:interpretation id="interp89" emma:lang="en-NZ" emma:confidence="0">
                  <emma:literal>an to</emma:literal>
                </emma:interpretation>
              </emma:one-of>
            </emma:emma>
          </inkml:annotationXML>
          <inkml:trace contextRef="#ctx0" brushRef="#br2" timeOffset="156640.4061">14716 7510 1462 0,'-4'-25'386'0,"23"16"-297"0,-19 9-69 16,-9-17-11-16,9 17 5 0,0 0 0 0,0 0-2 16,0 0-3-16,0 0-4 0,-17 5-3 0,17-5-4 15,-14 30 1-15,5-4-3 0,-2 4 6 0,0 4-4 16,0 0-6-16,0 1 13 0,0 0-25 0,3-1 12 16,-3-4-21-16,7 0-19 0,-1-9-14 15,10 2-27-15,-5-23-22 0,16 29-56 0,-16-29-91 16,0 0-279-16,34-3 41 0,-23-13 310 0</inkml:trace>
          <inkml:trace contextRef="#ctx0" brushRef="#br2" timeOffset="157062.2808">14936 7262 1670 0,'0'0'232'0,"-18"5"-200"0,18-5-25 0,0 0 0 16,-9 19-3-16,9-19 3 0,0 0 3 0,14 27 4 15,-14-27 3-15,19 21-2 0,-19-21-6 0,27 21 2 16,-27-21-3-16,27 25-4 0,-27-25-4 0,27 26 0 16,-27-26 0-16,21 30 0 0,-13-13 0 0,-1 1 0 15,-3 4 0-15,-2 0 0 0,-3 1 0 16,-2 1 0-16,-3 3 0 0,-1 1 0 16,-4-1 0-16,-2 4 0 0,-2-1 0 0,1 0 0 15,-1-1 0-15,0-3 0 0,3-5 0 0,12-21 0 16,-17 26 0-16,17-26 0 0,0 0 0 0,0 0 0 15,0 0 0-15,0 0 0 0,20-23 0 0,-2-1 0 16,6-8 0-16,5-7 0 0,3-3 0 16,-2-3 0-16,2 1 0 0,-3 1 0 0,0 1 0 15,1 3 0-15,-4 3 0 0,-1 2 0 0,-3 4 0 16,-4 4 0-16,-4 10 0 0,-14 16 0 0,17-16 0 16,-17 16 0-16,0 0 0 0,0 0 0 0,-2 23 0 15,0-1 0-15,-5 8 0 0,0 6 0 16,-3 3 0-16,1-1 0 0,-1 4 0 0,0-4 0 15,5 1 0-15,3-5 0 0,4-3 0 16,4-4 0-16,7-2-24 0,0-8-35 0,9 0-21 16,-5-14-31-16,16 10-67 0,-15-29-130 0,16 8-271 15,0-3 61-15,-3-18 329 0</inkml:trace>
          <inkml:trace contextRef="#ctx0" brushRef="#br2" timeOffset="157281.0152">16064 6745 1577 0,'-26'13'283'16,"9"9"-214"-16,-5 6-33 0,0 9-4 0,-2 7-13 15,-2 5 0-15,-3 7-7 0,2 4-12 0,-1 3 0 16,3 4 0-16,2-1 0 0,3 2 0 0,5-3 0 16,1-2 0-16,3 1 0 0,3-6-7 15,0 0-7-15,0-6-18 0,2-5 8 0,-6-8-71 16,10 3 11-16,-5-15-9 0,13 8-73 0,-6-35-68 15,1 17-272-15,-1-17-16 0,0 0 253 0</inkml:trace>
          <inkml:trace contextRef="#ctx0" brushRef="#br2" timeOffset="157687.2482">15517 7332 1873 0,'0'0'79'16,"0"0"-42"-16,-15 21-9 0,15-21-11 0,0 0-4 15,22 23-13-15,-4-16 0 0,6-2 0 0,10-3 0 16,6-3 0-16,7-2 0 0,4-3 0 0,5-2 0 16,-1 0 0-16,0-1 0 0,0 1 0 0,-3-1 0 15,-1-1 0-15,-6 2 0 0,-5 0 0 16,-5-1 0-16,-10 5 0 0,-3-2 0 0,-22 6 0 16,19-4 0-16,-19 4 0 0,0 0 0 15,0 0 0-15,0 0 0 0,0 0 0 0,-24 10 0 16,6-3 0-16,-4 6 0 0,-4 4 0 0,0 4 0 15,-2 5 0-15,0 2 0 0,-1 5 0 0,3 2 0 16,5 1 0-16,3 3 0 0,5-1 0 16,3 0 0-16,5-5 0 0,6-1 0 0,7-4 0 15,3-4 0-15,6-3 0 0,2-7 0 0,7-3 0 16,5-6 0-16,7-5 0 0,7-6 0 0,8-5 0 16,5-5 0-16,-1-4 0 0,0-6 0 0,-5-3 0 15,-4-1 0-15,-9 1 0 0,-9 0 0 0,-8 2 0 16,-10 2 0-16,-7 0 0 0,-8-2 0 0,-5-1 0 15,-8-2 0-15,-7 3 0 16,-7 0 0-16,-2 11-91 0,-17-7-81 0,23 28-278 16,-26-9-176-16,3 10 41 0,-2 10 463 0</inkml:trace>
        </inkml:traceGroup>
      </inkml:traceGroup>
      <inkml:traceGroup>
        <inkml:annotationXML>
          <emma:emma xmlns:emma="http://www.w3.org/2003/04/emma" version="1.0">
            <emma:interpretation id="{F68D3857-9489-4419-9EFE-7B82386458D6}" emma:medium="tactile" emma:mode="ink">
              <msink:context xmlns:msink="http://schemas.microsoft.com/ink/2010/main" type="line" rotatedBoundingBox="2669,8230 10318,8172 10327,9372 2678,9430"/>
            </emma:interpretation>
          </emma:emma>
        </inkml:annotationXML>
        <inkml:traceGroup>
          <inkml:annotationXML>
            <emma:emma xmlns:emma="http://www.w3.org/2003/04/emma" version="1.0">
              <emma:interpretation id="{1833048D-74A5-4B93-9BAB-0306527A7B71}" emma:medium="tactile" emma:mode="ink">
                <msink:context xmlns:msink="http://schemas.microsoft.com/ink/2010/main" type="inkWord" rotatedBoundingBox="2670,8297 5188,8278 5197,9411 2678,9430"/>
              </emma:interpretation>
              <emma:one-of disjunction-type="recognition" id="oneOf20">
                <emma:interpretation id="interp90" emma:lang="en-NZ" emma:confidence="0">
                  <emma:literal>thin</emma:literal>
                </emma:interpretation>
                <emma:interpretation id="interp91" emma:lang="en-NZ" emma:confidence="0">
                  <emma:literal>then</emma:literal>
                </emma:interpretation>
                <emma:interpretation id="interp92" emma:lang="en-NZ" emma:confidence="0">
                  <emma:literal>thih</emma:literal>
                </emma:interpretation>
                <emma:interpretation id="interp93" emma:lang="en-NZ" emma:confidence="0">
                  <emma:literal>Thin</emma:literal>
                </emma:interpretation>
                <emma:interpretation id="interp94" emma:lang="en-NZ" emma:confidence="0">
                  <emma:literal>thiN</emma:literal>
                </emma:interpretation>
              </emma:one-of>
            </emma:emma>
          </inkml:annotationXML>
          <inkml:trace contextRef="#ctx0" brushRef="#br2" timeOffset="158374.7775">3077 8428 1105 0,'0'0'309'0,"0"0"-187"15,-3-19-31-15,3 19-17 0,-1-22-13 0,1 22-12 16,1-22-10-16,-1 22-6 0,0 0-10 0,0-17-6 15,0 17-7-15,0 0-6 0,0 0-4 0,0 17 1 16,3 3-2-16,-1 10 3 0,0 12-6 0,-2 9 9 16,-1 9-9-16,-2 7 10 0,-2 5-11 15,-4 5 10-15,1-1-3 0,-3 0-17 16,2-1 8-16,1-5-20 0,4-5-6 0,0-9-2 16,9-4-16-16,0-12-3 0,11 1-39 0,-10-22-70 15,22 18-96-15,-28-37-173 0,26 22-90 0,1-8 270 16</inkml:trace>
          <inkml:trace contextRef="#ctx0" brushRef="#br2" timeOffset="158562.2634">2697 9076 1564 0,'0'0'255'0,"-21"15"-200"0,21-15-22 0,0 0-18 15,0 0-4-15,0 0-5 0,0 0 1 16,37 0 2-16,-7-10-2 0,10-7 0 0,8-7-5 15,9-9 0-15,7-5 3 0,5-6-33 16,2-4 0-16,6 3-49 0,-11-9-29 0,13 15-49 16,-23-23-99-16,20 20-202 0,-13-2-95 0,-11-5 229 15</inkml:trace>
          <inkml:trace contextRef="#ctx0" brushRef="#br2" timeOffset="158962.1164">3703 8290 1583 0,'-21'23'171'0,"21"-23"-131"0,-19 15-16 16,19-15 0-16,0 0 3 0,-11 17-4 0,11-17 3 16,-6 32-6-16,2-6 2 0,-1 5-9 0,0 9 4 15,-2 5-9-15,0 9 10 0,-4 3-7 0,0 5 8 16,-3 3-18-16,2-2-1 16,-1 5 0-16,1-1 0 0,0-3 0 0,-1-3 0 15,4-9 0-15,1-5 0 0,5-9 0 0,3-7 0 16,1-10 0-16,-1-21 0 0,11 20 0 0,-11-20 0 15,23-2 0-15,-4-9 0 0,3-8 0 0,3-11 0 16,4-9 0-16,2-10 0 0,1-2 0 0,1-3 0 16,-4 2 0-16,-1 4 0 0,-5 3 0 0,-2 5 0 15,-3 6 0-15,-5 5 0 0,1 7 0 16,-14 22 0-16,17-23 0 0,-17 23 0 0,0 0 0 16,0 0 0-16,0 0 0 0,5 33 0 0,-6-3 0 15,-2 9 0-15,-2 7 0 0,-1 3 0 0,-1 0 0 16,1-1 0-16,2-3 0 0,3-5 0 15,5-3 0-15,3-5 0 0,6-4-12 0,3-5-15 16,6-3-14-16,0-7-10 0,7-2-21 0,-1-13-27 16,15 6-60-16,-17-27-102 0,27 2-261 15,-11-1-33-15,-4-13 308 0</inkml:trace>
          <inkml:trace contextRef="#ctx0" brushRef="#br2" timeOffset="159120.4309">4415 8797 1699 0,'-25'-5'124'0,"25"5"-58"0,-29 1-13 15,29-1-16-15,-20 11-17 0,20-11-10 16,-13 27-6-16,8-7 1 0,3 8-5 16,0 5-8-16,5 3 16 0,2 5-19 0,0-2 18 15,-1 1-4-15,4-5-10 0,-2-2 0 0,2-1-22 16,3-4-8-16,3 1-7 0,-2-7-14 0,6-2-12 16,-18-20-23-16,30 29-76 0,-30-29-132 0,0 0-268 15,35-17 28 1,-26-10 450-16</inkml:trace>
          <inkml:trace contextRef="#ctx0" brushRef="#br2" timeOffset="159529.8669">4684 8416 1499 0,'-6'45'481'0,"6"-45"-463"0,-13 26-8 16,13-26 2-16,5 20 2 0,-5-20-3 0,13 17-9 15,-13-17-2-15,19 15 0 0,-19-15 0 16,28 15 0-16,-8-7 0 0,-2 2 0 0,0 0 0 16,2 5 0-16,-3 5 0 0,-1 0 0 0,-2 9 0 15,-3 0 0-15,-5 8 0 0,-4 3 0 0,-5 2 0 16,-4 4 0-16,-2 3 0 0,-4 3 0 0,-2-3 0 16,0-2 0-16,-4-8 0 0,5-7 0 15,2-7 0-15,3-9 0 0,9-16 0 0,0 0 0 16,0 0 0-16,0 0 0 0,0 0 0 0,0 0 0 15,11-43 0-15,5 5 0 0,6-9 0 0,3-4 0 16,2 1 0-16,2 1 0 0,-2 3 0 0,-2 5 0 16,1 3 0-16,-3 5 0 0,-2 6 0 0,-3 9 0 15,-18 18 0-15,23-17 0 0,-23 17 0 16,0 0 0-16,0 0 0 0,20 33 0 16,-17-7 0-16,0 6 0 0,-3 5 0 0,-2 3 0 15,1 5 0-15,0 0 0 0,5 1-18 0,-3-3-57 16,12 3-36-16,-10-16-69 0,27 22-207 0,-13-15-224 15,6-3 42-15,11 6 474 0</inkml:trace>
        </inkml:traceGroup>
        <inkml:traceGroup>
          <inkml:annotationXML>
            <emma:emma xmlns:emma="http://www.w3.org/2003/04/emma" version="1.0">
              <emma:interpretation id="{53F77481-A098-4074-B407-FB5F729E0FB6}" emma:medium="tactile" emma:mode="ink">
                <msink:context xmlns:msink="http://schemas.microsoft.com/ink/2010/main" type="inkWord" rotatedBoundingBox="6381,8202 10318,8172 10326,9306 6390,9335"/>
              </emma:interpretation>
              <emma:one-of disjunction-type="recognition" id="oneOf21">
                <emma:interpretation id="interp95" emma:lang="en-NZ" emma:confidence="0">
                  <emma:literal>sheets.</emma:literal>
                </emma:interpretation>
                <emma:interpretation id="interp96" emma:lang="en-NZ" emma:confidence="0">
                  <emma:literal>sheets,</emma:literal>
                </emma:interpretation>
                <emma:interpretation id="interp97" emma:lang="en-NZ" emma:confidence="0">
                  <emma:literal>sheets</emma:literal>
                </emma:interpretation>
                <emma:interpretation id="interp98" emma:lang="en-NZ" emma:confidence="0">
                  <emma:literal>Sheets.</emma:literal>
                </emma:interpretation>
                <emma:interpretation id="interp99" emma:lang="en-NZ" emma:confidence="0">
                  <emma:literal>Sheets,</emma:literal>
                </emma:interpretation>
              </emma:one-of>
            </emma:emma>
          </inkml:annotationXML>
          <inkml:trace contextRef="#ctx0" brushRef="#br2" timeOffset="159981.2745">6628 8632 1351 0,'-36'3'315'0,"5"16"-261"15,-5-3-29-15,8 3 5 0,2-2-10 16,5 0 1-16,2-2-7 0,19-15 3 16,-30 30-3-16,30-30-1 0,-15 24-4 0,15-24-4 15,3 17-7-15,-3-17 2 0,25 12-1 0,-5-8 3 16,6-3 3-16,7-1 2 0,3-4 1 0,7 1 1 16,3-2-2-16,1 1 2 0,1-1 1 0,-1 3-1 15,-7 1 2-15,-2 3-1 0,-11 3 1 16,-5 2 1-16,-22-7-1 0,25 20-3 0,-25-20-1 15,7 32 0-15,-9-7-8 0,-8 4-5 0,-5 3 18 16,-9 3-20-16,-2 4 21 0,-6-2-8 0,-1 0-6 16,-2-2 5-16,3-4-7 0,6-3 4 0,1-5-6 15,8-4-1-15,17-19-10 0,-20 20-16 0,20-20-31 16,0 0-30-16,0 0-56 0,18-28-107 0,16 1-337 16,-4-1 28-16,2-16 300 0</inkml:trace>
          <inkml:trace contextRef="#ctx0" brushRef="#br2" timeOffset="160356.2463">7379 8218 1950 0,'-27'14'40'16,"27"-14"-21"-16,-30 20-1 0,30-20-14 16,-30 36 12-16,14-10-16 0,-2 5 0 0,-2 3 0 15,3 3 0-15,1 3 0 0,3 2 0 0,3 4 0 16,-1 3 0-16,3 3 0 0,-2 0 0 0,1 0 0 15,1 1 0-15,-1 0 0 0,3 0 0 0,0 0 0 16,1-7 0-16,3-3 0 0,1-8 0 0,2-9 0 16,1-3 0-16,-2-23 0 0,8 26 0 15,-8-26 0-15,0 0 0 0,23 8 0 0,-23-8 0 16,25-12 0-16,-25 12 0 0,33-36 0 16,-16 8 0-16,1-5 0 0,1-2 0 0,0-2 0 15,-1 2 0-15,-1 2 0 0,-3 2 0 0,-1 4 0 16,-1 3 0-16,-1 3 0 0,-11 21 0 0,20-21 0 15,-20 21 0-15,0 0 0 0,0 0 0 0,17 7 0 16,-17-7 0-16,12 35 0 0,-7-6 0 16,1 5 0-16,-1 6 0 0,-2 1 0 0,2 1 0 15,-2-1 0-15,3 0 0 0,-1-2 0 0,3-1-6 16,1-8-45-16,6 2-33 0,-4-12-44 0,17 12-126 16,-28-32-367-16,28 25 31 0,-5-19 278 0</inkml:trace>
          <inkml:trace contextRef="#ctx0" brushRef="#br2" timeOffset="160715.6174">7689 8840 1428 0,'-18'0'354'0,"10"19"-282"0,8-19-27 16,-17 34-16-16,15-18-1 0,5 4-19 0,2-3 20 15,4 1-10-15,-9-18 6 0,31 30-16 16,-8-20-9-16,5-3 0 0,5-5 0 0,4-4 0 15,6-4 0-15,4-4 0 0,6-3 0 0,3-5 0 16,-2-3 0-16,1-3 0 0,-6-1 0 16,-8-1 0-16,-7 1 0 0,-8 2 0 0,-9 4 0 15,-6 0 0-15,-8 1 0 0,-3 0 0 0,-5 0 0 16,-6 0 0-16,-4 1 0 0,-7 1 0 0,-5 4 0 16,-5 2 0-16,-2 7 0 0,-2 4 0 15,-2 6 0-15,-1 5 0 0,0 7 0 0,0 4 0 16,3 6 0-16,1 3 0 0,3 4 0 0,5 3 0 15,5-1 0-15,7 0 0 0,4-1 0 0,6-3 0 16,6-3 0-16,5-3 0 0,7-3 0 0,4-4 0 16,7-3 0-16,0-7 0 0,9-2-1 0,2-5-42 15,11 0-26-15,3-13-47 0,18 16-124 16,-17-15-388-16,16-5 16 0,6-1 275 16</inkml:trace>
          <inkml:trace contextRef="#ctx0" brushRef="#br2" timeOffset="161168.747">8632 8883 1591 0,'0'0'81'0,"0"0"-26"0,24 3-2 16,-24-3-16-16,28 8-16 0,-28-8-7 0,27 6-4 15,-27-6 0-15,31 3-3 0,-11-3-3 0,-1-2-3 16,2-2 0-16,2-3 2 0,0-1 0 0,0-4 6 16,2-3-1-16,-1-2 4 0,2-2-3 0,-3-3 1 15,-1-3-6-15,-3-1 3 0,-3 2-6 0,-2 0 5 16,-4 3-2-16,-4-1 3 0,-5 3 1 15,-5 1 1-15,4 18-3 0,-24-29 1 0,5 20-4 16,-5 7 4-16,-7 4 0 0,-6 9 5 16,-4 8 4-16,-4 6-12 0,-1 6-4 0,-1 4 0 15,1 4 0-15,1 2 0 0,6 3 0 0,5-3 0 16,6-1 0-16,7-4 0 0,5-2 0 0,8-4 0 16,4-4 0-16,10-6 0 0,7-2 0 0,11-4 0 15,5-5 0-15,11-6 0 0,9-9 0 16,5-6 0-16,10-8 0 0,5-3-14 0,0-7-40 15,11 1-19-15,-5-10 3 0,11 5-17 0,-6-12-1 16,21 15-254-16,-22-19-135 0,3 7-77 0,-9 3 267 16</inkml:trace>
          <inkml:trace contextRef="#ctx0" brushRef="#br2" timeOffset="161356.2415">9647 8178 1649 0,'-48'13'131'0,"20"8"-60"16,-5 3-18-16,6 10-24 0,-3 4 5 0,2 7-27 15,2 3 16-15,3 4-4 0,2 4-10 0,2 6 9 16,3 1-14-16,3 2-4 0,2-1 0 0,5-3 0 16,2-2 0-16,2-4 0 0,4-4 0 0,0-5-25 15,6-1-33-15,-5-8 4 0,7 1-15 16,-6-14-29-16,10 8-49 0,-14-32-160 0,8 16-288 16,-8-16 42-16,0 0 413 0</inkml:trace>
          <inkml:trace contextRef="#ctx0" brushRef="#br2" timeOffset="161793.7902">9209 8729 1439 0,'0'0'325'0,"0"0"-247"0,0 0-38 16,0 0-10-16,0 0-8 0,9 17 5 0,-9-17-1 16,39 15-3-16,-12-12-4 0,7 1-6 0,6-6-8 15,5-3-5-15,7-3 0 0,3-4 0 0,0-1 0 16,1-1 0-16,-2-3 0 0,-1 0 0 0,-1-1 0 15,-4 1 0-15,-4 0 0 0,-7 2 0 0,-9 3 0 16,-9 2 0-16,-19 10 0 16,0 0 0-16,0 0 0 0,0 0 0 0,0 0 0 15,0 0 0-15,-21 3 0 0,-4 6 0 0,-5 8 0 16,-3 0 0-16,-4 4 0 0,4-2 0 0,1 1 0 16,5-1 0-16,5-2 0 0,4 1 0 0,18-18 0 15,-22 29 0-15,22-29 0 0,-6 27 0 0,6-27 0 16,13 25 0-16,-13-25 0 0,32 19 0 15,-8-13 0-15,5-1 0 0,6-4 0 0,2 1 0 16,1-4 0-16,1 4 0 0,-4-1 0 0,-4 3 0 16,-4 2 0-16,-5 1 0 0,-4 4 0 0,-18-11 0 15,26 28 0-15,-16-10 0 0,-6 3 0 16,-2 2 0-16,-5 5 0 0,-4 1 0 0,-5 0 0 16,-3 0 0-16,-5-1 0 0,-4-1 0 0,0 1 0 15,-4-3 0-15,5-2 0 0,0-4 0 16,2-3 0-16,3-5 0 0,18-11 0 0,-23 11 0 15,23-11-62-15,0 0-149 0,18-26-461 0,-4 7 15 16,6-5 213-16</inkml:trace>
          <inkml:trace contextRef="#ctx0" brushRef="#br2" timeOffset="161934.3953">10326 9191 1865 0,'-18'33'182'15,"-2"-22"-182"-15,20-11 0 0,-21 9 0 0,21-9 0 16,0 0 0-16,0 0 0 0,5-17 0 0,-3-12-104 16,5 9-601-16,5-9 10 0,9-4 153 0</inkml:trace>
        </inkml:traceGroup>
      </inkml:traceGroup>
    </inkml:traceGroup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02:07:32.49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9790 4875 341 0,'0'0'50'0,"0"0"-30"16,0 0 13-16,0 0 5 0,0 0 4 0,0 0 3 15,0 0-12-15,0 0 1 0,0 0 6 0,0 0 6 16,17-11 5-16,-17 11 5 0,0 0-2 16,17-10-3-16,-17 10-9 0,0 0-9 0,25-21-8 15,-25 21-10-15,22-20-4 0,-22 20-6 0,26-19-1 16,-26 19-3-16,25-18 1 0,-25 18-1 0,26-18 1 16,-26 18-2-16,24-15 2 0,-24 15-2 0,18-12 1 15,-18 12 0-15,0 0 0 0,22-16-1 0,-22 16 0 16,0 0 0-16,0 0 2 0,0 0 0 15,16-20 8-15,-16 20 5 0,0 0 8 0,0 0 1 16,0 0-3-16,1-22-8 0,-1 22-3 0,0 0-5 16,-6-18-1-16,6 18 0 0,0 0 1 15,0 0 2-15,-17-18 1 0,17 18 1 0,0 0 1 16,-18-8-2-16,18 8 1 0,0 0 0 0,-26-2-1 16,26 2 0-16,-20 6 0 0,20-6 2 0,-26 10 4 15,26-10 7-15,-29 13 2 0,29-13 4 16,-32 17-2-16,32-17 1 0,-34 16-1 0,34-16 4 15,-33 14-1-15,33-14 2 0,-31 15-6 0,31-15-2 16,-23 13-8-16,23-13-2 0,0 0-5 0,-19 24-1 16,19-24-4-16,-2 26 4 0,2-26-3 0,4 34 5 15,-2-16-2-15,4 0 1 0,-6-18-4 0,17 32 0 16,-17-32-4-16,27 26 1 0,-6-16-3 16,-1-4 1-16,5-4-1 0,0-3-6 0,5-3-16 15,0-8-23-15,6 5-26 0,-8-15-35 16,13 12-59-16,-16-16-102 0,3 3-226 0,7 13 34 15,-19-15 450-15</inkml:trace>
  <inkml:trace contextRef="#ctx0" brushRef="#br0" timeOffset="1015.6274">10277 4675 616 0,'0'0'150'0,"0"0"-118"16,0 0-14-16,0 0 8 0,0 0 12 0,0 0 3 15,0 0-7-15,0 0-10 0,0 0-1 0,0 0 1 16,-19 20 6-16,19-20 3 0,0 0 2 16,-9 23 2-16,9-23-3 0,0 0 0 0,-9 24-2 15,9-24 3-15,-5 23-3 0,5-23 2 0,-5 31-10 16,2-12-2-16,-2-1-9 0,2 2 0 0,-1 0-9 15,1-1 3-15,-2-1-3 0,1-1 5 16,4-17-5-16,-7 30 5 0,7-30-6 0,-5 24 1 16,5-24-3-16,-4 19 2 0,4-19-4 0,0 0 1 15,0 0-1-15,0 0 0 0,0 0 0 16,0 0 0-16,0 0 7 0,0 0 7 0,0 0 6 16,0 0 1-16,18-22-3 0,-18 22-8 0,19-32-1 15,-10 13-7-15,2-2 4 0,2 0-6 0,-3-2 5 16,3 1-4-16,1 0 5 0,-2-1-5 0,3 3 6 15,0-1-3-15,-3 0 6 0,0 5-4 0,1-1 4 16,-13 17-3-16,23-28 4 0,-23 28-4 0,21-23 3 16,-21 23-3-16,20-17 1 0,-20 17-1 15,17-13 0-15,-17 13-1 0,0 0 0 16,23-15-3-16,-23 15 2 0,0 0 0 0,23-8-1 16,-23 8 1-16,0 0-1 0,20-2-1 0,-20 2-1 15,0 0 1-15,17 8-1 0,-17-8 0 0,0 0 0 16,0 0 3-16,21 20-4 0,-21-20 3 0,10 17-1 15,-10-17 1-15,7 22-1 0,-7-22 4 16,5 29-3-16,-4-12 7 0,-1 0-3 0,0 2 5 16,0 1-3-16,-1 0 1 0,1 1-4 0,0 0 5 15,0 0-4-15,0-2 1 0,0-2-4 0,0-17-2 16,0 28-3-16,0-28 2 0,2 23-2 0,-2-23 1 16,4 18-1-16,-4-18-2 0,5 17-8 15,-5-17-5-15,0 0-11 0,1 19-4 0,-1-19-10 16,0 0-5-16,4 20-14 0,-4-20-9 15,0 0-19-15,0 0-22 0,-5 24-38 0,5-24-47 16,0 0-81-16,0 0-161 0,0 0 180 0,0 0 257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00:01:46.595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2612 5362 1003 0,'0'0'160'0,"0"0"-122"0,0 0-27 16,0 0-1-16,-26 6 0 0,26-6 3 0,-21 16-4 15,21-16 0-15,-32 29 0 0,15-8 9 0,-6 0 4 16,5 8 13-16,-7-2 5 0,6 9 13 0,-7-3-7 16,8 8 5-16,-3-1-20 0,6 6 0 0,-1 2-1 15,5 4-28-15,0 2 17 0,4 1-24 0,-1 0 3 16,2-1 10-16,2 1-12 0,0-3 11 0,0-5-11 15,-1-6 8-15,1-7-7 0,3-9 6 0,1-25-3 16,1 23 2-16,-1-23-3 0,0 0 5 0,0 0 13 16,0 0 7-16,16-25 10 0,-6 0-6 15,-1-12-2-15,1-11-18 0,1-9 4 0,3-6-15 16,0-4 10-16,2-3-13 0,0 1-1 0,0-1 17 16,-2-2-16-16,0-1 18 0,-3-2 0 0,-2 2-10 15,0 3 13-15,-1 4-14 0,2 4 11 0,4 3-17 16,1 9-3-16,5 9 20 0,1 8-23 0,-1 11 26 15,0 5-12-15,-2 4-3 0,-1 6 2 0,1 5 1 16,-1 2-1-16,1 5 2 0,3 2 0 0,1 6 2 16,2 4-2-16,4 5 3 0,0 6 7 0,0 4-24 15,0 7 21-15,3 5-21 0,-1 2 9 0,0 3 7 16,0 6-9-16,-1 3 8 0,-2 2-12 0,-2 1 10 16,-3 1-10-16,-3-1-4 0,-4 3 13 15,-3 0-26-15,-2 0 7 0,-5-2-14 0,1 1-26 16,-9-10-2-16,7 5-48 0,-15-19-52 0,17 14-131 15,-17-14-275-15,-1-13 56 0,8 9 441 0</inkml:trace>
  <inkml:trace contextRef="#ctx0" brushRef="#br0" timeOffset="156.332">2490 5800 1892 0,'0'0'44'0,"0"0"-26"0,-17-2-17 15,17 2-6-15,0 0 2 0,33 0 2 0,-5-3 2 16,11-3-12-16,7-2 23 0,13-6-44 0,4-7 4 16,18 3-62-16,-5-19-102 0,25 19-275 0,-10-6-159 15,-4 0 114-15</inkml:trace>
  <inkml:trace contextRef="#ctx0" brushRef="#br0" timeOffset="546.8751">4695 5711 1192 0,'-10'-23'130'0,"-7"5"-80"0,17 18 1 0,-31-28 10 15,31 28-1-15,-35-17-3 0,35 17-17 0,-39-3-13 16,18 11-4-16,-6 3-3 0,2 7 3 16,-5 5-2-16,3 4 5 0,-3 6 9 0,2 5-26 15,0 0 18-15,3 6-26 0,1-1 4 0,4 1 7 16,4-3-11-16,5-2 6 0,4-4-10 0,6-3 5 15,4-4-6-15,6-2 3 0,6-6-10 0,5-3-2 16,8-4-12-16,5-7-6 0,10-2-11 0,0-10-15 16,16 0-33-16,-7-21-68 0,23 15-134 0,1-15-273 15,-10-11 43-15,11 13 457 0</inkml:trace>
  <inkml:trace contextRef="#ctx0" brushRef="#br0" timeOffset="921.8817">5249 5576 1568 0,'0'0'66'0,"-41"20"-45"0,21-3-1 0,-1 0 1 16,4 7 7-16,-2 1-6 0,4 5 5 0,-4 2 7 15,3 5-24-15,1 2 22 0,2 3-25 0,1 0 3 16,4-3 4-16,5-2-10 0,3-2 4 0,3-4-9 16,5-3 7-16,3-3-7 0,3-4 2 0,4-4-2 15,5-5 2-15,7-5-2 0,0-4 2 0,8-9-1 16,1-8-1-16,1-6 4 0,2-7-5 0,1-5 5 15,-1-5-5-15,-1 0 7 0,-2-2-8 0,-5 0 6 16,-4 1-6-16,-3 1-7 0,-5 2 22 16,-5 4-22-16,-4 2 23 0,-4 5-8 15,-3 3-3-15,-6 21 5 0,1-23 0 0,-1 23 4 16,0 0-2-16,0 0-1 0,-22-1-3 0,22 1-6 16,-19 24 1-16,6-2-3 0,0 3-8 0,0 7 21 15,-1 0-19-15,6 1 19 0,2-2-7 0,3 0-6 16,6-5 2-16,4 0-9 0,4-3-1 0,5-3-10 15,3-3-4-15,5-2-6 0,3-7-6 0,8-1-16 16,-2-10-20-16,14 5-42 0,-16-20-62 16,20 16-79-16,-19-25-58 0,10 3-114 0,7 7 26 15,-20-23 402-15</inkml:trace>
  <inkml:trace contextRef="#ctx0" brushRef="#br0" timeOffset="1259.1229">6169 5592 1351 0,'0'0'131'0,"0"0"-75"0,0 0-16 0,-22 12-16 0,22-12-8 15,-9 27-3-15,5-4 6 0,-3 5-2 0,3 5 3 16,-2 6 19-16,2 6-25 0,-2-2 23 0,2 5-24 16,-2-1-5-16,3 0 10 0,-1-2-10 0,4-2 12 15,-1-9-6-15,3-4 2 0,0-8-6 0,2-4 2 16,-4-18-6-16,9 21 2 0,-9-21-4 0,0 0 1 16,0 0 3-16,18 7 3 0,-18-7 6 0,0 0-1 15,18-35 0-15,-7 8-7 0,1-9 0 16,2-1-8-16,-1-2 4 0,-2-1-7 0,-1 4 6 15,-2-2-5-15,-1 2 6 0,-3-2-6 0,0 3-6 16,-3 2 18-16,0 0-20 0,-1 6 20 0,0 6-7 16,0 21 1-16,2-23 4 0,-2 23-2 15,0 0-7-15,0 0 0 0,0 0 0 0,0 0 0 16,0 0 0-16,0 0 0 0,24 6 0 16,-7-3-7-16,4 1-9 0,3-4-7 0,6 2-8 15,1-3-7-15,5 2-9 0,-4-3-8 0,7 2-12 16,-6-7-11-16,10 9-28 0,-11-15-45 0,19 19-99 15,-20-6-267-15,-1-10 22 0,9 14 330 0</inkml:trace>
  <inkml:trace contextRef="#ctx0" brushRef="#br0" timeOffset="1572.2846">6777 5701 1159 0,'-2'24'242'0,"-15"-12"-143"0,9 14-32 15,8-26 24-15,-21 42-44 0,6-19 20 0,8 6-17 16,-4-2-17-16,3 3-3 0,2-2-12 15,1 2 5-15,1-2-9 0,1-3 7 0,1-3-8 16,2 0 0-16,-1-3-5 0,1-2 1 0,0 0-5 16,0-17 1-16,1 22-3 0,-1-22-1 0,0 0-1 15,0 0-1-15,0 0 1 0,0 0-1 16,0 0 1-16,18 9 3 0,-18-9 5 0,0 0 2 16,17-34 2-16,-8 13-12 0,0-8 0 0,2-4 0 15,1-3 0-15,1-2 0 0,-3-2 0 0,1-1 0 16,0-1 0-16,-1 0 0 0,2-1 0 0,0 4 0 15,1 3 0-15,-1 6 0 0,0 7 0 0,-1 5 0 16,-11 18 0-16,21-19 0 0,-21 19 0 16,21-8 0-16,-21 8 0 0,34 1-4 0,-8 3-28 15,3 0-6-15,11 4-20 0,2-7-19 16,11 9-29-16,-3-10 2 0,22 11-36 0,-11-17-93 16,25 1-275-16,0 10-34 0,-7-12 338 0</inkml:trace>
  <inkml:trace contextRef="#ctx0" brushRef="#br0" timeOffset="2106.7614">7238 5940 1357 0,'0'0'134'0,"0"0"-118"0,0 0-7 0,0 0 10 15,0 0 18-15,20-18 9 0,-20 18 1 0,35-12-5 16,-13 3-7-16,8 1-5 0,2-4-4 0,3 1-8 16,5-3-1-16,0-2-6 0,3-1 1 0,1 0-6 15,-3-1-15-15,-1 2 28 0,-5 1-28 0,-5 1 29 16,-6 1-9-16,-3 1-4 0,-21 12 4 16,25-21-6-16,-25 21 2 0,0 0-1 0,7-19 0 15,-7 19 0-15,0 0-2 0,-18-18-4 0,18 18-3 16,-29-13-2-16,11 9 0 0,-4 2 2 15,-1 3 1-15,-4 4 1 0,-1 1 1 0,0 3 1 16,-1 5 1-16,2 4 5 0,0 2 1 0,3 3 5 16,0 4 11-16,3 3-25 0,2 2 20 15,4 3-24-15,4-2 5 0,5 3 6 0,1-4-9 16,6 0 5-16,7-3-7 0,1-3 2 0,11-3-6 16,4-3-2-16,6-5-8 0,7-6-6 0,7-4-14 15,2-10-17-15,10 1-35 0,-10-18-61 0,20 18-99 16,-24-28-100-16,8 7-193 0,5 9 101 0,-21-22 443 15</inkml:trace>
  <inkml:trace contextRef="#ctx0" brushRef="#br0" timeOffset="2452.1142">8069 5736 1387 0,'-19'27'170'16,"-1"-18"-88"-16,8 11-47 0,12-20 25 15,-26 40-37-15,14-19 7 0,2 6 5 0,-2-2-6 16,2 3 3-16,2 0-12 0,1 1 2 0,2 1-12 15,1 0 10-15,2-2-9 0,3-2 3 16,-1-6-4-16,0-20-5 0,6 27-3 0,-6-27 2 16,0 0-3-16,21 16 4 0,-21-16-2 0,28-4 5 15,-11-7 4-15,3-5-1 0,1-11-5 0,3-6-6 16,1-5 0-16,0-3 0 0,-1 3 0 0,0 0 0 16,-5 2 0-16,-1 2 0 0,-1 4 0 0,-2 2 0 15,-2 4 0-15,-1 2 0 16,-1 5 0-16,-11 17 0 0,16-19 0 0,-16 19 0 0,0 0 0 15,0 0 0-15,0 0 0 0,20 20 0 0,-14 0 0 16,0 4 0-16,-1 6 0 0,1 4 0 0,-1 0 0 16,-1-2 0-16,4 1 0 0,-1-4-6 15,5-1-13-15,2-6-1 0,5-1-12 0,2-6-9 16,7-1-19-16,-2-12-26 0,15 7-59 0,-15-28-128 16,20 7-318-16,-2-5 31 0,-6-15 347 15</inkml:trace>
  <inkml:trace contextRef="#ctx0" brushRef="#br0" timeOffset="2655.2203">9001 5131 1580 0,'0'0'167'0,"0"0"-111"0,0 0-20 16,-30 11 13-16,18 15-29 0,-4 6 19 16,-1 11-24-16,-4 5-1 0,3 5 7 0,0 4-14 15,0 4 6-15,4 1-13 0,1 3 8 0,2 0-12 16,2-2-4-16,3 0 13 0,3-2-19 0,2-5 9 15,-2-5-23-15,4-3-20 0,1-7 9 0,1-1-18 16,-2-10-3-16,8 3-57 0,-9-33-223 0,1 28-163 16,-1-28-67-16,0 0 334 0</inkml:trace>
  <inkml:trace contextRef="#ctx0" brushRef="#br0" timeOffset="2795.9053">8668 5645 1959 0,'0'0'88'0,"0"0"-88"0,0 0 0 0,0 0 0 16,0 0 0-16,33 0 0 0,-6 3 0 16,9-4 0-16,8-2 0 0,10-3 0 0,2-4 0 15,9 2 0-15,-4-7-72 0,17 15-118 0,-21-12-479 16,18 3 23-16,2-2 177 0</inkml:trace>
  <inkml:trace contextRef="#ctx0" brushRef="#br0" timeOffset="3983.5846">10867 5550 1116 0,'-22'-15'236'0,"4"13"-197"15,-10-2-7-15,1 8 14 0,-7-1 8 0,4 12 9 16,-10-3-4-16,2 11-5 0,-7-1-11 16,1 8 1-16,-2 0-11 0,3 5 5 0,2 2 7 15,6 3-25-15,1-3 18 0,6 1-29 0,6-5 1 16,6-1 0-16,9-4-10 0,5-3 3 16,10-2-7-16,5-2 4 0,9-2-5 0,8-3-1 15,12-5-13-15,6-7-11 0,14 0-26 0,3-12-34 16,16 11-62-16,-12-25-133 0,13 13-302 0,1 3 36 15,-10-11 345-15</inkml:trace>
  <inkml:trace contextRef="#ctx0" brushRef="#br0" timeOffset="4389.8207">11570 5557 1459 0,'-30'-17'176'0,"10"11"-146"0,-3 0 6 0,4 10 9 15,-8-3 6-15,4 9-7 0,-7 2-14 0,0 5-3 16,-2 3-10-16,0 7 5 0,-2 2-4 0,1 2 4 16,-1 4-4-16,3 2-10 0,1 1 18 15,4 0-22-15,3-2 10 0,6-1-14 0,4-5 0 16,7-3 0-16,5-5 0 0,4-5 0 0,-3-17 0 16,22 23 0-16,-2-16 0 0,3-5 0 0,3-5 0 15,7-5 0-15,2-6 0 0,2-4 0 0,1-8 0 16,-1-1 0-16,1-5 0 0,-3-2 0 15,-2 2 0-15,-4-2 0 0,-2 1 0 16,-7 3 0-16,-2 0 0 0,-5 2 0 0,-4 2 0 16,-1 3 0-16,-4 4 0 0,0 1 0 0,-4 18 0 15,2-22 0-15,-2 22 0 0,0 0 0 0,0 0 0 16,0 0 0-16,0 0 0 0,0 0 0 0,-2 33 0 16,0-9 0-16,1 6 0 0,-1 4 0 0,-2 2 0 15,-2 3-16-15,2 1 9 0,-2-1-30 0,3-1 7 16,-1-3-20-16,8-1-22 0,-4-8-9 15,13 4-24-15,-13-30-21 0,29 42-55 0,-29-42-57 16,38 12-180-16,-10-2-53 0,-10-24 257 0</inkml:trace>
  <inkml:trace contextRef="#ctx0" brushRef="#br0" timeOffset="4733.5645">11980 5597 1589 0,'0'0'122'0,"0"0"-69"0,-14 17-11 15,14-17-10-15,-17 27-5 0,8-8-8 0,0 5-1 16,-2 1-5-16,1 3-12 0,-2 1 23 0,1 4-24 16,0-2 22-16,3 2-9 0,-2-2-7 0,3 1 6 15,1-5-9-15,1-3 3 0,2-5-7 0,3-19 2 16,4 25-2-16,-4-25 2 0,0 0 0 16,17 13 4-16,-17-13 1 0,22-9 3 15,-22 9 5-15,35-33-5 0,-12 7-8 0,2-6-1 16,3-5 0-16,1-3 0 0,1-1 0 0,0 1 0 15,-3 1 0-15,-1 3 0 0,-3 2 0 0,-1 4 0 16,-3 3 0-16,0 6 0 0,-3 2 0 0,-16 19 0 16,21-19 0-16,-21 19 0 0,0 0 0 0,0 0 0 15,0 0 0-15,14 17 0 0,-12 1 0 16,1 5 0-16,-5 5 0 0,0 3 0 0,-3 6 0 16,-1-2 0-16,4 2-6 0,-2-2-41 0,8 2 2 15,-3-8-41-15,15 10-71 0,-16-39-128 0,15 44-326 16,4-19 43-16,-1-11 327 0</inkml:trace>
  <inkml:trace contextRef="#ctx0" brushRef="#br0" timeOffset="5467.9452">13963 5660 1301 0,'-20'-16'48'0,"20"16"-40"16,-22-8 3-16,22 8 6 0,-25-8 11 0,25 8 8 16,-29-6 11-16,29 6 6 0,-31-2 0 15,31 2-2-15,-37 0-3 0,19 2-4 16,-4-2 0-16,4 5 0 0,-5-2-6 0,2 4-2 15,-3 1 0-15,1 3-3 0,-3 4-2 0,3 3-5 16,-3 4-12-16,2 3-14 0,1 4 0 0,1 4 0 16,3 3 0-16,0 3 0 0,5 2 0 0,0-2 0 15,7-2 0-15,2-2 0 0,6-6 0 0,4-3 0 16,7-7 0-16,5-6 0 0,7-2 0 16,4-7 0-16,4-8 0 0,4-4 0 0,3-12 0 15,3-4 0-15,2-6 0 0,3-5 0 0,-3-4 0 16,2-3 0-16,-4-2 0 0,-5-1 0 0,0 3 0 15,-6 0 0-15,-4 3 0 0,-4 2 0 16,-7 2 0-16,-4 2 0 0,-3 6 0 0,-4 5 0 16,-5 22 0-16,3-25 0 0,-3 25 0 0,0 0 0 15,0 0 0-15,0 0 0 0,-17 33 0 16,8-1 0-16,-4 14 0 0,0 9 0 0,-4 9 0 16,0 8 0-16,-2 8 0 0,-1 9 0 0,2 5 0 15,-2 1 0-15,2 2 0 0,0-5 0 0,0-7 0 16,1-7 0-16,0-6 0 0,-2-6 0 0,0-5 0 15,-2-7 0-15,2-6 0 0,-3-5 0 0,-1-8 0 16,0-4 0-16,1-8 0 0,1-5 0 16,0-5 0-16,2-7 0 0,-2-6 0 15,-1-5 0-15,-1-10 0 0,-1-5 0 0,0-7 0 16,-2-7 0-16,7-3 0 0,-2-9-7 0,9-1-70 16,-4-16-64-16,23 17-148 0,-5-18-334 0,7 4 19 15,7 7 299-15</inkml:trace>
  <inkml:trace contextRef="#ctx0" brushRef="#br0" timeOffset="5797.714">14750 5655 1547 0,'-31'-21'286'16,"31"21"-215"-16,-41-4-44 0,13 7-4 15,-4 5 4-15,0 5-2 0,-3 5-8 0,-2 6-1 16,-1 4-8-16,2 3-8 0,2 3 0 0,4 3 0 16,2-1 0-16,6 1 0 0,5-2 0 0,6-2 0 15,7-3 0-15,7-3 0 0,4-4 0 0,6-1 0 16,4-7 0-16,5-1 0 0,4-6 0 0,3-4 0 16,4-7 0-16,3-4 0 0,2-6 0 15,0-5 0-15,0-5 0 0,-2-5 0 0,-2-1 0 16,-6-5 0-16,-3 0 0 0,-4-1 0 0,-5 1 0 15,-4 3 0-15,-6-1 0 0,-4 1 0 0,-3-1 0 16,-5 0 0-16,-1 0 0 0,-5 3 0 0,0 6 0 16,-5 5 0-16,-2 13-16 0,-6 3-48 0,3 19-60 15,-20-9-123-15,7 24-369 0,-2 2-2 0,1-5 257 16</inkml:trace>
  <inkml:trace contextRef="#ctx0" brushRef="#br0" timeOffset="8621.4415">15941 5146 1102 0,'18'-4'362'0,"-18"4"-374"16,8-28 14-16,-8 28 3 0,0 0 15 15,9-23 26-15,-9 23 15 0,0 0 14 0,0 0-12 16,0 0-17-16,0 0-16 0,0 0-13 0,0 0-5 16,-11 22 1-16,11-22 3 0,-10 27 14 0,5-4-31 15,2 5 23-15,-1 4-27 0,3 6 4 0,0 0 11 16,1 5-10-16,0 4 6 0,1 5-10 0,0 4 9 16,0 3-13-16,-1 1 13 0,-2 2-12 0,-1-2-4 15,0-3 13-15,-1-2-24 0,2-6 9 16,-3-8-23-16,10 1-47 0,-8-17-7 0,14 6-48 15,-11-31-53-15,12 32-68 0,-12-32-235 16,0 0 43-16,21 7 328 0</inkml:trace>
  <inkml:trace contextRef="#ctx0" brushRef="#br0" timeOffset="8808.94">15738 5758 1525 0,'-43'-15'186'16,"43"15"-126"-16,-19 0-18 0,19 0-15 0,0 0-5 15,0 0-4-15,0 0 0 0,0 0-2 0,0 0 1 16,26 5-1-16,-6-6-7 0,7-5-3 0,7-4-2 16,7-4-5-16,6-3-5 0,1-5-16 0,8-2-15 15,-4-8-26-15,11 7-29 16,-10-16-52-16,17 19-84 0,-22-24-178 0,10 6-111 16,0 6 68-16,-14-14 449 0</inkml:trace>
  <inkml:trace contextRef="#ctx0" brushRef="#br0" timeOffset="9199.5613">16621 4880 1702 0,'0'0'46'15,"-27"29"-30"-15,16-9 5 0,-3 5 8 0,5 6 14 16,-3 0-1-16,2 7-4 0,-2 3-11 0,2 5-14 16,-3 1 15-16,3 6-19 0,0-1 14 15,0 2-13-15,2 0-10 0,-2 2 0 0,3-1 0 16,-2 1 0-16,1-2 0 0,1-2 0 0,-4-3 0 15,2-5 0-15,2-6 0 0,-1-4 0 0,6-8 0 16,2-4 0-16,0-22 0 0,6 27 0 16,-6-27 0-16,0 0 0 0,24 9 0 0,-24-9 0 15,30-12 0-15,-10-3 0 0,5-7 0 0,0-7 0 16,4-5 0-16,2-3 0 0,2-3 0 0,-3 1 0 16,0 1 0-16,-2 3 0 0,-2 6 0 0,-4 3 0 15,-3 4 0-15,-1 5 0 0,-18 17 0 0,25-23 0 16,-25 23 0-16,0 0 0 0,0 0 0 15,18 1 0-15,-18-1 0 0,5 24 0 0,-3-4 0 16,1 5 0-16,-2 3 0 0,0 1 0 16,3 0 0-16,-2 0 0 0,4-2 0 0,3-2-12 15,3 0-11-15,0-5-24 0,5 0 17 0,-17-20-33 16,39 32 1-16,-22-26-26 0,14 10-39 0,-14-25-64 16,23 19-144-16,-11-14-172 0,-2-9 20 0,9 10 413 15</inkml:trace>
  <inkml:trace contextRef="#ctx0" brushRef="#br0" timeOffset="10168.3041">17302 5593 1495 0,'0'0'267'0,"0"0"-234"15,-24 2-15-15,24-2-4 0,-15 18 4 16,15-18-7-16,-15 36 1 0,8-13-3 0,-2 4 5 16,1-1-3-16,0 3-12 0,1 3 19 15,1 1-17-15,-2-1 22 0,3 1-8 0,-1-4-5 16,1-4-6-16,2 0-6 0,2-4 4 0,1-4-3 15,0-17 3-15,4 20-3 0,-4-20 1 0,0 0-2 16,0 0 0-16,0 0 2 0,0 0 2 0,20-8 4 16,-20 8 1-16,14-38-2 0,-4 11-5 0,0-7 1 15,3-2-4-15,-2 2-6 0,1-1 20 16,-1 0-18-16,-3 1 17 0,2 0-5 0,-3 1-7 16,0 3 4-16,0 3-4 0,0 3 5 0,-1 4-3 15,-6 20 5-15,13-27-2 0,-13 27 2 16,17-17-1-16,-17 17-1 0,23-11 1 0,-23 11-1 15,37-11-1-15,-13 5 2 0,7 0-3 0,2 1 3 16,5 0-3-16,4 1 1 0,0-1-2 0,0 0-2 16,-1 1 3-16,0 2 0 0,-3-2-2 15,-5 3 1-15,-3-1-2 0,-5 2 0 0,-5 0 0 16,-3 0-2-16,-17 0-1 0,0 0 1 0,17 2 3 16,-17-2 2-16,0 0 1 0,0 0-1 0,-26 21 1 15,6-8 1-15,-1 4 4 0,-5 2 3 0,-2 3-6 16,-6 3-4-16,1 4 0 0,-4 5 0 0,2 3 0 15,1 1 0-15,2 2 0 0,4-2 0 16,5 0 0-16,5-3 0 0,5-1 0 16,5-5 0-16,8-2 0 0,5-5 0 0,6-3 0 15,-11-19 0-15,36 29 0 0,-12-20 0 0,4-5 0 16,5-5 0-16,1-5 0 0,5-6 0 0,1-5 0 16,-1-7 0-16,-3-5 0 0,-1-4 0 0,-2-4 0 15,-1 0 0-15,-4-1 0 0,-4-2 0 0,-4 1 0 16,-7 2 0-16,-2 0 0 0,-6 4 0 15,-2 0 0-15,-3 1 0 0,-1 2 0 0,-2 2 0 16,-2 5 0-16,0 6 0 0,5 17 0 0,-14-16 0 16,14 16 0-16,0 0 0 0,-20 3 0 0,20-3 0 15,-14 20 0-15,14-20 0 0,-10 30 0 16,10-30 0-16,-2 31 0 0,2-31 0 0,15 29 0 16,-15-29 0-16,25 23 0 0,-6-16 0 0,0-2 0 15,5-3 0-15,4-2 0 0,2-3 0 16,4-2 0-16,0-2 0 0,-1 0 0 0,-1-2 0 15,-1 1 0-15,-4-1 0 0,-4 3 0 0,-23 6 0 16,23-11 0-16,-23 11 0 0,0 0 0 0,0 0 0 16,0 0 0-16,0 0 0 0,0 0 0 0,0 0 0 15,0 0 0-15,0 0 0 0,-6 25 0 0,-4-7 0 16,-3 5 0-16,-2 5 0 0,-1 1 0 16,0 3 0-16,2 2 0 0,-1-1 0 0,4 1 0 15,0-4 0-15,5-1 0 0,3-1 0 16,3-4 0-16,3-2 0 0,2-2 0 0,5-3 0 15,-10-17 0-15,25 21 0 0,-25-21 0 0,38 0 0 16,-12-9 0-16,5-7 0 0,3-5 0 0,1-7 0 16,2-6 0-16,2-2 0 0,-1-3 0 0,1-2 0 15,-2 0 0-15,-2 0 0 0,-2 1 0 16,-6 2 0-16,-1 3 0 0,-6 4 0 0,-4 3 0 16,-4 4 0-16,-3 7 0 0,-9 17 0 0,0 0 0 15,0 0 0-15,0 0 0 0,0 0 0 0,0 0 0 16,-17 23 0-16,2 1 0 0,-3 9 0 0,0-1 0 15,2 3 0-15,0-1 0 0,8 1 0 16,-1-2 0-16,5 2 0 0,3-6-50 0,6 1 6 16,-1-7-46-16,15 5-22 0,-19-28-78 15,43 38-165-15,-19-26-204 0,0-7 27 0,12 7 418 16</inkml:trace>
  <inkml:trace contextRef="#ctx0" brushRef="#br0" timeOffset="10683.9347">19225 5489 1514 0,'0'0'264'0,"-42"-3"-209"16,15 4-12-16,-4 0 0 0,-1 8-2 0,-2 3-8 15,0 3-4-15,0 6-5 0,2 3-23 16,4 3-1-16,3 2 0 0,4 3 0 0,3 2 0 16,3-1 0-16,5-3 0 0,7-1 0 0,4-2 0 15,6-4 0-15,5-3 0 0,5-2 0 0,4-4 0 16,3-2 0-16,4-5 0 0,2-4 0 15,-1-7 0-15,0-6 0 0,0-4 0 0,-1-4 0 16,1-4 0-16,-2-4 0 0,-3 0 0 0,-2-4 0 16,-3 1 0-16,-4-2 0 0,1 1 0 0,-2 0 0 15,-2 0 0-15,-3 1 0 0,0 2 0 0,-3 4 0 16,-1 5 0-16,-5 18 0 0,2-18 0 0,-2 18 0 16,0 0 0-16,0 0 0 0,-11 22 0 0,0 0 0 15,-4 11 0-15,-5 8 0 16,-3 8 0-16,-4 6 0 0,-2 7 0 0,-1 6 0 15,-3 5 0-15,-1 5 0 0,0 3 0 0,0 1 0 16,-2-3 0-16,5-7 0 0,3-6 0 0,2-10 0 16,6-6 0-16,3-8 0 0,1-7 0 0,5-7 0 15,1-7 0-15,10-21 0 0,-12 24 0 0,12-24 0 16,0 0 0-16,0 0 0 0,0 0 0 16,0 0 0-16,-2-21 0 0,2 2 0 0,1-5 0 15,4-5 0-15,-2-4 0 0,2-1 0 0,1-2 0 16,1-5 0-16,2-3 0 0,2-5 0 0,1-3 0 15,4-3 0-15,1-1 0 0,4 0 0 0,3 4 0 16,4 5 0-16,2 3 0 0,1 8 0 16,-6 3 0-16,2 7 0 0,-6 1 0 0,5 4 0 15,-1-3 0-15,8 3-17 0,-3-6-63 16,15 12-82-16,-17-25-162 0,18 19-286 0,-4-4 9 16,-4-7 349-16</inkml:trace>
  <inkml:trace contextRef="#ctx0" brushRef="#br0" timeOffset="11040.3918">19858 5002 1906 0,'0'0'47'0,"-33"10"-20"15,15 1 4-15,0 3 0 0,-2 7-26 0,-4 3-5 16,-2 8 0-16,-1 3 0 0,3 7 0 0,-1 1 0 16,3 3 0-16,-1 4 0 0,-1 5 0 0,3 1 0 15,0 0 0-15,1-2 0 0,5-6 0 16,1-3 0-16,5-4 0 0,2-3 0 0,3-6 0 15,5-6 0-15,-1-4 0 0,0-22 0 0,11 26 0 16,-11-26 0-16,18 12 0 0,-18-12 0 0,27-5 0 16,-7-7 0-16,1-3 0 0,2-7 0 0,2-4 0 15,-1-3 0-15,1-1 0 0,-1 1 0 0,-1 1 0 16,-1 5 0-16,-4 2 0 0,-1 5 0 0,-17 16 0 16,27-23 0-16,-27 23 0 0,19-6 0 0,-19 6 0 15,0 0 0-15,16 18 0 0,-16-18 0 16,12 39 0-16,-8-11 0 0,-2 4 0 0,-1 3 0 15,-1-1 0-15,-1 0 0 0,1 0 0 16,1-4 0-16,0-2 0 0,6 0 0 0,-5-9-4 16,8 10-135-16,-10-29-195 0,1 21-326 0,-1-21 35 15,0 0 341-15</inkml:trace>
  <inkml:trace contextRef="#ctx0" brushRef="#br0" timeOffset="11721.144">2835 7463 1496 0,'0'0'176'0,"0"0"-135"0,0 0-13 0,9 27-6 16,-9-9 1-16,-3 4-4 0,0 4-4 0,-3 4-11 16,-2 4-12-16,-2 4 21 0,-2 2-21 15,0 0 20-15,-1 2-9 0,-1-2-13 0,0-3 0 16,5-2-19-16,-2-6-8 0,8 2-26 0,-3-14-26 16,17 6-54-16,-11-23-57 0,20 10-74 15,-20-10-199-15,24-17 13 0,4 9 413 0</inkml:trace>
  <inkml:trace contextRef="#ctx0" brushRef="#br0" timeOffset="11893.0206">2850 6839 1394 0,'-20'4'66'0,"-12"3"-27"0,6 6 1 16,0 0-6-16,6 6 2 0,3-5-16 0,17-14-12 15,-17 33-24-15,17-33-17 0,3 26-30 0,-3-26-22 16,28 19-34-16,-28-19-36 0,56 3-73 15,-20 2-260-15,1-22 60 0,21 15 407 0</inkml:trace>
  <inkml:trace contextRef="#ctx0" brushRef="#br0" timeOffset="12080.5349">3491 6641 1370 0,'-12'26'92'0,"-9"2"-44"16,8 7 4-16,-4 0-7 0,6 10 4 0,-2-3-18 15,3 12 1-15,0 1 5 0,5 8-23 0,0 0 20 16,4 5-21-16,0 1-6 0,3 1 12 0,1 1-17 16,1 3 12-16,-1 0-16 0,0-3-2 0,-3-1 14 15,0-2-18-15,-2-8 12 0,1-5-18 16,2-4-13-16,-2-10-2 0,6-4-26 16,-4-14-17-16,10 4-83 0,-11-27-133 0,0 0-278 15,0 0 24-15,17-33 432 0</inkml:trace>
  <inkml:trace contextRef="#ctx0" brushRef="#br0" timeOffset="12268.0358">3202 7295 1732 0,'-32'0'95'0,"9"7"-26"16,5-2-19-16,18-5-14 0,0 0-16 0,0 0-8 16,0 0-8-16,1 21-2 0,17-14 4 15,9-1 1-15,10-2-3 0,8-7 1 0,9-5-4 16,5-6-6-16,11-3-6 0,4-4-15 0,8 1-14 15,-1-3-26-15,7 10-25 0,-12-9-81 0,21 28-106 16,-26-7-319-16,10 2 14 0,0 14 410 0</inkml:trace>
  <inkml:trace contextRef="#ctx0" brushRef="#br0" timeOffset="12424.3197">4431 7746 2021 0,'-18'11'26'0,"1"-4"-26"15,17-7 0-15,-17 3 0 16,17-3 0-16,0 0 0 0,0 0-8 0,0 0-64 16,0 0-108-16,0 0-480 0,11-23-15 0,-11 23 224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00:06:07.53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1843 4123 1040 0,'-26'-11'134'0,"26"11"-44"0,-21-3-4 16,21 3-19-16,0 0-17 0,0 0-14 15,0 0 4-15,0 0 1 0,0 0 4 0,0 0 6 16,22 15-16-16,-1-10-8 0,5-4-11 0,13-2-6 16,11-4-5-16,8-4-4 0,15-4 1 0,8-6-6 15,12-3-9-15,6-7-24 0,10 7-31 0,-8-12-66 16,18 24-164-16,-9-11-259 0,-14 0 0 0,5 19 450 16</inkml:trace>
  <inkml:trace contextRef="#ctx0" brushRef="#br0" timeOffset="781.2482">3816 3978 1429 0,'0'0'12'0,"-17"-2"-6"16,17 2-5-16,0 0-2 0,0 0-1 15,0 0 2-15,0 0-2 0,-20 21 2 0,11-4 2 16,-1 5 9-16,-3 4 2 0,2 7 15 0,-3-2-1 16,5 7 8-16,-4-4-8 0,5 4 4 0,-2-3-14 15,5 2 5-15,0-3-12 0,5-3 7 0,2-3-9 16,3-4 3-16,2-5-8 0,5-2 0 0,-12-17-6 16,29 25 3-16,-11-17-1 0,2-4-1 0,4-3 2 15,2-5-1-15,2-3 0 0,1-5-1 0,-1-6 4 16,0-4-4-16,-1-5 5 0,-1-3-8 0,-1 0 5 15,-3 0-8-15,-2 2 6 0,-3 1-4 0,-2 3 7 16,-3 3-2-16,-3 5 4 0,-9 16-4 16,8-21 4-16,-8 21 0 0,0 0 2 0,0 0 2 15,0 0-3-15,0 0-1 0,0 0-2 0,-4 24 0 16,2-4-1-16,0 7 5 0,-2 2-2 0,3 4 8 16,-1 2-7-16,5 0 6 0,1 0-6 0,3-2 6 15,3-4 9-15,0-1-28 0,8-5 24 0,0-2-27 16,4-1 13-16,4-7 4 0,0-4 1 0,2-5 3 15,1-5 3-15,3-2 5 0,-3-9 1 0,1-2-1 16,-3-4-13-16,0-4 24 0,-4-4-29 0,-2-3 19 16,-4-4-11-16,-3-3-10 0,-2-1 6 0,-2 0-12 15,-3 1-2-15,-3-2-16 0,0 4-11 16,-7-4-19-16,4 7-14 0,-8-6-32 16,10 15-14-16,-13-12-31 0,10 34-18 0,-1-38-12 15,1 38-31-15,0 0-96 0,2-29-84 0,-2 29 308 16</inkml:trace>
  <inkml:trace contextRef="#ctx0" brushRef="#br0" timeOffset="984.3718">4932 4049 1010 0,'0'0'144'16,"0"0"-35"-16,0 0-15 0,0 18-7 0,0-18-17 15,-1 22-9-15,1-22-26 0,-6 41-3 0,0-12-6 16,4 6 4-16,-6 1-4 0,5 4 1 15,-3 0-16-15,1 0 2 0,1-1-12 0,2 0 5 16,0-6-10-16,2-1-10 0,2-4 24 16,1-5-33-16,3-2 17 0,-6-21-25 0,17 31-26 15,-17-31-33-15,26 13-60 0,-26-13-122 0,22-24-287 16,4 12 62-16,-10-22 409 0</inkml:trace>
  <inkml:trace contextRef="#ctx0" brushRef="#br0" timeOffset="1406.248">5183 3889 1363 0,'-27'-3'339'0,"27"3"-330"0,0 0 13 16,-13 19-34-16,13-19 25 0,0 0 12 0,0 0 7 16,14 22 7-16,-14-22-6 0,21 18-2 0,-21-18-8 15,27 22-3-15,-27-22-6 0,31 25 2 16,-31-25-5-16,34 32-1 0,-17-12-6 0,-2 1 1 15,-3 0-5-15,0 5 4 0,-3 0-5 0,-2 6 4 16,-3 3-4-16,-3 1 5 0,-2 2-6 0,-3-1 6 16,-2 0-7-16,0-4 6 0,-3 1-5 0,2-5 5 15,0-5-6-15,0-3-7 0,7-21 9 16,-6 24-10-16,6-24 11 0,0 0 1 0,0 0 0 16,0 0-2-16,0 0 2 0,0 0 16 15,13-24-8-15,-3 3 13 0,2-10-10 0,2-5-11 16,3-3-1-16,0-1 0 0,-1-2 0 0,-2-1 0 15,-3-1 0-15,1-1 0 0,-3 0 0 0,4 4 0 16,-4 5 0-16,1 7 0 0,-1 6 0 0,-9 23 0 16,7-23 0-16,-7 23 0 0,0 0 0 0,0 0 0 15,0 0 0-15,0 0 0 0,0 0 0 16,0 0-90-16,24 20-22 0,-24-20-34 0,29 15-3 16,-12-13 57-16,17 14-35 0,-12-17-37 0,22 17-64 15,-15-19-53-15,5-3-202 0,19 16 309 16,-24-26 174-16</inkml:trace>
  <inkml:trace contextRef="#ctx0" brushRef="#br0" timeOffset="5501.3824">5994 4189 1261 0,'0'0'87'16,"0"0"-58"-16,-11-25-18 0,11 25-8 16,1-17 7-16,-1 17 11 0,0 0 17 0,0 0 10 15,0 0-1-15,0 0-8 0,0 0-13 0,0 0-9 16,0 0-5-16,0 0 1 0,-23 8-1 15,23-8 6-15,-14 31 2 0,6-10 5 0,-3 2-2 16,3 4 4-16,-3-3-8 0,4-1 2 0,1-2-10 16,2-2 0-16,4-19-7 0,0 27-3 0,0-27-3 15,0 0 0-15,18 21 0 0,-18-21 1 0,23 4 0 16,-23-4 2-16,32-8 0 0,-13-2-1 0,4-6 3 16,3-1-3-16,-2-5 4 0,4 0-6 0,0-3 5 15,-1 1-5-15,-2-2 3 0,0 1-2 16,-3 2 3-16,-3 0-4 0,-1 3 5 0,-2 0-5 15,-2 4 4-15,-14 16-3 0,23-29 3 16,-23 29-2-16,16-23 1 0,-16 23-1 0,8-19 2 16,-8 19-3-16,0 0 2 0,0 0-1 0,0 0-1 15,0 0-1-15,0 0-1 0,0 0 1 0,6 25-1 16,-3-1 6-16,-2 11-6 0,0 10 8 16,-1 9-9-16,-4 9 11 0,-1 7-14 0,-2 5-2 15,-3 7 16-15,-1 4-14 0,-3 2 17 0,-2 2 6 16,-2-8-14-16,0-3 21 0,-2-10-12 0,1-6 0 15,-1-10 18-15,2-6-19 0,-1-8 17 0,0-5-9 16,-1-7-9-16,0-5 1 0,-1-6-6 0,1-5-1 16,2-6-3-16,-2-7-6 0,2-4-8 15,-3-8-16-15,4-4-15 0,-4-11-27 16,9 3-26-16,-7-21-56 0,23 19-169 0,-13-15-267 16,7-6 29-16,8 12 430 0</inkml:trace>
  <inkml:trace contextRef="#ctx0" brushRef="#br0" timeOffset="6345.2675">7973 4613 918 0,'0'0'176'16,"-26"-15"-110"-16,26 15-16 0,-34-34 0 0,18 16 17 15,-7-10-33-15,2 5 19 0,-5-7-37 0,-2 1 7 16,-4-6 8-16,2 1-5 0,-6-6 6 0,2 0-13 16,-5-6 4-16,2-1-12 0,-1-5 5 0,0-1-13 15,2-3 15-15,3 3-8 16,-2-1 0-16,7 4 24 0,-1 2-28 0,4 4 18 0,7 2-16 16,7 3-12-16,9 3 8 0,5 2-8 15,7 0 7-15,5 1-6 0,7 2 6 0,6 1-7 16,3 3 7-16,4 2-7 0,1 4 6 0,1 5-5 15,0 3 4-15,-1 6-3 0,0 4 3 0,-1 7 0 16,-1 5-1-16,-5 4 2 0,-1 5-5 0,-2 4 4 16,-6 4-6-16,-1 7 6 0,-6 6-5 15,-6 6 8-15,-6 5-9 0,-5 6 9 0,-10 4-11 16,-6 4-4-16,-6 5 23 0,-4 3-18 0,-4-1 21 16,-2 3 4-16,-3-6-12 0,3-3 20 0,2-7-12 15,7-6 10-15,5-10-15 0,8-7 2 0,5-8-13 16,7-6 1-16,2-21-6 0,7 26-15 0,-7-26 29 15,27 15-33-15,-5-13 30 16,6-7-3-16,9-3-41 0,5-10 20 0,10-4-52 16,-3-13-26-16,19 11-82 0,-16-24-160 0,12 9-197 15,9 7 24-15,-14-13 512 0</inkml:trace>
  <inkml:trace contextRef="#ctx0" brushRef="#br0" timeOffset="6689.0018">9110 3473 1418 0,'-19'-30'38'0,"4"5"-14"15,-5-1 11-15,20 26 5 0,-33-30 6 0,33 30-5 16,-32-10-8-16,12 12-15 0,-4 2-11 0,-3 7-5 16,-1 6-5-16,0 7 7 0,-1 7-3 0,2 6 8 15,0 8-5-15,2 6 12 0,-1 2-9 0,4 5 13 16,2 0-15-16,4 1 8 16,3 2 2-16,4-1-24 0,3-1 21 0,4 2-21 15,3-4 1-15,2-2 5 0,3-1-20 0,2-5 0 16,4 2-28-16,-5-10-7 0,10 6-48 0,-12-19-54 15,19 14-122-15,-14-9-234 0,-10-33 24 0,32 39 428 16</inkml:trace>
  <inkml:trace contextRef="#ctx0" brushRef="#br0" timeOffset="6892.1427">8425 4242 1733 0,'0'0'48'0,"0"0"-29"0,0 0-16 15,0 0-5-15,9-18 3 0,-9 18 2 16,21-7 2-16,0-1-2 0,6-3 0 0,7-4-4 16,7-3 3-16,8-5-5 0,4 0-7 15,3-6-21-15,4 2-21 0,-7-8-39 0,12 10-25 16,-14-16-26-16,15 16-43 0,-18-19-39 0,14 13-68 16,-2 4-143-16,-17-20 200 0,17 24 235 0</inkml:trace>
  <inkml:trace contextRef="#ctx0" brushRef="#br0" timeOffset="7079.6436">9444 3373 1230 0,'-2'17'253'16,"-23"-15"-172"-16,25-2-22 0,-36 27-12 15,20-5 0-15,-5 1-14 0,3 8 2 0,-2 7-14 16,0 8 5-16,-2 2-11 0,3 5 6 0,-1 2-15 16,3 1 10-16,3 2 1 0,0-1-20 0,3 0 17 15,4-2-21-15,2-2-2 0,2-1 6 0,3-1-15 16,0-6-6-16,4 1-11 0,0-7-1 15,7 2-42-15,-6-12-5 0,14 10-59 0,-19-39-123 16,29 41-92-16,-5-19-177 0,-24-22 208 0,45 22 326 16</inkml:trace>
  <inkml:trace contextRef="#ctx0" brushRef="#br0" timeOffset="7454.6225">9453 4096 1401 0,'-26'0'139'0,"26"0"-110"16,0 0-16-16,1 22 7 0,-1-22 4 0,0 0 4 16,20 22-4-16,-20-22-1 0,28 13-4 0,-9-9 1 15,2-2-2-15,4-1-3 0,2-3-1 0,2-2-4 16,-1-2-4-16,2-1-2 0,-1-2 0 16,0 0-3-16,-1-2 3 0,-3 1-2 0,1-1 2 15,-5-1-2-15,-21 12 5 0,28-22 2 0,-28 22 7 16,12-20 1-16,-12 20-1 0,-4-19-8 15,4 19-2-15,-13-21-5 0,13 21 2 0,-25-19-3 16,8 11 1-16,-4 4-2 0,-3 1 4 0,0 3 1 16,-1 3 3-16,0 4 4 0,-3 4-1 0,3 3 3 15,-3 4-2-15,1 4 3 0,0 2-6 16,3 3 2-16,2 1-7 0,4 0 3 0,3-1-7 16,4 1 4-16,5-1-5 0,4-1 2 0,3-1-4 15,7-4 5-15,5-1-8 0,5-3 0 0,6-3-9 16,5-4-6-16,9-3-11 0,2-6-6 0,9-2-21 15,-3-12-28-15,19 12-93 0,-17-29-71 0,28 22-42 16,-18-6-246-16,-1-20 97 0,17 18 422 16</inkml:trace>
  <inkml:trace contextRef="#ctx0" brushRef="#br0" timeOffset="7642.1281">10349 3909 968 0,'-39'25'382'16,"28"4"-240"-16,-27-7-95 0,6 9 4 0,-9-2-7 15,4 8 5-15,-6-1-21 0,2 5 4 16,-2-1-10-16,6 0 5 0,3-5-14 0,4-5-1 16,10-2-13-16,3-5-2 0,6-1-11 0,3-5-5 15,8-17-14-15,-6 24-6 0,6-24-22 0,0 0-15 16,16 17-33-16,-16-17-27 0,17-14-25 0,-14-7-50 16,15 5-55-16,-1 0-139 0,-15-21 123 15,21 21 282-15</inkml:trace>
  <inkml:trace contextRef="#ctx0" brushRef="#br0" timeOffset="7813.9976">9967 4120 861 0,'-12'-20'253'0,"12"20"-48"16,0 0-35-16,0 0-39 0,0 0-40 0,0 0-31 16,0 0-25-16,0 0-7 0,-4 19-5 0,4-19 2 15,12 34-7-15,-3-15-2 0,2 1-10 0,4-1-1 16,2-1-5-16,3-1 1 0,3-2-3 0,4-3 3 16,3-1-8-16,3-7-7 0,5 1-11 15,-3-6-10-15,7 1-12 0,-5-7-10 0,10 4-26 16,-11-14-36-16,21 17-181 0,-20-20-135 0,4-2-95 15,8 9 256-15</inkml:trace>
  <inkml:trace contextRef="#ctx0" brushRef="#br0" timeOffset="7985.9019">10719 4056 1566 0,'-27'6'99'16,"27"-6"-60"-16,-28 24-16 0,28-24 4 0,-24 33 3 15,11-11 4-15,0 0-6 0,3 3 6 0,1 0-21 16,1 2 1-16,3 0-10 0,1-4 2 0,1 1-4 15,2-2 2-15,1-2-11 0,4 0 0 0,0-4-6 16,-4-16-8-16,15 27-14 0,-15-27-9 0,20 17-24 16,-20-17-55-16,26 2-43 0,-20-19-80 15,21 9-178-15,-5-2-81 0,-12-21 242 16</inkml:trace>
  <inkml:trace contextRef="#ctx0" brushRef="#br0" timeOffset="8126.5094">10593 3495 1339 0,'0'0'13'0,"-24"-13"-40"15,24 13-55-15,0 0-13 0,-4-17-113 0,4 17-239 16,4-24 23-16,17 19 356 0</inkml:trace>
  <inkml:trace contextRef="#ctx0" brushRef="#br0" timeOffset="8595.2466">11048 3223 1399 0,'-3'27'83'15,"-12"-7"-7"-15,8 14-20 0,-9-5 15 0,7 10-1 16,-4-3-27-16,2 8 1 0,-1 1-19 0,3 5 8 16,1 2-16-16,3 4 6 0,0 1-15 0,3 3 9 15,0 0 1-15,0 2-16 0,2-3 15 0,1 1-18 16,-1-6 1-16,1-2 8 15,1-4-10-15,-2-2 6 0,1-4-6 0,-1-5 5 16,1-6-3-16,-1-4 5 0,0-6-5 0,1-4 2 16,-1-17-3-16,5 18 1 0,-5-18-1 0,0 0-1 15,0 0 1-15,0 0-1 0,9-17 1 0,-3-1 0 16,4-8 3-16,0-4-5 0,3-4 4 0,-2-1-5 16,1-2 7-16,0-2-6 0,0 1 8 15,0 0-7-15,3 0 5 0,-1 4-5 0,3 2 3 16,0 5-3-16,2 5 6 0,-1 5-4 0,-18 17-11 15,30-17 10-15,-30 17-14 0,25-1 16 0,-25 1 15 16,25 14-14-16,-25-14 12 0,32 24-12 0,-15-9-3 16,0 4 3-16,-1-1-3 0,-2 1 3 0,1 2-3 15,-2-1 3-15,-1 2-3 0,-2-3 3 16,-3 2-4-16,-3 1 3 0,-3-1-1 16,-2 2 2-16,-4-1-3 0,-6 1 3 0,-3 1-4 15,-7-3 3-15,-5 1-2 0,-3-2 3 0,-2-2-3 16,-2 1 2-16,-1-5-7 0,3-3-2 0,5-3-8 15,1-5-6-15,25-3-13 0,-30-5-15 0,30 5-25 16,-20-22-39-16,20 22-79 0,-6-37-145 0,11 10-230 16,10 0 30-16,-8-20 475 0</inkml:trace>
  <inkml:trace contextRef="#ctx0" brushRef="#br0" timeOffset="8819.6931">11793 3341 1417 0,'-21'33'241'0,"-5"-5"-197"16,6 9 4-16,-8 2 2 0,5 7 11 0,-5 1-15 15,2 4-1-15,-1 0-17 0,4 1-2 0,2 1-15 16,3 1-8-16,4 1 13 0,0 2-18 0,1-2 15 16,3 0-13-16,2-3 0 0,0-3 0 0,6-3-2 15,0-2-4-15,3-4-12 0,2-5-2 0,3-2-22 16,1-10-21-16,6 4-30 0,-13-27-27 0,32 40-98 15,-29-22-379-15,15-14 41 0,6 0 245 16</inkml:trace>
  <inkml:trace contextRef="#ctx0" brushRef="#br0" timeOffset="9179.0398">11777 4187 1651 0,'-3'18'75'16,"3"-18"-31"-16,-5 19 3 0,5-19 0 0,0 0-5 16,0 0-12-16,17 20-5 0,-17-20-6 0,21 0-5 15,-21 0-5-15,35-14-4 0,-12 1-2 0,3-3-3 16,1-2 1-16,2-4-2 0,1 1 1 0,1-4-6 16,-2 3 1-16,-4-1-6 0,-3 0 4 15,-3 0-1-15,-5 1 7 0,-4 1-1 0,-5 2 4 16,-5 19-2-16,-5-30 4 0,5 30-3 15,-26-18 2-15,6 15-1 0,-8 7 4 0,-6 5 5 16,-5 7 3-16,-1 7 10 0,-2 3-15 0,3 5-9 16,3 2 0-16,4 3 0 0,6 1 0 0,4 1 0 15,6-2 0-15,5-2 0 0,6-4 0 0,4-4 0 16,4-3 0-16,6-4 0 0,6-1 0 16,4-5 0-16,10 0 0 0,5-6 0 0,11-4-17 15,3-5-43-15,14 6-67 0,-14-26-184 0,17 13-332 16,0-4 8-16,-3-8 382 0</inkml:trace>
  <inkml:trace contextRef="#ctx0" brushRef="#br0" timeOffset="9991.1876">1921 6349 1418 0,'0'0'82'0,"0"0"-29"0,0 0-7 0,17-2 2 16,-17 2 13-16,27-1 1 0,-8-5-9 0,11 3-11 15,5-7-8-15,7 0-13 0,11-6-6 16,8-2-11-16,5-3-1 0,7-2-2 0,2 0 1 15,2-1-5-15,-1 0 3 0,-4 1-9 0,-2 3-16 16,-5 0-8-16,-3 9-13 0,-9-3-21 0,-2 12-25 16,-17-12-66-16,12 25-145 0,-19-9-276 0,-7-3 37 15,4 14 455-15</inkml:trace>
  <inkml:trace contextRef="#ctx0" brushRef="#br1" timeOffset="27618.8164">16113 2445 624 0,'-17'-27'382'16,"17"27"-393"-16,-25-14-8 0,25 14 16 0,-29 3 20 16,9 1 20-16,0 11 18 0,-8-2 2 0,2 11 9 15,-9-1-3-15,4 10 11 0,-8-5-14 16,7 9 5-16,-7-5 10 0,9 5-34 0,-1-5 24 15,7 3-36-15,2-6-1 0,6 1 1 0,2-3-15 16,6 1 0-16,2-3-9 0,6 0 2 0,2-2-8 16,6-2 4-16,3-3-7 0,-11-18 4 0,36 27-4 15,-9-19 4-15,3-4-2 0,5-4 0 0,3-8 2 16,2-4-1-16,-1-7 3 0,0-4-4 0,-4-5 6 16,-1-2-8-16,-4-3 7 0,-4-1-7 0,-3 1 5 15,-4-1-7-15,-3 2 8 0,-6 3 9 0,-5 3-29 16,-2 4 32-16,-7 1-31 0,-3 3 18 0,-3 1 5 15,10 17-2-15,-25-29 3 0,25 29-2 16,-27-22 3-16,27 22-3 0,-26-14 5 0,26 14-3 16,-18-7 0-16,18 7-1 0,0 0-2 0,0 0-5 15,0 0-2-15,0 0-2 0,0 0 2 0,0 0 0 16,22-8 6-16,-1 4-2 0,4-1 2 0,4-2-1 16,3 0 0-16,0 4-1 0,0-1 0 0,-2 4-1 15,-2 3 0-15,-4 0 1 0,-3 6-2 0,-4-1 1 16,-17-8-2-16,26 27 2 0,-17-10-2 0,-2 5 5 15,-3 3-4-15,-3 2-8 0,-2 3 27 0,-4 2-26 16,-2 1 26-16,-2 2-12 0,-3-1-7 0,1-3 6 16,-1-3-2-16,1-4 4 0,2-5-1 0,9-19 6 15,-9 24-5-15,9-24 2 0,0 0-5 16,0 0-1-16,0 0 1 0,0 0-2 0,0 0 9 16,0 0 4-16,5-26 4 0,1 7 0 0,1-9-4 15,3-4-9-15,1-6 1 0,1 2-8 0,0 1-8 16,-2 2 19-16,-1 4-21 0,-1 1 22 0,-2 2-9 15,0 1-3-15,0 2 2 0,1 4-4 0,0 1 2 16,-7 18-11-16,21-24-5 0,-21 24-8 0,27-16-7 16,-9 11-3-16,6 5-8 0,-2-5-16 0,10 13-29 15,-9-13-38-15,18 22-74 0,-17-20-163 0,11 7-133 16,7 9 24-16,-10-20 450 0</inkml:trace>
  <inkml:trace contextRef="#ctx0" brushRef="#br1" timeOffset="28102.6269">17691 2583 1611 0,'0'0'29'0,"-26"-20"-13"0,26 20 19 0,-30-23 8 16,8 11 8-16,0 4-12 0,-6 0-11 0,-2 4-7 16,-4 2-1-16,1 5 0 0,-1 3-3 0,1 7-2 15,0 2-1-15,1 6-1 0,3 2-4 16,-1 2-11-16,3 2 19 0,3 4-23 0,1 1 22 16,2 5-11-16,1 2-5 0,5-2 6 0,3-3-5 15,5-5 4-15,7-6-6 0,4-5 0 0,-4-18-1 16,27 23 2-16,-4-17 0 0,2-8 0 0,7-6 3 15,5-9-2-15,4-10 4 0,4-7-3 0,5-9 6 16,3-8-6-16,1-5-9 0,2-4 15 0,-4-4-15 16,-1 1 13-16,-3-3 0 0,-5 4-10 0,-5 0 8 15,-6 3-8-15,-6 4 8 0,-5 4-7 0,-5 5 7 16,-4 7-7-16,-5 5 6 0,-3 6-4 0,-5 11 2 16,1 17-1-16,0 0 0 0,-22-6 0 15,9 23 0-15,-5 11 0 0,-2 10 0 0,-3 12 0 0,-3 4-3 16,1 8 6-16,0 5-8 0,5-2 6 0,3 0-17 15,3-7 4-15,7-2-19 0,3-7-7 16,9-1 8-16,1-9-34 0,11 5-8 0,-5-15-55 16,21 11-23-16,-13-24-43 0,21 14-103 0,-6-14-177 15,-4-15 20 1,10 11 366-16</inkml:trace>
  <inkml:trace contextRef="#ctx0" brushRef="#br1" timeOffset="28465.9448">18232 2389 1570 0,'0'0'59'0,"-37"18"-28"0,22-1 9 0,-7 1 4 15,5 8 5-15,-5 2-14 0,4 4 1 0,-1-1-7 16,7 3-10-16,-1-3 20 0,4 2-28 0,3-4 18 16,1-1-15-16,7-4-9 0,0-2 1 0,6-4-7 15,1-1 3-15,-9-17-4 0,30 26 4 0,-9-15-3 16,2-6 3-16,1-2-1 15,2-6-3-15,-2-4 3 0,1-4-1 0,1-6 2 16,2-2-4-16,-1-7 5 0,1 0-6 0,-1-4 5 16,-3-1-3-16,-2 0-12 0,-2 1 22 0,-5 1-22 15,-2 2 21-15,-4 3-5 0,-4 3-3 0,-1 4 2 16,-4 17-1-16,1-20 7 0,-1 20-1 0,0 0 1 16,0 0-2-16,0 0-6 0,0 0-1 15,-24 19-2-15,13 2 2 0,-3 6-2 0,1 5-8 16,0 2 14-16,2-4-25 0,3-1 11 0,2-2-22 15,7 0-13-15,-1-5-12 0,11 6-17 0,-5-11-11 16,13 6-17-16,-19-23-19 0,36 28-44 0,-36-28-41 16,48-4-237-16,-14 10 4 0,-9-18 225 15</inkml:trace>
  <inkml:trace contextRef="#ctx0" brushRef="#br1" timeOffset="28684.7021">18934 2476 1138 0,'-16'-17'212'0,"16"17"-115"0,-29-8-17 0,29 8-7 16,-36 5-6-16,18 7-7 0,-6 0-15 0,1 10 0 16,-4 1-12-16,5 6-1 0,-1 1-11 0,6 4-12 15,1-1 20-15,4 4-30 16,3 0 21-16,3-2-17 0,6-5-4 0,3-7 3 16,5-4-6-16,-8-19 3 0,28 28-5 0,-6-21 0 15,4-4-11-15,3-12-36 0,11 1-10 0,0-13-2 16,10 0-5-16,-4-14 6 0,10 3-32 0,-13-20-59 15,15 16-127-15,-3-10-224 0,-18-10 47 0,11 15 343 16</inkml:trace>
  <inkml:trace contextRef="#ctx0" brushRef="#br1" timeOffset="28872.2425">19433 1854 1515 0,'-26'16'93'15,"11"13"-49"-15,-8 5 27 0,5 13-29 0,-8 0 32 16,3 9-34-16,-1-2-17 0,1 4 12 15,1 2-19-15,2 3 5 0,2 3-24 16,5 1 5-16,1 2-14 0,2-3 2 0,2-2 17 16,1-4-24-16,4-4 4 0,-1-4-25 0,5 0-32 15,-5-12-25-15,12 8-54 0,-16-25-69 0,22 10-205 16,-11-11-97-16,-3-22 106 0,9 24 414 0</inkml:trace>
  <inkml:trace contextRef="#ctx0" brushRef="#br1" timeOffset="29200.3169">19014 2569 1520 0,'-34'8'254'15,"34"-8"-211"-15,-25 23-23 0,25-23-16 0,-9 22 33 16,9-22-34-16,5 18 23 0,-5-18-16 0,22 18-4 16,-4-11 1-16,9-3-1 0,4-5-2 15,3-4-2-15,4-3-1 0,1-3-19 0,-2-4 29 16,4 1-35-16,-4-4 25 0,1-1-17 0,-3-1-10 15,-2 2 2-15,-2-2-3 0,-5 2 8 0,-5 0 1 16,1 2 8-16,-4 1-5 0,-18 15 2 0,26-22-3 16,-26 22 5-16,0 0 7 0,0 0 4 0,0 0 2 15,0 0-6-15,0 0 2 0,0 0-3 16,-3 25 4-16,-4-3 10 0,-3 7 8 0,-2 4 0 16,1 4-3-16,-1 2 23 0,1 4-32 15,-1 0 23-15,3 1-10 0,0-4-14 0,1-3 9 16,3-5-11-16,3-4-2 0,3-1-26 0,0-5-6 15,7-2-5-15,-8-20-8 0,17 25-8 0,-17-25-32 16,26 2-65-16,-22-27-101 0,11 1-275 0,9 1 37 16,-9-19 316-16</inkml:trace>
  <inkml:trace contextRef="#ctx0" brushRef="#br1" timeOffset="29341.0279">19609 2174 1760 0,'-38'11'72'0,"18"-1"-47"15,2 2-19-15,1 1-2 0,17-13-7 0,-27 27-10 16,27-27-22-16,-14 21-27 0,14-21-42 16,0 0-57-16,30 32-121 0,-4-31-257 0,-6-11 36 15,17 7 339-15</inkml:trace>
  <inkml:trace contextRef="#ctx0" brushRef="#br1" timeOffset="29559.7205">20072 1606 1703 0,'0'0'46'0,"-24"18"-28"0,11 0 4 0,2 10 16 16,-6 7 1-16,2 10 3 0,-5 2-14 15,2 5 1-15,-2 4 21 0,3 9-22 0,-1 2-24 16,1 4-4-16,-1 0 0 0,1 2 0 0,-1 2 0 16,-2 2 0-16,0 2 0 0,-2-4 0 0,0-4 0 15,0-6 0-15,4-2 0 0,2-6-9 0,7-2-46 16,1-13-20-16,14 4-75 0,-15-29-103 15,30 6-286-15,-21-23-39 0,21 14 191 0</inkml:trace>
  <inkml:trace contextRef="#ctx0" brushRef="#br1" timeOffset="29919.0727">19916 2690 1614 0,'-23'23'130'15,"23"-23"-122"-15,0 0 3 0,-11 17 5 0,11-17 6 16,0 0 3-16,0 0 3 0,24 9 3 0,-24-9 3 16,33-3-4-16,-10-1-4 0,2-6-6 0,4 1-3 15,3-5-3-15,0 1-7 0,0-3-1 0,0-1-4 16,-2-2-13-16,-2 0 22 0,-1-1-23 16,-4 0 23-16,-4-1-8 0,-4-1-5 0,-5 1 7 15,-3-2-5-15,-5-2 1 0,-4-1-1 0,-3-3 0 16,-3-1 0-16,-5-1 0 0,-4 2 0 15,-1 9 0-15,-4 5 0 0,-1 10 0 0,-2 9 0 16,-5 7 0-16,0 10 0 0,-2 9 0 0,-2 7 0 16,2 12 0-16,-1 1 0 0,2 6 0 0,7 1 0 15,6-4 0-15,7 0 0 0,7-7 0 16,7-3 0-16,4-8 0 0,3-5 0 0,8-6 0 16,2-5 0-16,8-5 0 0,-11-14 0 0,1 3 0 15,29-16 0-15,13-1-94 0,17-15-85 0,30 6-186 16,-35-22-255-16,-3-2-6 0,-3 1 464 0</inkml:trace>
  <inkml:trace contextRef="#ctx0" brushRef="#br1" timeOffset="68190.5689">4001 6075 792 0,'0'0'133'0,"0"0"2"0,0 0-30 0,18-9-22 0,-18 9-13 16,0 0-6-16,-1-19-13 0,1 19-10 0,-3-17-6 15,3 17-14-15,-9-23-7 0,9 23-4 0,-19-25 2 16,19 25-2-16,-28-23 5 0,11 13-2 0,-4 0 8 15,-1 7 4-15,-6 0 4 0,0 9 4 0,-5 1-5 16,0 8-1-16,-2 2-6 0,-1 6 1 0,-1 4-5 16,0 6 3-16,0 2-9 0,1 4 5 0,2 0-12 15,4 0 6-15,2-1-7 0,5-3 4 0,5-3-6 16,4-4 4-16,6-7-8 0,4-3-11 0,4-18 12 16,6 27-13-16,-6-27 27 0,22 21-11 0,-5-13 11 15,6-3-11-15,5-5 1 0,5-5-1 16,6-7-13-16,5-5 27 0,2-8-26 0,2-6 22 15,2-4-6-15,0-3-9 0,-2-2 7 0,-5 0-7 16,-4 2 8-16,-6 3-7 0,-6 4 7 0,-5 3-5 16,-6 6 4-16,-16 22-4 0,18-25 3 0,-18 25 0 15,0 0 1-15,0 0 1 0,0 0-3 0,0 0-1 16,0 0-1-16,-7 23-1 0,-1 2-2 0,-1 12 6 16,-4 6-7-16,-1 7 9 0,-1 0-8 0,2 1 7 15,4 0 0-15,4-5-26 0,8-5 8 0,3-8-39 16,12-3-12-16,-1-9-3 0,17 2-39 0,-8-22-48 15,25 12-84-15,-13-17-311 0,9-17 22 16,15 6 425-16</inkml:trace>
  <inkml:trace contextRef="#ctx0" brushRef="#br1" timeOffset="68613.5441">4606 5224 1549 0,'0'0'55'0,"-41"34"-28"15,22-6 2-15,-3 1-3 0,5 10 14 0,-2 3-10 16,5 9 4-16,-2 3-14 0,4 8 8 0,1 2-15 16,5 4-9-16,5 3 13 0,2 4-17 15,1 0 16-15,4 4 3 0,0-3-14 0,-1-1 12 16,-1 0-14-16,-2-4 12 0,-2-3 2 0,-1-4-16 16,0-8 16-16,1-7-19 0,0-10 2 0,1-9 4 15,2-9-6-15,-3-21 2 0,7 20-2 0,-7-20 0 16,0 0 0-16,0 0 0 0,0 0 1 0,17-18 1 15,-6-2 3-15,1-12-5 0,5-8 4 0,0-6-8 16,3-3-5-16,-1-2 18 0,0 0-17 0,2 0 19 16,-1 4-5-16,0 4-8 0,0 3 7 0,0 6-6 15,1 7 4-15,-1 7-3 0,-20 20 3 0,28-17-3 16,-28 17 2-16,19 2 0 0,-19-2-1 0,18 17 4 16,-18-17-3-16,18 34 2 0,-9-10-3 0,-3 2 3 15,-2 2-4-15,-3 2 4 0,-1 0-5 0,-3 3 6 16,-1-1-7-16,-2 1 7 0,-2 2 7 0,-1-2-19 15,-4-1 20-15,-2-1-23 0,-4-4 8 0,0-2 1 16,-3-2-9-16,-1-5-4 0,3-3-13 0,-3-6-10 16,6-1-17-16,-3-10-16 0,20 2-34 15,-30-15-52-15,30 15-119 0,-9-19-281 0,4-11 20 16,11 9 440-16</inkml:trace>
  <inkml:trace contextRef="#ctx0" brushRef="#br1" timeOffset="68853.5336">5201 6075 1353 0,'6'19'70'16,"-6"-19"-21"-16,-1 40 11 0,-5-20-6 0,3 7-2 16,-6-3-13-16,-1 8 2 0,-6-2-11 0,3 6 2 15,-3-1-13-15,4 0-18 0,0-1 19 0,0 1-25 16,2-4 21-16,1-4-10 0,3-1-10 0,3-4 2 15,4-4-10-15,-1-18-9 0,9 26-20 16,-9-26-32-16,21 12-34 0,-21-12-18 0,35-1-75 0,-25-17-99 16,7-5-219-16,14 6 84 0,-19-24 434 15</inkml:trace>
  <inkml:trace contextRef="#ctx0" brushRef="#br1" timeOffset="68978.5184">5127 5546 1555 0,'-32'4'45'16,"14"-2"-38"-16,18-2-20 0,-18-1-28 0,18 1-30 16,0 0-17-16,17-4-16 0,-17 4-22 0,38-18-51 15,-13 0-104-15,4-7-167 0,25 14 191 16,-19-24 257-16</inkml:trace>
  <inkml:trace contextRef="#ctx0" brushRef="#br1" timeOffset="69181.6878">5767 5645 1254 0,'-8'57'141'0,"-14"-8"-37"0,10 11-27 0,-10-9 16 15,8 9-40-15,-8-8-7 0,5 8 2 0,-4-6-24 16,4 3 5-16,-2-4-17 0,3-2 1 16,0-3-11-16,5-4 5 0,4-4 3 0,3-4-25 0,7-5 14 15,-1-5-36-15,8-2-10 0,-10-24-16 16,31 34-26-16,-31-34-66 0,53 13-76 0,-31-29-94 15,13 2-227-15,13 3 155 0,-15-26 397 16</inkml:trace>
  <inkml:trace contextRef="#ctx0" brushRef="#br1" timeOffset="69359.8921">6153 5992 1457 0,'-17'6'179'0,"5"14"-128"15,-6 0-12-15,5 9 9 0,-6 0-7 16,3 8 3-16,-2-1-12 0,0 3-1 0,0 1-14 15,3-2 0-15,3 0-15 0,5-4-10 0,2-2 18 16,2-1-27-16,5-2 15 0,-2-5-23 0,6 0-21 16,-6-24-17-16,18 34-33 0,-18-34-57 0,36 18-154 15,-12-18-273-15,-3-13 15 0,12 7 460 0</inkml:trace>
  <inkml:trace contextRef="#ctx0" brushRef="#br1" timeOffset="69517.5815">6331 5280 1224 0,'-28'26'351'0,"7"-26"-354"15,4-3-20-15,17 3-36 0,0 0-59 16,0 0-90-16,0 0-33 0,0 0-58 0,21 6-129 16,-21-6 233-16,47-5 195 0</inkml:trace>
  <inkml:trace contextRef="#ctx0" brushRef="#br1" timeOffset="69722.6212">6789 5285 1150 0,'-22'23'159'15,"19"18"-60"-15,-14-8-8 0,10 15 5 0,-11-4-26 16,8 8-4-16,-6-3-21 0,5 6-3 0,-1 0-23 16,4 3-11-16,1-1 11 0,2 2-19 15,-1-4 17-15,0 2-7 0,-1-3-13 0,-1-1 8 16,2-1-18-16,-2-2 2 0,3-3-9 0,-1-7-1 15,5-1-19-15,-3-12-17 0,13 7-50 0,-9-34-49 16,12 45-95-16,-12-45-208 0,0 0-62 16,18 16 285-16</inkml:trace>
  <inkml:trace contextRef="#ctx0" brushRef="#br1" timeOffset="70334.7884">6553 5917 1666 0,'-6'21'112'0,"1"-4"-96"16,8 1 4-16,-3-18 5 0,16 32 9 0,-16-32-4 16,25 24-2-16,-6-15-9 0,4-1-6 0,5-5-6 15,3 0-3-15,6-5-3 0,3-2 1 16,1-4-1-16,1-2-3 0,0-4 4 0,2 0-5 16,-2-2 2-16,-1 0-4 0,-4-1 1 0,-4-1 0 15,-6 1 3-15,-5 0-1 0,-5 3 5 16,-17 14-3-16,22-20 6 0,-22 20 4 0,0 0 4 15,0 0 3-15,0 0-2 0,0 0-2 0,0 0-6 16,-20-9-3-16,20 9-4 0,-27 19 0 0,10-1 0 16,-1 6 0-16,-1 5 0 0,-1 7 0 0,2 2 0 15,3 2 0-15,2-1 0 0,6-3 0 0,4-4 0 16,6-6 0-16,4-3 0 0,4-3 0 16,4-4 0-16,2-1 0 0,5-5 0 0,1-4 0 15,3-5 0-15,4-5 0 0,2-5 0 16,1-6 0-16,4-4 0 0,-2-4 0 0,1-3 0 15,0 0 0-15,-3-1 0 0,-4 2 0 0,-4 2 0 16,-4 3 0-16,-4 5 0 0,-17 15 0 0,22-24 0 16,-22 24 0-16,0 0 0 0,0 0 0 0,0 0 0 15,0 0 0-15,0 0 0 0,-3 21-2 16,-9 6-10-16,-5 7 2 0,-3 7-9 0,-10 5 6 16,1 9-11-16,-7 6-3 0,-3 11 3 0,-4 7-5 15,2 7 15-15,-2 5 6 0,3 2-3 0,-1-1 6 16,1 9-7-16,-3-12-29 0,7-5 20 0,2-12-5 15,8-22 15-15,7-4 45 0,0-14 1 16,8-3 5-16,11-29-4 0,-17 25-6 0,17-25-5 16,0 0-1-16,0 0-2 0,-8-20-14 15,8-2-2-15,1-5-5 0,2-5 1 0,0-5-4 16,2-3 5-16,-1-1-6 0,2-2-7 0,-1-4 18 16,1-4-17-16,2-4 16 0,3-3-3 0,3-2-10 15,1-2 9-15,4 0-12 0,3 4 7 0,2 2-17 16,3 7-3-16,-2 4-23 0,3 12-35 0,-10-7-38 15,20 25-213-15,-14-15-295 0,3 1 39 16,10 10 431-16</inkml:trace>
  <inkml:trace contextRef="#ctx0" brushRef="#br1" timeOffset="70819.1799">8974 5270 1555 0,'0'0'55'0,"0"0"-48"15,0 0-8-15,-10 19 8 0,10-19 7 16,-5 37 10-16,-4-12 1 0,3 9 7 0,-8 4-10 16,3 4 4-16,-3 3-14 0,2 4 6 0,-1 2-14 15,1 5 8-15,-3 4 3 0,-1 3-20 16,-1 3 16-16,0 1-17 0,-1-3 1 0,1-1 12 16,0-6-13-16,4-5 7 0,3-6-8 0,1-6 4 15,7-4-17-15,-1-8-2 0,8-4-30 0,-5-24-11 16,15 28-26-16,-15-28-21 0,22 5-49 0,-22-5-56 15,21-21-35-15,-21 21-220 0,10-37 107 0,9 22 363 16</inkml:trace>
  <inkml:trace contextRef="#ctx0" brushRef="#br1" timeOffset="71225.4459">8561 5846 1624 0,'-19'0'97'0,"19"0"-30"0,0 0-25 0,-20 18-11 16,20-18-10-16,0 0-3 0,5 18-5 0,-5-18 7 15,21 17-1-15,-3-9 2 0,4-2-4 16,8-2-2-16,3-1-2 0,6-3-5 0,4-3-1 16,1 0-5-16,1-2 0 0,1 0-3 0,-1 0 2 15,-3-1-1-15,-3 3 0 0,-4-2 0 0,-4 0-1 16,-3 3 0-16,-4-2 2 0,-4 3-2 0,-20 1 2 16,26-3 0-16,-26 3-2 0,0 0 1 15,0 0-1-15,0 0 0 0,0 0-1 0,0 0-1 16,0 0 0-16,0 0 3 0,9 20-1 15,-9-20 2-15,-13 35-2 0,3-12 2 0,-1 3-2 16,-1 2 5-16,1 2-6 0,1 4 5 0,3 0 0 16,3-1 5-16,3-4-5 0,3-4 0 0,4-2-3 15,4-4 0-15,-10-19 0 0,35 29 0 0,-9-21 0 16,4-5 0-16,4-6 0 0,4-6 0 0,1-5 0 16,0-6 0-16,-1-3 0 0,-3-3 0 15,-4-3 0-15,-3-3-1 0,-3 0-1 0,-7-1-5 16,-7 3 4-16,-4 2-6 0,-6 0 3 0,-5 3-10 15,-6-1-1-15,-6-1-19 0,-3 1-10 16,-9-3-26-16,3 9-30 0,-11-11-4 0,14 22-56 16,-19-14-53-16,22 28-59 0,-12 7-242 0,-2-10 60 15,21 27 456-15</inkml:trace>
  <inkml:trace contextRef="#ctx0" brushRef="#br1" timeOffset="71975.4447">11065 5396 1164 0,'0'0'48'0,"0"0"-2"0,-22-18 11 16,22 18 3-16,0 0-1 0,0 0-10 0,-26 7-7 15,26-7 2-15,-25 28 0 0,13 0 5 0,-5 0-8 16,4 9 5-16,-4 4-12 0,3 7 8 15,1 1-15-15,1 6-9 0,1 1 15 16,4 4-23-16,-2-2 17 0,3-1-8 0,0-5-11 16,1-4 7-16,1-3-15 0,3-3 8 0,1-6-9 15,1-5 5-15,2-9-3 0,0-3 2 0,-3-19-3 16,7 23 2-16,-7-23-4 0,0 0 2 0,0 0 0 16,0 0-3-16,0 0 5 0,0 0 0 15,0 0 1-15,0 0 1 0,17-26 0 0,-14 7-3 16,0-3 1-16,-2-1-4 0,1 0 3 0,1 1-3 15,-1 2 4-15,1-1-4 0,1 3 3 0,3 0-3 16,-7 18 2-16,18-25-2 0,-18 25 2 0,27-16-1 16,-10 15 0-16,0 1 1 0,2 4-2 0,-1 5 1 15,2 3-1-15,-1 4 2 0,-1 2-3 16,-1 4 4-16,-2 2-4 0,0 0 5 16,-6 0-4-16,1 0 4 0,-5-1-3 0,-5 3 1 15,-5-2-1-15,-6 0 4 0,-3 0-5 0,-6-1 6 16,-3-1-3-16,-4-1 3 0,-3-4-4 0,-2-2-10 15,-1-5 9-15,1-3-13 0,-3-4 3 0,3-5 2 16,1-1-27-16,-2-9-12 0,10 1-41 0,-6-15-39 16,29 26-116-16,-23-36-352 0,19 6 50 0,13 7 275 15</inkml:trace>
  <inkml:trace contextRef="#ctx0" brushRef="#br1" timeOffset="72350.4338">11330 6213 1637 0,'0'0'75'0,"0"0"-61"0,0 0-7 16,0 0 7-16,20-10 11 0,-2 6-2 0,-1-3-3 16,6 1-7-16,3-3-2 0,2 0-6 0,3-3-1 15,1-2-4-15,1 1 2 0,0-1-3 0,-1-2 3 16,0 0-2-16,0 0 3 0,-4-1-3 0,-3 3 4 15,-4 1-1-15,-21 13 4 16,29-22 2-16,-29 22 5 0,10-17 3 0,-10 17 3 16,-1-18-3-16,1 18-3 0,-13-21-5 0,13 21-3 15,-26-20-4-15,9 12-1 0,-3 2-2 0,-3 3 4 16,-1 4 2-16,-2 4 0 0,-1 6 5 0,-2 6 0 16,-1 6 4-16,-3 4 0 0,1 7-4 0,0 3-10 15,2 2 0-15,2 1 0 0,8-3 0 0,5-2 0 16,7-6 0-16,9-3 0 0,7-4 0 15,11-4 0-15,6-4 0 0,13-7 0 0,8-6-15 16,14-5-23-16,4-10-20 0,18 4-57 0,-11-22-126 16,14 12-380-16,7-3 0 0,-10-5 284 0</inkml:trace>
  <inkml:trace contextRef="#ctx0" brushRef="#br1" timeOffset="72881.7544">13117 5876 1193 0,'0'0'336'0,"0"0"-294"0,0 0-19 0,-18-3 6 16,18 3 4-16,-26 1-5 0,8 5-4 0,-8 1-4 15,1 7 6-15,-4 1 0 0,1 5 5 0,-3 0-5 16,1 4 4-16,-1 1-6 0,5 1 6 0,0-2-10 15,7 1 1-15,3-6-9 0,6-2-4 16,10-17-7-16,-7 23-1 0,7-23-3 16,12 17 2-16,-12-17 0 0,30 9 2 0,-4-9 0 15,3-3-1-15,8-5 1 0,3-1-1 0,3-1 0 16,2-1-1-16,-1 0 0 0,-2 3-1 0,-7 2 1 16,-2 2-2-16,-8 4 2 0,-4 3 0 0,-21-3 0 15,25 9 1-15,-25-9-2 0,9 20 3 0,-9-20-5 16,-7 35 3-16,-3-13-4 0,-6 2 6 0,-6 1-3 15,-2 0 6-15,-4 2-7 0,0-3 5 16,2-2-6-16,3-4-2 0,4-5-11 0,19-13-8 16,-21 13-32-16,21-13-12 0,0 0-32 15,8-21-30-15,17 15-65 0,-12-27-152 0,15-3-167 16,16 5 24-16,-10-25 491 0</inkml:trace>
  <inkml:trace contextRef="#ctx0" brushRef="#br1" timeOffset="73085.7077">13862 5211 1457 0,'-28'3'319'0,"4"22"-278"15,-3 5-25-15,5 5 13 0,2 4-5 0,0 6 6 16,0 3-15-16,1 5 4 0,2 3-13 0,3 2 8 16,3 2-14-16,2 2-7 15,2 1 15-15,1 1-18 0,0-3 12 0,0-1-8 16,1-2-16-16,-2-5-7 0,3 2-11 0,-3-8 11 15,2-2-26-15,-4-11-1 0,8 2-22 0,-6-18-21 16,15 10-86-16,-8-28-223 0,0 0-108 0,-7 18 77 16</inkml:trace>
  <inkml:trace contextRef="#ctx0" brushRef="#br1" timeOffset="73529.6246">13459 5881 1838 0,'-21'21'52'0,"21"-21"-46"16,-9 21 0-16,9-21-2 0,6 20 7 0,-6-20 2 16,19 17 4-16,-19-17 1 0,34 13 0 15,-12-11-7-15,6 1-1 0,3-2-2 16,3-3 0-16,3-1-2 0,0 0-3 0,0-1-1 16,-1 0-4-16,-4 1 4 0,-4 0-1 0,-1 2 0 15,-5 0 1-15,-4 2 1 0,-18-1-1 0,28 4 0 16,-28-4-1-16,0 0-1 0,19 8 3 0,-19-8-2 15,0 0-1-15,0 0 0 0,9 23 0 0,-9-23 0 16,0 24 0-16,0-24 0 0,-6 34 0 16,1-14 0-16,-1 0 0 0,0 3 0 0,0-1 0 15,0 0-3-15,0-2-4 0,-1 1-3 0,3-3 4 16,4-18 0-16,-6 29 7 0,6-29-2 0,0 18 1 16,0-18-1-16,0 0 1 0,0 0 2 0,0 0 1 15,0 0 0-15,0 0 2 0,9-17 1 16,-9 17-2-16,10-32 1 0,-5 11-4 0,0-2 3 15,0-1-5-15,-2-4 2 0,2 0-1 16,-2-2 0-16,1 1 0 0,1 2 0 0,0 1 0 16,0 0 0-16,1 2 0 0,0 2 0 0,1 4 0 15,-7 18 0 1,15-28 0-16,-15 28 0 0,0 0 0 0,21-21 0 0,-21 21 0 16,20-8 0-16,-20 8-21 0,30-4-43 15,-30 4-48-15,43 3-124 0,-43-3-381 0,39 0-7 16,-5 5 252-16</inkml:trace>
  <inkml:trace contextRef="#ctx0" brushRef="#br1" timeOffset="74123.4807">14233 6129 1485 0,'0'0'51'0,"-17"5"-41"16,17-5-6-16,0 0 2 0,0 0 8 0,0 0 14 16,0 0 11-16,0 0 13 0,22-18 2 0,-22 18-3 15,35-27-11-15,-9 8-2 0,9-1-11 0,3-1-3 16,3-1-9-16,3-1-2 0,1-1-9 0,-1-2 2 15,-2 5-6-15,-3-1 4 0,-7 2-4 0,-5 5 4 16,-5 0 0-16,-22 15 2 0,28-24 0 0,-28 24-13 16,0 0 11-16,8-22-15 0,-8 22 12 15,0 0-2-15,-22-18 8 0,22 18-12 0,-38-5 12 16,13 7-10-16,-4 1-10 0,-4 3 13 16,-2 3-9-16,-2 4 28 0,-1 4-11 0,2 3 13 0,-4 6-7 15,2 2-4-15,4 2 8 0,1 1-16 16,5 3-2-16,3 0 0 0,6 2 0 0,6-2 0 15,5-1 0-15,5-2 0 0,7-4 0 16,4-2 0-16,6 0 0 0,4-4 0 0,6-3 0 16,9-3 0-16,5-5 0 0,8-4-19 0,3-6-20 15,10-2-17-15,1-10-24 0,13 5-56 0,-15-24-95 16,26 15-151-16,-17-13-193 0,-3-10 73 0,8 11 476 16</inkml:trace>
  <inkml:trace contextRef="#ctx0" brushRef="#br1" timeOffset="74328.0611">15387 5250 1634 0,'-32'30'49'0,"2"14"-10"0,-1 3-9 16,2 10 8-16,-3-1-20 0,3 6 4 16,0 2-18-16,3 2 12 0,5 1 0 0,3 3-19 15,2-1 15-15,4 2-20 0,4-5 0 16,3-3 12-16,5-5-20 0,2-6-1 0,5-4-18 15,-2-9-6-15,9 2-50 0,-12-18-26 0,19 15-100 16,-21-38-202-16,2 29-95 0,9-10 119 0,-11-19 395 16</inkml:trace>
  <inkml:trace contextRef="#ctx0" brushRef="#br1" timeOffset="74500.4745">14892 6063 1825 0,'0'0'32'0,"0"0"-29"16,0 0-2-16,0 0 2 0,27-4 5 0,1 3-2 16,7-3-6-16,8-1-2 0,6-1-9 0,7 0-16 15,1-3-19-15,7 4-29 0,-7-10-35 16,13 16-74-16,-22-20-86 0,22 15-146 0,-8 1-68 16,-11-13 232-16</inkml:trace>
  <inkml:trace contextRef="#ctx0" brushRef="#br1" timeOffset="74719.2358">15740 5910 1625 0,'-29'13'84'0,"-8"-4"-31"15,6 8 7-15,-5-3-8 0,5 7-2 16,-2 0-14-16,4 4-2 0,2-1-7 0,4 3-2 16,5-2-24-16,4 1-1 0,7-4 0 0,5 0 0 15,4-2 0-15,3-1 0 0,-5-19 0 0,27 31 0 16,-7-17 0-16,5-6 0 0,6-3 0 0,6-6 0 15,5-4 0-15,6-7-25 0,3-3-25 16,-1-6-24-16,9 4-36 0,-11-18-52 0,16 18-97 16,-24-18-207-16,11-3-73 0,2 9 178 0</inkml:trace>
  <inkml:trace contextRef="#ctx0" brushRef="#br1" timeOffset="75078.6046">16374 5549 1512 0,'-33'20'320'16,"4"19"-281"-16,-1 2-15 0,5 4 14 0,-3-1 11 16,1 2-24-16,-1-2 13 0,3 2-36 0,0-3-2 15,5 0 0-15,0-2 0 0,3 0 0 0,3-2 0 16,1-4 0-16,4-4 0 0,1-4 0 0,2-5 0 16,4-4 0-16,2-18 0 0,4 25 0 15,-4-25 0-15,0 0 0 0,20 15 0 0,-20-15 0 16,21-6 0-16,-21 6 0 0,32-22 0 0,-13 5 0 15,3-5 0-15,1-2 0 0,-2-3 0 16,2 0 0-16,-1 0 0 0,1-1 0 0,-3 3 0 16,1-1 0-16,-3 5 0 0,1 1 0 0,-2 4 0 15,-17 16 0-15,25-16 0 0,-25 16 0 0,0 0 0 16,17 8 0-16,-17-8 0 0,7 28 0 16,-5-5 0-16,-2 5 0 0,-3 2 0 0,-2 5 0 15,3 1 0-15,0-2 0 0,2-1 0 0,0-3 0 16,3-3-14-16,2-3-9 0,5-1-14 0,-10-23-2 15,28 34-21-15,-28-34-15 0,44 23-49 0,-44-23-100 16,46-5-342-16,-22 4-10 0,-3-12 268 0</inkml:trace>
  <inkml:trace contextRef="#ctx0" brushRef="#br1" timeOffset="75453.623">16652 6015 1664 0,'-12'22'92'16,"-7"-5"-50"-16,6 6 6 0,1-2-5 16,7 0-2-16,0-1-14 0,5-2-3 0,0-18-7 15,11 30 0-15,-11-30-5 0,32 23 0 0,-10-17-4 16,5-1-8-16,3-4 0 0,4-3 0 0,4-3 0 16,7-5 0-16,-3-4 0 0,5-2 0 15,-6-5 0-15,-1 1 0 0,-3-3 0 0,-3-1 0 16,-3 0 0-16,-4-1 0 0,-5 1 0 0,-4 2 0 15,-7-1 0-15,-4 2 0 0,-4 0 0 16,-4 3 0-16,1 18 0 0,-16-28 0 0,-1 17 0 16,-5 8 0-16,-5 3 0 0,-5 4 0 0,-2 9 0 15,-2 5 0-15,-5 5 0 0,-2 5 0 0,0 1 0 16,1 3 0-16,3 1 0 0,3 1 0 0,5 0 0 16,7-4 0-16,6-1 0 0,5-3 0 0,10-1 0 15,3-2 0-15,7-3 0 0,5-3 0 0,10-2 0 16,5-8-19-16,9-4-34 0,4-7-17 15,9 0-31-15,-5-15-36 0,18 15-65 16,-20-25-62-16,25 7-211 0,-6 5-34 0,-12-14 293 16</inkml:trace>
  <inkml:trace contextRef="#ctx0" brushRef="#br1" timeOffset="75781.7314">17535 5933 1385 0,'-23'-14'375'0,"5"17"-296"0,-11 2-30 0,2 5-2 16,-6 2-10-16,-1 5-2 0,-5 0-5 0,2 5-20 15,0 2-10-15,3 5 0 0,0 0 0 0,4 1 0 16,5 0 0-16,5-2 0 0,8-3 0 0,7-2 0 16,7-2 0-16,4-2 0 0,7-2 0 15,4-5 0-15,6-3 0 0,3-6 0 0,8-4 0 16,4-6 0-16,2-6 0 0,1-5 0 16,3-7 0-16,-3-2 0 0,2-6 0 0,1-2 0 15,-4-4 0-15,-1-1 0 0,-4 0 0 0,-2 0 0 16,-4-2 0-16,-1 0 0 0,-3-2 0 0,2-2 0 15,-1-2 0-15,-3 1 0 0,-3 1 0 0,-6 6 0 16,-6 12 0-16,-5 11 0 0,-3 17 0 0,0 0 0 16,-29-4 0-16,8 18 0 0,-6 10 0 0,-3 7 0 15,-2 9 0-15,0 3 0 0,2 4 0 16,1 4 0-16,1-1 0 0,1 1 0 0,8-2 0 16,2-7-7-16,12 4-124 0,-12-27-186 15,23 16-338-15,0-8 17 0,6-8 340 0</inkml:trace>
  <inkml:trace contextRef="#ctx0" brushRef="#br1" timeOffset="76234.9233">18645 5986 1453 0,'21'-11'64'0,"-21"11"-37"0,2-18 11 0,-2 18 15 16,0 0 7-16,0 0-11 0,0 0-13 15,0 0-12-15,0 0-5 0,0 0-9 0,0 0-4 16,-19 17-7-16,8 3 8 0,-1 5 0 0,0 6 8 15,0 2-6-15,1 1 3 0,0-3-11 0,2-3 3 16,4-1-11-16,3-5-3 0,4-2-19 0,-2-20-12 16,12 35-27-16,-12-35-28 0,21 24-72 0,-21-24-113 15,0 0-252-15,32-8 8 0,-25-9 391 0</inkml:trace>
  <inkml:trace contextRef="#ctx0" brushRef="#br1" timeOffset="76672.3898">18825 5689 1787 0,'0'0'34'15,"0"0"-30"-15,14 18-4 0,-14-18 4 16,0 0 7-16,18 25 4 0,-18-25 7 0,13 26-2 16,-13-26-17-16,16 30 23 0,-7-12-31 0,-1 2 25 15,1 3-6-15,-2 1-6 0,-1 1 3 0,-2 4-5 16,-1 1 4-16,-3 1-2 0,-2 1 6 15,-3 0-6-15,0 2 6 0,-3-4-8 0,-2 0 1 16,-1-3-7-16,1-3 0 0,1-4 0 16,0-3 0-16,9-17 0 0,-10 23 0 0,10-23 0 15,0 0 0-15,0 0 0 0,0 0 0 0,0 0 0 16,0 0 0-16,20-15 0 0,-6-2 0 0,7-8 0 16,2-4 0-16,5-4 0 0,3-4 0 0,0 0 0 15,1-1 0-15,-3 3 0 0,-2 3 0 0,-1 0 0 16,-2 3 0-16,-1 2 0 0,-3 5 0 0,0 3 0 15,-20 19 0-15,28-19 0 0,-28 19 0 16,0 0 0-16,17 2 0 0,-17-2 0 0,6 27 0 16,-6-3 0-16,0 6 0 0,-4 6 0 15,-2 3 0-15,-2 3 0 0,-3 0 0 0,1 0 0 16,1-2 0-16,6-1 0 0,2-4 0 0,5-4-5 16,5-6-16-16,7-4-12 0,2-6-6 0,10-3-21 15,2-13-17-15,14 4-54 0,-10-29-129 0,20 8-317 16,-2-7 2-16,-1-11 307 0</inkml:trace>
  <inkml:trace contextRef="#ctx0" brushRef="#br1" timeOffset="76875.4651">19900 5336 1827 0,'-39'46'21'0,"4"8"-8"0,5 4-7 0,3 5 16 15,3 0-10-15,1 1-6 0,-3 1 14 0,2 2-20 16,1-1 13-16,2-2-2 0,8-2-16 0,2-4 6 16,5-3-19-16,1-5-1 0,5-1-32 0,-1-11-4 15,8 4-32-15,-7-17-24 0,16 12-98 0,-22-14-302 16,6-23-31-16,14 28 199 0</inkml:trace>
  <inkml:trace contextRef="#ctx0" brushRef="#br1" timeOffset="77312.9641">19483 5839 1736 0,'-20'17'53'16,"20"-17"-18"-16,0 0-9 0,15 28 4 0,-15-28-7 16,33 23 1-16,-10-14-3 0,7 2 2 0,2-2-3 15,7-2-2-15,4-2-7 0,1-2-3 0,2-1-4 16,-1-1-1-16,-1-1-2 0,-2-1-1 0,2-1 1 15,-3 0-1-15,-3-2 1 0,-3-1-1 0,-7 2 3 16,-5-3 0-16,-4 2 0 0,-19 4-3 16,20-8 0-16,-20 8 0 0,0 0 0 15,0 0 0-15,0 0 0 0,0 0 0 0,0 0 0 16,0 0 0-16,-22-14 0 0,22 14 0 0,-24 4 0 16,6 4 0-16,-2 5 0 0,0 3 0 0,-3 6 0 15,-1 5 0-15,1 3 0 0,0 4 0 0,4 0 0 16,2 0 0-16,3-2 0 0,6-1 0 0,4-5 0 15,4-3 0-15,5-4 0 0,5-2 0 16,-10-17 0-16,31 23 0 0,-9-15 0 0,5-6 0 16,4-6 0-16,3-3 0 0,1-6 0 0,0-5 0 15,3-5 0-15,-3-1 0 0,0-3 0 0,-7-1 0 16,-2 0 0-16,-7-1 0 0,-3 3 0 0,-5 0 0 16,-5 3 0-16,-5 0 0 0,-3 3 0 15,-7-2-6-15,0 0-17 0,-8 0-12 0,0 3-7 16,-6-3-28-16,3 13-24 0,-13-9-45 15,33 18-96-15,-51-3-164 0,28 6-159 0,4 11 113 16,-11-14 445-16</inkml:trace>
  <inkml:trace contextRef="#ctx0" brushRef="#br1" timeOffset="78023.7601">21686 5901 955 0,'-12'-19'191'0,"12"19"-72"0,-18-25-17 15,18 25-17-15,-29-24-3 0,12 15-12 0,-13-5-5 16,3 9-5-16,-9-3-6 0,0 9-6 0,-6-1-6 16,4 6-1-16,-3 2-11 0,3 7 2 0,-2 2-8 15,2 4 0-15,1 4-7 0,0 4-11 0,3 1-6 16,4 4 0-16,4 0 0 0,5-1 0 15,7 0 0-15,5-3 0 0,7-3 0 0,4-5 0 16,7-4 0-16,-9-18 0 0,33 28 0 0,-8-17 0 16,4-5 0-16,3-5 0 0,3-4 0 0,4-5 0 15,1-3 0-15,4-5 0 0,0-4 0 0,0-4 0 16,-4-5 0-16,-1-2 0 0,-4 2 0 0,-2 0 0 16,-4 3 0-16,-3 1 0 0,-5 3 0 15,-4 1 0-15,-2 3 0 0,-15 18 0 16,19-26 0-16,-19 26 0 0,0 0 0 0,0 0 0 15,0 0 0-15,0 0 0 0,0 0 0 0,0 0 0 32,5 26 0-32,-6-3 0 0,-1 6 0 0,-2 3 0 15,2 2 0-15,-1 1 0 0,3 0 0 0,0-1 0 16,5 0 0-16,0-5-34 0,8 4-72 0,-7-16-59 16,26 15-271-16,-15-13-190 0,4-4 60 0,4 5 453 15</inkml:trace>
  <inkml:trace contextRef="#ctx0" brushRef="#br1" timeOffset="79013.0024">6016 7680 1388 0,'0'0'337'15,"0"0"-314"-15,0 0-11 0,0 0-17 16,0 0 2-16,7 16 0 0,-7-16 2 16,-3 22 0-16,-1 0 4 0,-3 8-4 0,-2 4 4 15,-2 2-6-15,-1 2 8 0,1-1-7 0,0 1 9 16,-1-1-6-16,1 0 12 0,0-5-5 0,4 0 8 15,2-7-4-15,4-1 0 0,1-3-7 0,0-21 1 16,11 28-6-16,-11-28 4 0,22 20-1 0,-22-20 3 0,31 14-1 0,-10-12-1 16,3-3 1-16,3-4-5 0,2-5 6 0,4-6-3 15,1-4 1-15,4-4-4 0,-1-5 2 0,0-3-6 16,-2-3 9-16,-3-1-8 0,-2-3 8 0,-2 2-7 16,-4 3 6-16,-3 2-7 0,-3 3 7 0,-3 4-6 15,-5 6 5-15,-10 19-2 0,12-22-1 0,-12 22 2 16,0 0 4-16,0 0 1 0,0 0-1 0,0 0 0 15,0 22-6 1,-1-3 0-16,-1 11-1 0,-1 7 8 16,-1 5-7-16,0 4 10 0,0 0-8 0,1 0 7 15,1-4-4-15,4-3 9 0,2-7-8 0,3-4 5 16,3-7-8-16,2-3 2 0,5-5-5 0,4-2-6 16,1-7 13-16,3-4 0 0,2-8 8 0,1-6 5 15,1-7-9-15,3-4-4 0,-2-8-1 0,2-3-6 16,-3-4 0-16,0-2 0 0,-3-4 0 15,-5 1 0-15,-4 3 0 0,-3 2 0 0,-6 4 0 16,-2 3 0-16,-3 3 0 0,-3 3 0 0,-3 3 0 16,0 2 0-16,-1 4 0 0,4 18 0 15,-7-23 0-15,7 23 0 0,0 0-6 0,0 0-17 16,0 0-17-16,0 0-8 0,0 0-17 0,0 0-37 16,28 12-59-16,-28-12-175 0,30 1-266 0,2 10 53 15,-8-14 435-15</inkml:trace>
  <inkml:trace contextRef="#ctx0" brushRef="#br1" timeOffset="79222.6694">7566 7727 1654 0,'-26'34'46'0,"10"-16"-17"16,6 7 27-16,-3-3-9 0,4 6-5 0,-4-4 4 15,3 4-12-15,2-2-17 0,2 6 6 0,2-3-16 16,2-4-1-16,3 1-5 0,1-7 3 0,3 0-6 15,2-2 1-15,-7-17-8 0,17 28-4 0,-17-28-13 16,21 22-17-16,-21-22-19 0,27 12-17 0,-4-2-56 16,-23-10-86-16,36-16-211 0,-16 6-147 0,-7-13 170 15</inkml:trace>
  <inkml:trace contextRef="#ctx0" brushRef="#br1" timeOffset="79660.1683">7654 7442 1352 0,'-15'17'82'0,"15"-17"-39"15,4 27 3-15,-4-27 8 0,16 25-5 0,-16-25 0 16,21 25-2-16,-21-25 1 0,28 25-1 0,-11-12-2 16,-17-13-7-16,34 24-5 0,-17-13-5 0,0 0-5 15,1 0-3-15,-1 2-12 0,-17-13 7 16,32 29-9-16,-20-12 8 0,0 3-14 0,-5 3 0 15,-1 3 0-15,-3 2 0 0,-1 2 0 16,-3 3 0-16,-3 0 0 0,-1 2 0 0,-2 1 0 16,-1 0 0-16,-1-1 0 0,-1-1 0 0,2-4 0 15,1-3 0-15,2-4 0 0,1-5 0 0,4-18 0 16,0 23 0-16,0-23 0 0,0 0 0 0,0 0 0 16,0 0 0-16,0 0 0 0,19-9 0 0,-19 9 0 15,22-36 0-15,-8 10 0 0,-1-4 0 0,0-4 0 16,1 0 0-16,-3-1 0 0,0 0 0 15,-2 0 0-15,0 1 0 0,0 0 0 0,-1 0 0 16,1-1 0-16,-1 4 0 0,2 2 0 16,0 4 0-16,-2 6 0 0,-8 19 0 0,16-24 0 15,-16 24 0-15,0 0 0 0,24-17 0 0,-24 17 0 16,26-4 0-16,-26 4 0 0,36-1-31 0,-18 0-23 16,9 7-31-16,-6-7-17 0,15 13-53 15,-17-21-151-15,7 13-266 0,11 6-5 0,-10-13 413 16</inkml:trace>
  <inkml:trace contextRef="#ctx0" brushRef="#br1" timeOffset="80066.4224">8472 7808 1464 0,'-4'20'87'0,"4"-20"-41"0,-11 30 7 0,11-30-14 15,2 23-9-15,-2-23-7 0,15 20 0 0,-15-20-4 16,31 12 0-16,-9-13 3 0,6 1 2 0,1-9 4 16,5 1-2-16,2-4-6 0,0-4-8 0,2-1-2 15,-4-2-6-15,-1-2 2 0,-5-1-2 16,-5-1 0-16,-4 3-3 0,-4-2 6 0,-4 1-2 16,-5 2-7-16,-4 0 22 0,-3-1-25 0,-4 3 21 15,-2-1-11-15,7 18-5 0,-28-31 0 16,7 16-5-16,1 3-1 0,-5 1-2 0,-1 5 3 15,-1 5 3-15,-2 7 4 0,-2 6 6 0,-2 8 2 16,2 5 5-16,-5 6-3 0,4 7-8 16,0 1 8-16,0 4-12 0,6 2 0 0,3-1 0 15,4 0 0-15,5 0 0 0,6-3 0 0,5-2 0 16,4-3 0-16,6-6 0 0,5-3 0 0,5-4 0 16,8-6 0-16,4-5 0 0,6-7 0 0,4-4 0 15,9-7 0-15,5-4 0 0,8-3 0 0,5-8 0 16,7-1-35-16,-4-8-44 0,12 11-83 0,-21-27-230 15,14 13-248-15,0 3 33 0,-8-12 476 16</inkml:trace>
  <inkml:trace contextRef="#ctx0" brushRef="#br1" timeOffset="80222.6741">9569 8058 2047 0,'-21'10'0'0,"21"-10"0"15,-22 1 0-15,22-1 0 0,0 0 0 0,0-24 0 16,0 24 0-16,14-27-58 0,-5-6-142 0,0 10-479 16,15-6 14-16,1-1 221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00:08:31.4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1877 5534 668 0,'0'0'207'15,"4"-17"-54"-15,-4 17-145 0,0 0 2 0,0 0 14 16,0 0 13-16,0 0 5 0,0 0-4 0,0 0-13 16,0 0-11-16,0 0-4 0,-7 19 2 0,7-19 5 15,-15 34 0-15,5-6 11 0,-3 2-2 16,0 9 14-16,-6 3 13 0,2 12-24 0,-6 1 20 15,4 9-28-15,-5 2-3 0,2 5 11 0,-1 2-18 16,1 0 13-16,0 0-21 0,4-2 17 0,-2-2-1 16,5-3-20-16,1-10 19 0,3-1-25 0,2-13 4 15,5-7 7-15,1-11-8 0,3-24 3 0,4 21-2 16,-4-21 0-16,0 0 1 0,0 0 6 0,18-17 11 16,-7 0 4-16,-1-14 9 0,3-10-9 0,-1-13 2 15,2-9-3-15,-1-4-21 0,4-5 15 0,-2-3-17 16,2-2 0-16,-4-3 14 0,-2-2-16 0,-1-2 16 15,-3 5 0-15,0 0-16 0,1 6 16 16,-1 7-17-16,0 7 3 0,0 9 11 0,2 10-9 16,-1 12 6-16,-1 11-5 0,-7 17 3 0,0 0-2 15,0 0-3-15,0 0 3 0,0 0-1 0,23 43 6 16,-12-1-5-16,1 11 8 0,1 10-12 0,3 7-5 16,0 8 18-16,1 4-15 0,2 4 14 0,3 5 4 15,1-1-20-15,2-1 18 0,1-2-1 0,1-5-15 16,2-8 17-16,3-7-17 0,1-11 3 0,2-9 11 15,3-9-8-15,2-8 10 0,2-10-3 0,3-7 7 16,0-12 0-16,-1-7 3 0,-2-10 7 0,-1-7-1 16,-3-7 7-16,-2-10-9 0,-4-9 2 15,-3-6-15-15,-5-8-8 0,-2-4 13 0,-5-2-16 16,-2-2 14-16,-6-4-2 0,-2-2-13 0,-6-4 12 16,-4-4-12-16,-3 0 0 0,-2 2 7 0,-2 3-15 15,-3 6 7-15,3 5-7 0,-1 9-13 0,4 12 6 16,1 6-9-16,2 16 5 0,0 5-9 0,4 21-11 15,-2-19-37-15,2 19-70 0,0 0-102 0,17 2-343 16,-17-2 47-16,28 17 390 0</inkml:trace>
  <inkml:trace contextRef="#ctx0" brushRef="#br0" timeOffset="718.7246">3360 5951 1323 0,'-44'-1'64'0,"5"11"0"0,-8-4-6 0,4 16 4 16,-5-3-7-16,4 15-1 0,-5 2-17 0,4 9 3 15,-4 2-13-15,7 6 5 0,1 2-13 0,5 3-12 16,8-1 18-16,8-1-19 0,6-6 15 0,7-5-6 15,8-10-12-15,8-6 1 0,7-6-8 16,7-3 5-16,7-4-4 0,8-4 5 0,7-6 0 16,6-7 0-16,4-7 2 0,2-9-4 0,2-6 3 15,-2-6-4-15,2-5 5 0,-3-4-8 0,-5-4 7 16,-7 0 7-16,-7-1-20 0,-7 2 22 0,-9 2-20 16,-2 4 8-16,-10 3 5 0,-1 1-5 0,-10 5 4 15,-5 0-7-15,-5 1 3 0,-5 1-7 0,-5 1 3 16,-3 1-5-16,-1 4 6 0,-2 3-2 0,1 8 2 15,2 4 2-15,2 4 1 0,1 2 1 0,3 5 0 16,19-8 2-16,-25 18-3 0,25-18 1 16,-9 19-2-16,9-19 0 0,9 20-2 0,-9-20 2 0,27 20-2 15,-8-10 5-15,5-3-2 0,3 0 4 16,5-2-1-16,2-1 2 0,4-2-1 0,3-1 3 16,0 1 0-16,3 1-1 0,-4 0-2 0,2 3-2 15,-6 1-1-15,-3 1 1 0,-4 4-2 0,-2 3 3 16,-3 6-5-16,-3 2 5 0,-2 6-5 0,-3 1 4 15,-4 4-5-15,-3 3-6 0,-4 3 21 0,-3 2-19 16,-3 0 19-16,-3-3-8 0,-3-2-6 0,-2-3 5 16,0-5-5-16,-1-3 6 0,0-4-5 0,2-3 4 15,8-19-5-15,-15 26 5 0,15-26-1 0,0 0 1 16,0 0 0-16,0 0-1 0,0 0-1 0,0 0-1 16,-5-24 3-16,9-2-4 15,3-9 7-15,2-7-8 0,5-3 8 0,2-5-9 16,2 0-6-16,-1 0 20 0,2-2-16 0,-1 4 18 15,0 0 0-15,2 6-11 0,-1 6 7 0,-4 7-8 16,-1 8 1-16,-14 21-2 0,18-23 1 0,-18 23-1 16,0 0-1-16,0 0 0 0,0 0-1 0,19-11-1 15,-19 11-3-15,0 0-5 0,26 0-7 0,-26 0-6 16,37-2-8-16,-14-3-5 0,9 0-4 16,-1-3-6-16,8 3-7 0,-2-8-12 0,10 8-20 15,-7-12-17-15,16 12-37 0,-13-18-58 0,16 17-88 16,0-1-207-16,-19-14 119 0,16 21 374 0</inkml:trace>
  <inkml:trace contextRef="#ctx0" brushRef="#br0" timeOffset="1234.3391">4818 6117 1561 0,'-21'19'31'16,"6"4"-9"-16,-1-1-6 0,2 5 9 0,0-1-7 15,0 5 7-15,-1 0-11 0,0 4 1 0,3 0 14 16,1 1-26-16,0-2 29 0,4-2-28 0,-1-7 4 15,5 1 5-15,-1-6-9 0,3-3 4 0,1-17-3 16,-1 22-3-16,1-22-3 16,0 0-1-16,0 0-1 0,0 0 0 0,0 0 5 15,24-26 1-15,-13 6 1 0,2-6-3 0,2-5 4 16,-1-4 6-16,1-3-23 0,0 1 24 0,-2-4-25 16,0 0 10-16,0-4 7 0,0 0-7 0,-2-2 7 15,3 0-8-15,-1 3 9 0,0 4-9 0,-1 5 8 16,-1 9-5-16,-2 5 3 0,-9 21-3 0,9-20 5 15,-9 20 2-15,0 0 2 0,0 0 0 16,0 0-3-16,2 18 1 0,-2-18-1 0,1 35 7 16,0-12-2-16,-1 1 4 0,1 0-5 0,0 2 2 15,2-1-6-15,3-2 2 0,0 0-4 0,3-4 1 16,1-2-5-16,-10-17 4 0,33 27-4 0,-12-19 2 16,5-2-1-16,1-3 1 0,6-6 0 0,3-2 0 15,3-4 2-15,-1-6-1 0,1-4 4 16,-1-3-1-16,-3-4 1 0,-1-2-5 15,-1-1 5-15,-2 0-6 0,-5 1 4 0,0 1-5 16,-5 3 4-16,-1 0-3 0,-4 2 3 0,-3 4-5 16,-2 1 3-16,-11 17-3 0,17-20 4 0,-17 20-1 15,0 0 1-15,0 0 0 0,0 0-2 0,0 0 0 16,0 0-3-16,-3 29 2 0,-2-5-2 0,-1 6 6 16,-4 5-5-16,-1 3 4 0,0 0-10 15,1 1-1-15,3 0-15 0,0-3-7 0,3 4-21 16,-2-6-9-16,12 7-36 0,-6-13-8 0,22 12-49 15,-13-22-160-15,17 3-239 0,12 6 27 16,-8-20 459-16</inkml:trace>
  <inkml:trace contextRef="#ctx0" brushRef="#br0" timeOffset="1734.3329">6541 6023 1307 0,'-29'-4'115'0,"10"10"-48"0,-11-3-5 16,6 9 0-16,-10-5-9 0,2 10-4 0,-8-1-7 15,0 8-1-15,-6 0-6 0,2 6 4 0,-2-1-12 16,2 3 3-16,3-1-9 0,4 0-1 16,6 0-7-16,4 0-1 0,6-1-9 0,4 2-5 15,6-4 17-15,4-4-20 0,7-4 20 0,0-20-13 16,11 29-3-16,-11-29 2 0,32 20-3 0,-8-15 3 16,8-7-1-16,5-2 2 0,6-10 1 0,7-4-1 15,1-5-10-15,0-6 18 0,-1-1-19 16,-4-2 18-16,-4-1-7 0,-4 1-4 0,-5 1 5 15,-5 2-4-15,-5 2 6 0,-3 2-6 16,-5 3 4-16,-2 3-5 0,-13 19 4 0,13-28-3 16,-13 28 2-16,0 0 0 0,0 0 0 0,0 0 0 15,0 0-3-15,0 0-1 0,0 0-3 0,0 0 2 16,-7 28 0-16,2-2 4 0,0 7-2 0,-1 2 3 16,1 2-8-16,1 2 2 0,4-3-15 0,1-2-14 15,8-1 11-15,0-8-32 0,6 2 10 16,0-10-27-16,13 3-28 0,-6-18-31 0,19 12-77 15,-17-27-85-15,11-2-246 0,12 3 65 16,-17-27 458-16</inkml:trace>
  <inkml:trace contextRef="#ctx0" brushRef="#br0" timeOffset="1968.7068">7267 5274 1570 0,'0'0'226'0,"-18"9"-179"0,18-9-17 0,-25 27-8 15,11 1 1-15,-3 10-8 0,-2 12 8 0,-6 10-11 16,1 5 11-16,-2 5-13 0,5 3-1 0,1 3 12 16,2 7-17-16,2 1 8 0,4 2-12 0,0-3 0 15,2-4 0-15,3-3 0 0,3-10-15 16,5-4 8-16,3-9-35 0,7-4 11 16,-1-9-15-16,8-4-23 0,-5-14 1 0,14 3-57 15,-27-25-58-15,46 13 14 0,-26-30-57 0,19-6-203 16,2 4 1-16,-16-28 220 0</inkml:trace>
  <inkml:trace contextRef="#ctx0" brushRef="#br0" timeOffset="2187.4709">7748 5160 1237 0,'-34'9'383'0,"13"28"-320"0,-12 9-19 15,3 15 10-15,-8 8-16 0,3 11 15 0,-4 3-17 16,2 6 11-16,1 2-5 0,4 2-17 0,8-7 0 15,6 1-25-15,6-9 0 0,5-5 0 0,7-4 0 16,4-8 0-16,5-6-1 0,3-7-20 16,5-6 5-16,-1-5-17 0,2-5 9 0,1-7-21 15,6-3-13-15,-4-12-33 0,15 3-1 0,-8-18-34 16,23 11-141-16,-17-14-266 0,6-18-21 0,9 6 369 16</inkml:trace>
  <inkml:trace contextRef="#ctx0" brushRef="#br0" timeOffset="2640.6555">7986 5951 1584 0,'-23'41'214'0,"-4"-2"-175"0,6 7-4 15,-2 2-9-15,1 4 6 0,1-2-13 0,0-2 7 16,4-4-13-16,7-8 1 0,7-8-10 0,4-5-12 16,6-5 20-16,-7-18-23 0,23 24 23 0,-23-24-13 15,33 9 0-15,-14-13-1 0,3-5-11 16,3-7 24-16,0-5-20 0,2-5 20 0,1-7-6 15,0-1-6-15,1-6 5 0,1 0-6 0,0-2 7 16,-1-3-8-16,-4-1 6 0,0-1-7 0,-1-1 7 16,-1 1-11-16,0 3 5 0,-1 5-12 0,-2 9 4 15,-6 8-5-15,-14 22 8 0,14-17-2 16,-14 17 4-16,0 0 0 0,-11 35-4 0,-4-1 5 16,-6 15-6-16,-5 8 11 0,-5 10-7 15,-2 5 14-15,1 9-15 0,-4 5 3 0,2 7-6 16,-5 5-12-16,2 6 10 0,-5 6-9 0,-2 6-11 15,1-7-22-15,7 13-83 0,-10-19 1 0,16 13 16 16,-9-18 49-16,10-9 81 0,7-8 22 0,1-20 25 16,5-2-8-16,-3-22 42 0,10 1-13 0,9-38-77 15,-19 20-19-15,19-20 5 0,0 0-52 0,-13-21 22 16,11-1 81-16,-3-10-25 0,7-1 34 16,-4-15-29-16,5-4 3 0,-2-12 6 0,5-7-22 15,1-11 11-15,6-9-20 0,1-3-1 16,7-3 12-16,1 0-14 0,2 5 14 0,2 6 2 15,-1 10-20-15,2 12 11 0,-4 10-23 0,1 11 1 16,-5 1-40-16,5 19-65 0,-14-13-35 0,21 22-155 16,-2-4-226-16,-5-13 205 0,23 22 339 15</inkml:trace>
  <inkml:trace contextRef="#ctx0" brushRef="#br0" timeOffset="3312.4541">9810 5945 1158 0,'0'0'211'0,"10"-24"-124"16,-10 24-2-16,0 0-10 15,1-18-14-15,-1 18-16 0,-21-11-19 0,2 7-15 16,-7 4-7-16,-6 6-4 0,-7 4 1 0,-5 5 8 15,-5 5 12-15,-4 2 4 0,3 5 13 0,-4-1-7 16,7 4 1-16,3 1-8 0,7-1 0 0,4-2-14 16,10-3 4-16,7-6-12 0,16-19 1 0,-8 26-6 15,8-26 0-15,19 17 1 0,0-9 0 0,9-3 1 16,9-2 1-16,5-6-3 0,8-2-2 16,7-2 2-16,0-3-3 0,5 4-5 0,-2-1 0 15,-3 3 1-15,-6 3 1 0,-7 2 8 0,-8 4 1 16,-10 1-1-16,-7 5 4 0,-19-11-3 15,16 28 3-15,-17-7-3 0,-9 4 3 0,-7 4-4 16,-6 4 6-16,-10 0 10 0,-3 3-23 0,-8-5 21 16,-1-1-23-16,0-2 9 0,1-4 2 15,7-4-2-15,3-6 0 0,9-5-10 0,7-8-10 16,18-1-29-16,0 0-27 0,0 0-41 0,4-41-74 16,29 25-172-16,-1-16-184 0,6-7 36 0,17 10 459 15</inkml:trace>
  <inkml:trace contextRef="#ctx0" brushRef="#br0" timeOffset="3629.1573">10316 6011 1626 0,'-34'17'57'16,"4"9"-24"-16,-3 0-1 0,2 6 10 0,-4-2-5 16,4 5 3-16,-4 2-13 0,6 0 5 0,1 2-10 15,5 0 1-15,5-1-14 0,6 0-9 0,6-6 19 16,6-1-24-16,5-8 23 0,6-4-14 15,7-1-7-15,4-2 3 0,7-4-3 0,2-5 4 16,4-6-3-16,2-4 4 0,1-6-1 0,-2-3-1 16,0-3 3-16,-5-6-5 0,-1-3 3 0,-5-5 8 15,-3-3-21-15,-4-2 20 0,-3-2-21 0,-4 0 5 16,-3 1 3-16,-4-1-9 0,-3 2 2 0,-5 0-10 16,-2 2 2-16,-6 1-6 0,-1 4 0 0,-5 0-6 15,-1 7 3-15,-3 2-4 16,2 10 6-16,-2 3 2 0,4 8 2 0,-2 2-2 15,20-5-19-15,-35 24-25 0,29 1-69 0,-14-19-70 16,20-6-234-16,14 32-64 0,-14-32 235 0</inkml:trace>
  <inkml:trace contextRef="#ctx0" brushRef="#br0" timeOffset="3883.6294">11152 5222 1357 0,'-21'-45'411'0,"4"37"-355"16,-5-1-53-16,5 8 17 0,-2 6 17 15,0 10-33-15,-3 12 26 0,-2 12-11 0,-4 12-4 16,-1 13 12-16,0 7-16 0,3 3 8 16,2 5-19-16,4-4 10 0,3 4 0 0,2 2-14 15,4-2 10-15,2 1-12 0,4-5-1 0,3-5 9 16,2-2-14-16,2-8 5 0,4-2-25 0,0-6-3 15,4-2 9-15,0-10-37 0,8-2-11 0,-8-13-33 16,15 6-39-16,-25-31-68 0,39 13-331 0,-10-2 34 16,-9-19 264-16</inkml:trace>
  <inkml:trace contextRef="#ctx0" brushRef="#br0" timeOffset="4072.9382">11266 5962 1628 0,'0'0'155'0,"0"0"-94"15,0 0-22-15,-4 24-13 0,-4 3 2 0,-4 6-5 16,-3 7 4-16,-2 1-9 0,0 2 3 16,-3 0-13-16,5-1 3 0,0-3-9 15,3-3-2-15,5-4 0 0,2-4-6 0,5-3 12 16,5-6-24-16,3-2 6 0,-8-17-20 0,24 22 3 16,-24-22-3-16,32 2 6 0,-32-2-14 0,38-21-21 15,-21-8-33-15,14 9-103 0,-16-29-118 0,12 7-255 16,3 5 37-16,-13-15 446 0</inkml:trace>
  <inkml:trace contextRef="#ctx0" brushRef="#br0" timeOffset="4219.7146">11334 5388 1636 0,'-43'-22'143'0,"22"15"-77"0,-5 1-29 16,7 4-14-16,19 2-10 0,-27 0-8 0,27 0-8 16,0 0-14-16,0 0-15 0,-4 20-19 0,19 2-46 15,-15-22-63-15,41 49-190 0,-17-20-229 16,4 0 44-16,11 15 437 0</inkml:trace>
  <inkml:trace contextRef="#ctx0" brushRef="#br0" timeOffset="4585.9576">11947 5992 1657 0,'-28'-4'200'0,"-4"-5"-180"0,1 3-6 0,0 0 6 0,2 5 5 16,-2 2-1-16,0 6 1 0,-4 5-3 0,1 8 5 15,0 5-14-15,1 9-13 0,1 3 0 0,4 6 0 16,3 4 0-16,3 4 0 0,0 4 0 0,7 0 0 16,6-3 0-16,4-6 0 0,10-11 0 0,4-7 0 15,10-9 0-15,6-6 0 16,8-7 0-16,5-8 0 0,4-10 0 0,3-11 0 16,6-12 0-16,7-9 0 0,0-10 0 0,6-7 0 15,-2-3 0-15,-1-1 0 0,-2 0 0 0,-7 1 0 16,-5-1 0-16,-7 0 0 0,-3 5 0 0,-3-1 0 15,-5 2 0-15,-5 1 0 0,-2 1 0 0,-5 5 0 16,-7 11 0-16,-4 12 0 0,-6 12 0 0,0 17 0 16,0 0 0-16,-23-1 0 0,6 18 0 15,-7 9 0-15,-5 17 0 0,-6 10 0 0,0 12 0 16,-2 5 0-16,-1 4 0 0,4 0 0 0,2-3 0 16,9-2 0-16,11-1 0 0,3-5 0 0,14 3-52 15,-10-21-172-15,19 13-454 0,0-10 28 16,11-3 208-16</inkml:trace>
  <inkml:trace contextRef="#ctx0" brushRef="#br0" timeOffset="5429.7113">4312 8394 1277 0,'18'-12'63'0,"-18"12"-22"15,0 0-1-15,0 0 6 0,17 21 12 16,-17-21 3-16,28 29-14 0,-11-14-16 0,6 5 2 16,2-4-12-16,6-1 2 0,2-5-3 0,5-2 1 15,5-6-3-15,3-4 0 0,4-6-4 0,4-3-6 16,3-6 3-16,1-2-4 0,-5-4 5 15,-2-1-7-15,-7-1 6 0,-6 1-3 0,-12 1 7 16,-4 4 1-16,-9 0-8 0,-6 2 24 0,-7 0-26 16,0 17 18-16,-17-32-13 0,0 15-7 15,-5 2 0-15,-5 0-3 0,-6 3 0 0,-3 2-1 16,-4 4 2-16,-5 5 0 0,-2 6 1 0,0 5 1 16,-2 6-1-16,3 7 4 0,0 6-3 0,0 9-5 15,4 6 8-15,5 5-7 0,4 2 0 0,6-2 0 16,6 1 0-16,9 1 0 0,7-4 0 0,8-5 0 15,8-4 0-15,6-7 0 0,10-4 0 16,5-5 0-16,10-7-12 0,3-5-14 0,9-8-16 16,4-8-13-16,15 0-43 0,-4-17-29 15,20 11-46-15,-16-26-126 0,23 17-47 0,-4-8-180 16,-13-12 184-16,14 18 342 0</inkml:trace>
  <inkml:trace contextRef="#ctx0" brushRef="#br0" timeOffset="5757.8353">5910 8121 1664 0,'-24'14'55'0,"-7"2"-24"16,3 8 9-16,-6 2-8 0,0 8-1 0,-6 2 0 15,0 7-28-15,-3 3 16 0,0 4-23 0,-1 0 4 16,-1 0 8-16,0 4-12 0,2-5 7 0,2 1-9 16,3-7 8-16,8-3-6 0,4-6 5 15,8-6-8-15,5-5-3 0,7-5-19 16,6-18-9-16,-3 19-26 0,3-19-19 0,0 0-20 15,0 0-16-15,38-25-19 0,-28-7-16 0,15 6 6 16,-9-14 6-16,10 5 59 0,-9-7 40 0,-2 3 78 16,-1 1 37-16,-11-4 44 0,6 13 17 0,-16-11-1 15,11 18-7-15,-14-7-1 0,10 29-10 0,-7-26-5 16,7 26-14-16,0 0-23 0,0 0-20 16,0 0-21-16,0 0-11 0,0 0-11 0,-14 28 2 15,16-9-7-15,3 3 2 0,4 1-6 0,4 0 4 16,7-2-3-16,6 0 1 0,5-1-7 0,6-4-11 15,6 0-20-15,3-8-19 0,11 2-25 16,-3-12-37-16,19 13-72 0,-18-3-371 0,16-10-17 16,2 3 205-16</inkml:trace>
  <inkml:trace contextRef="#ctx0" brushRef="#br0" timeOffset="5992.2036">6609 8226 1431 0,'-36'26'417'0,"-4"-28"-391"0,0 2-10 16,-3 0 6-16,0 5-2 0,0 1 0 16,-3 8-11-16,-3 2 24 0,4 6-21 0,0 5 23 15,5 2-29-15,2 1-6 0,5 3 0 16,6-2 0-16,4-1 0 0,9-1 0 0,3-2 0 16,7-2 0-16,4 1 0 0,6-1 0 0,6-3 0 15,7-1 0-15,3-7 0 0,7-2-19 0,4-6-23 16,8 0-28-16,0-14-45 0,20 14-135 0,-22-18-383 15,17-3 30-15,1 2 289 0</inkml:trace>
  <inkml:trace contextRef="#ctx0" brushRef="#br0" timeOffset="6382.8067">6630 8518 1623 0,'0'0'45'0,"0"0"-45"15,0 0 4-15,21 7 2 0,-21-7 5 0,40-3 5 16,-10-3 0-16,4-3 4 0,8-2-1 0,-1-2 0 16,5-1 3-16,3-3 7 0,4 2-1 15,0-5-1-15,1 2-12 0,-4-1-8 0,-5-1-7 16,-5 2 2-16,-4 0-3 0,-8 0-11 0,-6 3 26 15,-22 15-22-15,19-20 32 0,-19 20-10 16,0 0-2-16,-12-23-3 0,12 23-8 0,-34-13-5 16,8 11-2-16,-5 6 0 0,-5 2 4 0,-4 6 4 15,-1 5-10-15,-3 4 32 0,2 2-20 0,1 2 23 16,6 0-10-16,5 1-10 0,4 2 5 16,5-1-10-16,6 0 6 0,3 0-7 0,3-4 1 15,7 0-4-15,3-3 0 0,6 0-3 0,5-2-1 16,6-4-5-16,3-3-4 0,7-1-9 0,3-8-4 15,6 1-10-15,3-7-11 0,10 3-22 0,-6-15-42 16,19 17-66-16,-19-27-90 0,29 14-166 0,-7-1-83 16,-10-16 242-16</inkml:trace>
  <inkml:trace contextRef="#ctx0" brushRef="#br0" timeOffset="6960.9232">7616 8363 1609 0,'-8'26'100'0,"8"-26"-80"0,-10 25 0 0,10-25-5 15,0 33-1-15,3-13 0 0,0 2 10 0,-2 1-2 16,3 2 5-16,-3 2-7 0,0 5 3 0,-2-2-6 16,1 4 5-16,-3-1-9 0,-1-2 3 15,-1 2-11-15,-1-4 3 0,0-2-9 0,1-7 3 16,5-20-2-16,-7 26 1 0,7-26-1 0,0 0 5 15,0 0-3-15,0 0 0 0,0 0 0 16,0 0-3-16,3-26 3 0,2-2-4 0,5-7 5 16,2-5-8-16,4-3 8 0,1-2-7 0,0-2 7 15,0 0-5-15,-1 0 4 0,0-3-7 0,-1-1 7 16,0-4 0-16,3-2-18 0,2 1 17 0,0 5-16 16,2 9 9-16,-1 11 9 0,-4 6-5 0,-17 25 4 15,29-24-2-15,-29 24 2 0,21-2 0 0,-21 2 0 16,22 11 0-16,-22-11-3 0,25 25 5 15,-11-8-4-15,-1 4 4 0,0 0-3 16,-2 2-2-16,2 0-1 0,-4 3 3 0,0-3-4 16,-1 3-7-16,-4-2 20 0,-2 2-21 0,-3-1 21 15,-2-3-9-15,-4 0-3 0,-1 0 3 0,-4-1-2 16,-4 1 4-16,-2-1-4 0,-3-1 5 0,-3-2-2 16,-2 1 3-16,-2-4-3 0,0 0 3 15,-1-2-1-15,-1 0 2 0,-1 1-1 0,2-2 2 16,0 0-2-16,1-1 1 0,1 1-1 0,2 0 1 15,0 2-2-15,3 3-1 0,1 3-3 0,0 6 0 16,0 5 0-16,0 6 0 0,2 7 0 0,-2 5 0 16,-1 7 0-16,1 7 0 0,-4 3 0 0,2 3 0 15,1 4 0-15,3-2 0 0,5-4 0 16,2-9 0-16,7-8-9 0,2-16-66 16,9 4-41-16,-6-38-194 0,2 29-337 0,-2-29 40 15,21 8 325-15</inkml:trace>
  <inkml:trace contextRef="#ctx0" brushRef="#br0" timeOffset="7320.3569">8465 7412 1457 0,'0'0'157'0,"0"0"-120"0,0 0-5 16,0 0 10-16,7 26 10 0,6 0 0 0,-5 6-11 15,3 9 1-15,-4 6-15 0,-2 9-9 0,-1 4 10 16,-4 7-19-16,-4 3 11 0,1 8-4 0,-5 3-16 15,-1 3 9-15,-4 0-16 16,-2-3-4-16,-6-1 12 0,-2-4-23 0,0-5 10 16,-3-5-3-16,7-5-20 0,0-11 4 0,10-2-24 15,0-13 6-15,10-4-28 0,-1-31-25 0,9 39-60 16,-9-39-70-16,0 0-29 0,0 0-92 0,13-28-66 16,6 21 223-16,-24-31 196 0</inkml:trace>
  <inkml:trace contextRef="#ctx0" brushRef="#br0" timeOffset="7476.5923">8159 8229 1223 0,'-27'-43'363'0,"27"43"-185"0,-35-22-53 0,35 22-38 16,-22-6-25-16,22 6-53 0,0 0-9 15,0 0 0-15,0 0 0 0,0 0 0 0,0 0 0 16,22-1 0-16,3-1 0 0,8-4 0 0,8 0-8 16,4-6-48-16,11 4-34 0,-6-11-63 15,22 20-158-15,-21-9-310 0,17-1 43 0,8 9 349 16</inkml:trace>
  <inkml:trace contextRef="#ctx0" brushRef="#br0" timeOffset="7820.3498">10417 7488 1043 0,'-21'-44'242'16,"1"16"-140"-16,-13-10-13 0,9 13-2 0,-10-3-19 15,7 12-12-15,-9 3-5 0,5 12-22 0,-4 6-10 16,-1 8 0-16,1 5-7 0,1 9 2 0,1 4-11 15,2 8 9-15,-1 6-3 0,3 5 13 16,0 10 9-16,3 7-19 0,-1 6 15 16,5 6-16-16,2 0-7 0,1 2 12 0,5 3-17 15,3-2 11-15,5-2-11 0,0-3-17 0,5-6 3 16,1-9-29-16,8-5-13 0,1-13-15 0,14 3-50 16,-12-24-58-16,20 14-91 0,-20-17-191 0,-11-20-43 15,39 26 266-15</inkml:trace>
  <inkml:trace contextRef="#ctx0" brushRef="#br0" timeOffset="8528.9278">9600 8148 1471 0,'0'0'121'0,"0"0"-68"0,0 0-19 15,0 0-3-15,18 12 3 0,-18-12 5 0,39 14-3 16,-11-9-5-16,6-1-4 0,6-3-1 15,8 0 0-15,1-3 0 0,9 0-2 0,-1-2-2 16,5-1-7-16,-1-4-5 0,-1 2-2 0,-1-1-3 16,-3-1-4-16,-5-1 3 0,-5 1-5 0,-5 0 3 15,-7 1-1-15,-6 2 0 0,-6 2-1 0,-22 4 0 16,22-5 0-16,-22 5 0 0,0 0 0 16,0 0 0-16,0 0 0 0,0 0 0 0,-22 8 0 15,5-1 0-15,-6 5 0 0,-4 5 0 16,-2 2 0-16,0 5 0 0,0 3 0 0,2 3 0 15,2 3 0-15,0 3 0 0,3 2 0 0,3 0 0 16,3-1 0-16,5-2 0 0,6-5 0 0,8-3 0 16,4-5 0-16,9-2 0 0,3-4 0 0,7-6 0 15,3-2 0-15,6-8 0 0,2-4 0 0,3-4 0 16,0-6 0-16,-2-3 0 0,-1-3 0 0,-3-3 0 16,-1-4 0-16,-4-1 0 0,-5-1 0 15,-5 2 0-15,-4-1-8 0,-7 0-7 16,-4 1 24-16,-5 1-18 0,-4 0 20 0,-4 1-9 15,-4 1-6-15,-2 1 3 0,-4 2-2 0,-1 3 5 16,2 4 0-16,0 3 6 0,18 11-2 0,-29-9-6 16,29 9 0-16,-21 1 0 0,21-1 0 0,0 0 0 15,0 0 0-15,-11 19 0 0,11-19 0 16,16 18 0-16,-16-18 0 0,34 21 0 0,-10-12 0 16,2 1 0-16,2-2 0 0,0 3 0 0,1 0 0 15,-4 1 0-15,0 1 0 0,-6 3 0 0,-2 1 0 16,-5 3 0-16,-1 3 0 0,-5 0 0 0,-2 2 0 15,-4-1 0-15,-4 2 0 0,-2 2 0 0,-3-1 0 16,-4 1 0-16,-1-3 0 0,-1-2 0 0,2-2 0 16,-1-5 0-16,14-16 0 15,-19 25 0-15,19-25 0 0,0 0 0 0,0 0 0 16,0 0 0-16,0 0 0 0,0 0 0 0,0 0 0 16,-6-20 0-16,12 2 0 0,4-5 0 0,3-1 0 15,4-3 0-15,3 1 0 0,0 0 0 0,1 1 0 16,1 2 0-16,-3 0 0 0,2-1 0 0,-2 5 0 15,2-2 0-15,0 3 0 0,1 3 0 0,0-2 0 16,3 4 0-16,2-3 0 0,3 3 0 16,1-3 0-16,6 4 0 0,-1-5 0 0,6 10-96 15,-10-18-158-15,8 14-400 0,-1-4 5 0,-1 0 256 16</inkml:trace>
  <inkml:trace contextRef="#ctx0" brushRef="#br0" timeOffset="18391.5369">13223 6898 1454 0,'0'-24'31'0,"3"4"-15"0,1 1 3 0,-4 19 0 16,8-23 11-16,-8 23 10 0,0 0 12 0,0 0-3 16,0 0-8-16,0 0-10 0,0 0-8 15,2 33-1-15,-5-2-7 0,3 15 5 0,-2 12 2 16,3 10-20-16,-2 8 16 0,0 8-14 0,-2 2-3 16,0 3 15-16,-2 7-23 0,-1-3 4 0,-3 4 13 15,1 3-11-15,-5 2 9 0,0 0 0 0,-2-1-26 16,-2-9-8-16,3-4 13 0,-2-9-20 0,4-11 9 15,0-11-12-15,9-11-35 0,-3-17-13 0,16 4-51 16,-10-33-56-16,19 19-83 0,-19-19-146 0,17-15-33 16,5 13 292-16</inkml:trace>
  <inkml:trace contextRef="#ctx0" brushRef="#br0" timeOffset="18582.7729">13187 7909 1511 0,'0'0'92'0,"-31"-17"-18"0,31 17-8 0,-25-3-11 15,25 3-1-15,0 0-6 0,0 0-14 0,0 0-13 16,0 0-10-16,0 0-9 0,0 0-2 0,0 0-2 16,0 0 2-16,21 2 0 0,0-5 0 0,3-4 1 15,7-2 0-15,3-3 1 0,7-2-3 0,3-1 1 16,3-2-11-16,5 0-2 0,-2-1-15 0,5 4-17 16,-5-6-30-16,11 11-56 0,-18-21-122 15,17 11-319-15,-5-2 18 0,-9-11 268 0</inkml:trace>
  <inkml:trace contextRef="#ctx0" brushRef="#br0" timeOffset="18801.5391">14171 6467 1663 0,'-23'24'200'0,"-7"14"-193"0,3 13 7 15,1 13-10-15,5 11 23 0,-1 6-9 0,0 8 15 16,-1 7-5-16,1 10-19 0,-1 5 7 0,2 7-10 15,3 2-10-15,2-3 9 0,3 2 2 0,0-4-7 16,5-6 7-16,3-8 0 0,4-11-14 0,7-12 5 16,6-11-13-16,8-12-28 0,9-10 0 0,5-16-61 15,19-1-28-15,-10-27-74 0,31 13-239 16,-10-16-93-16,2-11 27 0,12 8 511 0</inkml:trace>
  <inkml:trace contextRef="#ctx0" brushRef="#br0" timeOffset="19332.7946">15072 7686 1088 0,'-13'-39'244'0,"-5"18"-202"0,-9-7-27 0,1 10 37 15,-10-7 24-15,7 10 7 0,-15-3-4 0,5 11-20 16,-11 1-10-16,3 11-11 0,-7 6-3 0,2 9 2 16,-3 7-4-16,3 8-11 0,1 6 17 0,1 9-21 15,3 4 15-15,4 7-28 0,4 0-5 0,5 3 0 16,9-2 0-16,3-2 0 0,7-3 0 0,7-6 0 16,8-7 0-16,4-6 0 0,11-7 0 0,3-5 0 15,7-5 0-15,6-8 0 0,6-3 0 0,4-10 0 16,4-6 0-16,5-6 0 0,1-10 0 15,0-6 0-15,3-6 0 0,-6-6 0 0,-2-3 0 16,-4-3 0-16,-3-4 0 0,-5-2 0 0,-3-1 0 16,-1 1 0-16,-7 1 0 0,-4 4 0 0,-4 3 0 15,-6 5 0-15,-1 2 0 0,-6 6 0 0,-2 3 0 16,-3 4 0-16,-4 3 0 0,7 21 0 0,-11-20 0 16,11 20 0-16,0 0 0 0,0 0 0 0,-12 27 0 15,9 4 0-15,-1 13 0 0,2 15 0 0,-1 8 0 16,3 12 0-16,0 7 0 0,0 3 0 0,4 9 0 15,-1 3 0-15,1 0 0 0,2 3 0 0,-2-6 0 16,-2-4 0-16,-3-5 0 0,-3-6 0 0,-4-3 0 16,-4-3 0-16,-8-4 0 0,-2-1 0 0,-7-5 0 15,-4-3 0-15,-4-6 0 0,-5-6 0 16,-3-7 0-16,-2-8 0 0,-5-5 0 0,-3-9 0 16,-2-10 0-16,-5-8 0 0,1-9 0 0,-5-8 0 15,4-3-55-15,-7-16-73 0,18 16-126 0,-22-24-287 16,22 0-54-16,5-1 122 0</inkml:trace>
  <inkml:trace contextRef="#ctx0" brushRef="#br0" timeOffset="20035.9622">12864 9055 910 0,'10'-26'161'16,"-3"-2"-41"-16,-2 10-71 0,-8 0 14 0,3 18 11 15,-9-22 1-15,9 22-6 0,-30-6-12 16,9 11-17-16,-12 6-15 0,-7 11-2 16,-9 9-9-16,-3 15 13 0,-7 9-2 0,3 16 19 15,-3 9-13-15,2 13 15 0,-3 8-10 0,6 11-13 16,1 5 3-16,3 8-10 0,4 3-9 0,6-1 10 15,3 0 1-15,12 0-7 0,10-10 1 0,12-3 1 16,12-11-21-16,12-12-2 0,11-10 11 0,6-10-22 16,12-16 5-16,3-14-20 0,13-6-29 15,1-21-34-15,17 4-70 0,-12-31-111 0,16 0-301 16,3-3 48-16,-5-20 319 0</inkml:trace>
  <inkml:trace contextRef="#ctx0" brushRef="#br0" timeOffset="20645.3127">13330 9862 1730 0,'-23'20'23'0,"2"2"-18"16,1 8 8-16,3 2 1 0,5 8 12 0,-1 3-5 15,2 4-8-15,-4 2 17 0,1 6-24 0,-1 3 18 16,-1 2-5-16,2 4-11 0,2 2 14 15,-3 0-15-15,3 0 10 0,0-1-16 0,2-3-5 16,1-8 17-16,3-6-19 0,4-14 20 0,2-10-10 16,0-24-6-16,7 20-1 0,-7-20-1 0,0 0 1 15,23-15 2-15,-13-5-2 0,1-12-7 16,1-11 22-16,0-12-20 0,2-6 16 0,0-6-6 16,2-3-11-16,-1-1 10 0,-2-3-10 0,-1-1 12 15,-3 1-2-15,-2 0-14 0,0 1 15 16,-1 1-15-16,1 4 2 0,-1 4 14 0,1 5-10 15,-1 11 11-15,1 9-7 0,2 14 6 0,-9 25-4 16,11-20 2-16,-11 20 2 0,0 0 4 0,8 31 3 16,-3-6-2-16,0 6 3 0,-1 6-9 0,-2 4 8 15,0 5-9-15,1 1 8 0,-2 2-8 0,3-1 6 16,-1-2-8-16,3-3-5 0,5-5 16 0,2-5-17 16,5-7 19-16,1-6-11 15,6-5-2-15,4-8 1 0,5-7-1 0,2-7 0 16,7-9 1-16,-2-7-1 0,1-5-10 0,1-4 21 15,-4-5-19-15,0 0 19 0,-2-3-5 0,-3 1-6 16,-4 2 5-16,-4 4-4 0,-4 4 4 0,-4 4-3 16,-5 5 6-16,-13 20-1 0,15-24 1 0,-15 24-7 15,0 0 0-15,0 0 0 0,0 0 0 16,0 0 0-16,0 0 0 0,0 29 0 0,-1-2 0 16,-3 8 0-16,0 9 0 0,1 1 0 0,-2 7 0 15,0 4 0-15,1 3 0 0,1 4 0 0,-1-1 0 16,-1 0 0-16,3 0-12 0,0-5-7 0,2 0-20 15,2-8 0-15,4-2-31 0,-5-12-7 0,12 5-44 16,-11-22-42-16,22 14-227 0,-11-15-149 16,-13-17 33-16,33 25 435 0</inkml:trace>
  <inkml:trace contextRef="#ctx0" brushRef="#br0" timeOffset="21239.088">14091 10453 1774 0,'-2'20'56'16,"2"-20"-52"-16,0 0-2 0,23 11 1 0,-5-16 3 15,5-6 9-15,4-3 5 0,3-6 4 16,5-3-6-16,3-3 0 0,3-4-14 0,2-3 4 16,-2-2-7-16,1-1 2 0,-7 1-6 0,-5 1-9 15,-6 6 24-15,-9 4-25 0,-6 6 27 0,-9 18-10 16,0-28-3-16,0 28 5 0,-23-17-4 15,3 11 0-15,-4 3-2 0,-6 8-2 0,-6 4 3 16,-3 6-1-16,-3 7 4 0,-1 5-2 0,1 4-4 16,0 5 23-16,5 4-19 0,1 4 20 0,4 2-5 15,4 1-8-15,6 1-5 0,5-2-4 0,6-2 0 16,6-8 0-16,7-4 0 0,8-8 0 0,5-5 0 16,8-6 0-16,5-5 0 0,8-9 0 0,4-7 0 15,5-7 0-15,5-7 0 16,1-8 0-16,5-6 0 0,3-3 0 0,-4-3 0 15,0 3 0-15,-4-1 0 0,-8 6 0 0,-8 2 0 16,-7 7 0-16,-8 4 0 0,-20 21 0 0,24-25 0 16,-24 25 0-16,0 0 0 0,0 0 0 0,0 0 0 15,0 0 0-15,-3 22 0 0,-3 2 0 0,-2 7 0 16,1 8 0-16,-3 6 0 0,3 3 0 0,-3 2 0 16,1-1 0-16,2-3 0 0,0-2-1 15,3-7 2-15,2-4-4 0,2-8 5 0,2-5-4 16,-2-20-14-16,7 21 16 0,-7-21-15 0,0 0 19 15,0 0 19-15,19-9-16 0,-19 9-7 16,13-35 0-16,-6 7 0 0,-2-6 0 0,2-2 0 16,-2-3 0-16,3-1 0 0,-1-2 0 0,-1 0 0 15,1-1 0-15,1 1 0 0,-2 1 0 16,2 1 0-16,1 0 0 0,2 1 0 0,3 3 0 16,2 2 0-16,2 3 0 0,0 2 0 0,2 4 0 15,2 2 0-15,6 7 0 0,3-3-34 0,12 8-33 16,-2-8-46-16,21 22-115 0,-19-12-389 0,19 3 26 15,2 2 195-15</inkml:trace>
  <inkml:trace contextRef="#ctx0" brushRef="#br0" timeOffset="21707.8318">15674 10241 1165 0,'22'-10'271'16,"-22"10"-227"-16,6-24-5 0,-8 6-7 0,2 18 36 15,-1-27-45-15,1 27 22 0,-15-27-16 0,15 27-4 16,-34-27 8-16,13 16-3 0,-8 0 4 0,1 5 1 16,-7 2 4-16,1 8-5 0,-1 5 0 0,1 5-10 15,-2 5-6-15,3 8-7 0,-1 6 3 16,2 5-14-16,0 6 0 0,3 6 0 0,0 3 0 15,2 2 0-15,4 3 0 0,2-2 0 0,4-2 0 16,6-5 0-16,6-8 0 0,6-6 0 16,7-7 0-16,8-4 0 0,7-9 0 0,7-6 0 15,13-6 0-15,2-13 0 0,9-3-2 0,5-13-25 16,8-2-27-16,1-9-17 0,11 2-15 0,-5-13-23 16,15 11-21-16,-16-20-55 0,13 21-83 15,-12-10-236-15,-12-5 34 0,4 16 330 0</inkml:trace>
  <inkml:trace contextRef="#ctx0" brushRef="#br0" timeOffset="22101.1571">16089 10130 1534 0,'-23'26'257'0,"-3"-10"-191"16,5 3-45-16,1-2 23 0,5 5-20 0,2 0-12 16,3 3 2-16,1 3 0 0,1 2 8 0,0 2-7 15,4-1 3-15,3 1-12 0,2 0-6 0,5-2 0 16,0-2 0-16,5-2 0 0,1-6 0 0,3-3 0 15,5-2 0-15,0-6 0 0,5-3 0 0,1-3 0 16,2-7 0-16,1-3 0 0,2-4 0 0,-1-5 0 16,1-3 0-16,-2-4 0 0,-4-4 0 15,-3-2 0-15,-2-1 0 0,-6 0 0 0,0-3 0 16,-3 2 0-16,-3-1 0 0,1 0 0 0,-4 0 0 16,-1 2 0-16,0 2 0 0,0 3-1 0,-1 3 2 15,0 3-8-15,-3 19 14 0,2-22-7 16,-2 22 0-16,0 0 0 0,0 0 0 0,0 0 0 15,0 0 0-15,6 29 0 0,-3-4 0 0,-1 7 0 16,1 2 0-16,-1 2 0 0,0 0 0 16,0 1 0-16,0-2 0 0,2-4 0 0,2-2 0 15,5-2 0-15,1-4-8 0,5-4-8 0,2-7 0 0,3-2-5 16,1-7 1-16,5-4-3 0,-1-8-6 0,4-5-7 16,-2-9-13-16,7 0-17 0,-5-11-21 0,12 9-37 15,-13-20-57-15,17 15-60 0,-18-9-193 16,-2-5-36-16,9 15 245 0</inkml:trace>
  <inkml:trace contextRef="#ctx0" brushRef="#br0" timeOffset="22366.806">17004 10064 1096 0,'-32'-12'279'16,"32"30"-107"-16,-21-10-63 0,13 13-25 0,-9 0-25 15,5 7-26-15,-4-2 15 0,4 7-34 0,-3 1 18 16,5 3-14-16,-1 2-11 0,5 0 3 0,0 0-6 16,3-2 7-16,3-3-8 0,1-6 4 0,4-5-6 15,1-5 0-15,-6-18-3 0,16 23 3 16,-16-23-2-16,0 0 1 0,17 7-1 15,-17-7 1-15,0 0 3 0,17-19 1 0,-11-1 4 16,-1-5-2-16,1-4 4 0,1-4-6 0,-2-1 4 16,0-1-4-16,-2 0 7 0,1 1-7 0,0 1-4 15,-1-3 0-15,1 4 0 0,1-1 0 0,-2 1 0 16,2 1 0-16,4-1 0 0,-2 1 0 16,4 7 0-16,-1 1 0 0,-10 23-16 0,22-26-13 15,-22 26-4-15,23-6-6 0,-23 6-12 0,30 3-19 16,-3 11-55-16,-27-14-111 0,49 2-300 0,-25 10-27 15,1-5 215-15</inkml:trace>
  <inkml:trace contextRef="#ctx0" brushRef="#br0" timeOffset="22968.155">17417 10031 1362 0,'9'29'405'0,"-28"-11"-336"0,6 7-18 16,0 2-11-16,3 4-17 0,1 2 14 0,1 5-24 15,1 1 21-15,2 2-21 0,0-2-13 0,4-3 0 16,2-4 0-16,4-4 0 0,4-8 0 0,5-3 0 15,3-5 0-15,2-6 0 0,6-7 0 0,1-8 0 16,6-5 0-16,3-9 0 0,2-6 0 16,0-7 0-16,2-5 0 0,-2-7 0 0,-1 0 0 15,-3-2 0-15,-2 0 0 0,-7 2 0 0,-5 3 0 16,-3 2 0-16,-6 6 0 0,-4 3 0 0,-2 6 0 16,-3 5 0-16,-2 6 0 0,1 17 0 0,-8-17 0 15,8 17 0-15,0 0 0 0,-22 22 0 0,10 5 0 16,1 11 0-16,-2 11 0 0,1 9 0 15,-2 8 0-15,0 8 0 0,-1 9 0 16,-1 8 0-16,-2 11 0 0,0 7 0 0,0 10 0 16,-3 0 0-16,2-1 0 0,-3 7 0 0,1-14 0 15,5-6 0-15,0-8 0 0,5-18 0 0,3-10 0 16,2-9 0-16,2-14 0 0,2-11 0 0,1-12 0 16,1-6 0-16,0-17 0 0,0 0 0 0,0 0 0 15,0 0 0-15,8-46 0 0,-3 5 0 16,-1-10 0-16,-1-6 0 0,1-4 0 0,1-2 0 15,0-4 0-15,-3-2 0 0,-1-7 0 0,-1-4 0 16,-5-1 0-16,2-1 0 0,-1 2 0 0,0 5 0 16,4 6 0-16,4 13 0 0,1 10 0 15,2 10 0-15,1 12 0 0,-1 5 0 0,-7 19 0 16,20-29 0-16,-20 29 0 0,33-25 0 0,-10 12 0 16,3-2 0-16,12 4-64 0,-1-9-38 15,19 13-48-15,-11-22-164 0,20 16-288 0,2-4 34 16,-3-8 322-16</inkml:trace>
  <inkml:trace contextRef="#ctx0" brushRef="#br0" timeOffset="23330.6812">18287 8931 1790 0,'-5'24'45'0,"8"7"-33"15,10 4 11-15,12 7 11 0,10 4-9 16,10 4 5-16,3 3-19 0,4 4 3 0,3 6-11 15,-2 5 5-15,4 11-1 0,-2 7-9 0,-4 3 9 16,-3 7-10-16,-9 1 1 0,-8 4 16 16,-10 6 3-16,-13 0-5 0,-12 3-10 0,-13 2-2 15,-15-1 0-15,-9-5 0 0,-8-4 0 0,-2-13 0 16,2-12 0-16,3-12 0 0,6-15 0 0,5-11 0 16,7-5-22-16,1-13-50 0,12 5-93 0,-18-18-375 15,33-8-90-15,-26-10 27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5T00:09:52.32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2111 5650 863 0,'0'0'33'0,"-16"-20"-9"0,16 20-10 0,-21-23 2 16,21 23 11-16,-26-23 6 0,7 9 11 16,1 6-7-16,-7-3 2 0,-1 6 4 0,-8-2 6 15,1 7 7-15,-9-1 2 0,3 10 3 0,-7-1-5 16,4 10-2-16,-6-1-9 0,6 8-2 0,-5 2-12 15,7 5 0-15,-2 3-10 0,7 4-15 0,3 1 20 16,3 4-28-16,5-5 22 0,4 1-8 0,6-3-10 16,4-6 5-16,6-5-9 0,6-5 3 0,5-3-5 15,5-1 3-15,6-2-2 0,5-3 2 0,8-5-2 16,2-6 3-16,6-5 0 0,2-7-1 0,5-9 4 16,5-4-4-16,2-7 5 0,0-4-7 0,-1-6 7 15,-3-2-8-15,-4 0 9 0,-4 2 8 16,-5 2-23-16,-6 5 25 0,-7 3-26 0,-6 5 11 15,-7 6 5-15,-10 20-2 0,8-29 7 0,-8 29 1 16,0 0 5-16,0 0-1 0,0 0-3 0,0 0-5 16,0 0-4-16,0 0-3 0,0 0-4 0,-18 17 2 15,11 8-3-15,-2 6 8 0,0 7 7 0,0 2-22 16,1 1 20-16,0-1-29 0,5 0-1 0,-1-6-1 16,6 1-20-16,-2-9-2 0,11 4-27 0,-6-11-19 15,16 10-57-15,-21-29-110 0,41 23-52 0,-4-13-195 16,-12-20 214-16,20 16 291 0</inkml:trace>
  <inkml:trace contextRef="#ctx0" brushRef="#br0" timeOffset="234.3707">2917 4587 1412 0,'-37'40'63'0,"13"17"2"0,-11 5-24 15,7 14 19-15,-8 0-15 0,8 5 4 0,-1 4-18 16,3 2-26-16,3-3 6 0,3 2-17 0,5-6-1 16,1-3 14-16,6 0-15 0,2-4 14 15,3-1 1-15,2-3-22 0,2-4 11 0,0-3-29 0,7-5-6 16,-3-12-8-16,9 0-28 0,-5-19-16 16,19 3-108-16,-28-29-86 0,53-2-53 0,-11-10-156 15,-7-32 334-15,23 13 160 0</inkml:trace>
  <inkml:trace contextRef="#ctx0" brushRef="#br0" timeOffset="421.8851">3387 4512 1481 0,'-17'30'62'0,"3"19"-32"16,-8 8 4-16,2 18 15 0,-12 6-21 0,2 8 5 15,-9 5-28-15,0 4-4 0,2 2 9 16,1-1-13-16,4-4 9 0,4-3 2 0,6-6-27 15,4-9 10-15,10-4-14 0,2-14-51 0,14-1 17 16,-1-17-49-16,21 8-82 0,-12-24 11 0,23 8-89 16,6-8-220-16,-15-26 148 0,23 17 338 0</inkml:trace>
  <inkml:trace contextRef="#ctx0" brushRef="#br0" timeOffset="1203.1068">3720 5403 1151 0,'-48'26'344'0,"20"-18"-292"0,3 9-12 0,-4 1-5 16,3 10 4-16,-4-1-2 15,4 9 2-15,-3 3-13 0,5 4 7 0,-2 5-11 16,4 0-8-16,3-3 17 0,7-1-25 0,3-5 16 16,7-1-11-16,5-6-11 0,6-5 4 0,6-5-6 15,4-5 3-15,5-4-2 0,4-3 2 0,5-7-1 16,5-4 1-16,1-4-4 0,4-5 0 0,0-3 1 15,1-5-3-15,-5-4 7 0,-3-4-6 16,-2-5 2-16,-3 0-5 0,-6-3 6 0,-3 0 9 16,-4-1-23-16,-5 1 24 0,-5-1-25 0,-3 0 6 15,-3 2 4-15,-3 1-8 0,-4 2 4 0,-3 1-2 16,-3 4 9-16,-1 2-2 0,-3 6 8 16,15 17 1-16,-28-18 6 0,28 18 0 0,-29 2 1 15,29-2-2-15,-26 14-3 0,26-14 0 0,-17 22-4 16,17-22 2-16,-2 23-3 0,2-23 1 15,14 20-1-15,-14-20 3 0,37 17-1 0,-10-13 2 16,3-4-1-16,3-3 0 0,3-3 0 0,2-2 0 16,2-1 5-16,0 0 1 0,-1 0 2 0,1 1-3 15,-4 1-2-15,-5 1-5 0,-6 1 0 0,-7 2-1 16,-18 3 0-16,18-1 0 0,-18 1 3 0,0 0 1 16,0 0 2-16,0 0 1 0,0 0-2 0,-6 19-2 15,6-19-2-15,-21 36 1 0,4-11-3 16,-2 4 6-16,-4 2-4 0,0 4 6 15,1 1-7-15,1-3-8 0,7 0 17 0,3-4-21 16,2-5 21-16,5-1-9 0,3-6-4 0,1-17 2 16,10 28-2-16,-10-28 1 0,22 16 0 0,-22-16 1 15,33 5 1-15,-11-9 0 0,2-6 1 0,1-3-2 16,3-4-2-16,2-4-4 0,0 0-8 16,-2-2 10-16,-1-1-6 0,-5 2 22 0,-3-2-8 15,-2 1 8-15,-2 3-9 0,-3 2-2 0,-2 1 2 16,-10 17-3-16,13-25 2 0,-13 25-2 0,0 0 2 15,0 0-1-15,0 0 0 0,0 0 0 0,0 0-3 16,0 0 1-16,0 0-1 0,4 24 3 0,-8-1-2 16,0 4 3-16,1 0-4 0,-1 1-8 15,2 1 21-15,0 0-20 0,4-1 17 16,-1 1-7-16,2-2-5 0,2-3 5 0,4-1-3 16,-1-5-8-16,-8-18-7 0,28 29 4 0,-28-29 0 15,32 18 11-15,-32-18 5 0,32 3-2 0,-32-3 2 16,34-13 2-16,-17 3 5 0,1-5 1 0,-2-5 5 15,1-5-6-15,-3-5 3 0,3-3-8 0,-2 1-10 16,-3-4 17-16,0-2-20 0,-2 1 16 0,-2-3-10 16,1-3-12-16,2 5-4 0,0-5-19 15,5 3-8-15,-4-3-24 0,7 8-14 16,-7-6-28-16,15 20-26 0,-17-12-67 0,19 20-201 16,-6 5-108-16,-23 8 186 0</inkml:trace>
  <inkml:trace contextRef="#ctx0" brushRef="#br0" timeOffset="1578.1015">5329 5396 1340 0,'0'0'108'0,"-27"-1"-38"0,27 1-6 15,-29 7-12-15,29-7-10 0,-35 15-9 0,35-15 1 16,-36 30-4-16,19-7 4 15,-3-1-7-15,3 4 1 0,0-1-8 0,1 1 0 16,0 0-9-16,6-1-1 0,3-4-9 0,4-3 0 16,3-18-4-16,9 26 1 0,-9-26-1 0,26 18 1 15,-8-13-1-15,4-5 0 0,4-2-2 0,4-5-2 16,1-2-2-16,0 1-2 0,-1-1 3 0,-3 1 0 16,-2 4-25-16,-4-2 5 0,-3 2 2 0,-18 4 2 15,21-2 30-15,-21 2-3 0,0 0 3 16,10 18 6-16,-10-18-1 0,-6 27 4 0,-3-8-4 15,-3 4 3-15,-5 1 11 0,-1 3-35 0,-4-2 30 16,0 3-29-16,-1 0 7 0,0 1 14 16,-3 0-14-16,2-4 2 0,1 1-10 0,2-5-3 15,2 0-18-15,-1-6-15 0,13 4-46 0,-13-20-78 16,20 1-250-16,5 19-165 0,-5-19 91 16,0 0 494-16</inkml:trace>
  <inkml:trace contextRef="#ctx0" brushRef="#br0" timeOffset="2453.0906">6609 4971 955 0,'0'0'237'0,"0"0"-196"15,-25 20-37-15,25-20-2 0,-16 17 10 0,16-17 13 16,-17 25 16-16,17-25 7 0,-22 35 7 0,6-16-8 16,4 6 4-16,-6-1 10 0,6 6-34 15,-5-1 25-15,2 8-34 0,-3-3 2 0,3 4 4 16,-3 6-15-16,1 3 6 0,0 4-9 16,0 3 11-16,1 1-9 0,2 0 10 0,-1-2-13 15,2-1-7-15,2-4 20 0,1-4-19 0,3-9 23 16,2-4-10-16,1-12-5 0,4-19-1 0,0 21-6 15,0-21 1-15,0 0-1 0,0 0-1 0,0 0 7 16,21-6 5-16,-21 6 5 0,20-27-1 16,-5 5 1-16,1-6-11 0,2-3-12 0,0-2 21 15,1-1-24-15,-1 2 22 0,-2 3-9 0,-2 3-6 16,0 6 5-16,-3 3-2 0,-11 17 1 0,15-19-1 16,-15 19 1-16,0 0-1 0,0 0 1 0,20 4 0 15,-20-4 0-15,18 26 1 0,-6-4-4 0,2 3 5 16,0 4-5-16,0 1 5 0,-1 3 9 15,0 3-22-15,1-1 20 0,-1 3-20 16,0-3 6-16,1-4 4 0,0-2-12 0,-3-5-2 16,5 2-21-16,-1-6 1 0,4 2-7 0,-2-9-10 15,8 4-23-15,-25-17-37 0,49 11-60 0,-49-11-94 16,52-20-83-16,-18 9-146 0,-13-22 198 0,22 19 296 16</inkml:trace>
  <inkml:trace contextRef="#ctx0" brushRef="#br0" timeOffset="2816.3439">6890 5703 1555 0,'0'0'67'0,"-16"21"-46"16,16-21-13-16,0 0-2 0,2 21 2 0,-2-21 2 16,19 13 6-16,-19-13 3 0,37 9 2 0,-12-6-2 15,7-3-4-15,2-3-6 0,2-1-4 16,0-4-2-16,0 1-2 0,1-1 1 0,-1-2-2 15,-2-1 1-15,-3-1 0 0,-4-1 3 0,-2-3-2 16,-5 1 5-16,-1 1 0 0,-19 14 5 0,20-28-2 16,-20 28 5-16,5-28-5 0,-5 28 0 0,-9-29-4 15,9 29 0-15,-26-25-3 0,8 13-1 0,-5 2-1 16,-4 3 1-16,-1 2 1 0,-1 5 3 16,-2 5 2-16,1 2 1 0,1 6 2 15,-2 3-2-15,3 5 3 0,-1 3-5 0,4 3 3 16,0 0-4-16,6 2 3 0,3 0-8 0,4 0-9 15,5 0 19-15,4-1-22 0,4-4 21 0,7 1-10 16,4-5-8-16,5 0-2 0,7-2-11 0,4-6-7 16,9 1-11-16,-3-8-11 0,9 1-24 0,-2-13-33 15,17 10-56-15,-15-23-74 0,23 16-92 16,-11-4-146-16,-3-20 40 0,20 18 435 0</inkml:trace>
  <inkml:trace contextRef="#ctx0" brushRef="#br0" timeOffset="3175.7113">7862 5532 1213 0,'-35'15'277'16,"-3"-15"-189"-16,9 11-17 0,-9-3-3 15,7 7-6-15,-7 1-13 0,4 7-4 0,-5 1-11 16,5 4-2-16,0 2-9 0,6 0-15 0,2 1 20 16,6-1-26-16,5-5 17 0,6 1-10 0,5-5-7 15,4-2 0-15,3-2-3 0,-3-17 2 0,22 24-3 16,-2-15 3-16,3-3-2 0,3-6 2 0,7-4 0 15,4-7 0-15,3-6 1 0,2-5-2 16,0-5 4-16,-2-2-5 0,-2-1-8 0,-4 1 19 16,-5-1-20-16,-2 2 20 0,-7 1-6 15,-1 3-5-15,-6 3 4 0,-2 0-3 0,-4 4 2 16,-7 17-2-16,6-23 0 0,-6 23 0 0,0 0 0 16,0 0 0-16,0 0 0 0,0 0 0 0,0 0 0 15,-16 22 0-15,5-2 0 0,2 7 0 0,-3 3 0 16,1 2 0-16,1-2 0 0,1-1 0 15,7-5 0-15,2-2-24 0,5-4 17 0,-5-18-17 16,23 25-6-16,-23-25-10 0,41 6-7 0,-12-15-10 16,10-1-20-16,0-20-44 0,18 11-136 0,-19-27-149 15,14 0-152-15,6 8 160 0,-15-20 398 0</inkml:trace>
  <inkml:trace contextRef="#ctx0" brushRef="#br0" timeOffset="3347.5841">8482 5036 1205 0,'-25'63'367'0,"-11"-16"-272"0,12 10-82 16,1 1 18-16,5 3-2 0,-1 2-13 0,4 3 10 15,-2-1-17-15,2-2 8 0,2-1-23 16,3-7 9-16,5-3 1 0,1-5-36 0,9-3-15 16,-6-13-45-16,13 4 2 0,-11-18-34 0,18 10-68 15,-19-27-139-15,0 0-198 0,31 19 158 0,-31-19 371 16</inkml:trace>
  <inkml:trace contextRef="#ctx0" brushRef="#br0" timeOffset="3519.457">8094 5466 1676 0,'-33'-3'247'16,"33"3"-198"-16,-20 2-28 0,20-2-9 0,0 0-6 15,0 0-4-15,0 0-3 0,0 0 1 0,34 6 0 16,-5-6 2-16,9-5-1 0,7-2-5 0,6-3-15 15,0-3-28-15,7 6-47 0,-10-14-79 0,22 25-168 16,-13-15-268-16,8 0 35 0,11 11 421 0</inkml:trace>
  <inkml:trace contextRef="#ctx0" brushRef="#br0" timeOffset="3941.4077">9679 5072 1160 0,'0'0'291'16,"0"0"-246"-16,0 0-41 0,0 0-4 0,-15 29 9 15,10-7 26-15,2 12-22 0,-7 7 33 16,3 11-23-16,-5 1 4 0,4 9 10 15,-4-1-17-15,2 6 6 0,1-2-17 0,-1 2 12 16,1-2-20-16,1-2-1 0,1-5 15 0,2-4-25 16,1-4 23-16,3-6-16 0,2-5-17 0,0-7-6 15,9 1-31-15,-5-13-7 0,12 7-51 0,-17-27-65 16,29 17-148-16,-7-12-199 0,-22-5 63 0,41-17 464 16</inkml:trace>
  <inkml:trace contextRef="#ctx0" brushRef="#br0" timeOffset="4394.4959">9419 5619 1245 0,'-17'-5'348'0,"17"5"-245"0,0 0-75 16,-9 22-14-16,9-22-8 0,0 0 2 0,9 23-2 16,-9-23 5-16,21 20 4 0,-2-9 1 0,3-2 0 15,7-2-2-15,5-2-6 0,6-2-1 0,4-3-3 16,1-1-2-16,5-1 0 0,1-3-1 0,3 0 1 15,-1-1-1-15,-3 1 2 0,-2-1-3 0,-5 0 2 16,-4 2-2-16,-6 0 2 0,-4 0-2 0,-6 1 2 16,-4 0-2-16,-19 3 1 0,20-1 0 15,-20 1 8-15,0 0 7 0,0 0 5 0,0 0 0 16,0 0-7-16,0 0-8 0,-31-9-5 0,13 10 2 16,-3 3 2-16,-2 2 3 0,-1 4 2 15,-3 5 2-15,1 4-4 0,-1 2 3 0,1 6 9 16,2 3-20-16,1-1 14 0,5 5-14 0,3-4 0 15,5 1 0-15,8-4 0 0,3-2 0 16,5-6 0-16,6-1 0 0,6-3 0 0,7-5 0 16,4-2 0-16,5-7 0 0,3-5 0 0,3-5 0 15,0-7 0-15,0-3 0 0,-1-4 0 0,-3-4 0 16,-4-2 0-16,-5 0 0 0,-7 1 0 0,-4-1 0 16,-6 2 0-16,-5 0 0 0,-5 0-8 0,-5 0 5 15,-6 4-15-15,-5 0-11 0,-3 4-11 0,-9-1-16 16,0 7-21-16,-11-3-36 15,13 22-97-15,-22-15-225 0,15 10-127 0,5 9 67 16,-10-12 495-16</inkml:trace>
  <inkml:trace contextRef="#ctx0" brushRef="#br0" timeOffset="5582.0008">11575 5088 725 0,'0'0'145'0,"0"0"-58"0,0 0-4 0,0 0-2 16,0 0 7-16,-5-18-2 0,5 18-5 16,0 0-12-16,0 0-8 0,0 0-10 15,0 0-10-15,0 0-11 0,0 0-12 0,0 0-5 16,0 0 1-16,1 29 1 0,2-6-9 0,-2 6 29 15,0 7-32-15,-1 5 21 0,0 5-9 0,0 1-7 16,-1 5 11-16,-2 0-7 0,1 3 11 0,-2-3-14 16,1-2 11-16,-3-4-12 0,2-2 9 0,-1-3-9 15,1-5-9-15,1-3 22 0,0-2-27 16,2-5 23-16,1-2-13 0,3-6-6 0,-3-18 4 16,4 26-4-16,-4-26 3 0,0 0-1 0,11 18 0 15,-11-18-1-15,0 0 0 0,0 0 3 0,0 0 1 16,0 0 4-16,0 0-4 0,13-28 2 15,-10 11-4-15,2-2 3 0,0-3-3 0,0 0-14 16,1 0 26-16,-1 2-27 0,2-1 25 0,-1 2-9 16,1 1-4-16,2 1 3 0,-9 17-3 15,21-26 2-15,-21 26-2 0,26-15 1 0,-26 15-1 16,31-5 2-16,-31 5-2 0,31 1 1 0,-12 1 3 16,-1 2-2-16,0 1 1 0,-1 2-1 0,-17-7-1 15,29 20-3-15,-29-20 3 0,22 22-3 0,-22-22 4 16,12 23-2-16,-12-23 3 0,-2 27-2 0,2-27-11 15,-18 32 28-15,2-14-27 0,-6 1 25 16,-5-1-14-16,-3-1-3 0,-4 0 4 0,-2-2-3 16,1-2 6-16,1-1-5 0,3-5-2 15,4-2-7-15,2-4-10 0,8-1-16 0,17 0-21 16,-23-8-28-16,10-9-47 0,13 17-70 0,-5-27-101 16,9 10-241-16,13 6 71 0,-6-16 401 0</inkml:trace>
  <inkml:trace contextRef="#ctx0" brushRef="#br0" timeOffset="5941.3682">11955 5832 1396 0,'0'0'150'0,"0"0"-113"0,0 0-23 0,0 0 8 15,0 0 4-15,-4 18 5 0,4-18 5 16,17 7-1-16,-17-7-5 0,29 5-5 0,-7-4-9 15,6-1-3-15,3-2-4 0,5-1-2 0,-1-3 0 16,0 0-4-16,3-2-1 0,-2-1-2 0,-2-2 4 16,-1 2-1-16,-6-5-10 0,-3 2 33 0,-4-2-29 15,-20 14 32-15,25-27-11 0,-25 27-3 0,10-24 3 16,-10 24-5-16,-6-23 1 0,6 23-8 16,-22-21-3-16,5 14-4 0,-4 1 3 0,-3 6 0 15,-3 4 4-15,-3 4 2 0,-2 7-1 16,-1 4 2-16,2 4-2 0,-1 4-10 0,3 0 15 15,1 5-14-15,1-2 4 0,7 0-2 0,3-2 0 16,4-2 0-16,7-3 0 0,6-4 0 0,0-19 0 16,20 30 0-16,0-18 0 0,6-3-11 0,12-4-15 15,-1-8-14-15,14-1-29 0,-2-14-54 16,25 17-154-16,-12-18-334 0,9-2 12 0,3 3 309 16</inkml:trace>
  <inkml:trace contextRef="#ctx0" brushRef="#br0" timeOffset="6565.1459">13708 5824 874 0,'0'0'329'15,"-10"-17"-82"-15,10 17-154 0,-22-23-62 16,22 23 38-16,-25-26-30 0,25 26 2 0,-31-26-9 15,12 14-10-15,-5-1 1 0,-3 3-2 0,-2 1 3 16,-1 1-1-16,-1 4 2 0,-1 4-1 0,-1 2 1 16,2 6-1-16,-3 5-2 0,2 5-2 0,0 2-4 15,2 4-13-15,2 3 17 0,4 3-20 16,2 1 0-16,5 1 0 0,5 1 0 0,4-5 0 16,6-2 0-16,6-2 0 0,4-3 0 15,8-3 0-15,6-3 0 0,6-4 0 0,5-7 0 16,6-4 0-16,3-6 0 0,4-6 0 0,2-5 0 15,-3-4 0-15,0-6 0 0,0-3 0 0,-1-5 0 16,-3-3 0-16,-1-1 0 0,-2 1 0 0,-4-2 0 16,-4 1 0-16,-2-1 0 0,-7 2 0 0,-4 0 0 15,-4 2 0-15,-4 1 0 0,-3 3 0 16,-4 1 0-16,-1 5 0 0,-3 8 0 0,2 18 0 16,-6-20 0-16,6 20 0 0,0 0 0 15,0 0 0-15,-17 11 0 0,17-11 0 0,-18 41 0 16,5-7 0-16,-1 7 0 0,-1 3 0 0,1 2 0 15,0 0 0-15,2 1 0 0,4-3 0 0,2-2 0 16,2-2 0-16,6-5 0 0,2-2 0 0,8-2-39 16,0-8-11-16,10 4-28 0,-4-15-28 15,18 12-58-15,-19-26-100 0,25 4-299 0,-6 1 28 16,-7-14 288-16</inkml:trace>
  <inkml:trace contextRef="#ctx0" brushRef="#br0" timeOffset="6774.631">14191 5700 1726 0,'0'0'69'0,"-17"7"-46"0,17-7-6 15,-17 18-3-15,8-1 0 0,-1 5 17 0,-1 6-23 16,-1 2 28-16,1 5-28 0,-1 1 1 0,2 2 3 16,3-3-12-16,0-3 7 0,1-2-7 0,2-4-7 15,4 0-7-15,3-5 3 0,4-1-10 0,-7-20 3 16,16 23-13-16,-16-23-8 0,23 6-11 0,-23-6-19 15,36-15-36-15,-22-14-76 16,21 16-131-16,-10-16-223 0,-1-11 40 0,7 14 410 16</inkml:trace>
  <inkml:trace contextRef="#ctx0" brushRef="#br0" timeOffset="6918.4302">14303 5460 1117 0,'0'0'344'0,"0"0"-204"16,-15 18-125-16,15-18-14 0,-1 19-6 15,1-19-12-15,17 18-24 0,-17-18-31 0,33 15-60 16,-33-15-60-16,45 8-65 0,-23-6-93 0,-2-8-53 16,20 17 256-16</inkml:trace>
  <inkml:trace contextRef="#ctx0" brushRef="#br0" timeOffset="7216.5534">14745 5544 1153 0,'-35'-5'221'0,"35"5"-108"0,-24 6-29 0,24-6-13 16,-32 10-18-16,14-2-8 0,-5-2-5 0,2 6-2 15,-7-2-2-15,6 7 1 0,-1-1-5 0,1 2-3 16,0 0-5-16,4 1-3 0,0 1-9 0,3-1-2 16,5-1-8-16,10-18 1 0,-10 30-5 0,10-30-9 15,4 26 21-15,-4-26-23 0,25 23 24 16,-7-15-11-16,4-2-1 0,1-2 3 16,5-3-2-16,1-1 0 0,2-1-2 0,-4 0 2 15,-1-1 1-15,-3 1 0 0,-3 2 1 0,-20-1-1 0,25 5 0 16,-25-5 0-16,0 0-1 0,18 14 1 15,-18-14 0-15,0 0 1 0,4 24 0 0,-4-24 1 16,-5 25-3-16,5-25 3 0,-11 32-3 0,11-32 1 16,-18 31-1-16,18-31 1 0,-24 28-3 15,24-28 2-15,-25 25-6 0,25-25-3 0,-23 23-9 16,23-23-10-16,0 0-20 0,-22 13-30 0,22-13-73 16,0 0-115-16,0 0-261 0,22-20-38 0,-12-2 225 15</inkml:trace>
  <inkml:trace contextRef="#ctx0" brushRef="#br0" timeOffset="7446.5757">15409 4879 1428 0,'-12'30'319'0,"-7"-17"-265"0,2 9-20 15,-2 3 3-15,1 8 9 0,-4 3-9 0,2 5-3 16,-6 4 1-16,0 6-21 0,1 1-5 0,2 4-9 15,-1-1 0-15,2 3 0 0,1 0 0 16,0 0 0-16,4-2 0 0,1-3 0 0,4 0 0 16,3-4-15-16,1-3 7 0,2-4-21 0,3-2-10 15,-4-6-11-15,7 0-14 0,-3-11-25 16,11 8-60-16,-8-31-287 0,-6 21-148 0,6-21 46 16,0 0 493-16</inkml:trace>
  <inkml:trace contextRef="#ctx0" brushRef="#br0" timeOffset="7915.2888">14939 5568 1835 0,'-21'13'41'0,"21"-13"-29"0,0 0-8 16,0 0-2-16,0 0 6 0,0 0 9 0,19 10 10 16,-2-6 5-16,3-4-3 15,5 0-6-15,2-3-6 0,4 0-17 0,0-2 0 16,1 0 0-16,-1-1 0 0,1 1 0 0,-4 0 0 15,0 1 0-15,-1 2 0 0,-7 1 0 0,0 1 0 16,-20 0 0-16,29 2 0 0,-29-2 0 0,21 9 0 16,-21-9 0-16,0 0 0 0,18 23 0 0,-18-23 0 15,5 29 0-15,-6-10 0 0,-3 3 0 0,-1 2 0 16,-5 1 0-16,1 4 0 0,-1-1 0 16,-2 1 0-16,0-1 0 0,-1-1 0 0,1-3 0 15,3-2 0-15,0-2 0 0,2-3 0 0,7-17 0 16,-8 24 0-16,8-24 0 0,0 0 0 0,0 0 0 15,0 0 0-15,0 0 0 0,0 0 0 16,24-14 0-16,-10-4 0 0,1-4 0 0,2-3 0 16,1-4 0-16,-3 2 0 0,-1 2 0 15,-3-2 0-15,-1 3 0 0,-3-2 0 0,-2 3 0 16,0 3 0-16,-1 3 0 0,-4 17 0 0,3-26 0 16,-3 26 0-16,0 0 0 0,3-16 0 0,-3 16 0 15,0 0 0-15,0 0 0 0,0 0 0 0,0 0 0 16,0 0 0-16,0 0 0 0,25 2 0 0,-25-2 0 15,34 0 0-15,-14-2-25 0,6 4-43 0,-4-9-25 16,11 14-46-16,-13-20-73 0,23 22-152 16,-12-11-204-16,-1-5 68 0,10 10 423 0</inkml:trace>
  <inkml:trace contextRef="#ctx0" brushRef="#br0" timeOffset="12850.9206">1719 7488 763 0,'-18'-10'108'0,"18"10"-97"0,-2-20 22 0,2 20 25 15,0 0 26-15,0 0 22 0,-4-18-7 16,4 18-19-16,0 0-24 0,0 0-22 0,0 0-14 16,-18 18-4-16,18-18-1 0,-14 21 4 0,14-21 2 15,-12 34 4-15,4-15-5 0,4 5 7 0,-3 3-12 16,2 3 7-16,0 0 11 0,0 8-28 0,0-3 26 16,2 3-28-16,-5-1 8 0,4-3 4 0,-1-5-8 15,0-2 5-15,2-6-7 0,1-3 5 0,2-18-4 16,-4 17 3-16,4-17-2 0,0 0-2 15,0 0 1-15,0 0 0 0,0 0-2 16,3-28-1-16,-2 4 2 0,1-10-9 0,3-7 8 16,3-6-10-16,4-1-7 0,0-2 20 0,2 0-19 15,2 2 22-15,0 0-4 0,1 2-9 0,1-1 8 16,1 2-9-16,-1 0 10 0,4 3-10 0,0 1 9 16,2 1-9-16,1 3 5 0,2 6-5 15,0 3 6-15,1 6-5 0,-1 7 3 0,-3 5-3 16,-1 5 1-16,-1 3 1 0,-3 5-2 0,0 3 2 15,-1 4 0-15,-1 5 1 0,-17-15-3 0,30 32 4 16,-16-10-4-16,-5 0 4 0,-1 1-3 0,-5 2 3 16,-3 2-4-16,-3 2 5 0,-2 0-6 0,-4 1 8 15,-2 0-7-15,-3 1 6 0,-2-2-4 0,-1-3 3 16,0 1-4-16,-1-3 4 16,-2-1-3-16,1-4 4 0,-2-1-4 0,-1-1 4 15,2-3-5-15,-2-1 3 0,1-3-1 0,0-2 1 16,2-2 0-16,2 0 1 0,17-6-1 0,-31 7 0 15,31-7-2-15,-26 5 4 0,26-5-4 0,-26 10-13 16,26-10 31-16,-25 24-30 0,9-2 28 0,0 9-12 16,-2 10-7-16,-3 8 10 0,2 6-9 0,-3 7 12 15,0 3-13-15,-1 3 10 0,-2 4-14 16,1-2-3-16,1-1 16 0,1-4-17 0,5-7 17 16,4-10-15-16,8-5-24 0,1-14-21 0,15 3-66 15,-11-32-80-15,31 23-219 0,-7-19-140 16,3-20 167-16,15 10 393 0</inkml:trace>
  <inkml:trace contextRef="#ctx0" brushRef="#br0" timeOffset="13288.4124">2695 7122 1205 0,'0'0'275'0,"0"0"-222"0,-19-13-20 0,19 13 11 16,0 0 9-16,-19-22 2 0,19 22-10 0,0 0-14 15,-24-4-9-15,24 4-7 0,-28 12 1 0,9 2-4 16,-1 5 5-16,-6 6-2 0,-1 6 6 0,-1 5-7 16,-1 4 5-16,-1 2-11 0,-2 3 8 0,3-2-9 15,2-1 4-15,7-6-6 0,5-6 2 0,5-5-9 16,7-5 5-16,3-20-7 0,8 26 4 15,-8-26 0-15,27 19-1 0,-9-16 1 0,4-2-1 16,4-5 2-16,2-5-1 0,3-5 2 0,3-7-4 16,2-3 5-16,-1-5-4 0,0-3 4 0,-2-1-5 15,-4 1 5-15,-2 1-5 0,-4-1 5 16,-2 3-5-16,-4 1 4 0,-3 3-4 0,-3 6 3 16,-2 2-3-16,-9 17 4 0,8-18-1 15,-8 18 2-15,0 0 2 0,0 0-4 0,0 0-1 16,0 0-2-16,-10 20-1 0,1-1-3 0,-3 7 2 15,-2 9-6-15,1 2 1 0,1 5-13 0,0-3-4 16,3 3-25-16,-1-5-5 0,10 3-26 0,-3-12-17 16,17 9-46-16,-14-37-106 0,33 32-192 0,-6-13-105 15,-2-18 295-15</inkml:trace>
  <inkml:trace contextRef="#ctx0" brushRef="#br0" timeOffset="13663.4071">3417 7028 1027 0,'-23'-5'347'0,"-5"16"-198"15,-6-5-86-15,6 6-37 0,-6-1 14 16,8 6-22-16,-3-3 5 0,5 4 2 0,1 0-7 16,3 3 4-16,3-4-5 0,17-17-1 0,-16 29-10 15,16-29 0-15,2 23-5 0,-2-23-1 0,17 19 0 16,-17-19 0-16,34 16 0 0,-14-9 2 0,4-2-3 15,1-1 2-15,1-1-2 0,-2 1 1 16,-1 0 0-16,-1-1-1 0,-3 0 0 16,0 0 1-16,-2 2-3 0,-17-5 1 0,25 11-4 15,-25-11 0-15,0 0-1 0,21 22 3 0,-21-22-4 16,4 22 2-16,-4-22 0 0,-5 30 2 0,-1-13 2 16,-4 1 5-16,-1 0-4 0,-2-1 4 0,-3 1-4 15,0-1 3-15,16-17-2 0,-31 30 2 0,31-30-3 16,-24 22-1-16,24-22-8 0,-18 15-3 0,18-15-10 15,0 0-14-15,0 0-33 0,0 0-44 16,0 0-53-16,0 0-68 0,0 0-78 0,33-7-174 16,-26-16 203-16,23 21 284 0</inkml:trace>
  <inkml:trace contextRef="#ctx0" brushRef="#br0" timeOffset="14007.152">3865 6989 1491 0,'0'0'77'16,"-21"-15"-34"-16,21 15-3 0,-20-2-7 0,20 2-11 16,-26 6-8-16,9 4-5 0,-4 3-1 0,0 5-7 15,-2 2 33-15,0 3-23 0,0 1 28 0,1 5-8 16,-1-3-9-16,5 2 5 0,0-1-9 0,4-3 0 16,3-2-7-16,4-3-1 0,7-19-9 15,-5 30 2-15,5-30-5 0,11 26 3 16,-11-26-1-16,23 19 1 0,-6-12-3 0,3-2 2 15,4-2-1-15,1-1 1 0,3-3 0 0,-1 1 1 16,0 0-2-16,-3-1 1 0,-2 2 0 0,-2 0-3 16,-2-1-2-16,-18 0-1 0,24 7 2 0,-24-7 0 15,0 0 3-15,14 26 1 0,-14-26-4 0,-7 29 1 16,-1-10-3-16,-5 2 3 0,-4 2-3 16,-4 0 7-16,-2 1-3 0,-2-3 1 0,4 0-5 15,0-2-2-15,3-2-14 0,1-3-9 0,17-14-25 16,-24 18-22-16,24-18-41 0,0 0-99 0,0 0-138 15,0 0-213-15,21 0 120 0,2 0 449 0</inkml:trace>
  <inkml:trace contextRef="#ctx0" brushRef="#br0" timeOffset="14350.9111">4006 7296 1545 0,'0'0'85'0,"-22"19"-41"0,22-19-1 0,0 0-12 15,-17 20-10-15,17-20-12 0,0 0-2 0,0 0 2 16,0 0 1-16,24 1 7 0,-7-6 0 16,4-4-2-16,4-4-2 0,6-3-2 0,3-4-5 15,2 1 2-15,3-3-7 0,0-1 4 0,-1 0-6 16,-3 1 4-16,-8 1-4 0,-4 2 5 16,-6 4-3-16,-17 15 6 0,19-25 3 0,-19 25 3 15,-1-16 0-15,1 16-16 0,-21-11 6 0,4 9-4 16,-3 6 1-16,-6 3 13 0,-1 4-11 0,-2 4 2 15,-2 3 4-15,0 4-5 0,0 4 7 16,-2 3-6-16,2 3 4 0,2 0 0 0,4-1 5 16,4-1-7-16,6-5 1 0,6-1-8 0,4-3 1 15,6-2-5-15,4-2 2 0,-5-17-5 0,25 26-1 16,-3-17-5-16,3-4-5 0,8-2-5 0,2-5-11 16,7 1-20-16,0-8-21 0,10 9-59 15,-13-22-95-15,24 23-140 0,-7-11-203 0,-6-7 100 16,14 15 473-16</inkml:trace>
  <inkml:trace contextRef="#ctx0" brushRef="#br0" timeOffset="14882.1893">5030 7185 1400 0,'-26'-19'129'0,"26"19"-71"0,-27-26 5 15,27 26-1-15,-33-19-11 0,15 15-3 0,-6-1-7 16,1 7-7-16,-6 1-8 0,1 7-3 0,-3 2-7 15,3 5 0-15,-1 2-4 0,2 4 4 0,1 3-6 16,1 0 2-16,3 1-6 0,5-1 3 0,5-1-7 16,2-1 2-16,7-4-4 0,2 0 1 15,4-3-3-15,-3-17 4 0,20 26-5 0,-20-26 3 16,34 14-2-16,-14-12-1 0,6-4 4 16,0-3-4-16,3-6-2 0,1-4 0 0,1-5 0 15,1-2 0-15,-1-7 8 0,0-5-5 0,0-3 4 16,-3-6-5-16,1 0 8 0,-2-2-8 0,-3 0-5 15,0 0 19-15,-2 1-20 0,-1-2 18 0,-4 0-3 16,-1 1-10-16,-2 3 10 0,-2 3-3 16,-1 6 6-16,-3 8 0 0,-5 8-5 0,-3 17-4 15,0 0 0-15,0 0 0 0,0 0 0 0,0 0 0 16,-14 27 0-16,0-1 0 0,0 12 0 0,-2 4 0 16,-1 3 0-16,-1 2 0 0,4 3 0 0,1-1 0 15,3-2 0-15,2-3 0 0,7-2-18 16,1-9-34-16,10 4-46 0,-5-14-33 0,22 18-184 15,-5-19-314-15,-6-5 39 0,3 1 377 16</inkml:trace>
  <inkml:trace contextRef="#ctx0" brushRef="#br0" timeOffset="15604.8968">6685 7082 1319 0,'-18'-20'92'0,"-2"6"-33"0,20 14-5 0,-28-11-30 16,28 11 7-16,-30-2-27 0,30 2 15 0,-37 8 17 15,18 2-32-15,-3 5 34 0,1 5-30 16,-2 2 15-16,1 8 7 0,-3 0-4 0,2 5 6 15,-4 1-9-15,5 2 8 0,-1-3-10 0,3 0 5 16,6-7-10-16,3-4-1 0,6-6-9 16,5-18-1-16,2 27-7 0,-2-27 1 0,19 16 0 15,-19-16 2-15,36 5 1 0,-9-9 1 0,2-6 2 16,4-4-2-16,3-8 4 0,4-5-4 0,1-5 2 16,0-3-5-16,2-3 3 0,-3 1-4 0,-3 0 7 15,-1 2-7-15,-7 3 11 0,-1 4-7 0,-8 4 6 16,-1 6-1-16,-19 18-15 0,20-22 10 15,-20 22-12-15,0 0 14 0,0 0 0 0,0 0 1 16,0 0-3-16,0 0-3 0,0 0 10 16,-11 23-12-16,4-4 12 0,-3 4-12 0,1 5-3 15,0 1 2-15,2-1-8 0,2-2 0 0,4 0-11 16,3-4-3-16,6 2-15 0,0-7-10 0,11 4-29 16,-19-21-29-16,50 32-78 0,-33-36-135 0,19 7-243 15,6-1 35-15,-8-20 458 0</inkml:trace>
  <inkml:trace contextRef="#ctx0" brushRef="#br0" timeOffset="15830.0385">7511 6491 1435 0,'0'0'350'0,"-25"-4"-300"0,25 4-29 15,-28 11-8-15,28-11 1 0,-29 31-7 0,13-4 5 16,-3 6-5-16,-2 7 10 0,-1 3-8 0,3 3 6 15,-1 2-14-15,3 1 6 0,0 0-10 0,3 0 7 16,3 2-9-16,1-2-6 0,3 1 14 0,3-2-24 16,5-2 11-16,2-5-17 0,8 0-18 15,-2-8-5-15,13 2-30 0,-6-14-26 16,23 10-83-16,-20-26-117 0,13 3-238 0,13 2 33 16,-12-20 455-16</inkml:trace>
  <inkml:trace contextRef="#ctx0" brushRef="#br0" timeOffset="16521.8995">7819 7007 1570 0,'0'0'76'0,"-29"-5"-26"0,29 5-5 0,-30 4-10 0,30-4-9 16,-31 14-7-16,31-14-13 0,-31 25 31 0,16-8-27 15,1 1 28-15,1 3-14 0,0 1-8 16,5 4 2-16,-1-1-9 0,4 2 5 0,3-1-9 15,3-2 4-15,3-1-6 0,3 0 0 0,4-3-2 16,3-3 0-16,3-3-2 0,2-2 2 16,1-3-3-16,2-3 1 0,0-3-2 0,0-3-1 15,1-2 1-15,-1-3-1 0,0-2-1 0,-1-4-2 16,-1-4-1-16,-1-3-5 0,-1-3 4 0,-2-2-3 16,1-3 4-16,-3 0-4 0,0-1 6 0,-3-2-7 15,-2 1 7-15,0-1-7 0,-2 2-9 0,-1 0 25 16,-1 1-24-16,0 3 29 0,0 2-9 0,-3 4-1 15,-2 17 7-15,3-22 0 0,-3 22 7 16,0 0 3-16,0 0-1 0,0 0-3 16,0 0-1-16,0 0-5 0,0 0-4 0,0 0 1 15,0 0-4-15,0 0 2 0,0 0 2 0,14 23 0 16,-14-23 1-16,21 11 3 0,-21-11 2 0,33 7 5 16,-13-7 2-16,6 0-2 0,2-1-3 0,2-3-4 15,1 2-2-15,-2 0 0 0,-2 1 2 16,-3 1-3-16,-3 1-1 0,-21-1-1 0,29 7 0 15,-29-7 2-15,0 0 3 0,17 18 1 0,-17-18-4 16,-1 19-3-16,1-19 0 0,-11 30 0 0,1-10 0 16,-2 1 0-16,-3 1 0 0,-2 0 0 0,-1 1 0 15,2-3 0-15,0 1 0 0,3-3 0 16,13-18 0-16,-18 26 0 0,18-26 0 0,-9 18 0 16,9-18 0-16,0 0 0 0,0 0 0 15,0 0 0-15,0 0 0 0,25-4 0 0,-25 4 0 16,32-25 0-16,-10 3 0 0,1-4 0 0,2-3 0 15,1-1 0-15,0-1 0 0,0 1 0 0,-3 1 0 16,-1 2 0-16,-3 2 0 0,-2 2 0 0,-4 3 0 16,-2 3 0-16,-11 17 0 0,0 0 0 0,15-18 0 15,-15 18 0-15,0 0 0 0,0 0 0 0,0 0 0 16,-6 28 0-16,2-6 0 0,-2 4 0 16,0 5 0-16,0 0 0 0,1-1 0 0,3 2 0 15,3-1 0-15,1-4 0 0,7-1-12 0,1-4-12 16,4 0-7-16,3-5-2 0,5 1-10 15,2-6-4-15,7 1-13 0,-2-10-17 0,11 8-34 16,-12-21-59-16,24 18-101 0,-14-14-274 0,1-11 36 16,13 13 396-16</inkml:trace>
  <inkml:trace contextRef="#ctx0" brushRef="#br0" timeOffset="16990.6437">9126 7014 1325 0,'-25'-29'207'0,"25"29"-90"15,-24-34-21-15,24 34-23 0,-32-21-17 0,15 16-17 16,-5 1-5-16,0 5-6 0,-2 3-5 0,-1 5-5 15,-2 4-5-15,1 4 0 0,0 5-8 0,0 2-5 16,2 2 0-16,3 3 0 16,3 0 0-16,3-1 0 0,4-2 0 0,5-3 0 15,6-3 0-15,4-3 0 0,3 0 0 0,-7-17 0 16,26 22 0-16,-26-22 0 0,35 9 0 0,-12-9 0 16,3-4 0-16,3-6 0 0,1-6 0 0,3-3 0 15,-1-4 0-15,-1-3 0 0,0-1 0 0,-5 0 0 16,1-1 0-16,-4 2 0 0,-1 0 0 0,-2 3 0 15,-5 0 0-15,-1 4 0 0,-14 19 0 16,18-28 0-16,-18 28 0 0,0 0 0 0,0 0 0 16,0 0 0-16,0 0 0 0,0 0 0 0,-8 29 0 15,-2-2 0-15,-5 8 0 0,-1 4 0 0,-3 5 0 16,-4 9 0-16,-3 7-17 0,-4 3 7 16,1 3 0-16,-3 1 15 0,3 0-11 0,2-1 11 15,0-6 4-15,4-2-15 0,4-6 16 16,1-5-15-16,5-6 1 0,4-7 7 0,3-6-2 15,2-7-1-15,4-21 4 0,-2 23 2 0,2-23-2 16,0 0 7-16,0 0-11 0,0 0 0 0,6-18 0 16,-2 1 0-16,1-9 0 0,1-3 0 0,0-1 0 15,-1-3 0-15,0 1 0 0,0-3 0 0,0-2 0 16,2-3 0-16,2-3 0 0,3-4 0 0,4-2 0 16,0-3 0-16,5 0 0 0,-1-1-32 15,3 4-11-15,-2-1-24 0,7 15-17 0,-11-7-75 16,18 27-241-16,-17-7-194 0,-2 0 4 15,3 14 513-15</inkml:trace>
  <inkml:trace contextRef="#ctx0" brushRef="#br0" timeOffset="17428.1418">9524 6395 1574 0,'0'0'33'16,"0"0"-15"-16,0 0 9 0,0 0 6 0,0 0 10 15,30-13 1-15,-30 13-3 0,30 13-4 16,-11 0 9-16,5 8-34 0,1 4 18 0,-1 6-28 16,1 6 1-16,-1 4 6 0,-2 9-11 0,0 7 8 15,-3 3-11-15,-3 5 11 0,-5 2-11 0,-6-1 11 16,-4 3 2-16,-7 2-14 0,-7-3 16 0,-4 3-14 15,-10-5 5-15,-1 1 11 0,-5-7-9 16,0-4 7-16,0-7-13 0,4-8 9 0,0-5-17 16,4-9-5-16,6-4-27 0,3-12-33 0,20 6-65 15,-4-17-207-15,0 0-248 0,15-19 0 0,-1-4 429 16</inkml:trace>
  <inkml:trace contextRef="#ctx0" brushRef="#br0" timeOffset="17928.1298">10827 6598 1134 0,'0'0'208'16,"11"-29"-163"-16,-11 29-3 0,17-28 4 0,-17 28-6 16,13-16 2-16,-13 16-4 0,0 0 0 15,0 0 1-15,0 0 2 0,0 0-5 0,0 0-9 16,0 0-1-16,0 0-5 0,-2 31 3 16,-3-8-8-16,-1 8 3 0,0 6-7 0,1 7 7 15,-1 4-9-15,0 1 8 0,-2 3-15 0,2 0 6 16,0 3-14-16,3-1-2 0,0 2 16 0,1-3-18 15,2-1 19-15,1-4-15 0,3-2-15 0,-1-6-4 16,7-1-28-16,-4-10-7 0,9 2-27 16,-10-14-27-16,14 10-42 0,-19-27-57 0,24 17-157 15,-24-17-128-15,17-1 139 0,0 7 358 0</inkml:trace>
  <inkml:trace contextRef="#ctx0" brushRef="#br0" timeOffset="18115.6109">10643 7139 1546 0,'-17'-1'129'0,"-8"-9"-45"16,25 10-14-16,-25-5-15 0,25 5-10 0,0 0-21 16,0 0-11-16,0 0-12 0,0 0-1 0,0 0 0 15,31-2 0-15,-6-2 2 0,6-1-2 0,8-4 0 16,4-5-8-16,6 0-24 0,3-4 16 0,4 1-42 16,-5-6 14-16,8 3-30 0,-8-9-23 0,11 12-23 15,-14-16-38-15,13 17-24 16,-18-16-41-16,9 14-36 0,-6 6-162 0,-15-20 145 0,17 21 276 15</inkml:trace>
  <inkml:trace contextRef="#ctx0" brushRef="#br0" timeOffset="18490.6024">11520 6390 1397 0,'-38'41'285'0,"15"-27"-222"0,7 6-14 15,-2 2-11-15,2 7 3 0,-1 1-16 0,0 5 3 16,-1 7-8-16,1 3 6 0,-1 3-9 0,2 2 6 15,-2 2-12-15,1 0 6 0,1 3-11 0,0 2-5 16,-1 1-1-16,3 1 0 0,-2-2 0 0,2-3 0 16,2-5 0-16,5-8 0 0,3-7 0 0,3-8 0 15,6-5 0-15,1-4 0 0,-6-17 0 16,19 19 0-16,-19-19 0 0,25 2 0 16,-25-2 0-16,31-15 0 0,-10-1 0 0,1-5 0 15,3-5 0-15,1-3 0 0,-3-3 0 0,0 3 0 16,-3 2 0-16,-2 0 0 0,-2 4 0 0,-2 1 0 15,-3 5 0-15,0 0 0 0,-11 17 0 0,16-25 0 16,-16 25 0-16,0 0 0 0,16-17 0 0,-16 17 0 16,0 0 0-16,0 0 0 0,8 24 0 15,-4-7 0-15,3 4 0 0,-2 4 0 0,1 3 0 16,-1 0 0-16,2 0 0 0,-1-2 0 0,4 1 0 16,1-5-1-16,5-1-36 0,1-6-9 0,9-1-19 15,-7-9-23-15,17 7-49 0,-14-25-90 16,27 8-261-16,-9-3-71 0,-5-14 161 0</inkml:trace>
  <inkml:trace contextRef="#ctx0" brushRef="#br0" timeOffset="19537.4851">12069 7051 1205 0,'-19'-14'384'0,"19"14"-236"0,-31 8-106 16,31-8-8-16,-28 8 26 0,28-8-29 0,-22 17 2 15,22-17-19-15,-23 31-7 0,13-9 3 0,-1 1-2 16,1 4 2-16,-1 1-3 0,2 3 7 15,0 0-10-15,1 3 4 0,-1-2-8 0,2-1 4 16,1-2-5-16,0-3 4 0,2-5-4 16,2-2 1-16,2-19-3 0,2 26 3 0,-2-26-2 15,0 0 1-15,0 0 1 0,0 0-2 0,0 0 2 16,0 0 0-16,22-7 2 0,-22 7-1 0,19-40 3 16,-5 12-6-16,0-4 4 0,2-4-7 0,0 0 6 15,-1 0-8-15,-1-2 6 0,0 1-7 16,-1 2 8-16,0-1-7 0,-1 2-7 0,-1 1 20 15,0 2-24-15,0 2 21 0,1 3-8 0,-2 6-2 16,-10 20 6-16,18-25 1 0,-18 25 0 0,0 0 1 16,20-8-1-16,-20 8 0 0,0 0 1 0,28 10 0 15,-28-10 0-15,30 11 1 0,-8-5-1 0,0-2 1 16,5 0-2-16,1 0 0 0,3-2-1 16,2 1 2-16,4-2 2 0,0-1 0 15,0-1 2-15,-1-1-5 0,-3 1 0 0,-2 0-1 16,-3 0-1-16,-5-1 4 0,-5 0-2 0,-18 2 1 15,23-1 0-15,-23 1 1 0,0 0 2 0,0 0 3 16,0 0 3-16,0 0-3 0,0 0-1 0,0 0-2 16,-29-4-2-16,29 4 1 0,-33 3 2 0,14 1-1 15,-2 4-1-15,-2 3 5 0,-4 3-7 16,-1 4-4-16,-1 6 6 0,-2 4-3 0,0 2 0 16,-1 6 0-16,2-1 0 0,2 1 0 0,2-1 0 15,7 0 0-15,3-2 0 0,5-2 0 0,6-3 0 16,4-4 0-16,6-3 0 0,6-3 0 15,5-1 0-15,3-6 0 0,7-2 0 0,2-5 0 16,4-4 0-16,5-5 0 0,2-3 0 0,3-4 0 16,0-5 0-16,-2-3 0 0,-4-3 0 15,-3-1 0-15,-2-2 0 0,-5-2 0 0,0 0 0 16,-3 0 0-16,-4 0 0 0,-4-1 0 0,-3 1 0 16,-5 1 0-16,0-1 0 0,-5 1 0 0,-4 2-10 15,-1 1 17-15,-3 2-21 0,-1 1 22 0,7 21-7 16,-17-29-3-16,17 29 3 0,-20-12-1 0,20 12-1 15,-22-1 3-15,22 1 0 0,-23 11 0 0,23-11-2 16,-16 18-1-16,16-18 0 16,-7 23 2-16,7-23-1 0,9 21 3 0,-9-21-4 15,23 16-11-15,-4-8 12 0,2-3-12 0,3-4 14 16,1-2 3-16,4-3 4 0,2-1 2 0,3-2-11 16,3 1 0-16,-2-3 0 0,-2 1 0 0,-3-1 0 15,-2 2 0-15,-6-1 0 0,-1 2 0 0,-21 6 0 16,24-10 0-16,-24 10 0 0,0 0 0 15,0 0 0-15,0 0 0 0,0 0 0 0,0 0 0 16,0 0 0-16,0 0 0 0,0 0 0 0,0 0 0 16,0 0 0-16,-20 22 0 0,6-3 0 0,0 6 0 15,-2 7 0-15,-1 2 0 0,1 2 0 0,-1 3 0 16,1-3 0-16,2-2 0 0,3-3 0 16,5-3 0-16,3-5 0 0,4-2 0 0,-1-21 0 15,15 29 0-15,-15-29 0 0,28 17 0 16,-10-15 0-16,4-3 0 0,2-6 0 0,7-9 0 15,0-5 0-15,5-5 0 0,0-5 0 0,1 0 0 16,-1-3 0-16,1 1 0 0,-3 0 0 0,-3 0 0 16,0 2 0-16,-6 0 0 0,-1 1 0 0,-3 3 0 15,-3 2 0-15,-1 2 0 0,-3 6 0 0,-14 17 0 16,18-23 0-16,-18 23 0 0,0 0 0 0,0 0 0 16,0 0 0-16,0 0 0 0,-2 30 0 15,-3-8 0-15,-4 7 0 0,-3 4 0 16,-3 2 0-16,0 1 0 0,-1 0 0 0,-1 1 0 15,3-1 0-15,1-4 0 0,7-1-5 0,-1-7-69 16,12 6-40-16,-5-30-53 0,14 48-131 0,-14-48-298 16,11 30 44-16,9-11 312 0</inkml:trace>
  <inkml:trace contextRef="#ctx0" brushRef="#br0" timeOffset="20246.7491">14132 7025 1494 0,'-42'-15'91'0,"42"15"-16"15,-39-26-2-15,19 18-17 0,-9-4-13 0,0 4-16 16,-5 2-3-16,1 5-6 0,-1 2-2 16,1 5 1-16,0 4-1 0,-1 6 4 0,0 3 0 15,-1 5-9-15,-1 5 23 0,3 5-25 0,-1 1-6 16,3 5-3-16,3-1 0 0,6 0 0 0,4-3 0 0,7-5 0 15,8-5 0-15,4-5 0 0,9-2 0 16,-10-19 0-16,36 27 0 0,-9-18 0 0,4-6 0 16,3-5 0-16,4-4 0 0,2-4 0 0,2-4 0 15,-2-4 0-15,0-3 0 0,-1-2 0 0,-2-1 0 16,1-3 0-16,-4 2 0 0,-1 0 0 0,-5-2 0 16,-4 4 0-16,-3 0 0 0,-4 0 0 0,-2 2 0 15,-2 2 0-15,-3 2 0 0,-10 17 0 16,13-18 0-16,-13 18 0 0,0 0 0 0,0 0 0 15,0 0 0-15,-4 22 0 0,0 1 0 0,-5 7 0 16,-2 10 0-16,-2 5 0 0,-3 5 0 16,-2 7 0-16,-2 5 0 0,0 3 0 0,-6 4 0 15,1 0 0-15,-2 2 0 0,0 0 0 0,1-4 0 16,1 0 0-16,3-4 0 0,1-5 0 16,3-6 0-16,1-6 0 0,4-9 0 0,1-4 0 15,2-6 0-15,3-7 0 0,7-20 0 0,-11 25 0 16,11-25 0-16,0 0 0 0,0 0 0 0,0 0 0 15,0 0 0-15,-22-27 0 0,14 5 0 0,2-2 0 16,-2-4 0-16,2-1 0 0,-2-3 0 0,4-1 0 16,-1-7 0-16,1-4 0 0,3-2 0 0,2-5 0 15,1 1 0-15,5-6 0 0,4 0 0 16,2 3 0-16,4 2 0 0,1 7 0 0,0 1 0 16,7 7 0-16,1 4 0 0,2 1-5 0,5 8-42 15,-4-2-30-15,10 13-54 0,-15-19-131 16,8 20-355-16,1 1 28 0,0-4 271 0</inkml:trace>
  <inkml:trace contextRef="#ctx0" brushRef="#br0" timeOffset="20916.4975">14582 6436 1487 0,'-28'-3'47'0,"28"3"-24"0,-17 11 18 0,17-11 6 16,-22 24-1-16,11-3 1 0,-6 2-12 16,2 9 5-16,-7 3-9 0,-1 7 6 0,-2 4-11 15,3 5 8-15,-3 0-10 0,2 2 6 0,0-1-13 16,1 1 4-16,1-1-11 0,2 0-6 16,2-5-4-16,2-2 0 0,4-6 0 0,4-4 0 15,4-7 0-15,2-5 0 0,5-5 0 0,-4-18 0 16,12 25 0-16,-12-25 0 0,21 11 0 0,-21-11 0 15,25-1 0-15,-8-6 0 0,0-5 0 0,3-5 0 16,2-4 0-16,-1-2 0 0,1-1 0 0,0-1 0 16,-2 2 0-16,-2 2 0 0,-1 2 0 0,-17 19 0 15,27-27 0-15,-27 27 0 0,17-13 0 16,-17 13 0-16,0 0 0 0,19 0 0 16,-19 0 0-16,0 0 0 0,26 20 0 0,-26-20 0 15,22 33 0-15,-10-11 0 0,4 2 0 0,-2-1 0 16,6 1 0-16,-2-1 0 0,5 2-22 0,-2-3-11 15,7 1-17-15,-2-6-13 0,12 5-33 0,-5-15-41 16,22 17-114-16,-20-14-322 0,16-8 31 0,6 3 263 16</inkml:trace>
  <inkml:trace contextRef="#ctx0" brushRef="#br0" timeOffset="21141.5665">15725 6954 1658 0,'0'0'248'16,"-20"-5"-207"-16,20 5-13 0,0 0-3 0,0 0-4 16,0 0-9-16,-17 16-7 0,17-16-2 0,-15 35-7 15,8-10-7-15,-2 4 22 0,2 4-19 0,0-2 19 16,1 3-6-16,-2 1-8 0,4-2 5 16,0 0-9-16,-1-4 6 0,4-2-7 0,1-1-6 15,1-4-9-15,1-5-13 0,-2-17-16 0,11 25-1 16,-11-25-30-16,0 0-32 0,32 17-65 15,-36-36-108-15,21 4-247 0,2 0 39 0,-8-17 344 16</inkml:trace>
  <inkml:trace contextRef="#ctx0" brushRef="#br0" timeOffset="21282.1928">15655 6581 1530 0,'-34'-8'273'0,"34"8"-253"0,0 0-21 0,0 0-3 15,0 0 0-15,0 0-3 0,30-18-10 16,-8 6-28-16,12 8-59 0,-8-21-120 0,26 10-328 16,-9-1 18-16,0-4 204 0</inkml:trace>
  <inkml:trace contextRef="#ctx0" brushRef="#br0" timeOffset="21500.9466">16416 6336 1646 0,'-37'22'95'0,"22"7"-78"0,-2 2 34 0,4 10-17 16,-5-1 25-16,5 7-16 0,-4 3-16 15,5 6 5-15,0 2-15 0,1 2 4 16,1 3-19-16,2-1 1 0,-3-4-3 0,2 1-1 16,-2-5 2-16,0-2-4 0,3-3 6 0,-2-6-8 15,1-3-16-15,0-5-10 0,4-2-14 0,-2-6-9 16,5 2-35-16,2-29-39 0,2 38-150 0,-2-38-309 15,0 0 39-15,0 0 288 0</inkml:trace>
  <inkml:trace contextRef="#ctx0" brushRef="#br0" timeOffset="21704.0408">15926 6971 1468 0,'-25'-21'435'0,"25"21"-325"0,-19-3-76 0,19 3-34 16,0 0 0-16,0 0 0 0,0 0 0 0,17-10 0 15,8 5 0-15,6 1 0 0,13-2 0 16,5 0 0-16,9 0 0 0,3 2 0 0,3 1-2 16,-2 1-55-16,4 8-24 0,-10-5-17 0,7 15-28 15,-17-10-30-15,14 23-69 0,-26-17-84 0,4 11-198 16,6 9 53-16,-19-17 423 0</inkml:trace>
  <inkml:trace contextRef="#ctx0" brushRef="#br0" timeOffset="21860.3187">16914 7284 1718 0,'0'0'230'0,"0"0"-132"0,-20 11-97 16,20-11-1-16,0 0 0 0,0 0 0 0,0 0 0 16,0 0 0-16,0 0 0 0,0 0 0 0,0 0 0 15,0 0 0-15,0 0 0 0,0 0 0 0,0 0 0 16,0 0 0-16,0 0 0 0,0 0-25 0,0 0-74 16,0 0-102-16,0 0-442 0,0-21 21 15,0 21 166-15</inkml:trace>
  <inkml:trace contextRef="#ctx0" brushRef="#br0" timeOffset="87702.3836">15857 5707 1307 0,'0'0'105'0,"-6"-19"-62"0,6 19-21 16,0 0-3-16,2-20 16 0,-2 20 14 0,0 0 9 16,0 0-4-16,0 0-14 0,0 0-16 0,0 0-11 15,0 0-7-15,-1 27 0 0,0-9 5 0,-4 3-3 16,1 2-11-16,-3-3 26 0,1 1-33 15,-1-3 28-15,0 2-14 0,3-3-6 0,0 0 4 16,4-17-10-16,-5 31-3 0,5-13-13 0,0-18-7 16,0 38-18-16,-2-20-4 0,5 8-8 15,-6-6-1-15,8 9 7 0,-7-9-11 0,12 9-33 0,-11-12 1 16,13 7-52-16,-12-24-93 0,7 17-80 0,-7-17-69 16,18-5 286-16</inkml:trace>
  <inkml:trace contextRef="#ctx0" brushRef="#br0" timeOffset="87905.5331">15970 4689 1644 0,'0'0'138'16,"-22"0"-112"-16,22 0-10 0,0 0-5 15,-17 7-3-15,17-7-1 0,0 0-4 0,0 0-4 16,0 0-7-16,0 0-10 0,0 0-13 15,2 18-32-15,-2-18-31 0,6 22-77 0,-6-22-125 16,0 0-235-16,0 24 39 0,0-24 345 0</inkml:trace>
  <inkml:trace contextRef="#ctx0" brushRef="#br0" timeOffset="88405.5187">16216 4925 1723 0,'-21'16'19'0,"21"-16"-21"16,-10 28 3-16,11-6-4 15,1 3 7-15,0 4-2 0,-1 5 11 0,-3 5 11 16,1 7-22-16,-4 2 26 0,1 7-21 0,-1 2 6 16,2 3 12-16,-1 3-15 0,0 2 10 0,-2 1-13 15,1 0 13-15,-2-3 3 0,0-1-18 0,-2-5 19 16,1-3-23-16,0-7 2 0,2-6 9 0,1-6-13 15,3-3 6-15,1-9-5 0,1-5 1 0,0-18-4 16,7 20 4-16,-7-20-4 0,0 0 1 16,0 0-1-16,0 0 1 0,21-14 3 0,-13-5-2 15,2-9 5-15,0-7-9 0,-1-5 9 0,1-3-8 16,-1 0 8-16,-1-1-7 0,-3 3-6 16,1 1 21-16,-3-1-19 0,-1 1 19 0,-1-1-7 15,3 3-8-15,2 2 7 0,0 7-6 0,4 5 4 16,-10 24-4-16,16-26 1 0,-16 26 0 15,0 0 1-15,20 1 0 0,-20-1 0 0,19 20 2 16,-7-1-2-16,1 0 3 0,2 4-5 0,-2 2 2 16,0 2-2-16,0 2 4 0,-1 1-4 0,-1 2 5 15,-4 1-7-15,0 0-7 0,-2 1 21 0,-2 1-20 16,-6-1 21-16,-3 2-6 0,-4-3-7 0,-3-1 6 16,-5-3-4-16,-3-2 5 0,-3-2-6 0,-3-2 7 15,-2-3-6-15,-2-6 0 0,1-3-6 16,-2-5-5-16,7-3-12 0,-3-8-12 15,5-1-16-15,-3-11-23 0,26 17-37 0,-39-42-77 16,39 42-199-16,-6-44-154 0,4 10 32 0,13 10 445 16</inkml:trace>
  <inkml:trace contextRef="#ctx0" brushRef="#br0" timeOffset="88811.7623">16793 5627 1585 0,'0'0'170'0,"0"0"-155"16,0 0-9-16,0 0 6 0,-1 18 5 15,1-18 4-15,0 0 2 0,-28 23-3 16,28-23-1-16,-27 34-3 0,13-10 3 0,-2 3 9 16,2 6-20-16,-1 0 22 0,3 6-23 0,-3-1 8 15,4-1 1-15,2-3-8 0,5-4 3 0,2-6-10 16,5-4-1-16,-3-20 0 0,14 24 0 0,-14-24 0 15,31 11 0-15,-11-12 0 0,4-4 0 0,1-6 0 16,3-4 0-16,1-4 0 0,3-6 0 0,1-4 0 16,0-5 0-16,-1-1 0 0,-2-3 0 15,-2 3 0-15,-3 1 0 0,-4 0 0 0,-1 4 0 16,-4 2 0-16,-2 5 0 0,-5 5 0 16,-9 18 0-16,10-20 0 0,-10 20 0 0,0 0 0 15,0 0 0-15,0 0 0 0,0 0 0 0,-8 17 0 16,-1 2 0-16,-1 10 0 0,-1 6 0 0,0 1 0 15,1 3 0-15,2-1 0 0,1-3 0 0,6-3-10 16,1-5-13-16,5-4-12 0,-5-23-10 16,20 30-13-16,-20-30-20 0,44 12-37 0,-25-26-63 15,28 12-134-15,-11-21-228 0,4-9 25 0,13 3 378 16</inkml:trace>
  <inkml:trace contextRef="#ctx0" brushRef="#br0" timeOffset="89014.8677">17608 5025 1768 0,'-18'37'80'0,"-11"9"-46"0,1 8-27 15,2 0 21-15,5 5-18 0,1 1 2 0,1 5 10 16,2 0-11-16,3 0 12 0,2 0-18 0,6-6 6 16,3-2-1-16,6-5-22 0,1-5 19 0,4-6-20 15,3-2-14-15,-2-7 6 0,6-1-22 16,-2-11-22-16,8 4-48 0,-21-24-113 0,35 11-374 15,-18-8 30-15,-17-3 233 0</inkml:trace>
  <inkml:trace contextRef="#ctx0" brushRef="#br0" timeOffset="89202.371">17250 5621 1732 0,'0'0'197'0,"-21"29"-172"0,21-29-15 0,-8 18-1 15,8-18 5-15,0 0-3 0,20 21 1 0,-20-21-1 16,34 7-2-16,-11-6-3 0,5-4-5 0,6-2-5 16,2-5-14-16,5 1-15 0,1-6-20 0,6 3-18 15,-3-10-23-15,13 14-45 0,-14-24-104 16,9 17-318-16,3-1 13 0,-10-5 276 16</inkml:trace>
  <inkml:trace contextRef="#ctx0" brushRef="#br0" timeOffset="89561.7644">17844 5748 1835 0,'-18'21'14'0,"6"-3"12"0,12-18-24 16,-9 25 25-16,9-25-11 0,9 17-6 0,-9-17 2 16,25 9 2-16,-4-9 2 0,7-5-5 0,6-6-1 15,3-2-11-15,2-6 22 0,2-1-22 0,0-1 19 16,-3-3-13-16,-1 1-6 0,-4 0 1 15,-5 1-5-15,-5 1 4 0,-5 0-3 0,-2 3 7 16,-7 0-4-16,-3 1 4 0,-6 17-2 16,-7-27 0-16,7 27 2 0,-27-20-1 0,6 14-2 15,-4 3 2-15,-3 4 0 0,-4 7-2 0,-2 4 4 16,-1 5-1-16,-2 6-3 0,-1 3 0 0,3 6 0 16,-2 3 0-16,2 1 0 0,4 2 0 0,4-2 0 15,5-3 0-15,5-2 0 0,6-3 0 0,5-3 0 16,9-4 0-16,3-4 0 0,-6-17 0 15,32 23 0-15,-5-18 0 0,5-8-18 0,8-4-14 16,5-8-16-16,7 2-16 0,-2-11-26 0,10 8-34 16,-14-17-63-16,20 21-160 0,-17-11-200 15,3-7 51-15,11 11 403 0</inkml:trace>
  <inkml:trace contextRef="#ctx0" brushRef="#br0" timeOffset="89876.8871">18575 5539 1468 0,'-26'31'348'16,"-8"-14"-292"-16,5 5-7 0,0 2-5 16,1 4-4-16,-4 1-14 0,4 3-15 0,-1-5-6 15,8 4-5-15,7-5 0 0,5-4 0 0,7-1 0 16,6-5 0-16,-4-16 0 0,19 25 0 0,-1-19 0 16,5-1 0-16,7-5 0 0,1-8 0 15,6-4 0-15,-2-6 0 0,3-7 0 0,-3-4 0 16,1-5 0-16,-2-5 0 0,-2-1 0 0,-2-1 0 15,-4 0 0-15,-2-1 0 0,-5 0 0 0,-6-1 0 16,-3-2 0-16,-4-2 0 0,-1-1 0 0,-3-3 0 16,-1 1 0-16,-1 4 0 0,-1 9 0 0,-1 8 0 15,-2 12 0-15,4 17 0 0,0 0 0 0,-24-6 0 16,7 20 0-16,-7 13 0 16,-1 10 0-16,-3 11 0 0,1 5 0 0,3 2 0 15,2 5 0-15,1-2 0 0,7-1 0 0,2-5 0 16,8-4 0-16,2-8 0 0,10 0-78 0,-4-15-64 15,24 20-188-15,-9-23-300 0,7-1 34 0,4 1 326 16</inkml:trace>
  <inkml:trace contextRef="#ctx0" brushRef="#br0" timeOffset="91208.2267">19842 4565 885 0,'0'0'176'0,"0"0"-167"0,0 0-8 15,0 0-4-15,-26-9 3 0,26 9 6 0,-35 14-7 16,10 0 32-16,-3 8 5 0,-9 1 40 15,4 16 24-15,-14-5-1 0,10 17 5 16,-11-4-26-16,10 12-4 0,-6 3-27 0,5 7 6 16,2 2-7-16,3 7-22 0,7 0 10 0,9 2-23 15,7-1-9-15,11-3 11 0,8-5-20 0,9-4 10 16,12-6-26-16,7-7-4 0,11 0-33 0,-1-14-72 16,22 12-92-16,-19-15-340 0,18-9 8 0,2 1 246 15</inkml:trace>
  <inkml:trace contextRef="#ctx0" brushRef="#br0" timeOffset="92020.7273">20281 5486 1025 0,'0'0'53'0,"0"0"-13"0,-17-17 16 0,17 17 15 16,-18-3 11-16,18 3-10 0,-28 4-15 0,7 0-9 16,21-4-4-16,-35 19 0 0,18-2 1 15,-5-4-2-15,6 7-1 0,-3-2-9 0,5 3-3 16,0 0-10-16,4 3-1 0,1-1-7 0,5 0 0 16,1-2-8-16,6-2 2 0,1-2-7 0,-4-17 3 15,19 29-5-15,-19-29-15 0,30 17 30 0,-10-12-30 16,1-4 31-16,5-3-15 0,1-2-13 15,2-5 31-15,0-3-30 0,2-2 30 0,-1-4-15 16,-3-3-7-16,-1-2 4 0,-4-1-8 16,0 0 3-16,-4-3-6 0,0 3 4 0,-4 0-2 15,-2 2 7-15,-4 2 0 0,-4 1 7 0,-4 19-3 16,0-27 3-16,0 27-1 0,-8-21 2 0,8 21-1 16,0 0 2-16,-22-16-1 0,22 16 0 0,0 0 0 15,-24 1-1-15,24-1 1 0,0 0-2 0,0 0 2 16,0 0-5-16,0 0-4 0,0 0 2 15,0 0-3-15,0 0 3 0,0 0 5 0,22 3-1 16,-5-6 1-16,3-1-1 0,2 0 0 0,3-1 0 16,-1 3 0-16,1 1 1 0,0 2 0 0,-1 1-2 15,-1 5 2-15,-3 2-3 0,-20-9 1 16,28 24-1-16,-28-24 1 0,13 35-1 0,-11-14 2 16,-3 3-3-16,-4 3 0 0,-3 2-5 0,-4-2 8 15,-3 4-9-15,-3-2 13 0,-3-2-4 16,2 0-13-16,0-4 35 0,1-4-32 0,18-19 33 15,-29 29-9-15,29-29-1 0,-18 12 5 0,18-12-2 16,0 0-3-16,0 0-4 0,-5-25-1 0,7 5-8 16,4-6 29-16,5-7-18 0,4-2 22 0,2-3-9 15,5 0-13-15,-2 2-12 0,5 1 0 0,-3 2 0 16,0 5 0-16,-4 4 0 0,-1 4 0 0,-17 20 0 16,24-28 0-16,-24 28 0 15,16-20 0-15,-16 20 0 0,0 0 0 0,21-16 0 16,-21 16-9-16,0 0-37 0,19-15-14 0,-19 15-12 15,23-6-20-15,2 10-33 0,-25-4-82 0,51-25-361 16,-21 18 35-16,0-6 199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NULL"/><Relationship Id="rId4" Type="http://schemas.openxmlformats.org/officeDocument/2006/relationships/customXml" Target="../ink/ink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NULL"/><Relationship Id="rId4" Type="http://schemas.openxmlformats.org/officeDocument/2006/relationships/customXml" Target="../ink/ink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NULL"/><Relationship Id="rId4" Type="http://schemas.openxmlformats.org/officeDocument/2006/relationships/customXml" Target="../ink/ink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NULL"/><Relationship Id="rId4" Type="http://schemas.openxmlformats.org/officeDocument/2006/relationships/customXml" Target="../ink/ink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5" Type="http://schemas.openxmlformats.org/officeDocument/2006/relationships/image" Target="../media/image6.emf"/><Relationship Id="rId4" Type="http://schemas.openxmlformats.org/officeDocument/2006/relationships/customXml" Target="../ink/ink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NULL"/><Relationship Id="rId4" Type="http://schemas.openxmlformats.org/officeDocument/2006/relationships/customXml" Target="../ink/ink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5632210"/>
              </p:ext>
            </p:extLst>
          </p:nvPr>
        </p:nvGraphicFramePr>
        <p:xfrm>
          <a:off x="214283" y="762000"/>
          <a:ext cx="8750332" cy="47396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QQ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 Quick Quiz</a:t>
                      </a:r>
                      <a:endParaRPr lang="en-NZ" sz="2000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“wake up” our old knowledge</a:t>
                      </a:r>
                      <a:endParaRPr lang="en-NZ" sz="180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The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pretest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for Metals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much we know already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Atomic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structure of metals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the atoms are arranged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Find the meanings of the buzzwords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Lustre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, malleability, conductivity – e and h, state and ductility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Page 49 of </a:t>
                      </a:r>
                      <a:r>
                        <a:rPr lang="en-NZ" sz="2000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the periodic table to help in this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Page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50 of </a:t>
                      </a:r>
                      <a:r>
                        <a:rPr lang="en-NZ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How humans make good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use of the properties of metals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20360" y="881640"/>
              <a:ext cx="1349280" cy="1955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09560" y="879120"/>
                <a:ext cx="1362600" cy="197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67180"/>
          <a:stretch/>
        </p:blipFill>
        <p:spPr>
          <a:xfrm>
            <a:off x="5643" y="31043"/>
            <a:ext cx="8843829" cy="5960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29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67180"/>
          <a:stretch/>
        </p:blipFill>
        <p:spPr>
          <a:xfrm>
            <a:off x="5643" y="31043"/>
            <a:ext cx="8843829" cy="5960181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646560" y="578160"/>
              <a:ext cx="7202160" cy="2401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32520" y="563400"/>
                <a:ext cx="7218720" cy="243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2438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4538" r="33966"/>
          <a:stretch/>
        </p:blipFill>
        <p:spPr>
          <a:xfrm>
            <a:off x="0" y="0"/>
            <a:ext cx="8531194" cy="599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96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4538" r="33966"/>
          <a:stretch/>
        </p:blipFill>
        <p:spPr>
          <a:xfrm>
            <a:off x="0" y="0"/>
            <a:ext cx="8531194" cy="599122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53680" y="1857240"/>
              <a:ext cx="6258240" cy="2356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9640" y="1842120"/>
                <a:ext cx="6289200" cy="2387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8939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68325"/>
          <a:stretch/>
        </p:blipFill>
        <p:spPr>
          <a:xfrm>
            <a:off x="0" y="0"/>
            <a:ext cx="8402344" cy="586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72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68325"/>
          <a:stretch/>
        </p:blipFill>
        <p:spPr>
          <a:xfrm>
            <a:off x="0" y="0"/>
            <a:ext cx="8402344" cy="5867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81320" y="1624320"/>
              <a:ext cx="7063920" cy="1468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66920" y="1611720"/>
                <a:ext cx="7080840" cy="1488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9536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240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3403487"/>
              </p:ext>
            </p:extLst>
          </p:nvPr>
        </p:nvGraphicFramePr>
        <p:xfrm>
          <a:off x="533400" y="152400"/>
          <a:ext cx="8094663" cy="433850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Force and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 Sept 2015, p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learned the Physics of Force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Assessment Project: Medical Science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14 Oct 2015,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Research and Discussion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00960" y="84600"/>
              <a:ext cx="8539920" cy="3637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8720" y="72000"/>
                <a:ext cx="8568720" cy="365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984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67939"/>
          <a:stretch/>
        </p:blipFill>
        <p:spPr>
          <a:xfrm>
            <a:off x="228600" y="0"/>
            <a:ext cx="7062952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63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67939"/>
          <a:stretch/>
        </p:blipFill>
        <p:spPr>
          <a:xfrm>
            <a:off x="228600" y="0"/>
            <a:ext cx="7062952" cy="4876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33520" y="810360"/>
              <a:ext cx="4893840" cy="3233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21280" y="802440"/>
                <a:ext cx="4922640" cy="3256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6713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4733" r="32697"/>
          <a:stretch/>
        </p:blipFill>
        <p:spPr>
          <a:xfrm>
            <a:off x="152400" y="14688"/>
            <a:ext cx="6929230" cy="470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03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4733" r="32697"/>
          <a:stretch/>
        </p:blipFill>
        <p:spPr>
          <a:xfrm>
            <a:off x="152400" y="14688"/>
            <a:ext cx="6929230" cy="4709711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442080" y="818640"/>
              <a:ext cx="5991120" cy="25754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30200" y="804600"/>
                <a:ext cx="6019560" cy="259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3496680" y="1653840"/>
              <a:ext cx="318240" cy="1576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482640" y="1639440"/>
                <a:ext cx="345600" cy="18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239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68829"/>
          <a:stretch/>
        </p:blipFill>
        <p:spPr>
          <a:xfrm>
            <a:off x="304800" y="228600"/>
            <a:ext cx="7086600" cy="5032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39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68829"/>
          <a:stretch/>
        </p:blipFill>
        <p:spPr>
          <a:xfrm>
            <a:off x="304800" y="228600"/>
            <a:ext cx="7086600" cy="503293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817200" y="1756800"/>
              <a:ext cx="6334200" cy="1129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03160" y="1742040"/>
                <a:ext cx="6363720" cy="115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9524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13209</TotalTime>
  <Words>173</Words>
  <Application>Microsoft Office PowerPoint</Application>
  <PresentationFormat>On-screen Show (4:3)</PresentationFormat>
  <Paragraphs>31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558</cp:revision>
  <dcterms:created xsi:type="dcterms:W3CDTF">2006-08-16T00:00:00Z</dcterms:created>
  <dcterms:modified xsi:type="dcterms:W3CDTF">2015-10-15T04:14:06Z</dcterms:modified>
</cp:coreProperties>
</file>