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3" r:id="rId4"/>
    <p:sldId id="684" r:id="rId5"/>
    <p:sldId id="68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22:26:29.6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10893 4652 189 0,'-21'16'17'16,"21"-16"-21"-16,0 0-24 0,0 0-2 0,0 0 6 15,0 0 11-15,0 0 13 0,0 0-2 0,-9-17-2 16,9 17 2-16,0 0-1 0,0 0 4 0,0 0 3 16,0 0 4-16,0 0 5 0,-13-17 2 0,13 17 2 15,0 0-2-15,0 0 3 0,0 0 2 0,0 0 11 16,0 0 3-16,0 0 5 0,-12-17-3 16,12 17-3-16,0 0-5 0,0 0 2 0,0 0 3 15,0 0 13-15,0 0 6 0,0 0 13 16,0 0 1-16,-15-18 13 0,15 18-10 0,0 0 8 15,0 0-4-15,0 0-154 0,0 0 137 0,0 0 0 16,0 0 0-16,0 0 154 0,0 0-148 0,0 0-9 16,0 0-19-16,0 0-18 0,0 0-7 15,0 0-1-15,0 0 12 0,0 0 10 0,10 20 9 16,-10-20-4-16,1 19-4 0,-1-19-13 0,5 35 2 16,-3-11-1-16,5 6 7 0,-5 2-5 0,4 4 5 15,-2-1-15-15,2-1 3 0,2-7-12 0,4-6 1 16,7-7-5-16,7-9 2 0,15-13 3 0,12-12 1 15,19-24 12-15,15-20-11 0,17-22 12 0,16-20-7 16,13-14-17-16,7-13-4 16,14-6-24-16,1-9-24 0,12 12-55 0,-16-15-82 15,12 15-267-15,-18 4-100 0,-19-5 167 0</inkml:trace>
  <inkml:trace contextRef="#ctx0" brushRef="#br0" timeOffset="855.2294">10980 6119 268 0,'0'0'106'0,"0"0"-33"0,0 0-31 15,0 0-12-15,-16-18-3 0,16 18 11 0,0 0 15 16,0 0 15-16,0 0 9 0,0 0 0 0,2-20-5 15,-2 20-9-15,0 0-7 0,0 0-4 0,0 0-4 16,0 0-3-16,0 0-5 0,0 0-6 0,0 0-9 16,0 0 1-16,0 0 1 0,8 29 11 0,-6-7 0 15,6 15 7-15,-8 4-10 0,3 10 7 16,-5 2-14-16,1 5-9 0,-5-8 22 0,3-2-22 16,-3-14 24-16,5-9-14 0,1-25-14 0,5 21-8 15,-5-21-6-15,30-4-2 0,3-13 8 16,17-15 2-16,19-25-7 0,21-23 19 0,21-25-16 15,18-18 2-15,26-19-7 0,16-13-6 0,18-6-27 16,6-12-46-16,14 14-92 0,-20-20-191 0,9 9-221 16,-3 8 54-16,-30-11 496 0</inkml:trace>
  <inkml:trace contextRef="#ctx0" brushRef="#br0" timeOffset="2348.2892">11972 8106 768 0,'-24'10'248'0,"24"-10"-41"0,-17-13-128 0,17 13-36 16,-19-15-14-16,19 15-11 0,0 0-4 0,0 0-2 16,0 0-3-16,0 0-5 0,-12-17-4 15,12 17-2-15,0 0 0 0,18-9 4 0,-18 9-2 16,33-15 2-16,-10 7-3 0,6-1 3 0,4 0-3 15,4-1 3-15,6-1-2 0,2 0 1 0,0-1-1 16,4 0 2-16,0 2-2 0,1-3 4 16,1 3-3-16,1 1 3 0,-1-1-2 0,-3 3 3 15,2-1 0-15,-4 2 3 0,-1 2 2 0,-5-1 6 16,1 1 1-16,-7-2 3 0,-2 2-6 16,-5 1-6-16,-4 0-3 0,-4 3-3 0,-19 0-1 15,24 2-1-15,-24-2-1 0,0 0-1 0,0 0 2 16,16 16 1-16,-16-16 0 0,2 21-1 0,-3-4 2 15,-3 5-4-15,-1 3 5 0,-3 7-6 0,-1 3 7 16,-3 2-8-16,0 7 10 0,-3 4-11 0,0 5 13 16,-1 13 1-16,0 7-19 0,0 7 20 0,2 11-12 15,-1-2 6-15,2 7 22 0,-1 4-6 16,3 3-15-16,-1 0 10 0,5 4-10 0,-2-3-6 16,3 2 23-16,3-3-10 0,1-3-13 15,4-5 11-15,-1-1-17 0,1-7-1 0,2-8 17 16,1-5-16-16,2-7 14 0,0-9 5 0,2-4-23 15,-1-7 26-15,1-3-25 0,-2-4 6 0,-1-4 8 16,-1-4-7-16,-1-6 6 0,-2-3-3 16,-4-4 7-16,2-19 1 0,-10 28 9 0,10-28 1 15,-22 17 5-15,4-11-5 0,-4 3 3 0,-8-3-1 16,-3 1 0-16,-6-2 1 0,-5 0-4 0,-6 0-4 16,-6-1-4-16,-2 0-6 0,1 2-3 0,1-1-3 15,4 1 3-15,5 1-3 0,5-1-1 0,8 2-8 16,3-4-6-16,11 2-12 0,20-6-15 0,-20 9-47 15,20-9-91-15,0 0-224 16,0 0-176-16,22-21 59 0,4 20 524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0792229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28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“wake up” our old knowledge</a:t>
                      </a:r>
                      <a:endParaRPr lang="en-NZ" sz="2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Complete and hand in our Medical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Science Projects 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meeting deadlines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work on the new title page AND get our books marked for the last unit.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 and reduce our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96280" y="1213560"/>
              <a:ext cx="838440" cy="258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3320" y="1211040"/>
                <a:ext cx="853920" cy="260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40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0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12971</TotalTime>
  <Words>147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554</cp:revision>
  <dcterms:created xsi:type="dcterms:W3CDTF">2006-08-16T00:00:00Z</dcterms:created>
  <dcterms:modified xsi:type="dcterms:W3CDTF">2015-10-14T01:34:39Z</dcterms:modified>
</cp:coreProperties>
</file>