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  <p:sldId id="6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8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88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3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2">10609 1598 1932 0,'-37'4'64'0,"4"-1"-46"0,8-2-13 0,25-1-9 15,-26-7-13-15,26 7-22 0,-16-17-33 0,5-2-49 16,11 19-135-16,1-22-366 0,-1 22 22 0,16-28 313 15</inkml:trace>
  <inkml:trace contextRef="#ctx0" brushRef="#br1" timeOffset="9086.4668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2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4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4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4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4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36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697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57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4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5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2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49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6">22141 4309 1650 0,'-18'-11'88'0,"-6"-3"-35"16,24 14-24-16,-29-16-14 0,29 16-12 0,0 0-21 16,-17-11-6-16,17 11-39 0,0 0-39 15,0 0-52-15,0 0-96 0,29 16-258 0,-9 3 26 16,-20-19 246-16</inkml:trace>
  <inkml:trace contextRef="#ctx0" brushRef="#br1" timeOffset="46257.65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3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297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5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29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2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8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2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19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7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7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59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1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4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1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7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1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4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1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76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2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099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5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7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3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3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3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3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3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3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4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1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3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3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37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5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8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8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0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4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.xml"/><Relationship Id="rId40" Type="http://schemas.openxmlformats.org/officeDocument/2006/relationships/image" Target="../media/image26.emf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59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.xml"/><Relationship Id="rId30" Type="http://schemas.openxmlformats.org/officeDocument/2006/relationships/image" Target="../media/image21.emf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56.emf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5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55.emf"/><Relationship Id="rId121" Type="http://schemas.openxmlformats.org/officeDocument/2006/relationships/customXml" Target="../ink/ink58.xml"/><Relationship Id="rId3" Type="http://schemas.openxmlformats.org/officeDocument/2006/relationships/customXml" Target="../ink/ink1.xml"/><Relationship Id="rId12" Type="http://schemas.openxmlformats.org/officeDocument/2006/relationships/image" Target="../media/image12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0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50.emf"/><Relationship Id="rId91" Type="http://schemas.openxmlformats.org/officeDocument/2006/relationships/customXml" Target="../ink/ink45.xml"/><Relationship Id="rId96" Type="http://schemas.openxmlformats.org/officeDocument/2006/relationships/image" Target="../media/image54.emf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9.emf"/><Relationship Id="rId119" Type="http://schemas.openxmlformats.org/officeDocument/2006/relationships/customXml" Target="../ink/ink57.xml"/><Relationship Id="rId10" Type="http://schemas.openxmlformats.org/officeDocument/2006/relationships/image" Target="../media/image11.emf"/><Relationship Id="rId31" Type="http://schemas.openxmlformats.org/officeDocument/2006/relationships/customXml" Target="../ink/ink15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5.emf"/><Relationship Id="rId81" Type="http://schemas.openxmlformats.org/officeDocument/2006/relationships/customXml" Target="../ink/ink40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emf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7.xml"/><Relationship Id="rId76" Type="http://schemas.openxmlformats.org/officeDocument/2006/relationships/image" Target="../media/image44.emf"/><Relationship Id="rId97" Type="http://schemas.openxmlformats.org/officeDocument/2006/relationships/customXml" Target="../ink/ink48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4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7.xml"/><Relationship Id="rId21" Type="http://schemas.openxmlformats.org/officeDocument/2006/relationships/customXml" Target="../ink/ink69.xml"/><Relationship Id="rId42" Type="http://schemas.openxmlformats.org/officeDocument/2006/relationships/image" Target="../media/image85.emf"/><Relationship Id="rId47" Type="http://schemas.openxmlformats.org/officeDocument/2006/relationships/customXml" Target="../ink/ink82.xml"/><Relationship Id="rId63" Type="http://schemas.openxmlformats.org/officeDocument/2006/relationships/customXml" Target="../ink/ink90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3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2.xml"/><Relationship Id="rId11" Type="http://schemas.openxmlformats.org/officeDocument/2006/relationships/customXml" Target="../ink/ink64.xml"/><Relationship Id="rId32" Type="http://schemas.openxmlformats.org/officeDocument/2006/relationships/image" Target="../media/image80.emf"/><Relationship Id="rId37" Type="http://schemas.openxmlformats.org/officeDocument/2006/relationships/customXml" Target="../ink/ink77.xml"/><Relationship Id="rId53" Type="http://schemas.openxmlformats.org/officeDocument/2006/relationships/customXml" Target="../ink/ink85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98.xml"/><Relationship Id="rId102" Type="http://schemas.openxmlformats.org/officeDocument/2006/relationships/image" Target="../media/image115.emf"/><Relationship Id="rId123" Type="http://schemas.openxmlformats.org/officeDocument/2006/relationships/customXml" Target="../ink/ink119.xml"/><Relationship Id="rId5" Type="http://schemas.openxmlformats.org/officeDocument/2006/relationships/customXml" Target="../ink/ink61.xml"/><Relationship Id="rId61" Type="http://schemas.openxmlformats.org/officeDocument/2006/relationships/customXml" Target="../ink/ink89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6.xml"/><Relationship Id="rId19" Type="http://schemas.openxmlformats.org/officeDocument/2006/relationships/customXml" Target="../ink/ink68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2.xml"/><Relationship Id="rId30" Type="http://schemas.openxmlformats.org/officeDocument/2006/relationships/image" Target="../media/image79.emf"/><Relationship Id="rId35" Type="http://schemas.openxmlformats.org/officeDocument/2006/relationships/customXml" Target="../ink/ink76.xml"/><Relationship Id="rId43" Type="http://schemas.openxmlformats.org/officeDocument/2006/relationships/customXml" Target="../ink/ink80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3.xml"/><Relationship Id="rId77" Type="http://schemas.openxmlformats.org/officeDocument/2006/relationships/customXml" Target="../ink/ink97.xml"/><Relationship Id="rId100" Type="http://schemas.openxmlformats.org/officeDocument/2006/relationships/image" Target="../media/image114.emf"/><Relationship Id="rId105" Type="http://schemas.openxmlformats.org/officeDocument/2006/relationships/customXml" Target="../ink/ink111.xml"/><Relationship Id="rId113" Type="http://schemas.openxmlformats.org/officeDocument/2006/relationships/customXml" Target="../ink/ink115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4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1.xml"/><Relationship Id="rId93" Type="http://schemas.openxmlformats.org/officeDocument/2006/relationships/customXml" Target="../ink/ink105.xml"/><Relationship Id="rId98" Type="http://schemas.openxmlformats.org/officeDocument/2006/relationships/image" Target="../media/image113.emf"/><Relationship Id="rId121" Type="http://schemas.openxmlformats.org/officeDocument/2006/relationships/image" Target="../media/image4.png"/><Relationship Id="rId3" Type="http://schemas.openxmlformats.org/officeDocument/2006/relationships/customXml" Target="../ink/ink60.xml"/><Relationship Id="rId12" Type="http://schemas.openxmlformats.org/officeDocument/2006/relationships/image" Target="../media/image70.emf"/><Relationship Id="rId17" Type="http://schemas.openxmlformats.org/officeDocument/2006/relationships/customXml" Target="../ink/ink67.xml"/><Relationship Id="rId25" Type="http://schemas.openxmlformats.org/officeDocument/2006/relationships/customXml" Target="../ink/ink71.xml"/><Relationship Id="rId33" Type="http://schemas.openxmlformats.org/officeDocument/2006/relationships/customXml" Target="../ink/ink75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88.xml"/><Relationship Id="rId67" Type="http://schemas.openxmlformats.org/officeDocument/2006/relationships/customXml" Target="../ink/ink92.xml"/><Relationship Id="rId103" Type="http://schemas.openxmlformats.org/officeDocument/2006/relationships/customXml" Target="../ink/ink110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79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6.xml"/><Relationship Id="rId83" Type="http://schemas.openxmlformats.org/officeDocument/2006/relationships/customXml" Target="../ink/ink100.xml"/><Relationship Id="rId88" Type="http://schemas.openxmlformats.org/officeDocument/2006/relationships/image" Target="../media/image108.emf"/><Relationship Id="rId91" Type="http://schemas.openxmlformats.org/officeDocument/2006/relationships/customXml" Target="../ink/ink104.xml"/><Relationship Id="rId96" Type="http://schemas.openxmlformats.org/officeDocument/2006/relationships/image" Target="../media/image112.emf"/><Relationship Id="rId111" Type="http://schemas.openxmlformats.org/officeDocument/2006/relationships/customXml" Target="../ink/ink1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3.xml"/><Relationship Id="rId57" Type="http://schemas.openxmlformats.org/officeDocument/2006/relationships/customXml" Target="../ink/ink87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18.xml"/><Relationship Id="rId10" Type="http://schemas.openxmlformats.org/officeDocument/2006/relationships/image" Target="../media/image69.emf"/><Relationship Id="rId31" Type="http://schemas.openxmlformats.org/officeDocument/2006/relationships/customXml" Target="../ink/ink74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1.xml"/><Relationship Id="rId73" Type="http://schemas.openxmlformats.org/officeDocument/2006/relationships/customXml" Target="../ink/ink95.xml"/><Relationship Id="rId78" Type="http://schemas.openxmlformats.org/officeDocument/2006/relationships/image" Target="../media/image103.emf"/><Relationship Id="rId81" Type="http://schemas.openxmlformats.org/officeDocument/2006/relationships/customXml" Target="../ink/ink99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08.xml"/><Relationship Id="rId101" Type="http://schemas.openxmlformats.org/officeDocument/2006/relationships/customXml" Target="../ink/ink109.xml"/><Relationship Id="rId122" Type="http://schemas.openxmlformats.org/officeDocument/2006/relationships/image" Target="../media/image5.png"/><Relationship Id="rId4" Type="http://schemas.openxmlformats.org/officeDocument/2006/relationships/image" Target="../media/image66.emf"/><Relationship Id="rId9" Type="http://schemas.openxmlformats.org/officeDocument/2006/relationships/customXml" Target="../ink/ink63.xml"/><Relationship Id="rId13" Type="http://schemas.openxmlformats.org/officeDocument/2006/relationships/customXml" Target="../ink/ink65.xml"/><Relationship Id="rId18" Type="http://schemas.openxmlformats.org/officeDocument/2006/relationships/image" Target="../media/image73.emf"/><Relationship Id="rId39" Type="http://schemas.openxmlformats.org/officeDocument/2006/relationships/customXml" Target="../ink/ink78.xml"/><Relationship Id="rId109" Type="http://schemas.openxmlformats.org/officeDocument/2006/relationships/customXml" Target="../ink/ink113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6.xml"/><Relationship Id="rId76" Type="http://schemas.openxmlformats.org/officeDocument/2006/relationships/image" Target="../media/image102.emf"/><Relationship Id="rId97" Type="http://schemas.openxmlformats.org/officeDocument/2006/relationships/customXml" Target="../ink/ink107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2.xml"/><Relationship Id="rId71" Type="http://schemas.openxmlformats.org/officeDocument/2006/relationships/customXml" Target="../ink/ink94.xml"/><Relationship Id="rId92" Type="http://schemas.openxmlformats.org/officeDocument/2006/relationships/image" Target="../media/image110.emf"/><Relationship Id="rId2" Type="http://schemas.openxmlformats.org/officeDocument/2006/relationships/image" Target="../media/image3.png"/><Relationship Id="rId29" Type="http://schemas.openxmlformats.org/officeDocument/2006/relationships/customXml" Target="../ink/ink73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1.xml"/><Relationship Id="rId66" Type="http://schemas.openxmlformats.org/officeDocument/2006/relationships/image" Target="../media/image97.emf"/><Relationship Id="rId87" Type="http://schemas.openxmlformats.org/officeDocument/2006/relationships/customXml" Target="../ink/ink102.xml"/><Relationship Id="rId110" Type="http://schemas.openxmlformats.org/officeDocument/2006/relationships/image" Target="../media/image119.emf"/><Relationship Id="rId115" Type="http://schemas.openxmlformats.org/officeDocument/2006/relationships/customXml" Target="../ink/ink1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125.xml"/><Relationship Id="rId3" Type="http://schemas.openxmlformats.org/officeDocument/2006/relationships/customXml" Target="../ink/ink120.xml"/><Relationship Id="rId7" Type="http://schemas.openxmlformats.org/officeDocument/2006/relationships/customXml" Target="../ink/ink122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24.xml"/><Relationship Id="rId5" Type="http://schemas.openxmlformats.org/officeDocument/2006/relationships/customXml" Target="../ink/ink121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123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102145"/>
              </p:ext>
            </p:extLst>
          </p:nvPr>
        </p:nvGraphicFramePr>
        <p:xfrm>
          <a:off x="214283" y="762000"/>
          <a:ext cx="8750332" cy="3474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 &amp; an embarrassing admission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  <a:endParaRPr lang="en-NZ" sz="24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will give you the scores but he can’t give the tests back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this, </a:t>
                      </a:r>
                      <a:r>
                        <a:rPr lang="en-NZ" sz="2400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</a:t>
                      </a:r>
                      <a:r>
                        <a:rPr lang="en-NZ" sz="2400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second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 </a:t>
                      </a:r>
                      <a:r>
                        <a:rPr lang="en-NZ" sz="2400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two full periods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 school time,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researching our project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12771</TotalTime>
  <Words>144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549</cp:revision>
  <dcterms:created xsi:type="dcterms:W3CDTF">2006-08-16T00:00:00Z</dcterms:created>
  <dcterms:modified xsi:type="dcterms:W3CDTF">2015-09-23T06:00:56Z</dcterms:modified>
</cp:coreProperties>
</file>