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682" r:id="rId4"/>
    <p:sldId id="650" r:id="rId5"/>
    <p:sldId id="651" r:id="rId6"/>
    <p:sldId id="68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696"/>
    <a:srgbClr val="F0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2:59:49.38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6901 6331 56 0,'0'0'1'0,"17"33"-2"0,-17-33 12 16,16 26-8-16,-16-26 4 0,0 0 2 0,0 0 4 16,20 10 3-16,-20-10 1 0,0 0-4 15,10-19-2-15,-10 19 1 0,9-34-9 0,-5 8 5 16,-1-3-8-16,1-5-3 0,-2-3 1 0,0-4-11 15,-2 0-3-15,-5-3-8 0,0 6 9 16,-5 2 12-16,-1 4 26 0,0 9 18 0,-3 1 12 16,14 22 1-16,-32-28-3 0,32 28 2 0,-34-19 2 15,34 19 7-15,-29-12-6 0,29 12-9 0,-22-7-13 16,22 7-8-16,-17-5-6 0,17 5 3 16,0 0-5-16,0 0-5 0,0 0-7 0,0 0-2 15,0 0-2-15,-10 28 4 0,14-4 5 0,1 10-6 16,1 5 2-16,0 9-9 0,1 2 2 0,-1 2-10 15,0-1 0-15,-1 0-7 0,1-5 3 0,2-2 7 16,-2-5-1-16,1-3 7 0,0-4-8 0,-2-6 2 16,1-3-2-16,-1-7 1 0,-5-16 1 15,7 17-7-15,-7-17-2 0,0 0 2 16,0 0 4-16,0 0 8 0,0 0 5 0,12-23 1 16,-12 23 2-16,4-37-2 0,-4 10 1 0,-1-2-4 15,0-5-1-15,-3-3-4 0,0-3 2 0,-2-4-2 16,0 1 4-16,-1-2 6 0,0 0 2 0,-3 4 7 15,0 1-1-15,-1 2 2 0,0 1-6 0,-2 5 2 16,-2 3 4-16,1 6 14 0,14 23 6 16,-26-27 8-16,26 27-5 0,-22-5-4 0,22 5-10 15,-18 4-4-15,18-4-8 0,-17 11-5 0,17-11-3 16,-12 19-6-16,12-19 1 0,-7 28-3 0,4-10 3 16,2 5-6-16,1 5 3 0,1 7-6 0,0 4 5 15,3 4-6-15,0 6 5 0,1 0-10 16,-2 2 5-16,4 2 4 0,-2-3-9 0,4 1 3 15,-1-7-19-15,2-3-3 0,0-7-5 16,2-5 3-16,0-7 1 0,-12-22-10 0,29 26 0 16,-29-26-9-16,31-4 5 0,-31 4 4 0,26-30 9 15,-16 4 7-15,-1-5 5 0,-3-5 9 0,-4-3 5 16,-1-1 14-16,-2 0 11 0,-4 0 11 0,0 3 11 16,-2 0 9-16,-3 1 5 0,0 2-1 0,-1 0-7 15,-2 0-5-15,0 3-4 0,0 0 5 16,0 6 1-16,1 2-1 0,1 4-14 0,-2 1-10 15,-2 1-14-15,-2-1-1 0,-1 2-3 16,-3 4 7-16,3 6 8 0,0 2 9 0,18 4 4 16,-34 10-2-16,34-10-8 0,-35 22-10 0,16-6-3 15,1 2-5-15,-1 5 0 0,0 3-6 0,-1 5 5 16,2 5-4-16,-3 2 8 0,5 4-6 0,-1 0 6 16,4-1-8-16,-1-2 6 0,7-1 5 15,1 0-9-15,4-2 6 0,3 1-18 0,1-1 4 16,5 0-4-16,2-2 3 0,2 0 1 0,3-5-8 15,1-1-2-15,1-5-10 0,1-5 3 0,2-3-1 16,0-6 3-16,1-4 4 0,-20-5 2 0,32-10 5 16,-32 10 7-16,27-31 6 0,-15 5 5 0,-1-5 1 15,0-9-1-15,-2-6 0 0,0-8 1 16,1-3-2-16,-1 0 4 0,1-4 2 16,1 5 2-16,0-1 6 0,0 1 0 0,-2 3 4 15,-2 4-2-15,-2 4 4 0,0 3-3 0,-4 6 7 16,-1 5 5-16,-3 3-2 0,0 9 5 0,3 19-6 15,-10-26-2-15,10 26-4 0,0 0-4 0,-26-16-4 16,26 16-6-16,-23 3-3 0,23-3-3 0,-25 7-6 16,25-7 1-16,-34 13 0 0,15-3 2 15,1 1 1-15,1 3-6 0,17-14 13 0,-30 36-2 16,15-15 16-16,4 5 6 0,0 0-3 0,4 7 1 16,2 1-10-16,4 6 0 0,3 6-12 15,3 3 2-15,4 2-14 0,-1-1 2 0,4 0-11 16,-1-5 4-16,4 1 7 0,-2-4-16 0,1-6 20 15,-1-5-13-15,-2-6 10 0,-1-4 6 0,-10-21-2 16,16 25 0-16,-16-25-6 0,0 0-1 16,0 0 1-16,0 0 5 0,0 0 11 0,17-27 2 15,-14 1 3-15,-2-8 3 0,-1-8-17 0,-1-8 11 16,-2-7-14-16,-1-1 1 0,-1-4 3 0,-1-1-8 16,0-1 5-16,-1-1-5 0,-2 3 8 0,-1 2 5 15,-1 8 3-15,0 9 12 0,-2 10-4 0,2 11 16 16,11 22-8-16,-27-21 8 0,27 21-3 15,-30-4-1-15,30 4-7 0,-32 10-2 0,32-10 4 16,-29 20-18-16,29-20 9 0,-29 32-11 16,16-12-4-16,2 0-11 0,0 3 10 0,0 3-8 15,2 3 10-15,2 4 6 0,0 3-5 0,2 2 7 16,1 4-7-16,3 0 6 0,2 1-9 0,3-2 3 16,1-1-11-16,1-5 2 0,4-1-10 0,-2-5 2 15,7 0 5-15,-3-3-9 0,6 0 8 16,-2-5-8-16,3 0 0 0,1-5 4 0,0-4-1 15,2-4-6-15,-1-4 3 0,-2-4 2 0,1-5 1 16,-20 5 9-16,33-24-2 0,-17 3-1 0,-4-3-6 16,1-5 2-16,-4-5-4 0,-1-2 8 0,-2-5 9 15,-2 0 4-15,-1 0 9 0,-1-1 0 16,-1 1 3-16,-2 0-3 0,-3 1-1 0,0 0-2 16,-3 2-2-16,-1-1 3 0,-2 1 0 15,-1 3 6-15,-1 4 9 0,0 7 8 0,-2 7-1 16,14 17 6-16,-25-23-13 0,25 23 1 0,-28-9-7 15,28 9 0-15,-32 5-7 0,14 2-2 0,1 4 7 16,-1 5-11-16,1 5 9 0,0 3-19 0,0 2 8 16,-1 3-8-16,1 3 5 0,2 1 3 0,0-1-4 15,3 2 5-15,1 2-3 0,2-1 8 16,3 3-4-16,4-3 5 0,2-1-6 0,4-3 3 16,3-2-8-16,1-4 1 0,6-3-9 0,-2-2-1 15,5-2-6-15,-17-18-5 0,34 22-4 16,-17-19-4-16,2 0 4 0,2-7-3 0,0-2 6 15,1-4-3-15,-2-3 4 0,0-5-5 0,-2-3 1 16,-2-3-4-16,-2-4 1 0,-1-3 5 0,-1-2 9 16,-1-2 6-16,-3-1 9 0,1 0 5 15,-3-1 6-15,-1 2 5 0,-2 3 5 0,0 0 5 16,-4 6 7-16,-2 3 2 0,0 3-4 0,-4 2-7 16,-2 1-11-16,-1-1-8 0,10 18-1 0,-27-29 1 15,27 29 0-15,-28-19 3 0,28 19-5 0,-29-11 1 16,29 11-1-16,-34-3-4 0,16 5 0 15,0 1 0-15,-2 3 9 0,2 5 2 0,0 4 11 0,-1 3 2 16,2 1 4-16,2 3-4 16,-1 2 7-16,4 5-10 0,-1-1-3 0,4 2-4 15,-1 0-9-15,1-1-2 0,2 1-5 0,1-3 2 16,1 1-5-16,3-1 3 0,1-1-4 0,1 0 3 16,2-2-2-16,2 0 5 0,2-1-1 0,2 0 4 15,2 4-4-15,2-4 1 0,1 0-7 0,1-4-1 16,-14-19 7-16,30 27-6 0,-12-20 7 15,1-4-6-15,-1-3 0 0,0-6 0 0,-1-3-6 16,0-7 2-16,-1-5-7 0,-1-3 2 0,-2-5 3 16,-1-2-2-16,-2-2 8 0,-3-3 1 0,-2 0 8 15,-2-4 2-15,-6 0 6 0,1 1 4 0,-4 4 12 16,1 2 2-16,-4 7 6 0,2 3-6 16,-3 3-1-16,10 20-9 0,-19-29-5 0,19 29 1 15,-22-18-9-15,22 18 5 0,-22-3-7 16,22 3 0-16,-21 2-3 0,21-2-2 0,-19 4-4 15,19-4-8-15,-21 5 4 0,21-5-5 0,-18 7 7 16,18-7 4-16,-18 9 5 0,18-9 5 0,0 0 4 16,-23 26 3-16,23-26 0 0,-13 25 1 0,13-25 2 15,-11 33 3-15,8-15-2 0,0 5 1 0,2 0-8 16,1 0-3-16,3 2-6 0,1-3-1 0,4 1-7 16,0-1 2-16,3-2-5 0,0 1 0 15,6-3-3-15,-1-1-1 0,2-1-3 16,0-5-3-16,2-2-4 0,-1-4-1 0,2-1 2 15,-2-5 4-15,2-3 7 0,-1-3 5 0,-2-3 6 16,-18 10 3-16,31-27 7 0,-18 9 4 0,-2-1 1 16,-3-5-2-16,-1-3-2 0,-2-3-4 0,-2-6 3 15,-2-2-1-15,-1-2 5 0,-4-3-5 16,-1 0 6-16,-2 2 10 0,-4 5 7 0,3 7 14 16,-5 6-7-16,13 23 10 0,-21-23-9 0,21 23 8 15,-22-6-10-15,22 6-8 0,-22 4-16 0,22-4-11 16,-23 9-11-16,23-9-6 0,-23 14 12 0,23-14-8 15,-26 24 17-15,26-24-6 0,-25 32 1 0,11-15-7 16,3 1 14-16,0 3-8 0,2-2 13 16,0 4 1-16,2 0-5 0,2 3 1 15,1-2-7-15,3 1 4 0,1 0-9 0,0-2 3 16,4-1-8-16,-1 0 2 0,3-1-9 0,-1-4 2 16,-5-17-5-16,18 26 4 0,-18-26 0 0,25 16 0 15,-25-16-3-15,33 10-2 0,-16-9-3 0,0-2-1 16,-17 1 3-16,31-11 2 0,-31 11 8 0,27-23 5 15,-27 23 6-15,18-33 2 0,-12 14 2 16,0-3 0-16,-2-3 3 0,-1-4-4 0,-2-3 2 16,0-5-4-16,-2-1 2 0,-2-3 3 15,0 1-4-15,-2 2 5 0,-1 1-12 0,-2 7 10 16,0 6 2-16,1 7 15 0,7 17 5 0,-20-18 0 16,20 18-1-16,-23-5-2 0,23 5-6 0,-27 6-2 15,27-6-8-15,-31 14-6 0,14-4-7 0,-3 1 2 16,2 2 0-16,-1 2 4 0,-1-1 14 15,20-14-10-15,-33 32 11 0,33-32-6 0,-28 31 1 16,28-31-11-16,-18 33 10 0,11-15-16 0,4 3 4 16,1-1-2-16,1 2-11 0,-1-2-2 0,4 1-10 15,-2-3 3-15,3 2-3 0,1-4 3 0,3 1-4 16,-7-17 3-16,16 23-1 0,-16-23 4 0,21 12 2 16,-21-12 3-16,25 2 3 0,-25-2 5 0,26-15 6 15,-26 15 6-15,28-32 6 16,-12 10 3-16,1-4 6 0,0-1-3 0,0-5 5 15,0 2 3-15,-4-3-8 0,2 2 3 0,-6-1-21 16,-1 2 3-16,-3 3-9 0,-5 1 7 0,-2 3 4 16,-3 4-1-16,-2 0 5 0,7 19 3 0,-18-25 7 15,18 25 5-15,-22-19 4 0,22 19 2 0,-26-12-2 16,26 12-2-16,-24-6-4 0,24 6-6 0,-22-2-6 16,22 2-6-16,-22 3-5 0,22-3-3 15,-23 7-5-15,23-7 1 0,-24 13 0 0,24-13 6 16,-24 23 4-16,24-23 7 0,-23 34-1 0,12-12 6 15,1 1-5-15,1 1 4 0,0 1 6 0,1 2-11 16,2-3 6-16,3-1-27 0,3-2 6 16,0-3-14-16,6-1 7 0,-6-17 1 0,17 30-4 15,-17-30 6-15,23 24-1 0,-23-24 7 16,30 23-1-16,-13-13 3 0,0-2-1 0,-17-8 0 16,29 10 0-16,-29-10 0 0,24 4-1 0,-24-4 2 15,0 0 3-15,23-12 2 0,-23 12 5 0,11-19 1 16,-11 19 2-16,9-26-2 0,-9 26 3 0,8-32-4 15,-6 15 2-15,0-1-6 0,0 1 2 0,-2 0 8 16,1-1-10-16,-1 1 9 0,0-1-10 0,0-1-6 16,-3 0-9-16,1 0 9 0,0 3-6 15,2 16 11-15,-10-31 4 0,10 31 1 16,-13-23 4-16,13 23 3 0,-18-14 4 0,18 14 1 16,-17-7-3-16,17 7-3 0,0 0-6 0,-19-9-3 15,19 9-2-15,0 0-1 0,0 0 1 0,-19-4 1 16,19 4 1-16,0 0 2 0,0 0 0 0,0 0 4 15,-14 19-1-15,14-19 5 0,-2 27-1 16,1-5 4-16,-1 5 10 0,4 3-10 0,-1 4 6 16,1 1-25-16,2 1 2 0,-1 0-9 0,4 1 6 15,-1-1 5-15,2-1-5 0,-1-2 5 0,4-2-4 16,-1-4 5-16,0-2-6 0,0-3 4 0,-1-4-5 16,3-1 0-16,-12-17-3 0,27 30 1 0,-27-30-5 15,26 22-1-15,-26-22-4 0,22 12-4 16,-22-12-4-16,17 1-6 0,-17-1-1 0,0 0 1 15,17-17 10-15,-17 17 7 0,6-25 8 0,-4 7 4 16,1-3 5-16,-2-5 2 0,-1-3 7 0,0 0 5 16,-3-3 9-16,0 1-1 0,-5-1 6 0,1 2-6 15,-4 2 3-15,0 5-2 0,-2 5 6 0,13 18-1 16,-23-18 5-16,23 18-4 0,-23-2-2 0,23 2-4 16,-25 9-4-16,25-9-3 0,-28 29-6 15,14-8-1-15,-2 3-7 0,0 4 3 16,0 0-7-16,2 2 3 0,0 1-5 0,1 0 4 15,5 1-6-15,-2 0 6 0,5-1-4 0,1 2 7 16,3-1-6-16,2 0 6 0,4 2-9 0,2-3 3 16,3 1 4-16,2-6-16 0,3 1 5 0,1-7-28 15,3-1 8-15,1-5-9 0,3-2 4 0,-1-3 0 16,3-2-6-16,1-5 8 0,0 2 5 16,1-5 12-16,-1 0 8 0,-4-3 6 0,0-2 2 15,-4 0-1-15,-1-4 1 0,-17 10 3 0,28-26-6 16,-18 6 3-16,-1-3-6 0,-3-2-3 0,-2-4-5 15,-2-4 6-15,-4-2-2 0,-2 0 9 16,-3 1 7-16,-1 3 7 0,-5 2 15 0,1 6 10 16,-2 5 12-16,14 18 3 0,-30-22-4 0,30 22-8 15,-28-11-12-15,28 11-11 0,-31-4-8 16,14 7-9-16,17-3-3 0,-33 13-2 0,33-13-2 16,-32 28 2-16,19-11-2 0,1 1 3 0,1 0-4 15,1 1 4-15,3 3-2 0,1-3 4 0,1 4-1 16,2 0 5-16,3 2-5 0,2 1 3 0,3 2 8 15,1 2-10-15,5 2 8 0,2 0-21 0,0 0 5 16,4-2-7-16,-1-2 5 0,1-2 5 16,-1-3-5-16,1-2 3 0,-17-21 0 0,32 29 3 15,-32-29 1-15,29 15 4 0,-29-15-2 16,28 1 2 0,-28-1 1-16,29-11 0 0,-29 11 1 0,28-21-4 15,-28 21 0-15,24-34-3 0,-12 15 1 0,-1-3-3 0,-1 1 3 16,-1-4-4-16,-2 2 2 0,-5 0 5 0,0-1-6 15,-6 0 5-15,-3 0-16 0,-2 0 9 0,-2 1-5 16,-2 0 11-16,-1 1 4 0,-1 1 5 16,-1 2 6-16,16 19 5 0,-33-24 6 0,33 24 3 15,-32-9-1-15,32 9 1 0,-30 6-7 0,13 3-4 16,-1 3-8-16,-1 4-1 0,1 4-3 0,-1 3 5 16,2 3 11-16,0 1-9 0,1 2 10 15,4 2-24-15,1 0 5 0,2 3-9 0,2-1 5 16,2-1 6-16,4 1-6 0,2 0 5 0,5 2-4 15,3-3 4-15,4 1-8 0,0-3 3 16,4-6-10-16,0 1 4 0,2-6-3 0,1-2 5 16,1-4 1-16,2-3 3 0,1-6 1 0,2-4 3 15,3-8 2-15,0-3-3 0,4-7 3 0,0-5-8 16,4-5 3-16,-3-5-8 0,0-5 4 0,0 1-5 16,-4-1 4-16,1 1-5 0,-5 0 6 0,-4 1-3 15,-4 5 9-15,-4 2 12 0,-6 4-3 16,-4 4 11-16,-5 1-20 0,-3 3 9 0,-8-2-11 15,-1 2 7-15,-8-2 1 0,-1 1-7 0,-1 1 0 16,-5 1-3-16,0 1 3 0,-2 6 1 0,0 1 9 16,2 8 5-16,3 2 0 0,3 3 0 15,1 2-7-15,3 0-4 0,1 5-6 0,17-12 0 16,-30 30-2-16,15-10 2 0,3 3 10 0,0 2-10 16,1-1 9-16,0 0-9 0,1-1-2 15,3-4-8-15,2-2 11 0,5-17-8 0,-3 31 14 16,7-13 5-16,2 1-1 0,3 4 3 0,2 0-6 15,1 2 3-15,2 0-7 0,2-1 3 0,2 0-7 16,-1-3-1-16,3-3-5 0,-20-18 3 0,33 23 0 16,-16-18 3-16,-17-5 3 0,30-3 0 0,-30 3 6 15,28-21 1-15,-16-1 3 0,2-2-6 16,-2-10 2-16,-1-2-9 0,1-2 5 0,0-3-8 16,0 3 8-16,-1 3 7 0,-1 4-6 15,-3 2 8-15,-2 6-24 0,-1 2 10 0,-5 3-14 16,1 18 13-16,-4-28 4 0,4 28 0 0,0 0 4 15,0 0 1-15,0 0 0 0,-20-13-1 0,20 13-5 16,0 0-2-16,0 0-5 0,-23 22 0 0,23-22 0 16,-18 27 4-16,11-9 16 0,-4 2-8 15,2 2 12-15,1 1-22 0,-2 0 8 0,4 0-12 16,-1 0 7-16,2 0 4 0,1 0-5 0,1 1 5 16,1 0-2-16,4 2 4 0,1-2-5 0,2-1 5 15,2 1-4-15,2 0 4 0,3 2-4 0,1-1 5 16,1-3-8-16,3-2 5 0,0 1-5 0,2-3 4 15,1 0-3-15,0-3 3 0,1-3-1 16,0-4 1-16,1-3-1 0,-3-3 1 16,1-3-4-16,-1-4-3 0,1-4-3 0,-2-6-4 15,0-5 2-15,3-6-7 0,-4-2 1 0,-3-7-10 16,1 2 3-16,-4-6-4 0,-1 1 6 0,-4 0-1 16,-3 0 11-16,-4-1 1 0,-5 3 9 0,-5-1 9 15,-4 2 0-15,-2 1 10 0,-2 3-5 0,1 7 20 16,0 4 1-16,18 20 18 0,-32-23 0 15,32 23-5-15,-26-5-9 0,26 5-8 0,-23 10-12 16,23-10-5-16,-20 23-9 0,20-23-2 0,-17 35 9 16,7-15-16-16,3 3 6 0,-4 0-31 15,1 0 4-15,-2-1-8 0,2 1 15 0,-1-1 11 16,2 1 5-16,3 1 8 0,3 0 3 0,2 4 8 16,4 0-5-16,2 2 3 0,4-2-11 0,2-2 1 15,-2-4-9-15,5-3 3 0,-14-19-4 16,28 28 0-16,-28-28-2 0,31 15 2 0,-31-15 1 15,28 0 0-15,-28 0 4 0,26-16-1 0,-26 16 3 16,23-30 1-16,-11 9 2 0,-1-4-6 0,0-3 4 16,0 0-6-16,-1-2 3 0,-2 2-4 0,-2 0 5 15,-1 1-2-15,-3 1 5 0,0 0-2 0,-4 0 5 16,-1 1 8-16,-1-1-7 0,-4 2 8 0,-1-1-20 16,-3-1 9-16,-1 0-7 15,-1-2 7-15,-2 0 4 0,-2 2-3 0,0-2 9 16,1 2-1-16,-1 1 6 0,2-2-5 0,-2 3 2 15,-1 0-3-15,0 5 6 0,19 19 0 0,-32-23 4 16,32 23-3-16,-23-6-3 0,23 6-2 0,-18 1-5 16,18-1-1-16,0 0-3 0,-17 17-3 0,17-17-4 15,-7 24 2-15,4-6-4 0,1 6 5 16,-1 2-4-16,2 3 5 0,0 3-6 0,2 3 8 16,2 8-5-16,3 1 11 0,3 7 8 0,3 2-21 15,3 1 22-15,1 0-21 0,1-4 4 0,1-4 7 16,2-4-11-16,-1-7 4 0,2-4-8 0,-2-5 3 15,2-8-7-15,-4-6 0 0,1-6-4 16,-18-6-3-16,26-8-4 0,-26 8-5 0,17-38 5 16,-15 6-2-16,1-10 13 0,-5-5-1 15,1-4 14-15,-2 1-5 0,-1-1 13 0,-3-1 6 16,-3 0-18-16,-1 1 20 0,-2-1-21 0,-1 5 6 16,-2 0 8-16,3 3-9 0,0 4 9 0,2 3-6 15,0 3 6-15,0 1-9 0,-1 1 2 0,-3-2-10 16,2 2 7-16,-2 3-7 0,0 5 10 0,2 5 15 15,13 19-6-15,-24-21 18 0,24 21-13 0,-19-6 2 16,19 6-4-16,0 0-19 0,-18 7 12 16,18-7-20-16,0 0 11 0,-14 29 0 15,14-29-4-15,-9 37 3 0,5-14-3 0,2 4 5 16,2 4-4-16,1 4 7 0,2 4-7 0,3 0 10 16,1 5-9-16,2 1 11 0,0-1-9 0,5 4 10 15,0 1-10-15,2-3 7 0,1-4 5 0,-1-4-26 16,-1-9 24-16,-2-4-27 0,-1-6 10 15,-12-19 5-15,22 21-1 0,-22-21 1 0,0 0 1 16,17-3 1-16,-17 3 5 0,8-22-1 0,-5 4 5 16,1-9 11-16,-1-4-29 0,0-4 24 0,0-4-27 15,1 0 10-15,-2 2 6 0,2-1-7 0,-3 1 7 16,-2-2-10-16,0-2 9 0,-2-3-11 0,0-3 8 16,-1-6-14-16,0-3 8 0,0-5 1 15,0 0-19-15,0 4 24 0,2 10-13 16,-1 11 14-16,2 9 12 0,1 27-3 0,-5-25 4 15,5 25 0-15,0 0 2 0,0 0 3 0,0 0-4 16,0 0-3-16,0 0-11 0,-3 27-3 0,1-8-7 16,1 3 1-16,-1 2-8 0,-3 0 5 0,0 5 13 15,0 0-23-15,2 4 30 0,0 3-23 0,1 0 11 16,2 3 9-16,1-1-9 0,0-2 7 16,2-5-8-16,-1-3 5 0,2-5-10 0,-1-5 2 15,-3-18-8-15,5 21 0 0,-5-21-1 0,0 0 3 16,0 0 2-16,0 0 3 0,0 0 6 15,4-28 1-15,-5 6 10 0,1-2 0 0,-2-9 10 16,4-1-4-16,-2-4 8 0,1 0-11 0,-1 1 8 16,1 4 9-16,-2 0-28 0,1 3 24 0,-3 1-33 15,0 3 9-15,-2 0 3 0,0 2-6 16,0 3 5-16,0 2-6 0,0 2 2 0,5 17-4 16,-13-25 3-16,13 25-4 0,-17-15 1 0,17 15-1 15,-18-9 0-15,18 9-1 0,-22-9-1 0,22 9 1 16,-26-5 2-16,26 5 2 0,-26 1 2 0,26-1 3 15,-28 7-1-15,28-7 2 0,-26 6-2 0,26-6 0 16,-23 7 0-16,23-7 0 0,-23 11-2 0,23-11 4 16,-21 13-3-16,21-13 3 15,-17 15-4-15,17-15 1 0,0 0-3 0,-16 20-1 16,16-20-3-16,0 0-3 0,-3 22-2 0,3-22-1 16,0 0 0-16,8 23 4 0,-8-23 1 0,18 13 3 15,-18-13 3-15,28 12 2 0,-9-7 2 0,1 0 2 16,3 0-2-16,3 0 2 0,0-2-4 0,3-2 1 15,-3 1-3-15,0-4-2 0,-2 1-3 0,-3-4-4 16,-3 1-1-16,-18 4-3 0,25-15 3 16,-25 15-1-16,8-17 6 0,-8 17 2 0,-5-20 6 15,5 20 1-15,-16-25 8 0,16 25 2 0,-25-20 7 16,25 20 0-16,-31-12-2 0,31 12-3 0,-32-5-4 16,13 5-3-16,1 1-1 0,-1 2-4 15,-1-2-1-15,1 1-3 0,-2-1 1 0,0 2 3 16,1 2-1-16,0-2 3 0,2 3-5 15,0-1 1-15,18-5-3 0,-31 12 0 0,31-12 1 16,-23 7 0-16,23-7 2 0,0 0 3 0,0 0 2 16,0 0 0-16,0 0-3 0,0 0 0 0,0 0-3 15,0 0 2-15,0 0 0 0,28 10-1 0,-28-10-2 16,33 1-1-16,-11-3-2 0,-1-2-4 0,1-1 0 16,-3-3-2-16,-1 0 3 0,-18 8 2 0,27-20 6 15,-27 20 1-15,17-17 5 0,-17 17-1 16,0 0 1-16,5-22 0 0,-5 22 1 15,0 0-2-15,-12-23 1 0,12 23-5 0,-17-15 3 16,17 15 0-16,-17-14 4 0,17 14 0 0,-19-3 0 16,19 3-4-16,-18 2-2 0,18-2-2 0,-18 10-5 15,18-10 0-15,-22 16-6 0,22-16 1 0,-25 21-5 16,25-21 2-16,-25 23-4 0,25-23-1 0,-24 17-6 16,24-17 0-16,-21 8 4 0,21-8 7 15,-17 1 11-15,17-1 7 0,0 0 5 0,0 0 4 16,-17-7 1-16,17 7 0 0,0 0-3 0,0 0-2 15,0 0-3-15,0 0-5 0,0 0-4 0,0 0-3 16,0 0-2-16,0 0 0 0,0 0 0 0,15-20 1 16,-15 20-1-16,0 0-1 0,18-11 2 15,-18 11 2-15,0 0 5 0,19-6 2 16,-19 6 2-16,0 0 1 0,0 0 0 0,0 0 1 16,0 0 1-16,0 0-1 0,0 0 0 0,0 0-2 15,2 17-1-15,-2-17 0 0,0 0-1 0,-16 23 0 16,16-23-2-16,-16 20 1 0,16-20-2 0,-16 19 2 15,16-19-2-15,-12 18 0 0,12-18-2 0,0 0 0 16,-13 18-3-16,13-18-2 0,0 0-8 0,0 0-4 16,0 0-3-16,0 0-3 0,0 0 7 15,0 0 4-15,0 0 11 0,0 0 8 0,3-20 10 16,-3 20 4-16,0 0 4 0,0 0 2 0,6-19-2 16,-6 19-2-16,0 0-5 0,0 0-2 15,0 0-4-15,0 0-3 0,0 0-3 0,0 0-3 16,0 0-3-16,0 0-1 0,0 0 1 0,0 0 0 15,-2-16 2-15,2 16-3 0,0 0 2 16,0 0-2-16,0 0-2 0,0 0-1 0,-22 7-1 16,22-7 1-16,-17 12 0 0,17-12 3 0,-21 22-1 15,21-22 3-15,-20 26-2 0,20-26 1 0,-19 26-6 16,19-26 0-16,-10 18 7 0,10-18-19 0,0 0 6 16,0 0-25-16,0 0-2 0,0 0 4 0,0 0 9 15,20 3 12-15,-20-3-4 0,23-15 15 0,-23 15-6 16,28-23 13-16,-11 9 6 15,0 1 0-15,-17 13 5 0,32-23 2 0,-32 23 5 16,30-19 2-16,-30 19 2 0,25-15-2 0,-25 15-2 16,0 0-2-16,19-13-3 0,-19 13-1 0,0 0 0 15,0 0 1-15,0 0 1 0,0 0-1 0,0 0-4 16,0 0-4-16,0 0-10 0,0 0-3 0,0 0-3 16,0 0 0-16,0 0-2 0,5 19 0 0,-5-19-4 15,-6 22 1-15,6-22-3 0,-13 27 3 16,13-27 0-16,-16 24 3 0,16-24-1 0,-14 22 3 15,14-22 15-15,0 0-12 0,-9 21 12 0,9-21-13 16,0 0-2-16,0 0 3 0,0 0 3 0,17 8 5 16,-17-8-11-16,20-8 13 0,-20 8-13 15,30-15 11-15,-13 3 3 0,2 1-2 0,0-1 3 16,1 0-1-16,-2-1 3 0,2 3 0 16,-3-3 2-16,0 5-2 0,-17 8 2 0,29-17-1 15,-29 17 3-15,27-16-1 0,-27 16 1 0,24-17-3 16,-24 17 1-16,25-18-2 0,-25 18 2 0,20-12 0 15,-20 12 0-15,0 0-2 0,0 0 0 0,0 0-1 16,0 0 3-16,0 0 0 0,0 0 1 0,0 0 0 16,0 0-5-16,0 0-1 0,0 0-3 0,0 0 1 15,0 0-2-15,0 20 1 0,0-20-3 16,-9 25 3-16,9-25-3 0,-6 29 5 0,6-29-2 16,0 28 5-16,0-28-3 0,10 30 4 15,0-11-7-15,-2 1 4 0,4 1 10 0,-1 2-14 16,3 0 10-16,-2 2-29 0,1-5 10 0,0 0-11 15,1-2 13-15,-1-1 5 0,-13-17-2 0,30 30 5 16,-30-30-2-16,28 26 4 0,-28-26-2 0,23 26 3 16,-23-26-2-16,20 22 0 0,-20-22-3 15,15 18 2-15,-15-18-2 0,0 0 1 0,0 0-1 16,16 17 1-16,-16-17 0 0,0 0 0 0,0 0 0 16,0 0-1-16,0 0 2 0,2-17-2 0,-2 17 4 15,0-24-5-15,-2 7 1 0,-1-6-6 0,-1 0 5 16,-3-4-5-16,-1-2 7 0,-2 0 12 0,-2 0-10 15,1 0 11-15,-1 2-26 0,-1 2 11 16,-2 0-11-16,0 0 11 0,1 2 4 16,-2 4 0-16,16 19 6 0,-27-25 0 0,27 25 3 15,-23-16-4-15,23 16-3 0,-18-15-5 0,18 15 0 16,0 0-2-16,-15-20 2 0,15 20 0 0,0 0 3 16,0 0 3-16,0 0 2 0,0 0 6 0,0 0-3 15,0 0-2-15,0 0-3 0,0 0-2 0,1 26-2 16,4-5 3-16,0 4-7 0,-1 0 6 15,2 0-9-15,-2-1 6 0,2 2 11 0,-1-1-14 16,1-1 10-16,-3 0-30 0,3 2 15 0,-2-2-10 16,2 1 15-16,0 2 7 0,0-2-4 15,2 2 5-15,-1-3-4 0,1-1 4 0,1-2-7 16,1-4 2-16,-10-17-6 0,17 23 0 0,-17-23-4 16,0 0 0-16,23 12-3 0,-23-12-1 0,0 0 1 15,0 0 2-15,17-12 3 0,-17 12 3 16,8-23 4-16,-3 6 0 0,1-5 3 0,-1-2-4 15,1-3 6-15,-2-1-6 0,-3-1 7 0,0-2-7 16,-2-3 6-16,0 1 10 0,-3-2-26 0,1 3 26 16,-1-2-26-16,0 1 8 0,2 5 7 0,-2 5-4 15,2 5 6-15,2 18-2 0,-5-22 1 0,5 22-3 16,0 0 0-16,-14-19 0 0,14 19 1 16,0 0-2-16,-18-10 1 0,18 10-1 15,0 0 1-15,0 0-1 0,-20-1 0 0,20 1 0 16,0 0-2-16,0 0 2 0,-22 23-1 0,22-23 4 15,-14 38-4-15,9-11 6 0,-1 6-8 0,3 2 7 16,-1 3 9-16,3-1-28 0,2 1 24 0,0-2-27 16,3-1 10-16,0-1 7 0,-1-2-7 0,1-1 7 15,-2-1-7-15,-1-2 7 0,-1-2-5 16,0-1 6-16,0-5-5 0,-1-2 4 0,1-18-3 16,-5 28 3-16,5-28-3 0,0 0 2 0,-2 18-2 15,2-18 1-15,0 0 1 0,0 0 0 0,0 0 0 16,0 0 1-16,0 0-2 0,0 0-2 0,0 0-2 15,0 0-2-15,0 0 1 0,-1-25-2 16,0 8-1-16,-2-9-7 0,1-4 6 0,-3-5-6 16,1-4 16-16,-3-5-5 0,-4-2 12 15,-1-1 10-15,-3 1 0 0,1 7 14 0,-2 3-18 16,2 10 17-16,0 6-8 0,14 20 16 0,-17-15 2 16,17 15-4-16,0 0-7 0,0 0-9 0,0 0-10 15,-1 28-4-15,-1-3 7 0,1 12-30 0,2 11 26 16,-2 6-27-16,2 3 0 0,-2-1 6 0,4 4-27 15,-5-6-5-15,8 9-37 0,-7-13-43 16,15 13-111-16,-8-1-253 0,-9-19 65 0,20 23 424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10.812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12241 13470 957 0,'-62'-121'218'0,"10"-10"-290"0,-3 0 6 15,15 13 54-15,5 19 52 0,-2 16 69 0,17 28 15 16,-7 13-52-16,14 24 1 0,13 18-58 15,-26-9 2-15,26 9 9 0,-28 44-38 0,10 7 34 16,-3 24-23-16,-1 25-5 0,-1 25 20 0,1 25-21 16,3 9-5-16,3 10-9 0,4 2 3 15,7 6-4-15,4 2 9 0,7 3 1 0,4 2-9 16,2-1 17-16,5-2 6 0,1-2 15 0,3-8-14 16,2-24 0-16,0-21-3 0,-3-37-6 0,0-27 19 15,-8-33-11-15,-12-29 8 0,0 0 2 0,21-24-2 16,-18-31 9-16,1-36-22 0,-4-38-1 0,1-27 3 15,3-13 0-15,3-5 17 0,3-8-18 16,0-5-16-16,1-14-21 0,0-12 0 0,7-2 14 16,-1-6 13-16,7 15 7 0,2 14 0 15,-1 19 22-15,2 29 12 0,-9 21 9 0,2 34 16 16,-14 22-21-16,1 28-1 0,-12 15-2 0,5 24-10 16,0 0-8-16,0 0-9 0,0 0-4 0,0 0 0 15,-18 43-2-15,11 8-6 0,-3 19 25 0,0 17-16 16,-2 13 17-16,2 14 8 0,3 16-12 15,5 14-4-15,3 13-1 0,5 13-3 0,6 13-4 16,5 7 4-16,7 3-10 0,3 0-13 0,1-13 6 16,3-13 2-16,-1-27 2 0,-1-24 14 0,0-29-22 15,-3-23 21-15,-7-19-11 0,-4-19 9 0,-15-26 2 16,0 0 3-16,0 0 3 0,0 0-3 16,-4-46 2-16,-8-12-16 0,-5-22 13 0,-2-18-21 15,0-9 22-15,2-15-10 0,4-12-8 16,1-21-3-16,6-19-20 0,5-21 7 0,10-19 7 15,6-23 0-15,14-11 0 0,0-11-3 0,13 9 4 16,1 20 22-16,-6 24 46 0,3 45 14 0,-23 31-1 16,-6 43-2-16,-17 28-43 0,-10 23-9 0,-8 13-3 15,-5 11-10-15,-4 12 0 0,0 9 1 0,-4 19-5 16,1 18 10-16,-7 27 6 0,-2 23-15 16,-6 30 10-16,-5 25-4 0,2 32-2 0,-2 20 5 15,6 23 4-15,4 17-16 0,8 10-3 0,9 5 6 16,8 4-1-16,9-2 4 0,5-12 13 15,0-13 1-15,0-30 4 0,-1-25-4 0,-4-36 3 16,-2-30 2-16,-2-40 4 0,3-28 18 0,0-28-9 16,13-18-3-16,0 0-11 0,0 0-10 0,-15-39 0 15,13-18-10-15,-3-35-1 0,-3-33 10 16,5-29-7-16,0-21-5 0,3-18 3 0,3-18-14 16,4-20-6-16,2-22 9 0,8-21-16 0,2-22 2 15,10-13-5-15,3-16-2 0,9-4 2 0,4-6 5 16,5 9 15-16,2 15 11 0,-1 28 28 0,-2 37 4 15,-11 41 2-15,-7 47-5 0,-16 35-8 0,-9 34-12 16,-16 22 14-16,-12 16-14 0,-15 12 7 16,-7 13-6-16,-6 9-15 0,-3 12 17 15,0 10 3-15,2 9 2 0,1 10 16 0,4 15-12 16,0 14-9-16,3 19 14 0,3 21-18 0,3 19 19 16,-1 31-18-16,5 19-5 0,5 25-7 0,5 23-12 15,10 23 7-15,5 22-2 0,11 29 5 0,6 14-8 16,11 11-6-16,4-1-3 0,7-23-7 0,-2-32 8 15,12-39 13-15,2-44 0 0,7-37 19 16,5-25-2-16,-1-29-5 0,4-16 12 0,0-13-16 16,1-10 9-16,-1-14-9 0,-3-14 1 0,-1-18-1 15,-6-15-6-15,-4-21 8 0,-5-21-9 16,-5-27 17-16,-10-32-5 0,-3-26-8 0,-8-33-3 16,-3-27-9-16,-2-28 3 0,-4-27-2 0,1-29 8 15,7-20-4-15,2-21-3 0,9-11 11 0,2-10-6 16,7 5 15-16,3 12 2 0,1 20 12 15,1 39 15-15,-10 31 12 0,-4 49 3 0,-14 34-14 16,-8 38-5-16,-16 31-20 0,-5 26-5 0,-10 21 5 16,-5 13-10-16,-3 11 5 0,-2 7-3 0,0 7 2 15,2 9-1-15,0 10-1 0,0 11 5 0,-2 19-1 16,0 24 14-16,-5 30-11 0,1 30 8 0,-7 40-2 16,0 31 0-16,-4 36 0 0,1 25-5 15,3 35-15-15,1 21-9 0,9 29-15 0,0 10-15 16,10 5 12-16,7-12-5 0,8-25 24 15,4-19 23-15,7-27-7 0,0-26 7 0,4-33-15 16,-2-32-7-16,-4-38 20 0,0-26-1 0,0-31 16 16,0-22 1-16,0-29-11 0,3-18 0 0,4-17-7 15,0 0-4-15,-6-18 2 0,8-14-1 0,-1-22 11 16,0-22 7-16,-3-28-13 0,1-22 8 16,1-17-3-16,6-24-2 0,0-21 3 0,4-25-10 15,-1-25-10-15,4-21-7 0,6-19 0 0,3-25 1 16,9-18-4-16,5-25-12 0,11-7-2 0,7-18-13 15,11 7-24-15,-3-2-9 0,15 20-12 0,-10 15 13 16,8 30 26-16,-5 31 25 0,-6 35 50 16,-3 50 42-16,-20 33 30 0,-1 53 16 0,-26 27-12 15,-3 37-38-15,-11 35-24 0,-17-15-20 16,-3 25-16-16,-5 15 5 0,-8 15-3 0,-5 21 17 16,-8 25-8-16,-4 24 4 0,-12 35 7 0,-7 34-1 15,-10 46-2-15,-5 39-1 0,-9 49-18 0,-3 28-25 16,1 28-1-16,2 11-17 0,8 8 7 0,6-7 1 15,17-4 6-15,8-22 8 0,18-34 9 0,8-28 4 16,7-48 0-16,8-29 19 0,3-35-8 16,7-22 1-16,6-25 3 0,5-14-10 0,7-20-7 15,2-12 19-15,0-18 0 0,1-15-22 0,-4-21 25 16,-5-16-35-16,-9-18 8 0,0 0 0 16,0 0 4-16,6-33 21 0,-6-14-17 0,0-23 24 15,-4-34-17-15,-3-28-12 0,0-33 12 0,-1-32-8 16,2-26-13-16,-1-30 11 0,10-24-23 0,-3-29-5 15,11-16-6-15,1-22-12 0,12-2 7 16,2-10-6-16,12 14 16 0,-1 4 11 0,2 19 18 16,1 18 15-16,-7 22 14 0,0 33 25 0,-12 22 24 15,-2 45 4-15,-18 27 8 0,2 41 1 0,-17 26-27 16,0 32 2-16,-7 17-22 0,2 16-21 0,0 11-4 16,2 6-8-16,17 3 0 0,-28 20 3 0,14 10 2 15,-2 25-1-15,-8 33 25 0,-2 41-9 0,-9 45 9 16,-5 37-14-16,-8 52-26 15,-8 29-2-15,-3 44-12 0,-3 19-4 0,5 14-8 16,3 0-3-16,12-2-4 0,5-14 19 0,15-13 7 16,5-22 9-16,7-27 10 0,6-20-4 0,1-35 13 15,4-29-20-15,4-53 11 0,-1-40-6 0,3-50-6 16,2-31 1-16,-9-33-19 0,24 0-7 0,0-27 6 16,2-27-2-16,7-30 11 0,-3-31 21 15,-1-28-5-15,-2-22 14 0,-4-16-13 0,-2-10-6 16,-4-13 10-16,-3-19-9 0,-4-14 14 0,-5-33-13 15,-1-18-28-15,-9-32-27 0,10-14-35 0,-9-22-24 16,16 14 39-16,2 23 74 0,5 32 96 16,15 69 78-16,-18 36-17 0,8 61-24 0,-24 25-65 15,-3 27-40-15,-16 9-4 0,-4 12-17 0,-2 6 10 16,-1 12-5-16,2 8 7 0,3 8-5 16,3 5-1-16,18 9-4 0,-27-7-2 0,27 7-1 15,0 0-2-15,0 0 4 0,-21 39 0 0,13 14 14 16,-5 31-9-16,-1 29 1 0,-8 29 4 0,-1 22-7 15,-1 24 7-15,-3 14-8 0,5 14-12 0,3 4-6 16,3 11 1-16,4 5 13 0,4 11-8 0,5-2 0 16,3-5-7-16,2-13-18 0,6-23 13 0,0-21 8 15,7-23 5-15,2-25-1 0,5-20 4 16,1-19-11-16,2-21-5 0,-3-16 15 16,2-14-10-16,-4-15 10 0,-3-13-5 0,-17-17 2 15,21-8 4-15,-14-15-1 0,-1-18 12 0,0-18-6 16,-1-26 15-16,0-23-3 0,0-25-11 0,0-17 2 15,2-21-16-15,-1-14 15 0,2-16 4 0,1-18 8 16,-3-9-10-16,0-15-28 0,4-4-13 16,-7-14-21-16,12 1 2 0,-3-4 19 0,10 15 30 15,4 25 34-15,-3 28 19 0,2 38 6 0,-11 27-2 16,-5 35-22-16,-13 18 11 0,-5 24-22 0,-8 9 5 16,-1 15 9-16,-4 7-33 0,2 7 29 0,2 8-34 15,18 8 11-15,-23-6-2 0,23 6-3 0,0 0 14 16,-13 31-30-16,5 11 31 0,-4 25-19 15,-4 28 4-15,-3 22 23 0,-5 24-19 16,-3 14-4-16,-2 14-4 0,1 11 2 0,1 9-7 16,3 2 5-16,4 7-12 0,2-5-13 0,5 0 6 15,-1-2 5-15,6-4 4 0,2-15-10 0,2-23 5 16,0-22 3-16,3-28 4 0,2-16 24 0,2-17-15 16,3-15 14-16,0-18-13 0,-6-33 1 0,6 19-10 15,-6-19-3-15,1-27 2 0,-1-9-5 0,1-23 13 16,-2-26-21-16,0-18 16 0,-1-21-7 15,0-13-2-15,-1-10 10 0,0-14 0 0,-2-11-3 16,3-8 3-16,-3-8-7 0,3 1-6 0,0 4 17 16,0 7 15-16,2 14 6 0,-1 14 33 15,1 24 0-15,-5 17-5 0,4 26 11 0,-7 11-29 16,5 14-10-16,-5 9 7 0,4 11-11 0,-2 8 7 16,6 28-6-16,-5-23-3 0,5 23-5 15,0 0-3-15,0 0-4 0,0 0-3 0,0 0-1 16,0 0-3-16,0 0 3 0,6 17 0 0,-1 5 6 15,-2 9-2-15,3 10 9 0,-1 10-8 0,1 10 13 16,2 11 0-16,-1 9-19 0,1 6 13 0,2 5-16 16,1 2 0-16,2 4 20 0,4 3-6 0,2-2-16 15,0-2 11-15,2-4-16 0,3-6-5 0,-1-5 17 16,3-10-17-16,-2-12 14 16,0-10-10-16,0-14 10 0,-3-7-8 0,-2-11 2 15,-1-3-12-15,-18-15-4 0,22 7-5 0,-22-7 1 16,0 0 12-16,16-18 7 0,-16 18 13 0,7-21 4 15,-7 21 7-15,5-24 0 0,-5 24 7 0,6-22-2 16,-6 22 1-16,7-24-5 0,-7 24 0 0,11-30-6 16,-6 13 2-16,2-1-5 0,1-2 3 0,-1 0-4 15,0-1 5-15,0 1-3 0,0-2 7 16,-1 0-5-16,-2-1 6 0,0 0-3 0,-3 3 8 16,-1 20-1-16,2-22 8 0,-2 22-1 0,0 0 0 15,0 0-3-15,0 0-5 0,0 0-6 0,0 0-4 16,0 0-2-16,0 0-3 0,0 0-2 15,0 0 0-15,1-23-5 0,0 6 1 0,-1-5-2 16,1 2 4-16,2 3-1 0,-3 17 6 16,3-21-1-16,-3 21 4 0,0 0-3 0,0-21 2 15,0 21-1-15,0 0 2 0,0 0 0 0,0 0 0 16,0 0 1-16,0 0-1 0,0 0-2 0,0 0 1 16,0 0-2-16,0 0 0 0,0 0 0 0,0 0 0 15,0 0-1-15,0 0 1 0,0 0 1 0,0 0 0 16,0 0 0-16,0 0 0 0,0 0 0 0,0 0 0 15,0 0 1-15,0 0-1 0,0 0 1 16,0 0 0-16,0 0-1 0,0 0 1 0,0 0-2 16,0 0 2-16,0 0 0 0,0 0 0 15,0 0 0-15,0 0 0 0,0 0 0 0,0 0 0 16,0 0 0-16,0 0 1 0,0 0-1 0,0 0 1 16,0 0-1-16,0 0-1 0,0 0 1 0,0 0 0 15,0 0 0-15,0 0 0 0,0 0-1 16,0 0 1-16,0 0 1 0,0 0-1 0,0 0 0 15,0 0 0-15,0 0-1 0,0 0 0 0,0 0 1 16,0 0-2-16,0 0 0 0,0 0 0 0,0 0-2 16,0 0 1-16,0 0 1 0,0 0-2 0,0 0 1 15,0 0-1-15,0 0-2 0,0 0 1 0,0 0-1 16,0 0 0-16,0 0 0 0,0 0-1 0,0 0 2 16,0 0 0-16,0 0 1 15,0 0 1-15,0 0 0 0,0 0 1 0,0 0-1 16,0 0 1-16,0 0 3 0,0 0-1 0,0 0 1 15,28 23 1-15,-28-23-1 0,29 11-2 0,-29-11 2 16,28 9-3-16,-28-9 1 0,30 8 0 0,-30-8 0 16,24 10-1-16,-24-10 1 0,21 8-2 0,-21-8 1 15,18 10-2-15,-18-10 0 0,0 0-2 0,23 19 3 16,-23-19-1-16,0 0 2 0,21 22-1 16,-21-22 1-16,13 18-4 0,-13-18-1 0,13 21-6 15,-13-21-1-15,13 22-2 0,-13-22 4 0,12 23 2 16,-12-23 7-16,14 21-1 0,-14-21 5 0,17 26-4 15,-17-26 4-15,17 29-4 0,-17-29 3 0,17 29-3 16,-17-29 3-16,15 26-6 0,-15-26-1 0,13 20-5 16,-13-20-5-16,0 0-1 0,20 12 0 15,-20-12 0-15,17-4 4 0,-17 4 2 16,25-15 3-16,-10-2 4 0,1-6-4 0,1-10 6 16,0-8-9-16,3-7 7 0,0-13-17 0,2-3 9 15,-1-6 0-15,0 0-18 0,1 0 25 0,0 3-10 16,-2 7 8-16,-2 6 19 0,-2 8-8 0,-5 9 14 15,-2 13-4-15,-9 24 5 0,6-22-4 0,-6 22-3 16,0 0-3-16,0 0-4 0,0 0 0 16,0 0 10-16,0 23 10 0,-2 6 3 0,2 21 12 15,-6 14-22-15,4 17 10 0,-6 18-9 0,1 13-17 16,-2 10 7-16,2 9-12 0,0 1 3 0,2 2-7 16,3 0 3-16,2 1-4 0,2-4-14 15,0-2 9-15,4 0 6 0,1-7-7 0,0-2 7 16,1-9 11-16,1-10-27 0,-3-13 20 0,4-12-2 15,-2-13-20-15,4-15 26 0,-1-14-29 16,0-13 6-16,-11-21-4 0,18 8-8 0,-18-8 4 16,22-28 13-16,-9-3 25 0,1-13-17 0,-2-12 25 15,0-15-22-15,2-8 0 0,-3-12 17 0,1-7-21 16,-1-6 22-16,-1-10-6 0,-2-7-9 0,-1-6 6 16,1-8-8-16,-3-4-4 0,2-4-2 0,-1 0 5 15,0 3 4-15,1 7-1 0,-1 13 23 16,4 16 25-16,-7 14 2 0,4 28 25 0,-11 14-7 15,5 25-19-15,-1 23-12 0,0 0-14 0,-9-17-11 16,9 17-4-16,0 0-2 0,0 0-1 16,0 0 0-16,-2 24 5 0,-1 13-2 0,-1 24-6 15,-6 22 18-15,0 15-19 0,-5 10 8 0,-2 7 4 16,0 6-29-16,0 3 11 0,2 7 6 0,-1 3-5 16,3 0 5-16,-2 4-11 0,2 0 4 15,1-3-6-15,-1-1 4 0,-1-8 14 0,3-3-14 16,-2-10-8-16,4-11 14 0,0-13-9 0,3-15 4 15,1-13 17-15,2-14-11 0,2-15 9 0,1-11-8 16,0-21 3-16,0 0-5 0,0 0-5 0,0 0 0 16,0 0 2-16,0 0 5 0,0-23 4 0,0-5 8 15,1-12-9-15,-2-9 10 0,1-15-16 16,1-11-4-16,2-12 19 0,2-13-17 16,1-7 12-16,3-11 4 0,1-11-13 0,1-6-10 15,-1-11-1-15,4-5-7 0,0-5-2 0,5 0 7 16,2 4 10-16,2 12 16 0,2 16 2 0,-3 18 38 15,1 24-1-15,-9 15-21 0,-2 24 18 0,-11 16-37 16,-1 27 7-16,-1-19-2 0,1 19-4 0,0 0-2 16,0 0-1-16,0 0 0 0,0 0 0 15,-4 30 21-15,1 16-25 0,-7 31 25 0,-1 31-18 16,-5 27-17-16,-3 14 11 0,-3 17-5 0,-1 4 0 16,1 7 10-16,2 4-14 0,2 1-5 15,2-3 5-15,4-2-4 0,1-2 2 0,5-7-6 16,0-8 0-16,2-12 1 0,2-14-3 0,3-14 8 15,0-15-9-15,6-17-1 0,-4-13 18 0,6-13-17 16,-3-17 9-16,2-11-18 0,-3-17-8 16,-5-17-21-16,0 0-9 0,0 0 9 0,22-27 11 15,-12-3 34-15,1-11 8 0,-4-15 15 0,2-13-11 16,-5-14 12-16,0-18-5 0,0-15-13 0,-3-12 7 16,0-12-7-16,-1-13 3 0,1-6-1 0,1-12-5 15,1-3-3-15,1-7-9 0,2 0 3 0,1 2 0 16,2 9 17-16,3 13 18 0,-2 16 23 15,4 28 27-15,-9 18 2 0,5 37 0 0,-15 14-1 16,4 23-23-16,1 21-14 0,-16-18-15 16,16 18-8-16,-17-1-4 0,17 1-2 0,-20 15 3 15,8 8-3-15,0 17 10 0,-1 21-10 0,-1 19 17 16,-1 21-2-16,-4 18-14 0,-3 16 4 0,-2 14-6 16,-3 20-7-16,1 14 3 0,-1 15-9 0,1 10-10 15,3 6 9-15,0 4 13 0,5-2 5 16,0-10-3-16,5-19-7 0,4-16-10 0,5-26 18 15,5-14-3-15,5-21 7 0,7-16 3 0,4-16-21 16,3-16 16-16,3-12-14 0,3-13 11 0,1-11-8 16,-3-10 5-16,-2-12-5 0,-4-5-1 0,-18 1 0 15,29-24-2-15,-18 1 7 0,-3-8-3 16,-5-13 11-16,-2-13-10 0,-5-14 13 0,-6-17-19 16,-5-18 1-16,-5-16 9 0,-2-22-6 15,-3-21-2-15,3-19 0 0,1-25-17 0,2-20-14 16,2-25 3-16,12-13-15 0,1-26-20 0,16 7 5 15,4-7 3-15,15 22 33 0,7 30 65 0,2 24 32 16,10 52 34-16,-17 22-1 0,2 44-36 0,-19 23-8 16,-8 26-33-16,-11 20-4 0,3 30-11 0,-25-23 0 15,8 23-4-15,-1 4 1 0,-1 10 4 0,-2 12-2 16,-1 17 9-16,-4 24-10 0,2 27 16 16,-4 34-8-16,0 25-8 0,-1 25-5 0,-1 13-13 15,2 12 6-15,2 8 10 0,4 13 0 16,9 6-2-16,4 3-16 0,6 2-4 0,5-3 4 15,4-3-4-15,4-9 21 0,2-15-2 0,4-20-9 16,1-19 7-16,0-24 3 0,0-18-6 0,0-21 8 16,0-17 3-16,0-21-18 0,1-16 11 15,-1-19-11-15,-17-30 3 0,27 19-8 0,-27-19-2 16,22-24 7-16,-10-6-1 0,1-19 16 0,1-15-10 16,-4-18 16-16,-3-20-5 0,0-17-10 0,2-19 5 15,-1-18-2-15,2-18-2 0,2-16 5 0,-1-17-12 16,4-12-8-16,0-12-2 0,7-11-6 0,1-6 13 15,8 0 2-15,0 2-1 0,7 15 9 0,1 11-12 16,-1 20 1-16,-2 22 18 16,-3 17 6-16,-2 27 6 0,-8 19 10 0,-5 23-5 15,-7 20-21-15,-4 16 21 0,-4 17-21 0,-2 18 8 16,-1 21 7-16,0 0-4 0,0 0-4 0,0 0-3 16,0 0 3-16,0 21-10 0,0 30 35 0,0 30-17 15,-4 27 11-15,-2 27 5 0,-7 26-22 0,-4 22-1 16,-5 27-10-16,-1 15-5 0,-3 22-2 0,2 14 1 15,2 19 7-15,1 11-11 0,4 5 2 16,5-2-2-16,2-7 4 0,4-15 12 0,6-22 0 16,-1-22-1-16,5-33-6 0,2-23 7 0,0-28-12 15,2-22-5-15,3-24 7 0,1-20-16 16,3-24 9-16,0-18 12 0,-3-14-13 0,-12-22-4 16,0 0-2-16,0 0-2 0,16-41 16 0,-13 0 2 15,-2-17 16-15,2-16 9 0,-2-15-19 16,3-12 14-16,-2-15-12 0,3-6-13 0,2-10 9 15,3-8 6-15,2-8-2 0,3-5 0 0,-2-8-1 16,2-11-2-16,-6-9 3 0,2-15 7 0,-1-9-10 16,1-1-13-16,2 5 8 0,2 6-5 0,2 15 9 15,0 17 1-15,-1 14 3 0,-4 18 2 0,-3 12-7 16,-5 11 10-16,-4 10-13 0,-2 11-1 0,-5 8 18 16,-1 10-16-16,-5 13 14 0,2 13-8 15,-1 17 9-15,12 26-6 0,-22-25 1 16,22 25-4-16,-21-8-2 0,21 8 0 0,-19 1 0 15,19-1 4-15,-17 23 1 0,7 9 10 0,-6 18-6 16,1 25 15-16,-6 27-20 0,3 23 6 0,-2 27 0 16,2 22-3-16,-1 22 6 0,0 13-11 0,3 6-12 15,4 6-8-15,6-3 4 0,5 3 11 16,6-1 1-16,5-10-1 0,5-14-10 0,4-18 7 16,4-20-3-16,2-16-3 0,6-18 3 0,-3-15-9 15,4-17-5-15,-1-16 19 0,-2-13-13 0,-3-18 15 16,-6-15-7-16,-3-13 1 0,-17-17-10 0,0 0 0 15,0 0 5-15,14-34 3 0,-16-7 20 0,-1-13-8 16,-1-18 14-16,-1-14-20 0,2-13 18 16,1-17-8-16,1-12-9 0,1-11 5 15,1-10-4-15,4-6 2 0,3-4-1 0,1-7-1 16,2-5-16-16,-2-4 11 0,2-6 0 0,-3-7-12 16,2 3 1-16,0-2-7 0,2 13 9 0,-2 7 4 15,-1 20 6-15,0 19 13 0,-4 19-4 0,-3 23 17 16,-5 18 2-16,-4 18-14 0,-4 16 11 0,2 15-6 15,9 19 4-15,-25-12-2 0,25 12-2 0,-30 14 2 16,11 7-5-16,-2 16 5 0,-7 20-9 16,-1 23 12-16,-3 29-1 0,-3 21-10 0,-3 25 1 15,0 16-20-15,1 15 9 0,1 12 7 16,4 10 0-16,4 1-6 0,2 10-15 0,5 0-7 16,8 10 5-16,2 3 12 0,9 1 1 0,0-9 0 15,9-12-14-15,0-16-7 0,4-18 10 0,2-14 6 16,4-21 5-16,0-19 17 0,1-19-7 15,-2-16-15-15,-1-17 18 0,-2-14-21 0,-3-17 8 16,-1-13 9-16,-9-28-6 0,4 21-2 0,-4-21-1 16,0 0-2-16,-2-30 8 0,0-3-2 0,-1-17-7 15,-1-15 24-15,1-17-21 0,-2-14 14 0,1-15 4 16,2-14-26-16,1-10 15 0,2-14 4 0,0-14 0 16,1-15 14-16,-2-13-15 0,2-10-12 0,-1-8-10 15,0-11 4-15,4-4 9 16,1-4 3-16,6 13-1 0,4 20-8 0,6 33 14 15,3 36 12-15,-3 29-6 0,-1 31 20 0,-8 19-27 16,-3 16 3-16,-5 12 1 0,-5 19-6 0,2-21 2 16,-2 21-1-16,0 0 0 0,0 0 1 0,0 0 0 15,0 0 0-15,0 0-1 0,2 35 1 0,-1 14 10 16,4 26-20-16,1 30 18 0,4 28-8 0,-1 22 2 16,3 19-1-16,2 16-6 0,-1 9-12 15,5 11 9-15,2 4 9 0,1 3 2 0,-1-3-3 16,1-7-17-16,-2-7-14 0,2-8 10 0,-4-8 3 15,1-8-3-15,1-12 9 0,-4-18 3 16,0-10 0-16,-4-20 11 0,-1-14 10 0,-3-14-21 16,0-15 17-16,-2-13-14 0,0-13 11 0,-3-18 9 15,0-12-34-15,-2-17 30 0,0 0-18 16,0 0-15-16,1-44 34 0,-1-3-26 0,0-14 6 16,-1-16 16-16,-2-16-19 0,1-15 22 0,-1-16-8 15,2-12-7-15,5-3 6 0,2-2-6 0,6 4 9 16,3 4-5-16,2 8 7 0,3 5-5 0,0 6-14 15,-1 4 25-15,-1 1-9 0,-4 6-13 0,-3 6 13 16,-6 8-16-16,-4 12 0 0,-1 14 15 0,-3 15-12 16,1 22 11-16,2 26 0 0,-5-18 7 15,5 18 5-15,0 0 0 0,0 0-4 16,-8 34-11-16,3-4 3 0,-1 21-13 0,0 13 14 16,2 19-14-16,1 13 2 0,2 16 12 0,2 13-9 15,2 10 5-15,1 9-11 0,2 8 2 0,1 1-2 16,3 2-1-16,-1-2 23 0,4-3-18 0,-2-6-1 15,1-11 5-15,-1-12-5 0,-2-16-9 0,-3-10 3 16,2-16 14-16,-3-13-21 0,1-14 23 16,-1-15-5-16,-1-11-6 0,-4-26-1 0,4 18-9 15,-4-18-1-15,0 0 3 0,-8-40 4 0,0 2 15 16,-3-15 10-16,-3-16-22 0,-2-13 19 0,-2-16-15 16,1-12-5-16,1-10 26 0,0-13-12 0,3-1-4 15,2-1 4-15,3 4-7 0,6 11 14 16,2 9-10-16,1 11 15 0,0 6-12 15,-1 11-6-15,-3 3 17 0,-1 5-21 0,-4 3 15 16,-2-1-1-16,-5 1-20 0,1-2 21 0,-2-2-18 16,-2-2 1-16,-2 0 17 0,1-3-19 0,0 3 17 15,2 6-17-15,4 15 15 0,1 18 8 0,5 17-1 16,7 22 20-16,0 0-13 0,0 0-16 0,0 0 7 16,-10 20-23-16,7 7 8 0,-1 16 6 0,1 14-12 15,1 9 16-15,0 8-14 0,1 2 17 16,1 3-18-16,0-2-1 0,3 2 16 0,2 1-19 15,3 3 14-15,4 5 0 0,8 4-21 0,-2 0 21 16,4 1-5-16,0-6-14 0,0-8 15 16,-4-7-25-16,1-5 1 0,-4-7 10 0,2 2-11 15,-4-7 20-15,-2-6-2 0,-1-10 16 0,-4-10-4 16,-2-12 3-16,-4-17-7 0,0 0-2 0,0 0-2 16,0 0 1-16,0 0 5 0,-5-34-1 15,2-5 8-15,-1-14-11 0,-1-15 14 0,-3-14-19 16,4-14 7-16,-3-9 14 0,3-11-10 0,-3-7 8 15,0-8 7-15,0-7-15 0,-2-1-4 0,0-1 3 16,-1 3-5-16,0 9-13 0,3 14 9 0,2 19 15 16,3 24-10-16,2 25 32 0,-3 14-1 0,3 32-2 15,-2-25 0-15,2 25-7 16,0 0-5-16,0 0-4 0,0 0-3 0,0 0-1 16,0 0-1-16,0 0 1 0,0 0-5 0,-9 28 2 15,7 8-10-15,-2 15-7 0,-1 18 24 0,2 14-16 16,-2 11 17-16,-1 12 3 0,0 7-27 0,-2 7 7 15,1 7 6-15,0 6-7 0,2 5 4 0,0 5-10 16,4 4 5-16,0-2-3 0,3 0 5 0,0-6 19 16,3-4-13-16,0-11-5 0,1-14 10 15,-1-11-11-15,-1-19-2 0,-1-12 16 0,-1-12-14 16,-1-14 12-16,0-13-9 0,-2-11 5 0,1-18-10 16,0 0-4-16,0 0 0 0,0 0 0 15,-4-33 10-15,2-2-1 0,-4-14 10 0,-3-12-13 16,-2-11 16-16,-1-17-19 0,-1-10 3 0,1-12 13 15,-2-14-10-15,3-5 9 0,3-4 11 0,3 1-9 16,2 10-6-16,2 18 11 0,4 21-12 16,-1 24-1-16,0 25 19 0,-2 35 2 0,7-22 10 15,-7 22 1-15,1 17-9 0,-4 6-7 0,1 14-15 16,-1 15 6-16,2 14-15 0,1 12-4 0,3 11 17 16,3 9-16-16,2 10 10 0,6 11 10 0,6 17-13 15,3 8-2-15,8 7 6 0,0 1 0 0,5 1 3 16,1 0-2-16,2-2 0 0,0-2-2 15,-2-7 2-15,-2-6-5 0,-5-10 7 16,-2-11-11-16,-5-13-7 0,-3-15 21 0,-5-11-20 16,-5-13 18-16,0-14-13 0,-5-14 11 0,0-14-12 15,-5-21-12-15,0 0-2 0,0 0-1 0,0-24 11 16,-3-9 9-16,-3-15 12 0,-2-10-12 0,-2-15 14 16,-2-11-18-16,0-10 20 0,-2-10-4 0,0-4-12 15,-2-4 11-15,0 1-11 0,-1 5-6 16,0 2 23-16,1 0-5 0,-1 4-13 0,3 11 14 15,2 13-18-15,2 21 3 0,4 21 13 0,6 34 6 16,-4-21 17-16,4 21 3 0,0 0-4 0,1 32-9 16,-1-5-19-16,0 6 5 0,3 4-7 0,-1 2 10 15,2 4-10-15,1 6-9 0,-2 3 22 16,3 6-26-16,2 7 23 0,3 9-1 0,3 8-17 16,2 8 22-16,4 8-2 0,1 6-15 15,3 3 12-15,1 6-10 0,3 0-9 0,1-3 27 16,0-3-7-16,-3-9-13 0,-2-9 15 0,-3-7-18 15,-2-10 0-15,-2-9 16 0,-1-9-13 0,-2-10 12 16,-2-13-6-16,-4-10 5 0,-8-21-7 0,0 0-2 16,0 0-1-16,0 0-3 0,10-46 11 0,-11-1-7 15,-3-19 13-15,-1-15-16 0,-3-13-1 16,-2-15 15-16,-2-14-12 0,1-9 9 0,-4-10-6 16,-2-8 4-16,-1-3 0 0,-1-3 1 0,-1 1 17 15,1 4-18-15,4 14-3 0,4 15 6 16,6 19-9-16,4 27-2 0,4 22 19 0,0 17-9 15,1 17 9-15,-4 20-1 0,0 0 3 0,0 0 0 16,0 0 0-16,0 0-2 0,0 0-4 0,0 0-5 16,0 0-7-16,2 17-1 0,0 15-4 15,1 18 7-15,4 18-8 0,3 16 18 0,2 19-5 16,2 12-10-16,2 12 7 0,1 8-6 0,3 8-14 16,2 0 15-16,2-3 5 0,1-3-4 0,-1-10 6 15,-2-7 9-15,0-13-7 0,-4-13-15 0,-1-12 17 16,-2-14-18-16,-1-12 3 0,-1-11 13 0,-5-15-9 15,-2-11 6-15,-6-19-10 0,0 0-3 16,0 0 0-16,0 0-2 0,10-30 10 16,-8-2 0-16,-3-13 8 0,-3-8-10 0,1-8-6 15,-3-7 21-15,-3-4-20 0,2-2 20 0,-3-2-2 16,-1-2-15-16,-1 0 16 0,0-4-19 0,-3-3 1 16,3-2 18-16,-1 0-17 0,1 1 17 0,1 1 1 15,0 2-19-15,0 4 17 0,-1 3-18 0,-2 8-1 16,2 7 22-16,1 7-21 0,1 11 25 15,1 4-9-15,0 5-9 0,1 5 8 0,-1 5-8 16,3 7 6-16,6 17-2 0,0 0 4 0,0 0 4 16,0 0-1-16,0 0-2 0,0 0-9 0,-13 29-1 15,14 14-8-15,1 15-5 0,4 14 25 0,2 12-15 16,1 4 18-16,2 4 2 0,0 2-22 16,3-2 19-16,0 1-3 0,4-1-17 0,3 1 14 15,0 0-15-15,3 2-5 0,-1-2 20 16,3 2-22-16,-1-4 4 0,0-3 18 0,-2-4-15 15,-3-10 21-15,-3-6-4 0,-1-6-14 0,-2-7 13 16,-5-8-12-16,0-5 12 0,-4-11-7 0,-3-8 8 16,-2-23-5-16,1 19-3 0,-1-19-3 0,0 0-3 15,-2-17 5-15,-3-1-2 0,-1-8 7 0,-1-3-6 16,-2-1 6-16,2 2-5 0,2 1 6 16,0 6-5-16,4 1 4 0,0 3-3 0,1 17 3 15,1-26-3-15,-1 26 3 0,0-23-3 16,0 23 3-16,-1-20-4 0,1 20 3 0,-1-18-2 15,1 18 2-15,-5-23-2 0,5 23 3 0,-6-26-5 16,6 26 4-16,-9-26-3 0,9 26 3 0,0 0-1 16,0 0 5-16,0 0 3 0,0 0 1 0,0 0 1 15,0 0-4-15,0 0-3 0,0 0-2 16,0 0 0-16,0 0-2 0,-18 12 3 0,18-12-3 16,0 0 3-16,-9 25-3 0,9-25 2 0,-5 18-2 15,5-18 3-15,-2 26-4 0,3-9 4 0,-1 4-4 16,1 2 4-16,2 1-5 0,-2 1 6 0,2-2-4 15,-1-2 4-15,-1-4-5 0,-1-17 3 0,1 20-4 16,-1-20 2-16,0 0-3 0,0 0-1 16,0 0 1-16,0 0 0 0,0 0 2 15,0 0 2-15,0 0 1 0,0 0 1 0,0 0 1 16,0 0 0-16,0 0-3 0,2 22 1 0,-2-22-4 16,7 29 2-16,-3-12-2 0,-1 0 4 0,-3-17-3 15,6 23 4-15,-6-23-4 0,0 0 0 0,0 0-3 16,0 0-1-16,0 0 2 0,0 0 1 0,0 0 1 15,0 0 2-15,0 0 1 0,0 0 1 16,0 0 1-16,0 0-1 0,-17-16 0 0,17 16-2 16,0 0 2-16,0 0-2 0,-17-15 0 0,17 15 0 15,0 0-1-15,0 0 1 0,-2-20 0 0,2 20-3 16,-1-32 5-16,-1 6-5 0,1-6 6 16,-1-7-9-16,3-5 9 0,-1-3-14 0,2-2 9 15,2 0-13-15,0 4 7 0,1 6 7 0,1 11-30 16,0 6 34-16,-6 22-28 0,0 0 25 15,13-18 9-15,-13 18 2 0,0 0 18 0,0 0-22 16,9 29 12-16,-5-12-35 0,3 3 16 0,-1 2-16 16,2 0 15-16,-1 2 4 0,2 0-6 0,-1 2 6 15,1 1-6-15,-1 3 5 0,2 1-7 0,-1 2 9 16,0 3-9-16,0-1 8 0,-1 1-8 0,0-1 8 16,-5-2-8-16,0-3 7 0,-2-1-6 0,-2-2 6 15,-2-4-5-15,-1-5 5 16,4-18-5-16,-9 24 4 0,9-24-2 0,0 0 1 15,0 0-2-15,0 0 1 0,0 0-1 0,0 0 1 16,0 0 1 0,0 0 1-16,0 0 0 0,0 0 0 0,0 0 0 15,0 0 0-15,0 0-1 0,0 0-1 0,0 0 1 16,0 0 0-16,0 0-1 0,0 0 1 0,0 0-1 16,0 0 2-16,0 0 0 0,0 0-1 15,0 0 1-15,0 0-1 0,0 0 0 0,0 0 1 16,0 0 2-16,0 0 0 0,0 0 0 0,0 0-1 15,0 0-1-15,0 0 1 0,0 0 0 0,0 0 4 16,0 0 0-16,0 0 1 0,0 0-4 0,-10 18-2 16,10-18 19-16,-3 18-38 0,3-18 38 15,-4 23-37-15,4-23 15 0,0 0 0 0,-5 21-2 16,5-21-4-16,0 0-2 0,0 0-1 16,0 0 3-16,0 0 2 0,0 0 4 0,0 0 1 15,-18-11 2-15,18 11-1 0,-16-12 1 0,16 12 17 16,-17-11-15-16,17 11 21 0,0 0-12 0,0 0 2 15,-18-5-3-15,18 5-2 0,0 0-4 0,0 0-4 0,0 0-1 16,0 0-1-16,0 0-1 0,0 0-1 16,0 0-1-16,0 0-1 0,0 0-2 15,-17-2 1-15,17 2 2 0,0 0 1 0,-17-7 3 16,17 7 0-16,0 0 3 0,0 0 2 0,0 0 1 16,-17-2 2-16,17 2-2 0,0 0-2 0,0 0-2 15,0 0-1-15,-21 15-1 0,21-15-20 0,0 0 17 16,-17 13-17-16,17-13 16 0,0 0 5 0,0 0-2 15,-19 13 1-15,19-13 0 0,0 0 0 0,0 0-1 16,0 0 1-16,0 0 0 0,0 0 1 16,0 0-1-16,0 0 1 0,0 0-1 0,0 0 1 15,-19 15-1-15,19-15 0 0,0 0-1 16,-15 17 1-16,15-17-1 0,0 0 1 0,-22 18-1 16,22-18 2-16,0 0-1 0,-17 11-1 0,17-11 0 15,0 0 0-15,0 0 0 0,0 0 0 0,0 0 0 16,0 0 1-16,0 0 0 0,0 0-1 0,-21-11 3 15,21 11-1-15,0 0 3 0,0 0 2 16,0 0 0-16,0 0 1 0,-17-6-3 0,17 6-2 16,0 0-1-16,0 0-1 0,0 0 1 0,0 0-2 15,0 0 1-15,-20 0-1 0,20 0 0 0,0 0 0 16,0 0 0-16,-20-4 1 0,20 4 1 0,0 0-1 16,-18-3 1-16,18 3-1 0,0 0 0 0,-22-1 1 15,22 1-1-15,0 0 1 16,-19-2 0-16,19 2 0 0,0 0 0 0,0 0-1 15,0 0 1-15,0 0 0 0,0 0-2 0,0 0 0 0,0 0 1 16,0 0-1-16,0 0 0 0,0 0 1 16,0 0-1-16,0 0 1 0,0 0 0 0,0 0 0 15,0 0 1-15,0 0-1 0,0 0-1 0,0 0 1 16,0 0-1-16,0 0 0 0,0 0 2 0,0 0 4 16,0 0 1-16,0 0 0 0,-4-23 1 15,4 23-6-15,0 0 1 0,4-20-1 0,-4 20 1 16,0 0-1-16,0 0 2 0,0 0 0 0,0 0-1 15,0 0 2-15,0 0-3 0,0 0 0 0,0 0-1 16,0 0 0-16,0 0 1 0,0 0 0 0,-24-7-1 16,24 7 0-16,-30-4 0 0,10 3-1 0,1 0 1 15,-1-1 0-15,3 1 0 0,17 1 0 16,-29-2 1-16,29 2-1 0,-18-2 1 16,18 2-1-16,0 0 1 0,-17 0 1 0,17 0-2 15,0 0 0-15,0 0 0 0,0 0-1 0,0 0 1 16,0 0 0-16,0 0-1 0,0 0 0 0,0 0 0 15,0 0 20-15,0 0-20 0,0 0 20 0,0 0-20 16,-17-2-1-16,17 2 0 0,0 0 1 0,0 0 0 16,0 0 1-16,0 0 1 0,0 0 0 15,0 0 0-15,0 0-1 0,0 0 1 0,0 0-1 16,0 0 0-16,0 0 0 0,0 0 1 0,0 0-1 16,0 0 0-16,-17-6-1 0,17 6 1 0,0 0-1 15,-20-2 0-15,20 2 0 0,0 0 0 16,-23-4 0-16,23 4-18 0,0 0 19 0,-19-4-18 15,19 4 19-15,0 0-1 0,-17-3 0 0,17 3 1 16,0 0-1-16,0 0 1 0,-17-6-1 16,17 6 1-16,0 0-2 0,0 0 1 0,-20-11-1 15,20 11 2-15,0 0-2 0,-20-10 1 0,20 10 0 16,-17-4-1-16,17 4 1 0,0 0 0 0,-22-7-1 16,22 7 1-16,0 0 0 0,-17-3 0 0,17 3 0 15,0 0 0-15,0 0 0 0,0 0 0 0,-22-16 0 16,22 16 1-16,0 0-3 0,-20-17 3 15,20 17-2-15,0 0 2 0,-18-16 0 0,18 16 0 16,0 0 0-16,0 0 0 0,0 0 0 16,-19-9-1-16,19 9 0 0,0 0-1 0,-20-8 1 15,20 8 1-15,-17-6-2 0,17 6 2 0,0 0-1 16,-22-8 0-16,22 8 0 0,0 0 1 0,-18-9-2 16,18 9 2-16,0 0-1 0,0 0 0 0,-18-14 0 15,18 14 1-15,0 0-1 0,-18-10 0 16,18 10 0-16,0 0 0 0,-24-10-1 0,24 10 1 15,-19-6-1-15,19 6 2 0,-20-4-1 0,20 4 0 16,0 0 0-16,-21-7 1 0,21 7-1 0,0 0 1 16,-22-8-1-16,22 8 0 0,0 0 0 0,-20-10 0 15,20 10 0-15,0 0 1 0,-17-8-1 0,17 8 1 16,0 0-2-16,0 0 2 0,-22-9-2 16,22 9 2-16,0 0-2 0,-25-7 1 15,25 7-1-15,-17-6 1 0,17 6 0 0,0 0 0 16,-23-7 0-16,23 7 1 0,0 0-1 0,-19-6 1 15,19 6-2-15,0 0 2 0,0 0-1 0,-19-12 1 16,19 12-1-16,0 0 1 0,-21-9-1 0,21 9 1 16,0 0-1-16,-19-6 1 0,19 6 1 0,0 0 0 15,-18-5-1-15,18 5 0 0,0 0-1 16,-20-3 1-16,20 3-1 0,0 0 0 0,-19-5 0 16,19 5 1-16,0 0-2 0,0 0 1 0,0 0 0 15,-20-13 1-15,20 13-2 0,0 0 3 16,0 0-4-16,-22-19 2 0,22 19-1 0,-17-4 2 15,17 4 1-15,-17-5 1 0,17 5 0 0,-20-5-1 16,20 5-1-16,-25-2-1 0,25 2 0 0,-26-3 0 16,26 3-1-16,-26-1 2 0,26 1-1 15,-28-3 0-15,28 3 0 0,-24-3 1 0,24 3-1 16,-21-4 0-16,21 4 0 0,-19-3-1 0,19 3 2 16,-20-4 0-16,20 4 1 0,-18-4-1 0,18 4 1 15,-21-4 1-15,21 4-1 0,-20-5 0 0,20 5-2 16,-24-4 1-16,24 4-1 0,-23-4 1 0,23 4-1 15,-22-1 1-15,22 1-1 0,-21-1 0 0,21 1 0 16,-25-2 0-16,25 2 0 16,-20-4-1-16,20 4 1 0,-20-7 0 0,20 7 0 15,0 0 0-15,-23-12-1 0,23 12 1 0,0 0-1 16,-20-15 1-16,20 15 0 0,0 0 2 0,-19-16-2 16,19 16 1-16,0 0-1 0,-22-12 1 0,22 12-2 15,-18-8 1-15,18 8-1 0,-22-11 2 0,22 11-1 16,-23-11 0-16,23 11 1 0,-23-6 1 15,23 6-2-15,-21-7 2 0,21 7-2 0,-17-6 1 16,17 6-1-16,-19-5 1 0,19 5 0 0,-20-4 4 16,20 4 3-16,-19-2 1 0,19 2 0 0,-19 0 0 15,19 0-3-15,-18 0-2 0,18 0-1 0,-17 0-2 16,17 0 0-16,0 0-1 0,-22-4-1 16,22 4 1-16,0 0-1 0,-18-9 1 0,18 9-1 15,0 0 2-15,-19-16-2 0,19 16 2 16,-19-14-2-16,19 14 2 0,-20-14-2 0,20 14 2 15,-23-11-1-15,23 11 1 0,-27-7-1 0,27 7 0 16,-27-6 0-16,27 6 1 0,-28-4-2 0,28 4 2 16,-29-5-1-16,29 5-1 0,-24-5 1 0,24 5 1 15,-20-8-2-15,20 8 2 0,-17-11 15 0,17 11-35 16,-18-12 35-16,18 12-34 0,-22-13 17 0,22 13 3 16,-24-15-2-16,24 15 2 0,-27-18-4 15,27 18 3-15,-29-18-2 0,29 18 3 16,-28-17-3-16,28 17 2 0,-23-13-2 0,23 13 1 15,0 0 0-15,-25-15 1 0,25 15-1 0,-17-12 2 16,17 12-3-16,-19-14 2 0,19 14-1 0,-21-15 1 16,21 15 0-16,-23-13 2 0,23 13-1 0,-24-10 3 15,24 10-2-15,-28-7-1 0,28 7-1 16,-33-4 1-16,16 2-2 0,0 1 1 0,0-1-1 16,17 2 1-16,-33-2-1 0,33 2 0 0,-30-1 0 15,30 1 0-15,-33-4 0 0,33 4-1 0,-29-2 1 16,29 2 1-16,-27-4 0 0,27 4 0 0,-31-1 1 15,14 1-1-15,0 0 0 0,0 0 1 0,0 0-1 16,0-1-1-16,17 1 1 0,-31-4-1 16,31 4 0-16,-31-6 1 0,31 6-2 15,-31-7 2-15,31 7-2 0,-31-9 2 0,31 9-2 16,-29-11 2-16,29 11 0 0,-24-11 1 0,24 11-3 16,-20-14 3-16,20 14-3 0,-20-18 2 0,20 18-2 15,-25-23 3-15,25 23-3 0,-24-26 2 0,24 26-2 16,-24-23 3-16,24 23-4 0,-23-19 3 0,23 19-1 15,-20-16 0-15,20 16 0 0,-18-13 2 0,18 13-4 16,-17-13 4-16,17 13-4 0,0 0 3 16,-24-21-2-16,24 21 2 0,-18-18-3 0,18 18 3 15,-19-20-3-15,19 20 4 0,-19-19-3 0,19 19 3 16,-20-15-3-16,20 15 2 0,-18-11 0 16,18 11-1-16,-20-9 0 0,20 9 1 0,-21-8-1 15,21 8 0-15,-26-9-1 0,26 9 2 0,-24-7-2 16,24 7 1-16,-20-8 0 0,20 8 1 15,-17-9-2-15,17 9 1 0,0 0 0 0,-23-12 1 16,23 12-1-16,0 0 1 0,-22-14-2 0,22 14 1 16,0 0 0-16,-23-16 1 0,23 16-1 0,0 0-17 15,-24-17 32-15,24 17-32 0,-18-16 32 0,18 16-14 16,-19-13-1-16,19 13 0 0,-18-11 0 0,18 11 2 16,-19-11-2-16,19 11 2 0,-20-11-1 0,20 11 0 15,-19-11-2-15,19 11 2 16,-20-13-2-16,20 13 2 0,-17-12-1 0,17 12 0 15,0 0-1-15,-23-19 2 0,23 19-2 0,0 0 2 16,-17-26-1-16,17 26 1 0,-10-19-2 0,10 19 2 16,-11-19-1-16,11 19 2 0,0 0-1 0,-14-17 4 15,14 17-2-15,0 0 1 0,0 0-3 0,-21-19 1 16,21 19-3-16,0 0 1 0,-22-16 0 0,22 16 1 16,0 0-1-16,-25-23 1 0,25 23-2 15,-23-17 1-15,23 17-1 0,-28-21 1 0,28 21-1 16,-33-24 2-16,15 13-3 0,0 0 2 0,1 1-1 15,-1 3 2-15,1 0-1 0,17 7 1 0,-30-12 0 16,30 12 0-16,-26-10-2 0,26 10 1 16,-22-8 0-16,22 8 0 0,-20-10 0 0,20 10 0 15,-21-11-1-15,21 11 1 0,-23-14-1 16,23 14 1-16,-21-17-1 0,21 17 1 0,-18-20 0 16,18 20 1-16,-17-15-2 0,17 15 1 0,0 0 0 15,0 0 1-15,0 0-1 0,-17-14 1 0,17 14-1 16,0 0 0-16,0 0 1 0,0 0-2 0,0 0 1 15,0 0-1-15,0 0 0 0,0 0 1 0,0 0 0 16,0 0 0-16,0 0-1 0,-22-20 2 0,22 20-1 16,0 0 2-16,-18-18-2 0,18 18 0 15,-12-17-1-15,12 17 2 0,-15-20-2 0,15 20 2 16,-19-20-3-16,19 20 3 0,-19-16-2 16,19 16 2-16,0 0-1 0,0 0 1 0,0 0-1 15,0 0 0-15,0 0 0 0,0 0-1 0,0 0-1 16,0 0 1-16,-17-13 0 0,17 13-15 0,0 0 31 15,-8-23-33-15,8 23 31 0,-12-24-16 0,12 24-2 16,-15-31 5-16,7 14-4 0,-2-1 4 16,0 1-3-16,-1 0 4 0,11 17-2 0,-16-23 2 15,16 23-1-15,0 0 1 0,0 0 0 0,0 0-1 16,0 0 1-16,0 0-1 0,0 0-1 0,0 0 0 16,0 0 0-16,0 0 0 0,0 0 0 0,0 0 0 15,0 0-1-15,0 0 1 0,0 0 0 16,0 0 0-16,0 0 1 0,0 0 0 15,0 0 0-15,0 0-1 0,0 0 1 0,0 0-2 16,-18 2 0-16,18-2-3 0,0 0 2 0,-22 14 0 16,22-14 1-16,0 0 1 0,0 0-1 0,0 0-3 15,0 0-2-15,0 0-2 0,0 0 1 0,0 0 1 16,0 0 0-16,0 0 0 0,0 0-1 0,0 0-3 16,0 0 3-16,0 0 3 0,6-17 1 0,9-1 5 15,3-2-4-15,8-6 6 0,2-4-7 16,6-3 7-16,2-1-6 0,2 2 5 0,1 1-8 15,-2 2 7-15,1 2-7 0,-3 2 8 0,-1 2-5 16,-2 5 5-16,-4 5-3 0,-5 2 2 16,-5 5-1-16,-18 6 0 0,21-5-1 0,-21 5-3 15,0 0-2-15,0 0 1 0,0 0 1 0,0 0-3 16,0 0-3-16,-8 31-3 0,2-15 3 0,-1 6 1 16,-2 1 10-16,0 3-1 0,-1 1 7 15,1 2-5-15,0 2 8 0,-2-2-8 0,2 1 6 16,-1-2-8-16,-1-2 5 0,2-3-7 0,2-5 3 15,7-18-5-15,-6 26 2 0,6-26-4 0,0 0-1 16,0 0-3-16,16 17 0 0,-16-17 3 0,27-5 2 16,-9-5 3-16,2-3 0 0,7-8 3 0,0-5-6 15,2-6 7-15,2-5-9 0,-1-3 7 16,-1-2-10-16,2 2 9 0,-2-1-8 16,-1 4 11-16,-2 2-8 0,-1 5 9 0,-3 3 10 15,-4 3-10-15,-5 7 13 0,-13 17-32 0,15-18 22 16,-15 18-12-16,0 0 24 0,0 0 3 0,0 0-5 15,0 0 14-15,0 0-43 0,-27 26 29 0,11-10-35 16,-6 6 13-16,-1 5 7 0,-2 6-4 0,-3 2 8 16,-1 2-7-16,-1 2 9 0,1-2-8 15,3 1 11-15,2-3-8 0,4 0 7 0,4-6-8 16,3-1 4-16,0-4-7 0,5-6 5 0,8-18-8 16,-7 22-1-16,7-22-11 0,0 0-7 0,0 0 1 15,0 0 3-15,19-13 12 0,-19 13 5 16,30-29 5-16,-13 8-4 0,5-6 5 0,4-2-8 15,2-6 9-15,2-2-9 0,4 0 8 0,2 1-7 16,1 5 9-16,1 3-5 0,-4 5 8 16,-4 7-4-16,-6 3 5 0,-6 8 0 0,-18 5 6 15,0 0 2-15,0 0-1 0,0 0-2 0,-4 32-8 16,-8-2 1-16,-7 12-8 0,-5 8 10 0,-6 7-11 16,-5 7 13-16,-7 3-15 0,0 5-4 0,-3-1 19 15,-1 0-20-15,3-2 20 0,3-3 0 0,5-5-15 16,7-5 14-16,7-9-12 0,9-9 9 15,7-11-9-15,5-8-1 0,0-19-9 0,0 0-2 16,32 18-3-16,-12-22 3 0,7-1 6 16,5-6 3-16,2-2 5 0,2-4-3 0,3-2 6 15,0-4-6-15,2 0 5 0,-1 0-4 0,2 1 4 16,-3 2-4-16,-4 1 3 0,0 2-3 0,-3 1 4 16,-3-3-5-16,-1 2 5 0,-2 1-4 0,-5 1 4 15,-1 4-1-15,-20 11 5 0,24-10 1 16,-24 10 4-16,0 0 1 0,0 0-1 0,0 0-3 15,0 0-5-15,0 0-1 0,-3 27-3 0,3-27 1 16,-8 31-3-16,8-31 4 0,-8 31-5 0,8-31 4 16,-6 31-5-16,6-31 2 0,0 28-1 0,0-28 3 15,6 27-2-15,-6-27 4 0,13 26-3 0,-13-26 3 16,14 30-1-16,-14-30 3 0,12 32-2 16,-5-15 3-16,0 0-3 0,1 0 4 15,0 1-4-15,1 1 5 0,0-1-3 0,2-1 3 16,0 0-5-16,0 0 2 0,1 0-4 0,-12-17 3 15,23 30-4-15,-23-30 5 0,26 30 16 0,-26-30-32 16,30 30 32-16,-13-17-32 0,2 0 13 0,0 0 3 16,1 0 0-16,0 0 3 0,1 0-3 0,0 2 4 15,-1-3-4-15,2 1 3 0,-4 0-4 16,1 1 4-16,-19-14-4 0,31 25 3 0,-31-25-4 16,29 22 3-16,-29-22-4 0,31 20 4 0,-31-20-3 15,29 21 4-15,-29-21-3 0,28 24 3 16,-28-24-5-16,26 26 3 0,-26-26-4 0,25 27 3 15,-25-27-2-15,26 28 2 0,-26-28-4 0,26 24 3 16,-26-24-3-16,26 18 3 0,-26-18-2 0,24 16 1 16,-24-16 0-16,26 13 1 0,-26-13-2 15,22 14 3-15,-22-14-2 0,22 13 2 0,-22-13 0 16,21 17 2-16,-21-17 1 0,22 19 1 0,-22-19-2 16,21 20 0-16,-21-20-4 0,21 17 3 0,-21-17-2 15,19 17 1-15,-19-17-3 0,15 17 2 0,-15-17-2 16,0 0 1-16,19 21-1 0,-19-21 2 0,0 0-1 15,14 18 2-15,-14-18-1 0,0 0 2 16,12 20 1-16,-12-20-11 0,0 0 30 16,16 22-32-16,-16-22 31 0,0 0-19 0,19 21-2 15,-19-21 2-15,17 14-4 0,-17-14 2 0,20 13 0 16,-20-13-1-16,23 11 0 0,-23-11 0 0,23 9 0 16,-23-9 1-16,19 10-1 0,-19-10 2 0,22 12-1 15,-22-12 2-15,21 14-3 0,-21-14 2 0,18 14-2 16,-18-14 1-16,17 18-2 0,-17-18 2 15,17 21-1-15,-17-21 1 0,17 17-3 0,-17-17 3 16,18 14-2-16,-18-14 1 0,17 14 0 0,-17-14 0 16,0 0 0-16,22 22 1 0,-22-22-1 0,0 0 1 15,20 20-2-15,-20-20 2 0,0 0-2 0,22 17 2 16,-22-17-2-16,17 12 1 0,-17-12 0 16,18 10-1-16,-18-10 1 0,21 7 2 0,-21-7-2 15,24 7 2-15,-24-7-1 0,25 9 0 16,-25-9-2-16,30 9 2 0,-30-9-1 0,30 11 0 15,-30-11 0-15,32 12 1 0,-32-12-2 0,31 12 2 16,-31-12-2-16,29 11 1 0,-29-11-1 0,26 11 2 16,-26-11-2-16,25 10 1 0,-25-10-1 0,25 9 1 15,-25-9 0-15,25 8-1 0,-25-8 0 0,30 7 0 16,-30-7-1-16,32 8 4 0,-15-3-3 16,2-1 1-16,-2 1-1 0,1 1 1 0,-1-1-1 15,1 1 3-15,0 0-2 0,-1-2 0 16,0 3-1-16,-17-7 0 0,35 9 0 0,-18-4 1 15,1 0-1-15,0 0 1 0,0 0-1 0,1-1 2 16,-1 1-1-16,1 0 2 0,-1 0 0 0,-1 1 0 16,1 0-1-16,-18-6 2 0,32 16-3 0,-32-16 2 15,34 18-2-15,-34-18 2 0,34 18-3 16,-15-8 2-16,-19-10-3 0,33 17 2 0,-33-17-3 16,32 13-12-16,-32-13 15 0,32 12-17 0,-32-12 35 15,29 7-18-15,-12-3 17 0,-17-4-16 0,33 8-1 16,-16-3 2-16,0 1-2 0,0 0 3 0,1 0-2 15,2 2 1-15,0-2 0 0,2 2 2 0,0-1-3 16,1 2 3-16,-1-1-2 0,1 0 0 16,-1-1-2-16,-2 0 1 0,-1 0-2 15,-2-2 0-15,0 0 0 0,-17-5 1 0,29 8-1 16,-29-8 1-16,31 8 0 0,-13-3 0 0,2-2 0 16,-1 1 0-16,0-2 0 0,2 1 0 0,-1 0 0 15,1 0 0-15,-1 0 0 0,-1 0 0 0,0 0 0 16,-1 1 0-16,0 0-1 0,-1-2 1 0,-17-2 0 15,31 7 0-15,-31-7 0 0,25 5-2 16,-25-5 1-16,24 5 0 0,-24-5-1 0,28 5 0 16,-28-5 0-16,32 1 2 0,-15-2 0 0,1 0 0 15,0-2-1-15,2 1 1 0,-1-2 0 0,1 2-1 16,-2-1 2-16,-1 1-3 0,-17 2 3 16,31-3-1-16,-31 3-1 0,26-2 0 0,-26 2-1 15,26 0-2-15,-26 0 0 0,25-2-1 0,-25 2-1 16,23-4 0-16,-23 4-1 0,17-2 0 15,-17 2 0-15,0 0 2 0,0 0 1 0,0 0 2 16,0 0 1-16,0 0 1 0,0 0 1 0,0 0-1 16,18-4 0-16,-18 4 0 0,0 0 0 0,0 0 0 15,17-4 0-15,-17 4 1 0,18-3-1 0,-18 3 0 16,18-4 0-16,-18 4-1 0,0 0 1 0,22-5-1 16,-22 5 1-16,0 0 0 0,0 0-1 0,0 0 1 15,0 0-1-15,0 0 1 0,0 0 0 16,0 0 0-16,0 0 0 0,0 0 0 0,0 0 0 15,0 0 1-15,0 0 0 0,0 0-1 16,0 0 1-16,0 0-1 0,0 0 1 0,1-17-1 16,-1 17 2-16,-14-30-3 0,4 11 4 0,0-3-5 15,2-1 3-15,-1 1 15 0,2 0-30 0,1 3 30 16,0 1-30-16,1 0 12 0,0-3 5 16,1 2-5-16,-1-3 6 0,2 0-6 0,-2-1 5 15,1 0-5-15,1 0 5 0,-1 0-5 0,1 3 5 16,0-1-5-16,-1 2 4 0,2 1-3 0,2 18 3 15,-4-33-4-15,4 33 4 0,-5-32-4 0,2 12 4 16,0 1-4-16,-1-3 3 0,1 0-4 0,-1 1 4 16,-1-2-5-16,-1 3 5 0,0 2-3 0,1 1 3 15,5 17-3-15,-12-30 4 16,12 30-4-16,-13-26 4 0,13 26-2 0,-15-23-17 16,15 23 32-16,-16-20-32 0,16 20 32 0,-22-28-13 15,9 11-4-15,-3-2 3 0,-1-1-3 0,0 0 5 16,-1-2-4-16,1-1 4 0,1 0-5 0,2 1 5 15,1 1-6-15,2-2 6 0,2 0-7 0,-1-1 7 16,0-1-5-16,2 2 4 0,0 2-4 0,2 1 4 16,3 3-5-16,3 17 5 0,-4-24-3 15,4 24 1-15,0-17 0 0,0 17 0 0,0 0-1 16,0 0 2-16,0 0-1 0,0 0 1 0,0 0 0 16,0 0 0-16,0 0 0 0,0 0 0 15,0 0 1-15,0 0-2 0,0 0-1 0,15 17-3 16,-2 9 4-16,4 5-3 0,4 5 9 0,3 2-8 15,2-1 7-15,0 2-8 0,2 0 6 16,0 1-8-16,0 1 8 0,1 0-8 0,1 0-5 16,-1-1 23-16,-1 0-24 0,-1-3 24 0,-2 1-10 15,-1-4-6-15,1-3 5 0,-3-3-5 0,-3-3 6 16,-1-2-6-16,-2-2 5 0,0-2-4 0,0-2 3 16,-16-17-4-16,28 29 4 0,-28-29-3 0,20 23 2 15,-20-23-1-15,20 17 1 0,-20-17 0 0,17 14 1 16,-17-14-2-16,0 0 1 0,21 16-1 15,-21-16 1-15,0 0-2 0,0 0 3 16,17 11-1-16,-17-11-1 0,0 0 2 0,0 0-1 16,0 0 0-16,0 0 1 0,0 0 0 0,0 0-1 15,0 0 1-15,0 0 0 0,0 0-1 0,0 0 1 16,0 0 0-16,0 0 0 0,0 0-1 0,0 0 0 16,0 0-1-16,1 25 1 0,-1-25-2 0,1 25 3 15,-1-25-2-15,-1 20 1 0,1-20-1 16,-5 20 2-16,5-20-3 0,-6 17 3 0,6-17-2 15,-6 16 1-15,6-16-1 0,-1 19 2 0,1-19-3 16,-2 20 3-16,2-20-3 0,0 21-12 0,0-21 31 16,0 26-31-16,0-26 32 0,0 24-17 0,0-24-2 15,0 17 0-15,0-17 0 0,0 0 0 16,0 0-2-16,2 17 2 0,-2-17-3 16,0 0 3-16,0 0-2 0,0 0 2 0,0 0-2 15,0 0-1-15,0 0 1 0,0 0-1 0,0 0 1 16,0 0 1-16,0 0-1 0,0 0 1 0,0 0-1 15,0 0 0-15,0 0 2 0,0 0-1 0,0 0 2 16,0 0-1-16,0 0 0 0,-26 0 0 0,26 0 1 16,-33-11 0-16,14 3 1 0,-4-2-2 0,-2 1 2 15,-1-2 13-15,-1-3-33 0,0 0 33 16,-2-2-33-16,0-2 17 0,-2-4 6 0,1-2-6 16,-3-5 6-16,0-2-6 0,0-3 6 15,-1 0-7-15,1-1 8 0,2 1-8 0,0-1 8 16,3 0-8-16,2-1 7 0,-1-3-7 0,-1-2 7 15,-1-3-9-15,0-3 11 0,-2-4 4 0,0-2-24 16,-2-5 23-16,-1-2-21 0,1-6 3 0,0-3 16 16,-1-2-15-16,1-3 15 0,-1 0-17 15,2 4-2-15,2 7 18 0,3 14-20 0,4 13 26 16,4 10-8-16,19 26-2 0,-26-24 4 0,26 24 1 16,-19-9 0-16,19 9 0 0,0 0-2 0,-25 4-1 15,25-4-4-15,-18 25 0 0,5 2-9 0,-2 12-14 16,2 13 26-16,-2 12-22 0,3 10 23 0,4 8 4 15,0 4-19-15,2 2 20 16,3 0-19-16,1-7 3 0,1-6 18 0,4-8-17 16,0-18 22-16,3-9-9 0,-1-18-8 0,-5-22-2 15,0 0-8-15,0 0-1 0,17-11 4 0,-8-13 1 16,2-13 12-16,1-12 7 0,0-13-23 0,-1-10 19 16,-3-13-18-16,2-5 1 0,-1-5 18 0,-1-3-20 15,-1 0 5-15,1-2 13 0,-3-3-12 0,-2-2 14 16,-2-4 4-16,2-5-26 0,-3-2 8 15,1 3 8-15,2 3-10 0,0 13 12 0,2 15 3 16,2 15-17-16,2 19 15 0,-3 13-9 0,-1 14 8 16,-5 21 2-16,0 0 6 0,0 0 3 15,0 0 2-15,0 0-4 0,-1 17-9 0,-2 16 1 16,-2 22-13-16,-1 20 12 0,-1 20-16 0,-2 10 5 16,2 15 9-16,0 7-8 0,2 6 6 0,1 6 13 15,4 5-15-15,4-5-2 0,3-5 6 16,5-10-6-16,3-11-8 0,2-14 5 0,4-12 13 15,-3-14-17-15,1-16 20 0,-2-15-8 0,-3-16-10 16,-14-26-2-16,0 0-9 0,0 0 1 0,0 0 3 16,0 0 6-16,12-47 13 0,-12 1-8 0,-4-14-7 15,2-13 20-15,-3-14-17 0,0-9 16 0,-2-13 6 16,1-10-4-16,-4-11-6 0,-1-11 7 16,-5-14-3-16,-6-11-4 0,-2-13 2 15,-6-6-8-15,1 2 4 0,-1 15-4 0,5 30-1 16,5 34 9-16,5 40-9 0,5 31 10 0,10 33 13 15,0 0 1-15,0 0-1 0,0 0-4 0,-17-7-7 16,17 7-5-16,-14 45-11 0,1 4 4 0,0 34 0 16,-1 23-11-16,7 28 11 0,5 20 0 0,5 15 3 15,8 8 4-15,7 5-6 0,7 4-13 16,10 2 6-16,8 3 5 0,8 0 11 0,7-3-7 16,4-14-3-16,-1-16 3 0,-3-19-15 0,-6-21 9 15,-8-24 13-15,-8-23-17 0,-11-22 22 0,-7-20-9 16,-18-29-12-16,0 0-1 0,17-2 4 0,-15-28-2 15,-2-19 1-15,3-19 29 0,-3-23-18 16,-2-16 12-16,-6-23 4 0,-1-15-15 0,-10-15-6 16,-1-10-1-16,-6-12-15 0,-5-11 12 15,-5-16 9-15,-3-16 4 0,-7-13-3 0,-4-14-25 16,-2-2-1-16,-1 1-13 0,10 17 5 0,7 28 25 16,12 44 0-16,10 48 20 0,3 42 11 0,5 34-9 15,-1 18 6-15,7 22-8 0,0 0-4 0,-19-14-4 16,19 14-2-16,0 0-2 0,-19 19-3 0,9 3 0 15,-2 13-6-15,-1 16 8 0,-1 23-12 16,1 19-3-16,3 28 12 0,6 20-6 0,8 27 15 16,8 17-8-16,10 17-8 0,6 8-7 0,7-2 7 15,6-4 10-15,1-9-10 0,2-12 5 16,0-10-6-16,1-11 1 0,-5-15 4 0,-4-15 0 16,-5-20 9-16,-7-15-11 0,-5-20 16 0,-4-15-3 15,-4-22-10-15,-5-17 5 0,-6-23-11 0,0 0-6 16,0 0 2-16,4-23-2 0,-7-15 17 15,-2-16-5-15,-4-17-6 0,-6-18 18 0,-6-21-16 16,-2-13 9-16,-5-21 13 0,0-18-17 0,-2-15 3 16,-2-17-7-16,1-14-10 0,-2-14 3 0,4-16-4 15,-1-18 8-15,6-13-2 0,2-3-7 0,11 14 8 16,8 32 7-16,10 49-10 0,9 56 33 0,-3 48-1 16,3 40 11-16,-16 33 3 0,0 0-11 15,0 0-5-15,0 0-4 0,0 0-3 16,0 0-5-16,0 0-6 0,-10 34-1 0,-1 12 7 15,-3 16-21-15,-2 23 19 0,3 23-11 0,2 31-8 16,3 26 9-16,5 32-7 0,4 16 8 0,5 15 3 16,2 2 2-16,5 0 4 0,1-6-18 0,3-13 6 15,0-5-7-15,-2-20 11 0,-4-13 5 0,-4-23 0 16,-6-22 14-16,-2-22-26 0,-4-24 2 16,-2-21 20-16,1-15-22 0,0-21 26 0,6-25-15 15,0 0-6-15,0 0-2 0,0 0 6 0,-20-46 13 16,8-11-20-16,-5-18 23 0,-6-22-19 0,-4-18-5 15,-3-18 7-15,-4-19 2 0,0-19-1 16,1-21 12-16,1-17-12 0,2-16-17 0,3-10-11 16,0-8-11-16,10 12 11 0,2 9 6 0,11 37 2 15,5 38 13-15,6 42 12 0,4 45 9 16,-5 26 19-16,-6 34 1 0,0 0-5 0,0 0-5 16,0 0-7-16,0 0-7 0,-2 18-4 0,-7 11-1 15,-3 18-10-15,0 12 10 0,0 16-1 0,0 10-16 16,2 10 16-16,0 12-12 0,3 7-3 0,2 6 25 15,5 16-12-15,-1 7-8 0,6 17-1 0,2 15-16 16,3 14 16-16,3 9 12 0,4-2 13 16,2-9-7-16,0-20-4 0,-1-18-2 0,-3-25-15 15,-3-19 24-15,-1-21-7 0,-1-21-19 16,-2-21 25-16,-1-18-29 0,-7-24 7 0,0 0-4 16,0 0-1-16,0 0 18 0,19-30-25 0,-8-5 37 15,1-15-24-15,2-11 7 0,1-15 17 0,3-12-19 16,-1-10 21-16,5-9-6 0,1-10-12 0,2-10 8 15,4-13-6-15,0-6 2 0,3-10-3 16,4-2 1-16,3 3-3 0,4 7-17 0,4 18 14 16,2 15 9-16,1 25-10 0,-4 25 19 0,-3 18-3 15,-7 20-6-15,-9 13 6 0,-7 9 2 0,-20 5 1 16,21 8 2-16,-21-8-1 0,14 40 1 0,-4 3-9 16,4 17 7-16,3 22-1 0,3 18-16 15,3 14 11-15,0 11-9 0,3 8 5 0,1 5-7 16,1 2-2-16,2 5-2 0,3 3-16 15,1-2 15-15,3-3 7 0,-2-8-6 0,-1-11 7 16,-4-13 8-16,-3-13-5 0,-4-16-14 0,-3-13 20 16,-3-13-21-16,-3-15 8 0,-3-15 8 0,-11-26-5 15,11 19 1-15,-11-19-1 0,5-19-1 0,-1-5 6 16,2-13-3-16,-1-13-8 0,-1-8 25 0,0-14-21 16,0-9 19-16,-2-11 0 0,-1-10-22 15,-1-6 5-15,-1-8 10 0,-4-11-9 0,-2-7 8 16,-5-7 11-16,-5-8-16 0,-4 0-5 15,-6 2 2-15,-1 7-6 0,-3 15-13 0,0 19 9 16,1 25 18-16,1 25-15 0,0 22 30 0,1 12-6 16,1 10-2-16,-2 5 1 0,2 3-4 0,-3 3-3 15,-3 4-2-15,0 6-4 0,-2 3 2 0,-1 7-4 16,0 7 4-16,-4 9 10 0,1 12-27 16,-4 13 23-16,3 15-22 0,0 16 0 0,3 12 21 15,6 14-6-15,4 8-8 0,6 4 7 0,4 3-6 16,3-3-12-16,3-3 9 0,5-4 8 0,1-8-9 15,4-9 9-15,-2-9 7 0,3-14-21 0,0-13 16 16,3-11-13-16,2-12 13 0,2-12-9 0,0-11 7 16,-7-23-4-16,0 0-2 0,0 0 1 0,20 6-2 15,-20-6 5-15,15-38 2 16,-2 7 7-16,-1-8-7 0,0-10 9 0,0-7-13 16,-1-8 13-16,-1-6-15 0,-4-10 18 0,-1-8 0 15,-4-13-15-15,-2-10 12 0,-2-12-10 0,0-14-13 16,-1-11 13-16,-1-12 0 0,1-10 0 0,2 2 14 15,4 10-15-15,5 21 4 0,2 29-5 0,3 30 0 16,-2 23 17-16,-1 24-10 0,-6 14 6 16,-3 17-3-16,0 0 1 0,0 0 2 0,0 0-2 15,0 0 1-15,0 22-6 0,-1 10 1 0,1 28-12 16,1 21 14-16,7 26-4 0,0 12-7 0,5 13 7 16,2 6-7-16,5 5 2 0,3 5-5 15,7 6-3-15,4 0-4 0,7 7-1 0,4-1-1 16,7 0 4-16,1-3 3 0,2-10 7 0,-3-9-1 15,-3-13 7-15,-7-15-8 0,-9-18-5 16,-6-16 21-16,-10-17-15 0,-6-17 13 0,-6-16-6 16,-5-26 4-16,1 18-6 0,-1-18 0 0,0 0 6 15,-4-29 4-15,-4-9 14 0,-2-14-7 0,-9-22 11 16,-7-21-26-16,-8-18-2 0,-5-21 5 0,-5-20-6 16,-3-17 13-16,-1-18-13 0,0-10-10 0,0-4 5 15,0-10-13-15,4 4 11 0,3 6-11 0,4 16-8 16,5 25 18-16,7 29 0 0,3 29 13 15,4 28 7-15,1 25-11 0,1 19 10 16,1 10-5-16,15 22 3 0,-31-29-6 0,14 17 0 16,0 2-4-16,17 10 0 0,-32-11 0 0,32 11 2 15,-23-1 1-15,23 1 0 0,-16 18 4 0,8 10-7 16,0 20 7-16,1 32-16 0,2 25 19 0,3 33-9 16,1 18-2-16,2 15 0 0,2 8-15 15,5 1 13-15,4 4 4 0,2-1-7 0,5-1 5 16,3-2-6-16,3-7 6 0,4-6 17 0,3-6-15 15,0-14 2-15,-1-14-4 0,-3-18-10 0,-4-17 26 16,-4-20-20-16,-6-19 18 0,-6-20 6 16,-5-18-15-16,-3-21 10 0,0 0-21 0,0 0-17 0,-6-20 17 15,0-17-7-15,-5-15 12 0,-4-24 14 16,-6-14-19-16,-5-23 23 0,-3-16-12 16,-2-16-5-16,-2-13 1 0,-3-10-1 0,0-14-1 15,-2-14 6-15,1-15 6 0,-2-14-21 0,-5-12-2 16,0-14-5-16,-3-13-12 0,3 3 0 0,0 11 17 15,11 31 9-15,8 43 6 0,4 48 36 0,8 50-15 16,-3 32 21-16,5 27-10 0,11 19-6 0,-27-7-5 16,27 7-9-16,-29 11-3 0,12 7-10 0,-4 11 3 15,-4 18-11-15,-4 20 12 0,-1 24-17 16,-3 20 19-16,4 32-12 0,0 20-2 0,5 25-4 16,2 16-10-16,7 12 4 0,4 7 15 15,8-1 1-15,3-7 1 0,5-13-12 0,3-9-9 16,4-12 11-16,4-8 5 0,4-12 2 0,-1-21 3 15,-3-27 12-15,-3-23-9 0,-4-30 21 0,-3-20-9 16,-5-21-11-16,-1-19-2 0,0 0-2 16,-4-41-5-16,-2-17-5 0,-3-28 22 0,-5-31-14 15,-2-24 6-15,1-26-5 0,-3-18-4 0,4-17 5 16,-1-17 4-16,4-10-3 0,3-11-20 0,4 2-3 16,4-1-3-16,5 10 15 0,0 8 6 0,7 24-1 15,0 27 0-15,2 34 7 0,-1 36-4 0,-6 31 26 16,-1 25 5-16,-6 16-26 0,0 28 27 0,-6-21-33 15,6 21 16-15,0 0 1 16,0 0-18-16,-24 34 28 0,13 4-31 0,-1 25 21 16,0 26-1-16,0 31-22 0,-1 24 7 0,0 23 1 15,1 13 2-15,5 14 7 0,2 10-6 0,7 11-15 16,8 4-5-16,6 0 6 0,4-5 16 0,7-10 7 16,1-13-7-16,4-15-8 0,1-14 2 0,2-18 1 15,-1-16-4-15,-4-21 13 0,-3-16-11 0,-8-20 1 16,-4-17 15-16,-6-22-9 0,-3-12 4 15,-6-20-6-15,0 0-2 0,0 0 0 0,-4-33 0 16,0-14 13-16,1-23-11 0,-5-22-2 0,2-19 10 16,-2-26-11-16,1-19 1 0,0-23 1 0,3-21-8 15,1-15-9-15,-1-20 18 0,3-20-2 16,0-19-12-16,3-7 4 0,0-9-14 0,7 13-6 16,-1 17 13-16,5 24-4 0,0 38 14 15,0 36 20-15,-1 41-4 0,-7 35 28 0,-2 33-17 16,-6 22 3-16,3 31-9 0,0 0-4 0,-19-13-2 15,19 13-4-15,-21 23 0 0,6 5-5 0,-1 13 6 16,-3 18-12-16,-2 18 15 0,0 21-18 0,-2 20 8 16,1 26 6-16,2 24-2 0,4 29 7 0,2 20-9 15,6 16-16-15,4 4-4 0,4 5 1 0,6-1-2 16,7-7 19-16,1-8 1 0,3-14 7 16,1-18-5-16,1-22-5 0,-1-17 2 15,0-24-15-15,-3-20 29 0,-2-20-4 0,-2-20-16 16,-1-21 26-16,-3-18-25 0,-7-32 9 0,6 22-1 15,-6-22-2-15,1-18-5 0,2-12 9 0,-1-15 13 16,-1-20-22-16,1-17 19 0,-4-21-17 0,0-21-9 16,-3-18 10-16,-2-20 0 0,0-20 2 0,-3-20 10 15,1-20-6-15,-2-25-5 0,-1-21-18 16,-5-26-3-16,3-15-18 0,-7-16-21 0,9 9-11 16,-4 8-11-16,11 39 38 0,4 51 49 0,1 52 57 15,8 67 24-15,-11 41 0 0,5 36-30 0,-2 22-21 16,-18-9-15-16,18 9-9 0,-38 23-2 0,14 9-7 15,-3 19 7-15,-2 27-13 0,-3 23 0 16,-2 27 6-16,-1 21-5 0,-1 21 16 16,-1 20-12-16,3 20-8 0,2 18-7 0,6 14-5 15,0 1 13-15,11 12-2 0,5-6 6 0,7 3-2 16,6-7-10-16,1-16 1 0,1-17 0 0,-1-26 14 16,-3-22 7-16,-3-31 5 0,-2-22 8 0,-4-24-25 15,0-21 16-15,0-22-11 0,0-17 9 0,8-27-7 16,0 0 1-16,0 0-2 0,0 0-4 0,-6-57 9 15,6-7-10-15,0-23 16 0,0-22-22 16,-1-20 6-16,0-19 4 0,-2-19-1 0,0-15 13 16,0-14-11-16,1-11-12 0,2-8-12 15,-2-13 1-15,4 1-17 0,-4-25 2 0,6 0 5 16,-2-17-15-16,6-7 9 0,2 2-2 0,8 9-7 16,4 21 14-16,6 26 47 0,4 37 24 0,-6 30 18 15,6 36 12-15,-15 26-15 0,-1 36-9 0,-13 21-4 16,-3 32-16-16,0 0-10 0,0 0-5 15,0 0 1-15,-9 50 9 0,-5 23-8 0,-1 36-3 16,-7 37 1-16,-3 32-6 0,-5 31 4 0,-3 17-4 16,1 20-2-16,1 9-15 0,2 9-7 0,2 3 6 15,6-6-15-15,-1-17 28 0,10-8 0 0,1-15 1 16,4-6 11-16,3-9-25 0,-1-21 8 0,1-12 6 16,-3-23 3-16,0-17-5 15,-4-18 9-15,2-16-12 0,-2-18-2 0,1-15 18 16,1-22-11-16,2-16 8 0,7-28-7 0,0 0-1 15,0 0 0-15,-4-41-4 0,8-22 12 0,2-27 1 16,1-30-11-16,3-25 5 0,1-23-4 0,2-24-3 16,4-17 7-16,1-22-1 0,2-14-16 0,0-7-43 15,5-2 7-15,-3-8 0 0,4 9-1 0,-2 2 55 16,1 20 4-16,1 31-4 0,-3 42 24 16,-1 44 16-16,-11 35-7 0,-3 37 15 0,-11 14-20 15,3 28-15-15,-11-19-4 0,11 19-4 0,0 0-1 16,-18-4-1-16,18 4-2 0,-10 21 0 0,1 10-6 15,0 20-7-15,-4 32 23 0,-2 33-11 16,-4 37 6-16,0 32 1 0,-4 34-11 0,-1 24-6 16,3 22 6-16,0 8-13 0,3 5 8 0,2-3 10 15,2-6-6-15,0-9 5 0,6-15-2 16,-2-18-16-16,3-30 11 0,-1-21 9 0,0-34-19 16,1-24 12-16,-1-28 10 0,2-20-18 0,1-20 23 15,3-17-11-15,2-33-9 0,-4 21-2 0,4-21-1 16,-2-24-2-16,2-8 11 0,-4-23 13 0,-3-25-18 15,-2-22 15-15,-4-29-11 0,-3-26 2 0,-1-23 1 16,0-24-9-16,1-17-11 0,3-15-3 16,6-10 6-16,2-22-17 0,11 5-4 0,0-13-14 15,13 13-10-15,1 9 20 0,9 17 2 16,0 28 21-16,0 27 35 0,4 38 23 0,-11 28 7 16,0 37 18-16,-16 23-24 0,-2 29-6 0,-4 27-5 15,-14-20-12-15,14 20-5 0,-22 5-1 0,22-5-3 16,-29 33 2-16,12 3 12 0,-1 17-26 0,-3 21 21 15,-2 19-15-15,-1 18-8 0,-2 17 25 16,1 22-12-16,0 16-2 0,1 20-4 0,2 16-12 16,4 17 2-16,3 11-5 0,6 9 16 0,1 3-2 15,6 0-2-15,3-11 2 0,4-14-13 0,2-20-4 16,2-27 16-16,-1-18 2 0,0-28 5 0,-1-22 7 16,-1-24-21-16,0-18 15 0,-1-22-10 15,-1-15 4-15,-4-23-4 0,0 0-1 0,0 0 0 16,0 0 0-16,13-46 9 0,-8 0-8 15,0-21 14-15,0-20-19 0,-2-24 1 0,3-22 8 16,-1-23-4-16,4-20-5 0,3-21 6 0,2-20-16 16,8-15-10-16,1-17 12 0,10-6-1 0,4-10-6 15,9 13 10-15,1 13 1 0,6 24-10 0,-1 34 20 16,-2 36 17-16,-4 42 2 0,-13 36 24 0,-6 32-14 16,-27 35-4-16,14-18-9 0,-14 18-7 15,0 0-1-15,0 0-2 0,-13 29 2 0,4 9-8 16,-4 23 9-16,-2 28-17 0,-3 21 8 0,0 25 7 15,-3 16-4-15,3 12 0 0,0 9-5 0,3 4 0 16,2 2 0-16,8 18 10 0,5 13-5 0,11 20-19 16,8 3 0-16,6-10 5 0,0-15 14 0,1-24 12 15,-3-19-14-15,-5-28 1 0,-2-19-8 0,-8-26-6 16,-3-19 20-16,-1-23-13 0,-4-21 8 16,0-28-5-16,0 0-1 0,0-17 3 0,1-28-5 15,2-32 14-15,-2-30-20 0,0-26 4 0,-1-28-2 16,2-20-3-16,1-20 9 0,3-11-9 0,0-5-13 15,5 6-2-15,1 15 10 0,4 21 12 0,1 25 7 16,-2 27 21-16,-2 22-1 0,-5 21-15 0,-3 16 18 16,-5 8-26-16,-2 5-1 0,-5 4 8 15,-2-1-17-15,-1 4 12 0,-2 1-12 16,-1 5 9-16,-2 3-4 0,1 3 7 0,-2 6-1 16,-2 4 11-16,18 22 4 0,-33-24 8 0,33 24 5 15,-37-3 1-15,18 9-3 0,-3 5-9 0,-2 8-3 16,-2 8-10-16,-4 12 4 0,-4 13-9 0,-3 12 11 15,-2 17-17-15,-2 13 0 0,1 20 12 0,-2 16-6 16,3 20 2-16,5 14 1 0,3 18-5 16,6 9 5-16,6 14 7 0,4 2-8 0,8-5-9 15,3-10 9-15,3-18-2 0,1-18 3 0,0-27 4 16,0-21-9-16,0-27-5 0,3-16 15 0,-1-20-13 16,1-17 8-16,-3-28-11 0,0 0 0 15,0 0 1-15,18-22-1 0,-8-21 15 0,2-19-10 16,0-21 16-16,-1-24-6 0,1-19-10 0,-1-18 5 15,2-15-4-15,1-18-2 0,-1-11 4 16,0-14-9-16,2-10-9 0,-2-11 2 0,3-2 13 16,1-1 4-16,3 21 4 0,2 35 6 0,-2 45 13 15,0 51 3-15,-11 35 15 0,-9 39-9 0,0 0-8 16,0 0-6-16,0 0-5 0,0 0-3 0,-19 38-8 16,1 6 4-16,-4 21-12 0,-4 13 12 0,-4 19-4 15,-3 7-11-15,0 12 10 0,-1 10-9 16,1 10-10-16,3 6 11 0,3 10 2 0,4 1 1 15,5 1 0-15,3 0-1 0,8-4-1 16,3-5-3-16,6-9 1 0,2-12 11 0,5-13-8 16,-1-16-11-16,3-18 20 0,0-13-19 0,-2-20 8 15,-2-14 10-15,-7-30-7 0,5 19-1 0,-5-19-2 16,0 0 0-16,-4-36 7 0,1-4-3 0,-5-22-6 16,-1-17 18-16,-4-22-16 0,1-17 9 15,-2-16 9-15,0-19-17 0,1-11-2 0,0-13-4 16,3-9-16-16,-2-10 10 0,6-5 7 0,2-4 10 15,8 15-2-15,3 28 4 0,3 36 14 0,2 46 3 16,-6 35 22-16,0 27-9 0,-6 18-6 0,0 0-6 16,0 0-7-16,-18 6-6 0,18-6-6 0,-29 35-1 15,8 3-8-15,-2 14 10 0,-5 19-14 16,-5 13 3-16,1 16 14 0,-1 14-9 16,3 11 9-16,1 11 13 0,1 13-15 0,2 1-2 15,5 1 0-15,2 0-2 0,5 0 0 0,5 0-2 16,7 0 2-16,2-3-3 0,6-9 5 0,2-11-5 15,3-18 10-15,3-15-12 0,1-23-1 0,1-15 14 16,0-18-14-16,-1-15 5 0,-15-24-9 0,24 7-1 16,-24-7 4-16,26-47-2 0,-12-3 14 15,2-20-10-15,0-22-1 0,0-21 13 0,1-22-10 16,-2-12 2-16,2-14-5 0,-1-12-6 0,1-3-1 16,-1-11 9-16,2 2-9 0,-1 5-3 15,5 14 10-15,-2 15-12 0,0 21 19 0,0 20 13 16,-8 23-7-16,-1 31 27 0,-9 23-1 0,-2 33-3 15,0 0 1-15,0 0-3 0,0 0-9 0,-23 35-3 16,5 5-11-16,-4 11-13 0,-1 14 22 16,-3 10-20-16,-3 4 19 0,0 6-1 0,-1 3-19 15,-1 4 20-15,3 11-4 0,5 5-11 0,4 5 10 16,3 7-8-16,4 2-11 0,3-3 11 0,6 1 6 16,1-7-9-16,4-9 9 0,0-10 3 0,2-13-24 15,-1-13 14-15,5-16-17 0,-2-15 11 0,3-11-12 16,-9-26-4-16,0 0-11 0,20 3-5 15,-20-3 8-15,21-44 3 0,-7 6 17 16,-3-12-11-16,2-5 4 0,-2-12-26 0,5 0 2 16,-8-11-30-16,6 6-9 0,-9-13-21 0,6 6-39 15,-10-4-24-15,-2-9-143 0,9 22 0 0,-28-23 311 16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12603 3175 57 0,'-29'-16'13'0,"4"1"22"15,0 0-9-15,5 3-6 0,2 0 3 0,3 2-12 16,3 3-10-16,3 0-19 0,9 7-15 16,-12-8-12-16,12 8-23 0,0 0 47 0,0 0 21 15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12528 3142 120 0,'16'15'42'0,"0"-1"-6"16,4 4-10-16,1 0 3 0,3 2-10 0,1 1 7 15,1 2-12-15,1 0-2 0,1 0-7 16,-1 0-5-16,0 0 3 0,0-2-5 0,-1-1-1 15,-1-1-5-15,-2-2-3 0,-1-2-6 16,-1-2-2-16,-2-1-5 0,-2-2 1 0,0-1-8 16,-4-3-1-16,-1-1-4 0,-12-5 8 0,17 2 7 15,-17-2 17-15,0 0 7 0,7-9-5 0,-7 9-10 16,-7-15-14-16,0 5 2 0,-5-3 13 0,-1 1 11 16,-5-2 0-16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12990 4064 612 0,'0'0'2'0,"0"0"-4"15,0 0-2-15,0 0-3 0,19-7 0 0,-2 3-4 16,1-1-2-16,2-2 0 0,2 1-1 0,-1-2 0 15,0 0 5-15,-1-1 0 0,1-1 8 0,1-2 3 16,1-1-1-16,1-1 2 0,2-2-1 0,1 2 1 16,1-1 0-16,-1 0 2 0,-2 3 0 0,-1 2 2 15,-7 4 1-15,-3 2-1 0,-14 4-8 0,10-1-1 16,-10 1-3-16,0 0 1 0,-17 16 9 16,0-5 0-16,-5 4 0 0,-6 1-4 0,-6 2-2 15,-2 0-5-15,-1 1 1 0,0 1 0 16,-2-1 1-16,2 0 2 0,0 0 3 0,1 0 6 15,2-1 0-15,0 0 3 0,5-2-1 0,2-3 3 16,5-1-1-16,5-3 5 0,6-5 0 0,11-4-1 16,0 0-2-16,0 0-3 0,0 0-2 15,13-1-1-15,2-4-2 0,5-3 0 0,4-3 1 16,3-1 1-16,1-2 4 0,2 0 7 0,-1-1 3 16,1 0-5-16,1 0 3 0,0 0-14 0,-1 0 1 15,0 1-4-15,-2 0 2 0,-2 1-3 0,-2 3 1 16,-2 1-3-16,-5 3-1 0,-3 2-3 0,-14 4-9 15,12-1-3-15,-12 1-2 0,0 0 5 0,0 0 9 16,-7 13 6-16,-1-4 2 16,-6 4 4-16,-5 0-6 0,-2 5 1 0,-4 0-8 15,-2 0 0-15,-1 2-6 0,-1-1-1 0,1-2 1 16,3-1 4-16,0-3 1 0,5-1 5 0,1-1 1 16,2-2 2-16,2-2-1 0,2-1 2 0,3-2 0 15,10-4 4-15,-11 3 6 0,11-3 5 0,0 0-3 16,0 0-4-16,0 0-10 0,5-12-8 0,3 3 1 15,4-3-1-15,4-3 5 0,2-1 2 16,3 1-1-16,-1-3-2 0,3 3 5 0,-3-2-6 16,3 1 10-16,-1 1-3 0,-1 1 1 0,-2 2 0 15,-1 1 0-15,-1 2-3 0,-2 4 2 0,-4 1-4 16,-1 2-3-16,-10 2-5 0,0 0-5 16,9 4 0-16,-9-4 3 0,-2 9 5 0,2-9 3 15,-13 18 2-15,2-7-1 0,-3 1 2 16,-4 0-2-16,-2 1 1 0,0-1-1 0,-2 1 1 15,-2-2 2-15,1 0-1 0,-1 0 0 0,3-1 3 16,-2 0-2-16,2-1 5 0,2-1-1 0,2-1 2 16,3-1 1-16,3-2 0 0,11-4 5 0,-11 2 1 15,11-2-4-15,0 0 0 0,0 0-8 0,10-8-2 16,-1 2 1-16,5-3-2 0,2-3 3 0,5-1-5 16,1-2-3-16,2 0-3 0,0 0 4 15,0 0 0-15,1 0 10 0,-2 2-1 16,-1-1 1-16,3 1 0 0,-2 0 3 0,-1 0 0 15,2 1 6-15,0 1-1 0,-2 1 2 0,0 1 2 16,-1 1-9-16,-2 2 5 0,-1 1-10 0,-2 2-1 16,-1 1-4-16,-2-1-2 0,-2 3-4 0,-2 1-3 15,-9-1-4-15,13 4-1 0,-13-4 0 0,0 0 4 16,2 9 4-16,-2-9-1 0,0 0 9 16,-17 15-5-16,6-9 7 0,-1-1 1 0,-2 2 0 15,-1-1 1-15,2-2 1 0,1 1 2 0,3-4 2 16,9-1 3-16,-11 2 3 0,11-2-2 0,0 0-7 15,0 0-4-15,0 0-10 0,0 0-4 0,16-6-1 16,-4 1-2-16,2-1 2 0,1 1 2 16,1-1 0-16,-2 1 2 0,0 1 0 15,-3 0 7-15,0 1 1 0,-11 3 7 0,14-4 0 16,-14 4 3-16,0 0 4 0,11-2 0 0,-11 2 0 16,0 0-3-16,0 0-3 0,0 0-2 0,0 0-3 15,0 0-3-15,0 0 0 0,0 0 1 0,0 0 0 16,0 0-5-16,0 0 7 0,-3 11-7 0,3-11 7 15,0 0-1-15,0 0 1 0,0 0 0 0,0 0-1 16,0 0 1-16,0 0-2 0,0 0 2 16,0 0-1-16,0 0 0 0,0 0 5 0,0 0 1 15,0 0 4-15,0 0 0 0,0 0-1 0,0 0-2 16,0 0-3-16,0 0 0 0,0 0 0 16,0 0 0-16,0 0 2 0,0 0-3 0,0 0-1 15,0 0-2-15,0 0-3 0,0 0 1 0,0 0 2 16,0 0 9-16,0 0-8 0,0 0 10 0,-3-10-10 15,3 10 0-15,0 0 0 0,0 0-1 16,0 0 1-16,-8-12 0 0,8 12 4 0,0 0-1 16,-8-10 1-16,8 10 0 0,0 0-2 0,-11-10 2 15,11 10-2-15,0 0-1 0,-14-11 1 0,14 11-1 16,-11-7-9-16,11 7 10 0,-12-7-9 0,12 7 7 16,-16-8 2-16,16 8-3 0,-17-8 3 0,17 8-2 15,-17-9 1-15,8 4-2 0,9 5 2 16,-17-10-2-16,17 10 1 0,-16-9-2 15,16 9 2-15,-14-10-1 0,14 10 0 0,-13-10 0 16,13 10-1-16,-13-11-1 0,13 11 2 0,-12-12-2 16,12 12 2-16,-13-12-1 0,13 12 1 0,-13-14-2 15,13 14 3-15,-12-14-2 0,12 14 1 0,-12-13-1 16,12 13 0-16,-12-12 0 0,12 12 1 0,-11-14-1 16,11 14 2-16,-10-13-3 0,10 13 3 15,-9-12-2-15,9 12 0 0,-7-13-2 0,7 13 0 16,-6-11-2-16,6 11 2 0,-3-13-1 0,3 13 3 15,-3-12 0-15,3 12 3 0,-3-12-1 0,3 12 1 16,-6-11-1-16,6 11 2 0,-7-11 8 16,7 11-7-16,-9-10 8 0,9 10-6 0,-9-8-2 15,9 8 0-15,0 0-4 0,-12-10 1 0,12 10-5 16,0 0 3-16,-7-13-2 0,7 13 1 16,-5-10-1-16,5 10-7 0,-5-9 8 0,5 9-8 15,0 0 9-15,-8-12 1 0,8 12-1 0,0 0 0 16,-12-12 0-16,12 12 0 0,-10-7 0 0,10 7-3 15,-11-9 3-15,11 9-2 0,-10-9 3 0,10 9 1 16,-11-7-1-16,11 7 0 0,-9-8 0 0,9 8 0 16,0 0-1-16,-10-12 1 0,10 12-2 15,0 0 0-15,-12-13-2 0,12 13 2 0,-7-9 0 16,7 9 1-16,0 0-1 0,-13-12 2 16,13 12-2-16,-11-9 2 0,11 9-1 0,-10-8 3 15,10 8 0-15,-12-8 0 0,12 8 0 0,-11-6-1 16,11 6-1-16,-13-6-1 0,13 6-1 0,-13-6 1 15,13 6 0-15,-13-6 0 0,13 6-2 0,-15-6 1 16,15 6-1-16,-13-6 0 0,13 6 1 16,-12-6 0-16,12 6 0 0,-11-6 2 0,11 6-1 15,-12-7 1-15,12 7-1 0,-10-8 1 0,10 8-1 16,-9-9 2-16,9 9-1 0,-9-9 0 0,9 9 0 16,-9-10 0-16,9 10-2 0,-9-8 1 0,9 8-2 15,-10-7 1-15,10 7-2 0,-11-9 3 0,11 9-1 16,-10-7 2-16,10 7-1 0,-10-6 1 15,10 6-1-15,-10-6 0 0,10 6 1 16,0 0 0-16,-13-9-1 0,13 9 0 0,0 0 7 16,-13-7-8-16,13 7 8 0,0 0-8 0,-12-9 1 15,12 9 1-15,-10-7-1 0,10 7 2 0,-9-5-3 16,9 5 2-16,-10-6 0 0,10 6 1 0,-11-6-2 16,11 6 1-16,-9-6-2 0,9 6 1 0,0 0-1 15,-12-9 0-15,12 9-1 0,-10-6-6 16,10 6 4-16,-12-5-6 0,12 5 4 0,-12-4 2 15,12 4-1-15,-13-4 2 0,13 4 0 0,-14-3 0 16,14 3-1-16,-13-2-1 0,13 2-2 16,-12-3 0-16,12 3 0 0,-11-2 1 0,11 2 0 15,-11-1 1-15,11 1 3 0,-10 0 0 0,10 0 2 16,0 0 0-16,-11-1 1 0,11 1-1 0,0 0 0 16,0 0 0-16,-11 2-1 0,11-2-2 15,0 0-1-15,0 0 0 0,0 0-2 0,0 0 0 16,-9 5-2-16,9-5 0 0,0 0-2 0,0 0 3 15,0 0-2-15,0 0 4 0,0 0 1 0,4 9 3 16,-4-9 0-16,0 0 0 0,11 5 1 0,-11-5-1 16,10 6 2-16,-10-6-1 0,14 6 1 0,-14-6 0 15,18 6-1-15,-9-3 2 0,3 1-1 16,0 0 0-16,0 1-1 0,1 0 2 16,2-1-1-16,0 1 0 0,1 0-1 0,2 1 1 15,-1-1-2-15,0 2 4 0,3-1-2 0,-1 1 1 16,0 2 1-16,0-2-1 0,-1 2 1 0,2-1-2 15,-1-1 1-15,-1 2 0 0,-1 0 0 0,0 1 0 16,-1-2 1-16,-1 1-1 0,1 0 2 0,-2 0-1 16,2 0 0-16,-3 0 1 0,2 0-1 15,-2 0-1-15,1 1 1 0,-1-1 2 0,-2 0-4 16,1 0 4-16,-1 0-4 0,1 0 1 0,-1 0 0 16,0 1-1-16,-2-1 4 0,1 0-5 0,-2 1 4 15,-1-1-2-15,-7-9 0 0,13 18 1 0,-13-18-2 16,11 19 1-16,-7-11 0 0,-4-8-1 15,10 18 0-15,-10-18 1 0,8 17-2 0,-8-17 2 16,8 16-2-16,-8-16 2 0,8 17 0 16,-8-17-1-16,8 14 1 0,-8-14-1 0,7 15 0 15,-7-15 0-15,6 15 0 0,-6-15 0 0,6 13 0 16,-6-13 0-16,6 12 0 0,-6-12 0 0,5 9 1 16,-5-9-1-16,5 10 1 0,-5-10-1 0,0 0 0 15,9 10 0-15,-9-10 1 0,0 0-1 0,12 11 0 16,-12-11 0-16,0 0 1 0,11 9-1 15,-11-9 0-15,0 0 1 0,10 9 0 0,-10-9-1 16,0 0 1-16,10 8-2 0,-10-8 2 0,0 0-1 16,9 8 0-16,-9-8 0 0,0 0 0 15,14 7-1-15,-14-7 1 0,0 0 0 0,11 6-1 16,-11-6 1-16,0 0 0 0,12 6 1 0,-12-6-1 16,0 0 0-16,12 5 1 0,-12-5-1 0,9 6 1 15,-9-6 0-15,10 5 0 0,-10-5 0 16,9 5-1-16,-9-5 0 0,10 7 1 0,-10-7-3 15,0 0 3-15,13 10-1 0,-13-10 1 0,0 0-1 16,11 10 0-16,-11-10 0 0,0 0 1 0,12 7-1 16,-12-7 0-16,11 6 0 0,-11-6 0 0,10 3 0 15,-10-3-1-15,11 4 1 0,-11-4-1 0,9 4 2 16,-9-4-1-16,0 0 2 0,11 5-1 0,-11-5 1 16,0 0 0-16,0 0-1 15,7 11 0-15,-7-11 0 0,0 0 0 0,0 0 0 16,9 10-1-16,-9-10 1 0,0 0-1 0,9 8 0 15,-9-8 0-15,0 0 0 0,12 7 0 0,-12-7-1 16,0 0 1-16,13 7 1 0,-13-7-1 0,0 0 1 16,14 7-1-16,-14-7 0 0,0 0 0 0,0 0 0 15,10 10-3-15,-10-10 4 0,0 0-3 16,0 0 2-16,5 9 2 0,-5-9-2 0,0 0 0 16,0 0 0-16,4 11-1 0,-4-11 1 0,0 0-1 15,0 0 0-15,0 0 0 0,0 0 1 0,9 9 0 16,-9-9-1-16,0 0 2 0,0 0-1 15,0 0 2-15,0 0 2 0,0 0 3 0,0 0 4 16,0 0-1-16,0 0-1 0,0 0-7 0,0 0-5 16,0 0-2-16,0-12 0 0,0 12 3 15,0 0 1-15,0-11 0 0,0 11 0 0,0 0 5 16,-1-13-4-16,1 13 5 0,0-10-4 0,0 10-1 16,-1-10 1-16,1 10-1 0,-2-11 1 0,2 11-1 15,-3-10 2-15,3 10 0 0,-5-9-3 0,5 9 4 16,0 0-3-16,-6-11 1 0,6 11-1 0,0 0-1 15,-9-8 0-15,9 8 1 0,0 0 0 0,-10-8-1 16,10 8 1-16,0 0 0 0,0 0 0 16,-9-7 0-16,9 7 0 0,0 0-1 15,0 0 0-15,0 0 1 0,0 0 0 0,0 0 0 16,-10-9 1-16,10 9 0 0,0 0 0 0,0 0-1 16,0 0 1-16,0 0-1 0,-4-9 0 0,4 9 1 15,0 0-1-15,0 0 1 0,0 0 0 0,0 0-1 16,-7-10 1-16,7 10-1 0,0 0 0 15,0 0 0-15,0 0 1 0,-8-11 1 0,8 11 0 16,0 0 1-16,0 0 0 0,-6-11-1 0,6 11-1 16,0 0 0-16,-4-11 0 0,4 11-1 0,0 0 2 15,-7-10-2-15,7 10 0 0,0 0 2 0,-10-9-1 16,10 9 1-16,-9-6 1 0,9 6 1 0,-12-7 0 16,12 7 1-16,-11-6 1 0,11 6 0 15,-11-7-1-15,11 7-2 0,-9-7-1 16,9 7-1-16,0 0-1 0,-12-10 0 0,12 10 1 15,0 0-2-15,-8-10 3 0,8 10-3 0,0 0 2 16,-8-10-1-16,8 10 0 0,0 0 0 0,-8-9-1 16,8 9 1-16,0 0 0 0,-9-10 0 0,9 10-1 15,0 0 0-15,-10-9 0 0,10 9 0 0,0 0 0 16,-11-9 0-16,11 9 0 0,0 0-1 0,-8-9 1 16,8 9 0-16,0 0 1 0,-10-9 0 15,10 9 0-15,0 0 0 0,-11-9 1 0,11 9-1 16,0 0 0-16,-9-8 0 0,9 8-1 15,0 0 0-15,-6-9 1 0,6 9-1 0,0 0 0 16,-6-9 0-16,6 9 2 0,0 0-2 0,-6-10 1 16,6 10-1-16,0 0 1 0,-8-9 4 0,8 9-4 15,0 0 5-15,-10-8-5 0,10 8 0 16,0 0 0-16,-13-7-1 0,13 7 0 0,-10-6 1 16,10 6-1-16,-10-5-1 0,10 5 2 0,-12-5-1 15,12 5 2-15,-12-5-1 0,12 5 0 0,-13-5 1 16,13 5-1-16,-12-5 0 0,12 5 0 0,-12-5 0 15,12 5 0-15,-11-5-1 0,11 5-4 0,-11-4 4 16,11 4-5-16,-11-3 5 0,11 3 1 16,-10-5 0-16,10 5 0 0,-14-4-1 15,14 4 2-15,-13-4-4 0,13 4 3 0,-13-6-3 16,13 6 2-16,-15-6 1 0,15 6 0 0,-15-6 0 16,15 6-2-16,-15-7 1 0,15 7-2 0,-15-8 2 15,15 8 1-15,-17-7-1 0,17 7-1 0,-17-7 0 16,17 7 0-16,-17-7-2 0,8 3 0 0,-2 0-2 15,1 1-1-15,0-1-1 0,-1 1 1 0,0 0-1 16,-1 0 1-16,0-1 1 0,0 2 1 16,-2-2 2-16,1 2 1 0,1 0 0 0,-2 2 0 15,0-2 1-15,0 2 0 0,0 1-1 0,1 0 1 16,-1 1-2-16,1-1 3 0,1 2-1 0,0 0 0 16,2 2 1-16,1 1-1 0,-1 1 0 15,10-7 0-15,-16 15 0 0,8-4 0 0,1 1 0 16,1 1-1-16,1 2 1 0,1 1 3 15,2 2-3-15,0 1 3 0,2 1-3 0,-1 0 1 16,2 0 0-16,-1 0 0 0,2 0 1 0,2-2-1 16,1-1 1-16,2-4 0 0,2 0 6 0,1-4 5 15,2 0 5-15,0-4 5 0,2-1-2 0,2-2-2 16,2-2-2-16,3-2-8 0,2-4 0 0,4-1-4 16,2-2-3-16,2-1 1 0,2-2-2 0,-3-1 0 15,0 0-3-15,-4 1 1 0,-4 0-2 16,-3 2 5-16,-5-1-3 0,-4 3 6 15,-10 8 0-15,6-13 6 0,-6 13 0 0,-6-9 0 16,6 9-3-16,-20-4-5 0,5 5 2 0,-5 3-2 16,-3 2 2-16,-5 3-1 0,-2 3 1 0,-3 0 0 15,-2 3 4-15,-1 0 0 0,2 1 4 0,1-1-1 16,3-1 1-16,1-2-1 0,6 0 5 0,3-5-5 16,7 0 3-16,3-3-5 0,10-4-6 15,0 0-4-15,0 0-1 0,0 0 3 0,0 0 1 16,18-3 3-16,-3-2-1 0,3-3 3 0,3-1-4 15,3-2 4-15,1-2-3 0,-1 0 0 0,1 1-2 16,-1-1 2-16,-1 0-4 0,1 1 3 0,-2 0-3 16,-2 2 3-16,-1 0-3 0,-3 2 2 0,-2 3-4 15,-5 3-1-15,-9 2-5 16,0 0-3-16,0 0 5 0,0 0 3 0,3 9 10 16,-3-9 8-16,-18 17 5 0,4-5-3 0,-4 1 1 15,-1-1-8-15,-2 1 2 0,1-1-6 0,0-2 3 16,3 0-5-16,2-2 2 0,4-4-2 0,11-4-2 15,-12 6 1-15,12-6-1 0,0 0-1 0,0 0-1 16,0 0 2-16,0 0-1 0,0 0 3 0,17-11 0 16,-4 2 1-16,4-2-5 0,2-3 5 15,2 1-4-15,-1-1 3 0,-1 1-5 0,-2 2 5 16,-1 1-4-16,-4 2 5 0,-3 2-2 0,-9 6 3 16,0 0-4-16,0 0-1 0,0 0-3 15,0 0-1-15,0 0 2 0,0 0 0 0,-22 17 5 16,4-2-6-16,-5 1 5 0,-1 2-6 0,-1 0 7 15,0 0-6-15,1 0 6 0,3-3-6 0,2 0 2 16,3-3-2-16,4-1 3 0,2 0-3 16,10-11 3-16,-9 16-5 0,9-16 2 0,1 11-3 15,-1-11 1-15,11 9-1 0,-2-4 5 0,3-3-1 16,3 0 5-16,1-4-2 0,3 0 0 0,1-3 2 16,0 0-2-16,1-1 2 0,0-2-4 0,0 1 3 15,-1-1-3-15,0 0 2 0,-2 0-1 0,-2 1 1 16,-1 0-2-16,-1 1 2 15,-1 1-2-15,-3 1 2 0,-10 4-2 0,13-6 0 16,-13 6-3-16,0 0-2 0,0 0 0 0,0 0 0 16,0 0 6-16,0 0 0 0,-16 16 4 0,2-6-5 15,-3 3 3-15,-3 0-5 0,1 0 5 0,-2 0-5 16,1 0 5-16,2-3-3 0,0 1 4 0,2-3-2 16,4 0 2-16,0-1 12 0,12-7-15 0,-12 9 11 15,12-9-18-15,0 0 0 0,0 0 0 16,11 1 4-16,-1-2 2 0,5-4-13 0,6-2 14 15,3-3-14-15,4-2 11 0,0 1 4 0,2-1-5 16,-1 0 8-16,-2 0-7 0,-1 0 7 0,-4 1-5 16,-2 1 3-16,-3 1-2 0,-4 3 1 15,-3 3-2-15,-10 3-5 0,0 0-3 0,0 0-1 16,0 0 4-16,0 0 5 0,0 0 5 0,-17 19-2 16,0-5 4-16,-4 3-6 0,-3 1 5 15,-3 2-8-15,1-1 8 0,-2 1 7 0,3 0-22 16,2-3 23-16,1-1-25 0,4-2 10 0,3-1 4 15,2-2-5-15,13-11 4 0,-14 14-6 0,14-14 2 16,0 0-2-16,2 10 0 0,-2-10 2 0,15 2 2 16,-2-5 2-16,4-2-1 0,2-2 2 0,5-3-4 15,0-1 3-15,2 0-5 0,-2 0 7 16,-2 0 9-16,0 1-9 0,-3 0 12 0,-3 2-15 16,-2 2 0-16,-3-1 1 0,-11 7-2 0,13-8 4 15,-13 8-2-15,0 0 1 0,0 0 0 0,0 0-1 16,0 0 0-16,0 0-2 0,0 0 0 15,-9 0-1-15,9 0 1 0,-19 7 0 0,5-3-1 16,1 1 2-16,-2-2 0 0,-1 0-2 0,1 0 5 16,0-2-3-16,2-1 3 0,-2-1 3 15,3 0 2-15,-1-3 2 0,1-1-3 0,0-1-17 16,0-2 10-16,-1-2-14 0,-2 0 11 0,2-2 3 16,-1-2-10-16,1-1 2 0,0-1-10 0,-1-2 4 15,2 0-6-15,-1 0 8 0,1-2-7 0,-1 1 6 16,0-1-8-16,0 1 5 0,-1 1-9 0,2 1 4 15,-2 0-7-15,2 1 1 0,-1 0 5 16,2 3-11-16,-1-1 11 0,3 3-5 0,-2 0 6 16,1 1-1-16,1 3 8 0,9 7-8 15,-16-11 10-15,16 11 4 0,-9-4 1 0,9 4 3 16,0 0-7-16,0 0 0 0,0 0 0 0,0 0 2 16,-1 11 6-16,1-11 6 0,6 14-5 0,-6-14 6 15,11 15-5-15,-2-8 0 0,2 0 4 0,2 1 4 16,2-1-4-16,2 0 9 0,1 1-7 15,2-1 6-15,0 0 2 0,1 1 1 0,3-2 2 16,0 1-1-16,1-1-2 0,1-1-4 0,1 0-2 16,-3 0-4-16,0 0-1 0,-3-2-2 0,-1 0 1 15,-5 0-3-15,0-1 1 0,-6 0-2 0,-9-2-7 16,10 2-1-16,-10-2-1 0,0 0 1 16,0 0 9-16,-12 0 1 0,3 0 2 0,-4-1-2 15,-3 1-1-15,-2-2 2 0,-1 1 0 16,-1-1 0-16,0 0 0 0,0 0 1 0,1-1-1 15,1 1 2-15,2-1 0 0,0 1 2 0,2 0 0 16,2 1 0-16,3-1-2 0,9 2-1 0,-13 0-1 16,13 0-2-16,0 0-8 0,0 0-6 0,0 0-3 15,0 0-7-15,0 0-3 0,0 0-11 0,13 11-10 16,-13-11-16-16,15 5-7 0,-5-5-51 16,4 7-140-16,-14-7 162 0,22 0 101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14597 6655 37 0,'14'-12'1'16,"-14"12"-3"-16,16-9-14 0,-7 6-3 0,-9 3 19 15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14256 6431 126 0,'0'0'48'0,"0"0"-4"0,0 0-6 16,0 0-3-16,0 0-4 0,0 0 1 0,4-9-5 15,-4 9-5-15,0 0-8 0,0 0-5 0,0 0-3 16,0 0-3-16,0 0 1 0,0 0-2 16,0 0 0-16,0 0 0 0,-2-9-1 0,2 9 2 15,0 0-1-15,0 0 0 0,0 0-1 16,0 0-2-16,0 0 0 0,0 0 0 0,0 0-1 16,0 0 1-16,0 0 1 0,0 0 0 0,0 0 0 15,0 0-1-15,1-10 0 0,-1 10-2 0,0 0 0 16,0 0-1-16,0 0 0 0,0 0-1 0,0 0 1 15,0 0 0-15,0 0 1 0,0 0-1 16,0 0-3-16,0 0-6 0,0 0 0 0,0 0-1 16,0 0 5-16,0 0 5 0,0 0 2 0,0 0-2 15,0 0-1-15,0 0-3 0,0 0 0 0,0 0-2 16,0 0 2-16,0 0-1 0,0 0 0 0,0 0 0 16,0 0 3-16,0 0 2 0,0 0 3 0,0 0 2 15,0 0 1-15,0 0 1 0,0 0 0 16,0 0 1-16,0 0-2 0,0 0 0 15,0 0-1-15,0 0 3 0,0 0 2 0,0 0 3 16,0 0 1-16,0 0 1 0,0 0-2 0,0 0-1 16,0 0 3-16,0 0 4 0,0 0 3 0,0 0 2 15,0 0-4-15,0 0-2 0,0 0-4 0,0 0-3 16,0 0-4-16,0 0-2 0,0 0-1 0,0 0-1 16,0 0 0-16,0 0 1 0,-10-5 0 15,10 5 1-15,0 0 0 0,0 0 0 0,0 0 0 16,0 0-1-16,0 0 1 0,0 0-1 0,0 0 0 15,0 0-1-15,0 0-2 0,0 0-2 16,0 0 1-16,0 0 1 0,0 0 2 0,0 0 2 16,0 0 0-16,0 0 0 0,0 0 1 0,0 0-1 15,0 0-1-15,0 0 1 0,0 0-1 0,0 0 1 16,0 0 0-16,0 0-1 0,0 0 0 16,0 0 0-16,0 0 1 0,0 0 1 0,0 0-1 15,0 0 3-15,0 0 1 0,0 0 2 0,0 0 1 16,0 0-2-16,5-10-1 0,-5 10 2 0,0 0 1 15,0 0 0-15,0 0-1 0,0 0-1 0,11-9-1 16,-11 9-1-16,0 0-2 0,12-8 0 0,-12 8 0 16,9-6-1-16,-9 6 2 0,9-7 1 15,-9 7 4-15,0 0 7 0,0 0 8 0,0 0 6 16,10-8-2-16,-10 8-6 0,0 0-8 16,0 0-7-16,0 0-4 0,-13-7-1 0,13 7-3 15,-14 1 2-15,4 1-1 0,-1 1 0 0,-2 1 2 16,0 1-1-16,-3 2-2 0,-2 0 6 0,-1 2-4 15,-1 1 5-15,-1-1-1 0,2 0-2 0,0 1 0 16,-2-2-3-16,3 1 1 0,-1-1-1 16,1 0 2-16,2-1-2 0,1-2 2 0,4 0-2 15,1-3 2-15,10-2 0 0,-9 4 0 0,9-4 2 16,0 0-3-16,0 0-4 0,0 0-1 0,0 0 0 16,0 0 3-16,0 0 3 0,10-3 3 0,-10 3-2 15,18-6 0-15,-6 1 2 0,2 1-3 0,1-2 1 16,1 0-2-16,0 1 3 0,3-2-2 15,-1 1 1-15,0-1 0 0,2 0 1 16,0 0-2-16,-2 0 2 0,-1-1-2 0,-2 3 0 16,-1 0-1-16,-2 0 2 0,-3 1-2 0,-9 4 0 15,11-6 5-15,-11 6-4 0,0 0 6 0,0 0-3 16,0 0 0-16,0 0-1 0,4-9 0 0,-4 9-3 16,0 0-2-16,-11-5-1 0,11 5 0 0,-13-2 1 15,3 3 1-15,-2 0 1 0,-3 1 0 16,0 1-1-16,-3 2-7 0,-4-1 6 0,0 2-6 15,-1 0 6-15,-2 1 1 0,1 1-2 0,-1-1 3 16,0 0-2-16,3 1 2 0,-2-2-1 16,5 1 0-16,-1-1 0 0,3-2 1 0,2 0-1 15,3-1 1-15,2 0 0 0,10-3 2 0,-12 2 3 16,12-2-1-16,0 0-4 0,0 0-4 0,0 0-2 16,0 0 2-16,0 0 4 0,17-4 4 15,-4 0-1-15,3-3-1 0,4 0 1 0,2-1-1 16,1 1-1-16,1-2 0 0,1 1 1 0,1-1-4 15,-2-1 3-15,2 1 2 0,-3 0-3 0,-1 1 6 16,-2 1-6-16,-3 1 0 0,-4 2 1 0,-2 1-2 16,-11 3 1-16,11-3 0 0,-11 3-1 0,0 0-2 15,0 0 1-15,0 0-2 0,0 0 1 0,0 0 2 16,-17 3-2-16,8-1 1 0,-4 2 0 16,-2 0 1-16,-2 1 0 0,-2 0 0 15,-2 1 0-15,-1 0-6 0,0 1 5 0,1 0-4 16,-2-1 4-16,3 1 2 0,-1 0-1 0,1-1 0 15,1 1 0-15,1-1-1 0,0-1 1 0,1 0 0 16,3-1 0-16,1-1 2 0,2-1-1 0,11-2 2 16,-14 2 4-16,14-2 1 0,0 0 0 15,0 0-6-15,0 0-2 0,0 0-1 0,0 0 1 16,0 0 3-16,17-9 0 0,-5 4 0 0,0 0 0 16,3 0 0-16,1-1 1 0,2 0-3 0,1 1 2 15,1-1-2-15,0-1 0 0,0 0-1 16,0 2 0-16,0-3 3 0,2 1-4 0,-2-1 3 15,2 0-4-15,0 0 1 0,-2 0 2 0,0 0-1 16,-4 1-5-16,-2 3 7 0,-4-1-8 16,-10 5 7-16,13-4-1 0,-13 4-1 0,0 0-1 15,0 0 0-15,0 0 0 0,0 0-1 0,0 0 1 16,-13-2 0-16,13 2 2 0,-16 5-1 0,5-1 2 16,-2-1-1-16,-1 2 6 0,0-1-6 0,-1 1 6 15,0 0-5-15,-1 1-1 0,-1-2 2 0,1 1-1 16,0 1 1-16,-1 0-2 0,1-1 2 0,0 1-2 15,2 0-5-15,0-1 7 0,2-1-4 16,1 0 6-16,11-4 1 0,-13 4 0 0,13-4 1 16,0 0-3-16,0 0 0 0,0 0 0 15,0 0 1-15,0 0 3 0,13-3 1 0,-4-1 0 16,6-1 4-16,3-3-8 0,1 1 5 0,3-2-6 16,1 0-1-16,-1 0 2 0,0 2-3 0,-3-2-6 15,-2 2 8-15,-2 0-9 0,-2-1 8 16,-1 2 1-16,1-1-1 0,-3 1 0 0,1 0 0 15,-11 6 1-15,14-10-1 0,-14 10 2 0,0 0-1 16,0 0 0-16,0 0 0 0,0 0-1 0,0 0-1 16,0 0-2-16,0 0 1 0,0 0-2 0,-10 3 2 15,0 3-1-15,-4 1 1 0,-2 0-1 0,0 0 2 16,-1 1-2-16,-1 1 3 0,1-1 8 16,-2 0-6-16,1 0 9 0,2 0-8 15,0-2-3-15,1 1 0 0,1-1-2 0,1 0-7 16,0 1 6-16,1 0-6 0,-1-1 6 0,0 0 0 15,1 1-1-15,-1-2 1 0,1 1 0 0,0-1 2 16,1-1-1-16,0 1 1 0,1-1 0 0,1 1 0 16,9-5 0-16,-17 8 1 0,17-8-2 0,-14 8 1 15,14-8-1-15,0 0 1 0,-12 10-3 0,12-10 0 16,0 0-4-16,0 0 0 0,0 0-1 16,0 0 2-16,0 0 3 0,-2 9 1 0,2-9 1 15,0 0 1-15,0 0 0 0,0 0-1 0,0 0 1 16,0 0 0-16,-7 10 0 0,7-10 0 0,0 0-1 15,0 0 1-15,0 0 0 0,0 0-2 0,0 0-5 16,0 0-7-16,0 0 0 0,0 0 3 16,0 0 4-16,0 0 5 0,10 1-4 0,-10-1-5 15,20-9-3-15,-7 3-2 0,2 1 2 16,-1-2 4-16,-1 1 4 0,1 0 3 0,-1 0 2 16,-2 0 1-16,-2 2 2 0,-9 4 2 0,12-8 5 15,-12 8 7-15,0 0 7 0,0 0-4 0,0 0-4 16,0 0-8-16,-9-3-8 0,-1 6 0 0,-2 0-1 15,-4 2 1-15,-2 2 0 0,-1-1 1 0,1 1 0 16,-2 0 0-16,1 0 0 0,3-1 0 16,-1 2-1-16,1-2 1 0,0 2-1 0,1 0 1 15,2-1 0-15,-2 1 0 0,4-3 0 0,1 1 1 16,10-6-2-16,-12 6 2 0,12-6-2 0,0 0 0 16,0 0-2-16,0 0 0 0,0 0-1 0,0 0 1 15,0 0 4-15,0 0 1 0,0 0 3 16,9 3-1-16,1-4-3 0,1-2-3 0,3 1-1 15,0 0-4-15,1-1-2 0,2 1 0 16,-1-1 0-16,-1 0 2 0,1 1 3 0,-1-1 0 16,-1 1 4-16,0-1-1 0,-1 0 1 0,0 1 1 15,1-1-1-15,-3 0 0 0,1 1 0 0,-3 0-1 16,-9 2 0-16,17-4 0 0,-17 4 0 0,10-2 0 16,-10 2-1-16,0 0-2 0,0 0 1 0,0 0 0 15,0 0 2-15,-10 2 2 0,10-2-1 16,-20 5 1-16,6-2 0 0,-3 0 3 0,1 2 3 15,-2-2 1-15,-2 2 1 0,3-1 0 16,-1 0-2-16,3 0-1 0,3-1-3 0,1 1-2 16,1 0-1-16,10-4 0 0,-15 8-2 0,15-8-2 15,-11 8-1-15,11-8-1 0,0 0-3 0,-9 11-1 16,9-11-2-16,0 0 1 0,3 11 3 0,-3-11 4 16,9 7 4-16,-9-7 3 0,14 5 0 15,-5-3 2-15,2-1 0 0,2-1-1 0,1 0 0 16,1 0 0-16,2-1-2 0,-1 0 1 0,1 0-2 15,0-1 0-15,-1 1 1 0,0-1-1 0,-2 0-1 16,1-1 1-16,-1 1 0 0,-1-1-1 0,1 0 0 16,-3 0 0-16,-2 0-3 0,-9 3 2 15,15-5-1-15,-15 5 2 0,0 0 2 0,0 0 1 16,0 0 0-16,6-10-3 0,-6 10 0 16,-10-6-1-16,10 6 0 0,-16-4 1 0,6 4 2 15,-3 0 2-15,0 0 2 0,-2 1 2 0,-1 0 2 16,0 1 0-16,-1 0 1 0,1 0 0 0,1 0-3 15,0 0-1-15,1 1-2 0,2 1-1 0,-1 0-2 16,1 1-1-16,1 0-1 0,1 0 0 0,1 1 0 16,9-6 0-16,-12 9-1 0,12-9 0 15,0 0-2-15,-3 9 0 0,3-9 0 0,0 0 1 16,0 0 1-16,13 11 2 0,-13-11 0 0,14 4 2 16,-5-4 0-16,1 1 1 0,1-1-1 0,1-1-1 15,2 1 0-15,0-2 0 0,1 1-1 0,1-1 0 16,1 0 1-16,0 0-1 0,0 0 0 0,-1 0 0 15,0 0 0-15,-2-1-1 0,1 0-2 0,-2 0-1 16,-1 0-2-16,-2 0 0 16,-10 3-1-16,15-8 0 0,-15 8 2 0,9-6-1 15,-9 6 2-15,0 0-1 0,0 0-2 0,0 0-1 16,-5-9 3-16,5 9 2 0,-14-2 5 0,4 2 3 16,-2 2 3-16,-2-1 1 0,-2 2 2 0,0 0 0 15,-2 1-1-15,0 0 0 0,-1 1-3 0,0 0 1 16,2 0-3-16,1 0 1 0,1-1-4 15,3 1-1-15,2 0-3 0,10-5 1 0,-17 11-1 16,17-11 1-16,-12 10-1 0,12-10 1 0,-8 10-2 16,8-10 2-16,-3 9-1 0,3-9 1 0,0 10 9 15,0-10-6-15,3 9 8 0,-3-9-5 16,9 9-1-16,-9-9 0 0,16 7 0 0,-6-4-2 16,3-1-1-16,0-1 0 0,2-1-3 0,2 0 1 15,0-1-1-15,3-2 0 0,-1 1 1 16,1-1 0-16,-1 0 0 0,0-1-1 0,1 1 0 15,-2-1-1-15,-2-1-9 0,0 1 6 0,-3 0-7 16,-2-1 7-16,-1 1 2 0,-10 4 0 0,13-9 2 16,-13 9 1-16,0 0 1 0,8-13-1 0,-8 13-1 15,0 0-2-15,-4-12 1 0,4 12-3 0,-11-7 1 16,11 7 2-16,-16-5 0 0,5 5 1 0,-2-1 1 16,-1 1 1-16,0 0 1 15,-2 1-1-15,1-1 2 0,0 2-1 0,-1-1 0 16,2 1-2-16,-1-1 0 0,2 2 0 0,1 0 0 15,1 0 0-15,0 1-2 0,2 2 2 0,9-6-2 16,-18 13 1-16,18-13-1 0,-15 15 2 0,15-15 4 16,-7 13-5-16,7-13 6 0,2 13-6 0,-2-13 1 15,8 12 1-15,-8-12 1 0,14 10 0 16,-14-10 1-16,21 8 1 0,-11-6 0 0,5 0 2 16,0 0-1-16,2-2 1 0,1 0-1 0,2-2-1 15,1 1-1-15,2-1-1 0,2-2 1 0,2 1-2 16,1-3 1-16,4-1 0 0,-1-1-2 0,2 1-2 15,-3 0-9-15,-1-1 6 0,-3 1-4 0,-2 0 9 16,-1-1 0-16,-3 1 2 0,-3 0 0 16,-2 0-1-16,-3 1 1 0,-1 1-1 15,-11 5 1-15,12-7 0 0,-12 7 9 0,0 0-3 16,0 0 0-16,0 0-2 0,0 0-8 0,-12-6 1 16,3 7-1-16,-4 1 3 0,-3 1-2 0,-1 1 4 15,-4 2 0-15,0-1 2 0,-2 1 0 0,0 1 1 16,-2 1-2-16,0-1 2 0,1 1-4 0,-1 2 1 15,1-2 9-15,2 2-9 0,3-2 9 0,1-1-9 16,4-1-3-16,3-3 2 0,11-3-3 16,-12 5-1-16,12-5-5 0,0 0 0 0,0 0 1 15,0 0 3-15,0 0 7 0,4 9-8 0,-4-9 14 16,13 3-11-16,-4-2 9 0,2-2-1 16,4 0-1-16,1-1 10 0,3-1-13 0,2 0 11 15,1-1-12-15,3-2-1 0,-1 0 3 0,1-2-3 16,2 0-12-16,-2-1 11 0,1 2-14 15,-3-1 12-15,0 1-1 0,-3 0-3 0,-3 1 3 16,-3 0-3-16,-2 1 3 0,-3 0-2 0,-9 5 4 16,12-7-1-16,-12 7 0 0,0 0-2 0,0 0-2 15,0 0-3-15,-6-9 4 0,6 9 1 0,-16-3 3 16,4 4 3-16,-4 1 1 0,-1 1 5 0,-1 1-1 16,-2 1 2-16,-2 1-2 0,-1 2-1 0,-1 1-3 15,1-1 0-15,1 1 8 16,-2 0-9-16,4 1 8 0,0-2-9 0,4-1-3 15,3-1 2-15,2 0-2 0,11-6 0 0,-14 9 0 16,14-9-11-16,0 0 11 0,-8 10-10 0,8-10 10 16,0 0 3-16,0 0 1 0,5 10 5 0,-5-10 2 15,13 3 0-15,-3-3 0 0,3 0-4 0,3-3 0 16,2 0-3-16,1-1-1 0,3-1 10 0,-1 0-13 16,2-1 11-16,-1-1-11 0,0 1-1 15,-2-2 1-15,-1 1-1 0,-1-1-12 0,-2 0 11 16,0 0-9-16,-2-1 9 0,0 0 4 0,-1 0-3 15,-1 0 5-15,0-1-5 0,-1 1 5 0,-1 0-2 16,-10 9 2-16,12-14 1 0,-12 14 2 16,0 0-2-16,0-11 2 0,0 11-3 0,0 0-1 15,-14-6-1-15,5 6-1 0,-3 1 1 16,-2 1 1-16,-2 2 2 0,-1 0 1 0,-1 2 1 16,-2 2-2-16,1-1 2 0,-2 2-4 0,2 0 2 15,1 0-3-15,0 1 1 0,2-2-3 0,3 0 3 16,2-2-3-16,11-6 3 0,-12 9-3 0,12-9 0 15,0 0 14-15,0 0-9 0,3 9 16 0,-3-9-9 16,12 1-1-16,-3-2 0 0,3-1-16 0,3-2 11 16,2-2-14-16,2 0 11 0,2-2 1 15,0 0-2-15,-1-1 1 0,0 0-3 0,-1 0 4 16,-1 0-5-16,-1 0 3 0,-2-1-5 16,0 0 3-16,0-1-4 0,0 0 3 0,-2-1-2 15,0 0 5-15,-1-1-4 0,-2 0 6 0,0 2-4 16,-4 1 6-16,-6 10-1 0,6-14 4 0,-6 14-4 15,-6-10 1-15,6 10-5 0,-18-8 1 0,3 6-1 16,-2 2 1-16,-4 0-1 0,-4 2 0 16,-3 2 1-16,-2 1-1 0,-2 0 2 0,0 1-1 15,1 0 1-15,0 1 1 0,2-1 1 0,3 3-1 16,-1-2 2-16,3 1-4 0,2 0 2 0,2-1-3 16,6-1 2-16,2-1-2 0,12-5 0 0,-13 10-1 15,13-10 0-15,0 0-3 0,0 0 2 16,-4 10 2-16,4-10 4 0,0 0 4 15,13 5 3-15,-3-5 0 0,2-1-1 0,4-1-2 16,2-3-3-16,4 0 0 0,3-2-2 0,1 0 2 16,3-3-3-16,1 0 2 0,1 0-6 0,0-1 2 15,0 1-7-15,-2-2 2 0,-1 1-5 0,-2 0 5 16,-1-2-2-16,-2 2 7 0,-2-1-3 0,-3 0 7 16,-4 0 8-16,-2 0-6 0,-4 2 9 0,-8 10-5 15,6-13-3-15,-6 13 0 0,0 0-3 16,-12-7-5-16,0 8 2 0,-3 2-2 0,-7 1 2 15,-2 3-2-15,-5 2-11 0,-3 3 9 0,-1 1-8 16,-2 0 7-16,-1 1 5 0,0 1-6 16,1-1 4-16,1-1-2 0,2 1 5 0,0-1-3 15,1-1 6-15,4-1-4 0,4-1 5 0,3-4-1 16,7 0 1-16,3-3-1 0,10-3-1 0,0 0-5 16,0 0-3-16,0 0 3 0,0 0 2 15,0 0 6-15,0 0 1 0,16-4 1 0,-1-3-4 16,4-1 1-16,4-3-5 0,2 0 3 0,3 0-7 15,-2-2 3-15,0 3-3 0,-1-1 3 0,-1 0 0 16,-1 1 2-16,1 0-2 0,-3 0 3 0,0 1-3 16,-4 1 4-16,-3 1-3 0,-2 3 3 0,-12 4-2 15,14-6 1-15,-14 6 12 16,0 0-12-16,0 0 13 0,0 0-15 0,0 0-2 16,0 0-4-16,-1-9-1 0,1 9 0 0,-16 1 1 15,2 1 3-15,-3 2-11 0,-4 1 13 0,-1-1-11 16,-3 1 11-16,0-1 1 0,-1 0-2 0,1-1 2 15,1 0-1-15,-1 0 1 0,0-1-1 0,4-2 2 16,2-1 1-16,2 0 0 0,6-2 1 0,0 0 1 16,11 3 3-16,-12-7-3 0,12 7 1 15,0 0-4-15,0-13-2 0,0 13 12 0,12-15-11 16,-1 6 11-16,4-1-10 0,3 0-4 0,2 0-14 16,5-1 12-16,1 2-14 0,2 0 11 0,1 1 4 15,-1 1-4-15,2 0 2 0,0 3 0 16,-2 0 3-16,0 1 1 0,-3 3 3 0,-2-1 1 15,-3 2-1-15,-2 2 2 0,-3 0-3 0,-4 2 3 16,-11-5-4-16,13 11 1 0,-13-11 1 16,2 13 5-16,-2-13 2 0,-7 15 6 0,7-15 13 15,-21 19-15-15,5-10 11 0,-2 0-16 0,-3 0-4 16,-2 0-10-16,-1-2 9 0,0 0-11 0,-1-2 9 16,1 0 1-16,2-3-2 0,2-1-1 0,1 0 0 15,3-2 1-15,1-1 0 0,3-1 0 0,2 0 2 16,10 3-1-16,-14-8 1 0,14 8 11 15,-7-11-12-15,7 11 10 0,-1-13-11 16,1 13 1-16,6-12 1 0,-6 12-1 0,11-12-16 16,-11 12 13-16,16-12-16 0,-5 7 14 0,4-1 0 15,1 2-6-15,4-2 1 0,1 1-6 0,4 0 0 16,1 2-4-16,1 0 3 0,0 1-1 0,-3 2 4 16,-1 0 1-16,-3 0 5 0,-3 2 2 0,-2 1 3 15,-3-2 1-15,-12-1-5 0,12 6-8 16,-12-6 0-16,0 0 2 0,0 0 5 0,-10 12 11 15,0-9 0-15,-1 1 1 0,-4-1 2 0,0 1 3 16,-2-1 14-16,-2 0-10 0,0 0 14 0,1-1-11 16,-1-1-2-16,2-1 1 0,2 0-3 0,3-1-2 15,0-1-17-15,12 2 12 0,-15-4-16 0,15 4 13 16,0 0 1-16,-10-7-1 0,10 7 0 16,0 0-2-16,0 0-2 0,-2-11 0 15,2 11 2-15,0 0-2 0,10-11 4 0,-10 11-2 16,14-9-1-16,-14 9 1 0,19-9 0 0,-8 6-1 15,2-1 0-15,0 1-1 0,0 0 0 0,1 0-1 16,1 0 0-16,-2 1-2 0,-1 1-2 0,0 1-1 16,-2-1 0-16,-10 1 0 0,16 1 0 0,-16-1 1 15,10 1 0-15,-10-1 0 0,0 0 1 16,0 0 1-16,0 0-1 0,0 0 0 0,11 3-2 16,-11-3-1-16,0 0 0 0,0 0 0 0,10 4 4 15,-10-4 2-15,0 0 2 0,0 0 2 16,0 0-1-16,0 0 0 0,0 0-1 0,0 0 2 15,0 0 1-15,0 0 0 0,0 0 1 0,0 0-1 16,0 0-1-16,0 0 0 0,0 0-3 0,0 0 1 16,0 0-2-16,2 9 1 0,-2-9 1 15,0 0 1-15,0 0-1 0,12 8 2 0,-12-8 0 16,0 0-1-16,10 4 2 0,-10-4-1 0,0 0-1 16,0 0 2-16,9 9-1 0,-9-9 1 0,0 0-1 15,3 9 1-15,-3-9-2 0,0 0 2 0,1 12-1 16,-1-12 0-16,0 0 11 0,0 13-12 0,0-13 13 15,1 9-13-15,-1-9 0 0,0 0 1 16,2 12-1-16,-2-12 1 0,0 0-1 16,5 11 1-16,-5-11-2 0,0 0 1 0,5 10 0 15,-5-10 1-15,0 0-1 0,0 0-9 0,5 11 10 16,-5-11-9-16,0 0 11 0,0 0 0 0,-1 11-1 16,1-11 0-16,0 0-2 0,-3 12 0 0,3-12-1 15,-3 9 2-15,3-9-1 0,-6 10 0 0,6-10 0 16,-6 10 0-16,6-10 0 0,-5 11 1 15,5-11-2-15,-6 10 2 0,6-10-2 0,-5 10 1 16,5-10-1-16,0 0 1 0,-5 14-2 0,5-14 3 16,0 0-1-16,0 12 0 0,0-12 0 0,0 0 0 15,0 11 0-15,0-11 0 0,0 0 0 0,1 11 0 16,-1-11 0-16,0 0 0 0,-1 12 0 16,1-12 0-16,-4 11-1 0,4-11 1 0,-6 11-2 15,6-11 1-15,-7 10-1 0,7-10 1 16,-6 9-3-16,6-9 1 0,-3 9-3 0,3-9 1 15,0 0 0-15,-5 13 1 0,5-13 0 0,0 0 3 16,-4 9 0-16,4-9 1 0,0 0-1 0,-5 11 1 16,5-11-1-16,0 0 0 0,-6 11-1 0,6-11-2 15,-7 10-4-15,7-10-4 0,-10 11-5 0,10-11-2 16,-15 11-2-16,15-11 2 0,-17 11 10 16,7-5-2-16,0 0 11 0,-2-1-3 0,1 0 1 15,0-1 2-15,1 1-1 0,-1-2 2 16,2 1-1-16,0-1 0 0,9-3 1 0,-14 4-1 15,14-4 0-15,0 0 0 0,-11 2-1 0,11-2 0 16,0 0-2-16,0 0-4 0,0 0-8 0,0 0-11 16,0 0-13-16,0 0-9 0,0 0-22 0,0 0-64 15,-9 3-140-15,9-3 183 0,0 0 91 16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14574 6421 573 0,'0'0'26'15,"0"0"-21"-15,0 0-7 0,0 0-3 0,0 0 1 16,0 0 1-16,12-5 3 0,-12 5 0 16,0 0 0-16,11 0 0 0,-11 0 3 0,0 0 0 15,15-5-1-15,-15 5 1 0,15-10-2 0,-5 3-1 16,2-2-1-16,0 0-2 0,0 0-1 0,-1 0 0 15,0 1 3-15,-11 8 3 0,12-11 4 16,-12 11 10-16,0 0 3 0,0 0 4 0,0 0-4 16,0 0-8-16,0 0-4 0,0 0-5 0,-11 12-2 15,3-1 1-15,-3 2 0 0,-1 1-2 16,-1 2 2-16,1-1-3 0,-2 0 0 0,3 0-3 16,-1-2 0-16,2 0-2 0,1-1 2 0,1-3-1 15,8-9 3-15,-12 16-1 0,12-16 2 0,-8 9-1 16,8-9-1-16,0 0 2 0,0 0-1 0,0 0 4 15,0 0 5-15,0 0 4 0,0 0 4 0,0 0 2 16,0 0-1-16,0 0-4 0,14-6-5 16,-14 6-3-16,15-10-4 0,-6 4-1 0,1 0-4 15,1 0-2-15,-11 6-3 0,16-12 1 16,-16 12 0-16,14-10 2 0,-14 10 2 0,9-4 3 16,-9 4 1-16,0 0 0 0,0 0 0 0,0 0 1 15,0 0 1-15,0 0 1 0,0 0 0 0,0 0 1 16,0 0 1-16,-7 10-1 0,7-10 3 0,-10 9 1 15,10-9 3-15,-9 9 0 0,9-9-1 16,-6 10-3-16,6-10-1 0,-4 12-4 0,4-12 0 16,-3 14-2-16,3-14 1 0,-3 17-5 0,3-17-2 15,-3 16-3-15,3-16-2 0,-2 15 0 0,2-15 3 16,-2 13 3-16,2-13 3 0,0 0 2 0,-2 11 2 16,2-11 0-16,0 0 0 0,0 0 1 15,0 0 0-15,0 0 0 0,0 0-1 0,0 0 0 16,0 0-1-16,0 0 1 0,0 0-2 15,0 0 1-15,0 0 0 0,9-6 1 0,-9 6-1 16,10-8-3-16,-10 8-2 0,11-9-1 0,-11 9 1 16,0 0 3-16,10-12 2 0,-10 12 2 0,0 0-1 15,0 0 0-15,0 0 0 0,0 0 0 0,-9-7 1 16,9 7 0-16,-15 3 1 0,6-1 2 0,-3 2 3 16,2-1-1-16,-2 0 1 0,0 0 0 15,2 0 0-15,1-1 1 0,9-2 0 0,-15 3-1 16,15-3-3-16,0 0-1 0,0 0-3 0,0 0-2 15,0 0-2-15,0 0-2 0,0 0 0 0,0 0 2 16,0 0 1-16,0 0 4 0,10-10-1 16,-10 10 0-16,14-10 1 0,-14 10 0 0,18-10 0 15,-18 10 0-15,19-9-1 0,-19 9 1 0,16-9 0 16,-16 9 0-16,16-9-1 0,-16 9 1 16,11-9-1-16,-11 9 1 0,9-10 0 0,-9 10 0 15,9-10 0-15,-9 10 0 0,7-11-1 0,-7 11 1 16,5-10-1-16,-5 10 1 0,5-12-1 0,-5 12 1 15,5-12 0-15,-5 12 0 0,4-12 1 0,-4 12 2 16,3-11 2-16,-3 11 1 0,2-10 1 0,-2 10-2 16,1-9-3-16,-1 9-1 0,2-10-2 15,-2 10 0-15,1-11-1 0,-1 11 2 16,2-8-1-16,-2 8-1 0,0 0 1 0,-2-14-1 16,2 14 0-16,0 0 2 0,-3-13-1 0,3 13 1 15,0 0 0-15,-4-13 0 0,4 13-1 0,0 0 0 16,-5-13 4-16,5 13-4 0,0 0 5 0,-2-13-6 15,2 13-1-15,0-9 1 0,0 9-2 0,1-10 1 16,-1 10 0-16,3-12-1 0,-3 12 1 16,4-11-6-16,-4 11 7 0,2-10-6 0,-2 10 7 15,0-9 3-15,0 9 0 0,0 0 1 0,-2-11 0 16,2 11 0-16,0 0-1 0,-8-12 1 0,8 12 0 16,0 0 0-16,-9-10-1 0,9 10 1 0,0 0-2 15,-9-11 1-15,9 11-1 0,0 0-2 16,-6-10-1-16,6 10 0 0,0 0 0 0,-3-9 1 15,3 9-1-15,0 0 2 0,-3-10 0 16,3 10-1-16,0 0 1 0,-3-9 0 0,3 9-1 16,0 0 0-16,0 0 0 0,-5-10-1 0,5 10 1 15,0 0 0-15,0 0 0 0,0 0 1 0,0 0 0 16,0 0 0-16,0 0 1 0,0 0 1 0,-9-9 0 16,9 9 1-16,0 0-1 0,0 0-2 0,0 0 0 15,0 0-1-15,0 0 1 0,0 0-1 16,0 0 1-16,0 0-1 0,0 0 0 0,0 0 1 15,0 0 2-15,0 0 0 0,0 0 4 16,0 0 5-16,0 0 5 0,0 0 5 0,0 0 0 16,0 0-2-16,0 0-6 0,0 0-7 0,0 0-4 15,0 0-3-15,0 0-3 0,0 0 2 0,-10-5 1 16,10 5-1-16,0 0 2 0,0 0-1 0,-10-1-1 16,10 1 1-16,0 0 0 0,0 0-1 15,0 0 0-15,0 0 0 0,-9-1-2 0,9 1 0 16,0 0 1-16,0 0 0 0,-9 0 1 0,9 0-2 15,-10 1 2-15,10-1-1 0,-13 3 1 0,13-3 0 16,-17 5 1-16,8-2-1 0,-1 1 0 0,-1-1 0 16,1 1 1-16,1 0-2 0,-1 0 1 0,0 0-1 15,-1 1-2-15,1 0-2 0,-1 0-2 16,1 1-2-16,-1-2 2 0,0 2 0 16,0 1 4-16,-2-1-1 0,0 1 3 0,0-1-2 15,-1 1 1-15,1 0 1 0,1-2 0 0,-2 3 11 16,2-2-10-16,1 1 6 0,-1 1-9 0,0-1-1 15,-1 0 1-15,1 0 2 0,0 0-7 0,0 0 7 16,0 0-7-16,-2 0 2 0,1 0 1 0,0 2-6 16,0-1 2-16,-1-1-4 0,1 2 4 15,1-2-1-15,-1 0 3 0,-1 1 0 0,1 1 4 16,1-2-1-16,-1 0 3 0,3-1 0 0,-2 1 1 16,3-1 3-16,-1 0 0 0,1 1 1 0,9-7 1 15,-17 13-3-15,7-5 0 0,0 0-2 16,10-8 1-16,-17 16 0 0,17-16-1 0,-10 14-1 15,10-14 0-15,-6 12 0 0,6-12 0 0,0 11-1 16,0-11 1-16,0 0 0 0,6 10 1 16,-6-10 1-16,0 0 0 0,10 7 0 0,-10-7 0 15,0 0 1-15,10 3-2 0,-10-3 1 0,0 0 0 16,0 0-1-16,0 0 2 0,0 0-1 0,0 0 0 16,0 0 1-16,0 0 0 0,0 0-1 0,0 0 1 15,0 0 0-15,0 0 0 0,0 0 0 0,0 0 0 16,0 0 0-16,0 0 0 0,0 0 0 0,0 0-1 15,0 0-2-15,0 0-3 16,0 0-2-16,0 0-2 0,0 0 2 0,0 0 2 16,-10 6 3-16,10-6 3 0,0 0 0 0,-10-2 2 15,10 2 0-15,0 0 1 0,-14-4 1 0,14 4 2 16,0 0-1-16,-11-3-1 0,11 3-2 0,0 0-4 16,0 0-2-16,-11-4 0 0,11 4 0 0,0 0 1 15,0 0 0-15,0 0-2 0,-11-5 1 16,11 5-1-16,0 0 1 0,-10 0 2 0,10 0 0 15,0 0-1-15,0 0-1 0,-9 0 0 0,9 0 0 16,0 0 1-16,0 0 2 0,-10 0 0 0,10 0-1 16,0 0 1-16,0 0 0 0,0 0-1 0,-12 4 1 15,12-4 0-15,0 0 0 0,0 0 0 16,0 0-1-16,-11 3 0 0,11-3 0 0,0 0-2 16,0 0-3-16,0 0-5 0,-11 6 0 15,11-6 0-15,0 0 5 0,0 0 3 0,-9 6 2 16,9-6 2-16,0 0 0 0,0 0 2 0,0 0 1 15,-11 5 2-15,11-5-1 0,0 0 0 0,0 0-2 16,0 0-1-16,0 0-1 0,0 0-2 0,0 0 1 16,0 0-1-16,0 0 1 0,0 0 0 0,0 0-1 15,0 0-1-15,0 0 1 0,0 0 0 0,0 0 0 16,0 0 2-16,0 0-1 0,0 0 0 16,0 0 1-16,0 0-1 0,0 0 1 0,0 0-1 15,0 0 1-15,-10 10 1 0,10-10 1 16,0 0 4-16,0 0 1 0,0 0 1 0,-10 4-1 15,10-4-1-15,0 0-1 0,0 0 0 0,0 0 0 16,0 0-2-16,0 0-1 0,0 0-3 0,0 0-2 16,0 0 0-16,0 0 1 0,0 0 1 15,0 0-1-15,0 0-2 0,0 0 0 0,0 0-1 16,0 0 3-16,-9-1 1 0,9 1 1 0,0 0 0 16,0 0 1-16,0 0-1 0,0 0-1 0,-11-6 1 15,11 6 0-15,0 0 0 0,0 0-1 0,-10-3 0 16,10 3 0-16,0 0 0 0,0 0 0 0,-10-3 0 15,10 3 0-15,0 0 0 0,0 0-1 16,0 0-1-16,0 0-3 0,0 0-3 16,-10-4-2-16,10 4 0 0,0 0 4 0,0 0 4 15,0 0 2-15,0 0 2 0,0 0 2 0,0 0 0 16,0 0 0-16,0 0 0 0,-8-9-2 0,8 9-1 16,0 0-1-16,0 0 0 0,0 0-2 0,0 0 1 15,0 0 0-15,0 0-1 0,0 0 1 0,0 0 1 16,0 0-1-16,0 0 1 0,0 0 0 0,0 0 0 15,0 0 0-15,0 0 0 0,0 0 1 16,0 0 0-16,0 0 0 0,0 0 0 0,0 0 0 16,0 0 1-16,0 0-1 0,0 0 0 0,0 0-2 15,0 0-1-15,0 0 0 0,0 0 1 16,0 0 0-16,0 0 2 0,0 0 0 0,0 0 0 16,-1 11 0-16,1-11-1 0,0 0 0 0,0 0 0 15,0 0 0-15,0 0 0 0,4 10 1 16,-4-10 0-16,0 0 0 0,0 0 2 0,0 0 0 15,0 0 3-15,10 10 0 0,-10-10 2 0,0 0 0 16,0 0 2-16,0 0-3 0,9 11 2 0,-9-11-2 16,0 0 1-16,9 8 6 0,-9-8-6 0,0 0 4 15,13 10-7-15,-13-10-1 0,10 7 0 0,-10-7-2 16,12 6 1-16,-12-6-2 0,14 6 1 0,-14-6 0 16,13 5 0-16,-13-5-1 0,14 6 0 15,-14-6 0-15,14 5 0 0,-14-5 2 16,15 4-1-16,-15-4 2 0,15 3 0 0,-15-3 1 15,17 3-8-15,-17-3 9 0,16 3-9 0,-16-3 7 16,16 3 0-16,-16-3 0 0,18 2-2 0,-9-1-1 16,1 0 1-16,-1 1-2 0,2-1 1 0,-2 0 0 15,1 1 0-15,0-1-1 0,-1 1 1 0,2-1-2 16,-2 0 2-16,0-1-1 0,1 1 0 16,0 0 1-16,0-1-1 0,1 0 1 0,-1 0 1 15,-1 0 0-15,2 0 3 0,-1 0 2 0,0-1 0 16,0 0 3-16,0 0-3 0,0 0 1 0,-1-1-2 15,1 0 2-15,-1 1-2 0,1-1 0 0,-1-1-1 16,-9 3-1-16,17-5 12 0,-17 5-12 16,16-6 14-16,-16 6-10 0,16-6 1 15,-16 6 1-15,15-8 0 0,-15 8-2 0,16-7 0 16,-16 7-2-16,16-6-1 0,-16 6-1 0,16-5-2 16,-16 5 0-16,14-4-2 0,-14 4-1 0,13-2 1 15,-13 2 0-15,11-1 0 0,-11 1 1 0,0 0 0 16,12-2 0-16,-12 2 1 0,0 0 1 0,12-3 1 15,-12 3-11-15,0 0 14 0,11-6-11 0,-11 6 15 16,0 0-1-16,12-5-1 0,-12 5-1 16,0 0-3-16,13-7 0 0,-13 7-1 0,13-6-1 15,-13 6-3-15,17-7 2 0,-17 7-3 0,18-7 2 16,-8 3-1-16,-1 0 1 0,-9 4-1 16,18-6 2-16,-18 6-2 0,15-6 1 0,-15 6 0 15,11-4-1-15,-11 4 1 0,0 0 0 0,10-4 0 16,-10 4 1-16,0 0 0 0,0 0 2 0,0 0 2 15,0 0 2-15,0 0 1 0,0 0-2 16,0 0-1-16,10-8-1 0,-10 8-3 0,10-7 2 16,-10 7-3-16,12-8 0 0,-12 8-1 0,12-7 1 15,-12 7-1-15,12-7 1 0,-12 7-1 0,11-5 1 16,-11 5-2-16,0 0 2 0,11-7 0 0,-11 7 1 16,0 0 0-16,0 0 0 0,9-7 0 0,-9 7 2 15,0 0 2-15,0 0 1 16,0 0-1-16,0 0-1 0,6-9-2 0,-6 9 0 15,0 0-2-15,0 0 0 0,0 0-1 0,0 0 0 16,6-10-1-16,-6 10 1 0,0 0 0 0,0 0 0 16,11-12-1-16,-11 12 2 0,9-7-2 0,-9 7 2 15,10-8-1-15,-10 8 2 0,0 0-2 0,12-10 1 16,-12 10 0-16,0 0 0 0,0 0 0 0,0 0 2 16,0 0-1-16,6-9 1 0,-6 9-1 15,0 0 0-15,0 0-1 0,0 0 0 0,-2-11-1 16,2 11 0-16,0 0 1 0,0 0-1 0,0 0 1 15,-3-9 1-15,3 9-2 0,0 0 1 0,0 0-1 16,0 0 0-16,0-11-1 0,0 11 1 16,0 0-2-16,0 0 2 0,5-11-1 0,-5 11 1 15,0 0 0-15,0 0 1 0,6-11-2 0,-6 11 2 16,0 0-1-16,0 0 1 0,4-10-2 16,-4 10 2-16,0 0-2 0,0 0 2 0,2-12-2 15,-2 12 1-15,0 0 0 0,0 0 0 0,-1-11-1 16,1 11 1-16,0 0-2 0,0 0 2 0,1-12-3 15,-1 12 1-15,0 0-2 0,3-9 0 0,-3 9 14 16,0 0-13-16,4-12 16 0,-4 12-13 0,0 0-1 16,4-10 3-16,-4 10-3 0,0 0 2 15,2-9-1-15,-2 9 0 0,0 0 0 16,0 0 0-16,-2-11-1 0,2 11-18 0,0 0 18 16,0 0-21-16,0 0 14 0,-8-9-8 0,8 9-11 15,0 0-13-15,0 0-28 0,-9-9-23 0,9 9-45 16,-9-15-213-16,9 15-19 0,-15-15 309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13520 4388 596 0,'0'0'61'0,"6"-15"-52"0,-6 15-12 0,2-10-2 15,-2 10-8-15,0 0-7 0,0 0-10 0,0 0-4 16,0 0-2-16,0 0 7 0,0 0 6 16,0 0 13-16,0 0 6 0,0 0 6 0,-10 0 3 15,0 3 4-15,-1 2 6 0,-2-2 5 16,-2 3 6-16,-1-1 3 0,-5 1 5 0,-1 3-5 15,-3 0 2-15,-3 3-2 0,-3 2-6 0,-3 1-2 16,-4 4-16-16,-4 0 0 0,0 2-8 0,-4 1 2 16,1-2 4-16,0 1-4 0,1-2 3 0,4-3-3 15,4-2 2-15,5-2-3 0,5-1 2 16,4-4-1-16,3 1 1 0,3-2 1 0,4-1 0 16,3-2 1-16,9-3 2 0,-9 3 3 0,9-3 3 15,0 0 0-15,0 0 0 0,0 0-2 0,0 0-3 16,0 0-1-16,0 0-1 0,13-13 1 0,-1 5-1 15,2-2 7-15,4-2 0 0,4-2 6 0,2-1-6 16,4-2 3-16,3-2-6 0,2-1 0 16,2-1-5-16,0 1 3 0,2 0 4 15,-1 1-6-15,-2 1 7 0,-3 2-17 0,-3 1 6 16,-2 3-5-16,-6 3 9 0,-4 1 2 0,-3 2 0 16,-4 2-2-16,-9 4-3 0,11-5-3 0,-11 5-4 15,0 0-3-15,0 0-2 0,0 0-1 0,0 0 4 16,0 0 3-16,-10 9 2 0,-2-1 3 0,-6 3-1 15,-5 4 8-15,-3 1-5 0,-3 3 4 16,-4 0-13-16,0 2 6 0,-2 2-6 0,0 0 5 16,0 1 6-16,0 0-7 0,-1 1 6 0,2-3-6 15,2 0 5-15,2-3-3 0,3-3 11 16,4-3 0-16,5-3 5 0,6-3-5 0,12-7-3 16,-9 5-7-16,9-5-1 0,0 0-1 0,0 0 2 15,0 0 1-15,16 3 0 0,-16-3 2 0,20-8-1 16,-6 1 2-16,2-3-2 0,3 0 2 15,1-3-2-15,1-1 4 0,1-1-5 0,-1 0 4 16,1-2-10-16,-1 1-4 0,1-1-15 0,0-1-14 16,0 1-21-16,0 2-26 0,-2-1-27 0,-2-5-215 15,7 12 101-15,-12-14 227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12237 3180 575 0,'12'-8'14'0,"-12"8"-5"0,10-11-7 0,-10 11 2 16,0 0 2-16,0 0 0 0,0 0 0 15,0 0-2-15,0 0 1 0,0 0 6 16,0 0 6-16,-13 12 2 0,1-5 4 0,-5 3-4 16,-1 2-2-16,-5 0 4 0,-4 2-5 0,-1 1-1 15,-4 2-12-15,-1 0 5 0,-2 2-6 0,-1-2 10 16,-1 1 4-16,0 0-4 0,1 0 1 0,0-1-5 15,3-2 2-15,1-1-4 0,3-1 3 0,4-3-7 16,2-1 0-16,4-1-3 0,1-1 1 16,3 0-2-16,4-3 2 0,11-4 0 0,-12 6 0 15,12-6-2-15,0 0-3 0,0 0-2 0,0 0-2 16,0 0 3-16,0 0 4 0,0 0 3 0,14-14 3 16,0 5 4-16,2-3-3 0,3-1 3 0,5-3-6 15,2-1 4-15,2-1-7 0,3-1 6 16,-1 1-6-16,0 0 6 0,-1 0-5 0,-2 3 4 15,-2-1 9-15,-2 1-8 0,-1 1 9 16,-2 0-20-16,-3 1 9 0,-1 1-7 0,-2 2 11 16,-2 0 3-16,-2 1 0 0,-10 9 0 0,12-13-1 15,-12 13 1-15,0 0-1 0,6-11 0 0,-6 11-4 16,0 0-5-16,0 0-5 0,-12-4-2 0,12 4-1 16,-19 4 3-16,3 1 2 0,-3 4 1 0,-4 2 3 15,-4 3-3-15,-1 2 4 0,-2 1 9 0,-1 3-10 16,-1-1 9-16,1 2-21 0,-1 0 7 15,2 0-5-15,0 0 7 0,0-1 5 16,2-2-3-16,3-1 7 0,4-4-5 0,3 0 3 16,4-3-7-16,0-1-2 0,3-1-2 0,1-2 4 15,10-6 0-15,-9 6 2 0,9-6-1 0,0 0-2 16,0 0-1-16,0 0 1 0,0 0 2 0,0 0 2 16,16-15 1-16,-4 5 1 0,2-2 0 15,4-2-6-15,1-2 3 0,2-1-9 0,2-2 4 16,0 1-5-16,-3 2 6 0,-3 2-4 0,-4 2 7 15,-4 2-4-15,-9 10 3 0,9-15 12 0,-9 15-10 16,0 0 11-16,-3-12-12 0,3 12-2 0,0 0 1 16,-15-4-1-16,5 5 1 0,-1 0 1 0,-1 2 0 15,-2 2-9-15,-3 0 11 0,1 2-9 16,-2 0 11-16,0 2 2 0,1-1-3 16,-1 0 2-16,2 0-3 0,1 0 1 0,0 0-3 15,2 0 3-15,-1 1-3 0,1 0 3 0,-2 2-4 16,3 0 4-16,-2 1-5 0,0-1 4 0,1 1-3 15,-1 0 3-15,1-2-3 0,1 1 3 0,2-2-2 16,10-9 1-16,-15 14-2 0,15-14-2 0,0 0-5 16,-8 9-2-16,8-9-3 0,0 0 0 0,0 0 4 15,0 0 4-15,11 4 3 0,-11-4 3 16,15-4-1-16,-5 1-3 0,2-4 0 0,1 0-4 16,4-1 0-16,0-1-4 0,1 0 0 0,0-2-2 15,3 1 2-15,-3-2-1 0,1 2 4 16,-1-1-8-16,-2 0 2 0,-3 1 0 0,-1 2 4 15,-2 1 8-15,-10 7 3 0,11-7 4 0,-11 7-1 16,0 0 1-16,0 0 0 0,0 0-2 16,-15-5 1-16,5 7 1 0,-2 1 1 0,-4 3 2 15,-2-1 1-15,-2 2 1 0,-3 0 0 0,1 2 2 16,-2 0 0-16,2-1 3 0,0 2-6 0,1-2 1 16,1 2-5-16,1-1-1 0,1-1-4 0,0 1 1 15,2 0-2-15,2-1 2 0,0 1-2 0,2-1 1 16,1-1-1-16,11-7 1 0,-15 10-4 0,15-10-2 15,0 0-5-15,-9 9-4 16,9-9 1-16,0 0 2 0,0 0 6 0,0 0 5 16,0 0 2-16,12 6 1 0,-12-6 1 0,17-2-1 15,-6 0 0-15,1-2 0 0,2 0-1 0,0 1 0 16,1-1-2-16,0 1 0 0,0-2 0 0,0 2-2 16,-1-1 1-16,-2 0-1 0,1 1 2 0,-1-2-1 15,-2 1 2-15,0 1 1 0,-10 3 0 0,15-6 0 16,-15 6 1-16,9-4 0 0,-9 4 1 15,0 0 2-15,0 0 2 0,0 0 3 0,0 0-1 16,0 0-1-16,1-9-4 0,-1 9-2 0,0 0 0 16,-14-7 0-16,14 7 2 0,-18-2 2 15,6 2 2-15,-1 1 2 0,-1 0 1 0,0 0-1 16,-1 1-1-16,0 0-2 0,-1 0-2 0,0 0-1 16,2 0-2-16,1 1-1 0,0-2 0 15,2 1 0-15,1 0-1 0,10-2 1 0,-16 3-2 16,16-3 1-16,-11 4-1 0,11-4 2 0,0 0-2 15,-10 6 1-15,10-6-3 0,0 0-1 0,-6 10 0 16,6-10 0-16,-2 10 0 0,2-10 1 0,2 10-1 16,-2-10 1-16,6 11-2 0,-6-11 1 0,10 10-1 15,-10-10 1-15,15 7 1 0,-5-4-1 0,0 0 1 16,1-2 0-16,1 0 0 0,0-1 1 16,0-2 0-16,1 1 1 0,-1-1 0 0,1 0 2 15,-2 0 0-15,-1-1 0 0,0 0 0 16,-10 3 0-16,14-6 0 0,-14 6 0 0,0 0 1 15,12-7-1-15,-12 7 2 0,0 0-2 0,4-11 1 16,-4 11-1-16,0 0 0 0,-2-13 0 0,2 13-1 16,-5-8 0-16,5 8 1 0,0 0 0 0,-15-14 1 15,15 14 0-15,-15-6 2 0,4 5 0 16,1 0 0-16,-2 1 0 0,0 0 0 0,-1 2 1 16,0 0 0-16,-1 0-1 0,1 2-1 0,1-1 0 15,0 1-3-15,0 1 2 0,1 0-2 0,1-1 0 16,0 1 0-16,1 0 1 0,9-5-1 0,-15 9 2 15,15-9-3-15,-10 7 1 0,10-7-4 0,0 0-3 16,0 0-1-16,-3 10 1 16,3-10 2-16,0 0 2 0,0 0 1 0,11 11 0 15,-11-11 2-15,10 4 0 0,-10-4 1 0,15 2 1 16,-15-2-1-16,18 0 0 0,-9 0 1 0,2-2-1 16,1 1 0-16,0-1-1 0,2-1-2 0,-1 1-3 15,-1-2-1-15,1 1-3 0,-2 1-1 0,1-2 1 16,-2 1 3-16,-10 3 1 0,16-6 4 0,-16 6 0 15,12-5 2-15,-12 5 1 0,0 0 0 16,9-7 2-16,-9 7-1 0,0 0 2 0,0 0-1 16,0 0 2-16,2-10 0 0,-2 10-2 0,0 0-1 15,0 0-1-15,0 0-2 0,-12-6 0 16,12 6 0-16,-9 1 1 0,9-1-1 0,-14 4 2 16,14-4-1-16,-14 6 0 0,14-6 0 0,-17 9 1 15,17-9-2-15,-15 10 1 0,15-10 0 0,-13 12 0 16,13-12-1-16,-11 11 0 0,11-11-1 15,-7 11 1-15,7-11-2 0,-2 9 0 0,2-9 7 16,0 0-7-16,2 14 8 0,-2-14-6 0,0 0 0 16,7 10 1-16,-7-10-1 0,10 5 0 0,-10-5 0 15,12 4 1-15,-12-4-2 0,14 3 0 0,-14-3-1 16,16 2 0-16,-16-2 0 0,18-2 0 0,-8 1-1 16,0-1 0-16,0-2 2 0,1 1-1 15,1-3 1-15,0 1 0 0,1-2-4 16,0 0 4-16,-1 0-4 0,-2 1 6 0,0 0-1 15,-10 6 1-15,15-10 1 0,-15 10 1 0,0 0 2 16,9-9 3-16,-9 9 3 0,0 0 0 0,0 0-4 16,0 0-5-16,0 0-4 0,-12-3-1 0,12 3 0 15,-13 6 1-15,13-6 1 0,-18 8 1 0,9-3 1 16,0 0 1-16,-2 1 0 0,0 0 4 16,0 0 9-16,1 1-3 0,0 0 6 0,1 0-6 15,0-1-4-15,9-6-1 0,-16 12-2 0,16-12-1 16,-9 11-3-16,9-11 0 0,-8 12-2 0,8-12-4 15,-3 9 2-15,3-9-4 0,0 0 3 16,3 12 0-16,-3-12 2 0,0 0 1 0,14 9-1 16,-14-9 2-16,14 2-1 0,-4-2 0 0,-1-1 0 15,0 0 1-15,1-1 0 0,0 0-1 16,0-1 2-16,-1 1-1 0,1-1 2 0,0-1-2 16,0-1 1-16,-1 2 0 0,1-2-3 0,-1 0 3 15,-9 5-2-15,18-11 0 0,-18 11 2 0,14-10-1 16,-14 10 1-16,11-10-1 0,-11 10 1 0,0 0-1 15,11-13-8-15,-11 13 9 0,5-9-7 0,-5 9 9 16,0 0 2-16,0 0 0 0,0 0 0 16,-1-9-2-16,1 9-2 0,0 0-3 0,-10-1 1 15,10 1 0-15,-11 4 1 0,11-4 3 16,-15 7 10-16,15-7-8 0,-18 10 9 0,9-3-6 16,0-2-1-16,9-5 1 0,-17 15-4 0,17-15 2 15,-12 12-6-15,12-12-3 0,-11 13 3 0,11-13-4 16,-7 12 0-16,7-12 1 0,0 0-2 0,-1 9 1 15,1-9 2-15,0 0 2 0,0 0 1 16,0 0 1-16,9 8 0 0,-9-8 1 0,0 0 0 16,11-1-1-16,-11 1 2 0,13-4-4 0,-13 4 0 15,16-8-2-15,-6 4-1 0,-10 4 0 0,18-10 0 16,-9 4 3-16,-9 6-2 0,19-13 3 16,-19 13-2-16,16-12-1 0,-16 12 2 0,15-12 1 15,-15 12 0-15,9-12 1 0,-9 12-9 0,7-12 9 16,-7 12-6-16,0 0 12 0,5-11 4 15,-5 11 1-15,0 0-1 0,0 0-3 0,0 0-4 16,-9-8-4-16,9 8-1 0,-10 0-1 0,10 0 1 16,-12 4 0-16,12-4 0 0,-16 8-1 0,16-8 1 15,-17 9 1-15,17-9 10 0,-16 10-9 0,16-10 10 16,-17 10-11-16,17-10 0 0,-15 9 1 0,15-9-3 16,-14 8 3-16,14-8-2 0,-12 5 2 15,12-5 1-15,-10 3 1 0,10-3-1 0,0 0 0 16,-13 1-1-16,13-1-1 0,-11-1 0 0,11 1 0 15,-12-1 0-15,12 1-1 0,-10-3 2 16,10 3-2-16,-12-2 2 0,12 2 0 0,-12-4 0 16,12 4 0-16,-11-4 2 0,11 4 0 0,-10-5 2 15,10 5 1-15,-9-6 0 0,9 6 0 0,-10-5-1 16,10 5-2-16,-10-6 1 0,10 6-1 16,-9-5-10-16,9 5 11 0,-10-6-10 0,10 6 11 15,-10-4-1-15,10 4 0 0,-10-4-1 0,10 4-1 16,-11-3 2-16,11 3-3 0,-10-3 1 0,10 3-1 15,-11-3-1-15,11 3 0 0,-10-4 1 0,10 4-1 16,0 0 2-16,-12-6-1 0,12 6 1 0,0 0 0 16,-11-6 0-16,11 6 0 0,0 0 0 15,-14-6-1-15,14 6 0 0,0 0 0 16,-12-6 0-16,12 6-1 0,0 0 1 0,-12-7 0 16,12 7 1-16,0 0-2 0,-13-7 3 0,13 7-2 15,-9-5 1-15,9 5-1 0,-11-3 0 0,11 3-1 16,-13-3 0-16,13 3 0 0,-15-1 0 0,15 1 1 15,-16 0-1-15,16 0 3 0,-17 1-2 0,8-1 3 16,0 0-1-16,9 0 1 0,-18 0 1 16,18 0 0-16,-18-1-1 0,9 0-2 0,9 1 0 15,-19-1-2-15,19 1-1 0,-18-2 1 0,8 0 0 16,1 0 1-16,0 0 0 0,0 0-1 0,-2-1 0 16,2 1-1-16,-2 0 1 0,0 0 0 15,0 1 0-15,-1 0 0 0,0 0 1 0,-1 1 0 16,-1 0-1-16,0 2 0 0,0-1-1 0,0 2-1 15,-2 0 0-15,2 0 1 0,-2 0-1 16,1 1 2-16,-1 0-1 0,-1 1 0 0,1-1-2 16,0 1 2-16,-1-1-1 0,0 2 3 0,-1-1-2 15,1-1 2-15,0 2-1 0,-1-2 0 0,2 0 0 16,-1 1 0-16,1-2 0 0,1 1 1 0,0-1-2 16,2-1 0-16,0 1 2 0,1-1-1 0,3-2 5 15,9 0 4-15,-14 2 1 0,14-2 4 16,0 0-6-16,0 0-4 0,0 0-4 0,0 0-5 15,0 0 2-15,0 0 2 0,8-12 3 16,-8 12-1-16,19-13 1 0,-7 4 0 0,3 1 1 16,1-1-1-16,3-2 2 0,4-1-3 0,3-2 4 15,2 0-4-15,4-2 4 0,3-3-4 0,3 0 4 16,3-3-6-16,3-1 7 0,4-2-8 0,1-1 7 16,2 0 4-16,-1 0-18 0,-2 2 18 15,0 1-19-15,-4 2 6 0,-4 3 5 0,-3 0-4 16,-5 3 5-16,-4 1-5 0,-5 2 5 0,-3 2-3 15,-4 1 3-15,-4 3-2 0,-12 6 1 0,12-6 1 16,-12 6 2-16,0 0-1 0,0 0 0 0,0 0-3 16,-20 3-3-16,6 1 3 0,-6 4-3 15,-5 3 5-15,-4 1-3 0,-6 4 4 0,-3 2-5 16,-2 1 6-16,-5 3-7 0,1 1 6 16,-5 3 5-16,-1 1-18 0,-1 1 16 0,-3 2-17 15,0-2 3-15,1-2 8 0,3-2-6 0,4-6 12 16,6-4-1-16,5-4 8 0,7-3 3 0,4-2 0 15,7-3 3-15,6 0-2 0,11-2 0 0,-13-1-2 16,13 1-6-16,0 0-7 0,0 0-6 0,0 0-6 16,4-11 3-16,3 2 2 0,4-2 4 15,5-5 1-15,4-1 4 0,3-2-5 0,5-3 6 16,3 0-8-16,5-3 8 0,3-1 4 0,4-3-18 16,2-1 20-16,3-1-20 0,1 1 3 15,1-1 6-15,1-3-15 0,-1 3 8 0,-2 0-10 16,-3 3 11-16,-4 3-4 0,-6 4 10 0,-2 3 7 15,-10 5-8-15,-3 2 10 0,-8 5-12 0,-12 6-1 16,11-3-3-16,-11 3 1 0,0 0-2 16,-11 7 0-16,-3 1-2 0,-8 5-15 0,-7 5-3 15,-7 4-13-15,-6 4-1 0,-2 2 9 0,-4 3 1 16,-1 1 15-16,1-1 3 0,-3 1 13 0,4-3 20 16,6-4 10-16,3-4 13 0,10-5 3 0,7-5-12 15,7-5-7-15,14-6-14 0,0 0-5 0,0 0-2 16,1 10-9-16,9-8 14 0,5-1-11 0,4-3 12 15,5-3 6-15,6-3-9 16,3-3 9-16,4-3-26 0,3-1 11 0,3-2-10 16,3-2 8-16,1-2 6 0,0 0-8 0,2 1 9 15,0-3-9-15,-2 2 7 0,1-2-6 0,-2 1 6 16,1 0-7-16,-1-1 9 0,-1 0-9 0,-1 3 9 16,-1-2 5-16,-2 3-22 0,-2 1 23 0,-3 2-24 15,-5 3 10-15,-2 1 5 0,-3 3-5 16,-2 0 4-16,-1 2-4 0,-1 3 2 0,-1 0-2 15,-2 3-1-15,-2 2-2 0,-3 2-6 0,-3 2-1 16,-11-5-4-16,13 17 4 0,-8-7 2 0,-4 1 5 16,-2 2 13-16,-2 1-7 0,-2 0 9 0,-2 1-20 15,-1-2 7-15,-2 1-6 0,-2-1 7 16,1 0 2-16,-1-2-1 0,2-1 2 0,0-3-1 16,10-7 3-16,-12 8 0 0,12-8 0 15,0 0 3-15,0 0-1 0,0 0 4 0,0 0 2 16,0 0 0-16,0 0-3 0,0 0-3 0,6-12-5 15,-6 12 1-15,11-18-3 0,-4 6 3 0,0 1-2 16,1-2 1-16,-1 1 10 0,1-1-12 0,-2 0 8 16,1-1-24-16,-1 3 14 0,-1-1-11 0,-2 1 12 15,-2 2 6-15,-1 9-3 0,-2-13 3 0,2 13-3 16,0 0 0-16,-8-10-2 0,8 10 0 16,0 0-1-16,-11-2 1 0,11 2-3 0,0 0-4 15,0 0 0-15,0 0-3 0,-1 12 3 16,1-12 3-16,10 16 5 0,-2-5-1 0,2-1 3 15,2 2 12-15,1 0-12 0,2 2 11 0,1-1-22 16,1-1 7-16,0 1-7 0,0 0 8 0,1-1 3 16,-1-1-4-16,-2 0 3 0,1-1-4 15,-1-1 2-15,-2 0-3 0,0-2 4 0,-2 1-2 16,-2-3 2-16,-9-5 2 0,14 9-2 0,-14-9 2 16,0 0-2-16,10 3 1 0,-10-3 1 0,0 0 4 15,0 0 4-15,0 0 0 0,0 0-4 0,0 0-4 16,1-12-8-16,-1 12-1 0,-4-14-3 0,4 14 1 15,-10-15 0-15,10 15 2 0,-14-18 0 16,14 18 4-16,-18-18-2 0,7 9 3 16,-1-1-1-16,1 0 3 0,-2 0 9 0,2 0-9 15,-2 0 9-15,3 0-8 0,-2 1-3 0,0 0-12 16,3 1 13-16,-1 2-13 0,10 6 12 0,-15-10 3 16,15 10-3-16,-12-6 3 0,12 6-2 0,0 0-3 15,0 0-10-15,0 0-7 0,0 0-2 0,0 0 4 16,0 0 9-16,0 0 8 0,15 8 2 0,-6-3 0 15,1 2 1-15,2 1 10 0,1 2-10 16,1 2 9-16,1 1-17 0,0 0 7 0,2 0-7 16,-1 0 7-16,2 0 2 0,2 0-1 0,-1-1 1 15,0 0-1-15,1 0 3 0,-1-1-5 16,-3-1 5-16,-1 1-3 0,-1-2 4 0,-1-2-3 16,-2 0 3-16,-1-1-2 0,-10-6 0 0,15 7-2 15,-15-7 1-15,0 0-2 0,10 5 3 16,-10-5 8-16,0 0 9 0,0 0 3 0,0 0-4 15,0 0-13-15,-8-11-14 0,8 11-4 0,-16-14-1 16,4 5 5-16,-1 0 0 0,-3-1 4 0,-3-1-1 16,1 0 2-16,-4 0-3 0,0 1 2 0,0-2-5 15,-2 1 2-15,1-1-1 0,-1 1 2 0,0 0 7 16,1 1-4-16,-2-1 5 0,2 2-5 0,1 1-2 16,0 0 3-16,3 2-1 0,0 0-9 15,3 1 11-15,1 2-11 0,2 1 10 16,2 2 2-16,1 0-1 0,10 0 0 0,-13 3-1 15,13-3 10-15,0 0-13 0,-6 16 10 0,6-16-10 16,3 19-2-16,1-8-6 0,2 1 6 0,2-1-6 16,2 0 7-16,2 0 4 0,1-1-2 0,4-2 5 15,-1-1-2-15,2 1 3 0,-1-3-1 0,0-1 4 16,-2-2 1-16,-2-1 4 0,-2-2 3 16,-1 1 1-16,-10 0 6 0,11-4-1 0,-11 4 1 15,0 0-3-15,0 0-6 0,2-14-8 0,-2 14-4 16,-7-14-6-16,7 14 0 0,-13-15-4 0,3 7 3 15,-2 0-1-15,-1-1 4 0,-3 1 9 16,-1-1-5-16,-2 1 6 0,0-2-6 0,-2 2-1 16,-1-1-9-16,-1 1 10 0,-2 0-9 15,0 1 11-15,1-1 4 0,-1 0 0 0,0 0 1 16,-1 1 0-16,0 0 0 0,1 1-2 0,0-1 1 16,0 1-3-16,3 0 1 0,-1 0-4 0,2 0 2 15,1 1-2-15,1-1 2 0,1 1-4 0,1 1 1 16,1-2-2-16,0 1-1 0,2-1-3 0,-1 1 0 15,2-1-2-15,0 0 1 0,0 0 1 0,0 2 3 16,1-2 2-16,2 0 3 0,0 0 0 16,1-1 2-16,0 2-3 0,9 5 3 0,-17-11-1 15,17 11 0-15,-17-9 0 0,17 9-1 16,-15-7 0-16,15 7 0 0,-15-6-2 0,15 6 1 16,-14-5-1-16,14 5 1 0,-14-4 1 0,14 4 1 15,-13-3-1-15,13 3 2 0,-10-4-3 0,10 4 2 16,-9-4-1-16,9 4 0 0,-11-4 1 0,11 4 0 15,-10-4 1-15,10 4 2 0,-10-4 0 16,10 4 0-16,0 0 0 0,-11-6 0 0,11 6 2 16,0 0 0-16,0 0-2 0,0 0 0 0,-1-11-4 15,1 11 0-15,0 0-1 0,12-13 2 0,-12 13 9 16,15-11-9-16,-6 5 9 0,3 0-10 0,1-1-2 16,3-1 0-16,2 1-1 0,-1 0-11 15,3 0 12-15,1 2-9 0,0-1 11 16,0 1 3-16,1 0-2 0,0 1 1 0,0 0-2 15,-1 0 0-15,0 1-1 0,-1 0 1 0,0 0-1 16,-1 1 0-16,-5 0-1 0,0 1-1 0,-4 0-2 16,-10 1 1-16,12 0-2 0,-12 0 1 0,0 0 1 15,0 0 3-15,0 0 2 0,0 0 0 0,-18 3 1 16,4 0-2-16,-3 0 1 0,-5 1 0 0,-1 0 0 16,-3 0-1-16,-1 0 1 0,-2 0-2 15,-2-1 3-15,-1 0-2 0,1 0 1 0,-1-1 0 16,0-1-1-16,1-1 5 0,0 1 3 0,3-3 2 15,3 1 6-15,0-1-3 0,5-1-2 16,1 1-4-16,0 0-4 0,3 0-1 0,1 0-1 16,3-1 0-16,3 1 0 0,9 2 1 0,-14-3-1 15,14 3 1-15,0 0 0 0,0 0-2 0,0 0-4 16,0 0-3-16,-1-11-1 0,1 11 3 16,15-9 2-16,-2 3 4 0,2 0-1 0,2-1 2 15,4 2-1-15,0-2 1 0,3 0-2 0,1 1 3 16,-1 0-4-16,3 0 3 0,0 1-1 0,0 1 1 15,0 0-1-15,-3 1 0 0,0 1-2 0,-3 0 0 16,-2 2 1-16,-2 0-1 0,-3 0 0 0,-2 2-1 16,-12-2-2-16,13 2-3 0,-13-2-2 15,0 0 0-15,0 0 5 0,0 0 5 16,0 0 4-16,0 0 0 0,0 0-3 0,-17 4-2 16,3-3-1-16,-3-1 1 0,-2 2 0 0,-3-2 1 15,-2 0 1-15,-1-1-1 0,-1 0 0 0,-1 1 0 16,-1-2-1-16,1 2-1 0,-1-1 1 0,0 1-1 15,1 0 1-15,0 0 0 0,-1 1 1 0,3 0-1 16,1 0 2-16,2 0 1 0,4 0-2 16,2-1 0-16,3 1 0 0,4-1-2 0,9 0 0 15,-15 0 2-15,15 0-3 0,0 0 1 0,0 0-3 16,0 0-3-16,0 0-2 0,0 0 1 0,0 0 4 16,4-9 2-16,-4 9 4 0,20-9 2 0,-8 3 0 15,2 2 3-15,3-1 0 0,2 1-1 16,1 0-3-16,3 0 0 0,0 0-3 0,1 0 1 15,1 2-1-15,-2-1 0 0,0 1 0 16,0 0 1-16,-3 1-2 0,1-1 3 0,-3 2-1 16,-2-1-1-16,-3 1 1 0,-2 0-2 0,-11 0 0 15,12 1-1-15,-12-1 0 0,0 0 3 0,0 0 4 16,0 0 4-16,0 0 1 0,0 0-3 0,0 0-4 16,-17 3-3-16,17-3 0 0,-19 1 0 0,7 1 1 15,-2-1-1-15,-3 1 0 0,1 0-1 16,-4 2 1-16,0-1-2 0,-2 1 2 0,-2 0-1 15,0 0 2-15,0 2-1 0,-1-2 1 0,3 1 0 16,0 0 1-16,5-2 0 0,3 0 3 16,3 0-2-16,11-3 0 0,-11 4-4 0,11-4-1 15,0 0-2-15,0 0-1 0,0 0-2 0,0 0-1 16,-2 9 3-16,2-9 1 0,10 4 4 0,-10-4 3 16,20 2 0-16,-5-3 0 0,4-2 0 15,2-1 0-15,2 0-1 0,4-2-1 0,1 1 1 16,2-1-2-16,1 0 3 0,0 1-3 0,1-1 1 15,0 1 0-15,1 0-1 0,-2 1 1 0,0-1-1 16,-2 1-1-16,-1 0 1 0,-1 1-2 0,-2 0 1 16,-2 1-2-16,-2 1 1 0,-3-1 0 0,-2 1 1 15,-3 1-1-15,-3 0-2 0,-10 0-6 16,9 1-6-16,-9-1 1 0,0 0 3 16,0 0 8-16,-10 8 6 0,0-4 2 0,-5 2-3 15,-3 2 2-15,-2 0-4 0,-2 0 4 0,-2-1-3 16,-1 0 5-16,1 0 1 0,2-1 4 0,3-1-1 15,3 0 0-15,2-1-5 0,4 0-2 0,10-4-2 16,-12 4 1-16,12-4-1 0,0 0-3 0,0 0 0 16,0 0 1-16,0 0 2 0,0 0 3 15,13-10 1-15,-2 4-2 0,1-2 1 0,3-3-3 16,3 1 2-16,1-2-4 0,2 0 4 0,1 1-5 16,-1-1 5-16,0 0-5 0,0 1 2 15,0 0-4-15,1 0-1 0,-1 2-3 0,-2-1-1 16,-1 1-2-16,-1 1 2 0,-3 2 1 0,-2 0 3 15,-3 2 3-15,-9 4 5 0,9-4 2 0,-9 4 3 16,0 0-3-16,0 0-1 0,0 0-4 16,-9-3-2-16,9 3 2 0,-16 4 0 0,5 1 3 15,-1 0-1-15,-1 1 3 0,0 2-1 0,-1 0 2 16,2 1-2-16,1 0 0 0,11-9-2 0,-16 17 0 16,16-17-2-16,-8 17 1 0,8-17-2 0,-3 16 2 15,3-16-3-15,0 13 2 0,0-13-3 0,3 10 2 16,-3-10 2-16,0 0 2 0,10 6 3 15,-10-6 5-15,11-1 2 0,-11 1 0 0,17-9-1 16,-6 2-6-16,2-2-2 0,1-1-7 0,3-1 0 16,0-1-5-16,0 1 1 0,-2-1-1 0,0 0 5 15,-2-1-3-15,-1 1 7 0,-1 1 9 16,-2-2-9-16,-1 2 12 0,-3 1-9 0,-2-1-3 16,-3 11-7-16,1-17 9 0,-1 17-11 0,-2-15 7 15,2 15 1-15,-8-11-1 0,8 11 2 16,-12-10 0-16,12 10 0 0,-12-7 1 0,12 7 1 15,-12-4 0-15,12 4 0 0,0 0 0 0,-11-6-1 16,11 6 0-16,0 0 2 0,0 0-1 0,-5-9 2 16,5 9 0-16,0-9 1 0,0 9-3 0,0-15 1 15,0 15-2-15,3-17 1 0,-3 17-1 0,4-18 0 16,-4 18-2-16,5-16 0 0,-5 16-1 0,6-17 1 16,-6 17-4-16,4-15 1 15,-4 15-5-15,3-14 0 0,-3 14-1 0,3-12 2 16,-3 12-2-16,3-13 3 0,-3 13-4 0,4-11-1 15,-4 11 1-15,5-11 2 0,-5 11 1 0,6-11 5 16,-6 11 0-16,3-10 2 0,-3 10 0 0,3-13 1 16,-3 13-1-16,0-11 1 0,0 11-1 0,0 0 3 15,-2-11-2-15,2 11 2 0,0 0-2 16,0 0 1-16,0 0-1 0,-2-9 2 0,2 9 0 16,0 0-2-16,0 0 0 0,0 0-1 0,0 0 0 15,0 0 1-15,0 0-1 0,0 0 1 0,0 0-1 16,0 0 0-16,0 0 0 0,0 0 1 0,0 0 0 15,0 0 0-15,0 0 2 0,0 0-1 16,0 0-2-16,0 0 0 0,0 0 0 0,0 0-1 16,0 0 1-16,0 0-2 0,0 0-3 15,0 0 2-15,5-9 1 0,-5 9 2 0,0 0 0 16,0 0 0-16,0 0 1 0,0 0 0 0,3-10 1 16,-3 10-1-16,0 0 0 0,-2-9 1 0,2 9 0 15,0 0 1-15,0 0-1 0,0 0-1 0,-2-10-1 16,2 10 0-16,0 0-2 0,0 0 3 0,0 0-2 15,0 0 2-15,0 0 0 0,0 0 1 0,0 0 0 16,0 0 1-16,0 0-2 0,0 0 1 16,0 0-2-16,0 0 1 0,0 0 0 0,0 0 0 15,0 0 0-15,0 0-2 0,0 0 0 16,0 0 1-16,0 0 1 0,0 0 0 0,0 0 1 16,9 1-1-16,-9-1 0 0,0 0-2 0,12 0-1 15,-12 0-3-15,10 0-1 0,-10 0-1 0,10-1 0 16,-10 1 2-16,0 0 0 0,10-2 2 15,-10 2 0-15,0 0 0 0,0 0 1 0,0 0 2 16,0 0-1-16,0 0 1 0,0 0-1 0,0 0-4 16,0 0-3-16,0 0-3 0,0 0-1 0,0 0 1 15,0 0 4-15,0 0 3 0,0 0 3 0,0 0 3 16,0 0 0-16,0 0 1 0,0 0 1 0,0 0 1 16,0 0-1-16,0 0-1 0,0 0 0 15,0 0-1-15,0 0 0 0,0 0 1 16,0 0-1-16,0 0 1 0,0 0 0 0,0 0-1 15,0 0-1-15,-6-8 0 0,6 8 0 0,0 0-1 16,0 0 1-16,0 0 0 0,0 0-1 0,0 0 2 16,9-11 0-16,-9 11-1 0,0 0 0 0,0 0 1 15,0 0 0-15,0 0 1 0,0 0 0 0,0 0-2 16,0 0-1-16,1-9 0 0,-1 9 1 0,0 0 0 16,0 0 1-16,0 0-1 0,0 0-1 15,0 0 0-15,0 0-2 0,0 0-15 0,0 0 16 16,0 0-14-16,0 0 15 0,7-10 2 15,-7 10 0-15,0 0 1 0,0 0 0 0,0 0-1 16,0 0 1-16,0 0 0 0,0 0 1 0,0 0 1 16,0 0-1-16,0 0-2 0,0 0 0 0,0 0-2 15,0 0 1-15,0 0 2 0,0 0-2 16,0 0 0-16,11-9-2 0,-11 9 0 0,9-6 0 16,-9 6 2-16,12-7 0 0,-12 7 1 0,11-6-1 15,-11 6 1-15,0 0 0 0,11-6 3 0,-11 6 1 16,0 0 1-16,0 0 0 0,0 0-2 0,0 0-2 15,0 0-4-15,0 0-1 0,0 0-2 0,0 0-1 16,0 0 0-16,0 0 0 0,0 0 2 0,0 0 0 16,0 0 3-16,0 0 0 0,0 0 1 15,0 0 3-15,0 0-1 0,0 0 1 16,0 0 1-16,0 0-1 0,0 0 0 0,0 0-1 16,0 0-1-16,0 0-1 0,0 0 0 0,0 0-2 15,0 0 0-15,0 0 0 0,-11-4 1 0,11 4 0 16,0 0 1-16,-13-1-1 0,13 1-1 0,-9-2 1 15,9 2 1-15,-10 0-1 0,10 0 0 0,-12-2 0 16,12 2 2-16,-13-1-1 0,13 1 1 16,-13-2 0-16,13 2-1 0,-11-2 1 0,11 2-1 15,-12-3-2-15,12 3 2 0,-11-2 1 0,11 2-1 16,-11-3 0-16,11 3 1 0,-11-3-2 0,11 3 1 16,-10-4 0-16,10 4 0 0,-11-3 0 15,11 3 0-15,-11-3-1 0,11 3 2 0,-12-3-2 16,12 3 1-16,-11-1 1 0,11 1-1 15,0 0 0-15,-12-4 1 0,12 4-1 0,0 0 0 16,-11-3 1-16,11 3-1 0,0 0 0 0,-11-3 0 16,11 3-1-16,0 0 1 0,-13-2 1 0,13 2-1 15,0 0-2-15,-12-1 3 0,12 1-2 0,0 0 1 16,-12-1 3-16,12 1-3 0,0 0 3 0,-11 1-3 16,11-1 0-16,0 0-1 0,-10 1 1 0,10-1-1 15,0 0 1-15,0 0 0 0,-10 1 0 16,10-1 2-16,0 0-2 0,0 0 0 15,0 0 0-15,0 0-3 0,0 0-1 0,0 0-3 16,0 0 0-16,0 0 1 0,0 0 3 0,0 0 1 16,0 0 3-16,0 0-2 0,0 0 1 0,0 0 0 15,0 0-2-15,0 0 0 0,0 0 0 0,0 0 1 16,0 0 0-16,0 0 0 0,-10 2 0 0,10-2-1 16,0 0 0-16,0 0 1 0,0 0 2 15,0 0-1-15,0 0-1 0,0 0 1 0,0 0 0 16,0 0 0-16,0 0 0 0,0 0 0 0,0 0 1 15,0 0-2-15,0 0 2 0,0 0-1 0,0 0-1 16,0 0 0-16,0 0-1 0,0 0 0 0,0 0-1 16,0 0 1-16,0 0-1 0,0 0 1 0,0 0 0 15,0 0 1-15,0 0 0 16,0 0 2-16,0 0 1 0,0 0-1 0,-10 4-2 16,10-4 1-16,0 0 1 0,0 0 1 0,0 0 0 15,-11 1 0-15,11-1-1 0,0 0-1 0,0 0 0 16,0 0-1-16,0 0 0 0,0 0 0 0,0 0-1 15,0 0 1-15,0 0-1 0,0 0 1 0,0 0-1 16,0 0 2-16,0 0-2 0,0 0 0 0,0 0 1 16,0 0-1-16,0 0 1 0,0 0 0 15,0 0 1-15,0 0-2 0,0 0 1 0,0 0 0 16,0 0 1-16,0 0 2 0,0 0-1 16,-11 4 0-16,11-4 0 0,0 0 0 0,0 0-2 15,0 0 0-15,0 0 1 0,0 0-2 0,0 0 3 16,0 0-2-16,0 0 0 0,0 0 1 0,0 0 0 15,0 0 0-15,0 0 0 0,0 0-2 0,0 0 0 16,0 0-1-16,0 0 2 0,0 0 0 16,0 0 0-16,0 0 0 0,0 0 1 0,0 0 0 15,0 0 0-15,0 0 1 0,0 0-1 0,0 0 0 16,0 0-1-16,0 0 1 0,0 0-2 0,0 0 1 16,0 0-1-16,0 0 1 0,0 0 1 0,0 0 0 15,-9 6 0-15,9-6 1 0,0 0-1 0,0 0-1 16,0 0 0-16,0 0-4 0,0 0-1 15,0 0 0-15,0 0 1 0,0 0 2 16,0 0 2-16,0 0 1 0,0 0 0 0,0 0-1 16,12 0 1-16,-12 0 0 0,0 0-1 0,12-3-2 15,-12 3 3-15,0 0-2 0,14-1 2 0,-14 1 0 16,10-1 0-16,-10 1 1 0,10-1-2 0,-10 1 1 16,12 0-2-16,-12 0 2 0,14 0-2 0,-14 0 2 15,13 0-2-15,-13 0 2 0,16 0-1 16,-16 0 0-16,18 0-1 0,-18 0 0 0,16 1-1 15,-16-1-1-15,17 0 2 0,-17 0 0 0,16 1 1 16,-16-1 1-16,13 1-1 0,-13-1 1 0,13 3-1 16,-13-3 1-16,11 2-1 0,-11-2 0 15,10 2-2-15,-10-2-1 0,0 0-2 0,14 6 1 16,-14-6 0-16,0 0 1 0,10 4 0 0,-10-4 2 16,0 0 1-16,13 5-1 0,-13-5 0 15,11 1-1-15,-11-1-2 0,13 2 0 0,-13-2 1 16,10 1 1-16,-10-1 1 0,0 0 0 0,11 4 2 15,-11-4-1-15,0 0 1 0,0 0-1 0,0 0-1 16,0 0 0-16,0 0 1 0,0 0-1 0,3 11 2 16,-3-11-1-16,0 0 0 0,0 0 2 0,0 0-2 15,0 0 1-15,0 0 0 0,-9 9 2 16,9-9-2-16,0 0 1 0,0 0 0 0,0 0-2 16,0 0 2-16,0 0-1 0,0 0 0 15,0 10 0-15,0-10 1 0,0 0-1 0,0 0 0 16,0 0 0-16,0 0-1 0,0 0 2 0,-3 10 0 15,3-10 6-15,0 0-6 0,0 0 6 0,-3 9-7 16,3-9 1-16,0 0 0 0,0 0 0 0,-3 12-1 16,3-12 1-16,0 0-1 0,0 0 0 15,1 9 1-15,-1-9 0 0,0 0 0 0,0 0-1 16,5 10 2-16,-5-10-2 0,0 0 0 0,3 11 2 16,-3-11-2-16,0 0 1 0,0 0 1 0,3 9 0 15,-3-9 0-15,0 0 0 0,0 0 9 0,-1 12-10 16,1-12 9-16,0 0-9 0,0 0 0 0,-5 11-1 15,5-11 2-15,0 0 0 0,-6 10-1 16,6-10 1-16,0 0 0 0,0 0-1 16,-9 14 1-16,9-14 0 0,0 0 0 0,-4 12-1 15,4-12 0-15,0 0 0 0,-4 10-1 0,4-10 1 16,0 0 0-16,-4 11-1 0,4-11 0 0,0 0 1 16,-6 11-1-16,6-11 0 0,0 0 1 0,-7 14 0 15,7-14 0-15,-6 10 0 0,6-10 0 0,-7 9 1 16,7-9 0-16,-8 9 0 0,8-9-1 15,-7 10 1-15,7-10-1 0,-7 10 1 0,7-10-1 16,-7 11 0-16,7-11-1 0,-5 12 0 0,5-12 0 16,-5 11 0-16,5-11 1 0,-6 12 0 0,6-12-1 15,-3 12 1-15,3-12-1 0,0 13 1 16,0-13 0-16,0 11-1 0,0-11 1 0,2 12-1 16,-2-12 1-16,4 12-1 0,-4-12 0 0,2 10 1 15,-2-10-2-15,2 11 1 0,-2-11 0 16,3 11-1-16,-3-11 1 0,2 9 0 0,-2-9 0 15,0 0-2-15,1 13 2 0,-1-13-1 0,0 0 1 16,-1 11 0-16,1-11 1 0,0 0 0 0,-1 11-1 16,1-11 0-16,0 0 1 0,0 0-1 0,-3 12 0 15,3-12 1-15,0 0-1 0,0 0 0 0,0 0 0 16,0 0 0-16,-2 9 0 0,2-9 0 16,0 0 1-16,0 0 2 0,0 0 3 15,0 0 5-15,0 0 2 0,0 0-3 0,0 0-3 16,0 0-5-16,5-12-1 0,-5 12 0 0,4-9 1 15,-4 9-1-15,3-12-1 0,-3 12 0 0,3-14 1 16,-3 14-1-16,1-16 0 0,0 7 1 0,0-2-2 16,0 3 0-16,2-3 1 0,-2 2 0 0,1 0 0 15,0-1 1-15,-2 0-1 0,1 0 1 16,1 1-1-16,-1-1 0 0,-1 1 1 0,0 9-1 16,2-18 0-16,-2 18 0 0,1-17 0 0,-1 8 0 15,0 9 0-15,0-15 0 0,0 15-1 0,-1-14 1 16,1 14-2-16,-3-14 1 0,3 14 2 0,-6-13 0 15,6 13 0-15,-9-12-1 0,9 12 0 16,-9-11 1-16,9 11-2 0,-9-14 1 0,9 14 0 16,-7-13-1-16,7 13 0 0,-5-9 1 15,5 9-1-15,-6-9 0 0,6 9-7 0,-5-9 7 16,5 9-7-16,-5-12 7 0,5 12 0 0,-6-12 1 16,6 12 0-16,0 0-1 0,-9-12 0 0,9 12-1 15,0 0-2-15,-10-9 0 0,10 9 0 0,0 0 0 16,-14-8 2-16,14 8-9 0,-9-4 9 0,9 4-9 15,-10-4 12-15,10 4-2 0,-10-3 3 16,10 3-1-16,0 0 0 0,-9-9-1 0,9 9 1 16,0 0 1-16,-5-9-2 0,5 9 0 0,0 0 0 15,0 0 0-15,-4-11 0 0,4 11 1 16,0 0 0-16,0 0 1 0,0 0-1 0,-6-10 0 16,6 10 2-16,0 0-3 0,0 0 3 0,0 0-3 15,0 0 0-15,-9-8-1 0,9 8 0 0,0 0 0 16,0 0-1-16,0 0 1 0,0 0 1 15,0 0 0-15,0 0 1 0,0 0 1 0,-10-6 1 16,10 6-2-16,0 0 0 0,0 0 0 0,0 0 0 16,0 0-1-16,0 0 1 0,0 0-2 0,0 0 2 15,0 0-1-15,0 0 0 0,0 0-1 0,0 0-2 16,0 0 0-16,0 0-2 0,0 0 2 0,0 0 1 16,0 0 2-16,0 0 0 0,-11-7 0 15,11 7 1-15,0 0 0 0,-10 0 0 16,10 0-1-16,0 0 2 0,-9-3-2 0,9 3 0 15,0 0 1-15,0 0-1 0,0 0-1 0,-10-3 2 16,10 3 1-16,0 0-2 0,0 0 3 0,0 0-3 16,0 0 0-16,0 0 0 0,0 0-2 0,0 0 0 15,0 0-5-15,0 0-7 0,0 0-5 0,0 0-8 16,0 0-6-16,0 0-17 0,0 0-65 16,0 12-145-16,0-12 240 0,0 0 20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9362 3128 383 0,'15'-22'0'0,"0"-2"-4"16,5-2 2-16,1-2 7 0,4-3-5 16,2 0 2-16,-1-1-5 0,3-2-4 0,-2 1 0 15,1 1-2-15,-2 1 6 0,-1 3 4 0,-4 4 5 16,-3 4 4-16,-5 5 3 0,-2 3 7 16,-11 12 0-16,6-10-3 0,-6 10-9 0,0 0-5 15,-13 4-6-15,-1 4 2 0,-5 6 1 0,-8 8-1 16,-4 7 1-16,-8 7 0 0,-5 5-2 0,-2 4-2 15,-4 4-3-15,-2 1-3 0,1 0 2 0,0-1 0 16,3-4 4-16,4-7 4 0,6-7-1 0,7-6 6 16,8-6-2-16,6-6 1 0,8-5-1 0,9-8-2 15,0 0 2-15,0 0-2 0,0 0 1 16,0 0-1-16,20-5-1 0,-7-7 0 0,5-4 1 16,1-3-1-16,1-2 1 0,1-3 2 15,1-2 2-15,0 0-1 0,3-3 0 0,-1-3-1 16,2-1-2-16,1-1 0 0,1-1 0 0,0-1 3 15,0 2 3-15,-2 2 2 0,-1 3 3 0,-6 7-1 16,-4 6 2-16,-5 6 3 0,-10 10-4 0,0 0-5 16,0 0-4-16,0 0-4 0,0 0 2 15,-16 18 2-15,0 2 0 0,-7 5-3 0,-3 3-1 16,-1 1 1-16,-1-1 0 0,1-3 2 0,3-3-2 16,2-4 2-16,4-5 0 0,5-4 1 0,13-9 8 15,-10 5 1-15,10-5 2 0,0 0-2 0,13-13-9 16,1-1-4-16,9-8-4 0,7-6 0 15,6-3 2-15,3-2-1 0,1 0 2 16,-1 1-2-16,-3 1-4 0,-4 3 0 0,-4 0-2 16,-4 3 3-16,-3 2 4 0,-4-1 1 0,-3 4 4 15,-2 2 1-15,-4 2 2 0,-2 3 2 0,-4 4 1 16,-2 9-4-16,-2-14-3 0,2 14-6 0,-11-7-3 16,1 5-1-16,-1 2-3 0,-1 2-1 0,-2 2 0 15,-2 1 2-15,-1 1 1 0,-1 0 2 0,2 0 3 16,0-2 1-16,2-1 3 0,2-1-1 15,2-1 2-15,0 1-1 0,10-2 2 16,-11 1-1-16,11-1 1 0,0 0 0 0,0 0-1 16,0 0 1-16,0 0 0 0,0 0 0 0,0 0 0 15,0 0 0-15,0 0 0 0,0 0-2 0,0 0 1 16,15-8-3-16,-3 5 0 0,1-1 2 0,3 0-1 16,2-1 2-16,-1 0-2 0,0 0 0 0,-2 1 0 15,0 0 0-15,-3 2 1 0,-12 2-3 16,11 0 0-16,-11 0 0 0,0 0 2 0,-5 9 4 15,-6 1 2-15,-5 3 1 0,-6 3 1 0,-3 1-3 16,-2 0 3-16,-1-1 1 0,1-4 7 0,5 0 6 16,-1-4 3-16,7 0 2 0,4-4-5 0,2 1-6 15,10-5-7-15,0 0-3 0,0 0-2 0,0 0 1 16,-4 10 3-16,4-10 2 16,11 4 0-16,0-1 1 0,4-3-1 0,5-1-2 15,4-5 0-15,5-1-1 0,3-4-1 0,5-1 0 16,0-2-1-16,4-2-2 0,1 0 1 0,1-1-3 15,0 0 3-15,-1 1-3 0,-1 0 2 0,-2 1-1 16,-1 2 1-16,-2 1-2 0,-2 0 3 0,-2 3 5 16,-5 2-6-16,-1 1 5 0,-6 2-7 0,-3 2 0 15,-6 0-2-15,-11 2-10 0,9 1-4 16,-9-1 2-16,0 0 2 0,-10 10 7 0,-5-1 8 16,-4 1-5-16,-7 2 4 0,-5 1 0 0,-1-1-1 15,-5 0 2-15,0-2-2 0,1-1 2 16,2-3-2-16,2-2 4 0,6-2 4 0,4-2 7 15,4-2 7-15,6 0 2 0,12 2-3 0,-13-8-8 16,13 8-9-16,-4-14-11 0,4 14-7 0,4-20-3 16,3 7 2-16,2-2 11 0,3-4 0 15,1 1 8-15,2-1-10 0,1-1 5 0,2-1-3 16,0 1 2-16,0-1 5 0,0 1-5 0,-2 2 4 16,-1-1-3-16,1 1 1 0,-1 1-1 0,0-1-1 15,-1 1-3-15,3 0 3 0,-1 1-4 0,0 0 0 16,1 1-3-16,-3 2-1 0,0 0 5 0,-2 1-3 15,-2 1 7-15,-1 1-1 0,-3 1 2 16,-6 9 4-16,6-14 0 0,-6 14-2 0,0-12 0 16,0 12-4-16,-3-13 1 0,3 13 2 15,-3-14 0-15,3 14 2 0,-4-15-1 0,4 15-1 16,-5-14 0-16,5 14-1 0,-4-14 0 0,4 4-1 16,-1 0-1-16,2-1 0 0,0 0-1 0,2 0 2 15,0-1-1-15,0 0 2 0,0 0-2 0,0-1 1 16,-1 2 0-16,-1-1 3 0,-1 0-1 15,0 1 0-15,-1-1-1 0,-1 1-2 0,0-3 0 16,0 2-1-16,-1-1-4 0,1 0 0 0,-1 2-8 16,2-3 4-16,0 2-5 0,0-1 6 0,1 1 0 15,1 0-7-15,0 0 8 0,0 1-8 0,2-2 10 16,-1 1 1-16,-1 0 3 0,2 0 0 16,-2-1 1-16,-1 3 1 0,0-2 1 0,-1 2 2 15,1 10 0-15,-4-18 3 0,4 18-1 16,-5-15 0-16,5 15-3 0,-6-10-1 0,6 10-3 15,0 0-1-15,-13-12 0 0,13 12 0 0,-13-4 1 16,13 4 2-16,-17-3 2 0,8 3-1 0,-1 0 1 16,1 0-1-16,-1 0 0 0,10 0 1 0,-14 0-1 15,14 0 1-15,0 0-1 0,-10-3-1 0,10 3-2 16,0 0 1-16,0 0 0 0,0 0 2 16,0 0 0-16,0 0-1 0,0 0-1 0,0 0-5 15,0 0-3-15,0 0-6 0,0 0 1 0,0 0 3 16,0 0 1-16,0 0 2 0,-9 6-4 15,9-6-5-15,0 0-3 0,0 0-4 0,0 0 2 16,0 0 6-16,0 0 5 0,3 10 8 0,-3-10 2 16,0 0 1-16,13 0 0 0,-13 0 0 0,15-4 0 15,-15 4-1-15,16-6 1 0,-16 6 1 16,12-6 1-16,-12 6 1 0,9-4 3 0,-9 4 3 16,0 0 1-16,0 0 3 0,0 0-2 0,0 0-4 15,0 0-5-15,0 0-3 0,0 0-5 0,0 0-3 16,0 0 0-16,0 0 1 0,-12 0 5 0,12 0 3 15,-12 2 2-15,12-2 2 0,-14 1 2 0,14-1 2 16,-16 2 0-16,16-2-1 0,-16 4-1 16,16-4-2-16,-16 4-2 0,16-4 0 15,-15 4-2-15,15-4 1 0,-15 5-2 0,15-5-4 16,-12 4-1-16,12-4-5 0,0 0-2 0,0 0-8 16,0 0-4-16,0 0 5 0,0 0 5 0,0 0 9 15,0 0 6-15,0 0 0 0,12 2 1 0,-12-2 0 16,12-5-1-16,-12 5 1 0,14-6 0 0,-14 6 0 15,12-3 0-15,-12 3 1 0,10-4 1 16,-10 4 0-16,0 0 1 0,0 0 0 0,9-5-1 16,-9 5-2-16,0 0-4 0,0 0-6 0,0 0-23 15,0 0-4-15,0 0 0 0,0 0 5 0,-14 3 23 16,14-3 7-16,-17 2 2 0,8 0 10 16,-3-2 7-16,2 2 10 0,-2-3 8 0,3 1 0 15,-1-1-2-15,10 1-7 0,-16 0-9 0,16 0-7 16,-10 1-10-16,10-1-10 0,0 0-14 15,0 0-19-15,0 0-10 0,0 0 3 0,0 0 7 16,0 0 39-16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10702 2518 39 0,'7'22'14'0,"0"1"-14"16,-2-1 20-16,0 1-16 0,-3-1 16 0,0 2-1 16,-2 0-8-16,-2 0 6 0,-1 0-2 0,-1 2 2 15,-2 0-5-15,-1 0 0 0,-2 2-9 0,-1 1-6 16,0 1 2-16,-3 2-4 0,-1 0 10 0,-2 2-1 15,-1-2 2-15,-1 1-2 0,-1-1-5 0,-1-1 7 16,-1-1 0-16,0-2 11 0,-2 0 0 16,1 0 4-16,-2-3-1 0,2-1-5 0,0-2 4 15,3-3-3-15,2-4 4 0,2-2-2 0,1-2-1 16,2-3 1-16,2-1-6 0,10-7-3 16,-12 7-5-16,12-7-2 0,0 0-3 0,0 0-1 15,0 0-2-15,0 0-2 0,0 0 0 0,5-13 1 16,2 1 2-16,1 1 3 0,0-4 4 0,1 2 3 15,0-1 1-15,-3 1 2 0,0 1-2 16,-2 1-1-16,0 1-2 0,-4 10-2 0,3-17-5 16,-3 17-6-16,-1-12-11 0,1 12-21 0,0 0-44 15,-18-17-157-15,18 17 162 0,-24-1 79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0.60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10833 12993 1145 0,'-17'45'207'0,"-10"16"-190"15,-2 35-21-15,0 31-12 0,2 28 7 0,3 10-13 16,6 5-13-16,-4-11-7 0,6-8-3 0,-4-15 5 16,5-11 8-16,-4-11-8 0,3-8-4 0,-4-14-15 15,3-10 6-15,-5-15 33 0,4-13 29 0,5-9 41 16,0-23 14-16,13-22 6 0,0 0-18 0,0 0-17 15,0 0-15-15,-8-24-3 0,6-15 10 16,4-14-9-16,-7-19 12 0,1-10-6 16,-2-13-20-16,-1-8 8 0,1-11-16 0,0-7-11 0,3-5 25 15,1-9-16-15,3-1-6 0,3 0 2 16,5 2-7-16,3-2 6 0,8 7-2 0,1 8 14 16,4 11-4-16,1 14-2 0,-3 9 18 0,0 6-19 15,-6 8-1-15,0 12 30 0,-7 15-9 0,-1 23 37 16,-9 23-8-16,0 0-9 0,0 0-12 15,0 0-1-15,0 0 23 0,-22 54-24 0,-2 8 28 16,-3 27-24-16,-10 20-19 0,-6 17 19 0,-9 19-19 16,-4 9-4-16,-2 14 0 0,2 8-15 0,2 6 14 15,5 7 5-15,8-2-7 0,7-12 5 0,11-16-1 16,8-19-1-16,8-23 7 0,5-15 6 0,4-25-21 16,3-20 16-16,0-17-10 0,1-14 8 15,-6-26-3-15,7 18 0 0,-7-18-5 16,0 0 0-16,0 0 0 0,-1-39-4 0,0-3 11 15,-2-20-12-15,-2-24 16 0,2-19-23 0,-1-15 4 16,2-17 2-16,3-10-7 0,1-13-4 0,3-8-2 16,1-12-5-16,5-3 7 0,1-3 18 0,5 5-3 15,3 13 3-15,2 14 8 0,-2 20-8 0,-3 18 11 16,0 19 13-16,-7 16-17 0,-1 18 14 16,-6 7-7-16,-3 10-15 0,-1 7 6 0,-4 5-9 15,2 8 6-15,-1 8-5 0,4 18 3 0,0 0-2 16,0 0 1-16,0 0-1 0,0 0-1 0,0 0 3 15,0 0 4-15,-9 33 11 0,6 19-1 16,-2 25 15-16,-6 30-1 0,-1 18-16 0,-8 18 0 16,0 12-6-16,-3 13-6 0,1 5 1 0,2 1-3 15,2-5-15-15,3-14 16 0,3-12-1 16,4-17 4-16,-1-15 11 0,4-14-24 0,1-15 19 16,-1-13 1-16,1-17-21 0,0-18 25 0,2-16-27 15,2-18 13-15,0 0-1 0,0 0-3 0,0 0 1 16,2-17-15-16,3-8 32 0,1-23-22 0,3-15 21 15,1-16-2-15,2-13-17 0,0-11 18 0,-1-12-9 16,1-9-10-16,-1-12 2 0,0-9-10 16,-3-15-3-16,5-7-7 0,-5-10-8 0,5-2 4 15,-3-3-3-15,4 11 16 0,0 12 12 16,-3 20 13-16,0 23 0 0,-10 22 10 0,-2 21 17 16,-10 17-23-16,-1 21 21 0,-6 9-17 0,-3 10-9 15,-1 6-1-15,-2 8-2 0,-3 8-2 0,-2 10 3 16,-4 13-6-16,-3 12-7 0,-5 18 25 0,1 22-15 15,-2 17 17-15,2 21 8 0,3 16-10 16,5 11-4-16,9 8-1 0,5 6-3 0,8 3-5 16,8 0-2-16,6-1-3 0,5-2-1 0,11-10 0 15,3-14-7-15,6-17 4 0,3-20-10 0,3-22-2 16,-2-17 14-16,-2-17-11 0,-1-14 7 0,-6-12-7 16,-6-12 5-16,-18-5 2 0,23-10 3 15,-15-7 7-15,-2-9-1 0,-4-18 8 0,1-14-10 16,-3-18 15-16,1-12-2 0,0-11-15 15,1-7 11-15,2-7-13 0,3-8-8 0,3-7 7 16,2-9 4-16,5-5-7 0,3-5-1 0,0-1-10 16,5 0 2-16,1 5-1 0,1 10 9 0,1 13 19 15,-5 16-21-15,-4 22 7 0,-6 17 20 0,-7 16-20 16,-5 18 26-16,-4 8-12 0,-6 6-7 0,9 17-1 16,-24-23-3-16,24 23-1 0,-32-9 0 15,15 14 1-15,-4 7 2 0,-4 14-1 0,-4 12-6 16,-5 22 28-16,-3 22-16 0,-4 20 16 15,1 22 6-15,1 19-13 0,2 12-5 0,4 12-5 0,7 8 1 16,3 11-11-16,8 4 4 0,9 2-10 16,8-5-11-16,9-18 13 0,5-14 0 0,8-25 5 15,0-17 8-15,3-24-24 0,1-19 2 0,-1-18 20 16,0-15-25-16,-5-16 25 0,-5-12-16 16,-17-9 0-16,28-16 18 0,-15-9-24 0,2-12 33 15,1-17-21-15,-3-15 6 0,-1-14 16 0,-2-14-21 16,1-10 21-16,-3-15-11 0,3-7-6 0,-1-14 3 15,1-13-5-15,0-18-4 0,2-11-7 0,-1-18-19 16,9-2-16-16,-1 0 7 0,8 9 20 0,1 17 27 16,1 23 2-16,1 31 17 0,-10 29-1 0,0 34 4 15,-14 26 10-15,-7 36-13 16,7-20-8-16,-7 20-7 0,0 0-6 0,-16 23 4 16,-1 11-4-16,-6 21 10 0,-5 26 2 0,-5 20-17 15,-3 23 9-15,-2 16-7 0,-1 17 7 0,5 15 2 16,2 9-1-16,9 9 7 0,5 10-8 0,9 3 7 15,9 5-13-15,11 1-9 0,10-5 0 0,8-6 6 16,7-16 7-16,5-21-16 0,5-32 3 16,-1-25-7-16,6-25-5 0,-3-18 13 0,7-14-12 15,-4-17 9-15,-2-17-3 0,-5-14 5 0,-5-17 6 16,-4-18-3-16,-6-20 15 0,-3-18-13 16,-7-19 19-16,-3-19-5 0,-5-15-9 0,0-15 2 0,-2-13-2 15,0-14-3-15,2-12 3 0,0-14-9 16,2-7-12-16,-1-2 5 0,5-2 4 0,-4-4-5 15,1 11-10-15,-4 11-6 0,0 18 18 16,-2 27 23-16,-5 24 12 0,0 30 19 0,-10 22-14 16,0 27-1-16,-8 14-3 0,-2 13-12 0,-2 11-7 15,-7 8-1-15,-4 12-3 0,-4 11 5 0,-8 19-8 16,-5 18-2-16,-7 26 22 0,-4 24-8 0,-4 20 13 16,4 22 4-16,-3 17-1 0,11 17 4 0,6 16 2 15,10 7-11-15,13 6-18 0,13 1-7 0,13 3 0 16,13 2 12-16,14-7-2 0,7-22-5 15,8-34-6-15,-1-32 1 0,4-37-6 16,-4-22 19-16,-3-26-10 0,-4-18 9 0,-8-18-5 16,-1-13 2-16,-5-20 3 0,2-16-4 0,1-24 16 15,2-24-17-15,1-22 22 0,3-20-12 0,2-11-9 16,1-11-1-16,0-10-3 0,-1-13-11 0,0-8 0 16,-1-15-14-16,4-1-21 0,-3-4 4 15,5 4-1-15,-6-4 2 0,6 14-5 0,-6 3-4 16,2 11 10-16,-6 4 11 0,-2 10 12 0,-7 9 17 15,-6 15 15-15,-4 17 26 0,-12 14 4 0,0 23 19 16,-15 12-21-16,2 21-10 0,-10 8-4 0,-3 11-19 16,-6 9 3-16,-2 9-4 0,-5 7 3 0,-1 13 0 15,-3 9-2-15,-2 13 6 0,-4 16-4 16,1 17-6-16,-1 22 21 0,1 22-12 16,1 20 6-16,2 21-5 0,6 24-3 0,5 14 1 15,7 21 7-15,8 15-5 0,6 9-21 0,10 7-6 16,10 2-8-16,8-10 12 0,10-17 4 0,3-28-3 15,6-33 1-15,0-27 2 0,0-27-7 0,-4-16 20 16,-7-19-12-16,-5-15-1 0,-5-22 29 0,-13-27-27 16,0 0 29-16,0 0-1 0,0 0-33 0,11-20 30 15,-11-26-25-15,-1-18 4 0,-1-24 14 16,-2-18-24-16,-1-10 2 0,0-13 5 0,2-11-8 16,-1-12-1-16,4-7-3 0,0-11-4 0,6-3 1 15,2-7-4-15,7 3 2 0,2-6-5 16,7 4 8-16,1 1 13 0,1 6-4 0,-1 13 3 15,-2 16 8-15,-2 21-1 0,-8 25 37 0,-2 25-17 16,-11 22 15-16,-4 22-16 0,-5 11-22 16,9 17 26-16,-26-7-24 0,26 7-2 0,-34 19 14 15,13 10-28-15,-7 19 12 0,-3 20 12 0,-5 21-18 16,-5 18 21-16,-2 24-9 0,-2 15-3 0,2 18 4 16,1 12 4-16,6 15-2 0,7 9 9 0,6 7 3 15,8 2-25-15,10-5 4 0,10 1 7 0,8-3-12 16,9-8 7-16,5-9-9 0,3-14-13 0,4-25 19 15,-1-18-3-15,0-26 10 16,2-19 6-16,-3-20-15 0,0-14 14 0,-3-17-9 16,-2-14 3-16,-2-13-4 0,-1-13-2 0,2-15 3 15,-2-17-5-15,2-22 11 0,-2-21-16 0,-3-24 2 16,-4-21 3-16,-4-22-12 0,-5-23 7 0,-2-17-22 16,-9-20-14-16,3-9-12 0,-11-16 0 0,4 4 27 15,-5 4 18-15,1 24 31 0,2 35 21 0,-8 29 16 16,6 35-7-16,-13 19 6 0,0 21-29 15,-9 16-18-15,-5 13 19 0,-3 8-32 0,-3 11 26 16,-3 8-17-16,-3 7-2 0,-1 10-1 0,-2 6-13 16,1 11 31-16,1 13-26 0,2 14 26 0,4 22 1 15,3 18-12-15,8 21 24 0,6 28-8 16,8 17-5-16,9 20-8 0,8 9-17 0,8 1 4 16,9 1 3-16,13-2 6 0,6-8-14 15,11-12-6-15,4-17 1 0,7-18-12 0,2-19 28 16,4-12-3-16,3-11-11 0,7-6 17 0,2-4-15 15,3-8 3-15,-1-10 13 0,-1-9-10 0,-4-9 11 16,-6-11-8-16,-5-9 6 0,-10-10-4 0,-8-9 2 16,-8-6-1-16,-6-6-2 0,-5-5 1 0,-22 11-4 15,31-38 5-15,-17 9-6 0,-3-11 7 0,-2-12-11 16,-3-9 10-16,-1-14-19 0,-3-10-5 16,-4-12 11-16,-1-12-12 0,-7-10 10 15,-1-11 12-15,-6-11-13 0,-1-1-1 0,-5-3-8 16,3 12 14-16,2 18-7 0,2 22 37 0,4 28 5 15,-4 19 8-15,5 22-4 0,11 24-9 0,-31-15-9 16,10 20-10-16,-5 7 1 0,-5 10-5 0,-6 14 8 16,-7 16-10-16,-3 16 12 0,-5 15-15 0,-1 12 17 15,1 10-4-15,6 1-10 0,5 3 11 16,8-1-9-16,10-6-5 0,7 1 21 0,11-2-5 16,7-6-14-16,11-4 12 0,5-5-14 0,9-4-2 15,3-2 16-15,4-5-16 0,-1-10 11 0,-2-10-12 16,-3-13 12-16,-6-13-11 0,-3-10 6 15,-19-19-3-15,21 14-1 0,-21-14 1 0,0 0 1 16,0 0 2-16,2-21 1 0,-7-4 7 16,-2-15-8-16,-4-20 12 0,-4-11-16 0,-2-10 15 15,0-10-21-15,2-5 2 0,2-11 10 0,1-8-10 16,2 0 10-16,3 9 11 0,3 18-15 0,3 25 24 16,3 25-5-16,-3 20 6 0,1 18-1 0,0 0-3 15,0 0-6-15,0 0-5 0,-23 29 0 0,5 1-9 16,-5 15 6-16,-3 16-14 0,-3 8 11 0,-4 9-18 15,-3 3 20-15,-1 7-2 0,3 3-10 16,5 1 18-16,6 5-11 0,7 0 1 0,6 5 23 16,8 10-5-16,9-1-11 0,9-3 7 0,7-6-14 15,9-16-7-15,4-11 16 0,7-13-16 16,3-16 10-16,0-15-9 0,2-15 4 0,-1-17 1 16,-1-15-2-16,2-18 8 0,-3-15-8 0,-4-17 14 15,0-10-12-15,-5-5 16 0,-2 0-17 0,-6 7-2 16,-3 8 17-16,-4 5-19 0,-3 8 20 15,-5 4-9-15,-3 3-12 0,-3 3 5 0,-2 2-8 16,0 4 7-16,-2 0-7 0,-1 5 8 0,1 0-7 16,-3 7 10-16,1 3-4 0,-1 22 9 0,1-23-1 15,-1 23 3-15,0 0 3 0,0 0 2 0,0 0 2 16,0 0-3-16,0 0-1 0,0 0-3 0,0 0-3 16,-15 28-1-16,7-9 1 0,-3 8-5 15,-1 6 6-15,-2 6-7 0,1 6 7 16,0 7-9-16,0 6 12 0,4 10-15 0,1 8 2 15,6 11 16-15,3 6-14 0,4 4 16 0,2 1 0 16,4-4-20-16,1-4 18 0,4-8-1 0,3-4-16 16,0-11 19-16,2-7-21 0,1-13 6 0,1-10 7 15,-1-10-7-15,-3-10 3 0,-2-10-4 0,-17-7 0 16,24-5 1-16,-24 5 1 0,21-30 3 16,-12 3-2-16,-1-9 7 0,-1-8-8 0,-3-9 12 15,-3-8 1-15,-3-10-20 0,-4-5 18 0,0-8-18 16,-2-7-1-16,-1-2 17 0,-1-8-3 15,0 2-16-15,-3-1 12 0,1 7-11 0,-3 8-1 16,2 16 20-16,0 17-8 0,1 16 13 0,1 15-3 16,11 21 5-16,-31-20-4 0,10 17-3 0,-2 5-3 15,-3 4-5-15,-3 2 0 0,-1 4-4 16,-4 4 0-16,-3 3-4 0,0 2 3 0,-2 2-2 16,-1-2 7-16,-1 2-3 0,2 2 7 0,1-1-1 15,1 5 8-15,2 4-4 0,1 4 8 0,1 9-13 16,-2 5-8-16,4 8 20 0,3 5-20 0,2 1 19 15,5 1-3-15,0-7-15 0,5-8 11 0,3-10-10 16,3-11 6-16,5-12-5 0,5-18-2 16,0 0-4-16,0 0-2 0,0 0 2 0,25-11 3 15,-6-8 10-15,4-9-3 0,2-4 5 16,3-6-7-16,1 2 7 0,-1 1-8 0,1 3 9 16,-4 4-8-16,-3 3 6 0,-2 3-6 0,-4 4 3 15,-1 1-3-15,-15 17 2 0,27-26-3 0,-27 26 3 16,29-26-3-16,-29 26 4 0,34-20 14 0,-15 11-32 15,0 3 33-15,2 3-32 0,-1 4 20 16,0 0 1-16,-1 5-14 0,0 2 32 0,-1 5-33 16,0 3 30-16,-1 5-15 0,1 2-4 0,1 5 3 15,-1 1-5-15,-1 1 5 0,-1 3-8 0,-2-3 8 16,1 0-6-16,-3-1 6 0,-1-5-6 0,-2-3 4 16,-9-21-4-16,10 27 2 0,-10-27-2 0,0 0-1 15,0 0-1-15,0 0 0 0,0 0 2 16,0 0 4-16,0 0 3 0,0 0 3 15,0 0 2-15,0 0 2 0,0 0-1 0,0 0 0 16,0 0-1-16,0 0-3 0,0 0-1 0,-31-22-6 16,9 7-1-16,-7-2-6 0,-8-2 3 0,-8-2-3 15,-5-2 5-15,-6-1-2 0,-1 0 4 0,-1 2-2 16,3 3 7-16,3 3-2 0,4 3 5 0,6 3-1 16,4 3 2-16,8 2-2 0,7 2 1 15,4 0-1-15,19 3 0 0,-19 0-2 0,19 0-2 16,0 0-3-16,0 0-3 0,0 0 0 15,0 0-1-15,0 0 2 0,19 18 1 0,-1-4 2 16,7 3-1-16,8 3 5 0,7 3-4 0,9 1 6 16,5 2-6-16,7 1 6 0,10 4-5 0,3 1 5 15,5 1-4-15,0 2 5 0,-2 0-7 0,-3 3 4 16,-5 2-7-16,-4-2 6 0,-6-3-5 16,-5-2-8-16,-6-8 23 0,-4-4-26 0,-9-7 26 15,-7-3-14-15,-8-6-2 0,-20-5-1 0,0 0-2 16,0 0-1-16,0 0 3 0,0 0 1 0,12-18 5 15,-17-4 11-15,-3-10-25 0,-3-7 24 0,-2-6-24 16,0 0 8-16,-1 2 8 0,-2 1-9 0,0-1 9 16,-1 1-7-16,-4-4 7 0,-2-1-10 15,-2-2 10-15,-3 0-11 0,0-1-7 16,-3 2 22-16,0 1-23 0,-3 4 23 0,-3 3-6 16,-3 2-8-16,-3 4 8 0,-3 0-11 0,-4 1 6 15,-3 2-7-15,-4 1 5 0,-4 2-4 0,-2 6 8 16,-1 3-2-16,4 4 4 0,0 1-2 0,2 0 1 15,0 0-3-15,6 1 4 0,3 2-2 0,8 1 4 16,6 3-1-16,7 1 0 0,7 1-1 16,21 5-2-16,-23-9-1 0,23 9-1 0,0 0-1 15,0 0 1-15,-11-27-3 0,10 9 3 0,0-7-6 16,3-4-9-16,1-6 27 0,1-6-24 0,3-6 23 16,1-7-5-16,4-9-11 0,3-10 15 0,1-7-16 15,-1-4 16-15,2-8-5 0,-2-4-16 16,0-3 9-16,-2-3-14 0,-2 3-1 0,0 5 21 15,-3 2-16-15,0 6 5 0,-2 4 17 16,-1 6-16-16,0 8 19 0,-1 12-3 0,1 13-10 16,0 10 6-16,0 7-5 0,-3 5 3 0,1 3-5 15,-3 18 4-15,2-24-3 0,-2 24 2 0,0 0 0 16,0 0 1-16,0 0 1 0,0 0 2 0,0 0 2 16,0 0 0-16,-5 46 8 0,-4 13-10 0,-3 23 12 15,-3 23-6-15,-1 9-13 0,-3 8 7 16,-2 6-6-16,0-1-9 0,3 0 10 0,2-5 7 15,5-5-8-15,4-17 9 0,5-12 1 16,6-16-15-16,5-18 10 0,4-14-10 0,3-12 7 16,2-10-5-16,3-7 3 0,0-9-2 0,-2-7 1 15,-1-7 3-15,1-10-3 0,-1-10 9 0,-2-12-7 16,-4-14 10-16,-4-11-12 0,-4-12 13 0,-8-12-4 16,-3-11-15-16,-8-7 8 0,-3-9-9 15,-2 2-8-15,0 8 27 0,3 8-2 0,1 19-8 16,2 12 17-16,-1 12-19 0,1 12 4 0,0 8 10 15,2 9-7-15,1 11 6 0,11 19-4 0,-23-23 2 16,23 23-2-16,-22-10 0 0,22 10-2 0,-22 2-1 16,22-2-1-16,-28 22-3 0,14 4 4 0,-1 15-6 15,0 14 10-15,1 22 1 0,0 12-13 16,2 11 11-16,3 7-11 0,0 0-4 16,2 0 19-16,2-1-5 0,1-5-10 0,3-11 10 15,1-6-13-15,2-14-1 0,3-14 11 0,3-14-10 16,-1-15 7-16,-7-27-6 0,22 20 3 0,-22-20-1 15,33-13 0-15,-13-11 7 0,5-16-4 0,1-21 12 16,5-19-12-16,2-16 0 0,3-13 10 0,1-11-11 16,0-7 6-16,2-10 8 0,3-11-14 15,1-3-4-15,2 1 3 0,4 13-1 0,-3 20-7 16,-2 25 6-16,-3 22 13 0,-9 22-17 16,-10 22 21-16,-22 26-8 0,19-16 0 0,-19 16-1 0,0 0 0 15,-1 23-2-15,-5 8-9 0,-5 21 22 16,-4 17-19-16,-4 14 14 0,-4 7-1 0,-4 8-17 15,-5 3 19-15,-3 4-4 0,0-1-10 0,1-4 12 16,1 2-11-16,1-3-4 0,3 3 20 16,5 4-5-16,2-7-11 0,4-9 12 0,3-12-15 15,5-17 1-15,4-14 10 0,4-14-9 0,1-15 1 16,1-18-6-16,0 0-2 0,0 0 1 0,0 0 0 16,8-46 10-16,2-10-5 0,2-24 14 0,4-24-3 15,5-13-10-15,3-12 6 0,6-8-4 0,4-12 3 16,-1-10-1-16,3-13-3 0,0-13-17 0,0-11 4 15,6-10 5-15,2-13 1 16,2-7 0-16,1-2-14 0,4-3 3 0,-2-1 8 16,0 3 19-16,-3 4 10 0,-7 15-2 0,-4 22-7 15,-3 24 8-15,-2 32 4 0,-7 27-1 0,-6 27 16 16,-11 25-17-16,-8 20 2 0,-7 16 0 0,9 17-11 16,-25-9-3-16,4 14-1 0,-4 11-4 0,-7 16 4 15,-3 24 7-15,-3 25-16 0,-1 30 11 16,-1 28-7-16,2 28-4 0,5 14 2 0,9 14-6 15,7 1-11-15,13 1 12 0,12-5 5 0,11-4-8 16,10-10 5-16,11-16-10 0,4-15-4 0,7-15-3 16,-1-20 6-16,1-15-5 0,-7-21-14 0,-1-15 21 15,-11-18-19-15,-6-16 10 0,-26-27 4 16,26 11 4-16,-26-11 3 0,1-41 14 0,-7-5 17 16,-5-27-19-16,-4-20 17 0,-2-23-14 15,1-16 6-15,-4-19-5 0,-1-11 1 0,-3-12 1 16,-2-16-4-16,-1-8 9 0,2-10-11 0,0-6-2 15,0-3 1-15,2-3 13 0,1-5 1 0,-2 6-4 16,2 10-10-16,1 17-1 0,3 22 21 0,0 18 7 16,2 26 9-16,-6 20 6 0,2 20-26 0,-2 16-3 15,5 10 16-15,2 11-19 0,5 14 25 0,4 12-12 16,6 23-9-16,0 0-3 0,0 0-6 16,0 0-4-16,0 0 2 0,0 0-2 0,0 0 4 15,17 53 8-15,0 7-21 0,5 23 17 16,3 13-14-16,1 16-3 0,2 12 6 0,1 15 2 15,-1 6-6-15,0 5-3 0,-2-3 10 0,-5-8-11 16,-2-11-2-16,-5-12 11 0,-2-12-7 0,-2-14-1 16,-1-13 17-16,-1-15-12 0,1-13 12 15,-1-15-9-15,2-12 5 0,-10-22-6 0,0 0-1 16,24 7 0-16,-24-7 2 0,23-34 8 0,-8 3-3 16,1-16 9-16,2-15-13 0,1-15 13 0,5-14-18 15,1-11 1-15,3-8 11 0,1-9-11 0,4-7 5 16,2-10 10-16,3-11-18 0,1-4-7 0,2-9-2 15,2 3-2-15,-3 0 3 0,5 10 5 16,-1 13 12-16,1 20 5 0,-1 28 3 16,-9 22 21-16,-6 26-8 0,-11 15 3 0,-18 23-6 15,0 0-1-15,17-14-3 0,-17 14-2 0,0 0 0 16,-5 40-2-16,3 10 7 0,-4 22-13 0,-1 24 13 16,-3 21-12-16,-3 10-9 0,-5 10 3 0,-3 4-3 15,-6 3 2-15,0 3-3 0,-2-1 3 0,-2 2-1 16,2 1 3-16,-1 1-2 0,2 5 0 0,1 0-1 15,3-1-4-15,1-8-2 0,1-8 5 16,1-10-4-16,3-18-1 0,2-17 20 0,3-20-17 16,2-22 12-16,2-22-8 0,9-29 4 0,-9 18-3 15,9-18 1-15,0 0 0 0,0-37 1 16,0-6 10-16,1-21-12 0,-6-20 15 0,-1-14-20 16,-3-16 6-16,0-10 9 0,-2-15-6 0,0-12 2 15,0-10-5-15,-1-13-3 0,2-11 3 16,0-9 7-16,3-5-6 0,0 5-6 0,0 13 7 15,5 20 5-15,1 28 0 0,1 28 10 0,-1 23-12 16,-3 15-5-16,-3 9 10 0,-4 7-13 0,-3 8 9 16,1 10-4-16,2 12 8 0,11 21 0 0,0 0 2 15,0 0-3-15,0 0-3 0,0 0 0 0,-17 21-2 16,16 32 8-16,-2 37-11 0,2 29-1 0,-1 31 2 16,-1 11-1-16,2 11-4 0,2-3 6 15,4-1-4-15,2-3 0 0,6-9-1 16,2-5-2-16,5-7 1 0,2-5-3 0,2-3 3 15,-1-5 11-15,0 2-15 0,-1-10-4 0,-4-15 10 16,-3-8-7-16,-5-22 3 0,-5-11 14 0,-4-14-13 16,-1-17 8-16,-3-14-8 0,3-22 4 0,0 0-2 15,0 0-1-15,0 0 1 0,0 0-1 0,-15-35 7 16,2-16-9-16,-5-20 14 0,-3-18-15 16,1-16 5-16,-1-12 9 0,3-16-6 0,1-11 4 15,2-11-7-15,3-13-1 0,5-10 5 0,3-8-8 16,3-4 9-16,2-1-7 0,4 6 4 0,1 10 14 15,4 14-11-15,1 27 3 0,0 21-2 0,0 28-6 16,-4 23 14-16,-2 16-10 0,-4 17 6 16,-1 10-5-16,0 19 4 0,0 0-3 15,0 0 0-15,0 0-3 0,0 0 0 0,0 0-2 16,0 0 0-16,0 0 2 0,-15 33-3 0,8 23 11 16,-4 32-13-16,-2 27 0 0,-4 25 7 0,-3 15-4 15,-2 16-2-15,1 5 7 0,1 6-5 0,1 1 3 16,4-4 10-16,4-1-12 0,5-9-4 0,2-5-1 15,6-6-6-15,1-7-1 0,3-14 2 0,0-10-2 16,2-22-2-16,-2-14 21 0,-4-15-18 16,-2-20-3-16,-1-20 21 0,-3-14-26 0,4-22 27 15,0 0-14-15,0 0-11 0,0 0 31 16,-18-34-25-16,5-12 27 0,-7-22-9 0,-2-19-15 16,-4-16 19-16,-1-15-4 0,3-12-6 0,2-9 5 15,3-12-3-15,4-11-3 0,1-13 1 0,5-15-6 16,2-12-12-16,4-12 4 0,4-6 9 0,4-3 5 15,6 16-2-15,6 25-2 0,4 28 10 16,0 31-11-16,-2 25 11 0,-4 27 13 0,-5 21-19 16,-4 21 22-16,-6 29-13 0,1-17-3 0,-1 17-3 15,0 0 0-15,0 0-3 0,0 0 1 0,-9 46 8 16,0 11-20-16,-3 35 15 0,-4 30-9 0,-2 23 2 16,-5 16-2-16,-3 12 0 0,0 5 2 0,-5 2-1 15,0-1 4-15,0-5-5 16,1-7 2-16,1-8 0 0,1-7 0 0,1-9 0 15,0-6-4-15,2-6-1 0,0-9-6 0,2-16 7 16,1-11-9-16,2-20 4 0,-1-11 15 0,3-17-10 16,3-14 8-16,4-14-6 0,11-19 0 0,0 0-2 15,0 0 1-15,0 0 3 0,-21-50-2 0,14-5 9 16,-3-20-14-16,1-17 5 0,-1-17 12 0,3-12-8 16,1-8 7-16,3-9 7 0,6-4-14 15,4 1-3-15,5 3 4 0,5 8-5 0,3 11-8 16,0 7 8-16,1 2 10 0,-4 3-11 0,-1-1 12 15,-2-1 5-15,1 2-23 0,-2 4 10 0,2 3 12 16,2 4-13-16,1 6 15 0,3 6-1 16,-3 8-18-16,-1 10 15 0,0 12-12 0,-5 13 10 15,0 11-8-15,-4 10 5 0,-8 20-4 0,0 0 3 16,0 0 1-16,0 0-1 0,0 0 0 16,0 0-3-16,0 0-1 0,0 0-2 0,0 0 2 15,0 0-1-15,0 0 3 0,2 47-4 0,-2 10 10 16,-2 22-14-16,-1 8 17 0,-2 7-19 0,-2-1-1 15,1 4 13-15,-2 0-12 0,0 0 11 0,1 4 8 16,-2 0-19-16,1 0 19 0,-1 2-5 0,0-1-12 16,-1-3 11-16,-1 2-10 15,3 1-5-15,-2 1 21 0,2 1-4 0,1-6-11 16,0-6 11-16,0-9-15 0,-1-12-1 0,1-5 14 16,0-11-13-16,1-10 12 0,0-11-6 0,1-12 6 15,5-22-5-15,0 0 0 0,0 0-3 0,0 0 0 16,0 0 2-16,0 0 1 0,-9-22 5 0,7-14-5 15,-3-20 9-15,-1-14-14 0,-3-17 15 0,1-16-3 16,0-12-9-16,4-12 6 0,2-10-4 16,6-3-12-16,5 3 14 0,3 6 7 0,4 5-5 15,2 10 7-15,1 3 6 0,-2 2-5 0,0 3-12 16,-1 2 9-16,-1-2-10 0,-1 4-10 0,-2 2 20 16,-2-6-5-16,-3 3-10 0,0 1 11 15,-3 3-10-15,2 13-5 0,-2 13 20 0,0 15-13 16,-1 17 12-16,-1 18-5 0,-2 25 4 0,0-18 0 15,0 18 0-15,0 0-1 0,0 0-2 16,0 0 0-16,-5 24-3 0,2 7 5 0,-2 24-9 16,-1 15 12-16,0 16-17 0,-1 6 0 0,1 12 13 15,-1 2-10-15,1 4 10 0,2 4 7 0,-1-3-22 16,1 2 2-16,1 0 6 0,-3 0-9 0,1-3 8 16,-4 1 8-16,2-1-21 0,0-6 6 0,1-5 12 15,-2-8-11-15,2-11 15 0,-1-6 1 16,1-10-14-16,-1-9 13 0,-2-8-10 0,1-7 8 15,0-12-5-15,2-10 4 0,6-18-3 0,0 0 1 16,-18 15-1-16,18-15 1 0,0 0 0 16,0 0 0-16,-7-21 3 0,2 1-3 0,-3-13 5 15,-1-12-9-15,-2-9 9 0,1-11-13 0,2-13 14 16,0-9 1-16,5-11-14 0,1-8 13 0,4-12-12 16,0-5-10-16,0-8 12 0,2-6 3 15,2 2-5-15,0 7 8 0,4 13 8 0,0 16-22 16,-1 10 8-16,-2 9 14 0,-4 5-16 0,-2 6 19 15,-2 8-4-15,-1 13-10 0,-1 13 11 0,2 12-4 16,1 23 4-16,0 0-3 0,0 0 0 0,0 0-3 16,0 0-2-16,0 0-1 0,0 0 0 0,0 0 0 15,0 0-1-15,0 0 2 0,-6 22-2 16,7 20 7-16,-1 21-11 0,-1 14-3 16,-3 6 15-16,-2-1-15 0,1-6 16 0,-2 0-1 15,1 2-15-15,1 4 15 0,2 7-17 0,0 3-2 16,1 3 14-16,0 0-14 0,4 2 14 0,-2-2 5 15,3-1-20-15,1-5 1 0,1-4 13 0,0-5-16 16,0-9 18-16,-1-6 0 0,0-8-11 0,-1-10 10 16,-1-12-8-16,-2-11 8 0,0-24-7 15,-1 17 0-15,1-17-4 0,0 0-2 0,0 0 2 16,0 0 4-16,-1-27 8 0,2 2-2 0,2-11 7 16,-1-10-10-16,-1-13 8 0,1-10 5 0,-1-10-19 15,2-8 16-15,-2-8-14 0,2-7-4 16,-1-4 19-16,-1-7-3 0,2 2-8 0,0 2 7 15,3 1-10-15,2 8-8 0,-1 7 20 0,3 3-18 16,-3 8 2-16,3 5 18 0,-3 3-16 16,-2 5 16-16,-1 5-2 0,-3 5-14 0,-1 7 13 15,-1 7-8-15,-2 5 9 0,-1 6-8 0,-2 3 6 16,0 2-5-16,-1 5 4 0,1 7-2 0,6 17 3 16,0 0-2-16,0 0 1 0,0 0-3 0,0 0-1 15,0 0-2-15,0 0 0 0,0 0 2 0,-16 38-4 16,12 12 7-16,0 19-11 0,-1 10 14 15,-1 9-16-15,0 6-1 0,-1 0 14 0,-1 0-12 16,1-5 11-16,-1-1 6 0,2 2-19 16,0 2 17-16,3 2-7 0,-1-3-11 0,0-5 11 15,1-8-14-15,-1-9 6 0,-1-8 12 0,1-11-11 16,1-7 11-16,-2-12-8 0,2-9 6 0,3-22-3 16,-2 17 0-16,2-17-1 0,0 0-2 0,0 0 0 15,0 0 1-15,0 0-1 0,0 0 3 16,-7-24 3-16,2 2-2 0,0-16 6 0,-1-10-10 15,1-8 10-15,1-5-13 0,3-7 13 0,2-4 7 16,3-8-18-16,2-5 16 0,3-8-15 0,-2-6-7 16,0-6 20-16,-1-9-7 0,0 0-11 0,1 2 10 15,0 4-9-15,-1 13-4 0,-1 11 22 16,0 13-15-16,-3 18 18 0,-1 14-7 0,-1 16 7 16,0 23-2-16,-5-17-2 0,5 17-1 15,0 0-4-15,0 0-1 0,0 0-2 0,0 0-1 16,0 0 0-16,0 0-2 0,0 0 0 0,0 0-1 15,-4 22 0-15,1 4 4 0,-2 15-6 0,-2 14 12 16,0 14-14-16,-3 11 16 0,1 16-18 0,1 17 4 16,-1 11 8-16,1 13-6 0,1 1 3 0,2-9 13 15,2-8-14-15,1-12-10 0,3-11 10 16,2-6-13-16,1-12 2 0,2-11 16 0,2-10-14 16,-1-11 12-16,-1-10-9 0,-1-9 6 0,-1-10-4 15,-4-19 3-15,0 0-4 0,0 0 0 16,0 0 0-16,0 0-1 0,0 0 4 0,0 0 2 15,0 0 6-15,-8-31-3 0,3-1 6 0,1-9-9 16,0-6 7-16,2-6-9 0,2-6 10 0,2-8-12 16,0-6 14-16,3-8 3 0,1-6-15 15,2-6 15-15,-1-10-14 0,1-3-11 0,-1-6 21 16,0-7-7-16,-1 5-8 0,-1 4 11 0,-2 5-9 16,-1 13-4-16,-4 10 19 0,-1 8-16 0,-3 11-2 15,0 11 22-15,-2 11-20 0,1 12 26 0,0 9-8 16,7 20-4-16,-11-20 1 0,11 20-4 0,0 0 0 15,0 0-2-15,0 0-2 0,0 0 0 0,0 0-2 16,0 0-1-16,0 0 1 16,0 0 0-16,0 0-1 0,7 28 5 0,-1 6 14 15,3 9-23-15,0 11 21 0,1 5-21 0,-1 5 0 16,0 3 13-16,-1 0-14 0,1 0 12 0,-3-2-13 16,-1-3 12-16,0 2 1 0,-2-5-20 0,-1-6 21 15,2-2-21-15,-1-9 8 0,2 0 10 0,0-1-9 16,0 0 9-16,0 0-7 0,0-2 7 15,0-6-6-15,-1-6 5 0,-2-9-3 0,-2-18 0 16,0 0-3-16,0 0 0 0,0 0-3 0,0 0-1 16,0 0 2-16,0 0 3 0,1-22 5 0,-2-11-3 15,-3-21 10-15,-1-10-15 0,-2-6 12 16,-2-7-16-16,1-3 2 0,-2-2 14 0,-1-5-14 16,-5 0 15-16,-1-3-2 0,-2-2-17 0,1 6 18 15,-1 11 0-15,6 17-13 0,3 17 27 16,2 16-22-16,8 25 12 0,-8-18 2 0,8 18-5 15,0 0-4-15,0 0-2 0,0 0-3 0,0 0-2 16,0 0-4-16,0 0-2 0,0 0-1 0,7 20 2 16,-7-20-3-16,13 27 1 0,-13-27-7 0,18 19 0 15,-18-19 15-15,23 12-32 0,-23-12 35 0,28 9-35 16,-11-4 14-16,-17-5-4 0,34 2-8 0,-34-2 5 16,32 1-27-16,-32-1-1 0,29 1-36 15,-29-1-30-15,24-1-29 0,-24 1-19 16,0 0-18-16,0 0 7 0,17-7-8 0,-17 7-36 15,0 0 108-15,0 0 117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8906 6141 672 0,'0'0'-18'0,"-15"1"-16"0,7 9 11 15,-5 3 7-15,2 4 9 0,-3 4 8 0,1 3 2 16,-2 2 0-16,2 2 0 0,-1 1-4 0,1 1 1 16,1 2 2-16,1 0 1 0,1 3 2 0,1 2-4 15,2-2 0-15,-1 2-2 0,2 0-4 16,-1 0-4-16,1-1-5 0,0-2-4 15,0-2 0-15,2-6 2 0,1-2 2 0,1-7 4 16,2-2 3-16,1-6 2 0,-1-9 4 0,5 10 2 16,-5-10 1-16,0 0 2 0,12 0 0 0,-12 0 0 15,12-10-1-15,-2-2-2 0,2-3-2 0,2-5 0 16,2-5-2-16,2-1-1 0,1-2-2 0,0-2-2 16,0 0-3-16,-1 0 2 0,0 1 1 15,-2 1 3-15,-1 1 3 0,-3 3 2 0,-1 0 4 16,-3 7 5-16,-3 3 6 0,-3 5 9 0,-2 9 1 15,0 0-4-15,0 0-4 0,0 0-9 0,-14 0 0 16,6 11 1-16,-3 3 6 0,-3 7 0 16,-2 6 2-16,-3 5-6 0,-2 3-2 0,0 4-3 15,0 0-7-15,1-1 4 0,3-2-5 0,1-2-1 16,3-4 3-16,2-2-5 0,2-4 1 16,3-2-1-16,2-2 1 0,1-3 0 0,2-2 0 15,2-3-3-15,1-3 1 0,-2-9 3 0,9 11-2 16,-9-11 5-16,16 4-3 0,-16-4-5 0,17-4 4 15,-8 0-5-15,2-2 4 0,-2-2 1 0,0 0-1 16,-9 8-1-16,16-16-3 0,-16 16 0 0,9-9 0 16,-9 9 1-16,0 0-3 0,0 0 0 15,0 0 2-15,-14 6 1 0,14-6 6 0,-19 17 4 16,6-4 2-16,-2 3 8 0,-3 1 1 16,2 0 6-16,0 0-1 0,1-1 0 0,2-2-3 15,2 0-3-15,3-2-5 0,3-2-4 0,5-10-4 16,-6 15-3-16,6-15-2 0,4 9-2 0,-4-9 3 15,12 5-1-15,-3-4 3 0,3-1 0 0,2-2-1 16,2 0-1-16,1-2-1 0,2 0-2 16,-2 1 0-16,1-1-2 0,-1 1 0 0,-2 2 1 15,-2-1 1-15,-2 1 3 0,-11 1 2 0,15 1 0 16,-15-1-1-16,0 0 2 0,0 0 1 0,0 0 4 16,6 12 2-16,-6-12 2 0,-8 10 0 0,8-10-1 15,-13 13 1-15,13-13 0 0,-18 17-1 0,8-8 1 16,-2 0 0-16,-1 1 0 0,0 1 1 15,-1 0 0-15,-1 1-1 0,0-1-2 16,2 0-2-16,-2 0 0 0,2-2 0 0,-1 1 0 16,2-1 2-16,1-1 0 0,1-1 2 0,10-7-1 15,-11 9-1-15,11-9-6 0,0 0-5 0,0 0-2 16,0 0-1-16,0 0 2 0,11-5 6 0,0-1-1 16,2-2-1-16,2-2-3 0,3 1-4 0,1-1-5 15,1 2-5-15,-1-1-2 0,0 1-4 16,-1 1 2-16,0 3-2 0,-3 0 2 0,-2 2 2 15,-2 1 3-15,-11 1 2 0,14 2 3 0,-14-2 4 16,0 0 6-16,3 9 6 0,-3-9 7 16,-7 12 3-16,7-12 5 0,-15 17 1 0,5-7 4 15,-2 0 4-15,-1 0 0 0,-1 1 3 0,-1-1-3 16,0 0-1-16,0 1-5 0,1-1-3 0,0 0-5 16,2-3-4-16,1-1-4 0,1-1-3 15,10-5-1-15,-15 6 0 0,15-6-1 0,0 0 2 16,-11 0 1-16,11 0-1 0,0 0-1 0,0 0-2 15,3-13 0-15,-3 13 0 0,10-14 2 0,-10 14 1 16,17-15 0-16,-6 9 0 0,0-2 0 0,1 3 1 16,0 1 0-16,-2 0 2 0,2 2 2 0,-3 0 2 15,-9 2 1-15,14 1 2 0,-14-1 0 16,0 0 0-16,11 7-3 0,-11-7-6 16,0 0-8-16,2 13-20 0,-2-13-27 0,-1 15-38 15,1-15-101-15,6 16-111 0,-6-16 303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14899 9205 784 0,'15'-12'-32'0,"-3"6"-30"0,-1 3-7 16,-2 3 2-16,-9 0 1 0,17 6 19 0,-17-6 12 16,16 5 17-16,-16-5 11 0,10 4 7 0,-10-4 13 15,0 0 13-15,0 0 15 0,0 0 9 16,0 0-5-16,0 0-16 0,0 0-14 0,0 0-15 15,2-12-4-15,-2 12-1 0,2-11 2 0,-2 11 2 16,0-11 0-16,0 11 1 0,-1-13-1 0,1 13-4 16,-5-15-2-16,5 15-3 0,-13-14-2 0,4 8 3 15,-2 1 0-15,-2 2 4 0,-2 1 2 16,-3 2 1-16,-3 1 1 0,1 2 2 16,-4 1 1-16,0 2 1 0,-1 1 1 0,0 2 0 15,0 1-2-15,2 1 2 0,0 2-3 0,2 0 0 16,3 0 1-16,3 1-3 0,4-1 1 0,3 0-1 15,3 0-2-15,4-1 0 0,3 0 0 0,2 0 0 16,2-1 1-16,2 0-1 0,-8-11 0 0,19 16 0 16,-7-10-3-16,-1-2 3 0,2 1-4 0,0-2 2 15,0-2 0-15,-1-1 0 0,0-2 4 16,-2-1 0-16,-1 0 1 0,-9 3 1 0,16-8-1 16,-16 8-2-16,15-15-4 0,-7 4-2 0,-1-1-3 15,2 0 1-15,-2-1 1 0,1 0 3 0,-2 1 1 16,0 0 0-16,-2 0 1 0,0 1-3 15,-3 0-3-15,-1 0-6 0,-1 1 0 0,1 10 1 16,-9-14 7-16,9 14 5 0,-16-9 4 0,4 8 2 16,-1 0 4-16,-2 2 3 0,-3 0 4 15,-1 3 2-15,-2 2 1 0,-2 1 3 0,-1 2 0 16,-1 2 3-16,-1 3 2 0,-3 2-4 0,0 3 0 16,-1 3-7-16,-2 2-3 0,-1 3-4 0,1 3-7 15,-1 2 3-15,1 3-6 0,2 1-4 0,1 2 1 16,2-1-6-16,6-1 0 0,4-1-1 0,3-5-2 15,5-3 3-15,5-3-4 0,5-6 6 16,3-2 3-16,3-5 4 0,3-3 5 0,1-3-1 16,0-2 3-16,2-5-4 0,0-3-2 15,-1-4 1-15,1-2-4 0,0-4-1 0,0-2 1 16,0-2-2-16,-2 0 6 0,-2-1 2 0,-1-1 4 16,-3 0 3-16,-3 1 1 0,-4 0 3 0,-2 2 4 15,-4 2 3-15,-2 1 0 0,-2 3 1 0,-3 0-3 16,-3 5-1-16,0 0 0 0,-2 4-1 15,-3 3-2-15,-2 2-5 0,-4 6-3 0,-1 1-4 16,-3 5 1-16,0 3-3 0,-3 4 4 0,0 3-3 16,-1 3 5-16,-1 4-3 0,1 1 2 0,1 3 5 15,-1 0-7-15,1 2 8 0,-1 1-5 0,2 1-2 16,0 1 5-16,2-1-9 0,2-2 4 0,4-2-5 16,3-3 1-16,6-4-1 0,4-5-10 15,3-6 6-15,5-4-9 0,6-13 8 16,-4 11 1-16,4-11 1 0,0 0 3 0,0 0 2 15,0 0 0-15,0 0-1 0,6-12 2 0,0-3-11 16,1-9 4-16,4-7-7 0,0-3 1 0,1-2 5 16,0-1-2-16,-2 0 3 0,-3 1-2 0,-1 3 0 15,-4 1-2-15,0 1 3 0,-2 2 4 0,-2 4 2 16,-2 3 8-16,-2 5 0 0,-1 3 7 16,-4 5-1-16,-2 2 0 0,-5 4-2 0,-2 3-2 15,-3 4 0-15,-4 4-1 0,-2 3-3 0,-2 5 1 16,-1 3 1-16,-1 5-8 0,0 2 7 15,0 4-9-15,1 2 2 0,2 3 5 0,0 3-5 16,2 1 7-16,4 2-5 0,-1-1 3 0,6 0-2 16,1-2-7-16,4-5 7 0,5-2-8 0,4-8 5 15,2-4 1-15,6-3-3 0,0-5 2 16,1-1-1-16,-4-10 1 0,0 0 1 0,11 8 4 16,-11-8 3-16,0 0 4 0,0 0 2 0,11-16-2 15,-5 1-2-15,1-3-8 0,0-6 2 0,2-3 2 16,0-1-4-16,1 0 5 0,-2 0-10 0,0 3 2 15,-1-1-5-15,-1-1-3 0,0-1 3 0,0-1-3 16,0 0 6-16,-1-2-1 0,1 1 6 16,-2 1 0-16,-1 1 2 0,-1 3 3 15,-2 3-6-15,0 3 9 0,-3 4-4 0,-1 3 5 16,4 12 1-16,-10-14-1 0,10 14-1 0,-12-6-1 16,12 6-3-16,-12 0-3 0,12 0-3 0,-12 11 2 15,6 0-2-15,-2 3 2 0,1 4 7 0,-1 3-12 16,1 2 11-16,-2 3-11 0,0 1 0 0,2 1 6 15,-1-1-5-15,2-1 5 0,1-1-3 16,0-1 3-16,2-2-4 0,0-3 4 0,0-3-4 16,1-3 3-16,2-13-1 0,-5 13 2 0,5-13 7 15,0 0 9-15,0 0 6 0,0 0 1 16,0 0-13-16,0 0-12 0,-8-13-11 0,4 1-9 0,-1-3 5 16,2-2-1-16,0-1 10 0,0-2 0 15,-1 0 7-15,1-1-4 0,1 0 1 0,0-1-6 16,-1 0 2-16,1 0-3 0,1 0 8 15,-1 3 5-15,1 1-1 0,-1 4 5 0,1 2-13 16,-2 3 9-16,3 9-7 0,0 0 8 0,-6-9-3 16,6 9-4-16,0 0-3 0,0 0-1 0,-11 9 11 15,6 1-7-15,-1 5 10 0,-2 5-13 0,1 4 2 16,-1 3-1-16,-1 3-3 0,2-1 0 0,0 1-12 16,2 0-3-16,2-2-7 0,2-2 2 15,1-1 2-15,3-5 4 0,3-1 2 0,0-4 3 16,1-2 2-16,0-4 3 0,-7-9 2 15,13 13 0-15,-13-13 2 0,11 5 1 0,-11-5 2 16,0 0 2-16,0 0 2 0,10-7 1 0,-10 7-1 16,5-18-1-16,-4 4 0 0,2-2-3 0,-1-1 1 15,-1 1 1-15,-1-2 0 0,0 2 1 0,-2 1 2 16,-2 0 0-16,0 0 0 0,-1-2-1 16,1 1 1-16,-1 0 0 0,1-2 0 0,2 2 1 15,0-1 1-15,0 0 1 0,2 2 1 0,0 0-1 16,2 0-1-16,-1 3-2 0,1 0 0 0,0 2-1 15,-2 10 0-15,4-13 1 0,-4 13-3 0,0 0-3 16,0 0-1-16,0 0 2 0,0 0 1 0,7 13 5 16,-6 1 2-16,-2 5 1 0,0 5-1 15,-3 3-1-15,0 3-3 0,-1 1-1 16,0-1-4-16,2-1 0 0,1-2-1 0,1-3 0 16,1-4 3-16,1-3 0 0,-1-3-2 0,1-3 2 15,-1-11-3-15,0 12 1 0,0-12 0 0,0 0 1 16,0 0 2-16,0 0 0 0,0 0-5 0,-2-15-16 15,1-4-13-15,1 0-14 0,1-6 5 0,0 1 12 16,0 0 13-16,0-1 16 0,-1 0 1 16,1 0 3-16,-1 1-2 0,1-1 5 0,-1 3-1 15,-1 2 0-15,-2 2 11 0,-1 3 2 0,0 4 10 16,-1 0 1-16,5 11-3 0,-11-13-9 0,11 13-3 16,-11-10-5-16,11 10-3 0,0 0-1 15,-9-11 1-15,9 11-1 0,0 0-1 0,0 0-4 16,0 0-3-16,0 0 1 0,0 0 5 0,1 9 6 15,-1-9 2-15,2 21 2 0,0-3-3 16,-1 5 3-16,-2 3-5 0,-1 4-1 0,1 1-3 16,-1 0-3-16,2-1-2 0,-1-1 0 0,2-3 0 15,0-3 0-15,2-2 4 0,0-4-3 0,2-1-2 16,-2-4 5-16,1-2-5 0,-4-10 4 0,0 0-1 16,7 11-3-16,-7-11 1 0,0 0 3 15,0 0 3-15,0 0 0 0,3-13 2 0,-1 1-10 16,0-4 3-16,1-1-4 0,0-1 0 15,1 1 2-15,-2 1-3 0,0-1-2 0,0 2-10 16,-1-2-3-16,2 0-2 0,-1-1 6 0,0 1 6 16,0-1 11-16,0 2 0 0,-1 0 6 0,-1 1-2 15,0 2-5-15,0 0 10 0,-2 3-2 0,2 10 17 16,-3-17 10-16,3 17 5 0,0 0-3 0,0 0-12 16,0 0-13-16,0 0-10 0,0 0-3 15,-8 11 7-15,3 8 9 0,-2 10 1 0,-1 4 0 16,-3 7-6-16,0 3-7 0,0 1-4 0,2-1-6 15,0-2-3-15,3-4 3 0,4-6 0 0,1-4 7 16,3-6 3-16,1-3 0 0,1-5 1 0,1-3 0 16,-5-10 1-16,7 11-1 0,-7-11 3 15,0 0 7-15,0 0 1 0,0 0 0 0,1-11-6 16,-2-1-9-16,1-7-2 0,0-6 2 16,0-1 2-16,1-2 5 0,1 0 7 0,-1 3 1 15,0-1 3-15,-1 1-2 0,0 0-6 0,0-3-1 16,2 0-3-16,1-2 0 0,0-1 4 0,3 1 4 15,3 0 5-15,0 1-2 0,3 3-4 0,1 2 0 16,1 2-7-16,0 4 1 0,1 4-1 0,-2 4-3 16,-1 4-3-16,0 3-2 0,-2 6-1 0,0 2 0 15,0 6 5-15,0 5 5 0,-1 5 7 16,-1 5-2-16,0 5 1 0,2 3-7 16,-1 2-2-16,5 4-1 0,-1 1-3 0,3 2 1 15,2 4-6-15,2-1-1 0,3 5-5 0,2-1-2 16,3 1 2-16,1-1-2 0,2-3 4 0,3-5 3 15,1-3 3-15,1-5 7 0,0-4 5 0,-1-4 1 16,-4-6 3-16,0-3-3 0,-6-6-4 16,-2-2 0-16,-3-5-3 0,-3-2-1 0,-2-4 6 15,0-2 2-15,-2-5 5 0,0-3 3 0,-1-4 1 16,0-5 4-16,0-3-8 0,1-2 3 0,-2-3-6 16,0-3-1-16,3-2 5 0,-2-5-7 0,0-2 1 15,2-4-10-15,0 0 3 0,2 0 4 0,0 4 1 16,2 8 14-16,-3 4 0 0,0 9 3 15,-4 5-3-15,-3 6-8 0,-8 9-13 16,0 0-8-16,10-2-2 0,-10 2 9 0,5 16 14 16,-1 1 22-16,1 10 11 0,1 8 2 0,-1 12-15 15,1 7-23-15,1 9-12 0,3 8-5 0,0 5-1 16,3 7-7-16,5 2-6 0,1-2-8 0,5-1 4 16,2-6 2-16,2-7 10 0,3-8 1 0,-2-8 4 15,1-9 12-15,-5-7 0 0,-1-7 10 0,-5-7 7 16,-4-8-6-16,-5-6 1 0,-10-9-14 15,14 4-3-15,-14-4 2 0,5-11-8 0,-3-3 12 16,1-9-7-16,0-7 4 0,1-7 7 0,0-3-4 16,0-3 13-16,1-3 1 0,-1-4-12 15,0-4 4-15,2-4-13 0,2-1-4 0,0-3 14 16,1-2-5-16,2 3-5 0,0 2 5 0,1 6-7 16,0 7 0-16,-1 8 14 0,-1 8-4 15,-4 7 5-15,-4 7-7 0,-1 5 1 0,-1 11-7 16,-4-14 0-16,4 14 2 0,0 0 1 0,0 0 1 15,-10-6 0-15,10 6-1 0,-5 10 1 0,2 5 3 16,0 11 0-16,1 9 9 0,1 9-10 0,2 7 10 16,4 6-8-16,3 3-10 0,4 3 5 0,4-1-12 15,2-2-6-15,3-4 10 0,2-2-6 0,-1-5-5 16,1-6 17-16,-2-5-11 0,-1-7 11 16,-5-5 5-16,-4-5-5 0,-1-4 9 15,-4-4-8-15,-1-2 7 0,-5-11-5 0,0 0 4 16,0 0 10-16,0 0 5 0,0 0 2 0,0 0-6 15,-3-18-10-15,-2-4-15 0,2-4 6 0,-1-6-8 16,1-2 17-16,2-5 5 0,-1-2-12 0,1 0 11 16,1-4-15-16,1 1-1 0,2-1 10 0,1 3-6 15,0 2 8-15,1 4 7 0,-3 3-5 16,-1 5 5-16,-1 5-14 0,-1 5 5 0,-2 5-8 16,0 3 1-16,3 10 1 0,-8-12-8 0,8 12 0 15,0 0-1-15,-11 6 1 0,5 7 5 0,-3 13 8 16,-1 10-11-16,-4 9 5 0,0 5-9 15,-1 0-8-15,3-1 11 0,4-1-2 0,1-1 4 16,3-3 4-16,3-4-4 0,2-4 3 16,1-3-7-16,2-5-10 0,0-2-13 0,0-1-26 15,-1-3-35-15,-1-9-197 0,7 8 103 0,-9-21 190 16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9842 4732 314 0,'-9'-3'4'0,"-2"3"-6"15,0 3 2-15,-1 2 2 0,0 1-1 16,-1 2 1-16,0 2 0 0,-2 2 0 0,0 1 1 15,-2 0-1-15,1 1 0 0,1 0-2 0,-1-2 2 16,0 1-1-16,1 2 5 0,-1-2 3 0,-2 4 4 16,-1 3 4-16,-1 3 4 0,-2 4 2 15,-3 4-2-15,-1 5-2 0,-2 5-7 0,-1 5-5 16,-2 4-2-16,1 1-4 0,0 0-1 0,2-1 0 16,3-4-1-16,5-4-1 0,4-6-2 0,5-7-2 15,4-6 0-15,5-4-2 0,2-7-2 0,0-12-5 16,3 9 3-16,-3-9 6 0,0 0 8 0,10-9 4 15,-4-2-2-15,2-7-2 0,4-7-6 16,2-7 3-16,3-4-1 0,2-5-1 16,2-1 4-16,-1 0 0 0,1-1 1 0,-4 3 2 15,-2 2-2-15,0 1 0 0,-5 0 0 0,-1 1 0 16,-1-1 0-16,-1 0-4 0,1 1 2 0,-2 2-1 16,-2 2 2-16,1 2 5 0,-1 2 1 0,-1 1 3 15,0 4 5-15,-3 3 10 0,0 4 13 0,0 5 8 16,0 11 2-16,0 0-14 0,0 0-16 15,0 0-13-15,0 0-8 0,-13 2 3 0,5 11 1 16,-2 7 2-16,-4 7-3 0,-2 7 3 0,-3 7-6 16,-2 3 5-16,0 6-7 0,2 1-26 0,1 1-30 15,3-1-54-15,1-7-188 0,13 9 125 0,-7-19 178 16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14472 11446 759 0,'0'0'-77'0,"0"0"-44"0,0 0-30 16,-6 15 9-16,8 1 23 0,-1 0 24 0,3 5 49 16,-1-2 39-16,0 2 7 0,0-2 8 0,-1 0 5 15,0 2 18-15,0 0 4 0,0 4 18 0,-2-2 0 16,3 3 2-16,0-2-9 0,2 0-12 0,0 0-12 15,0-2-11-15,1-2-5 16,1-1-4-16,0-2 2 0,2-2 0 0,-2-1 2 16,1-3-2-16,-8-11-3 0,16 14-4 0,-16-14-5 15,13 4-5-15,-13-4 0 0,0 0 2 0,11-4 3 16,-11 4 8-16,0-15 2 0,-2 6 3 0,-3-5-4 16,-2-1 1-16,-2-3-1 0,-2 0 6 0,0-1 3 15,-1-1 4-15,-1 0 1 0,0-2-3 16,-1-1 1-16,0-3-2 0,0-1 1 0,1-3-2 15,0-3-2-15,-1 1-2 0,3 0-2 0,1 2 0 16,0 5 5-16,3 5 5 0,-1 5 7 0,2 5 4 16,6 10 4-16,-9-11-4 0,9 11-3 0,0 0-1 15,-12-7 4-15,12 7 4 0,0 0 0 16,0 0-7-16,0 0-10 0,0 0-16 0,0 0-7 16,0 0-1-16,0 0 0 0,5 21 5 15,3-3 5-15,2 8 6 0,-1 3-10 0,2 4 10 16,0 1-10-16,-1-1-2 0,-1-2 3 0,0-3-7 15,0-3 5-15,0-4-1 0,-1-2 5 0,-1-4-1 16,1-3 0-16,-2-3-5 0,-6-9-1 0,8 12 0 16,-8-12 3-16,0 0 6 0,0 0 5 0,0 0 0 15,0 0 1-15,0 0-2 0,-15-11-2 0,6 4 2 16,-1-2-2-16,-3-1 4 0,1-1 0 16,-2-1 6-16,2-1 2 0,-1 0 0 0,1-1-3 15,0-1-3-15,2-2-6 0,0-2 0 16,0-2-4-16,2-2 4 0,-1-3 1 0,3 1-4 15,1-1 2-15,1 1-9 0,1 5 2 0,2 1-2 16,-1 4 4-16,2 6 2 0,0 9-1 0,0 0 2 16,0-10 1-16,0 10 0 0,0 0 3 15,0 0-2-15,0 0-2 0,0 0-2 0,0 0 2 16,6 12 1-16,-1-1 4 0,3 6 6 0,4 3-6 16,0 2 2-16,3 2-10 0,-1-1 0 0,2-1-4 15,-1-1 1-15,1-1-1 0,0-2-1 0,-2-3 1 16,-1-1-1-16,-1-1 4 0,-3-2 0 0,-9-11 0 15,11 15-2-15,-11-15-2 0,0 0 2 0,0 0 5 16,0 0 6-16,0 0 3 16,0 0 0-16,0 0-5 0,-9-9-1 0,2 0-1 15,-1-3 1-15,-1-2 1 0,-2 0 2 0,0-1 1 16,-2-1 1-16,0 0-2 0,0-1 1 0,-1-1 3 16,1-1-2-16,0 0 3 0,2 0-6 0,-1 0 4 15,3 0-4-15,-1 1 2 0,4 1 0 0,0 1-5 16,2 2 3-16,2 2-2 0,-1 2 1 0,3 10-2 15,0-13-2-15,0 13-2 0,0 0-4 16,0 0 1-16,0 0-1 0,11-7 3 0,-11 7 4 16,12 7 0-16,-12-7 2 0,20 20 0 0,-8-2-2 15,1 5 3-15,1 4 2 0,0 2-2 16,0 0 2-16,1 0-6 0,0-3 3 0,-2-1-3 16,2-3 3-16,-2-3 1 0,0-1-1 0,-1-3 1 15,0-3-2-15,0-4 1 0,-2-2-3 16,-10-6 0-16,17 1-1 0,-17-1 2 0,13-8 5 15,-13 8 4-15,12-23 7 0,-7 5-1 0,-3-5 1 16,2-5-6-16,-3-4 0 0,-1-2 0 0,0-4-7 16,-2-2 5-16,1-4-7 0,-2-3 0 0,1-6 5 15,2-7-2-15,1-4-4 0,3-5 1 0,0-3-3 16,4-3-3-16,2-1 1 0,3 0 2 0,1 1 0 16,2 3-3-16,-1 3 6 0,-1 1-7 15,1 5-3-15,-1 6 5 0,-1 4 0 16,0 7 2-16,-2 7 3 0,-2 6-4 0,-3 11 5 15,-2 8-1-15,-4 14 0 0,0 0-5 0,0 0-1 16,0 0 6-16,4 21 4 0,-2 5 10 0,0 9 1 16,0 9 2-16,1 13 0 0,2 6-6 0,-1 8-4 15,2 4-5-15,2-2-6 0,1-4 8 0,1-4-2 16,3-7-3-16,2-10 5 0,-2-6-6 16,3-10-1-16,-2-3 6 0,1-7-5 0,-2-5 3 15,-2-4-3-15,-11-13-5 0,14 11 1 0,-14-11 3 16,0 0 2-16,0 0 9 0,9-14 3 0,-9-2-2 15,0-9 3-15,0-6-6 0,1-4 2 0,1-4 1 16,0-3 4-16,1-1 0 0,1-2-7 16,-1-1 0-16,2-2-5 0,1-2-5 15,3-6 5-15,0-2-6 0,4-4-6 0,1 2 8 16,0 2-2-16,2 4 2 0,2 5 10 0,-1 3 0 16,0 5-5-16,-1 5 6 0,-1 7-8 0,-2 8 2 15,-1 9 6-15,-3 6-8 0,-9 6 2 0,13 10 1 16,-9 6 0-16,-2 7 9 0,-2 12 7 0,-3 8-10 15,-4 7 1-15,0 3-7 0,-4 1-8 0,3-2 13 16,0-1-4-16,0-4-7 0,2-8 9 16,1-5-9-16,3-7 2 0,0-5 5 0,3-6-4 15,0-4 1-15,-1-12-3 0,5 12 0 16,-5-12-6-16,0 0 1 0,0 0 0 0,13 1 1 16,-13-1 3-16,10-10-1 0,-5-2 1 0,-1-3-4 15,1-4 5-15,-4-4-11 0,-1-1 6 0,-1 1 4 16,-4-2-8-16,1 0 17 0,-5-1-8 0,1-1 5 15,-2-2 4-15,1-2-3 0,1-1 5 16,1 0-5-16,2 0 6 0,1 0-4 0,2 3 8 16,0 5 8-16,1 4-1 0,0 6 6 0,0 4-11 15,1 10-4-15,0 0-4 0,-1-9-5 0,1 9-10 16,0 0 7-16,0 0-8 0,12-4 8 0,0 2 3 16,5 1-1-16,2 3 13 0,2 4-11 0,2 6 7 15,0 5-17-15,-2 6 0 16,0 5-5-16,-4 3 1 0,-2 3 7 0,-3 1-5 15,-3 0 7-15,-2 0-5 0,-2-2 9 0,-3-3 1 16,-1-2-2-16,-1-4 4 0,-1-2-10 0,-1-2 4 16,-1-2-4-16,0-2 4 0,-2-1 3 0,1-4-3 15,-1-2 3-15,5-9 2 0,-9 9 4 0,9-9 3 16,0 0 0-16,-11-3-4 0,11 3-9 0,-12-16-3 16,4 0-6-16,0-3 3 0,0-3 7 15,-1-5 1-15,0 1 1 0,2 0-5 0,-2 1 1 16,2 2 0-16,0-1 4 0,0 0 3 0,1 2-4 15,0 1 5-15,2 3-3 0,-2 0 2 16,2 2 0-16,-1 1 2 0,3 2 2 0,-2 3 5 16,4 10 0-16,-4-11 4 0,4 11-5 0,0 0-4 15,0 0-5-15,0 0-10 0,0 0-6 0,0 0-2 16,0 0 1-16,2 9 4 0,2 5 8 16,2 6 1-16,0 9 5 0,0 7-4 0,-3 6 8 15,1 6-1-15,-1-1-10 0,-1-1 9 0,0-3-12 16,1-5 1-16,-1-4 8 0,2-6-7 0,-1-4 6 15,2-5-4-15,-2-4 3 0,1-5-3 0,-4-10 3 16,4 11-1-16,-4-11 2 0,0 0-1 0,0 0 5 16,0 0 2-16,0-10-3 0,-2-2 0 15,-1-9-10-15,-2-7 2 0,-1-4-9 16,0-2 9-16,0-1 4 0,1-2-11 0,-1-1 15 16,0-3-14-16,0 0 5 0,1-2 6 0,3-1-8 15,-2 0 12-15,3 1 0 0,-1 2 0 0,0 3 2 16,-1 3-12-16,1 5 2 0,0 4 0 0,0 6 2 15,0 5 8-15,1 3-1 0,1 12 1 0,0 0-2 16,0 0-4-16,0 0-4 0,0 0-7 16,0 0 0-16,0 0 1 0,-13 15 4 0,7 9 0 15,-1 9 7-15,-1 12 0 0,-1 7-9 0,-2 5 7 16,-1 5-7-16,3 0-3 0,-1-2 12 0,2-1-3 16,0-7-6-16,2-8 9 0,0-8-8 0,0-14 4 15,0-6 7-15,6-16 2 0,-13 8 5 16,13-8-2-16,-18-6-5 0,6-4-7 0,-1-6-9 15,0-9 1-15,-2-6 1 0,2-8-11 16,0-5 14-16,0-5-4 0,3-2 1 0,-2-2 15 16,1-4-13-16,0-2 4 0,0-3 7 0,1-1-7 15,0-1 6-15,-1 1 3 0,1 0 2 0,-1 1-4 16,-1 5 6-16,2 2-6 0,0 5-7 0,1 3 8 16,0 2-7-16,0 6 11 0,2 7 7 0,-2 6 6 15,0 8 5-15,1 7-7 0,8 11-9 16,-17-8-9-16,6 11-6 0,-1 5-3 0,-4 6-7 15,0 8 8-15,-4 6-2 0,-2 8 1 0,-1 3 11 16,-1 2-15-16,0 0 8 0,2-2-12 16,2-4 10-16,3-3 0 0,3-5-11 0,3-7 19 15,2-7-14-15,9-13 21 0,0 0-1 0,0 0-9 16,0 0 0-16,-8-19-30 0,10-6 4 0,3-7-9 16,3-5 5-16,3-7 11 0,2-4 2 15,1-4 12-15,1-4 0 0,-1-1-1 0,0-1 7 16,0 1-4-16,-1 2 0 0,0 1 8 0,-1 2-3 15,-1 1-4-15,-1 3 7 0,-1 3-4 0,-1 4 1 16,-4 3 10-16,0 3-6 0,-5 4 9 0,-2 3-8 16,-4 2 6-16,-4 3 6 0,-3 3-5 0,-4 3 6 15,-5 2-7-15,-3 3-4 0,-5 2-8 16,-2 4 6-16,-5 1-9 0,-1 3 12 16,-4 1 2-16,0 3 3 0,1 2 12 0,2 2-11 15,2 2 1-15,6 0-10 0,3 3-10 0,8-2 2 16,3 1-4-16,4 2-15 0,7-1 13 0,3 3-13 15,5 0 9-15,3 2 3 0,5 1-7 0,3 0 3 16,5-1-5-16,3-1 3 0,4-2-4 0,4-2 2 16,3-3-3-16,1-4 2 0,4-3 0 15,0-4 3-15,1-2 1 0,1-3 1 0,-1-3 4 16,2-3 1-16,-1-4 4 0,-1 0-2 0,0-2 5 16,-1-2-2-16,-3 1 4 0,-2-1 6 0,-2 0-11 15,-3 0 10-15,-2 0-9 0,-4 3 3 16,-3 0 3-16,-3 2-2 0,-4 2 7 0,-2 0 2 15,-5 3 10-15,-3 2 5 0,0 10 3 0,-7-16-6 16,7 16-9-16,-19-9-9 0,3 6-4 16,-4 3-1-16,-6 3 0 0,-3 5 3 0,-4 3-1 15,-5 4 4-15,-2 2-5 0,-2 5 5 0,0 3-7 16,1 3 6-16,0 3 3 0,4 1-16 0,2 2 13 16,4 2-15-16,7-3 1 0,4 1 9 0,7-4-9 15,6-1 8-15,4-5-11 0,6-3 2 0,4-3-7 16,3-4 2-16,3-3-2 0,3-4 6 15,1-3 2-15,2-5 2 0,0-4 5 0,3-6-1 16,-1-4 4-16,2-3-5 0,0-5 5 16,1-2-4-16,1-1 5 0,-1-3-3 0,-2 2 6 15,-2 2-6-15,-4 3 14 0,-3 3-3 0,-4 6 17 16,-9 13 1-16,6-12-1 0,-6 12-9 0,0 0-11 16,0 0-4-16,0 0-2 0,-16 15 1 0,1-1-5 15,-6 7 3-15,-2 4-16 0,-1 2 1 16,0 3-25-16,0 0-7 0,4 2-25 0,0-3-12 15,7-1-21-15,2-2-53 0,2-8-139 0,16 10 165 16,-8-18 131-16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14829 10472 776 0,'-13'15'-66'0,"2"0"43"0,2 5-17 15,-1 3 2-15,5 1-12 0,2-1-15 16,4-3-33-16,4-4-24 0,-5-16-48 16,22 21 67-16,-22-21 103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12827 5414 349 0,'-5'-14'94'0,"5"14"-27"15,-4-11-19-15,4 11-16 0,0 0-12 0,10-14-6 16,-10 14-5-16,17-15-2 0,-5 7 1 0,2-2-5 16,2-1 2-16,2-3-4 0,1 0 0 0,2-2-5 15,2-2 5-15,0-1-2 0,2-2 1 16,-1 0 4-16,1-2 0 0,2 1 7 0,-1-1-1 16,2-1 3-16,-2 2-7 0,1 1 2 15,-3 1-5-15,-2 3 5 0,-3 2 7 0,-3 4-4 16,-3 1 4-16,-3 5-8 0,-10 5-3 0,0 0-1 15,9-4 1-15,-9 4 2 0,0 0 0 0,0 0-3 16,-18 14-9-16,0-3 5 0,-5 6-7 0,-6 2 6 16,-2 4 6-16,-6 3-6 0,-2 3 6 15,-4 3-9-15,-2 2 0 0,-2 2-15 0,-4 1-3 16,-1 5-5-16,-3 0-4 0,2-1 16 0,4-1 2 16,2-7 14-16,7-5 13 0,6-9 3 0,8-4 7 15,7-6-5-15,7-2-3 0,12-7-9 16,-11 6-5-16,11-6-2 0,0 0 1 0,0 0 0 15,18 12 2-15,-6-8-1 0,5-3 0 0,2 0-2 16,4-2 0-16,4-2 0 0,2-2-1 16,3-5 2-16,2-2-3 0,3-3 2 0,0-3-1 15,3-1 1-15,1-5-5 0,0-2 0 0,3-3-9 16,-1-3-4-16,0-2 0 0,-2 1-5 0,-1 0 11 16,-4 1 2-16,-2 2 7 0,-3 1 7 0,-4 2 1 15,-4 3 6-15,-4 3 4 0,-5 2 7 0,-2 3 2 16,-6 3 5-16,-3 4-2 0,-3 9-2 15,-6-12-11-15,6 12-6 0,-22-4-7 0,4 6-4 16,-5 4 0-16,-6 3-6 0,-5 4-2 16,-3 6-13-16,-6 1 1 0,-3 4-2 0,-1 3 7 15,-2-1 6-15,-1 2 6 0,0-2-1 0,0-1 5 16,1-1 3-16,5-3 2 0,1-4 6 0,5-1-2 16,4-4 6-16,2 0-3 0,7-3 2 0,2-1-1 15,5-1-5-15,4-2-1 0,3 0-1 16,11-5-3-16,-9 3-3 0,9-3-1 0,0 0 1 15,0 0 2-15,14-4 3 0,-2 0-1 0,4-2 1 16,4-2-3-16,5-4 2 0,7-1 3 0,1-3-4 16,5-1 4-16,4-2-9 0,0 0 3 0,3-2-2 15,1 1 2-15,0-2 3 0,0 0-3 0,0 0 4 16,-2 0-2-16,1 1 2 0,-3 2-2 16,-1 3 3-16,-4 0-2 0,-2 3 4 15,-4 4-1-15,-4 1 4 0,-3 3 0 0,-5 0 2 16,-5 3-3-16,-2 0-2 0,-12 2-2 0,10-1-1 15,-10 1 1-15,0 0 3 0,0 0 0 0,0 0-7 16,-15 8-7-16,0-2-13 0,-7 2-5 0,-4 2-8 16,-4 2-1-16,-4 1-7 0,-4 1 1 0,-4 1-2 15,-1 0 5-15,-2-1 9 0,0 1 5 16,-1-2 13-16,-1 1 8 0,3-2 14 0,1-2 7 16,3-2 6-16,6-3 5 0,3-1-7 0,3-1-3 15,4 1-9-15,2-1-4 0,3 2-5 0,0 0-1 16,3 1-1-16,-2 1-1 0,3-1-1 15,2 2-3-15,0-2 0 0,4 0-1 0,9-6 4 16,-15 7 0-16,15-7-9 0,0 0-7 0,0 0 1 16,0 0 2-16,0 0 14 0,18-11 5 15,-5 4 2-15,3-2-4 0,2 0 0 0,4-3 0 16,-1-1 0-16,3 1 2 0,-1 0 4 0,1 2 4 16,2-2 2-16,-2 0 2 0,2 2-1 0,-1-2 0 15,0 3 0-15,2-2 1 0,-1 0 0 0,0 1-1 16,-1-2-3-16,2 2-4 0,-3 0-3 0,0 1-3 15,-1 1 1-15,-4 0-2 0,-1 2 1 0,-1-1 0 16,-3 1-2-16,-2 0 1 16,-1 0-1-16,-11 6 2 0,11-7 1 0,-11 7 4 15,0 0 6-15,0 0 1 0,0 0-1 0,-1-10-4 16,1 10-6-16,-14-4-1 0,3 2 0 0,0 2-1 16,-2 0 0-16,-2 2-1 0,-3 0 0 0,-1 1 1 15,-2 1-2-15,-3 1 0 0,0 1-3 0,-3 0 0 16,0 1-6-16,-2 1 1 0,0 0-5 15,-1 2 2-15,0 2 2 0,2-1 3 0,1 2 3 16,3 0 5-16,2-1-2 0,1-1 3 0,3-1-1 16,3 1-2-16,3-2-1 0,1 1-2 0,11-10-5 15,-14 17-3-15,14-17-3 0,-6 14-1 16,6-14 1-16,3 10 0 0,-3-10 4 0,11 6-1 16,-11-6 2-16,19 1 1 0,-8-4 2 0,3-1 3 15,2-3 2-15,2-2 4 0,1-3-1 16,2-3 2-16,2 0 0 0,0-2-1 0,1 0 1 15,0 0-1-15,0 0 3 0,0 1 4 0,-1 0 4 16,0 1 3-16,-2-1-1 0,1 2-8 0,-2 1 0 16,-1 0-4-16,-1 3 0 0,-4 1 0 0,-1 1-2 15,-3 3 1-15,-10 5 0 0,15-9 0 0,-15 9-3 16,0 0 7-16,0 0 4 0,0 0 1 0,0 0 2 16,0 0-11-16,0 0-6 0,-11 6-3 15,1 0-1-15,-2 1 1 0,-1 3-1 0,-4 2 2 16,-1 1-4-16,-3 0 4 0,0 2-4 15,-3 0 0-15,-1-1-3 0,1 1-2 0,-1 1-2 16,1-3-3-16,-1 1 0 0,1-1-3 0,2-2 6 16,2 0 5-16,0-2 10 0,5-2 5 0,0-1 2 15,2-1 0-15,3-1 0 0,10-4-1 16,-14 4 2-16,14-4 0 0,0 0-3 0,0 0-9 16,0 0 0-16,0 0-1 0,0 0 1 0,0 0 9 15,0 0 0-15,12 1 1 0,-12-1 1 0,15-2-1 16,-15 2-1-16,19-8 0 0,-7 2 0 0,-1-1 1 15,1 0 3-15,0-2 4 0,0 1 1 0,0-2 2 16,0 3-1-16,-3-1 0 0,1 0 1 0,-10 8 0 16,15-12 1-16,-15 12-2 15,11-7 3-15,-11 7 6 0,0 0 0 0,0 0-6 16,0 0-13-16,0 0-17 0,-11-3-7 0,11 3-2 16,-20 6 0-16,8 0-2 0,-3 3-4 0,-1 1 1 15,-2 1 9-15,1 1 8 0,0-1 12 0,0 0 3 16,1-1 1-16,1 1-2 0,2-1 0 0,-2-1-2 15,3 0 1-15,0-1 0 0,1 0 0 0,2-1-1 16,-1 0 1-16,10-7-1 0,-14 12 1 16,14-12 3-16,0 0 9 0,-10 7 4 0,10-7-8 15,0 0-3-15,0 0-8 0,0 0-3 0,0 0 6 16,9-10 2-16,-9 10-1 0,8-9 0 0,-8 9 0 16,9-11 0-16,-9 11-1 0,12-14 1 15,-12 14-1-15,12-13 1 0,-12 13 0 0,9-14 0 16,-9 14 1-16,7-11-1 0,-7 11 1 15,0 0 1-15,0 0 0 0,0 0 5 0,6-9 2 16,-6 9 1-16,0 0-3 0,0 0-5 0,0 0-8 16,0 0-4-16,0 0-1 0,0 0 0 0,-9 12 5 15,9-12 1-15,-10 13 4 0,10-13-1 0,-9 15 2 16,9-15-1-16,-9 15 0 0,9-15-1 0,-7 13 1 16,7-13-1-16,-5 12 0 0,5-12 1 0,0 0-1 15,-3 12 1-15,3-12 0 16,0 0 1-16,0 0 5 0,0 0 3 0,15 8 3 15,-15-8 4-15,15-2-5 0,-3-1 0 0,0-2-5 16,4-2-1-16,0-2-4 0,4 0-1 0,2-3 0 16,0-1-2-16,2 0 1 0,-1-2-1 0,1 1 0 15,-1 0-1-15,-1 1-1 0,-2 0 1 0,-1 1 2 16,-2 2 0-16,-1 2 0 0,-2 2 0 0,-2 1 0 16,-2 3 0-16,-10 2-2 0,13 2-4 15,-13-2-1-15,6 10 0 0,-6-10 1 0,-3 19 3 16,-1-6 2-16,-2 2 1 0,-2 3 2 0,0 1-2 15,-2 0 1-15,1 0 0 0,-1-1 1 0,3-1 0 16,-1-2-1-16,3-2 0 0,2-2-1 16,1-2 1-16,2-9-1 0,1 15 1 0,-1-15 1 15,3 10-1-15,-3-10-1 0,0 0 1 16,10 5 3-16,-10-5 6 0,11-4 4 0,-11 4-1 16,18-14-1-16,-7 4-5 0,2-2-5 0,0-1 1 15,0 0-3-15,2-1 1 0,-3 2-1 0,1 2 1 16,-3 3-3-16,-10 7-1 0,13-7-5 0,-13 7-7 15,0 0-1-15,0 0 0 0,0 0 6 0,3 15 6 16,-8-4 4-16,-1 1 2 0,-1 4-1 0,-3 0 0 16,0 2 0-16,0-2-1 0,3 1 0 15,-1-3 0-15,4-1 0 0,1-2-1 0,2-3-2 16,1-8-2-16,1 14-1 0,-1-14-2 16,5 9 2-16,-5-9-1 0,0 0 2 0,13 4 8 15,-13-4 9-15,13-4 5 0,-13 4 7 0,17-9-4 16,-7 1-3-16,2 0-4 0,0-1-4 0,1-2 0 15,0 0-4-15,1 0-1 0,0 1-3 0,-2 1-1 16,-1 2 0-16,-11 7 0 0,16-9-3 16,-16 9-7-16,0 0-9 0,0 0 0 0,0 0 4 15,0 0 7-15,3 12 10 0,-3-12 0 0,-14 19-1 16,3-6 0-16,-3 3 0 0,2 1-2 0,-3 1 2 16,-1 0 0-16,0 3 0 0,0-2 0 0,-1 1 0 15,1-1 0-15,3-2 0 0,-1-2 1 0,5-3-1 16,1-3 1-16,8-9-2 15,-8 12 1-15,8-12-4 0,0 0-3 0,0 0 3 16,0 0 0-16,0 0 4 0,11-7 3 0,-3-2-1 16,3-4-2-16,0-2 0 0,3-4-1 0,-1 0 1 15,1-2 0-15,-1 1 2 0,0-2-2 0,-1 3 1 16,0 2 0-16,-4 1 1 0,-1 2 0 0,-1 3-2 16,-6 11 2-16,7-14-2 0,-7 14 2 0,0 0-1 15,0 0-2-15,0 0 0 0,-9 2-2 16,9-2 2-16,-16 20-1 0,3-3 2 0,0 3-2 15,-4 4 1-15,-1 3 1 0,0 3 0 0,-2 1 2 16,1-1 1-16,1 1 1 0,2-5-2 0,3-1 1 16,2-2 0-16,3-2-2 0,3-3 1 15,3-3-4-15,-1-4 2 0,4-1-3 0,-1-10 0 16,5 11-1-16,-5-11 1 0,11 1 1 0,-11-1 5 16,17-9 2-16,-5 0 2 0,0-5 1 15,4-2-3-15,2-4-1 0,0-3-5 0,3 0 0 16,0-3-1-16,2 0 1 0,-1 0 1 0,-2-2-1 15,0 3 0-15,-1-1-3 0,-1 2 2 0,-1 4-4 16,-4 0 3-16,-1 5-2 0,-3 2 3 0,-3 3 3 16,-6 10-4-16,0 0-11 0,0 0-5 0,0 0 0 15,0 0 3-15,-3 11 12 0,-6 3 5 16,-4 5-1-16,-2 4 0 0,-3 3 2 0,-3 3-3 16,0 2 2-16,-1 1-1 0,-1 0 0 15,1 1 0-15,-1-1-3 0,2-1 2 0,-2-1-5 16,2-1-2-16,1-3 1 0,0-1 0 0,0-4 2 15,3-1 4-15,2-4 2 0,2-4 3 0,4-5 12 16,9-7 12-16,0 0-2 0,0 0-3 0,0 0-12 16,2-19-11-16,8 4-1 0,3-6 3 15,3-2-3-15,3-4 3 0,2-1-1 0,3-3-5 16,2-1 5-16,-1 0-4 0,2 2 2 0,-2 2 4 16,0 0-4-16,-2 3 2 0,-2 2-2 0,-2 2 1 15,-1 2-2-15,-2 4 2 0,-3 2-4 16,-2 3 2-16,-11 10-5 0,13-9-11 0,-13 9-7 15,0 0-1-15,0 0 5 0,-2 13 11 0,-3-2 9 16,-5 4 1-16,-2 3 1 0,-1 2-2 16,-3 2 1-16,-2 0-2 0,2 1 1 0,0-1 1 15,0 0 1-15,0-1 1 0,2-2-1 0,2-1 2 16,1-2-2-16,3-3-1 0,2-2 0 0,6-11 0 16,-5 12-2-16,5-12 3 0,0 0 2 0,9 1 4 15,-9-1 1-15,17-12 0 0,-6 1-3 0,4-3-6 16,3-2 2-16,1-4-4 15,1 1 4-15,1-3 1 0,-1 2 0 0,-1-1 4 0,1 1-1 16,-3 2 1-16,-2 1-1 0,0 3 0 0,-3 2-2 16,-2 3 0-16,-10 9-2 0,11-8-3 15,-11 8-6-15,0 0 2 0,0 0 2 0,-2 9 1 16,-4 1 6-16,-2 3-4 0,-3 5-1 0,-5 1-3 16,0 4-1-16,-2-1-1 0,-1 1 3 0,1 0 4 15,0-1-1-15,0 0 3 0,1-2-5 16,1-1 3-16,3-1-2 0,0-2 3 0,2-3 0 15,3 0-2-15,1-2 2 0,7-11-2 0,-7 15 0 16,7-15-2-16,0 0 0 0,1 10 0 0,-1-10-1 16,0 0 1-16,15-5 2 0,-15 5 0 0,18-13 2 15,-6 2 0-15,3-2-1 0,1-2 1 0,0-2 2 16,5-2-2-16,-1 1 1 0,-1 0-5 16,2 1 3-16,-3 1-4 0,-1 3 4 15,-3 1 1-15,-3 2-1 0,-11 10 1 0,16-12-1 16,-16 12 2-16,0 0-3 0,0 0 2 0,0 0-1 15,0 0-3-15,-12 15 2 0,-1-3-4 0,-2 2-2 16,-2 3 1-16,-3 1-5 0,0 2 4 0,0 0-2 16,-2 0 2-16,1 1 2 0,-1-2 2 0,4-1 2 15,-1 0 1-15,3-2-1 0,1-2 0 16,3-2 1-16,0-1-2 0,3-1-1 0,9-10-4 16,-13 13 0-16,13-13 1 0,0 0 1 0,0 0-5 15,0 0 3-15,0 0-2 0,0 0 1 0,5-14 7 16,3 1 0-16,4-1 1 0,0-2 1 15,2-2 1-15,0-1-3 0,2-1 1 0,1-2-2 16,1 0 0-16,-2 0 1 0,4-2-3 0,-1 2 4 16,0-2-1-16,1 1 1 0,0 1 3 15,0 0 1-15,0 2 2 0,0-1 0 0,-2 2-1 16,1 1-1-16,-2 2-2 0,-2 1-1 0,-1 3-1 16,-2 2 0-16,-3 4-4 0,-9 6-7 0,12-5-16 15,-12 5 0-15,0 0 3 0,0 9 9 0,0-9 14 16,-12 18 3-16,4-5-2 0,-4 1 0 0,-1 3 0 15,-3 1-1-15,2-2 1 0,-2 1 0 16,3-4 0-16,2-3 1 0,11-10-1 0,-12 12-4 16,12-12 0-16,0 0 5 0,0 0 5 15,9-3 9-15,-9 3 5 0,18-10 4 0,-7 1 2 16,6-2 4-16,1 0 0 0,5-4-3 0,1 0-5 16,2-1-10-16,3 0-4 0,-1-2-6 0,2 2 1 15,0 0-3-15,0 1 4 0,-1 1-3 0,-1 1 2 16,-2 1 4-16,-2 2-5 0,-2 1 4 15,-1 1-5-15,-3 2-1 0,-5 1-1 0,0 3-2 16,-4 0-6-16,-9 2-4 0,11-1-10 0,-11 1-1 16,0 0 7-16,0 0 5 0,0 0 9 0,-8 12 4 15,8-12-6-15,-21 15-2 0,7-5-1 0,-4 0-3 16,-1 2 6-16,-1 0-1 0,-1-2 4 16,0 1 1-16,1-2 0 0,4 0 2 0,1 0-2 15,2-2 2-15,2-1-1 0,11-6 0 16,-14 9-1-16,14-9 0 0,0 0-2 0,0 0-1 15,0 0 1-15,0 0 0 0,13 0 2 0,-13 0 3 16,19-8 4-16,-7 2 3 0,4-3 3 0,0 0 0 16,2-1 0-16,4-1-3 0,-1 1 0 0,0 0-3 15,1 1-1-15,0-1 6 0,0 2-6 0,-1 1 5 16,1 1-6-16,-2 0-2 0,1 0 0 16,-2 2-2-16,-2 0 1 0,-1 1 0 0,-2 0-1 15,-2 1-1-15,-1 1 1 0,-11 1-2 0,13 0 0 16,-13 0-4-16,0 0-3 0,0 0 0 0,0 0 0 15,0 0 0-15,0 0-1 0,-10 10-3 16,-2-5-5-16,-1 0-2 0,-2 2 1 0,-3-1-1 16,-1 1-1-16,-2 0-2 0,-1 0 3 0,1 0 3 15,-1 1 7-15,1 0 5 0,1-2 2 16,1 2 1-16,1-3 2 0,2 1 2 0,2-1 7 16,3-1 2-16,11-4 1 0,-14 5-2 0,14-5-7 15,0 0-3-15,0 0-2 0,0 0 0 0,0 0 0 16,0 0 1-16,0 0-1 0,0 0 0 0,11 1 3 15,-11-1 1-15,16-7 3 0,-4 1 0 0,0 0 1 16,1-1-3-16,2 1 0 0,0-1-2 0,1 0 0 16,1 0 0-16,-2 1-1 15,1 0 2-15,1 1 0 0,-2 0 3 0,2 2-2 16,-1-1 2-16,-1-1-4 0,1 2 0 0,-1-1-1 16,-2 0 0-16,1 0-1 0,-2-1 0 0,0 1 0 15,-1-1 0-15,-11 5-5 0,17-10 5 0,-17 10-8 16,11-9 3-16,-11 9-3 0,6-9-6 0,-6 9-3 15,-2-9-5-15,2 9 3 0,-10-9 1 16,10 9 9-16,-17-7 5 0,4 5 2 0,-2 1 2 16,-3 1 0-16,-2 2 0 0,-2 0 0 0,-1 2-1 15,-3 2 0-15,-2 1 0 0,-1 0-1 0,-1 3-2 16,-1 2-2-16,-4 1-4 0,0 2-6 0,-5 2-3 16,2 1-6-16,-2-1 0 0,1 2-1 15,1-1 3-15,1 0 5 0,4-2 6 0,2-1 9 16,2-3 6-16,6 0 8 0,0-4 2 15,4-1 3-15,4 0-3 0,2-2-3 0,3 0-5 16,10-5-1-16,-15 6-3 0,15-6-2 0,0 0-3 16,0 0-1-16,0 0 3 0,0 0 2 0,0 0 5 15,15-3 2-15,-2-4 2 0,2-2 4 0,4-3 2 16,5-4 0-16,3-1 0 0,2-4-4 0,4 0-3 16,3-2-3-16,-1 0-1 0,4-1 1 0,-2 1 2 15,1 2-1-15,-1 1 2 0,-3 1-2 16,-2 3 0-16,-4 2-1 0,-4 0-1 15,-3 2 0-15,-2 1 1 0,-4 2 2 0,-3 2 2 16,-3 1 3-16,-9 6 10 0,0 0 4 0,0 0-4 16,0 0-7-16,0 0-16 0,-11-3-7 0,-2 9 0 15,-6 1 3-15,-3 4 3 0,-4 1 0 0,-6 1 0 16,0 1-1-16,-7 2 1 0,-1 1 1 16,-3 2-2-16,-1 0-3 0,1 1-9 0,-2 1 0 15,3 0-2-15,1-1 7 0,1 1 6 0,5-4 6 16,4-1 5-16,6-3 4 0,5-4 2 0,5-3-2 15,4 0-2-15,11-6-5 0,-11 5-3 0,11-5-6 16,0 0 2-16,0 0 1 0,0 0 2 0,17-13 5 16,-2 2-2-16,5-4 2 0,6-5-5 15,5-4 4-15,4-2 1 0,5-4 0 16,3 0 1-16,3-1-6 0,0-1 3 0,1 1-3 16,0-2 1-16,-2 2 4 0,-1 2-3 0,-6 0 4 15,-4 4-5-15,-5 2 3 0,-5 2-3 0,-5 4 3 16,-4 3 8-16,-7 4 4 0,-8 10 12 0,0 0-9 15,0 0-9-15,0 0-12 0,-15 0-16 0,-4 12 6 16,-5 4-2-16,-6 6 4 0,-8 4-2 0,-4 5-11 16,-6 4-4-16,-3 2-9 0,-2 1 3 15,1 0 4-15,0-1 9 0,5-4 13 0,5-4 9 16,6-6 11-16,7-6 2 0,8-5 3 16,7-3-3-16,14-9 0 0,-10 5-5 0,10-5-1 15,0 0 3-15,0 0 3 0,12-12 5 0,0 0 5 16,5-4 0-16,8-5-11 0,3-2 0 0,4-5-14 15,5 0 1-15,-1-2-3 0,2 0 1 16,-1-1 1-16,-1-1-9 0,-1 1 2 0,-4 0-7 16,-4 3 7-16,-3 0 5 0,-5 5 3 0,-2 1 4 15,-6 3-7-15,-4 5 7 0,-3 1-4 0,-4 13 6 16,-6-14-2-16,6 14-4 0,-23-2-5 0,4 8-2 16,-7 5 3-16,-5 4-10 0,-5 7-2 0,-4 2-13 15,-3 6-5-15,-3 2 1 0,-1 3 7 0,0-1 10 16,2-1 8-16,1-1 7 15,7-5 1-15,6-4 6 0,5-2 1 0,8-5-1 16,4-2 1-16,4-3-4 0,10-11-3 0,-9 13-2 16,9-13 0-16,0 0 6 0,9 0 7 0,2-6 6 15,2-4-4-15,6-4 1 0,4-4-9 0,4-3 2 16,2-1 3-16,3-4-4 0,1 1 5 0,2-4-5 16,0 2 4-16,0-2-5 0,-2 1 0 0,0 0 2 15,-2 2-5-15,-2 2 2 0,-2 2-9 16,-3 3 2-16,-4 3-3 0,-5 2 5 0,-3 2 2 15,-5 2-1-15,-7 10-1 0,4-11-2 0,-4 11-5 16,-11-3-6-16,-2 5-1 0,-4 3 1 16,-5 4 4-16,-6 4 5 0,-2 5 4 0,-4 0-4 15,-1 5-2-15,-2 0-15 0,-2 2-12 0,-2 2-10 16,1 1-9-16,0-2 10 0,2 0 14 16,4-3 14-16,5-6 19 0,8-2 3 0,6-6 6 15,15-9 7-15,-13 5 3 0,13-5 3 0,0 0 1 16,0 0 1-16,13-13 0 0,-2 4 1 0,4-1-3 15,4-4-5-15,3-1-1 0,3 0-5 0,2-2-2 16,2 0-7-16,2 0-1 0,3-1-4 0,-2 2 2 16,1-1 2-16,-3 1-5 0,-1 2 3 0,-3 0-8 15,-5 3-2-15,-2-1-6 0,-4 3 8 16,-3 0-3-16,-2 2 7 0,-10 7 2 0,9-13-3 16,-9 13-1-16,0 0-4 0,-4-10-6 15,4 10-6-15,-17-2-3 0,3 3-3 0,-3 2 4 16,-2 2 4-16,-4 2 7 0,-1 1-1 0,-5 3 0 15,-3 0-11-15,1 4-13 0,-5 1-27 0,1 1-15 16,-1 3-8-16,-4-1-22 0,4 4 19 0,-2-4 17 16,6 0 44-16,2-1 26 0,4-7 34 15,6 0 26-15,2-7 7 0,9-2-1 0,9-2 1 16,0 0-15-16,-10-5-15 0,10 5-15 0,0 0-9 16,0 0 0-16,1-11 2 0,-1 11 1 0,0 0 2 15,5-11-2-15,-5 11-2 0,0 0-3 0,13-13-2 16,-13 13-2-16,12-9 1 0,-12 9-1 15,15-9-2-15,-15 9-1 0,14-8-2 16,-14 8 0-16,11-8-1 0,-11 8 2 0,0 0 4 16,0 0 2-16,0 0-2 0,1-9-5 0,-1 9-8 15,-12 1-6-15,2 0 0 0,0 3-1 0,-4 1 1 16,1 1 0-16,-2 1-1 0,0 0-2 0,0 0 1 16,0 0-5-16,1-1-1 0,-1 1 0 0,2-1 2 15,-1 0 4-15,1-2 3 0,1 0 3 0,0-1 3 16,2-1 5-16,10-2 7 0,-16-1 9 15,16 1 4-15,0 0 1 0,-6-14-3 0,6 14-6 16,5-14-4-16,-5 14 0 0,9-15 0 16,-9 15 1-16,14-15-1 0,-14 15 3 0,19-17 1 15,-8 8 1-15,2 0-2 0,0 0-1 0,1-1-5 16,1 1-1-16,-1 0-3 0,2 1 1 0,-2 0-2 16,1 0 3-16,1 1 1 0,-1-2 0 0,3 2 0 15,-3-2-6-15,3 2 3 0,-2 0-6 16,1 2 7-16,1 0 1 0,-2 0 0 0,2-1 2 15,-1 1 1-15,2 0-2 0,0 0-1 0,0 0-2 16,-1 1-1-16,1 2 0 0,-2-1-1 0,1 0 1 16,-1 2-1-16,0-2 1 0,0 1 0 0,-2 0-1 15,2 0 1-15,-1-1 1 0,0-1 0 0,-1 1 0 16,1-2 0-16,0 0-1 0,-1 1 2 16,3-1-2-16,-2 0 2 0,2-1 0 15,0-2-1-15,0 3 1 0,0-3-1 0,0 1 1 16,-1 0-2-16,-1 1 2 0,-1-1-1 0,-1 0 0 15,-1 2 0-15,-1-3 0 0,-3 4-1 0,-9 4 2 16,14-8 0-16,-14 8 5 0,0 0 7 0,0 0 7 16,0 0 0-16,0 0-6 0,0 0-8 0,0 0-9 15,-11 2-2-15,1 2 0 0,-2 2 1 16,-1 3-4-16,-4-1 2 0,-1 2-2 0,-1 0 3 16,-4 0-1-16,-2 2 2 0,0-2-2 0,-2 2 3 15,-2 0-2-15,1 1 2 0,-4 0 0 0,0 2-1 16,1 1-4-16,-4 0 2 0,1 2 3 15,-1-2-2-15,1 2 6 0,2-1-4 0,2-1 3 16,3 0-2-16,0-4 3 0,7-1 1 0,2-2 0 16,1-2 0-16,5-1-2 0,1 0 0 15,11-6 0-15,-14 7-1 0,14-7-2 0,0 0 1 16,0 0-2-16,0 0 0 0,0 0-1 0,0 0 1 16,0 0 0-16,11 6 1 0,-11-6 2 0,20-7-1 15,-6 2 0-15,2-4 1 0,3 1-1 0,2-3-1 16,3 0 0-16,1-3-2 0,4-1 3 0,0-2 3 15,4 1 0-15,1-1 3 0,2 0-7 16,0 2 4-16,0 0-3 0,1 1 3 0,-3 2 0 16,-1-1-1-16,1 2 0 0,-3 0-1 15,0 0 1-15,-1 0 0 0,-3 2 1 0,-1-1-1 16,-4 1 1-16,-2 1-1 0,-3 1 0 0,-2 1 1 16,-3 1-1-16,-2 0 0 0,-10 5 0 0,15-6 0 15,-15 6 0-15,0 0-1 0,10-4-3 0,-10 4-2 16,0 0 3-16,0 0 1 0,-9 9 1 15,9-9 2-15,-19 14-4 0,5-4-1 0,-1 1-2 16,-3 2-1-16,-1 0-5 0,-4 3-3 0,0 2-7 16,-4 1-4-16,-1 3 1 0,-2 0 6 0,-1 3 10 15,1 0 6-15,2-2 7 0,6-2 3 0,4-5 1 16,7-4-3-16,11-12-1 0,-10 16-5 0,10-16-1 16,5 9 0-16,-5-9-1 0,15 4 2 15,-3-5-2-15,2-3 2 0,7-5 2 16,1-3-2-16,6-3 3 0,2-2 1 0,4-1-2 15,0-2 3-15,-1 0-3 0,1 3 1 0,-4-2 1 16,-1 4 4-16,-3 0 2 0,-1 2 4 0,-5 2-1 16,-1 3 2-16,-3 2-3 0,-3 2-4 0,-4 2-2 15,-9 2-3-15,12 5 0 0,-12-5 2 0,1 14-1 16,-4-2 1-16,-4 3-3 0,-4 2 2 16,-2 5 2-16,-3 0-3 0,-4 3 2 0,1 2-9 15,-2 0 3-15,-1 0-2 0,0 0 1 0,0-2 4 16,2-1-5-16,0-1 4 0,5-3-3 0,-1-2 3 15,5-4-2-15,2-1 2 0,9-13-2 16,-7 15 2-16,7-15-2 0,0 0-1 0,0 0 0 16,11 4 2-16,-1-9 2 0,2-3 1 0,2-4 2 15,3-3-3-15,2-2 2 0,2-3-3 16,-2 1 3-16,3-4-4 0,-2 0 2 0,0 1-2 16,-1-1 1-16,-1 2-1 0,-2 1 3 0,-2 1 1 15,-2 2-1-15,-2 4 1 0,-4 2-2 0,-6 11-2 16,5-13-1-16,-5 13-1 0,0 0-1 0,-12-1-1 15,1 8 1-15,-3 2 3 0,-3 5-3 0,-3 3-3 16,-3 4 1-16,-1 1-4 0,-2 3 3 16,-2 1 4-16,2 0-3 0,-2-1 4 15,6-2-2-15,2-4 3 0,4-2-1 0,5-4 1 16,2-1-1-16,4-3 2 0,5-9-2 0,-1 11-1 16,1-11 0-16,0 0-1 0,14 3 4 0,-5-6 5 15,5-4 2-15,1-2 2 0,4-3-1 0,2-3-3 16,1-3 3-16,3-1-3 0,0-1 2 0,1-1-4 15,-1 2 0-15,-2-1-3 0,0 2 2 16,-3 2-3-16,-2 2 4 0,-1 3-4 0,-6 2 3 16,0 3-3-16,-11 6 0 0,11-4-2 0,-11 4 0 15,0 0 2-15,0 0 1 0,-5 16 3 0,-3-6-2 16,-2 5 1-16,-3 1-4 0,-2 3 5 0,-3 2-7 16,0 1 5-16,-2 1-3 0,2-1 2 15,1 0-3-15,1-3 4 0,3-1-4 0,1-2 3 16,2-2-3-16,3-1 2 0,3-2 7 15,4-11-8-15,-4 15 6 0,4-15-8 0,0 0-1 16,0 0 0-16,14 6 2 0,-14-6 2 0,17-8-6 16,-4 1 9-16,0-3-8 0,2-1 7 0,3-3 3 15,0-1-5-15,3-1 4 0,1-2-2 0,-1 1 2 16,1-1-3-16,0 2 3 0,-3-1-4 0,2 2 4 16,-3 1-3-16,-2 1 2 0,-1 3-1 15,-2 0 1-15,1 3-3 0,-5 2 1 0,-9 5-2 16,15-5 0-16,-15 5-2 0,0 0 0 15,0 0 0-15,9 11 1 0,-9-11 2 0,-3 18 0 16,-2-7 2-16,-1 4-3 0,-3 1 4 0,-1 1-4 16,-2 2 3-16,1-1-3 0,0 0 3 0,2-2-2 15,1-1 2-15,1-1-3 0,2-1 3 0,1-1-4 16,1 0 3-16,2-2 7 0,0-1-7 16,1-9 7-16,2 14-8 0,-2-14-1 0,0 0 1 15,7 11-1-15,-7-11-1 0,0 0 2 0,10 2-1 16,-10-2 4-16,0 0 1 0,13-4 1 0,-13 4 0 15,0 0 0-15,13-10-3 0,-13 10 1 0,0 0-2 16,10-11 1-16,-10 11-1 0,0 0 0 0,0 0 0 16,9-11 2-16,-9 11 0 0,0 0-7 15,0 0 12-15,0 0-12 0,0 0 10 16,0 0-1-16,0 0-2 0,0 0-1 0,0 0-1 16,-4-9-1-16,4 9-1 0,0 0-1 0,0 0 1 15,0 0-1-15,-12-1 1 0,12 1 1 0,0 0-2 16,-13 2 2-16,13-2-1 0,-12 2 1 0,12-2 1 15,-14 2 9-15,14-2-10 0,-14 3 9 0,14-3-11 16,-15 5 0-16,15-5-1 0,-18 6 0 16,9-3 0-16,0 1-1 0,-1 0 3 0,1-2-1 15,0 1 1-15,9-3 0 0,-18 4 0 0,9-2 0 16,-1 0 2-16,0 1-2 0,10-3 1 0,-18 4-1 16,18-4 1-16,-17 3-1 0,17-3-8 15,-16 3 9-15,16-3-10 0,-17 5 11 0,8-2-2 16,-1-1 0-16,-1 1 0 0,0 0-1 0,0-1 2 15,0 1-2-15,-1 1 1 0,0-1 1 16,0 0-1-16,0 1-1 0,-1-1 2 0,1-1-2 16,-1 2 2-16,1-2-1 0,0 1 0 0,1-2 0 15,-1 2 0-15,1-1 0 0,-1 0-1 0,1 0 1 16,0 1 1-16,1 0-2 0,-2 1 2 0,2-1-2 16,-1 1 2-16,0 0-2 0,0 0 2 0,0 1-1 15,1 0 1-15,0 1 0 0,-1 1-1 0,0 0 0 16,-1 1 1-16,0 1-3 0,0-1 2 15,0 1-1-15,0 0 1 0,0 0-1 16,-1 0 2-16,1-1-3 0,-2-1 3 0,1 0-3 16,0-1 2-16,1 0 0 0,-1-1 1 0,0-1 0 15,1 0 0-15,-1 0 0 0,1 1-1 0,-1-1 0 16,0 1 1-16,0 0-2 0,0 1 3 0,-1 1-1 16,2 0 0-16,-1 0 1 0,1 0-1 15,1 1 8-15,0-2-8 0,2 2 7 0,0-2-7 16,9-6-1-16,-14 12 0 0,14-12 0 0,-11 10 1 15,11-10-1-15,-9 9-5 0,9-9 5 0,0 0-6 16,-10 10 7-16,10-10-1 0,0 0 1 0,0 0 0 16,0 0 0-16,-10 10 0 0,10-10-1 15,0 0 0-15,0 0-3 0,0 0-2 0,0 0-5 16,0 0 3-16,0 0 3 0,0 0 3 16,11-7 5-16,-11 7 3 0,15-9-5 0,-6 3 4 15,3-1-5-15,0-2 1 0,3 0-2 0,0-1-2 16,1-1-8-16,1 0 7 0,3-2-5 0,-1 0 6 15,3 0 4-15,1-1-1 0,0 0 2 0,2-1-1 16,0 0 2-16,0 1-2 0,1 1 2 0,-1-1-2 16,0 2 2-16,1 1-2 0,-1 0 1 0,-1 1-1 15,2 0 1-15,0 1-1 0,-1 2 2 16,3-1-3-16,-3 3 3 0,0 1-1 0,2 1 0 16,-3 1-1-16,-3 1 1 0,1 2-1 15,-4-1 1-15,0 1-1 0,-1 1 1 0,-1 1-1 16,-2 0 0-16,-1 0 1 0,1 0-2 0,-3 1 2 15,0-1 0-15,0 0-2 0,-1 0 1 0,1-1 0 16,0 0 0-16,-1-2 0 0,1 0-1 16,0 0 0-16,0-1 1 0,0-1-1 0,0 0 0 15,-2 0 0-15,-9 2 0 0,15-6 0 0,-15 6 0 16,11-5 1-16,-11 5 0 0,0 0 0 0,0 0 1 16,0 0-1-16,0 0 0 0,0 0-1 0,8-11 0 15,-8 11-1-15,0 0 1 0,0 0 0 0,2-12 0 16,-2 12 0-16,0 0 0 0,-2-9 0 15,2 9 1-15,0 0-1 0,-5-10-1 16,5 10-1-16,0 0 0 0,-10-5 0 0,10 5 0 16,-12-3 0-16,12 3-1 0,-16 1 2 0,6 0 0 15,-1 0 0-15,-2 1 0 0,0-2 0 0,-2 1 0 16,1-1 0-16,-2-1 0 0,0 0 1 0,-1-2 0 16,1 0 0-16,-2-2 0 0,1-1 6 0,0-1-6 15,0 0 5-15,0-1-5 0,-2 1-3 0,1-2 2 16,-4 1-1-16,1 0-6 0,-2 0 7 15,-2-1-6-15,2 1 4 0,-5-2 2 0,1 1-2 16,-1-1 2-16,0 2-3 0,-4 2 1 0,-1 0-7 16,-2 5-6-16,-6 1-13 0,-1 3-13 15,-5 3-19-15,-2 3-19 0,-1 4-31 0,-6-1-8 16,3 5-14-16,-3-1 44 0,2-1 89 0,4 0 24 16,3-7 75-16,9 0 4 0,4-4-22 15,6-2-45-15,3 0-13 0,2 0-15 0,2 0-8 16,3-1-2-16,1-1-2 0,3 0-5 0,1-1-3 15,2-2-6-15,11 3-8 0,-12-9 7 0,12 9 3 16,3-18 12-16,5 5 12 0,7-2 5 0,7-4-2 16,4-3 4-16,7 0 5 0,4-3 7 0,7-3 11 15,5-1-2-15,5 0-7 0,5-1-16 0,2 2-12 16,0 5-21-16,-5 2-19 0,-4 4-13 16,-6 4-6-16,-5 0 7 0,-5 4 18 15,-7-1 24-15,-3 2 6 0,-7 0 23 0,-1 2-3 16,-6 2-4-16,-2 3-20 0,-10 1-42 0,12 11-125 15,-12-11 144-15,-8 21 30 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16400 7561 482 0,'-10'3'58'16,"10"-3"-2"-16,0 0 4 0,-9 3-24 0,9-3-7 15,0 0-9-15,0 0-1 0,0 0 5 16,0 0 3-16,0 0-1 0,-9-1-6 0,9 1-7 16,0 0-2-16,0 0 2 0,0 0 11 0,-3 9 3 0,3-9 9 15,0 0-6-15,0 0-9 0,0 0-10 0,0 0-10 16,0 0-3-16,0 0-2 0,0 0 2 0,0 0 0 15,0 0 3-15,0 0 0 0,0 0 1 0,0 0-2 16,0 0 1-16,0 0-1 0,0 0 0 16,0 0 1-16,0 0 0 0,0 0 1 0,0 0 0 15,9 5 0-15,-9-5 0 0,11 6-1 0,-11-6 0 16,13 8-1-16,-13-8 1 0,14 8-2 0,-14-8 1 16,16 10 0-16,-16-10 0 0,17 8-2 0,-7-4 1 15,-1-1 0-15,-9-3 1 0,17 7-2 0,-17-7 3 16,16 7-2-16,-16-7 2 0,13 9-1 0,-13-9 2 15,15 12-1-15,-15-12 1 0,15 11 2 16,-15-11 2-16,15 9-1 0,-15-9 1 16,12 5-2-16,-12-5 0 0,0 0-2 0,11-2 3 15,-11 2 7-15,0 0 7 0,0 0 7 0,0 0-1 16,-1-13-5-16,1 13-8 0,0 0-4 0,-11-11-4 16,11 11 1-16,0 0-4 0,-10-12 2 0,10 12-3 15,0 0 2-15,-10-11-2 0,10 11-2 16,0 0 2-16,-14-8 0 0,14 8 0 0,-13-9 3 15,13 9-3-15,-18-9 2 0,8 5-3 0,-2-1 3 16,0 0-3-16,0 0 3 0,-1-1-3 0,1 1 4 16,-2-1-4-16,2 1 4 0,0 0-2 0,1 0 2 15,1 2-3-15,10 3 1 0,-18-6 0 0,18 6 1 16,-14-1 0-16,14 1 1 0,0 0 1 16,-12 1 1-16,12-1 4 0,0 0 1 15,0 0-3-15,0 0-4 0,0 0-5 0,0 0-3 16,0 0 2-16,0 0 2 0,0 0 3 0,0 0-2 15,0 0 1-15,0 0-1 0,10 3 0 0,-10-3 2 16,0 0 1-16,0 0 1 0,0 0-1 0,0 0 0 16,0 0-4-16,0 0 3 0,0 0-2 0,-9-6 2 15,9 6 1-15,0 0-2 0,0 0 2 0,0 0 1 16,0 0 0-16,0 0-1 0,0 0-2 16,0 0 0-16,0 0-1 0,0 0 3 0,0 0 0 15,0 0 0-15,0 0 0 0,-9 2-2 16,9-2-1-16,0 0 0 0,0 0 2 0,-12 11-2 15,12-11 2-15,0 0-1 0,-10 7 0 0,10-7-3 16,0 0 3-16,0 0-2 0,0 0 3 0,0 0-1 16,-9 3-2-16,9-3 1 0,0 0-3 15,0 0 2-15,0 0 1 0,0 0-1 0,0 0 1 16,0 0 0-16,0 0-1 0,-10 5 0 0,10-5 2 16,0 0-2-16,0 0 1 0,0 0 1 0,0 0-2 15,0 0 0-15,0 0-1 0,0 0 1 0,0 0-1 16,0 0 2-16,0 0 1 0,0 0-1 0,0 0 1 15,0 0 0-15,-9 2-1 0,9-2 1 0,0 0 1 16,0 0-2-16,-9 4 2 16,9-4-1-16,0 0 0 0,0 0-2 0,0 0-3 15,0 0-1-15,0 0 0 0,0 0 2 0,0 0 2 16,0 0 2-16,0 0-1 0,0 0-1 0,0 0 2 16,0 0 0-16,0 0 2 0,0 0 2 0,0 0-4 15,0 0 2-15,0 0-2 0,0 0-1 0,0 0 1 16,0 0-1-16,0 0-1 0,0 0 1 0,0 0-2 15,0 0 1-15,0 0-1 0,0 0 1 16,0 0 0-16,0 0 0 0,0 0 2 0,0 0-1 16,0 0 2-16,0 0 1 0,0 0-1 0,0 0 0 15,0 0-1-15,0 0-1 0,-14-2 1 0,14 2-1 16,0 0 1-16,-13 2 1 0,13-2-3 16,0 0 2-16,-11 2-1 0,11-2 0 0,0 0-1 15,0 0 1-15,0 0-3 0,0 0 0 16,0 0-2-16,0 0 1 0,0 0 1 0,0 0 1 15,0 0 2-15,0 0 1 0,0 0-2 0,0 0 2 16,0 0 0-16,0 0-1 0,0 0 1 0,0 0-2 16,0 0 1-16,0 0 0 0,0 0 1 0,0 0-1 15,0 0 2-15,0 0-3 0,0 0 0 0,10-3 1 16,-10 3-3-16,0 0 3 0,0 0-1 0,0 0 1 16,10-6 0-16,-10 6 2 0,0 0-3 15,0 0 1-15,0 0-1 0,9-9 0 16,-9 9 1-16,0 0 1 0,0 0-1 0,0 0 0 15,0 0 0-15,0 0 1 0,0 0-1 0,0 0 0 16,0 0 0-16,9-11 1 0,-9 11-2 0,0 0 1 16,11-5 0-16,-11 5-1 0,10-3 1 0,-10 3 0 15,10-3-1-15,-10 3 2 0,11-3 17 0,-11 3-18 16,9-4 18-16,-9 4-17 0,0 0-1 16,0 0 1-16,9-2 0 0,-9 2 4 0,0 0 0 15,0 0 2-15,0 0-2 0,10-3 0 0,-10 3-2 16,0 0-1-16,0 0-1 0,11-3 0 0,-11 3 0 15,0 0 0-15,14-6-2 0,-14 6 2 0,0 0-2 16,11-11-17-16,-11 11 17 0,6-10-16 0,-6 10 17 16,6-11 2-16,-6 11-3 15,5-10 3-15,-5 10-3 0,0 0 2 0,10-10-2 16,-10 10 2-16,0 0-1 0,10-4 7 0,-10 4 4 16,0 0 3-16,12 2 2 0,-12-2-5 0,0 0-3 15,13 3-3-15,-13-3-2 0,0 0-1 0,12 3 0 16,-12-3 0-16,0 0 3 0,11 4 2 0,-11-4 4 15,0 0 3-15,10 7 2 0,-10-7-3 0,0 0-1 16,11 8-5-16,-11-8 0 0,9 9-3 16,-9-9 0-16,11 10 16 0,-11-10-18 0,14 11 17 15,-14-11-37-15,10 10 17 0,-10-10-17 0,11 9 18 16,-11-9 3-16,10 10-3 0,-10-10 2 16,9 10-2-16,-9-10 1 0,9 10-1 0,-9-10 3 15,10 9-4-15,-10-9 3 0,9 9-3 0,-9-9 3 16,9 9-3-16,-9-9 2 0,9 10-2 0,-9-10 2 15,8 10-2-15,-8-10 2 0,0 0-2 16,12 12 3-16,-12-12-3 0,9 8 1 0,-9-8-1 16,11 8 3-16,-11-8-3 0,11 10 2 0,-11-10-1 15,11 13 4-15,-11-13-1 0,10 14 4 0,-10-14-3 16,11 17 3-16,-11-17-6 0,9 15 3 0,-9-15-5 16,8 9 2-16,-8-9-2 0,0 0 0 0,0 0 1 15,9 8-1-15,-9-8 0 16,0 0 0-16,0 0 0 0,0 0 2 0,0 0-1 15,0 0 0-15,0 0-1 0,0 0-1 0,0 0 2 16,0 0 0-16,0 0 0 0,0 0 1 0,0 0-1 16,0 0 1-16,0 0-1 0,0 0 0 0,0 0 0 15,0 0 0-15,0 0-1 0,0 0 0 0,0 0 1 16,0 0 1-16,0 0 0 0,0 0 0 0,0-10 2 16,0 10-3-16,-6-14 2 0,6 14-3 15,-4-17 3-15,4 17-5 0,-4-17 4 0,4 17-3 16,-4-17 3-16,2 7-4 0,0 1 4 0,1-1-4 15,0-1 5-15,0-1-6 0,0 0 6 0,1 1-6 16,-1 0 6-16,0 1-4 0,1 0 4 16,0 10-4-16,-3-16 3 0,3 16 16 0,-6-12-36 15,6 12 36-15,-7-14-35 0,7 14 17 0,-9-13 4 16,9 13-4-16,-12-15 3 0,12 15-3 16,-11-14 3-16,11 14-3 0,-11-14 2 0,11 14-2 15,-9-13 3-15,9 13-3 0,-7-10 2 0,7 10-1 16,0 0 0-16,0 0 0 0,-11-10 1 0,11 10 0 15,0 0 0-15,-9-5-1 0,9 5 1 0,0 0 0 16,-13-4-1-16,13 4 0 0,-12-3 2 0,12 3-3 16,-13-3 2-16,13 3-1 0,-12-6 1 15,12 6-1-15,-13-4 1 0,13 4-1 0,-12-6 1 16,12 6-1-16,0 0 1 0,-12-2 0 16,12 2 0-16,0 0-1 0,0 0-1 0,0 0 1 15,0 0-2-15,-10 6 2 0,10-6-1 0,0 0 0 16,0 0 0-16,0 0 0 0,-2 9 0 0,2-9 2 15,0 0-1-15,0 0 1 0,0 0-1 0,0 0-1 16,0 0 1-16,0 0 1 0,0 0 0 16,0 0 0-16,0 0 1 0,0 0-2 0,0 0 1 15,0 0-2-15,0 0 1 0,0 0-1 0,0 0 1 16,0 0 0-16,0 0 0 0,0 0 0 0,0 0-1 16,0 0 0-16,0 0 1 0,0 0 0 0,0 0 1 15,0 0-1-15,0 0 0 0,0 0-1 0,0 0 1 16,-10 7 0-16,10-7 0 0,0 0 1 15,-9 1-1-15,9-1 1 0,0 0 0 16,-10 4 0-16,10-4 0 0,0 0 0 0,0 0-2 16,0 0 0-16,0 0-3 0,0 0 0 0,0 0 0 15,0 0 1-15,0 0 1 0,0 0 2 0,0 0 0 16,12 3 0-16,-12-3-1 0,11 0 0 0,-11 0 1 16,9 0-1-16,-9 0 1 0,0 0 0 0,10 1-1 15,-10-1 1-15,0 0-1 0,11 4 2 16,-11-4-2-16,10 5 2 0,-10-5-2 0,12 7 1 15,-12-7 0-15,13 8 1 0,-13-8-2 0,17 6 1 16,-7-2-2-16,-1-1 2 0,1 0-1 0,1 1 1 16,-1 0-1-16,0 1 2 0,1 1-3 15,-1 0 4-15,-1 1-4 0,-9-7 4 0,16 16 16 16,-8-7-35-16,-8-9 37 0,12 17-36 0,-12-17 15 16,8 14 3-16,-8-14-3 0,6 11 2 15,-6-11-2-15,0 0 2 0,0 0-2 0,9 9 1 16,-9-9 0-16,0 0-1 0,0 0 1 0,0 0 1 15,0 0-1-15,3 12 3 0,-3-12-3 0,0 11 3 16,0-11-4-16,0 13 3 0,0-13-3 0,0 13 3 16,0-13-3-16,0 10 3 0,0-10-3 0,0 0 3 15,0 0-3-15,0 0 1 0,0 0 1 16,0 0-1-16,0 0 0 0,0 0-1 16,1 9 1-16,-1-9 0 0,0 0-1 0,0 0 3 15,2 14-4-15,-2-14 4 0,1 11-3 0,-1-11 3 16,2 11-4-16,-2-11 3 0,0 10-2 0,0-10 2 15,0 0-1-15,-1 10 0 0,1-10 0 0,0 0 1 16,0 0-3-16,-11 3 3 0,11-3-1 0,-11-3 1 16,11 3 1-16,-12-2-1 0,12 2 0 15,-11 0 0-15,11 0 0 0,0 0 0 0,-12 5-1 16,12-5 1-16,0 0 0 0,0 0 0 0,-7 11-1 16,7-11 1-16,0 0-1 0,0 0-1 0,0 0 1 15,0 0 0-15,0 0 0 0,0 0 0 0,0 0-1 16,0 0 0-16,0 0-1 0,0 0 1 15,0 0 0-15,0 0-1 0,-1 10 1 0,1-10 0 16,0 0 0-16,0 0 1 0,2 10-2 16,-2-10 1-16,0 0 0 0,0 0-1 0,0 0 0 15,0 0 1-15,0 0 1 0,0 0 0 0,0 0 1 16,0 0 0-16,0 0-1 0,6 10 2 0,-6-10-1 16,0 0 0-16,-1 9 0 0,1-9 1 0,0 0-1 15,0 0 0-15,-4 10 0 0,4-10 0 0,0 0-1 16,0 0 0-16,0 0-1 0,0 0 1 15,0 0-1-15,0 0 1 0,0 0-2 0,0 0 1 16,0 0 0-16,0 0 1 0,0 0 1 0,0 0 0 16,0 0 0-16,0 0-1 0,0 0 1 15,0 0-1-15,0 0 0 0,0 0 0 0,-9 9 0 16,9-9 1-16,0 0-2 0,-11 14 3 0,11-14-3 16,-9 13 3-16,9-13-3 0,-9 10 2 0,9-10-3 15,0 0 0-15,-13 0-2 0,13 0 0 16,-6-9 3-16,6 9-2 0,-4-18 3 0,2 8-5 15,1 0 2-15,1-1-6 0,0 2 3 0,-2 0-4 16,2 9 5-16,-3-15-1 0,3 15 6 0,-4-11-1 16,4 11 3-16,0 0-2 0,-14-7 2 0,14 7-1 15,-11 1 0-15,11-1 0 0,-11 1-2 0,11-1 3 16,-9 1-2-16,9-1-1 0,-11-3 1 0,11 3-1 16,-12-11 1-16,12 11-3 15,-15-18 5-15,8 7-6 0,1 0 7 0,-1 0-6 16,1 0 5-16,1 2-5 0,5 9 6 0,-11-13-4 15,11 13 4-15,0 0-3 0,-11-8 1 0,11 8 0 16,0 0 1-16,0 0-1 0,0 0 0 0,-9-1-1 16,9 1 0-16,0 0 0 0,0 0-1 0,0 0 0 15,0 0 1-15,0 0-2 0,-8-11 3 16,8 11-3-16,0 0 2 0,-10-12-1 0,10 12 2 16,0 0-2-16,-12-13 2 0,12 13-2 0,0 0 3 15,-9-8-2-15,9 8 1 0,0 0-1 0,0 0 1 16,-9-4-1-16,9 4 1 0,0 0-1 15,0 0-1-15,0 0-1 0,0 0 0 0,0 0 1 16,0 0-1-16,0 0 1 0,0 0 0 0,0 0 0 16,0 0 0-16,0 0 0 0,0 0 0 15,0 0 1-15,0 0 1 0,0 0-1 0,0 0 0 16,0 0 0-16,0 0 0 0,0 0 0 0,0 0 1 16,-10-10 20-16,10 10-21 0,0 0 20 0,0 0-20 15,0 0-1-15,0 0 1 0,0 0-1 0,0 0 1 16,-3-8 0-16,3 8 0 0,0 0 0 0,0 0 0 15,0 0 0-15,0 0-20 0,0 0 20 0,7-11-19 16,-7 11 19-16,0 0 1 0,0 0-1 16,0 0 1-16,0 0-1 0,0 0-1 15,0 0 1-15,6-9 0 0,-6 9 0 0,0 0 0 16,0 0 0-16,5-9 0 0,-5 9-2 0,0 0 2 16,7-10-2-16,-7 10 1 0,0 0-1 0,0 0 1 15,12-2 1-15,-12 2 0 0,10 3 2 0,-10-3-2 16,9 4 0-16,-9-4 0 0,10 3 1 15,-10-3-1-15,11 1 1 0,-11-1-2 0,12 0 1 16,-12 0-1-16,11-2 0 0,-11 2 2 0,10-3-2 16,-10 3 2-16,11-2-1 0,-11 2 0 0,14-1 0 15,-14 1 5-15,16 5 1 0,-16-5 3 0,20 14 2 16,-9-5 14-16,1 3-35 0,0-1 32 0,0 1-34 16,-1 0 13-16,1-2 4 0,-1-1-5 15,-1-2 2-15,-10-7-4 0,16 8 3 16,-16-8-3-16,13 3 2 0,-13-3 0 0,12 1 0 15,-12-1 0-15,11 2 1 0,-11-2-2 0,0 0 2 16,13 6-1-16,-13-6 2 0,10 8-2 0,-10-8 3 16,10 13-4-16,-10-13 4 0,9 13-4 0,-9-13 3 15,7 10-3-15,-7-10 2 0,0 0-1 0,9 11 0 16,-9-11 0-16,0 0-1 0,0 0 1 0,0 0 0 16,0 0-1-16,0 0 1 0,0 0 0 15,0 0 1-15,0 0-1 0,0 0 0 0,0 0 0 16,0 0 0-16,0 0 0 0,0 0 1 15,0 0-1-15,0 0 1 0,9 8-1 0,-9-8 1 16,0 0-1-16,0 0 0 0,0 0 0 0,0 0 0 16,0 0-1-16,0 0 0 0,0 0 1 0,0 0-2 15,0 0 1-15,0 0-1 0,0 0 1 16,0 0 1-16,0 0 0 0,0 0 0 0,0 0 2 16,0 0-2-16,0 0 1 0,0 0-2 0,-1-13 1 15,1 13-1-15,-2-10 2 0,2 10-2 0,-5-13 2 16,5 13-3-16,-5-18 4 0,2 7-5 0,-1-1 5 15,0-1-6-15,0 1 6 0,-1-1-6 0,1 1 6 16,-2 1 14-16,0 0-33 0,1 1 34 16,-2 1-34-16,7 9 15 0,-13-16 4 15,13 16-2-15,-14-11 3 0,14 11-3 0,-14-7 2 16,14 7-1-16,-16-5 0 0,16 5 0 0,-17-1 0 16,17 1 0-16,-17 0 0 0,8 0 0 0,-1 0 1 15,0 0-2-15,0 0 1 0,-1 0-1 0,1-1 1 16,10 1 0-16,-18-2 0 0,9 1 0 0,9 1 0 15,-16 0-1 1,16 0 1-16,-12 1-1 0,12-1 2 16,0 0-1-16,-11 3 0 0,11-3 1 0,0 0-2 15,-10 5 0-15,10-5 1 0,0 0 0 0,-9 4-2 16,9-4 2-16,0 0-1 0,-10 3-1 0,10-3 2 16,0 0-1-16,-10 0 0 0,10 0 1 0,0 0-1 15,-10 0 1-15,10 0-1 0,0 0 1 0,-10 1-1 16,10-1 0-16,0 0 1 0,0 0-1 0,-9 5 0 15,9-5 0-15,0 0-1 0,0 0 1 16,0 0 0-16,-10 3 0 0,10-3 0 0,0 0 1 16,0 0-1-16,-12 1 0 0,12-1 1 0,0 0-1 15,-11 1 1-15,11-1-1 0,0 0 1 16,0 0-1-16,-9 0 0 0,9 0-1 0,0 0-1 16,0 0 0-16,0 0-3 0,0 0-4 0,0 0-7 15,0 0-3-15,0 0-9 0,0 0-13 0,0 0-19 16,0 0-38-16,9-2-60 0,-9 2-236 15,0 0-17-15,10-3 50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17410 9507 806 0,'0'0'53'15,"-11"8"20"-15,11-8-17 0,-10 9-10 0,10-9-13 0,0 0-7 16,-10 11 7-16,10-11-1 0,-10 5 5 0,10-5-5 16,0 0-4-16,-11 3-9 0,11-3-6 0,0 0-8 15,0 0-6-15,0 0-2 0,0 0-3 0,0 0 3 16,0 0 1-16,0 0 4 0,0 0 0 16,0 0-1-16,0 0 2 0,0 0 1 0,0 0 0 15,0 0-1-15,0 0 0 0,0 0-1 16,0 0-1-16,-9-9 3 0,9 9 0 0,0 0 0 15,0 0-2-15,0 0-4 0,0 0 0 0,0 0-2 16,0 0 2-16,0 0 3 0,0 0 2 0,0 0 1 16,9 9-1-16,-9-9-3 0,0 0 0 0,10 5 0 15,-10-5 0-15,0 0 1 0,9 1 0 16,-9-1 0-16,0 0 0 0,0 0-1 0,10 2 1 16,-10-2-1-16,0 0 2 0,0 0 1 0,0 0 0 15,0 0 0-15,10 1 0 0,-10-1-2 0,0 0 0 16,0 0 0-16,0 0-2 0,0 0 2 0,0 0-1 15,0 0-1-15,0 0 0 0,0 0 1 16,0 0 0-16,0 0 1 0,0 0 3 0,0 0-3 16,9-6 0-16,-9 6-1 0,0 0-2 15,0 0 3-15,5-9-2 0,-5 9 2 0,0 0-3 16,0 0 2-16,10-10 1 0,-10 10-1 0,0 0 1 16,9-6 0-16,-9 6-2 15,0 0 1-15,0 0 0 0,11-4 0 0,-11 4 0 16,0 0 0-16,10-4 0 0,-10 4 1 0,0 0-2 15,12-5 2-15,-12 5-2 0,9-4 1 16,-9 4-1-16,11-3 4 0,-11 3 3 16,12-1 5-16,-12 1 2 0,13-1 0 0,-13 1-5 15,13-3-3-15,-13 3-3 0,10-4-1 0,-10 4-1 16,11-5 0-16,-11 5 0 0,10-6 1 0,-10 6-1 16,0 0 1-16,12-8-2 0,-12 8 1 0,0 0 0 15,9-8 0-15,-9 8 0 0,0 0 2 0,9-11-4 16,-9 11 4-16,0 0-3 0,8-10 1 0,-8 10-1 15,0 0 3-15,9-9-3 0,-9 9 1 16,0 0-2-16,0 0 2 0,0 0 0 0,0 0 0 16,0 0 2-16,0 0-3 0,9-8 1 0,-9 8 2 15,0 0-1-15,0 0 2 0,0 0-2 16,0 0 2-16,-4-12-3 0,4 12 1 0,0 0-4 16,-3-12 4-16,3 12 19 0,0 0-19 0,-1-11 20 15,1 11-21-15,0 0-1 0,-3-12-19 16,3 12 19-16,-2-8-15 0,2 8 15 0,0 0 5 15,-4-13-4-15,4 13 1 0,0 0-1 0,-6-10 2 16,6 10-2-16,0 0 2 0,0 0-2 0,-12-8 1 16,12 8-1-16,0 0 1 0,-9-4 0 0,9 4 1 15,0 0-1-15,-10-5 0 0,10 5-1 0,0 0 1 16,-12-3-1-16,12 3 1 0,-9-1 0 0,9 1 0 16,-11-1 0-16,11 1 1 15,0 0-1-15,-13-1-1 0,13 1 1 0,0 0 0 16,-10 1 0-16,10-1-2 0,0 0 2 0,0 0-1 15,0 0 1-15,-11 1 0 0,11-1 0 0,0 0 0 16,-11 1-1-16,11-1 0 0,-9 0 0 0,9 0 0 16,-10-1 0-16,10 1 2 0,0 0-1 0,-11-2 0 15,11 2-1-15,0 0 0 0,0 0 0 0,-11-2 1 16,11 2 0-16,0 0-1 0,0 0 0 16,0 0 0-16,0 0-1 0,0 0 0 0,0 0 2 15,0 0-1-15,0 0-1 0,-9-1 2 0,9 1 0 16,0 0-1-16,0 0-1 0,0 0 0 0,0 0-1 15,0 0 0-15,0 0 1 0,0 0 1 16,0 0 0-16,0 0-1 0,0 0 2 0,0 0-1 16,0 0 1-16,0 0-2 0,0 0 0 15,-1 10 0-15,1-10 3 0,0 0-2 0,-4 9 3 16,4-9-3-16,0 0 1 0,0 0-2 0,0 0 1 16,0 0-1-16,0 0 0 0,0 0 0 0,0 0 0 15,0 0-2-15,0 0 2 0,0 0 0 0,0 0 1 16,0 0 3-16,0 0-2 0,0 0 0 0,0 0-1 15,0 0-1-15,0 0 1 0,0 0 0 0,0 0 1 16,0 0-1-16,-9 5-1 0,9-5 1 16,0 0 0-16,0 0 1 0,0 0-1 0,0 0-1 15,0 0 1-15,0 0 0 0,-9 0 0 16,9 0 1-16,0 0-2 0,0 0 1 0,0 0 1 16,0 0-1-16,-10 4 0 0,10-4 0 0,0 0 0 15,0 0 0-15,0 0-1 0,0 0 0 0,0 0 1 16,0 0-1-16,0 0 2 0,-9 9-2 0,9-9 1 15,0 0 1-15,0 0-1 0,0 0 2 16,0 0 0-16,0 0-2 0,0 0 1 0,0 0-1 16,0 0-1-16,0 0 1 0,0 0-1 0,0 0 1 15,0 0 1-15,0 0-1 0,0 0 2 0,0 0-1 16,0 0-1-16,0 0 1 0,0 0-2 0,0 0 1 16,0 0 1-16,0 0-1 0,0 0 0 15,0 0 0-15,0 0-1 0,-9 3 0 16,9-3 1-16,0 0 1 0,0 0-2 0,0 0 0 15,0 0-1-15,0 0-1 0,0 0 3 0,0 0-2 16,0 0 2-16,0 0 1 0,0 0 0 0,0 0 1 16,0 0-2-16,0 0 1 0,0 0-2 0,0 0 2 15,0 0 0-15,-11-8 0 0,11 8-1 0,0 0 0 16,0 0 1-16,-9-4-1 0,9 4-1 0,0 0 2 16,0 0-2-16,0 0 1 0,0 0 0 15,-8-9 0-15,8 9-1 0,0 0 0 0,0 0 1 16,0 0-1-16,0 0 1 0,0 0 0 15,0 0 0-15,0 0-1 0,0 0 2 0,0 0-2 16,0 0 0-16,0 0-1 0,0 0-1 0,0 0 1 16,0 0 0-16,0 0 1 0,0 0 1 0,1-12 2 15,-1 12-3-15,1-10 2 0,-1 10-2 0,2-10 2 16,-2 10-2-16,3-9 2 0,-3 9-2 16,0 0 1-16,1-12-1 0,-1 12 1 0,0 0-1 15,0 0 1-15,0 0 1 0,0 0-1 0,0 0 1 16,0 0 0-16,0 0-1 0,0 0 0 0,0 0-1 15,0 0 1-15,0 0-1 0,0 0 1 0,0 0 1 16,0 0-1-16,0 0-1 0,0 0 1 0,0 0-2 16,0 0 0-16,0 0 0 0,0 0 1 15,0 0 1-15,0 0 0 0,0 0 1 16,0 0-1-16,8-9 0 0,-8 9 1 0,0 0-1 16,0 0 0-16,0 0 0 0,10-3 0 0,-10 3 0 15,0 0 1-15,0 0-2 0,0 0 2 0,12-1-1 16,-12 1 0-16,0 0 0 0,0 0 0 0,11-4-1 15,-11 4 1-15,0 0-1 0,0 0 1 0,10-10-1 16,-10 10 1-16,0 0 1 0,0 0-1 16,9-8-1-16,-9 8 2 0,0 0-1 0,0 0 0 15,12-3 1-15,-12 3 0 0,0 0-1 0,11 1 0 16,-11-1 0-16,0 0 1 0,11 2 0 0,-11-2-1 16,0 0-1-16,12-2 2 0,-12 2-2 0,0 0 1 15,9-5 1-15,-9 5-1 0,0 0-1 16,0 0 2-16,11-6-2 0,-11 6 1 0,0 0 0 15,0 0 1-15,9-5-1 0,-9 5-1 16,0 0 2-16,0 0-1 0,11 3 1 0,-11-3 0 16,0 0 1-16,11 3-2 0,-11-3 1 0,0 0-1 15,9 1 1-15,-9-1-1 0,0 0 0 0,0 0 1 16,11-2-2-16,-11 2 1 0,0 0 1 0,0 0-1 16,9-5 0-16,-9 5 0 0,0 0 0 0,0 0 1 15,10-2-2-15,-10 2 2 0,0 0-1 16,0 0-1-16,0 0 3 0,10 1-2 0,-10-1 1 15,0 0 0-15,0 0-1 0,0 0 0 16,9 2 0-16,-9-2 0 0,0 0 0 0,0 0 0 16,0 0 0-16,0 0 0 0,0 0 0 0,10 2 0 15,-10-2 0-15,0 0 0 0,0 0 0 0,0 0 0 16,9 2 0-16,-9-2 0 0,0 0 1 0,0 0-1 16,0 0 1-16,0 0-1 0,11 7 1 15,-11-7-2-15,0 0 1 0,0 0 1 0,0 0-1 16,0 0-1-16,10 5 1 0,-10-5 0 0,0 0 0 15,0 0 0-15,0 0 0 0,0 0-1 0,0 0 1 16,9 2 0-16,-9-2 0 0,0 0 1 0,0 0-1 16,0 0 0-16,0 0 0 0,0 0 0 0,0 0 1 15,0 0-2-15,10 6 2 0,-10-6-1 16,0 0 1-16,0 0-1 0,0 0 0 16,0 0 0-16,7 9 2 0,-7-9-2 0,0 0 0 15,0 0 0-15,0 0 0 0,0 0 0 0,0 0 0 16,0 0 0-16,0 0 0 0,0 0 1 0,0 0-1 15,0 0-1-15,0 0 1 0,7 9 1 0,-7-9-1 16,0 0 0-16,0 0 1 0,0 0-2 0,0 0 2 16,0 0-1-16,0 0 0 0,8 10-1 15,-8-10 2-15,0 0-1 0,0 0 0 0,0 0 0 16,7 9 1-16,-7-9-2 0,0 0 1 0,0 0-1 16,0 0 1-16,0 0 0 0,0 0-1 0,0 0 1 15,0 0 0-15,0 0 1 0,0 0 0 16,0 0-1-16,0 0-1 0,0 0 0 0,0 0 2 15,0 0-1-15,0 0 2 0,6 9 0 0,-6-9-1 16,0 0-1-16,0 0 1 0,0 0-1 16,0 0 1-16,0 0-1 0,0 0 0 0,0 0 0 15,0 0 0-15,0 0 0 0,6 9 1 0,-6-9-2 16,0 0 2-16,0 0-2 0,0 0 2 0,3 10-1 16,-3-10 1-16,0 0-2 0,0 0 2 0,0 0-2 15,0 0 1-15,4 9 0 0,-4-9-1 0,0 0 1 16,0 0 0-16,0 0-1 0,0 0 1 15,0 0 0-15,0 0-1 0,0 0 1 16,0 0 0-16,0 0-2 0,0 0 2 0,0 0 0 16,0 0 1-16,0 0 0 0,0 0 1 0,0 0-2 15,6 10 0-15,-6-10 0 0,0 0 1 0,0 0-1 16,2 10 1-16,-2-10-1 0,0 0 1 0,0 0 0 16,0 10 1-16,0-10-2 0,0 0 2 0,0 0-1 15,0 0-1-15,0 0 0 0,0 0 0 16,0 0-1-16,0 0 0 0,0 0 1 0,0 0 0 15,0 0 1-15,0 0-1 0,0 0 0 0,0 0 0 16,0 0-1-16,0 0 1 0,0 0 0 0,0 0-1 16,0 0 0-16,0 0 2 0,0 12 16 15,0-12-14-15,0 0 15 0,-1 12-16 0,1-12-1 16,0 0-1-16,0 0 0 0,0 0-1 0,0 0-1 16,0 0 1-16,0 0 0 0,0 0 0 15,0 0 1-15,0 0-1 0,0 0 1 0,0 0 0 16,0 0 0-16,0 0 1 0,0 0 1 0,0 0 0 15,0 0 0-15,0 0-23 0,0 0 21 0,-5 9-21 16,5-9 21-16,0 0 1 0,0 0-1 0,0 0 2 16,-9 6-2-16,9-6 0 0,0 0 0 0,0 0 0 15,0 0 0-15,0 0 1 0,-10 6-1 16,10-6 0-16,0 0-1 0,0 0 1 0,0 0 0 16,0 0 0-16,0 0 0 0,0 0 1 0,-5 10-1 15,5-10 0-15,0 0-1 0,0 0 1 16,0 0 0-16,0 0 0 0,0 0-1 0,-3 9 1 15,3-9-1-15,0 0 1 0,0 0-1 0,0 0 1 16,0 0 2-16,0 0-1 0,0 0-1 0,0 0 2 16,0 0-2-16,0 0 0 0,0 0 0 15,0 0 0-15,0 0 0 0,0 0 1 0,0 0-1 16,0 0 0-16,-7 9 0 0,7-9-1 0,0 0 0 16,0 0 1-16,0 0 0 0,0 0 1 0,-9 8-1 15,9-8 1-15,0 0 0 0,0 0-1 0,0 0 0 16,-9 9 0-16,9-9 0 0,0 0 1 0,0 0-1 15,-7 9 1-15,7-9-1 0,0 0 1 16,0 0-1-16,-7 11 1 0,7-11-1 16,0 0 0-16,0 0-1 0,-9 7 1 0,9-7-1 15,0 0 1-15,0 0-1 0,0 0 1 0,-11 5 0 16,11-5 0-16,0 0 1 0,0 0-1 0,0 0-2 16,0 0 1-16,0 0 0 0,0 0 1 0,0 0-1 15,0 0 2-15,-4 9-1 0,4-9 0 0,0 0-1 16,0 0 0-16,0 0 0 0,0 0-1 15,0 0 1-15,0 0 0 0,0 0 0 0,0 0 0 16,0 0 0-16,0 0 0 0,0 0 0 0,0 0 1 16,0 0 0-16,0 0 0 0,0 0 0 0,0 0 0 15,0 0-1-15,0 0 0 0,11-1 0 16,-11 1 0-16,0 0 1 0,0 0 0 0,0 0-1 16,0 0 2-16,0 0-1 0,0 0 0 0,0 0 0 15,0 0 2-15,0 0-1 0,0 0 1 16,0 0-1-16,0 0 0 0,0 0 1 0,0 0-1 15,0 0 1-15,0 0 0 0,0 0 0 0,0 0 0 16,0 0-1-16,0 0-1 0,0 0 0 0,0 0 0 16,0 0 0-16,0 0 0 0,0 0 0 0,0 0 0 15,0 0-1-15,0 0 1 0,0 0-1 0,0 0 1 16,0 0-1-16,0 0 1 0,-10-3 0 0,10 3-1 16,0 0 1-16,0 0 1 0,-9-3-1 15,9 3 1-15,0 0-1 0,0 0 0 16,-12 0 1-16,12 0 0 0,0 0-1 0,-10 3 1 15,10-3-1-15,0 0 1 0,-9 5-1 0,9-5 1 16,0 0-1-16,-12 5 2 0,12-5-2 0,0 0 1 16,-12 7-1-16,12-7 0 0,0 0 0 0,-12 5 0 15,12-5-1-15,0 0 3 0,-10 4-2 16,10-4 1-16,0 0-1 0,-9 5 1 0,9-5-2 16,0 0 2-16,0 0-1 0,-9 6 1 0,9-6-1 15,0 0-1-15,0 0 1 0,0 0 0 0,0 0 0 16,-10 2 0-16,10-2 0 0,0 0 0 0,0 0 0 15,0 0 0-15,0 0 1 0,-11 2-1 0,11-2 0 16,0 0 0-16,0 0 1 0,0 0-1 16,0 0 0-16,-9 3 1 0,9-3-1 15,0 0 0-15,0 0 0 0,0 0 0 0,0 0 0 16,0 0 1-16,0 0-1 0,-10 5 0 0,10-5-1 16,0 0 0-16,0 0 0 0,0 0 1 0,0 0-1 15,0 0 0-15,0 0 1 0,0 0 0 0,0 0 0 16,-9-1 0-16,9 1 0 0,0 0 0 0,0 0 0 15,0 0 1-15,0 0-1 0,0 0 0 0,0 0-1 16,0 0 2-16,0 0 0 0,0 0-1 16,-10 1 1-16,10-1-1 0,0 0-1 0,0 0 0 15,0 0 0-15,0 0 0 0,0 0 1 16,-10-2-1-16,10 2 1 0,0 0-1 0,0 0 1 16,0 0 0-16,0 0 0 0,-10-2 0 0,10 2 0 15,0 0 1-15,0 0-2 0,0 0 2 0,0 0-1 16,-9 4 0-16,9-4 0 0,0 0 0 15,0 0 0-15,0 0 1 0,0 0-1 0,0 0 0 16,0 0 0-16,0 0-1 0,-10 2 1 0,10-2 1 16,0 0-2-16,0 0 1 0,0 0-1 0,0 0 1 15,0 0 0-15,0 0 0 0,0 0 1 0,0 0-1 16,0 0 0-16,0 0 0 0,0 0 0 0,-9 3 0 16,9-3-1-16,0 0 2 0,0 0 0 0,0 0-1 15,0 0 0-15,0 0 0 16,0 0-1-16,0 0 0 0,0 0 0 0,0 0 1 15,0 0 1-15,0 0-1 0,-10 4 0 0,10-4 1 16,0 0-1-16,0 0 0 0,0 0 0 0,0 0 0 16,0 0-1-16,-9 7 0 0,9-7 0 0,0 0 1 15,0 0-1-15,0 0 1 0,0 0 0 0,0 0 1 16,0 0-1-16,0 0 0 0,0 0 0 0,0 0 1 16,0 0-1-16,0 0 0 0,0 0 0 15,0 0 1-15,0 0-1 0,0 0 1 0,0 0-1 16,0 0 0-16,0 0 0 0,0 0-1 0,0 0 2 15,0 0-2-15,0 0 1 0,0 0 0 16,0 0 0-16,0 0-1 0,0 0 1 0,0 0-1 16,0 0 0-16,0 0 2 0,0 0-1 0,0 0 1 15,0 0-1-15,0 0 0 0,0 0-1 16,0 0 1-16,-10 9 0 0,10-9 1 0,0 0-1 0,0 0 1 16,0 0 0-16,0 0 0 0,0 0-1 0,-9 6 0 15,9-6 1-15,0 0-2 0,0 0 1 0,0 0-1 16,0 0 0-16,0 0 2 0,0 0-2 0,0 0 1 15,0 0 0-15,0 0-1 0,0 0 1 0,0 0 0 16,0 0 0-16,0 0 1 0,0 0-1 0,0 0 1 16,0 0-1-16,0 0 0 15,0 0 1-15,0 0 0 0,0 0-2 0,0 0 1 16,0 0-2-16,0 0 1 0,0 0 0 0,0 0 1 16,0 0 2-16,0 0-2 0,0 0 0 0,0 0 0 15,0 0-1-15,0 0 1 0,0 0-1 0,0 0 0 16,0 0 0-16,0 0 1 0,0 0-1 0,0 0 1 15,0 0-1-15,0 0 1 0,0 0 0 16,0 0-1-16,0 0 1 0,0 0-1 0,0 0-1 16,0 0 0-16,0 0-1 0,0 0 1 0,0 0 0 15,0 0 1-15,0 0-1 0,0 0 0 0,0 0 1 16,0 0-1-16,0 0-1 0,0 0-1 0,0 0-3 16,0 0-3-16,0 0-6 0,0 0-7 15,0 0-1-15,0 0 4 0,0 0-4 0,0 0-18 16,0 0-28-16,0 0-47 0,14-3-82 15,-14 3-184-15,8-11 17 0,-8 11 227 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12954 4505 514 0,'0'0'39'0,"6"-12"-12"0,-6 12-23 16,0 0-2-16,0-10-2 0,0 10-2 0,0 0-3 16,0 0-8-16,0 0-6 0,0 0-2 0,0 0 2 15,0 0 3-15,0 0 6 0,0 0-2 0,4 11 2 16,-4-11 0-16,-1 15 1 0,-1-5 5 0,-4 2 2 15,-1 1 0-15,-2 2 3 0,-3 1 0 16,-1-1 1-16,-2 2-1 0,-4 0 0 0,1 0-4 16,-3-1-2-16,2 0-1 0,-1-1-2 0,2-2 4 15,1 1 0-15,3-4 0 0,2-1 0 0,3-2 0 16,9-7-2-16,0 0-2 0,-10 7-1 0,10-7 5 16,0 0 5-16,0 0 5 0,9-5 3 0,-9 5-3 15,21-15-1-15,-6 3 3 0,4-3 5 0,1 1 4 16,-1-3 6-16,0 0 5 0,2 1 2 0,-2-2 4 15,-1 1 0-15,1 0-5 0,-1 1-3 0,-1 0-9 16,1 0-4-16,-1 0 1 0,1 2-6 0,0 1 3 16,-2 1-6-16,0 2-4 0,-2 2-6 0,-2 2 5 15,-2 1-6-15,-10 5 6 0,10-4-2 16,-10 4-4-16,0 0-9 0,0 0-10 0,0 0-1 16,0 0 1-16,0 0 11 0,0 0 8 0,-8 14 7 15,0-4-2-15,-4 2 2 0,-3 3-3 0,-4 3 4 16,-3 2-4-16,-3 1 1 0,0 0-1 0,-1 1-5 15,1-2-3-15,0 2-5 0,1 0-4 0,2-1-2 16,1-1-4-16,2-1 2 0,4-3-1 0,4-2 1 16,4-4 0-16,7-10 0 0,-3 13-2 0,3-13 10 15,0 0 9-15,12 2 12 0,-12-2 9 0,18-9 6 16,-6 1 7-16,1-3 5 0,0 0 7 0,0-2-2 16,-1 0 0-16,2 0-10 0,-1 0-6 0,0 0-9 15,1 1-6-15,-2 0-3 0,1 0-2 16,2 1 0-16,-2 0-2 0,3-1 0 0,-2 1-1 15,1-1 2-15,-1 0-1 0,0 0 1 0,-1 0 0 16,-1 1 0-16,-3-1 4 0,0 2 0 0,-3 1 8 16,-6 9 4-16,8-14 5 0,-8 14 3 0,0 0-2 15,1-10-8-15,-1 10-6 0,0 0-13 0,0 0-6 16,0 0-1-16,0 0 2 0,-12 10 5 0,1 0-2 16,-5 6 7-16,-6 2-7 0,-3 4 5 0,-4 2-1 15,-3 2-6-15,-1 0 1 0,1-1-7 0,2-2 1 16,3-3-4-16,4-3 1 0,3-2-1 0,5-2 4 15,3-3 0-15,12-10 0 0,-14 12 3 0,14-12-2 16,0 0 5-16,0 0 7 0,0 0 4 16,0 0 3-16,7-10-3 0,2 1-4 0,6-6 0 15,0 0 1-15,4-2 2 0,1-2 0 0,1 0 0 16,1-2 1-16,1-1-2 0,2 1-1 0,-1-2 1 16,0 3-2-16,-2-1 2 0,-1 2 3 0,-3 1-1 15,-2 1 2-15,-3 2-3 0,-1 2 1 0,-3 2 6 16,-9 11 10-16,11-14 8 0,-11 14 4 0,0 0-11 15,0 0-11-15,0 0-17 0,0 0-7 0,0 0 2 16,0 0 2-16,-13 5 7 0,1 4 3 0,-6 4 5 16,-6 3-3-16,-3 4 1 0,-6 4-5 0,-2 1 1 15,-2 2-3-15,-2 1 3 0,2 0 1 0,-1-1-4 16,5-2 1-16,2-2-4 0,4-2 1 16,3-2-6-16,5-5 0 0,5-1-3 0,4-4-2 15,10-9 0-15,-8 9-6 0,8-9 4 0,0 0 8 16,0 0 12-16,0 0 9 0,0 0 3 0,10-8-3 15,-2-1-5-15,5-3-1 16,3-2 0-16,2-2 1 0,2-2-1 0,2 0-1 16,2-3-1-16,1 0-2 0,1 0 2 0,-1-1 0 15,-1 0 0-15,-1 1 0 0,-1-1 0 16,-2 2 3-16,-3 1 1 0,-3 2 10 0,-2 2 2 16,-4 5 13-16,-8 10 0 0,7-11 2 0,-7 11-18 15,0 0-15-15,0 0-21 0,0 0-7 0,0 0 11 16,-11 10 3-16,0 2 17 0,-6 5-5 0,-6 5 3 15,-5 3-5-15,-5 4 4 0,-3 2 2 0,-1-1-3 16,2-2 3-16,1-4-4 0,4-1 3 0,4-6-4 16,6-2-2-16,6-4-6 0,5-2-5 0,9-9-9 15,0 0-8-15,-6 9 8 0,6-9 7 0,0 0 13 16,9-4 10-16,-9 4 0 0,18-14-3 0,-4 3 1 16,2-4-2-16,2-1 2 0,3-3-3 0,1-2 1 15,3 1-2-15,1-2-1 0,0 1-5 16,-1 2-6-16,0 1-9 0,-4 4-20 15,0 2-26-15,-6-1-149 0,5 14 40 0,-20-1 177 16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2:54.46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14954 10641 1321 0,'0'0'76'0,"0"0"-53"16,0 0-23-16,0 0-4 0,0 0-3 0,0 0 0 15,0 0 4-15,0 0 5 0,0 0 5 16,-11 18 7-16,11-18-3 0,-3 35 7 0,-2-12-6 16,3 6 7-16,-5 5 4 0,4 7-28 0,-3 2 31 15,2 5-25-15,-3-3 15 0,2 4 11 0,-4 2-17 16,1 0 7-16,-2 0-15 0,0-3 9 0,-1-4-10 16,4-4 12-16,-1-6-10 0,3-5 9 0,1-9-11 15,4-20 3-15,-1 22-6 0,1-22 1 0,0 0 1 16,0 0 0-16,0 0 5 0,17-32-5 0,-10 6 6 15,1-8-8-15,-1-6 7 0,1-7-14 0,3-5 7 16,0-4-11-16,-1 3 12 0,0-1-8 0,-1 4 14 16,0 0-11-16,-1-3-1 0,1 2 25 15,-3-1-24-15,0-1 24 0,1 5-7 0,1 2-9 16,-1 4 11-16,3 5-9 0,0 7 3 0,3 6-10 16,-13 24 6-16,29-27-4 0,-29 27 3 0,27-7-1 15,-27 7 0-15,24 5 1 0,-24-5-2 0,26 17 2 16,-26-17-2-16,25 29 2 0,-13-11-5 0,-2 1 5 15,-1 3-4-15,-3 0 5 0,-4 0-4 0,-1 1 6 16,-2 1-7-16,-3 0 6 0,-2 3-6 0,-2-2 5 16,-2 2-6-16,-2-2 7 0,-1 3 11 0,-2 0-29 15,-1-4 34-15,0 0-32 0,1-6 16 0,-2-1 1 16,17-17-4-16,-27 24 1 0,27-24-1 16,0 0 0-16,-18 11-1 0,18-11 0 0,0 0-2 15,0 0 0-15,0 0 3 0,0 0 2 0,0 0 5 16,15-17 0-16,-15 17 4 0,20-3 0 0,-20 3 1 15,27 9 5-15,-27-9-2 0,24 24 2 0,-14-5-4 16,-2 4 0-16,1 2-9 0,-3 2 4 0,0-2-11 16,0 3 3-16,0-3-10 0,3-3-5 0,1-2-13 15,-10-20-8-15,32 27-16 0,-32-27-16 0,45 12-42 16,-28-23-64-16,22 19-113 0,-5-16-228 0,-6-7 49 16,7 11 350-16</inkml:trace>
  <inkml:trace contextRef="#ctx0" brushRef="#br0" timeOffset="359.4278">15476 11003 1422 0,'-24'17'75'16,"24"-17"-55"-16,0 0-15 0,8 18 6 0,-8-18 8 16,23 14 10-16,-23-14 1 0,32 13-1 15,-15-9-8-15,6 2-2 0,0-3-6 0,4-1-1 16,0-2-3-16,0-1-4 0,1-1-3 0,-3-4-3 15,1-2 3-15,-3-1-2 0,-4-3 3 0,-2-1-3 16,-17 13 3-16,23-26-3 0,-23 26 3 0,10-33-3 16,-10 15 3-16,-2-1-3 0,-4 1 4 15,6 18-4-15,-22-32 5 0,22 32-1 0,-36-24 7 16,17 17 3-16,-5 2 5 0,0 6 2 16,-2 3-2-16,1 5 1 0,1 2-4 0,2 5 2 15,0 1-8-15,3 3 3 0,1 5-9 0,3-1 3 16,2 2-7-16,3-1 4 0,4-1-7 0,3-2 4 15,7-2-7-15,5-2-2 0,4 0-11 0,5-5-6 16,10-3-14-16,4-10-10 0,12 2-21 0,-2-17-30 16,19 14-47-16,-15-23-56 0,26 19-73 0,-15-6-196 15,3-14 46-15,14 16 346 0</inkml:trace>
  <inkml:trace contextRef="#ctx0" brushRef="#br0" timeOffset="578.2013">16641 10454 1308 0,'-25'-18'62'0,"-6"-4"-18"0,6 10 4 0,-8 0 18 15,7 14-2-15,-10 1-5 0,4 13-4 0,-7 5-14 16,4 12 2-16,-3 3-14 0,2 8 5 0,-1 4-18 16,2 4 3-16,4 5-18 0,1 3-14 0,6 2 20 15,2 1-20-15,5-5 19 0,5-5-1 0,7-2-18 16,3-4 0-16,8-1-16 0,1-7-3 15,10-3-16-15,-1-14-5 0,9 3-35 16,-25-25-37-16,51 25-78 0,-51-25-141 0,38-8-135 16,-11 7 28-16,-20-22 449 0</inkml:trace>
  <inkml:trace contextRef="#ctx0" brushRef="#br0" timeOffset="734.5169">16036 10939 1370 0,'-20'20'367'0,"-3"-18"-303"0,23-2-27 15,-22 4-15-15,22-4-6 0,0 0-10 0,0 0-7 16,17-13 1-16,4 2-2 0,8-2 2 0,6-5-14 16,14 0-15-16,1-8-42 0,12 15-78 15,-18-24-164-15,13 18-250 0,-5 0 27 0,-3-7 333 16</inkml:trace>
  <inkml:trace contextRef="#ctx0" brushRef="#br0" timeOffset="906.3517">16821 10722 1511 0,'-33'-21'352'0,"5"24"-315"16,5-2-20-16,6-1-6 0,17 0-3 0,-23-3-6 15,23 3-12-15,-17-1-12 0,17 1-21 0,0 0-24 16,0 0-50-16,0 0-79 16,4 27-183-16,-4-27-179 0,8 25 78 0,6 1 415 15</inkml:trace>
  <inkml:trace contextRef="#ctx0" brushRef="#br0" timeOffset="1018.1755">16882 11090 1903 0,'0'0'65'0,"0"0"-21"0,0 0-12 15,-18 8-29-15,18-8-3 0,0 0 0 0,0 0 0 16,-23-19 0-16,23 19-8 0,0 0-65 16,-21-27-47-16,21 27-123 0,0 0-371 0,0 0 18 15,0 0 204-15</inkml:trace>
  <inkml:trace contextRef="#ctx0" brushRef="#br0" timeOffset="1538.1416">17932 10505 819 0,'0'0'261'0,"0"0"-230"0,-26 1-6 0,7 12 11 15,-8-3 13-15,-1 10 10 0,-10-5 3 0,3 9 12 16,-13-7-5-16,9 10 1 0,-9-8-14 0,6 6-1 16,-3-5-8-16,8 3 0 0,-5-5-9 15,11 0-3-15,-1-5-8 0,9-1-2 0,23-12-8 16,-24 11-8-16,24-11-5 0,0 0-5 0,17 0 0 16,0-1 1-16,8-4 1 0,6 0-2 15,4-3 1-15,5 1-2 0,5 1 1 0,0 0 1 16,-1 4 0-16,-2 2-1 0,-4 4 0 0,-5 3 2 15,-7 3-2-15,-7 3-15 0,-19-13 28 0,19 33-28 16,-17-14 28-16,-6 1-9 0,-6 2-4 0,-4 1 5 16,-7 3-6-16,-2-1 6 0,-5 1-5 0,-1-3 4 15,-2-2-5-15,2-2 4 0,1-3-4 16,1-1-1-16,6-3-6 0,1-3-5 16,20-9-12-16,-25 8-11 0,25-8-27 0,0 0-36 15,0 0-69-15,0 0-121 0,6-27-249 0,12 18 37 16,-3-17 348-16</inkml:trace>
  <inkml:trace contextRef="#ctx0" brushRef="#br0" timeOffset="1806.882">18232 10783 1507 0,'-20'-12'64'0,"3"7"-29"0,17 5 1 0,-36-4 10 16,18 7-2-16,-7-2-3 0,3 5 0 0,-7-1 0 15,5 7-22-15,-4-3 27 0,5 8-29 0,-4 0 23 16,3 3-12-16,1 5-8 0,3 0 1 16,2 2-20-16,5 1-1 0,2-1 0 0,3-2 0 15,6-1 0-15,3-2 0 0,8-3 0 0,2 1 0 16,6-6 0-16,2-2 0 0,10-3-3 0,2-6-19 16,5-3-14-16,2-9-16 0,6 4-30 0,-5-17-40 15,13 17-62-15,-19-24-101 0,19 6-259 16,-9 6 37-16,-8-12 298 0</inkml:trace>
  <inkml:trace contextRef="#ctx0" brushRef="#br0" timeOffset="1965.111">18518 10779 1704 0,'-14'19'69'0,"-6"-3"-13"16,4 7-39-16,-1 0 27 0,2 5-14 16,-2 0-10-16,0 2 7 0,-2 3-17 0,2-1 5 15,1 1-11-15,1-2 3 0,6 0-4 16,1-4-2-16,5-1-6 0,1-6-2 0,5-3-13 15,-3-17-8-15,12 21-19 0,-12-21-18 0,30 4-46 16,-19-25-98-16,27 3-320 0,-11-6-40 0,1-11 153 16</inkml:trace>
  <inkml:trace contextRef="#ctx0" brushRef="#br0" timeOffset="2105.6663">18583 10472 1869 0,'-36'6'49'0,"1"0"-36"15,5-1-7-15,7 0-12 0,3-4-13 0,20-1-17 16,-32 0-29-16,32 0-62 0,-22-6-155 0,22 6-296 16,0 0 21-16,0 0 291 0</inkml:trace>
  <inkml:trace contextRef="#ctx0" brushRef="#br0" timeOffset="2881.6538">18707 10860 956 0,'0'0'307'0,"0"0"-239"0,0 0-36 0,0 0 2 16,0 22 11-16,0-22 5 0,0 0 0 15,2 18-6-15,-2-18-1 0,-2 23-10 0,2-23-1 16,-4 33-4-16,0-12 5 0,-2 1-6 0,2 6 4 16,-4 0-8-16,2 6 2 0,-4 1-10 0,1 2 3 15,1 1-13-15,1-3 6 0,-1-4-7 0,3 0 4 16,0-6-5-16,3-2 4 0,3-5-10 16,-1-18 4-16,5 25-2 0,-5-25-1 0,0 0 0 15,17 9 1-15,-17-9 1 0,20-17 1 16,-7 0 3-16,2-7-5 0,-1-8 5 0,3-3-7 15,-1-5 7-15,0-1-8 0,-2-2 9 0,-3-2-8 16,-2 3 9-16,-2-1-8 0,-2 2 8 0,0 0-9 16,-3-1 7-16,1-3 7 0,0 0-21 0,2 2 21 15,0 5-23-15,2 8 8 0,1 6 4 0,-8 24-2 16,16-27 2-16,-16 27 0 0,0 0 0 0,19-5 1 16,-19 5 0-16,22 13 1 0,-22-13-2 15,29 20 1-15,-12-8-3 0,0 3 3 16,1-1-4-16,-1 2 4 0,-1 1-3 0,0 1 4 15,-3 1-4-15,2 2-14 0,-3-1 25 0,-1 1-25 16,-4-2 26-16,-2 1-8 0,-4-2-4 0,-3-1 3 16,-4 0-3-16,-4 0 4 0,-6 0-4 0,-2-2 2 15,-5 0-2-15,-2-3 3 0,-3-1-2 16,0 0 2-16,-2-2-1 0,1 1 1 0,1 0-2 16,-1 1 2-16,1 1-1 0,0 2 2 0,0 4-1 15,3 3 3-15,-1 3-1 0,4 1 3 0,0 4-3 16,2 5 5-16,-1 5-6 0,1 3 9 0,1 4 7 15,0 4-20-15,0 2 18 0,2 5-21 16,0-2 3-16,3 1 7 0,-2-4-10 0,4-4 10 16,2-3-13-16,1-6 1 0,7-4-20 15,2-8-10-15,7-3-32 0,-7-24-25 0,25 31-67 16,-25-31-132-16,24-11-260 0,2 3 8 0,-3-18 348 16</inkml:trace>
  <inkml:trace contextRef="#ctx0" brushRef="#br0" timeOffset="3334.7681">19465 10806 1454 0,'-32'-9'105'0,"32"9"-46"0,-26-2-26 0,26 2-9 16,-31 5 25-16,31-5-44 0,-35 18 27 0,16-5-11 15,-5 3-5-15,3 3 7 0,-5 2-1 0,3 3 9 16,-1 3-8-16,2 2 5 0,0 0-9 0,4 1 4 16,1-4-7-16,4 0 3 0,5-6-10 0,4-1-1 15,4-19-7-15,9 24 0 16,-9-24-1-16,29 11 1 0,-6-14 1 0,5-4 0 15,7-8 0-15,3-4-1 0,2-4 3 0,1-4-4 16,0 2 5-16,0-2-6 0,-3 1 5 0,-3-1-5 16,-5 1 2-16,-2 0-3 0,-3 4 4 0,-5 2-4 15,-4 1-5-15,-16 19 7 0,21-27-9 0,-21 27 11 16,0 0 0-16,0 0 0 0,0 0 0 0,0 0-2 16,0 0 8-16,-17 18-10 0,3 4 7 15,-1 3-6-15,-1 4-8 0,0-1 1 0,4 2-12 16,0-4-5-16,4 0-14 0,3-4-10 0,7 5-22 15,-4-9-22-15,16 12-53 0,-14-30-65 16,28 35-112-16,-4-20-195 0,-1-13 60 0,15 15 388 16</inkml:trace>
  <inkml:trace contextRef="#ctx0" brushRef="#br0" timeOffset="3694.1441">20100 10843 1395 0,'-29'-22'318'0,"6"22"-231"0,-7-7-30 16,5 10-3-16,-3 3-13 0,2 3-5 0,-3 6-9 16,2 3 4-16,-2 4-30 0,4 6-1 15,0 2 0-15,5 1 0 0,4 2 0 16,4 1 0-16,4-2 0 0,4 0 0 0,5-3 0 16,4-4 0-16,4-4 0 0,8-5 0 0,3-7 0 15,5-5 0-15,6-8 0 0,3-7 0 0,6-12 0 16,4-7 0-16,2-7 0 0,5-8 0 0,-2-1 0 15,3-2 0-15,-2-3 0 0,1-4 0 0,-5-1 0 16,-2-1 0-16,-5-3 0 0,-4 2 0 16,-5-1 0-16,0 0 0 0,-7 2 0 0,-4 5 0 15,-3 7 0-15,-6 11 0 0,-7 13 0 0,-3 21 0 16,0 0 0-16,-19-8 0 0,1 27 0 0,-4 11 0 16,-7 14 0-16,-3 13 0 0,-3 9 0 0,-3 4 0 15,-1 4 0-15,0-1 0 0,3-1 0 16,3-5 0-16,10-5 0 0,5-12 0 15,13-2-25-15,-1-21-161 0,27 9-467 0,-11-11 9 16,6-2 106-16</inkml:trace>
  <inkml:trace contextRef="#ctx0" brushRef="#br0" timeOffset="8826.76">21176 10609 1179 0,'0'0'24'16,"0"0"-36"-16,0 0-15 0,0 0-6 0,0 0 6 16,0 0 23-16,0 0 23 0,0 20 15 0,-1-2 6 15,-4 6-14-15,1 8 6 0,0 5 6 16,0 8-25-16,-6 0 34 0,7 8-24 0,-10-6 10 16,7 8 12-16,-7-3-16 0,1 6 9 0,-3-5-16 15,3 0 9-15,-4-8-13 0,4-2 8 0,0-7-11 16,2-4 6-16,2-9-6 0,4-5 1 15,4-18-4-15,0 0-5 0,0 0-3 0,0 0-2 16,0 0 3-16,6-19-3 0,3-9 5 0,0-7-9 16,3-6 10-16,2-6-12 0,3-3 10 0,1-1-10 15,-1 2 10-15,-1-1-11 0,-4 4 12 0,0-1-12 16,-1-4-3-16,-1 2 22 0,-3-3-23 0,2 3 25 16,-2 5-10-16,0 3-8 0,-1 7 9 15,-1 5-11-15,-2 4 8 0,-1 6-5 16,-2 19 2-16,9-25-1 0,-9 25 1 0,0 0-3 15,0 0 3-15,0 0-1 0,25-4 3 0,-25 4 3 16,26 10 0-16,-9-2 1 0,-17-8-5 0,33 21 1 16,-16-7-4-16,-17-14 2 0,32 29-2 0,-13-12 3 15,-4 1-4-15,-1 1 4 0,-3-1-4 0,-5 0 4 16,-4 1-3-16,-2 0 4 0,-3 2-4 16,-6 1 4-16,-5 1 8 0,-7 1-29 0,-6-1 30 15,-1 0-30-15,-5-3 17 0,0-3 2 0,-1-1-5 16,2-4-2-16,5-3-9 0,1-6-9 0,26-3-21 15,-33-3-24-15,33 3-21 0,-14-18-71 0,14 18-138 16,22-13-180-16,-14-6-6 0,14 12 393 16</inkml:trace>
  <inkml:trace contextRef="#ctx0" brushRef="#br0" timeOffset="9139.2557">22053 10606 1391 0,'-12'-18'33'16,"12"18"-9"-16,0 0 11 0,-20-8 6 0,20 8 5 15,-17 9 0-15,17-9-10 0,-25 29-6 16,9-5-17-16,1 5-1 0,2 7-12 0,1 1 10 16,1 8 2-16,-1 3-25 0,-2 2 23 0,3 1-26 15,-1-3 9-15,4 0 7 0,2 2-19 0,-2-7 0 16,8 5-35-16,-5-16-24 0,14 6-29 0,-9-21-41 16,22 10-104-16,-11-10-160 0,6-15-26 0,14 8 263 15</inkml:trace>
  <inkml:trace contextRef="#ctx0" brushRef="#br0" timeOffset="9451.8313">22151 10673 1634 0,'0'0'49'15,"0"0"-24"-15,0 0-6 0,0 0-2 0,25-8 14 16,4 2 5-16,1-8 4 0,8 1-3 0,1-3-1 15,8-1-8-15,3-1-1 0,7 1-6 0,5-1 1 16,3 1-10-16,-2 2 1 0,-2 6-13 16,-6 1 0-16,-7 7 0 0,-8 5 0 0,-10 4 0 15,-11 7 0-15,-6 3 0 0,-8 7 0 0,-5 7 0 16,-9 8 0-16,-6 4 0 0,-7 6 0 16,-5 4 0-16,-3 4 0 0,-4 3 0 0,-1-2 0 15,1-1 0-15,-4 0 0 0,4-5 0 0,3-4-11 16,6-7 4-16,9-7-14 0,5-7-1 0,9-4-19 15,2-24-12-15,11 33-24 0,-11-33-35 0,40 12-34 16,-22-27-80-16,29 8-201 0,-4-6-93 0,-3-14 137 16</inkml:trace>
  <inkml:trace contextRef="#ctx0" brushRef="#br0" timeOffset="9889.4133">23540 10492 1626 0,'-29'-12'82'16,"12"6"-39"-16,-6-1-6 0,3 5-6 16,-5 2-6-16,1 5 0 0,-7 2 0 0,2 5 3 15,-6 1-5-15,2 4 1 0,-1 0-3 0,3 1 1 16,2 2-5-16,3 1 1 0,2 1-18 0,6 0 0 16,6 0 0-16,4-1 0 0,4 1 0 0,5-1 0 15,6 0 0-15,4-1 0 0,6-2 0 0,5 3 0 16,9-5 0-16,6 0 0 0,7-3 0 15,5-4 0-15,1-1 0 0,3 2 0 16,1-1 0-16,-3-1 0 0,-3-1 0 0,-4 2 0 16,-5-2 0-16,-6 3 0 0,-9 1 0 0,-6-1 0 15,-18-10 0-15,14 29 0 0,-18-10 0 0,-6 4 0 16,-8 2 0-16,-6 4 0 0,-9 4 0 0,-5-1 0 16,-4 3 0-16,-4-3 0 0,-2-1 0 0,-2-3 0 15,4-3 0-15,2-4 0 0,8-5 0 0,4-8 0 16,8-4 0-16,6-7 0 0,18 3 0 15,-21-25 0-15,19 1 0 0,2-9 0 16,8-6-6-16,5-9-9 0,7-5 7 0,4-6-8 0,7-3 9 16,0-5-12-16,7-4 0 0,2-3 18 15,4 1-14-15,3 4 17 0,1 9-7 0,-6 7-17 16,-4 13-10-16,-14 5-27 0,-2 19-23 0,-18-5-46 16,-4 21-132-16,0 0-297 0,0 0 15 15,2 21 287-15</inkml:trace>
  <inkml:trace contextRef="#ctx0" brushRef="#br0" timeOffset="10061.2084">24010 11071 1722 0,'0'0'96'0,"-23"3"-104"0,23-3-48 15,-15-25-83-15,15 25-210 0,1-17-229 0,-9-2 22 16,8 19 425-16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1.04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10953 7728 243 0,'21'17'119'0,"-21"-17"-25"0,27 23 2 0,-9-5-1 15,-1 0 8-15,5 7-8 0,-4-3-8 16,5 7-12-16,-2-2-17 0,3 2-9 0,-3-3-17 16,2 4-4-16,-1-8-13 0,2 3 0 0,-1-6-7 15,3 3 6-15,-1 0-1 0,3 1 10 0,-2 1 2 16,3 5 11-16,-1-3-7 0,4 6 6 0,-4-1 5 15,1 7-32-15,-5-4 27 0,1 7-31 0,-2-4 9 16,0 6 9-16,-3-2-13 0,0 1 10 16,-4 0-12-16,1 2 10 0,-5-3-11 15,1 5 11-15,-2-1-10 0,1 3 12 0,-1 5 3 16,3 2-23-16,-3-1 22 0,3 1-23 0,-2-5 8 16,2 2 9-16,2 0-13 0,-1 5 11 0,4 5-12 15,1 2 13-15,1 4-13 0,1-2-4 0,-1-2 17 16,-1-1-21-16,0-2 19 0,-1 0-5 0,2 2-13 15,0 0 14-15,-2 2-16 0,0 1 16 0,0-2-14 16,-4-3-3-16,4-1 22 0,-2-2-20 16,-1-4 22-16,-1-1-3 0,1-2-11 0,1-2 12 15,-1-2-10-15,2-1 8 0,-1 1-10 16,-1 0 9-16,0 0-12 0,0 3-9 0,-2-3 23 16,2 1-24-16,0 2 23 0,0-1-1 0,0 4-10 15,-2 2 9-15,0 2-11 0,-2-1 6 0,-3-2-12 16,-1-4 7-16,-1 0-11 0,-3 0-11 15,-2 2 19-15,-3 1-24 0,-2 2 18 0,-3-2-8 16,0 2-19-16,-6 0 3 0,4 7-25 0,-12-7-5 16,10 13-40-16,-15-14-38 0,15 19-105 0,-15-3-155 15,-6-9-63-15,18 21 321 0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0:14.24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1994 755 1088 0,'0'0'47'0,"-10"-21"14"16,7 4-46-16,3 17 2 0,-5-35-12 15,3 11-20-15,0 2 17 0,-1-2-2 0,0 2-1 16,-3 2 0-16,0 1 3 0,6 19 2 0,-18-26 5 16,18 26 5-16,-27-17 3 0,27 17 7 0,-35-5 1 15,17 5 5-15,-7 6 3 0,2 4 5 0,-7 4 0 16,1 6 3-16,-7 4-2 0,3 7-8 16,-3 8-5-16,1 0 10 0,-4 7-24 15,1 0-9-15,-2 3 9 0,1 9-23 0,-1 2 19 0,2 2 14 16,2 5-20-16,3-1-5 0,7 2 17 0,6-6-23 15,6-2 18-15,6-2-3 0,4-4-15 16,7-6 11-16,5-9-10 0,7-5 9 0,5-10-7 0,5-3 5 16,5-5-1-16,3-5 2 0,3-5 0 15,2-7 1-15,1-6 1 0,0-5 0 16,-3-5 6-16,0-2 0 0,-5-3 6 0,0-3-6 16,-5-2 4-16,1-1-10 0,-4-3 6 0,-2-1-8 15,-2 0 5-15,0 1-6 0,-2 3 5 0,-4 4-5 16,-2 2 4-16,-4 5-5 0,-7 17 6 0,10-18-3 15,-10 18 1-15,0 0-3 0,0 0-2 0,0 0-1 16,0 0-2-16,-1 28 7 0,-2-4-8 16,0 5 11-16,-1 6-10 0,-2 3 0 0,2 0-17 15,-2-1-6-15,5-1-25 0,-1-8-13 0,11 6-31 16,-5-17-21-16,19 14-33 0,-23-31-24 16,48 27-34-16,-18-18-120 0,0-20-47 0,20 20 294 15</inkml:trace>
  <inkml:trace contextRef="#ctx0" brushRef="#br0" timeOffset="406.2484">2550 1177 1017 0,'0'0'130'0,"-26"-27"-94"16,26 27-5-16,-29-14 13 0,29 14 16 0,-27-5 5 15,27 5-8-15,-26 2-17 0,26-2-10 16,-36 12-4-16,19 2-2 0,-4 3-1 15,1 5-13-15,-3 5 30 0,2 5-33 0,-2 3 28 16,3 6-7-16,-2 1-14 0,1 4 14 0,0-4-14 16,4-2 5-16,3-6-11 0,4-4 3 0,5-4-11 15,3-6 2-15,2-3-4 0,0-17 1 0,11 26 0 16,-11-26 2-16,18 13-1 0,-18-13 3 0,24-2 0 16,-24 2 2-16,32-25 7 0,-12 4-1 15,2-7 3-15,5-6-7 0,0-2 2 0,2-4-10 16,-1 0 6-16,-1 0-8 0,-4 5 9 0,-2 2-8 15,-4 5 7-15,-4 2-7 0,-1 4 4 0,-12 22-4 16,16-29-5-16,-16 29 6 0,0 0-10 16,0 0 11-16,0 0-5 0,0 0 3 0,0 0 12 15,4 19-12-15,-8 7 10 0,-1 5-10 0,-2 8-15 16,-2 3 2-16,2 0-15 0,-3 2 0 16,7-4-17-16,-1-5 3 0,10 4-21 0,-2-15-6 15,14 12-27-15,-18-36-30 0,45 46-69 0,-23-35-66 16,14-3-186-16,7 13 48 0,-12-28 401 0</inkml:trace>
  <inkml:trace contextRef="#ctx0" brushRef="#br0" timeOffset="734.3588">3177 1156 1044 0,'-34'0'273'0,"6"1"-232"0,3 7-9 16,-7 1 11-16,6 9 16 0,-7-3 1 0,5 7-43 15,-5-3 27-15,6 2-39 0,-1-1 23 0,9-2 1 16,2-2-17-16,17-16-2 0,-15 24-10 16,15-24 2-16,3 20-5 0,-3-20 3 0,19 19-2 15,-19-19 2-15,35 10-3 0,-8-8 1 0,3-3-2 16,7-2 1-16,2 1 4 0,1 1-2 0,0 0 1 16,-2 1-1-16,-4 1 0 0,-5 1 1 0,-5 2 0 15,-5 2 0-15,-19-6-2 0,20 14 1 0,-20-14 0 16,5 29 4-16,-9-9 0 0,-5 5 4 15,-7 1-6-15,-7 1 5 0,-6 4-5 16,-3-1 5-16,-4 2-8 0,-3 2 7 0,3-2-10 16,2-7 5-16,6-4-10 0,5-8-9 0,23-13-29 15,-27 10-48-15,27-10-104 0,0 0-117 0,0 0-208 16,20-15 40-16,-12-13 485 0</inkml:trace>
  <inkml:trace contextRef="#ctx0" brushRef="#br0" timeOffset="1230.0409">4687 733 685 0,'2'-22'101'0,"7"-8"-84"0,3 7 8 0,-1-4 11 16,3 3 1-16,-14 24-4 0,19-25-10 0,-19 25 7 15,0 0 21-15,0 0 18 0,0 0 5 16,0 23-9-16,-4 1-18 0,-5 1-6 0,1 9 18 16,-4 4-23-16,3 3-11 0,-3 6 3 0,4 4-30 15,-2 2 19-15,4 4 12 0,-3 1-21 16,4-1 17-16,0 1-11 0,2-3-28 0,0-1 23 15,3-7-29-15,3-5 14 0,2-3 9 0,2-5-10 16,2-3 3-16,3-4-17 0,1-9-3 16,5 1-21-16,-18-19-8 0,37 16-12 0,-37-16-28 15,42-5-31-15,-26-14-56 0,12-2-121 0,4 4-100 16,-18-24 175-16,22 16 226 0</inkml:trace>
  <inkml:trace contextRef="#ctx0" brushRef="#br0" timeOffset="1433.1678">4712 629 1501 0,'0'0'59'15,"-23"6"-22"-15,23-6-31 0,0 0-9 0,0 0 3 16,12-23 4-16,7 10 6 0,4-6 3 0,8 0-2 16,7-5-1-16,7 2-3 0,7-2 0 0,7 1-4 15,3 2-3-15,2 1-2 0,3 4-5 0,-3 2-9 16,1 2-13-16,-10 3-31 0,4 7-27 15,-15-4-42-15,5 4-67 0,-21 8-95 0,-8 7-183 16,5 17 101-16,-30 7 373 0</inkml:trace>
  <inkml:trace contextRef="#ctx0" brushRef="#br0" timeOffset="1637.0646">4729 1165 1220 0,'-23'18'275'0,"4"-12"-235"15,19-6-31-15,0 0-10 0,0 0 9 0,0 0 8 16,20-16 9-16,1 4 0 0,7 0-5 0,6-6 4 16,9 0-11-16,4-3-1 0,8-1-11 0,1 2-1 15,0-2-6-15,1 4 8 0,-2 0-17 0,-2 4 0 16,-8 3-16-16,-2 4-27 0,-12 0-22 16,3 7-47-16,-34 0-37 0,38 2-53 0,-38-2-65 15,1 21-137-15,4 3 145 0,-27-3 274 0</inkml:trace>
  <inkml:trace contextRef="#ctx0" brushRef="#br0" timeOffset="1802.7289">4778 1459 943 0,'-48'37'332'0,"2"-14"-270"0,16 2-11 0,2-9-14 15,28-16 3-15,-29 25-12 0,29-25-11 0,0 0-13 16,0 0-2-16,0 0 3 0,26 17 5 16,1-23 2-16,7-2-2 0,10-8 3 0,11-2-7 15,7-5 2-15,6-4-17 0,10 0-34 0,-4-11-37 16,15 8-26-16,-13-12-40 0,14 8-68 0,-12-5-12 15,7-1-101-15,5 12-64 0,-20-14 354 0</inkml:trace>
  <inkml:trace contextRef="#ctx0" brushRef="#br0" timeOffset="1994.8223">5996 989 903 0,'-37'28'41'0,"3"6"32"0,-9 3 14 16,8 8 28-16,-9-1-5 0,8 3-51 15,-8 0 8-15,6 1-40 0,-2 0-6 0,6 0 2 16,1-2-20-16,6-5 6 0,4-3-13 0,4-7 9 16,7-3-18-16,2-6 3 0,6 1-19 0,4-23-23 15,3 26-38-15,-3-26-45 0,0 0-27 0,0 0-25 16,26-20-14-16,-26 20-65 0,20-54-72 0,5 37 283 16</inkml:trace>
  <inkml:trace contextRef="#ctx0" brushRef="#br0" timeOffset="2151.0765">5595 1263 640 0,'-5'-23'212'0,"-8"-4"-18"15,13 27-3-15,-16-25-52 0,16 25-11 0,0 0-36 16,-18-2-21-16,18 2-22 0,0 0-16 0,-18 12-9 16,18-12-23-16,-4 23 27 0,5-4-32 0,4 1 24 15,5 1-16-15,6-1-7 0,5 0 3 16,9-5-9-16,5 0-5 0,9 1-17 16,2-4-15-16,12 1-19 0,-3-9-28 0,17 8-35 15,-11-20-51-15,22 19-145 0,-8-2-152 0,-5-10 23 16,17 16 453-16</inkml:trace>
  <inkml:trace contextRef="#ctx0" brushRef="#br0" timeOffset="2382.3269">6776 1190 1444 0,'-41'-7'45'0,"4"4"4"0,-7 0 13 15,10 6 9-15,-9 1-8 0,4 4-17 0,-6 3-10 16,3 3-22-16,0 0 31 0,2 5-32 15,3 1 24-15,5 0-15 0,7 2-12 0,4 2 1 16,4-4-10-16,5 4 3 0,4-2-8 0,4-2 3 16,5 1-5-16,6-2 4 0,8 0-8 15,3 0-2-15,11-2-12 0,6-8-11 0,10 0-20 16,2-14-21-16,15 4-31 0,-9-20-52 0,27 16-131 16,-8-12-255-16,-2-8 28 0,10 9 388 0</inkml:trace>
  <inkml:trace contextRef="#ctx0" brushRef="#br0" timeOffset="2774.6545">7273 603 1523 0,'0'0'87'0,"-19"19"-61"0,-1-2 1 16,-1 1 15-16,2 7 36 0,-6 3-33 0,3 3-17 15,-5 4 5-15,3 7-38 0,0 0 28 0,0 5 5 16,0-1-15-16,2 1 8 15,2 3-16-15,0-1 11 0,4 2-14 0,3 1-7 16,2-4 15-16,1 0-18 0,2-5 16 0,2-4-3 16,2-6-6-16,4-4 4 0,2-8-3 0,6-4 0 15,-8-17-1-15,18 24 2 0,-18-24-1 0,29 7 2 16,-9-12-1-16,3-7-1 0,2-5 2 0,2-9-3 16,5-4 7-16,-3-5-9 0,1 0 8 0,-1-1-7 15,-3 3-4-15,-1 0 18 0,-1 2-18 16,-5 4 17-16,-1 3-10 0,-3 6-1 0,-15 18 0 15,19-23-1-15,-19 23 1 0,0 0 1 16,0 0 1-16,0 0-3 0,0 0 2 0,10 28 2 16,-8-5-4-16,-2 2-9 0,0 4 13 0,2-2-21 15,0 1 11-15,2-2-13 0,4 0-14 0,2-3-7 16,7-2-15-16,0-4-13 0,9 4-15 16,-3-14-25-16,14 12-41 0,-14-20-96 0,9 6-294 15,8 5 48-15,-7-15 336 0</inkml:trace>
  <inkml:trace contextRef="#ctx0" brushRef="#br0" timeOffset="3149.6609">7878 1045 1309 0,'-17'2'118'16,"-12"0"-47"-16,5 7 2 0,-8-2 4 15,5 12-7-15,-7-4-14 0,1 7-8 0,-5 1-8 16,4 4-14-16,-1 0 21 0,5 4-32 0,2-1 13 15,4-1-9-15,5-4-15 0,6 0 6 0,4-5-7 16,6 1 2-16,4-3-2 0,5 0 2 0,-6-18-4 16,27 28 2-16,-8-19-5 0,5-1 2 15,7-5 0-15,3-1 1 0,3-6-1 0,2-2 0 16,-1-4-1-16,-3-3-7 0,1-3 5 0,-6-2-8 16,-1 1 1-16,-3-3-3 0,-3 0 1 0,-2-2-4 15,-4 1 7-15,-4-2-4 0,-1 1-2 0,-3-1 24 16,-2 2-23-16,-2 1 25 0,0 3-12 15,-5 17-2-15,2-27 5 0,-2 27 0 16,0 0-2-16,0 0 2 0,0 0 0 0,0 0-4 16,-24 5 4-16,24-5 0 0,-21 35-4 0,8-11-10 15,-2 4 23-15,1 1-22 0,0-1 21 0,3 0-7 16,1 0-11-16,2-2-7 0,3 1-15 0,1-4-11 16,9-1-20-16,-5-22-15 0,15 36-38 0,-15-36-47 15,29 22-112-15,-29-22-248 0,28 9 23 0,2 1 367 16</inkml:trace>
  <inkml:trace contextRef="#ctx0" brushRef="#br0" timeOffset="3540.3037">8312 1111 1366 0,'0'0'124'0,"0"0"-87"0,0 0 6 15,-20 16 12-15,20-16 2 0,-24 27-6 16,12-10-11-16,-5 1-9 0,4 0-32 0,-1 3 24 15,2 1-32-15,1 1 22 0,1 2 1 0,1-1-8 16,0 2 8-16,2-1-7 0,0 1 3 0,2-3-7 16,1-2 2-16,2-1-7 0,2-20 3 0,2 31-3 15,-2-31-1-15,9 18 1 0,-9-18 0 0,17 6 0 16,-17-6 0-16,28-6 1 16,-11-2 0-16,2-5 2 0,2-3-4 0,1-3 2 15,-1-3-3-15,0-2 3 0,0-1-2 0,0-1 4 16,-2-1-5-16,-1 2 6 0,0-1-6 0,-1 2 2 15,-1-2 25-15,-1 2-24 0,-1 2 27 0,2 0-23 16,-16 22-5-16,29-30 5 0,-29 30-6 0,21-13 2 16,-21 13 0-16,0 0 0 0,18 13 3 0,-18-13-5 15,5 24 6-15,-5-4-14 0,-3 3-25 16,-3 3 20-16,-4 2-35 0,0 1 21 0,-2-2-2 16,3 4-8-16,1-4 1 0,5 2-11 0,1-6-9 15,11 5-36-15,-9-28-32 0,19 38-69 16,-19-38-60-16,24 11-215 0,5 10 78 0,-29-21 393 15</inkml:trace>
  <inkml:trace contextRef="#ctx0" brushRef="#br0" timeOffset="4040.2962">9163 1188 1571 0,'-23'-16'35'0,"2"4"-14"0,0-3 9 0,1 8 3 15,-7-1 1-15,2 3-3 0,-7 2-1 16,2 6 6-16,-5 2-1 0,4 4-1 16,-2 1 1-16,3 6-11 0,1 3 1 0,1 4-28 15,1 2 20-15,3 3-20 0,-1 0 17 0,6 1 2 16,2-1-12-16,6 1 2 0,2-5-5 0,7 1 2 16,4-3-4-16,3-4 5 0,6 0-5 0,-11-18 1 15,27 25-1-15,-27-25 2 0,34 13-1 0,-15-12 0 16,3-1-1-16,0-7-2 0,4 0 2 15,-1-7-3-15,3-1 1 0,0-5-1 0,-1-4 0 16,1-1-1-16,-1-3 4 0,-2-4-6 0,0 2 6 16,0-2-10-16,2 0 6 0,-4 1 17 0,0 4-22 15,-2 3 20-15,-4 6-21 0,-17 18-2 0,22-21 9 16,-22 21 0-16,0 0 0 0,0 0 4 16,0 0-2-16,-6 34 5 0,-3-9-1 0,-4 12-23 15,-4 3 20-15,-2 6-17 0,-6 6 19 16,-1 3 14-16,0 6-19 0,-2 5 14 0,1 6-14 15,0-1 11-15,-2 0-9 0,2-4 9 0,3-8 19 16,2-1-18-16,3-6 21 0,0-4-20 0,2-4-6 16,1-8 10-16,-1-4-6 0,0-6-5 0,-2-6-2 15,-2-3 0-15,2-5 0 0,-2-3 0 0,2-4 0 16,0-5 0-16,1-5 0 0,0-8-13 16,18 13-18-16,-32-33-18 0,21 14-11 0,-4-11-33 15,12 10-62-15,-16-29-178 0,14 8-274 16,1 1 22-16,-6-21 465 0</inkml:trace>
  <inkml:trace contextRef="#ctx0" brushRef="#br0" timeOffset="4649.6984">9353 1278 1119 0,'-20'14'79'0,"20"-14"-26"16,-19 25-16-16,19-25 1 0,-4 25 2 15,4-25 1-15,13 26 0 0,-13-26 1 0,31 23-9 16,-5-14-2-16,3-6-7 0,11-2-3 0,1-3-2 16,7-2 0-16,-1-4 0 0,6-2 0 0,-2-2 2 15,0 0-4-15,-1 0 3 0,-5-2-5 0,-8 1-3 16,-3-3-5-16,-7-2 0 0,-6 0-2 0,-5-1 2 16,-7-1 28-16,-4-1-31 0,-7 0 28 15,-6-1-32-15,-6-1-3 0,-8 3 7 0,-6 0-2 16,-6 5 5-16,-3 5 5 0,-3 4 0 15,-1 7 1-15,-3 6 5 0,2 7 1 0,-2 3-1 16,1 8 2-16,1 5 2 0,3 4-21 0,3 6 22 16,6 1-21-16,7-3 13 0,7 3-10 0,5-4-5 15,9 1 0-15,5-2 0 0,6-3 0 0,12-4 0 16,9-4 0-16,11-7 0 0,9-5 0 16,13-4-13-16,8-8-22 0,17-2-28 0,0-12-42 15,19 11-86-15,-15-24-190 0,11 11-230 0,-2 3 43 16,-12-10 489-16</inkml:trace>
  <inkml:trace contextRef="#ctx0" brushRef="#br0" timeOffset="4805.9333">10609 1598 1932 0,'-37'4'64'0,"4"-1"-46"0,8-2-13 0,25-1-9 15,-26-7-13-15,26 7-22 0,-16-17-33 0,5-2-49 16,11 19-135-16,1-22-366 0,-1 22 22 0,16-28 313 15</inkml:trace>
  <inkml:trace contextRef="#ctx0" brushRef="#br1" timeOffset="9086.4669">1598 2200 463 0,'0'0'33'0,"0"0"-31"0,0 0-9 0,0 0 3 15,0 0 2-15,0 0 3 0,5 26-1 16,-5-26 1-16,7 25 2 0,-7-25-1 16,13 26 1-16,-13-26 2 0,22 23 5 0,-22-23 9 15,32 20 10-15,-10-13 13 0,2-2 7 0,5 0 7 16,2-5 0-16,5 1 0 0,1-5-3 0,5 3 0 15,-2-4-2-15,8 3 0 0,-6-6-5 0,7 6-10 16,-4-5-7-16,2 3-10 0,1-1-6 0,-1 3-4 16,1-1-5-16,-1 3-2 0,-1 2-1 0,0-1-1 15,2 1-2-15,1-1 2 0,-2 2 0 16,3-1 1-16,-2 1-1 0,2-2 0 16,5 0 0-16,0-1 0 0,4-2 2 0,3-1-1 15,2-2 1-15,4 1-1 0,0-5 0 0,2 1-1 16,3-2 2-16,0 2-1 0,0-1 4 0,1 1 1 15,1-1 4-15,0 2 1 0,-1-3 2 0,3 3-3 16,-2-2-1-16,1 2-4 0,-2 1-1 0,-1 0-3 16,-1 2 1-16,0 0-2 0,0 1 1 15,0 0-2-15,-3 1 1 0,1 2 1 0,-2-1-1 16,-1 1 0-16,2-1 0 0,-1 0-1 0,-1 0 1 16,2-2-1-16,1 0 2 0,1-2-2 0,1 0 2 15,-1 0-2-15,-3-1 2 0,0 0-1 0,2-1 1 16,1-1-1-16,-1 1 3 0,3 0 0 0,-2 0 4 15,-1-1 0-15,1 0 2 16,-2-4-3-16,2 5 2 0,-2-4-2 0,-2 5 1 16,1 1-3-16,0 0 2 0,0 1-1 0,-2 3 1 15,1 0 0-15,-3 0-2 0,-2 1-1 0,3 0-2 16,-3 2 1-16,0 1 0 0,0-1-1 0,0 2-1 16,1-2 1-16,0 0-1 0,1 1 1 0,-2-3 3 15,0 1 0-15,3-2 4 0,2 1 2 0,-2-3 3 16,4 1-1-16,-3-2-2 0,2 1 0 15,-3-1-2-15,1 0 0 0,-1-4 0 0,-2 4-1 16,0-4 1-16,2 6-4 0,-3-2 2 0,1 1-3 16,0 0 0-16,-1 0-1 0,-1 1 0 15,0-2-3-15,-2 1 2 0,-3 0-3 0,4 2 2 16,-3 0 2-16,0 1-2 0,0-1 2 0,0-1-2 16,2 1-1-16,-3 0 1 0,0 1-1 0,-4 0 1 15,0-1-1-15,-2 0 0 0,-1-1 7 16,-2 1-7-16,-3 0 7 0,-1 0-7 0,-3 1 2 15,-4 0-2-15,-2 0 0 0,-2 0 1 0,-1 1-2 16,-1 0 2-16,1 0 1 0,0 1-1 0,0 0 1 16,2-1-2-16,0 0 0 0,3-1 1 0,2 2-1 15,2-2 2-15,2-2 0 0,-2 1 0 0,1-2-1 16,0-1 0-16,0 0 0 0,-4 0-33 16,0 0 32-16,-3-1-32 0,-3 0 31 15,-3 0 2-15,-3 2 0 0,-6 0 1 0,-19 3-1 16,25-2-1-16,-25 2 1 0,0 0 0 0,0 0 0 15,0 0 1-15,0 0-1 0,0 0-2 0,0 0-8 16,0 0-13-16,0 0-16 0,0 0 1 0,0 0-61 16,0 0-33-16,0 0-82 0,0 0-219 0,0 0 18 15,0 0 384-15</inkml:trace>
  <inkml:trace contextRef="#ctx0" brushRef="#br0" timeOffset="13348.4612">1212 2980 874 0,'0'0'88'0,"11"-17"-40"16,-11 17-15-16,0 0 4 0,0 0 10 0,0 0 6 16,0 0-9-16,0 0-21 0,0 0-12 0,0 0-11 15,-17 18-1-15,17-18-2 0,-18 35 5 16,7-11-3-16,-2 5 9 0,-3 5-7 0,1 6 10 15,-3 2 8-15,0 7-23 0,1-2 28 0,-2 5-24 16,4 0 4-16,-2 0 9 0,2-1-13 0,3-2 10 16,0-5-10-16,6-4 8 0,1-9-9 15,6-7 5-15,3-5-5 0,-4-19 3 0,13 18 1 16,-13-18 8-16,0 0 10 0,23-3 7 0,-23 3 12 16,22-24-2-16,-10 0-1 0,4-4-10 0,-1-13-1 15,4-4-14-15,-1-6 9 0,3-2-11 0,0-1 10 16,0 1 5-16,-1-4-22 0,-1 4 19 0,0-4-23 15,-4 2 4-15,1 1 10 0,0-2-13 16,0 3 9-16,0 1-12 0,-2 4 10 16,1 4-9-16,-2 8 8 0,1 6-8 0,-5 8 6 15,-9 22-4-15,16-26 1 0,-16 26-1 0,0 0-2 16,0 0 2-16,0 0 0 0,22 14 3 0,-16 5 1 16,4 7 5-16,1 7-6 0,0 9 6 0,1 6-13 15,-1 6 9-15,0 4-13 0,0 5 12 0,0 1-14 16,0 0-2-16,0 3 20 0,1 1-20 15,0-2 13-15,-1-1-5 0,1-2-21 0,-2-6 6 16,2-1-21-16,-2-13-7 0,7 3-30 0,-9-15-12 16,13 5-43-16,-16-19-39 0,13 6-49 0,-12-4-247 15,-6-19 68-15,0 0 360 0</inkml:trace>
  <inkml:trace contextRef="#ctx0" brushRef="#br0" timeOffset="13536.0522">1130 3441 1518 0,'0'0'64'0,"0"0"-33"0,-7-23-24 0,7 23-6 15,27-31 8-15,-2 10-5 0,7-5 5 0,11-3-7 16,3-1-14-16,6-1 28 0,4-2-29 16,2 1 24-16,2 1-24 0,-1-4-29 0,5 8-32 15,-9-10-69-15,14 19-75 0,-18-14-158 0,5 4-95 16,6 12 162-16,-18-18 309 0</inkml:trace>
  <inkml:trace contextRef="#ctx0" brushRef="#br0" timeOffset="13770.3737">2267 2755 1473 0,'-27'5'46'15,"27"-5"-26"-15,-31 18-7 0,31-18 13 0,-25 24 6 16,25-24 8-16,-20 32-13 0,13-12-4 0,0 4-11 15,3 8 2-15,1 5-8 0,1 4 7 16,1 7-13-16,1 0 7 0,0 4-12 0,0 2-6 16,1 2 22-16,1 0-23 0,-1-1 20 15,0-2-13-15,0-1-20 0,-1-6 2 0,3-1-19 16,-2-9 3-16,4-1-10 0,-4-13-5 0,7 2-26 16,-8-24-33-16,14 26-54 0,-14-26-48 0,0 0-61 15,19 2-139-15,-21-20 176 0,2 18 239 0</inkml:trace>
  <inkml:trace contextRef="#ctx0" brushRef="#br0" timeOffset="13942.235">1949 3320 1203 0,'-20'3'244'0,"-6"-12"-124"16,26 9-35-16,-23-2-22 0,23 2-12 0,0 0-15 16,0 0-17-16,0 0-12 0,0 0-4 0,0 0-3 15,17-4 2-15,4-1 0 0,5-2-1 0,11-3-16 16,5-2 29-16,9-2-46 0,3-1 9 15,10 4-51-15,-6-13-82 0,21 20-175 0,-14-12-247 16,0 2 59-16,4 10 398 0</inkml:trace>
  <inkml:trace contextRef="#ctx0" brushRef="#br0" timeOffset="14317.318">3272 2958 1062 0,'10'-22'38'15,"-10"22"-23"-15,18-29 13 0,-18 29 17 16,0 0 18-16,0 0 11 0,0 0-10 0,0 0-14 16,0 0-16-16,0 0-10 0,0 0-7 0,-5 28 5 15,-6-9 3-15,4 8 7 0,-5 2-7 16,5 5 2-16,-3 1-12 0,3 3 4 0,-1 3-14 16,4 1 8-16,-1 3 6 0,3 3-25 0,4 0 22 15,0 2-27-15,3-3 6 0,0-1 8 0,1 0-10 16,1-5 4-16,3 0-18 0,-2-7-5 0,7 0-30 15,-4-12-19-15,8 7-49 0,-19-29-49 0,30 30-38 16,-30-30-75-16,0 0-131 0,29 10 104 0,-32-28 313 16</inkml:trace>
  <inkml:trace contextRef="#ctx0" brushRef="#br0" timeOffset="14504.7778">3092 3302 1352 0,'-34'-9'158'15,"34"9"-84"-15,-33 7-27 0,33-7-12 16,0 0-11-16,-17 6-8 0,17-6-11 0,0 0-4 16,0 0 0-16,27 11 3 0,-6-8-2 0,6-4 1 15,7-4-1-15,6-4-3 0,7-3 0 0,4-4-2 16,10 1-52-16,-6-10-2 0,12 12-84 0,-14-18-64 16,18 15-108-16,-9-3-198 0,-12-10 77 0,12 13 432 15</inkml:trace>
  <inkml:trace contextRef="#ctx0" brushRef="#br0" timeOffset="14895.4325">3958 2714 1489 0,'-25'8'38'0,"4"9"-2"0,-2-3-1 0,5 7 11 16,-5-1-7-16,4 4-7 0,-1 4-13 0,3 4 2 15,-2 3-4-15,6 8 9 0,-2-1-9 16,4 5 8-16,2 2-13 0,1 1 8 0,1 5 1 15,2 2-21-15,-1-4 18 0,4 0-19 0,-1-6 4 16,2-3 8-16,2-6-11 0,3-5 6 16,2-5-4-16,3-6 5 0,-1-5-3 0,-8-17 2 15,20 17-2-15,-20-17 2 0,25 3 2 0,-25-3 1 16,28-12 3-16,-28 12-2 0,30-34 0 16,-13 10-6-16,0-3 3 0,2-2-5 0,-1 0 4 15,-1-1-3-15,-2 1 3 0,-2 3-5 0,0 1 4 16,0 4-6-16,-3 1 4 0,-10 20-4 0,22-25-11 15,-22 25 11-15,0 0-13 0,19-7 14 0,-19 7 13 16,0 0-13-16,14 25 12 0,-7-8-12 0,0 5-4 16,0 3 0-16,0 3-7 0,-1 0-1 0,3 1-9 15,-1-1-1-15,6 1-9 0,0-4-6 16,6 4-15-16,-2-6-9 0,7 5-24 16,-4-14-18-16,13 10-48 0,-17-19-63 0,21 13-106 15,-8-4-180-15,-9-14 88 0,13 13 412 0</inkml:trace>
  <inkml:trace contextRef="#ctx0" brushRef="#br0" timeOffset="15241.7052">4428 3332 1452 0,'-19'30'32'0,"16"-13"-11"0,3-17 4 16,5 35 14-16,-5-35-1 0,17 27-4 0,-17-27-13 0,30 18-4 15,-10-13-4-15,4-2 0 0,1-2-2 16,3-3 2-16,2-3-2 0,0-1-5 0,0-4 0 16,1 1-6-16,-5-4 1 0,-1-1-3 0,-3 1 3 15,-3-2-3-15,-19 15 3 0,28-30-2 16,-28 30 6-16,12-30-2 0,-12 30 4 0,-8-28-5 16,8 28-17-16,-23-25 28 0,6 16-32 0,-3 3 32 15,-4 4-12-15,-3 4 8 0,-3 2 8 0,1 6-4 16,-2 2 38-16,3 6-30 0,0 1 24 15,3 6-17-15,-2 1-13 0,3 3 3 0,3 0-11 16,4 0 0-16,5-1-8 0,6-2 4 0,4-1-7 16,6-2 4-16,7-2-8 0,4-3-5 0,5-1-16 15,5-6-11-15,7 0-25 0,-4-12-33 0,19 12-90 16,-19-24-120-16,17 10-260 0,3 3 28 0,-5-14 409 16</inkml:trace>
  <inkml:trace contextRef="#ctx0" brushRef="#br0" timeOffset="15867.767">5379 3429 1116 0,'0'0'56'0,"20"15"-22"0,-20-15 10 0,32 3 12 16,-5-2 0-16,-4-7-15 0,10 0-6 0,-2-4-1 16,6 2-6-16,-1-7 0 0,4 3-8 0,-2-2-3 15,0 0-6-15,-3-1 2 0,-2-1-3 0,-8-1 4 16,0 1-4-16,-7-2-17 0,-18 18 32 15,27-31-30-15,-27 31 32 0,12-32-11 16,-12 32-5-16,-4-31 1 0,4 31-6 0,-20-32 2 16,20 32-3-16,-38-23 4 0,15 17 0 0,-8 1 6 15,1 7 2-15,-8 1 4 0,2 6 0 0,-4 3-1 16,1 6 2-16,0 2-5 0,1 5 5 0,-1 1 8 16,4 3-27-16,3 0 21 0,7 3-25 0,4-3 5 15,6 1 3-15,6-3-7 0,5-3 3 0,7 0-4 16,5-3 3-16,7-2-4 0,7-2 4 15,4-3-3-15,10-4 2 0,6-4-1 0,6-3-5 16,6-7-7-16,3-5-10 0,7 0-8 0,-4-6-11 16,5 3-5-16,-8-7-9 0,3 5-7 15,-10-7-21-15,4 10-14 0,-14-16-40 0,13 19-57 16,-23-20-55-16,5 4-233 0,3 12 67 0,-21-19 381 16</inkml:trace>
  <inkml:trace contextRef="#ctx0" brushRef="#br0" timeOffset="16195.8848">6324 3176 1239 0,'-33'-3'181'0,"33"3"-94"16,-34 22-20-16,34-22-7 0,-34 29-17 0,19-9-25 16,-3-4 20-16,2 6-34 0,1 0 29 0,1 2-13 15,0-1-6-15,2 3 5 0,0-1-6 0,2 0 4 16,-1 0-5-16,3-4 3 0,1-3-6 16,2-1 1-16,5-17-8 0,-3 23 3 15,3-23-4-15,0 0 1 0,0 0-1 0,19 15-1 16,-19-15 4-16,19-5 2 0,-19 5 3 0,26-22-2 15,-9 4 0-15,1-5-4 0,3-2 1 0,2-3-4 16,-1-1 4-16,-1 0-6 0,0 2 5 0,-3 2-5 16,-1 2-11-16,-1 1 24 0,-2 4-25 0,-14 18 25 15,24-27-9-15,-24 27-3 0,17-14 1 16,-17 14 0-16,0 0-2 0,18 0 0 0,-18 0 0 16,0 0 1-16,18 26-1 0,-18-26-12 0,15 37 19 15,-8-15-28-15,1 3 15 0,-2 0-18 0,3 3-11 16,-1-4 0-16,5 4-12 0,-1-7-6 0,10 5-29 15,-22-26-32-15,50 39-79 0,-32-34-77 16,13 5-234-16,4 9 44 0,-10-22 402 16</inkml:trace>
  <inkml:trace contextRef="#ctx0" brushRef="#br0" timeOffset="16558.4365">7012 3268 1439 0,'0'0'202'15,"-28"-16"-159"-15,4 12 7 0,-7 0 1 0,3 5-9 16,-5 1-7-16,3 4-19 16,-5 1 26-16,3 7-31 0,1-1 26 0,4 5-15 15,5-1-10-15,4 2 1 0,4 1-7 0,6-2 0 16,3-1-4-16,4 0 2 0,1-17-4 0,12 25 3 16,-12-25-3-16,29 18 1 0,-7-13-1 0,5-2-1 15,3-6 2-15,3-4 1 0,0-6 0 0,1-4-2 16,1-6 3-16,2-5-5 0,-2-4 4 15,0-3-4-15,-1-1-7 0,-2-1 18 0,-4-2-16 16,-2-3 16-16,-1-2-6 0,-3-3-4 0,0 0 2 16,-2 1-2-16,0 1 2 0,-5 8-1 0,-1 5 0 15,-4 9 0-15,-10 23 0 0,6-24 0 0,-6 24 0 16,0 0 0-16,0 0 0 0,-20 0 0 16,20 0 0-16,-25 34 0 0,8-3 0 0,-3 9 0 15,1 6 0-15,-2 0 0 0,4 2 0 16,1-3 0-16,8 1-11 0,0-5-19 0,8 3-14 15,0-8-38-15,10 6-18 0,-9-17-95 0,25 18-146 16,-5-15-232-16,-3-4 25 0,10 6 426 0</inkml:trace>
  <inkml:trace contextRef="#ctx0" brushRef="#br0" timeOffset="17058.4551">8272 3155 1106 0,'-10'-34'217'0,"10"34"-145"0,-11-18-17 16,11 18 1-16,0 0-1 0,-19-17-18 0,19 17-11 16,-25-2-6-16,8 6-3 0,0 5 2 15,-3 2-1-15,-1 6 3 0,-5 1-1 0,5 6 4 16,-5 2-4-16,4 2-10 0,0-1 27 0,4 5-28 16,1-3 23-16,5 1-11 0,3-5-11 0,4 1 2 15,7-3-5-15,4-3 3 0,3 0-5 0,5-2 4 16,3-4-4-16,4-2 3 0,0-3-3 0,7-3 0 15,3-6 0-15,2-2-3 0,4-7 0 0,5-2-2 16,1-3 1-16,1-6-3 0,-1-3 4 16,-6-3-4-16,-2-3 4 0,-7-1-3 0,-4 1-11 15,-6-1 24-15,-3 3-23 0,-6 0 22 0,-4 3-9 16,-4 0-7-16,-5 3 0 0,-6 2-6 16,10 19-1-16,-33-29-4 0,12 20-1 0,-3 3-3 15,1 7-1-15,-1 2 1 0,2 5-4 0,1 2-3 16,4 5-13-16,17-15-11 0,-21 30-33 15,21-30-25-15,3 30-46 0,-3-30-48 0,27 22-55 16,-2-9-225-16,1-17 85 0,22 15 379 0</inkml:trace>
  <inkml:trace contextRef="#ctx0" brushRef="#br0" timeOffset="17308.4367">9258 2352 1357 0,'-44'-20'92'0,"14"9"-65"0,-5 4 8 16,4 9 8-16,-8 2 1 0,3 14-2 0,-8 2-7 15,1 13 7-15,-6 4-7 0,2 13 6 0,1 3-14 16,5 8-9-16,2 0 17 0,5 7-21 0,5-3 14 16,4 4-8-16,6-1-18 0,6-4 8 15,4-1-15-15,7-2 8 0,3-6-11 0,5-3-10 16,6-3 6-16,3-7-24 0,5-2 12 0,0-6-25 15,8 3-44-15,-10-18-33 0,16 13-53 0,-34-32-62 16,46 22-105-16,-20-11-127 0,-26-11 134 16,33-7 339-16</inkml:trace>
  <inkml:trace contextRef="#ctx0" brushRef="#br0" timeOffset="17480.302">8547 3085 1313 0,'-30'-33'436'0,"12"30"-341"16,-2-6-27-16,20 9-18 0,-20-4-11 0,20 4-15 15,0 0-15-15,0 0-7 0,0 0-5 0,0 0-1 16,22-15 1-16,1 8-4 0,11-2-9 0,5 0-15 16,12 3-25-16,1-7-31 0,15 15-70 15,-18-23-171-15,18 16-268 0,-4 3 26 0,-2-7 393 16</inkml:trace>
  <inkml:trace contextRef="#ctx0" brushRef="#br0" timeOffset="17902.1876">9982 2479 1329 0,'19'-12'40'0,"-19"12"-31"15,0 0 0-15,0 0 8 0,0 0 10 16,0 0 9-16,9 23 6 0,-14-2-4 0,2 10 1 15,-5 3 7-15,2 7-30 0,-5 1 27 0,2 7-28 16,-3 2 0-16,2 7 12 0,-1 0-17 16,2 3 9-16,-2-1-14 0,2 0 4 0,1-3-14 15,2-3 10-15,2 0 5 0,2-5-21 0,2-5 18 16,1-3-29-16,5-5-2 0,0-7-14 0,7 3-26 16,-3-11 0-16,11 5-30 0,-21-26-26 15,34 29-59-15,-34-29-71 0,17-5-231 0,5 12 52 16,-22-7 398-16</inkml:trace>
  <inkml:trace contextRef="#ctx0" brushRef="#br0" timeOffset="18074.0883">9737 3152 1634 0,'0'0'97'16,"-17"6"-57"-16,17-6-21 0,0 0-10 0,0 0-4 15,0 0-6-15,1 18 1 0,-1-18-1 0,27 11 0 16,-4-9 1-16,8-3 0 0,9-6 0 0,6-4-2 15,8-4-10-15,5-7-17 0,9 2-20 0,-2-10-37 16,12 9-34-16,-14-19-58 0,18 20-58 0,-22-20-75 16,0 1-144-16,9 17 133 0,-25-21 322 15</inkml:trace>
  <inkml:trace contextRef="#ctx0" brushRef="#br0" timeOffset="18449.0679">10627 2384 1606 0,'-24'9'31'0,"3"6"-4"16,1-2 6-16,4 8 10 0,-5-2 0 16,4 6-2-16,-3 4-12 0,3 5 4 0,1 3 5 15,1 4-26-15,2 2 20 0,2 7-24 0,-1-1 4 16,2 6 8-16,-1 2-16 0,1 1 7 0,-1-1-8 16,2-1 6-16,-1-2-7 0,3-6 5 0,2-2-9 15,1-7-6-15,5-5 18 0,2-4-17 0,2-7 17 16,1-3-10-16,3-2 0 0,-9-18 0 15,21 22 0-15,-21-22 0 0,24 5 0 0,-24-5 0 16,31-11 0-16,-31 11 0 0,34-29 0 0,-13 7 0 16,-1-4 0-16,3-3 0 0,-1-1 0 15,-1 1 0-15,-4-1 0 0,1 5 0 0,-3 1 0 16,-1 3 0-16,-14 21 0 0,23-27 0 0,-23 27 0 16,0 0 0-16,17-14 0 0,-17 14 0 0,0 0 0 15,4 20 0-15,-1-3 0 0,0 7 0 16,1 5 0-16,-1 2 0 0,0 2 0 0,-1-2-21 15,3 1 10-15,1-3-24 0,4 0 14 0,1-4-17 16,7 3-15-16,-2-9-13 0,10 5-32 0,-9-16-43 16,19 16-111-16,-36-24-175 0,41 6-104 0,-8 2 179 15</inkml:trace>
  <inkml:trace contextRef="#ctx0" brushRef="#br0" timeOffset="18824.0925">10996 3119 1499 0,'-34'2'97'0,"34"-2"-80"0,0 0-1 0,-9 19 10 15,9-19 9-15,0 0 1 0,17 19-4 16,-17-19-5-16,32 12-5 0,-9-6-5 0,5-5-5 16,5 0-1-16,1-3-5 0,2-2-2 0,0 1 0 15,-1-4-4-15,-2 0 2 0,-3-1-2 16,-3 0 2-16,-6-1-2 0,-21 9 3 0,26-17-2 15,-26 17 3-15,13-18 1 0,-13 18 4 0,-2-22 0 16,2 22 3-16,-14-26-6 0,14 26-2 0,-31-31-4 16,11 14 1-16,-3 3-3 0,-4-1 4 15,-2 5 0-15,-1 2 10 0,-2 6 3 0,-4 3 6 16,4 8 3-16,-3 3-3 0,4 5 0 0,-1 4-9 16,4 6-12-16,3 3 0 0,4 4 0 0,5 0 0 15,4 2 0-15,6-2 0 0,5-1 0 0,6-3 0 16,6-2 0-16,7-4 0 0,6-4 0 0,5-1 0 15,5-6-9-15,5-1-36 0,1-8-22 16,9 5-32-16,-9-17-68 0,22 21-175 16,-16-16-242-16,1-5 16 0,4 9 403 0</inkml:trace>
  <inkml:trace contextRef="#ctx0" brushRef="#br0" timeOffset="19574.0848">12452 2471 984 0,'0'0'33'0,"-2"-20"-4"0,2 20 22 15,0 0 13-15,0 0 9 0,0 0-19 16,-19 3-14-16,19-3-7 0,-16 25 8 0,4-8 4 16,7 15 10-16,-7-3-9 0,7 9-14 0,-6 2 19 15,6 9-34-15,-1-1 17 0,1 6-7 0,-1 1-11 16,3 2 12-16,-3-3-8 0,1 2 9 0,-1-3-17 15,1-1 10-15,0-4-14 0,2-3-6 0,0-4 20 16,2-3-25-16,1-9 23 0,1-2-12 0,2-7-9 16,4-3 1-16,-7-17-2 15,17 22 0-15,-17-22 3 0,19 4-2 0,-19-4 2 16,18-7 0-16,-18 7 0 0,17-26-1 0,-8 3 2 16,2-5-5-16,-2-3-12 0,1-2 23 0,-1-1-23 15,-3-1 23-15,-1 0-5 0,-2 0-6 0,1 2 7 16,1 1-7-16,2 2 6 0,0 4-6 0,2 3 5 15,1 6-5-15,-10 17 3 0,19-20-3 16,-19 20 2-16,18-4-1 0,-18 4 0 0,19 8 1 16,-19-8-2-16,20 24 4 0,-9-7-4 0,0 5 4 15,0 0-4-15,1 2 5 0,-1 1-5 0,-1-1 6 16,-3 1-6-16,-2-1 5 0,-2-1-3 0,-3 0 5 16,-5-1-5-16,-4-2-9 0,-5 1 26 15,-5-1-26-15,-3 0 27 0,-7 0-14 0,-4 1-3 16,-3-2 3-16,-4-3-4 0,0-3 4 15,-2-2-3-15,5-5-4 0,0-1-9 0,3-6-13 16,7-1-21-16,-1-9-27 0,28 11-39 0,-35-25-64 16,35 25-107-16,3-24-232 0,3-1 17 0,17 9 369 15</inkml:trace>
  <inkml:trace contextRef="#ctx0" brushRef="#br0" timeOffset="20358.5537">12848 3086 1096 0,'0'0'197'0,"-21"23"-158"16,21-23-5-16,-11 17 12 0,11-17 12 0,-4 18-8 15,4-18-6-15,0 21-9 0,0-21-3 0,1 22-5 16,-1-22 0-16,3 24-3 0,-3-24-1 16,4 25-3-16,-4-25-13 0,4 24 32 0,-4-24-31 15,1 27 29-15,-1-27-17 0,-2 32-9 16,2-32 1-16,-8 30 1 0,8-30 4 0,-8 25-3 15,8-25 1-15,-8 17-9 0,8-17-3 0,0 0-2 16,0 0-1-16,0 0-1 0,0 0 0 0,0 0-3 16,0 0 3-16,0 0 1 0,0 0-1 0,15-23 4 15,-3 4-5-15,2-4 4 0,3-3-5 16,0 0-10-16,-2-1 24 0,0-1-22 0,-3 2 23 16,0-2-8-16,1-1-6 0,-1 2 4 0,-1 1-4 15,-2 0 5-15,1 5-5 0,-1 2 3 0,-9 19-3 16,14-26 2-16,-14 26-1 0,0 0 0 0,15-17 0 15,-15 17-1-15,0 0 0 0,18 0 0 0,-18 0 1 16,21 6 1-16,-21-6 1 0,30 10-1 16,-12-6-1-16,2 2 0 0,3 0 1 15,2-1 0-15,3 1 1 0,4 0-1 0,0-1 0 16,3 0-3-16,0 0-2 0,3 0-3 0,-4-2-1 16,1 2-1-16,-2-2 0 0,-1 1-1 0,-4-2 2 15,-2 0 0-15,-2-1 2 0,-5-1 2 0,-19 0 2 16,24-1 2-16,-24 1 2 0,0 0 7 0,0 0 5 15,0 0 2-15,0 0-2 0,0 0-5 16,-22-7-3-16,5 4 1 0,-5 3 3 0,-2 2 4 16,-3 1-1-16,-2 3-1 0,0 4 0 0,-4 1-3 15,2 2 3-15,-3 3-3 0,-1 3 2 0,1 2-2 16,3 1 1-16,0 2-3 0,5 1-9 0,1-1 18 16,5 1-19-16,5-4 10 0,5 1-6 15,5-1 0-15,4-4 0 0,1-17 0 0,9 30 0 16,-9-30 0-16,25 24 0 0,-6-16 0 15,1-1 0-15,7-6 0 0,2-6 0 0,5-4 0 16,4-5 0-16,0-5 0 0,1-3 0 0,-1-4 0 16,0-3 0-16,-1 0-2 0,-5 0 4 0,-1 0-4 15,-4 3 4-15,-7-2-2 0,-1 2 0 0,-5 2 0 16,-1 1 0-16,-3 4 0 0,-10 19 0 0,11-29 0 16,-11 29 0-16,0 0 0 0,0-19 0 15,0 19 0-15,0 0 0 0,0 0 0 0,-17 3 0 16,17-3 0-16,-18 21 0 0,8-3 0 0,-1 4 0 15,0 2 0-15,0 0-7 0,4 1-9 16,0 0-1-16,6 0-14 0,-1-3-1 0,7 1-6 16,0-5-35-16,8 4 21 0,-13-22-41 0,34 36-1 15,-17-30-25-15,19 15-72 0,-16-23-54 0,14 4-252 16,4 7 60-16,-11-18 333 0</inkml:trace>
  <inkml:trace contextRef="#ctx0" brushRef="#br0" timeOffset="20739.4476">14160 3037 1418 0,'-23'-5'128'16,"23"5"-81"-16,-28 6-7 0,28-6 11 15,-30 18-3-15,30-18-4 0,-33 30-7 0,18-9-2 16,-3-2-6-16,4 3-3 0,-2 1-7 0,2 1 1 16,1 0-4-16,2-1-12 0,0-2 22 0,3-1-28 15,2-3 20-15,6-17-13 0,-8 29-5 0,8-29 2 16,-1 20-3-16,1-20 2 0,0 0-1 15,0 0 1-15,0 0-2 0,0 0 2 0,24 9 2 16,-24-9-1-16,30-17 2 0,-12 3-2 16,4-4-12-16,2-5 23 0,1-3-22 0,1 0 21 15,1-2-8-15,-2 0-5 0,-2 2 4 0,1 0-4 16,-4 3 3-16,0 1-3 0,-2 3 3 0,-1 1-1 16,-17 18 1-16,28-29-1 0,-28 29 1 0,25-17-2 15,-25 17 2-15,20-4-4 0,-20 4 1 0,0 0 0 16,18 19 0-16,-18-19 2 0,10 35-4 0,-8-11 4 15,0 4-6-15,-2 1 2 0,0 2-10 16,0-2 0-16,1 3-11 0,1-6-12 0,5 3 14 16,1-3-32-16,5-1 19 0,-2-6-23 15,10 6-8-15,-4-13-12 0,13 7-22 0,-10-15-26 16,19 10-43-16,-16-18-37 0,22 6-120 0,0 0-89 16,-16-16 126-16,21 15 289 0</inkml:trace>
  <inkml:trace contextRef="#ctx0" brushRef="#br0" timeOffset="20961.894">14914 3115 1163 0,'-24'-14'378'0,"2"-4"-296"16,22 18-25-16,-34-22 5 0,34 22-7 0,-36-12-13 15,16 11-8-15,-3-1-2 0,2 6-4 0,-1 1-2 16,2 5-1-16,-2 3-6 0,1 5 1 16,-1 3-7-16,3 3-2 0,2 1-11 15,2 1 0-15,5-1 0 0,7-1 0 0,2-1 0 0,5-1 0 16,7-4 0-16,6 0 0 0,5-3 0 0,4-4 0 15,6-3-13-15,2-7-13 0,7-2-14 0,0-7-18 16,10-1-21-16,-7-13-45 0,13 13-55 0,-15-26-106 16,14 9-258-16,0 2 41 0,-9-15 305 0</inkml:trace>
  <inkml:trace contextRef="#ctx0" brushRef="#br0" timeOffset="21352.4926">15481 2509 1689 0,'-22'6'56'0,"3"10"-25"16,-6 1 5-16,3 10 12 0,-3-1 13 0,1 7-33 16,-2 1 16-16,4 3-28 0,-1 2 1 15,5 3 3-15,-2 1-19 0,3 0-1 0,0 2 0 16,1 0 0-16,2-2 0 0,1 0 0 0,2-2 0 16,1-1 0-16,4-4 0 0,1-5 0 0,1-4 0 15,2-5 0-15,2-5 0 0,0-17 0 0,2 26 0 16,-2-26 0-16,0 0 0 0,10 17 0 0,-10-17 0 15,0 0 0-15,18-1 0 0,-18 1 0 0,23-18 0 16,-23 18 0-16,36-38 0 16,-16 15 0-16,3-2 0 0,-1 1 0 0,0 1 0 15,-1 0 0-15,-2 2 0 0,0 1 0 0,-1 3 0 16,0 1 0-16,-18 16 0 0,29-19 0 0,-29 19 0 16,17-6 0-16,-17 6 0 0,0 0 0 0,0 0 0 15,12 23 0-15,-12-23 0 0,0 34 0 0,-1-11 0 16,-1 2 0-16,1-1 0 0,-1 0 0 15,4-1 0-15,-1-3-4 0,4 0-29 0,-5-20-13 16,11 32 16-16,-11-32-31 0,21 27 19 0,-21-27-29 16,33 19-29-16,-33-19-40 0,42 4-77 0,-42-4-76 15,28-24-214-15,-2 22 76 0,-13-19 360 0</inkml:trace>
  <inkml:trace contextRef="#ctx0" brushRef="#br0" timeOffset="21540.0163">15841 3044 1317 0,'-21'-23'271'0,"21"23"-185"16,0 0-30-16,-23 30 1 0,23-30-6 0,-29 34-5 16,12-12-9-16,4 3-6 0,-1 1-9 0,3-1-4 15,2 0-9-15,-1 0-14 0,4 0 16 0,2-1-24 16,3-1 21-16,1-1-11 0,1-4-4 0,-1-18-7 16,5 27-14-16,-5-27-15 0,13 18-22 15,-13-18-37-15,25 13-82 0,-25-13-157 16,0 0-228-16,30-18 56 0,-19-1 381 0</inkml:trace>
  <inkml:trace contextRef="#ctx0" brushRef="#br0" timeOffset="21993.1273">15885 2782 1677 0,'0'0'25'15,"0"0"-26"-15,0 0-1 0,0 0 1 0,0 0 2 16,0 0 2-16,0 0 1 0,0 0 4 0,0 0-2 15,23 21 3-15,-23-21 0 0,25 26 5 16,-25-26 3-16,24 32 10 0,-16-13-2 0,2 2 7 16,-5 0-5-16,-1 3 2 0,-1-2-2 15,-3 2 1-15,-1-1-5 0,-3 0 1 0,-2 0-6 16,0 2 0-16,-4-2-18 0,2 0 0 0,-2-1 0 16,0-1 0-16,0-2 0 0,1-2 0 0,9-17 0 15,-11 28 0-15,11-28 0 0,-3 18 0 0,3-18 0 16,0 0 0-16,0 0 0 0,9 17 0 0,-9-17 0 15,0 0 0-15,0 0 0 0,23-6 0 0,-23 6 0 16,24-17 0-16,-24 17 0 0,29-29 0 16,-11 12 0-16,-1-3 0 0,0 1 0 0,-3-1 0 15,2 0 0-15,0 0-5 0,-2 0 0 0,1 1-2 16,0 2 2-16,-15 17 0 0,26-27 0 16,-26 27-3-16,19-14 3 0,-19 14-3 0,0 0 1 15,0 0 2-15,0 0-1 0,4 19 5 0,-4-19 0 16,-6 33 2-16,0-14-2 0,3 2 2 15,-2 1-5-15,1-1-2 0,3 1-9 0,0 1 2 16,6-1-8-16,1-3 5 0,5 1 5 0,-11-20-32 16,30 30 21-16,-12-19-36 0,7 2 4 0,-6-9-22 15,14 8-29-15,-10-21-68 0,24 18-120 0,0-10-194 16,-11-10 9-16,14 12 379 0</inkml:trace>
  <inkml:trace contextRef="#ctx0" brushRef="#br0" timeOffset="22477.5118">16708 3078 1665 0,'-39'-27'96'0,"21"18"-48"16,-6-4-6-16,2 5-4 0,-5 0 1 0,0 4-7 16,-4 1-3-16,1 3-5 0,-1 3-5 0,4 3-4 15,4 1-15-15,0 4 0 0,3 4 0 0,1 0 0 16,1 5 0-16,2 0 0 0,4 2 0 0,3 0 0 16,6 1 0-16,3-1 0 0,4-1 0 15,5-1 0-15,2-3 0 0,-11-17 0 0,30 30 0 16,-30-30 0-16,33 25 0 0,-15-18 0 0,-1-4 0 15,3-4 0-15,0-7 0 0,5-2 0 0,-2-5 0 16,0-3 0-16,1-3 0 0,-3-2 0 16,1-2 0-16,-4 0 0 0,0-1 0 0,-1-2 0 15,-1 4 0-15,-1-1 0 0,-1 2-2 16,-1 2-13-16,-13 21 2 0,19-28-2 0,-19 28 4 16,0 0 1-16,0 0 4 0,0 0 3 0,0 0-2 15,-26 27 5-15,9-3-2 0,2 8 5 0,-6 5-6 16,-1 7 10-16,-1 6 12 0,-3 7-15 0,0 5 12 15,-1 6-16-15,-3 3-3 0,-3 2 10 0,0 2-15 16,0-3 12-16,1 0-15 0,1-7-2 0,3-8 20 16,3-7-17-16,6-8 22 0,6-7-8 15,0-6-1-15,5-6 4 0,-1-6-9 0,9-17 1 16,-10 20-1-16,10-20 8 0,0 0 1 16,0 0 3-16,0 0-2 0,-8-25-5 0,7 3 2 15,2-5-2-15,3-2-3 0,1-5 0 0,2-2 0 16,2-4 0-16,0-3 0 0,6-3 0 0,2-4 0 15,5-1 0-15,6-2 0 0,3-2 0 0,3 1 0 16,3 5 0-16,-1 6 0 0,1 6 0 16,-4 8 0-16,-5 4-17 0,0 6-34 0,-10-5-50 15,12 22-140-15,-14-18-387 0,6 7 23 0,-3 2 202 16</inkml:trace>
  <inkml:trace contextRef="#ctx0" brushRef="#br0" timeOffset="23435.6808">17821 3090 1095 0,'0'0'134'0,"0"0"-58"0,-17-28-15 0,17 28-2 16,0 0 6-16,-18-18-4 0,18 18-9 0,-25-12-15 15,7 7-8-15,1 4-9 0,-6 1-2 0,-1 5 2 16,-4 0 0-16,0 5 4 0,-4 0 0 15,2 7 3-15,-4 0-2 0,2 6 0 0,-2 0-4 16,2 4 3-16,2-1-7 0,2 2-9 0,2-1 22 16,4-1-29-16,3-2 22 0,3 2-14 0,3-3-9 15,3-3 6-15,5-3-5 0,5-17 2 0,1 28-3 16,-1-28 0-16,20 18-1 0,-20-18 2 16,36 10-3-16,-9-10 3 0,6-4 1 15,3-5-2-15,5-5 1 0,0-4-1 0,0-4 1 16,1-2-3-16,-3-2-9 0,-2-2 20 0,0 0-22 15,-2 1 22-15,-3 1-6 0,-4 3-4 0,-3 0 3 16,-5 3-3-16,-3 5 3 0,-17 15-2 0,19-22 1 16,-19 22-1-16,0 0 0 0,0 0-1 0,0 0 0 15,0 0-1-15,0 0-2 0,0 0 3 0,-6 25-2 16,-1-4 5-16,-1 4-3 0,-1 2 3 16,0 2 11-16,2 0-24 0,1-1 22 0,3-2-24 15,3-2 1-15,3-2-2 0,3-1-15 0,-6-21-12 16,18 32-2-16,-18-32-5 0,32 21-9 15,-14-22-17-15,14 6-40 0,-11-22-54 0,26 17-99 16,-15-15-223-16,7-5 19 0,11 8 293 0</inkml:trace>
  <inkml:trace contextRef="#ctx0" brushRef="#br0" timeOffset="23623.2038">18373 3009 1301 0,'-15'-19'277'0,"15"19"-191"0,-23-5-29 0,23 5-7 16,-20 3-6-16,20-3-10 0,-20 20-15 0,9-3-5 15,1 2-6-15,0 8 5 0,0 2-3 0,1 4 1 16,0 4-8-16,1 0-10 0,1 2 21 16,0-3-27-16,2-1 22 0,0-1-14 0,4-1-19 15,2-5 3-15,4-1-16 0,0-7-10 16,9 3-39-16,-14-23-14 0,27 28-41 0,-27-28-68 16,32-4-197-16,-13 5-73 0,-19-1 105 0</inkml:trace>
  <inkml:trace contextRef="#ctx0" brushRef="#br0" timeOffset="24045.0688">18389 2693 1274 0,'-26'1'317'0,"26"-1"-304"0,0 0-20 16,0 0-1-16,0 0-1 0,0 0 5 0,0 0-6 15,0 0-17-15,25-7-14 0,-5 14-27 0,-20-7-18 16,39 10-12-16,-39-10 3 0,38 17 6 15,-21-8 12-15,5 9 3 0,-22-18 18 0,34 37 10 16,-21-15 25-16,-1 2 26 0,-1 4 28 0,-6-1 24 16,1 5 29-16,-11-5 15 0,8 12 12 0,-14-12-10 15,10 13 0-15,-13-11-22 0,12 8-4 0,-8-6-27 16,5 3 0-16,-2-6-10 0,3 2-18 0,-2-6 27 16,5 1-31-16,-1-5 19 0,2-1-17 15,1-2-6-15,-1-17 1 0,7 28-6 0,-7-28 0 16,11 19-4-16,-11-19 1 0,0 0 0 15,0 0 3-15,0 0 1 0,0 0 1 0,19 11-1 16,-19-11 2-16,0 0 1 0,16-22-4 0,-16 22 1 16,15-33-3-16,-5 12-2 0,-2-2-3 0,1 0-13 15,2-1 22-15,-3-2-23 0,2 1 22 0,1-3-8 16,-1 0-8-16,0-1 0 0,3-1-11 16,0 2-2-16,2 1-12 0,0 4 1 0,-2 1-10 15,-13 22-3-15,25-28-9 0,-8 26-16 0,-17 2-25 16,28 0-56-16,-28 0-71 0,26 7-146 0,-9 9-113 15,-17-16 104-15,32 32 375 0</inkml:trace>
  <inkml:trace contextRef="#ctx0" brushRef="#br0" timeOffset="24263.8304">19097 3159 1783 0,'0'0'68'16,"-22"7"-46"-16,22-7-9 0,0 0 1 16,0 0-2-16,0 0-4 0,0 0-2 0,0 0 2 15,32 15 0-15,-6-13-2 0,4-2-3 0,6-2-4 16,4-1-7-16,4 1-10 0,-1-4-17 0,5 5-23 16,-4-9-27-16,8 15-64 0,-16-22-89 15,17 13-302-15,-7 1-1 0,-8-11 264 0</inkml:trace>
  <inkml:trace contextRef="#ctx0" brushRef="#br0" timeOffset="24747.1995">20072 2389 1418 0,'0'0'75'0,"-11"-17"-59"16,11 17-9-16,0 0 9 0,0 0 15 0,0 0 5 15,0 0-1-15,0 0-10 0,0 0-7 0,0 0 4 16,-6 21 2-16,5 4 8 0,-3 6-8 0,2 6 3 15,-3 6-14-15,1 3-6 0,-3 3 19 0,-1 5-26 16,1 1 19-16,0 7-8 0,0 1-15 0,-3 1 12 16,0-2-13-16,2-2 11 0,0-3-12 15,2-5 6-15,1-1 1 0,0-5-29 16,5-3 10-16,0-7-31 0,7 2-15 0,-7-13-22 16,12 7-43-16,-12-32-60 0,19 35-136 0,-19-35-154 15,21 17 33-15,-3-8 378 0</inkml:trace>
  <inkml:trace contextRef="#ctx0" brushRef="#br0" timeOffset="25278.4675">19763 3002 1492 0,'0'0'264'0,"-29"6"-230"16,29-6-19-16,-18 0-5 0,18 0 0 15,0 0-4-15,0 0-4 0,0 0-3 0,0 0 1 16,23 3 1-16,-23-3 0 0,39 2 1 0,-13-2-3 15,6-2-1-15,3 0 0 0,4-1-4 16,4 0-3-16,3 2-5 0,3-3-2 0,2 3 1 16,2-2 3-16,-1 3 4 0,2-1 0 0,-3 0 3 15,-6 0-1-15,-4 1-1 0,-5 0 0 0,-6 2 0 16,-6 1 1-16,-5-1 2 0,-19-2 2 0,20 4 2 16,-20-4 2-16,0 0 7 0,0 0 4 0,0 0 4 15,-9 19 4-15,9-19-4 0,-24 18 5 16,24-18-1-16,-30 21 4 0,11-10 1 15,2 4-1-15,-2 1-5 0,2 3 2 0,1 1-4 16,2 2 3-16,2-2-5 0,3 1-1 0,2-1-8 16,3-2-12-16,4-1 20 0,1 0-24 0,-1-17 23 15,16 26-12-15,-16-26-3 0,28 19 3 0,-8-14-1 16,3-5 1-16,4-3 0 0,3-5-1 0,3-3 3 16,1-4-3-16,0-4-11 0,1-1 22 15,-2-5-19-15,0 1 14 0,-4 0-7 0,-1-1 0 16,-2-1 0-16,-6 0 0 0,-2 0 0 0,-3 3 0 15,-4 1 0-15,0 3 0 0,-4 2 0 0,-7 17 0 16,11-22 0-16,-11 22 0 0,0 0 0 0,0 0 0 16,0 0 0-16,0 0 0 0,0 0 0 15,-8 22 0-15,2-1 0 0,-2 3 0 0,2 3 0 16,-1-1 0-16,1 1 0 0,2-3 0 16,4 0-8-16,0-2-12 0,5-2-14 0,-5-20-5 15,17 33-16-15,-17-33-20 0,32 23 18 0,-13-22-31 16,13 9-11-16,-9-22-65 0,22 13-117 0,-11-12-235 15,2-9 56-15,11 8 310 0</inkml:trace>
  <inkml:trace contextRef="#ctx0" brushRef="#br0" timeOffset="25762.8724">21394 2314 1638 0,'-34'-11'68'0,"34"11"-52"16,-27 6-1-16,27-6 14 0,-26 28 4 0,13-3 4 15,-5 4-7-15,1 7 3 0,0 3-6 0,1 4 3 16,1 5-8-16,2 1-6 0,0 3 16 16,2 4-21-16,0-2-1 0,2 3-10 0,1 0 0 15,3 0 0-15,-1-2 0 0,2-1 0 0,2-7 0 16,-2-4 0-16,3-4 0 0,1-5 0 0,1-5 0 16,-1-5 0-16,1-5 0 0,2-2 0 0,-3-17 0 15,7 21 0-15,-7-21 0 0,0 0 0 16,0 0 0-16,0 0 0 0,0 0 0 0,18-19 0 15,-8 2 0-15,1-3 0 0,0-4 0 16,0-2 0-16,0-1 0 0,-2 0 0 0,4 2 0 16,-1-2 0-16,1 4 0 0,3 2 0 0,0 2 0 15,-16 19 0-15,33-29 0 0,-33 29 0 0,29-15 0 16,-29 15 0-16,23-3 0 0,-23 3 0 0,19 10 0 16,-19-10 0-16,20 18 0 0,-20-18 0 0,18 25 0 15,-18-25 0-15,15 32 0 0,-7-15-1 16,-4 0 0-16,1 0 1 0,-4 0 0 0,-1 0 1 15,-4 2-3-15,-4-1 4 0,-1 1-5 0,-4 2-6 16,-3 0 21-16,-3-1-21 0,-2-2 19 0,0 0-10 16,-2-2 0-16,1-3 0 0,0-1-8 15,-1-3-6-15,5-2-6 0,0-3-3 0,18-4-6 16,-28 0-9-16,28 0-8 0,-18-10-13 0,18 10-7 16,-8-20-20-16,8 20-14 0,5-33-27 15,-5 33-69-15,15-36-60 0,-7 13-203 0,-8 23 28 16,20-39 343-16</inkml:trace>
  <inkml:trace contextRef="#ctx0" brushRef="#br0" timeOffset="26169.0957">21490 3199 1390 0,'0'0'103'0,"21"17"-36"0,-21-17 2 0,20 0 4 16,-20 0-11-16,28-8-21 0,-28 8-10 0,35-14-12 15,-14 4-5-15,1-1-7 0,2 2-3 0,3-3-5 16,-1 1 2-16,3-1-1 0,0 0 1 0,0-2-1 16,-1 1 1-16,3 0-2 0,-1 1 2 15,0-1-4-15,0 1 2 0,-4 0-3 0,-3 0 5 16,-3 1-3-16,-3 2 3 0,-17 9-1 0,22-16 0 16,-22 16 0-16,0 0 3 0,11-24 0 0,-11 24 1 15,-1-17 2-15,1 17 2 0,0 0-2 0,-19-22 3 16,19 22-4-16,-26-7 3 0,26 7 1 0,-34 5 0 15,14 3 2-15,-3 2-1 0,0 4 4 16,-3 4-4-16,-2 4 7 0,0 4-3 16,-1 1 5-16,0 2-11 0,1 3-8 0,0-1 0 15,5 1 0-15,3-2 0 0,6-3 0 0,4-2 0 16,4-2 0-16,5-1 0 0,4-1 0 0,5-2 0 16,-8-19 0-16,27 29 0 0,-6-21-8 0,9-2-24 15,2-5-14-15,13-1-21 0,-2-11-37 0,18 10-76 16,-17-27-129-16,14 15-266 0,-2-3 61 0,-5-10 303 15</inkml:trace>
  <inkml:trace contextRef="#ctx0" brushRef="#br0" timeOffset="26450.3682">22387 2899 1739 0,'-30'2'68'0,"3"7"-32"0,0-1-6 15,3 7 5-15,-4-2-4 0,4 4-4 16,-3 0-8-16,5 0-2 0,22-17-10 0,-28 31 1 15,22-14-5-15,6-17-1 0,4 30-1 0,-4-30 0 16,27 29-2-16,-8-16 2 0,7-4-1 0,-1 1 2 16,8-4-3-16,0 0 3 0,2-1-1 0,2 0 0 15,-3-2 1-15,-4 1 0 0,-6 1-1 0,-3 1 1 16,-21-6 3-16,24 12-1 0,-24-12-2 0,0 0-2 16,10 25 0-16,-10-25 0 15,-6 24 0-15,6-24 0 0,-24 31 0 0,8-14 0 16,-5 0 0-16,0 1 0 0,-3 0 0 0,-4-1 0 15,-1 0 0-15,0 0 0 0,1-2 0 0,0 0 0 16,5 1 0-16,2-6 0 0,3 3-25 0,1-6-25 16,17-7-26-16,-27 7-47 0,27-7-127 0,0 0-336 15,0 0 14-15,0 0 208 0</inkml:trace>
  <inkml:trace contextRef="#ctx0" brushRef="#br0" timeOffset="26856.6056">23172 3046 1495 0,'0'0'147'0,"0"0"-93"0,0 0-26 0,0 0 3 15,0 0 0-15,0 0-5 0,0 0-3 0,0 0-8 16,0 0 0-16,-23 15 1 0,11 5 6 0,-4 6 3 15,1 5 4-15,-1 2-4 0,1 2-12 16,-1 1 14-16,2 2-25 0,2-3 14 0,2-1-12 16,6-5-7-16,1-4-2 0,8-3-11 0,2-4-7 15,-7-18-16-15,28 23-15 0,-6-13-17 0,-22-10-29 16,48 1-58-16,-33-23-112 0,12 9-286 0,5-3 47 16,-4-13 270-16</inkml:trace>
  <inkml:trace contextRef="#ctx0" brushRef="#br0" timeOffset="27278.5194">23245 2749 1721 0,'0'0'81'16,"0"0"-69"-16,0 0-12 0,0 0 9 0,14 17 9 16,-14-17 8-16,30 14 3 0,-13-6-4 15,3 2 1-15,2 0-6 0,2 2-1 0,0 0-6 16,1 2-2-16,-3 0-4 0,-1 2 2 15,-4 1-2-15,-3 2 2 0,-2 2-4 0,-3 3-5 16,-3 1 0-16,-4 2 0 0,-4 1 0 0,-2 1 0 16,-3 1 0-16,-4 1 0 0,-3 1 0 0,-3-1 0 15,-2 0 0-15,1-4 0 0,-1-2 0 0,3-1 0 16,2-6 0-16,3-1 0 0,11-17 0 16,-9 18 0-16,9-18 0 0,0 0 0 0,0 0 0 15,0 0 0-15,22-2 0 0,-22 2 0 0,37-27 0 16,-10 6 0-16,3-3 0 0,3-2 0 0,3-2 0 15,-2 0 0-15,1 1 0 0,-2 3 0 0,-3 2 0 16,-2 3 0-16,-4 2 0 0,-2 5 0 0,-3 5 0 16,-19 7 0-16,25-3 0 15,-25 3 0-15,10 17 0 0,-10-17 0 0,3 39 0 16,-3-11 0-16,-3 3 0 0,-1 3 0 0,-1 0 0 16,3 0 0-16,1 0 0 0,2-3 0 0,5-1 0 15,1-3 0-15,7 0 0 0,-2-9-14 0,10 6-96 16,-22-24-110-16,42 20-413 0,-21-10 25 0,0-5 147 15</inkml:trace>
  <inkml:trace contextRef="#ctx0" brushRef="#br0" timeOffset="28137.8774">1184 4510 871 0,'0'0'210'0,"0"0"-110"0,0 0-44 0,0 0 11 15,9-17-12-15,-9 17 14 0,0 0-16 0,0 0-9 16,0 0 7-16,6 24-39 0,-6-7 32 0,5 10-33 15,-4 5 8-15,3 9 4 16,-3 6-17-16,0 7 6 0,0 4-16 0,-2 2 13 16,-3 3-13-16,1 0 11 0,-2 2-14 0,-2 1-3 15,-1-2 16-15,0-3-25 0,2-1 11 0,-2-11-16 16,6 0-21-16,-4-13-27 0,14 7-22 0,-8-16-20 16,19 7-50-16,-19-34-13 0,25 26-58 0,-25-26-204 15,22-1 131-15,5 0 308 0</inkml:trace>
  <inkml:trace contextRef="#ctx0" brushRef="#br0" timeOffset="28325.379">933 5033 1184 0,'-28'33'404'0,"-4"-27"-318"0,12 6-30 16,3-6-16-16,17-6-7 0,0 0-10 15,0 0-12-15,0 0-7 0,0 0-2 0,0 0-1 16,36 12 2-16,-6-18 1 0,8-5-3 0,9-4 2 15,9-7-4-15,6-5-5 0,8-4-17 0,7-2-15 16,-2-8-30-16,11 7-29 0,-13-15-49 0,18 17-67 16,-23-21-82-16,9 7-216 0,1 13 59 0,-22-15 448 15</inkml:trace>
  <inkml:trace contextRef="#ctx0" brushRef="#br0" timeOffset="28716.0423">1967 4215 1424 0,'-29'7'75'16,"10"10"-21"-16,-6-4-10 0,8 9 7 0,-2-2-10 16,3 7-5-16,-1 3-14 0,4 8 4 0,-2 4-9 15,4 7-7-15,-2 1 21 0,3 7-19 16,0-2 18-16,2 3-4 0,1-2-14 0,0 5 5 16,1-2-12-16,2 2 7 0,-1-3-9 0,1-4 10 15,2-2 3-15,-1-1-19 0,4-6 15 0,1-5-19 16,1-8 8-16,2-5 4 0,1-7-6 0,1-3 4 15,-7-17-4-15,20 23 1 0,-20-23-1 16,27 10 1-16,-10-11 1 0,-17 1-1 16,34-15 2-16,-14 0 1 0,1-6 3 0,3-4 0 15,2-4 6-15,0-2-8 0,-1 0-8 0,-2 2 18 16,-2 3-22-16,-3 6 20 0,-18 20-9 0,27-24-3 16,-27 24 1-16,0 0-1 0,21-5 1 0,-21 5 0 15,0 0 1-15,15 28-11 0,-7-8 20 0,-1 7-19 16,-1 2 16-16,0 4-6 0,1 0-6 0,1 0 0 15,3 0-7-15,0-3 0 0,3-1-10 16,2-4-1-16,6-2-11 0,0-5-7 0,7-1-19 16,0-11-18-16,10 7-49 0,-11-28-83 0,23 19-151 15,-12-15-203-15,-1-10 59 0,9 13 504 16</inkml:trace>
  <inkml:trace contextRef="#ctx0" brushRef="#br0" timeOffset="29061.2295">2462 5120 1487 0,'0'0'48'0,"-20"27"-11"0,20-27-30 0,-14 27 22 15,14-27 6-15,5 23-10 0,-5-23-3 0,21 19-4 16,-2-12 2-16,6-4-2 0,6-2-1 16,5-4-3-16,2-3-2 0,1-2-3 15,3-2 0-15,-2-5 2 0,1-2-3 0,3 0-11 16,-1-3 25-16,-1 2-31 0,-1-1 26 0,-4-2-13 15,-9 3-6-15,-10 2 6 0,-18 16-3 0,11-27 5 16,-11 27-5-16,-10-25 1 0,10 25-4 0,-26-21-2 16,5 11-3-16,-5 5-1 0,-3 3 2 0,-4 3 2 15,-2 6 8-15,-1 4 9 0,-1 8 10 0,-3 3 5 16,5 7 6-16,-3 3-6 0,3 5-14 16,2 1 12-16,4 2-23 0,4-1 12 0,7 0-7 15,6-1-10-15,6-4 4 0,7-2-7 0,5-4 3 16,6-4-8-16,7-2-4 0,7-5-15 0,4-6-14 15,9-2-27-15,-2-12-33 0,18 9-52 0,-5-22-5 16,30 19-148-16,-5-13-239 0,0-11 55 0,13 10 397 16</inkml:trace>
  <inkml:trace contextRef="#ctx0" brushRef="#br0" timeOffset="29521.4035">4291 4282 1558 0,'0'0'27'0,"-18"-12"-21"0,18 12-7 16,0 0 3-16,0 0 0 0,-24 21 4 0,12 2 2 15,-2 9 11-15,-4 12-2 0,2 7-2 0,-2 6 24 16,5 7-21-16,-2-1 18 0,7 7-6 0,-1 0-21 16,4 2 9-16,2 1-20 0,1-3 12 0,4-2-18 15,1-3-4-15,6-4 18 0,0-3-23 0,8-4 14 16,3-5-13-16,7-5-23 0,-1-10-5 0,12 1-40 16,-5-17-19-16,18 9-55 0,-13-28-82 15,23 4-129-15,-2 0-114 0,-9-23 237 0</inkml:trace>
  <inkml:trace contextRef="#ctx0" brushRef="#br0" timeOffset="30370.5409">5798 4935 752 0,'0'0'154'0,"0"0"-35"16,0 0-1-16,0 0-10 0,0 0-5 15,0 0-16-15,0 0-14 0,-2 19-15 0,2-19-13 16,-6 18-13-16,6-18-4 0,-10 28-3 16,3-9 3-16,-4 0-2 0,1 7 4 0,-2-1-8 31,-2 6-10-31,0 0 20 0,2 0-29 0,1-2 27 15,1-1-8-15,2-5-9 0,3-4 5 0,5-19-10 16,-9 28-3-16,9-28-4 0,0 0 1 0,4 17-1 16,-4-17 0-16,0 0-1 0,22-6-1 0,-22 6 3 15,31-28-2-15,-11 6 2 0,2-4-3 0,2-4 4 16,-1-2 7-16,0-2-20 0,-1 4 20 16,-2-1-20-16,-2 3 10 0,-2 0 7 0,-2 1-2 15,0 4 5-15,-2 3-5 0,-3 3 4 0,-9 17-5 16,14-21 2-16,-14 21-3 0,0 0 0 0,0 0-2 15,0 0-1-15,0 0 0 0,0 0-1 16,0 0 2-16,7 34-4 0,-6-11 3 0,-1 6-9 16,0 3 1-16,0 2-13 0,-1-2-11 15,5 4 17-15,-3-2-26 0,6 0 16 0,1-5-21 16,5 3-19-16,-2-11-12 0,11 7-27 0,-22-28-19 16,45 40-55-16,-28-35-60 0,18 3-160 0,2 6-54 15,-13-23 274-15</inkml:trace>
  <inkml:trace contextRef="#ctx0" brushRef="#br0" timeOffset="30839.3144">6545 4984 1025 0,'-9'-28'299'0,"9"28"-172"16,-21-25-29-16,21 25-11 0,-30-14-16 0,30 14-16 16,-35-1-11-16,14 8-4 0,-4 2-4 0,1 8 0 15,-3 1-10-15,0 6-1 0,0 3-7 0,3 2-1 16,1 2-3-16,3 5-9 0,2 1 16 0,5-2-19 15,3-1-1-15,6-4-1 0,6-5 0 16,4-2 0-16,3-2 0 0,5-4 0 0,3-3 0 16,3-4 0-16,4-5 0 0,4-3 0 0,1-3 0 15,1-4 0-15,3-5 0 0,-4-3 0 0,-1-6 0 16,0-2 0-16,-2-3 0 0,-3-1 0 0,0-2 0 16,-4-1 0-16,-2 0 0 0,-2 1 0 15,-4-1 0-15,-1 1 0 0,-2 4 0 16,-3 4 0-16,-5 19-3 0,5-23-2 0,-5 23 3 15,0 0 1-15,0 0 0 0,0 0 0 0,-16 20-3 16,6 3 5-16,-3 10-6 0,-2 9-3 0,0 8 14 16,-5 6-15-16,-1 7 15 0,1 5-13 0,-1 7-9 15,2 4 12-15,0 3-12 0,4-2 11 0,0-4 12 16,2-3-12-16,-1-9 17 0,4-6-4 0,0-10-5 16,2-5 6-16,2-11-4 0,3-6 3 15,3-26-4-15,-2 24 1 0,2-24-3 0,0 0 2 16,0 0-2-16,8-18-1 0,-1-6 3 0,1-11-8 15,5-9 5-15,-3-7-10 0,4 0 5 16,-1-3-10-16,1 0-3 0,-2-3 13 0,1-4-19 16,-1-2 6-16,3-2-18 0,-3-6-30 0,6 4-20 15,-12-14-72-15,20 22-147 0,-7-15-288 0,-10-1 38 16,3 13 396-16</inkml:trace>
  <inkml:trace contextRef="#ctx0" brushRef="#br0" timeOffset="33182.2637">4734 5031 867 0,'18'-7'198'0,"-18"7"-91"0,0 0-61 15,-6-20-18-15,6 20 1 0,0 0-2 16,0 0-1-16,3-19-4 0,-3 19-2 15,0 0 4-15,0 0 6 0,0 0 1 0,0 0 0 16,0 0 1-16,-9 29 1 0,1-11-2 0,3 9 6 16,-6 3-6-16,1 6-13 0,-3-1 25 0,3 5-29 15,-2-3 23-15,3 0-11 0,1-5-12 0,3-6 2 16,3-4-10-16,3-5 0 0,-1-17-6 0,12 23 1 16,-12-23-2-16,28 17 2 0,-7-14-1 15,3-1 2-15,5-8 1 0,5-4-2 0,5-5 3 16,7-3-4-16,3-5 3 0,3-2-5 0,0-3 5 15,-2-3-6-15,-3-1 7 0,-7 1-6 0,-7 0-8 16,-5 2 25-16,-8 0-24 0,-2 3 26 0,-4 0-10 16,-4 2-6-16,-3 2 6 0,-4 1-4 0,0 3 3 15,-3 18-5-15,-3-28 5 0,3 28-2 16,0 0 4-16,-10-17 0 0,10 17-1 16,0 0-2-16,-17 6-5 0,17-6-1 0,-18 25-2 15,9-3 3-15,0 5-4 0,1 3 0 0,0 2-14 16,1 2-17-16,5 1 8 0,-2-4-40 0,10 6-13 15,-7-18-82-15,23 19-146 0,-4-15-246 0,3-6 18 16,8 6 416-16</inkml:trace>
  <inkml:trace contextRef="#ctx0" brushRef="#br0" timeOffset="34119.934">8008 5078 791 0,'-22'-24'91'0,"22"24"-22"0,-17-15-6 16,17 15 5-16,-24-14-1 0,24 14 1 0,-27-13-13 15,27 13-7-15,-30-12 1 0,30 12-7 0,-35-10 4 16,35 10-5-16,-32-5-7 0,32 5-7 0,-34 1-4 16,34-1-1-16,-32 7-1 0,32-7 1 15,-29 19 0-15,29-19 4 0,-32 29-5 0,16-9 4 16,-2 2-7-16,1 6 2 0,-1 1 11 0,1 3-27 16,0 1 24-16,2 1-25 0,2-3 4 0,3-3 3 15,4-2-8-15,2-7 2 0,4-19-5 0,5 29 2 16,-5-29-2-16,18 18 2 0,-18-18-1 15,32 9 1-15,-10-11-1 0,2-4 0 0,7-7 2 16,-1-6-2-16,7-7 6 0,2-5-5 16,2-5 6-16,3-3-7 0,-1-1-10 0,0 0 22 15,-4 0-24-15,-3 5 22 0,-6 4-5 0,-2 3-7 16,-5 5 5-16,-4 5-5 0,-19 18 3 0,26-21-1 16,-26 21 0-16,0 0 0 0,0 0-1 0,0 0 1 15,0 0-1-15,3 20 3 0,-8-1-5 0,-2 6 5 16,-3 5-5-16,-1 3 5 0,-1 1 13 0,0 2-25 15,2-2 24-15,3-4-26 0,3-3 3 16,3-4 0-16,7-2-10 0,-6-21-5 0,26 27-9 16,-7-21-4-16,9 0-7 0,1-9-9 15,12 2-20-15,-5-15-26 0,13 9-37 0,-13-19-41 16,18 13-42-16,-15-16-32 0,6-1-139 0,6 15 69 16,-18-19 321-16</inkml:trace>
  <inkml:trace contextRef="#ctx0" brushRef="#br0" timeOffset="34464.2698">8751 4998 839 0,'-27'3'181'0,"7"-4"-64"16,20 1-12-16,-37 12-13 0,37-12-9 0,-38 20-19 15,21-4-9-15,-6-2-15 0,7 6-6 0,-4-2-10 16,4 7-15-16,0 2 26 0,4 3-35 0,0 0 33 16,3 3-14-16,0-4-7 0,2 0 9 0,3-4-15 15,0 2 5-15,3-4 0 0,2-1 6 16,-1-5-5-16,0-17 1 0,6 22-9 0,-6-22-2 15,0 0 1-15,0 0 0 0,20 12 2 16,-20-12-1-16,18-15 4 0,-18 15 0 0,25-31 1 16,-11 5-3-16,1-3 3 0,0-3-9 0,1-2 9 15,-2 0-7-15,-3 1 10 0,2 1 7 0,-6-1-23 16,-1 4 24-16,-2 0-26 0,-2 3 9 0,-1 0 3 16,-1 0-6-16,0 5 3 0,-1-1-5 15,1 22 3-15,1-28-2 0,-1 28 1 0,0 0-2 16,9-18 0-16,-9 18-1 0,0 0 1 0,25-7-4 15,-8 6-3-15,3-1-6 0,5 4-10 0,0-4-9 16,5 5-13-16,-4-4-11 0,8 5-13 16,-6-7-14-16,9 9-12 0,-8-11-25 0,15 15-72 0,-17-16-85 15,5 4-192-15,7 12 38 16,-18-17 433-16</inkml:trace>
  <inkml:trace contextRef="#ctx0" brushRef="#br0" timeOffset="34814.0001">9175 5081 1065 0,'0'0'302'0,"-24"16"-245"0,24-16-20 16,-21 32 15-16,21-32 25 0,-7 28-44 15,7-28 17-15,4 22-44 0,-4-22 6 0,0 0 3 16,30 14 1-16,-10-14 2 0,4-2-4 0,4-3-1 16,2-4 3-16,6 0 9 0,-4-6-30 0,2-2 25 15,-2-1-34-15,-3 0 14 0,-2 1 3 0,-4-1-4 16,-6 2 4-16,-17 16-2 0,23-26 6 0,-23 26 2 15,8-21 8-15,-8 21-2 0,-9-21 0 16,9 21-7-16,-23-19-3 0,6 11-4 0,-4 2 0 16,-2 1-2-16,-4 3 1 0,-2 4 0 15,-2 3 0-15,-2 4 4 0,0 6 1 0,0 4 4 16,-1 4 0-16,2 4 4 0,1 2-4 0,3 3-7 16,1 2 22-16,4 2-23 0,3-2 19 0,6-1-12 15,5-5-9-15,6-3 3 0,5-3-4 0,7-5 2 16,-9-17-4-16,35 23 3 0,-6-18-7 15,6-6-11-15,12-6-12 0,4-8-19 0,11-1-16 16,0-12-46-16,18 14-109 0,-20-14-261 0,14 1-100 16,0 6 164-16</inkml:trace>
  <inkml:trace contextRef="#ctx0" brushRef="#br0" timeOffset="35642.3425">10910 4507 631 0,'8'-24'258'0,"-4"-2"-153"0,4 7-16 0,-4-4-14 15,-4 23-13-15,11-29-1 0,-11 29-5 0,0 0-2 16,0 0-1-16,0 0-3 0,0 0-3 0,0 0-11 16,0 0-10-16,0 0-7 0,0 0-2 15,-11 37-1-15,4-7 7 0,-4 3 14 0,3 6-26 16,-3 3 21-16,3 2-24 0,1 2 1 0,1 4 7 15,1 1-14-15,0 2 9 0,0 0-14 16,3 3 10-16,-1 1-13 0,2-2 11 0,0 3 8 16,-1-2-21-16,2-4 16 0,0-4-36 0,4-2-2 15,-1-7 2-15,4 1-35 0,-4-12 3 0,8 3-25 16,-11-31-20-16,19 35-12 0,-19-35-59 16,19 12-24-16,-19-12-10 0,10-20-172 0,-10 20 53 15,7-21 323-15</inkml:trace>
  <inkml:trace contextRef="#ctx0" brushRef="#br0" timeOffset="35829.8575">10697 5108 1087 0,'-21'-13'223'0,"21"13"-108"15,-38 5-31-15,38-5-11 16,-25 5-9-16,25-5-16 0,0 0-21 0,0 0-15 16,0 0-9-16,0 0-3 0,0 0 6 0,29 3 5 15,-6-7 2-15,8-4-2 0,6-6-2 0,8-3-7 16,9-5-1-16,2-3-14 0,5-1-6 0,-3-4-16 15,8 5-8-15,-7-7-16 0,7 7-13 0,-11-11-26 16,7 13-24-16,-17-15-33 0,12 14-32 16,-16-12-41-16,2-7-158 0,8 20 31 0,-23-21 339 15</inkml:trace>
  <inkml:trace contextRef="#ctx0" brushRef="#br0" timeOffset="36220.475">11645 4258 1450 0,'-19'3'79'0,"19"-3"-21"15,-32 19-2-15,20-2-1 0,-5-6-10 16,6 8-8-16,-1 0-14 0,2 6 3 0,-2 4-8 16,1 2 6-16,0 3-7 0,-1 6-9 0,0 1 21 15,0 6-23-15,-2 2 19 0,2 4-8 0,-2 1-9 16,-1 4 9-16,-1 0-12 0,3-2 8 0,1-3-11 16,2-6 7-16,4-3-7 0,0-7-4 0,5-5 17 15,1-4-23-15,4-5 21 0,2-5-13 0,-6-18 0 16,22 21 0-16,-22-21 0 0,26 5 0 15,-26-5 0-15,32-11 0 0,-15-1 0 16,2-2 0-16,0-7 0 0,0-2 0 0,-1-2 0 16,0-2 0-16,0 1 0 0,1-1 0 0,-2 2 0 15,-3 2 0-15,2 0 0 0,-3 3 0 0,-2 3 0 16,-11 17 0-16,22-25 0 0,-22 25 0 0,0 0 0 16,21-13 0-16,-21 13 0 0,0 0 0 15,11 17 0-15,-11-17 0 0,8 31 0 0,-5-8 0 16,-1 4 0-16,-2 2-2 0,0 3-16 0,0-1 3 15,3 1 5-15,0-2-27 0,3 0 18 0,2-4-32 16,8 0 1-16,1-7-6 0,8 3-18 0,-2-13-15 16,13 9-24-16,-12-19-33 0,21 12-47 0,-15-22-32 15,15 5-131-15,5 4-41 0,-16-22 202 0</inkml:trace>
  <inkml:trace contextRef="#ctx0" brushRef="#br0" timeOffset="36970.5163">12357 4904 802 0,'-18'-17'230'15,"-3"-6"-117"-15,21 23-15 0,-35-30 13 0,35 30-3 16,-41-13-19-16,23 15-22 0,-7-2-15 0,3 8-7 16,-4 0-5-16,4 6-1 0,-6 2-7 0,5 4 2 15,-2 3-7-15,2 4 1 0,1 1-8 16,4 2 4-16,2 2-8 0,4 0 1 0,2 0-6 16,4 0-6-16,5-3 19 0,3 2-20 0,4-6 7 15,7-3-11-15,4-4 0 0,8-2 0 16,4-7 0-16,5-3 0 0,1-4 0 0,4-5 0 15,1-4 0-15,-3-5 0 0,2-4 0 0,-3-2 0 16,-1-5 0-16,0-1 0 0,-4-4-8 16,-2-2 10-16,-6-1-4 0,-2 1-4 0,-5 0 5 15,-5 0-3-15,-4 1 5 0,-2 0-3 0,-5 1 4 16,-2 2-5-16,-4 2 4 0,-4 1-5 0,-1 2 4 16,-1 2-2-16,12 19 2 0,-28-27 0 0,28 27 1 15,-27-15-1-15,27 15 2 0,-23-4-1 0,23 4-1 16,0 0 3-16,-21 15-4 0,21-15 2 0,-6 21-2 15,6-21 2-15,3 27-2 16,-3-27 3-16,14 28-1 0,-14-28 1 0,28 24-2 16,-8-13 1-16,0-4 0 0,2 1 0 0,0-3 0 15,1-2 2-15,0 0 1 0,2-2 0 0,-1-1-4 16,0-3 0-16,0 0 0 0,2-3 0 0,-3-2 0 16,0 1 0-16,-5 1 0 0,0 0 0 0,-18 6 0 15,23-10 0-15,-23 10 0 0,0 0 0 0,0 0 0 16,0 0 0-16,0 0 0 0,0 0 0 15,0 0 0-15,0 0 0 0,0 0 0 0,0 0 0 16,-4 22 0-16,4-22 0 0,-22 34 0 0,10-13 0 16,0 3 0-16,0 0 0 0,-1 3 0 0,2 2 0 15,2 0 0-15,0 1 0 0,2 0 0 16,3 2 0-16,2-3 0 0,3-3 0 0,3-3 0 16,2-3 0-16,4-4 0 0,-10-16 0 15,30 27 0-15,-11-17 0 0,3-3 0 0,0-5 0 16,1-4 0-16,-1-4 0 0,3-6 0 0,0-5 0 15,1-2 0-15,-1-4 0 0,1-4 0 0,-2-1 0 16,0-3 0-16,-2 1 0 0,-2-2 0 0,-1 2 0 16,-4 0 0-16,-1 1 0 0,-2 1 0 0,-2 2 0 15,0 2 0-15,-2 4 0 0,-1 1 0 0,-7 19 0 16,7-21 0-16,-7 21 0 0,0 0 0 16,0 0 0-16,0 0 0 0,0 0 0 0,0 0 0 15,-5 21 0-15,-1 0 0 0,-1 4 0 16,-2 4 0-16,1-1 0 0,0 4 0 0,1-2 0 15,3 0 0-15,1-1 0 0,4 0-9 0,1-6-40 16,7 1 10-16,-3-7-32 0,11 3-15 0,-17-20-18 16,38 23-17-16,-21-28-31 0,19 15-57 0,-14-25-36 15,16 2-192-15,4 9 33 0,-11-21 284 16</inkml:trace>
  <inkml:trace contextRef="#ctx0" brushRef="#br0" timeOffset="37283.041">13613 4806 1012 0,'0'0'304'0,"-24"-25"-163"0,24 25-41 0,-25-5-9 16,25 5-16-16,-26 6-21 16,26-6-10-16,-30 17-9 0,30-17-1 0,-34 29-7 15,17-11 1-15,0 3-6 0,3-1 0 0,-1 1-6 16,4-1 0-16,3 0-6 0,2-1 0 0,6-19-6 16,-2 31-2-16,2-31-2 0,13 26 0 0,-13-26 0 15,23 17 0-15,-5-14 0 0,3 0 0 0,3-6 0 16,4 1 0-16,1-4 0 0,0 1 0 0,-2 0 0 15,-1 2 0-15,-6 1 0 0,0 4-8 16,-20-2 0-16,28 7-1 0,-28-7 12 0,0 0-1 16,13 26-2-16,-13-26 3 0,-6 32-1 0,-4-10-13 15,-3 2 24-15,-4 4-20 0,-3-3 20 16,-2-1-6-16,1-2-7 0,1-4 0 0,3-2 0 16,17-16-3-16,-24 24-9 0,24-24-12 0,0 0-19 15,0 0-27-15,-11 22-37 0,11-22-56 0,0 0-136 16,17-6-262-16,-17 6 17 0,33-12 324 15</inkml:trace>
  <inkml:trace contextRef="#ctx0" brushRef="#br0" timeOffset="37923.6258">14114 4929 702 0,'11'-20'277'0,"-11"20"-158"0,0 0-32 16,24-6-3-16,-24 6 6 0,0 0-9 0,0 0-9 16,0 0-7-16,0 0-16 0,-18-11-11 0,18 11-5 15,-24 2-6-15,24-2-1 0,-32 11-1 0,11-4 1 16,2 6 4-16,-5-1-1 0,1 6 2 0,-5 0-4 15,1 5 1-15,-2 1-4 0,1 4 0 0,0 0-6 16,2 2-12-16,2-2 17 0,2 0-25 16,5-3 10-16,4-2-8 0,4-5 0 0,9-18 0 15,-1 28 0-15,1-28 0 0,16 19 0 0,-16-19 0 16,31 10 0-16,-9-9 0 0,5-4 0 16,3-4 0-16,7-3 0 0,2-6 0 0,2-5 0 15,2-2 0-15,-1-4 0 0,-2-1 0 0,-1-3 0 16,-2 1 0-16,-3 1 0 0,-6 1 0 0,-4 2 0 15,-2 0 0-15,-6 5 0 0,-2 0 0 16,-5 4 0-16,-9 17 0 0,7-26 0 0,-7 26 0 16,-2-17 0-16,2 17 0 0,0 0 0 0,-20-5 0 15,20 5 0-15,-20 12 0 0,20-12 0 0,-26 31 0 16,12-8 0-16,-1 5 0 0,-1 2 0 0,3 1 0 16,1 1 0-16,2-3-11 0,5 3-3 15,1-3-31-15,8-1 14 0,-2-5-33 0,9 1-2 16,-11-24-11-16,33 36-28 0,-33-36-33 15,48 23-61-15,-48-23-52 0,48-7-245 0,-10 13 62 16,-14-21 319-16</inkml:trace>
  <inkml:trace contextRef="#ctx0" brushRef="#br0" timeOffset="38283.0235">14653 4948 1200 0,'0'0'287'0,"-24"-9"-198"0,4 9-40 16,20 0-2-16,-32 16-10 0,32-16-5 0,-34 29-5 15,17-9 1-15,0 2-6 0,3 4 1 16,0-2-7-16,3 2 5 0,-1 1 11 0,4 2-25 16,-2-2 25-16,3 0-27 0,1-4 6 0,2-1 5 15,2-4-8-15,2-18 0 0,2 27-4 0,-2-27 1 16,0 0-4-16,13 20 0 0,-13-20 2 16,0 0-1-16,27-7 5 0,-27 7-1 0,28-28 3 15,-6 5-6-15,2-4 4 0,3-6-8 0,5-2-7 16,-3-1 19-16,-1-1-18 0,-3 2 14 0,-2 3-7 15,-3 0 0-15,-1 3 0 0,-2 2 0 0,-3 3 0 16,-2 4 0-16,-4 2 0 0,-8 18 0 0,9-21 0 16,-9 21 0-16,0 0 0 0,0 0 0 15,0 0 0-15,0 0 0 0,0 0 0 0,-6 33 0 16,0-10 0-16,1 2 0 0,1 3-9 16,1-2-7-16,3 4-13 0,0-4 1 0,6 3-11 15,0-5 1-15,7 5-7 0,-2-11-43 0,12 10-13 16,-23-28-88-16,48 34-87 0,-30-22-235 0,6-4 12 15,12 6 321-15</inkml:trace>
  <inkml:trace contextRef="#ctx0" brushRef="#br0" timeOffset="38659.5236">15283 4916 1511 0,'-21'-17'96'0,"21"17"-44"15,-29-22 1-15,29 22-6 0,-34-9-8 16,17 10-5-16,-6 0-3 0,3 6 0 0,-3 3-5 15,3 5-2-15,-2 2-7 0,1 3 0 16,0 2-4-16,4 3 1 0,3 1-3 0,0 1 4 16,3 0-6-16,5-2-2 0,3-2-7 0,4-1 0 15,4-5 0-15,-5-17 0 0,18 27 0 0,-18-27 0 16,35 12 0-16,-10-13 0 0,2-8 0 0,5-4 0 16,2-7 0-16,3-4 0 0,2-5 0 0,-1-3 0 15,0-5 0-15,-1 1 0 0,-2-1 0 16,-2-1 0-16,-2-3 0 0,-1-1 0 0,-4-1 0 15,-3 0 0-15,-3 2 0 0,-3 1 0 0,-4 3 0 16,-2 5 0-16,-2 6 0 0,-6 9 0 16,-3 17 0-16,0 0 0 0,0 0 0 0,-22-10 0 15,22 10 0-15,-29 30 0 0,10-2 0 0,-3 4 0 16,-2 6 0-16,-2 3 0 0,1 2 0 0,1 1 0 16,4 1 0-16,2-4 0 0,7-1 0 15,0-5-2-15,9 0-60 0,0-8-25 0,12 8-76 16,-10-35-115-16,12 33-298 0,-2-12 0 0,3-4 274 15</inkml:trace>
  <inkml:trace contextRef="#ctx0" brushRef="#br0" timeOffset="39265.2881">15858 4875 625 0,'2'-22'216'0,"-2"22"-82"0,0 0 11 16,0 0 0-16,0 0-27 0,0 0-39 0,-17-1-31 15,17 1-8-15,-28 6 1 0,28-6 7 0,-36 12-1 16,19-2 1-16,-6-4-7 0,2 5-2 0,-2-3-5 15,1 4-1-15,-2-1-5 0,3 1-1 16,0 0-9-16,4 2 0 0,17-14-7 0,-28 23-3 16,28-23-5-16,-14 17-1 0,14-17-3 0,0 0 1 15,6 23 0-15,-6-23 1 0,21 15-1 0,-21-15 2 16,36 15-1-16,-12-8 0 0,1 0 0 16,3 1 1-16,-1-1-1 0,-1 1 1 0,0 2-2 15,-4 0 3-15,-4 2-2 0,-1 0-9 0,-17-12 25 16,22 26-24-16,-22-26 24 0,11 29-9 15,-11-29-6-15,0 27 5 0,0-27-6 0,-11 24-1 16,11-24 0-16,-23 24 0 0,23-24 0 0,-32 20 0 16,15-11 0-16,-1 0 0 0,0-3 0 0,18-6 0 15,-31 10 0-15,31-10-6 0,-28 2-17 0,28-2-10 16,-18-4-15-16,18 4-21 0,0 0-30 0,-15-23-69 16,15 23-187-16,20-9-202 0,-20 9 18 15,29-21 390-15</inkml:trace>
  <inkml:trace contextRef="#ctx0" brushRef="#br0" timeOffset="39857.8822">16945 4933 1328 0,'0'0'78'16,"0"0"-49"-16,-20-11 0 0,20 11 4 0,0 0-1 15,-24-14-3-15,24 14-3 0,-18-6 3 16,18 6 0-16,-18-3 0 0,18 3-1 0,-18 1-3 16,18-1 0-16,-20 9-4 0,20-9 0 0,-20 12-1 15,20-12 2-15,-17 19 0 0,17-19 0 0,-20 28-5 16,13-10 3-16,0-1-7 0,7-17-1 0,-9 33-4 15,9-33-1-15,-1 30-4 0,1-30 1 16,7 27-4-16,-7-27 1 0,17 19 0 0,-17-19 2 16,24 15 0-16,-24-15 4 0,34 4-2 0,-9-5 2 15,-2-2 0-15,2-4-3 0,3-2 2 0,-2-3-5 16,-1-3 3-16,1-2-3 0,-3-2 1 0,0-2-1 16,-5 0 3-16,0-1-3 0,-6 1 6 0,-4 2-5 15,-3 1 4-15,-5 1-4 0,-2 0 2 16,2 17-3-16,-14-32 1 0,14 32-5 15,-23-30 0-15,23 30-6 0,-30-22 0 0,13 15-3 16,17 7-3-16,-33-7 0 0,33 7 0 0,-29 6-1 16,29-6-5-16,-21 16-6 0,21-16-14 0,-9 25-8 15,16-7-21-15,-7-18-20 0,21 32-38 0,-21-32-55 16,48 20-99-16,-13-10-214 0,-1-9 55 0,16 11 324 16</inkml:trace>
  <inkml:trace contextRef="#ctx0" brushRef="#br0" timeOffset="40139.1372">17902 4079 953 0,'-8'-19'272'0,"-19"-5"-152"0,27 24-28 0,-41-17-41 16,21 20 1-16,-7 1 11 0,6 12-3 0,-9-2-12 15,5 12-2-15,-4 1-11 0,3 13 2 0,-3 3-15 16,2 6 4-16,0 6-14 0,2 0 8 0,2 3-14 16,3 4-9-16,1-1 15 0,3 0-20 15,5 0 17-15,4-2-2 0,3-2-17 16,4-4 4-16,3-2-19 0,3-9-9 0,6 2-15 16,0-12 0-16,9 6-61 0,-14-21-28 0,19 14-55 15,-26-31-101-15,18 16-170 0,0 2 17 0,-18-18 335 16</inkml:trace>
  <inkml:trace contextRef="#ctx0" brushRef="#br0" timeOffset="40311.0469">17333 4869 1282 0,'-35'-38'447'0,"35"38"-349"0,-18-4-43 0,18 4-17 16,0 0-17-16,0 0-10 0,0 0-9 15,0 0-2-15,26-5 2 0,-4 2-2 0,9-1 0 16,5-1-4-16,8-1-10 0,2-2-16 0,9 4-24 15,-5-10-43-15,15 19-113 0,-21-13-365 16,13 3 6-16,-3 1 167 0</inkml:trace>
  <inkml:trace contextRef="#ctx0" brushRef="#br1" timeOffset="44101.3827">18986 4896 1002 0,'0'0'174'16,"-20"-28"-139"-16,20 28-7 0,-13-27 1 0,13 27-2 15,-15-30 3-15,15 30-2 0,-17-28 2 0,17 28-3 16,-21-23 4-16,21 23 3 0,-28-17 4 0,28 17 4 15,-38-7 2-15,20 11-2 0,-7-3-3 16,1 8 0-16,-6 1-4 0,0 6-1 0,-2 1-5 16,0 6 2-16,-2-2-7 0,1 6 4 0,-1-2-9 15,5 0 1-15,1-1-9 0,5-1 0 0,3-3-6 16,6 1 0-16,6-3-4 0,8-18 1 0,0 29-4 16,0-29 3-16,22 28-3 0,-5-15 4 0,6-2-1 15,5-1 0-15,5-3 0 16,4-2 1-16,5-1-2 0,2-4 1 0,2-2 0 15,2 0-2-15,-1-1 0 0,1 0-1 0,-5-4 1 0,0-4 0 16,-4-4 4-16,-1-3-4 0,-4-3 3 0,-4-1-3 16,-2-3 3-16,-1-1-5 0,-4-2 3 0,-3-2-7 15,-1-3 6-15,-6 2-5 0,-4 0 9 16,-2 4-5-16,-5 2 5 0,0 4-3 0,-2 2 4 16,0 19-4-16,-7-25 4 0,7 25-3 15,0 0 0-15,-15-17-1 0,15 17 0 0,0 0-3 16,0 0-1-16,0 0 2 0,0 0-1 0,-17 30 3 15,13-9-3-15,0 3 5 0,2 3-7 0,1 2 1 16,-1 2-11-16,4-1-3 0,1 2-14 0,0-6-3 16,5 6-18-16,-2-12-18 0,11 9-45 0,-17-29-45 15,38 36-75-15,-38-36-149 0,40 9-62 16,-7-2 63-16,-10-19 384 0</inkml:trace>
  <inkml:trace contextRef="#ctx0" brushRef="#br1" timeOffset="44351.4583">19765 4161 1540 0,'-17'-18'93'16,"17"18"-18"-16,0 0-19 0,0 0-12 0,0 0-12 16,0 0-9-16,0 0-7 0,-14 26-1 0,10-6-4 15,-1 8 6-15,-2 4-4 0,0 3 4 0,-4 3-7 16,-1 2 4-16,-1 5-11 0,0 2 4 0,-3 3 5 15,3 2-20-15,-2 1 18 0,-1 4-20 16,2 0-3-16,-1 3-1 0,3 3-17 16,-2-1 1-16,6 2-24 0,-3-9-3 0,9 8-42 15,-9-18-66-15,23 14-58 0,-19-24-105 0,16 4-160 16,9 1 70-16,-9-23 349 0</inkml:trace>
  <inkml:trace contextRef="#ctx0" brushRef="#br1" timeOffset="44804.5046">20017 4706 1060 0,'0'0'111'0,"0"0"-21"0,0 0-6 0,0 0 1 16,0 0-3-16,0 0-15 0,0 0-13 0,0 0-11 16,0 0-11-16,0 0-4 0,0 0-4 0,0 0-2 15,0 0-3-15,0 0-1 0,0 0 0 0,-13 26 3 16,8-9-2-16,1 5 3 0,-1 3-9 0,1 4 4 16,-1 2-8-16,0 0 1 15,0 1-6-15,0-1 3 0,0 0-4 0,3 0 4 16,-1-2-7-16,3-3 6 0,2-3-9 0,0-2 6 15,4-4-4-15,-6-17-10 0,18 25 11 0,-18-25-9 16,23 9 14-16,-23-9 6 0,26-8 4 0,-26 8 10 16,32-24-8-16,-13 5 3 0,2-7-20 0,1-1 0 15,0-5 0-15,-1 1 0 0,-1-2 0 16,-2 2 0-16,-2-2 0 0,0 2 0 0,-4-5 0 16,-1 3 0-16,1-1 0 0,-4 0 0 0,3 4 0 15,-2-2-22-15,1 7-12 0,-4 1-16 0,-6 24-9 16,9-31-19-16,-9 31-31 0,0 0-69 0,0 0-90 15,0 0-256-15,0 0 16 0,24 23 292 0</inkml:trace>
  <inkml:trace contextRef="#ctx0" brushRef="#br1" timeOffset="45210.7648">20440 4868 1473 0,'0'0'121'0,"0"0"-75"0,0 0-16 16,0 0-4-16,0 0 2 0,0 0-2 0,22-4 5 15,-22 4-4-15,36-6-7 0,-12 1-4 16,4 0-8-16,-3 1-4 0,2 0-1 0,0-1 1 16,0 1-1-16,-1-2 2 0,2 0-3 0,-2-1 0 15,-2 0-1-15,-2 0 0 0,-4-3 0 0,-18 10 0 16,31-16 0-16,-31 16 1 0,23-19-3 15,-23 19 5-15,14-22-1 0,-14 22 6 0,5-21-2 16,-5 21 4-16,-6-20-2 0,6 20-4 0,-18-17 0 16,18 17-5-16,-32-11 0 0,12 11 1 0,-5 3 2 15,-4 5 4-15,-2 4 2 0,-5 3 2 0,-1 4 6 16,-1 4-4-16,3 4 3 0,-1-1-5 0,4 3 1 16,2-1-8-16,6-1 4 0,7-2-7 15,5-3-1-15,7-3 0 0,4 0 0 16,7-2 0-16,-6-17 0 0,30 31-6 0,-5-22-1 15,6 0-10-15,4-6-6 0,9 1-15 0,1-5-12 16,9 2-22-16,-3-12-33 0,12 14-58 0,-19-24-82 16,20 14-288-16,-11 1 16 0,-7-8 247 0</inkml:trace>
  <inkml:trace contextRef="#ctx0" brushRef="#br1" timeOffset="45507.6706">21237 4759 1480 0,'-28'-17'136'16,"28"17"-63"-16,-32-10-20 0,15 10-9 0,-3-1-9 15,0 5-7-15,-3 1-4 0,0 4 0 16,2 2-2-16,2 5 1 0,-2 2-3 0,4 4 2 16,-2 2-4-16,2 3 2 0,1-1-8 0,5 0 1 15,4-1-13-15,2 0 0 0,5-1 0 16,3-1 0-16,1-4 0 0,7-2 0 0,-11-17 0 16,29 26 0-16,-7-14 0 0,-2-3 0 0,1-7 0 15,3-3 0-15,0-5 0 0,1-4 0 0,1-3 0 16,-1-3 0-16,0-3 0 0,-1-2 0 0,-2-3 0 15,1-3 0-15,-1 1 0 0,-1-3 0 0,-2 1 0 16,-4 1 0-16,-4 1 0 0,-3-1 0 0,-2 3-16 16,-3-4-17-16,2 8-13 15,-4-5-19-15,1 9-7 0,-5-6-20 0,3 22-14 16,-10-26-39-16,10 26-88 0,0 0-265 0,0 0 6 16,-5 20 244-16</inkml:trace>
  <inkml:trace contextRef="#ctx0" brushRef="#br1" timeOffset="45757.642">21840 4249 1557 0,'0'0'188'16,"-19"-5"-140"-16,19 5-7 0,-21 5-2 0,21-5-1 15,-24 21-11-15,9-1-1 0,-3 3-7 16,0 3 3-16,-2 4-5 0,2 4 0 15,1 3-9-15,2 0-8 0,1 2 0 0,2 2 0 16,-1-1 0-16,0 1 0 0,4-1 0 0,2-1 0 16,2-2 0-16,4-2-12 0,1 1-17 0,1-2 1 15,4 0-16-15,-2-10 2 0,4 0-25 0,-7-24-13 16,17 33-34-16,-17-33-118 0,27 24-47 0,-27-24-236 16,24 17 44-16,3-8 338 0</inkml:trace>
  <inkml:trace contextRef="#ctx0" brushRef="#br1" timeOffset="45976.3949">22007 4717 1524 0,'-5'16'124'16,"-12"-6"-50"-16,6 10-9 0,-6-4-11 0,4 7-4 16,-5 2-14-16,4 0-3 0,-1-1-11 15,3 0 0-15,2-3-11 0,3-2-2 0,3-2-5 16,4-17-2-16,-1 30-4 0,1-30 0 0,8 22-10 15,-8-22-5-15,0 0-31 0,20 20-4 0,-20-20-6 16,23 2-22-16,-4 2-31 0,-13-21-97 0,25 13-214 16,-12-8-122-16,0-5 73 0,11 11 469 0</inkml:trace>
  <inkml:trace contextRef="#ctx0" brushRef="#br1" timeOffset="46101.4016">22141 4309 1650 0,'-18'-11'88'0,"-6"-3"-35"16,24 14-24-16,-29-16-14 0,29 16-12 0,0 0-21 16,-17-11-6-16,17 11-39 0,0 0-39 15,0 0-52-15,0 0-96 0,29 16-258 0,-9 3 26 16,-20-19 246-16</inkml:trace>
  <inkml:trace contextRef="#ctx0" brushRef="#br1" timeOffset="46257.651">22462 4910 1573 0,'-8'23'357'0,"8"-23"-276"0,-20 7-45 15,20-7-36-15,0 0 0 0,-22 4 0 0,22-4 0 16,0 0 0-16,-21-11 0 0,21 11-58 0,-6-18-47 16,6 18-135-16,0 0-380 0,0 0 25 0,17-22 167 15</inkml:trace>
  <inkml:trace contextRef="#ctx0" brushRef="#br0" timeOffset="49349.1869">1157 6054 991 0,'0'0'242'0,"-13"-22"-171"0,13 22-28 0,0 0-27 16,0 0-11-16,0 0-1 0,0 0-3 0,-5 20-1 15,3 0 8-15,-2 7-2 0,-1 7 10 0,-3 1-5 16,3 5 9-16,-4 0-14 0,6 2 6 0,2 4 7 15,1 1-29-15,3 1 26 0,0 2-27 16,0 0 5-16,1-3 3 0,2 1-35 0,-4-10-8 16,8 0-21-16,-9-13-36 0,16 7-93 0,-11-11-11 15,14 3-88-15,3 5-113 0,-23-29 312 0,33 23 96 16</inkml:trace>
  <inkml:trace contextRef="#ctx0" brushRef="#br0" timeOffset="49583.6285">1233 6135 1273 0,'0'0'122'0,"-22"-17"-43"0,22 17-23 16,0 0-17-16,0 0-10 0,0 0-12 0,0 0-10 16,0 0-7-16,0 0 2 0,0 0 0 15,22-19-1-15,-1 8 1 0,4-1-3 16,4-1 2-16,3-1-4 0,3 2-5 0,2-1-11 0,3 3-10 15,-4-3-18-15,8 8-11 0,-6-5-12 16,7 13-16-16,-12-9-24 0,9 15-43 0,-15-11-52 16,1 2-240-16,5 21 50 0,-33-21 395 0</inkml:trace>
  <inkml:trace contextRef="#ctx0" brushRef="#br0" timeOffset="49786.6714">1145 6574 1367 0,'-17'5'32'0,"17"-5"-18"16,0 0-12-16,0 0 10 0,31-16 9 15,-12 2 5-15,9-1-3 0,4-5-5 16,8-2-11-16,6-1 0 0,2 0 8 0,3 0-33 16,-3 2 27-16,1 3-45 0,-5 0-9 0,3 7-7 15,-10-2-14-15,3 13-31 0,-15-9-39 0,6 18-65 16,-31-9-208-16,18 14 6 0,-6 13 314 0</inkml:trace>
  <inkml:trace contextRef="#ctx0" brushRef="#br0" timeOffset="49958.5543">1143 6904 1199 0,'-29'23'192'0,"29"-23"-153"15,0 0-26-15,0 0-10 0,0 0 4 0,28-2 6 16,-3-8 0-16,7-4-1 0,9-4-7 0,8-7 0 15,8 0-9-15,10-4 6 0,0-3-13 16,7 5-17-16,-5-8-42 0,8 12-63 0,-15-14-94 16,11 17-143-16,-5 8-83 0,-15-8 247 0</inkml:trace>
  <inkml:trace contextRef="#ctx0" brushRef="#br0" timeOffset="50364.8035">2285 6437 1048 0,'-38'3'188'16,"11"-8"-105"-16,10 11-29 0,-11-6 11 0,6 9-6 15,-8-5-9-15,3 9-7 0,-4-3-8 0,2 9 10 16,-6-1-5-16,6 6 5 0,-5-1-9 0,5 2-2 16,0-1-12-16,3 3 0 0,2-2-9 15,6 4 4-15,2-1-8 0,4 0 4 0,4-3-6 16,6-4-1-16,4-2-4 0,-2-19 2 0,22 29-5 15,-2-18 4-15,8-3-3 0,6-5 1 0,7-5 1 16,5-5-2-16,3-7 2 0,0-4-3 0,1-5 3 16,-3-2-3-16,-1-7 3 0,-1 2-4 15,-3 0 5-15,-5 0-5 0,-3 4 6 0,-6 1-5 16,-5-1 3-16,-6 2-4 0,-2 2 4 16,-5 2-3-16,-3 3 3 0,-7 17-2 0,5-27 3 15,-5 27-3-15,0 0 2 0,-6-19 0 0,6 19-1 16,0 0-1-16,0 0-4 0,0 0-5 0,-16 21-4 15,16-21-3-15,-12 37-7 0,6-13-2 0,2 6-13 16,-1-5-8-16,8 6-19 0,-5-9-14 0,15 9-28 16,-10-14-16-16,20 15-31 0,-23-32-13 15,44 35-14-15,-22-26-1 0,12 2-24 0,5 5-79 16,-13-17 47-16,21 18 238 0</inkml:trace>
  <inkml:trace contextRef="#ctx0" brushRef="#br0" timeOffset="50599.2298">2966 6493 1503 0,'-34'0'92'0,"11"12"-20"16,-8-5-10-16,8 8 0 0,-4-2-9 0,4 7-7 16,-2-2-17-16,2 2-4 0,2 1-12 0,5-1 0 15,4-1-8-15,4-1 2 0,8-18-6 0,-3 30 1 16,3-30-3-16,17 25 0 0,1-15-1 15,4-4 1-15,7-5-2 0,4-4-5 16,9-7-9-16,1-7-18 0,7-1-15 0,-1-6-14 16,6 3 1-16,-5-10-52 0,16 14-35 0,-16-21-59 15,26 19-128-15,-12-9-155 0,-18-11 56 0,9 18 436 16</inkml:trace>
  <inkml:trace contextRef="#ctx0" brushRef="#br0" timeOffset="50927.3313">3548 5960 1089 0,'-20'-20'260'0,"20"20"-170"16,-36-1-13-16,36 1-7 0,-31 18-12 0,16 2-6 0,-5 1-9 16,3 11 3-16,-4 3-11 0,4 7 5 15,-3 1-14-15,3 0 4 0,3 1-10 0,0-1 2 16,1 1-9-16,1-2-7 0,2-1 16 0,2-1-20 16,0-2 18-16,2-3-8 0,1-4-8 15,4-4 3-15,0-5-4 0,3-6-3 0,-2-16 0 16,11 25 0-16,-11-25 0 0,17 13 0 0,-17-13 0 15,25-2 0-15,-25 2 0 0,32-20 0 0,-11 2 0 16,2-6 0-16,0-5 0 0,2-3 0 0,-1-1 0 16,-2 1 0-16,-1 2 0 0,-4 3 0 0,-4 4 0 15,-13 23 0-15,22-29 0 0,-22 29 0 16,0 0 0-16,22-13 0 0,-22 13 0 0,0 0 0 16,17 16 0-16,-17-16 0 0,20 31 0 15,-10-8 0-15,1 2 0 0,0 3 0 0,0 3 0 16,-1-1 0-16,1 0-1 0,-4-3-51 0,6 5-34 15,-8-11-53-15,20 21-180 0,-10-18-305 0,0 2 29 16,1 0 365-16</inkml:trace>
  <inkml:trace contextRef="#ctx0" brushRef="#br2" timeOffset="54714.9978">5221 6463 1254 0,'0'0'17'0,"-25"-11"-11"0,25 11 6 0,-30-10 22 15,12 4-6-15,-2 3 18 0,-4-3-12 0,1 4 1 16,-8-2 5-16,6 5 2 0,-8-4 0 0,4 7-16 16,-8-4 15-16,4 7-14 0,-7-4 10 0,5 6-1 15,-5 1-8-15,5 5 4 0,-3 0-6 0,4 5 3 16,0-1-3-16,3 5-1 0,2 0-8 16,2 2 0-16,6 0-9 0,2 0 1 15,5 0-9-15,6 1 4 0,6 0-7 0,4 0 5 16,7 0-4-16,2-4 4 0,5-1-4 0,2-3 2 15,6-4-1-15,7-3 2 0,4-6-2 0,4-5 1 16,6-7 1-16,1-4-2 0,2-3 3 0,1-4-1 16,0-2 2-16,0-4-4 0,-4-3 4 0,-4-2-4 15,-3 1 3-15,-3-1-2 0,-5 1 3 16,-2 1-3-16,-5 1 3 0,-4 4-5 0,-5 0 5 16,-2 2-6-16,-4 2 5 0,-8 17-3 0,9-28 2 15,-9 28-1-15,0-18 0 0,0 18-2 0,0 0 2 16,0 0-4-16,0 0-1 0,0 0-5 0,0 0-4 15,-24 30 0-15,14-2-2 0,1 5 5 16,-1 5-7-16,0 2 3 0,3 2-15 0,0-2-2 16,7 1-25-16,-3-8-12 0,13 6-44 15,-9-20-36-15,22 14-60 0,-23-33-61 0,34 14-206 16,2 2 28-16,-13-27 422 0</inkml:trace>
  <inkml:trace contextRef="#ctx0" brushRef="#br2" timeOffset="54980.6275">5938 5775 1626 0,'0'0'55'0,"-34"-6"-11"0,34 6-2 0,-29 3 2 16,29-3-17-16,-27 15 18 0,27-15-36 0,-28 35 21 15,15-8-11-15,-3 6-8 0,3 5 7 0,-2 5-9 16,2 5 7-16,-2 2-10 0,3 4 3 15,1 1-10-15,1 2 7 0,2 2-10 0,0 1-2 16,2 0 14-16,1-1-24 0,3-1 13 0,0-2-7 16,5-4-14-16,1-7 7 0,4-3-24 0,1-11-9 15,7 1-22-15,-5-15-32 0,14 8-24 0,-25-25-7 16,46 27-71-16,-29-32-52 0,0-2-211 0,15 7 11 16,-13-23 437-16</inkml:trace>
  <inkml:trace contextRef="#ctx0" brushRef="#br2" timeOffset="55293.1304">6086 6324 1234 0,'0'0'169'0,"-2"-32"-75"0,2 32-12 15,-5-19-6-15,5 19-10 0,0 0-7 0,0 0-12 16,0 0-11-16,0 0-12 0,0 0-10 16,0 0-1-16,0 0 0 0,-6 35 5 0,5-11-2 15,0 6-11-15,-2 4 19 0,1 4-21 16,-3 3 17-16,-2 1-9 0,1 1-7 0,-1-2 6 15,3-3-7-15,2 2 3 0,1-3-6 0,2-2 0 16,3-5 0-16,0-3 0 0,3-6 0 0,1-3 0 16,-8-18 0-16,20 22 0 0,-20-22 0 0,29 6 0 15,-11-11 0-15,3-3 0 0,1-7 0 16,1-5 0-16,3-7 0 0,-1-3 0 0,-1-6 0 16,2-2 0-16,-3 0 0 0,0-4 0 0,0 5 0 15,-3-1 0-15,0 0 0 0,-1-2-9 0,-1 2-39 16,-4-3-2-16,5 9-49 0,-12-7-26 0,14 23-77 15,-24-18-126-15,3 34-226 0,0 0 20 0,5-24 437 16</inkml:trace>
  <inkml:trace contextRef="#ctx0" brushRef="#br2" timeOffset="55699.4411">6550 6551 1620 0,'-32'15'69'0,"32"-15"-37"0,0 0-9 0,0 0 3 15,0 0-2-15,-3 18 0 0,3-18 2 0,24 0-5 16,-7-4-5-16,5 1-2 0,1-6-4 0,2 1-3 16,2-1-2-16,0-2-1 0,1 3-1 15,1-2-2-15,-2-1 0 0,0 0-2 0,-3-1 2 16,-2 0-2-16,-2-2 6 0,-3 0-5 15,-17 14-13-15,25-30 28 0,-25 30-22 0,12-28 29 16,-12 28-7-16,1-26-4 0,-1 26 2 0,-10-24-6 16,10 24 1-16,-19-19-5 0,19 19 0 0,-27-8 0 15,9 9 0-15,-1 3 0 0,-3 4-2 0,-3 4 1 16,-1 6-4-16,-1 5-5 0,-1 4 21 0,2 3-18 16,1 1 21-16,2 1-9 0,3 1-6 0,3-4-2 15,5-1 0-15,4-3 0 0,4-1 0 16,4 0 0-16,6-4 0 0,2-2 0 15,-8-18 0-15,33 27-3 0,-8-18-8 0,1-4-4 16,8-5-10-16,3-4-10 0,8-2-15 0,-1-7-17 16,10 6-23-16,-5-16-39 0,16 16-58 0,-16-10-385 15,9 1 23-15,-3 9 236 0</inkml:trace>
  <inkml:trace contextRef="#ctx0" brushRef="#br2" timeOffset="55980.6885">7379 6340 995 0,'0'0'245'0,"-34"-22"-126"15,34 22-19-15,-38-3-16 0,38 3-14 0,-42 14-21 16,19 0-5-16,-5 1-2 0,5 6-13 16,-4 1 28-16,4 8-29 0,0-1 21 0,2 4-12 15,2 0-14-15,4-1 4 0,2 0-12 16,5-2 3-16,6-1-9 0,4-1-2 0,6-3-7 16,3-3 0-16,3-4 0 0,-14-18 0 0,35 26 0 15,-11-17 0-15,0-3 0 0,3-4 0 0,-1-7 0 16,1-5 0-16,-1-6 0 0,-1-4 0 0,0-2 0 15,-4-2 0-15,0-3 0 0,-1 1 0 0,-5-3 0 16,1-2 0-16,-5 1 0 0,-1-1 0 0,-2 3 0 16,-2-1 0-16,-2 1-30 0,-3-1-2 15,3 4-40-15,-6-6-3 0,6 13-49 0,-12-13-61 16,8 31-118-16,13-17-274 0,-13 17 66 16,0 0 374-16</inkml:trace>
  <inkml:trace contextRef="#ctx0" brushRef="#br2" timeOffset="56230.6929">7889 5821 1346 0,'-12'-17'254'0,"12"17"-173"0,-20 3-21 0,20-3-4 15,-25 25-17-15,9-2-2 0,-5 3-12 0,2 9 6 16,-4 4-14-16,3 7 4 15,1 5-11-15,3 1 5 0,1 3-12 0,2 1 6 16,3 0-10-16,3 0-5 0,1 1 15 0,2 0-20 16,3-4 12-16,-2-2-26 0,6 2-24 0,-1-4 2 15,8 0-26-15,-4-11-7 0,11 0-48 0,-17-38-60 16,26 39-93-16,-18-21-244 0,-8-18 46 0,40 15 359 16</inkml:trace>
  <inkml:trace contextRef="#ctx0" brushRef="#br2" timeOffset="56590.1041">8144 6289 1492 0,'0'0'139'0,"-16"25"-71"0,5-6-8 16,-7 1-8-16,4 5-19 0,-5 1 21 16,5 4-30-16,-2-1 21 0,5 2-11 0,-1-2-11 15,3 2 0-15,3-5-23 0,3 0 0 0,3-5 0 16,2-1 0-16,-2-20 0 0,11 28 0 0,-11-28 0 15,21 16 0-15,-21-16 0 0,34 6 0 0,-12-7 0 16,1-4 0-16,3-4 0 0,1-7 0 0,1-3 0 16,1-3 0-16,0-2 0 0,1-3 0 0,-2 1 0 15,-2-2 0-15,1-1 0 0,0 0 0 16,-2 1 0-16,-1 2 0 0,-5 5 0 0,-6 4 0 16,-13 17 0-16,17-21 0 0,-17 21 0 15,0 0 0-15,0 0 0 0,0 0 0 0,0 0 0 16,0 0 0-16,0 28 0 0,-4-9 0 0,-1 3 0 15,-1 1 0-15,-2 4-5 0,2-4-18 0,-1 2-10 16,0-2-6-16,4 0-16 0,-2-5-10 0,8 4-19 16,-3-22-28-16,8 30-59 0,-8-30-87 15,0 0-186-15,27 17-58 0,-27-17 247 0</inkml:trace>
  <inkml:trace contextRef="#ctx0" brushRef="#br2" timeOffset="56937.1395">8988 6193 1200 0,'-19'21'232'0,"-8"-18"-123"0,7 16-15 16,-11-9-18-16,4 11-11 0,-6-7-8 0,5 7-5 16,-3-2-9-16,4 2-8 0,4-3-12 0,5-1-7 15,18-17-6-15,-22 27-13 0,22-27 6 0,-4 19-12 16,4-19 21-16,9 17-9 0,-9-17 13 15,21 7-11-15,-4-6 3 0,5-3-8 0,4 0 0 16,1-2 0-16,1-1 0 0,0 4 0 0,-2-2 0 16,0 5 0-16,-4 0 0 0,-2 0 0 0,-20-2 0 15,31 14 0-15,-31-14 0 0,18 20 0 0,-18-20 0 16,7 31 0-16,-9-11 0 0,-2 3 0 0,-4 3 0 16,-2 0 0-16,-5 4 0 0,-3 1 0 15,-5-2 0-15,1 0 0 0,0-3 0 0,2-2 0 16,1-1 0-16,1-3 0 0,2-2 0 0,-1-5 0 15,17-13 0-15,-29 23-29 0,29-23-45 0,-27 10-35 16,27-10-107-16,-22 3-260 0,22-3-120 0,0 0 50 16,-23-35 546-16</inkml:trace>
  <inkml:trace contextRef="#ctx0" brushRef="#br0" timeOffset="60855.5721">8019 7089 817 0,'0'0'297'0,"0"0"-171"15,-11-18-30-15,11 18-43 0,0 0-9 0,0 0-10 16,0 0-3-16,0 0 15 0,21-18-34 16,-4 11 15-16,1-4-22 0,10 1 13 0,2-4-1 15,9-1-7-15,6-3-1 0,4 1-7 0,2 0 3 16,1 3-7-16,-1 3 3 0,-2-1-6 0,0 3-2 15,-6 0-4-15,1 1-8 0,-5-1-7 0,0 4-6 16,-5-4-11-16,2 7-5 0,-8-7-10 16,6 7-10-16,-9-6-18 0,6 6-15 0,-11-7-25 15,7 9-13-15,-27 0-16 0,34-11-49 16,-17 19-93-16,-17-8 75 0,0 0 222 0</inkml:trace>
  <inkml:trace contextRef="#ctx0" brushRef="#br0" timeOffset="61058.6932">8282 7144 898 0,'-33'1'160'0,"33"-1"-66"15,-33 13-31-15,33-13-21 0,0 0-17 0,0 0-12 16,0 0-3-16,-4 17 5 0,4-17 12 0,25 6 7 16,-7-6 2-16,10 0-2 0,3-6-7 15,8 1-9-15,5-6-5 0,4 1-9 0,4-3-3 16,0 0-12-16,2 2-10 0,-3-4-15 0,1 5-15 15,-11-7-17-15,6 11-17 0,-17-7-9 16,5 11-62-16,-15-5-34 0,-3-1-209 0,6 20 8 16,-23-12 380-16</inkml:trace>
  <inkml:trace contextRef="#ctx0" brushRef="#br0" timeOffset="62646.0643">10091 6392 1248 0,'0'0'155'0,"0"0"-123"0,0 0-10 16,-10-19 0-16,10 19-2 0,0 0 1 0,0 0-8 15,-19 2-7-15,19-2-1 0,-22 13-2 0,22-13 5 0,-25 27 22 0,12-11-34 16,-1 1 34-16,5 6-33 0,-2 2 14 16,4 8 8-16,-1 6-10 0,0 6 7 0,1 1-18 15,0-3 7-15,2-4-9 0,1-5 7 0,4-8-12 16,1-4-3-16,7 0-23 0,-8-22-28 0,19 31-22 16,-19-31-32-16,30 14-62 0,-30-14-80 0,20-21-193 15,4 20 19-15,-18-26 413 0</inkml:trace>
  <inkml:trace contextRef="#ctx0" brushRef="#br0" timeOffset="62802.3176">9811 6054 1387 0,'-24'-11'23'0,"5"4"-20"0,19 7-3 15,-20-8-5-15,20 8-9 0,0 0-19 16,0 0-15-16,0 0-31 0,25-10-72 0,-25 10-58 15,34-13-230-15,1 23 35 0,-13-17 374 0</inkml:trace>
  <inkml:trace contextRef="#ctx0" brushRef="#br0" timeOffset="63161.6978">10617 6298 1211 0,'0'0'64'0,"-27"10"-25"0,27-10 5 16,-37 9-3-16,18-1 9 0,-8-6-1 0,4 8-2 16,-7-4-3-16,6 7-1 0,-4-2-5 0,4 4-7 15,1-2-4-15,6 4-14 0,-1-1 25 0,4 1-32 16,3 0 23-16,3 0-21 0,8-17-8 16,-4 31 2-16,4-31-1 0,8 28 0 0,-8-28-2 15,21 23 2-15,-21-23-4 0,36 19 4 0,-14-10-3 16,2-2 4-16,3-2-2 0,-2-2 1 15,1 0 1-15,-1-1 0 0,1 1-2 0,-1 0 2 16,-1 2-2-16,-5 0 0 0,-19-5 2 0,27 8-2 16,-27-8 0-16,0 0 1 0,14 19-2 15,-14-19 2-15,-5 19-2 0,5-19-1 0,-20 34-7 16,0-12 0-16,-2 3-6 0,-6-2 5 0,-2 1-4 16,1-2 5-16,2 0-9 0,2-5-4 0,6 1-17 15,1-9-18-15,18-9-35 0,-21 14-57 0,21-14-102 16,5 18-269-16,-5-18 51 0,20 3 322 0</inkml:trace>
  <inkml:trace contextRef="#ctx0" brushRef="#br0" timeOffset="63958.6649">12219 6392 461 0,'0'0'174'15,"0"0"-40"-15,0 0-8 0,0 0-26 0,0 0 2 16,0 0-40-16,0 0-1 0,-1-22-8 16,1 22-6-16,0 0-2 0,0 0-7 0,-11-20-5 15,11 20-3-15,0 0-1 0,-10-17 0 0,10 17 3 16,0 0-3-16,-20-23 0 0,20 23-5 0,-17-8-2 15,17 8-4-15,-22-4-4 0,22 4-3 0,-34 6-2 16,14 2 1-16,-4 3 1 0,1 4 2 0,-5 2-1 16,2 5 4-16,-2 1 15 15,-1 4-28-15,-1-1 28 0,-1 3-29 0,1-1 10 16,2 1 6-16,0-2-5 0,6-2 7 0,4-4-8 16,6-2 2-16,12-19-7 0,-9 24-2 0,9-24-3 15,15 17-1-15,-15-17 1 0,36 11 1 0,-11-10 0 16,5-3 0-16,3-3 0 0,5-5-2 0,2-1 1 15,4-3-3-15,1-3 3 0,1-2-3 0,0-2 4 16,-5-1-5-16,-3 2 3 0,-4-1-2 16,-2 1 3-16,-4-1-3 0,-3 0-9 0,-3 1 22 15,-4 2-24-15,-18 18 24 0,23-32-10 0,-23 32 1 16,14-21 1-16,-14 21 2 0,0 0 2 0,5-19-1 16,-5 19 0-16,0 0-5 0,0 0 0 15,0 0-6-15,-21 6 2 0,21-6 0 0,-17 23-2 16,7-2-8-16,1 2 18 0,-2 5-26 0,1 2 17 15,0 0-16-15,4 3-6 0,1-4-1 16,6 1-12-16,3-4-6 0,8 3-26 0,-2-12-27 16,22 13-71-16,-15-28-111 0,20 9-254 0,8 0 33 15,-3-22 334-15</inkml:trace>
  <inkml:trace contextRef="#ctx0" brushRef="#br0" timeOffset="64521.1263">13961 6419 803 0,'0'0'137'0,"0"0"-41"16,0 0-10-16,-24-19-2 0,24 19-11 0,-41 5-15 15,20 3-3-15,-12-2 1 0,5 8-12 0,-10-6 17 16,10 9-17-16,-10-6 4 0,8 5-6 0,0-5-14 16,4 2-5-16,3-3-6 0,6-1 1 15,17-9-6-15,-24 16 1 0,24-16-6 0,0 0-2 16,0 0-4-16,-2 22 1 0,2-22 0 16,22 14 4-16,-22-14 0 0,34 12 2 0,-11-6-3 15,3-1-1-15,1-1-3 0,3 1 0 0,-1-2-2 16,-1 1 2-16,-1 0-1 0,-1 0 2 0,-5 0-1 15,-1 1 0-15,-20-5 0 0,28 11-1 0,-28-11 2 16,0 0 1-16,13 20 0 0,-13-20 5 16,-7 21-6-16,7-21 3 0,-22 30-5 0,6-13 1 15,-3 0-2-15,-2 0 2 0,-3-3-3 0,2 0 1 16,1-1-9-16,4-5-4 0,17-8-13 0,-22 10-12 16,22-10-33-16,0 0-35 0,0 0-56 0,0 0-73 15,16-17-162-15,-16 17-78 0,24-26 147 0</inkml:trace>
  <inkml:trace contextRef="#ctx0" brushRef="#br0" timeOffset="65099.2802">14356 6436 1270 0,'0'0'126'0,"0"0"-89"16,0 0-13-16,0 0 7 0,0 0 4 0,-23-7-7 15,23 7-16-15,-23 16 17 0,23-16-9 0,-26 22 16 16,26-22 4-16,-25 30-6 0,11-12 1 0,-3 0-8 16,3 4 0-16,-2-2-12 0,3 5 11 15,-3-5-6-15,4 2 4 0,-2-5-2 0,5 0-6 16,9-17-9-16,-16 24-1 0,16-24-7 0,0 0-1 16,0 0 0-16,0 0 0 0,0 0 1 15,7 17 4-15,-7-17-1 0,0 0-2 0,28-21 3 16,-28 21-3-16,28-30 2 0,-11 12-2 0,0-3 2 15,1 1-4-15,-1-1 5 0,0-1-4 0,-2 1 3 16,-2 0-4-16,-1 1 4 0,-1-1-4 0,-2 0-12 16,-1 1 26-16,-4 2-26 0,1 0 26 0,-5 18-10 15,6-26-2-15,-6 26 2 0,0 0-1 16,0 0 3-16,0 0 0 0,0 0-1 0,0 0 0 16,0 0-4-16,0 0 3 0,-2 23 0 15,-1-5-8-15,1 2 26 0,1-1-24 0,1 0 22 16,0-19-12-16,6 31-4 0,-6-31 1 0,17 24-2 15,-17-24 1-15,25 17 0 0,-7-12 3 0,3-3 1 16,3-4 2-16,3-4 2 0,2-3-5 0,3-2-5 16,3-2 0-16,2-3 0 0,-2 2 0 15,-1-2 0-15,-5 0 0 0,-4 2 0 0,-2 0 0 16,-6 4 0-16,-17 10 0 0,24-17 0 0,-24 17 0 16,0 0 0-16,0 0 0 0,18-10 0 0,-18 10 0 15,0 0 0-15,0 0 0 0,0 0 0 0,0 0 0 16,-3 27 0-16,-1-9 0 0,-1 3 0 0,-2 2 0 15,-2 3 0-15,1 0 0 0,0 2-19 16,2-1-4-16,5 1-14 0,1-5-5 16,6 1-17-16,0-6-12 0,11 9-33 0,-17-27-38 15,40 37-65-15,-40-37-60 0,43 12-219 0,-10 4 44 16,-6-17 295-16</inkml:trace>
  <inkml:trace contextRef="#ctx0" brushRef="#br0" timeOffset="65521.139">15364 6446 1362 0,'-28'7'148'16,"-6"-4"-99"-16,5 6-5 0,-7-4 4 0,6 8 3 16,-5-2-14-16,5 6 4 0,-3-1-2 0,5 5 5 15,0-2-11-15,6 3 2 0,1-3-13 16,7 0-2-16,0-2-4 0,7 1-6 0,7-18-5 15,-2 32 2-15,2-32-6 0,17 24 4 0,-17-24-1 16,34 15 1-16,-11-12-1 0,6-4 1 0,3-4-1 16,3-5-1-16,1-5 2 0,1-2-5 15,-1-1 0-15,-3 0 0 0,-1-1 0 0,-4 1 0 0,-4 0 0 16,-2 0 0-16,-1 1 0 0,-4-1 0 0,-1 1 0 16,-3 0 0-16,-2-1 0 15,-11 18 0-15,13-30 0 0,-13 30 0 0,3-27-1 16,-3 27 1-16,0 0-12 0,-6-18 12 0,6 18 2 15,0 0-2-15,0 0-2 0,-19 17 2 0,13 0 10 16,-5 3-8-16,0 6-1 0,0 3-1 0,-1 0 0 16,1 0 0-16,2 0-11 0,0-4-2 0,7 2-11 15,-1-4-2-15,7-1-13 0,2-5-2 16,-6-17-9-16,21 22-1 0,-2-13-4 0,-19-9-14 16,44-1-34-16,-25-19-65 0,20 18-92 0,-11-16-240 15,0-5 42-15,10 8 280 0</inkml:trace>
  <inkml:trace contextRef="#ctx0" brushRef="#br0" timeOffset="65755.5387">16008 5871 1411 0,'-6'23'350'16,"6"-23"-307"-16,-26 16-16 0,26-16-6 0,-24 34 1 15,7-11-6-15,0 6 5 0,-7 4-4 0,3 4 8 16,-3 4-8-16,4 4 5 0,-1 2-9 0,2 3 4 15,2 1-12-15,2 1-6 0,0 0 11 0,3 2-16 16,1-3 6-16,-1 1-9 0,4-3-7 16,0-4 4-16,4-5-9 0,2-8 0 15,6-5-16-15,1-9-8 0,7-1-11 0,-12-17-11 16,30 15-24-16,-30-15-21 0,45-10-38 0,-28-18-48 16,25 13-78-16,-5-11-176 0,-7-15 46 0,15 15 346 15</inkml:trace>
  <inkml:trace contextRef="#ctx0" brushRef="#br0" timeOffset="65943.0463">16409 5807 1459 0,'0'0'243'0,"0"0"-157"15,0 0-28-15,-21 32-19 0,7-3 0 0,-5 7-16 16,-2 9 4-16,-7 3-10 0,0 9 10 0,-4 1-12 16,-1 4-1-16,3-3-14 0,3-1 0 15,6-2 0-15,5-4 0 0,6-3 0 16,1-3-18-16,7-2-14 0,-1-8-33 0,8 10-80 15,-12-25-130-15,26 25-63 0,-15-19-230 0,4-6 73 16,9 9 385-16</inkml:trace>
  <inkml:trace contextRef="#ctx0" brushRef="#br0" timeOffset="66827.8127">17170 6005 939 0,'0'0'154'0,"0"0"-108"0,0 0-9 0,5-22 7 15,-5 22 6-15,0 0 3 0,0 0-2 16,0 0-6-16,0 0-3 0,0 0-5 0,0 0-3 16,0 0-4-16,0 0 2 0,0 0 0 0,0 0 1 15,0 0-2-15,-1 23-2 0,1-23-4 16,-10 25 3-16,4-8-6 0,0 7 0 0,-3 3-8 16,3 6 3-16,-2 2-9 0,-1 4 7 0,0 5-9 15,-1 2 6-15,0 4-13 0,4-3-5 16,-2-1 22-16,1-4-23 0,0-3 24 0,0-5-12 15,1-4-7-15,1-6 6 0,3-7-5 0,2-17 4 16,-2 24-4-16,2-24 1 0,0 0 0 0,0 0 0 16,0 0 1-16,0 0 0 0,0 0 1 0,21 5-1 15,-21-5 3-15,13-18-4 0,-13 18 1 0,17-28-2 16,-17 28 2-16,15-34-2 0,-7 15 5 0,0-3-6 16,-1 1 5-16,3 0-6 0,0-1-11 15,-1 0 13-15,3 3-15 0,1 2 26 16,-13 17-12-16,29-28 13 0,-12 18-10 0,0 3-1 15,1 3 0-15,-18 4-3 0,33 4-3 0,-33-4 1 16,32 17-3-16,-32-17-9 0,31 29 30 0,-15-8-26 16,-1-1 28-16,-3 3-14 0,0-1-6 0,-4 1 5 15,1-1-7-15,-3-2 6 0,-2 2-2 0,-4-3 4 16,-4 0 0-16,-2 1 3 0,-7-1-4 16,-3 3 6-16,-7 0-7 0,-5 1 6 0,-6-1-3 15,-5-2 4-15,-5-2-1 0,-2-1 2 0,-2-3-6 16,2-5 2-16,1-1-5 0,5-5-2 0,5 0-11 15,3-7-13-15,10 0-19 0,1-8-24 16,21 12-25-16,-10-28-32 0,28 21-46 0,-11-24-53 16,27 5-239-16,4 8 26 0,-1-13 223 15</inkml:trace>
  <inkml:trace contextRef="#ctx0" brushRef="#br0" timeOffset="67308.2931">17877 6444 1061 0,'0'0'289'0,"0"0"-252"16,0 0-9-16,0 0-6 0,1-19 24 0,-1 19-29 16,1-18 25-16,-1 18-12 0,0 0 20 0,-12-23 2 15,12 23-12-15,0 0-5 0,-25-7-6 0,7 7-3 16,1 2 1-16,-7 2-1 0,-1 3 0 0,-6 3-1 15,2 3-14-15,-5 2 24 0,-1 5-25 16,-2 1 22-16,1 3-11 0,-2 2-7 0,3-1 2 16,2 2-16-16,3-2 0 0,6-2 0 0,6-1 0 15,4-4 0-15,14-18 0 0,-10 29 0 0,10-29 0 16,12 23 0-16,-12-23 0 0,33 16 0 0,-11-14 0 16,7-3 0-16,4-4 0 0,3-5 0 0,7-3 0 15,3-3 0-15,1-3 0 16,3-2 0-16,-1 1 0 0,-2-2 0 0,-5 1 0 15,-3 1 0-15,-7 2 0 0,-1 1 0 0,-6 2 0 16,-4 3 0-16,-5 4 0 0,-16 8 0 0,17-8 0 16,-17 8 0-16,0 0 0 0,0 0 0 0,0 0 0 15,-10 20 0-15,10-20 0 0,-20 32 0 0,5-10 0 16,0 0 0-16,1 0 0 0,0 1 0 0,2-3 0 16,4 1-15-16,3-3-7 0,4 0-11 15,1-18-5-15,8 27-7 0,-8-27-2 16,26 18-7-16,-26-18-5 0,43 6-17 0,-21-18-29 15,21 13-69-15,-16-28-78 0,13 10-243 0,7 1 36 16,-7-16 287-16</inkml:trace>
  <inkml:trace contextRef="#ctx0" brushRef="#br0" timeOffset="67529.6634">18712 5852 1676 0,'-33'6'63'0,"15"5"-42"15,-5 6-4-15,2 10 10 0,-2 2-5 0,0 8 3 16,-2 4-10-16,-1 5 11 0,1 5-9 0,-1 3 9 16,2 3-17-16,2 0 7 0,-1 1-14 15,4 0-4-15,2 0 14 0,4 3-22 0,2-2 19 16,5-3-11-16,6-6-11 0,1-7 0 0,9-5-22 16,1-9-16-16,10-2-1 0,-1-11-5 0,12-2-20 15,-5-14 1-15,13 3-36 0,-12-25-138 0,24 13-14 16,-13-21-80-16,7-5-95 0,11 6 254 0,-19-26 185 15</inkml:trace>
  <inkml:trace contextRef="#ctx0" brushRef="#br0" timeOffset="67717.1674">19154 5797 1551 0,'0'0'245'0,"-20"19"-198"0,6-1-12 0,-5 5-11 15,1 10 5-15,-4 7-17 0,-1 4 6 0,-2 8-10 16,-1 4 8-16,-1 4-9 0,2 2 8 0,0 3-16 15,4-2-3-15,1 3 13 0,3-1-17 16,4-3 9-16,-1-2-14 0,7-2-27 0,1-8-14 16,8 3-47-16,-5-19-54 0,23 18-158 0,-12-21-259 15,8-2 47-15,4 3 295 0</inkml:trace>
  <inkml:trace contextRef="#ctx0" brushRef="#br0" timeOffset="68342.1823">20293 6434 962 0,'0'0'190'0,"6"-19"-137"0,-6 19-17 0,0 0-3 16,0 0-10-16,-17-11-13 0,17 11-8 0,-25 6 8 16,25-6 16-16,-38 12 14 15,38-12-1-15,-41 22 20 0,22-6-13 0,-6-3 11 16,4 6 0-16,-2-6-8 0,5 9 0 0,-3-4-10 16,5 5 1-16,-1-1-12 0,5 2 1 0,1-1-11 15,3 1 0-15,4 0-7 0,3 1 1 0,2-2-7 16,8-3 2-16,2-2-5 0,-11-18 0 0,32 29-1 15,-11-18 1-15,3-2-1 0,3-3 1 0,1-5-1 16,4-2-1-16,-1-4 1 0,2-2-1 16,0-6 2-16,-1-2-2 0,-2-5 2 0,-1-1-2 15,-6-5 3-15,-1 0-3 0,-4-1 3 0,-3-1-4 16,1 2 5-16,-4-1-6 0,-5 0 5 0,-1 1-6 16,-6 0 6-16,-2 2-7 0,-3 0-16 15,-3 0 21-15,-3 5-29 0,-3-1 23 0,14 20-11 16,-29-25-2-16,29 25 2 0,-29-10 0 0,29 10-3 15,-30 5-3-15,30-5-15 0,-26 16-12 16,26-16-15-16,-15 20-51 0,24 1-35 0,-9-21-69 16,13 19-104-16,8-7-120 0,-21-12 44 0,51 16 388 15</inkml:trace>
  <inkml:trace contextRef="#ctx0" brushRef="#br0" timeOffset="68623.4619">21388 6019 1545 0,'-19'-27'44'0,"5"-2"-42"0,-2 0 9 0,1 5 3 16,-2-2 14-16,2 7 4 0,-6 3 7 0,21 16-2 16,-38-19 7-16,21 19-7 0,-5 3-10 15,-1 9 0-15,-3 4-12 0,0 3 8 0,-2 6-5 16,1 4 2-16,0 6-3 0,1 8 1 0,-1 5-9 15,-1 8 6-15,-1 4-13 0,1 4 9 0,0 4-14 16,4 0-4-16,4 1 15 0,4-4-16 16,7-2 9-16,4-5-10 0,6-4-25 0,1-6-7 15,8-4-26-15,-3-12-12 0,12 4-40 0,-13-18-35 16,20 14-166-16,-11-14-220 0,3-5 65 16,3 3 288-16</inkml:trace>
  <inkml:trace contextRef="#ctx0" brushRef="#br0" timeOffset="68779.6995">20688 6445 1498 0,'-30'-26'260'0,"13"19"-150"15,-2 0-45-15,19 7-10 0,-17-9-26 0,17 9-17 16,0 0-9-16,0 0-3 0,19-8 0 16,3 4 0-16,7 2-2 0,6-1-7 0,8 3-12 15,1-1-9-15,8 1-28 0,-2-3-20 0,8 11-67 16,-18-20-136-16,16 19-272 0,-7-1-12 0,0-2 276 15</inkml:trace>
  <inkml:trace contextRef="#ctx0" brushRef="#br0" timeOffset="69467.2117">22533 6413 1043 0,'12'-17'98'16,"-12"17"-80"-16,-4-20 16 0,4 20-10 15,0 0 35-15,-22-24 15 0,22 24-6 0,-22-5-13 16,22 5-2-16,-29 2-10 0,29-2 3 0,-40 10 7 15,22 0-2-15,-6-2-7 0,3 4-7 0,-3 1-7 16,0 4-17-16,-2 0 26 0,4 6-29 0,-6-3 29 16,4 4-14-16,-5 0-7 0,2 3 6 0,2-1-12 15,2 0 3-15,3-2-9 0,4-4-1 16,8 1-4-16,2-2 1 0,6-19-3 0,2 32 2 16,-2-32-2-16,17 21 3 0,-17-21-3 15,35 15 2-15,-11-11 0 0,3-4 1 0,4-5 0 16,1-1-1-16,2-6 0 0,2-3-1 0,3-4 0 15,0-3 0-15,2 0 0 0,1-3 0 0,-4-1 0 16,0 1 0-16,-4 0 0 0,-2-1 0 0,-5 3 0 16,-4 1 0-16,-4 3 0 0,-19 19 0 15,23-31 0-15,-23 31 0 0,8-20-4 0,-8 20 6 16,0 0 0-16,0 0-2 0,0 0 0 0,0 0 0 16,-20 6 0-16,20-6 0 0,-29 35 0 0,12-10 0 15,-1 2 0-15,1 4 0 0,0-2 0 0,2 1 0 16,4-1 0-16,1-2-12 0,8 0-14 15,3-2-4-15,8-2-10 0,2-5-1 0,9 1-10 16,1-9-5-16,11 4-19 0,-7-13-17 16,18 12-40-16,-15-23-39 0,21 16-35 0,-13-19-34 15,10 7-70-15,3 6-59 0,-17-20 174 0</inkml:trace>
  <inkml:trace contextRef="#ctx0" brushRef="#br0" timeOffset="69670.353">23200 6540 890 0,'-8'-29'224'0,"8"29"-53"16,-7-35-31-16,7 35-29 0,-16-29-22 15,16 29-6-15,-19-19-46 0,19 19 23 0,-24-11-44 16,24 11-1-16,-21 5 6 0,21-5-17 16,-22 19 28-16,22-19-17 0,-27 35 13 0,14-12-15 15,0 4-6-15,0 1 4 0,0 3-6 0,2 2 4 16,0-2-9-16,1 3 6 0,3-4-8 0,2-1 2 16,4-3-11-16,1-7-5 0,6 0-16 0,-6-19-11 15,16 26-15-15,-16-26-19 0,27 11-35 16,-27-11-71-16,37-10-221 0,-17 1-124 0,0-9 53 15,10 6 430-15</inkml:trace>
  <inkml:trace contextRef="#ctx0" brushRef="#br0" timeOffset="70060.9577">23319 6132 1502 0,'-16'-17'324'16,"16"17"-277"-16,0 0-28 0,0 0-6 0,0 0 3 15,0 0 4-15,0 0 3 0,0 0 4 0,7 18-3 16,-7-18-5-16,15 28-6 0,-9-10-13 0,-1 5 0 16,-3 2 0-16,1 4 0 0,-2 3 0 0,-2 3 0 15,1 0 0-15,-1 2 0 0,-3 3 0 16,-2 0 0-16,-1 1 0 0,-4-1 0 0,0-3 0 16,-1-1 0-16,-1-3 0 0,4-2 0 15,0-5 0-15,4-3 0 0,2-5 0 0,3-18 0 0,-2 21 0 16,2-21 0-16,0 0 0 0,0 0 0 15,20 1 0-15,-20-1 0 0,23-23 0 0,-7 1 0 16,1-3 0-16,2-5 0 0,0-2 0 0,-1 2 0 16,0-1 0-16,-3 0 0 0,-1 2 0 15,-2-2 0-15,-1 2 0 0,-3 0 0 0,-1 0 0 16,-1 3 0-16,0 5 0 0,1 0 0 0,-7 21 0 16,16-26 0-16,-16 26 0 0,17-17 0 0,-17 17 0 15,27-10 0-15,-5 6 0 0,5 3 0 0,5-3 0 16,11 3 0-16,2-2 0 0,12 3 0 0,1-5-82 15,12 13-84-15,-17-25-204 0,20 21-228 0,-8-3 6 16,0-3 354-16</inkml:trace>
  <inkml:trace contextRef="#ctx0" brushRef="#br0" timeOffset="71252.1481">939 7984 426 0,'1'-17'165'0,"-1"17"-57"0,12-24-2 16,-12 24-2-16,7-18-3 0,-7 18 0 0,0 0-10 16,-2-21-12-16,2 21-12 0,0 0-9 0,0 0-6 15,0 0-2-15,0 0-6 0,0 0-4 0,0 0-7 16,0 0-8-16,0 0-6 0,-18-1-6 0,18 1 0 16,-11 21-4-16,3-4 5 0,0 4 0 0,-2 6 2 15,-2 1-4-15,1 3 5 0,-2 2-10 16,2 2 8-16,0 0-8 0,2 3 8 15,1-2-7-15,3 3-9 0,1-3 20 0,3-1-26 16,5-4 23-16,0-5-10 0,7-7-4 0,-11-19 2 16,30 24-5-16,-10-19 3 0,5-6 0 0,1-5-2 15,5-7 3-15,2-7-3 0,1-4 4 0,1-10-4 16,1-3-7-16,0-3 21 0,-1-2-20 0,-1 3 19 16,-4 0-8-16,0 3-8 0,-4 1 8 15,-3 3-8-15,-3 3 6 0,-3 3-6 0,-4 5 3 16,-3 3-1-16,-10 18 2 0,0 0-1 0,13-17 2 15,-13 17-1-15,0 0-1 0,0 0 1 16,0 0-1-16,0 29 1 0,0-5-2 0,-1 6 3 16,0 4-5-16,-1 1 8 0,0 2-5 0,4-1 9 15,0-3-6-15,4-3 6 0,1-5-4 0,6-1-13 16,-13-24 25-16,29 32-25 0,-11-21 28 16,3-5-9-16,1-1-3 0,1-7 5 0,2-5-12 15,1-1 9-15,-2-9-11 0,0-3 18 0,-2-1-12 16,1-5 7-16,-3 3-8 0,-3-2-6 0,-1-2 4 15,-4 0-3-15,-2-3 3 0,-2 1-5 0,-2-2 2 16,-1 0-10-16,-1 0 2 0,-2 1-11 0,0 5 2 16,-3 2-8-16,2 6-4 0,-1 17-9 0,-2-22-9 15,2 22-16-15,0 0-16 0,-5-25-33 16,5 25-57-16,0 0-77 0,23-10-171 16,-23 10-69-16,20-6 240 0</inkml:trace>
  <inkml:trace contextRef="#ctx0" brushRef="#br0" timeOffset="71479.0214">2123 7763 1051 0,'0'0'254'15,"0"0"-144"-15,0 0-38 0,0 0-15 0,0 0-5 16,0 0-10-16,0 0-7 0,0 0-6 0,0 0-4 16,-5 25-10-16,4-2 3 0,-1 5-11 0,-2 5 8 15,-2 2-2-15,0 4 5 0,-3-3-3 16,-2 1 5-16,2-4-15 0,0-2 3 0,2-4-6 15,2-5 3-15,2-4-8 0,3-18 4 16,2 19-9-16,-2-19-2 0,0 0-9 0,0 0-7 16,24 0-15-16,-24 0-18 0,30-31-39 0,-16-8-73 15,22 14-143-15,-3-16-244 0,-4-9 48 0,9 13 459 16</inkml:trace>
  <inkml:trace contextRef="#ctx0" brushRef="#br0" timeOffset="71615.2502">2264 7274 1516 0,'-34'5'59'16,"13"2"-34"-16,3-4-18 0,18-3-8 0,-20 4-17 15,20-4-30-15,0 0-45 0,0 0-54 0,0 0-69 16,9-27-65-16,7 9-184 0,14 14 128 0,-10-21 337 16</inkml:trace>
  <inkml:trace contextRef="#ctx0" brushRef="#br0" timeOffset="71856.246">2798 7123 1107 0,'-11'23'226'0,"11"-23"-142"0,-22 34-8 0,22-34-5 16,-20 36-4-16,5-18-15 0,6 7-1 16,-4-4-11-16,6 5 2 0,-3 0-10 0,4 7 1 15,-1 1-13-15,1 8 7 0,-3 3-12 0,-1 5 1 16,1 2-8-16,-2 2-9 0,-2 2 14 0,0 2-15 15,0 1 12-15,-1 4-5 0,0 0-9 0,-2-5 7 16,1-3-11-16,1-4 8 0,2-5-13 0,1-4-8 16,5-2-8-16,1-7-18 0,6-3 6 15,-2-9-32-15,9 1-9 0,-8-22-54 16,16 17-60-16,-16-17-75 0,19-21-171 0,1 11-20 16,-12-20 293-16</inkml:trace>
  <inkml:trace contextRef="#ctx0" brushRef="#br0" timeOffset="72028.1542">2600 7873 1046 0,'-31'-5'313'0,"7"-2"-172"0,24 7-52 16,-27 6-32-16,27-6-17 0,-18 8-19 15,18-8-9-15,0 0-10 0,0 0-2 0,0 0-1 16,0 0-1-16,30 14 3 0,-8-17-2 0,6-4-4 16,3-4-11-16,3 0-13 0,-1-8-21 0,8 6-19 15,-8-14-26-15,15 13-39 0,-13-20-54 16,17 14-93-16,-2-3-197 0,-13-12 106 0,16 16 372 15</inkml:trace>
  <inkml:trace contextRef="#ctx0" brushRef="#br0" timeOffset="72362.4071">3343 7138 1194 0,'-4'28'185'0,"-24"-8"-92"0,8 18 0 15,-11-3-19-15,6 11-6 0,-8 1-21 0,4 8 4 16,-3 1-17-16,4 6 9 0,-1 1-2 15,3 1-20-15,1-1 13 0,3-2-19 0,1-3-2 16,5-1 5-16,4-6-11 0,4-4 5 0,4-8-9 16,5-9-2-16,3-6-1 0,4-6 0 0,-8-18 0 15,26 22 0-15,-9-19 0 0,2-5 0 0,6-6 0 16,0-7 0-16,3-5 0 0,1-7 0 0,2-7 0 16,-2-1 0-16,1-2 0 0,-2 0 0 15,-2 6 0-15,-3 2 0 0,-3 5 0 0,-5 3 0 16,-15 21 0-16,26-25 0 0,-26 25 0 15,0 0 0-15,0 0 0 0,17-1 0 0,-17 1 0 16,2 27 0-16,0-2 0 0,-2 0 0 0,1 5-27 16,-4 2-13-16,6 4-21 0,-3-6-11 0,8 9-36 15,-9-16-41-15,19 19-115 0,-19-20-166 0,14 5-99 16,9 5 163-16</inkml:trace>
  <inkml:trace contextRef="#ctx0" brushRef="#br0" timeOffset="73159.353">4619 7349 1064 0,'0'0'143'0,"-17"-14"-48"16,17 14-7-16,0 0-10 0,0 0-7 15,0 0-13-15,0 0-22 0,0 0-12 0,0 0-9 16,-17 28 1-16,14-7 0 0,2 10 9 0,-2 1-5 16,3 5 7-16,-3 2-12 0,2 5 9 0,-3 2 6 15,2 5-21-15,-3 0 21 0,1 3-22 0,-3-1 1 16,2 3 8-16,-2-2-9 0,2-2 12 0,0-6-9 16,0-3 5-16,3-10-11 0,-1-4 0 15,4-4-8-15,3-5 5 0,-4-20-3 0,11 27 0 16,-11-27 1-16,0 0 0 0,17 9 0 0,-17-9-2 15,0 0 4-15,23-15-3 0,-23 15 3 0,19-32-3 16,-8 12 2-16,0-2-3 0,2 0 3 16,-3-1-4-16,1 3 4 0,0-1-4 0,-2 2 3 15,-1 1-2-15,2 1 4 0,1 0-4 0,-11 17 1 16,23-29-2-16,-23 29-1 0,27-21 0 16,-27 21 2-16,28-11-1 0,-28 11 0 0,28-1 2 15,-28 1-1-15,28 12 1 0,-28-12-1 0,28 27 1 16,-16-10-3-16,-1 1 4 0,-1 4-4 0,-3-2 4 15,-2 3-3-15,-2 0 4 0,-1 1-2 0,-4-1 2 16,-2 1-3-16,-4-2 5 0,-3 0-4 0,-3-3 6 16,-6 1-6-16,-2-1 1 0,-2-3-2 15,-4 1-13-15,-2-3 27 0,-1 1-26 0,-2-6 23 16,1-3-9-16,2-4-4 0,2-6-7 16,7-4-22-16,1-8 14 0,8-1-45 0,1-10 14 15,12 7-38-15,-3-17-37 0,21 15-61 0,-11-24-103 16,9 7-222-16,15 9 27 0,-6-19 419 0</inkml:trace>
  <inkml:trace contextRef="#ctx0" brushRef="#br0" timeOffset="73409.3228">5290 7285 1329 0,'0'0'194'0,"0"0"-134"0,-18-9-17 0,18 9-11 16,0 0-8-16,-23 12-12 0,23-12-2 15,-19 30-2-15,10-6 7 0,-1 5-2 16,0 6 8-16,-1 8-7 0,3 2 9 0,-3 6-12 16,1 1-6-16,-1 0 17 0,3 1-24 0,-2-1 16 15,1 2-9-15,3-5-12 0,1-2 6 0,5-2-13 16,2-5-3-16,4-1-18 0,1-8-1 0,8 2-18 16,-5-14-47-16,18 10-10 0,-8-14 17 0,15 5-27 15,-7-16 12-15,11 3-39 0,-9-16-52 16,14 1-12-16,-2 3-107 0,-11-20 46 0,18 18 273 15</inkml:trace>
  <inkml:trace contextRef="#ctx0" brushRef="#br0" timeOffset="73706.2425">5700 7867 756 0,'0'0'176'0,"-22"-35"-11"0,22 35-16 0,-28-26-16 16,28 26-32-16,-34-13-22 0,17 14-15 0,-8-3-14 16,5 8-4-16,-3-2-8 0,2 5-4 15,-1 1-5-15,4 3-1 0,-2 3-8 0,3 2 2 16,2 0-7-16,0 4 2 0,3 2-5 0,2 2 3 15,3-1-7-15,4 2 3 0,3-2-6 0,4-2 2 16,3-2-5-16,4-2 3 0,5-1-4 0,4-2 3 16,3-4-3-16,5-2 2 0,3-4-3 15,3-4 1-15,0-2 0 0,0-5-1 0,-1-2 1 0,-4-5 0 16,-2-1 1-16,-3-3-2 16,-3-2 3-16,-6 0-5 0,-3-3 4 0,-4-1-4 15,-3-3 5-15,-4-3-4 0,-2-1 0 0,-4-1-8 16,-1 2-1-16,-2-2-12 0,-2 2-2 0,-3-2-13 15,1 3-5-15,-3-3-14 0,4 7 0 0,-4-4 1 16,15 27-19-16,-17-34-7 0,17 34-48 0,0 0-53 16,0 0-85-16,0 0-145 0,0 0-35 15,0 0 347-15</inkml:trace>
  <inkml:trace contextRef="#ctx0" brushRef="#br0" timeOffset="74052.9593">6198 7800 863 0,'0'0'278'0,"0"0"-139"16,-17 14-29-16,17-14-16 0,-20 2-18 0,3-2-12 15,17 0-4-15,-31 13-10 0,31-13-1 0,-33 21-8 16,33-21-1-16,-35 29-7 0,21-10 1 0,-5 1-8 16,5 4 0-16,0 1-7 0,2 2-3 0,4 0-6 15,2-1 5-15,2-3-11 0,3-1-4 0,3-3 0 16,2-1 0-16,-4-18 0 0,14 28 0 0,-14-28 0 15,27 21 0-15,-10-15 0 0,0-3 0 16,3-3 0-16,1-4 0 16,1-5 0-16,3-3 0 0,-1-4 0 15,-1-1 0-15,-1-2-4 0,-4-4-5 0,-2 0-1 16,-4-2-4-16,0-2 4 0,-3-1-5 0,-3 2 3 16,-2-2-6-16,-2 2 0 0,-3 0-10 0,0 2 0 15,-5-4-17-15,2 5-8 0,-7-4-23 0,7 10-19 16,-10-9-22-16,14 26-13 0,-15-28-13 15,15 28-40-15,0 0-55 0,0 0-205 0,0 0 86 16,0 0 357-16</inkml:trace>
  <inkml:trace contextRef="#ctx0" brushRef="#br0" timeOffset="74453.8011">6675 7890 1205 0,'0'0'190'15,"2"-21"-84"-15,-2 21-31 0,0 0-23 0,-13-24-15 16,13 24-1-16,-21-18 1 0,21 18 1 0,-23-13-6 16,23 13-1-16,-28-9-5 0,28 9-3 0,-30 5 1 15,10 4-4-15,3 3 2 0,-2 5-3 0,0 3 1 16,0 3-6-16,2 4 4 0,1 3-10 16,3 1 5-16,1 1-12 0,3-3-1 0,2-4 0 15,6-2 0-15,2-6 0 0,-1-17 0 16,16 26 0-16,-16-26 0 0,30 9 0 0,-10-10 0 0,3-6 0 15,1-4 0-15,2-6 0 0,2-4 0 16,0-3 0-16,0-5 0 0,0-5 0 0,0-2 0 16,-2-4 0-16,2 0 0 0,-3 0 0 0,-2 0 0 15,-3 1 0-15,-1-3 0 0,-4 0 0 16,1-1 0-16,-1-2 0 0,-2 1 0 0,1 4 0 16,-5 10 0-16,-4 12 0 0,-5 18 0 0,0 0 0 15,0 0 0-15,0 0 0 0,-22 23 0 0,7 8 0 16,-5 9 0-16,-2 7 0 0,-1 1 0 0,1 2 0 15,0 1 0-15,5 1 0 0,1-5-34 0,8 2-37 16,-2-12-25-16,18 10-71 0,-21-24-118 16,26 10-304-16,-6-3 24 0,-5-9 326 0</inkml:trace>
  <inkml:trace contextRef="#ctx0" brushRef="#br0" timeOffset="75015.5741">7504 7984 739 0,'21'-15'222'0,"-15"-7"-104"16,-6 22-13-16,17-32-3 0,-17 32-13 15,11-27-9-15,-11 27-14 0,6-23-5 0,-6 23-10 16,0 0-6-16,5-20-6 0,-5 20-4 0,0 0-3 15,0 0-3-15,0 0-5 0,0 0-7 0,0 0-3 16,-21-1-5-16,21 1 0 0,-14 22 0 16,7-3 4-16,-3 4-2 0,1 6 5 0,-2 3-3 15,3 1 4-15,-1 1-6 0,2 0 4 0,2-2-8 16,2-2 5-16,1-4-7 0,4-3 4 16,1-3-4-16,2-3-2 0,-5-17-3 0,17 23 1 15,-17-23 0-15,22 9 3 0,-22-9 2 0,30-6-3 16,-11-5-3-16,0-3 0 0,3-7 0 0,1-4 0 15,1-4 0-15,1-4 0 0,0-1 0 0,-3-1 0 16,0 0 0-16,-3 0 0 0,0 4 0 0,-3-1 0 16,-3 3 0-16,-2 4 0 0,-1 1 0 15,-2-1 0-15,1 5-3 0,-3-3-21 16,1 5-5-16,-2 0-18 0,-5 18-7 0,11-25-18 16,-11 25-13-16,0 0-27 0,19 4-83 0,-19-4-91 15,0 0-261-15,0 0 61 0,12 21 380 0</inkml:trace>
  <inkml:trace contextRef="#ctx0" brushRef="#br0" timeOffset="75395.8663">7992 8042 1202 0,'0'0'293'0,"0"0"-190"0,0 0-34 0,0 0-14 15,0 0-19-15,-13 17-13 0,13-17-4 0,0 0-2 16,0 0 0-16,20 6-1 0,-20-6-1 15,28-5-4-15,-11-2 1 0,3-1-7 16,2-2 4-16,1-1-4 0,-1-1 1 0,-3 0 3 16,-1-3 0-16,-18 15 0 0,30-26 4 0,-30 26-2 15,19-24 4-15,-19 24-1 0,9-23 3 0,-9 23-3 16,0-24-1-16,0 24-6 0,-6-25-4 0,6 25-3 16,-11-26 0-16,11 26-2 0,-15-27 3 0,15 27-3 15,-18-19 0-15,18 19 0 0,-21-9-1 16,21 9 0-16,-25 9 1 0,8 3 1 0,-1 6-1 15,-2 5 4-15,-1 5-3 0,0 4 5 0,1 4-3 16,2 0 7-16,1 1-6 0,2-2 0 0,4-2-2 16,2-3 0-16,5-4 0 0,4-3 0 0,2-5 0 15,-2-18 0-15,19 28 0 0,-1-21 0 0,3-2-12 16,5-8-8-16,7-2-20 0,0-5-19 16,8 0-29-16,-5-12-37 0,18 14-57 15,-20-23-102-15,18 10-259 0,-4 6 22 0,-12-11 349 16</inkml:trace>
  <inkml:trace contextRef="#ctx0" brushRef="#br0" timeOffset="75730.5915">8721 7782 1488 0,'-17'2'132'0,"-3"-5"-64"15,20 3-13-15,-34 5-17 0,16 2-5 0,-4-1-6 16,4 4 3-16,-3-2-8 0,4 3-1 0,-1-1-7 15,18-10-1-15,-28 19-4 0,28-19 0 0,-20 21-5 16,20-21 1-16,-8 18-2 0,8-18 1 0,0 0-3 16,2 22 1-16,-2-22-2 0,0 0 0 0,20 17 2 15,-20-17 0-15,22 9 0 0,-22-9 0 16,26 5-3-16,-26-5 2 0,27 5-1 0,-27-5 2 16,28 11-1-16,-28-11 3 0,26 17-1 15,-26-17 1-15,15 22 3 0,-15-22 0 0,8 23-2 16,-8-23 2-16,1 27-4 0,-1-27 0 0,-6 27-2 15,6-27 3-15,-14 28-5 0,14-28 4 0,-21 30-4 16,21-30 2-16,-31 32-4 0,14-17 3 16,-1 1-4-16,1-2-1 0,17-14-11 0,-32 23-10 15,32-23-21-15,-19 13-18 0,19-13-33 0,0 0-49 16,0 0-159-16,0 0-288 0,0 0 61 0,0 0 339 16</inkml:trace>
  <inkml:trace contextRef="#ctx0" brushRef="#br0" timeOffset="76293.0821">9280 7759 1279 0,'0'0'116'0,"9"-17"-42"15,-9 17-7-15,0 0-9 0,0 0-17 0,0 0-18 16,0 0-10-16,-27-14-6 0,27 14 0 0,-32 8 4 16,14 1 7-16,-3-1 5 0,2 4 6 0,-4-2 1 15,3 3 1-15,-2-1-7 0,3 1-1 0,-1 0-7 16,20-13 0-16,-28 19-4 0,28-19-1 16,0 0-5-16,0 0-3 0,-14 17-3 0,14-17 0 15,0 0 0-15,18 15 2 0,-18-15 0 16,28 7 0-16,-10-2 1 0,3 0-1 0,2 2 0 15,-1 1 2-15,0 3-1 0,0 2 3 0,-5 2-1 16,0 3 6-16,-4 1-3 0,-1 3 4 0,-3 0-3 16,-4-1 1-16,-5 0-3 0,-4 2 0 0,-4-1-3 15,-3 1 3-15,-3-1-6 0,-2-3 1 16,-3 1-2-16,-1-1 0 0,-1-5 0 0,0 1 0 16,1-4 0-16,2-5 0 0,18-6-2 0,-28 5-12 15,28-5-14-15,-17-6-10 0,17 6-17 0,-8-20-17 16,8 20-32-16,3-36-57 0,18 28-144 0,-2-14-273 15,-3-2 58-15,11 8 351 0</inkml:trace>
  <inkml:trace contextRef="#ctx0" brushRef="#br0" timeOffset="76686.8847">9472 8019 1204 0,'-18'2'173'16,"18"-2"-62"-16,-10 20-24 0,10-20-12 0,-2 18-25 15,2-18-8-15,0 0-9 0,13 21-1 16,-13-21-2-16,23 6-2 0,-5-9-2 0,7 1-3 16,-1-5-2-16,7-2-6 0,-1-3 1 15,-1-1-6-15,0-2-1 0,-1 1-4 0,-2-3-1 16,-3 0-3-16,-5 0 2 0,-1 0-2 0,-17 17 7 16,20-29 1-16,-20 29 5 0,7-26-4 0,-7 26-3 15,-1-28-7-15,-3 11 0 0,4 17 0 16,-13-30 0-16,13 30 0 0,-22-28 0 0,22 28 0 15,-26-23 0-15,26 23 0 0,-29-12 0 0,29 12 0 16,-33 6 0-16,14 3 0 0,-2 7 0 0,0 5 0 16,-2 4 0-16,0 4 0 0,0 3 0 0,2 3 0 15,2 1 0-15,3 0 0 0,4 2 0 0,3-6 0 16,6-3 0-16,3-1 0 0,5-5 0 0,4-5 0 16,8-2 0-16,7-4 0 15,6-7 0-15,6-5 0 0,8-7 0 0,5-8 0 16,7-3 0-16,3-10-36 0,7-1-17 0,0-11-21 15,6 4-12-15,-9-14-25 0,11 12-22 0,-21-19-64 16,16 22-64-16,-26-18-21 0,0 1-193 0,9 15 137 16,-24-22 338-16</inkml:trace>
  <inkml:trace contextRef="#ctx0" brushRef="#br0" timeOffset="76858.7727">10411 7314 1575 0,'0'0'144'0,"-39"23"-64"15,21-5-9-15,-5 1-18 0,2 6-12 16,0 2-13-16,2 4 0 0,1 3-9 0,1 2-11 15,1 4-8-15,2 1 0 0,0 4 0 0,0 4 0 16,1 2 0-16,0 0 0 0,3-1 0 0,0-2 0 16,4-3 0-16,3-3 0 0,0-3 0 15,2-7-5-15,5 0-43 0,-3-8-11 0,8 5-35 16,-9-29-41-16,21 46-122 0,-21-46-292 0,9 29-1 16,8-13 201-16</inkml:trace>
  <inkml:trace contextRef="#ctx0" brushRef="#br0" timeOffset="77499.3917">10693 7776 1000 0,'-1'-17'224'0,"18"12"-131"16,-17 5-26-16,28-21-13 0,-28 21-3 0,35-23-6 15,-35 23 2-15,32-20 2 0,-32 20-6 0,20-12 6 16,-20 12-40-16,0 0 14 0,0 0-16 0,0 0 7 16,0 0 29-16,-2 17-17 0,2-17 11 15,-26 30-18-15,8-10-4 0,-2 2 4 0,-2-1-3 16,-1 4 6-16,-1-5-5 0,1 3 2 15,0-2-6-15,3-1 3 0,0-2-8 0,20-18-6 16,-29 31-2-16,29-31 0 0,-18 21 0 0,18-21 0 16,0 0 0-16,0 0 0 0,2 22 0 0,-2-22 0 15,17 9 0-15,-17-9 0 0,29 3 0 0,-10-2 0 16,2-1 0-16,1 2 0 0,1-1 0 16,1 2 0-16,-4 5 0 0,0 0 0 0,-3 4 0 15,-17-12 0-15,24 26 0 0,-24-26 0 0,13 30 0 16,-10-12 0-16,-3 0 0 0,-1 0 0 0,-4 2 0 15,-3-1 0-15,-1-1 0 0,-3 2 0 0,-1-4 0 16,-4 1 0-16,0-1 0 0,-1 0 0 0,-3 0 0 16,2-2 0-16,1-4 0 15,1-3 0-15,17-7 0 0,-28 2-1 0,28-2-35 16,-20-7-18-16,20 7-21 0,-9-18-17 0,9 18-94 16,-3-30-148-16,13 13-237 0,-10 17 16 0,23-40 413 15</inkml:trace>
  <inkml:trace contextRef="#ctx0" brushRef="#br0" timeOffset="78827.5561">11835 7785 719 0,'1'-28'185'0,"-1"28"-68"0,0 0-11 0,21-13-19 16,-21 13-14-16,0 0-12 0,0 0-9 15,0 0-3-15,0 0 2 0,0 0-1 0,0 0-7 16,0 0-4-16,0 25-8 0,-2-6 0 0,-3 1-7 15,1 4 0-15,-1 1-11 0,1 6 4 0,2 1-12 16,0 4 7-16,2-3-7 0,1 0 4 0,0-5-5 16,4-4 5-16,1-4-6 0,1-2 2 15,-7-18-2-15,21 27 4 0,-21-27 0 0,28 13 6 16,-28-13 3-16,33 2 1 0,-33-2 3 0,34-14-1 16,-34 14 1-16,34-26-4 0,-18 8 1 0,1-2-8 15,0-4 2-15,0-1-9 0,-1-4 4 0,-1-2-7 16,1-1 3-16,-4 1-2 0,1 4 2 15,-4 0-5-15,1 3 2 0,-4 1-14 0,1 0-7 16,-3 0-22-16,5 4-11 0,-7-6-29 16,-2 25-26-16,11-32-44 0,8 33-116 0,-19-1-222 15,0 0-22-15,31 5 269 0</inkml:trace>
  <inkml:trace contextRef="#ctx0" brushRef="#br0" timeOffset="79562.5971">12438 7889 1457 0,'-19'5'105'0,"19"-5"-48"0,-20-3-5 16,20 3-8-16,0 0-14 0,0 0-15 0,0 0-8 15,0 0 4-15,0 0 1 0,19-22 0 16,-19 22-3-16,30-7-4 0,-13 1-2 0,1 2 0 15,2 0-1-15,-2-1 2 0,1 0-3 0,1 0 1 16,-2-1 0-16,-18 6-2 0,29-12 2 0,-29 12 0 16,23-13 0-16,-23 13 2 0,17-14-2 0,-17 14 1 15,0 0 0-15,0 0 1 0,7-19 0 0,-7 19-2 16,0 0-2-16,-19-11 0 0,19 11-1 0,-24-1 0 16,24 1 1-16,-34 7-2 15,12 0 3-15,-1 2-1 0,0 1 1 0,-2 2 0 16,0 2 2-16,-1 2 0 0,2 1 10 0,0 0 1 15,2 2 9-15,1 0-3 0,2 3 2 0,4 0-6 16,2 1 2-16,4-1-8 0,4-2 0 0,3-2-6 16,2-18-1-16,11 32-4 0,-11-32 3 0,29 25-1 15,-8-16 0-15,4-2 1 0,3-2 1 16,5-4-2-16,5-2 3 0,3-3-3 0,3-2-1 16,1-2 2-16,1-2-3 0,0-2 4 0,-1-1-3 15,-3-1 1-15,-5-1-3 0,-1-2 4 0,-6 0-3 16,-1 0 3-16,-4-1-3 0,-4 2 3 0,0-2-2 15,-3 2 2-15,-18 16-3 0,27-29 1 16,-27 29 0-16,18-17-1 0,-18 17 4 0,0 0-2 16,0 0 0-16,0 0 1 0,0 0-2 15,0 0 0-15,0 0 0 0,-4 24 0 0,-6-4 0 16,-1 4 0-16,-1 4 0 0,-2-2 0 0,2 3 0 16,0-1 0-16,1-2 0 0,3-2 0 0,0-5 0 15,3-1 0-15,5-18 0 0,-3 24 0 0,3-24 0 16,0 0 0-16,0 0 0 0,0 0 0 0,23 15 0 15,-23-15 0-15,23-19 0 0,-10 0 0 0,2-4 0 16,1-4 0-16,2-1 0 0,-1-5 0 16,1 0 0-16,-2 1 0 0,-1-1 0 15,-3 7 0-15,-2 0 0 0,-3 3 0 0,0 1 0 16,-2 1 0-16,1 1 0 0,0 3 0 0,-6 17 0 16,15-26 0-16,-15 26 0 0,14-17 0 0,-14 17 0 15,19-9 0-15,-19 9 0 0,21-1-16 0,-21 1-38 16,31 7-13-16,-31-7-24 0,36 15-22 15,-36-15-31-15,43 18-71 0,-43-18-80 0,35 4-218 16,-6 10 67-16,-29-14 354 0</inkml:trace>
  <inkml:trace contextRef="#ctx0" brushRef="#br0" timeOffset="80061.9114">13598 7796 1474 0,'-34'2'122'0,"34"-2"-42"15,-23 8-9-15,23-8-9 0,-23 14-16 0,23-14-4 0,-27 20-7 16,27-20 1-16,-26 28-9 0,14-11-3 0,1 0-9 16,2 4-2-16,2-3-13 0,2 2 0 0,4-2 0 15,2-1 0-15,-1-17 0 0,10 25 0 16,-10-25 0-16,19 13 0 0,-19-13 0 0,29 1 0 16,-9-5 0-16,2-2 0 0,1-5 0 15,1-2 0-15,3-5 0 0,0-1 0 0,-2-3 0 16,2 0 0-16,0 2 0 0,1-2 0 0,-3 0 0 15,-1 2 0-15,1-2 0 0,-1 1 0 0,-1 2 0 16,-2 2 0-16,-3 1 0 0,0 2 0 0,-18 14 0 16,25-17 0-16,-25 17 0 0,0 0 0 0,0 0 0 15,0 0 0-15,6 20 0 0,-12 2 0 16,-3 7 0-16,-4 5 0 0,-3 7 0 0,-5 7 0 16,1 8 0-16,-6 5 0 0,-2 5-8 0,-2 3-4 15,-6 7 14-15,0 2-14 0,-1 0 13 0,2 0-11 16,4-7 6-16,3-5 11 0,2-5-13 0,4-5 10 15,3-10-8-15,4-7 8 0,2-6-4 0,2-8 4 16,6-8-3-16,5-17 1 0,-4 17 0 0,4-17-1 16,0 0 2-16,0 0 1 15,4-24 0-15,2 1-2 0,1-6 1 0,2-4-7 16,-1 1 7-16,1-1-5 0,-1-2 7 0,0-2-4 16,-1-6 6-16,0 0-6 0,1-3 0 0,-1-3-1 15,1-1 0-15,3-7 0 0,1-1 0 0,2 3 0 16,2 2 0-16,-2 8 0 0,2 10-8 0,-4 3-24 15,3 7-14-15,-4 0-29 0,8 12-51 0,-14-19-101 16,24 17-360-16,-29 15 17 0,26-25 195 16</inkml:trace>
  <inkml:trace contextRef="#ctx0" brushRef="#br0" timeOffset="80622.3953">14985 7805 905 0,'0'0'250'0,"0"0"-159"15,22-18-25-15,-22 18 1 0,0 0-2 0,8-25-7 16,-8 25-9-16,0 0 0 0,0 0-1 0,-14-20-1 16,14 20-2-16,-21-6-6 0,21 6-4 0,-30 2-5 15,13 4 1-15,-4-2-2 0,1 6 2 16,-3 1-3-16,1 4 1 0,-2 3-6 0,-1 3 3 16,-1 4-20-16,0 2-6 0,2 2 0 0,2 4 0 15,3 0 0-15,3-2 0 0,4-1 0 16,3-5 0-16,8-4 0 0,4-4 0 0,-3-17 0 15,23 27 0-15,-3-19 0 0,6-4-7 0,8-6-10 16,5-8-6-16,9-5-10 0,2-9-12 0,11 0-10 16,1-12-19-16,9 4-18 0,-7-15-35 15,14 13-18-15,-20-15-24 0,14 14 20 0,-18-11 23 16,3 9 21-16,-11-5 0 0,-1 3-97 0,1 12-137 16,-21-17 106-16,11 21 233 0</inkml:trace>
  <inkml:trace contextRef="#ctx0" brushRef="#br0" timeOffset="80794.2724">15588 7365 1661 0,'-26'12'88'0,"11"8"-33"0,-4-2-13 16,6 5-2-16,-4 0-13 0,0 4-2 15,0 2-6-15,1 5 2 0,-1 1-8 0,3 4-4 16,-1 0 13-16,0 4-21 0,2 1 16 0,0 1-13 16,0 1-8-16,1-3 3 0,3 1-16 0,1-3-2 15,3-3-18-15,3-4-5 0,4-2-19 0,1-9-7 16,8 6-34-16,-11-29-37 0,28 37-87 15,-28-37-126-15,27 8-134 0,-2 1 29 0,-8-21 425 16</inkml:trace>
  <inkml:trace contextRef="#ctx0" brushRef="#br0" timeOffset="81101.5012">15779 7829 1205 0,'-9'-26'342'0,"9"26"-230"0,0 0-44 15,-17-13-12-15,17 13-10 0,-18-5-9 16,18 5-7-16,-22 6-2 0,22-6-4 0,-24 17 1 15,24-17-4-15,-24 28 1 0,10-8-5 0,1 2-3 0,-2 3-14 16,2 5 0-16,-2 1 0 0,4-1 0 16,0 0 0-16,3-2 0 0,4-5 0 0,2-1 0 15,4-4 0-15,-2-18 0 0,14 30 0 0,-14-30 0 16,25 18 0-16,-25-18 0 0,34 4 0 16,-13-7 0-16,2-5 0 0,0-4 0 0,3-3 0 0,0-4 0 15,0-2 0-15,0-3 0 0,-3-1 0 0,-2-2 0 16,0-2 0-16,-5 0 0 0,0 0 0 0,-2-1 0 15,-1 5 0-15,-4-2 0 0,0 2-9 0,-6-2-20 16,2 4-10-16,-5-5-23 0,3 9-10 0,-6-7-17 16,3 26-45-16,-1-31-60 0,1 31-174 0,0 0-161 15,0 0 48-15,22 15 441 0</inkml:trace>
  <inkml:trace contextRef="#ctx0" brushRef="#br0" timeOffset="81460.9509">16330 7741 1410 0,'0'0'278'0,"-24"3"-182"15,7-6-32-15,-5-3-16 0,2 1-9 0,-2 0-16 16,0 3-3-16,-1 0-4 0,4 2-3 0,-2 1 0 16,3 4-1-16,1 2-3 0,-1 3-3 0,1-1-6 15,17-9 0-15,-31 27 0 0,31-27 0 0,-19 29 0 16,19-29 0-16,-6 27 0 0,6-27 0 0,8 22 0 15,-8-22 0-15,21 17 0 0,-21-17 0 16,28 11 0-16,-11-8 0 0,2-1 0 16,0-1 0-16,0-1 0 0,0 0 0 0,-19 0 0 15,33 0 0-15,-33 0 0 0,23 3 0 0,-23-3 0 16,0 0 0-16,17 9 0 0,-17-9 0 0,0 0 0 16,-3 27 0-16,3-27 0 0,-16 31 0 0,4-11 0 15,-4-1 0-15,0 2 0 0,-2-2 0 0,-1 0 0 16,1 0 0-16,1-5 0 0,17-14 0 15,-28 26 0-15,28-26-6 0,-14 18-29 0,14-18-13 16,0 0-26-16,0 0-23 0,0 0-60 0,0 0-119 16,18-16-276-16,-1 6 10 0,-1-9 283 0</inkml:trace>
  <inkml:trace contextRef="#ctx0" brushRef="#br0" timeOffset="81835.9951">16438 7860 1302 0,'0'0'313'0,"0"0"-215"0,0 0-46 0,0 0-7 16,0 0-8-16,0 0-2 0,0 0-5 0,21 13 0 15,-21-13-3-15,35 6 0 0,-14-5-3 0,2 2 0 16,1-3-21-16,2 1-3 0,0-4 0 16,2 2 0-16,0-2 0 0,-2-2 0 0,-3 0 0 15,-2-1 0-15,-21 6 0 0,28-13 0 16,-28 13 0-16,0 0 0 0,18-25 0 0,-18 25 0 15,2-20 0-15,-2 20 0 0,-3-26 0 0,3 26 0 16,-14-25 0-16,14 25 0 0,-23-22 0 0,6 13 0 16,-1 4 0-16,-4 2 0 0,-3 6 0 0,-5 3 0 15,-5 7 0-15,-3 3 0 0,-4 4 0 16,-1 6 0-16,1 0 0 0,3 5 0 0,2-1 0 16,7 3 0-16,6-2 0 0,3-1 0 0,10-2 0 15,6-5 0-15,6-1 0 0,8-4 0 0,-9-18 0 16,39 28 0-16,-8-19 0 0,9-1 0 15,12-3 0-15,5-7 0 0,11 2 0 0,-1-11-108 16,20 15-133-16,-17-18-400 0,18 4 33 16,2-5 160-16</inkml:trace>
  <inkml:trace contextRef="#ctx0" brushRef="#br0" timeOffset="82523.4677">17507 7369 1136 0,'0'0'173'0,"-11"30"-95"0,11-30-18 0,-17 29 7 16,17-29-5-16,-18 40-7 0,6-16-13 0,4 9 0 15,-3-2-8-15,2 8 4 0,-3-2 10 0,1 4-24 16,-2 1 16-16,4 1-26 0,1-2 0 16,2 2 6-16,3-6-10 0,0 2 8 0,2-4-13 15,2-5 4-15,0-1-8 0,3-7 3 0,1-5-2 16,-5-17 0-16,11 23-2 0,-11-23 0 0,0 0-2 15,24 13 2-15,-24-13 0 0,0 0 1 0,23-1 0 16,-23 1 0-16,0 0 0 0,23-26-2 16,-23 26 3-16,15-31-4 0,-8 12 4 0,1-1-4 15,0 1 2-15,1 0-3 0,-1 0 5 16,2 1-4-16,1 1 2 0,2-1-4 0,-13 18 0 16,33-26-2-16,-12 17 3 0,-2 2 0 0,2 6 3 15,0 2 1-15,-2 6-1 0,-1 4 0 0,1 4-1 16,-1 3 2-16,-1 3-3 0,1 5 3 0,-2 0-6 15,-2 1 3-15,-1-2-3 0,-5-3 4 0,-3 0 0 16,-3-1 5-16,-5-3-4 0,-5-1 8 16,-7 0-2-16,-5-2 7 0,-7-3-1 0,-3-2 0 15,-2-4-2-15,-3 0-1 0,-1-5-3 16,-2-3-1-16,0-3-5 0,1-3 0 0,3-4 0 16,2-4-9-16,9-1-15 0,2-5-19 0,10 3-25 15,0-10-42-15,11 29-78 0,3-55-146 0,15 34-228 16,3 0 39-16,-1-6 338 0</inkml:trace>
  <inkml:trace contextRef="#ctx0" brushRef="#br0" timeOffset="83132.9023">18008 7921 1283 0,'0'0'164'0,"-17"-20"-126"0,17 20-14 0,-7-17 7 16,7 17 8-16,-4-17 5 0,4 17 11 0,0 0 3 16,-6-21 0-16,6 21-3 0,0 0-8 0,0 0-4 15,0 0-9-15,0 0-8 0,0 0-10 0,0 0-4 16,-22 12-3-16,15 5 2 0,-4 5-11 0,1 7 0 16,0 1 0-16,0 3 0 0,1-1 0 15,-1-3 0-15,4-3 0 0,1-3 0 0,5-2 0 16,0-21 0-16,11 30 0 0,-11-30 0 0,26 17 0 15,-26-17 0-15,34 2 0 0,-13-5 0 16,0-6 0-16,1-2 0 0,4-6 0 0,1-2 0 16,1-3 0-16,3-2 0 0,-3-4 0 0,4-1 0 15,-3-1 0-15,-2-1 0 0,-2-1 0 0,-2 3 0 16,-2 2 0-16,-3 2 0 0,-1 2 0 16,2 3 0-16,-7 3 0 0,-12 17 0 0,20-20 0 15,-20 20 0-15,0 0 0 0,0 0 0 0,0 0 0 16,-4 21 0-16,-5 1 0 0,-2 5 0 0,-5 6 0 15,-1 7 0-15,1 5 0 0,-2 4 0 0,1 8 0 16,-1 1 0-16,-2 6 0 0,-1 4 0 0,-1 3 0 16,-3 3 0-16,-1 0 0 0,-2 1 0 15,0-4 0-15,-2-3 0 0,4-8 0 0,1-6 0 16,4-10 0-16,5-7 0 0,2-8 0 16,2 2 0-16,2-10 0 0,4-4 0 0,6-17 0 15,0 0 0-15,0 0 0 0,0 0 0 0,-3-33 0 16,5 4 0-16,3-4 0 0,1-4 0 0,1-2 0 15,2-2 0-15,-1-3 0 0,1-4 0 0,2-4 0 16,0-2 0-16,5-3 0 0,2-2 0 16,4-1 0-16,0 2 0 0,3 5 0 0,0 5 0 15,-1 8 0-15,-1 6 0 0,-2 7 0 0,-2 3-14 16,3 10-59-16,-6-8-54 0,18 22-172 0,-15-15-319 16,8 9 32-16,3 1 257 0</inkml:trace>
  <inkml:trace contextRef="#ctx0" brushRef="#br0" timeOffset="83257.9099">18895 8102 2024 0,'-22'2'23'0,"1"-3"-23"0,4-4 0 16,17 5 0-16,-32-17 0 0,32 17 0 0,-32-24-32 16,32 24-86-16,-41-38-132 0,23 31-377 0,-2-4 14 15,-2 2 207-15</inkml:trace>
  <inkml:trace contextRef="#ctx0" brushRef="#br3" timeOffset="90918.1626">9105 8885 402 0,'0'0'101'0,"0"0"-93"0,0 0-12 16,0 0 1-16,0 0 1 0,0 0 3 0,0 0 2 15,0 0 4-15,0 0 6 0,17 21 5 16,-17-21 4-16,0 0 4 0,13 20-1 0,-13-20 2 16,8 19 6-16,-8-19 3 0,7 20-1 0,-7-20 14 15,4 25-9-15,-4-25 4 0,3 25-9 0,-3-25-12 16,6 23-10-16,-6-23-8 0,11 21-1 0,-11-21-3 16,15 21 1-16,-15-21-2 0,18 23 2 0,-18-23-2 15,17 27 3-15,-17-27-3 0,16 30 2 16,-9-13-2-16,0 2 1 0,2 2-2 15,-2-1 3-15,2 2-3 0,-1 1 4 0,0-3 1 16,-1 3 5-16,0 0 1 0,0 0 9 0,0 0 4 16,1 3 11-16,-2-3-1 0,3 3 7 0,-3-3 6 15,1 2-20-15,0-4 7 0,1 2-33 0,0-1 7 16,1 0-15-16,0-2 9 0,5 1 2 0,-3-2-5 16,1 2 5-16,0-1-4 0,-1 2 5 15,0 0-5-15,0 1 4 0,-1 1-5 0,-2-1 6 16,2 0-5-16,-2 0 7 0,0 0-2 0,-1 2 8 15,-1 0-1-15,3 1 6 0,-5 0-6 0,4 0 6 16,-5 0-6-16,5 0 6 0,-3-2-8 16,1 2 4-16,0-2 9 0,-1 1-33 0,-1-2 30 15,2 0-31-15,-1 2 12 0,0-1 5 0,1-1-5 16,0 0 3-16,0 0-5 0,1 0 6 16,-3-2-6-16,2 1 5 0,-1 0-3 0,1 0 3 15,-1 1-4-15,-1 0 5 0,0-2-6 0,-2 2 5 16,2-2-5-16,-3 0 6 0,1-1-5 0,0-1 4 15,-1 2-4-15,-1-2 4 0,-1 1-4 0,-1 0 4 16,1 0-4-16,0-1 5 0,-2 0-2 0,2 1 6 16,-1 0 10-16,-1 2-31 0,0-1 31 15,0-1-32-15,-2-3 18 0,3 1 4 0,0-1-4 16,-1 0 4-16,1 1-5 0,-1 0 5 16,1 0-5-16,-1 1 4 0,1-1-5 0,0-1 3 15,0 0-5-15,2 0 2 0,0-1-4 0,0-16 4 16,-1 34-4-16,1-17 4 0,0-17-3 0,-1 32 3 15,1-32-3-15,1 28 2 0,-1-28-2 0,1 26 2 16,-1-26-3-16,2 26 4 0,-2-26-4 16,-2 26 4-16,2-9-3 0,0-17 3 0,0 34-3 15,0-16 2-15,-1 0-3 0,-1 2 5 0,-1 0 10 16,1-1-10-16,1 2 10 0,-3 0-30 0,2-2 15 16,-2 0-15-16,-1 1 16 0,3-3 6 0,-2-1-5 15,4-16 4-15,-6 28-4 0,6-28 3 16,-4 26-3-16,4-26 2 0,-2 21 0 0,2-21 0 15,-3 20-1-15,3-20 2 0,-3 22-2 16,3-22 4-16,-6 21-4 0,6-21 2 0,-6 27-3 16,6-27 1-16,-9 25-2 0,9-25 3 0,-11 25-3 15,11-25 3-15,-15 25-2 0,15-25 2 0,-15 27-3 16,15-27 3-16,-22 25-3 0,22-25 3 0,-25 22-3 16,25-22 4-16,-24 17-3 0,24-17 2 0,-23 13 2 15,23-13-1-15,-22 10-1 0,22-10 1 16,-24 6-2-16,24-6 1 0,-27 3-2 0,27-3 0 15,-27 0-1-15,27 0 1 0,-26 2 2 0,26-2-1 16,-30 0 0-16,13 0 3 0,17 0 0 16,-31 3 0-16,14-2-1 0,17-1-2 0,-32 4-1 15,14-3 1-15,1 0-1 0,0 1 1 0,-1-2 1 16,18 0 2-16,-35 0 0 0,18 0-2 0,-1 0 1 16,0-2-3-16,0 0 3 0,-2 1-2 15,1 0 1-15,-1 1 2 0,-2 0-1 0,1 0 0 16,-1 0 0-16,0 1-2 0,-1 0-2 0,0 1 3 15,1 1-2-15,-3-1 1 0,2 2-2 0,-1-1 2 16,1 0-3-16,-2 1 2 0,1-2 3 0,1 2 0 16,1-1 0-16,0 0 0 0,0-1-3 0,2-1 0 15,-2 0-1-15,1 2 1 0,2-3 0 16,-2 2-1-16,2-2 1 0,0 0 0 16,0 0 0-16,2-1 1 0,0 1-1 0,0 0-1 15,-1 1 0-15,-1-1 1 0,2 3-1 0,0-2 1 16,0 3-1-16,17-4 1 0,-33 4-1 0,16 0 0 15,17-4 0-15,-31 10 0 0,31-10-1 0,-32 11 2 16,32-11-3-16,-33 13 3 0,33-13-3 0,-31 13 3 16,31-13-2-16,-31 13 3 0,31-13-3 15,-30 14 1-15,30-14 20 0,-32 12-33 0,32-12 34 16,-30 10-33-16,30-10 13 0,-28 13 1 0,28-13-2 16,-29 17 2-16,29-17-1 0,-28 18 0 0,28-18-1 15,-29 23 1-15,29-23-2 0,-31 25 2 0,31-25-2 16,-31 27 3-16,31-27-3 0,-31 33 4 0,31-33-4 15,-32 31 3-15,17-14-3 0,-2-1 3 16,1 2-3-16,-1-1 3 0,1 1-4 16,0-1 6-16,0 1-4 0,1-1 3 0,0 0-3 15,0 2 2-15,2-2-3 0,0 1 5 0,0-1-5 16,13-17 3-16,-25 34-3 0,12-17 4 0,0 0-4 16,1 0 3-16,0 0-3 0,-1 0 4 0,2 1-4 15,-1 0 4-15,3 1 16 0,-2 1-31 0,1-1 31 16,1 2-30-16,-1-2 11 0,-1 0 6 15,1 1-6-15,2-1 5 0,-1 0-4 0,3 1 2 16,0 0-4-16,-1 1 5 0,-1-2-5 0,1 0 4 16,0 2-4-16,-2 0 3 0,2 0-3 15,-1 2 4-15,-1-1-3 0,2 0 4 0,-2-2-5 16,2 1 6-16,0 0-6 0,-1-1 6 0,2 1-5 16,0-1 3-16,0 0-5 0,0-1 5 0,1 0-5 15,0 1 5-15,2 0-3 0,-1 1 1 16,0 2 14-16,1 0-30 0,-1 1 30 0,0 1-28 15,1-2 11-15,-1 0 6 0,2 0-5 0,-2 1 5 16,2-1-6-16,-1 2 7 0,1-2-7 0,-1 0 6 16,2 1-5-16,-1 1 6 0,0-1-5 0,0 1 3 15,1-1-4-15,0 0 4 0,1-1-5 0,-2 0 7 16,2 0-7-16,0 0 6 0,0 0-6 16,2 0 6-16,-1 1-6 0,0 0 6 15,0 0 13-15,2 1-30 0,-1-3 30 0,1 3-30 16,-1 0 12-16,0 2 6 0,2-1-6 0,-2 0 5 15,2 0-5-15,-1 0 5 0,-1-1-7 0,0 2 7 16,0-1-5-16,0 2 5 0,0-1-5 0,1-2 5 16,2 1-6-16,-2-2 8 0,2-3-6 0,1 2 5 15,0-1-4-15,1 0 3 0,0 0-3 16,-1-2 5-16,1 2-9 0,2-1 8 0,-1-1 11 16,2 1-32-16,0-2 35 0,-1 2-34 0,2 0 14 15,-1 0 5-15,-1 0-5 0,0-1 5 0,1 2-6 16,-1-2 7-16,2 2-8 0,1-1 4 15,0-2-5-15,0 0 4 0,-1 1-1 0,1-1 4 16,2 1-3-16,-4-1 4 0,4-1-4 0,2-1 4 16,-2 0-3-16,-14-17 2 0,33 30-3 15,-16-15 4-15,1-2-4 0,2 0 3 0,-1 2-2 16,2 0 0-16,1 0-3 0,1 1 5 0,0-3-4 16,0 2 5-16,0 0-5 0,-1 0 3 0,0 2-2 15,1-2 3-15,-1 1 13 0,0 0-32 0,1-2 31 16,0 2-32-16,3-1 17 0,-2-2 2 0,0 0 0 15,3 0-1-15,0 0-3 0,1-1 4 0,0-3-5 16,1 2 6-16,0-1-1 16,0 0 2-16,1 2-2 0,-1-4 1 0,1 2-2 15,-1-1 3-15,3 0-4 0,-3 1 4 0,1-1-3 16,0 2 2-16,-1 1-3 0,-1 0 4 0,0 0-3 16,-1 2 3-16,-1-2-3 0,1 1 3 0,0 0-3 15,0 1 4-15,-1-1-2 0,2 0 4 0,-1-1-2 16,0 2 3-16,1-2-2 0,0-2 2 15,1-1-2-15,1 0 3 0,1-1-3 0,0-1 2 16,3-1-3-16,3 1 0 0,-2-4-2 0,2 0 0 16,0-1 0-16,2 0-1 0,3 0 0 0,-2-1-1 15,2 0 0-15,1 0 0 0,1 0-1 0,2-1 2 16,-2 0-2-16,1 2 1 0,1-1 0 0,-2 0 0 16,2 1-1-16,-1 0 0 0,0-2 1 15,-1 1 1-15,1 0-2 0,0-2 1 16,2 0 1-16,0-1-2 0,0 0 1 0,3 0 0 15,-2-3 0-15,1 0 1 0,2-2-1 0,0 1 0 16,-1-2 2-16,0 0-4 0,-2-1 5 0,1 1-2 16,0-2 3-16,-1 1-3 0,1-1 1 0,1 2-2 15,-2-2 1-15,1 1-1 0,0 0 1 0,-1-1-1 16,2 0 1-16,-5-1-1 0,1 2 0 0,-2-1-1 16,0-1 1-16,0 2 0 0,0-2 0 15,-1 1-2-15,1-1 3 0,0 0-3 16,-3 0 2-16,1-1-1 0,-1 3 1 0,-1-2-2 0,0-1 4 15,0 0-2-15,0-3 1 0,-1 2-2 16,0-2 2-16,0 2-2 0,0 0 3 0,0-3-4 16,1 0 4-16,3 0-4 0,-2-2-13 0,3 1 31 15,0-1-30-15,-1-1 29 0,1 1-12 16,0 0-4-16,1-2 4 0,0 0-4 0,-1-1 4 16,0-1-7-16,1 2 5 0,0 0-4 0,1 0 6 15,1-1-3-15,-1 0 3 0,2 0-4 0,-2-2 3 16,0-1-4-16,0 0 4 0,1-2-5 0,1 2 5 15,-1 0-4-15,-2-2 4 0,0 0-4 0,0-1 5 16,-3 1-4-16,2-1 4 0,1 0-4 16,-3 1-13-16,5-2 28 0,-6-1-25 15,0 1 25-15,0-1-9 0,0 0-7 0,0-1 7 16,-1 2-6-16,-1 0 5 0,-2 0-6 0,-2 3 6 16,-1-2-7-16,-2 1 7 0,-1-1-6 0,0 1 5 15,-2 0-3-15,0 1 4 0,0-1-5 0,-3 0 6 16,-1 0-7-16,-2 0 4 0,1 0-3 0,-3 1 4 15,-1-2-6-15,-2 2-10 0,-1-2 24 0,-1 1-25 16,-1-1 27-16,-1-2-8 0,1 1-7 16,-3-1 7-16,1 0-7 0,-2 0 5 0,0 0-5 15,0-2 5-15,-2-1-5 0,-1 1 6 0,1-1-5 16,-2 2 6-16,0 0-7 0,-1 0 6 0,0 0-7 16,-2 1 7-16,0-1-6 0,-2 0 4 15,-1 2 15-15,-1-1-26 0,0 2 26 0,-1-1-25 16,-1 0 7-16,0 0 5 0,0-2-6 15,0 1 5-15,0 1-4 0,0-2 4 0,0 2-5 16,0-2 7-16,0 0-9 0,-2-1 8 0,1 2-7 16,-1 3 6-16,0-1-6 0,2 0 7 0,-2 1-6 15,1-1 5-15,-1 1-5 0,-1 0 5 0,1 0-5 16,1-1-15-16,-2 2 28 0,1-2-26 0,-1 2 26 16,2-1-8-16,-1 1-5 0,0-1 4 0,1 2-4 15,-2 0 4-15,1 0-3 0,-1 1 4 16,1 0-5-16,-3 0 5 0,-1 0-4 0,1 0 2 15,-2 0-3-15,1 1 5 0,-2 2-7 0,0-1 6 16,-1 2-3-16,0-1 2 0,0 1-2 0,-1 0 4 16,0-1-5-16,0 1 5 0,-3 1-5 0,2 1 4 15,-2 0-4-15,15 17 2 0,-25-30 14 0,25 30-29 16,-28-28 29-16,28 28-29 0,-29-29 14 16,29 29 4-16,-31-28-3 0,31 28 5 0,-29-29-6 15,29 29 3-15,-28-28-4 0,28 28 2 0,-30-25-2 16,30 25 2-16,-32-25-4 0,15 12 3 0,0 3-2 15,-2 0 4-15,0 0-3 0,0-1 4 0,-1 2-3 16,0 0 2-16,-1 0-2 0,-1 0 2 16,0-1 0-16,-1 2 0 0,-1-2-1 0,1 4 1 15,0-2-2-15,2 0 1 0,-2 1-1 16,3-1 2-16,-2 2-2 0,1-3 2 0,-1 2-3 16,1 0 2-16,0-1-3 0,-2 2 2 0,0 0-1 15,1 0 1-15,2 0-1 0,0 0 1 0,1 0-2 16,-1 0 2-16,1-1-3 0,-1 1 3 0,1 0-1 15,-1 0 0-15,2 0 3 0,-1 0-2 0,-1 0 0 16,1 0 1-16,-1-1-2 0,0 3 3 0,-1-2-2 16,0 1 1-16,-1 0-2 0,0-1 3 15,2 2-2-15,-1-1 2 0,0 1-1 16,1 0 0-16,-1 0-1 0,0 2 0 0,1-2 0 0,-1 2 0 16,0-1-1-16,2 1 1 0,-2 0 0 0,1 0-3 15,-1 0-3-15,1 0 0 0,0 0-2 0,2 0 5 16,-1 1 1-16,2-2 0 0,0 1 3 15,0-1-1-15,17 3 0 0,-33-3 0 16,33 3-1-16,-31-4 1 0,31 4 0 0,-31-3 0 16,31 3-1-16,-30-4 2 0,30 4 0 0,-30-4 1 15,30 4-1-15,-33-1 0 16,33 1-1-16,-32 0 0 0,32 0 1 16,-33 1-1-16,33-1 0 0,-31 2 1 0,31-2-2 15,-28 1 1-15,28-1-1 0,-30 2 0 0,30-2-1 16,-29 3 0-16,29-3 1 0,-28 1-1 0,28-1 1 15,-26 0-1-15,26 0 2 0,-28 0-1 16,28 0 0-16,-30-1-2 0,30 1-1 0,-29 0 1 16,29 0 0-16,-29 0 3 0,29 0 0 0,-30 1 1 0,30-1-1 0,-32 3 0 15,32-3 0-15,-29 3 0 0,29-3 1 16,-31 2-1-16,31-2 1 0,-31 1 0 0,31-1 0 16,-27 3-1-16,27-3 1 0,-27 1 0 0,27-1 0 15,-25 0-1-15,25 0 1 0,-25-1-1 16,25 1-1-16,-24-1 1 0,24 1-1 0,-25-3-1 15,25 3 3-15,-27-3-2 0,27 3 1 0,-27-2 0 16,27 2 0-16,-25-2 1 0,25 2 0 0,-26-2 0 16,26 2 0-16,-27 0 1 0,27 0-1 0,-27-2-1 15,27 2 1-15,-23-2 0 0,23 2-1 0,-20-1 3 16,20 1-3-16,-20-4 1 0,20 4-1 16,0 0 0-16,-23-10 0 0,23 10 1 15,0 0-1-15,-21-10 1 0,21 10 0 0,-18-10-1 16,18 10-1-16,-17-11 2 0,17 11-3 0,-17-8 4 15,17 8-2-15,-19-8 1 0,19 8 19 0,-20-6-33 16,20 6 33-16,-18-7-34 0,18 7 16 0,-19-8-1 0,19 8-1 16,0 0 2-16,-25-15-2 0,25 15 1 0,0 0-1 15,-23-19 1-15,23 19-1 16,0 0 1-16,-22-26-1 0,22 26 2 0,-16-20-2 16,16 20 2-16,-14-20-1 0,14 20 1 0,-16-21-2 15,16 21 2-15,-17-21-2 0,17 21 3 0,-19-21-4 16,19 21 4-16,-22-18-3 0,22 18 3 0,-25-18-2 15,25 18 3-15,-26-20-1 0,26 20 3 0,-26-21-2 16,26 21 1-16,-23-23-2 0,23 23 0 0,-21-29-2 16,21 29 1-16,-18-33-2 0,18 33 3 15,-18-31-3-15,9 14 3 0,2 0-4 0,7 17 4 16,-16-33-5-16,9 17 5 0,-2-3-4 0,2 0 5 16,0 1-5-16,-1 0 5 0,1 1-4 15,-1-1 2-15,0 0-3 0,1-3 4 0,0 3 16 16,-1-2-28-16,1 1 31 0,0 2-31 0,0 0 11 15,-1-1 2-15,8 18-4 0,-16-33 3 16,9 17-3-16,7 16 4 0,-14-34-4 0,6 17 4 16,0 0-6-16,8 17 5 0,-14-30-5 0,14 30 4 15,-17-31-2-15,17 31 2 0,-23-27-2 0,23 27 3 16,-28-27-3-16,28 27 3 0,-31-24-3 0,12 13 2 16,2 0-1-16,-2 1 2 0,-1 1-2 0,2-1 2 15,-1 0-2-15,-1 2 1 0,1-1 0 0,-1 0 0 16,1 0-2-16,-1 0 2 0,2 0-3 15,1-1 4-15,-1-1-3 0,18 11 3 0,-32-21-4 32,32 21 3-32,-28-21-3 0,28 21 3 0,-25-22-3 15,25 22 3-15,-23-23-2 0,23 23 2 0,-22-24-2 16,22 24 2-16,-18-23-3 0,18 23-14 0,-17-22 31 16,17 22-31-16,-15-24 32 0,15 24-14 0,-11-28-3 15,11 28 2-15,-10-30-3 0,10 30 4 16,-7-31-2-16,7 31 4 0,-5-33-4 0,3 16 4 15,1 0-3-15,-1 0 4 0,1 0-5 0,0-1 4 16,-2 1-6-16,1-1 5 0,0 1-5 0,2 17 4 16,-8-30-3-16,8 30 3 0,-12-28-2 0,12 28 2 15,-16-30-2-15,16 30 3 0,-14-29-4 0,14 29 3 16,-15-28-3-16,15 28 1 0,-17-29-2 16,17 29 3-16,-17-30-3 0,17 30 4 15,-16-30-4-15,16 30 5 0,-18-32-5 0,18 32 4 16,-17-32-3-16,17 32 3 0,-16-32 12 0,9 15-30 15,1 0 28-15,1 0-27 0,-1-2 12 0,0 1 5 16,1 0-4-16,-1 0 4 0,0-2-4 0,1 3 5 16,-1 0-3-16,6 17 1 0,-15-30-2 0,15 30 3 15,-16-28-4-15,16 28 3 0,-18-25-2 0,18 25 2 16,-22-26-2-16,22 26 4 0,-24-22-4 16,24 22 3-16,-24-22-3 0,24 22 1 0,-26-20-2 15,26 20 3-15,-24-19-1 0,24 19 1 0,-21-21-1 16,21 21 1-16,-18-22-2 0,18 22 2 15,-15-21-2-15,15 21 2 0,-11-25-2 0,11 25 3 16,-9-26-3-16,9 26 4 0,-8-25-4 0,8 25 3 16,-8-23-2-16,8 23 1 0,-8-23-1 15,8 23 2-15,-9-22-3 0,9 22 3 0,-11-21-2 16,11 21 2-16,-11-22-2 0,11 22-14 0,-12-21 33 16,12 21-31-16,-11-18 32 0,11 18-16 0,-12-18-2 15,12 18 2-15,-11-18-1 0,11 18 2 0,-10-19-2 16,10 19 1-16,-9-18-2 0,9 18 1 0,-8-19-1 15,8 19 1-15,-7-18-5 0,7 18 4 0,-6-20-3 16,6 20 2-16,-7-19-1 0,7 19 1 16,-6-18-2-16,6 18 2 0,0 0-2 15,-7-22 1-15,7 22-2 0,0 0 1 0,-8-22-1 16,8 22-2-16,0 0-4 0,-9-21 2 0,9 21-1 16,0 0 3-16,-11-21 1 0,11 21 1 0,0 0 1 15,-15-21 1-15,15 21-2 0,0 0-1 0,-10-21-8 16,10 21-11-16,0 0-22 0,0 0-47 0,-16-28-87 15,16 28-362-15,0 0-8 0,-5-25 208 16</inkml:trace>
  <inkml:trace contextRef="#ctx0" brushRef="#br3" timeOffset="94335.8709">8964 12948 514 0,'0'0'119'0,"0"0"-50"16,0 0-9-16,-9-17-4 0,9 17 6 0,0 0 6 16,0 0-9-16,-7-19-12 0,7 19-13 0,0 0-5 15,0 0-4-15,-15-21 2 0,15 21 4 0,0 0 2 16,-15-17-1-16,15 17 2 0,0 0-4 0,-27-17 0 15,27 17-5-15,-24-6 2 0,24 6-1 0,-33-3 2 16,33 3 2-16,-38 8-3 0,19 2 1 0,-6-1-4 16,3 4 2-16,-3 2-3 0,2 3 3 15,-4 1-5-15,3 4 4 0,-1 1-8 0,5 4 3 0,-1 0-10 16,4 0 5-16,2-4-7 0,6-2 3 16,2-3-9-16,6-2 2 0,1-17-5 0,10 26 3 15,-10-26-3-15,29 15 1 0,-9-12-1 0,4-5-2 16,3-2 2-16,4-4-1 0,2-4 4 0,2-1 0 15,-1-3 4-15,2-2-4 0,-2-2 5 16,0-2-6-16,-1-2 4 0,0-3-5 0,-2 0 3 16,-3 1-5-16,-4 2 5 0,-2 2-5 0,-3 5 5 15,-19 17-4-15,25-28 4 0,-25 28-3 16,0 0 1-16,0 0 1 0,16-17 1 0,-16 17 4 0,0 0-2 16,0 0 1-16,0 0-3 0,0 0-2 0,-12 23-3 15,12-23 3-15,-14 34-5 0,8-12 5 16,0 4-10-16,-1 1-2 0,4 0-12 15,0-3-2-15,6-1-12 0,0-6-1 0,9 1-14 16,-12-18-8-16,32 22-17 0,-32-22-48 0,48 10-49 16,-27-17-25-16,17 10-23 0,-10-8-105 0,-6-15-20 15,18 17 243-15</inkml:trace>
  <inkml:trace contextRef="#ctx0" brushRef="#br3" timeOffset="94538.9702">9523 12818 891 0,'-34'-18'164'0,"34"18"-49"0,-23-1-17 0,23 1-8 16,-22 8-9-16,22-8-13 0,-21 18-16 0,21-18-11 16,-19 28-14-16,12-11-3 0,-3 1-11 0,4 2 1 15,0 0-10-15,1 2 2 0,1 3-8 16,2 1 6-16,1-2-6 0,-1-4 3 16,2-20-4-16,3 28-8 0,-3-28-22 0,12 22-2 15,-12-22-21-15,20 13-18 0,-3-3-44 0,-17-10-87 16,23-12-163-16,-6 8-117 0,-8-14 185 0</inkml:trace>
  <inkml:trace contextRef="#ctx0" brushRef="#br3" timeOffset="94929.6525">9625 12622 1371 0,'0'0'128'16,"0"0"-85"-16,0 0-24 0,0 0-6 0,0 0 4 15,0 0 10-15,0 0 1 0,0 0 0 0,0 0-5 16,0 0-6-16,13 17-2 0,-13-17 0 16,7 19 4-16,-7-19 15 0,5 37-31 0,-4-13 26 15,-2 4-32-15,-2 1 5 0,0 3 6 0,-5 2-9 16,2 3 7-16,-2 0-8 0,-1 2 8 0,1-3-4 16,0-1 5-16,1-6-5 0,1-6 6 0,5-4-9 15,1-19 5-15,1 26-6 0,-1-26 3 0,0 0-2 16,0 0 1-16,0 0 2 0,22 5 0 0,-22-5 4 15,17-20-1-15,-4 1 3 16,2-3-5-16,2-7 5 0,1-2-5 0,0-2 9 16,-1 0-5-16,-1 6 7 0,-2 0-3 0,-5 2 3 15,1 0-5-15,-1 1 2 0,-3 0-6 0,-1 2-1 16,-1 2-4-16,-1-1-14 0,2 3 23 0,-5 18-25 16,8-29 17-16,-8 29-19 0,12-22-12 0,-12 22-12 15,20-15-1-15,-20 15-12 0,30-9-24 0,-2 13-39 16,-10-16-50-16,23 19-31 0,-18-19-61 15,3 6-202-15,17 12 24 0,-13-17 382 0</inkml:trace>
  <inkml:trace contextRef="#ctx0" brushRef="#br3" timeOffset="96773.1244">8368 14035 670 0,'-5'-20'96'0,"5"20"-17"0,0 0 2 0,-26-23-9 16,26 23 16-16,-19-7-22 0,19 7-18 0,-23-2-15 15,23 2-25-15,-29 5 14 0,29-5-10 0,-34 14 21 16,34-14 8-16,-37 25-3 0,21-8 3 0,-5-2-1 15,5 7 6-15,-5-4-8 0,6 5 2 0,-2-5-15 16,6 4-1-16,1-4-10 0,3 0 0 16,3 0-5-16,4-18-2 0,-2 27-5 0,2-27 4 15,13 20-5-15,-13-20 5 0,24 12 2 0,-5-8 1 16,2-5 1-16,3-3-1 0,3-4 0 0,2-2-5 16,0-3 1-16,2-3-5 0,0-1 3 15,-1-1-5-15,-2-1 6 0,-4-1-6 0,-1 1 5 16,-2 0-4-16,-2 0 4 0,-3 2-4 0,-16 17 3 15,23-24-3-15,-23 24 3 0,0 0-3 16,0 0 6-16,0 0 0 0,0 0 0 0,0 0-1 16,0 0-4-16,0 0-1 0,0 0-2 0,-12 28 5 15,5-6-4-15,1 1 5 0,-1 2-6 0,1-2 0 16,4 1-10-16,-2-2-5 0,7 1-16 0,-3-6-8 16,8 4-28-16,-8-21-19 0,20 23-46 0,-20-23-53 15,31 2-60-15,-8-3-225 0,-6-17 54 16,16 12 374-16</inkml:trace>
  <inkml:trace contextRef="#ctx0" brushRef="#br3" timeOffset="96976.1874">8887 13520 1140 0,'-33'46'286'0,"10"-28"-247"16,9 7-19-16,-3 3-11 0,3 2 7 0,1 0-7 15,2 3 4-15,0 1-12 0,1 1 5 0,2 1-9 16,2 0 7-16,2-2 11 0,3 0-32 0,3-4 17 16,2-3-44-16,6 3-14 0,-6-10-29 15,15 10-54-15,-12-11-207 0,8-2-131 0,11 9 99 16,-26-26 380-16</inkml:trace>
  <inkml:trace contextRef="#ctx0" brushRef="#br3" timeOffset="97319.9366">9144 13801 1268 0,'-18'-8'157'0,"18"8"-128"0,0 0-1 16,-24-7 11-16,24 7-1 0,0 0-7 15,0 0-13-15,-9 24-13 0,9-24 5 0,-6 35-3 16,6-12 12-16,-3 0-1 0,3 2 5 0,-2 1 14 15,2 1-32-15,0 0 27 0,0 2-29 0,1-2 11 16,1 0 5-16,0-2-10 0,1-4 3 16,2-1-10-16,-5-20 3 0,16 23-4 0,-16-23 5 15,18 9 0-15,-18-9 0 0,18-3 3 0,-18 3-3 16,24-18 2-16,-24 18-1 0,29-37 0 0,-15 12-8 16,5-5 4-16,0-2-7 0,-1 1-13 0,3-2 22 15,-4 2-28-15,-2 1 20 0,-1 1-15 0,-4 0-11 16,1 6-7-16,-8-4-17 0,7 9-20 15,-11-10-31-15,1 28-49 0,5-38-75 16,-5 38-102-16,17-14-150 0,-17 14 141 0,0 0 339 16</inkml:trace>
  <inkml:trace contextRef="#ctx0" brushRef="#br3" timeOffset="97679.3227">9415 13887 1309 0,'0'0'70'0,"-1"18"-36"0,1-18 3 0,0 0 11 16,19 8-1-16,-19-8-7 0,21-2-10 15,-21 2-9-15,30-9-5 0,-10 1-4 0,0 0-7 16,1 0 0-16,2-1-3 0,-2-1-1 0,1 2-1 16,-3-3 2-16,-1-1-3 0,-18 12 3 15,28-23-1-15,-28 23 0 0,19-22 0 0,-19 22 5 16,7-20 4-16,-7 20 8 0,-5-19 1 0,5 19 1 15,-18-15-10-15,18 15-3 0,-27-12-6 0,27 12 0 16,-34-4 1-16,15 4 0 0,-4 5 0 0,1 2 2 16,-1 5 1-16,-1 2 1 0,1 4 8 0,0 3-4 15,1 5 5-15,3 2-10 0,1-1 2 0,3 1-8 16,3-2-12-16,5-3 25 16,3-2-27-16,8-2 23 0,-4-19-19 0,18 31-9 15,-18-31-9-15,36 21-9 0,-14-20-10 0,10 5-21 16,-4-15-23-16,13 13-43 0,-12-22-53 0,20 15-61 15,-14-10-116-15,3-10-66 0,12 13 269 0</inkml:trace>
  <inkml:trace contextRef="#ctx0" brushRef="#br3" timeOffset="97976.2174">10034 13737 1283 0,'-30'-3'134'0,"13"9"-52"0,-11-8-17 0,6 10-12 15,-4-6-12-15,3 4-7 0,-1 0-4 0,3 5 1 16,-1-2-4-16,4 5 0 0,0-1-5 15,18-13 1-15,-32 31-5 0,21-14 1 0,11-17-2 16,-14 33-2-16,10-13-1 0,4-3-3 16,1 0-10-16,-1-17-6 0,13 29 23 0,-13-29-24 15,26 23 29-15,-7-14-18 0,3-1-5 0,1-2 2 16,3-5-4-16,2-1 1 0,-4-5 0 0,4-1-1 16,-2-4 3-16,-3-2-3 0,-1 0-11 0,-4-2 23 15,-18 14-25-15,26-32 23 0,-26 32-9 0,13-33-4 16,-9 17 0-16,-3-4-6 0,-2 2-5 0,-3-4-9 15,2 4-5-15,-6-4-11 0,8 22-5 16,-16-35-9-16,16 35-8 0,-20-31-14 0,20 31-15 16,-20-27-37-16,20 27-52 0,-14-22-57 15,14 22-233-15,0 0 41 0,-3-32 380 0</inkml:trace>
  <inkml:trace contextRef="#ctx0" brushRef="#br3" timeOffset="98210.5943">10345 13347 1337 0,'-17'21'112'0,"-5"-16"-57"16,22-5-7-16,-34 22-4 0,34-22 1 16,-31 30-11-16,17-7 1 0,-3-1-5 15,5 5-3-15,1 2-13 0,1 0 1 0,2 2-13 16,1 3 6-16,1 0-9 0,2 0 5 0,0 0-7 15,3-1 3-15,1 1-15 0,0-4-3 0,7 7-52 16,-5-12-4-16,11 9 10 0,-9-15-36 0,15 10-25 16,-19-29-107-16,22 17-258 0,-3 0 11 0,-19-17 341 15</inkml:trace>
  <inkml:trace contextRef="#ctx0" brushRef="#br3" timeOffset="98585.573">10497 13609 1109 0,'-17'5'180'0,"-1"-6"-84"16,18 1-17-16,-21 21-8 0,14-4-7 15,7-17-12-15,-19 32-4 0,19-32-8 0,-17 39 2 16,8-18-10-16,4 5 2 0,-1-3-10 0,4 1 0 16,-1-2-11-16,3-3-1 0,0-19-8 0,9 30 2 15,-9-30-4-15,14 18 0 0,-14-18-1 0,22 6 0 16,-22-6-1-16,29-4 2 0,-29 4 1 0,36-20-2 15,-18 6 5-15,3-6-8 0,-1 0 4 0,-3-3-4 16,0 0 2-16,-1 0 0 0,-2 0 1 16,-1 2-2-16,-3 0 3 0,1 1-3 15,-3 0 4-15,1 0-4 0,-9 20 2 0,13-29-1 16,-13 29 2-16,0 0 0 0,0 0 1 0,0 0-2 16,0 0-4-16,0 0 0 0,-10 17-3 0,3 1 2 15,-2 7-3-15,1-1 3 0,-1 1-8 0,1-1 1 16,2 2-10-16,-1-3-1 0,5 0-11 0,-1-4-2 15,5 3-15-15,-2-22-3 0,10 32-24 16,-10-32-18-16,23 21-43 0,-23-21-59 0,35 4-79 16,-6-4-225-16,-9-16 92 0,18 13 409 0</inkml:trace>
  <inkml:trace contextRef="#ctx0" brushRef="#br3" timeOffset="98884.1984">10998 13475 1501 0,'-32'3'112'16,"11"12"-39"-16,-7-3-21 0,7 7-7 0,-3 0-12 16,2 4 1-16,0-2-6 0,4 5 4 0,3-3-12 15,6-2-4-15,5-1-9 0,4-20-2 0,7 28-5 16,-7-28 2-16,25 19-2 0,-25-19 2 0,35 7-1 16,-13-8 3-16,1-3-2 0,1-2 2 15,2-2 2-15,-2-1-5 0,-1 1 1 0,-3-1-3 16,-3 5 1-16,-17 4 0 0,19-4 0 15,-19 4 3-15,0 0-2 0,0 0 2 0,4 18 0 16,-4-18 0-16,-4 27-1 0,4-27 2 0,-12 35-6 16,2-15 0-16,2 6-5 0,-5-1 1 0,3 2-5 15,-4-3 4-15,1-1-10 0,-1-1-16 0,6-2 10 16,-3-3-39-16,7 3 4 0,4-20-54 16,-5 27-87-16,5-27-162 0,0 0-217 0,0 0 72 15,0 0 491-15</inkml:trace>
  <inkml:trace contextRef="#ctx0" brushRef="#br4" timeOffset="110289.6399">14697 10276 256 0,'0'0'48'0,"0"0"-10"15,-21 5 3-15,21-5-1 0,-18 3 1 0,18-3 0 16,-22 7 9-16,22-7-3 0,-20 6 5 0,20-6-7 16,-17 3-3-16,17-3-6 0,-17 4 4 15,17-4 1-15,0 0 4 0,-24 7 0 0,24-7-7 16,-17 6-7-16,17-6-8 0,-20 9-4 0,20-9-3 16,-19 12-1-16,19-12-3 0,-26 15-3 15,26-15-6-15,-27 21 1 0,27-21-2 0,-30 23 4 16,30-23 0-16,-30 23 1 0,30-23-3 0,-34 24 1 15,34-24-1-15,-32 26 3 0,15-14 0 0,17-12 4 16,-29 23 0-16,29-23 6 0,-28 21 0 0,28-21 4 16,-24 22 0-16,24-22 4 0,-26 23-6 0,26-23 1 15,-23 24-8-15,23-24-3 0,-21 26-5 16,21-26 1-16,-20 28-7 0,20-28 4 0,-20 31-5 16,20-31 5-16,-17 30-5 0,17-30 4 15,-17 32-3-15,17-32 3 0,-16 32 13 0,16-32-12 16,-15 33 12-16,5-15-33 0,10-18 18 0,-17 34-18 15,17-34 18-15,-21 31 3 0,21-31-3 0,-19 31 3 16,19-31-2-16,-16 30 3 0,16-30-4 0,-12 28 5 16,12-28-1-16,-9 24 3 0,9-24-1 15,-3 19 3-15,3-19-4 0,-2 17 2 0,2-17-5 16,0 18 1-16,0-18-3 0,2 18 2 0,-2-18-1 16,1 21 2-16,-1-21-1 0,-3 23 2 0,3-23-4 15,-6 27 2-15,6-27-2 0,-8 25 3 0,8-25-3 16,-9 25 3-16,9-25-3 0,-11 25 4 0,11-25-1 15,-12 24 4-15,12-24-2 0,-8 23 2 16,8-23-4-16,-6 19 2 0,6-19-4 16,0 0 2-16,-2 22-2 0,2-22 2 0,0 0-2 15,6 17 3-15,-6-17-2 0,0 0 1 0,0 0-1 16,13 18 0-16,-13-18-1 0,0 0 1 0,8 17-1 16,-8-17 2-16,0 0-2 0,6 17 2 0,-6-17-2 15,0 0 2-15,1 19-2 0,-1-19 2 0,0 0-1 16,2 17 2-16,-2-17 0 0,0 0 4 15,0 0 16-15,2 19-17 0,-2-19 19 0,0 0-18 16,0 0-1-16,5 21 1 0,-5-21-4 0,0 0-17 16,0 0 15-16,15 23-18 0,-15-23 18 15,0 0 0-15,10 19-2 0,-10-19 4 0,0 0-3 16,13 18 2-16,-13-18-2 0,0 0 2 0,9 21-1 16,-9-21 1-16,0 0-1 0,6 23 1 0,-6-23-2 15,0 0 6-15,2 24-2 0,-2-24 3 16,0 17-2-16,0-17 0 0,1 17-3 0,-1-17 3 15,0 0-4-15,4 23 3 0,-4-23 0 0,0 0 1 16,7 23-2-16,-7-23 3 0,6 17-4 0,-6-17 1 16,7 18-1-16,-7-18 2 0,8 19-3 0,-8-19 3 15,7 21-4-15,-7-21 2 0,7 22-3 0,-7-22 2 16,5 25-2 0,-5-25 3-16,1 29-3 0,-1-29 2 0,0 30 0 15,0-30 3-15,-3 31-5 0,3-31 5 0,-4 30-6 16,4-30 5-16,-4 29-4 0,4-29 4 0,-1 26-5 15,1-26 5-15,1 23-4 0,-1-23 3 0,6 21-2 16,-6-21 0-16,8 18-1 0,-8-18 3 0,7 19-3 16,-7-19 3-16,11 19 16 0,-11-19-34 0,0 0 33 15,14 25-32-15,-14-25 15 0,9 21 1 0,-9-21-3 16,8 25 3-16,-8-25-2 0,8 25 2 16,-8-25 0-16,3 26 1 0,-3-26-3 0,4 24 4 15,-4-24-6-15,2 27 5 0,-2-27-3 0,2 25 3 16,-2-25-4-16,0 24 4 0,0-24-4 15,1 24 4-15,-1-24-5 0,4 23 5 0,-4-23-4 16,6 23 3-16,-6-23-3 0,7 18 2 0,-7-18-1 16,10 19 2-16,-10-19-1 0,9 19 2 15,-9-19-4-15,13 18 3 0,-13-18-2 0,11 19 2 16,-11-19-2-16,7 19 1 0,-7-19-2 0,5 18 3 16,-5-18-2-16,2 19 3 0,-2-19-4 0,3 23 3 15,-3-23-2-15,-2 24 2 0,2-24-3 0,-3 24 3 16,3-24-2-16,-3 26 3 0,3-26-2 0,-3 28 1 15,3-28-3-15,-3 24 3 0,3-24-3 0,3 19 3 16,-3-19 18-16,4 21-19 0,-4-21 21 16,7 19-36-16,-7-19 15 0,6 19-14 15,-6-19 13-15,8 20 1 0,-8-20-1 0,10 20 1 16,-10-20-2-16,10 21 5 0,-10-21-4 0,7 24 3 16,-7-24-3-16,6 27 3 0,-6-27-4 0,5 27 4 15,-5-27-4-15,2 28 4 0,-2-28-4 0,0 32 4 16,-1-14-3-16,0 0 4 0,0 0-2 0,-1-1 3 15,1 0-5-15,1-17 4 0,-1 31-2 16,1-31 2-16,0 28-3 0,0-28 2 0,2 26-3 16,-2-26 2-16,3 23-2 0,-3-23 3 0,2 21-3 15,-2-21 2-15,5 25-3 0,-5-25 3 0,4 24-3 16,-4-24 3-16,3 24-2 0,-3-24 2 0,4 25-3 16,-4-25 3-16,1 26-4 0,-1-26 4 15,0 28 11-15,0-28-32 0,-1 27 33 16,1-27-34-16,-4 32 20 0,4-32 2 0,-6 30-2 15,6-30 3-15,-5 25-3 0,5-25 3 0,-4 23-3 16,4-23 3-16,-4 21-3 0,4-21 3 0,-4 22-3 16,4-22 3-16,-6 23-2 0,6-23 1 0,-6 20-2 15,6-20 2-15,-2 18-1 0,2-18 1 0,-1 20-2 16,1-20 2-16,-2 20-3 0,2-20 3 0,-2 21-1 16,2-21 1-16,-4 22-2 0,4-22 2 15,-3 21-4-15,3-21 2 0,-4 21 0 0,4-21 1 16,-4 19-2-16,4-19 3 0,-3 19-3 15,3-19 2-15,-5 16 0 0,5-16 1 0,-8 19-2 16,8-19 2-16,-8 18-3 0,8-18 2 0,-11 19-1 16,11-19 2-16,-11 21-1 0,11-21 3 0,-11 21-6 15,11-21 4-15,-8 23-4 0,8-23 3 0,-8 22-2 16,8-22 2-16,-6 21-1 0,6-21 2 16,-6 20-4-16,6-20 5 0,-5 22-5 0,5-22 3 15,-6 18 19-15,6-18-19 0,0 0 17 0,-10 23-32 16,10-23 14-16,0 0-16 0,-9 23 16 0,9-23 1 15,0 0-4-15,-14 23 3 0,14-23-2 0,-12 17 2 16,12-17-2-16,-13 18 3 0,13-18-1 16,-15 20 2-16,15-20-2 0,-16 21 2 15,16-21-1-15,-15 21 0 0,15-21-1 0,-17 20 1 16,17-20-3-16,-16 21 5 0,16-21-4 0,-14 18 3 16,14-18-2-16,-13 19 3 0,13-19-4 0,-13 19 4 15,13-19-3-15,0 0 1 0,-16 19-1 0,16-19 1 16,0 0-1-16,0 0 1 0,-17 22 0 0,17-22 0 15,0 0 0-15,0 0 0 0,-22 19 0 0,22-19 0 16,0 0 0-16,-20 17 1 0,20-17-2 16,0 0 2-16,-21 18-3 0,21-18 3 0,-17 13-2 15,17-13 2-15,-19 14-3 0,19-14 2 0,-18 16-1 16,18-16 2-16,-17 15-2 0,17-15 1 16,-21 16-2-16,21-16 2 0,-20 16-2 0,20-16 2 15,-19 17-2-15,19-17 1 0,-19 17-2 0,19-17 3 16,-19 16-4-16,19-16 4 0,-19 15-2 0,19-15 1 15,-17 13 0-15,17-13 0 0,0 0 0 16,-23 18 2-16,23-18-3 0,-18 15 3 0,18-15-3 16,-18 16 4-16,18-16-3 0,-21 17 1 0,21-17-2 15,-22 18 2-15,22-18 17 0,-25 21-17 0,25-21 18 16,-28 23-35-16,28-23 15 0,-31 25-15 0,31-25 14 16,-31 23 3-16,14-11-2 0,17-12 4 0,-33 19-2 15,16-8 1-15,-2 0-3 0,1-1 2 16,0 2-2-16,1-1 3 0,-1-1-2 0,-1 4 3 15,1-5-4-15,-1 2 3 0,1 0-3 16,-2 0 2-16,3 1-1 0,-2 0 1 0,0 0-2 16,1 0 3-16,-3 0-3 0,2-1 2 0,-1 3-4 15,1-2 3-15,1 1-4 0,-2-2 3 0,1 0-2 16,-1 0 3-16,1-2-2 0,1 1 6 0,-2 0-5 16,1-1 3-16,1-1-3 0,-1-1 1 15,1 0 0-15,-1 2 1 0,-1-1-1 0,-1 1 2 16,0 0-3-16,-1 0 5 0,0 0-4 0,0 2 1 15,1 0-1-15,-1 0 1 0,2-1-2 0,-2 1 3 16,0 1-2-16,0-1 2 0,0 1-4 0,-1 1 4 16,1-1-3-16,0 0 2 0,0 1 19 0,2-2-18 15,-2 0 15-15,2 0-33 0,1-2 15 16,-1-1-14-16,2-1 15 0,0 1 1 0,0-1-3 16,-1-1 3-16,1 1-1 0,0-2 1 0,1 1-2 15,0 0 2-15,-1 0-2 0,-1 0 1 16,-1-1-2-16,2 0 3 0,-2 0-2 0,1 0 3 15,-1 1-2-15,1 1 2 0,-2-1-2 0,0 1 1 16,-1 2-1-16,-1-1 1 0,0 2-1 0,-1 1 3 16,1-2-4-16,-2 2 1 0,1-2-3 15,0 0 2-15,0 1-2 0,0 0 2 0,0 1-1 16,1-2 2-16,0 2-2 0,1-2 3 0,-1 0-2 16,1-1 3-16,-1-1-3 0,1 0 3 0,0 0-2 15,-1-1 1-15,2 0 0 0,-1-1 0 0,1 1-1 16,0 0 2-16,-1-1-2 0,1 0 2 0,1 0-2 15,-1 0 2-15,1 1-2 0,0-3 2 0,-1 3-2 16,0-1 1-16,0 1-1 0,0-1 1 16,0 1 0-16,-1-1-1 0,-1 0-1 0,3 1 3 15,-1 0-2-15,0 1 3 0,1-1-1 0,-1-1-1 16,0 0 0-16,1 0 1 0,0 0-1 0,1-1 1 16,0 0-1-16,2 0 0 0,-1-2-1 0,18-2 1 15,-33 1 0-15,33-1-1 0,-30 0 1 16,13 0-1-16,17 0 0 0,-32-2 1 15,15 1-1-15,17 1 2 0,-31-3-1 0,31 3 1 16,-33 0-1-16,33 0 1 0,-33 0-1 0,15 1 0 16,-1 1 0-16,0 0 0 0,-1 0-1 0,1 1 2 15,-2-1-2-15,-1 2 2 0,1-2 0 0,0 2 0 16,-2-2 0-16,2 3-2 0,-1-2 2 0,0 2-1 16,-1-3 0-16,1 0 2 0,0 2-2 0,1-3 2 15,-1 2-1-15,-1-2 0 0,-1 1 0 16,1-1-1-16,0 1-1 0,0-1 1 0,0 0 0 15,-1-1 1-15,1 0-1 0,-1 0 1 16,1 0-2-16,0 1 0 0,0-1 1 0,0 1 0 16,0-1 1-16,0 2-1 0,-1-1 0 0,-1-1 0 15,1 1-1-15,0 0 1 0,-1 1-1 0,1-1 0 16,-2 2 1-16,0-1 0 0,0 1 0 0,1 0 2 16,-1-1-2-16,0 2 1 0,0-2-1 15,0-1-1-15,1 2 0 0,-1-2 2 0,2-1-1 0,-2 1 2 16,1-2-2-16,0 1 0 0,2 0 1 0,-1 0-2 15,1 0 1-15,0 0 0 0,0 0 0 0,0 0 0 16,1-1 0-16,0 1-1 0,0-1-1 0,0-1 1 16,1 1 1-16,1 0 0 0,-2-2 1 0,1 2-3 15,0-1 2-15,1 1-1 16,-2-2 2-16,0 2-1 0,0 1 0 0,0 0 2 16,0 0-4-16,-2 1 4 0,-2 0-3 0,2 1 2 15,0-1-1-15,-1 0 0 0,1 0 0 0,0 2 1 16,-1-2 0-16,2-1-1 0,0-1 1 0,1 1-2 15,0-3 0-15,2 1 1 0,0-2-1 0,0 1 0 16,0-3 1-16,3 1 0 0,-1 0 1 0,18 5-1 16,-29-12 3-16,29 12-4 0,-31-14 2 15,31 14 0-15,-29-12-3 0,29 12 1 0,-29-12 3 16,29 12-3-16,-30-9 3 0,30 9-1 16,-31-11-1-16,31 11-1 0,-31-8 2 0,31 8-1 0,-33-6 0 15,16 4 0-15,-2-2 0 0,2 3-1 0,-1-2 2 16,1 1-1-16,17 2 0 0,-33-5 1 15,33 5-1-15,-30-6-1 0,30 6 0 16,-29-8-1-16,29 8 2 0,-27-11-2 0,27 11 3 16,-23-11-1-16,23 11 2 0,-21-14-2 0,21 14 3 15,-19-16-3-15,19 16 1 0,-20-16-1 0,20 16 1 16,-22-13-2-16,22 13 2 0,-24-13 1 0,24 13 4 16,-25-12-3-16,25 12 1 0,-27-11-4 0,27 11-1 15,-27-10 0-15,27 10 2 0,-29-10-2 0,29 10 3 16,-31-9-3-16,31 9 1 0,-31-10 0 15,31 10 2-15,-32-10-4 0,32 10 2 0,-30-12 0 16,30 12 0-16,-29-13 1 0,29 13 1 0,-27-15-3 16,27 15 2-16,-28-15-3 0,28 15 3 15,-27-18-3-15,27 18 3 0,-28-17-2 0,28 17 2 16,-27-17-2-16,27 17 2 0,-28-17-1 0,28 17 1 16,-25-17-2-16,25 17 1 0,-27-17-1 0,27 17 1 15,-27-16 0-15,27 16 0 0,-26-18-2 16,26 18 3-16,-27-17-3 0,27 17 3 0,-26-18 19 15,26 18-19-15,-20-21 17 0,20 21-35 0,-25-21 18 16,25 21-17-16,-20-23 17 0,20 23 3 0,-20-25-5 16,20 25 5-16,-18-26-5 0,18 26 3 0,-15-27-3 15,15 27 3-15,-17-26-3 0,17 26 3 0,-17-23-1 16,17 23 1-16,-17-19-2 16,17 19 2-16,-18-16-3 0,18 16 4 0,-19-15-2 15,19 15 2-15,-20-14-1 0,20 14 0 0,-18-15-2 16,18 15 1-16,-18-14-3 0,18 14 3 0,-16-17-2 15,16 17 3-15,-14-20-4 0,14 20 3 0,-10-22-3 16,10 22 3-16,-11-21-4 0,11 21 5 0,-11-24-4 16,11 24 5-16,-11-22-3 0,11 22 2 0,-12-21-4 15,12 21 3-15,-14-19-3 0,14 19 4 16,-16-17-1-16,16 17 1 0,-17-17 2 0,17 17 0 16,-17-17-3-16,17 17 4 0,-17-17-4 0,17 17 3 15,-16-20-2-15,16 20 1 0,-14-23-3 0,14 23 3 16,-12-27-4-16,12 27 3 0,-12-28 17 0,12 28-16 15,-10-26 16-15,10 26-33 0,-11-28 13 16,11 28-14-16,-11-26 14 0,11 26 4 0,-12-24-4 16,12 24 4-16,-17-22 1 0,17 22 1 15,-20-20-4-15,20 20 5 0,-19-22-7 0,19 22 6 16,-21-23-5-16,21 23 3 0,-21-24-1 0,21 24 3 16,-21-23-1-16,21 23 2 0,-21-25-5 0,21 25 4 15,-20-27-3-15,20 27 4 0,-20-30-4 0,20 30 2 16,-20-31-2-16,12 14 3 0,8 17-4 0,-11-31 3 15,6 14-5-15,5 17 5 0,-12-31-4 16,12 31 5-16,-11-31-2 0,11 31 1 0,-10-32 0 16,6 15 2-16,0 0-6 0,-1 0 5 15,5 17-6-15,-10-33 7 0,6 15-3 0,4 18 4 16,-8-31 12-16,4 14-32 0,1 0 31 0,0-2-31 16,1-1 13-16,-1 0 6 0,2-1-8 0,0 1 6 15,1-2-5-15,-1-1 3 0,1 2-3 0,0 1 4 16,0 0-6-16,-2 2 7 0,2-1-6 15,-2 1 5-15,0 1-4 0,-1 0 2 0,3 17-3 16,-7-32 4-16,7 32-3 0,-7-26 3 0,7 26-1 16,-9-24-1-16,9 24 0 0,-10-22 3 0,10 22-5 15,-9-22 5-15,9 22-2 0,-11-25 2 0,11 25-2 16,-11-26 2-16,11 26-4 0,-9-26 2 0,9 26-2 16,-7-29 3-16,7 29-3 0,-7-31 4 15,4 14-5-15,2 1-13 0,1 16 30 16,-5-31-27-16,5 31 29 0,-6-26-16 0,6 26-1 15,-9-27 1-15,9 27-3 0,-9-27 5 0,9 27-3 16,-11-25 2-16,11 25-2 0,-11-27 2 0,11 27-2 16,-11-27 3-16,11 27-3 0,-12-27 2 0,12 27-2 15,-12-27 2-15,12 27-2 0,-13-30 2 0,13 30-5 16,-12-31 6-16,5 13-6 0,0 1 4 16,-1-1-1-16,2 1 0 0,6 17-3 0,-12-31 5 15,12 31-2-15,-13-31 2 0,13 31-2 16,-12-32 3-16,12 32-5 0,-14-30 7 0,14 30-4 15,-13-29 6-15,13 29-4 0,-12-28 3 0,12 28-5 16,-13-31 2-16,13 31-3 0,-13-31-19 0,13 31 32 16,-16-32-31-16,16 32 30 0,-16-31-10 0,16 31-4 15,-19-29 4-15,19 29-5 0,-19-32 5 16,19 32-4-16,-20-31 4 0,20 31-2 0,-21-32 1 16,21 32-2-16,-19-30 3 0,19 30-3 0,-19-28 3 15,19 28-2-15,-21-28-3 0,21 28-3 0,-21-30 4 16,21 30-4-16,-18-30 8 0,18 30-2 0,-17-31 2 15,7 14-3-15,0 0 3 0,10 17-4 0,-20-33 4 16,20 33-3-16,-23-30 3 0,23 30-4 16,-25-32 4-16,25 32-4 0,-26-31 4 15,26 31-3-15,-30-33 4 0,30 33-4 0,-28-31 3 16,13 14-4-16,15 17 2 0,-32-32 13 0,15 18-27 16,0-1 30-16,0 1-30 0,0-3 14 0,-1 0 2 15,1 0-2-15,-3 0 3 0,2 0-3 0,0 0 5 16,-1 2-4-16,0-4 5 0,1 4-4 0,-3-2 5 15,0 0-5-15,1-1 2 0,-2-2-4 16,0 0 1-16,1 2-4 0,-1-2-1 0,0 1-3 16,-1 0 3-16,0-2-2 0,0 2 8 0,0-2-4 15,-1 2 3-15,1-1-3 0,0 1 4 0,-2 0-4 16,0-1 4-16,0 1-5 0,-4 0 5 16,2-1-5-16,-2 0 4 0,-1 0-2 0,2 2-11 15,-3-1 29-15,0 2-29 0,-1-1 27 0,-1-1-15 16,1 0-3-16,-4 1 2 0,2 0-4 15,0 0 3-15,-1-1-3 0,1 0 6 0,0 1-5 16,0-1 5-16,1 1-4 0,-1 0 4 0,-1-2-3 16,-1 0 3-16,0-1-4 0,-1 1 5 0,1-1-5 15,-2 3 5-15,0 0-5 0,0 1 3 0,-4 1-3 16,3 2 2-16,-1-1-3 0,0 1 3 0,0-1-2 16,-1 2 3-16,-1-1-5 0,0 2 3 15,-2 0-1-15,0 1 0 0,-2 1-1 0,0-1 5 16,-2 1-4-16,2 0 4 0,-1 2-3 15,0-2 3-15,0 0-3 0,0 2-12 0,0-3 31 16,1 0-32-16,0 2 31 0,0-1-14 0,-1 1-2 16,0 1 2-16,1 0-2 0,-2-2 2 0,1 1-3 15,1-2 1-15,-2 2-3 0,5-1-1 0,-2-1-6 16,2 2-1-16,2-4-6 0,0 3 1 16,3-5-6-16,0 3-5 0,-1-4-10 0,5 4-8 15,-6-5-6-15,4 6-2 0,-4-8-16 0,9 11-29 16,-12-17-50-16,16 19-79 0,-15-12-16 0,-3 1-182 15,17 22 188-15,-23-19 237 0</inkml:trace>
  <inkml:trace contextRef="#ctx0" brushRef="#br4" timeOffset="116274.2988">14897 10408 505 0,'0'0'130'0,"0"0"-54"16,0 0-15-16,0 0 0 0,0 0-5 0,0 0-2 15,0 0-8-15,0 0-13 0,0 0-9 0,0 0-10 16,-18-6-8-16,18 6-3 0,0 0-3 0,0 0 0 16,0 0 0-16,0 0 0 0,-21 11 1 15,21-11 2-15,0 0 3 0,0 0 5 16,-19 14 6-16,19-14 3 0,0 0 0 0,-22 13-5 16,22-13-5-16,-17 13-4 0,17-13 1 0,-22 13 0 15,22-13 8-15,-28 16 5 0,28-16 6 0,-30 17 3 16,30-17-1-16,-31 18-7 0,31-18-1 0,-29 18-7 15,29-18 1-15,-28 16-2 0,28-16 2 0,-23 14-3 16,23-14 3-16,-19 11-4 0,19-11-2 0,0 0-3 16,-19 13-2-16,19-13-2 0,0 0-1 15,0 0 0-15,0 0 0 0,-13 17 0 0,13-17 1 16,0 0 1-16,0 0 3 0,-17 20 1 0,17-20 3 16,0 0 0-16,-17 15 1 0,17-15-2 15,0 0 1-15,-22 20-2 0,22-20 0 0,0 0-2 16,-24 21 2-16,24-21-3 0,-21 17 2 0,21-17 0 15,-21 15 1-15,21-15-2 0,-19 16-1 16,19-16-2-16,-20 15 2 0,20-15-2 0,0 0 3 16,-20 18-4-16,20-18 2 0,0 0-3 0,-14 17 0 15,14-17 0-15,0 0 1 0,0 0 17 0,-14 20-14 16,14-20 15-16,0 0-36 0,-10 20 20 0,10-20-21 16,0 0 20-16,-11 22 1 0,11-22-2 0,0 0 3 15,-14 21-3-15,14-21 1 0,-13 16-1 0,13-16 4 16,-12 17 0-16,12-17 3 0,0 0-2 15,-14 21-1-15,14-21-2 0,0 0-1 16,-8 17-2-16,8-17 1 0,0 0-2 0,0 0 2 16,-5 22-1-16,5-22 1 0,0 0-1 0,0 18 2 15,0-18-2-15,0 0 1 0,-1 22-2 0,1-22 3 16,0 0-2-16,0 21 1 0,0-21-1 0,-1 19 3 16,1-19-3-16,-5 20 4 0,5-20-3 0,-7 22 2 15,7-22-1-15,-9 20 3 0,9-20-3 16,-12 29 3-16,12-29-2 0,-11 29 2 0,11-29-4 15,-8 22 3-15,8-22-4 0,-4 18 1 0,4-18-2 16,-1 17 3-16,1-17-3 0,0 0 2 0,4 22-1 16,-4-22 0-16,0 0 0 0,6 18 0 15,-6-18 0-15,0 0 1 0,8 21-1 0,-8-21 2 16,0 0-1-16,10 23 1 0,-10-23-3 16,6 17 4-16,-6-17-3 0,5 17 2 0,-5-17-2 15,2 19 0-15,-2-19-1 0,1 21 2 0,-1-21-1 16,-1 21 1-16,1-21-2 0,-3 22 3 0,3-22-3 15,-5 22-15-15,5-22 33 0,-5 23-33 0,5-23 35 16,-5 25-14-16,5-25-3 0,-5 24 2 0,5-24-3 16,0 22 2-16,0-22-3 0,1 21 2 0,-1-21-2 15,2 20 3-15,-2-20-4 0,1 24 2 16,-1-24-2-16,2 27 2 0,-2-27-3 0,3 25 4 16,-3-25-3-16,1 26 2 0,-1-26-1 15,0 28 2-15,0-28-2 0,-1 27 2 0,1-27-2 16,-3 27 4-16,3-27-2 0,-2 25 2 0,2-25-2 15,-3 28 1-15,3-28-2 0,-1 28 3 0,1-28-5 16,0 26 3-16,0-26-2 0,1 25-1 0,-1-25 1 16,3 24 1-16,-3-24-2 0,5 23 4 15,-5-23-3-15,4 23 2 0,-4-23-3 0,7 21 2 16,-7-21-3-16,7 23 2 0,-7-23-2 0,8 23 2 16,-8-23-2-16,9 21 4 0,-9-21-4 0,8 22-12 15,-8-22 30-15,6 19-30 0,-6-19 31 0,5 26-15 16,-5-26-3-16,5 26 3 0,-5-26-3 15,4 28 3-15,-4-28-3 0,4 27 2 16,-4-27-2-16,3 28 3 0,-3-28-3 0,4 26 2 16,-4-26-3-16,7 24 2 0,-7-24-3 0,10 23 3 15,-10-23-3-15,8 25 4 0,-8-25-3 0,10 24 4 16,-10-24-2-16,9 25 1 0,-9-25-2 0,9 24 2 16,-9-24-2-16,11 26 3 0,-11-26-4 0,12 25 3 15,-12-25-3-15,13 26 2 0,-13-26-2 0,11 25 3 16,-11-25-3-16,9 25 5 0,-9-25-6 15,8 28 5-15,-8-28-3 0,7 28 2 0,-7-28-2 16,6 25 1-16,-6-25-2 0,2 29 2 0,-2-29-1 16,3 32 4-16,-3-32 15 0,2 30-31 0,-2-30 31 15,3 30-32-15,-3-30 13 0,3 31 2 16,-3-31-2-16,6 27 2 0,-6-27-2 0,6 26 4 16,-6-26-5-16,8 26 4 0,-8-26-3 0,6 27 1 15,-6-27 0-15,6 25 1 0,-6-25-2 16,5 26 4-16,-5-26-3 0,3 26 1 0,-3-26-1 15,3 29 0-15,-3-29-2 0,1 28 5 0,-1-28-3 16,3 28 3-16,-3-28-3 0,1 27 3 0,-1-27-4 16,2 26 2-16,-2-26-1 0,1 27 0 0,-1-27-1 15,3 24 2-15,-3-24-5 0,3 24 6 0,-3-24-3 16,2 27 2-16,-2-27-2 0,0 25 3 16,0-25-4-16,-3 27 4 0,3-27-2 15,-2 28 2-15,2-28-3 0,-1 28 2 0,1-28-4 16,0 26-16-16,0-26 32 0,1 28-31 0,-1-28 32 15,1 27-12-15,-1-27-3 0,0 23 2 0,0-23-3 16,0 24 3-16,0-24-1 0,1 24 2 0,-1-24-3 16,-2 24 3-16,2-24-4 0,-3 25 3 0,3-25-2 15,-3 26 2-15,3-26-3 0,-4 24 4 16,4-24-4-16,-5 27 3 0,5-27-2 0,-5 27 3 16,5-27-3-16,-6 30 2 0,6-30-3 0,-6 29 3 15,6-29-2-15,-5 27 2 0,5-27-2 0,-5 26 4 16,5-26-5-16,-4 23 3 0,4-23-2 15,-5 21 2-15,5-21-2 0,-10 23 2 0,10-23-2 16,-10 23 2-16,10-23-3 0,-9 23 3 0,9-23-2 16,-11 21 2-16,11-21-1 0,-11 23 2 15,11-23-3-15,-11 24 4 0,11-24-4 0,-15 26 4 16,15-26-2-16,-13 26 1 0,13-26 14 0,-16 27-30 16,16-27 30-16,-12 29-31 0,12-29 14 0,-11 25 2 15,11-25-1-15,-14 26 2 0,14-26-3 0,-12 23 4 16,12-23-5-16,-8 24 3 0,8-24-2 0,-10 26 2 15,10-26-2-15,-11 28 2 0,11-28-1 16,-13 27 1-16,13-27-3 0,-12 26 4 0,12-26-4 16,-14 26 3-16,14-26-4 0,-13 28 4 0,13-28-3 15,-16 30 3-15,16-30-2 0,-17 28 2 16,17-28-2-16,-18 25 2 0,18-25-2 0,-20 25 2 16,20-25-2-16,-18 27 3 0,18-27-5 0,-21 27 4 15,21-27-3-15,-18 26 3 0,18-26-3 0,-16 27 2 16,16-27-3-16,-17 24 4 0,17-24-3 15,-17 24 3-15,17-24-3 0,-17 23 2 0,17-23-1 16,-17 20 1-16,17-20-1 0,-16 19-15 0,16-19 31 16,-15 18-30-16,15-18 30 0,-17 18-14 0,17-18-1 15,-20 21 0-15,20-21-2 0,-22 20 3 0,22-20-3 16,-24 22 3-16,24-22-2 0,-26 21 2 0,26-21-2 16,-26 24 2-16,26-24-3 0,-31 26 2 15,31-26-1-15,-31 25 2 0,31-25-2 16,-31 21 3-16,31-21-5 0,-30 23 4 0,30-23-3 15,-32 22 2-15,32-22-1 0,-30 19 3 0,30-19-3 16,-29 20 2-16,29-20-2 0,-30 19 2 0,30-19-3 16,-28 18 3-16,28-18-2 0,-26 16 0 0,26-16 0 15,-27 16 1-15,27-16-2 0,-26 14 3 0,26-14-2 16,-25 16 2-16,25-16-3 0,-25 15 3 16,25-15-3-16,-26 14 2 0,26-14-1 0,-31 15 2 15,31-15-2-15,-33 15 1 0,16-6-2 0,-1 0 2 16,1 0-2-16,-2 1 3 0,1-2-1 15,-1 0 1-15,1 1-2 0,0-2 2 0,0 0-3 16,-1 1 3-16,1 0-2 0,1-1 1 0,-1 1-1 16,0-1 2-16,-1 0-2 0,0-1 2 0,1 2-2 15,-1-2 2-15,0 1-1 0,2 0 0 16,-1-1 0-16,1 0 1 0,0 0-2 0,-2 1-15 16,0 1 33-16,1 1-34 0,-2 0 35 0,2-1-17 15,-2 1-2-15,1-1 2 0,0 1-3 0,-1-1 3 16,-2 1-3-16,0-1 3 0,-2 1-1 0,1-1 2 15,-1 1-3-15,0-1 1 0,0 2-1 0,0-2 2 16,1 2-1-16,-2-2 2 0,1 2-3 16,0 0 1-16,1-2 0 0,-2 2 1 0,1-2-2 15,0 2 2-15,-1 0-2 0,3 0 2 16,-1 0-2-16,1 1 2 0,2-1-2 0,-2-1 2 16,0 1-2-16,1 0 2 0,1-2-2 0,-1 1 1 15,2 0-1-15,-2 0 2 0,-2-1-3 0,1 1 3 16,1-2-2-16,-1 0 2 0,2-1-1 0,-1 0 0 15,0 2-2-15,1-2 2 0,-2 1-2 16,0-1 2-16,-1 0 1 0,0 1-1 0,1 0 0 16,-3 0 1-16,2 2-2 0,-1 1 1 0,1 1-1 15,-1 0 1-15,0 0 0 0,0-1 1 0,1 1-3 16,-1 0 4-16,1 0-4 0,-2-1 3 16,1-1-2-16,1 2 2 0,1-2-2 0,0-1 2 15,1 1-1-15,1-2 1 0,0-2-2 0,1 1 2 16,-1-3-2-16,1 2 1 0,2-1 0 15,0-2 0-15,17-2-1 0,-32 5 2 0,15-2-4 16,0-1 4-16,0 0-1 0,17-2 0 0,-33 3 0 16,33-3 1-16,-31 3-2 0,11 0 1 0,1-1-1 15,2 2-14-15,-3 0 35 0,3 0-33 0,-1 1 33 16,0 0-19-16,-2 0-2 0,2 1 2 0,-1-1-2 16,0 0 3-16,-1-1-3 0,0 3 2 15,1-3-2-15,-1 2 2 0,0 0-2 0,0 1 3 16,-2-1-2-16,-2 0 0 0,1 0-1 15,-1 1 1-15,0-1-1 0,3 0 2 0,-3 0 0 16,3-1-1-16,-1 1-1 0,-1-1 2 0,1 0-1 16,0-1 1-16,0 1-2 0,0-1 1 0,-2 0-2 15,2-1 1-15,-1 1 0 0,-2-1 0 0,5 1 2 16,-2-2 0-16,0 2-2 0,0-1 2 16,-1 0-2-16,0 0 1 0,1-1-1 0,0 2 2 15,-1-1-1-15,0 0 0 0,-2 0 0 0,0 0 0 16,-1-2 0-16,1 1 1 0,-1 0-1 0,2 0 0 15,0-2 0-15,1 1 0 0,-2-1 0 0,2 0 0 16,1 0 0-16,-1-1-1 0,2 0 1 0,-2-3-2 16,3 2 1-16,0-2-1 0,1 0 1 0,1 1 0 15,-1-2 2-15,1 0-2 16,-1 0 2-16,0 0-1 0,1 1 1 0,-1-2-1 16,-1 1 1-16,1 0-2 0,-1 1 2 0,0 1-1 15,-1-1 0-15,-1 2 0 0,-1-1 1 0,0 2-1 16,-2 0 0-16,1 0 0 0,-3 1 0 0,3 0-1 15,-3 0 1-15,1 0 0 0,0 1 0 0,-2-1 1 16,1 0 0-16,-1 1 0 0,0-1 0 16,2 1-1-16,-1-1 1 0,0 0-2 0,0-1 1 15,2-1 2-15,-1 0-3 0,1 0 1 0,-1 1 1 16,2-2-2-16,-2 1 1 0,2-1 0 16,-2 1 0-16,0 0-1 0,-1 0 2 0,1-1-1 15,-2 0 1-15,3 2-1 0,-2 0 0 0,-1 0 1 16,1 0-2-16,-2-1 1 0,1 1 0 0,-1 0 0 15,1 0 0-15,0 1 0 0,0-1 0 16,1-1-1-16,-1 1 2 0,2-1-1 0,-2 2 1 16,1-3-1-16,0 2 0 0,0 1-1 0,2-2 0 15,-1 0 1-15,1 0 0 0,-1 0 0 0,2-1-1 16,0 0 0-16,1-1 2 0,1 0-3 0,0 1 1 16,0-1 1-16,-1 0-1 0,0 1 0 0,0 0 1 15,-1 1-3-15,1-1 6 0,0 2-2 0,0-1 1 16,0-1 0-16,0 1-4 15,1 0 1-15,-1-1 0 0,0 1 0 0,1-2 1 16,0 3 0-16,0-3 0 0,1 1-1 0,2-1 1 16,1-1-2-16,-2 0 2 0,1-1 16 0,-1 1-33 15,1-1 33-15,1 2-33 0,-1-2 16 0,1 0 2 16,1 1-1-16,0-3 1 0,0 2-2 0,17 6 3 16,-29-14-3-16,29 14 2 0,-32-13-2 15,32 13 1-15,-31-15-2 0,31 15 4 0,-32-14-2 16,32 14 1-16,-29-14-1 0,11 8 5 0,1-1-3 15,0 1 4-15,17 6-3 0,-31-13-2 0,31 13-1 16,-30-13 1-16,30 13-2 0,-29-14 3 0,29 14-3 16,-28-16 1-16,28 16 0 0,-26-15-1 15,26 15 2-15,-23-17 0 0,23 17-1 0,-22-21 1 16,22 21-2-16,-19-21 2 0,19 21-1 16,-19-21 2-16,19 21-3 0,-18-21 3 0,18 21-3 15,-19-19 4-15,19 19-4 0,-23-21 1 0,23 21 0 16,-21-19-1-16,21 19 0 0,-23-19 2 0,23 19-3 15,-24-21 4-15,24 21-4 0,-25-21 4 0,25 21-4 16,-23-20 3-16,23 20-2 0,-23-22 2 0,23 22-2 16,-21-23 3-16,21 23-3 0,-19-24 2 0,19 24-1 15,-21-28 2-15,21 28-3 0,-18-26 2 16,18 26-4-16,-17-28 2 0,17 28-1 0,-15-31-13 16,15 31 31-16,-14-30-30 0,14 30 30 15,-17-30-14-15,17 30-4 0,-19-29 4 0,19 29-3 16,-23-28 1-16,23 28-2 0,-25-26 3 0,25 26-2 15,-23-28 3-15,23 28-3 0,-25-27 3 0,25 27-3 16,-26-25 2-16,26 25-2 0,-27-27 2 16,27 27-3-16,-24-30 3 0,24 30-3 0,-25-33 5 15,14 15-4-15,-1 1 3 0,2 0-3 0,1-1 2 16,-1 1-3-16,1-1 5 0,3 0-5 0,-1-1 3 16,0-1-3-16,-1 0 4 0,1-1-4 0,0 2 3 15,1-1-3-15,-2 2 4 0,0-1-4 0,-1 2 5 16,9 17 14-16,-18-33-30 0,8 16 30 0,0 0-30 15,-1 0 11-15,1 1 2 16,-1-1-3-16,0 0 7 0,0-1-6 0,1-1 6 16,1 0-5-16,0 0 4 0,-1-1-6 0,2 1 5 15,-1 0-4-15,2-3 4 0,1 0-3 0,-1 0 5 16,1 1-4-16,-1-1 7 0,3 0-5 0,-4 0 4 16,3 2-4-16,-1-2 3 0,1 1-5 0,1 0 4 15,-1-1-5-15,-1 3 5 0,0-2-7 0,-2 3 6 16,2-2-4-16,-2 2 4 0,0 1 12 15,1 0-30-15,0-1 29 0,1-1-30 0,-2 0 15 16,1-1 4-16,0 1-5 0,1 0 6 16,-2-2-6-16,2-1 4 0,0 2-4 0,1-1 5 0,-1 1-4 15,-1-2 1-15,0 0-4 0,-1 0 5 16,1-1-4-16,2 2 9 0,2-2-4 0,-2 2 4 16,1 0-4-16,-2 2 4 0,0 0-3 15,0-1 2-15,-1 3-5 0,-1 1 3 0,8 16-4 16,-14-31 4-16,5 14-2 0,1 0 1 0,8 17-2 15,-17-32 2-15,8 12-4 0,1 2-11 0,0 0 27 16,1-2-27-16,0 1 28 0,-2 0-13 0,1-1-4 16,-1-1 4-16,2-1-3 0,-2 0 4 0,2 1-4 15,0-1 5-15,1 0-5 0,0-1 7 0,0 1-6 16,-2-2 6-16,1 1-5 0,-2 0 3 16,1 0-4-16,-2 3 3 0,-2 2-4 0,0-1 3 15,12 19-2-15,-27-31 1 0,27 31-1 16,-29-33 2-16,13 16-4 0,16 17 4 0,-29-32-4 15,14 14 4-15,2-1-4 0,0 1 3 0,-1-1-4 16,1 0-13-16,-1-1 27 0,1 0-27 0,0 0 27 16,1 1-8-16,-2 1-5 0,2 0 4 0,-1-2-4 15,-1 1 3-15,1-2-1 0,0 3 2 16,-1 0-3-16,1 1-1 0,-2 0-5 0,2-1 6 16,-3 1-5-16,1 0 8 0,15 17-3 0,-34-31 3 15,17 16-3-15,-1 2 2 0,-1-1-2 0,0 0 1 16,-1 1-2-16,0 1 3 0,0-1-2 0,0 0 2 15,-1 1-3-15,0 0 4 0,0-1-4 16,1-2 4-16,-1 0-3 0,1 0 1 16,1-1 0-16,-1 1 1 0,2-2-3 0,0 0 3 15,1 0-4-15,-2 2-12 0,2 0 28 0,-1-1-28 16,1 0 28-16,3-1-11 0,-4 0-4 0,3 0 4 16,-2 1-5-16,-2 0 2 0,2 0-1 0,-1 2 1 15,1-1-2-15,-1 1 4 0,0 1-3 0,-1 1 2 16,0 2-2-16,1 0 3 0,-2-1-2 0,1 0 2 15,-1 0-1-15,1-1-1 0,-2 1 0 16,2 2 1-16,-1-1-2 0,1 0 4 16,-1 2-3-16,2-3 2 0,0 1-1 0,0-1 0 15,-1-1-1-15,2 0 3 0,0 0-4 0,0 0 4 16,0 0-4-16,17 12 3 0,-29-23-2 0,29 23 2 16,-32-23-2-16,32 23 1 0,-32-24-2 0,32 24 2 15,-32-22-1-15,32 22 1 0,-34-18-2 0,16 9 3 16,-1 1-3-16,1 1 2 0,0 1-1 15,-1-2 0-15,-2 2 0 0,1 0 1 0,0 0-3 16,-1 0 3-16,0 0 0 0,2 1 0 0,-2-1 0 16,2 1 0-16,-1-1-1 0,1-1 2 0,1 1-3 15,-2 0-14-15,2-1 30 0,0 1-29 0,-1 0 30 16,1-2-15-16,1 2-1 0,-1-1 2 16,1 1-2-16,0-3 1 0,-1 2 0 15,1 1 1-15,-2-1-3 0,0 1 3 0,-1-1-3 16,1 1 3-16,0-2-1 0,-1 2 0 0,-3 0-1 15,2 1 3-15,-2-1-3 0,1 1 2 0,0-1-2 16,-1 0 1-16,1 0 0 0,-1-1 0 0,1-1 1 16,-1-1 0-16,0 1-1 0,0-1 3 0,0 1-4 15,-1-1 4-15,1 0-3 0,-2-1 4 0,1 0-2 16,1-1 3-16,-2 1 0 0,2-4 0 16,2 2-2-16,-3-4 3 0,1 1-5 0,0-2 3 15,-2 0-4-15,-1 4 3 0,-1-2-3 0,-1 2 3 16,0 1-2-16,-1 1 1 0,-1 0-1 0,1 0 1 15,-2 1-2-15,-2 1 1 0,2 0-2 16,-2-1 3-16,-2 2-3 0,-2 0 2 0,-1-1-2 16,0 3 0-16,-3 0-2 0,1 0-1 0,-1 1-5 15,-2 3-1-15,-2-2-5 0,4 3-2 16,-2-4-7-16,3 3-3 0,1-4-11 0,3 3-13 16,-4-7-22-16,11 9-33 0,-15-16-69 0,22 18-124 15,-8-5-201-15,-3-10 11 0,14 17 461 0</inkml:trace>
  <inkml:trace contextRef="#ctx0" brushRef="#br4" timeOffset="117562.5586">15465 9878 584 0,'17'-8'82'0,"-17"8"-16"0,0 0 1 16,15-23 11-16,-15 23 7 0,0 0 2 0,20-14-7 16,-20 14-14-16,0 0-12 0,0 0-8 0,0 0-4 15,0 0-2-15,0 0-3 0,0 0-4 0,0 0-6 16,0 0-6-16,0 0-4 0,0 0-2 0,0 0 2 15,-13 21-1-15,13-21 2 0,0 0-5 0,-19 23-2 16,19-23-7-16,-25 23 1 0,25-23-4 16,-32 31 2-16,10-13-3 0,-3 3 5 15,-3 1-1-15,-1 2 9 0,-5-1-2 0,0 4 6 0,-2-2-9 0,-1 2 3 16,-1-1-8-16,1 2-8 0,-1-3 27 16,1 2-28-16,3-3 27 0,2-1-18 0,5-3-6 15,5-5 3-15,5 0-9 0,17-15-2 0,-20 19-17 16,20-19-14-16,0 0-14 0,0 0-15 0,0 0-22 15,0 0-29-15,26 12-21 0,-26-12-99 16,0 0-194-16,38-12 56 0,-29-5 295 0</inkml:trace>
  <inkml:trace contextRef="#ctx0" brushRef="#br4" timeOffset="118020.2725">15014 10090 889 0,'10'-20'140'0,"-10"20"-27"0,0 0-10 16,1-25-13-16,-1 25-12 0,0 0-11 16,0 0-16-16,0 0-4 0,0 0-6 0,0 0-6 15,0 0-9-15,0 0-6 0,0 0-3 0,0 0-4 16,-18 4-1-16,18-4-6 0,0 0-2 16,-27 18-2-16,27-18 1 0,-29 25 2 0,12-8 3 15,-3 2 1-15,0 2 6 0,-5 1 15 0,0 2-25 16,-1 0 27-16,1 4-27 0,0-4 8 0,5 0 7 15,1-4-8-15,9-1 3 0,10-19-7 0,-11 24-3 16,11-24-5-16,0 0 2 0,17 21-3 0,-17-21 4 16,34 6-2-16,-10-7 0 0,6-5 0 15,6-3-2-15,4-7 2 0,7-3-3 16,2-3 0-16,3-3-15 0,-1 2-4 0,-2-4-21 16,1 7-27-16,-10-6 11 0,5 12-56 0,-16-14-25 15,15 22-128-15,-11-10-269 0,-5 1 61 0,3 11 272 16</inkml:trace>
  <inkml:trace contextRef="#ctx0" brushRef="#br4" timeOffset="120633.188">16323 10326 1092 0,'0'0'159'0,"0"0"-49"15,-14-21-20-15,14 21-2 0,-16-22-15 16,16 22-13-16,-22-20-17 0,22 20-10 0,-26-22-8 16,7 10-5-16,2 2-4 0,-3 1 4 0,2 1-1 15,-1 3-17-15,2 3 18 0,-1 2-20 0,18 0 17 16,-34 8 17-16,17 2-20 0,0 5 14 0,0 2-16 15,-1 4-7-15,1 6 3 0,0 2-7 16,1 4 1-16,2 2-5 0,2 2 5 0,3 3-7 16,-1 0 6-16,3 0-11 0,0-4 0 0,4-1-15 15,0-3-5-15,5 2-22 0,-5-8-2 0,7 6-29 16,-8-13-6-16,11 12-19 0,-7-31-46 0,4 38-39 16,-4-38-74-16,0 0-184 0,4 31 55 0,-4-31 333 15</inkml:trace>
  <inkml:trace contextRef="#ctx0" brushRef="#br4" timeOffset="121917.4545">15774 10681 979 0,'-27'-17'218'0,"4"2"-64"0,23 15-28 0,-23-11-15 16,23 11-23-16,0 0-19 0,0 0-22 0,0 0-17 16,0 0-14-16,0 0-10 0,0 0 0 0,0 0 3 15,0 0 5-15,26 0 3 0,-6-3 1 16,5-2 0-16,1-1-2 0,4 0-1 0,-1 0-4 15,1-1 0-15,1 1-4 0,-1-1 0 0,0 1-1 16,-3 1-2-16,-1 0-1 0,-3 1 1 16,-4 2-2-16,0-1 0 0,-19 3-1 0,26-2 0 15,-26 2 0-15,17 1-2 0,-17-1 1 0,0 0-1 16,0 0 0-16,0 0 1 0,11 17 0 16,-11-17-1-16,-3 18 0 0,3-18-1 0,-11 27 0 15,11-27-3-15,-17 31 2 0,6-11-2 0,-1-2 5 16,-1 1-3-16,1 1 3 0,1-2-3 0,3-1-14 15,8-17 14-15,-12 30-15 0,12-30 27 0,-4 18-10 16,4-18 8-16,0 0-8 0,0 0-2 0,0 0 0 16,17 10 3-16,-17-10-3 0,17-14-6 0,-17 14 27 15,24-27-26-15,-7 4 26 0,-1 0-14 16,0-2-5-16,1 1 5 0,0 0-3 16,-4-1 1-16,3-1 0 0,-2 2 5 0,-2 0-6 15,0 1 8-15,-1 1-7 0,-3 2 2 0,2 0-3 16,-10 20 2-16,16-29-4 0,-16 29 2 0,11-17-2 15,-11 17 2-15,0 0-2 0,0 0 0 0,17-7 0 16,-17 7-1-16,0 0 1 0,18 7 0 0,-18-7 1 16,21 12 0-16,-21-12 0 0,22 15 0 15,-22-15 0-15,25 14 0 0,-25-14 0 0,32 15-1 16,-15-10 1-16,2 0-1 0,2-2 1 0,0 0 0 16,-1-1 0-16,0-2 0 0,-2 0-1 0,-18 0-2 15,29-2-2-15,-29 2 0 0,21-4 1 16,-21 4 1-16,0 0 4 0,0 0 2 0,0 0 1 15,0 0 0-15,0 0-2 0,0 0-1 16,-22-4-2-16,22 4 0 0,-34 8 1 0,10-2 1 16,-3 2 2-16,-2 3 0 0,-4 2 3 0,1 3-1 15,1 2 4-15,-1 3-4 0,0 2 4 0,1 0-3 16,3 1-3-16,3-1-3 0,7-3 0 0,5-1 0 16,13-19 0-16,-9 30 0 0,9-30-4 0,14 25 4 15,-14-25-17-15,33 18 18 0,-12-14-1 0,5-4-1 16,3-1 1-16,3-4-1 0,2-6 16 15,1 0-16-15,4-5 9 0,0 1-8 0,-1-3-4 16,-3-2 2-16,-4 1-1 0,-1-3 5 0,-5 2-3 16,-3-1 1-16,-5 0-3 0,-3 3 2 15,-5 0-1-15,-4 1 4 0,-5 17-2 0,1-31 3 16,-1 31-3-16,-8-28 3 0,8 28-2 0,-16-22 3 16,16 22-3-16,-21-11-1 0,21 11 0 0,-20-2 0 15,20 2 0-15,-19 6 0 0,19-6 0 16,-15 17 0-16,15-17 0 0,-13 20 0 0,13-20 0 15,-3 22 0-15,3-22 0 0,6 21 0 0,-6-21 0 16,14 17 0-16,-14-17 0 0,25 11 0 0,-25-11 0 16,31 3 0-16,-12-3 0 0,0-2 0 0,2-2 0 15,2-1 0-15,2-1 0 0,0 0 0 0,-1 0 0 16,0-1 0-16,-2 0 0 16,-3-1 0-16,-19 8 0 0,26-12 0 0,-26 12 0 15,0 0 0-15,21-11 0 0,-21 11 0 0,0 0 0 16,0 0 0-16,0 0 0 0,0 0 0 0,0 0 0 15,0 0 0-15,0 0 0 0,-13 26 0 0,13-26 0 16,-21 35 0-16,8-15 0 0,-2 5 0 0,0-2 0 16,0 0 0-16,1-2 0 0,2-1 0 0,0-3 0 15,12-17 0-15,-10 26 0 0,10-26 0 16,0 0 0-16,3 20 0 0,-3-20 0 0,0 0 0 16,25-2 0-16,-25 2 0 0,32-19 0 0,-10 2 0 15,2-5 0-15,1-2 0 0,2-2 0 0,-2-1 0 16,0 0 0-16,-2 0 0 0,-1 1 0 0,-2 2 0 15,-3 2 0-15,-5 4 0 0,-12 18 0 0,17-24 0 16,-17 24 0-16,0 0 0 0,0 0 0 16,0 0 0-16,0 0 0 0,0 0 0 15,0 0 0-15,0 0 0 0,-10 23 0 0,10-23 0 16,-12 34 0-16,6-17 0 0,6-17 0 0,-8 31 0 16,8-31 0-1,0 24 0-15,0-24 0 0,0 0 0 0,22 22 0 16,-22-22 0-16,30 2 0 0,-7-4 0 0,2-5 0 15,7-5 0-15,2-3 0 0,2-3 0 16,2-3 0-16,2-2 0 0,-1-1 0 16,-2 1 0-16,-2 3 0 0,-7 2 0 0,-4 1 0 15,-7 5 0-15,-17 12 0 0,20-16 0 0,-20 16 0 16,0 0 0-16,0 0 0 0,0 0 0 0,0 0 0 16,0 0 0-16,-10 22 0 0,3-5 0 0,-6 4 0 15,1 5 0-15,-2-1 0 0,2 2 0 0,-2-3 0 16,4 3-11-16,-2-7-52 0,7 9-55 0,5-29-116 15,-19 28-369-15,19-28 1 0,1 27 187 16</inkml:trace>
  <inkml:trace contextRef="#ctx0" brushRef="#br4" timeOffset="122683.8403">18092 9937 1376 0,'0'0'122'16,"0"0"-65"-16,0 0-11 0,0 0-2 0,0 0-5 15,0 0-5-15,0 0-6 0,0 0-6 0,0 0-7 16,0 0-8-16,-17 3-3 0,17-3-2 0,-7 36 6 15,1-9-1-15,0 4 9 0,-4 3-4 0,1 5 6 16,-2 1 6-16,0 4-24 0,-1 0 24 16,1 1-22-16,-2-3 7 0,0 0 9 15,0-2-11-15,2-1 6 0,-1-3-9 0,3-2 3 16,1-5-6-16,3-6 4 0,4-5-6 0,1-18 2 16,3 24-3-16,-3-24 0 0,0 0-1 0,20 20 1 15,-20-20 1-15,21 2 2 0,-21-2 1 0,23-11-2 16,-23 11 3-16,26-20-3 0,-26 20 3 0,30-32-3 15,-15 14 4-15,-1 0-3 0,0-3 5 16,-1 3-3-16,-3-1 5 0,2 2-3 0,-12 17 3 16,19-27-3-16,-19 27 0 0,0 0-2 0,17-19-2 15,-17 19 0-15,0 0 0 0,0 0-2 0,0 0 0 16,0 0 1-16,0 0-1 0,10 19 1 0,-10-19 0 16,2 29-1-16,-3-8-5 0,0 2 2 0,-1 2-10 15,-1 0 1-15,3 0-10 0,0-1 0 16,3 2-15-16,-1-6-4 0,7 7-23 15,-9-27-21-15,18 41-48 0,-18-41-65 0,30 31-122 16,-8-16-196-16,-1-10 79 0,10 10 345 0</inkml:trace>
  <inkml:trace contextRef="#ctx0" brushRef="#br4" timeOffset="123043.2064">18407 10466 1424 0,'-34'-3'128'16,"34"3"-86"-16,-33 13-23 0,33-13-2 0,0 0-4 16,-17 23-3-16,17-23-3 0,0 0-2 0,11 23 1 15,-11-23 5-15,29 10 4 0,-8-5 4 0,2-4-1 16,5-1-4-16,1-2-5 0,3-2-4 16,2-2-1-16,-1-1-3 0,1-3 2 0,-1 1-3 15,-4-1 1-15,-4-2-1 0,-3 1 2 0,-4 0 3 16,-18 11 8-16,25-19 4 0,-25 19 9 0,7-18 0 15,-7 18-1-15,-5-18-7 0,5 18-2 0,-17-20-6 16,17 20-3-16,-27-14-3 0,27 14 0 0,-34-11-1 16,15 8 1-16,-3 3 0 0,-1 2 1 15,-1 1-1-15,-2 5-2 0,0 0 3 0,1 4-3 16,1 4 3-16,1 0-3 0,3 0 1 0,2 3-3 16,3-2 2-16,3 1-4 0,12-18 2 15,-10 32-4-15,10-32-5 0,8 29-9 0,-8-29-7 16,24 28-15-16,-24-28-7 0,38 23-21 0,-20-19-26 15,16 11-57-15,-17-18-92 0,23 4-248 0,-6 8-14 16,-5-12 218-16</inkml:trace>
  <inkml:trace contextRef="#ctx0" brushRef="#br4" timeOffset="123761.9614">18968 10372 1050 0,'-28'-11'299'0,"6"20"-193"15,-9-5-55-15,7 6-9 0,-3-2-10 16,5 5-3-16,-3 1-5 0,4 4 5 0,-3-1-5 16,8 3 4-16,-1-2-7 0,6 3 3 0,3-4-7 15,3 1-1-15,5-18-10 0,1 30-1 0,-1-30-7 16,16 25 4-16,-16-25-4 0,31 15 3 0,-10-10-1 16,2-4 1-16,1-1 0 0,2-3-1 0,1-3 1 15,-2-2-3-15,1-1 3 0,-2-5-3 16,-1 1 1-16,-2-3-1 0,-4 2 3 0,-17 14-3 15,27-32 5-15,-27 32-4 0,20-32 6 0,-12 15-5 16,-8 17 6-16,13-29-3 0,-13 29 2 0,6-24-1 16,-6 24 2-16,0 0 2 0,-2-22 2 15,2 22 2-15,0 0-1 0,0 0-2 0,0 0-6 16,-17 3-1-16,17-3-4 0,-10 17 2 0,10-17-1 16,-13 28 4-16,7-11-1 0,-2 3 4 15,2-2-2-15,1 0 2 0,5-18-4 0,-1 28 2 16,1-28-5-16,7 20 2 0,-7-20-2 0,20 15 2 15,-20-15 5-15,34 7 5 0,-11-8 1 0,1-2 0 16,5-4-2-16,2-3-6 0,0 0 1 0,2-3-3 16,-2 0 0-16,-2 0-2 0,-4-1 1 0,-1 1-3 15,-5 2 3-15,-19 11-4 0,27-18 3 16,-27 18 0-16,0 0 1 0,0 0 1 16,0 0 1-16,0 0-1 0,0 0 0 0,0 0-1 15,0 0-2-15,0 0-3 0,-16 21-1 0,3-4 5 16,-1 1-1-16,2 0 7 0,-1 0-2 0,3-1 2 15,-1 0-2-15,11-17 2 0,-16 29-3 0,16-29 2 16,-7 21-4-16,7-21 3 0,0 0-3 0,0 0 2 16,0 0-2-16,0 0 0 0,19 10 1 15,-19-10-3-15,22-18 3 0,-22 18-2 0,33-31 2 16,-13 11-2-16,-2-1 3 0,0-2-5 0,-3 0 4 16,-1 1-3-16,-3 1 4 0,-2 4-2 0,-9 17 5 15,9-30-1-15,-9 30 4 0,3-18-7 0,-3 18-2 16,0 0 0-16,0 0 0 0,0 0 0 15,0 0 0-15,0 0 0 0,0 0 0 0,0 0 0 16,0 0 0-16,0 0 0 0,0 0 0 16,0 0-8-16,0 0-6 0,23 12-4 0,-23-12 0 15,28 3 1-15,-9-6-2 0,3-3-7 0,6 0-12 16,0-5-11-16,7 3-11 0,-7-9-19 0,10 10-19 16,-16-19-51-16,17 18-59 0,-21-23-37 0,15 11-151 15,0 4-7-15,-15-15 202 0</inkml:trace>
  <inkml:trace contextRef="#ctx0" brushRef="#br4" timeOffset="123918.2147">19983 9983 759 0,'0'0'233'0,"-14"-18"-68"0,14 18-52 16,0 0-57-16,-19 15-18 0,19-15-11 15,-20 21 3-15,20-21-2 0,-26 32 2 0,11-15-7 16,3 5 3-16,-4-1-9 0,4 6 4 0,-2-2 10 16,0 6-33-16,0-2 25 0,0 2-32 0,1 2 6 15,1-1 5-15,0 1-18 0,0-4-7 16,4 10-81-16,-11-22-140 0,20 19-7 0,-14-7-243 15,13-29 61-15,-3 46 391 0</inkml:trace>
  <inkml:trace contextRef="#ctx0" brushRef="#br4" timeOffset="124090.1124">19668 10284 1783 0,'-22'-1'121'0,"22"1"-58"15,0 0-29-15,0 0-14 0,0 0-13 0,25-3 0 16,-7-2-1-16,6-2-2 0,4-3-2 0,3-1-9 16,3-1-8-16,0-3-21 0,3 5-20 0,-5-9-28 15,12 17-114-15,-24-14-320 0,17 8-65 16,-6-1 34-16</inkml:trace>
  <inkml:trace contextRef="#ctx0" brushRef="#br4" timeOffset="127194.7644">2776 10391 457 0,'0'0'62'16,"0"0"-14"-16,0 0-19 0,-18 11-7 0,18-11-5 16,0 0-1-16,0 0 19 0,0 0 1 15,0 0-3-15,0 0-7 0,-20-15-20 0,20 15-3 16,0 0 11-16,-18-21 12 0,18 21 11 16,-16-17 2-16,16 17 1 0,-19-19-7 0,19 19 2 15,-23-16-1-15,23 16 10 0,-27-16-1 0,9 6 1 16,18 10-8-16,-37-12-6 0,18 8-4 0,-4 0 0 15,3 4 1-15,-5-5 0 0,3 5-2 0,-4-4-3 16,2 4-4-16,-1-2-2 0,1 2-3 0,-2-3-2 16,0 3-6-16,-1-2 0 0,3 1 0 0,-2-3 3 15,6 2 1-15,-3-4 4 0,2 1-2 16,0-3 1-16,3 1-3 0,0-1-1 0,0-2 11 16,1 0-35-16,17 10 32 0,-33-21-35 0,16 10 20 15,-1 0 2-15,-1 1 0 0,1-1 2 0,1 2-2 16,-1 0 0-16,-2-1-2 0,2 3 0 15,-3 0-2-15,1 1 3 0,-2 1-2 0,-1 3 1 16,0-1-1-16,-2 2 1 0,2 1-1 0,-1-1 2 16,1 1-1-16,0-1 0 0,0-1-2 15,-1 1 0-15,5 0 0 0,0 0 1 0,1 0 1 16,1-2 2-16,17 3 0 0,-29-4 2 0,29 4 0 16,-24-2 0-16,24 2 0 0,-20-5-2 0,20 5 1 15,-17-3-1-15,17 3-1 0,0 0 2 0,0 0 0 16,-19-11-1-16,19 11 1 0,0 0-1 0,0 0-3 15,0 0 1-15,0 0 0 0,-13-17 0 16,13 17 0-16,0 0 3 0,0 0-2 0,0 0 3 16,0 0 0-16,0 0 0 0,-20-17-1 15,20 17-1-15,0 0-2 0,0 0 1 0,0 0-1 16,-19-4-2-16,19 4 0 0,0 0-1 0,0 0 1 16,0 0-2-16,0 0 0 0,0 0-1 0,0 0 1 15,0 0 3-15,26-2-1 0,-9-3 1 0,4-2-2 16,5-3 2-16,2-2-2 0,5-4 3 15,-1-2-3-15,7 0 5 0,0-1-4 0,0-1 3 16,2 2-2-16,-4 1 2 0,1 0-4 0,-3 3 3 16,-1 2-2-16,-4 0 3 0,0 3-3 0,-6 4 1 15,-3 0-1-15,-3 4 1 0,-18 1-1 0,25 1 0 16,-25-1 0-16,0 0-2 0,21 8-1 0,-21-8-1 16,0 0 1-16,0 0 0 0,0 0 4 15,2 19 0-15,-2-19 3 0,0 0-1 16,0 0-1-16,-18 13 0 0,18-13 2 0,0 0-1 15,-25 9 0-15,25-9-1 0,-26 6 0 0,26-6-1 16,-33 10 1-16,14-3-1 0,-3 0 1 0,-2 1-2 16,-3 2 2-16,-2 1-2 0,-2 1 4 0,-2 3-3 15,-1-1 2-15,-2 1-3 0,-1-1 5 0,0 1-2 16,0-2 4-16,2 0-3 0,1 2 5 16,0-2-3-16,3 2 3 0,2-4-1 0,2-1 3 15,4-1-1-15,4-2 2 0,19-7-1 0,-28 10 1 16,28-10-3-16,0 0-1 0,-18 5-2 0,18-5-4 15,0 0-1-15,0 0-2 0,0 0 0 0,0 0 1 16,0 0 2-16,20 2 0 0,-20-2 2 0,25 0 0 16,-25 0-1-16,26 0 1 0,-26 0-3 0,24 4 1 15,-24-4 0-15,20 7 1 0,-20-7-1 16,0 0 1-16,22 18-2 0,-22-18 2 16,15 23-2-16,-15-23 2 0,12 29-3 0,-8-11-8 15,0 0 28-15,0 3-27 0,-2-1 26 0,2 2-16 16,0 0-5-16,1-3-1 0,1 2-11 0,0-4-10 15,5 3-22-15,-11-20-23 0,27 37-60 0,-27-37-119 16,20 14-311-16,3 2 33 0,-4-15 367 16</inkml:trace>
  <inkml:trace contextRef="#ctx0" brushRef="#br4" timeOffset="128142.0215">2518 9092 1075 0,'0'0'110'0,"-18"-8"-36"15,18 8-25-15,0 0-14 0,0 0-9 0,0 0-8 16,0 0-9-16,0 0-6 0,0 0-1 0,0 0-1 15,-7 26 4-15,3-9 1 0,3 7 10 0,-2 2 2 16,2 5 10-16,-4 1-7 0,5 6 8 0,-3 0-13 16,3 5 5-16,0 3-13 0,1 1 11 15,-2-1 6-15,2 0-23 0,-3-5 25 0,0-2-30 16,-1-3 7-16,3-2 7 0,-2-5-8 16,1-3 5-16,1-4-7 0,1-6 3 0,-1-16-4 15,5 26 1-15,-5-26-2 0,0 0 3 0,0 0-2 16,0 0 1-16,0 0 2 0,0 0 1 0,17 6 5 15,-17-6-2-15,9-17 2 0,-9 17-4 16,16-29 0-16,-8 10-4 0,3-3 2 0,0-1-4 16,2-1 3-16,1-2-5 0,2 2 6 0,-1 0-5 15,2 2 4-15,2 3 12 0,-1 3-31 0,-1 4 31 16,1 2-32-16,-1 4 16 0,-17 6 0 0,32 0 0 16,-32 0-1-16,31 11 1 0,-31-11 16 0,28 23-31 15,-28-23 31-15,24 34-32 0,-15-14 13 0,-1 2 3 16,-4 0-4-16,-1 1 6 15,-3-1-3-15,0-2 6 0,-3 1-4 0,-1-3 4 16,-5-1-2-16,-2 0 3 0,11-17-2 0,-31 33 6 16,9-21-3-16,0 0 4 0,-4-3-4 0,-1 0-1 15,-2 1-3-15,0-4 0 0,0-3-4 0,1-3-5 16,2 0-10-16,1-7-12 0,8 2-17 0,-5-7-26 16,22 12-33-16,-26-31-67 0,26 31-98 0,4-20-231 15,-5 0 33-15,1 20 445 0</inkml:trace>
  <inkml:trace contextRef="#ctx0" brushRef="#br4" timeOffset="128423.2562">3208 9097 1235 0,'0'0'98'0,"0"0"-48"16,0 0 5-16,-18-19 7 0,18 19-2 0,0 0-17 16,-16 10-21-16,16-10-13 0,-21 25-3 0,8-5-2 15,-1 4 7-15,1 5-5 0,0 5 7 16,-1 3-10-16,1 1 5 0,1 2-9 0,-2 0 5 16,3 0-10-16,0 0 9 0,3 0-13 15,2-4-12-15,1 2 17 0,1-5-37 0,6 5 10 16,-5-7-30-16,12 6-33 0,-11-17-32 0,22 14-67 15,-14-12-187-15,-6-22-91 0,45 39 230 0</inkml:trace>
  <inkml:trace contextRef="#ctx0" brushRef="#br4" timeOffset="128782.6215">3482 9473 1000 0,'-39'7'181'0,"13"-7"-108"15,5 9-5-15,-5-2-7 0,6 10 0 16,-7-4 12-16,7 8-42 0,-7-2 28 0,8 8-34 16,-5-2 5-16,7 5 5 0,0-2-11 0,5 2 3 15,2-3-10-15,8-2 2 0,4-3-10 0,6-2 1 16,-8-20-5-16,28 30 1 0,-6-18-3 0,1-5 2 16,3-1 1-16,4-6 1 0,-2-5 0 0,1-2-3 15,2-6 0-15,1-2-3 0,0-3 2 0,-1-1-1 16,-4-2 1-16,-3-1-3 0,-3-1 4 15,-5 2-5-15,-5-1 6 0,-3 3-5 0,-4-1 4 16,-3 2-4-16,-4 1 2 0,3 17-3 16,-14-26-16-16,14 26 25 0,-23-20-30 0,6 13 27 15,0 1-14-15,-1 3 1 0,-3 3 2 0,0 3 1 16,0 3-1-16,-1 1-13 0,1 2 27 0,3-1-34 16,18-8 26-16,-29 17-23 0,29-17-16 0,0 0-17 15,-9 17-29-15,9-17-27 0,17 2-54 16,-17-2-68-16,30-23-214 0,-3 23-8 0,-9-18 301 15</inkml:trace>
  <inkml:trace contextRef="#ctx0" brushRef="#br4" timeOffset="129110.7701">3880 9547 1042 0,'-18'-17'205'15,"18"17"-102"-15,0 0-49 0,0 0 9 0,-19-1-9 16,19 1-10-16,0 0-14 0,-17 4-6 0,17-4-6 15,0 0-16-15,-21 19 35 0,21-19-30 0,-15 24 34 16,8-6-15-16,-3 0-7 0,2 4 5 0,-3-2-5 16,4 3 5-16,-2-1-4 0,1 2 4 0,0-2-8 15,3-1 0-15,2-4-8 0,3-17-1 16,3 27-6-16,-3-27 1 0,13 17-3 0,-13-17 3 16,25 9-2-16,-5-9 0 0,4-6 1 0,3-5-1 15,3-4 1-15,2-5-1 0,-1-4 2 16,0-4-5-16,-3 0 6 0,-4 0-5 0,-5 2 2 15,-4 1-4-15,-5 4 4 0,-4 0-3 0,-6 21-10 16,1-29 25-16,-1 29-30 0,-13-22 21 0,13 22-20 16,-25-17-9-16,25 17-9 0,-34-7-8 15,17 11-16-15,-5-7-13 0,22 3-35 0,-39 6-43 16,33 11-108-16,-13-7-292 0,19-10 55 0,-15 24 398 16</inkml:trace>
  <inkml:trace contextRef="#ctx0" brushRef="#br4" timeOffset="130329.5453">20286 10224 1039 0,'-17'-23'101'0,"17"23"-57"0,0 0-6 16,0 0 4-16,0 0 9 0,0 0 4 16,-20-4-7-16,20 4-6 0,-17 4-8 0,17-4-16 15,-23 9 14-15,23-9-13 0,-25 9 16 0,25-9 2 16,-31 13-3-16,31-13 1 0,-29 16-4 0,29-16-1 15,-23 14-11-15,23-14-2 0,0 0-11 0,0 0-1 16,-13 21-3-16,13-21-1 0,0 0-1 16,20 23 1-16,-20-23-1 0,26 16 1 0,-9-9-1 15,2 0 1-15,2 0-1 0,0 0 0 16,1-2 0-16,-2 1 0 0,-3-1-2 0,-17-5 3 16,26 12-1-16,-26-12 2 0,0 0-2 0,14 25 2 15,-14-25-2-15,-6 25 2 0,-3-6-3 0,-6 1 4 16,-4 2-5-16,-5 0 4 0,-3-2-4 0,-1-3 4 15,0-1-7-15,1-3 2 0,6-3-7 0,3-5-5 16,18-5-18-16,-20-2-28 0,20 2-48 16,-4-18-90-16,21 4-266 0,-9-3-55 0,4-9 116 15</inkml:trace>
  <inkml:trace contextRef="#ctx0" brushRef="#br4" timeOffset="130501.4074">20159 9821 1484 0,'-19'14'39'0,"2"4"-30"15,4 5-4-15,2 5-8 0,1 2 4 0,3 4-13 16,-2-1-15-16,8 9-74 0,-10-16-115 0,10 9-264 16,6 4-16-16,-3-12 294 0</inkml:trace>
  <inkml:trace contextRef="#ctx0" brushRef="#br4" timeOffset="131388.1472">16240 11449 846 0,'-21'-18'135'0,"21"18"-92"0,1-19-18 15,-1 19 0-15,14-20 28 0,-14 20-7 0,18-20 22 16,-18 20 1-16,16-18-3 0,-16 18-5 0,0 0-11 16,13-20-8-16,-13 20-6 0,0 0-2 0,0 0-4 15,0 0-3-15,0 0-5 0,0 0-5 0,0 18-1 16,0-18-4-16,-6 29 2 0,1-10-7 15,0 1-17-15,1 4 30 0,-3 2-30 16,1 1 28-16,0 3-9 0,-2-4-8 0,0 2 6 16,2-3-7-16,2 1 5 0,-3-6-6 0,5 0 6 15,2-20-7-15,-2 29 6 0,2-29-2 0,2 17 2 16,-2-17 3-16,0 0-2 0,18 1 5 0,-18-1 2 16,0 0 7-16,25-20 0 0,-25 20 2 15,19-31-7-15,-8 12-3 0,0-2-7 0,0-2 4 16,0-1-5-16,-1 0 7 0,-1 1-5 0,-1 0 4 15,0 1-4-15,-3 0-11 0,0 2 23 0,0 2-25 16,-2-2 22-16,3 2-10 0,-6 18-5 0,11-31 4 16,-11 31-4-16,14-23 1 0,-14 23-2 0,0 0 1 15,23-19-3-15,-23 19-6 0,0 0-5 0,23-2-11 16,-23 2-8-16,23 5-10 0,-23-5-8 16,33 6-19-16,-33-6-15 0,39 6-38 15,-39-6-42-15,44 5-42 0,-44-5-55 0,36-5-155 16,-6 16 25-16,-12-15 331 0</inkml:trace>
  <inkml:trace contextRef="#ctx0" brushRef="#br4" timeOffset="131591.3389">16955 11364 1178 0,'0'0'258'0,"-22"-6"-153"0,22 6-37 16,0 0-6-16,0 0-11 0,-22 0-14 0,22 0-14 15,0 0-8-15,-22 13-4 0,22-13 1 16,-18 18 3-16,18-18-2 0,-17 26-18 0,7-9 25 15,-1 4-30-15,2 1 25 0,-1 2-10 0,0-1-7 16,3-2 1-16,0 2-6 0,0-1-1 16,4 0-21-16,3-22-14 0,0 34-42 0,0-34-40 15,7 24-84-15,-7-24-88 0,0 0-215 0,0 0 53 16,0 0 364-16</inkml:trace>
  <inkml:trace contextRef="#ctx0" brushRef="#br4" timeOffset="131747.5369">16946 11150 973 0,'-20'-17'205'0,"-2"-4"-108"16,22 21-34-16,-27-22-13 0,27 22-14 15,-18-6-22-15,18 6-15 0,0 0-30 0,0 0-22 16,0 0-29-16,0 0-37 0,22 5-25 0,-22-5-49 16,35-5-199-16,-3 18 34 0,-15-15 294 0</inkml:trace>
  <inkml:trace contextRef="#ctx0" brushRef="#br4" timeOffset="132264.9367">17332 11253 797 0,'0'0'118'0,"0"0"-11"16,17 11 18-16,-17-11 2 0,0 0-10 0,0 0-23 15,0 0-28-15,-26-5-20 0,26 5-4 0,-28 0-3 16,28 0-1-16,-35 3-1 0,18 1-3 0,-5 1-3 16,2 4-3-16,-5 0-5 15,1 6 2-15,-2 1-2 0,2 3 1 0,1 2-8 16,4 2 4-16,2 0-5 0,4 0-15 0,5-7 22 15,8-16-28-15,-3 27 17 0,3-27-9 0,16 18-2 16,-16-18 1-16,34 9 3 0,-12-9 0 0,2-8 1 16,2 1-3-16,2-5-8 0,-1-2 8 0,0-2-9 15,0-3 23-15,-1-1-13 0,-2 2-1 0,-1 0-2 16,-2 1 0-16,-3 1 0 0,-18 16 0 16,27-29 0-16,-27 29 0 0,17-25 0 0,-17 25-7 15,10-20-1-15,-10 20 0 0,0 0 2 0,0 0 2 16,0 0 0-16,0 0 2 0,-15 23-2 0,4-2 4 15,-2 6-4-15,-3 3 5 0,-2 4-5 16,-2 3-7-16,1 6 20 0,-2 2-20 0,1 4 20 0,-1 0-5 16,-1 5-9-16,0-2 9 0,0 2-8 15,2-2 8-15,-1-2-10 0,4-1 8 0,1-4-7 16,4-6-5-16,2-7 22 0,3-6-23 0,2-6 23 16,1-3-12-16,4-17-2 0,0 17 3 15,0-17 2-15,0 0 1 0,0 0 3 0,0 0 0 16,0 0 1-16,0 0 1 0,4-29-14 0,-3 7 21 15,3-4-23-15,1-4 19 0,0-6-8 0,2 1-4 16,-1-2 0-16,1-1 0 0,2-2 0 16,-2-1 0-16,3-3 0 0,-2-4 0 0,2 0 0 15,2 0 0-15,0 3 0 0,2 0-7 0,0 7-22 16,0 2 13-16,2 7-31 0,-3 2 11 0,8 5-29 16,-6-5-25-16,13 13-39 0,-11-18-73 0,21 24-111 15,-9-10-217-15,-1-3 65 0,10 14 348 0</inkml:trace>
  <inkml:trace contextRef="#ctx0" brushRef="#br4" timeOffset="132671.2243">17842 10870 1429 0,'-22'12'302'0,"22"-12"-255"0,-20-4-16 0,20 4 4 15,-18 3 0-15,18-3-7 0,-21 8 0 16,21-8-5-16,-25 20 3 0,25-20-6 0,-27 31 0 15,14-10-9-15,-1 3 1 0,0 2-12 0,-3 3 0 16,1 3 0-16,1 4 0 0,-2 3 0 16,3-1 0-16,-2 1 0 0,1-3 0 0,3-2 0 15,1 0 0-15,3-5 0 0,3-3 0 0,1-6 0 16,4-20 0-16,6 27 0 0,-6-27 0 0,0 0 0 16,26 18 0-16,-26-18 0 0,24-3 0 15,-24 3 0-15,29-15 0 0,-12 0 0 0,1-2 0 16,2-2 0-16,-1-3 0 0,0 2 0 0,-2-2 0 15,-2 3 0-15,0 0 0 0,-15 19 0 0,23-29 0 16,-23 29 0-16,16-19 0 0,-16 19 0 0,0 0 0 16,0 0 0-16,0 0 0 0,0 0 0 0,0 0 0 15,8 23 0-15,-8-6 0 0,0 5 0 0,-1-1 0 16,0 4 0-16,0-5 0 16,3 1 0-16,1-4-2 0,5 0-21 0,-8-17-12 15,26 24 2-15,-26-24-20 0,37 13 9 0,-18-14-24 16,10 3-7-16,-7-11-18 0,17 9-71 0,-17-25-66 15,21 6-247-15,-5 2-22 0,-6-11 249 0</inkml:trace>
  <inkml:trace contextRef="#ctx0" brushRef="#br4" timeOffset="132843.074">18380 10889 1232 0,'-8'24'426'15,"-9"-22"-350"-15,17-2-30 0,-25 23-11 0,16-4-2 16,-5 4-11-16,1 3-1 0,0 5-10 0,-3 5 4 15,0 3-7-15,1 2 6 0,0 0-7 0,1-2 3 16,2-3-10-16,2-1 4 0,2-1-16 16,0-4 0-16,5 0-22 0,-2-7-26 0,6 5 7 15,-6-11-57-15,13 11-25 0,-8-28-110 0,1 20-308 16,-1-20 53-16,0 0 255 0</inkml:trace>
  <inkml:trace contextRef="#ctx0" brushRef="#br4" timeOffset="133030.6144">18036 11162 1774 0,'0'0'110'0,"-22"-6"-50"15,22 6-17-15,0 0-12 0,0 0-15 0,0 0-8 16,0 0-3-16,17-2-5 0,-17 2 0 0,34-2 0 16,-12 0 0-16,4 2-5 0,0-1-20 0,5 2-23 15,-4-7-33-15,10 12-65 0,-16-24-150 16,14 21-295-16,-2-1 24 0,4-7 280 0</inkml:trace>
  <inkml:trace contextRef="#ctx0" brushRef="#br4" timeOffset="133608.7083">18723 11161 958 0,'0'0'131'16,"4"-21"-59"-16,-4 21-13 0,16-21 1 0,-16 21-2 15,0 0-8-15,18-23-6 0,-18 23-1 0,0 0 6 16,0 0 0-16,0 0 1 0,0 0-5 0,0 0-10 15,-3 30-1-15,-1-12-11 0,0 5 1 0,-3 2-5 16,-1 0 2-16,-1 0-7 16,1 3 5-16,2-2-9 0,3 0 2 0,0-2-5 15,1-1 2-15,3-3-8 0,1-2 3 0,-2-18-5 16,11 25-14-16,-11-25 16 0,0 0-15 0,26 17 15 16,-26-17 4-16,21-1 1 0,-21 1 18 0,28-17-12 15,-28 17 11-15,30-30-15 0,-13 9-6 0,1-3 2 16,0-3-5-16,-1 1 5 0,0-1-6 0,-3 1 6 15,-1-1-6-15,-1 2 4 0,1 0-4 16,-2 0 1-16,-2 1-5 0,0 1-3 0,-2 1-10 16,2 5-6-16,-5-1-12 0,-4 18-6 0,13-25-12 15,-13 25-20-15,0 0-31 0,20-4-76 0,-20 4-83 16,0 0-251-16,0 0 48 0,0 0 317 0</inkml:trace>
  <inkml:trace contextRef="#ctx0" brushRef="#br4" timeOffset="133999.3432">19134 11217 1061 0,'10'17'281'16,"-10"-17"-222"-16,0 0-32 0,0 0 6 0,0 0 7 16,0 0-1-16,17-7-7 0,-17 7-8 15,17-6-8-15,-17 6-4 0,22-10-3 0,-22 10 3 16,29-12-2-16,-29 12 3 0,35-18-4 15,-15 7-1-15,-1-1-1 0,0-3 4 0,-1 1-4 16,-1-2 4-16,-17 16-3 0,27-27 2 0,-27 27-1 16,14-19 2-16,-14 19 0 0,0 0 1 0,-1-23-3 15,1 23-3-15,0 0-4 0,-22-21-2 0,22 21-3 16,-27-10 2-16,10 6-3 0,-1 3 3 16,-3 2 3-16,-2 3 0 0,0 3 6 0,-1 1 4 15,-1 7 5-15,0-1-2 0,2 4 4 0,-1 4-7 16,2 1 1-16,2 0-3 0,4 1 3 0,3-2-7 15,6-1 2-15,3-3-7 0,4-18 1 0,10 30-3 16,-10-30 1-16,27 25-1 0,-9-16 1 0,4-2-2 16,1-2-3-16,5-1-5 15,-2-3-7-15,6-1-8 0,0-4-5 0,2 2-10 16,-3-7-6-16,7 7-14 0,-7-10-18 0,7 9-26 16,-12-12-40-16,13 15-48 0,-21-18-39 0,14 9-111 15,-4 7-65-15,-16-17 213 0</inkml:trace>
  <inkml:trace contextRef="#ctx0" brushRef="#br4" timeOffset="134343.0942">19664 11095 981 0,'0'0'261'0,"0"0"-113"0,-24-7-54 0,24 7-18 15,0 0-18-15,-16 16-12 0,16-16-14 16,-14 20-9-16,14-20-6 0,-14 28-4 0,14-28-4 16,-12 31 4-16,6-14-6 0,0 2 7 0,-1-1-1 15,2 3 5-15,-1-2-3 0,1 1 4 0,1-3-7 16,4-17-1-16,-1 24-6 0,1-24-2 0,0 0-1 15,0 0-1-15,22 14 0 0,-22-14 1 16,21-7 1-16,-21 7 0 0,25-20 3 0,-25 20-2 16,33-38 4-16,-14 15-3 0,1-4 5 0,2 0-6 15,0-2 5-15,-3 0-6 0,1 0 2 0,-5 2-4 16,0 2 2-16,-3 2-3 0,-2 3 1 0,0 3-2 16,-10 17 1-16,17-21-1 0,-17 21 3 0,0 0-6 15,0 0 3-15,0 0-1 0,0 0-2 16,13 21 7-16,-12-4-5 0,-3 4 3 15,-1 5-7-15,0 3 0 0,0 2-8 0,1-1 2 16,2 0-7-16,1-7 2 0,6-1-11 0,-7-22-4 16,26 31-17-16,-26-31-15 0,39 21-38 0,-39-21-61 15,53 2-103-15,-20-8-261 0,-2-7 55 0,9 7 300 16</inkml:trace>
  <inkml:trace contextRef="#ctx0" brushRef="#br4" timeOffset="134546.2211">20431 10651 1521 0,'-25'-4'132'0,"25"4"-64"0,-25 16-24 0,25-16-12 15,-26 31-14-15,14-8-2 0,-3 5-9 0,2 5-16 16,1 3 24-16,-1 4-29 0,0 0 23 16,1 2-5-16,0 2-10 0,1-2 9 0,0 2-13 15,0-2-1-15,3 2-15 0,-2-6-6 0,8 6-72 16,-12-16-31-16,18 12-11 0,-18-21-70 0,22 5-132 15,-6 2-102-15,-2-26 89 0,-3 33 361 0</inkml:trace>
  <inkml:trace contextRef="#ctx0" brushRef="#br4" timeOffset="135030.6243">20031 10996 1663 0,'-25'-2'84'0,"25"2"-62"0,0 0-15 16,0 0 4-16,22 5 3 0,-4-2 8 16,2-5 2-16,4 2 1 0,-1-1 3 0,8 0-6 15,0-3-5-15,3 1-6 0,-1-1-6 0,-2 2-4 16,-6 1 0-16,-2 1-1 0,-3 1 1 0,-20-1-1 16,29 5-1-16,-29-5 1 0,22 8 2 0,-22-8 1 15,0 0 0-15,18 13 2 0,-18-13-3 0,0 0 3 16,5 18-3-16,-5-18 1 0,-1 21-3 15,1-21 2-15,-6 24-2 0,6-24 2 16,-10 32-2-16,3-14 0 0,-2 0-2 0,0 0 3 16,1 1-3-16,-1 0 4 0,0-3-4 0,0 1 3 15,1 0-3-15,8-17 2 0,-15 29-2 0,15-29 2 16,-6 23-8-16,6-23 3 0,0 0-1 0,0 0 2 16,0 0 4-16,0 0-1 0,0 0 2 0,0 0-1 15,24-4 4-15,-24 4-4 0,25-33 3 16,-12 14-3-16,0-4 3 0,0 1 0 0,-1-5 5 15,-1 2-2-15,-3-2 7 0,1-1-3 0,-2 3 3 16,0 0-4-16,-1 3 3 0,2 4-6 0,-8 18-6 16,11-22 0-16,-11 22 0 0,0 0 0 15,0 0 0-15,0 0 0 0,0 0 0 0,0 0 0 16,0 0 0-16,0 0 0 0,0 0 0 0,0 0 0 16,25 17-23-16,-25-17-8 0,26 5-11 15,-26-5-9-15,37-2-7 0,-13-5-9 0,11 6-18 16,-6-15-37-16,16 19-103 0,-22-24-96 0,11 10-199 15,1 8 63-15,-13-18 413 0</inkml:trace>
  <inkml:trace contextRef="#ctx0" brushRef="#br4" timeOffset="135233.7516">20912 10909 1222 0,'-22'0'294'16,"13"21"-158"-16,-13-7-55 0,7 9-17 0,-1-3-23 15,3 4-3-15,0-2-9 0,2 3 1 0,-2 1-8 16,5 2 2-16,1-2-10 0,1 0-2 0,1-2-6 15,3-5-1-15,2 2-9 0,2-4 2 0,-2-17-6 16,5 29 2-16,-5-29-5 0,4 17-2 0,-4-17-10 16,0 0-9-16,0 0-13 0,20 6-12 15,-20-6-17-15,0 0-29 0,33-18-61 0,-32-10-101 16,20 10-257-16,-4-1 19 0,-9-10 318 0</inkml:trace>
  <inkml:trace contextRef="#ctx0" brushRef="#br4" timeOffset="135390.0049">20968 10633 1206 0,'0'0'210'0,"-1"-29"-85"0,1 29-39 16,0 0-35-16,0 0-26 0,0 0-17 0,0 0-14 15,0 0-11-15,0 0-7 0,-1 22-18 0,1-22-16 16,17 25-48-16,-17-25-48 0,24 25-54 0,-24-25-48 16,22 16-165-16,5 8 29 0,-27-24 366 0</inkml:trace>
  <inkml:trace contextRef="#ctx0" brushRef="#br4" timeOffset="135608.9609">21366 10913 1231 0,'-39'-18'233'0,"39"18"-131"16,-28-6-32-16,28 6-16 0,-33-6-18 0,16 6-3 16,-5-1 2-16,2 5 4 0,-4-1-1 0,3 7 3 15,-6 0-6-15,2 5 2 0,0 3-8 16,1 4 0-16,0 1-24 0,4 3-5 0,2-1 0 15,4 0 0-15,4 0 0 0,4 0 0 0,6-1 0 16,4-3 0-16,8-3 0 0,-12-18 0 0,34 24 0 16,-9-19 0-16,3-3 0 0,3-4-4 15,6-4-39-15,-2-6-19 0,7 2-27 0,-7-15-43 0,14 17-94 16,-23-24-197-16,12 6-137 0,-1 5 53 16,-10-18 507-16</inkml:trace>
  <inkml:trace contextRef="#ctx0" brushRef="#br4" timeOffset="135796.4728">21680 10518 1572 0,'-3'27'193'0,"-22"-9"-109"0,8 6-20 16,-4 0-22-16,3 1-10 0,-1 3-11 0,2 2-1 16,0 3-6-16,3 2-15 0,-3 0 7 0,3 3-7 15,1-3 2-15,1-1-1 0,2-2-11 0,2-1-5 16,3-2-16-16,-1-6-28 0,7 6-20 15,-4-11-10-15,13 13-79 0,-10-31-107 0,-7 21-286 16,7-21 13-16,0 0 348 0</inkml:trace>
  <inkml:trace contextRef="#ctx0" brushRef="#br4" timeOffset="136157.3783">21585 10957 1640 0,'-31'10'100'0,"31"-10"-54"16,0 0-16-16,0 0-11 0,0 0-4 16,25 8 2-16,-25-8 0 0,37-11-2 15,-14 3-4-15,2-2-6 0,0 0-1 0,0-2-6 16,-2 0 2-16,0 0-1 0,-4-1 2 0,-2 1-2 16,-17 12 4-16,30-26-3 0,-30 26-7 0,21-31 31 15,-12 14-23-15,-9 17 28 0,13-29-15 0,-13 29-5 16,6-26 3-16,-6 26-3 0,-1-20 2 15,1 20-3-15,0 0-3 0,-20-12-3 0,20 12-2 16,-31 9 0-16,9 4-2 0,-3 4 3 0,-5 3-2 16,-1 7-14-16,-1 3 24 0,1 4-17 0,0 1 22 15,4 0-1-15,3-1-13 0,5-2 0 0,7-1 0 16,4-4 0-16,6-2 0 0,4-2 0 16,3-4 0-16,-5-19-1 0,23 28-10 0,-6-23-5 15,6-2-9-15,2-6-12 0,7 0-20 16,0-10-23-16,17 9-30 0,-9-24-221 0,21 14-260 0,2-2 25 15,-2-12 345-15</inkml:trace>
  <inkml:trace contextRef="#ctx0" brushRef="#br4" timeOffset="137176.2203">4435 9670 677 0,'0'0'160'0,"13"-17"-19"16,-13 17-32-16,5-17-20 0,-5 17-18 16,3-20-10-16,-3 20-17 0,2-24-6 0,-2 24 9 15,0-26-21-15,0 26 15 0,-2-24-29 0,2 24 18 16,-6-22-11-16,6 22 16 0,-10-18 1 0,10 18-3 15,0 0-5-15,-17-11-5 0,17 11-6 0,-17 5-7 16,17-5-5-16,-25 21-1 0,10-3 12 0,-4 5-27 16,0 2 30-16,-1 6-26 0,2 1 13 15,0 3 9-15,2-4-5 0,3 1 8 0,1-5-7 16,6-3 4-16,2-5-9 0,4-19 2 16,6 27-6-16,-6-27 3 0,19 9 3 0,-2-9 2 15,4-6 4-15,5-5-1 0,2-7 1 0,4-7-6 16,3-5 2-16,2-5-7 0,2-7 5 0,0-2-7 15,0-2-8-15,-3-1 16 0,-1 1-17 0,-4 3 17 16,-5 2-4-16,-7 4-8 0,-3 3 6 0,-6 4-5 16,-5 4 5-16,-3 3-3 0,-4 4 4 15,2 19-4-15,-11-26 2 0,11 26-2 0,-19-8-1 16,19 8 1-16,-20 10-3 0,20-10 2 0,-25 32 0 16,13-4 1-16,-2 5-4 0,0 4 6 0,1 6-10 15,3-2 6-15,4 2-15 0,1-5-15 0,8-2 12 16,1-7-34-16,11 0 5 0,0-8-32 15,15 6-54-15,-12-22-89 0,29 11-252 16,-7-1-57-16,-4-12 200 0</inkml:trace>
  <inkml:trace contextRef="#ctx0" brushRef="#br4" timeOffset="137473.0953">5652 9161 1531 0,'-29'-5'93'0,"29"5"-29"0,0 0-15 16,0 0-11-16,-17 11-14 0,17-11-7 0,-10 22-9 15,4-4 4-15,-1 4-4 0,2 2 4 16,-1 2-6-16,1 2 1 0,0 3-6 0,0 1 3 15,1 3-8-15,-3 4 7 0,1 2-12 0,-1-1-10 16,0-4 18-16,0-1-28 0,2-1 17 0,0-2-20 16,4 0-16-16,-6-9-10 0,11 5-34 0,-4-28-41 15,7 33-110-15,-7-33-167 0,0 0-96 0,0 0 226 16</inkml:trace>
  <inkml:trace contextRef="#ctx0" brushRef="#br4" timeOffset="137879.3544">5394 9419 1376 0,'-19'2'90'0,"19"-2"-43"0,0 0-13 15,0 0-12-15,0 0-5 0,1 17 0 16,-1-17 4-16,31 7 4 0,-7-3 4 0,4-5 5 16,7 1-4-16,0-4-1 0,6 0-6 0,-2-2-4 15,2 1-4-15,-2-1-2 0,-2 2-2 16,-1-2 1-16,-3 2-4 0,-3-1-1 0,-3 3-3 15,-4-1-3-15,-5 2 0 0,-18 1 0 0,21 2-1 16,-21-2 1-16,0 0 0 0,0 0 0 0,0 0 0 16,3 19 0-16,-3-19 1 0,-9 18-2 15,9-18 2-15,-19 21-3 0,19-21 2 0,-21 28-2 16,21-28 3-16,-21 32-4 0,21-32-12 0,-17 28 28 16,17-28-27-16,-9 29 28 0,9-29-13 0,4 29-4 15,-4-29 3-15,13 25-4 0,-13-25 4 0,26 19-3 16,-9-13 1-16,1-4 1 0,0-4-1 0,1-2 2 15,-1-5 0-15,0-3 0 0,-1-1 0 16,0-3 3-16,-5-2-1 0,-2 1-12 16,-4 0 25-16,-3-2-26 0,-3-1 22 0,-4-1-8 15,-1-1-6-15,-3 2-2 0,-3 0-9 0,1 3-11 16,-5-2-23-16,15 19-34 0,-29-32-63 0,29 32-172 16,-18-6-274-16,1 1 47 0,17 5 393 0</inkml:trace>
  <inkml:trace contextRef="#ctx0" brushRef="#br4" timeOffset="138598.1469">3258 10154 420 0,'1'-21'142'0,"-1"21"-5"0,8-31 1 15,-8 31 16-15,8-18-15 0,-8 18-14 0,0 0-24 16,0 0-20-16,0 0-19 0,0 0-19 16,0 0-20-16,0 0-10 0,0 0-8 15,-10 30 3-15,4-13-2 0,0 5 7 0,-3 2 16 16,1 2-30-16,-1 2 26 0,1 5-29 0,-1 0 7 16,2 2 8-16,-2-1-5 0,2-1 8 0,-3 1-7 15,6 1 8-15,-4-2-6 0,3-2 9 0,1-5-5 16,1-3 3-16,2-6-9 0,1-17 2 0,4 24-8 15,-4-24 2-15,0 0-1 0,18 14 0 16,-18-14 5-16,17-7 1 0,-17 7 5 0,27-20 0 16,-12 1 2-16,4-2-6 0,0-6 1 0,1-3-7 15,0-2 5-15,-2 2-6 0,0 1 6 0,-3 3-6 16,0 4 3-16,-4 4-3 0,-11 18 1 16,18-26-2-16,-18 26 1 0,0 0-3 0,0 0 0 15,0 0-1-15,0 0-1 0,0 0 2 0,0 0-3 16,16 28 4-16,-15-7-8 0,-2 2-1 15,2 2-10-15,-2 2 0 0,2 3-9 0,2-5 0 16,3 3-13-16,0-7-3 0,7 2-19 0,-13-23-15 16,33 36-39-16,-33-36-62 0,44 22-86 0,-22-11-245 15,-3-13 58-15,18 13 419 0</inkml:trace>
  <inkml:trace contextRef="#ctx0" brushRef="#br4" timeOffset="138957.5232">3715 10372 985 0,'0'0'280'0,"0"0"-195"15,-27 14-32-15,27-14 6 0,-5 19-5 0,5-19-4 16,8 20-13-16,-8-20-5 0,18 17-4 16,-1-11 2-16,-17-6-1 0,38 6-1 0,-16-7-7 15,3-2-8-15,3 0-3 0,0-2-4 0,1-3 2 16,-2 1-3-16,-4-1 1 0,-1-1-3 0,-4 1 2 15,-18 8 0-15,28-17 3 0,-28 17 1 0,0 0 3 16,15-22-2-16,-15 22 0 0,0 0-3 0,-6-25-2 16,6 25-3-16,-16-21-1 0,16 21-5 15,-22-17 0-15,22 17-4 0,-27-13 1 16,27 13 0-16,-33-5 2 0,15 9 2 0,-1 2 1 16,0 5 3-16,0 3-2 0,0 2 3 0,-1 3-4 15,3 1 5-15,2 0-4 0,3 1 4 0,4-2-4 16,3 0 2-16,4-2-5 0,1-17 3 0,9 31-5 15,-9-31-4-15,28 21-10 0,-8-17-10 0,8 2-24 16,-1-12-28-16,13 11-46 0,-12-22-64 16,20 19-86-16,-16-11-141 0,4-6-52 0,12 16 306 15</inkml:trace>
  <inkml:trace contextRef="#ctx0" brushRef="#br4" timeOffset="139598.18">4329 10288 1080 0,'-22'-12'168'0,"22"12"-70"0,-28-5-20 0,28 5-12 16,-29 3-13-16,29-3-8 0,-35 12-9 0,18 0-1 15,-6 0-3-15,4 7 4 0,-2 1-3 0,2 4 7 16,-1 0-7-16,1 5 3 0,2-2-9 0,4 0-1 16,3-2-10-16,5-4-2 0,4-4-10 0,1-17 0 15,10 24-4-15,-10-24 1 0,22 15-1 0,-22-15 1 16,35 4-1-16,-15-8 2 15,3-1 1-15,1-3 0 0,2-6 0 0,0 1-4 16,0-5 2-16,-3-1-7 0,0-1-4 0,-4 1-3 16,0 1 4-16,-6 1 0 0,-2 0 9 0,-11 17-1 15,11-29 3-15,-11 29-2 0,4-23 3 0,-4 23-2 16,-3-19 1-16,3 19 0 0,0 0 1 0,-8-17 1 16,8 17 1-16,0 0-1 0,0 0-1 15,0 0-4-15,0 0-1 0,0 0 1 0,-10 24-1 16,10-24 3-16,0 29-3 0,0-29 4 0,2 32-4 15,1-15 4-15,-3-17-5 0,8 29 3 0,-8-29-2 16,12 25 1-16,-12-25-1 0,19 14 1 0,-19-14 0 16,23 6 0-16,-23-6 0 0,30-1 1 15,-30 1 1-15,36-12-2 0,-17 1 4 0,2 0-3 16,-1-1 3-16,0 1-4 0,-2 0 2 16,-18 11-2-16,30-18 2 0,-30 18-1 0,20-12 1 15,-20 12-1-15,0 0 0 0,0 0-1 0,0 0 0 16,0 0 0-16,0 0-1 0,0 0 3 0,17 19-2 15,-17-19 2-15,-1 29-3 0,-1-10 2 0,0 1-19 16,0 2 5-16,-1 0-2 0,0-3 4 0,0-1 10 16,3-18 4-16,-4 26-2 0,4-26 1 0,0 0-2 15,5 16 3-15,-5-16 2 0,0 0 1 16,0 0 9-16,0 0 1 0,0 0 2 0,17-20 0 16,-17 20-3-16,11-33-7 0,-5 11 1 15,0-1-5-15,2-1 1 0,-1-1-5 0,2-1 4 16,-1 2-6-16,1 3 4 0,0 1-4 0,1 2 0 15,-10 18-5-15,18-29-3 0,-18 29-9 0,17-17-7 16,-17 17-13-16,17-8-14 0,-17 8-17 16,25-6-28-16,-25 6-37 0,32-6-48 0,-23-11-56 15,23 12-137-15,-3 2-75 0,-10-16 191 0</inkml:trace>
  <inkml:trace contextRef="#ctx0" brushRef="#br4" timeOffset="139801.3203">5284 9838 1157 0,'-14'18'175'16,"-3"-12"-79"-16,9 13-22 0,-9-3-22 0,5 9-14 15,-3 2-17-15,1 5-3 0,-2 2-14 0,2 4 5 16,2 5-10-16,0 0-3 0,2 1 26 0,2-1-25 16,0 0 22-16,2-2-12 0,0-4-13 0,-1-4-33 15,6 2-4-15,-3-8 1 0,7 4-26 0,-5-10 22 16,8 0-61-16,-6-21-67 0,0 0-325 15,-3 25 17-15,3-25 305 0</inkml:trace>
  <inkml:trace contextRef="#ctx0" brushRef="#br4" timeOffset="139973.1983">5033 10150 1552 0,'-33'1'160'16,"33"-1"-82"-16,-18 16-21 0,18-16-29 0,0 0-6 15,0 0-19-15,5 17 2 0,-5-17 0 0,26 4-1 16,-6-7-3-16,5 1-1 0,3-5 4 0,4-1-29 16,-2-2-14-16,6 5-49 0,-10-12-43 0,16 18-63 15,-16-23-94-15,15 14-243 0,2 6 15 0,-11-11 410 16</inkml:trace>
  <inkml:trace contextRef="#ctx0" brushRef="#br4" timeOffset="140430.8972">5793 10096 1034 0,'-32'-6'230'15,"32"6"-86"-15,-43 14-54 0,26 1-24 0,-6-7-28 16,5 7-8-16,-3-3-3 0,5 5-9 0,-3-3 33 16,4 7-26-16,-2-4 25 0,7 5-19 0,1-5-8 15,5 1-4-15,4-18-10 0,2 29 0 0,-2-29-7 16,16 24 2-16,-16-24-1 0,32 17 4 0,-12-12 0 15,4-3 3-15,-1-1-3 0,5-2-3 16,1-1 0-16,0 0-4 0,-1-1 1 0,-4 0 0 16,-3 3 0-16,-4 0-1 0,-17 0 1 15,22 6-2-15,-22-6 1 0,0 0 2 0,13 21-2 16,-13-21 2-16,-3 24-3 0,-2-7 3 0,-4 0-5 16,0 2 0-16,-2 1-5 0,-2-2-2 0,4-1-8 15,9-17-4-15,-21 24-12 0,21-24-8 16,0 0-16-16,-22 15-20 0,22-15-49 0,0 0-105 15,0 0-245-15,0 0-55 0,1-31 227 0</inkml:trace>
  <inkml:trace contextRef="#ctx0" brushRef="#br4" timeOffset="140587.4071">5560 9797 1558 0,'-29'18'49'0,"12"8"-42"0,-2 1-10 0,4 5 6 16,-1 2-7-16,1 2 5 0,1 0-26 0,-1-8-36 16,19 13-135-16,-14-9-361 0,15-7 34 0,9 3 275 15</inkml:trace>
  <inkml:trace contextRef="#ctx0" brushRef="#br4" timeOffset="141416.8364">6699 9893 763 0,'0'0'120'0,"0"0"-19"0,0 0-9 0,-22-17-5 16,22 17-3-16,0 0-6 0,0 0-7 0,0 0-6 15,0 0-5-15,0 0-6 0,0 0-4 0,0 0-6 16,0 0-4-16,0 0-4 0,0 0-4 0,0 0-6 0,0 0-3 16,0 0-2-16,0 0 0 0,0 0-3 0,0 0-2 15,0 0-5-15,0 0-3 0,0 0-5 0,-14 18 0 16,10-1-3-16,-2 6 4 0,-2 6-3 16,-1 5 4-16,-3 4-5 0,1 5 8 0,-1 0-6 15,-2 1 3-15,2-2 19 0,0-1-18 0,0-3 19 16,0-3-13-16,2-5-7 0,0-2 3 0,3-5-3 15,1-4 3-15,1-2-6 0,5-17-2 0,-6 22 0 16,6-22 0-16,0 0 0 0,0 0 0 0,0 0 0 16,0 0 0-16,0 0 0 0,18 7 0 15,-18-7 0-15,27-10 0 0,-9 3 0 16,2-3-12-16,4 1-7 0,2-1-4 0,2 4 1 16,2-1-2-16,2 2 0 0,-1 0-5 0,3 5-5 0,-3-3-11 15,2 6-13-15,-8-8-23 0,9 14-42 16,-34-9-84-16,51-3-222 0,-26 11-87 0,-25-8 116 15</inkml:trace>
  <inkml:trace contextRef="#ctx0" brushRef="#br4" timeOffset="142168.5545">7003 10179 842 0,'0'0'278'0,"0"0"-138"15,-21-2-33-15,21 2-11 0,0 0-21 0,0 0-26 16,0 0-4-16,-2 22-25 0,2-22 4 0,0 0-4 16,20 17-2-16,-20-17 1 0,27 9-2 0,-9-8-1 15,2-2-2-15,2-1-4 0,0-5-2 16,4-2-4-16,-2-1-22 0,0 0 32 0,-1-3-30 16,1 3 31-16,-5-1-7 0,-2 1-5 15,-17 10 4-15,22-17-1 0,-22 17 6 0,0 0 0 16,4-17 1-16,-4 17-3 0,0 0-5 0,-23-12-5 15,23 12 1-15,-31-5-2 0,13 5 1 0,-3 3 1 16,-2 1 2-16,0 2 3 0,-1 2 0 0,1 0 4 16,-2 2-1-16,3 2 2 0,-3 1 1 15,4 2-10-15,2-1 26 0,2 2-27 0,17-16 21 16,-22 31-17-16,22-31-6 0,-6 30 2 0,6-30-3 16,9 27 2-16,-9-27-3 0,25 26 2 0,-6-15-6 15,4-3-6-15,5 2-13 0,1-8-14 0,6 4-19 16,-4-9-28-16,12 9-51 0,-14-21-97 15,24 8-262-15,-9 3-33 0,-4-9 180 16</inkml:trace>
  <inkml:trace contextRef="#ctx0" brushRef="#br4" timeOffset="142418.4907">7869 9664 1377 0,'0'0'169'15,"-17"-41"-94"-15,3 22-23 0,-5-3-23 0,6 5 25 16,-4 2-33-16,17 15 25 0,-29-12-20 0,29 12-9 16,-32 8-5-16,32-8-17 0,-33 29 27 15,16-5-24-15,-2 7 24 0,-1 8-10 0,1 4-11 16,0 7 6-16,-1 3-10 0,2 3 8 0,2 2-9 16,3-2 9-16,4 0-10 0,4-4 7 0,3-2 1 15,3-4-28-15,4-4 7 0,0-7-37 16,7 2-14-16,-5-16-26 0,14 10-61 0,-21-31-102 15,23 19-297-15,-23-19 46 0,24 16 312 0</inkml:trace>
  <inkml:trace contextRef="#ctx0" brushRef="#br4" timeOffset="142606.0278">7450 10112 1478 0,'-28'-8'163'0,"28"8"-112"15,0 0-25-15,0 0-6 0,0 0-5 0,25 8 1 16,-25-8-6-16,36-4-6 0,-12-1-2 0,5-1-2 16,4-1-6-16,1-3-15 0,7 3-29 0,-8-10-48 15,15 16-86-15,-22-23-130 0,11 9-217 16,4 7 25-16,-10-15 432 0</inkml:trace>
  <inkml:trace contextRef="#ctx0" brushRef="#br4" timeOffset="142824.7825">8238 9621 1020 0,'0'0'266'0,"-17"3"-149"0,-1-2-36 16,11 16-7-16,7-17-18 0,-25 35-11 0,10-12-15 15,3 8 1-15,-2 0-11 0,-1 8 3 0,-1-1-14 16,2 6 5-16,-2 1-14 0,2 1 8 0,1 2-11 15,1-1 7-15,5 0-14 0,-3-4-10 16,5-2 12-16,-1-9-42 0,8 8-68 0,-11-19-63 16,21 15-46-16,-12-36-127 0,-9 26-111 15,24-5 104-15,-15-21 361 0</inkml:trace>
  <inkml:trace contextRef="#ctx0" brushRef="#br4" timeOffset="143027.9242">7950 9988 1335 0,'0'0'340'0,"-31"-3"-224"0,31 3-38 16,0 0-22-16,0 0-20 0,0 0-16 0,0 0-8 15,0 0-2-15,29-8-4 0,-6 5-1 0,5-2-4 16,3 0-5-16,3-1-7 0,1 1-17 16,-2-1-20-16,3 6-35 0,-9-11-53 0,15 22-153 15,-13-12-314-15,-3 3 39 0,0 10 316 16</inkml:trace>
  <inkml:trace contextRef="#ctx0" brushRef="#br4" timeOffset="143606.0421">6369 11083 1183 0,'-17'-17'154'16,"17"17"-74"-16,0 0-29 0,-17-17-11 16,17 17-8-16,0 0-4 0,-25-23 3 15,25 23-2-15,-18-10 0 0,18 10-2 0,-23-2-5 16,23 2 0-16,-29 9-5 0,10 4-1 0,-1 0 0 16,0 6 2-16,-4 5 1 0,2 7 8 0,-1 0-2 15,1 4 6-15,1-5-12 0,4 2 2 0,3-4-13 16,4-2 2-16,6-5-5 0,3-3 2 0,1-18-4 15,14 24 3-15,-14-24-4 0,25 10 3 16,-5-11 2-16,3-4-3 0,5-5 6 16,2-3-5-16,4-7-1 0,0-1-3 0,1-5 3 0,-1-2-6 15,-1 1 6-15,-3-1-6 0,-4 1 3 0,-4 3-1 16,-6 1 2-16,-4 4 0 0,-12 19 5 0,11-28 0 16,-11 28 3-16,0 0-10 0,0 0 0 15,-5-18 0-15,5 18 0 0,0 0 0 0,0 0 0 16,-17 6 0-16,17-6 0 0,0 0 0 15,-13 30 0-15,10-11 0 0,1 4-9 0,2 1 1 16,2 2-7-16,3-4-1 0,4-1-9 0,-1-1 2 16,8 0-16-16,-16-20-9 0,37 32-25 0,-20-27-21 15,13 7-36-15,-11-22-57 0,22 17-91 0,-12-12-251 16,1-9 66-16,13 8 354 0</inkml:trace>
  <inkml:trace contextRef="#ctx0" brushRef="#br4" timeOffset="143809.1706">6982 10563 1094 0,'-21'-31'172'0,"21"31"-40"0,-21-21-26 0,21 21-19 15,-22 9-21-15,13 8-20 0,-7 3-19 0,4 10-2 16,-4 5-14-16,1 6 3 0,2 6-13 16,1 4-6-16,1 2 20 0,2 3-21 0,2-1 21 15,1 0-8-15,2-3-10 0,2-1 3 0,3-3-19 16,-1-6-1-16,6 1-29 0,-5-14-19 0,10 6-48 15,-11-35-68-15,15 47-109 0,-3-24-232 0,-12-23 71 16,13 35 379-16</inkml:trace>
  <inkml:trace contextRef="#ctx0" brushRef="#br4" timeOffset="144356.0754">6727 11011 1602 0,'-17'-3'107'15,"17"3"-51"-15,0 0-24 0,0 0-13 0,0 0-2 16,0 0 2-16,27 6 3 0,-9-6 1 16,2-3-1-16,4 0-2 0,4-3-2 0,4 0-3 15,1-3-3-15,1 2-6 0,-2-2-1 0,0 2-5 16,-2 1 2-16,-2 0-2 0,-2 4 1 0,-5-1 1 16,-4 3-2-16,-17 0 1 0,22 0 0 15,-22 0-1-15,0 0 4 0,0 0 0 0,0 0 3 16,0 0 4-16,0 0-1 0,0 0-1 0,2 17-9 15,-2-17 0-15,0 0 0 0,-17 20 0 16,17-20 0-16,0 0 0 0,-24 26 0 0,24-26 0 16,-17 23 0-16,17-23 0 0,-16 29 0 0,6-10 0 15,2 2 0-15,1 1 0 0,1 2 0 0,3 0 0 16,0-1 0-16,1 1 0 0,2-1 0 0,0-2 0 16,2 1-18-16,-2-3-4 0,4 0-13 0,-4-19-2 15,6 28-20-15,-6-28-9 0,0 0-18 0,0 0-6 16,13 20 0-16,-13-20 16 15,0 0-7-15,0 0 20 0,0 0 33 0,0 0 12 16,-11-23 49-16,11 23 23 0,0 0 11 0,-17-19 8 16,17 19 3-16,-18-17-13 0,18 17-5 0,-19-15-8 15,19 15-3-15,-17-17-8 0,17 17-5 0,-15-22-11 16,15 22-1-16,-8-24-5 0,8 24 4 0,1-32-3 16,4 13 4-16,3 0-12 0,3-5-12 15,5-1 0-15,1-1 0 0,5-2 0 0,0 4 0 16,2-2 0-16,-1 2 0 0,0 0 0 0,-2 2 0 15,-2 3 0-15,-19 19 0 0,30-28 0 0,-30 28 0 16,18-19 0-16,-18 19 0 0,0 0 0 0,0 0 0 16,0 0-8-16,0 0-38 0,0 0-8 15,21 14-9-15,-21-14-13 0,10 26-28 0,-10-26-43 16,19 26-109-16,-19-26-138 0,0 0-128 16,24 33 146-16,-24-33 376 0</inkml:trace>
  <inkml:trace contextRef="#ctx0" brushRef="#br4" timeOffset="144935.0931">7529 10922 815 0,'0'0'333'15,"0"0"-183"-15,0 0-61 0,0 0-21 0,0 0-11 16,-18 19-2-16,18-19-13 0,-22 35-5 16,7-13-10-16,3 2-2 0,-1 2-13 15,-1 3 1-15,2 2-10 0,1 1 2 0,3-1-7 16,-1-4 4-16,4-4-6 0,1-4-2 0,6-2-16 15,-2-17-10-15,9 23-33 0,-9-23-23 0,20 8-48 16,-20-8-64-16,30-11-75 0,-5 7-210 0,-12-17 68 16,19 13 417-16</inkml:trace>
  <inkml:trace contextRef="#ctx0" brushRef="#br4" timeOffset="145095.9823">7654 10699 1112 0,'-32'-23'218'16,"32"23"-106"-16,-30-11-37 0,30 11-17 15,-23 2-24-15,23-2-16 0,0 0-17 0,0 0-11 16,0 0-16-16,0 0-12 0,0 0-20 0,0 0-18 16,36 15-45-16,-36-15-72 0,38-4-79 15,-10 8-199-15,-28-4 109 0,45 10 362 0</inkml:trace>
  <inkml:trace contextRef="#ctx0" brushRef="#br4" timeOffset="145428.182">7810 10871 1209 0,'0'23'198'0,"0"-23"-64"0,-20 25-30 15,20-25-29-15,-17 23-15 0,17-23-14 16,-12 23-4-16,12-23-9 0,-8 22-5 16,8-22-6-16,-7 23-2 0,7-23-7 0,-2 27 0 15,2-27-5-15,0 28 1 0,0-28-4 0,1 29-1 16,-1-29-3-16,8 23 1 0,-8-23-3 0,0 0 2 16,24 10-1-16,-24-10 0 0,25-9 3 0,-25 9-4 15,31-26 4-15,-14 8-2 0,-1-2 3 0,-1-2-2 16,1-2 4-16,-1 0-3 0,-3-1-3 15,0 1 0-15,-2 0 0 0,0 1 0 0,-2 2 0 16,1 3 0-16,-4 0 0 0,-5 18 0 0,12-25-6 16,-12 25 12-16,0 0-6 0,12-17-3 15,-12 17-4-15,0 0-13 0,1 18 24 0,-1-18-7 16,-2 34 6-16,-2-11-8 0,-2 3-5 0,0 5 1 16,0-1-5-16,0-1-1 0,4 1-15 0,2-6-2 15,7 0-14-15,0-4 1 0,5 3-15 16,-12-23-12-16,29 35-40 0,-29-35-62 0,43 17-105 15,-23-11-249-15,4-11 45 0,13 10 377 0</inkml:trace>
  <inkml:trace contextRef="#ctx0" brushRef="#br4" timeOffset="145897.8933">8398 10853 1503 0,'0'0'126'0,"0"0"-56"0,-18 11-14 16,18-11-23-16,0 0-9 0,-22 18-11 0,22-18 0 15,-13 22-4-15,13-22 4 0,-15 30-4 0,7-11 5 16,-2 1-3-16,1 1 7 0,-3 0-5 0,3 1 5 16,-1-3-5-16,3-1 1 0,7-18-6 0,-9 23-2 15,9-23-4-15,0 0-2 16,0 0 0-16,0 0 0 0,0 0 2 0,0 0-1 16,22-9 2-16,-22 9-3 0,23-34 3 0,-10 11-4 15,2 0 3-15,0-1-3 0,-2-2 3 0,0-1-2 16,-1 3 3-16,-1-1-4 0,-1 2 5 0,-1 1-3 15,-3 2-4-15,2 0 24 0,-8 20-24 0,10-29 23 16,-10 29-14-16,0 0-4 0,5-17-2 0,-5 17 0 16,0 0 0-16,0 0 0 0,0 0 0 15,-1 18 0-15,1-18 0 0,0 29 0 0,-2-10 0 16,1-1-5-16,1-18 10 0,1 25-5 0,-1-25 0 16,0 0 0-16,17 18 0 0,-17-18 0 0,17 1 0 15,-17-1 0-15,21-7 0 0,-21 7 0 16,24-15 0-16,-24 15 0 0,26-25 0 0,-26 25 0 15,26-27 0-15,-26 27 0 0,23-28 0 0,-23 28 0 16,18-22 0-16,-18 22 0 0,0 0 0 16,0 0 0-16,19-11 0 0,-19 11 0 0,0 0 0 15,5 21 0-15,-5-21 0 0,0 38 0 0,-3-7 0 16,-5 1 0-16,2 3 0 0,-4-1 0 0,4-1-17 16,-1-4-29-16,5 2-29 0,-6-9-29 0,13 18-97 15,-5-40-168-15,-18 42-218 0,14-12 33 0,4-30 461 16</inkml:trace>
  <inkml:trace contextRef="#ctx0" brushRef="#br4" timeOffset="154520.5271">6849 16878 1480 0,'-18'-11'43'0,"18"11"-16"16,-28-17-42-16,28 17-34 0,-19-14-37 0,5-3-53 16,14 17-76-16,0 0-51 0,-23-28-180 15,23 28 113-15,-15-21 333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3:10.480"/>
    </inkml:context>
    <inkml:brush xml:id="br0">
      <inkml:brushProperty name="width" value="0.08819" units="cm"/>
      <inkml:brushProperty name="height" value="0.35278" units="cm"/>
      <inkml:brushProperty name="color" value="#B5CEED"/>
      <inkml:brushProperty name="tip" value="rectangle"/>
      <inkml:brushProperty name="rasterOp" value="maskPen"/>
    </inkml:brush>
  </inkml:definitions>
  <inkml:trace contextRef="#ctx0" brushRef="#br0">14770 10352 477 0,'0'0'80'0,"0"0"-17"0,-9-17-4 15,9 17-9-15,0 0-5 0,0 0-10 0,0 0-5 16,0 0-7-16,0 0-4 0,0 0-4 0,0 0-3 16,-18-11-4-16,18 11-2 0,0 0-2 15,0 0 0-15,-17 3 1 0,17-3 1 0,0 0 3 16,0 0 0-16,-18 7 1 0,18-7 0 0,0 0-2 16,0 0 0-16,-17 6 1 0,17-6-1 15,0 0 1-15,0 0 1 0,-17 7 1 0,17-7 0 16,0 0-2-16,0 0-1 0,-21 9-1 0,21-9-4 15,0 0 1-15,-22 8-3 0,22-8 0 0,-20 10 0 16,20-10 0-16,-20 13 1 0,20-13 4 0,-26 12 1 16,26-12 3-16,-23 15-3 0,23-15 3 0,-22 14-3 15,22-14 1-15,-19 16 1 0,19-16-1 0,-18 13 1 16,18-13 1-16,0 0-3 0,-19 15 0 16,19-15-3-16,0 0 0 0,0 0-4 15,0 0 1-15,0 0-1 0,0 0 0 0,0 0 1 16,0 0 0-16,-13 17-1 0,13-17 1 0,0 0 0 15,0 0-1-15,0 0 2 0,0 0 0 0,0 0-1 16,-13 17 2-16,13-17-2 0,0 0 0 0,0 0 1 16,-19 17 2-16,19-17 2 0,0 0 5 15,-18 14 1-15,18-14 1 0,0 0-3 0,-21 17-1 16,21-17-4-16,0 0-1 0,-20 15-2 0,20-15 0 16,0 0-2-16,-18 15 1 0,18-15-2 0,0 0 3 15,-22 19-3-15,22-19 2 0,0 0-2 0,-19 18 3 16,19-18-2-16,0 0 2 0,-15 18 0 0,15-18 1 15,0 0 0-15,-14 18 2 0,14-18-3 16,0 0 2-16,0 0-3 0,-12 18 2 16,12-18-3-16,0 0 0 0,0 0 0 0,-8 17 0 15,8-17 0-15,0 0 1 0,0 0-1 0,-11 17 1 16,11-17-1-16,0 0 1 0,0 0-1 0,-13 19 1 16,13-19 0-16,0 0 4 0,-13 17 2 0,13-17 5 15,0 0-1-15,-16 21 3 0,16-21-4 0,0 0 1 16,-16 17-3-16,16-17-1 0,0 0 14 0,-12 19-18 15,12-19 15-15,0 0-17 0,0 0-1 16,-5 18 0-16,5-18-1 0,0 0 1 0,0 0 0 16,-2 20-21-16,2-20 21 0,0 0-19 0,-4 19 19 15,4-19 2-15,0 0-2 0,-7 19 1 16,7-19-2-16,0 0 3 0,-10 20-3 0,10-20 2 16,0 0-1-16,-12 21 1 0,12-21 1 0,0 0 3 15,-13 22-1-15,13-22 2 0,0 0-2 16,-9 20-1-16,9-20-2 0,0 0 1 0,0 0-3 15,-2 18 2-15,2-18-2 0,0 0 2 0,0 0-1 16,2 20 1-16,-2-20-1 0,0 0 0 0,0 0-1 16,3 20 2-16,-3-20-1 0,0 0 1 0,0 0-2 15,0 20 3-15,0-20-2 0,0 0 0 0,-8 19 1 16,8-19 0-16,0 0-2 0,-11 20 2 0,11-20-2 16,0 0 2-16,-12 18-1 15,12-18 0-15,0 0 0 0,-8 17 1 0,8-17-2 16,0 0 2-16,0 0-2 0,-8 18 2 0,8-18-2 15,0 0 2-15,0 0-2 0,-4 21 1 0,4-21-1 16,0 0 1-16,-3 17-1 0,3-17 2 0,0 0-3 16,-1 18 3-16,1-18-1 0,0 0 1 0,-1 18-2 15,1-18 3-15,0 0-4 0,-5 19 3 0,5-19-1 16,0 0 0-16,0 0-1 0,-6 20 1 16,6-20-1-16,0 0 2 0,0 0-1 0,-9 19 1 15,9-19-2-15,0 0 2 0,-8 17-1 0,8-17 0 16,0 0 0-16,0 0 0 0,-10 18-1 0,10-18 1 15,0 0-1-15,0 0 2 0,-4 17-4 16,4-17 3-16,0 0-1 0,0 0 0 0,0 0 0 16,2 17 2-16,-2-17-1 0,0 0 1 15,0 0 0-15,0 0-1 0,2 19 0 0,-2-19 0 16,0 0-1-16,0 0 1 0,0 17 0 0,0-17 0 16,0 0 0-16,0 0 0 0,-2 18-1 0,2-18 2 15,0 0-2-15,0 0 1 0,0 0 0 0,-3 17 0 16,3-17-1-16,0 0 0 0,0 0 1 0,0 0-1 15,0 0 0-15,4 17 2 0,-4-17-3 0,0 0 3 16,0 0-1-16,0 0 1 0,0 0 17 16,10 17-18-16,-10-17 19 0,0 0-20 0,0 0 0 15,0 0 2-15,9 19-2 0,-9-19 3 16,0 0-2-16,0 0-19 0,0 0 19 0,0 0-18 16,6 17 18-16,-6-17 0 0,0 0 0 0,0 0 1 15,0 0-1-15,0 0 1 0,4 17-1 0,-4-17 0 16,0 0-1-16,0 0 2 0,0 0-3 0,0 0 2 15,2 17 0-15,-2-17-1 0,0 0 0 16,0 0 2-16,0 0-2 0,11 18 1 0,-11-18 0 16,0 0 0-16,0 0-1 0,0 0 2 0,14 22-1 15,-14-22 2-15,0 0-2 0,0 0 1 0,9 19-3 16,-9-19 4-16,0 0-3 0,5 19 3 0,-5-19-1 16,0 0 0-16,0 0-1 0,4 18 1 15,-4-18-2-15,0 0 2 0,0 0-2 16,4 19 0-16,-4-19 1 0,0 0 0 0,0 0 0 15,0 0 1-15,6 18-1 0,-6-18 1 0,0 0-2 16,0 0 2-16,3 18-2 0,-3-18 1 0,0 0 0 16,2 17 0-16,-2-17 0 0,0 0 1 0,0 17-2 15,0-17 1-15,0 0 0 0,-2 17 0 0,2-17 0 16,0 0 0-16,-1 17-1 0,1-17 1 0,0 0-2 16,0 0 2-16,0 0-2 0,6 19 1 15,-6-19 0-15,0 0 2 0,0 0-1 0,0 0 0 16,12 19-2-16,-12-19 1 0,0 0-1 15,0 0 1-15,0 0-1 0,0 0 1 0,0 0-1 16,17 10 2-16,-17-10 0 0,0 0 0 0,0 0 0 16,0 0 0-16,0 0 0 0,0 0 1 0,0 0 0 15,17 10 0-15,-17-10 0 0,0 0 0 0,0 0-1 16,0 0 2-16,0 0-2 0,0 0 1 16,13 19-1-16,-13-19 0 0,0 0-1 0,0 0 1 15,0 0-1-15,0 0 0 0,18 17 0 0,-18-17 0 16,0 0 1-16,0 0 0 0,0 0 1 0,0 0-1 15,17 10 0-15,-17-10 0 0,0 0 0 0,0 0 0 16,0 0 0-16,0 0 1 0,0 0 0 0,0 0 2 16,0 0-2-16,5 18 0 15,-5-18-1-15,0 0 0 0,0 0 0 0,0 0 2 16,-5 18-2-16,5-18 1 0,0 0-2 0,0 0 0 16,-1 17 1-16,1-17 1 0,0 0-2 0,0 0 1 15,3 18-2-15,-3-18 3 0,0 0-3 0,8 20 2 16,-8-20-1-16,0 0 2 0,7 20-1 0,-7-20 1 15,0 0-2-15,6 18 2 0,-6-18-2 0,0 0 2 16,2 23-2-16,-2-23 4 0,-2 19-5 16,2-19 4-16,-4 17-3 0,4-17 2 0,-1 16-3 15,1-16 2-15,0 0 19 0,-1 22-19 0,1-22 20 16,0 0-19-16,2 22-2 0,-2-22-16 16,0 0 16-16,4 18-16 0,-4-18 16 0,0 0 2 15,10 19-2-15,-10-19 1 0,0 0 0 0,13 19 0 16,-13-19 0-16,0 0 2 0,12 17-2 0,-12-17 1 31,0 0-1-31,14 18 0 0,-14-18 0 0,0 0 0 16,8 18 0-16,-8-18 1 0,0 0-1 0,6 19 2 15,-6-19-2-15,0 0 2 0,3 21-2 0,-3-21 2 16,0 0-2-16,-2 19 4 0,2-19-1 0,0 0 4 16,-1 17-2-16,1-17 1 0,0 0-3 0,0 17 0 15,0-17-1-15,0 0-1 0,0 0-1 0,3 22 0 16,-3-22-1-16,0 0 1 0,0 0-1 15,6 20 2-15,-6-20-2 0,0 0 3 0,0 0-4 16,11 21 3-16,-11-21-2 0,0 0 2 0,6 17-2 16,-6-17 2-16,0 0-1 0,3 18 1 0,-3-18-1 15,0 0 2-15,0 19-2 0,0-19 2 0,0 0-2 16,-2 21 3-16,2-21-2 0,0 0 1 0,-4 22-1 16,4-22 1-16,0 0-2 0,-5 19 2 15,5-19-1-15,0 0 1 0,-6 19-2 0,6-19 0 16,0 0 0-16,-3 20 1 0,3-20-1 0,0 0 1 15,-4 20-1-15,4-20 2 0,0 0-2 0,-1 21 1 16,1-21-1-16,0 0 1 0,-1 22-2 0,1-22 2 16,0 0-2-16,-3 22 1 0,3-22-1 0,0 0 3 15,-3 25-4-15,3-25 4 0,-4 17-3 0,4-17 1 16,0 0 0-16,-5 21 1 0,5-21-2 16,0 0 2-16,-2 20-2 0,2-20 1 0,0 0-1 15,0 0 2-15,1 20 19 0,-1-20-19 0,0 0 20 16,0 0-21-16,6 17-1 0,-6-17-14 0,0 0 14 15,0 0-14-15,11 18 15 0,-11-18 1 0,0 0-1 16,0 0 1-16,0 0 0 0,13 20-1 0,-13-20-1 16,0 0 3-16,0 0-3 0,9 17 2 15,-9-17 0-15,0 0 0 0,0 0-1 0,2 19 1 16,-2-19-3-16,0 0 4 0,0 0-2 0,-1 19 2 16,1-19-2-16,0 0 1 0,0 0-2 0,-1 21 2 15,1-21-1-15,0 0 2 0,0 0-3 0,-1 18 2 16,1-18-1-16,0 0-1 0,2 17 1 0,-2-17 1 15,0 0-3-15,1 17 4 0,-1-17-3 0,0 0 2 0,0 0-2 16,9 22 1-16,-9-22-2 16,0 0 1-1,9 18 0-15,-9-18 2 0,0 0-1 0,10 19 1 16,-10-19-3-16,0 0 3 0,6 17-1 16,-6-17 1-16,0 0-1 0,5 18 1 0,-5-18-1 0,0 0 1 15,3 18 0-15,-3-18 0 0,0 0-2 0,1 19 3 16,-1-19-3-16,0 0 2 0,0 16-1 15,0-16 0-15,0 0-1 0,1 19 1 16,-1-19 0-16,0 0 0 0,2 18 0 0,-2-18 1 16,0 0-2-16,4 18 1 0,-4-18-1 0,0 0 2 15,5 17-2-15,-5-17 3 0,0 0-3 0,0 0 2 16,6 19-1-16,-6-19 1 0,0 0-1 0,0 0 2 16,1 22-2-16,-1-22 1 0,0 0 0 0,-1 18 2 15,1-18-2-15,0 0 2 0,-4 19-2 0,4-19 0 16,0 0-1-16,-1 20 2 0,1-20-3 15,0 0 2-15,-1 19-3 0,1-19 3 0,0 0-3 16,2 19 2-16,-2-19 0 0,0 0 0 16,4 19-1-16,-4-19 1 0,0 0-1 0,0 0 2 15,6 21-1-15,-6-21 0 0,0 0-1 0,0 0 2 16,7 22-2-16,-7-22 2 0,0 0-2 0,4 18 3 16,-4-18 14-16,0 0-15 0,0 20 16 0,0-20-38 15,0 0 21-15,1 20-20 0,-1-20 19 16,0 0 2-16,1 17-3 0,-1-17 4 0,0 0-3 15,0 0 2-15,2 21-2 0,-2-21 1 0,0 0-1 16,0 0 2-16,0 0-1 0,2 17 1 0,-2-17-1 16,0 0 0-16,0 0 0 0,0 0 1 0,3 17-2 15,-3-17 2-15,0 0-1 0,0 0 0 0,0 16 0 16,0-16 1-16,0 0-2 0,0 0 2 16,-4 17-1-16,4-17 1 0,0 0-1 15,0 0 2-15,-9 20-2 0,9-20 1 0,0 0-1 16,-9 17 2-16,9-17 1 0,0 0 1 0,0 0 0 15,-11 18 0-15,11-18-2 0,0 0-2 0,0 0 0 16,-4 17 1-16,4-17-2 0,0 0 3 0,0 0-2 16,-5 20 0-16,5-20-1 0,0 0 2 0,0 0-3 15,-3 18 3-15,3-18-1 0,0 0 0 16,0 0 0-16,-2 21 1 0,2-21-2 0,0 0 3 16,-5 17-3-16,5-17 2 0,0 0-1 0,0 0 1 15,-9 22-1-15,9-22 0 0,0 0-1 0,-14 19 2 16,14-19-2-16,0 0 2 0,-14 19-1 0,14-19 1 15,0 0-1-15,-16 22 2 0,16-22-2 16,0 0 3-16,-16 23-1 0,16-23 1 0,0 0-1 16,-8 17 0-16,8-17-2 0,0 0 1 0,0 0-1 15,-6 21 1-15,6-21-2 0,0 0 2 0,-4 17-2 16,4-17 1-16,0 0 0 0,-3 18 0 16,3-18-1-16,0 0 0 0,-1 25-1 0,1-25 2 15,-2 22-1-15,2-22 3 0,-4 20-2 0,4-20 2 16,-7 19-4-16,7-19 3 0,-7 17-4 0,7-17 4 15,0 0-2-15,-11 21 2 0,11-21-2 16,0 0 1-16,-13 20-1 0,13-20 1 0,0 0-1 16,-10 20 1-16,10-20 18 0,0 0-17 0,-13 21 18 15,13-21-35-15,0 0 15 0,-8 20-15 0,8-20 16 16,0 0 1-16,-7 22-1 0,7-22 1 0,0 0-2 16,-7 21 1-16,7-21-1 0,0 0 1 0,-3 19-2 15,3-19 3-15,0 0-2 0,-3 22 2 0,3-22-2 16,0 0 2-16,-4 24-2 0,4-24 2 15,0 0-2-15,-8 22 1 0,8-22-7 0,0 0 2 16,-8 21-2-16,8-21 2 0,0 0 5 0,-12 21 1 16,12-21-2-16,0 0 2 0,-16 19-2 15,16-19 1-15,0 0-1 0,-16 26 2 0,16-26-2 16,-11 20 2-16,11-20-3 0,-9 23 3 0,9-23-2 16,-8 23 3-16,8-23-3 0,-7 22 1 15,7-22-2-15,-5 21 3 0,5-21-2 0,-3 18 2 16,3-18-2-16,0 0 1 0,-3 20-1 0,3-20 1 0,0 0 0 15,0 0 0-15,-3 17 0 0,3-17 0 0,0 0 1 16,0 0-1-16,0 0-1 0,0 0 1 0,-8 18-2 16,8-18 2-16,0 0-1 0,0 0 1 15,-18 20-1-15,18-20 2 0,0 0-2 0,-17 20 1 16,17-20-2-16,0 0 3 0,-16 22-2 16,16-22 1-16,0 0-1 0,-17 22 1 0,17-22-1 15,-11 18 1-15,11-18-1 0,-14 22 2 0,14-22-2 16,-14 22 2-16,14-22-3 0,-14 18 3 0,14-18-3 15,0 0 2-15,-18 23 16 0,18-23-16 0,0 0 17 16,-17 20-36-16,17-20 19 0,0 0-20 0,0 0 19 16,-18 18 2-16,18-18-1 0,0 0 0 15,0 0 0-15,0 0 0 0,0 0 0 16,0 0 1-16,0 0-1 0,-16 17 0 0,16-17 0 0,0 0 0 16,0 0-1-16,0 0 1 0,0 0-2 15,0 0 1-15,-16 20 0 0,16-20 0 0,0 0 0 16,0 0 1-16,-18 17-1 0,18-17 0 0,0 0 1 15,0 0-1-15,-19 8 0 0,19-8 1 0,0 0-1 16,0 0 0-16,0 0 0 0,-21 6 1 16,21-6-1-16,0 0 1 0,-18 5-1 0,18-5 0 15,0 0 1-15,-21 4 0 0,21-4-1 0,0 0 1 16,-22 2 0-16,22-2 0 0,0 0 0 0,-22 4 0 16,22-4-1-16,0 0 1 0,-25 10 0 0,25-10 1 15,-19 10-1-15,19-10 1 0,-17 12-2 16,17-12 2-16,-19 14-2 0,19-14 1 0,-17 10 0 15,17-10 1-15,0 0-2 0,-22 14 2 16,22-14-2-16,0 0 2 0,-18 8-1 0,18-8 1 16,0 0 0-16,0 0-1 0,-17 9 0 0,17-9 3 15,0 0 1-15,0 0 2 0,0 0 0 0,-17 7 1 16,17-7-2-16,0 0 0 0,0 0-2 0,0 0-1 16,-20 10-1-16,20-10 0 0,0 0-2 0,-19 15 1 15,19-15 0-15,-17 15 1 0,17-15-2 16,-17 16 2-16,17-16-2 0,-19 15 2 0,19-15-2 15,0 0 3-15,-24 21-2 0,24-21 3 0,0 0 1 16,-22 14 3-16,22-14-1 0,0 0 1 0,0 0 0 16,-19 10 0-16,19-10 1 0,0 0-1 0,0 0-2 15,0 0-2-15,-18 5-1 0,18-5-1 16,0 0-1-16,0 0 1 0,0 0 0 0,0 0 0 16,-17 10-2-16,17-10 1 0,0 0-1 15,0 0 1-15,-17 12-1 0,17-12 2 0,0 0-1 16,-18 12 1-16,18-12 0 0,0 0 1 0,-17 12 0 15,17-12 1-15,0 0-1 0,0 0 0 0,-21 13 1 16,21-13 0-16,0 0 0 0,0 0 0 0,-20 10-1 16,20-10 0-16,0 0-1 0,0 0 0 0,-21 5-2 15,21-5 1-15,0 0 0 0,0 0 0 0,-20 8 0 16,20-8 0-16,0 0 1 0,0 0 0 16,-21 9-1-16,21-9 0 0,0 0 0 15,0 0 0-15,-21 10 0 0,21-10 0 0,0 0 0 16,0 0 0-16,-19 10 1 0,19-10 0 0,0 0 0 15,0 0 0-15,0 0 0 0,0 0 1 0,0 0-1 16,-17 6 0-16,17-6 0 0,0 0-1 0,0 0 1 16,0 0-1-16,0 0 0 0,0 0-1 15,0 0 1-15,0 0 0 0,0 0 0 0,0 0 0 16,-17-2 0-16,17 2 1 0,0 0-1 0,0 0 0 16,0 0-1-16,0 0-1 0,-20 9 1 0,20-9 1 15,0 0-1-15,-20 21 2 0,20-21-3 0,-20 18 3 16,20-18-2-16,-22 17 3 0,22-17-2 0,-20 16 1 15,20-16-1-15,-20 12 1 0,20-12-1 16,0 0 1-16,-24 17-2 0,24-17 2 16,0 0-2-16,-17 9 3 0,17-9 0 0,0 0 1 15,0 0 1-15,0 0 0 0,0 0 0 0,0 0 0 16,0 0-3-16,0 0 1 0,0 0-1 0,0 0 1 16,0 0-1-16,0 0 0 0,0 0-2 0,-17 5 0 15,17-5-1-15,0 0 1 0,0 0 1 0,-18 16 1 16,18-16-2-16,0 0 2 0,-19 16-1 0,19-16 0 15,0 0-1-15,-17 12 2 0,17-12-2 16,0 0 3-16,0 0-2 0,-19 10 2 0,19-10-1 16,0 0-1-16,0 0 1 0,0 0-2 15,-17 4 0-15,17-4 1 0,0 0 1 0,0 0-1 16,0 0 1-16,0 0-1 0,0 0 0 0,0 0-1 16,0 0 1-16,-18 2 0 0,18-2 1 0,0 0 0 15,0 0-1-15,0 0 0 0,-21 3 0 16,21-3-18-16,0 0 34 0,-19 7-34 0,19-7 36 15,0 0-17-15,-22 7-1 0,22-7 1 0,0 0-1 16,-20 4-1-16,20-4 1 0,0 0 0 0,-19 2 0 16,19-2 0-16,0 0-1 0,0 0 1 0,0 0-1 15,-20-4 2-15,20 4 0 0,0 0 0 0,0 0 0 16,0 0 0-16,0 0 0 0,0 0 0 0,-18 0 0 16,18 0 0-16,0 0-1 15,0 0 0-15,0 0-1 0,-21 10 2 0,21-10-2 16,0 0 1-16,0 0 0 0,-18 13 1 0,18-13-1 15,0 0 2-15,0 0-1 0,-17 8 0 0,17-8 2 16,0 0 0-16,0 0 0 0,0 0 0 0,0 0-2 16,0 0-1-16,-17 3 1 0,17-3-1 0,0 0 1 15,0 0-1-15,0 0 2 0,0 0 0 0,0 0-1 16,-17-3 0-16,17 3 0 0,0 0 0 16,0 0 0-16,0 0-1 0,-22 5-1 0,22-5 0 15,0 0 1-15,-23 11 0 0,23-11 1 0,0 0 0 16,-23 13-1-16,23-13 1 0,0 0-1 0,-21 11 1 15,21-11-2-15,0 0 3 0,0 0-2 16,0 0 1-16,-18 9 0 0,18-9 0 0,0 0 0 16,0 0 0-16,0 0 0 0,0 0 1 15,0 0 0-15,0 0-1 0,0 0 0 0,0 0-1 16,-18-4 1-16,18 4 1 0,0 0-1 0,0 0 0 16,0 0 0-16,-18-4 0 0,18 4-1 0,0 0 1 15,-21 5 0-15,21-5-1 0,-17 6 0 0,17-6 1 16,-20 9-2-16,20-9 2 0,-17 10 0 0,17-10-1 15,0 0-1-15,-23 13 2 0,23-13-1 0,0 0 1 16,0 0 0-16,-20 7-1 0,20-7 0 16,0 0 0-16,0 0 0 0,0 0 1 15,0 0-1-15,0 0 0 0,0 0 0 0,0 0-1 16,0 0 1-16,-20 1 0 0,20-1 0 0,0 0 0 16,0 0-1-16,-21 4 1 0,21-4 0 0,-18 5 1 15,18-5-3-15,-23 12 3 0,23-12-2 0,-29 16 1 16,29-16-1-16,-33 18 2 0,16-10-2 0,17-8 2 15,-33 17-2-15,16-8 3 0,-1-1-3 16,1 2 3-16,0-2-2 0,17-8 2 0,-30 15-3 16,30-15 3-16,-22 8-2 0,22-8 1 0,0 0-1 15,0 0 0-15,-19 3 0 0,19-3-1 0,0 0 2 16,0 0-1-16,0 0 1 0,0 0 0 0,0 0-2 16,0 0 1-16,-17-3 0 0,17 3 0 15,0 0-1-15,0 0 1 0,0 0-1 16,-19 7 2-16,19-7-2 0,0 0 1 0,-24 19-2 15,24-19 2-15,-24 16-1 0,24-16 3 0,-25 19-3 16,25-19 2-16,-24 17-2 0,24-17 1 0,-24 15 0 16,24-15 0-16,-24 14-1 0,24-14 2 0,-22 13-1 15,22-13 1-15,-18 8 0 0,18-8-1 0,0 0 0 16,-22 6 1-16,22-6-2 0,0 0 2 0,0 0-2 16,-21 2 1-16,21-2 0 0,0 0 0 15,0 0 1-15,-18-3-1 0,18 3-1 0,0 0 1 16,-17 0-1-16,17 0 1 0,0 0-1 0,-22 5 2 15,22-5-1-15,-18 6 0 0,18-6 0 16,-16 7 0-16,16-7 0 0,-17 8 1 0,17-8-2 16,-18 8 1-16,18-8 0 0,-17 9 0 0,17-9 1 15,0 0-1-15,-21 7-1 0,21-7 2 0,0 0-1 16,0 0 1-16,0 0-1 0,-19 2-1 16,19-2 0-16,0 0 1 0,0 0-1 0,0 0 1 15,0 0 0-15,0 0-1 0,0 0 1 0,-18-7 0 16,18 7 0-16,0 0 1 0,0 0-2 0,0 0 2 15,-20-2-1-15,20 2 1 0,0 0-1 0,0 0 0 16,-19 4-2-16,19-4 1 0,0 0 1 0,-17 9-1 16,17-9 0-16,0 0 1 0,-20 13-1 15,20-13 2-15,0 0 0 0,-18 10 0 16,18-10-1-16,0 0 0 0,0 0-1 0,-18 7 1 16,18-7-1-16,0 0 0 0,0 0 2 0,0 0-1 15,-17 0 0-15,17 0 0 0,0 0 0 0,0 0 0 16,0 0 0-16,0 0 0 0,-20-5 0 0,20 5 0 15,0 0-1-15,0 0 1 0,-18-2-1 0,18 2 0 16,0 0-1-16,0 0-2 0,-18 3-4 16,18-3-4-16,0 0-5 0,0 0-5 0,-20 20-16 15,20-20-19-15,-11 20-39 0,-6-18-66 0,20 14-195 16,-3-16-168-16,-21 14 63 0,21 3 459 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3:49.657"/>
    </inkml:context>
    <inkml:brush xml:id="br0">
      <inkml:brushProperty name="width" value="0.08819" units="cm"/>
      <inkml:brushProperty name="height" value="0.35278" units="cm"/>
      <inkml:brushProperty name="color" value="#FF9696"/>
      <inkml:brushProperty name="tip" value="rectangle"/>
      <inkml:brushProperty name="rasterOp" value="maskPen"/>
    </inkml:brush>
  </inkml:definitions>
  <inkml:trace contextRef="#ctx0" brushRef="#br0">11081 15660 370 0,'0'0'86'0,"0"0"-47"16,0 0-21-16,0 0-11 0,0 0-6 0,0 0-1 15,0 0 2-15,0 0 2 0,0 0-2 0,0 0 0 16,0 0-1-16,0 0 2 0,0 0 0 0,0 0 7 16,0 0 11-16,0 0 13 0,0 0 15 0,0 0 8 15,0 0-1-15,0 0-13 0,0 0-8 0,0 0-10 16,0 0 4-16,0 0 11 0,-21 3 9 15,21-3 0-15,0 0 3 0,-23-3-7 0,23 3-8 16,-17 0-7-16,17 0-9 0,0 0-7 0,-24-1-5 16,24 1-6-16,-18 1-2 0,18-1-2 0,-21 4 0 15,21-4-4-15,-26 5-3 0,26-5-4 16,-27 9-2-16,27-9 1 0,-35 12 4 0,16-4 3 16,-3-1 4-16,0 1 0 0,-1 0 2 15,0 0-1-15,1 1 3 0,-2-2-3 0,1 0 4 16,1-2-1-16,0 1 5 0,0-4 1 0,1 1 4 15,1-3 1-15,0 1 2 0,0-3 0 0,3 2 3 16,-4-4-2-16,21 4-4 0,-33-5-2 0,16 3-5 16,0-2-1-16,17 4-3 0,-33-6 1 0,16 4-3 15,0-1 2-15,-1 1-2 0,1-1 1 0,-1 1 0 16,-1 1 0-16,1-1-2 0,-1 2 1 16,-1 0-1-16,1 0-1 0,-2-1 1 15,0 1-2-15,-1-1 0 0,2 0 0 0,-1 1 2 16,-1-1-1-16,2-1 2 0,-1 0 2 0,0 0-1 15,1-1 2-15,-1 1-2 0,0-1 2 0,1 1 1 16,-1-2 1-16,-1 2 1 0,0-3 1 0,3 3-1 16,-3-2 0-16,3 2-3 0,1-1 0 0,-2 1-1 15,-2 2-1-15,1-1-1 0,0 3 1 16,1-1-1-16,-1 2-1 0,-1-1 0 0,1 3-2 16,-2 0 0-16,0 0-1 0,-1-1 2 0,1 2 0 15,0-1 2-15,1 0 0 0,0 0 1 0,1-1-1 16,2-1 1-16,0 1 1 0,2-3-1 0,0 0 0 15,0 0 2-15,17-1-1 0,-32 2 0 16,15-2 1-16,0 1-1 0,0-1 0 16,-1 1 0-16,1 0 0 0,0 0-1 0,0 1 0 15,17-2 0-15,-30 3 1 0,30-3 0 0,-29 2-1 16,29-2 0-16,-29 0 0 0,29 0-1 0,-28 0 2 16,28 0-1-16,-27-3 1 0,27 3 0 0,-26-2 0 15,26 2 0-15,-26-2 1 0,26 2 0 0,-27-2 0 16,27 2 0-16,-28-1-1 0,28 1 0 0,-32 0 0 15,32 0 0-15,-31 2-2 0,31-2 3 16,-33 3-2-16,16-2 0 0,-1 3 1 0,1-2-2 16,-3 2 2-16,1-1 0 0,0 2-1 0,-1 0 2 15,0-2-1-15,1 1 0 0,-1 0 2 16,1-1 2-16,-1 0 1 0,2 0 2 0,-1-1-1 16,19-2-1-16,-32 1 1 0,32-1-1 0,-30 1 0 15,30-1 0-15,-30-1-1 0,30 1-1 0,-27-1-2 16,27 1 0-16,-26-3-1 0,26 3 0 15,-24-2 0-15,24 2-1 0,-25-4 1 0,25 4-1 16,-23-5 0-16,23 5 0 0,-22-5 0 0,22 5-1 16,-24-4 2-16,24 4-1 0,-24-5 1 0,24 5-1 15,-25-5 1-15,25 5 1 0,-26-6 0 0,26 6 1 16,-30-5 1-16,30 5-1 0,-30-5 1 0,30 5-1 16,-32-5 3-16,32 5 0 15,-29-3 1-15,29 3 2 0,-29-5-1 0,29 5-2 16,-28-5-1-16,28 5-2 0,-25-5 1 0,25 5 0 15,-24-6-1-15,24 6-1 0,-23-6 0 0,23 6 0 16,-20-7-1-16,20 7 1 0,-23-7 1 0,23 7-4 16,-19-9 5-16,19 9-5 0,-17-7 1 0,17 7-1 15,-18-9 1-15,18 9-1 0,-19-7 2 0,19 7-1 16,-20-9 0-16,20 9 1 0,-18-10 0 16,18 10 1-16,-18-10 3 0,18 10-2 0,0 0 3 15,-25-14-1-15,25 14 0 0,-17-10-1 0,17 10 0 16,-17-12-3-16,17 12 2 0,0 0-3 15,-23-16 0-15,23 16 0 0,0 0 1 0,-23-14-2 16,23 14 2-16,-17-11-2 0,17 11 1 0,-17-11-1 16,17 11 1-16,-17-11-1 0,17 11 3 0,-20-11-3 15,20 11 2-15,-19-11-1 0,19 11 0 16,-19-11-1-16,19 11 2 0,-20-10-1 0,20 10 1 16,-21-11-2-16,21 11 2 0,-21-11-1 0,21 11 1 15,-20-11-1-15,20 11 1 0,-18-12-1 0,18 12 2 16,-20-11-2-16,20 11 2 0,-20-12-3 0,20 12 1 15,-21-11-1-15,21 11 2 0,-21-9-2 0,21 9 2 16,-23-8-1-16,23 8 0 0,-20-10 0 16,20 10 0-16,-21-8 0 0,21 8 0 0,-23-7 3 15,23 7 1-15,-23-10 0 0,23 10 1 16,-21-12-6-16,21 12 1 0,-17-11 0 0,17 11 0 16,-17-12 0-16,17 12 0 0,-17-12-2 0,17 12 4 15,-17-12-3-15,17 12 2 0,0 0-1 0,-24-19 0 16,24 19-1-16,0 0 2 0,-24-16-2 0,24 16 3 15,0 0-3-15,-23-16 1 0,23 16 0 16,-17-12-2-16,17 12 4 0,-17-12-2 0,17 12 18 16,0 0-15-16,-22-18 13 0,22 18-34 0,0 0 18 15,-19-21-15-15,19 21 17 0,0 0 4 0,-17-22-3 16,17 22 0-16,0 0-2 0,-15-23 2 0,15 23-4 16,0 0 3-16,-13-22-3 0,13 22 2 15,0 0-2-15,-16-23 2 0,16 23-2 0,0 0 2 16,-17-21-2-16,17 21 0 0,0 0-1 15,-17-22 3-15,17 22-1 0,0 0 2 0,-21-19 0 16,21 19-1-16,0 0-1 0,-21-21 3 0,21 21-4 16,0 0 2-16,-22-16-1 0,22 16 1 0,0 0 0 0,-23-15 1 15,23 15-2-15,-17-11 1 0,17 11 1 16,0 0 0-16,-22-17-1 0,22 17 3 0,0 0-5 16,-19-17 4-16,19 17-2 0,0 0 0 15,-17-15 0-15,17 15-1 0,0 0-1 0,0 0 1 16,-19-20-1-16,19 20 2 0,0 0-2 0,-13-17 1 15,13 17-1-15,0 0 1 0,-16-21-1 0,16 21 1 16,0 0 0-16,-16-20 1 0,16 20-2 0,0 0 2 16,-20-21-2-16,20 21 1 0,0 0 0 0,-19-23 2 15,19 23-2-15,0 0 2 0,-18-22-3 0,18 22 2 16,0 0-1-16,-21-21 0 0,21 21-1 16,-14-17 2-16,14 17 1 0,-10-18 1 15,10 18 0-15,-9-19 0 0,9 19-2 0,-8-18 2 16,8 18-4-16,0 0 3 0,-12-24-3 0,12 24 1 15,-8-17-1-15,8 17 2 0,0 0-2 0,-11-24 2 16,11 24-2-16,0 0 1 0,-9-24-1 0,9 24 2 16,-9-17 17-16,9 17-34 0,-7-17 33 15,7 17-33-15,-9-18 15 0,9 18 1 0,-7-21 0 16,7 21 2-16,-7-22-3 0,7 22 3 0,-8-23-3 16,8 23 3-16,-6-21-2 0,6 21 3 0,-7-23-3 15,7 23 2-15,-7-23-1 0,7 23 2 0,-9-21-4 16,9 21 3-16,-7-18-2 0,7 18 1 0,-7-19-1 15,7 19 2-15,-8-20-3 0,8 20 1 0,-7-20 0 16,7 20 1-16,-6-22-2 0,6 22 2 16,-6-23-2-16,6 23 1 0,-6-24-1 0,6 24 2 15,-9-23-2-15,9 23 3 0,-8-23-3 16,8 23 2-16,-9-22-2 0,9 22 2 0,-9-20-2 16,9 20 2-16,-11-20-1 0,11 20 2 0,-11-19-3 15,11 19 3-15,-11-19-3 0,11 19 2 0,-12-20-2 16,12 20 2-16,-10-18-1 0,10 18 2 0,-11-17-3 15,11 17 2-15,-10-19-2 0,10 19 1 16,-10-20-2-16,10 20 3 0,-8-20-3 0,8 20 4 16,-9-22 13-16,9 22-34 0,-8-22 34 0,8 22-34 15,-9-23 18-15,9 23 3 0,-7-25-3 0,7 25 3 16,-7-25-3-16,7 25 2 0,-9-26-3 0,9 26 4 16,-9-26-3-16,9 26 2 0,-10-27-2 15,10 27 3-15,-12-27-3 0,12 27 5 16,-13-24-4-16,13 24 2 0,-10-24-4 0,10 24 4 15,-11-27-5-15,11 27 5 0,-10-25-2 0,10 25 1 16,-11-27-2-16,11 27 2 0,-11-26-2 0,11 26 2 16,-10-24-2-16,10 24 3 0,-8-25-4 0,8 25 4 15,-9-24-3-15,9 24 0 0,-5-24-1 0,5 24 3 16,-5-27-3-16,5 27 3 0,-3-29-3 0,3 29 3 16,-3-29-4-16,3 29 5 0,0-31-3 15,0 31 3-15,-2-32-4 0,2 15 4 16,0 17 15-16,-1-31-33 0,1 31 33 0,-1-22-32 15,1 22 14-15,-5-21 3 0,5 21-3 0,-6-21 3 16,6 21-3-16,-8-21 3 0,8 21-3 0,-7-19 3 16,7 19-4-16,-9-18 3 0,9 18-2 0,-8-19 2 15,8 19-1-15,-10-21 2 0,10 21-3 0,-8-19 3 16,8 19-3-16,-6-18 1 0,6 18-2 16,0 0 3-16,-8-23-3 0,8 23 3 0,0 0-3 15,0 0-7-15,-8-17-14 0,8 17-36 0,0 0-65 16,0 0-33-16,-34 1-104 0,11 2-221 0,4 16 47 15,-19-15 334-15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3:54.675"/>
    </inkml:context>
    <inkml:brush xml:id="br0">
      <inkml:brushProperty name="width" value="0.08819" units="cm"/>
      <inkml:brushProperty name="height" value="0.35278" units="cm"/>
      <inkml:brushProperty name="color" value="#FF9696"/>
      <inkml:brushProperty name="tip" value="rectangle"/>
      <inkml:brushProperty name="rasterOp" value="maskPen"/>
    </inkml:brush>
  </inkml:definitions>
  <inkml:trace contextRef="#ctx0" brushRef="#br0">6029 13038 444 0,'0'0'144'0,"0"0"-97"0,0 0-24 15,8-18-15-15,-8 18-6 0,0 0-1 16,0 0 0-16,-5-19-1 0,5 19 2 0,0 0-2 16,0 0 0-16,0 0 1 0,-10-17 1 0,10 17 0 15,0 0 2-15,0 0 3 0,0 0 0 0,-17-17 13 16,17 17 4-16,0 0 11 0,0 0 7 0,0 0 2 16,-19-18 1-16,19 18-4 0,0 0-2 0,0 0-7 15,0 0-3-15,-16-20-4 0,16 20 0 16,0 0-3-16,-10-17 4 0,10 17-1 0,0 0 1 15,-5-19-2-15,5 19-1 0,0 0-4 16,-7-23 0-16,7 23-4 0,0 0 1 0,-5-23-4 16,5 23 2-16,-6-17-4 0,6 17 2 0,-7-18 0 15,7 18 1-15,-10-19-2 0,10 19 1 0,-15-18-3 16,15 18 3-16,-17-19-4 0,17 19 4 0,-18-19-5 16,18 19 0-16,-21-22 11 0,21 22-15 15,-20-23 12-15,20 23-34 0,-20-25 20 0,20 25-18 16,-21-28 20-16,21 28 5 0,-21-28-3 0,21 28 5 15,-24-29-3-15,24 29 6 0,-23-29-3 0,23 29 4 16,-24-30-4-16,24 30 3 0,-24-29-6 0,24 29 4 16,-25-29-4-16,25 29 2 0,-23-29-4 0,23 29 1 15,-23-30-5-15,23 30 3 0,-24-31-5 16,24 31 5-16,-23-29-5 0,23 29 3 16,-25-27-3-16,25 27 2 0,-25-28-2 0,25 28 3 15,-26-26-3-15,26 26 3 0,-25-24-3 0,25 24 3 16,-26-24-6-16,26 24 3 0,-25-24-3 0,25 24 4 15,-25-23 0-15,25 23 4 0,-23-23-2 0,23 23 0 16,-22-22-3-16,22 22 4 0,-21-22-2 0,21 22 5 16,-20-20-3-16,20 20 0 0,-23-16 14 15,23 16-32-15,-21-11 32 0,21 11-34 0,-19-14 18 16,19 14 0-16,-18-15-1 0,18 15 3 0,-17-13-4 16,17 13 2-16,-21-13-1 0,21 13 0 0,-20-11 1 15,20 11 1-15,-18-10-2 0,18 10 2 16,-19-11-2-16,19 11 1 0,-20-10-2 0,20 10 2 15,-17-9-1-15,17 9 0 0,-17-11 0 0,17 11 1 16,0 0-2-16,-22-17 1 0,22 17 0 0,0 0 1 16,-22-19-1-16,22 19 0 0,0 0 0 0,-20-23 1 15,20 23-2-15,0 0 4 0,-21-21-4 0,21 21 2 16,0 0-1-16,-24-19 1 0,24 19-1 0,-18-14 1 16,18 14-2-16,-20-10 2 0,20 10-2 0,-19-11 2 15,19 11-1-15,-22-9 1 0,22 9-1 0,-22-9 0 16,22 9-1-16,-21-11 1 0,21 11 0 15,-22-10-1-15,22 10-1 0,-19-10 4 16,19 10-2-16,-20-11 4 0,20 11 0 0,-20-14 0 16,20 14 0-16,-20-15 3 0,20 15-2 0,-19-15 1 15,19 15-2-15,-20-16 1 0,20 16-3 0,-19-16 2 16,19 16-3-16,-18-14 0 0,18 14-1 0,-20-14 1 16,20 14-2-16,-19-10 2 0,19 10-2 0,-19-14 1 15,19 14-2-15,-18-12 3 0,18 12-3 16,-18-11 3-16,18 11-1 0,-18-12 0 0,18 12-1 15,-18-11 2-15,18 11-3 0,-19-11 2 16,19 11 0-16,-17-11 1 0,17 11-2 0,-17-12 2 0,17 12-2 16,0 0 1-16,-25-19-1 0,25 19 3 15,-19-13-2-15,19 13 0 0,-17-14 0 0,17 14 0 16,0 0 0-16,-24-19 0 0,24 19 0 0,0 0 0 16,-22-20 0-16,22 20-16 0,0 0 32 15,-20-15-32-15,20 15 33 0,0 0-16 0,-22-16-1 16,22 16-1-16,0 0 0 0,-21-15 1 0,21 15-1 15,0 0 2-15,-18-17-2 0,18 17 2 0,0 0-2 16,-20-17 2-16,20 17-2 0,0 0 2 0,-20-18 0 16,20 18 0-16,0 0-1 0,-25-19 1 0,25 19-3 15,0 0 3-15,-22-15-1 0,22 15 1 16,0 0-2-16,-23-17 0 0,23 17-1 16,0 0 2-16,-22-18-1 0,22 18 3 0,0 0-3 15,-22-20 2-15,22 20-2 0,0 0 1 0,-24-17 0 16,24 17 0-16,-17-9 0 0,17 9 1 0,-17-10-1 15,17 10 0-15,-18-8-1 0,18 8 1 0,-18-11-1 16,18 11 1-16,-19-10-1 0,19 10 2 0,-18-11-1 16,18 11 1-16,-21-11-1 0,21 11 0 15,-19-9-1-15,19 9 1 0,-21-10 0 0,21 10 0 16,-22-10 0-16,22 10 2 0,-23-11-2 0,23 11 1 16,-23-12-1-16,23 12 0 0,-24-13-1 0,24 13 2 15,-26-11-1-15,26 11 1 0,-26-11-1 0,26 11 0 16,-28-11 0-16,28 11 0 0,-28-9 0 0,28 9 0 15,-30-11 0-15,30 11 1 0,-30-11-2 0,13 6 2 16,17 5-2-16,-33-10 2 0,16 5-1 0,-1 2 1 16,0-2-2-16,-2 1 1 0,1 1-1 0,-1-2 2 15,0 2-2-15,-1 0 2 0,2 0-1 0,-2 0 0 16,1 0 0-16,1 0 1 0,-1-2-1 0,1 1 1 16,0-2-1-16,-1 1 2 0,2 1-1 0,-2-2 1 15,1 1 0-15,1-1 1 0,-2 1-1 0,1-1 1 16,-1 1-1-16,2-1 1 15,-1 0-2-15,0 0 2 0,1 0-3 0,0-2 1 16,0 2-1-16,-1 0 1 0,0 0-1 0,1 0 1 16,-1 1-1-16,1-1 1 0,0 2-2 0,0-1 2 15,0 0-1-15,-1 0 1 0,2 1-1 0,-1 0 0 16,18 4 0-16,-33-10 1 0,16 5-1 0,17 5-15 16,-30-11 32-16,30 11-32 0,-31-14 31 0,31 14-14 15,-30-15 0-15,30 15 0 0,-28-11 1 16,28 11 1-16,-27-11-2 0,27 11 2 0,-28-10-3 15,28 10 2-15,-27-11-3 0,27 11 1 16,-27-9-1-16,27 9 1 0,-28-7-1 0,28 7-1 16,-28-7 0-16,28 7 1 0,-30-6 0 0,30 6 1 15,-26-4-1-15,26 4 1 0,-26-5-1 0,26 5 1 16,-27-3 0-16,27 3 0 0,-25-3-1 16,25 3 1-16,-25-5-1 0,25 5 1 0,-21-5-1 15,21 5 1-15,-22-4 0 0,22 4 0 0,-20-5-1 16,20 5 1-16,-18-4-2 0,18 4 1 0,-17-4-1 15,17 4 1-15,0 0-2 0,-21-6 1 0,21 6 0 16,0 0 1-16,0 0-1 0,-20-10 2 0,20 10-1 16,0 0-1-16,0 0 1 0,-21-10 0 0,21 10-1 15,0 0 2-15,0 0-3 0,-22-10 1 16,22 10-1-16,0 0-1 0,-18-6 0 0,18 6-3 16,0 0-1-16,-21-6-3 0,21 6-2 0,0 0-3 15,-23-5-4-15,23 5-4 0,0 0-9 16,-22-1-14-16,22 1-26 0,0 0-46 0,-31-7-89 15,31 7-246-15,0 0-52 0,-13-23 284 0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6:06.866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16788 12576 936 0,'0'0'91'15,"-22"-18"-20"-15,22 18-10 0,-21-17-5 0,21 17-5 16,-28-14-7-16,9 5-12 0,2 6-8 16,-2-3-4-16,2 4-1 0,-4 1 4 0,2 5 4 15,-3-2 3-15,1 7 4 0,-3-2 3 0,4 7 3 16,-5-2-3-16,4 7 2 0,-6-1-10 0,8 5 1 16,-3 1-10-16,4 4-14 0,0 0 25 15,2 3-30-15,1-2 26 0,3 1-14 0,2-4-7 16,5-2 5-16,3-6-8 0,2-18 4 0,11 24-4 15,-11-24 0-15,34 5 3 0,-7-11 0 0,4-10 3 16,8-6-3-16,9-9 4 0,0-8-9 0,6-8-8 16,1-4 18-16,2-5-21 0,0-1 19 0,1 0-4 15,-3 1-10-15,-8 2 10 0,-3 3-9 16,-6 4 9-16,-9 3-11 0,-5 7 10 16,-5 4-8-16,-6 5 5 0,-4 7-3 0,-7 4 3 15,-2 17-2-15,-6-20 1 0,6 20-3 0,-20-2-1 16,20 2-1-16,-28 18 0 0,10 1 3 0,-1 9-1 15,-1 6 6-15,-2 6-7 0,1 6 10 0,2 3-10 16,1 3 10-16,5 3-11 0,1-3 9 0,3 0-11 16,4-3 9-16,3-1-27 0,4-6-13 15,7-2 16-15,-1-6-38 0,12 0 5 0,-8-14-40 16,16 10-71-16,-28-30-106 0,35 20-246 0,-7-6 49 16,-9-14 309-16</inkml:trace>
  <inkml:trace contextRef="#ctx0" brushRef="#br0" timeOffset="359.363">17162 12534 1132 0,'-28'33'275'0,"28"-33"-239"0,-21 23-25 16,21-23-6-16,-4 26 5 0,4-26 3 0,13 24 4 15,-13-24 0-15,24 17 4 0,-24-17 1 0,39 5 2 16,-17-9 1-16,7 1-3 0,-1-7-3 15,3-1-8-15,2-4-2 0,0-2-7 0,0-3 1 16,0 1-5-16,-4-2 4 0,-2 0-4 0,-4 1 7 16,-5 2-4-16,-6 0 8 0,-12 18-2 0,10-29 7 15,-10 29-2-15,-11-24 1 0,11 24-5 16,-28-22-2-16,6 12-3 0,-3 3 2 0,-3 3 0 16,-4 3 5-16,4 2 2 0,-4 5 4 0,2 5 3 15,0 3-1-15,3 5 4 0,0 3-6 16,5 3 0-16,-1 5-6 0,5 4 2 0,2 3-9 15,5 1 6-15,5 0-9 0,6-1-6 0,5-2 20 16,5-1-24-16,5-5 22 0,4-3-16 0,5-5-11 16,3-2-5-16,7-4-17 0,0-6-15 0,10 2-17 15,-5-14-23-15,17 9-32 0,-13-20-57 0,22 16-84 16,-9-10-226-16,-2-10 23 0,17 13 354 0</inkml:trace>
  <inkml:trace contextRef="#ctx0" brushRef="#br0" timeOffset="890.9369">18281 12304 1308 0,'-25'-14'122'0,"25"14"-56"0,-33-14-17 0,33 14-5 15,-31-2-1-15,31 2-5 0,-33 12-8 0,16-1-1 16,-5 2-9-16,1 7 0 0,-2 0-3 0,0 8 5 15,-2 1-6-15,0 5 6 0,1 1-8 0,1 4 7 16,0-1-9-16,4 2 6 0,2-1-8 16,4-2-8-16,3-4 21 0,5-2-24 15,7-4 21-15,4-4-14 0,5-2-5 0,6-3 2 16,5-5-3-16,6-3 3 0,6-5-2 0,1-5 0 16,10-6-1-16,5-7-1 0,5-2 1 0,3-7-3 15,-2-3 5-15,-1-7 5 0,-3-2-22 0,-7-2 20 16,-4-2-24-16,-7 3 10 0,-5 2 8 15,-5 0-4-15,-9 3 8 0,-5 1-5 0,-6 3 5 16,-5 2-2-16,-6 2 2 0,-4 3-6 0,11 19 2 16,-36-29-9-16,13 19 1 0,-6 3-3 0,-2 5 2 15,-2 3 1-15,-2 5 0 0,1 2 0 0,4 6-6 16,2-2-5-16,8 3-13 0,3-5-13 0,11 7-29 16,6-17-13-16,4 24-44 0,-4-24-73 0,33 12-67 15,0-6-223-15,1-13 57 16,17 14 381-16</inkml:trace>
  <inkml:trace contextRef="#ctx0" brushRef="#br0" timeOffset="1108.595">19045 12239 1296 0,'-25'11'161'0,"-9"-4"-124"15,3 5-11-15,-3 3 0 0,3 5 4 0,-3 2-14 16,1 6 0-16,-1 1-11 0,1 3 5 0,0 2-9 15,4 1 4-15,1 2-8 0,3-1 8 0,3-1-9 16,0-1 3-16,5-2 11 0,1-2-28 0,5-4 27 16,2-8-37-16,9-18-14 0,-7 20-30 0,7-20-61 15,0 0-57-15,22 6-53 0,-22-6-108 16,9-32-65-16,10 23 265 0</inkml:trace>
  <inkml:trace contextRef="#ctx0" brushRef="#br0" timeOffset="1260.6438">18681 12436 977 0,'-16'-28'192'0,"16"28"-37"0,-18-31-18 0,18 31-18 0,0 0-24 0,-19-5-22 15,19 5-27-15,0 0-14 0,-22 22-14 0,22-22-2 16,-7 32-7-16,7-14 1 0,3 1-8 16,4-3 1-16,-7-16-4 0,29 30 0 0,-7-18-3 15,4-4-3-15,5-1-15 0,3-5-13 0,9 1-27 16,-7-14-40-16,17 16-75 0,-22-23-114 0,10 10-239 16,7 3 23-16,-9-12 363 0</inkml:trace>
  <inkml:trace contextRef="#ctx0" brushRef="#br0" timeOffset="1735.1139">19260 12280 1499 0,'-27'-9'107'0,"27"9"-45"0,-31 0-12 0,31 0-3 16,-24 10-12-16,24-10-9 0,-22 26-11 0,11-7 1 15,0 4-7-15,3 3 7 0,-3 4-4 0,3 0 8 16,0-1-7-16,4 1 3 0,2-3-6 15,3-3 0-15,3-4-6 0,4-3 2 0,-8-17-5 16,27 20 2-16,-9-17-3 0,3-4 1 0,2-5 0 16,1-5-2-16,4-7 4 0,0-4-4 0,0-3 5 15,1-4-5-15,-2-1 5 0,1-4-6 16,-3 1 6-16,-2-1-6 0,-3 3 6 0,-3 1-5 0,0 3 1 16,-3 4-4-16,-2 5 0 0,-12 18-6 0,14-24 3 15,-14 24-2-15,0 0 1 0,0 0 2 16,0 0-1-16,-12 27 1 0,1 1-2 0,-1 10 8 15,-4 10-8-15,-2 8 12 0,-1 9-25 16,-3 5 9-16,1 10 3 0,-2 3-13 0,4 0 28 16,-1 0-9-16,2-5 0 0,1-6 15 0,0-5-15 15,3-7 12-15,2-7-13 0,3-6 8 0,0-7 4 16,3-5-25-16,2-8 26 0,1-6-25 0,3-21 14 16,-4 19 2-16,4-19-2 0,0 0 2 15,0 0 0-15,4-23-1 0,-3 1-8 0,1-4 24 16,2-6-24-16,-3-2 24 0,2-2-12 0,-2-3-6 15,0-1 9-15,3-3-9 0,-1-7 9 0,2-4-12 16,3-4 9-16,0-4-14 0,3 3 11 0,1-3-12 16,4 7-34-16,-3 1 18 0,8 10-26 15,-5-1-8-15,13 17-94 0,-18-17-136 0,10 17-253 16,5 7 17-16,0-8 395 0</inkml:trace>
  <inkml:trace contextRef="#ctx0" brushRef="#br0" timeOffset="2402.8646">19869 12282 1003 0,'-1'-19'187'0,"1"19"-116"0,0 0-16 0,0 0 9 15,0 0 3-15,0 0-8 0,8-21-6 0,-8 21-5 16,0 0-4-16,0 0-7 0,-19-13-6 15,19 13 0-15,-30 1-3 0,12 7 2 0,-4 0-2 16,0 7 2-16,-4 2-5 0,0 6 0 0,-4 3-8 16,1 6 3-16,1 1-8 0,1 1 7 0,1 1-8 15,7-2 5-15,2-4-8 0,7-4 2 0,4-3-7 16,6-22 0-16,4 28-3 0,-4-28 2 0,20 17-1 16,-3-13 4-16,4-4-2 0,6-6-2 15,4-5-1-15,6-5 0 0,1-6 0 16,2-3 0-16,1-4 0 0,-1-2 0 0,-1 0 0 0,-4 1 0 15,-4-2 0-15,-4 3 0 0,-8 3 0 0,-3 3 0 16,-6 3 0-16,-7 3 0 0,-3 17 0 0,-2-24 0 0,2 24 0 0,0 0 0 0,-25-14 0 16,25 14 0-16,-25 7 0 0,25-7 0 0,-34 28 0 15,16-4 0-15,-2 7 0 0,-1 7 0 16,2 7 0-16,0 4 0 0,0 7 0 16,2 2 0-16,3 5 0 0,0 2 0 0,3 2 0 15,4-1 0-15,2-2 0 0,3 2 0 0,2-2 0 16,0-4 0-16,0-3 0 0,-3-5 0 0,-2-4 0 15,-2 0 0-15,-1-4 0 0,-3-3 0 0,-3-4 0 16,0-3 0-16,-2-5 0 0,-1-5 0 0,-3-4 0 16,1-5 0-16,-2-7 0 0,1-6 0 15,-2-7 0-15,1-7 0 0,-1-8 0 0,-1-8-8 16,2-4-17-16,0-9-19 0,6-3-19 0,-2-10 7 16,10 0-49-16,-13-18-48 0,27 19-140 0,-7-20-276 15,3 2 39-15,11 9 330 0</inkml:trace>
  <inkml:trace contextRef="#ctx0" brushRef="#br0" timeOffset="2809.1351">19999 12522 1597 0,'0'0'80'16,"0"0"-46"-16,0 0-7 0,0 0-5 16,0 0 5-16,28-24 0 0,-7 10-1 0,5 0-9 15,4-6-4-15,1 0-10 0,4-2 1 0,-1-1-5 16,2 1 3-16,-3 1-4 0,-3 0 3 0,-3 1-2 16,-4 0 4-16,-3 3-4 0,-20 17 4 0,30-29-3 15,-30 29 5-15,14-23 5 0,-14 23 8 16,0 0 1-16,-6-23 1 0,6 23-8 0,-19-11-5 15,19 11-4-15,-33-2 1 0,13 4-2 0,-3 3 0 16,0 4 1-16,-2 0-1 0,0 5 4 0,-1 1 0 16,1 4 5-16,0 0 0 0,0 4 3 0,4 1-3 15,2 4-11-15,1-3 0 0,5 1 0 16,2-1 0-16,6-2 0 0,4-1 0 0,3-3 0 16,-2-19 0-16,21 32 0 0,-4-22 0 15,1 0 0-15,6-4 0 0,2-2 0 0,4-3-21 16,2-6-14-16,4-1-17 0,-2-8-21 0,10 5-35 15,-12-16-51-15,19 20-91 0,-24-24-135 0,10 8-130 16,2 6 67-16,-16-16 448 0</inkml:trace>
  <inkml:trace contextRef="#ctx0" brushRef="#br0" timeOffset="3137.2702">20646 12159 1370 0,'0'0'178'15,"-33"21"-80"-15,33-21-21 0,-29 26-29 16,18-6-10-16,-2-1-15 0,0 5 0 0,0 1-9 15,1 4 4-15,0 2-6 0,2 0 6 0,0 1-7 16,2-2 4-16,-1-2-8 0,4-2 3 0,2-4-4 16,0-3 1-16,3-19-4 0,3 23 2 15,-3-23-5-15,0 0 2 0,0 0-4 0,18 12 2 16,-18-12 1-16,21-15 0 0,-6-3 2 0,2-4-4 16,2-5 4-16,-2-1-5 0,0-1 6 15,1-2-1-15,0-1 6 0,2 2-4 0,-3 1 6 0,-1 4-7 16,-3 3 2-16,-3 4-6 0,-10 18 3 0,14-23-6 15,-14 23 4-15,0 0-1 0,0 0 0 0,0 0 2 16,0 0-1-16,0 0 2 16,11 35-5-16,-10-12 2 0,-1 2-8 0,0 3-1 15,2 1-9-15,-1 0-3 0,5-1-14 0,0-6-1 16,7 2-15-16,-13-24-6 0,38 38-37 0,-38-38-50 16,54 27-122-16,-36-18-294 0,13-6 51 0,7 8 285 15</inkml:trace>
  <inkml:trace contextRef="#ctx0" brushRef="#br0" timeOffset="3512.2711">21058 12263 1559 0,'-39'-14'149'16,"20"9"-88"-16,-6-1-19 0,5 4-7 16,-1 4-9-16,3 4-2 0,-2 2-3 0,20-8-1 15,-31 32-4-15,17-11 0 0,2 2-8 16,5 3 2-16,1 0-8 0,3 0 3 0,5-2-5 15,1-2 3-15,5-4-5 0,-8-18 4 0,26 28-5 16,-6-20 2-16,1-3-1 0,2-4 0 0,2-3 1 16,-1-4-1-16,3-4-1 0,-1-6-5 0,2-2 3 15,-3-4-1-15,0-3 3 0,-2-2-4 0,-3-2 5 16,-3 0-4-16,-2 3 6 0,-3-2-2 0,-3 1 7 16,-3 1-6-16,-3 0 8 0,1 3-2 15,-3 3 3-15,0 3-2 0,-1 17 2 16,-4-23-1-16,4 23 0 0,0 0-1 0,-19 1-3 15,19-1 0-15,-19 29-3 0,7-5 2 0,1 5-4 16,-1 4 4-16,1 3-5 0,0 1 5 0,2 0-6 16,2-1 4-16,2-1-23 0,3-4 7 0,4-4-19 15,1-8-10-15,6-1-11 0,-9-18-19 0,27 20-30 16,-27-20-31-16,45 0-97 0,-45 0-289 16,43-23 24-16,-7 8 238 0</inkml:trace>
  <inkml:trace contextRef="#ctx0" brushRef="#br0" timeOffset="3699.7845">21581 11640 1530 0,'-42'9'231'0,"26"9"-152"16,-6 2-34-16,2 7-10 0,2 4-20 0,-1 4-1 16,2 4-13-16,1 5 4 0,-1 0-8 0,2 4 6 15,4-2-8-15,0-2-7 0,8 1 15 0,-1-4-26 16,4 0 12-16,0-4-21 0,4 0-19 0,-6-8-7 15,10 7-46-15,-13-17-54 0,16 13-8 0,-11-32-62 16,6 28-126-16,2-9-79 0,-8-19 111 16,8 18 322-16</inkml:trace>
  <inkml:trace contextRef="#ctx0" brushRef="#br0" timeOffset="3887.2696">21338 12020 1681 0,'-17'-9'151'0,"17"9"-62"15,0 0-28-15,0 0-22 0,0 0-16 16,0 0-20-16,0 0-3 0,0 0 0 0,0 0 0 16,23 8 0-16,-4-9 0 0,3-3 0 0,4 0-19 15,-1-2-28-15,7 4-30 0,-3-7-8 0,11 9 3 16,4-9-1-16,17 13-63 0,-12-19-148 0,14 10-243 16,-2 4-4-16,-5-11 406 0</inkml:trace>
  <inkml:trace contextRef="#ctx0" brushRef="#br0" timeOffset="4340.4209">21514 12304 1260 0,'0'0'169'15,"0"0"-79"-15,0 0-30 0,0 0-7 0,0 0-7 16,26 1-4-16,-26-1-3 0,40-8-3 16,-13-2-4-16,5-1-9 0,4-3-6 0,3-1-9 15,1-2-2-15,1-1-7 0,-3 1 3 0,-2-1-3 16,-3 2 3-16,-2 1-2 0,-6 0 2 0,-4 1-3 15,-21 14 4-15,24-23 0 0,-24 23-10 0,0 0 19 16,-2-22-13-16,2 22 15 0,-25-12-2 0,5 9 10 16,-6 2-11-16,-2 4 0 0,-3 0 1 15,0 3-12-15,-2 4 24 0,-2 4-13 0,1 2 10 16,-1 5-10-16,-1 1-7 0,4 3-4 16,1 2 0-16,4 0 0 0,3 0 0 0,3-2 0 15,9 0 0-15,5-1 0 0,8-2 0 0,9-2 0 16,3-2 0-16,7-1 0 0,5-2 0 0,3-4 0 15,8-4 0-15,1-5-22 0,11-1-31 0,-1-9-22 16,14 6-43-16,-11-21-74 0,24 21-145 16,-13-15-236-16,1-2 47 0,6 9 376 0</inkml:trace>
  <inkml:trace contextRef="#ctx0" brushRef="#br0" timeOffset="4684.1466">22396 12096 1528 0,'-17'13'147'15,"-12"-9"-71"-15,6 9-14 0,-3 1-18 16,3 4-4-16,-1 0-7 0,1 5-2 0,2-1-8 16,3 1 1-16,1 0-10 0,4-2 2 0,2 0-7 15,4 0-9-15,4-3 0 0,3-18 0 0,2 24 0 16,-2-24 0-16,0 0 0 0,27 17 0 0,-27-17 0 16,29-5 0-16,-11-4 0 0,2-3 0 0,4-5 0 15,0-4 0-15,3-5 0 0,2-2 0 16,3-4 0-16,2-2 0 0,0-2 0 0,-1-3 0 15,-3 4 0-15,-2 0 0 0,-5 1 0 0,-2 1 0 16,-5-2 0-16,-4-1 0 0,-2 1 0 16,-3 0 0-16,-2 0 0 0,-3 1 0 0,-2 6 0 15,-2 6 0-15,2 22 0 0,-6-18 0 0,6 18 0 16,0 0 0-16,-21 18 0 0,9 4 0 0,-4 11 0 16,-2 8 0-16,-3 7 0 0,-1 3 0 15,0 3 0-15,2 1 0 0,3-1 0 0,1-4 0 16,6-4 0-16,3-6-25 0,8-2-54 0,-3-13-44 15,20 15-147-15,-21-19-342 0,16 0 24 0,0 1 239 16</inkml:trace>
  <inkml:trace contextRef="#ctx0" brushRef="#br0" timeOffset="11529.946">973 11242 546 0,'18'-13'86'16,"-18"13"-19"-16,0 0 2 0,7-22-9 0,-7 22 4 15,0 0-13-15,0 0-14 0,0 0-4 0,1-17-4 16,-1 17 0-16,0 0 4 0,0 0 8 16,0 0 5-16,-18-19 1 0,18 19 1 15,0 0-7-15,-17-7-3 0,17 7-5 0,-18-5-4 16,18 5-2-16,-26-3-1 0,26 3-3 0,-29 2-2 15,29-2-5-15,-33 6-2 0,15-3-1 0,-1 6 0 16,-4-1 0-16,1 6 6 0,-4 0-4 0,2 4 6 16,-5 2-3-16,2 3 0 0,-2 0-6 0,3 2 2 15,2-1-9-15,4 2 4 0,3-2-11 16,5-1 6-16,2-2 10 0,7 0-29 0,6-2 30 31,5 1-28-31,-8-20 11 0,35 30 4 0,-7-19-3 16,6-2 3-16,6-1-2 0,4-5 1 0,2-4 1 15,0-5-2-15,2-5 2 0,-2-2-3 0,0-4 5 16,-1 0-3-16,-5-2-12 0,-6-1 29 0,-6 0-30 16,-6 0 32-16,-8 1-11 0,-5-1 1 15,-6-1 4-15,-6 0-8 0,-5 1 2 0,-3-2-8 16,-4 2 2-16,-2 0-5 0,-3 1 4 16,0 2-6-16,-3 2-1 0,4 2-4 0,2 5-4 15,17 8-10-15,-19-9-14 0,19 9-28 0,0 0-29 16,0 0-29-16,17 15-45 0,-17-15-92 0,17 9-214 15,11 12 23-15,-9-14 393 0</inkml:trace>
  <inkml:trace contextRef="#ctx0" brushRef="#br0" timeOffset="11802.8228">1659 11598 850 0,'0'-32'323'0,"0"32"-196"15,0 0-58-15,0 0-18 0,-24-12-13 0,24 12-3 16,-28 3-10-16,9 2 0 0,-8-1-2 0,-3 5 2 16,-8-1-7-16,-1 4 4 0,-7 1-5 0,-1 2 0 15,-4 0-3-15,1 3 4 0,-3-2-7 0,3 1 3 16,2-2-8-16,-1 1-4 0,7-4-4 16,3 0 1-16,7-2-4 0,9-3-5 0,23-7-12 0,-26 10-18 15,26-10-27-15,0 0-16 0,0 0-30 16,22-4-27-16,9 4-40 0,-9-19-39 0,18 6-85 15,8 5-88-15,-11-20 241 0</inkml:trace>
  <inkml:trace contextRef="#ctx0" brushRef="#br0" timeOffset="11959.0802">1341 11531 631 0,'10'-32'201'0,"4"14"-7"15,-15-14-48-15,1 32-12 0,9-34-26 0,-9 34-5 16,0 0-18-16,0 0-19 0,0 0-20 0,-27-6-15 16,10 15-7-16,17-9-1 0,-32 26 9 15,18-6-33-15,3-1 22 0,4 5-31 0,3-2 10 16,4 3 3-16,6 1-5 0,2 2 4 0,6-1-9 15,3-1-4-15,6 2-16 0,0-5-11 0,9 6-23 16,-3-11-20-16,12 11-32 0,-10-16-31 0,20 17-91 16,-15-13-182-16,4-1-41 0,10 8 214 15</inkml:trace>
  <inkml:trace contextRef="#ctx0" brushRef="#br0" timeOffset="12412.2188">1887 11826 1116 0,'-25'-12'170'15,"25"12"-54"-15,-30-4-29 0,30 4-11 0,-30 2-13 16,30-2-11-16,-32 8-14 0,15 0-4 0,-2-1-5 16,19-7-4-16,-34 20-2 0,34-20 0 15,-32 26-8-15,32-26 2 0,-23 29-7 0,13-12 1 16,10-17-3-16,-9 32-2 0,9-32-4 0,6 32 4 16,-6-32-4-16,22 28 2 0,-5-16-3 15,2-4-2-15,4 0-2 0,5-5-2 0,4 1-9 16,2-4 1-16,1-1 2 0,2-3 2 0,-1-5 9 15,1 0 2-15,0-4-1 0,-3-1-2 0,-1-2 3 16,-4 1-5-16,-2-2 5 0,-6 0-2 16,-5 0 4-16,-16 17-1 0,19-33 1 0,-19 33-2 15,6-26 2-15,-6 26-2 0,0 0 2 0,-18-15-2 16,18 15-1-16,-33 10-1 0,9 3 0 0,-5 7 2 16,-7 6-5-16,-3 8 7 0,-6 6-8 0,-3 2-5 15,-2 7 19-15,-2 4-21 0,-1 1 18 0,-3 6-19 16,3 1-11-16,-2-2 12 15,5-2-10-15,5-5 26 0,8-6-10 0,3-6 11 16,6-4-8-16,3-4 10 0,1-6-1 0,2-1-3 16,-1-8 31-16,1-3-24 0,1-7 27 0,2-4-19 15,-1-7-24-15,20 4 14 0,-30-20-23 0,17 1 17 16,2-6-13-16,2-5-7 0,8-5-14 0,0-6-17 16,9 3-7-16,0-7-19 0,10 8-16 0,-6-13-38 15,21 13-27-15,-16-21-98 0,19 11-261 16,8 12 50-16,-9-10 349 0</inkml:trace>
  <inkml:trace contextRef="#ctx0" brushRef="#br0" timeOffset="13068.4748">2532 12164 1212 0,'0'0'130'0,"-23"-30"-50"0,23 30-10 0,-25-19-7 15,25 19-7-15,-29-13-7 0,12 10-7 0,-6-5-2 16,0 5-4-16,-5-1-6 0,2 3 1 0,-3 1-9 16,1 2 1-16,1-1-6 0,2 2-3 15,1 2 1-15,3 0-4 0,3 3-4 0,1 0-1 16,17-8-4-16,-22 20-3 0,22-20 1 0,-10 25 3 16,10-25-5-16,-1 33 5 0,2-14-5 0,3 2 4 15,1-1-5-15,2 1 3 0,1-2-2 0,3-1 2 16,3-1-3-16,-14-17 4 0,34 27-4 15,-15-16 3-15,3-4-2 0,4-1 2 0,0-5-1 16,1-1 0-16,0-3-1 0,-2-3 1 16,0-3 1-16,-3-3-3 0,-2 0 6 0,-1-1-3 15,-19 13 3-15,26-27-1 0,-26 27 0 0,17-27-3 16,-17 27 3-16,12-25-2 0,-12 25 1 0,8-25-1 16,-8 25 1-16,6-23-1 0,-6 23 2 0,0 0 2 15,0 0 0-15,0 0 0 0,0 0-2 0,0 0-3 16,-18 7-1-16,18-7 2 0,-30 33 0 15,11-12 2-15,-2 5-4 0,-1 2 4 0,-1 2-5 16,-1 2 6-16,-2 4-6 0,0-3 5 0,-2 4-5 16,0-2 5-16,-1-1-10 0,-1 1 5 0,1-1-6 15,1-1-2-15,-1-2 25 0,1-2-19 16,0-6 23-16,0-4-13 0,1-4 0 0,1-2 4 16,-1-3-1-16,0-3 3 0,2-4-2 0,1-1-3 15,5-5-2-15,1 0-5 0,18 3-3 16,-27-19-9-16,27 19-10 0,-15-31-16 0,15 12-30 15,-1-8 10-15,11 6-44 0,-5-9-5 0,20 18-76 16,-16-23-123-16,18 12-222 0,11 6 16 0,-6-17 448 16</inkml:trace>
  <inkml:trace contextRef="#ctx0" brushRef="#br0" timeOffset="13521.5977">2836 12435 990 0,'0'0'291'0,"-22"-12"-190"16,22 12-55-16,-21-3-12 0,21 3-11 0,0 0-9 15,0 0-10-15,0 0-3 0,0 0-2 0,0 0 0 16,0 22-2-16,0-22 2 0,18 12-1 15,-18-12 2-15,32 13-2 0,-13-8 4 0,5-1-3 16,0-2 0-16,0-1 1 0,2 1-1 0,-1-2 1 16,0-2 2-16,0-1-1 0,-2-1 2 15,-3-2 5-15,-2 1 2 0,-18 5 14 0,22-15 2 16,-22 15 6-16,10-17-2 0,-10 17 0 0,-2-20-5 16,2 20-4-16,-9-24-7 0,9 24 0 0,-19-26-7 15,19 26 6-15,-29-26 1 0,9 15 7 0,-2 5 4 16,-5 1 3-16,-1 5-3 0,-4 2-2 0,-1 2-3 15,-2 4-4-15,0 3 1 0,0 4-6 16,1 3 0-16,3 2-7 0,4 0 1 0,6 2-6 16,4-1 3-16,6-1-4 0,5 1 3 0,7-1-5 15,5 1 3-15,6-2-5 0,7-1-2 16,9 1-11-16,6-5-8 0,13 3-13 0,0-5-7 16,13 5-21-16,-1-9-11 0,14 13-35 0,-14-20-96 15,18 21-92-15,-17-9-181 0,3-9-9 0,9 15 420 16</inkml:trace>
  <inkml:trace contextRef="#ctx0" brushRef="#br0" timeOffset="13896.6033">3478 12636 1260 0,'-20'-13'144'16,"20"13"-56"-16,0 0-18 0,0 0-16 15,0 0-13-15,0 0-11 0,-17-7-3 16,17 7-6-16,0 0-1 0,0 0 0 0,0 0-2 15,0 0 0-15,0 0 2 0,0 0-1 0,-26 26 0 16,26-26 2-16,-37 26-5 0,14-9-9 0,-5-1 24 16,0 3-27-16,-2-1 25 0,2 0-15 0,1-2-7 15,6-1 3-15,21-15-8 0,-23 19 2 0,23-19-5 16,0 0 0-16,0 0 0 0,7 17-3 16,-7-17 4-16,31 1-1 0,-7-7 2 0,4-4 1 15,6-2 2-15,3-1-4 0,3-3 2 0,-1 2-3 16,0-2-15-16,-5 3 16 0,-1-2-14 0,-3 1 23 15,-5 2-4-15,1 1 5 0,-4 4-7 16,-3 2-1-16,-19 5-2 0,28-5 1 0,-28 5-1 16,0 0 1-16,0 0-2 0,0 0 3 0,-1 26-2 15,1-26-6-15,-21 34 20 0,7-13-26 16,-2 2 17-16,-1-1-19 0,0 3-9 0,-2-2-8 16,4 4-18-16,-2-6-15 0,8 10-26 0,-5-12-28 15,16 20-64-15,-2-39-93 0,-7 42-274 0,15-6 39 16,-4-18 399-16</inkml:trace>
  <inkml:trace contextRef="#ctx0" brushRef="#br0" timeOffset="14380.9878">4070 13120 859 0,'-21'-21'232'0,"21"21"-94"0,-31-26-26 15,31 26-16-15,-33-23-13 0,33 23-12 0,-34-26-12 16,17 14-10-16,-6-3-5 0,1 4-7 16,-5 3-4-16,-1 4-4 0,-3 0-3 0,-1 6 0 15,-1-1-4-15,1 6 0 0,2 0-4 0,1 3-7 16,2 2-4-16,4-2-4 0,4 6-1 15,19-16 2-15,-28 30-4 0,20-13 4 0,6 0-8 16,2-17 5-16,10 31-2 0,-10-31 2 0,30 30 0 16,-7-15 2-16,5-2-3 0,5-2 1 0,3 0-2 15,3-3 3-15,4-2-3 0,1-2 1 0,1-3 1 16,-3-2-1-16,-2-1 1 0,-2-3-2 0,-4-1 1 16,-2-1-1-16,-6-3 2 0,-1 0-1 0,-6-2 2 15,-19 12 0-15,27-22 0 0,-27 22-1 16,12-19 2-16,-12 19-1 0,0 0 3 0,3-19 0 15,-3 19-1-15,0 0 0 0,0 0-3 16,-28 4-2-16,28-4-1 0,-36 25 3 0,13-8-4 16,-1 2 1-16,1 3-7 0,0-1-1 0,3 4-11 15,2-2 0-15,6 1-9 0,2-1-13 0,9 1 17 16,2-3-32-16,11 3 11 0,-12-24-30 16,39 38-41-16,-21-34-73 0,27 19-147 0,-7-10-191 15,1-11 34-15,13 12 495 0</inkml:trace>
  <inkml:trace contextRef="#ctx0" brushRef="#br0" timeOffset="14599.7401">4979 12892 1404 0,'0'0'166'16,"-22"-22"-75"-16,5 27-35 0,-9 1-19 0,-1 10-8 15,-7 3-16-15,-2 6-1 0,-4 4-9 0,-2 5 5 16,2 1-7-16,-1 3 7 0,1-1-9 0,1 0 7 15,1-1-8-15,5 1 4 0,4 0-17 0,2-6-19 16,9 4 0-16,-4-13-75 0,17 14-46 0,-19-19-31 16,23 18-86-16,-21-17-54 0,22-18-114 15,-13 40 179-15,13-40 261 0</inkml:trace>
  <inkml:trace contextRef="#ctx0" brushRef="#br0" timeOffset="14787.2789">4408 13224 1151 0,'-8'-36'404'0,"8"36"-272"0,0 0-43 16,0 0-19-16,-23-13-16 0,23 13-14 0,0 0-12 15,-17 5-11-15,17-5-10 0,0 0-5 0,0 0-6 16,7 20 0-16,-7-20-6 0,29 15 1 0,-3-7-8 16,5 0-8-16,11 1-17 0,-2 0-11 0,11 4-23 15,-6-5-14-15,14 12-15 0,-12-14-53 0,17 23-52 16,-19-19-64-16,9 5-203 0,3 19 51 15,-22-21 413-15</inkml:trace>
  <inkml:trace contextRef="#ctx0" brushRef="#br0" timeOffset="15211.915">4499 13455 1488 0,'0'0'76'16,"0"0"-58"-16,0 0-10 0,0 0 4 0,0 0 6 16,19 4 7-16,-19-4 5 0,32 12-1 15,-8-1 6-15,1-2-5 0,6 4 0 0,0-1-5 16,4 2-4-16,1-1-8 0,0-1 1 16,-1 0-8-16,2-3 0 0,-2 1-3 0,0-1 1 15,-4-5-6-15,-3 0 2 0,-4-3 1 0,-4-1-3 16,-20 0 4-16,29-5-1 0,-29 5 0 0,17-9 1 15,-17 9 1-15,0 0-2 0,10-26 1 0,-10 26-2 16,-4-24 4-16,4 24-5 0,-12-28 4 0,12 28-3 16,-22-25 2-16,22 25 4 0,-31-27-1 0,12 15 1 15,-3 0 4-15,-1 5-2 0,-5 3 4 16,0 4 1-16,-4 3-5 0,1 4-1 0,-3 1-5 16,1 3-1-16,0 3-2 0,3 0 2 15,0 3-3-15,4 1 2 0,4 0-1 0,5 0 1 16,5 2-5-16,6-1-1 0,6 2-9 0,4-2-1 15,11 4-8-15,4-4-4 0,13 6-12 0,3-7-12 0,15 7-32 16,-4-12-35-16,23 19-71 0,-20-23-77 16,27 22-58-16,-12-1-160 0,-4-14 159 15,15 16 326-15</inkml:trace>
  <inkml:trace contextRef="#ctx0" brushRef="#br0" timeOffset="15606.9192">5336 13829 1179 0,'-22'-14'224'0,"-14"-11"-110"16,10 12-31-16,-8-5-11 0,7 8-18 0,-5-2-4 16,4 4-12-16,-4-1-8 0,3 6-8 0,0-1-6 15,1 3-3-15,0 2 2 0,2 3-1 0,1 1 2 16,3 3-2-16,1 2-1 0,3 1 1 0,1 1-2 16,17-12 5-16,-23 26-5 0,23-26-2 0,-5 27-3 15,5-27 0-15,17 25-6 0,0-13-1 16,7-2 0-16,7 1 0 0,7-4 0 15,10 0 0-15,4-2 0 0,8-2 0 0,4-5 0 16,1-1 0-16,-1-3 0 0,2-3 0 0,-3 0 0 16,-1-2 0-16,-6 0 0 0,-4-1 0 0,-8-2 0 15,-4-1 0-15,-5-2 0 0,-4-1 0 0,-6-3 0 16,-5-1 0-16,-4 2 0 0,-8 2 0 0,-8 18 0 16,5-22 0-16,-5 22 0 0,0 0 0 15,-28-1 0-15,7 10 0 0,-8 7 0 0,-6 6 0 16,-5 4 0-16,0 5 0 0,-2 3 0 0,1 2 0 15,3 4 0-15,3-3 0 0,3 3 0 0,3-2 0 16,6-2 0-16,4-1 0 0,9 0-28 0,1-7-31 16,13 3-40-16,-4-31-58 0,17 52-153 15,-12-34-293-15,10-1 37 0,4 5 342 0</inkml:trace>
  <inkml:trace contextRef="#ctx0" brushRef="#br0" timeOffset="15747.608">5751 14362 1711 0,'-34'-6'239'0,"34"6"-177"15,-26-4-36-15,26 4-17 0,0 0-17 16,-19-15-26-16,19 15-46 0,-10-27-99 0,10 27-467 16,18-25 7-16,-8 7 179 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9:00.11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16047 9182 771 0,'0'-21'118'0,"0"21"-76"16,0 0-23-16,1-17-12 0,-1 17-3 16,0 0 1-16,6-18 10 0,-6 18 5 0,0 0 12 15,0 0 6-15,0 0 6 0,0 0 0 16,0-18 4-16,0 18-1 0,0 0 0 0,0 0-3 16,0 0-4-16,0 0-7 0,0 0-7 0,0 0-5 15,0 0-5-15,0 0-4 0,0 0-4 0,0 0-3 16,0 0-2-16,0 0-1 0,-10 23-2 0,10-23 1 15,-4 25-4-15,2-8 6 0,1 2-5 16,0 2 4-16,1 3-5 0,1 3 5 0,-1 1-6 16,0 1 7-16,0 0-7 0,-3 0 7 0,2 0-6 0,-1-1 6 15,-2-1-6-15,2 1 6 0,0-4 14 16,1 1-13-16,-1-5 13 0,2 1-32 0,0-2 14 16,0-19-12-16,0 30 15 0,0-30 3 0,3 23-4 15,-3-23 1-15,4 17-5 0,-4-17 5 0,0 0-2 16,0 0 0-16,0 0 1 0,0 0-1 15,0 0-1-15,0 0 1 0,0 0-1 0,0 0 1 16,0 0 0-16,0 0 1 0,0 0 1 0,0 0 0 16,0 0 0-16,0 0 1 0,0 0-1 0,0 0 0 15,0 0 1-15,0 0-2 0,0 0 1 0,0 0-1 16,13-18 1-16,-13 18-2 0,8-19 1 0,-8 19-1 16,9-23 1-16,-9 23-2 0,14-28 4 15,-14 28 14-15,19-26-34 0,-19 26 34 0,22-23-35 16,-22 23 18-16,27-26 1 0,-27 26-2 0,27-23 2 15,-27 23-4-15,26-18 4 0,-26 18-2 0,30-15 2 16,-30 15-2-16,25-11-1 0,-25 11-2 0,21-6-1 16,-21 6 1-16,0 0 1 0,21-5 0 0,-21 5 0 15,0 0 0-15,0 0 2 0,0 0-1 0,0 0 1 16,0 0 0-16,0 0 0 0,17 21 1 16,-17-21-1-16,2 17 3 0,-2-17-4 15,1 24 4-15,-1-24-4 0,3 28 4 0,-3-28 15 16,1 27-16-16,-1-27 16 0,2 26-33 0,-2-26 15 15,3 26-17-15,-3-26 16 0,-2 24 3 0,2-24-3 16,-2 23 4-16,2-23-3 0,-8 21 2 0,8-21-2 31,-14 25 3-31,14-25-3 0,-19 26 4 16,19-26-3-16,-25 24 2 0,25-24-1 0,-29 20 1 16,12-10 2-16,17-10 4 0,-35 15 1 0,35-15 8 15,-33 14 1-15,16-8 7 0,-4-4 2 0,4 3-1 16,-3-5-4-16,3 1-3 0,-2-2-6 0,2-2-3 15,17 3 0-15,-26-10-5 0,26 10-1 0,-21-16-2 16,21 16-1-16,-16-18-1 0,16 18 1 0,-11-17-2 16,11 17 3-16,0 0-3 0,-8-18 2 15,8 18-1-15,0 0 1 0,0 0-3 0,0 0-6 16,0 0-14-16,0 0-22 0,0 0-18 0,0 0-38 16,0 0-61-16,19 9-112 0,-19-9-208 15,21 5 23-15,-1 4 322 0</inkml:trace>
  <inkml:trace contextRef="#ctx0" brushRef="#br0" timeOffset="515.6549">16628 9003 598 0,'0'0'173'0,"0"0"-125"16,-1-21 24-16,1 21 3 0,0 0 17 15,0 0-9-15,0 0-11 0,0 0-15 0,-20-10-10 16,20 10 0-16,0 0 0 0,0 0 0 0,-22 16-5 16,22-16-2-16,0 0-10 0,-14 22-2 15,14-22-6-15,-9 19-2 0,9-19-4 0,-8 32 4 16,4-12-5-16,3 7 5 0,-3 2-8 0,3 6 6 15,-3 2-7-15,1 6 4 0,-1 1-12 0,-1 2 6 16,-2 3-13-16,-2-1 11 0,-2 1 7 0,-1-1-23 16,-1-2 23-16,-2 0-23 0,-1-5 7 0,4-2 8 15,1-8-8-15,3-3 3 0,4-6-13 16,2-4 0-16,2-18-16 0,6 23-15 0,-6-23-24 16,17 6-43-16,3 3-69 0,-20-9-72 15,24-21-237-15,-3 16 46 0,-6-19 280 0</inkml:trace>
  <inkml:trace contextRef="#ctx0" brushRef="#br0" timeOffset="1093.7662">16918 9483 746 0,'0'0'66'15,"0"0"-9"-15,-2-22 2 0,2 22 6 0,0 0-7 16,0 0-3-16,10-21-7 0,-10 21-1 0,0 0-2 16,0 0-4-16,14-21-3 0,-14 21-6 0,0 0-3 15,0 0-2-15,14-21 4 0,-14 21 0 0,0 0 2 16,0 0-1-16,1-18-1 0,-1 18-4 15,0 0-1-15,0 0-3 0,-17-13-5 0,17 13-2 16,0 0-3-16,-27 4-3 0,27-4-1 0,-27 13 2 16,9-4-2-16,0 3 5 0,-3 0 0 15,2 3 2-15,-2-1-3 0,21-14 2 0,-35 33-2 16,19-15 3-16,1-1-2 0,3 0-15 0,12-17 26 16,-18 35-31-16,11-17 26 0,3 4-13 0,2 0-5 15,2 0 3-15,2-1-6 0,3 1 3 16,3 0-4-16,3-2 4 0,4-1-4 0,2-4 3 15,3-3-3-15,-1-2 1 0,7-4-1 0,-1-1 2 16,3-5 0-16,2-2-2 0,2-3 0 0,0-5-1 16,-1-1 2-16,0-3-2 0,-5-2 3 0,0-3-4 15,-5-2 2-15,-2-1-2 0,-4 0 4 0,-4-1-4 16,-3 2 7-16,-3-2-5 0,-3 0-11 16,-2 0 27-16,-2-1-31 0,-4-3 20 15,0 3-14-15,-6-3-11 0,1 5 5 0,-5 2 0 16,16 20 6-16,-32-26 0 0,15 22 3 0,0 1-3 15,-1 7-6-15,-1 1-1 0,0 7-9 0,-3 0-3 16,4 7-11-16,-5-3-1 0,6 7-18 0,-7-9-19 16,14 11-27-16,-9-16-63 0,21 11-81 0,-2-20-197 15,5 18 46-15,13-5 339 0</inkml:trace>
  <inkml:trace contextRef="#ctx0" brushRef="#br0" timeOffset="1546.9301">17432 9400 980 0,'0'0'242'0,"-23"-18"-182"16,23 18-17-16,0 0 6 0,-8-17 4 0,8 17 0 15,0 0-12-15,0 0-6 0,0 0-3 0,-17-13-1 16,17 13-5-16,0 0-2 0,0 0-5 0,0 0-5 15,-22 18-1-15,22-18 1 0,-13 22 2 16,13-22-1-16,-15 31 6 0,7-12-7 0,-1 1 4 16,0 1-5-16,0 0 4 0,-1 1-5 15,2 0-12-15,-2-1 27 0,4 0-32 0,2 0 26 16,2-2-15-16,4 1-7 0,1-4 4 0,-3-16-4 16,14 30 2-16,-14-30-2 0,25 21 2 0,-25-21-4 15,34 15 2-15,-14-10 0 0,4-4 0 0,0-4 1 16,1-3-8-16,3-3 0 0,0-2-3 15,0-2 4-15,-2-3 3 0,-4 0 4 0,-4-2-1 16,-2 1 2-16,-5-1-3 0,-3 1 5 0,-3 0-7 16,-2-1-11-16,-5 0 28 0,-2 0-27 0,-3-1 25 15,-1 1-15-15,-3 1-6 0,11 17 0 0,-28-32-2 16,28 32 3-16,-33-24-2 0,16 13 5 0,-4 2-4 16,2 3 2-16,0 0 0 0,2 6-4 15,0-1-3-15,17 1-13 0,-28 5-15 16,28-5-23-16,-19 9-26 0,19-9-40 0,0 0-49 15,4 29-60-15,-4-29-214 0,0 0 68 0,30 29 274 16</inkml:trace>
  <inkml:trace contextRef="#ctx0" brushRef="#br0" timeOffset="2171.9126">17966 9445 770 0,'-5'-20'127'0,"5"20"10"0,0 0 0 15,0 0-8-15,0 0-22 0,0 0-19 0,0 0-22 16,0 0-14-16,-26-19-8 0,26 19-11 0,-21-4-5 16,21 4-5-16,-25-5-3 0,25 5 0 15,-26-1-1-15,26 1-4 0,-28 7 1 16,28-7-1-16,-32 17-5 0,32-17 3 0,-33 26-5 16,33-26 0-16,-31 34-2 0,18-13 1 0,1-1-5 15,1-1-8-15,2 0 23 0,3 0-25 0,3-1 27 16,0 0-14-16,3-18-6 0,7 30 4 0,-7-30-5 15,19 21 2-15,-19-21 0 0,28 14 0 16,-10-11 0-16,3-3 2 0,2-3-2 0,1-7 2 16,2-3 1-16,0-6-1 0,2-5 7 0,0-2 7 15,1-8-21-15,1-2 21 0,-4-6-22 0,4-2 9 16,-4-2 7-16,1 2-7 0,-5-1 7 0,-1 2-6 16,-7-1 5-16,-2 3-6 0,-4 0 6 0,-2 1-8 15,-4 0 6-15,1 3-7 0,-2-1-7 16,-1 3 20-16,-1 6-18 0,-2 5 21 15,3 24-11-15,-8-23-5 0,8 23 0 0,0 0 0 16,-22 1 0-16,22-1 0 0,-22 23 0 0,7-2 0 16,1 7 0-16,-2 4 0 0,3 5 0 0,2 0 0 15,0 3 0-15,1 0 0 0,3 2 0 0,2 1 0 16,4 0 0-16,-1-2 0 0,6-1 0 0,0-2 0 16,3-2 0-16,0-3-4 0,4-1-34 0,0-4 5 15,4 1-1-15,-2-11-40 0,8 4-14 16,-21-22-126-16,28 17-382 0,-28-17 47 0,30 18 133 15</inkml:trace>
  <inkml:trace contextRef="#ctx0" brushRef="#br0" timeOffset="3125.1155">15913 9606 488 0,'0'0'100'0,"0"0"-48"15,0 0-7-15,0 0 4 0,0 0 13 16,0 0-5-16,0 0 0 0,14-19 3 0,-14 19 0 16,0 0 2-16,0 0-3 0,0 0-4 0,0 0-8 15,0 0-8-15,19-10-27 0,-19 10 14 16,0 0-18-16,0 0 17 0,0 0-2 0,0 0-7 15,0 0 1-15,-8 22-5 0,8-22 2 0,-9 24 0 16,9-24 3-16,-13 31-3 0,9-12 2 0,-3 0-8 16,3 0 0-16,0-1-7 0,1 1 2 15,1-3-7-15,1 1 2 0,2 0-10 0,-1-17-6 16,5 33-20-16,-5-33-21 0,8 28-40 0,-8-28-53 16,11 17-94-16,-11-17-188 0,0 0 40 0,31 20 327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05.10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15769 4945 343 0,'-25'15'-15'0,"0"0"17"0,5 3 6 0,1 1 7 16,4-1 4-16,0-1-2 0,15-17-6 0,-27 24-6 15,27-24-12-15,-22 12-3 0,22-12-11 0,-17 2-3 16,17-2-1-16,-17-2-25 0,17 2-9 15,-20-6-15-15,3 0 17 0,17 6 30 0,-25-6 44 16,25 6 31-16,-19 2 5 0,19-2-1 16,0 0-19-16,-24 12-10 0,24-12-15 0,0 0 3 15,-25 15-8-15,25-15 8 0,-17 7 7 0,17-7 7 16,-17 12 7-16,17-12 3 0,-16 22 1 0,16-22 2 16,-9 31 3-16,6-11-5 0,3-1 2 0,3 4-8 15,-1-1-1-15,3 1-3 0,0 0-6 0,2 1-5 16,2-2-6-16,-1 0 3 0,1-2 1 15,0-2 3-15,0 0-2 0,-9-18-2 0,14 28-4 16,-14-28-1-16,0 0-4 0,0 0-1 16,17 14 0-16,-17-14-2 0,0 0 3 0,0 0 4 15,15-20 1-15,-15 20 1 0,9-26 0 0,-9 26-7 16,4-37 2-16,-4 16-5 0,-2-1 1 0,-4-4-4 16,-1 0 0-16,-6-3-6 0,0 0 3 0,-4 0 8 15,-1 1-2-15,-3 0 10 0,-2 1-14 16,-2 1 13-16,-1-1-1 0,0 4 17 0,2 4 13 15,6 8 6-15,1 4 9 0,17 7 6 0,-23 5-4 16,23-5-1-16,-16 21-15 0,12-3-7 0,1 3-15 16,4 6-1-16,3 5 8 0,3 7-28 0,3 2 27 15,3 4-26-15,2-2 9 0,4 5 10 16,2-2-13-16,2 1 8 0,1-3-12 0,2-1 7 16,-1-6-8-16,1-3 6 0,0-4-11 15,0-3 4-15,-3-3-9 0,-1-7 3 0,-3-4-3 16,-19-13 1-16,30 10-5 0,-30-10-3 0,18-4-2 15,-18 4-3-15,13-20 8 0,-9 3 0 0,-2-6 11 16,-4-4-2-16,-2-3 8 0,-3-4-7 0,-2-1 8 16,2-2-7-16,-4 0 9 0,1 4-7 0,-2 0 9 15,0 3-7-15,-2 1 6 0,-2-2-6 16,-3 1 7-16,-1-1-9 0,-1 1 8 0,-1-2 11 16,-1 2-25-16,1 1 28 0,-2 1-27 0,0 4 10 15,-1 3 7-15,2 6 0 0,4 4 8 0,19 11 1 16,-31-9 1-16,31 9-1 0,-20 0-1 15,20 0-2-15,0 0-5 0,-20 11-4 0,20-11-9 16,0 0-6-16,-7 30-6 0,7-30 2 0,1 40 17 16,4-13-7-16,3 5 14 0,3 5-23 15,4-1 12-15,0 2-10 0,2-3 10 0,3 1 8 16,0-3-9-16,3-1 7 0,-1 0-7 0,0-5 5 16,1-1-6-16,0-4 0 0,-1-7-7 0,-2-3-2 15,2-3-8-15,-3-8-2 0,1-1 0 0,-20 0 2 16,32-12 7-16,-32 12 3 0,24-22 4 0,-24 22 0 15,15-26 4-15,-15 26-2 0,3-29 4 16,-3 29-1-16,-4-35 4 0,-3 16-4 16,-2-1 4-16,-2-1-3 0,-4-2 6 0,-1-2-4 15,-3-3 5-15,-1-1-7 0,-4-2 5 0,-3-4 8 16,-1-3-26-16,-3-1 26 0,0-1-24 0,1 4 7 16,0 2 8-16,0 5-7 0,2 5 6 0,2 6-4 15,0 3 2-15,4 3-1 0,2 5 2 0,-1 0-1 16,4 2 2-16,17 5 0 0,-33-6-1 15,33 6 1-15,-28-1 2 0,28 1 3 0,-19 2 2 16,19-2-1-16,0 0-3 0,0 0-2 0,-17 22-4 16,17-22 5-16,6 27-2 0,6-5 8 0,6 8-5 15,8 5 6-15,2 1-11 0,3 1 8 0,0-2 6 16,1-1-28-16,-1-3 27 0,-1-4-31 16,-1-4 10-16,-2-2 4 0,-2-5-5 0,-5-4 0 15,1-3-4-15,-21-9 1 0,29 10-3 16,-29-10 2-16,20-1 3 0,-20 1 2 0,0 0 5 15,0 0 2-15,15-24 5 0,-15 24 0 0,-2-20 4 16,2 20-3-16,-7-26 0 0,7 26-4 0,-17-35 2 16,4 13 12-16,-1 0-12 0,-1-3 12 0,-2-2-29 15,-2-2 10-15,-4-4-11 0,-2 2 10 0,-1-2 6 16,-1 2-6-16,1 2 8 0,3 0-7 16,2 3 7-16,3 6-6 0,2 2 4 0,16 18-2 15,-25-22 5-15,25 22 1 0,0 0 4 16,0 0 1-16,0 0-3 0,0 0-4 0,0 0-3 15,0 0-1-15,0 0-2 0,0 0 2 0,2 30-6 16,-2-30 1-16,23 35-4 0,-9-15 5 0,2 1-2 16,2 6 9-16,4 2-4 0,3 2 6 0,3 1-5 15,0-2 5-15,0 0 10 0,-1-1-10 16,-1-3 10-16,-2-1-29 0,-2-5 13 0,-2-4-16 16,-20-16 15-16,32 23 0 0,-32-23-3 0,21 9-1 15,-21-9-2-15,0 0 1 0,0 0 4 0,0 0 5 16,0 0 9-16,0 0 5 0,0 0 3 0,-8-19-4 15,8 19-2-15,-34-27 14 0,12 9-15 0,1-2 13 16,-5-1-31-16,0-2 9 0,-3-1-16 0,-2-2 11 16,-3-3 4-16,-4-1-7 15,-1-3 8-15,-1-1-9 0,2 2 10 0,4 1-5 16,4 6 8-16,4 3-2 0,3 3 4 0,5 3-3 16,1 2 0-16,17 14-4 0,-26-23 1 0,26 23-6 15,-18-17 4-15,18 17-4 0,0 0 0 0,-16-18-2 16,16 18-3-16,0 0-3 0,0 0-2 0,0 0 2 15,0 0 4-15,0 0 5 0,18 15 2 16,-18-15 5-16,37 29-4 0,-13-9 3 0,2 3-5 16,1-1 3-16,-2-1-7 0,1 1 4 0,-1 0-4 15,0-2 4-15,-1-1-3 0,0-1 5 0,0-1-5 16,-2-3 3-16,0-1-3 0,-2-2 3 16,-3-1-1-16,0 0 1 0,-17-10-1 0,25 14 1 15,-25-14-2-15,19 9-1 0,-19-9-4 0,0 0 0 16,0 0 0-16,0 0 1 0,0 0 4 15,0 0 1-15,0 0 3 0,0 0-1 0,0 0 1 16,0 0-1-16,-19-17 0 0,19 17-1 0,-28-21 3 16,28 21-1-16,-30-24 3 0,30 24-4 0,-34-28 3 15,13 11-6-15,-1-1 4 0,2-1-4 0,-1 1 4 16,3 2-2-16,18 16 2 0,-25-23-1 0,25 23 2 16,0 0-2-16,-19-12 0 0,19 12 0 0,0 0-1 15,0 0 1-15,0 0-2 16,0 0 0-16,0 0-1 0,0 0-1 0,-17-16 1 15,17 16-1-15,0 0 3 0,0 0 0 0,0 0 1 16,-11-17 2-16,11 17 2 0,0 0 2 0,0 0 8 16,0 0 2-16,0 0 3 0,0 0-1 0,0 0-6 15,0 0-4-15,0 0-3 0,0 0-2 0,0 0-1 16,0 0 0-16,0 0-2 0,0 18 0 16,0-18-2-16,0 0-3 0,0 0-1 0,0 0-3 15,0 0 0-15,0 0 2 0,0 0 1 0,0 0 3 16,0 0 2-16,0 0-2 0,0 0-2 0,0 0-4 15,-24-22 0-15,24 22-1 0,-27-21 7 0,27 21 1 16,-31-26 4-16,31 26-3 0,-31-25 6 16,31 25 0-16,-24-17 8 0,24 17 0 0,0 0 1 15,-20-6-3-15,20 6-1 0,0 0-2 16,-17 6-4-16,17-6 0 0,0 0-8 0,-8 17 0 16,8-17-4-16,-2 18 1 0,2-18 0 0,3 21 3 15,-3-21-1-15,3 18 1 0,-3-18-2 0,0 0 3 16,4 23-1-16,-4-23 4 0,0 0-1 0,0 0 2 15,0 0-1-15,2 19 1 0,-2-19-1 0,0 0 1 16,0 0 0-16,0 0-1 0,0 0 1 0,0 0-1 16,9 17 0-16,-9-17 1 0,0 0-1 15,0 0-1-15,0 0 1 0,0 0 0 0,0 0-1 16,0 0 2-16,0 0 0 0,0 0 0 16,0 0 2-16,0 0-1 0,0 0 1 0,0 0 0 15,0 0-1-15,0 0-2 0,0 0-3 0,0 0-1 16,0 0 0-16,0 0 2 0,0 0 3 0,0 0 0 15,0 0 4-15,0 0-1 0,0 0 2 16,0 0 0-16,-4-17 1 0,4 17 0 0,0 0 1 16,0 0-2-16,0 0-2 0,0 0-2 0,0 0-2 15,0 0 1-15,0 0 0 0,0 0 1 0,0 0 0 16,21 5-1-16,-21-5 0 0,0 0 1 0,18 1-1 16,-18-1 3-16,0 0 0 0,20 3 2 0,-20-3-2 15,17 2-2-15,-17-2-1 0,0 0-1 0,24 10 0 16,-24-10 2-16,0 0-1 15,22 13 1-15,-22-13-1 0,0 0 2 0,21 12-1 16,-21-12 2-16,0 0 0 0,22 12 0 0,-22-12 1 16,0 0 1-16,21 11 1 0,-21-11 2 0,0 0-2 15,25 13 0-15,-25-13-2 0,17 10 0 0,-17-10-2 16,18 10 1-16,-18-10-2 0,0 0 1 0,26 15-1 16,-26-15 2-16,0 0-1 0,25 21 3 0,-25-21-3 15,17 19 3-15,-17-19-1 0,18 23 4 16,-18-23-2-16,21 22 2 0,-21-22-4 0,18 22 2 15,-18-22-3-15,20 20 3 0,-20-20-2 0,19 19 1 16,-19-19-4-16,20 18 1 0,-20-18-2 0,19 18 1 16,-19-18 15-16,20 18-15 0,-20-18 16 15,18 19-35-15,-18-19 16 0,20 17-17 0,-20-17 17 16,22 16 3-16,-22-16-2 0,21 16 2 16,-21-16-2-16,21 17 2 0,-21-17-3 0,20 17 2 15,-20-17-2-15,23 16 2 0,-23-16-2 0,24 16 3 16,-24-16-3-16,23 20 3 0,-23-20-3 0,22 23 2 15,-22-23-1-15,23 24 2 0,-23-24-3 0,24 24 3 16,-24-24-3-16,22 23 3 0,-22-23-3 0,21 20 2 16,-21-20-2-16,18 19 1 0,-18-19-1 0,18 19 2 15,-18-19-3-15,18 23 2 0,-18-23-4 16,19 24 4-16,-19-24-3 0,19 27 3 0,-19-27-4 16,18 25 2-16,-18-25-4 0,16 21 0 15,-16-21-2-15,0 0-1 0,21 18-2 0,-21-18 1 16,0 0 0-16,0 0 2 0,17 5 1 0,-17-5 2 15,0 0 2-15,0 0 2 0,0 0 2 0,17-8-1 16,-17 8 2-16,0 0-2 0,0 0 2 0,11-24-3 16,-11 24 3-16,3-25-4 0,-3 25 4 15,-1-35-5-15,-1 14 3 0,-2-2-6 0,-1 0 3 16,-2-2-6-16,-2-1 5 0,-2-1-7 0,-1-2 6 16,-1-4-7-16,-2-1 10 0,-3-2 12 0,0-3-26 15,-3 0 30-15,1 1-27 0,-2 3 11 16,0 2 7-16,1 5-5 0,2 2 10 0,3 7-4 15,16 19 6-15,-26-26-6 0,26 26-1 16,-19-14-4-16,19 14 0 0,0 0-1 0,-21-6 1 16,21 6-1-16,0 0-2 0,0 0 0 0,-21 21-1 15,21-21 1-15,-7 28-1 0,7-10 4 0,3 7-2 16,3 3 5-16,1 4-4 0,3 3 8 0,-1 1 9 16,2 0-27-16,-1 1 27 0,1 0-28 0,2-1 10 15,2 4 9-15,1 1-9 0,2-1 12 0,-2 0-8 16,2-1 7-16,-2-5-9 0,0-2 4 15,0-5-7-15,-3-3 4 0,3-3-5 0,-2-4 4 16,-14-17-6-16,26 25 3 0,-26-25-5 16,21 10 0-16,-21-10-2 0,0 0 1 0,21-2 1 15,-21 2 1-15,0 0 3 0,16-19 1 0,-16 19 4 16,6-30-2-16,-7 8 6 0,0-3-7 0,-4-6 7 16,-1-2-10-16,-1-5 8 0,-3-1-9 0,-1-2 9 15,-2-2-10-15,-6-2 9 0,-3-6-12 16,-2-2-6-16,-4 0 27 0,-2-2-25 0,-2 3 26 15,-2 3-8-15,4 4-10 0,0 8 11 0,7 8-4 16,4 7 9-16,19 22-2 0,-33-21 3 0,33 21-3 16,-30-3-1-16,13 6 1 0,17-3 2 0,-30 17 1 15,30-17-4-15,-25 32 1 0,15-12-7 0,2 4 4 16,3 5-7-16,1 5 5 0,3 3-9 16,2 1 10-16,4 2 7 0,1 4-25 15,3 0 27-15,2 4-27 0,3 0 9 0,2 0 11 16,2 1-13-16,0-3 9 0,3 0-11 0,0-4 7 15,1-1-9-15,-2-6 6 0,1-3-9 0,-3-8 3 16,1-5-7-16,-19-19 1 0,26 19-1 0,-26-19 2 16,19-3 3-16,-19 3 2 0,13-20 10 0,-8 4 1 15,-4-6 8-15,-2-4-4 0,-3-5 5 16,-3-3-9-16,-3-3 9 0,0-1-9 0,-2-2 8 16,2 3-9-16,-3-2 6 0,1-1-10 0,-4-1 7 15,-1-3 9-15,0 2-27 0,-2-1 26 0,-1 0-28 16,-3 0 6-16,-2-1 10 0,-3 2-11 15,0 2 12-15,-2 5-7 0,2 5 9 0,0 3-5 16,3 5 8-16,1 5-3 0,3 5 9 0,3 7 0 16,-1 3 2-16,19 2-4 0,-29 6-6 15,29-6-1-15,-24 19-5 0,24-19 3 0,-21 33-3 16,14-12 3-16,2 3-3 0,3 0 5 0,2 0-5 16,2 2 6-16,4 0-6 0,3 2 5 0,3 2-8 15,4 0 6-15,3 2 9 0,3-1-31 0,4 2 28 16,0-3-31-16,3-1 12 0,1-5 5 0,-1-3-6 15,-2-7 1-15,1-1-10 0,-4-11-1 16,1-2-1-16,-3-7 2 0,0-4 8 16,-4-6 3-16,1-5 7 0,-5-6 16 0,-2-2-9 15,-2-1 15-15,-5-3-23 0,-1 2 13 0,-7 0-9 16,1 4 8-16,-4 0 6 0,0 3-7 0,-4 0 7 16,-1 4-3-16,-2-3 2 0,-3-1-7 0,-4-1 1 15,-3-2-9-15,-2 0 4 0,-3 2-7 0,-3 0 5 16,0 4-6-16,0 5 5 0,0 5 1 15,2 7 8-15,3 7 5 0,2 3 4 0,2 4 1 16,-1 2-5-16,1 4 1 0,1 0-5 0,4 3 5 16,0 4-5-16,4 0 1 0,2 1-7 0,0-1 2 15,2-3-8-15,1-1 4 0,2-1-8 0,6-17 5 16,-12 27-4-16,12-27 4 0,-9 23 0 16,9-23 2-16,0 0 0 0,-6 19 2 0,6-19-2 15,0 0-2-15,0 0-4 0,0 0-1 16,0 0-2-16,0 0 0 0,0 0 4 0,0 0 1 15,-11-18 6-15,11 18 1 0,-13-22 2 0,13 22 0 16,-14-26 3-16,14 26-2 0,-13-29 2 0,13 29-5 16,-12-33 4-16,12 33-6 0,-12-33 3 0,12 33-4 15,-15-29 3-15,15 29-3 0,-17-24 5 0,17 24-2 16,0 0 6-16,-21-19 2 0,21 19 4 16,0 0 0-16,0 0-4 0,-19 1-6 0,19-1-6 15,0 0-2-15,-18 14-2 0,18-14 3 0,0 0-1 16,-22 23 4-16,22-23-1 0,-13 17 3 15,13-17-2-15,0 0 2 0,-13 21-1 0,13-21 0 16,0 0 1-16,0 0-2 0,0 0 0 0,0 0 0 16,0 0 0-16,0 0 1 0,0 0 0 0,0 0 1 15,27 20-1-15,-27-20 1 0,25 8 0 16,-25-8 0-16,32 7-2 0,-14-5 0 0,0 0-1 16,3-4 0-16,1 1 1 0,0-2-2 0,0-2 4 15,0 0-2-15,0-2 4 0,1-1-2 0,-1 0 2 16,1 2-2-16,-1-1 0 0,-2 2 1 0,1 0 0 15,-2 2 0-15,1 3 2 0,-2 2 0 0,-1 1 1 16,0 2 0-16,-17-5 1 0,31 11 0 16,-31-11-2-16,28 12 1 0,-28-12-2 15,24 11 1-15,-24-11-2 0,24 10 1 0,-24-10-2 16,25 9 0-16,-25-9 0 0,24 12 0 0,-24-12-1 16,27 16 1-16,-27-16-3 0,28 21 3 0,-28-21-2 15,29 25 3-15,-29-25-3 0,33 29 3 0,-33-29-4 16,31 32 5-16,-16-15-3 0,-2-1 2 0,1 3-3 15,-2-1 4-15,0 1-4 0,0 0 6 16,-1 1 13-16,0-1-32 0,-1 0 34 0,1 2-32 16,-3 0 14-16,3 0 4 0,-1 0-5 0,1 2 5 15,0-1-5-15,0 2 5 0,1-1-7 0,1-1 5 16,-2-1-5-16,1-2 5 0,0 0-5 0,-1-1 4 16,2 0-4-16,-3-1 3 0,-10-17-3 15,21 32 3-15,-21-32-3 0,21 27 3 0,-21-27-2 16,17 26 1-16,-17-26-1 0,13 19 2 15,-13-19-2-15,8 18 2 0,-8-18-2 0,2 17 2 16,-2-17-1-16,1 20 1 0,-1-20-3 0,-5 21 3 16,5-21-2-16,-11 22 2 0,11-22-1 0,-13 21 4 15,13-21 0-15,-15 17 2 0,15-17-1 0,0 0 1 16,-24 19-3-16,24-19 0 0,-19 11-3 0,19-11 0 16,-23 11-1-16,23-11 0 0,-25 6 0 15,25-6 0-15,-30 2-2 0,13-2 2 0,0-1 0 16,0 0 1-16,17 1 1 0,-32-3-1 15,32 3-1-15,-29 2 0 0,29-2-1 0,-28 6-1 16,28-6 15-16,-26 8-15 0,26-8 15 0,-19 5-16 16,19-5-1-16,0 0 0 0,-18 1 0 0,18-1 0 15,0 0 1-15,0 0 0 0,0 0 1 0,0 0 1 16,0 0 1-16,0 0 0 0,0 0 0 16,0 0 0-16,0 0 1 0,0 0 1 0,0 0-2 15,0 0-1-15,0 0-1 0,0 0-1 0,0 0 0 16,0 0 0-16,0 0 1 0,0 0 1 0,0 0 1 15,0 0 0-15,0 0 1 0,0 0-2 0,23-6-16 16,-23 6 18-16,19-4-19 0,-19 4 19 16,23-3 0-16,-23 3-1 0,25-4 0 0,-25 4 0 15,19-2 0-15,-19 2 0 0,0 0 0 16,21-1-1-16,-21 1 0 0,0 0-1 0,0 0 0 16,0 0-1-16,0 0 2 0,0 0 0 0,0 0 3 15,0 0 2-15,0 0 18 0,0 0-16 0,0 0 17 16,14 22-17-16,-14-22-2 0,0 0-19 0,6 22 18 15,-6-22-19-15,4 20 18 0,-4-20 0 0,4 19-2 16,-4-19 1-16,0 0-2 0,2 22 1 16,-2-22-2-16,0 0 0 0,0 0-3 0,0 0 0 15,0 0 0-15,0 0 1 0,0 0 1 0,0 0 1 16,0 0 1-16,-19 7 2 0,19-7 0 0,0 0 1 16,-21 0 1-16,21 0 1 0,0 0 1 15,0 0 1-15,-21 1 0 0,21-1-1 0,0 0-2 16,0 0-3-16,0 0-1 0,0 0 0 0,0 0-1 15,0 0 0-15,-9-25 2 0,9 25-2 16,0-21 2-16,0 21-2 0,3-19 3 0,-3 19 15 16,0 0-18-16,5-17 17 0,-5 17-19 0,0 0 1 15,0 0 0-15,0 0 1 0,0 0 1 0,0 0-1 16,0 0 0-16,0 0-2 0,0 0-3 0,0 0-2 16,0 0-4-16,0 0-6 0,20 2-14 0,-20-2-28 15,18 3-58-15,-18-3-84 0,21-27-210 0,-2 26-56 16,-15-18 279-16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13.56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15342 4962 375 0,'0'0'83'0,"0"0"-76"0,0 0-1 0,0 0 16 16,0 0 15-16,0 0 2 0,2-21 2 0,-2 21-1 16,0 0 2-16,4-18-5 0,-4 18 0 15,0 0-6-15,0 0-2 0,8-18 1 0,-8 18 3 16,0 0 3-16,0 0 4 0,0 0-2 0,0 0-1 16,0 0-3-16,0 0-6 0,0 0-4 15,0 0-5-15,0 0-6 0,0 0 1 0,0 0 1 16,0 0 4-16,0 0 3 0,0 0-3 0,0 0-6 15,0 0-3-15,0 0-4 0,16-17 0 0,-16 17 1 16,0 0-2-16,0 0 1 0,0 0-1 0,0 0 0 16,19 0 0-16,-19 0 0 0,0 0-1 0,17 12-2 15,-17-12 1-15,15 19-2 0,-15-19 1 0,17 24-2 16,-17-24 3-16,17 28-3 16,-17-28 5-16,19 29-4 0,-9-13 4 0,0 3-2 15,1 1 6-15,-2 3 16 0,3 3-11 0,1 0 12 16,-1 4-33-16,0-1 9 0,0 2-13 0,-2-2 10 15,1 0 7-15,-3-1-8 0,1-2 8 0,-2-2-7 16,-2-1 6-16,-1-2-5 0,-4-21 4 0,1 31-4 16,-1-31 4-16,-3 20-1 0,3-20 4 0,0 0 0 15,0 0 1-15,0 0-1 0,0 0-1 16,0 0 0-16,0 0-3 0,0 0 1 0,0 0-3 16,0 0 1-16,-19-8 1 0,19 8 0 0,0 0-1 15,-16-21 0-15,16 21-3 0,-12-19 2 0,12 19-2 16,-13-20 3-16,13 20-4 0,-16-24 4 0,16 24-4 15,-17-28 4-15,17 28-5 0,-17-33 4 16,7 15-3-16,0-2 3 0,-2-2-4 16,1 0 3-16,-1-2-5 0,0 0 6 0,-2-2 14 15,2 0-31-15,0 0 32 0,1 2-32 0,-1 5 13 16,1 2 6-16,11 17-4 0,-22-28 4 0,22 28-4 16,-18-23 4-16,18 23-5 0,0 0 4 0,-18-21-2 15,18 21 2-15,0 0 1 0,0 0-1 0,0 0-1 16,0 0 0-16,0 0-2 0,0 0 1 0,0 0 0 15,0 0-1-15,0 0 0 16,0 0-2-16,0 0 2 0,0 0 0 0,-8-17 1 0,8 17 2 16,0 0-3-16,3-20 2 0,-3 20-2 15,0 0 2-15,0 0-1 0,5-17 1 0,-5 17-1 16,0 0 0-16,0 0-1 0,0 0 1 0,0 0-1 16,0 0-1-16,0 0 1 0,0 0-1 0,0 0 1 15,0 0 1-15,0 0-1 0,0 0 0 0,0 0 2 16,0 0 0-16,0 0 3 0,0 0 0 15,0 0 1-15,17 5-1 0,-17-5 1 0,0 0 0 16,0 0 3-16,20 11 0 0,-20-11 1 0,0 0-3 16,21 12 0-16,-21-12-3 0,17 7 0 0,-17-7-2 15,18 9 1-15,-18-9-1 0,20 9 0 0,-20-9 0 16,18 12 1-16,-18-12-2 0,19 15 2 16,-19-15-1-16,19 14 1 0,-19-14-2 15,18 16 2-15,-18-16-1 0,0 0 0 0,21 23-1 16,-21-23 1-16,0 0-1 0,15 22 2 0,-15-22-2 15,10 17 2-15,-10-17-2 0,10 18 3 0,-10-18-2 16,10 19 4-16,-10-19 14 0,9 22-34 0,-9-22 34 16,10 24-34-16,-10-24 17 0,10 24 4 0,-10-24-4 15,8 26 3-15,-8-26-4 0,9 28 4 0,-9-28-3 16,7 30 4-16,-7-30-4 0,7 31 4 16,-7-31-3-16,8 33 3 0,-8-33-4 0,8 31 3 15,-8-31-5-15,9 31 3 0,-9-31-3 16,8 27 2-16,-8-27-2 0,9 31 3 0,-9-31-4 0,10 32 5 15,-10-32-5-15,8 31 4 0,-8-31-4 16,9 26 4-16,-9-26-3 0,8 23 2 0,-8-23-3 16,9 23 3-16,-9-23-3 0,9 23 2 0,-9-23-2 15,8 22 3-15,-8-22-3 0,6 20 3 16,-6-20-2-16,5 17 0 0,-5-17-1 0,0 0 2 16,7 22-2-16,-7-22 2 0,0 0-1 0,4 22 1 15,-4-22-2-15,0 0 3 0,0 0-3 0,1 19 1 16,-1-19 0-16,0 0 0 0,0 0 0 15,0 0 0-15,0 0 0 0,0 0 0 0,0 0 0 16,0 0 1-16,0 0-1 0,5 20 1 0,-5-20 16 16,0 0-18-16,0 0 17 0,7 20-35 15,-7-20 19-15,0 0-19 0,0 0 19 0,0 0 1 16,8 17-2-16,-8-17 1 0,0 0-2 0,0 0 2 16,0 0-1-16,0 0 0 0,0 0 0 0,0 0 1 15,0 0-1-15,0 0 0 0,0 0 0 0,0 0 1 16,0 0-1-16,0 0 0 0,0 0 1 0,0 0 0 15,0 0 1-15,0 0 1 0,0 0 0 16,3-22 18-16,-3 22-35 0,0-18 34 0,0 18-34 16,-1-19 14-16,1 19 2 0,-3-24-2 0,3 24 2 15,-5-28-2-15,5 28 2 0,-7-32-2 0,2 14 4 16,2 1-5-16,-2-1 6 0,0 1-5 16,0 0 7-16,5 17-5 0,-10-32 6 0,7 15-3 15,-2 0 2-15,5 17-2 0,-10-33 2 0,10 33-4 16,-11-31 2-16,11 31-4 0,-12-29 2 15,12 29-3-15,-12-27 4 0,12 27-4 0,-14-27 3 16,14 27-4-16,-12-27 4 0,12 27-3 0,-11-29 3 16,11 29-3-16,-10-26 3 0,10 26-3 0,-8-24 4 15,8 24-2-15,-9-24 3 0,9 24-3 0,-7-23 3 16,7 23-4-16,-7-22 3 0,7 22-3 0,-9-23-13 16,9 23 31-16,-8-24-32 0,8 24 33 15,-10-23-19-15,10 23-1 0,-11-22 2 16,11 22-4-16,-11-24 5 0,11 24-3 0,-10-27 3 15,10 27-3-15,-8-30 4 0,8 30-4 0,-10-31 5 16,10 31-4-16,-10-32 3 0,10 32-3 0,-10-28 4 16,10 28-2-16,-9-20 4 0,9 20-2 0,0 0 3 15,-15-18-2-15,15 18-1 0,0 0-1 0,0 0-1 16,-19-15-1-16,19 15 2 0,0 0-3 16,0 0 2-16,-21-16-2 0,21 16 0 0,0 0 0 15,0 0 1-15,-17-13 0 0,17 13 0 0,0 0-1 16,0 0 3-16,-17-8-2 0,17 8 0 0,0 0 0 15,0 0-1-15,-18-1 1 0,18 1-1 0,0 0 0 16,0 0 0-16,-19 4-1 0,19-4-1 0,0 0-2 16,0 0-8-16,0 0-9 0,0 0-13 15,0 0-11-15,-9 17-15 0,9-17-14 16,6 18-36-16,-6-18-54 0,11 22-92 0,-11-22-221 16,15 20 44-16,-2 3 326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1.67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7120 3980 365 0,'0'0'42'0,"0"0"7"0,-19 4-6 0,19-4-7 16,0 0-4-16,0 0-2 0,0 0-6 0,0 0-2 15,0 0-7-15,0 0-5 0,0 0-3 0,0 0 0 16,0 0 7-16,0 0 7 0,0 0 0 0,0 0 0 15,9-20-10-15,-9 20-5 0,17-9-5 0,-17 9 1 16,20-8-3-16,-20 8 2 0,23-8-2 16,-23 8 1-16,27-6 10 0,-27 6-11 0,29-5 9 15,-29 5-8-15,29-4 0 0,-29 4 1 16,29-2 0-16,-12 1 1 0,-17 1-1 0,33-4 0 16,-15 3 1-16,1-3-1 0,0 2 2 0,1-1-1 15,-1 1 2-15,3 0 3 0,0-1 3 0,0 1 6 16,1-2 0-16,1 1-1 0,0 0-2 0,3-2-4 15,0 0-2-15,1-2-1 0,1 1-4 16,-1-1 1-16,4-2-1 0,-2 1-13 0,3-2 12 16,0 1-12-16,1-1 11 0,0 1 2 0,0 1-2 15,1 1 1-15,-1-2-1 0,0 2 2 0,0 0-2 16,-2 2 1-16,1-1-1 0,-3 2 1 0,-1 1-2 16,-1 1 1-16,-2 1 0 0,-3 1 0 0,-1 1 0 15,-4 1 1-15,0 0-2 0,-18-2 1 16,28 5 1-16,-28-5 0 0,21 5 3 15,-21-5 1-15,17 3 1 0,-17-3 0 0,17 3 0 16,-17-3-1-16,17 1 0 0,-17-1-1 0,20-1 1 16,-20 1-2-16,23-3 0 0,-23 3 0 0,25-3-3 15,-25 3 1-15,28-5-1 0,-28 5-2 0,29-6 1 16,-29 6 0-16,30-6 0 0,-30 6 1 0,24-6-1 16,-24 6 1-16,19-4-1 0,-19 4 0 15,0 0 0-15,0 0 2 0,0 0 2 0,0 0 4 16,0 0 3-16,0 0-2 0,0 0-1 0,0 0-4 15,0 0 1-15,-20 18 0 0,20-18 3 0,-26 15 1 16,26-15 1-16,-30 20-2 0,13-8 1 16,-2 2-6-16,0 1 2 0,-3 4 10 0,1 2-13 15,-2 2 11-15,1 4-27 0,-1 1 11 0,-1 2-10 16,1 4 8-16,-3 1 8 0,2 4-9 16,-1-1 10-16,-1 3-8 0,2-1 8 0,1-1-6 15,1 0 5-15,1-5-5 0,3-3 5 0,3-4-5 16,3-6 4-16,3-2-5 0,9-19 3 0,-9 19-7 15,9-19-7-15,0 0-2 0,0 0-3 0,0 0 6 16,0 0 8-16,0 0 5 0,18-17 1 0,-18 17 2 16,19-24 0-16,-19 24 7 0,28-34 1 15,-11 12 6-15,4-1-5 0,1-3 1 0,4-3-9 16,0 1 2-16,3-4-7 0,-1 2 5 16,4 1-6-16,-3-1 4 0,2 1-5 0,-3 1 3 15,-2 0-4-15,-1 4 2 0,-3 1-4 0,-3 4 5 16,-19 19 12-16,28-28-9 0,-28 28 14 0,0 0-9 15,0 0 2-15,0 0 0 0,0 0-15 0,0 0 11 16,0 0-16-16,-21 22 15 0,7-1 7 16,-4 6-4-16,-2 8 8 0,-2 5-7 0,-1 6 10 15,-1 7-7-15,-1 5 13 0,0 1-12 0,2 4 11 16,-2-1 1-16,5-2-25 0,0-3 18 0,5-3-25 16,4-10 6-16,3-6 7 0,6-9-10 0,2-9 0 15,0-20-13-15,13 22-3 0,-13-22-5 0,26-1 3 16,-9-9 8-16,1-8 4 0,1-9 8 15,1-10-2-15,1-10 11 0,-1-11 8 16,0-8-18-16,0-1 18 0,0-6-17 0,-1 2 1 16,0-1 13-16,-1 2-13 0,-2 1 16 0,-1 4 5 15,0 2-19-15,-2 6 22 0,0 4-23 0,-1 10 5 16,-1 8 7-16,-3 9-8 0,1 9 2 0,-9 17-1 16,0 0 11-16,0 0 7 0,0 0 2 0,0 0 1 15,6 23-15-15,-11 6-2 0,-1 11 7 16,-1 7-8-16,-3 8 7 0,-2 0-23 0,-3 3 5 15,-1 3-5-15,-3 2 5 0,-2 1 12 0,-3 4-14 16,-2-2 15-16,0 2 1 0,-1-2-20 0,0-2 22 16,0-1-21-16,2-5 5 0,-1-3 13 15,4-3-13-15,0-5 11 0,4-5-10 0,1-5 8 16,5-8-8-16,3-8 6 0,9-21-7 0,-6 23-2 16,6-23-6-16,0 0-5 0,0 0 0 15,22-1 1-15,-22 1 5 0,28-23-1 0,-11 4 7 16,1-8-3-16,1-5 9 0,1-6-5 0,4-7 9 15,-1-3-11-15,2-4 11 0,2-4 6 0,1 1-20 16,-1-2 24-16,-1 0-21 0,-1 4 4 0,-2 3 10 16,-4 7-11-16,0 5 9 0,-6 8-6 0,-2 9 5 15,-11 21-2-15,10-20 7 0,-10 20-2 0,0 0-3 16,0 0-1-16,-19 31-8 0,6-3 5 16,-5 8-5-16,-1 10 9 0,-4 6-9 15,-1 5 12-15,-4 6 3 0,-2 4-20 0,-3-1 19 16,-1 3-19-16,2-1 2 0,-3-1 15 0,2 1-13 15,-1-4 14-15,1-3 7 0,3-3-4 0,-1-4 11 16,5-2-22-16,3-6 5 0,1-1-7 0,5-6 4 16,3-6 6-16,4-5-9 0,6-6 3 15,4-22-7-15,1 25 0 0,-1-25-3 0,0 0-4 16,29 5-3-16,-29-5-3 0,32-19-1 0,-15 3-1 16,1-6 8-16,0-4-3 0,2-6 6 0,-3-4-8 15,2-4 5-15,-1-6 5 0,2-3-19 0,-3-2 25 16,0 0-15-16,-4 3 10 0,-1 3 11 15,-2 4-7-15,-4 6 8 0,-1 7-5 0,-4 7 5 16,-1 21 7-16,-1-19 8 0,1 19 0 16,0 0-2-16,-17 11-9 0,17-11-8 0,-23 34 3 15,10-6-5-15,-2 5 5 0,0 9-8 0,0 4 9 16,-4 6 8-16,1 3-22 0,-3 2 23 0,3 2-22 16,-1-3 3-16,-1-2 13 0,2 3-12 0,-1-2 14 15,0-2-9-15,2-1 12 0,0-4-10 0,3-2 9 16,-2-2 4-16,4-3-11 0,-2-5 8 0,6-2-28 15,2-6 10-15,0-5-11 0,6-23 11 16,-2 28 2-16,2-28-13 0,0 0-5 16,0 0-7-16,0 0-2 0,22 4 5 0,-22-4 6 15,19-25 4-15,-9 4 19 0,-1-5-9 0,1-6 13 16,2-4-20-16,-1-4 8 0,3-1-5 0,0-4 5 16,0 1 7-16,0-4-7 0,-2 5 7 0,0 2-7 15,-1 4 7-15,-2 8-6 0,-3 8 5 16,-6 21-2-16,3-23 9 0,-3 23 1 0,0 0 2 15,-18 5-1-15,18-5-5 0,-25 26 2 0,7-3-3 16,1 5 7-16,-2 7-5 0,1 7 9 0,-3 4-10 16,0 8 9-16,-2 2 6 0,4 6-23 0,-3 3 19 15,5 3-19-15,1 1 0 0,0 4 16 0,4 0-17 16,1 2 14-16,-1 0-19 0,1-2 17 0,3-3 2 16,0-1-20-16,3-7 22 15,3-7-22-15,2-10 6 0,2-9 9 0,2-12-11 16,-4-24 1-16,16 22-4 0,-16-22 0 0,25-6 1 15,-25 6-1-15,34-26 5 0,-17 4-5 0,2-7 8 16,-3-6-8-16,-1-8 8 0,0-7 4 0,-2-7-27 16,-2-7 19-16,3-4-25 0,-5-6 3 0,2-1 14 15,-2-3-13-15,-3 0 18 0,-1 1 6 0,-2 3-10 16,-1 5 18-16,-2 6-13 0,-3 10 3 16,1 12 9-16,1 11-4 0,-4 11 19 0,5 19 1 15,0 0 3-15,0 0-3 0,-22 13-16 0,12 8-1 16,0 13-9-16,1 7 6 0,-1 13 7 15,3 5-23-15,-3 7 23 0,1 4-19 0,2 4 4 16,-3 1 15-16,-1 3-18 0,3-2 17 0,-3 1-1 16,4-1-17-16,-1-1 19 0,1 0-17 15,-1-1 2-15,0-1 16 0,1 2-16 0,0 0 15 16,-1 1-14-16,0-1 19 0,1-3 3 0,-2 0-17 16,2-8 17-16,1-4-22 0,-2-8 2 0,5-5 10 15,0-9-12-15,2-8 5 0,2-9-7 0,-1-21-4 16,9 17-7-16,-9-17-1 0,18-6 0 0,-18 6 3 15,26-32 10-15,-12 4-3 0,1-8 9 16,-1-7-7-16,0-7 11 0,-1-8-15 0,0-5 9 16,-2-5 1-16,0-1-19 0,-3-1 18 15,-1 0-18-15,-2 1 4 0,-3 5 13 0,-3 7-9 16,-3 9 14-16,1 12-7 0,-2 11 14 0,5 25 7 16,-12-18 10-16,12 18 4 0,-21 18-3 0,10 3-4 15,-1 7-9-15,3 7 4 0,3 7-10 0,1 6 6 16,2 8-13-16,3 5 11 0,1 3-16 0,1 2 12 15,3 3 2-15,1 2-20 0,0-2 20 16,3-1-20-16,-2-3 6 0,1-2 12 0,1-3-12 16,1-4 12-16,0-2-14 0,2-5 13 0,-1-4 4 15,1-6-24-15,0-7 25 0,0-4-28 0,-1-8 12 16,-11-20 0-16,23 24-9 0,-23-24-2 16,21 3-6-16,-21-3-1 0,18-14 4 0,-18 14 0 15,15-34 5-15,-11 7 11 0,-2-3-25 16,-2-9 26-16,-1-2-24 0,-3-5 10 0,-1-3 12 15,-1-2-9-15,0-3 12 0,-1 0-9 0,-2 2 12 16,2 3-10-16,-1 5 11 0,0 4-9 0,2 6 9 16,0 10 14-16,0 6-2 0,6 18 26 0,0 0-12 15,0 0-22-15,0 0 8 0,-17 5-29 0,12 12 11 16,1 5 5-16,1 8-5 0,3 4 5 0,-1 6-6 16,1 2 7-16,0 3-8 0,0 2 10 15,0 4-12-15,1-1 11 0,1 5-12 0,3 1 12 16,1 2 5-16,1 1-20 0,1-2 24 0,1 0-17 15,-1-5 9-15,2-2 13 0,-1-4-13 16,1-3 6-16,2-6-13 0,-1-4 5 0,1-10-8 16,0-5 3-16,-12-18-4 0,25 18-2 0,-25-18-1 15,26-2-3-15,-26 2 2 0,31-19-5 0,-14 6 3 16,-5-5-3-16,0-3 4 0,-4-4-3 16,-5-3 5-16,-2-1-8 0,-2-1 6 0,-4 0-7 15,0-1 8-15,-3-1-5 0,-4 0 6 0,-2-1-8 16,-1 2 7-16,-4 0 9 0,0 4-6 0,-2 4 14 15,1 4-25-15,-2 2 16 0,0 5-12 0,1 3 17 16,2 3 7-16,19 6 3 0,-28 0 3 0,28 0-1 16,-17 14 11-16,17-14-18 15,-10 29 10-15,10-9-28 0,1 6 13 0,4 5-8 16,2 4 10-16,3 5 8 0,0 4-12 0,1 2 7 16,0 3-11-16,1 3 9 0,-1-1-11 0,1 0 11 15,0-4-12-15,0-1 9 0,0-1 6 0,-1-2-25 16,1-4 25-16,1-4-26 0,-1-7 13 0,0-5 6 15,-1-6-6-15,-11-17 2 0,23 21-3 0,-23-21 1 16,21 9-2-16,-21-9 1 0,17-1 0 16,-17 1-3-16,0 0 3 0,0 0-2 0,18-18 3 15,-18 18 0-15,-2-17 2 0,2 17-3 0,-11-27 3 16,1 9-4-16,-2-4 6 0,0-6 15 0,-2-3-30 16,2-1 29-16,-1 0-28 0,-1 3 9 15,0 2 7-15,0 3-6 0,2 3 7 0,1 4-5 16,11 17 8-16,-14-20 7 0,14 20 7 0,0 0 1 15,0 0-2-15,-19 8-9 0,19-8-10 16,-7 26 2-16,6-7-6 0,1 5 5 0,0 4-6 16,1 4 7-16,0 1 9 0,-1 4-28 0,0 0 28 15,-1 1-27-15,0-2 11 0,0-1 9 0,-1-1-9 16,1-1 9-16,-1-3-8 0,1-4 7 0,-3 1-7 16,1-6 6-16,1-2-6 0,2-19 4 0,-4 24-4 15,4-24-2-15,0 0-2 0,0 0 0 16,0 0 1-16,0 0 0 0,10-37 6 15,-6 11-4-15,1-8 6 0,-2-3-7 0,1-7 8 16,0-4-11-16,-1-3 12 0,1-5 7 0,-1 2-23 16,1 1 21-16,0 2-26 0,-3 8 6 0,-1 4 10 15,-1 6-7-15,-3 9 10 0,2 7-3 0,2 17 6 16,0 0 2-16,-17-5-1 0,17 5 2 0,-21 29-7 16,10-5 4-16,-1 5-7 0,0 4 6 15,0 3-8-15,-1 4 8 0,0 4 6 0,1 1-26 16,1-1 27-16,0 3-26 0,-1-3 11 0,1 0 10 15,0-2-9-15,1-1 12 0,-1 0-4 0,4-5 12 16,0-3-6-16,2-5 3 0,1-10-10 0,4-18-3 16,-2 17-6-16,2-17-1 0,0 0 0 15,0 0-1-15,16-19 4 0,-7-2-3 0,1-7 5 16,-2-6-10-16,0-7 7 0,-1-2-11 16,0-4 8-16,-3-4-14 0,2 1 8 0,-3-5 5 15,1 4-23-15,-2 2 27 0,-2 6-20 0,-2 9 12 16,0 9 13-16,-2 8-1 0,4 17 13 0,0 0 4 15,0 0 1-15,-23 4 3 0,12 13-12 0,0 5 0 16,0 5-8-16,-1 4 6 0,0 6 7 0,1 1-28 16,-1 1 27-16,0 1-27 0,-2-3 9 15,1 1 10-15,-3-1-10 0,0 1 8 0,-2 0-8 16,0 1 8-16,-3 4-7 0,1 0 9 0,-2-1-9 16,-1 1 10-16,1-3-11 0,-1-3 11 15,-1 1 6-15,4-1-28 0,-1-7 32 0,5-2-29 16,3-10 15-16,13-18 5 0,-16 22-10 0,16-22-2 15,0 0 0-15,0 0-2 0,0-17 6 0,7-2 17 16,1-9-32-16,3-5 32 0,1-7-31 16,1-3 6-16,2-7 10 0,-1-7-15 0,3-2 11 15,-1-4-15-15,4 2 14 0,-3-1-12 0,1 6 16 16,-1 1 8-16,-2 7-23 0,-3 7 28 0,-3 10-27 16,0 10 11-16,-9 21 7 0,0 0 6 0,0 0 1 15,0 0 1-15,0 0-5 0,-6 21-4 0,-3 7 12 16,0 4-31-16,-1 5 29 0,0 1-28 15,-2 2 11-15,0 0 10 0,-1 1-10 16,-2 2 9-16,-1-1-10 0,2 2 9 0,-1-2-8 16,0-1 8-16,3-4-8 0,0-3 10 0,1-1-9 15,3-3 8-15,0-2 11 0,1-3-13 0,3-4 12 16,1-3-34-16,3-18 15 0,-2 21-19 0,2-21 17 16,0 0 0-16,0 0-4 0,0 0-3 0,0 0 0 15,24-11 19-15,-24 11-14 0,15-30 20 16,-7 7-29-16,-2-4 12 0,0-6-9 0,-1-3 8 15,0-4 9-15,-1-3-9 0,1-2 10 0,0-1-11 16,-1 1 11-16,1 6-11 0,-3 4 9 0,1 5-6 16,-2 7 5-16,-2 6-3 0,1 17 6 15,0 0 3-15,0 0 2 0,0 0 0 0,-21-9-4 16,21 9-2-16,-23 15-4 0,23-15 2 0,-26 23-3 16,26-23 3-16,-28 29-3 0,11-13 3 15,1 2-4-15,-1-1 5 0,-1 5-5 0,2 0 4 16,3 2-4-16,0 2 6 0,0 3-5 0,1 3 7 15,3-2-5-15,-1 4 6 0,2 0-7 0,4 2 8 16,0 0 7-16,0 2-27 0,4-4 27 0,0-3-30 16,2-5 13-16,1-9 4 0,-3-17-6 0,10 18 1 15,-10-18-1-15,21-9-1 0,-21 9 4 16,30-36 16-16,-15 6-13 0,-1-8 13 0,1-8-27 16,1-6 6-16,-3-9-5 0,0-8 1 15,-1-4 17-15,1-4-18 0,-2 0 16 0,-2-1-2 16,0 3-19-16,-2 0 16 0,0 5-20 0,-5 2 3 15,-1 4 15-15,-4 3-10 0,-3 6 15 0,-1 5-10 16,-3 8 12-16,1 6-9 0,0 10 8 0,2 8-4 16,7 18 7-16,0 0-1 0,-18-8 1 15,18 8 2-15,-19 17-6 0,19-17 1 0,-18 37-4 16,8-10 3-16,2 4-5 0,1 5 8 0,-1 5-10 16,2 4 11-16,-1 2-11 0,0 2 9 0,-1-2-10 15,0-1 10-15,0 1 7 0,0-3-7 0,1-3 8 16,2-1-28-16,0-9 12 0,1 1-13 0,1-10 14 15,0-1 5-15,3-21-5 0,-3 23 2 16,3-23-4-16,0 0 0 0,0 0-1 16,0 0 0-16,0 0 2 0,15-19-1 0,-7-2 6 15,-1-5-5-15,0-8 7 0,2-10 12 0,-1-8-27 16,3-4 24-16,0-6-23 0,1-6 3 0,2-5 14 16,2-2-16-16,-2-1 15 0,2 2 1 0,-2 4-19 15,0 4 19-15,-2 6-23 0,0 7 3 0,-2 10 9 16,-5 8-10-16,0 12 9 0,-5 23 3 15,-3-20 4-15,3 20 2 0,0 0 0 0,-30 23 2 16,12 0-2-16,-2 7 6 0,1 9-8 0,-3 7 9 16,2 6 5-16,1 6-23 0,-2 1 23 15,1 6-19-15,0 1 4 0,4 2 17 0,0 0-16 16,5 0 15-16,-1-2-18 0,6-3 17 0,0-3 1 16,4-5-25-16,2-11 24 0,3-6-29 0,5-14 10 15,-8-24 4-15,20 24-3 0,-20-24 0 16,36-6 0-16,-13-6-1 0,2-6 2 0,1-9-5 15,-1-5 6-15,0-10 10 0,-2-6-27 0,-3-6 23 16,1-9-22-16,-3-7 2 0,1-8 18 0,-4-5-18 16,0-4 19-16,-2-5-4 0,1 1-15 0,-3-3 15 15,-2 1-15-15,-2 1-1 0,-4 2 23 16,-3 2-2-16,-3 5-15 0,-4 4 19 0,-2 9-18 0,0 12 3 16,-2 12 14-16,2 13-5 15,-4 14 12-15,13 19-3 0,-25-12 1 0,25 12-4 16,-34 18-8-16,12 2 2 0,-1 9-8 0,0 9 7 15,1 10 8-15,1 7-25 0,3 4 25 0,-3 5-24 16,1 3 7-16,0 0 14 0,1 3-16 0,3-1 18 16,-1 2-18-16,2-4 17 0,1-3 3 0,0 0-20 15,3-6 21-15,2-3-22 0,1-7 5 16,5-7 11-16,1-6-10 0,2-7 6 0,5-11-6 16,-5-17 1-16,0 0-1 0,27 11-1 0,-10-19 3 15,2-6-2-15,3-9 5 0,-1-6-6 0,1-9 7 16,0-11-10-16,-2-5 12 0,2-10 3 15,-2-9-21-15,-1-3 17 0,1-7-21 0,-4-2-5 16,1-1 18-16,-3-5-1 0,1 2-15 0,-6 1 19 16,-1 0-13-16,-7 3-1 0,-3 2 22 15,-6 5-18-15,-3 6 17 0,-3 6 2 0,-2 8-4 16,-5 3 6-16,1 9-22 0,-2 9 9 0,3 10-8 16,19 27 13-16,-26-21 5 0,26 21-1 0,-22 7-1 15,22-7-1-15,-25 32-6 0,15-2 4 0,1 7 12 16,2 10-26-16,1 8 23 0,3 7-18 0,0 9 2 15,0 5 17-15,1 4-16 0,-1 2 17 0,-2 0 0 16,2 0-16-16,-2-3 16 0,1-2-18 16,1-4 1-16,1-3 16 0,2-5-17 15,2-5 16-15,1-10-11 0,2-8 11 0,0-11-9 16,3-9 2-16,-8-22-5 0,20 15-1 0,-20-15 1 16,32-15-1-16,-13-6 4 0,2-10-3 0,-2-14 6 15,-1-11-10-15,3-14 12 0,-3-8-18 0,1-13 18 16,-2-9-3-16,1-9-11 0,-1-9 10 15,-1-4-11-15,-2-1-11 0,-4 0 9 0,-3-1 7 16,-2 3-9-16,-6 6 9 0,-3 7 8 0,-3 5-6 16,-5 12-12-16,-2 10 19 0,0 16-17 0,-1 14 5 15,2 13 12-15,1 14-5 0,12 24 9 0,-20-17 0 16,20 17-1-16,-25 11 0 0,8 6-9 0,2 7 3 16,1 14-8-16,-1 8 10 0,0 11 6 15,2 7-22-15,0 5 23 0,0 7-20 16,-1 2 3-16,3 6 19 0,-3 2-18 0,5 0 19 15,0-5-1-15,2 1-17 0,1-6 18 0,0-3-19 16,3-3 0-16,1-5 15 0,2-7-16 0,1-5 12 16,2-10-12-16,0-8 9 0,1-10-7 0,-4-25 1 15,13 24-3-15,-13-24 0 0,17-8 1 0,-6-9-1 16,1-12 8-16,1-13-8 0,-1-15 12 0,-1-18-15 16,-2-16 18-16,1-15-5 0,0-17-11 15,1-10 7-15,1-12-4 0,0-5 2 0,0-4-2 16,2 0 0-16,-2 4 0 0,-4 7-17 15,3 13 13-15,-1 11 9 0,-4 16-11 0,0 17 16 16,-5 18 2-16,-2 16-15 0,-3 16 13 0,0 15-7 16,4 21 3-16,0 0-2 0,-23-4-2 0,23 4 2 15,-28 41-6-15,11-5 8 0,1 13-9 16,-3 10 12-16,0 12 6 0,-2 8-21 0,-1 3 19 16,1 8-15-16,0 0-3 0,0 4 21 0,3 0-21 15,2-2 1-15,2-4 16 0,4-3-16 0,4-9 18 16,3-6 1-16,6-11-16 0,3-7 12 0,4-9-12 15,1-11 7-15,4-9-7 0,-15-23 2 0,36 22-2 16,-16-23 0-16,3-9 1 0,-1-9-3 0,0-8 5 16,-2-10-6-16,-2-10 10 15,-2-10-11-15,-2-7 13 0,0-10 1 0,-2-7-20 16,-4-6 18-16,0-6-16 0,-5-4-3 0,1-1 24 16,-4-1-23-16,0 2 4 0,-4 2 15 0,-1 4-15 15,-2 5 18-15,-3 5 1 0,1 6-17 0,-4 8 16 16,4 8-16-16,-2 11 15 0,2 9-10 0,-2 11 9 15,2 11 18-15,9 17-15 0,-20-9 0 0,20 9-2 16,-19 14-21-16,19-14 13 0,-17 38 5 16,8-8-7-16,3 5 9 0,0 6-10 0,2 4 12 15,2 3-12-15,-2 2 12 0,2 2-10 0,-1 1 10 16,3 0-12-16,0-1 11 0,0 3 4 0,2-3-23 16,-2-3 25-16,1 1-24 0,-1-4 7 15,0-3 11-15,0-3-11 0,-1-2 9 0,1-4-8 16,-2-7 8-16,2-6-7 0,0-21-1 15,0 17-3-15,0-17 0 0,0 0 2 0,14-38 0 16,-4 2 10-16,-3-15-12 0,3-14 14 0,-2-15 0 16,2-13-17-16,1-7 15 0,1-9-14 0,0 0-6 15,1-1 25-15,0-4-6 0,-1 3-9 0,-1 1 8 16,-2 4-13-16,-5 4-10 0,0 10 18 0,-4 9-2 16,1 14-16-16,-3 13 23 0,-3 16-21 0,-4 16 12 15,9 24 6-15,-21-15-3 0,21 15-2 16,-23 17 2-16,8 6 13 0,-2 10-30 0,-1 11 32 15,0 10-26-15,0 6 7 0,-1 8 17 16,-2 7-15-16,0 4 21 0,-2 3-16 0,1 3 0 16,2-3 20-16,1 0-18 0,2-6 16 0,4-3 0 15,2-7-20-15,4-5 12 0,2-9-15 0,4-6 9 16,3-10-10-16,4-8 7 0,3-9-7 0,-9-19 4 16,25 17-3-16,-25-17 1 0,34-7 1 15,-14-6-2-15,-1-8 5 0,1-7-5 0,-2-6 7 16,-1-7-8-16,-1-7 10 0,-2-5-14 0,1-4 10 15,-3-6-19-15,1 0 11 0,-2-6 3 0,1 3-18 16,-3 0 26-16,-2 3-18 0,-2 5 5 0,-2 4 15 16,-3 6-11-16,-3 4 10 0,-1 9-9 15,-2 7 8-15,0 5-5 0,6 23 6 16,-17-26-4-16,17 26 3 0,-19-8-3 0,19 8 1 16,-20 11-1-16,20-11-3 0,-22 30 5 0,10-7-6 15,0 5 6-15,0 7-5 0,-1 4 9 0,-1 2-6 16,1 3 10-16,-2 0-7 0,3 1 9 0,-1 1 7 15,2 1-26-15,0-3 26 0,4-2-27 0,2-2 9 16,2-4 7-16,4-4-10 0,4-3 7 0,1-6-8 16,4-4 4-16,-10-19-6 0,28 24 4 15,-10-18-4-15,3-6 2 0,2-3 1 0,1-8-2 16,3-7 4-16,1-8-5 0,1-8 7 16,1-7-8-16,-1-8 10 0,1-8 10 0,1-7-23 15,-2-3 22-15,-1-3-21 0,0 0 1 0,-2 2 15 16,0 5-15-16,-2 8 13 0,-2 6-11 0,-4 9 9 15,-1 8-7-15,-4 8 7 0,-13 24-5 0,13-22 14 16,-13 22 5-16,0 0-2 0,-1 20 3 16,-5 6-17-16,-3 13 1 0,-1 13-10 0,-2 8 14 15,-4 10-15-15,-2 6 15 0,-4 8-18 0,-2 2-3 16,-2-1 18-16,1 5-16 0,-1-3 17 0,1 1 6 16,1-1-22-16,0-2 21 0,1-1-1 0,4-7-18 15,4-8 20-15,3-7-22 0,5-18 6 0,2-9 8 16,6-14-11-16,-1-21 1 15,0 0-3-15,31-4 0 0,-11-19 7 0,9-12-6 16,2-11 11-16,4-17 5 0,2-9-20 0,2-10 19 16,3-10-17-16,2-4-4 0,1-4 22 0,0-4-4 15,-1 2-12-15,-2 2 15 0,-2 5-13 0,-4 11-3 16,-2 10 18-16,-5 11-15 0,-5 14 13 0,-2 10-11 16,-9 15 8-16,-13 24 5 0,13-17 8 0,-13 17 0 15,0 0-1-15,-16 35-5 0,4-7-12 16,-4 5 6-16,-1 11-9 0,-3 4 9 0,-3 8-12 15,0 2 14-15,-1 7-15 0,-1 2 15 0,0 5 1 16,-1 3-21-16,1 2 21 0,-1 2-18 0,2 4 2 16,1 0 19-16,2 4-21 0,2-2 2 15,3-3 17-15,3-2-17 0,3-9 19 0,5-7-2 16,4-9-16-16,2-14 11 0,4-11-14 0,2-13-2 16,-7-17-7-16,22-2-1 0,-7-15 8 15,2-11 1-15,1-11 12 0,3-10-10 0,-1-12 14 16,2-13 3-16,1-11-19 0,-1-10 18 0,4-8-15 15,-1-2-4-15,3-2 26 0,0-4-7 0,0 6-10 16,-2 9 14-16,-4 6-14 0,-2 14 1 0,-2 12 19 16,-3 15-9-16,-6 17 14 0,-9 32 13 0,7-22 3 15,-7 22-4-15,-11 23-8 0,-1 4-17 16,-4 14-12-16,-4 11 10 0,0 11-14 0,-5 8 16 16,-1 9-4-16,-2 3-15 0,-3 5 15 15,1 3-14-15,0 1-1 0,-3 2 21 0,0 6-4 16,0-1-14-16,0 0 15 0,2 0-12 0,0-2-5 15,1-3 23-15,3-2-23 0,4-6 20 0,5-7-2 16,4-7-20-16,7-13 21 0,5-9-24 0,6-13 9 16,7-10 5-16,6-10-8 0,4-9-2 15,8-8-4-15,2-8 0 0,4-8 2 0,3-9-3 16,3-10 8-16,-1-14 10 0,3-10-24 0,-3-12 22 16,1-13-21-16,-4-10-7 0,0-8 21 0,-3-6-24 15,3-1 10-15,-3 0 16 0,-1 7-7 0,-3 10 17 16,-4 11 4-16,-6 15-15 0,-6 13 20 0,-7 10-9 15,-9 14 12-15,-6 11-3 0,8 18-1 16,-32-8-5-16,7 19-4 0,0 10 1 16,-3 13-8-16,-2 11 8 0,3 11-11 0,-1 8 14 15,0 11-17-15,0 7 17 0,0 6-1 0,2 9-14 16,2 6 14-16,3 3-11 0,0 9-8 0,3 1 6 16,0 4 9-16,2 1-7 0,3-1 8 0,1-3 12 15,2-8-11-15,4-8-13 0,2-14 15 0,3-10-17 16,2-17 2-16,2-10 13 0,3-13-12 15,2-10 4-15,4-8-13 0,-12-19-3 0,25 13-7 16,-25-13 1-16,23-12 8 0,-23 12 3 0,23-37 9 16,-13 7-3-16,-1-10 10 0,0-11-11 15,-1-10-4-15,-2-14 20 0,0-11-18 0,2-11 17 16,-1-10 4-16,2-4-28 0,2 0 10 0,-2 1 9 16,2 4-8-16,-1 7 15 0,-3 11 1 0,-1 15-16 15,-3 19 14-15,-3 18-4 0,-6 19 15 16,6 17-2-16,-23 7-1 0,7 17-3 0,-6 15-16 15,0 13 11-15,-1 12-14 0,-1 10 15 0,-2 8 0 16,2 7-17-16,-2 7 14 0,1 6-12 0,2 5-4 16,-1 4 25-16,3 7-8 0,-3 1-10 0,4 1 10 15,-1 4-7-15,0-5-7 0,4 1 33 0,-1-6-7 16,2-2-7-16,2-10 10 0,5-2-17 16,3-9-6-16,5-8 18 0,3-9-5 15,3-11-22-15,4-15 22 0,0-10-28 0,5-13 10 16,-14-25 2-16,31 21-12 0,-14-24-2 0,4-1-2 15,-1-10 0-15,0-2 9 0,-1-6 19 0,-2-5-29 16,-3-6 31-16,-3-7-28 0,-1-7 6 0,0-7 10 16,-4-8-15-16,0-4 14 0,-3-7-14 0,1-1 20 15,-3 0 2-15,2 2-18 0,-2 4 22 16,1 8-21-16,1 6 7 0,-2 13 11 0,0 12-6 16,-3 11 22-16,2 18-1 0,0 0 1 0,0 0 1 15,-23 38-21-15,12-4 5 0,1 12-11 0,0 6-8 16,3 8 25-16,-3 8-22 0,3 3 21 0,-3 6 1 15,0 3-19-15,1 1 18 0,-1 2-19 16,1-4-2-16,2-2 21 0,0-4-19 0,2-7 23 16,1-6-3-16,2-5-13 0,2-8 10 15,2-10-13-15,3-7 7 0,1-10-8 0,-6-20 3 16,17 12-4-16,-17-12 1 0,28-11 1 0,-11-4-1 16,0-6 4-16,0-7-6 0,-1-8 9 0,-1-7-10 15,1-6 12-15,-2-8-13 0,1-6-6 0,-2-6 19 16,2-5-23-16,-3-2 18 0,1 1-1 0,-1 3-14 15,1 9 19-15,-1 7-13 0,-4 10 14 16,0 10-9-16,-5 10 7 0,-3 26-1 0,0-18 4 16,0 18 1-16,-12 17 0 0,2 4 1 15,-1 7-9-15,0 5 8 0,0 10-9 0,1 4 9 16,-1 6-11-16,1 3 12 0,0 4-13 0,0 3 13 16,3 0 6-16,-1 2-22 0,3-2 24 0,-1 1-19 15,2-2 3-15,2-3 15 0,-1-3-14 0,3-3 13 16,0-6-12-16,4-6 9 0,1-8-11 15,2-6 6-15,0-8-9 0,-7-19 2 0,19 17-3 16,-19-17 0-16,21-5 1 0,-21 5-1 0,27-24 4 16,-13 4-5-16,-4-5 7 0,1-5-7 0,-2-8 7 15,-2-4-10-15,-1-6 10 0,-1-3-12 0,-2-1 13 16,-1 1-12-16,-2 4 13 0,0 3 8 0,-2 11-8 16,-1 8 15-16,3 25-10 0,0 0 3 15,0 0 2-15,-23 25-13 0,11 11 10 16,0 15-10-16,-2 9 2 0,2 11 13 0,-2 6-19 15,-1 1 16-15,0 0-20 0,1-3-2 0,-1-8 19 16,2-6-23-16,1-13 24 0,3-12-10 0,3-11-22 16,6-25-25-16,-4 17-30 0,1-36-45 0,16 2-101 15,-9-20-243-15,-5-27 5 0,10 5 313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8.90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9122 16098 327 0,'0'0'108'0,"0"0"-72"0,0 0-6 16,0 0 6-16,-17 12 12 0,17-12 12 15,-11 22 6-15,11-22 1 0,-12 36 3 16,3-12-4-16,4 10-1 0,-3 1-13 0,2 11 5 16,-6 1-8-16,7 10 10 0,-6 0-10 0,6 10-27 15,-1-1 10-15,2 7-26 0,-1-6 10 0,5 2 8 16,0-8-23-16,3-4 9 0,2-3-19 0,2-7 11 16,3-7-11-16,-1-7 7 0,4-10 25 0,-13-23-29 15,28 23 27-15,-28-23-32 0,32 2-1 16,-32-2 0-16,32-18-26 0,-32 18 34 0,28-36-25 15,-17 4 29-15,-3-5 8 0,0-4-9 0,-3-8 11 16,-3 4-10-16,-2-9 11 0,-1-5-13 0,-2-3 13 16,0-3-17-16,-1 1 15 0,-1 2 18 15,-1 2-24-15,-2 3 26 0,-5 2-25 0,0 7-7 16,0 4 11-16,-2 8-10 0,3 7 7 16,2 7-5-16,10 22 5 0,-17-18 2 0,17 18 2 15,0 0 0-15,-24 28-3 0,17-4 3 0,-2 8-6 16,2 8 12-16,-3 8-11 0,4 6 11 0,-1 6-11 15,1 5-26-15,1 3 22 0,-3 3-24 0,5 2 16 16,-2-2 17-16,4 0-18 0,-1-3 17 0,2 2-17 16,2-3 2-16,0-3 28 0,2-4-28 0,1-7 28 15,1-8-17-15,1-6-11 0,2-9 6 16,1-6-6-16,-10-24 2 0,26 20-3 0,-26-20 0 16,28-20 3-16,-15 0-1 0,1-14 7 15,-2-1-4-15,-2-11 11 0,-2-5 2 0,-2-8-30 16,0-10 28-16,-2-5-25 0,-2 0 13 0,-2-7 17 15,0 3-23-15,-1-5 16 0,-2-1 11 0,1 4-20 16,-3 3 22-16,1 4-18 0,-1 9-10 0,-3 6 18 16,2 8-14-16,0 14 11 0,0 8-7 15,6 28 6-15,-10-22-2 0,10 22 2 0,-12 20 2 16,4 5-5-16,-1 13 7 0,0 11-9 0,0 9 13 16,-1 9-10-16,2 7-24 0,-1 5 20 0,0 5-21 15,1 3 13-15,-2 1 18 0,2 7-20 0,-1-2 21 16,2-3 12-16,0 0-22 0,1-3 22 15,1 0-24-15,1-4-8 0,1-4 16 16,1-14-17-16,4-9 13 0,1-9-13 0,2-8 11 16,2-14-7-16,3-5 4 0,-10-20-3 0,26 8 1 15,-26-8 3-15,31-28-1 0,-14-2 9 0,2-14-6 16,-4-9 12-16,5-12-13 0,-2-14 13 0,2-10-22 16,-1-7-18-16,-1-5 12 0,2 2-25 0,-6-1 13 15,2 4 16-15,-5 4-18 0,1 3 30 0,-4 5 20 16,-4 9-18-16,1 8 26 0,-6 10-26 15,-3 9-5-15,-2 7 12 0,-2 11-9 0,-1 8 6 16,9 22-3-16,0 0 5 0,-22-6 0 0,22 6-1 16,-18 39 1-16,7-6-9 0,0 10 8 15,-3 11-9-15,-1 7-25 0,0 10 24 0,-3 8-22 16,1 4 15-16,-2 5 20 0,-3 7-20 0,1 0 24 16,-2 3 10-16,2-1-18 0,0 0 21 0,-1-1-24 15,1-6-12-15,2-8 16 0,4-8-17 16,4-9 13-16,5-10-15 0,5-1 15 0,6-15-16 15,2-2 12-15,6-8 0 0,3-3-35 0,3-6 34 16,1-5-40-16,2-2 28 0,0-3 3 0,1-8-2 16,-3-2 4-16,2-8 4 0,-1-8 27 0,-1-7-31 15,-2-13 37-15,-4-11-26 0,-1-20 2 0,-6-10 19 16,0-19-22-16,-4-19 24 0,1-11-29 16,-1-5-3-16,-1-8 10 0,-2 7-10 15,-1 6 11-15,-5 3 15 0,-4 13 6 0,-3 6-14 16,-8 9 15-16,-4 14-17 0,-6 15-13 0,-3 12 15 15,-1 15-12-15,0 13 10 0,-1 13-2 0,5 13 4 16,2 11 4-16,1 12-3 0,2 11 4 0,2 10-10 16,1 13 11-16,-3 10-11 0,4 10-23 0,-1 10 18 15,2 9-19-15,2 4 9 0,1 4 24 16,-2 7-2-16,4 1-17 0,3 1 17 0,2 6-14 16,4-8-10-16,0-5 22 0,5-5-28 0,0-12 19 15,6-14-21-15,0-3 18 0,6-20 0 0,0-8-28 16,6-10 27-16,-1-12-30 0,4-7 23 15,0-13 1-15,2-12 8 0,2-5-3 0,0-16 9 16,1-7 28-16,0-12-28 0,-1-12 27 0,0-14-22 16,0-14-12-16,-2-19 23 0,0-12-31 15,0-7-8-15,1-12 8 0,-1 5-17 0,-2-4 7 16,-2 1 21-16,-1 6 2 0,-4 5-6 0,-3 9 13 16,-3 8-10-16,-6 11-19 0,-3 9 25 0,-2 10-21 15,-3 14 21-15,-4 10 7 0,-2 16-25 0,-1 15 32 16,15 25-30-16,-30-14 19 0,30 14 21 0,-28 33-29 15,13 0 29-15,1 14-31 0,0 13 5 16,-1 14 10-16,0 13-19 0,2 11 22 0,-4 12-24 16,2 8-12-16,-3 7 8 0,0 4-9 15,0 4 4-15,-2-2 18 0,3-2 15 0,1-2-13 16,3-8 14-16,0-5-7 0,3-8-29 0,3-9 22 16,3-18-23-16,4-8 21 0,5-18-11 0,2-9-25 15,5-12 28-15,2-6-31 0,3-10 29 0,2-8 0 16,2-8 3-16,2-6-1 0,2-10 4 15,0-5 34-15,2-8-35 0,-2-13 34 0,-1 0-30 16,2-8-4-16,-5-8 17 0,0-10-18 0,-5-17 20 16,-2-16-23-16,-3-9 20 0,-2-8-15 0,-1-4-21 15,-2-2 12-15,-3 1-14 0,-1 0 0 0,-5 4 30 16,-2 7 9-16,-4 11-13 0,-6 13 19 0,-4 13-18 16,-7 16-10-16,-3 15 15 0,-3 16-8 15,-3 18 9-15,0 16 2 0,-4 13-1 16,3 17 6-16,2 15-12 0,3 12 11 0,-2 14-14 15,6 8-20-15,-1 9 16 0,1 9-17 0,3 6 9 16,0 0 23-16,2 8-4 0,2-2-17 0,5 7 14 16,-1 5-11-16,6-2-7 0,3-3 27 0,3-15-30 15,3-7 23-15,5-18-16 0,-1-6-18 0,3-15 22 16,3-7-25-16,3-15 14 0,1-5 18 16,4-13-12-16,2-11 6 0,3-10 1 0,-1-16-7 15,6-7 16-15,0-9-7 0,-2-8 12 0,3-11 24 16,-3-8-27-16,-1-14 24 0,-3-8-17 15,-2-17-18-15,-2-10 24 0,0-15-31 0,-3-8 24 16,-1-4-23-16,-2 1-16 0,-4 4 10 0,-1 1-10 16,-6 8 2-16,-3 5 28 0,-7 6 16 0,-3 8-13 15,-6 13 16-15,-3 9-12 0,-3 13-20 16,-2 15 16-16,-2 16-12 0,-1 14 9 0,4 16-3 16,-1 15 2-16,5 13 5 0,-1 13-6 0,1 15 10 15,1 15-12-15,0 12 16 0,-1 14-15 0,1 9-17 16,1 11 10-16,0 8-12 0,2 8 2 0,0 2 28 15,2 4-10-15,-1 4-14 0,3 3 10 0,1 4-13 16,3-6-16-16,2-6 4 0,3-16 6 16,4-10-5-16,3-9 10 0,3-4 12 15,5-15-18-15,0-9 15 0,5-27 23 0,2-12-15 16,3-25 31-16,0-11-40 0,4-16 17 0,0-23-18 16,1-13-20-16,0-23 34 0,-3-8-25 0,1-16 49 15,-4-4-10-15,4-28 8 0,-2-16 3 0,1-17-29 16,-3-11 8-16,2 2-2 0,-3-1-10 0,1 7 33 15,-4 8-15-15,-5 10 0 0,-5 15-3 16,-8 14-29-16,-5 15 30 0,-5 19-5 0,-7 20-17 16,-4 20 25-16,-3 18-27 0,2 14 13 0,0 14 4 15,3 14 2-15,-1 12 15 0,-1 16-33 0,-4 18 28 16,1 19-22-16,0 18 2 0,4 16 23 0,0 16-26 16,1 11-10-16,2 15 3 0,-2 4-6 15,2 11-5-15,0-2 17 0,0 5 1 0,2-4-5 16,2-2 3-16,0-10 10 0,5-16-26 15,2-12-11-15,5-22 7 0,0-2-15 0,6-14 9 16,-1-4 25-16,5-23 17 0,1-12 2 0,5-27 3 16,-12-19-9-16,29-3 4 0,-12-21-32 0,2-20 39 15,0-24-32-15,-3-8-9 0,2-22 26 0,-3-6-20 16,3-24 49-16,-5-10-6 0,4-26 3 0,-3-13-15 16,3-8-3-16,-3-6-3 0,2 5-5 15,-1 7 18-15,-3 11-6 0,-2 7 0 0,-4 17 1 16,-5 14-2-16,-2 22-7 0,-3 24-14 0,-1 22 21 15,-2 27-23-15,7 35 11 0,-21-12 1 16,7 32 2-16,-6 13 10 0,-2 15-28 0,-1 15 27 16,0 14-20-16,1 12 2 0,0 12 23 0,-1 9-20 15,3 6-15-15,-3 5 12 0,-1 3-12 0,1 5 3 16,-1 0 27-16,3 3-9 0,1-1-13 16,3 5 8-16,1-5-11 0,4-2-13 0,2-12 29 15,5-15-18-15,1-8-16 0,6-21 21 0,-1-10-22 16,6-16 19-16,2-11 14 0,3-13-14 0,-12-23 6 15,30 16-6-15,-12-27 4 0,2-11 9 0,2-8-4 16,-1-12 18-16,0-16 15 0,-1-8-20 0,1-25 22 16,-3-10-16-16,0-17-18 0,-2-19 30 15,0-3-15-15,-4-11-10 0,-1-1 6 16,-4 1-11-16,-2 1-13 0,-5 7 27 0,-4 8 5 16,-5 12-9-16,-7 14 12 0,-6 12-11 0,-5 17-20 15,-5 19 18-15,-2 17-12 0,-2 20 9 0,-1 15-3 16,2 18-1-16,1 14 3 0,2 14-6 0,1 13 14 15,3 15-14-15,1 13 19 0,4 14-20 0,4 7-17 16,2 12 16-16,2 11-11 0,2 10 6 16,2 9 28-16,3 2-14 0,1 1-11 0,5 2 5 15,0-8-9-15,4-2-15 0,0-12 30 0,5-19-17 16,1-9-17-16,4-20 20 0,0-8-24 0,5-17 18 16,1-11 12-16,3-16-14 0,0-13 8 15,4-12-6-15,-1-10 3 0,2-15 11 0,1-5-4 16,-4-14 18-16,0-19 18 0,-5-11-19 0,2-29 21 15,-6-11-13-15,1-24-20 0,-5-16 34 16,1-9-21-16,-7-9-6 0,2 2-1 0,-4 1-6 16,-4 5 15-16,-1 7-2 0,-6 13 2 0,-3 14-6 15,-2 16-4-15,-1 22-13 0,-3 19 20 0,1 24-19 16,0 20 10-16,-3 21 8 0,2 15-2 0,-4 14-6 16,-2 13-15-16,-2 14 29 0,2 12-26 0,1 13 24 15,2 10-1-15,-1 14-22 0,2 5 24 0,-2 13-25 16,1 7-11-16,2 11 10 0,-1 4-9 15,1 9 25-15,2 3-11 0,2 4 5 16,2 0-9-16,3-6-16 0,0-6 32 0,5-19-24 16,0-5-8-16,7-24 11 0,1-6-14 0,5-13 11 15,3-14 17-15,3-7-15 0,2-16 12 0,5-17-8 16,0-13 3-16,4-19 2 0,2-12-2 0,-1-12 12 16,1-10-6-16,-1-6 15 0,-2-6-16 15,-2-10 12-15,0-17 22 0,-4-12-12 0,1-20 15 16,-6-20 0-16,0-11-36 0,-3-12 10 0,-2-1 3 15,-3 0-9-15,-3 2 2 0,-4 7 11 0,-4 4 0 16,-6 6-5-16,-5 10 7 0,-6 8-5 0,-5 8-4 16,-3 17-10-16,0 13 15 0,-3 16-16 0,2 17-1 15,4 21 12-15,3 18-3 0,3 20 1 16,1 17 2-16,-1 19-8 0,1 13 9 16,2 20 0-16,-1 12-16 0,2 13 16 0,2 12-13 15,1 8-6-15,0 3-10 0,3 7 10 0,1 4-8 16,1-1 7-16,3 1 29 0,2-1-11 0,1-10-14 15,4-1 12-15,2-6-15 0,2-12-6 0,1-9 21 16,4-13-18-16,3-13 15 0,5-16-14 0,1-9 14 16,4-15-12-16,-1-11 8 0,1-8-4 0,1-12 0 15,1-5 3-15,-1-10-1 0,2-10 8 16,-4-18-6-16,-2-13 16 0,-4-16-15 0,-1-22 23 16,-3-8-25-16,-3-15 2 0,2-14 15 15,-4-4-14-15,0-7 7 0,-2-7 13 0,-3 5-2 16,-1-2-5-16,-2 8 5 0,-4 4-7 0,-4 9-8 15,-2 12-8-15,-3 12 13 0,-1 17-13 0,-1 18-1 16,1 19 14-16,2 20-8 0,14 30 6 16,-26-10-1-16,13 27-4 0,1 12 5 0,0 12-10 15,2 11 12-15,1 15 2 0,1 11-20 0,2 11 20 16,-2 9-16-16,2 6-2 0,-1 5 24 0,0 3-25 16,0 0-11-16,0 3 12 0,0-1-12 0,3-3 9 15,1-5 24-15,0-5-3 0,5-8-21 0,0-7 21 16,3-4-24-16,5-12 4 0,-2-8 14 0,4-7-12 15,3-14 11-15,1-14-10 16,0-8 3-16,3-16-8 0,-2-10-4 0,4-8 3 16,-3-15-3-16,0-8 16 0,-2-12-5 0,-3-14 18 15,1-7 5-15,-5-10-25 0,1-15 22 0,-5-9-22 16,0-10-3-16,-5-12 27 0,-1 0 3 0,-3-4-7 16,-3 3 5-16,-3 5-7 0,-2 4-28 0,-5 12 28 15,-3 7-3-15,-3 15-16 0,-2 12 21 0,-1 15-22 16,-1 16 5-16,2 15 9 0,2 14-6 15,1 11 2-15,1 11 0 0,1 5-2 0,-1 7 4 16,1 4-5-16,2 7 6 0,2 4-8 0,3 5 10 16,1 3 7-16,2 4-26 0,4 4 29 15,1 4-24-15,3 2 8 0,4 5 17 0,2 2-17 16,4 2 14-16,3 1-17 0,4-1 15 0,2-3-14 16,5-1-24-16,2-5 23 0,2-4-23 15,2-3 23-15,-2-6 11 0,0-6-11 0,-3-9 8 16,-1-8-8-16,-4-9 3 0,-18-13-2 0,29-4-1 15,-29 4 2-15,20-37-1 0,-15 2 7 0,-4-8-9 16,-4-10 11-16,-1-8 22 0,-5-7-23 0,-2-7 21 16,-2-5-20-16,-1-3-18 0,-3-3 20 0,-1 0-21 15,-3 2 22-15,-3 3 1 0,-1 4-19 0,-3 3 21 16,1 7-21-16,0 6 3 0,3 10 13 16,3 9-12-16,3 11 10 0,2 9-6 15,16 22 5-15,-27-18-2 0,27 18 2 0,-23 2 0 16,23-2-2-16,-18 13 1 0,18-13-4 0,-13 18 2 15,13-18-2-15,-3 21 0 0,3-21 0 0,7 24 2 16,-7-24-3-16,15 29 4 0,-3-11-3 0,3 3 5 16,2 3-6-16,1 4 6 0,3 3-8 0,-1 3 8 15,3 3 8-15,-1 0-29 0,0 3 29 16,-1 0-27-16,-3 0 11 0,-1 0 11 0,-1-3-10 16,-1-3 9-16,-3-5-8 0,0-7 5 0,-12-22-5 15,16 23 1-15,-16-23-2 0,0 0 0 0,20-23 3 16,-15 0-3-16,0-10 7 0,-1-8-9 15,-1-9 10-15,0-5 10 0,-2-7-25 0,-1-2 24 16,0-1-23-16,-1-2 2 0,-3 2 14 16,1 3-14-16,-5 5 13 0,1 5-12 0,-3 8 11 15,-2 4-11-15,1 7 10 0,-2 8-7 0,-1 7 6 16,14 18-3-16,-28-19 4 0,28 19-3 0,-26-1 1 16,26 1 0-16,-30 11-1 0,30-11 1 0,-27 17-2 15,27-17 1-15,-27 23-2 0,27-23 3 0,-22 23-3 16,22-23 4-16,-15 22-2 0,15-22 3 0,0 0-3 15,-7 22 1-15,7-22-3 0,0 0 2 16,16 18-2-16,-16-18 4 0,24 17-4 0,-7-9 3 16,1 2-2-16,3-1 1 0,1 1-2 0,1 2 3 15,0 0-3-15,0 0 3 0,-1 2-3 16,-2-2 3-16,-2 1-3 0,-1-2 3 0,-17-11-3 16,29 21 2-16,-29-21-1 0,21 14 0 0,-21-14-1 15,0 0-1-15,0 0 0 0,0 0-1 0,0 0 3 16,0 0 0-16,0 0 4 0,11-19-2 15,-11 19 1-15,-12-32-4 0,3 12 3 0,1-2-5 16,-3 0 5-16,-2-2-5 0,0 1 5 0,1-1-6 16,1 1 7-16,0 3-6 0,2 2 6 0,9 18-3 15,-17-23 4-15,17 23 1 0,-17-9 5 0,17 9 2 16,0 0-2-16,-21 6-2 0,21-6-5 0,0 0 0 16,-16 19-3-16,16-19 2 15,-4 17-4-15,4-17 2 0,2 17-2 0,-2-17 2 16,0 0-1-16,19 19 2 0,-19-19-2 0,22 12 2 15,-22-12-2-15,28 12 3 0,-11-3-2 0,2 1 2 16,2 2-1-16,3 2 2 0,0 3-3 0,3 2 4 16,1 3-4-16,1 1 4 0,0 5-9 0,3 1 6 15,-1 1-6-15,1 2 7 0,0-1-5 0,0 1 8 16,-1 0-9-16,2 1 9 0,-1 1-9 16,-1-2-12-16,2 1 30 0,-1 1-31 0,-2-1 31 15,1 0-9-15,-1 4-9 0,2-1 10 0,-1 2-9 16,1-1 10-16,-3-2-10 0,-1 1 7 0,-1-2-6 15,-3-1 6-15,-1-4-7 0,1-2 7 16,-2-3-7-16,-3-4 5 0,-19-20-5 0,28 27 4 16,-28-27-4-16,0 0 1 0,18 11-2 0,-18-11 0 15,0 0 2-15,2-21 0 0,-7 3 4 16,-2-5-4-16,-5-6 5 0,-1-5-8 0,-2-2 8 16,-3-4-8-16,-3 0 8 0,-1 0-9 0,-3 0 9 15,-1 2-10-15,-2 1 11 0,-1 3-10 0,-1 4 9 16,-2 4 14-16,0 1-32 0,2 6 34 0,-1 5-33 15,3 1 13-15,1 7 3 0,2 4-2 0,2 4 0 16,4 4 1-16,19-6 15 0,-30 22-14 16,30-22 14-16,-18 24-36 0,18-24 18 0,-6 28-18 15,6-28 18-15,7 30 4 0,-7-30-3 16,25 32 3-16,-7-15-4 0,4 0 5 0,3 1-5 16,5 2 5-16,1 2-4 0,2 2 5 0,2 3-7 15,1 4 8-15,1 7-9 0,1 2 9 0,2 5-11 16,1 3 12-16,0 3-13 0,-4 1 13 0,0 0-8 15,-3 1-28-15,-3 0 27 0,1-1-34 16,-2 1 22-16,-4-3 13 0,0-3-12 0,-3-4 17 16,-3-7-7-16,0-5 6 0,-4-7-6 0,-3-5 5 15,-13-19-5-15,17 18 2 0,-17-18-2 0,0 0-1 16,0 0 3-16,0 0-2 0,16-18 5 0,-16 18-3 16,-5-28 5-16,0 7-5 0,0-4 5 15,-2-3-5-15,0-3 5 0,-2-3-7 0,2 0 9 16,0-1-9-16,-1 1 8 0,1 2-8 15,1 6 8-15,0 4-7 0,6 22 7 0,-8-23-2 16,8 23 0-16,0 0 1 0,0 0-3 0,-17 25 1 16,15-6-3-16,0 4 4 0,2 4-6 0,1 5 8 15,1 3-8-15,2 4 8 0,1 1-9 0,0 1 9 16,1 1-10-16,1-1 11 0,0 1-12 0,3 0 11 16,1 2-11-16,1-1 9 0,0-3 21 15,0-3-35-15,2-8 36 0,-2-1-37 0,3-3 8 16,-1-5 6-16,0-2-5 0,-14-18 5 0,28 26-4 15,-28-26 3-15,27 18-4 0,-27-18 4 16,26 8-3-16,-26-8 1 0,17 0-2 0,-17 0-3 16,0 0 0-16,0 0-2 0,11-24 5 0,-11 24 1 15,-5-27 4-15,5 27-1 0,-11-35 3 0,4 14-6 16,-3 1 7-16,0-3 9 0,1 1-39 16,-1 3 41-16,0-1-40 0,10 20 25 0,-16-23 5 15,16 23 0-15,0 0 5 0,-18-5 1 0,18 5-2 16,-11 20 0-16,8-3 21 0,-1 6-43 0,2 7 37 15,0 4-35-15,0 9 2 0,1 3 15 0,-1 10-13 16,1 3 10-16,1-1-10 0,-1 4 10 0,2-8-13 16,-1 2 14-16,1-6-14 0,2-4 13 15,-1-4-10-15,1-8 9 0,0-3-7 16,1-2 8-16,2-3-4 0,-1-5-32 0,2 0 34 16,-7-21-38-16,17 24 34 0,-17-24 2 0,23 21-3 15,-23-21 6-15,26 17-5 0,-26-17 3 0,28 8 0 16,-28-8-7-16,29 1 2 0,-29-1 3 0,24-9-2 15,-24 9 2-15,19-28 6 0,-11 10 31 0,-2-4-35 16,-1-5 38-16,-2-1-38 0,-3-2-2 16,-2 0 8-16,1-3-10 0,-4 3 12 0,-1-5-10 15,0 0 9-15,-1 2-8 0,0 6 7 0,0 6-6 16,7 21 6-16,-14-21-3 0,14 21 1 0,0 0-2 16,-17 2 0-16,17-2 0 0,-7 19-3 15,7-19 3-15,-8 36-7 0,6-16 5 0,-1 4-4 16,2 4 5-16,1-7-7 0,1 8 7 0,1-3-8 15,0 2 8-15,2 1-8 0,-1-3 8 16,2-3-2-16,1-1 2 0,2-5 1 0,-8-17-39 16,15 23 34-16,-15-23-37 0,20 11 36 0,-20-11 0 15,22-4 3-15,-22 4 38 0,22-22-34 0,-11 3 35 16,-4-2-36-16,1-3-3 0,-2-2 5 0,2-6-4 16,-3 0 10-16,-1-13-11 0,1-2 11 0,0-2-13 15,0-4 14-15,0 5-12 0,-4-3 11 16,2 1-13-16,-3 2 10 0,0 6-10 0,0 8 8 15,1 6-6-15,-2 10 6 0,1 18 6 16,0 0 12-16,0 0 0 0,0 0 0 0,0 0-9 16,0 0-14-16,-15 28 2 0,10-8-5 0,1 6 5 15,1 3-6-15,-2 4 8 0,0 5-10 0,0 2 9 16,-2-4-7-16,0 3 7 0,-1-4-9 0,0-1 7 16,1 3-7-16,-1-3 8 0,2-6-6 15,1-1 6-15,0-11-6 0,5-16 4 0,-6 17-3 16,6-17-1-16,0 0 2 0,0 0-3 0,-1-18 6 15,1 18-2-15,3-36 5 0,-2 7-6 0,0-7 9 16,0-5-9-16,0-8 9 0,1 0-10 0,-4-7 11 16,0-3-13-16,0-2 14 0,-2 6-15 15,0 4 14-15,-2 4 1 0,-2 7-31 0,-1 6 34 16,-3 6-36-16,-3 3 22 0,-2 2 6 16,-3 3-5-16,-2 7 2 0,-3 9-4 0,1 6-1 15,-3 0-2-15,-1 9-1 0,-2 0 3 0,0 3-2 16,-3 2 5-16,-4-4-3 0,2 1 4 0,-1 2-4 15,-1-1 3-15,3 3 24 0,0 0-38 0,1 3 40 16,1-1-43-16,1-1 11 0,2 2 6 0,2-2-6 16,3-1 9-16,2-2-4 0,0-1 3 15,1-2-3-15,3-5 3 0,1-2-3 0,17-5 0 16,-28 0 0-16,28 0-1 0,-23-15 3 0,23 15-2 16,-18-31 3-16,10 9-4 0,2-6 7 15,0-1 12-15,1-5-34 0,0-3 35 0,2-5-34 16,-1-2 14-16,-1-3 10 0,2 2-11 0,-4 3 10 15,4 2-9-15,-3 5 8 0,0 3-9 0,-2 8 7 16,8 24-4-16,-17-24 4 0,17 24-1 16,-20 5 0-16,20-5 0 0,-27 31-4 0,12-8 5 15,0 4-7-15,-1 1 7 0,-3 4-7 0,1 2 7 16,-2 5-9-16,-2 1 8 0,0 0-8 0,-1-2 8 16,2-3 16-16,-3-1-34 0,-1-1 34 0,3 0-34 15,-1-1 12-15,4-4 8 0,-1 0-6 0,2-6 7 16,1-8-3-16,17-14 3 0,-24 21-2 0,24-21-2 15,0 0-2-15,-17 0 0 16,17 0 0-16,-1-26-1 0,3 7 4 0,2-5-4 16,3-4 7-16,3-1-6 0,2-2 7 0,0-2 12 15,3 0-35-15,-1 1 34 0,2-6-34 0,-1 3 15 16,-2 0 8-16,0 1-8 0,1 6 5 0,-2 4-7 16,-1 1 7-16,-1 4-7 0,-3-1 8 0,-2 2-6 15,-5 18 4-15,5-28-2 0,-5 28 2 16,-3-21-3-16,3 21 3 0,0 0-1 0,0 0 2 15,0 0 0-15,-22-14-1 0,22 14 1 0,-17 14-1 16,17-14 0-16,-17 32-2 0,9-7 2 0,-1 2-5 16,1 5 5-16,0 3-7 0,0 0 8 15,-1 6-9-15,1 0 9 0,1-2 14 0,0-3-33 16,5-7 35-16,0-7-37 0,0-4 14 0,2-18 2 16,0 0-2-16,0 0 1 0,0 0 2 15,0 0-2-15,22-29 6 0,-14 5 15 0,-2-8-35 16,2-9 35-16,-1-8-33 0,3-6 12 0,0-6 12 15,0-1-15-15,2-3 14 0,1-2-17 0,-1 2 15 16,-1 2-16-16,-2 5 13 0,-2 6 25 0,-2 6-27 16,-4 10 29-16,-2 8-26 0,-3 10-5 0,4 18 3 15,-19-9 0-15,19 9 0 0,-35 24 2 0,13 1-5 16,0 7-29-16,-1 8 28 0,-3 6-29 16,-1 9 27-16,1 0 11 0,-1 6-13 15,1 0 14-15,5 0-14 0,0-1 14 0,3-3-15 16,2 1 13-16,5-3-12 0,1-3-7 0,5-4 31 15,4-8-32-15,1-1 32 0,5-7-16 0,3-4-8 16,3-7 7-16,-11-21-5 0,31 25 4 0,-12-23-1 16,3-3 0-16,2-6 2 0,1-6-2 15,1-7 3-15,0-6-3 0,0-7 6 0,-1-3 12 16,-1-7-34-16,3-7 33 0,-2-7-31 0,-2-4 9 16,-3-8 17-16,-3 4-18 0,-1-1 15 0,-1 0-17 15,-2 9 16-15,-3 9-13 0,-3 13 10 0,-2 14-5 16,-5 21 4-16,0 0 1 0,0 0-3 0,-22 45 4 15,8 0-9-15,-1 12 11 0,-2 10-13 16,0 7 15-16,-4 11-19 0,-1 1 19 16,2-2 4-16,-1 3-23 0,4-4 24 0,0 0-24 15,2-3-1-15,2-7 16 0,3-9-16 0,2-12 14 16,3-8-11-16,2-10 9 0,6-10-8 0,2-7 4 16,-5-17 0-16,22-2-1 0,-4-9 3 0,2-12-2 15,6-7 6-15,1-8-6 0,2-8 10 0,1-2-9 16,2-12 11-16,1-5-21 0,2-1-1 0,-4-3-34 15,5 16-3-15,-8-2-13 0,6 24-49 16,-13-4-1-16,7 30-86 0,-28 5-244 0,24 12 36 16,-6 26 296-16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23.83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15924 15419 445 0,'0'0'14'0,"0"0"-4"15,0 0 0-15,-17-13 11 0,17 13 15 0,0 0 9 16,-26-3 13-16,26 3-6 0,-23 6-2 16,23-6-6-16,-30 10-8 0,30-10-2 0,-34 17-4 15,34-17 2-15,-37 22 3 0,19-7 6 0,-3-3 1 16,4 5 3-16,-4-3-4 0,6 4-4 0,-5-1-8 15,4 4-1-15,1-1-13 0,0 7-1 0,2 0-11 16,2 3 2-16,0 4-8 0,2 1 7 16,1 2 10-16,0 1-27 0,1-2 28 0,3-1-26 15,2-3 10-15,1-7 5 0,2-7-9 0,-1-18 1 16,0 0-2-16,22 6 2 0,-22-6 6 0,30-35-1 16,-10 2 8-16,2-5 11 0,2-11-27 0,3-4 26 15,1-7-24-15,3-3 5 0,3-3 13 0,2 2-16 16,-2 0 14-16,0 3-17 0,-5 3 12 15,-1 2 1-15,-5 6-33 0,-5 4 18 16,-2 8-34-16,-6 0 4 0,-3 10 13 0,-6 2 0 16,-3 8 15-16,2 18 5 0,-17-25 6 0,17 25 1 15,-31-8 0-15,12 9 0 0,-3 4-1 0,-2 2 2 16,-1 4 2-16,-3 2 6 0,-1 4 3 0,-1 5 11 16,-4 2 2-16,3 7 12 0,-4-1 16 0,2 6-34 15,-3-2 23-15,5 3-37 0,1 0 2 16,7-1 7-16,2-1-13 0,3 0 7 0,2-1-10 15,4-1 7-15,1-3-10 0,5-1 8 0,2-4-8 16,3-3 4-16,2-3-4 0,3-2 3 0,-4-17-3 16,15 23 2-16,-15-23-1 0,23 12 0 0,-23-12 1 15,30 3-1-15,-13-8 1 0,3-2 0 16,1-7 4-16,4-4-4 0,0-5 6 0,2-4-6 16,1-6 5-16,1-3-7 0,-1-2 6 15,0-2-13-15,1 0 3 0,-3-2-13 0,2 3 6 16,-5-2 8-16,-2 2-26 0,-2 1 33 0,-3 1-26 15,-4 2 17-15,-3 3 10 0,-5 3-6 0,-4 3 8 16,-1 3-5-16,-5 3 6 0,-2 3-4 0,8 17 5 16,-25-23-3-16,25 23 3 0,-31-6 0 0,11 9-1 15,0 6 1-15,-1 4-5 0,0 7 3 0,-2 6-6 16,0 6 8-16,-2 6-7 0,-1 7 12 16,-1 5 12-16,2 5-24 0,-2 5 28 0,1 1-25 15,1 2 4-15,3-1 12 0,1-3-15 16,5-3 10-16,3-6-16 0,3-2 9 0,5-10-11 15,3-5 8-15,6-10-9 0,-4-23 6 0,22 23-4 16,-5-22 2-16,7-4 3 0,4-7-1 0,5-5 4 16,6-4-4-16,1-5 4 0,4-4-6 15,2-3 7-15,2-6-9 0,2 0 1 0,-1-4-15 16,1 2-2-16,-6-3-17 0,-1 4 5 0,-6-3-9 16,-2 7 5-16,-7-1-7 0,-2 7 4 0,-12 2 6 15,0 6-5-15,-13 3 22 0,-1 17 1 0,-9-19 10 16,9 19 10-16,-29-2 5 0,10 4 8 0,0 4 6 15,-1 3 2-15,-2 3-15 0,-4 1 9 16,2 5-15-16,-5-1 10 0,2 5 3 16,-1 2-3-16,0 4 4 0,3 2-4 0,0 4 6 15,0 2-9-15,3 3 5 0,0 2-14 0,4 3 5 16,1-1-13-16,2 1 9 0,2-1-12 0,2-2 11 16,2-3 8-16,3-3-29 0,4-3 30 0,1-3-30 15,2-4 13-15,2-6 6 0,-3-19-5 0,13 28 2 16,-13-28-6-16,19 11 1 0,-19-11 0 0,22-8 1 15,-22 8 5-15,25-25-1 0,-11 5 6 16,-1-8 13-16,1-5-10 0,-1-7 11 0,2-7-29 16,-2-4 8-16,1-3-10 0,2-2-2 15,-1 1 8-15,-2-2-17 0,-2 5 13 0,-2 1-9 16,-4 5 14-16,-3 4-10 0,-2 5 11 0,-5 5 8 16,0 5-5-16,-3 8 15 0,8 19-29 0,-22-23 19 15,22 23 1-15,-26-1-2 0,26 1 19 16,-29 15-19-16,29-15-2 0,-33 32-11 0,14-9 15 15,2 4-9-15,-4 6 13 0,4 2 8 0,-1 3-9 16,0 2 8-16,1-1-9 0,1 1 9 0,0-1-9 16,4-1 10-16,1-7-8 0,4-2 4 0,2-10-9 15,5-19 1-15,-1 23-6 0,1-23 0 0,0 0 2 16,25-10-1-16,-9-9 5 0,2-7-5 0,4-12 8 16,4-8-9-16,2-9 11 0,2-8-15 15,4-7 16-15,1-8-1 0,1-6-18 16,0-3 18-16,-1-7-17 0,1 4-3 0,-2-3 16 15,-4-1-12-15,0 9-26 0,-6-1 9 0,0 8-18 16,-8 3 3-16,-2 9 23 0,-8 3-12 0,-2 9 15 16,-5 5-6-16,-4 10 14 0,-1 9-1 0,-4 8 9 15,10 22 2-15,-22-18 4 0,22 18 6 0,-29 12 2 16,12 4 4-16,-4 5-3 0,1 6 5 16,-5 7-5-16,2 7 9 0,-1 5-11 0,0 8 9 15,-2 0-16-15,2 5 10 0,-1 2 2 0,2 2-23 16,1-4 21-16,3-1-25 0,1-5 4 0,4-3 11 15,3-3-14-15,5-5 10 0,4-5-10 16,3-8 7-16,4-8-7 0,-5-21 1 0,19 25-6 16,-19-25-2-16,32 1 0 0,-15-10 0 15,4-5 8-15,1-9-3 0,1-9 8 0,1-6-7 16,2-10 6-16,0-5-15 0,3-8 9 0,1-11 2 16,0-5-18-16,0-5 21 0,2-7-11 0,-4 2-3 15,0-1 23-15,-2-2-22 0,-3 7-4 0,-4 0 17 16,-3 4-23-16,-6 2 18 0,-4 5 0 0,-6 7-11 15,-4 8 18-15,-4 7-7 0,-6 12 13 0,-2 9-6 16,-2 9 11-16,0 13-1 0,-4 8 5 16,3 9 2-16,-5 7-3 0,1 8 4 0,-1 6-9 15,-1 10 7-15,-2 7-10 0,0 8 11 16,-1 5-14-16,1 6 15 0,-1 3 2 0,2 1-20 16,0 2 18-16,3 1-21 0,3-3 0 0,1-1 14 15,4-4-18-15,3-6 14 0,5-9-14 0,5-9 10 16,4-10-10-16,4-9 6 0,-6-23-7 0,22 16 2 15,-4-20 0-15,2-7 0 0,3-11 5 16,1-8-3-16,2-11 9 0,0-11-11 0,4-11 13 16,1-9-21-16,4-6 10 0,1-12-9 0,3 1-22 15,-5-8 9-15,3 2-15 0,-4-3-5 0,0 4 16 16,-5-4-20-16,-2 9 23 0,-8 3 12 0,-5 5-3 16,-7 7 27-16,-6 8-12 0,-6 3 0 0,-5 10 13 15,-3 7-8-15,-6 8 22 16,-1 10-3-16,-4 7 11 0,1 10-7 0,-2 7-6 15,3 9-5-15,-5 6 0 0,5 11 6 0,-6 4-4 16,2 12 11-16,-3 9-9 0,0 9 9 0,-1 5-15 16,0 8 14-16,-2 4-5 0,4 4-21 0,0 1 18 15,4 3-20-15,0-3 3 0,5 1 15 0,3-5-20 16,3-4 15-16,6-7-1 0,2-7-25 0,4-8 26 16,5-10-29-16,4-9 13 0,2-8 5 15,-9-21-5-15,26 18 0 0,-9-20 1 0,2-8-1 16,3-7 6-16,-2-10 15 0,2-10-29 0,2-10 28 15,1-13-25-15,-1-8 3 0,3-15 16 0,0-7-22 16,1-7 18-16,0-10-6 0,-1 2-15 16,1-5 9-16,0 0-9 0,-3 2-9 0,-2 4 29 15,-6 0-2-15,-4 6-11 0,-4 5 18 0,-4 7-17 16,-3 9 0-16,-4 9 16 0,-3 10-15 16,-6 10 16-16,-6 10-14 0,-8 12 10 0,2 8-7 15,-3 12 2-15,4 10 4 0,-1 13-2 0,-3 11 6 16,-2 12-5-16,-2 11 12 0,-2 12-12 0,-1 8 17 15,-2 7-20-15,0 6 1 0,-1 2 18 0,2 7-15 16,2-2 17-16,5 2 4 0,4-5-25 0,4-4 16 16,6-6-9-16,6-6-22 0,3-8 19 15,7-9-22-15,4-10 11 0,5-8 10 16,3-10-12-16,2-7 0 0,5-8-9 0,-2-9-4 16,7-5 0-16,-3-9-1 0,4-6 6 0,-1-11-3 15,2-7 8-15,-2-12 18 0,2-10-23 0,-2-8 26 16,0-11-18-16,-3-8-6 0,-2-6 17 0,-3-6-25 15,-2-1 22-15,-3-1-4 0,-6 3-9 0,-3 3 18 16,-6 0-14-16,-4 4 0 0,-2 3 20 16,-7 3-2-16,0 6-18 0,-3 5 22 0,-3 9-22 15,0 7 6-15,-1 9 11 0,-1 10-11 0,1 9 10 16,2 8-3-16,-1 8 9 0,2 9 1 0,0 7 1 16,-2 8 0-16,0 7-9 0,-1 9 4 0,0 9-10 15,2 8 12-15,1 8 5 0,3 8-22 16,-1 6 22-16,4 4-21 0,0 4 1 0,4 4 19 15,0-1-22-15,2-2 17 0,4-1 0 16,3-4-20-16,1-6 21 0,6-4-21 0,1-9 4 16,2-6 12-16,3-9-11 0,0-9 7 0,3-10-7 15,0-7 1-15,2-9-2 0,-1-8 0 0,0-10 3 16,0-5-2-16,1-10 7 0,-2-10-8 0,-2-9 12 16,1-10 4-16,-1-11-22 0,-1-9 19 0,3-9-21 15,-1-6-6-15,2-5 18 0,-3-7-30 16,0 2 9-16,-2-1 16 0,0 0-10 0,-2 2 17 15,0 1 6-15,-2 5-23 0,-1 9 6 0,1 11 21 16,-3 12-19-16,-1 15 25 0,-3 13-10 16,-2 11-6-16,0 26 7 0,-6-17-1 0,6 17 1 15,-21 18-1-15,7 4-6 0,-3 11 4 0,-3 10 9 16,0 11-26-16,-3 7 27 0,-2 9-21 0,0 3 7 16,0 6 20-16,0 3-20 0,1 1 21 15,-1 2-4-15,7-2-20 0,2-4 18 0,5-3-21 16,6-3 0-16,7-5 16 0,2-7-18 0,6-4 13 15,5-7-14-15,1-9 1 0,4-3-19 0,1-11 2 16,3-3 9-16,-1-10-16 0,5-5 17 0,-3-10-17 16,3-6-14-16,-4-9 24 0,0-7-7 0,-2-7 17 15,-1-9 13-15,-3-7-9 0,-2-8 18 16,-4-9-17-16,0-8 18 0,-4-8-20 16,-1-3 18-16,-4-5 3 0,0-3-17 0,-2 1 18 15,-5-5-15-15,1 4-3 0,-8 1 20 0,2 7 4 16,-5 5-19-16,2 12 24 0,-4 6-20 0,0 20 11 15,-2 10 12-15,1 15-2 0,-4 12 2 0,3 10-4 16,-5 12-10-16,1 7 2 0,-1 12-12 0,1 8-14 16,1 11 26-16,0 9-24 0,3 4 21 15,0 5 2-15,5 1-22 0,0-1 17 0,6 0-19 16,2-3 17-16,5-2 0 0,5-5-21 0,4-4 24 16,3-6-24-16,0-8 8 0,3-6 12 0,2-6-11 15,2-7 7-15,1-9-6 0,-1-7 0 16,3-7-4-16,-1-8 0 0,0-9 0 0,-1-9-2 15,1-9 8-15,-2-9-6 0,0-9 12 0,1-9-14 16,-2-5 14-16,-2-7 5 0,0-2-19 16,-6-2 18-16,-1 1-17 0,-5 1-3 0,-4 3 17 15,-4 4-15-15,-5 5 13 0,0 3-12 0,-6 4 11 16,3 9 14-16,-1 7-27 0,0 10 31 0,13 25-32 16,-28-20 19-16,28 20 2 0,-28 13 2 0,14 5 12 15,2 8-37-15,1 6 30 0,1 11-30 0,2 5 10 16,2 5 12-16,2 4-14 0,2 2 14 15,2 3-16-15,2 2 15 0,3 3-17 0,2-3-6 16,2-3 24-16,2 0-23 0,0-5 25 16,2-2-2-16,0-3-14 0,1-5 13 0,2-5-12 15,1-5 9-15,-3-6-7 0,2-5 4 0,-1-9-4 16,-15-16 1-16,26 19 1 0,-26-19 2 0,22-3 0 16,-22 3 1-16,15-28-1 0,-11 1-3 0,-2-11 7 15,-2-7-11-15,0-8 12 0,-1-5-15 16,0-4 14-16,-2-2 6 0,-1 1-22 0,-2-1 20 15,0 0-18-15,-3 1-1 0,-2 2 13 0,2 4-11 16,-2 5 10-16,4 5-9 0,-2 7 11 0,2 6-9 16,0 6 9-16,-2 10-5 0,9 18 5 0,-11-18 1 15,11 18 3-15,0 0-1 0,0 0-3 0,-16 20-2 16,13 0-6-16,0 6 7 0,1 9-7 16,1 5 9-16,1 4-10 0,2 2 10 15,1 2-10-15,1 3 11 0,3 1-13 0,0 4 13 16,3 0 3-16,2 2-25 0,0-1 25 0,1 0-24 15,1-2 13-15,-1-2 13 0,0-4-13 0,0-3 12 16,-2-5-17-16,-2-4 11 0,1-9-9 0,0-7 6 16,-10-21-5-16,16 21 1 0,-16-21-2 0,0 0 1 15,20-9 1-15,-20 9 0 0,14-40 5 16,-7 8-6-16,-1-12 9 0,0-7-12 0,-1-5 12 16,0-7-15-16,-2-1 16 0,0-5 4 0,-3 0-19 15,0 2 21-15,-1 1-21 0,-3 4 1 16,-1 4 14-16,0 6-13 0,-1 7 11 0,-1 7-10 15,0 7 9-15,-1 10-6 0,8 21 5 0,-14-20-2 16,14 20 0-16,0 0 0 0,-26 29-3 0,18-3 6 16,-2 10-7-16,1 9 9 0,1 8-11 15,-3 5 10-15,4 7-13 0,-2 2 13 0,1 0 0 16,4 2-18-16,-1-2 19 0,5-2-17 0,4-2 9 16,1-5 11-16,3-3-10 0,2-6 11 0,0-6-15 15,3-7 13-15,0-8-12 0,1-8 4 0,-14-20-4 16,30 23 2-16,-30-23-1 0,29 0-1 0,-29 0 2 15,26-18-1-15,-16 0 4 0,-2-8-4 0,-2-5 8 16,0-8-10-16,-2-8 11 16,-2-6-12-16,-3-6 13 0,-1-5-15 0,-3-1 15 15,-1-2 4-15,-4-2-19 0,-1 1 21 0,-2-2-22 16,-4 2 1-16,1 3 15 0,0 4-15 0,1 8 13 16,1 7-11-16,2 12 10 0,1 11-6 0,11 23 6 15,-19-13-7-15,19 13 0 0,-23 24 2 0,10 7-5 16,2 10 11-16,1 13-10 0,-1 11 14 15,0 12-17-15,-1 5 17 0,0 6-4 0,-1 2-15 16,-2-1 15-16,2 2-14 0,-2 0-1 0,2-2 22 16,-1-2-22-16,1-3-1 0,2-5 21 0,1-2-20 15,2-6 21-15,1-3-1 0,0-3-17 0,3-5 16 16,0-5-15-16,0-6 11 0,3-6-10 16,1-8 7-16,3-6-13 0,-2-11 0 0,-1-18-13 15,0 0-1-15,17 2 4 0,-11-22 4 16,0-12 15-16,0-10-5 0,-4-10 13 0,-2-7-14 15,-1-7 16-15,-2-1-17 0,-2-2 16 0,-3-1 2 16,-1 2-21-16,-2 3 22 0,0 3-22 0,-4 8 5 16,2 5 12-16,-2 8-10 0,1 12 8 0,-1 10-5 15,15 19 2-15,-28-2 0 0,11 19-2 0,0 10 5 16,-1 11-6-16,1 9 11 0,0 11 7 0,3 11-22 16,1 7 21-16,3 7-17 0,2 6-1 15,-1 1 21-15,1 2-24 0,2-1 20 16,1-3-9-16,2-1-17 0,5-5 18 0,1 1-19 15,3-3 6-15,3-3 16 0,-1-1-18 0,2-3 17 16,0-7-2-16,0-3-24 0,0-6 23 0,0-7-25 16,1-7 9-16,-2-7 3 0,2-4-14 0,-4-10 1 15,3-4-14-15,-10-18 2 0,0 0-9 16,0 0 0-16,0 0 10 0,0 0 9 0,0 0 17 16,3-23 5-16,-11-4 8 0,-4-6-3 0,-4-8 11 15,-1-7 12-15,-5-8-21 0,0-3 22 0,-2-9-22 16,-1 1 1-16,0-7 13 0,-1 4-19 0,-1-2 13 15,3 6-20-15,-1 5 13 0,4 7 9 0,0 13-4 16,7 12 29-16,14 29-6 0,-25-16 3 16,25 16-2-1,-22 33-31-15,12-3 9 0,1 14-17 16,2 8 6-16,2 8 14 0,1 11-21 0,3 6 17 16,1 6-21-16,0 3-4 0,2 0 19 0,1 2-17 15,2 1 17-15,0 2 8 0,2 1-24 0,1-1 23 16,3 0-7-16,0-6-17 0,1-2 18 0,1-4-17 15,-1-2 3-15,1-4 18 0,1-2-18 0,-2-4 15 16,0-7-16-16,-2-7 14 0,2-9 6 16,-1-6-29-16,-3-11 31 0,2-8-42 0,-10-19 7 15,0 0 0-15,0 0 3 0,0 0 26 0,13-19-6 16,-19-6 19-16,-5-7-33 0,-3-7 12 16,-8-7-10-16,0-6 6 0,-4-6 13 0,1-4-15 15,-3-3 14-15,-3 0-17 0,-1 1 18 0,0-3 4 16,-2 1-20-16,-3 0 21 0,1 0-22 0,-5 2 1 15,0 1 15-15,1 5-15 0,3 5 14 16,4 9-6-16,4 10 18 0,6 11 0 0,2 7 13 16,21 16-5-16,-26-6-5 0,26 6-6 0,0 0-12 15,-9 27-1-15,13-6-5 0,7 6 7 0,5 12-8 16,6 7 10-16,4 8-13 0,3 7 14 0,1 3-16 16,2 4-7-16,-1-1 24 0,0 4-23 0,-2-2 24 15,-3-1-1-15,-3 4-17 0,-3-3 16 0,-3 0-17 16,-1-3 18-16,-2-2 2 0,-3-6-24 15,-2-4 25-15,-1-7-26 0,-1-10 10 16,-1-5 8-16,-1-11-6 0,-5-21 2 0,5 20-5 16,-5-20 1-16,0 0 3 0,-4-26-2 0,-2 1 10 15,-1-9-9-15,-7-9-9 0,1-9 27 0,-5-10-26 16,-1-5 24-16,-2-8-3 0,-4-4-20 0,-2-5 21 16,-3-4-23-16,-2-2 5 0,0-4 15 15,-2-1-15-15,-2-2 15 0,1 1 1 0,-1 6-24 16,0 5 22-16,6 10 1 0,2 10-19 0,6 14 24 15,3 13-24-15,1 15 9 0,18 23 3 0,-23-3 0 16,23 3-3-16,-13 41 5 0,8-2 11 0,6 11-27 16,5 13 26-16,4 12-21 0,5 9 1 15,2 6 20-15,1 6-24 0,0 2 0 0,2-3 15 16,0 1-14-16,1-7 17 0,1 0 5 16,-3-6-22-16,1-5 19 0,-1-7-19 0,1-6-6 15,0-8 26-15,1-5-27 0,-1-8 28 0,-2-6-6 16,0-6-10-16,-1-8 7 0,-1-7-5 0,-16-17 2 15,24 14-3-15,-24-14-1 0,17-5 1 0,-17 5-1 16,9-22 4-16,-9 1-3 0,-5-8 8 0,-2-9-9 16,-7-9-7-16,-2-8 26 0,-3-12-24 0,-2-5 23 15,-1-12-5-15,-1-2-20 0,-1-2 20 16,0-2-23-16,-3 1 7 0,-1-3 16 0,-2 0-16 16,-1 0 16-16,0 4-4 0,0 3-22 15,1 5 17-15,-1 7 5 0,2 6-19 0,2 9 25 16,4 10-22-16,3 13 7 0,4 12 8 0,16 23-4 15,-18-16 1-15,18 16 1 0,-10 18-3 0,7 1 4 16,5 9-6-16,4 9 7 0,3 7 8 16,6 10-27-16,2 5 27 0,4 5-24 0,1 5 7 15,-1 5 17-15,4 4-19 0,-1 2 18 0,-1 0-4 16,3-3-19-16,1-3 21 0,0-1-20 0,3-7 5 16,0-1 16-16,-1-3-15 0,0-5 13 0,-1-7-14 15,-1-8 11-15,-3-11-9 0,0-4 7 0,-4-10-6 16,-1-6 4-16,-2-5-4 0,-17-6 0 0,23-6 1 15,-23 6-1-15,11-23 6 16,-13 3-4-16,-4-5 6 0,-6-5-7 0,-5-10 7 16,-5-7-10-16,-5-10 13 0,-2-8-17 0,-2-7 16 15,-5-5 4-15,1-7-18 0,-4-4 18 0,-1-9-17 16,1-1-7-16,0-2 23 0,2-4-26 0,0 1 9 16,-2-2 13-16,1-1-12 0,1 4 14 0,0 4 1 15,3 8-22-15,3 13 20 0,1 7 7 0,9 12-20 16,3 12 26-16,6 14-28 0,12 32 8 15,-14-19 2-15,14 19-1 0,-8 23-4 0,10 5 6 16,4 13 5-16,6 15-25 0,6 11 24 0,5 11-20 16,4 8 6-16,3 7 20 0,2 8-8 0,0 7-12 15,0 1 11-15,1 2-9 0,-2-1-5 16,-2-1 25-16,-1 0-10 0,0-4-13 0,-1-6 13 16,-1-4-15-16,4-6 2 0,-2-5 20 15,-1-8-20-15,1-9 17 0,0-9 1 0,2-9-26 16,-4-13 28-16,1-9-31 0,-1-14 14 0,-3-11 2 15,-1-9 1-15,-2-13 19 0,-1-13-31 0,-4-13 31 16,-1-14-27-16,-6-12 2 0,-2-12 18 0,-2-11-21 16,-3-8 7-16,-2-5 14 0,-1-9-12 0,-3-5 8 15,-1-5 9-15,-3-2-12 0,-1 0-7 0,-3 0 7 16,-3 1-6-16,-1 6-15 0,0 8 30 16,4 10-3-16,1 17-14 0,3 16 20 15,4 18-23-15,0 20 5 0,4 16 7 0,1 17-2 16,0 0-2-16,0 29 5 0,1 6-7 0,2 12-17 15,4 14 28-15,3 10-23 0,2 10 20 0,3 10 10 16,-1 6-25-16,1 3 24 0,-1 2-10 0,-3-3-14 16,1-2 14-16,-2-1-13 0,0 2-1 0,1-1 23 15,-1-1-6-15,-1-7-18 0,2-13 22 16,0-6-19-16,-1-15 9 0,2-8 14 0,0-12-14 16,3-10 5-16,-15-25-9 0,29 21 2 0,-12-25-1 15,0-8-3-15,3-9 7 0,-1-12-8 0,0-11 11 16,0-13 8-16,0-11-21 0,-2-12 20 0,3-12-19 15,-3-6-6-15,1-7 23 0,1-7-26 16,-2 2 10-16,0-5 12 0,-1-4-10 16,-1 0 10-16,-3 2 4 0,-1 3-3 0,-3 13-12 15,0 6 16-15,-6 13-16 0,-1 14-6 0,-2 16 16 16,-2 17-9-16,-1 17 7 0,4 18-2 0,-18 7 0 16,5 14 3-16,-4 12-6 0,2 11 8 0,-1 12-8 15,0 10 19-15,0 12-1 0,4 11-16 0,-3 7 15 16,5 10-15-16,-1 3 0 0,1 1 3 0,1-2 11 15,2-5-13-15,1-8 11 0,1-5 6 16,3-9-23-16,0-12 16 0,4-13-16 0,0-12 10 16,3-16-8-16,1-9 3 0,-6-19-5 15,0 0 2-15,27 1-1 0,-27-1 1 0,27-31 3 16,-15 8-3-16,-1-8 5 0,-3-8-7 0,1-7 9 16,-2-7-12-16,-2-4 13 0,1-5-15 0,-2 0 15 15,0-4 5-15,-1-1-22 0,-3 1 22 0,-1 1-22 16,-3 1 2-16,-1 1 14 0,-3 3-13 15,-3 7 14-15,-3 5-12 0,-4 7 10 0,-1 7-8 16,-2 7 7-16,0 8-5 0,1 8 4 0,-1 9-2 16,0 6 1-16,1 10 2 0,1 7-5 0,2 11 7 15,4 10-8-15,2 9 12 0,4 14-12 0,4 7 15 16,6 9-18-16,3 2-3 0,1 3 16 0,4 0-15 16,1-3 15-16,2 0 5 15,1-5-18-15,4-8 15 0,2-8-16 0,-1-14 13 16,-1-14-11-16,-2-12 5 0,-17-22-3 0,32 2-1 15,-32-2 4-15,26-41-2 0,-20 4 7 0,-5-13-9 16,-6-15 12-16,-5-10-16 0,-6-9 16 0,-3-5-1 16,-5-3-14-16,-3 3 13 0,-3 2-27 0,-6 2-19 15,-1 12-6-15,-10 3-39 0,10 25-15 0,-14 6-32 16,19 32-23-16,-9 3-22 0,19 28-107 16,1 13-78-16,-6 3 29 0,20 24 328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2.24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15159 13671 736 0,'0'0'114'16,"0"0"-112"-16,-23-9-5 0,23 9-1 0,-10-17 1 15,10 17-7-15,-10-38-3 0,4 11-10 0,-1-7-8 16,-4-5-4-16,1 0 2 0,0-7 4 0,-1 0 0 15,1-3 10-15,-3-2-1 0,-1-3 6 16,-1-6 7-16,-2-6 3 0,-1-6 1 0,-2-4-2 16,0-4-4-16,-3 0-6 0,1 2 1 0,1 6 4 15,0 10 6-15,6 13 12 0,0 12 6 0,4 13 7 16,11 24 3-16,0 0-5 0,0 0-7 0,0 0-7 16,-13 17-7-16,15 13 2 0,7 18 4 0,2 12-2 15,6 14 2-15,2 3-6 0,2 4-1 0,2-1 2 16,1 0-8-16,-1 1 1 0,3 0-11 0,-1-1-6 15,1-4 4-15,-3-5 0 0,-4-13 10 0,-3-9 6 16,-5-11 5-16,-3-7 3 0,-4-10 6 0,-4-21 11 16,4 21-2-16,-4-21-2 0,0 0-3 0,-1-18-7 15,-2-5 2-15,-1-12-1 0,-7-17 0 16,-2-12 2-16,-2-13-7 0,-4-4 6 0,-1-7-6 16,-2-1-1-16,-1-3-3 0,-2-4-9 0,-4 4 1 15,1 4-1-15,-2 7 5 0,1 10 13 0,3 9 1 16,3 10 6-16,2 12 0 0,5 7-4 0,4 13 2 15,12 20-10-15,0 0-1 0,0 0-2 0,0 0-2 16,-9 36 5-16,13 5-3 0,7 15 3 0,5 13 3 16,4 9-6-16,3 5 5 0,4 2-4 0,-2 0-4 15,2-3 7-15,-2-1-8 0,0-3 7 0,-3-4 0 16,-3-4-5-16,-1-9 13 0,-3-6-8 0,-1-10 5 16,-1-8 1-16,-4-8-7 0,-1-7 0 15,-8-22-6-15,0 0-6 0,0 0 1 0,0 0 1 16,0 0 6-16,2-35 3 0,-9-5-3 0,-5-13 2 15,-5-10-7-15,-3-7 8 0,-2-4-8 0,0 1-2 16,0 4-4-16,1 6-7 0,1 8 6 0,3 6 1 16,0 12 9-16,2 8 2 0,0 11 3 0,15 18 1 15,-28-13 3-15,28 13 0 0,-21 19 1 0,11 5 4 16,3 12 5-16,1 9 11 0,3 9 8 0,6 6 8 16,-1-3-5-16,4-1-3 0,-1-1-13 0,3-3-7 15,0 2-9-15,4-3-13 0,3-4 4 0,-2-3-11 16,3-9 2-16,-3-5-4 0,0-6-11 15,-1-7-2-15,-12-17-6 0,19 20-3 0,-19-20-5 16,17-2 6-16,-17 2 7 0,12-32 8 0,-12 1 7 16,-3-10 5-16,-6-9 0 0,-3-7 7 0,-3-6 7 15,0 4 0-15,-5-2 4 0,0 7-4 0,-2 2 1 16,-1 2 2-16,-1 5 3 0,1 4 5 0,0 5 5 16,1 4 3-16,3 10 3 0,2 2-2 0,17 20-1 15,-23-19 1-15,23 19 0 0,0 0-5 0,0 0-5 16,-19 9-8-16,19-9-4 0,3 37 2 0,3-5-2 15,6 8 2-15,5 9-2 0,5 3 1 0,1 3-4 16,3 0 1-16,-1 2-6 0,1-2-1 0,-3 0 0 16,0-5-4-16,-2-4 10 0,-7-6-3 0,-3-11 6 15,-3-6 1-15,-8-23 10 0,1 22 13 16,-1-22 11-16,0 0-1 0,0 0-7 0,-21-18-13 16,9-4-8-16,-5-8-3 0,-5-11 2 0,0-9 5 15,-5-7-11-15,-1-1 10 0,0-3-11 0,-1 1-4 16,2 2-2-16,2 5-10 0,2 6 4 0,2 5-1 15,9 8 8-15,2 7-1 0,8 10-3 0,2 17-10 16,0 0-6-16,0 0 3 0,0 0 6 0,0 0 12 16,24 30 7-16,-10 1 3 0,3 11 1 0,2 6 3 15,2 6-3-15,2 0 0 0,0-1-4 0,0-3 2 16,-4-2-4-16,1-4 2 0,-6-6-2 0,1-5-5 16,-4-10 5-16,-4-6-6 0,-7-17 6 15,0 0-1-15,0 0-1 0,0 0-1 0,0 0 0 16,0 0 6-16,-18-40-6 0,3 5 5 0,-4-7-4 15,-4-4-1-15,0-5 4 0,-4-1 0 0,2 0 1 16,-1 4-2-16,3 4 3 0,3 10-2 0,7 11 3 16,13 23-6-16,0 0 2 0,0 0 1 0,0 0 3 15,9 43 7-15,8-5-3 0,2 9 1 0,3 5-5 16,1 2-1-16,-3-2-2 0,0-5 0 0,-3-4-1 16,-1-3-5-16,-1-6 5 0,-4-2-5 0,-1-5 5 15,-1-2 1-15,-3-5-2 0,0-3 0 0,-6-17-4 16,9 28 0-16,-9-28-2 0,3 18 0 0,-3-18 2 15,0 0 1-15,0 0 2 0,0 0-1 16,0 0-3-16,-22 15-1 0,22-15 1 16,0 0 3-16,-24-22 2 0,24 22 1 0,-27-30 2 15,12 10-1-15,-1-3 1 0,-1-3-2 0,1-2-3 16,-1-4 0-16,1 3-3 0,4 4 5 0,1 6 1 16,11 19 1-16,0 0 2 0,0 0-1 0,0 0-1 15,0 0 5-15,0 0-1 0,1 33-2 0,5-8 6 16,-1 2-7-16,2 4 4 0,2 0-2 0,-1 1-3 15,-1-3 1-15,0-2-1 0,-2-1-1 16,1-2 1-16,0-3 1 0,-2-1-2 0,0-2 2 16,-4-18-1-16,5 32 1 0,-5-32 0 0,4 19 0 15,-4-19 3-15,0 0 4 0,0 0 4 16,0 0 4-16,0 0-4 0,0 0-3 0,0 0-3 16,0 0-4-16,-18-17 1 0,18 17-2 0,-13-34 1 15,6 14 0-15,0-3-1 0,1-2-1 0,-1-1 1 16,0 0-2-16,1-1 3 0,0-1-2 15,0-1 1-15,0 0-2 0,-1-1 0 0,0 1 7 16,-2 1-7-16,3 5 7 0,2 6-5 0,4 17-1 16,0 0-3-16,-2-17-4 0,2 17-3 0,0 0 2 15,0 0 2-15,0 0 5 0,11 23 2 0,-11-23 0 16,18 36-1-16,-7-12-6 0,1 3 6 0,0 1-7 16,0-2 4-16,-2 0 2 15,-1-1-2-15,-2-2 1 0,-2-1 2 0,1-2 0 16,-4 1-1-16,-2-21 3 0,5 31-2 0,-5-31 0 15,0 17 2-15,0-17 0 0,0 0-5 0,0 0-5 16,0 0-6-16,0 0-5 0,-14-25 1 0,5 7 4 16,-2-12 3-16,-3-5 2 0,-5-8 1 0,0-6 4 15,-2-3-1-15,4-3 5 0,3 4 2 0,0 3-1 16,3 5 3-16,2 6-4 0,-1 8 1 16,3 11 4-16,7 18 5 0,0 0 1 0,0 0 0 15,0 0-6-15,0 0-3 0,-8 21-2 0,7-3 0 16,3 2 3-16,0 5-3 0,0 0 0 0,2 3-3 15,1 1 4-15,-2 0-3 0,2-3 2 16,1 1 1-16,-1 0-5 0,1-4 3 0,-1 1-3 16,1-1 4-16,1-1 0 0,2-1 2 0,-1 0-1 15,1-2-1-15,-9-19 1 0,16 30-1 16,-16-30 0-16,12 21 0 0,-12-21-1 0,0 0-7 16,0 0-10-16,0 0-5 0,0 0 2 0,0 0 4 15,17-16 3-15,-17-3-27 0,1-2-43 0,-7-6-52 16,7 7-3-16,-9-9 139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6.8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14568 13387 118 0,'0'0'42'16,"-14"26"7"-16,14-26-4 0,-8 23-2 0,8-23-12 15,-7 27-4-15,7-27-6 0,-5 26-4 0,5-26-6 16,-4 27-2-16,4-27-3 0,1 24-3 16,-1-24-1-16,0 0-3 0,5 19 0 0,-5-19 0 15,0 0 1-15,0 0 0 0,16 22 0 0,-16-22 1 16,13 18-1-16,-13-18-1 0,19 29 2 0,-11-12-2 15,2 4 0-15,-2-3 0 0,0 1-3 16,-1 0 4-16,-1-3-1 0,-1 1 0 0,-5-17 2 16,7 29-2-16,-7-29 1 0,5 25 0 0,-5-25 0 15,2 19 1-15,-2-19-1 0,0 0 1 0,5 22 0 16,-5-22 0-16,0 0-1 0,8 24-2 0,-8-24 1 16,7 22-2-16,-7-22 2 0,7 30 1 0,-3-13-1 15,-1 1 1-15,2 1 1 0,0-2-1 16,-1 3 2-16,1-3-2 0,0-1-1 15,-5-16 0-15,9 31 0 0,-9-31-2 0,11 24-3 16,-11-24-2-16,10 24-2 0,-10-24 2 0,10 24 2 16,-10-24 4-16,9 27 0 0,-9-27 2 0,8 25 1 15,-8-25 2-15,5 24 2 0,-5-24 2 0,4 25-1 16,-4-25 0-16,8 23 0 0,-8-23-1 0,8 17 0 16,-8-17 0-16,0 0-3 0,0 0-2 15,22 16-1-15,-22-16-3 0,0 0 1 0,20-4-1 16,-20 4 1-16,0 0 3 0,17-23 2 0,-17 23 1 15,7-27 0-15,-5 9-4 0,0 1 1 0,-1-4-1 16,-1 1 2-16,-1-2 0 0,-2 2 0 16,-1-1 0-16,1-1 0 0,-3 2-1 0,-2-2-1 15,1 0-1-15,-3-1-2 0,-2-1 0 0,0 0 0 16,-1 1 3-16,-2 0 2 0,1 2 3 16,-1 3-2-16,-2 0 5 0,17 18 0 0,-30-30 2 15,30 30 2-15,-28-28-4 0,28 28-1 0,-26-30-4 16,26 30-2-16,-23-34 1 0,13 17-1 0,0 0-2 15,0-1-3-15,10 18-5 0,-21-34-1 0,21 34 1 16,-20-31 2-16,20 31 6 0,-18-27 1 0,18 27 1 16,0 0 0-16,-17-17-2 0,17 17-1 15,0 0-5-15,0 0-2 0,0 0 1 16,0 0 2-16,-11 22 5 0,11-22 4 0,3 28 5 16,1-8 3-16,4 4 5 0,1 4 2 0,2 4-1 15,2 0-2-15,1 4 0 0,1 2-2 0,3 1 0 16,1 1-2-16,0-2-3 0,3 0-4 0,-3-3-2 15,2-2-2-15,-3-3 0 0,0-1 0 0,0-3 0 16,-3 0-3-16,0-1-3 0,-3-2 2 16,-2-2-2-16,-2-3 3 0,-8-18 2 0,12 28-2 15,-12-28-2-15,0 0-6 0,14 17-10 0,-14-17-3 16,0 0 6-16,0 0 7 0,0 0 11 0,3-23 5 16,-3 23-2-16,-7-33 0 0,0 11 0 0,-4 0-1 15,0-2 0-15,-3 0 0 0,0 0 0 16,-1-4 1-16,-2 0-1 0,-1-3-1 0,-2-3 1 15,-1-2-2-15,-1-2 0 0,-1-2-9 16,1-1-8-16,-1 2-6 0,-1 2 2 0,4 3 8 16,3 6 9-16,5 5 6 0,12 23 0 0,-16-18 1 15,16 18-3-15,0 0 0 0,0 0-1 0,0 0 2 16,0 0 0-16,-6 27 2 0,8-9 0 0,3 7-4 16,4 9 6-16,3 7 0 0,2 8 10 0,5 3 11 15,4 2 1-15,1-1 3 0,0-4-8 16,-1-5-8-16,-2-4-4 0,0-7-5 0,-2-5 0 15,-2-6-2-15,-1-4 1 0,-16-18 1 16,26 20-2-16,-26-20-1 0,0 0 5 0,0 0 6 16,17-7 6-16,-17 7 2 0,1-28-5 0,-5 5-12 15,-4-8-13-15,-5-6-13 0,-5-5-12 0,-2-5-9 16,-5 0-3-16,-1-2 4 0,-4 1 15 0,-1 2 10 16,-2 0 17-16,2 4 8 0,2 3 5 15,3 3 10-15,0 4 2 0,0 2 4 0,5 5 0 16,0 3 1-16,4 5 1 0,17 17-5 0,-24-23-6 15,24 23-8-15,0 0-7 0,0 0-6 0,0 0-3 16,0 0-2-16,0 0 2 0,0 0 2 0,0 0 3 16,29 40 5-16,-9-1 4 0,7 9 3 0,5 5 2 15,2 5 2-15,1 0-3 0,3-3-2 16,-3-6-2-16,-1-3-4 0,-3-7 4 16,-4-4 0-16,-2-6 8 0,-5-3 5 0,-4-8 3 15,-16-18 1-15,19 21 6 0,-19-21 3 0,0 0-2 16,0 0-2-16,0 0-8 0,0 0-10 0,-4-29-2 15,-5 0-10-15,-4-12 2 0,-4-10-2 0,-4-5-27 16,-4-8 1-16,2-2-30 0,-5-3-6 0,5 4 4 16,-3 1-6-16,0 2 13 0,2 3 7 15,0 3 16-15,1 7 16 0,0 6 7 0,2 7 13 16,0 10 5-16,4 4 12 0,17 22 14 0,-24-20 11 16,24 20 10-16,0 0-7 0,0 0-14 15,0 0-16-15,0 0-17 0,0 0-4 0,-6 32-2 16,18 1-11-16,6 9 10 0,7 10-9 0,4 2 5 15,0 2 8-15,0-2-8 0,-1-2 6 0,-1-7-5 16,-3-6 4-16,-6-10-3 0,-4-9 4 16,-14-20-3-16,12 20 2 0,-12-20 1 0,0 0 3 15,0 0 4-15,0 0-3 0,0 0-2 0,-15-34-9 16,0 1 0-16,-9-12-4 0,-2-8 7 0,-2-6-6 16,-1-3 5-16,-2-1 2 0,1-2-6 0,-1 0 5 15,3-1-6-15,3 7 2 0,2 6 5 0,2 7 1 16,3 12 10-16,7 10 3 0,11 24 1 0,0 0-3 15,0 0-7-15,0 0-4 16,0 0 3-16,0 0 6 0,17 41 1 0,1-2 4 16,5 8-10-16,4 7 3 0,2 9-4 0,3 3-14 15,3-4 12-15,-3-1-15 0,-2-7 2 0,-3-8 4 16,-3-5-8-16,-3-7 7 0,-7-8 0 0,-1-5 6 16,-13-21 2-16,9 19 0 0,-9-19-2 0,0 0 1 15,0 0-1-15,-12-22 1 0,1 0 4 16,-5-11-3-16,-3-10 4 0,-4-4-5 0,-4-6 5 15,0-3 5-15,-1-1-7 0,-1-2 2 0,-1 0-14 16,-1-1-5-16,6 2-4 0,-2 0-3 0,3 7 9 16,3 5 0-16,0 11 12 0,8 10 4 0,13 25 17 15,-18-22 0-15,18 22 2 0,0 0-3 16,-4 24-11-16,8 1 4 0,4 14-2 0,3 11 9 16,6 4-9-16,2 5 3 0,0-3-6 15,0-4-4-15,0-4 0 0,-2-5-15 0,-2-5 9 16,0-6-8-16,-3-5 10 0,-3-7 3 0,-9-20-3 15,11 21-5-15,-11-21-8 0,0 0-1 0,0 0 2 16,0 0 4-16,0-25 4 0,-5 0-1 0,-4-6 1 16,-3-11 7-16,-2-7-7 0,-5 1 10 0,4-2-7 15,-2 8 0-15,2 6 4 0,4 8-1 0,-1 7 1 16,12 21-2-16,-18-23 2 0,18 23-3 16,0 0-1-16,0 0 0 0,-17 3-2 0,17-3 2 15,-5 18 2-15,5-18 0 0,0 33 1 16,2-13 0-16,3 7-1 0,2 2 2 0,1 2 1 15,1 2 0-15,1-1-2 0,0-4-10 0,1-1 9 16,-3-3-10-16,2-5 10 0,-2-2 1 0,-8-17-3 16,17 21-3-16,-17-21-8 0,0 0-4 15,20 6-5-15,-20-6 4 0,0 0 7 0,16-32 3 16,-11 12-2-16,-2-7 0 0,-2-3-9 0,-2-1 5 16,-2-2 2-16,-3 4 3 0,-1 4 8 0,0 3 0 15,-1 5 3-15,8 17 3 0,-19-26 2 0,19 26 4 16,-18-15 3-16,18 15 4 0,0 0 0 0,-17-11 0 15,17 11-4-15,0 0-3 0,0 0 1 16,0 0-2-16,0 0-2 0,0 0-4 16,0 0-3-16,0 0 0 0,0 0 3 0,-4 19 2 15,4-19-2-15,27 37-2 0,-10-15-2 0,3 3 0 16,-2-1 1-16,-1-4 1 0,-17-20-3 0,26 28-3 16,-26-28-2-16,0 0-1 0,0 0 4 0,0 0 6 15,0 0-1-15,0 0-3 0,0 0 1 0,-20-7-2 16,2-12 4-16,-7-6 6 0,2-4 1 0,-3-1-2 15,0-1 0-15,3-2-4 0,0 3 1 16,5-2-2-16,1 7 2 0,6 1-3 0,3 6 1 16,8 18-2-16,-7-23 1 0,7 23-4 0,0 0-2 15,0 0 2-15,0 0 1 0,0 0 5 0,10 23 2 16,-3-3 1-16,3 4-3 0,2 7 3 16,3-1-5-16,-2 0 2 0,3-2-3 0,-3-4 2 15,2-2 0-15,-2-4 0 0,-13-18-1 16,28 27 0-16,-28-27 1 0,24 17-2 0,-24-17 1 15,19 8-3-15,-19-8-2 0,0 0-1 0,19-7-1 16,-19 7 1-16,9-18 0 0,-9 18-5 0,1-32-2 16,-4 12-5-16,-3-3 4 0,-2-3 2 0,-4 1 8 15,-1 2 2-15,0 2 2 0,0 2 1 0,13 19 1 16,-27-30 4-16,27 30 3 0,-29-23 2 0,29 23 6 16,-28-17 3-16,28 17 6 15,-24-16 2-15,24 16 1 0,0 0-5 0,-21-16-10 16,21 16-7-16,0 0-7 0,0 0-2 0,0 0 1 15,0 0-2-15,3-21-2 0,-3 21-5 0,0 0-5 16,18-14-4-16,-18 14-3 0,19 5 2 0,-19-5 2 16,23 15 4-16,-23-15 5 0,24 19 6 0,-24-19 1 15,22 19 2-15,-22-19 0 0,21 16-3 0,-21-16-1 16,0 0-4-16,17 0 3 0,-17 0 1 16,0 0 5-16,5-22 2 0,-5 22-1 0,-5-34-1 15,-2 7 1-15,-5-5-2 0,-2-3 0 0,-2-4-1 16,-1 2-3-16,0-1-5 0,-2 2-5 0,2 0-6 15,-4 0-5-15,2 1 5 0,-1-2 5 0,1 3 10 16,-1 4 9-16,4 5 6 0,4 7 10 16,12 18 12-16,-17-15 4 0,17 15 0 15,0 0-11-15,0 0-9 0,0 0-9 0,-5 19 3 16,9-2 1-16,3 6 3 0,4 8-1 0,5 4 1 16,2 5 1-16,2 2-8 0,3 4 1 0,1 0-11 15,3-1-1-15,-3-3-2 0,6-2 1 0,-5-6-1 16,1-5-6-16,-2-8-1 0,-3-4-3 0,-4-6 1 15,-17-11-1-15,24 11-1 0,-24-11 2 0,0 0 2 16,0 0 9-16,0 0 5 0,11-22 3 16,-11 22 0-16,-18-32 0 0,1 9-4 0,-4-6 1 15,-5-5 0-15,-2-1-1 0,-1-4 2 16,-1-3 1-16,3-2-3 0,-3-2-3 0,3 2 3 16,1-1-4-16,3 2 6 0,4 6 0 0,3 1 0 15,4 8 7-15,1 4 5 0,11 24 3 0,-10-21-3 0,10 21-3 16,0 0-6-16,6 18-3 0,3 4 2 15,7 9-2-15,3 11 1 0,7 8-4 16,3 5 4-16,5 4 1 0,-1 0-7 0,1-2 8 16,-1-2-9-16,-3-8 3 0,0-5 1 0,-4-7-2 15,-3-5 3-15,-4-7-2 0,-4-4 2 0,-15-19 0 16,15 16 8-16,-15-16 14 0,0 0 2 0,0 0 0 16,0 0-11-16,-19-32-14 0,1 0-8 0,-6-14 4 15,-4-13-5-15,-1-7 4 0,-4-11-4 16,-1-1-14-16,1-2 1 0,-4 0-12 0,2 5 4 15,4 3 13-15,1 5 5 0,9 9 13 0,5 8 8 16,5 11 8-16,3 16 3 0,8 23 0 0,0 0 1 16,0 0-2-16,0 0 4 0,24 27 3 0,-5 7-5 15,4 12 0-15,9 11-4 0,4 7-10 16,6 6 5-16,5 3-16 0,3-2 7 0,2-2 3 16,0-2-14-16,-2-7 13 0,-3-7-17 15,-5-10-3-15,-5-11 1 0,-6-6-9 0,-4-11 0 16,-6-4-3-16,-21-11 0 0,23 4 5 0,-23-4 7 15,0 0 12-15,1-31 5 0,-10 4 1 0,-8-11-1 16,-6-9-4-16,-10-8 1 0,-3-3-6 0,-7-2 5 16,-4-1-3-16,-2-3 2 0,-7-2 4 0,0 0-6 15,2-1 8-15,4 4 0 0,1 3 1 16,8 7 7-16,6 8 1 0,8 9 15 0,5 11 7 16,22 25 7-16,-19-18-12 0,19 18-7 0,0 0-15 15,3 21-3-15,8 3 12 0,7 16-19 16,10 16 19-16,8 14-15 0,9 11-5 0,6 5 11 15,6-1-19-15,1-2 12 0,2-6-8 0,-1-9-19 16,-4-8 3-16,-4-8-19 0,-6-9 5 0,-6-7 11 16,-6-7 5-16,-8-5 11 0,-4-7 4 15,-21-17 2-15,20 15 7 0,-20-15 9 0,0 0 2 16,0 0 1-16,-20-33-4 0,-1 3-10 0,-8-14 3 16,-8-10 3-16,-6-7-13 0,-7-5 12 0,-5-7-11 15,-3-4 1-15,-5-4 8 0,1-4-10 0,2 3 10 16,8 3-1-16,4 9-6 0,12 11 13 0,6 10-6 15,8 13 12-15,8 16-1 0,14 20-5 16,0 0-2-16,0 0-5 0,5 20 0 16,7 8 4-16,9 11 5 0,5 12-16 0,9 7 14 15,7 7-17-15,8 5 0 0,3 0 9 0,4 2-11 16,1-2 9-16,0-3 0 0,-4-5-6 0,-1-9 4 16,-6-8-14-16,-8-12 6 0,-3-8-1 0,-8-9 5 15,-6-7 3-15,-22-9-4 0,27 3 3 0,-27-3 3 16,0 0 4-16,11-28 8 0,-16 8 5 15,-7-11-6-15,-8-7 1 0,-7-11-16 0,-5-3 4 16,-7-6-5-16,-6-6 2 0,-3-2 7 0,-6-7-12 16,1-2 8-16,-2 2 2 0,8 2-9 0,8 8 17 15,6 10-13-15,13 12 11 0,5 13 11 16,15 28-6-16,-11-19-2 0,11 19-4 0,0 0-7 16,7 23 5-16,6 2 0 0,6 14 5 0,9 14 6 15,7 11-18-15,8 10 13 0,8 4-17 16,1 6 0-16,7 1 11 0,3-1-15 0,1-3 14 15,-4-2-2-15,-1-8-15 0,-5-8 8 0,-8-6-15 16,-2-10 0-16,-7-11 8 0,-4-8 0 0,-4-8 6 16,-8-8 1-16,-3-4 0 0,-17-8-9 0,0 0 3 15,17 1 5-15,-17-1 2 0,-9-25 4 0,-5-2-9 16,-5-13-3-16,-12-7-3 0,-4-7 8 0,-7-8 1 16,-8-4-7-16,-5-5 5 0,-7-4-6 15,-1-3 5-15,1 0 12 0,1 1 1 16,5 8 17-16,7 10 12 0,12 12 13 0,9 18 8 15,28 29-12-15,-20-15-13 0,20 15-15 0,12 35-18 16,3 2 5-16,12 12-3 0,3 13 2 0,9 10 10 16,9 7-13-16,3 1 8 0,3-4 0 0,2-6-4 15,-1-8 3 1,-2-10-19-16,-1-10-5 0,-5-8-6 0,-3-5 1 0,-8-6 9 0,-3-2 1 16,-5-5 6-16,-6-1 1 0,-22-15 4 0,23 13 4 15,-23-13 6-15,0 0 1 0,0 0-3 0,-21-19-1 16,-3-2-5-16,-10-10 4 0,-6-10-1 0,-9-9 4 15,-4-8 1-15,-6-8-10 0,-1-9 8 0,-2-8-8 16,-2-2 2-16,6-2 9 0,3 2-6 0,10 10 16 16,9 13 9-16,10 16-7 0,8 17 18 15,7 12-27-15,11 17 0 0,0 0-8 0,0 0-3 16,0 0 12-16,18 28-5 0,7 7 7 0,5 16-15 16,9 17 1-16,12 9-2 0,5 11-3 15,8 3 10-15,6 1-1 0,1-2-10 0,5-7 5 16,-3-7-17-16,-3-7-7 0,-5-11 5 0,-7-6-8 15,-4-10 12-15,-9-8 1 0,-5-5 7 0,-7-7 2 16,-7-6 5-16,-5-5 0 0,-21-11 2 16,22 7 1-16,-22-7 12 0,0 0 0 0,0 0-2 15,-15-28-2-15,-4 3-13 0,-10-13 1 0,-7-8-1 16,-4-8 5-16,-7-8-7 0,-2-6 1 0,-4-6-8 16,-1-5-15-16,-1-5 5 0,2 1-2 0,4 2 10 15,9 7 18-15,11 11 5 0,11 19 10 0,9 17-5 16,9 27 0-16,0 0-6 0,17 16-2 15,4 19 8-15,12 22 2 0,8 20 7 16,13 16-3-16,4 11-12 0,5 4-1 0,2-3-9 16,-3-6-2-16,-1-8 9 0,-7-11-9 0,-3-13 7 15,-8-10-1-15,-7-12-1 0,-4-9 2 0,-8-8-1 16,-1-7 0-16,-23-21 0 0,28 24-2 0,-28-24 1 16,0 0 3-16,0 0 3 0,0 0 5 0,-1-34-4 15,-12-2-9-15,-9-11-4 0,-7-13-4 16,-4-6-6-16,-6-6 2 0,-2-5-9 0,-3-2 3 15,-4-3-1-15,3 0 3 0,-1 1 11 0,5 3 2 16,1 7 6-16,7 12 8 0,5 10 2 16,8 18 15-16,20 31-5 0,-17-16-2 0,17 16-5 15,4 40-14-15,7 3 9 0,9 16 3 0,9 18 10 16,10 18 2-16,7 11-9 0,5 8-3 0,4 1-9 16,-1-5-9-16,-3-8 10 0,-4-4-7 15,-7-11-8-15,-7-13 6 0,-9-10-9 0,-2-12 3 16,-9-9 7-16,-4-8-2 0,-4-10 5 0,-5-25-5 15,-10 21-1-15,10-21-2 0,-37-15-4 0,8-8-1 16,-5-13-5-16,-7-12-4 0,-2-11-6 0,-3-7 1 16,-6-4 7-16,2-2 11 0,-1 6 14 0,3 2 4 15,2 9 4-15,2 8 4 0,2 7 8 16,5 14 20-16,8 11 6 0,10 14-6 16,19 1-10-16,-19 38-24 0,19-3-5 0,3 9-7 15,3 11 6-15,2 6-2 0,5 4-12 0,1 2 12 16,3 1-11-16,4 1 0 0,1 0 3 0,1 6-12 15,1 0 2-15,2 6-5 0,-1-1-8 0,2 1-6 16,-4-6-6-16,0-6 5 0,-3-8 12 0,-3-6 13 16,-1-9 10-16,-4-12 6 0,-3-13 3 15,-9-21 12-15,0 0 6 0,0 0 7 0,10-17 0 16,-9-8-9-16,-1-14-8 0,-6-16-9 0,-3-16-2 16,-5-10-6-16,-3-7 3 0,-1-5-7 0,-3-5-13 15,-2-5-18-15,-6-4-45 0,-6-5-49 0,-3 8-16 16,-8 3 44-16,3 14 61 0,4 17 75 0,4 13 47 15,12 23 3-15,7 16-4 0,16 18-14 16,0 0-20-16,-13 19-22 0,12 6-13 16,2 14 6-16,4 11 10 0,4 15 8 0,7 12 4 15,7 12-8-15,4 6-11 0,8 6-4 0,4 8-7 16,7 4 1-16,4 8-8 0,1 0 1 0,0-4-7 16,-3-8-6-16,-3-12 6 0,-9-17-9 0,-4-20 1 15,-9-21-7-15,-6-17-5 0,-17-22 0 0,22 5 5 16,-22-5 11-16,12-29 10 0,-12-3 4 15,-4-11-2-15,-5-15-1 0,-7-11-4 0,-4-10 3 16,-4-7-3-16,-4-5-8 0,-2-2-9 0,-3-2-17 16,-4-3-24-16,-4-5-35 0,0 5-32 15,-13-11-43-15,10 20 132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3.15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11694 6982 647 0,'-13'-24'150'15,"-2"7"-128"-15,-4-5-60 0,-1-2-11 0,2-1 18 16,1 6 20-16,3 0 24 0,14 19 6 0,-18-29 3 15,18 29-5-15,-16-31-1 0,16 31-2 0,-13-26 0 16,13 26 0-16,0 0 0 0,-11-18 1 0,11 18 10 16,0 0 4-16,0 0 3 0,0 0-4 0,0 0-9 15,0 0-6-15,0 24-2 0,0 0 10 16,-2 8 2-16,2 7 13 0,-4 7-8 0,4 6 8 16,-2 9 0-16,2 7-24 0,-2 2 15 15,2 5-21-15,2-3-3 0,0 4 15 0,-1 1-20 16,3-4 14-16,-2 0 0 0,0-6-21 0,-1-8 21 15,-1-6-22-15,0-13 4 0,0-9 9 0,1-9-11 16,-1-22 3-16,2 19-9 0,-2-19-1 0,0 0 3 16,0 0 3-16,4-19 8 0,-4-1 3 0,0-8 6 15,1-13-10-15,-1-13-10 0,0-11 17 16,1-11-20-16,1-8 15 0,1-10 1 0,0-6-23 16,-1-7 16-16,1-6-6 0,-1 6 2 15,3 15 32-15,1 14 14 0,5 26 26 0,-9 8 23 16,6 21-13-16,-12 3-6 0,4 20-17 0,0 0-10 15,0 0-7-15,0 0-10 0,0 0-9 0,0 0-10 16,0 23-1-16,-1 9-5 0,-2 14 10 0,0 17-12 16,-1 10 15-16,-1 6 3 0,-1 4-19 15,0 0 16-15,0 1-16 0,0-3-4 0,0-2 17 16,1 0-20-16,1-5 16 0,3-2-1 0,-1-4-19 16,4-5 20-16,-1-7-22 0,3-10 3 0,0-11 6 15,2-10-15-15,-6-25 0 0,11 23-12 0,-11-23-6 16,0 0-1-16,13-18 4 0,-6-1 16 0,-2-12 9 15,1-10 18-15,0-8 11 0,-3-8-21 16,0-5 24-16,-1-7-20 0,-2-2 4 16,-2-7 18-16,1 0-14 0,-2-1 22 0,3 3-14 15,-5 0-1-15,2 7 20 0,-2 5-21 0,2 11 24 16,-3 10-3-16,3 17-10 0,-3 6 4 0,6 20-8 16,0 0-3-16,0 0-5 0,-17-14-4 0,17 14-4 15,0 0-5-15,-23 17 0 0,12 1-4 0,-4 8 5 16,-3 11-6-16,-2 7-4 0,-1 10 24 15,-2 7-20-15,1 8 19 0,2 5-3 0,2 3-15 16,5 1 17-16,2-3-15 0,2-3 14 0,7-4 3 16,-1-5-22-16,5-9 21 0,1-9-24 0,2-10 3 15,3-11 5-15,1-7-8 0,-9-17-1 16,21 10-1-16,-21-10 0 0,21-19 5 0,-10-4 1 16,-1-11 7-16,0-12 8 0,1-13-24 0,-1-10 21 15,2-6-18-15,0-7 2 0,-2-6 20 16,0-6-17-16,-4-3 1 0,-1-2 14 0,-3 1-11 15,-2 5 14-15,-4 5 10 0,0 13-16 0,-9 11 18 16,1 11-10-16,-7 11 10 0,-1 11-8 0,-3 3 6 16,-1 8-9-16,-2 4 5 0,1 6-6 0,-3 7-1 15,-1 5-2-15,-3 5-4 0,-3 8 2 0,-5 8-5 16,-3 9 6-16,-4 12-8 0,-3 8 11 0,0 12-12 16,0 3 14-16,3 6-15 15,3 4 15-15,2 0 1 0,8 2-17 0,5-3 18 16,9 0-19-16,4-5 0 0,4-2 15 0,7-2-17 15,4-8 14-15,4-8-13 0,6-11 8 0,5-9-12 16,5-9 4-16,5-8-5 0,3-9 1 0,4-10 2 16,3-9-3-16,0-13 3 0,-1-11-11 0,2-12 11 15,-3-10-13-15,1-7 17 0,-5-8-11 16,-1-1 20-16,-7-3 3 0,-3-1-14 0,-5 4 23 16,-5-1-17-16,-5 3 4 0,-7-2 17 0,-3 2-19 15,-5 0 15-15,-1 2-17 0,-3 4-4 0,0 3 21 16,-1 5-21-16,-1 11 25 0,2 8-2 0,3 13-7 15,-3 9 6-15,17 19-6 0,-32-21-1 16,32 21-4-16,-35-6-2 0,14 8-2 0,-2 7-2 16,-5 2 0-16,0 6-5 0,-4 4 5 15,2 7-4-15,-2 5 8 0,1 6 11 0,0 3-25 16,1 5 25-16,2 5-24 0,0 0 7 0,5 3 11 16,5 3-10-16,7 1 11 0,7 0-12 0,5-3 11 15,7-7-14-15,3-6 10 0,3-6-12 0,4-5 8 16,2-5 8-16,-1-6-31 0,1-3 27 0,-20-18-34 15,33 18 14-15,-33-18 2 0,25 0 3 0,-25 0 3 16,21-17 6-16,-10 0 16 0,0-8-31 16,1-8 30-16,1-8-27 0,3-7 8 15,0-8 12-15,-2-5-12 0,2-5 13 0,-2-2-14 16,0-2 16-16,-2-6 1 0,-6-2-20 0,-1-5 18 16,-6 3-16-16,-1 8 5 0,-2 11 21 0,-2 14-7 15,-3 11 14-15,1 12-5 0,-5 6 2 0,13 18-8 16,-30-17-1-16,30 17-6 0,-31-1-3 15,31 1-3-15,-33 13-5 0,16-1 2 0,-1 6-4 16,-3 5 6-16,-1 7-5 0,-2 7 8 0,-1 7-8 16,0 5 11-16,-3 6-13 0,2 3 13 0,2 4 5 15,3 1-22-15,4-1 22 0,4 1-19 0,4-2 2 16,5 0 13-16,1-5-14 0,4-1 11 0,2-8-14 16,2-6 8-16,2-3-13 0,3-9 5 15,2-6-8-15,-12-23 4 0,27 24-1 16,-27-24-1-16,30-1 0 0,-30 1-3 0,30-29 1 15,-15 2-2-15,2-8 10 0,0-9-3 0,3-4 17 16,-1-5-7-16,2-4 19 0,-1 1-9 0,-4 1 15 16,1 0-14-16,-5 0 11 0,-2-2-1 0,-6-4-26 15,-3 1 18-15,-3 1-25 0,-3 2 5 0,-1 5 12 16,-5 1-12-16,-3 5 12 0,-3 3-8 0,-1 6 10 16,-1 7-3-16,-1 8 12 0,3 9-1 15,-1 2 6-15,1 7-3 0,-3 2-2 0,0 3-5 16,-2 4-2-16,-1 4-1 0,-3 5-3 0,2 7 4 15,-3 4-5-15,0 8 8 0,2 5-9 0,0 7 11 16,2 6-13-16,4 2 12 0,1 2-14 16,2 0 11-16,2 2 6 0,5 1-22 0,3 0 22 15,1 0-22-15,5-3 5 0,2-3 12 16,5-2-12-16,4-5 9 0,3-4-12 0,0-7 7 16,2-6-10-16,1-8 5 0,1-1-8 0,-1-10 0 15,2-3-7-15,-19-6-2 0,31-5 1 0,-31 5-1 16,26-31 10-16,-15 6 1 0,1-7 12 0,0-9-5 15,0-5 12-15,2-3-10 0,-1-5 16 0,4 2-8 16,-2 0 14-16,3 0 7 0,-1 0-26 0,1 4 22 16,-1-2-29-16,3 4 6 15,-3 3 6-15,-1 2-10 0,-3 3 7 0,-3 7-7 16,-4 4 8-16,-3 7-6 0,-3 20 6 0,-1-26-1 16,1 26 4-16,0 0-3 0,-14-19 0 0,14 19-4 15,-21-9-1-15,21 9-2 0,-28-3 0 0,28 3 1 16,-31 5-1-16,31-5 1 0,-30 13-1 0,30-13 2 15,-30 27-2-15,15-11 6 0,2 6-4 0,1 5 5 16,-2 2-5-16,2 5 7 0,-1 2-8 16,-1 5 8-16,1 5-10 0,0 1 11 0,2 3 7 15,0 1-23-15,2-3 24 0,-2 2-25 0,1-7 6 16,2-1 10-16,-1-3-10 0,3-7 7 0,3-3-10 16,-1-6 5-16,3-6-7 0,1-17 0 0,1 19-7 15,-1-19-3-15,0 0-1 0,0 0 2 16,0 0 6-16,0 0 8 0,17-12 9 15,-17 12 3-15,22-28 2 0,-6 6-7 0,4-6 1 16,4-2-9-16,2-5 9 0,2-2-11 0,3-2 8 16,-3-3 5-16,1-1-5 0,-4 2 8 0,-2 1-22 15,-2 4 12-15,-4 2-12 0,-5 4 12 0,-3 2 7 16,-6 4-5-16,-3 4 9 0,0 20-3 0,-7-21 5 16,7 21 1-16,-17-8 0 0,17 8 3 0,-23 4-2 15,23-4 0-15,-29 18-4 0,12-3 0 16,-1 3-6-16,-1 5 2 0,-1 3-7 0,0 5 5 15,0 1 11-15,1 2-11 0,1 1 9 0,1 0-27 16,0 0 6-16,-1 1-10 0,3-1 7 16,-1-2 9-16,5 1-9 0,2-2 6 0,3-1-8 15,2-5 3-15,4-2-8 0,0-4 4 0,0-20-3 16,10 29 6-16,-10-29 1 0,20 22 5 0,-20-22-1 16,28 15 1-16,-28-15-1 0,31 3-2 15,-31-3 0-15,29-6-1 0,-29 6 3 0,30-18 0 16,-30 18 7-16,28-33-2 0,-14 13 5 0,-2-6-3 15,-1-3 5-15,-1 2-5 0,-4-7 5 0,-2 0-8 16,-2-2 7-16,-5-5-7 0,-2 1 9 0,-4-2 11 16,-2 5-17-16,-1 6 33 0,-2 3-18 15,3 10 16-15,-5-1 3 0,16 19-3 16,-25-18-3-16,25 18-4 0,-26-2-9 0,26 2-5 16,-28 11-7-16,28-11-3 0,-30 28-4 0,13-9 3 15,2 8 14-15,1 2-30 0,0 2 28 0,2 3-29 16,1-1 7-16,0-2 5 0,4 3-9 0,-1-2 7 15,4 4-9-15,0-4 7 0,4 3-9 0,0-4 5 16,4 0-9-16,-2-4 7 0,3-3-9 0,0-4 6 16,4 0-3-16,-9-20 1 0,20 27-4 15,-20-27-1-15,26 15-4 0,-26-15 2 0,25 5 5 16,-25-5 5-16,25 0 6 0,-25 0 5 0,20-1 4 16,-20 1 2-16,0 0 3 0,19-2 3 0,-19 2 1 15,0 0 2-15,0 0-1 0,0 0 2 16,0 0 3-16,0 0 5 0,0 0 2 0,0 0 2 15,0 0-3-15,0 0-6 0,14-20-2 0,-14 20-6 16,12-26 3-16,-12 26-3 0,15-32 1 16,-15 32-5-16,10-33 1 0,-9 15-2 0,-1 18 4 15,-3-30 1-15,3 30 7 0,-6-23 0 0,6 23 4 16,-7-18-4-16,7 18 1 0,-9-17-5 0,9 17 0 16,0 0-3-16,-12-20 1 0,12 20-3 0,0 0-1 15,0 0-2-15,-17-20 0 0,17 20-1 0,0 0 2 16,-18-13 0-16,18 13 1 15,0 0 0-15,-22-13 2 0,22 13 1 0,0 0 6 0,-20-4 4 16,20 4 3-16,0 0 2 0,0 0 2 16,0 0-2-16,0 0-3 0,0 0-5 0,0 0-7 15,0 0-2-15,0 0-3 0,0 0 0 0,-18 18-2 16,18-18 2-16,0 0-1 0,-17 23 2 0,17-23-1 16,0 0 1-16,0 0-2 0,0 0 0 0,0 0 0 15,0 0 0-15,0 0 2 0,0 0-1 16,0 0 2-16,0 0-1 0,0 0 2 0,0 0 0 15,0 0-1-15,0 0-1 0,0 0-1 0,0 0-1 16,0 0 1-16,0 0 0 0,-12 19-1 0,12-19 0 16,0 0-1-16,0 0 2 0,0 0-1 0,0 0-1 15,0 0 0-15,0 0 1 0,0 0 1 16,0 0 0-16,0 0 1 0,0 0 0 0,0 0-1 16,0 0 2-16,0 0 1 0,0 0 2 15,0 0 1-15,0 0 1 0,0 0 2 0,0 0 3 16,0 0 2-16,0 0 1 0,0 0-2 0,0 0-1 15,0 0-2-15,0 0-1 0,0 0-2 16,0 0-2-16,0 0-1 0,0 0 0 0,0 0 0 0,0 0-2 16,0 0-1-16,0 0 1 0,0 0-1 0,0 0 1 15,0 0 1-15,0 0-1 0,0 0-1 16,0 0 0-16,-3 19-1 0,3-19 2 0,0 0-1 16,-3 26 1-16,3-26-1 0,-3 23 3 0,3-23-2 15,-5 19 2-15,5-19-3 0,0 0 1 16,-6 22-1-16,6-22 2 0,0 0 2 0,0 0 1 15,0 0 2-15,1 19 0 0,-1-19-2 0,0 0-1 16,0 0-1-16,0 0 1 0,0 0-1 0,0 0 2 16,10 17 0-16,-10-17 0 0,0 0-1 15,0 0-2-15,0 0 0 0,0 0-1 0,0 0 1 16,0 0-1-16,0 0 0 16,0 0 1-16,0 0-1 0,0 0 1 0,0 0-1 0,0 0 1 15,0 0-1-15,0 0 0 0,0 0 1 0,0 0-1 16,0 0-1-16,0 0 1 0,0 0-1 0,0 0 0 15,0 0 0-15,0 0 1 0,0 0 0 0,0 0 1 16,0 0 1-16,0 0-2 0,0 0 1 16,0 0-2-16,0 0 1 0,0 0-1 0,0 0 0 15,0 0 0-15,0 0 0 0,0 0 0 0,0 0-2 16,0 0 0-16,0 0-1 0,0 0 0 0,0 0 1 16,0 0 1-16,0 0 0 0,0 0 0 0,0 0 1 15,0 0 0-15,0 0 0 0,0 0 0 16,0 0 0-16,0 0 0 0,0 0 0 15,0 0 0-15,0 0 0 0,0 0 0 0,0 0 0 16,0 0 0-16,0 0 0 0,0 0 0 0,0 0 0 16,0 0 0-16,0 0 0 0,0 0-1 0,0 0 2 15,0 0-1-15,0 0 1 0,0 0 0 0,0 0-1 16,0 0 1-16,0 0-1 0,0 0 0 0,0 0 0 16,0 0-1-16,0 0 1 0,0 0-1 0,0 0 1 15,0 0 0-15,0 0-1 0,0 0-1 16,0 0-1-16,0 0-2 0,0 0 1 0,0 0-1 15,0 0 2-15,0 0 0 0,0 0 0 0,0 0 0 16,0 0 2-16,0 0 0 0,0 0 0 16,0 0 2-16,0 0-1 0,0 0 0 0,0 0 0 15,0 0-1-15,0 0 0 0,0 0-2 0,0 0-1 16,0 0-1-16,0 0-1 0,0 0-2 0,0 0 0 16,0 0-1-16,0 0-1 0,0 0 1 15,0 0 1-15,0 0 3 0,0 0 1 0,0 0 1 16,0 0 2-16,0 0 2 0,0 0 1 0,0 0 2 15,0 0-1-15,0 0-1 0,0 0-1 0,0 0 0 16,0 0 0-16,0 0-1 0,0 0-3 0,0 0-2 16,0 0-3-16,0 0-4 0,0 0-3 15,0 0-3-15,0 0 1 0,0 0 1 16,0 0 4-16,0 0 5 0,0 0 4 0,0 0 4 16,0 0 1-16,0 0 1 0,0 0 1 0,0 0-1 15,0 0-1-15,0 0-2 0,0 0-1 0,0 0 0 16,0 0-1-16,0 0-2 0,0 0-6 0,0 0-7 15,-14 18-11-15,14-18-3 0,-24 14 4 0,7-7 8 16,17-7 10-16,-34 20 7 0,34-20 0 0,-28 20 7 16,28-20-1-16,-18 13 3 0,18-13-2 15,0 0-2-15,0 0-6 0,0 0-1 0,0 0 1 16,0 0 2-16,0 0 3 0,1 17 4 0,-1-17 3 16,0 0 2-16,23 6 1 0,-23-6-1 0,25 1-4 15,-25-1-2-15,28-2-3 0,-28 2-4 16,27-5-2-16,-27 5-3 0,23-4-3 0,-23 4-1 15,19-3 3-15,-19 3 1 0,0 0 4 0,18-5 2 16,-18 5 1-16,0 0 2 0,0 0 3 16,0 0 1-16,18 0 1 0,-18 0-1 0,0 0-1 15,0 0-2-15,0 0-3 0,19 5 1 0,-19-5-2 16,0 0 2-16,0 0 0 0,0 0 0 0,0 0 0 16,16 20 1-16,-16-20 0 0,0 0 3 0,9 18-1 15,-9-18 2-15,0 0-1 0,10 22 1 0,-10-22-1 16,7 18 2-16,-7-18-3 0,8 19 1 15,-8-19 15-15,10 19-16 0,-10-19 17 0,12 19-31 16,-12-19 17-16,14 21-15 0,-14-21 16 16,14 20 2-16,-14-20 0 0,18 22 0 0,-18-22-4 15,19 21 1-15,-19-21-3 0,19 21 3 0,-19-21-5 16,22 25 3-16,-22-25-5 0,23 24 2 0,-23-24-3 16,26 23 2-16,-26-23-2 0,25 18 2 0,-25-18-1 15,25 17 1-15,-25-17-1 0,25 19 2 16,-25-19-1-16,26 18 2 0,-26-18-2 0,23 18 3 15,-23-18-3-15,19 19 3 0,-19-19-2 0,18 18 4 16,-18-18-4-16,16 20 4 0,-16-20-3 0,14 22 1 16,-14-22-1-16,11 24 0 0,-11-24-2 0,8 26 3 15,-8-26-4-15,9 25 3 0,-9-25-3 16,8 27 3-16,-8-27-4 0,10 27 5 0,-10-27-3 16,10 26 1-16,-10-26-1 0,12 24 1 15,-12-24-2-15,11 27 3 0,-11-27-2 0,13 23 2 16,-13-23-2-16,12 24 1 0,-12-24 18 0,12 22-34 15,-12-22 33-15,10 19-32 0,-10-19 13 0,10 19 3 16,-10-19-2-16,8 18 2 0,-8-18-4 0,8 17 2 16,-8-17-2-16,0 0 2 0,7 25-2 0,-7-25 3 15,0 0-1-15,5 25 3 0,-5-25 0 16,5 18 3-16,-5-18-3 0,4 19 1 0,-4-19-4 16,7 17 0-16,-7-17-1 0,7 17 1 0,-7-17-1 15,0 0 1-15,10 22-2 0,-10-22 2 16,0 0-1-16,8 22 2 0,-8-22 1 0,0 0 4 15,10 22 0-15,-10-22 2 0,7 18-2 0,-7-18 0 16,9 19-4-16,-9-19 1 0,6 21-3 0,-6-21 0 16,7 18-2-16,-7-18 2 0,0 0-2 15,10 24 2-15,-10-24-2 0,7 17 2 0,-7-17-2 16,7 18 3-16,-7-18-3 0,11 19 4 0,-11-19-3 16,11 21 2-16,-11-21-2 0,11 22 2 0,-11-22-2 15,12 22 2-15,-12-22-4 0,10 20 3 0,-10-20-3 16,9 18 2-16,-9-18-1 0,0 0 1 0,14 22-1 15,-14-22 2-15,0 0-2 0,11 18 2 16,-11-18 0-16,0 0 1 0,13 19-1 16,-13-19 2-16,0 0 1 0,15 21 3 0,-15-21 13 15,0 0-34-15,15 24 32 0,-15-24-35 0,13 21 17 16,-13-21 2-16,17 19-2 0,-17-19 0 0,18 15-1 16,-18-15 2-16,19 14-2 0,-19-14 2 0,0 0-2 15,23 18 2-15,-23-18-1 0,0 0 1 0,19 17-2 16,-19-17 2-16,0 0-1 0,20 17 1 15,-20-17-1-15,0 0 1 0,18 20-1 0,-18-20 1 16,0 0-2-16,18 24 3 0,-18-24-2 0,13 17 1 16,-13-17-3-16,0 0 3 0,26 23-3 0,-26-23 3 15,17 13-2-15,-17-13 2 0,0 0-2 16,23 17 3-16,-23-17-2 0,0 0 1 0,21 18-1 16,-21-18 1-16,0 0-1 0,20 18 0 0,-20-18 0 15,0 0 1-15,18 19-1 0,-18-19 2 16,0 0-1-16,21 21 1 0,-21-21-2 0,17 16 2 15,-17-16-1-15,19 14 0 0,-19-14-1 0,20 10 1 16,-20-10-2-16,19 8 2 0,-19-8-1 0,17 8 1 16,-17-8-1-16,17 9 0 0,-17-9 0 0,17 11 1 15,-17-11-1-15,0 0 1 0,22 16-2 0,-22-16 2 16,0 0-1-16,18 14 1 0,-18-14 0 16,0 0 2-16,19 14 1 0,-19-14 1 15,0 0 0-15,20 12 1 0,-20-12-2 0,0 0 1 16,20 16-1-16,-20-16 0 0,0 0-2 0,21 19 1 15,-21-19-2-15,0 0 1 0,21 19-2 0,-21-19 0 16,0 0 1-16,23 20-1 0,-23-20-1 0,0 0 3 16,22 19-3-16,-22-19 2 0,0 0 0 0,23 17-1 15,-23-17 0-15,0 0 1 0,22 17-2 16,-22-17 2-16,0 0-2 0,19 17 2 0,-19-17-1 16,0 0 2-16,20 17-1 0,-20-17 2 0,0 0 14 15,20 18-33-15,-20-18 34 0,17 13-33 0,-17-13 17 16,20 13 1-16,-20-13-1 0,19 15-1 0,-19-15 0 15,21 14 2-15,-21-14-2 0,22 15 2 16,-22-15-3-16,22 15 1 0,-22-15-1 0,22 15 1 16,-22-15-2-16,19 15 1 0,-19-15-1 15,18 12 2-15,-18-12-1 0,0 0 1 0,25 18 0 16,-25-18 0-16,18 11-2 0,-18-11 3 0,19 11-2 16,-19-11 2-16,21 11 0 0,-21-11 0 0,19 11-2 15,-19-11 1-15,0 0-1 0,24 14 1 0,-24-14-1 16,17 11 1-16,-17-11-2 0,17 11 2 0,-17-11-2 15,0 0 2-15,21 17-1 0,-21-17 0 16,0 0-1-16,18 18 1 0,-18-18-1 0,0 0 1 16,9 18 0-16,-9-18 1 0,0 0-2 0,0 0 2 15,11 19-2-15,-11-19 2 0,0 0 0 16,0 0 0-16,0 0-2 0,11 21 2 0,-11-21-1 16,0 0 1-16,0 0 0 0,0 0-1 0,6 17 0 15,-6-17 1-15,0 0-1 0,0 0 2 0,6 22-2 16,-6-22 1-16,0 0-1 0,8 18 1 15,-8-18-2-15,0 0 2 0,0 0-2 0,8 18 1 16,-8-18-1-16,0 0 1 0,0 0 0 0,9 17 0 16,-9-17 1-16,0 0-1 0,0 0 0 0,11 17 1 15,-11-17-2-15,0 0 2 0,0 0-1 0,0 0 1 16,0 0 0-16,14 19-1 0,-14-19 0 16,0 0 0-16,0 0 0 0,0 0 2 0,18 21-2 0,-18-21 0 15,0 0 0-15,0 0 1 16,17 18-1-16,-17-18 0 0,0 0 1 0,0 0-1 15,19 16 0-15,-19-16 0 0,0 0-1 0,0 0 1 16,20 14-1-16,-20-14 2 0,0 0-1 0,0 0 0 16,20 11 0-16,-20-11 0 0,0 0 0 0,0 0 0 15,0 0 1-15,19 14 0 0,-19-14-1 0,0 0 0 16,0 0 0-16,0 0 0 0,17 15 0 16,-17-15 0-16,0 0-1 0,0 0 1 0,0 0-1 15,15 17 1-15,-15-17 0 0,0 0 1 0,0 0-1 16,0 0 0-16,13 18 1 0,-13-18 0 0,0 0-1 15,0 0 1-15,0 0-3 0,0 0 2 16,12 18 0-16,-12-18 0 0,0 0 2 0,0 0 1 16,0 0-1-16,0 0 0 0,14 20-1 0,-14-20-16 15,0 0 32-15,0 0-32 0,0 0 31 16,13 19-16-16,-13-19-1 0,0 0 3 0,0 0-3 16,12 18 1-16,-12-18-1 0,0 0 0 0,0 0 1 15,12 19 1-15,-12-19-1 0,0 0 1 0,0 0-1 16,13 20 1-16,-13-20-1 0,0 0 0 0,0 0 0 15,17 15 1-15,-17-15-2 0,0 0 0 0,0 0 1 16,0 0 0-16,0 0 1 0,0 0 0 0,0 0-2 16,0 0 1-16,0 0 0 0,0 0 1 15,0 0 0-15,0 0-2 0,0 0 2 16,0 0 0-16,17 15 0 0,-17-15 2 0,0 0-2 16,0 0-1-16,0 0-1 0,17 14 1 0,-17-14-1 15,0 0 1-15,0 0 0 0,0 0 0 0,0 0 0 16,0 0 1-16,0 0-1 0,0 0 0 0,0 0 0 15,0 0-1-15,17 14 1 0,-17-14 0 16,0 0 0-16,0 0 0 0,0 0 0 0,0 0 0 16,0 0-1-16,0 0 1 0,0 0 0 0,0 0-1 15,0 0 1-15,0 0 1 0,0 0-2 0,0 0 1 16,0 0 0-16,0 0-1 0,0 0 0 0,0 0-2 16,0 0 1-16,0 0-2 0,0 0-1 0,0 0-1 15,0 0-1-15,0 0-1 0,0 0-2 16,0 0-3-16,0 0-2 0,0 0-3 15,0 0-4-15,0 0-5 0,0 0-9 0,0 0-13 16,0 0-38-16,-23-9-75 0,23 9-157 0,-26 6-203 16,-10-17 18-16,6 17 495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08.21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14881 13062 310 0,'0'0'86'16,"-20"33"-24"-16,19 11-25 0,2 21 1 0,7 16 2 15,7 14-1-15,4 11-9 0,8 5-9 16,1 5-1-16,4 5-11 0,3 2-5 0,1 2 2 15,3 1-3-15,1-2 1 0,2 0-5 0,-3-12 2 16,-3-12-6-16,-5-20-2 0,-7-20 6 0,-7-19-5 16,-4-18 2-16,-13-23-6 0,0 0 2 0,22 6 5 15,-22-6 6-15,10-37 12 0,-6 2-2 0,-6-19 1 16,-1-17-1-16,-7-18-10 0,0-12 6 16,-3-14-7-16,0-6-6 0,0-4 11 15,1-7-6-15,1 5-11 0,-2 0-5 0,2 8-9 16,0 9 4-16,1 14 8 0,5 18 11 0,5 23-2 15,4 25-1-15,-4 30-4 0,18-3 0 0,-6 29 3 16,6 16-5-16,2 21 12 0,6 22 0 0,5 22 3 16,5 18 9-16,5 16-8 0,2 5-6 0,2-3 0 15,-3 0-1-15,-1-9 3 0,-5-7 3 16,-7-14 8-16,-6-14 0 0,-7-18 2 0,-3-14 6 16,-3-18-9-16,-3-10 0 0,-2-15-7 0,-5-24-2 15,6 22-5-15,-6-22-1 0,0 0 1 16,0 0 2-16,6-34 5 0,-3 6-2 0,-2-9 3 15,-4-8-6-15,-1-8 4 0,-4-5-7 0,-1-6 2 16,-4-5-2-16,1-2-11 0,-2 0 11 0,-1 2-7 16,-2 5 5-16,0 6 9 0,0 8-5 15,5 13 5-15,5 14-3 0,7 23 3 0,0 0-1 16,0 0 0-16,-7 21 1 0,7 14-3 0,2 14 3 16,1 15-6-16,3 9 8 0,0 3 3 0,-1-1-6 15,-2-6 14-15,-2-4-9 0,-1-5 0 0,0-5 6 16,0 0-13-16,-1-3 6 0,1-5-8 0,-1-4 3 15,-2-10-3-15,-1-9 5 0,4-24 1 16,-4 20 0-16,4-20-7 0,0 0-2 16,0 0-3-16,0-25 1 0,1-1 7 0,-1-14-7 15,-1-13 4-15,-2-12-10 0,2-8 11 0,1-6-8 16,4-1 3-16,-1-1-10 0,5 5-18 0,-2 4 5 16,2 5-9-16,-1 7 10 0,2 10 10 0,1 9-4 15,-1 13-5-15,-9 28-15 0,19-22-17 0,-19 22 3 16,0 0 12-16,11 33 26 0,-16-4 34 15,-1 8 17-15,-3 11 11 0,1 6 7 0,0 6 6 16,0 5 0-16,-1-3 3 0,2 3-10 0,-4-10 0 16,6 1-9-16,-2-7-6 0,4 1-2 0,1-5-20 15,3-3-1-15,2-7-14 0,-2-6 3 0,3-11-7 16,-4-18-10-16,0 0-1 0,0 0-2 16,0 0-2-16,19-3 4 0,-19 3 1 0,23-40-2 15,-11 7 12-15,-1-10 2 0,1-12 9 16,1-7-8-16,1-8 6 0,0-5-8 0,3-1-18 15,-4 0 0-15,3 6-16 0,-3 8 7 0,0 11 12 16,1 11 4-16,-2 9 9 0,-1 10 3 0,-11 21 2 16,13-24-3-16,-13 24 2 0,0 0 6 0,16 23 4 15,-10 5 8-15,3 16-1 0,-1 10-1 0,1 11-8 16,0 7 3-16,0 4-2 0,1 0-6 16,-2-2 4-16,1 0-5 0,-2-7-1 0,0-3 4 15,-1-3-5-15,1-7 4 0,0-4-5 0,0-5 2 16,3-4 0-16,-3-4-9 0,2-7 3 15,-2-5-8-15,-7-25-3 0,7 18 1 0,-7-18 8 16,0 0 7-16,1-30 17 0,-2 2 10 0,-2-12-3 16,-2-9 10-16,-1-10-4 0,2-6 2 0,2-5 1 15,2-3-14-15,1 1-1 0,2-1-6 16,2 7-4-16,1 4 0 0,4 10-11 0,3 11 2 16,1 8-14-16,2 8-2 0,-2 5-6 0,-14 20-13 15,28-19 6-15,-28 19 4 0,21 6 12 0,-21-6 9 16,13 38 7-16,-8-9 3 0,-1 6 3 0,-5 2 0 15,-2 2 9-15,-3 0-2 0,-5-6 10 0,1 2-1 16,-4-4 2-16,3-1 1 0,-5-2-7 16,4 1 3-16,-4-3-4 0,3 0 1 15,-1-2-3-15,2-3 0 0,12-21-4 0,-21 30-1 16,21-30-5-16,-13 18 0 0,13-18-5 0,0 0-1 16,0 0-6-16,0 0-19 0,0 0-2 0,0 0 2 15,0 0 8-15,-1-23 16 0,6 2 8 0,-2-4-5 16,1-8 3-16,0-1-3 0,1-5 2 0,-1-4-3 15,1 1 4-15,1-3 3 0,3 5-4 16,-2 5 5-16,3 5-14 0,0 7 6 0,-2 6-8 16,-8 17 6-16,17-16-2 0,-17 16 1 0,0 0 0 15,22 24 4-15,-12 2 10 0,-5 5-8 0,4 9 7 16,-4 4-14-16,0-2 4 0,0 0-4 16,-3-3 4-16,1-3 4 0,-2-1-3 0,0-4 4 15,-1-2-4-15,0-6 3 0,-1-4-3 0,1-19 1 16,-2 25-2-16,2-25 1 0,0 0-1 15,0 0-1-15,0 0-2 0,0 0-3 0,0 0-2 16,0 0 1-16,0 0 3 0,0 0 1 0,0 0 2 16,0 0-3-16,0 0-4 0,0 0 0 0,0 0 2 15,0 0 3-15,0 0 4 0,0 0 0 0,6-23 0 16,-6 23-2-16,3-25-2 0,-3 25-5 0,3-24-3 16,-3 24-4-16,0 0 4 0,0 0 3 15,0 0 3-15,0 0 3 0,0 0-1 0,-14 23 2 16,8 0 1-16,1 7 4 0,-1 2-2 15,2 1 3-15,-5 0-2 0,4-4 4 0,-3-4-2 16,2-4 3-16,6-21 6 0,-13 28-7 0,13-28 2 16,0 0-6-16,-15 18-1 0,15-18-1 0,0 0-1 15,0 0-2-15,0 0-1 0,0 0 0 0,0 0 2 16,0 0 0-16,-17-18-6 0,17 18 7 16,0 0-8-16,2-23 7 0,-2 23 1 0,4-24-1 15,-4 24 3-15,7-29 0 0,-7 29 0 0,8-32 0 16,-1 13 0-16,-3-1-1 0,2-4 1 0,-1-4 0 15,-1-1 2-15,0-3 0 0,-1-1 3 0,2 1 0 16,0-1 4-16,-1 3-7 0,2-1 5 0,-1 5-6 16,1 0 5-16,2 3-3 0,1 3 2 15,-1-1 2-15,2 3-3 0,-3-1 5 16,3-1 0-16,-4 2 0 0,0-2-5 0,4-1 6 16,-4-2-11-16,5 1 6 0,-4-3-2 0,2 0-3 15,-2-3 2-15,0-2-4 0,2 1 4 0,-1 0-4 16,1 2 3-16,-2 2-3 0,-1 0 2 0,2 5-2 15,-2 0 2-15,-6 20-2 0,11-30 2 0,-11 30 0 16,6-22 1-16,-6 22 0 0,0 0 0 0,4-23-1 16,-4 23 0-16,0 0-2 0,3-25 2 15,-3 25 0-15,0-27 0 0,0 11-1 0,0-3 2 16,0 0 6-16,1-3-5 0,-1 3 6 0,1-2-7 16,-1 2-2-16,0 19-7 0,-1-29 6 15,1 29-7-15,-1-22 7 0,1 22 2 0,-4-23 0 16,4 23 1-16,-8-22-1 0,8 22 1 0,-12-23-2 15,12 23 3-15,-15-25-2 0,15 25 1 16,-15-27-1-16,15 27 1 0,-15-25 0 0,15 25 5 16,-13-24 4-16,13 24 5 0,-8-19 2 0,8 19-2 15,-7-23-5-15,7 23-2 0,-9-29-4 0,5 10 0 16,1 2-2-16,0-1 0 0,0 1-5 0,2-1 4 16,-2 1-5-16,3 17 4 0,-1-31-2 0,1 31 2 15,0-25-2-15,0 25 3 0,0-22-3 0,0 22 2 16,2-22-2-16,-2 22 3 15,2-23-1-15,-2 23 0 0,0-25 15 0,0 25-15 16,-2-33 12-16,0 14-11 0,1-4-2 0,-1-3-7 16,1 1 6-16,1-3-6 0,-1 4 5 0,1 1 5 15,0 1-5-15,2 4 3 0,-2 18-1 0,5-28 0 16,-5 28 0-16,6-20-1 0,-6 20-2 0,0 0 2 16,4-21-1-16,-4 21 1 0,0 0 1 0,-1-18 1 15,1 18-1-15,-4-17 1 0,4 17-3 16,-7-27 3-16,3 10-3 0,1-4 4 0,0-1-2 15,2-4 2-15,-2 2-5 0,2-1 5 0,0-2-4 16,1 2 4-16,-1-1-4 0,1 5 4 0,0 0 7 16,0 3-7-16,0 18 7 0,0-31-7 15,0 31-3-15,0-31-9 0,0 31 10 0,0-34-11 16,0 16 11-16,0-2 1 0,1-4-3 16,-1-1 4-16,1-2-6 0,-1-1 3 0,0-4-7 15,1 0 4-15,-2-2-5 0,2-1 9 0,-1 0-5 16,0 1 6-16,0 1-6 0,-1 4 0 0,0 1-7 15,1 5 0-15,-2 5-3 0,2 18 5 0,-2-23 5 16,2 23 2-16,0 0 12 0,0 0-8 0,-3-20 7 16,3 20-7-16,0 0-3 0,-1-23 2 0,1 23-1 15,0 0-2-15,0 0-3 16,8-17-3-16,-8 17-2 0,0 0 2 0,0 0 3 0,0 0 3 16,24 21 6-16,-24-21-3 0,22 31-3 15,-10-11 2-15,1 3-6 0,-1 3 5 0,0 0 3 16,0 1-2-16,0-2 2 0,-1 2-3 0,1-1 2 15,-1 4-3-15,0-1 4 0,-1 2-5 0,-2 2 5 16,1 2-4-16,-2 0 3 0,1 2-3 0,-1 0 4 16,-1 1 3-16,0-1-2 0,0-1 4 15,0 0-13-15,2-3 5 0,-4 1-4 0,0-2 4 16,1 2 3-16,-1-2-3 0,-2-2 3 0,2 1-4 16,-2-2 4-16,-1 0-3 0,0-1 3 0,1-5-2 15,-1-1 2-15,0-4-2 0,-1-18 2 0,1 33-2 16,-1-33 1-16,2 32-2 0,-1-15 2 15,-1 3-2-15,0-2 2 0,-1 2 1 16,-2 2-1-16,-1 1 2 0,1 0-3 0,-2 1-1 16,-1 0-8-16,0-1 10 0,-3 0-9 0,0-1 8 15,-1 1 2-15,-1 0-2 0,1 1 2 0,-1-2-4 16,-1 1-1-16,1 1-2 0,-1-1 3 0,0 1-2 16,0 1 5-16,-1-2-1 0,1-1 3 0,1 0-1 15,0 0 1-15,0-1-1 0,1-2 0 0,0-1-1 16,1 1 1-16,1-2-2 0,0 3-1 15,2-1 6-15,0 2-7 0,1 0 4 0,2 1-8 16,-2 1-4-16,1-2-7 0,1-1 7 0,-2 1-2 16,1-3 8-16,-1-1 4 0,2 0 1 15,3-17 2-15,-8 28-1 0,8-28 3 0,-5 25-2 16,5-25 0-16,-1 23-1 0,1-23 0 0,1 22-2 16,-1-22 0-16,0 0 1 0,2 19-1 0,-2-19 0 15,0 0 0-15,0 0-2 0,0 0 0 16,0 0 0-16,0 0-2 0,0 0 0 0,1 18 2 15,-1-18 0-15,0 0 2 0,0 0 1 0,0 0 0 16,0 0 1-16,0 0 3 0,-5 18 4 0,5-18 2 16,0 0 2-16,0 0-4 0,0 0-5 0,0 0-1 15,0 0-1-15,0 0 2 0,0 0 5 0,1-20-3 16,-1 20 1-16,3-28-1 0,-1 10 1 16,2-1-1-16,-2-2 2 0,3-1-3 0,0 0 0 15,0 1-4-15,2-1 1 0,-1-1 6 0,0-1-6 16,2 1 9-16,-4-1-8 0,4 1 1 0,-2 2-9 15,0-2 7-15,0 0-6 0,1 0 9 0,-1-2 7 16,0-2 0-16,-1 0 3 0,0 0-6 16,0-1-1-16,0 1-3 0,-3 2 6 0,3 1-2 15,-2-2 6-15,0 2-3 0,0-3-1 16,-1 2-5-16,1 1 2 0,-1-1-6 0,0 0 4 16,1 2-6-16,-1-1 4 0,2 1 10 0,0 1-12 15,0 1 12-15,0 0-13 0,0 2-3 0,-1 1-9 16,0-2 3-16,-2 1-4 0,0-2 6 0,-1 0 9 15,0-1-2-15,-1-1 4 0,1 0-4 0,1 0 2 16,0-1-2-16,-1 1 3 0,3-1-2 16,-2-2 2-16,0 3-3 0,2-1 3 0,-2 2-3 15,1 2 4-15,-2-1-2 0,2 2 2 16,-1-2-4-16,-1 1 3 0,1-2-5 0,0 1 3 16,0-1 8-16,1 1-8 0,-2-1 8 0,1-1-8 15,-2-1-3-15,-1-2-9 0,0 1 10 0,0 0-7 16,0-1 9-16,0 2 5 0,1-1 1 0,1 0 5 15,2 1-4-15,1 1 3 0,-1 3-10 16,0 0 2-16,2 3-4 0,-4 17 2 0,5-30-1 16,-5 30 1-16,1-22-2 0,-1 22 2 0,-2-18-1 15,2 18 1-15,-5-23-1 0,5 23 1 0,-9-35-2 16,5 16 2-16,-3-3-4 0,3 2 5 0,-1-1-5 16,0-1 4-16,0 3-4 0,1 1 4 15,4 18 10-15,-8-31-10 0,8 31 10 0,-7-20-10 16,7 20-1-16,0 0 2 0,-8-19-2 15,8 19 1-15,0 0-1 0,-5-21 1 0,5 21-2 16,0 0-11-16,-1-18 10 0,1 18-13 0,0 0 8 16,0 0-4-16,0 0-1 0,0 0 2 0,0 0 3 15,0 0 5-15,0 0 1 0,0 0-1 0,0 0 0 16,0 0 0-16,0 0 1 0,0 0 0 0,0 0-1 16,0 0 2-16,0 0-1 0,0 0 12 15,0 0-10-15,0 0 10 0,0 0-11 0,18 16-2 16,-18-16-3-16,0 0-5 0,11 25 0 0,-11-25-2 15,8 28 4-15,-5-11 2 0,0 0-5 0,-1 0 10 16,-2-17-6-16,6 30 7 0,-6-30 2 16,6 24-2-16,-6-24 1 0,0 0 0 0,12 21 0 15,-12-21-2-15,0 0 2 0,17 13-1 0,-17-13 0 16,0 0-1-16,22 13 0 0,-22-13-1 16,0 0 0-16,25 26 0 0,-25-26 2 0,14 24-2 15,-14-24 2-15,11 29-2 0,-11-29 3 0,8 35-2 16,-5-16 2-16,0 2-1 0,-1-2 2 0,0-2-3 15,0 0 3-15,-2-17-2 0,2 28 1 0,-2-28-1 16,1 19 1-16,-1-19-2 0,0 0 1 0,0 0-1 16,5 17 0-16,-5-17 0 0,0 0 2 0,0 0-3 15,0 0 3-15,9 19-2 16,-9-19 0-16,0 0 0 0,0 0-2 0,0 0-2 16,0 0-3-16,0 0 3 0,0 0 1 0,0 0 6 15,12-16 2-15,-12-1 0 0,-3-5-1 0,1-1 1 16,-2-1-2-16,0 2 3 0,-1 0-4 0,0 0 4 15,0 3-2-15,0 1 1 0,0 1 0 0,5 17 1 16,-10-29-2-16,10 29 2 0,-10-28-4 16,10 28 0-16,-13-25-3 0,13 25 1 0,-11-29-2 15,11 29 2-15,-13-35-3 0,6 14 2 0,-1-1 7 16,0-3-6-16,2-1 8 0,-1 0-14 0,-1-1 6 16,5 2-7-16,-2-2 7 0,4 4 2 0,-1 3-1 15,1 3 1-15,1 17-1 0,0-24 1 16,0 24-3-16,0 0 3 0,0-21-2 0,0 21 1 15,0 0 0-15,0 0 1 0,-4-17-1 16,4 17 2-16,0 0-1 0,0 0 1 0,0 0-1 16,-18-18 0-16,18 18 1 0,0 0 1 0,0 0 0 15,-19-15 0-15,19 15 0 0,0 0-2 0,0 0-1 16,-11-20-1-16,11 20 0 0,0 0 1 0,-3-19-1 16,3 19 1-16,0 0-2 0,0 0 0 0,0 0 1 15,0 0 1-15,0 0-2 0,0 0 2 0,0 0-1 16,0 0 2-16,4-22 1 0,-4 22 0 15,0-21 0-15,0 21 0 0,1-23-2 0,-1 23 1 16,5-26-2-16,-5 26 2 0,9-29-3 16,-9 29 4-16,9-23-4 0,-9 23 2 0,11-20-1 15,-11 20 0-15,0 0 0 0,17-19 2 0,-17 19-2 16,0 0 2-16,0 0-2 0,0 0 2 0,0 0 0 16,17-18 0-16,-17 18 0 0,0 0 1 15,9-21-2-15,-9 21 2 0,6-26-2 0,-6 26 0 16,7-31 11-16,-7 31-10 0,8-24 9 0,-8 24-10 15,0 0-1-15,0 0-2 0,8-17 2 0,-8 17 3 16,0 0 3-16,0 0-1 0,0 0 1 0,0 0-3 16,-15 21-1-16,15-21 2 0,0 0-10 0,-14 23 17 15,14-23-10-15,0 0 14 0,0 0-4 16,-15 17-4-16,15-17-5 0,0 0-5 16,-5 22 0-16,5-22-7 0,-4 22 1 0,4-22-2 15,-4 28 4-15,4-28 3 0,-5 32 3 0,5-32 0 16,-6 31 4-16,6-31-3 0,-5 32 3 0,5-32-2 15,-2 27 1-15,2-27-1 0,-2 19 1 0,2-19-1 16,0 0 0-16,4 19-1 0,-4-19 0 0,0 0-1 16,9 19 1-16,-9-19 0 0,0 0 0 0,7 18 0 15,-7-18 1-15,0 0-2 0,12 22 2 16,-12-22-1-16,9 18 0 0,-9-18 0 0,8 21 0 16,-8-21-1-16,9 19 1 0,-9-19-1 0,0 0 1 15,8 17-2-15,-8-17 2 0,0 0-2 16,0 0 2-16,0 0 0 0,0 0 0 0,0 0 2 15,0 0-1-15,0 0 1 0,0 0 0 0,13 20-2 16,-13-20 2-16,0 0-2 0,5 24 1 16,-5-24-1-16,4 18 1 0,-4-18-2 0,2 18 3 15,-2-18-3-15,3 18 3 0,-3-18-2 0,0 0 1 16,5 21 0-16,-5-21 0 0,0 0 0 0,0 0 0 16,0 0-1-16,0 0 3 0,12 19 8 0,-12-19-9 15,0 0 10-15,0 0-11 0,10 23-1 0,-10-23 2 16,6 21-1-16,-6-21 0 0,5 26 0 0,-5-26 1 15,3 27-2-15,-3-27-7 0,3 24 8 16,-3-24-7-16,1 19 11 0,-1-19 2 16,0 0 1-16,1 22 0 0,-1-22-3 0,0 0-2 15,0 0-2-15,4 21 0 0,-4-21-2 0,0 0 2 16,8 19-2-16,-8-19 3 0,0 0-3 0,16 27 2 16,-16-27-1-16,9 24 0 0,-9-24-1 0,7 28 1 15,-7-28 0-15,5 29 0 0,-3-12-2 0,-2-17 2 16,3 35-1-16,-3-16 3 0,-2 0-2 15,1 1 3-15,-1-2-3 0,-1-1 4 0,1 0-4 16,1 0 2-16,-3 0-2 0,4-17 1 0,-5 30-1 16,5-30 2-16,-5 30-2 0,5-30 1 0,-5 28-2 15,5-28 1-15,-4 29 10 0,4-29-9 16,-7 31 8-16,5-13-7 0,0-1-2 0,0 3-8 16,1-1 7-16,-1 0-6 0,0 0 7 15,2 0 2-15,-1-2-2 0,1-17 2 0,-1 30-1 16,1-30 1-16,2 25-2 0,-2-25 1 0,4 26-2 15,-4-26 2-15,5 28-1 0,-5-28 0 0,6 28-1 16,-6-28 2-16,6 29-3 0,-6-29 2 0,9 30-2 16,-9-30 0-16,8 31-1 0,-5-13 2 0,-3-18-1 15,6 33 4-15,-6-33-3 0,7 31 2 0,-7-31-2 16,7 31 1-16,-7-31 0 0,8 26 0 16,-8-26-1-16,7 26 2 0,-7-26-3 0,8 24 1 15,-8-24 5-15,10 26-7 0,-10-26 3 16,9 28-6-16,-9-28-1 0,7 31 4 0,-3-13 0 15,-1-1-9-15,0 3 11 0,-2 1-10 0,0-1 11 16,-1 3 0-16,0 0-5 0,-1 0 1 0,0 1-2 16,-3 3 5-16,0-2-1 0,-1 1 4 0,-2 0-3 15,0-1 4-15,-2 0-3 0,1-2 3 16,-2-1-2-16,0 0 2 0,1-2-2 0,-2-1 2 16,0 3-3-16,1-2 2 0,-1 0-3 0,3 1 3 15,-1-1 5-15,-1 2-7 0,2-1 8 0,-2 2-7 16,0-3-1-16,3 2-9 0,-3 0-7 0,2-2-18 15,-1 4-8-15,0 2-4 0,-1-2 1 16,-1 1 17-16,-1-2 8 0,0 0 13 16,-2 0 6-16,2-2 1 0,0-1 4 0,0-1 3 15,0-3 6-15,-1 1 4 0,13-17 3 0,-20 31 2 16,20-31 1-16,-14 26-2 0,14-26-2 0,-8 21-6 16,8-21-7-16,0 0-2 0,0 0-9 0,-3 18-6 15,3-18-5-15,0 0-4 0,0 0-6 0,20 7 1 16,-20-7 3-16,0 0 2 0,0 0 6 0,21-12 5 31,-21 12 5-31,0 0 4 0,15-22 9 16,-15 22 5-16,9-20 3 0,-9 20 4 0,8-28-2 0,-3 9-1 0,0-3-1 15,0-5-3-15,1-3-3 0,1-4-5 0,1-5-2 16,0-3-3-16,2-5 1 0,0-4 3 0,1-3-5 16,0-3 4-16,1-4-4 0,0 0 1 15,1-5 2-15,1-1-3 0,-2-1 2 0,1-2-2 16,-2 0 2-16,-2 1 3 0,-3 3-4 15,0 8 5-15,0 0-5 0,-1 3-2 0,-2 3 2 16,0 0-3-16,-1 2 2 0,1 4-2 0,-1 4 4 16,1 2-2-16,-1 4-1 0,2 1 2 0,-3 3-4 15,1 4 3-15,-1 3-3 0,-2 3 4 0,1 2-2 16,-1 3 2-16,1 17 2 0,-1-27-2 0,1 27 3 16,0 0 2-16,-3-17-1 0,3 17-2 0,0 0-6 15,0 0-8-15,0 0 1 0,0 0 1 16,0 0 5-16,3 30 5 0,-3-7 2 0,1 8-2 15,0 5-3-15,2 7-6 0,-2 3-4 16,0 6 0-16,-1 6 3 0,0 5 5 0,0 7 0 16,0 5 3-16,0 9-3 0,1 3 1 0,1 0 1 15,-1 1 3-15,-1-5 6 0,-1-6 2 0,-2-3 0 16,-1-8-1-16,0-5-2 0,-1-7 1 16,0-8 4-16,-2-6 2 0,1-12 8 0,-2-9-1 15,8-19 14-15,0 0-6 0,0 0 3 0,0 0-13 16,0 0-9-16,0 0 1 0,-13-18-8 0,14-9 6 15,0-8-12-15,0-5 2 0,3-2-6 0,2-1 0 16,0-5-2-16,3-2-7 0,-2-6 1 0,-1-2-2 16,1-4 9-16,1-2 7 0,-1-2 1 15,2-1 6-15,-3-1-4 0,1 3 0 16,-3 1 3-16,-1 2-3 0,0 5 4 0,-2 7-4 16,-1 7 4-16,0 7-3 0,-1 6 2 0,1 4-2 15,-2 6 4-15,2 20 0 0,-3-26 3 0,3 26-2 16,0 0-5-16,0 0-8 0,0 0-7 0,-16 20 2 15,9-1 1-15,1 8 8 0,1 7-4 0,-3 4-1 16,4 8-4-16,-4 1 4 0,0 3-1 0,-1 1 6 16,2-4 1-16,-3 0 3 0,2 2 0 15,-2-5 6-15,-1-1 4 0,-2-7 0 0,1-8 13 16,1-8 2-16,11-20 13 0,-17 16-1 0,17-16-3 16,0 0-14-16,-13-17-8 0,12-2 5 15,0-10-13-15,2-9 9 0,0-8-16 0,2-3 1 16,0-8-2-16,1-4 0 0,2-3 1 0,0-6-17 15,3 0 4-15,-3-4-8 0,1 2-5 16,-2 0 6-16,1 7-3 0,-2 11 9 0,3 9 10 16,-2 11 5-16,1 12 1 0,-6 22-3 0,7-18-7 15,-7 18 2-15,0 0 0 0,-1 25 3 0,-1 1 7 16,-2 9 0-16,2 11 2 0,0 2-2 0,0 4 4 16,1 0-6-16,0-6 7 0,-2-1 1 0,1-5 6 15,-2 0 3-15,2-2-4 0,-1-2 1 0,1-4-4 16,0-8 2-16,2-24 2 0,-3 21 0 15,3-21-2-15,0 0-2 0,3-19-3 16,2-3-4-16,0-16 2 0,1-9-5 0,0-12 5 16,0-8 2-16,-1-3-12 0,1-1 4 0,-1 2-20 15,-2 5-5-15,-3 6 3 0,-3 0-8 0,-2 7 12 16,-1 3 0-16,-3 4 10 0,-1 4 5 0,-1 6 7 16,0 3-2-16,-1 4 8 0,0 5 10 0,12 22 5 15,-22-25 12-15,22 25-6 0,-17-8-6 16,17 8-10-16,0 0-6 0,-21-2-4 0,21 2-2 15,0 0-1-15,0 0-1 0,-18-26 0 0,14 6-2 16,-1-4-6-16,2-6 7 0,0 0-8 0,1-2 8 16,1 0 2-16,1 3-5 0,0 3 2 15,0 6-3-15,0 20 2 0,0-22-3 0,0 22-1 16,0 0-3-16,0 0 3 0,0 0 2 16,0 0 6-16,3 30 5 0,-2-9-2 0,2 3 1 15,2 0-4-15,1 2 2 0,0-1-4 0,4 3 4 16,2 1 11-16,2 5-7 0,5 3 6 0,0 3-18 15,2 1 2-15,1-2-5 0,-2-3 4 0,0-3 4 16,-2-5-5-16,0-7 3 0,-3-1-3 0,-15-20 2 16,27 26-5-16,-27-26-3 0,18 11-11 0,-18-11 1 15,0 0 3-15,0 0 6 0,0 0 11 16,11-18 2-16,-15 1 1 0,0-3-1 0,-5-8 2 16,-2-5-3-16,-1-3 4 0,-4-4 2 15,-1-5-3-15,-3-2 1 0,0-5-13 0,-3-4 1 16,-1 0-3-16,1-3 3 0,0 0 8 0,3 1-2 15,-1 3 7-15,1 1-5 0,1 6 4 0,0 1 5 16,3 7-5-16,1 7 7 0,5 10-3 0,10 23 4 16,-12-23 3-16,12 23 1 0,0 0-6 15,0 0-4-15,0 0-3 0,0 0-2 0,-2 32 0 16,4-4-9-16,2 8 7 0,1 4-8 0,0-2 7 16,-2 0 3-16,2-7-4 0,-1-6 5 0,-3-9-2 15,-1-16 2-15,1 20 5 0,-1-20 9 0,0 0 5 16,0 0 0-16,0 0-5 0,0 0-10 15,0 0-3-15,-11-35-4 0,5 8 3 16,1-8-6-16,-2-6 0 0,-5-5-4 0,1-5-11 16,-2 0-4-16,-2-3-12 0,2-3-2 0,0 0-2 15,1-7 1-15,0 3 6 0,0-1 5 0,1 5 12 16,1 7 7-16,3 8 16 0,2 5 16 0,1 14 3 16,4 23 8-16,-3-20-10 0,3 20-3 0,0 0-5 15,2 22-10-15,-1-4 8 0,2 10-15 0,1 3 5 16,-1 5-1-16,2 2-7 0,0 0 3 15,0-1-4-15,1-5 2 0,-1-3-7 0,-2-3 0 16,2-5-1-16,-5-2 0 0,0-19 6 0,-1 23 1 16,1-23-3-16,0 0 3 0,0 0-3 15,0 0 4-15,-21-28 4 0,16 1 1 0,-1-7 1 16,2-9-4-16,-5-5 3 0,1 1-5 0,-1-4 6 16,2-1 6-16,-2 4-7 0,3-1 5 0,1 7-9 15,0 10 0-15,3 8 0 0,2 24-6 16,0 0-2-16,0 0-1 0,0 0 1 0,-5 23 14 15,5 18 10-15,1 13-4 0,3 12 11 0,2 8-11 16,1 2-3-16,2 0 3 0,-1-1-13 0,2-2 7 16,0-5-2-16,-2-7-11 0,1-3 11 0,-2-7-13 15,-2-11 8-15,0-9 2 0,0-10-3 0,-5-21-1 16,0 0 0-16,0 0 3 0,0 0 5 16,0 0-1-16,23-42 5 0,-18 3 0 15,-2-11-6-15,2-5 5 0,-2-6-11 0,-1 0 2 16,-1-4-7-16,-1-3-11 0,0 0-1 0,-2-1-12 15,-2 2 8-15,-2 2 15 0,-2 3 2 0,0 7 14 16,-1 8 0-16,1 15 18 0,1 15 7 0,7 17 7 16,0 0-3-16,-9 27 0 0,7 10 4 0,2 18-15 15,2 9 11-15,5 11-25 0,0 0-6 16,3 0 6-16,1-3-13 0,-2-5 6 0,3-8-8 16,-2-6 6-16,2-3 3 0,-3-10-3 0,2-6 5 15,-4-9-21-15,-7-25 10 0,12 27-20 0,-12-27 12 16,0 0 5-16,0 0-1 0,0 0 12 0,20-23 1 15,-15 1 9-15,-3-8-12 0,0-3 7 16,-2-9-21-16,0-3 3 0,-2-5-3 0,-2-6 1 16,1-5 8-16,-6-2-12 0,3 2 13 15,-4 0-9-15,2 5 12 0,2 2 12 0,0 6-14 16,2 10 17-16,3 12-17 0,1 26 3 0,0 0 3 16,0 0 6-16,0 0 9 0,17 42-18 0,-9 4 16 15,2 8-20-15,-1 5 2 0,0 3 10 0,-1-4-14 16,-2-3 8-16,0-7-9 0,-1-3 8 0,1-5-8 15,-3-3 7-15,2 1 5 0,-1-3-5 16,0-4 7-16,-2-5-7 0,0-7-2 0,-2-19 2 16,0 0-1-16,3 17-2 0,-3-17 2 15,0 0 0-15,0 0 2 0,6-27 0 0,-5 2-9 16,2-8 7-16,-5-8-6 0,1-2 4 0,-1-5 1 16,-1-1-17-16,2 5-1 0,-3-2-17 0,2 5-2 15,-4 2-4-15,2 4 4 0,-2 5 6 0,1 6 14 16,2 5 8-16,3 19 8 0,-8-19 2 15,8 19 4-15,0 0-1 0,0 0 1 0,-18 29 2 16,11-7 8-16,-3 7 4 0,2 9 5 0,5 5 2 16,1 11-12-16,3 5-1 0,4 1-11 0,2 3 7 15,2-6-5-15,0-9 1 0,1-4-1 0,0-10-14 16,-2-6 6-16,2-5-10 0,-10-23 2 0,15 25-7 16,-15-25-5-16,0 0 7 0,0 0 7 15,0 0 11-15,17-39 3 0,-16 4 7 0,-1-14-12 16,-3-9 7-16,-1-10-7 0,0-6-2 0,-3-3 5 15,-4-1-12-15,-5 2-2 0,-6 2-4 16,-2 7 0-16,-3 2 8 0,-3 6 4 0,4 10 5 16,-1 4 6-16,3 10 7 0,1 9 12 0,3 13 9 15,2 8-4-15,18 5-4 0,-28 27-12 0,16 1-3 16,-1 10-3-16,0 10 7 0,2 11 0 16,4 9-14-16,2 3 8 0,2 4-11 0,3-1-1 15,0-4 8-15,1-6-11 0,1-7 7 0,1-13-7 16,0-8 5-16,2-12-3 0,-1-7 0 0,-4-17-4 15,0 0-1-15,0 0 4 0,0 0 2 0,16-18 5 16,-10-9 0-16,-3-12 2 0,2-14-6 0,-3-11 6 16,-1-9-9-16,-1-5 5 0,-3-8-1 15,0-4-17-15,-3-2-4 0,-2-1-13 16,-4 3-5-16,0 3 16 0,-3 3 7 0,2 12 13 16,2 10 5-16,3 14 8 0,1 14 7 0,1 14 5 15,6 20 2-15,0 0-7 0,0 0-7 0,-8 37 0 16,5 4-6-16,2 16 7 0,2 15 5 0,2 14-8 15,2 11 8-15,2 14-13 0,4 7-9 0,1 6 3 16,1 2-6-16,3-5 1 0,-1-8 9 16,-1-6-5-16,1-17-7 0,-2-15 9 0,1-15-7 15,-3-20 4-15,0-16 2 0,-11-24 1 0,17 8 6 16,-17-8 6-16,14-22 4 0,-6-2 0 0,0-13-7 16,1-18 0-16,-4-17 2 0,-1-18-10 15,-1-11 5-15,-2-12-6 0,-1-9 2 0,-2-5-7 16,-3-1-5-16,-3-2-7 0,-4 3-6 0,-2 7 14 15,-2 2 0-15,0 14 6 0,1 15 9 16,5 16 2-16,3 20 11 0,4 19 5 0,3 34-2 16,0 0-3-16,0 0 2 0,-1 33 0 0,2 16 13 15,1 19 10-15,2 17-13 0,1 11 3 0,0 8-16 16,1 4-16-16,0 0 12 0,0-1-10 0,-1-5-10 16,1-9 9-16,-3-7-12 0,1-12 2 0,-1-13 11 15,0-11-10-15,1-16 1 0,-4-34-12 0,5 23 2 16,-5-23 4-16,0 0 6 15,3-36 13-15,0-3-3 0,-4-19 2 0,-1-20-7 16,0-18 3-16,-3-10 9 0,-2-7-7 0,-3-3 2 16,0-2-4-16,-1-3-16 0,-1 4-8 0,0 3 6 15,0 7-5-15,-4 6 5 0,3 12 14 0,-2 9-4 16,0 17 21-16,2 20 22 0,0 20 2 0,13 23-3 16,-32 24-3-16,18 22-18 0,-2 22 5 15,2 19 16-15,2 13-19 0,5 9 14 0,1 6-9 16,3 0-13-16,5-2 4 0,0-1-13 0,3-12-10 15,1-7 17-15,0-9-7 0,4-13-14 0,1-13 17 16,0-13-22-16,0-20 5 0,-11-25 1 0,18 16 0 16,-18-16 7-16,21-17 11 0,-9-4 2 15,-4-10 3-15,2-18 10 0,-5-12-20 0,-3-14 16 16,-1-13-13-16,-3-7-7 0,-2-8 17 16,-1-7-9-16,-2-5-8 0,-4 1 8 0,2 1-8 15,-4 3-4-15,4 8 16 0,1 8-5 0,3 13-11 16,4 12 15-16,1 15-13 0,3 13 6 0,-1 15 5 15,-2 26-12-15,5-17 2 0,-5 17 3 0,2 22 8 16,2 7 19-16,-2 22 16 0,3 21-19 0,1 22 10 16,4 17-16-16,4 13-17 0,3 7 19 0,2 4-13 15,2-3-6-15,1-7 4 0,1-10-10 16,1-19-11-16,-1-14 15 0,-1-16-7 0,-1-15-17 16,1-16 24-16,-5-11-27 0,2-13 22 15,-19-11 2-15,29 1 5 0,-29-1 3 0,23-31 3 16,-12 0 16-16,-3-12-26 0,-2-11 21 0,-5-17-21 15,-4-12-7-15,-1-10 9 0,-7-12-16 0,-3-5-12 16,-4-4 4-16,-1-2-1 0,-2 0 7 16,0 4 23-16,4 5 2 0,0 8-4 0,5 12 15 15,0 13-5-15,2 16 12 0,0 15 20 0,4 19 2 16,6 24-3-16,0 0-10 0,0 0-17 0,-19 21-7 16,14 15-3-16,0 17 13 0,3 20 6 0,3 16-12 15,3 17 9-15,4 13-13 0,4 9 4 0,3 8-9 16,2 2 1-16,1-3-4 0,2-9-14 15,0-11 24-15,2-12-9 0,-5-19-16 16,5-15 18-16,-5-17-21 0,0-17 7 0,-2-14 9 16,-15-21-7-16,19 13 8 0,-19-13 5 0,0 0 4 15,20-31 6-15,-13-3 11 0,-1-17-27 0,-1-14 19 16,-3-17-18-16,1-14-5 0,0-12 15 0,1-9-16 16,1-1-17-16,-1-1-1 0,2 8-12 0,-4 8 3 15,3 20 28-15,-3 15-2 0,2 24 18 0,-2 23-11 16,-2 21 4-16,0 0-1 0,6 26-1 15,-1 8 15-15,-1 13-3 0,0 14 9 0,-3 9-14 16,-4 5 9-16,-1 5 0 0,-1-2-14 0,-1-2 13 16,-2-4-15-16,3-8-3 0,-1-11 10 15,0-12-9-15,3-12 6 0,-1-12-3 0,4-17 3 16,0 0-1-16,0 0 0 0,0 0-1 0,0 0-2 16,0 0 0-16,0 0-3 0,-1-37 0 15,1 0-8-15,0-10 3 0,-1-11-10 0,1-8 11 16,0-7-2-16,0-3-9 0,-2-2 13 0,1 1-11 15,-4 2 8-15,2 5 12 0,-2 5-6 0,-1 9 20 16,2 14-1-16,0 14 20 0,4 28-2 0,-2-17-5 16,2 17-8-16,0 0-13 0,-9 23-2 0,3 0-3 15,0 13 6-15,1 13-4 0,2 13 9 0,-1 13-12 16,4 9 12-16,1 9-2 0,2 2-14 16,2 0 11-16,2-4-13 0,-1-8-6 15,1-7 16-15,3-12-15 0,-3-11 9 0,3-13-11 16,-1-11 4-16,0-9-6 0,-9-20-1 0,15 17-1 15,-15-17 2-15,0 0 6 0,19-6 3 0,-19 6 4 16,19-32-7-16,-8 2 0 0,-2-12-9 0,3-9 9 16,-1-10-6-16,4-5 13 0,0-6-11 0,2 0 8 15,-2-2-9-15,-1 3-12 0,-2 3 11 16,-4 3-7-16,-1 9 12 0,-4 5 11 0,-3 9-3 16,-2 12 6-16,-3 8 2 0,5 22 8 0,0 0-2 15,-22-10-1-15,22 10-3 0,-27 28-5 0,9-2 9 16,-1 9 0-16,0 7 6 0,-3 8-11 0,2 4 4 15,0 2 3-15,1-2-18 0,3-1 16 16,1-4-17-16,3-6 2 0,1-5 7 16,3-8-6-16,0-6 4 0,5-5-4 0,3-19 1 15,-3 27-2-15,3-27 1 0,0 0-3 0,8 18 1 16,-8-18-2-16,0 0 1 0,0 0 3 0,20-6 1 16,-20 6 2-16,21-28-2 0,-9 4 3 0,4-7-6 15,1-6 4-15,1-7-12 0,4-2 4 0,-1-6-3 16,3-2-16-16,2 1 16 0,-1 2-14 0,0 5 10 15,-4 8 6-15,0 4-2 0,-4 9 3 16,-2 5-1-16,-15 20 2 0,19-19-7 0,-19 19-3 16,0 0 3-16,0 0 4 0,-2 22 10 15,-6-3 10-15,-1 11 3 0,-5 4-1 0,0 5 5 16,-2 2-6-16,-1 0 9 0,0-1 14 0,0 0-6 16,-1-3 8-16,2 2-20 0,-1-4-5 0,6-1-9 15,0-1-1-15,4-2 4 0,2 0-9 0,2-3 4 16,2-2-4-16,2-5 2 0,3-2-9 15,-4-19-9-15,11 23-13 0,-11-23-5 0,0 0 3 16,25-3 8-16,-25 3 9 0,27-23-1 0,-13 4 3 16,-1-8-2-16,0-7 5 0,3-4-1 0,-1-6 7 15,1-2 1-15,-3 1 5 0,-1 3 1 0,-2 2-9 16,-4 8 9-16,-4 4-8 0,0 6 13 0,-2 22 10 16,-5-24 11-16,5 24 3 15,0 0-1-15,0 0-11 0,-21 1-12 0,21-1-6 16,-18 21 0-16,7-3 13 0,-4 7-12 0,-1 7 10 15,-2 3-19-15,-1 4 1 0,-2 0-2 0,-2 0 1 16,1 0 9-16,0-4-2 0,3-3 5 0,0 0-2 16,2-4 4-16,3-4 1 0,2-2 4 0,12-22 1 15,-16 27 0-15,16-27-5 0,0 0-4 0,0 0-4 16,0 0 0-16,0 0-1 0,0 0 1 16,11 17-2-16,-11-17-1 0,17 1-1 0,-17-1 0 15,21-6 0-15,-21 6-1 0,28-15 0 0,-28 15-3 16,32-31 4-16,-16 13-4 0,4 0 3 0,-2 0-4 15,0-1 3-15,0 1-1 0,-1-2 2 16,-1 2-3-16,-1 1 3 0,-1 0-3 0,-14 17 3 16,25-29 2-16,-25 29 3 0,20-24 1 0,-20 24 0 15,16-18 0-15,-16 18 1 0,0 0-2 16,0 0 0-16,20-13 1 0,-20 13-1 0,0 0 1 16,0 0 0-16,0 0 1 0,0 0-1 0,0 0 1 15,0 0-1-15,0 0 1 0,0 0-1 0,15-17 0 16,-15 17 1-16,0 0 6 0,5-21 0 0,-5 21 5 15,5-20-2-15,-5 20-3 0,7-22-1 0,-7 22-3 16,9-24-2-16,-9 24 0 0,11-29-13 16,-11 29 11-16,12-32-10 0,-12 32 11 15,10-29 1-15,-10 29-1 0,6-28 2 0,-6 28-2 16,4-28 3-16,-4 28-3 0,2-31 1 0,-1 14-1 16,0-1 1-16,2 0-2 0,-2 0 2 0,1-2-2 15,1 2 1-15,-1-1-1 0,0 1 0 0,0 1 0 16,-2 17 2-16,5-29-1 0,-5 29 2 0,6-27-2 15,-6 27 3-15,8-33-4 0,0 15 2 16,-2-1-2-16,4 0 1 0,-3-3-1 0,0 1 1 16,0 4 6-16,-2-2-6 0,-5 19 7 0,9-33-6 15,-9 33-3-15,2-30 4 0,-2 30-1 0,-2-29-8 16,2 29 8-16,-5-28-8 0,5 28 7 0,-9-32 2 16,6 12-2-16,-1-2 3 0,2 0-4 15,1-1 3-15,-2-2-4 0,3 5 3 0,0-1-2 16,0 21 2-16,0-31-2 0,0 31 2 15,-1-24-2-15,1 24 1 0,-6-20-2 0,6 20 0 16,-11-20 0-16,11 20 0 0,-15-21-1 0,15 21 3 16,-19-19-1-16,19 19 0 0,-23-17 1 0,23 17 1 15,-27-21-1-15,27 21 3 0,-27-23-2 0,27 23 1 16,-25-23-1-16,25 23 0 0,-26-26 0 0,26 26 0 16,-24-26-1-16,24 26 2 0,-22-23-3 15,22 23 3-15,-20-18 7 0,20 18-9 0,-18-12 10 16,18 12-11-16,-19-6 2 0,19 6 1 0,-22-6 2 15,22 6-1-15,-22-8 1 0,22 8-1 16,-23-14-1-16,23 14 0 0,-20-20-1 0,20 20 0 16,-18-27-1-16,18 27-7 0,-18-25 8 0,18 25-9 15,-17-26 8-15,17 26 2 0,-17-23-2 0,17 23 2 16,-16-21-2-16,16 21 1 0,-17-19-1 16,17 19 1-16,-18-14-1 0,18 14 1 0,-21-17-1 15,21 17 2-15,-22-19-3 0,22 19 3 0,-20-20-3 16,20 20 2-16,-19-19-1 0,19 19 1 0,-18-22-2 15,18 22 2-15,-18-25-2 0,18 25 2 0,-16-24-1 16,16 24 1-16,-17-26-1 0,17 26 0 0,-17-24 0 16,17 24 0-16,-17-24 0 0,17 24 1 15,-17-20-2-15,17 20 2 0,-20-16-2 16,20 16 3-16,-23-13-2 0,23 13 3 0,-23-10 0 16,23 10 2-16,-23-11 0 0,23 11 1 0,-22-14-2 15,22 14 0-15,-22-14-2 0,22 14-1 0,-20-20-1 16,20 20 2-16,-17-20-3 0,17 20 2 0,-16-23-1 15,16 23 1-15,-12-23 9 0,12 23-9 0,-15-19 10 16,15 19-11-16,-17-12 0 0,17 12 0 16,-19-10 0-16,19 10 1 0,-22-7 1 0,22 7 0 15,-23-6 2-15,23 6 2 0,-25-5-1 0,25 5 2 16,-22-8-3-16,22 8-1 0,-20-10-3 0,20 10 0 16,-17-11-1-16,17 11-11 0,-17-16 12 15,17 16-12-15,0 0 12 0,-25-18 0 0,25 18 0 16,-19-12 0-16,19 12 0 0,-20-10 1 0,20 10 0 15,-20-10 0-15,20 10-1 0,-21-9 1 16,21 9-1-16,-19-10 1 0,19 10 0 0,-20-8 0 16,20 8-1-16,-21-8 1 0,21 8-1 0,-18-7 1 15,18 7-1-15,0 0 0 0,-24-8-1 0,24 8 1 16,0 0-1-16,-22-11 1 0,22 11-1 0,0 0 1 16,-22-10-1-16,22 10 1 0,0 0-1 0,-24-13 1 15,24 13-2-15,0 0 2 0,-23-21-2 16,23 21 3-16,-16-17-1 0,16 17 2 0,0 0-3 15,-26-20 2-15,26 20-2 0,-20-10 1 16,20 10-1-16,-23-7 1 0,23 7-1 0,-22-6 1 16,22 6 0-16,-25-5-1 0,25 5 0 0,-26-5 1 15,26 5-2-15,-26-4 2 0,26 4-1 0,-25-3 0 16,25 3 1-16,-27-6 0 0,27 6-1 0,-28-4 1 16,28 4 0-16,-29-4 0 0,29 4 1 15,-31-1-1-15,31 1 0 0,-29-2 1 0,29 2-1 16,-30-3 0-16,30 3 1 0,-31-3 0 0,31 3 0 15,-29-5 4-15,29 5 1 0,-28-6 4 0,28 6 0 16,-29-5 1-16,29 5-2 0,-26-6-2 0,26 6 0 16,-24-6-1-16,24 6-1 0,-27-9 0 15,27 9-3-15,-24-7 0 0,24 7-2 0,-26-8 1 16,26 8-1-16,-22-5 0 0,22 5-1 16,-21-2-1-16,21 2 0 0,-23 2 0 0,23-2 1 15,-25 6-1-15,25-6-1 0,-23 10 1 0,23-10 1 16,-23 9-1-16,23-9-1 0,-22 8-4 0,22-8 0 15,-19 7-1-15,19-7 1 0,-19 6 0 0,19-6-1 16,-20 4 0-16,20-4 4 0,-19 0 1 0,19 0 2 16,-17-4 0-16,17 4 1 0,-18-6 0 15,18 6-2-15,-18-3 2 0,18 3-2 0,-21 2 0 16,21-2 0-16,-24 6 0 0,24-6 1 0,-27 12-1 16,27-12 1-16,-27 17-1 0,27-17 2 15,-28 17-1-15,28-17 3 0,-27 15-3 0,27-15 3 16,-26 14-3-16,26-14 1 0,-26 13-1 0,26-13 0 15,-26 13 2-15,26-13-2 0,-27 12 2 0,27-12-2 16,-24 12-1-16,24-12 1 0,-28 14-1 16,28-14 1-16,-30 14 0 0,30-14 1 0,-30 16-1 15,30-16 1-15,-33 21 0 0,16-11 0 0,-1 1-1 16,0 0 2-16,-1 0-3 0,0 0 3 0,2-1 8 16,-1 1-9-16,-1 1 9 0,19-12-8 0,-32 24-3 15,32-24 3-15,-30 22-3 0,30-22 1 0,-28 21 0 16,28-21-11-16,-25 23 11 0,25-23-11 0,-22 27 10 15,22-27 2-15,-21 29-2 16,21-29 3-16,-20 29-3 0,10-12 3 0,-2 2-3 16,-2 4 1-16,1 4-1 0,-2 2 3 0,1 1-4 15,0 2 5-15,-1-1-4 0,0 5 4 0,-1 1-5 16,4 2 6-16,-1 5-8 0,2 1 9 0,0 4 1 16,0 1-15-16,1 2 16 0,0 2-14 0,3 1 5 15,0-1 7-15,1 3-8 0,1-1 7 16,2 2-8-16,1 1 8 0,0 1 3 0,2 5-13 15,-2 1 13-15,2 2-11 0,2 2 0 0,-1 0 10 16,2-2-10-16,4 0 8 0,-1-1-9 0,1-5 9 16,3-2 3-16,1-5-13 0,1-4 15 15,1-7-17-15,3-4 5 0,-1-5 4 0,4-6-4 16,-1-6 3-16,3-3-2 0,0-8 2 0,0-4-2 16,3-4 4-16,-3-8-1 0,3-5 1 15,-1-8 1-15,0-6-3 0,0-9 3 0,-1-8-5 16,0-7 4-16,-3-6 3 0,-2-6-13 0,-3-2 15 15,-5-3-12-15,-4 1 4 0,-5-2 8 0,-2-3-9 16,-3 0 8-16,-2 1 0 0,-3-3 0 0,0 3 1 16,-1 5-12-16,-1 6 4 0,1 8-3 0,3 7 5 15,0 9 5-15,1 10 2 0,7 22 5 0,0 0 1 16,-30 19 5-16,13 17 2 0,-4 15-11 16,3 12 8-16,-2 11-4 0,4 11-15 15,-1 7 10-15,0 7-12 0,4 7-7 0,1 4 17 16,-2 5-4-16,6 0-6 0,-1-3 9 0,3-3-9 15,4-13-5-15,-1-12 14 0,5-17-3 0,-1-17 1 16,1-17 1-16,1-14-12 0,-3-19-5 0,0 0 2 16,0 0 3-16,0 0 6 0,24-14 7 15,-15-3 1-15,-2-12-4 0,-1-6 5 0,-2-13-5 16,2-8-1-16,-2-13 5 0,4-15-12 0,-2-13 6 16,0-12-12-16,-1-3-10 0,-3 3 6 0,-1 8-2 15,-1 12 7-15,0 14 15 0,2 13-9 0,-1 17 10 16,1 18-13-16,-2 27 0 0,0 0 2 0,0 0-2 15,-1 48 13-15,-1 8-1 0,-2 15 7 16,-1 18-13-16,2 8 10 0,-4 7-3 16,4 3-8-16,-1 0 7 0,0 0-6 0,2-4-6 15,0-7 14-15,2-5-5 0,-2-10-7 0,4-16 13 16,0-14-10-16,0-22 6 0,2-12 0 0,-4-17-4 16,0 0 0-16,0 0 2 0,0 0 2 0,20-13 1 15,-16-9-6-15,1-13-4 0,-3-21 1 0,-2-16-20 16,-4-15 4-16,1-13-14 0,-4-5-9 0,0-2 1 15,-7-3-8-15,2 7 4 0,-3 10 12 16,-1 12 15-16,1 18 20 0,-1 19 22 0,3 21 11 16,13 23 3-16,-18 18 3 0,10 23-11 15,4 22 4-15,0 24 4 0,3 19-11 0,2 12-2 16,3 10-8-16,-1-1-16 0,4-3 12 0,3-3-10 16,-4-5-4-16,2-4 4 0,-2-1-6 0,-1-8 6 15,1-6 4-15,0-11-4 0,0-11-7 16,1-16 2-16,0-12-5 0,2-18-3 0,-1-12-2 15,-8-17-2-15,23 3 1 0,-23-3 10 0,28-38 1 16,-15-1 7-16,-4-16 5 0,-3-20-10 0,-3-13 8 16,-4-19-5-16,-2-5-5 0,-2-9 11 0,0-7 0 15,-2-2-4-15,1-3 1 0,-4-5-5 0,1 2-8 16,-1 1-1-16,-2 8 3 0,2 14-2 0,3 15 4 16,-2 17 9-16,4 17-7 15,2 18 10-15,-1 15 3 0,4 31 2 0,-4-18 1 16,4 18-2-16,-8 33 2 0,1 8 6 0,-1 26 10 15,2 22-9-15,5 22 8 0,2 19-13 0,4 10-9 16,4 10 0-16,3 5-2 0,5 4-7 0,5 1 0 16,1-2-2-16,4-5-5 0,1-10 1 0,1-9-2 15,2-18 6-15,1-15-3 0,0-23 1 0,-1-18 1 16,1-19-22-16,1-18-16 0,-1-8-33 16,3-11-49-16,-8-20-193 0,17 15 52 0,-27-37 267 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25.04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13563 11231 625 0,'-16'-39'6'16,"3"-9"-8"-16,1-1 7 0,0-2-1 0,3-5 3 16,-1-1 4-16,2 1-7 0,-1-6-3 0,1-1-10 15,-2 3-1-15,-1-3 2 0,1 1 4 16,1 3 6-16,0-2-5 0,1 2-1 0,-2 2-4 0,0 4-3 16,-1 0 3-16,2 4-2 15,-2 7 9-15,2 5 5 0,1 9 11 0,8 28 11 16,-9-23 3-16,9 23-5 0,0 0-6 0,-4 35-2 15,6 1-2-15,3 19 8 0,3 14-9 0,3 15-4 16,4 11-4-16,-2 7-19 0,4 5 3 0,-2 6-12 16,-1-1-4-16,0-3 15 0,-3-5 4 0,-3-13 10 15,-3-5 11-15,-1-8 3 0,-2-8-8 0,-2-6 9 16,1-4-10-16,-1-8 2 0,-1-3 3 16,-1-8-3-16,0-7 7 0,-1-10 5 0,3-24 17 15,-8 19 6-15,8-19-5 0,0 0-10 0,0 0-18 16,-18-37-7-16,7 3-7 0,-2-13 7 15,-3-16 4-15,-1-11-15 0,-2-7 13 0,0-7-12 16,-1-3-3-16,1-1 15 0,0-1-19 0,1 5 13 16,-1 2-2-16,4 10-13 0,-1 10 15 0,5 14-17 15,2 16 6-15,3 16 1 0,6 20-2 16,0 0 6-16,0 23 2 0,9 23 11 0,5 18-14 16,6 19 12-16,3 14-10 0,4 7-3 0,-3 3 6 15,3 5-16-15,0-7-11 0,-4-3 1 0,-3-7-6 16,-1-9 5-16,-7-6 14 0,-1-9-3 0,-6-6 13 15,-4-7 0-15,-4-7 9 0,1-11 13 0,-3-4 5 16,-2-11 14-16,2-5 5 0,5-20 4 16,0 0-8-16,-18 12-12 0,18-12-12 15,-11-25-10-15,2-1-5 0,-1-10-5 0,-2-11 6 16,0-10-3-16,-3-6 3 0,2-6 8 0,0-4-14 16,-2-2 10-16,3-6-3 0,-3 0-16 0,3 1 9 15,1 2-15-15,0 6-1 0,5 6 15 0,3 11-10 16,3 10 7-16,1 16-6 0,-1 29-1 0,12-20 1 15,-12 20 5-15,15 24 6 0,-6 8 3 16,1 12 3-16,1 14-9 0,0 7 5 0,0 5-3 16,-1 3-7-16,-2 0 12 0,-1-5-5 0,-2-5 4 15,-4-2 8-15,-1-7 4 0,-2 1 11 0,-4-6 2 16,1-2 7-16,-3-4-10 0,0-6 1 0,0-4 4 16,0-7-8-16,2-9 13 0,6-17-8 15,0 0-7-15,0 0-3 0,0 0-19 0,0 0 4 16,-15-42-7-16,10 3 7 0,0-9 6 15,0-5-7-15,0-5 8 0,2-2-13 0,0 6 7 16,3 1-12-16,0 7 5 0,1 4 5 0,1 5-9 16,0 7 10-16,2 6-8 0,-4 24-4 0,7-24 1 15,-7 24 3-15,0 0 4 0,0 0 7 0,16 30 7 16,-9-6-8-16,-1 8 6 0,-1 6-5 0,2 3 4 16,-2 5 7-16,0-3-4 0,-4-1 7 15,0-2-3-15,-1-3 5 0,-2-3-7 0,0-4 3 16,-3-3-8-16,-1-6 1 0,6-21-3 15,-11 24 1-15,11-24-2 0,0 0-3 0,0 0-2 0,0 0-6 16,-21-28 1-16,15 4-2 0,-1-8 7 16,1-5-2-16,-1-2 9 0,1 0-6 0,1 1 6 15,-1 3-5-15,3 3 3 0,-1 3-4 0,2 7 3 16,0 3-4-16,2 19 3 0,-1-18-2 16,1 18 0-16,0 0 1 0,0 0 0 0,0 0 3 15,3 18-1-15,-2 3 4 0,0 5-4 0,2 8 5 16,-1 2-5-16,-1 1 6 0,-1 0-3 0,-1-4 7 15,0-2-1-15,-2-2 7 0,1-2-5 0,-1-2 3 16,2-2-7-16,-1-5 2 0,2-18-6 0,-3 23 0 16,3-23-4-16,0 0-4 0,0 0-6 15,0 0-8-15,0 0-1 0,0 0 0 16,4 27 3-16,-4-27 3 0,6 29 9 0,-3-11-4 16,-3 3 9-16,1 2-3 0,-4-1 3 0,1-2 0 15,-2-2 13-15,4-18-2 0,-5 24 10 0,5-24 1 16,0 0-6-16,0 0-7 0,0 0-5 0,0 0-9 15,0 0 0-15,-8-32 7 0,5 9-12 0,0 0 5 16,-1 1-19-16,2 1 5 0,2 21-6 16,-5-25 8-16,5 25 8 0,0 0 6 0,0 0 5 15,0 0 2-15,0 0 0 0,0 0-2 0,0 0 7 16,-17 17-2-16,17-17 9 0,-6 19-3 0,6-19 1 16,-5 17 1-16,5-17 0 0,0 0 0 0,0 0 1 15,0 0-6-15,0 0-6 0,0 0-8 16,0 0-7-16,0 0-3 0,0 0 0 0,0 0 5 15,0 0 2-15,0 0 5 0,0 0 1 16,0 0 2-16,0 0 0 0,0 0 2 0,0 0 0 16,0 0-1-16,0 0-2 0,0 0-2 0,0 0-1 15,0 0 0-15,0 0 2 0,0 0 2 0,-17 10 0 16,17-10 0-16,0 0-2 0,0 0-1 0,0 0-2 16,0 0 2-16,0 0 2 0,0 0 2 0,0 0 3 15,3-19-1-15,-3 19 0 0,4-17-1 16,-4 17-9-16,4-18 7 0,-4 18-7 0,3-17 8 15,-3 17 1-15,4-20-2 0,-4 20 2 0,0 0-1 16,3-23 2-16,-3 23 1 0,0 0 0 16,1-18 1-16,-1 18-2 0,0 0 3 0,0 0 4 15,0 0 4-15,0 0-1 0,-5-18-3 0,5 18-4 16,0 0-4-16,0 0 0 0,0 0 0 0,0 0 2 16,-7-17 0-16,7 17 1 0,0 0-2 15,0 0-2-15,-2-19-1 0,2 19 0 0,0 0-1 16,4-20 2-16,-4 20-2 0,0 0 2 0,4-18-2 15,-4 18 1-15,0 0-1 0,0 0 1 0,3-17 0 16,-3 17 0-16,0 0 1 0,0 0 0 0,0 0 1 16,0 0 0-16,0 0 4 0,0 0 1 0,0 0 2 15,0 0 2-15,0 0-4 0,0 0 0 0,-3-17-4 16,3 17-1-16,0 0-1 16,0 0 0-16,0 0-1 0,-3-20 2 0,3 20-2 15,0 0 2-15,0 0-1 0,0-21 3 0,0 21 0 16,0 0 0-16,1-17-1 0,-1 17 0 0,0 0-2 15,0 0 1-15,2-17 0 0,-2 17 1 0,0 0 0 16,0 0-1-16,0 0 0 0,0 0-1 0,0 0-1 16,-4-20 0-16,4 20-2 0,0 0 2 15,0-17-1-15,0 17 1 0,0 0 0 0,-1-17 0 16,1 17-1-16,0 0 1 0,0 0 0 0,-4-21 1 16,4 21-2-16,0 0 1 0,-6-19-2 0,6 19 2 15,0 0-1-15,-7-21 2 0,7 21-1 16,-4-16 0-16,4 16 0 0,-2-20 0 0,2 20-2 15,-5-22 3-15,5 22-2 0,-4-23 2 0,4 23-3 16,-6-27 1-16,6 27 12 0,-7-29-10 16,7 29 11-16,-6-34-12 0,1 16-2 0,1-2-10 15,-1 3 10-15,2 0-9 0,3 17 11 0,-9-32 3 16,4 15-4-16,5 17 3 0,-8-33-3 0,3 16 3 16,1 0-3-16,1-1 4 0,0 0-4 0,0 0 3 15,0-4-3-15,1 0 3 0,-1-2-4 0,2-2 4 16,-1 1-4-16,0-4 3 0,2 3-4 0,-1-1 4 15,1-2-5-15,0 1 4 16,0 0-3-16,1 1 4 0,1-4 10 0,-1 5-9 16,0-2 11-16,-1 0-21 0,0 5 7 0,0-1-7 15,0 1 7-15,-1 0 3 0,1 0-4 0,0-1 5 16,-1 1-6-16,-1-2 5 0,1-1-3 0,-1 1 3 16,1-3-4-16,-2-1 4 0,1 0-6 0,0-3 5 15,0 2-5-15,0 0 5 0,-1-1-4 16,1 0 4-16,-1 2 6 0,1-1-5 0,-2 2 6 15,2 0-6-15,-2 3-2 0,0 2-11 0,2 0 11 16,-2-1-8-16,2 0 9 0,0-2 5 0,-1 0-4 16,2-1 4-16,0 0-6 0,1 1 4 0,0-1-6 15,1 1 3-15,-1-3-6 0,1 0 5 0,0-4-6 16,2 0 5-16,-1-1-4 0,2 2 6 16,-3 2-7-16,3-3 6 0,-3 5 8 15,3-1-9-15,-1 2 11 0,-2 2-22 0,2 2 10 16,-1 0-9-16,-1 3 10 0,2-1 3 0,-2 3-2 15,2-2 3-15,-1 2-4 0,0-2 5 0,2-1-5 16,0 2 3-16,-1-2-4 0,2 0 3 0,0 0-7 16,1-1 2-16,-1 2-6 0,2-1 3 0,-2 1-3 15,1 0 5-15,0 1-2 0,-2 2 5 0,-4 17-2 16,9-29 4-16,-9 29-2 0,4-28 5 16,-4 28-3-16,4-24 2 0,-4 24-1 0,2-26 3 15,-2 26 12-15,5-27-12 0,-5 27 11 16,5-32-14-16,-1 15-2 0,0 0-8 0,-4 17 6 15,8-34-6-15,-4 18 6 0,-1-3 2 0,1 1-3 16,-2 1 3-16,-2 17-1 0,4-29 2 0,-4 29-1 16,0-24 3-16,0 24-2 0,-2-22 1 15,2 22-1-15,-5-18 1 0,5 18-1 0,-6-17 1 16,6 17-1-16,-5-18 2 0,5 18-1 0,-5-19 2 16,5 19 3-16,0 0 3 0,-10-18 3 0,10 18 1 15,0 0-2-15,0 0-3 0,-18-11-3 0,18 11-2 16,0 0-1-16,0 0-1 0,-18-5-1 0,18 5 0 15,0 0-1-15,0 0 2 0,0 0-1 0,-20 2 0 16,20-2 0-16,0 0-1 16,0 0 0-16,0 0 0 0,0 0 1 0,0 0-1 15,-12 21 1-15,12-21 0 0,0 0 1 0,-5 23-1 16,5-23 1-16,-3 20-2 0,3-20 2 0,-3 26-2 16,3-26 3-16,-2 34-4 0,1-15 3 0,-2 2-3 15,1 0 3-15,0 2-3 0,0 0 3 0,1 2 6 16,0-1-6-16,-1 0 7 0,1 0-22 0,0 1 12 15,-2 2-12-15,2 0 11 0,-1 1 5 16,-1-2-4-16,1 1 6 0,-2-3-6 0,3-2 5 16,-1-2-4-16,-1-2 2 0,3-18-2 0,-1 28 1 15,1-28-1-15,0 17-1 0,0-17-3 0,0 0-12 16,0 0-5-16,0 0-3 0,0 0 3 16,0 0 12-16,0 0 8 0,0 0 3 0,0 0 2 15,2-28-2-15,-2 28 0 0,-2-26-1 16,2 26 2-16,-5-28-1 0,5 28 1 0,-8-32-3 15,8 32 3-15,-8-32-3 0,6 15 3 0,-1 0-2 16,1 0 1-16,1-2-3 0,1 19 3 0,-4-33 11 16,4 33-12-16,-2-27 12 0,2 27-11 0,-3-23-3 15,3 23 2-15,-2-17 1 0,2 17 1 0,0 0 0 16,0 0 3-16,0 0-2 0,0 0-3 0,0 0 1 16,0 0-5-16,0 0 3 0,-15 30-1 15,13-9-10-15,-1 6 11 0,2 3-8 0,-1 3 8 16,1 3 4-16,1-1-5 0,-2 1 5 15,2 1-5-15,0-1 5 0,0-1-5 0,0-1 5 16,2-3-5-16,-2-2 5 0,1-2-5 0,0-4 4 16,0-4-4-16,-1-19 1 0,5 28-2 0,-5-28-3 15,0 0-10-15,9 18-7 0,-9-18 2 0,0 0 3 16,0 0 9-16,0 0 6 0,17-19-2 16,-17 19-4-16,7-29 1 0,-2 11-4 0,0 0 5 15,-2-2 0-15,1 1 6 0,-2 2-1 0,-2 17 3 16,5-24 0-16,-5 24-1 0,0 0 0 0,0 0-1 15,0 0-3-15,0 0 2 0,0 0 2 0,0 0-1 16,-2 30 4-16,-2-8-3 0,1 2 2 16,-2 4-1-16,0-2 2 0,1 1 6 15,0 1-2-15,0-2 8 0,0 3-3 0,-1-2-3 16,1-2-7-16,0 1 2 0,0-3-6 0,2-1 6 16,-2-1 1-16,1-2-3 0,2-3 0 0,1-16-1 15,-3 28 0-15,3-28-1 0,-3 23 0 0,3-23-1 16,-1 18 0-16,1-18-1 0,0 0 1 0,-3 20-2 15,3-20 1-15,0 0-1 0,0 0 2 0,-3 20 0 16,3-20 1-16,0 0 0 0,0 0 0 16,0 0 1-16,-3 20-1 0,3-20 1 0,0 0 0 15,0 0-2-15,-2 21 2 0,2-21-2 0,0 0 1 16,-1 20 0-16,1-20 0 0,0 0-1 16,-3 23 1-16,3-23-1 0,-2 21 2 0,2-21-2 15,-4 27 2-15,4-27-2 0,-5 32 3 0,3-16-3 16,0 1 3-16,-2 2-2 0,0-1 1 0,2 0 3 15,-2 0 5-15,4-18 10 0,-6 34-6 16,6-34 6-16,-4 32-12 0,4-32-4 0,-2 28-8 16,2-28 5-16,-1 24-9 0,1-24 8 0,1 26 2 15,-1-26-2-15,1 24 2 0,-1-24-1 0,0 24 1 16,0-24-2-16,0 27 3 0,0-27-2 0,1 29 1 16,-1-29-1-16,0 28 1 0,0-28-2 15,0 28 3-15,0-28-4 0,3 29 3 16,-3-29-2-16,1 30 1 0,-1-30-2 0,0 31 3 15,0-31-2-15,-1 29 2 0,1-29-2 0,0 27 2 16,0-27-2-16,1 26 2 0,-1-26-2 0,3 26 2 16,-3-26-2-16,3 23 1 0,-3-23-2 0,7 23 3 15,-7-23-3-15,10 23 1 0,-10-23-1 0,9 23 0 16,-9-23-1-16,8 23 4 0,-8-23 6 0,6 28-5 16,-6-28 7-16,5 30-7 0,-5-30-1 15,3 30 0-15,-3-30 0 0,0 33-11 0,0-33 12 16,0 31-10-16,0-31 10 0,0 29 2 0,0-29-2 15,0 29 1-15,0-29-2 0,1 26 1 0,-1-26-2 16,2 24 2-16,-2-24-3 0,0 25 2 16,0-25-2-16,0 28 2 0,0-28-2 0,-1 30 4 15,0-12-3-15,1-18 2 0,0 32-1 0,0-32 5 16,-1 30-2-16,-1-13 4 0,2-17-3 16,-1 31 0-16,1-31-4 0,-1 29 1 0,1-29-3 15,-1 29 2-15,1-29-3 0,0 29 2 0,0-29-2 16,0 32 3-16,0-15-2 0,1 0 2 0,-1 0 8 15,0-17-8-15,0 32 9 0,1-15-8 0,-1 0-2 16,0-17 1-16,3 29-2 0,-3-29-12 0,2 24 13 16,-2-24-12-16,2 23 12 0,-2-23 3 15,5 26-3-15,-5-26 3 0,4 24-1 0,-4-24 4 16,4 22-2-16,-4-22 2 0,6 23-4 16,-6-23 2-16,6 24-3 0,-6-24 2 0,6 25-1 15,-6-25 3-15,5 23 1 0,-5-23 3 0,3 21-2 16,-3-21 2-16,5 23-3 0,-5-23 1 0,8 22-3 15,-8-22-1-15,4 20-1 0,-4-20-1 0,4 18-2 16,-4-18 3-16,4 18-3 0,-4-18 2 16,3 19-1-16,-3-19 1 0,3 18-2 0,-3-18 3 15,1 18-3-15,-1-18 2 0,4 19-1 0,-4-19 1 16,0 0-2-16,4 23 2 0,-4-23-1 0,0 0 1 16,5 22-2-16,-5-22 2 0,2 17-2 0,-2-17 3 15,1 18-2-15,-1-18 2 0,0 21-3 0,0-21 2 16,-1 20 11-16,1-20-11 0,-2 24 12 15,2-24-13-15,-3 27-1 0,3-27 1 16,-5 27-1-16,5-27-11 0,-6 24 11 0,6-24-10 16,-8 22 11-16,8-22 2 0,-7 19-1 0,7-19 3 15,0 0-3-15,-3 23 3 0,3-23-4 0,0 0 1 16,0 0 0-16,4 22-1 0,-4-22 0 0,0 0 1 16,0 0-2-16,14 21 2 0,-14-21-2 0,0 0 3 15,11 22-2-15,-11-22 1 0,0 0-1 16,12 24 3-16,-12-24 0 0,8 18 2 0,-8-18-2 15,0 0 1-15,15 22-3 0,-15-22 0 0,0 0-1 16,0 0 1-16,21 22-2 0,-21-22 2 16,0 0-1-16,23 12 0 0,-23-12-1 0,17 9-1 15,-17-9-1-15,18 7 0 0,-18-7-1 0,18 8 2 16,-18-8 0-16,19 9-1 0,-19-9 1 0,17 11 2 16,-17-11-1-16,17 12 2 0,-17-12-1 15,17 11 1-15,-17-11-2 0,17 9 2 0,-17-9-2 16,0 0-1-16,23 10-1 0,-23-10-1 0,0 0-1 15,23 6 2-15,-23-6 1 0,0 0 1 0,19 8 0 16,-19-8 2-16,0 0-2 0,20 13 2 0,-20-13-1 16,0 0 1-16,18 14-1 0,-18-14 1 0,0 0-2 15,23 18 2-15,-23-18-1 0,0 0 0 16,21 18 0-16,-21-18 0 0,0 0 0 0,20 15 0 16,-20-15 1-16,0 0-1 0,20 12 0 0,-20-12 1 15,0 0-2-15,19 10 2 0,-19-10-1 0,0 0 0 16,20 9 0-16,-20-9 1 0,0 0-1 0,0 0 1 15,20 15-1-15,-20-15 0 0,0 0 0 0,16 17 1 16,-16-17 0-16,0 0 0 0,15 20-1 0,-15-20 0 16,0 0-1-16,19 16 1 0,-19-16 0 15,0 0 0-15,17 12-1 0,-17-12 1 0,0 0-1 16,17 11 0-16,-17-11 15 0,0 0-15 0,0 0 15 16,22 18-14-16,-22-18-1 0,0 0 2 0,15 17-1 15,-15-17 1-15,0 0-1 0,17 16 1 0,-17-16-2 16,0 0 2-16,19 18-2 0,-19-18 1 15,0 0 0-15,20 17 0 0,-20-17-1 0,0 0-13 16,22 17 13-16,-22-17-12 0,0 0 13 16,25 16 0-16,-25-16 0 0,18 10-1 0,-18-10 1 15,18 10 0-15,-18-10-1 0,0 0 1 0,23 11-2 16,-23-11 1-16,18 5-1 0,-18-5 0 0,18 3 0 16,-18-3 0-16,18 3-1 0,-18-3 1 0,21 1 0 15,-21-1 2-15,22 1-1 0,-22-1 1 0,24 2 0 16,-24-2 0-16,25 2 0 0,-25-2 0 15,26 4-1-15,-26-4 1 0,27 4 0 0,-27-4 0 16,28 5 0-16,-28-5 0 0,28 5-1 0,-28-5 0 16,27 5-1-16,-27-5 0 0,27 2-2 15,-27-2 1-15,26 3-1 0,-26-3 2 0,25 3 0 16,-25-3 1-16,24 3 1 0,-24-3 0 0,27 1 0 16,-27-1 0-16,28 2-1 0,-28-2 2 0,25 5-1 15,-25-5 0-15,27 6-1 0,-27-6 1 0,29 8-2 16,-29-8 2-16,27 8 0 0,-27-8 0 0,25 6-1 15,-25-6-1-15,25 5 0 0,-25-5 0 0,22 5 0 16,-22-5 1-16,17 3 0 0,-17-3 0 0,0 0-2 16,0 0 1-16,0 0 1 0,0 0 1 0,0 0 5 15,0 0 2-15,0 0-2 0,0 0-2 0,0 0-4 16,0 0-3-16,0 0 2 0,-20-19-1 16,20 19 2-16,-27-16 1 0,27 16-1 15,-30-19 1-15,13 7 1 0,0 0-2 0,-4-2 2 16,2-1-4-16,-4-1 1 0,0-2 6 0,-3 0-9 15,-1-3 6-15,-1 2-13 0,-2-3-6 0,1 0-12 16,-5-3 12-16,1-3-6 0,-2-2 10 0,1-5 7 16,0-3-9-16,1-3 0 0,-3-5-11 0,1 0-1 15,-1-6-4-15,-1 1 5 0,-1-1 6 16,3 5 12-16,2 4 5 0,2 5 7 0,3 6 1 16,1 1-5-16,2 4 3 0,3 0-4 0,1 2 3 15,1-1 1-15,3 4-1 0,3-2 1 0,-1 2-3 16,4-2 2-16,0 0-3 0,4 2 2 0,2 3-1 15,5 19-1-15,-5-28-2 0,5 28 0 16,0 0-2-16,5-20 2 0,-5 20 1 0,0 0 2 16,17 4 5-16,-17-4 3 0,25 25-1 15,-10-6-1-15,6 6-1 0,3 6-1 0,3 5 1 16,4 7-2-16,3 5 1 0,5 2 1 0,3 6-5 16,2 0 3-16,1-1-6 0,-3-2 4 0,1-5 0 15,-3-5-1-15,-2-4 2 0,-3-4-1 0,-2-5 0 16,-4-2 0-16,-1-1 2 0,-6-4-3 0,-1-3 2 15,-4-4-2-15,-17-16 1 0,23 17-1 16,-23-17-1-16,0 0 3 0,0 0 0 16,0 0 3-16,0 0-1 0,-12-17-1 0,-5 5-1 15,-3-4-1-15,-3-3 0 0,-1-2 0 0,-5-4-2 16,-3-6 2-16,-3-2-6 0,-4-10 3 0,-3-4-3 16,-1-4 3-16,-4-3 5 0,-1-3-5 0,3 1 7 15,0 3-5-15,7 6 4 0,5 8 8 0,4 10 3 16,5 8 2-16,3 6-2 0,4 4-4 15,17 11-2-15,-28-14 6 0,28 14 6 0,-17-4 1 16,17 4-2-16,0 0-8 0,-4 19-10 0,9 3-8 16,5 8 1-16,6 14-7 0,3 6 2 0,6 8 3 15,1 1-8-15,3-1 12 0,1-2-6 0,-2-7 6 16,-3-4 5-16,1-8-5 0,-6-4 5 0,2-6-6 16,-5-6 3-16,-1-4-4 0,-16-17-3 15,24 23 2-15,-24-23-1 0,0 0 5 16,0 0 1-16,0 0-1 0,0 0 0 0,0 0-5 15,0 0 2-15,-28-25 1 0,11 4 0 0,-3-3 5 16,-3-2-1-16,-2-4 7 0,1 1-3 0,-3-1 6 16,2-2-6-16,-3-1 4 0,0-1-2 0,0 0 9 15,-3 3 4-15,2-1-3 0,1 3 1 0,0 1-17 16,4 5 5-16,1 5-1 0,6 5 11 16,17 13 3-16,-25-12 2 0,25 12-7 0,0 0-3 15,0 0-6-15,-15 17-3 0,17 1 8 0,4 10-7 16,4 6 7-16,3 8-14 0,4 5 4 0,0-1-4 15,3-1 4-15,-2-4 6 0,0-7-7 16,-1-4 2-16,-2-6-7 0,1-4-1 0,-16-20-7 16,24 27-2-16,-24-27-4 0,18 13-2 0,-18-13-2 15,0 0 3-15,0 0 4 0,17-15 4 16,-17 15 6-16,-1-28 2 0,-4 9 3 0,0-3 1 16,-2-2 2-16,0-1 0 0,-2-1 3 0,1 0-2 15,0 0 2-15,0-2 0 0,1 0 1 0,-1 2 1 16,1-2-3-16,1 3 2 0,0-1-9 0,1 1 5 15,0 1-5-15,0 1 4 0,3 1 3 0,-2 1-2 16,1 3 2-16,-2 1 0 0,0 0 1 16,5 17-1-16,-10-31 3 0,10 31 0 15,-12-28 3-15,12 28-1 0,-13-28 1 0,13 28-1 16,-14-29 1-16,14 29-2 0,-12-30 0 0,12 30-2 16,-12-27-2-16,12 27-1 0,-14-26 0 0,14 26-3 15,-14-29 3-15,14 29-1 0,-13-28 3 0,13 28-2 16,-15-29 1-16,15 29-2 0,-13-34 3 0,5 14-1 15,1-2 1-15,1 0 6 0,-1-1-7 16,-1-1 5-16,1-2-11 0,-2 0 5 0,1-3-5 16,-1 0 4-16,2-1 2 0,2-1-2 0,0 1 1 15,1-3-2-15,0 4 3 0,0-3-4 0,1 3 3 16,-1 1-4-16,2-4 1 0,-2 5-4 0,0-4 2 16,2 2-1-16,-3 0 3 0,1 0-1 15,-2 2 1-15,0-4 5 0,0 3-4 0,1-3 5 16,-1 0-7-16,1 2 3 0,0-3 0 15,0 4 1-15,1 1 2 0,0 1-1 0,0 2 0 16,1 3 1-16,1 3 1 0,0 1-2 0,2 17 1 16,-1-24-2-16,1 24 0 0,0 0-2 0,0 0 0 15,0 0 0-15,0 0 1 0,3 19 4 0,1 12-1 16,0 9 2-16,2 13-1 0,1 5-1 0,2 7-2 16,-1 4-9-16,2-1-1 0,0 4-5 15,-1 2 3-15,0 1 8 0,-1 3 0 0,2-2 7 16,-4-2 6-16,1-4-1 0,0-6 9 0,-4-6-2 15,0-9 3-15,0-1 2 0,1-6-5 16,2 0-3-16,0-2-9 0,1 0 0 0,1-4-11 16,-1-2-4-16,-1-5-10 0,0-5-6 0,-1-3 1 15,-5-21 2-15,6 25 11 0,-6-25-2 0,0 0 7 16,0 0-5-16,0 0-1 0,0 0 3 16,0 0 2-16,0 0 5 0,0 0 3 0,0 0 6 15,-2-21-1-15,2 21 4 0,-8-34 1 0,5 16-2 16,-2-4-1-16,-1-1-2 0,0-5-2 0,-3-2 0 15,2-3 1-15,0-2-2 0,-2-4 1 0,3-2-2 16,0 0 1-16,1-2-1 0,1 1 1 0,1 3 0 16,-2 1-5-16,0 3 2 0,1 4-5 15,-2 5 2-15,5 7 1 0,1 19 2 16,-5-23 4-16,5 23 4 0,0 0 2 0,0 0 2 16,0 0 0-16,-13 29-2 0,9-7-1 0,3 2-3 15,-3 4 2-15,4-1-8 0,-3 1 6 0,0 2-6 16,3-1 3-16,-2 5 2 0,3 0-2 0,0 1 1 15,-1 0-1-15,1-2 1 0,-1-3 0 0,2-4 1 16,-2-3-1-16,1-4 2 0,-1-19-2 16,4 31 0-16,-4-31-1 0,1 26 0 0,-1-26 1 15,0 0-1-15,1 20 1 0,-1-20 0 0,0 0 1 16,0 0 3-16,0 0 3 0,0 0 4 16,0 0 0-16,0 0 0 0,0 0-4 0,0 0-6 15,0 0-2-15,0 0-2 0,0 0 0 0,0 0 2 16,-10-26 0-16,10 26-2 0,-6-30 1 0,1 11-1 15,3 0 2-15,-2-2-1 0,-1-2 2 16,3-1-2-16,-2 1 1 0,-1 0-1 0,2-1 2 16,-2-1 0-16,0-2 1 0,1-1-1 0,0-1 2 15,-1-2 5-15,-3-1-6 0,5 0 6 0,-3 3-6 16,2 5-1-16,2 5-1 0,2 19 9 0,0 0 4 16,0 0 10-16,0 0 4 0,0 0-8 0,-2 25-6 15,6 7-18-15,4 11 6 0,0 6-7 0,3 2 6 16,-3 1 5-16,2-1-7 15,-2-3 6-15,1-6-5 0,-2-3 5 0,-1-6 0 16,2-5 4-16,-3-5-2 0,-1-5 4 0,-4-18-7 16,5 18-3-16,-5-18-12 0,0 0-2 0,0 0 2 15,0 0 3-15,0 0 11 0,6-32 0 0,-7 8 1 16,-1-4-2-16,-3-4 2 0,0-3-3 0,-1-2 6 16,0-1-2-16,-1-5 6 0,-2-4-7 15,2-4 6-15,-2-7 4 0,-1-3-16 0,3-5 12 16,-3-1-12-16,2-2-1 0,1 1 8 0,1 0-10 15,-1 3 7-15,4 3-9 0,0 8 8 0,3 6 4 16,3 12-3-16,0 7 7 0,1 10-8 0,-4 19-2 16,10-22-1-16,-10 22 0 0,0 0-2 15,0 0 2-15,0 0 1 0,17 14 3 0,-10 7 0 16,-2 10-9-16,5 5 6 0,-3 10-6 16,3 1 5-16,0 3 6 0,0 4-7 0,0-2 7 15,-1-1-5-15,-3-3 5 0,0-4-4 0,-2-6 5 16,-2-2 4-16,0-6-2 0,-2-6 8 0,3-5-2 15,-3-19 0-15,1 20-1 0,-1-20-8 0,0 0-5 16,0 0-3-16,0 0-1 0,0-33-7 0,-4 11 7 16,2-8-8-16,-4-4 3 0,2-5 6 0,-1-3-6 15,-1-1 6-15,0-6-6 0,0 0 3 16,-4-2-9-16,1-4 5 0,-2-3 2 0,-4 3-2 16,4-5 6-16,-2 6-5 0,2 7 4 15,2 8 3-15,1 13 4 0,1 9 5 0,7 17-2 16,0 0 0-16,0 0 0 0,-19 21-2 0,14 5 2 15,3 11 5-15,1 7 1 0,1 8 0 0,1 3-7 16,1-3 5-16,1 2 0 0,-2-5 7 16,0-2 8-16,0-1-3 0,-1-1 6 0,-2-7-5 15,0-1 3-15,-4-10-7 0,2-6 2 0,4-21-6 16,-9 20-1-16,9-20-8 0,0 0-5 0,-3-17-10 16,2-2-5-16,-1-12 5 0,0-11-7 0,-1-8 11 15,1-5-6-15,1-4 8 0,-3-1-7 0,2 2 5 16,-4-7 2-16,0 1-12 0,-3-2 14 0,1-1-8 15,-2 3 3-15,1 2 10 16,2 4-6-16,2 6 7 0,1 5-4 0,2 8 5 16,2 6-3-16,2 9 4 0,-2 24 0 0,7-24 0 15,-7 24-1-15,0 0 2 0,0 0-1 0,0 0 0 16,11 19 0-16,-11-19-3 0,3 32 1 0,0-13-4 16,-1 1 4-16,-2-20-2 0,4 26 1 0,-4-26-4 15,0 0-1-15,0 0 3 0,0 0 4 0,0 0 10 16,8-24-1-16,-8 3-1 0,-1-6-7 15,-1-7-2-15,-1-5 3 0,-1-3-16 0,1-2 16 16,-1-1-13-16,-1 2 5 0,0 2 6 0,-1 0-5 16,0 3 4-16,0 3-4 0,1 6 3 15,2 10-4-15,3 19-3 0,0 0 1 0,0 0 1 16,0 0 3-16,-3 18 2 0,4 6 2 0,1 9-4 16,0 2 4-16,2 3-4 0,-3-1 7 15,1-5-3-15,0-4 6 0,-1-7 9 0,1-1-8 16,-2-20 7-16,4 27-10 0,-4-27-4 0,0 0-3 15,0 0 1-15,0 0 0 0,0 0 2 0,0 0 1 16,0 0 1-16,7-25-4 0,-7-6-12 0,0-6 5 16,1-9-9-16,1-5-1 0,0-2 2 0,-1-3-12 15,4 1 1-15,-4-5-11 0,3 6-1 0,-3-2-2 16,2 7 1-16,-1 8 14 16,1 8 5-16,0 9 15 0,-3 24 3 0,7-22 6 15,-7 22 7-15,0 0 12 0,0 0 13 0,13 24 1 16,-11-5 0-16,1 7-12 0,0-2-12 0,0 3-13 15,-1-4 2-15,0-6-7 0,-2-17 4 0,7 27 1 16,-7-27-2-16,7 17 0 0,-7-17-1 0,0 0-4 16,0 0 0-16,0 0 2 0,0 0 4 0,18-5 3 15,-18 5 3-15,6-33 5 0,-1 2-9 16,-1-1 5-16,1-6-14 0,-1-2 3 0,0 3-6 16,-2-2 1-16,1 0 1 0,-2 4-4 0,2 3 6 15,-2 3 1-15,2 7 4 0,-3 22 0 0,6-24 1 16,-6 24-3-16,0 0 2 0,0 0 5 0,0 0 8 15,9 17 3-15,-9 1-2 0,1 5-2 16,-1 3-10-16,-1 1 1 0,0-2-2 16,-2-2 3-16,2-2-1 0,-1-3 4 0,2-18-2 15,-2 24 2-15,2-24-2 0,0 0-1 0,0 0-2 16,0 0-1-16,0 0-2 0,0 0-2 0,0 0 1 16,0 0-4-16,0 0 0 0,0 0-4 0,-9-21 0 15,9 21 1-15,-9-36 7 0,4 15-2 0,2-4 3 16,0 0-4-16,1 0 1 0,2-2-3 0,-1 0 3 15,1 0-3-15,1 4 4 0,0 5 1 16,-1 18 6-16,1-19 6 0,-1 19 9 0,0 0 2 16,0 0-1-16,0 0-6 0,-7 17-10 15,7-17 1-15,-10 37-3 0,4-17 3 0,0 1-2 16,-1-2 2-16,7-19 1 0,-12 29 4 0,12-29 0 16,0 0 0-16,-12 18-5 0,12-18-4 0,0 0-2 15,0 0-5-15,0 0 0 0,0 0 0 0,0 0 4 16,0 0 1-16,0 0 4 0,-2-28-2 15,2 28 0-15,-1-27-2 0,1 27 3 0,-1-29-2 16,1 29 2-16,-3-32-1 0,3 15 1 0,0 17-2 16,0-32 2-16,0 13-3 0,0 19 1 0,0-32-4 15,0 32-1-15,3-26-4 0,-3 26 1 0,4-18-2 16,-4 18 2-16,0 0 4 0,0 0 3 0,0 0 2 16,0 0 1-16,-4-18 0 15,4 18 1-15,0 0-2 0,0 0 0 0,0 0-1 16,-5-18 0-16,5 18 1 0,0 0 1 0,1-17 1 15,-1 17 0-15,0 0 2 0,3-18 0 0,-3 18 0 16,0 0 5-16,0 0 0 0,6-21 2 0,-6 21 10 16,0 0-14-16,6-19 10 0,-6 19-12 0,7-17-2 15,-7 17 0-15,7-18-1 0,-7 18-1 0,8-22-1 16,-8 22 0-16,8-18-1 0,-8 18-7 16,0 0 8-16,9-19-7 0,-9 19 6 0,0 0 2 15,6-22-2-15,-6 22 1 0,0 0-1 0,7-22 1 16,-7 22 0-16,0 0 0 0,7-18-1 0,-7 18 1 15,0 0-4-15,0 0-1 0,0 0-2 16,13-19-1-16,-13 19 0 0,0 0 2 0,0 0 1 16,0 0 4-16,12-20 0 0,-12 20 1 0,0 0-1 15,0 0 2-15,13-17-1 0,-13 17 0 16,0 0 0-16,0 0 0 0,12-18 0 0,-12 18 1 16,0 0-1-16,0 0 0 0,10-22 0 0,-10 22 0 15,0 0 0-15,7-17 1 0,-7 17-1 0,0 0 0 16,8-19 0-16,-8 19 1 0,0 0-1 0,7-17 3 15,-7 17 0-15,0 0 2 0,10-19-1 0,-10 19-2 16,0 0-1-16,12-21 1 0,-12 21-3 16,0 0 2-16,11-24-1 0,-11 24 1 15,5-17-2-15,-5 17 1 0,6-18-1 0,-6 18 2 16,3-17-2-16,-3 17 2 0,6-18-2 0,-6 18 2 16,5-17-1-16,-5 17 1 0,0 0-2 0,4-22 1 15,-4 22 0-15,0 0 0 0,0 0 0 0,1-19 1 16,-1 19 1-16,0 0 5 0,0 0 0 0,0 0-1 15,0 0 0-15,0 0-4 0,0 0-2 16,0 0 0-16,0 0-3 0,0 0-3 0,0 0-5 16,0 0-4-16,0 0-2 0,0 0 2 0,0 0 2 15,0 0 3-15,0 0 3 0,0 0 0 0,0 0 4 16,0 0 0-16,-18 17 2 0,18-17 1 0,0 0-1 16,-6 18 1-16,6-18 0 0,-8 18 1 15,8-18 0-15,-8 23-1 0,8-23 1 0,-12 27 1 16,12-27 3-16,-12 24-1 0,12-24 5 15,-10 19-3-15,10-19 0 0,0 0-2 0,0 0-3 16,-15 20-1-16,15-20 0 0,0 0-3 0,0 0-4 16,0 0-3-16,0 0-2 0,0 0 1 0,0 0 3 15,0 0 2-15,0 0 2 0,0 0 2 0,0 0 0 16,0 0 1-16,0 0 1 0,0 0 0 0,0 0 1 16,0 0 2-16,0 0-1 0,0 0 0 15,-5 17-1-15,5-17-2 0,0 0-5 0,0 0-5 16,0 0-3-16,0 0-2 0,0 0 2 15,0 0 6-15,0 0 2 0,0 0 2 0,0 0 0 16,0 0 1-16,0 0 1 0,0 0 4 0,-19 9 3 16,19-9 3-16,0 0 5 0,0 0-2 0,0 0 0 15,-19 10-3-15,19-10-4 0,0 0-2 0,0 0-1 16,0 0-4-16,0 0-3 0,0 0-2 16,0 0 0-16,0 0 4 0,0 0 0 0,-17-12 4 15,17 12 0-15,0 0 2 0,0 0 0 0,0 0 0 16,-7-20 0-16,7 20-1 0,0 0-1 0,0 0 2 15,-7-16-1-15,7 16 1 0,0 0-1 0,0 0 1 16,-18-7 1-16,18 7 1 0,0 0 3 0,-20 5 3 16,20-5 5-16,0 0 3 0,0 0 1 15,-20 8-1-15,20-8-3 0,0 0-5 16,0 0-7-16,0 0-5 0,0 0-2 0,0 0 0 16,6-19 2-16,-6 19 1 0,12-20-4 0,-12 20-3 15,17-21-4-15,-17 21 2 0,16-18 0 0,-16 18 3 16,0 0 3-16,21-22 2 0,-21 22 2 0,0 0 5 15,0 0 3-15,20-19 3 0,-20 19 1 0,0 0-2 16,0 0-3-16,22-22-2 0,-22 22-3 16,0 0-1-16,24-19-1 0,-24 19 0 0,17-16-1 15,-17 16 0-15,21-18-1 0,-21 18-1 0,22-19-1 16,-22 19 1-16,21-18 0 0,-21 18 2 0,20-15 0 16,-20 15 0-16,19-14 0 0,-19 14 2 15,17-11-1-15,-17 11 1 0,0 0 11 0,19-9-11 16,-19 9 12-16,0 0-13 0,17-6 1 0,-17 6-1 15,0 0 1-15,0 0 0 0,22-11 1 16,-22 11-1-16,0 0-1 0,18-11 1 0,-18 11-1 16,0 0-1-16,22-18 2 0,-22 18 0 0,0 0-1 15,23-18 1-15,-23 18-2 0,0 0 1 0,23-20 0 16,-23 20 0-16,0 0 1 0,22-15-4 0,-22 15 4 16,0 0-4-16,20-7 4 0,-20 7 1 0,0 0 0 15,18-9 1-15,-18 9-2 0,0 0 1 16,21-9-1-16,-21 9 0 0,0 0 0 0,21-15 0 15,-21 15 0-15,0 0-1 0,22-14 0 16,-22 14 1-16,0 0-2 0,20-14 2 0,-20 14-2 16,0 0 0-16,18-13 1 0,-18 13 0 0,0 0-1 15,17-11 1-15,-17 11 0 0,0 0 0 0,17-8 1 16,-17 8-1-16,0 0 0 0,17-10 0 0,-17 10 0 16,0 0-2-16,22-11-2 0,-22 11 0 15,17-10 0-15,-17 10 1 0,17-10 1 0,-17 10 3 16,0 0-2-16,24-16 3 0,-24 16-2 0,0 0 0 15,22-15 1-15,-22 15-1 0,0 0 1 0,26-8-2 16,-26 8 1-16,19-7 0 0,-19 7 0 0,19-9 0 16,-19 9 0-16,19-8 0 0,-19 8 0 0,19-12 0 15,-19 12-1-15,20-11 1 0,-20 11-1 16,18-9 2-16,-18 9-1 0,16-7 1 16,-16 7-1-16,0 0 0 0,24-11 0 0,-24 11 1 15,0 0-1-15,23-11 1 0,-23 11-1 0,17-7 1 16,-17 7-1-16,20-7 0 0,-20 7 1 0,19-6 0 15,-19 6-1-15,21-5 1 0,-21 5-1 0,21-4 1 16,-21 4-1-16,22-3 0 0,-22 3 0 0,23-4 0 16,-23 4-1-16,22-4 1 0,-22 4 0 15,21-2 0-15,-21 2 0 0,22-5 0 0,-22 5 1 16,22-6-2-16,-22 6 1 0,22-2 0 0,-22 2-1 16,22-3 1-16,-22 3 1 0,21-1-1 15,-21 1 1-15,20 1 1 0,-20-1-2 0,21 0 1 16,-21 0 0-16,24-1-1 15,-24 1 1-15,25-1-1 0,-25 1 0 0,25-3 1 0,-25 3-1 0,27-2-2 0,-27 2 2 16,27-1-1-16,-27 1 1 0,24 0 1 16,-24 0 0-16,26-2 0 0,-26 2 0 15,23 2 2-15,-23-2-1 0,23 2 3 0,-23-2-1 16,24 1 2-16,-24-1-1 0,26 3-1 0,-26-3 0 16,24 3-2-16,-24-3-1 0,27 4 1 0,-27-4-2 15,29 2 1-15,-29-2-1 0,30 2 1 0,-30-2-1 16,28 1 0-16,-28-1 0 0,26 3 0 0,-26-3 1 15,28 5-1-15,-28-5 1 0,23 6-1 16,-23-6 1-16,23 6 0 0,-23-6-1 0,22 8 0 16,-22-8 1-16,24 4-1 0,-24-4 1 0,25 6-1 15,-25-6 1-15,24 8 0 0,-24-8 0 0,23 6-1 16,-23-6 2-16,24 7-3 0,-24-7 2 0,28 6-2 16,-28-6 2-16,27 7-1 0,-27-7 0 0,27 8 0 15,-27-8 0-15,27 8-1 16,-27-8 2-16,25 10-1 0,-25-10 1 0,26 8 0 15,-26-8-1-15,26 7 2 0,-26-7 0 0,28 8-2 16,-28-8 2-16,31 5-2 0,-31-5 1 0,30 3-1 16,-30-3 1-16,31 3-1 0,-14-1 1 0,-17-2-1 15,30 7 1-15,-30-7-1 0,28 10 2 0,-28-10-1 16,28 12-1-16,-28-12 0 0,25 12 1 0,-25-12-1 16,27 13 2-16,-27-13-2 0,26 13 1 15,-26-13-1-15,27 13 2 0,-27-13-2 0,26 11 1 16,-26-11-1-16,28 9 0 0,-28-9-1 0,29 10 1 15,-29-10-1-15,30 9 1 0,-30-9-1 0,30 8 1 16,-30-8 0-16,28 10 0 0,-28-10 0 0,27 11 1 16,-27-11-2-16,25 12 1 0,-25-12-2 15,25 12 3-15,-25-12 9 0,23 12-9 0,-23-12 11 16,23 13-12-16,-23-13 0 0,23 15 0 16,-23-15-1-16,24 11 2 0,-24-11-2 0,25 9 2 15,-25-9-1-15,23 10 0 0,-23-10 0 0,22 8 0 16,-22-8-1-16,21 9 3 0,-21-9-3 0,21 10 3 15,-21-10-2-15,20 9-9 0,-20-9 16 0,18 13-8 16,-18-13 15-16,18 16 0 0,-18-16-3 0,21 15-2 16,-21-15-3-16,23 15 0 0,-23-15-2 15,23 16-1-15,-23-16-3 0,28 16 1 0,-28-16-1 16,28 16 1-16,-28-16-1 0,29 15 1 16,-29-15-1-16,31 17 1 0,-31-17-2 0,31 17 2 15,-31-17-1-15,32 18 2 0,-32-18-2 0,29 18 2 16,-29-18 0-16,28 20 3 0,-28-20 3 0,29 23 4 15,-29-23 0-15,29 23 0 0,-29-23-4 0,31 20 0 16,-31-20-5-16,33 20 2 0,-33-20-4 16,34 20 0-16,-16-10-2 0,-1 0 1 0,0-2-2 15,0 2 3-15,0-2-4 0,0 2 3 0,0 0-1 16,0 0 1-16,-17-10-1 0,29 22 2 0,-29-22-2 16,29 23 2-16,-29-23-2 0,27 26 2 0,-27-26-3 15,26 24 4-15,-26-24-4 0,25 24 3 0,-25-24 11 16,26 25-12-16,-26-25 13 0,26 26-13 15,-26-26-1-15,27 25 2 0,-27-25-4 16,27 22 2-16,-27-22-3 0,24 23-16 0,-24-23 15 16,25 23-14-16,-25-23 15 0,23 23 4 0,-23-23-2 15,20 24 4-15,-20-24-4 0,21 24 3 0,-21-24-2 16,21 26 2-16,-21-26-2 0,17 24 2 0,-17-24-3 16,17 24 0-16,-17-24-6 0,14 24-1 0,-14-24-6 15,14 27 2-15,-14-27-1 0,8 31 7 16,-5-13-1-16,-1 1 5 0,-2 0-1 0,-2 0 5 15,-1 1-1-15,0 0 2 0,-1-1-3 0,2 1 2 16,-2-1-2-16,0 1 3 0,1-1-3 0,-1 0 4 16,2-1-4-16,-1-1 2 0,3-17 10 15,-5 32-10-15,5-32 9 0,-2 31-11 0,1-14-2 16,1-17-14-16,-4 30 9 0,4-30-10 0,-6 29 11 16,6-29 5-16,-6 31-1 0,6-31 3 15,-7 29-1-15,7-29 3 0,-10 26-1 0,10-26 2 0,-12 26-1 16,12-26 3-16,-13 25 0 0,13-25 2 15,-10 23-2-15,10-23 0 0,-9 21-3 0,9-21 0 16,-10 20-2-16,10-20 1 0,-7 22-2 0,7-22 1 16,-6 20-3-16,6-20 3 0,-7 22-2 0,7-22 1 15,-6 21 0-15,6-21 2 0,-4 19-2 16,4-19 2-16,-6 22-2 0,6-22 2 0,-5 25-3 16,5-25 3-16,-4 24-3 0,4-24 3 0,-5 23-2 15,5-23 1-15,-3 27-3 0,3-27-1 0,-5 25-2 16,5-25 1-16,-5 23 0 0,5-23 3 0,-5 25 16 15,5-25-14-15,-5 24 14 0,5-24-14 0,-5 24-2 16,5-24-1-16,-6 23-2 0,6-23-1 0,-5 21-1 16,5-21-6-16,-7 23 8 15,7-23-4-15,-8 24 7 0,8-24 3 0,-10 25-2 16,10-25 3-16,-11 24-2 0,11-24 2 0,-12 24-2 16,12-24 1-16,-12 27-2 0,12-27 2 0,-11 29-2 15,11-29 2-15,-11 28-2 0,11-28 2 0,-12 28-2 16,12-28 2-16,-15 25-1 0,15-25 1 0,-13 24 0 15,13-24 2-15,-11 20 1 0,11-20 1 0,-9 18-2 16,9-18 0-16,0 0-3 0,-7 23 1 16,7-23-3-16,0 0 1 0,0 22-1 0,0-22 1 15,0 0-2-15,4 17-1 0,-4-17-2 0,0 0 0 16,0 0 0-16,0 0 0 0,0 0 3 0,20 16 0 16,-20-16 1-16,0 0 2 0,17 4-1 15,-17-4 0-15,0 0 1 0,22-1-1 0,-22 1 1 16,0 0-2-16,22-6 2 0,-22 6-2 15,17-5 0-15,-17 5-3 0,0 0-1 0,22-7-3 16,-22 7 1-16,0 0-1 0,18-12 4 0,-18 12 0 16,0 0 5-16,15-17 0 0,-15 17 2 0,0 0 0 15,13-21 0-15,-13 21 2 0,9-17 2 0,-9 17-2 16,9-20 2-16,-9 20-2 0,9-22 2 0,-9 22-2 16,10-24 1-16,-10 24-2 0,8-25-1 0,-8 25-3 15,9-22 3-15,-9 22-3 0,6-19 2 16,-6 19-1-16,0 0 0 0,8-23 0 15,-8 23-1-15,0 0 0 0,9-23-2 0,-9 23-1 16,6-18 0-16,-6 18-1 0,6-18 2 0,-6 18 0 16,7-19 3-16,-7 19-1 0,8-21 2 0,-8 21-1 15,6-22 1-15,-6 22-1 0,9-23 0 0,-9 23 6 16,9-24-5-16,-9 24 5 0,8-26-6 0,-8 26-2 16,9-29 1-16,-9 29-2 0,7-29-13 15,-7 29 12-15,7-29-12 0,-7 29 11 0,7-31 4 16,-7 31-1-16,3-29 2 0,-3 29-2 0,3-29 3 15,-3 29-1-15,0-30 1 0,0 30 0 0,-3-31 0 16,3 31 0-16,-2-32 2 0,2 32 0 0,-3-32 4 16,3 32-1-16,-2-36 3 0,1 18-4 15,1 0 1-15,-2 0-4 0,4 1 1 16,-2 0-2-16,0 17 3 0,0-31 0 0,0 31 3 16,1-26-1-16,-1 26 1 0,-1-21 0 0,1 21 3 15,-4-19-2-15,4 19 1 0,0 0-4 0,-4-21-2 16,4 21-2-16,0 0 0 0,-4-23-3 0,4 23 2 15,-5-17 12-15,5 17-11 0,-6-18 12 0,6 18-11 16,-5-20-2-16,5 20 2 0,-5-19 0 0,5 19 0 16,-6-21 0-16,6 21-11 0,0 0 12 15,-9-20-12-15,9 20 11 0,0 0 0 0,-7-21-1 16,7 21-1-16,0 0 0 0,-7-18 0 0,7 18-1 16,0 0 2-16,-8-18-1 0,8 18 1 15,0 0-2-15,-7-21 1 0,7 21 0 0,-2-17 0 16,2 17 0-16,-4-19 1 0,4 19-2 0,-1-22 2 15,1 22-1-15,1-24 1 0,-1 24-3 0,2-28 3 16,-2 28-4-16,7-30 4 0,-7 30-2 16,4-28 1-16,-4 28 0 0,3-21 0 0,-3 21-1 15,0 0 2-15,-4-22 0 0,4 22 1 0,0 0-1 16,-11-17 0-16,11 17-2 0,0 0 0 0,-16-18-2 16,16 18-1-16,0 0-2 0,-17-20 1 0,17 20 1 15,0 0 3-15,-19-25 0 0,19 25 1 0,-13-21-2 16,13 21 4-16,-13-21-2 15,13 21 1-15,-13-21-1 0,13 21 1 0,-12-19-2 16,12 19 2-16,-15-18-2 0,15 18 1 0,-18-15 1 16,18 15 0-16,-21-16 0 0,21 16 1 0,-19-17-1 15,19 17 1-15,-21-19 14 0,21 19-13 0,-19-22 11 16,19 22-12-16,-21-25-4 0,21 25 2 0,-19-28-2 16,19 28-9-16,-20-30 9 0,20 30-9 0,-21-27 10 15,21 27 3-15,-20-25-3 0,20 25 3 16,-22-21-1-16,22 21 3 0,-27-15 0 0,27 15 2 15,-27-15-1-15,27 15-1 0,-25-13-2 0,25 13-1 16,-27-12-2-16,27 12 0 0,-25-12 1 0,25 12-1 16,-26-13-1-16,26 13 1 0,-22-14-5 15,22 14 3-15,-17-18-3 0,17 18 2 0,-16-23-2 16,16 23 0-16,-13-26-1 0,13 26 3 0,-11-29-3 16,11 29 5-16,-10-30-2 0,10 30 3 15,-11-25 0-15,11 25 2 0,-13-20 1 0,13 20 2 16,0 0 3-16,-23-19 5 0,23 19-1 0,-17-8 2 15,17 8-4-15,-18-8-2 0,18 8-3 0,0 0-3 16,-25-13-1-16,25 13-1 0,0 0-1 0,-18-16-2 16,18 16-3-16,0 0 1 0,-12-25-2 0,12 25 3 15,-5-21-1-15,5 21 2 0,-4-21 0 16,4 21 3-16,-5-20-2 0,5 20 2 16,-6-19 12-16,6 19-10 0,0 0 11 0,-14-21-11 15,14 21 1-15,0 0 0 0,-22-14 1 0,22 14 1 16,0 0-1-16,-22-13 2 0,22 13 1 0,0 0 3 15,-18-13 0-15,18 13 2 0,0 0-3 0,-18-10-1 16,18 10-2-16,0 0-2 0,-18-10-2 0,18 10 0 16,0 0-2-16,-18-12 1 0,18 12-2 15,0 0 0-15,-23-12-2 0,23 12-13 0,-17-5 14 16,17 5-13-16,-17-6 14 0,17 6 1 0,0 0-1 16,-24-11 0-16,24 11-1 0,0 0 1 0,-22-11 1 15,22 11 1-15,-17-7 0 0,17 7 0 0,-20-3-1 16,20 3 2-16,-21-1 2 0,21 1 3 15,-22 1 1-15,22-1-1 0,-22 2-1 0,22-2-3 16,-20-3-1-16,20 3 0 0,-17-5-2 16,17 5 0-16,0 0-2 0,-20-13-2 0,20 13 1 15,0 0 1-15,-19-22-1 0,19 22 4 0,0 0-1 16,-14-20 1-16,14 20 1 0,0 0 0 0,-20-17-1 16,20 17 2-16,0 0 0 0,-22-17 1 0,22 17 2 15,0 0 1-15,-23-15-2 0,23 15 0 0,0 0-4 16,-20-17 2-16,20 17-3 0,0 0 1 15,-22-15-2-15,22 15 1 0,0 0-2 0,-20-17-2 16,20 17-2-16,0 0 0 0,-20-18-1 16,20 18 2-16,0 0 0 0,-22-19 4 0,22 19 0 15,-17-10 3-15,17 10-2 0,-19-8 2 0,19 8 0 16,-19-3 2-16,19 3 0 0,-23-4 0 0,23 4-1 16,-23-1-1-16,23 1 0 0,-23-1-1 0,23 1-1 15,-22-3 0-15,22 3-1 0,-22-5 1 16,22 5-3-16,-21-6 0 0,21 6-3 0,-18-8 0 15,18 8-1-15,-22-10 1 0,22 10 1 0,-22-9 2 16,22 9 2-16,-22-10 1 0,22 10 0 0,-25-7 2 16,25 7 0-16,-27-5 4 0,27 5 0 0,-28-1 1 15,28 1-1-15,-32 1-1 0,32-1-1 0,-30 2-2 16,30-2-1-16,-30 4-1 0,30-4-2 16,-32 3-1-16,32-3-1 0,-28 3-1 15,28-3 0-15,-29 1 1 0,29-1 0 0,-28-1 2 16,28 1-1-16,-27-1 2 0,27 1 2 0,-28 0-2 15,28 0 1-15,-30 0 0 0,30 0 1 0,-29 0 0 16,29 0 0-16,-30 1 0 0,30-1 0 0,-29 1 0 16,29-1-1-16,-27 1 1 0,27-1-1 0,-26-1 0 15,26 1 0-15,-25-1-3 0,25 1-1 16,-25-4-5-16,25 4-3 0,-23-5 1 0,23 5 1 16,-21-3 4-16,21 3 2 0,-21-5 3 0,21 5 1 15,-20-4 2-15,20 4-1 0,-21-2 2 0,21 2 0 16,-18-4 1-16,18 4 0 0,-20-3-1 15,20 3-1-15,-17-5-1 0,17 5-1 0,-17-5 0 16,17 5-2-16,0 0 0 0,-24-9-1 0,24 9 0 16,-18-6 3-16,18 6-2 0,-17-2 2 15,17 2-1-15,-17-1-1 0,17 1 2 0,-20 0 0 16,20 0 0-16,-21 2 2 0,21-2 1 0,-20 5 2 16,20-5 5-16,-18 4-1 0,18-4 5 0,-19 3-5 15,19-3-2-15,-18 5-2 0,18-5-4 0,-17 4-1 16,17-4 0-16,-17 5-1 0,17-5-1 0,-17 4-1 15,17-4-1-15,0 0-1 0,-23 9 1 16,23-9 1-16,0 0 0 0,-23 8 3 0,23-8 0 16,-17 9 1-16,17-9-1 0,-17 10 0 15,17-10-1-15,-20 10 1 0,20-10 1 0,-19 11 0 16,19-11-1-16,-20 11 1 0,20-11-2 0,-18 11 1 16,18-11-3-16,-19 12 0 0,19-12-1 0,-21 13 1 15,21-13-1-15,-19 15 1 0,19-15 0 0,-21 14 1 16,21-14 1-16,-21 13 1 0,21-13-2 15,-20 13 1-15,20-13-1 0,-21 12-1 0,21-12-3 16,-21 12 0-16,21-12-1 0,-21 12 2 0,21-12 0 16,-20 11 2-16,20-11 2 0,-23 10 0 0,23-10 1 15,-22 9 1-15,22-9 0 0,-25 11 2 0,25-11-1 16,-23 11 2-16,23-11-1 0,-23 13 1 0,23-13-2 16,-23 13 0-16,23-13-1 0,-23 12-2 15,23-12-1-15,-22 8-4 0,22-8-5 16,-20 6-6-16,20-6-2 0,-22 6-1 0,22-6 4 15,-23 4 3-15,23-4 6 0,-24 2 3 0,24-2 4 16,-21 1 0-16,21-1 1 0,-22 0 1 0,22 0 1 16,-23 2 1-16,23-2-1 0,-25 2 1 0,25-2-1 15,-24 4-1-15,24-4-1 0,-26 5 0 0,26-5-2 16,-25 6 3-16,25-6-2 0,-25 7 1 16,25-7 0-16,-25 10 0 0,25-10 0 0,-26 12 0 15,26-12 4-15,-25 8 2 0,25-8 2 0,-24 6 1 16,24-6-2-16,-24 4-3 0,24-4-2 15,-19 2-2-15,19-2-1 0,-19-1 0 0,19 1 0 16,-18-1-1-16,18 1 1 0,0 0 0 0,-20-4-1 16,20 4 0-16,0 0-3 0,-17-5-2 0,17 5 0 15,0 0 0-15,0 0 2 0,0 0 3 16,-17-13 1-16,17 13 0 0,0 0 1 0,0-17 1 16,0 17 2-16,0 0-1 0,9-23 2 0,-9 23-2 15,11-18 0-15,-11 18-1 0,17-19 0 0,-17 19-2 16,19-21 1-16,-19 21-3 0,20-21 0 0,-20 21-3 15,21-20 0-15,-21 20 2 0,24-19 1 0,-24 19 1 16,26-21 2-16,-26 21 0 0,23-19 1 0,-23 19 0 16,24-18 0-16,-24 18 0 15,26-19 1-15,-26 19-1 0,25-19 1 0,-25 19-1 16,26-19 0-16,-26 19-2 0,29-18 1 0,-29 18 0 16,29-20 0-16,-29 20 0 0,30-18 0 0,-30 18-1 15,29-16 2-15,-29 16-1 0,28-13 1 0,-28 13-1 16,26-10 1-16,-26 10-1 0,28-8 1 0,-28 8-1 15,25-7 1-15,-25 7-1 0,26-8 0 16,-26 8 1-16,28-9-1 0,-28 9 1 0,28-12-1 16,-28 12 1-16,28-12 1 0,-28 12-1 0,31-11 3 15,-31 11 0-15,30-10 2 0,-30 10 0 0,31-9 1 16,-31 9-2-16,30-8-1 0,-30 8-2 0,33-10-1 16,-16 6-2-16,0-3 1 0,0 0-1 15,2 1 1-15,0 0-2 0,-1-1-2 0,1 1 1 16,0 0-3-16,0 0 1 0,-2 1-1 15,2-1 1-15,-1 1 2 0,0 0 1 0,-1 0 2 16,-17 5 1-16,33-9-1 0,-33 9 1 0,32-8-1 16,-15 5-1-16,-17 3-1 0,32-6 2 0,-15 3-4 15,-17 3 4-15,29-3-1 0,-29 3 0 0,28-2 3 16,-28 2-3-16,27 3 2 0,-27-3-1 0,28 1 0 16,-28-1 0-16,27 3 1 0,-27-3 0 0,27 4-1 15,-27-4 1-15,25 8 0 0,-25-8 0 16,24 6 0-16,-24-6-1 0,25 7 1 15,-25-7 1-15,25 7 0 0,-25-7 1 0,28 7 0 16,-28-7-3-16,28 6 3 0,-28-6-4 0,29 5 2 16,-29-5 1-16,31 3-1 0,-31-3-1 0,31 2 1 15,-14-2-1-15,2 0 0 0,-1 0-1 0,0 0-1 16,0 1 0-16,-1 1-1 0,0-2 1 16,2 2 1-16,-2-1 1 0,0 0 0 0,-17-1 1 15,33 3 0-15,-33-3 0 0,32 2 0 0,-32-2-1 16,33 4 2-16,-33-4-1 0,32 5 0 0,-32-5 0 15,31 6 0-15,-31-6 0 0,32 6 0 0,-32-6 1 16,32 7-1-16,-32-7 0 0,29 7-1 16,-29-7 0-16,29 9 1 0,-29-9 0 0,30 8 2 15,-30-8 1-15,28 9 3 0,-28-9 1 16,28 7 2-16,-28-7 3 0,27 8-1 0,-27-8 3 16,27 10 0-16,-27-10 1 0,25 10 4 0,-25-10 3 15,27 9 1-15,-27-9-2 0,29 10-5 0,-29-10-5 16,30 9-5-16,-30-9-1 0,28 8-3 0,-28-8 2 15,26 10-2-15,-26-10 2 0,27 9-1 0,-27-9 1 16,26 12 0-16,-26-12 0 0,22 17-2 0,-22-17 0 16,20 17 0-16,-20-17 3 0,18 20 1 15,-18-20 3-15,17 20-3 0,-17-20 1 0,15 22-4 16,-15-22 0-16,16 22-2 0,-16-22 1 0,16 20-3 16,-16-20 1-16,17 17-1 0,-17-17 0 15,19 16-1-15,-19-16 1 0,20 16 0 0,-20-16 1 16,19 14-2-16,-19-14 2 0,20 15-1 0,-20-15 1 15,17 12-1-15,-17-12 1 0,18 13-2 16,-18-13 2-16,20 13-1 0,-20-13 0 0,22 13-1 16,-22-13 1-16,23 9-1 0,-23-9 1 0,22 10-1 15,-22-10 0-15,22 7 1 0,-22-7-1 0,23 9 1 16,-23-9 0-16,21 8 0 0,-21-8 1 0,18 10-1 16,-18-10 1-16,19 13 12 0,-19-13-13 0,17 16 14 15,-17-16-13-15,0 0-1 0,24 23 1 0,-24-23-1 16,16 17 3-16,-16-17-3 0,17 18 2 15,-17-18-1-15,18 19-14 0,-18-19 14 16,19 18-14-16,-19-18 13 0,24 15 2 0,-24-15-3 16,27 13 2-16,-27-13-2 0,27 13 1 0,-27-13 0 15,27 14 0-15,-27-14 1 0,27 13-1 0,-27-13 0 16,27 13 0-16,-27-13-1 0,24 14 3 0,-24-14-2 16,25 12 1-16,-25-12 0 0,27 12 0 0,-27-12-2 15,24 13 2-15,-24-13-3 0,27 13 2 16,-27-13-1-16,26 16 1 0,-26-16 0 0,25 15 1 15,-25-15-2-15,27 12 1 0,-27-12-2 0,28 14 2 16,-28-14 0-16,29 15 0 0,-29-15-2 0,31 13 0 16,-31-13-4-16,28 13 1 0,-28-13-2 15,26 15 2-15,-26-15 1 0,26 17 2 0,-26-17 1 16,21 18 1-16,-21-18 0 0,20 18 0 16,-20-18-1-16,22 18 3 0,-22-18-3 0,20 17 2 15,-20-17-3-15,18 18 3 0,-18-18-2 0,18 21 1 16,-18-21 0-16,17 19 0 0,-17-19-1 0,16 21 3 15,-16-21-3-15,14 22 2 0,-14-22-2 0,13 23 3 16,-13-23-2-16,13 23 2 0,-13-23 10 0,12 24-11 16,-12-24 10-16,14 25-10 0,-14-25-2 0,13 24 2 15,-13-24-3-15,10 26 3 0,-10-26-2 16,8 28-13-16,-8-28 13 0,7 27-12 0,-7-27 13 16,7 33 2-16,-5-16-3 0,-1 1 3 15,0 0-3-15,-2 3 3 0,0-1-4 0,-1 1 4 16,-1 1-4-16,-2-1 5 0,0 2-5 0,-1 0 6 15,0 0-3-15,0 2 5 0,-2-1-4 0,2 1 5 16,-2 1-6-16,3-3 4 0,1 1-6 0,-1-3 3 16,1 0-5-16,0-3 3 0,2 0 10 15,1-1-14-15,1-17 5 0,-2 30-15 0,2-30-7 16,0 28 2-16,0-28 2 0,-1 26-4 0,1-26 14 16,0 21-7-16,0-21 12 0,1 20 3 0,-1-20-2 15,0 23 2-15,0-23-2 0,-2 24 2 0,2-24-2 16,-1 24 1-16,1-24-1 0,-3 23 2 0,3-23-2 15,-2 22 1-15,2-22-1 16,-2 20 1-16,2-20-1 0,0 17 0 0,0-17-1 16,1 17 0-16,-1-17 0 0,0 0 2 0,3 25-2 15,-3-25 2-15,2 20-1 0,-2-20 1 0,2 24-1 16,-2-24 1-16,1 28-2 0,-1-28 3 0,3 28-3 16,-3-28 1-16,1 30-1 0,-1-30 2 0,1 32-2 15,-1-32 3-15,1 30-2 0,-1-30 2 0,3 26-3 16,-3-26 3-16,2 27-3 0,-2-27 2 15,5 24-2-15,-5-24 1 0,4 23 10 0,-4-23-13 16,3 24 12-16,-3-24-12 0,0 26 0 0,0-26 1 16,-1 25-1-16,1-25 1 0,-3 26-2 15,3-26-5-15,-5 25 7 0,5-25-4 0,-9 24 6 16,9-24 2-16,-8 21 0 0,8-21 0 0,0 0-1 16,-11 23 2-16,11-23-2 0,0 0 1 0,0 0 0 15,0 0 0-15,0 0-2 0,0 0-1 16,0 0-2-16,0 0-7 0,0 0 0 0,0 0 0 15,0 0 2-15,0 0 8 0,0 0 3 0,0 0 1 16,0 0 2-16,0 0 0 0,0 0 3 0,0 0-2 16,0 0 0-16,0 0-2 0,19-22-1 0,-19 22-3 15,7-17 1-15,-7 17-1 0,11-19 1 0,-11 19 7 16,11-21-5-16,-11 21 5 0,14-20-5 16,-14 20-2-16,13-25 0 0,-13 25-2 15,17-25 1-15,-17 25-2 0,20-23-11 0,-20 23 9 16,17-19-13-16,-17 19 9 0,17-21-1 0,-17 21-2 15,14-22 4-15,-14 22 2 0,14-22 4 0,-14 22 1 16,12-22 3-16,-12 22-1 0,11-22 1 0,-11 22-2 16,9-26 2-16,-9 26-2 0,6-24 2 0,-6 24 0 15,5-23 1-15,-5 23-2 0,2-23 2 16,-2 23-1-16,-2-24 5 0,2 24 3 0,-5-19 3 16,5 19 3-16,-8-17 4 0,8 17 3 0,0 0 4 15,-12-21 1-15,12 21 2 0,0 0-5 0,-12-17-3 16,12 17-6-16,0 0-7 0,-3-22-6 15,3 22-3-15,0-19-3 0,0 19 3 0,3-20-5 16,-3 20 3-16,3-21-2 0,-3 21 1 0,6-19 0 16,-6 19 3-16,8-23-3 0,-8 23 3 15,9-28-4-15,-9 28 0 0,11-28-3 0,-11 28 0 16,14-25 12-16,-14 25-13 0,11-23 10 0,-11 23-14 16,8-21-2-16,-8 21 1 0,7-18 1 0,-7 18 5 15,0 0 1-15,7-22 3 0,-7 22 0 0,0 0-11 16,1-20 14-16,-1 20-14 0,0 0 13 0,1-23 1 15,-1 23-3-15,1-23 3 0,-1 23-3 16,1-26 3-16,-1 26-5 0,3-28 0 0,-3 28-6 16,2-27-1-16,-2 27-5 0,0-25 2 15,0 25 1-15,-2-20 7 0,2 20 3 0,0 0 6 16,-11-22 0-16,11 22 4 0,0 0 1 0,-22-17 5 16,22 17 4-16,-21-12 5 0,21 12 1 0,-22-11-1 15,22 11-4-15,-20-14-2 0,20 14-5 0,-16-17-3 16,16 17-5-16,-10-27-2 0,10 27-4 15,-3-32 1-15,3 13-5 0,0 1 1 0,0-1-5 16,0 1 4-16,0 0-2 0,0 18 4 0,1-32-1 16,-1 32 4-16,0-29-2 0,0 29 5 0,-5-28-3 15,5 28 3-15,-7-24 13 0,7 24-13 0,-6-22 15 16,6 22-13-16,-9-18-1 0,9 18 4 0,-10-19-2 16,10 19 1-16,-9-18-1 0,9 18-12 15,-10-21 10-15,10 21-11 0,-11-18 12 16,11 18 1-16,-12-19-1 0,12 19 0 0,-14-21-2 15,14 21 1-15,-13-22-2 0,13 22 2 0,-15-20-4 16,15 20 3-16,-14-20-2 0,14 20 2 0,-15-16-2 16,15 16 0-16,0 0 0 0,-23-23 0 0,23 23 1 15,0 0 1-15,-23-21 0 0,23 21 2 0,0 0-4 16,-19-19 2-16,19 19-2 0,0 0 1 16,-17-23-2-16,17 23 1 0,-10-18-3 0,10 18-1 15,-7-19-3-15,7 19 0 0,-9-18-4 0,9 18 2 16,-9-19-1-16,9 19 4 0,-9-19 1 0,9 19 6 15,-11-20 0-15,11 20 3 0,-12-17 0 16,12 17 5-16,-15-18 1 0,15 18 4 0,-15-17-3 16,15 17 2-16,-17-14-4 0,17 14-2 0,-20-12-2 15,20 12-1-15,-22-11-3 0,22 11 1 16,-24-10-1-16,24 10 1 0,-27-10 0 0,27 10 1 16,-28-7-1-16,28 7 1 0,-29-7-1 0,29 7 1 15,-31-7-1-15,31 7 1 0,-30-9-1 0,30 9 2 16,-29-8-2-16,29 8 2 0,-30-10-3 0,30 10 2 15,-28-12-4-15,28 12 3 0,-26-10-3 0,26 10 2 16,-26-14-1-16,26 14 0 0,-25-15 15 16,25 15-15-16,-27-13 15 0,27 13-13 15,-24-12-2-15,24 12 2 0,-27-12-2 0,27 12 2 16,-28-12 0-16,28 12 3 0,-29-11 0 0,29 11 4 16,-27-15-2-16,27 15-15 0,-27-14 12 0,27 14-16 15,-24-12 14-15,24 12 0 0,-22-15-3 0,22 15 2 16,-22-13-2-16,22 13 2 0,-21-14-3 0,21 14 1 15,-19-15-3-15,19 15-1 0,-20-16-1 16,20 16 1-16,-17-16 0 0,17 16 4 0,-18-17-1 16,18 17 2-16,-17-14 0 0,17 14 3 0,-18-15-1 15,18 15 2-15,-21-13-1 0,21 13 1 0,-18-13 0 16,18 13 0-16,-18-14-2 0,18 14 1 0,-17-10-2 16,17 10 1-16,-17-13-2 0,17 13 1 15,0 0-1-15,-25-15 0 0,25 15 1 0,-17-11 0 16,17 11 1-16,-18-9 1 0,18 9 1 15,-18-7 0-15,18 7 0 0,-18-5-1 0,18 5 0 16,-17-5 0-16,17 5-2 0,-19-3 2 0,19 3-3 16,0 0 3-16,-23-7-3 0,23 7 0 0,0 0 0 15,-20-8 1-15,20 8-1 0,0 0 2 0,-21-7-2 16,21 7 1-16,0 0 0 0,-21-6 1 0,21 6-2 16,0 0 2-16,-24-6-1 0,24 6-2 15,0 0 1-15,-24-6 0 0,24 6-1 0,0 0 0 16,-25-4-1-16,25 4-1 0,-17-1 0 15,17 1-1-15,-19-1 1 0,19 1 0 0,-21 0 1 16,21 0 2-16,-19 0 0 0,19 0 1 0,-20 0 0 16,20 0-1-16,-19-1 2 0,19 1-1 0,-21-2 0 15,21 2 0-15,-19-2 0 0,19 2 0 0,-20-1 0 16,20 1-1-16,-21 0 1 0,21 0-1 16,-18-1 1-16,18 1-1 0,-19 0 1 0,19 0-1 15,-20-2 1-15,20 2 0 0,-22-1 0 0,22 1 0 16,-19-1 0-16,19 1 0 0,-17-1-1 0,17 1 1 15,-19-3-1-15,19 3 0 0,-21-1 0 0,21 1 1 16,-22-1 0-16,22 1 0 0,-22 0 0 0,22 0-1 16,-23 0 0-16,23 0 1 0,-23 0-1 15,23 0 0-15,-26 0 1 0,26 0-2 16,-28 2-1-16,28-2-3 0,-28 4 1 0,28-4 0 16,-31 6 1-16,31-6 0 0,-34 7 3 0,17-3-2 15,-2 1 2-15,2 0 0 0,-1-1 0 0,-1 1 0 16,-2 0 0-16,2 1-2 0,-3-1 2 0,0 2-1 15,-3 1 2-15,0 0-2 0,1 2 2 0,-2-2-3 16,1 2 2-16,-1-1-1 0,-3 1 1 16,2 1-2-16,-1 0 1 0,-1 2-7 0,-2-1 1 15,0 3-3-15,0-2 0 0,-1 2 3 0,-1 0 2 16,0 2 1-16,-2 1 4 0,-1 3-3 0,-1-2 5 16,0 7 4-16,-2-2-5 0,0 5 7 15,0 1-20-15,1 3 9 0,-3 4-9 0,3 3 8 16,-1 5 6-16,-2 9-8 0,3 4 8 0,-1 9-8 15,3 3 13-15,0 4 6 0,4 3-4 16,1 2 17-16,4 2-9 0,1-4-2 0,2 1 11 16,5-6-16-16,2-6 12 0,3-11-10 0,3-10 9 15,5-14 2-15,2-10-16 0,4-21 0 0,0 0-20 16,0 0-20-16,27 2 11 0,-10-17-8 0,3-12 13 16,2-9 9-16,0-9-11 0,2-7 2 0,0-4-17 15,2 1 5-15,-4-2-6 0,-1 3 8 0,-2-2 8 16,-2 5-2-16,-6 0 11 15,-2 2-1-15,-5 2 4 0,-1-1 5 0,-5 4 3 16,1 0 7-16,-3 1-1 0,0 4 7 0,1 3 1 16,-4 4 8-16,3 10 7 0,-2 5 19 0,6 17-3 15,0 0-6-15,0 0-13 0,-19 14-20 0,10 4-4 16,1 15-4-16,-2 8 5 0,0 13-7 0,0 5 9 16,-1 8-1-16,3 2-14 0,-1 1 16 15,3 1-13-15,2-4 4 0,1-3 12 0,2-7-8 16,2-4 10-16,2-10-10 0,1-5 5 0,4-10-18 15,0-8-13-15,7-3-30 0,-15-17-41 0,34 21-42 16,-7-3-232-16,-27-18 78 0,42 6 292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0.3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13861 9658 469 0,'-24'-30'-7'0,"2"-3"24"0,2 7-14 0,3-1 6 16,2 4 0-16,2 4-5 0,-1 2 2 16,14 17-5-16,-21-26 1 0,21 26 0 15,0 0-2-15,-22-12 1 0,22 12-2 0,0 0-3 16,-17 15-2-16,17-15-2 0,-6 31-6 0,5-5-2 15,1 4-7-15,-2 6 1 0,0 5 4 0,1 4 6 16,-3 2 7-16,1 5 2 0,-3 4 0 0,0 2 2 16,0 2-3-16,-3 8 0 0,3 5 4 0,-4 5 5 15,4 4 13-15,-1 1 8 0,0-2 4 16,-2-5-3-16,2-7-1 0,-1-9-5 0,2-9 0 16,3-9-4-16,0-10-5 0,3-10-7 0,0-22-6 15,0 0-2-15,0 0-1 0,21-11-1 0,-10-9 1 16,0-11-9-16,0-7-11 0,0-6-7 15,-3-8-17-15,0-8-14 0,-1-1-12 0,-3-9-17 16,2 2-20-16,-9-13 8 0,9 6 98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3.3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13629 9322 174 0,'-1'-52'61'0,"-5"3"-6"16,1 10-15-16,0 6-4 0,-1 9-7 0,-3 7-5 15,9 17-5-15,-19-10-8 0,19 10-6 0,-25 23-6 16,11 7-3-16,-2 14 3 0,1 16 1 0,0 15 1 15,0 16-1-15,0 8 1 0,1 9 0 0,-2 4 0 16,4 4 0-16,-1 3-1 16,2 2 2-16,0-3 4 0,0-4 2 0,-3-4 4 15,2-8 0-15,0-6 2 0,1-4-1 0,-1-8 0 16,1-12 5-16,0-6 2 0,0-16 12 0,4-8 8 16,-3-12 13-16,4-12 12 0,6-18 2 0,0 0-10 15,0 0-21-15,0 0-20 0,-12-22-11 0,9-8-7 16,1-20 10-16,-2-11 7 0,2-17-14 15,1-11 12-15,1-16-12 0,3-12-9 0,3-8 18 16,3-12-11-16,4-1-4 0,2 1 5 0,2 3-3 16,2 6 3-16,2 7-9 0,1 10 5 0,-1 10-11 15,-2 14-5-15,-3 14 15 0,-2 11-13 0,-3 16 12 16,-1 12-6-16,-1 12 1 0,-9 22-14 0,0 0-8 16,0 0 5-16,0 0 6 0,0 0 17 15,2 40 7-15,-7 3 3 0,-2 15-5 16,0 13 5-16,-3 16-1 0,3 9-7 0,-2 6 8 15,2 8-6-15,2 2 2 0,0 3 15 0,0 1-1 16,0-1-2-16,2-5 6 0,-2-5-7 0,0-13-1 16,0-9 11-16,0-13-10 0,2-13 9 0,0-13 0 15,2-14-8-15,1-12-2 0,0-18-13 0,0 0-1 16,0 0 1-16,0 0-3 0,21-28 11 0,-14-6-9 16,0-8 4-16,-2-18 6 0,0-15-12 15,-1-15 12-15,-1-11-6 0,1-9-9 16,-1-4 5-16,2 1-9 0,0 0-5 0,0 6 16 15,-1 4-5-15,-2 8-8 0,1 10 13 0,-5 10-8 16,0 12 4-16,-1 14 10 0,1 9-7 0,-2 11 5 16,1 12 0-16,3 17 6 0,0 0-3 0,0 0-2 15,-25 17-1-15,14 14-7 0,-2 17 6 16,1 19 5-16,0 13-3 0,1 18-7 0,-1 7-12 16,2 9-11-16,0 6 4 0,3 5 8 0,-3 2 1 15,0-1 11-15,0-5 0 0,-4-10-4 0,1-7 17 16,-3-10 3-16,1-15-4 0,-3-16 21 0,2-10-9 15,1-21 9-15,1-9 8 0,14-23-1 0,-21 16 0 16,21-16-11-16,0 0-14 0,-18-21-12 0,10-2-10 16,-3-12 5-16,-3-17 12 15,0-12-18-15,0-11 19 0,1-12-17 0,2-9-6 16,3-7 15-16,0-8-12 0,5 0-11 0,-1-3 7 16,4 8-8-16,-1 4 0 0,2 10 21 0,-1 10 0 15,1 8 0-15,-1 11 2 0,1 11-16 0,-1 10 5 16,-1 12-5-16,1 9 11 0,0 21 4 0,0 0-2 15,0 0 1-15,0 0-1 0,-6 17 1 0,4 13 3 16,-1 18 7-16,2 10-20 0,2 13 10 16,0 13-16-16,2 12-10 0,2 12 10 0,3 14-8 15,1 4 1-15,2 2 10 0,0-1 6 0,-2-8 1 16,-1-9 14-16,-1-8-2 0,-2-10-3 16,-3-14 13-16,1-9-3 0,-1-16 4 0,1-11 6 15,-2-7-10-15,2-8 1 0,-3-27-8 0,5 25-2 16,-5-25-4-16,0 0 2 0,0 0 4 15,8-17 4-15,-7-3 4 0,1-12-5 0,-3-15 3 16,-1-7-10-16,-3-16 8 0,-1-10 1 0,1-6-12 16,-1-4 12-16,2 0-13 0,0 3-3 0,2 1 14 15,0 1-5-15,-1 6 2 0,2 4-1 0,-2 7-12 16,2 6 4-16,0 7-6 0,0 11 6 0,0 9 5 16,-1 12-5-16,2 23 2 0,0 0-3 0,0 0 2 15,0 0 1-15,-6 18 2 0,1 14 4 16,2 22-7-16,-1 12 9 0,3 15 3 15,0 6-11-15,-3 2 11 0,0-2-10 0,-2-4-1 16,-1-3 17-16,-1-5 3 0,0-6 4 0,-3-8 1 16,3-5-19-16,-2-12 4 0,2-7-8 0,-2-13 15 15,10-24 6-15,-12 22 3 0,12-22-7 0,0 0-8 16,-6-17-13-16,3-7-7 0,-3-17 13 0,1-11-21 16,-2-9 26-16,0-4-16 0,1-1-1 15,-1-3 10-15,0-5-16 0,1 0 15 0,1-3-11 16,2 4 17-16,0 4 0 0,2 9-14 0,0 9 18 15,2 10-20-15,0 9 6 0,2 12 3 0,-3 20-13 16,0 0-3-16,0 0 2 0,0 0 4 0,0 0 9 16,1 42 5-16,-1-2 2 0,0 11 7 0,0 6-16 15,-3 0 16-15,0 1-14 0,-3-4 2 16,0 0 12-16,-2-2-4 0,1-2 12 0,-3-4-5 16,3-2 5-16,-2-8-11 0,3-6 2 0,0-8-7 15,6-22 0-15,-6 20-5 0,6-20-2 16,0 0 0-16,0 0 1 0,6-21 5 0,-1 0-4 15,1-8 2-15,0-7-5 0,2-5 6 0,-1-5-5 16,1-3 7-16,0-2-10 0,1-2 8 0,0-4 0 16,1-2-2-16,1-5 2 0,0-2-14 15,1-3 2-15,1-2-2 0,-1 1 2 0,3 3 12 16,-2 1-10-16,-1 6 12 0,2 5 4 0,-2 2-4 16,-2 6 6-16,-1 6-16 0,-1 2 7 0,-2 9-7 15,0 6 6-15,-6 24 3 0,8-23-7 0,-8 23-2 16,0 0 2-16,0 0 2 0,5 39 10 0,-1 2 9 15,-1 17-17-15,1 14 11 0,2 15-12 16,0 15-2-16,5 10 14 0,0 11-5 16,3 2-6-16,-1 1 6 0,-2-5-3 0,-3-9-7 15,-2-9 16-15,-1-10-3 0,-2-10-7 0,-3-18 22 16,0-11-9-16,-4-21 16 0,3-10 6 0,1-23-11 16,0 0-7-16,0 0-7 0,0 0-8 0,0 0 4 15,2-44-6-15,0 0 8 0,-5-17 5 0,-2-11-19 16,-2-12 17-16,0-10-17 0,-2-8-10 15,3-7 14-15,-2-13-17 0,0-1-13 0,1-6 4 16,2-2-11-16,-2-1 3 0,3 5-2 0,-1 1 9 16,4 13 4-16,1 11 6 0,1 16 16 0,1 12-6 15,-1 18 8-15,-1 12 8 0,-1 15 2 0,1 29 17 16,-3-17-9-16,3 17-12 0,-7 30 5 16,1 7-16-16,-2 19 6 0,2 21 10 0,0 13-14 15,4 16 13-15,1 13-4 0,2 7-5 16,1 5 4-16,3 4-5 0,2 1 3 0,1-2-3 15,0-5 4-15,-2-5-3 0,-1-12-5 0,-1-9 19 16,-2-11 0-16,1-11-6 0,-5-20 21 0,1-10-15 16,-1-23 10-16,-1-11 0 0,3-17-11 0,0 0-5 15,0 0-1-15,9-25-4 0,-5-10 9 0,-2-19 7 16,-2-18-22-16,-2-15 14 0,-2-16-15 16,0-6-7-16,2-8 20 0,-3-8-14 15,3-1-10-15,-2-1-1 0,1 4-15 0,2 1 3 16,1 6-4-16,1 5 9 0,3 5-4 0,1 11 4 15,1 11 17-15,3 12-5 0,-2 15 13 0,-1 11 6 16,1 13-6-16,-1 13 3 0,-6 20-4 0,0 0-8 16,0 0 24-16,16 47-2 0,-11 7 6 0,2 20 3 15,-1 18-24-15,2 10 12 0,0 8-7 0,-1 1-8 16,2-1 8-16,-2-4-10 0,-1-4-3 16,0-4 15-16,-3-11 0 0,-1-8-12 0,-2-16 15 15,-1-14-14-15,-1-14 5 0,0-13 14 0,2-22 1 16,0 0-2-16,0 0 1 0,0 0-10 0,0-34 1 15,0-8 9-15,-3-19-22 0,-3-11 18 0,0-14-16 16,-2-6-3-16,5-7 17 0,-2-8-5 0,2-1-10 16,2-5 9-16,0 1-10 0,1 2-5 15,1 6 17-15,0 6-4 0,2 12-11 0,-2 13 14 16,1 15-14-16,1 18 6 0,-1 15 4 0,-2 25-12 16,0 0-1-16,0 0 2 0,0 0 2 0,9 46 17 15,-4 12 6-15,3 14-15 0,2 13 12 0,1 8-12 16,-1 3-2-16,-2-1 16 0,1 1-3 15,-3-6-11-15,-1-4 15 0,-3-2-14 16,-1-8 0-16,-2-5 14 0,-1-7-13 0,-2-9 12 16,-2-13-7-16,1-10 13 0,5-32 0 0,-7 21 2 15,7-21-4-15,0 0-8 0,-5-43-3 0,0-4-9 16,-1-26 11-16,-3-16-19 0,3-13 20 0,1-10-7 16,3-3-11-16,1-1 3 0,3 2-18 0,-2 0-2 15,4 7-16-15,-5 4 4 0,4 11-8 0,-1 10 5 16,1 15 23-16,1 10-1 0,-2 13 15 15,1 12 0-15,-1 12 8 0,-2 20 9 0,0 0 6 16,0 0 5-16,0 0 8 0,1 46-1 0,-2 1-6 16,4 13 5-16,-2 13-22 0,2 8 9 15,1 5-8-15,2 3-14 0,-2-1 12 0,1 1-14 16,-3-8 1-16,1-6 15 0,-3-9-15 0,1-9 13 16,-2-12 5-16,-1-8-7 0,1-15 12 0,1-22-11 15,-2 17-1-15,2-17 0 0,0 0 2 16,2-28-6-16,-2-3-10 0,-1-15 7 0,-2-11-7 15,2-8 3-15,-1-6 13 0,1-2-15 0,1-1 14 16,0 0 3-16,0 0-17 0,0 4 16 0,1 1-19 16,1 6-1-16,3 7 14 0,1 5-11 0,3 13 11 15,-2 8-5-15,3 11 4 0,-10 19-7 16,12-17-2-16,-12 17-2 0,0 0 1 16,12 22 7-16,-6 2 1 0,0 8 7 0,0 5-7 15,-1 4 7-15,0 1-8 0,0 2 8 0,-4-2 3 16,1-2-3-16,-2-3 5 0,-1-2-24 0,1-6 12 15,0-1-14-15,0-5 14 0,-1-6 4 0,1-17-4 16,0 0-1-16,0 0-2 0,0 0 0 0,0 0 4 16,0 0 0-16,7-32 7 0,-3-7 9 0,-2-12-24 15,2-7 21-15,0-7-19 0,2 2-1 16,0 1 13-16,1 3-13 0,-1 6 11 0,0 2-13 16,-1 7 6-16,0 9-8 0,0 7 6 0,-1 10-3 15,-4 18 2-15,0 0-2 0,0 0 2 0,19 11 4 16,-14 18 1-16,3 16 11 0,0 15-8 0,1 11 14 15,1 7-15-15,0 4 16 0,1 1-4 16,0-1-15-16,-3-5 14 0,2-3-18 0,-3-7 3 16,1-9 11-16,-3-9-12 0,-1-11 8 15,1-14-7-15,-5-24 0 0,5 19-4 0,-5-19 2 16,0 0 4-16,9-18 2 0,-5-9 7 0,0-15-9 16,-3-15 8-16,1-13-14 0,-2-5 13 0,1-2 3 15,0 3-16-15,-2 5 15 0,0 3-25 0,-3-1-9 16,0 4 3-16,-3 1-15 0,1 6 19 0,-1 6-2 15,2 10 19-15,1 10-1 0,3 11 7 16,1 19-1-16,0 0 13 0,0 0 2 0,0 0-2 16,0 0-1-16,0 0-10 0,-11 33 2 15,10 0-2-15,2 8 7 0,0 10-11 0,0 7 10 16,2 7-13-16,0 8 12 0,0 7-1 16,1 6-16-16,0 3 15 0,1 3-13 0,0-6 1 15,0-6 15-15,0-10-16 0,-3-13 12 16,1-14-12-16,0-13 8 0,0-10-7 15,-3-20-2-15,0 0-1 0,0 0 2 0,0 0 3 16,17-3 3-16,-11-20 5 0,0-12-8 0,-1-14 8 16,-2-12-12-16,1-8 12 0,1-4-14 0,-1-2 11 15,1-5 0-15,1-1-17 0,-4 0 11 0,3 0-13 16,-4 2-1-16,2 5 18 0,-1 7-10 0,2 10 12 16,-1 13-8-16,1 13 8 0,0 13-8 0,-4 18-1 15,0 0 2-15,0 0 6 0,14 40 14 16,-9 8 0-16,2 21 12 0,1 14-21 0,3 12 15 15,-4 6-8-15,3 1-9 0,-2-1 11 0,1 5-9 16,-2-4-5-16,0 2 18 0,-1-1-7 16,0-4-14-16,2-10 14 0,-2-10-17 0,1-11 1 15,-2-10 12-15,1-11-13 0,-1-12 5 0,1-13-12 16,-6-22-9-16,0 0-8 0,23 6-8 0,-23-6-5 16,27-40-5-16,-11-1-15 0,-7-22-26 15,6-8-16-15,-5-16-37 0,-1-10-186 0,18 20 37 16,-23-20 289-16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45.36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14183 8787 659 0,'-19'-19'2'0,"2"9"-4"0,17 10 0 16,-28-6 0-16,28 6 0 0,-18 10 3 0,18-10 1 16,-19 34 3-16,6-3-1 0,-3 9 0 0,-4 13 1 15,-6 5-6-15,-2 8 8 0,-2 3-4 0,-1-4 2 16,3-1 3-16,0-8-10 0,5-6 4 0,4-8-4 15,3-9 3-15,4-7 1 0,12-26 13 0,-17 23 17 16,17-23 26-16,0 0 1 0,0 0-15 0,0 0-42 16,-9-36-30-16,12-1-9 0,2-11-2 0,13-10 22 15,7-12-3-15,9-5 15 0,5-6 5 0,4-2-2 16,-1 6 11-16,-1 3-8 0,-4 8 1 0,-5 6 6 16,-5 8-4-16,-5 9 11 0,-7 11 0 0,-5 11 8 15,-10 21-7-15,0 0-15 0,0 0-4 16,0 0-4-16,0 0 3 0,-22 44 7 0,-2-2 1 15,-8 5-9-15,-7 8 7 0,-3 3-1 0,-4 0 2 16,-2 1-1-16,4-7-12 0,4-8 7 0,4-7-7 16,7-11 10-16,2-8 5 0,5-8 0 0,22-10 11 15,-27 6 6-15,27-6-1 0,0 0-1 0,-10-25-14 16,16 2-6-16,7-12 6 0,9-9-11 0,8-8 8 16,5-4-18-16,5-2 3 0,4 0 1 0,-3 0 3 15,2 6 10-15,-4 3-7 0,-7 6 7 0,-3 12-7 16,-9 7 4-16,-20 24-5 0,22-21-14 0,-22 21-1 15,0 0-3-15,4 17 4 0,-9 6 14 0,-6 9 6 16,-7 12-2-16,-10 11 5 0,-6 8-7 16,-7 4 6-16,-6 3-3 0,1-4-9 0,-1-6 10 15,3-7-9-15,6-13 7 0,4-7 4 0,6-14 0 16,10-7 8-16,18-12 13 0,0 0 5 0,0 0-3 16,-18 0-14-16,18 0-13 0,-9-27-10 0,7 5 1 15,5-6-2-15,5-6 0 0,6-7 5 0,7-5-16 16,5-5 10-16,6-2-10 0,5-1 6 0,2 0 10 15,1 0 0-15,1 4 8 0,-2 6-2 0,-1 5 5 16,-2 8-3-16,-5 8 3 0,-2 7-1 0,-7 7-1 16,-5 6-3-16,-17 3 1 0,24 5-1 0,-24-5-1 15,14 23 2-15,-12-6-1 0,-3 4 2 16,-5 7-1-16,-4 1 3 0,-6 6-3 0,-3 4 1 16,-6-2-1-16,-6 4 3 0,-5 2-2 0,-2-2 6 15,-9 0 2-15,4-1 3 0,-2-6 3 0,2-4-11 16,8-9 14-16,4-7-6 0,11-9 15 0,20-5-1 15,-20 1-5-15,20-1-11 0,0 0-20 0,0-24-5 16,10 3-24-16,9-9 8 0,12-8-8 0,4-5 6 16,9-5 11-16,2-1 2 0,6 1 9 0,4-4 2 15,1 4 3-15,-1 1 0 0,-1 5 5 0,-4 9 0 16,-6 6 3-16,-6 8 0 0,-6 6 1 0,-6 6-3 16,-5 7 2-16,-4 6-2 0,-18-6 1 0,20 34 5 15,-18-7 1-15,-6 7 4 0,-8 10-2 0,-8 7 0 16,-6 5-7-16,-7 3 2 0,-5 1-5 15,-2 2 3-15,-6 5-2 0,-3-2-6 0,-2-2 6 16,0-4-4-16,6-10 4 0,2-11 5 0,9-8-1 16,6-8 4-16,8-7 3 0,20-15 8 0,-20 9 7 15,20-9 4-15,0 0-2 0,0 0-20 0,4-17-26 16,7-6-9-16,7-10-1 0,10-12 10 0,9-5 20 16,6-5 8-16,4-5-5 0,2 1 5 0,1 0-8 15,0 3 0-15,0 5 1 0,-4 3-1 0,-3 9 2 16,-5 4-2-16,-7 12 3 0,-4 8-4 0,-9 7-3 15,-18 8-5-15,22 9-4 0,-22-9 2 16,2 36 0-16,-9-3 6 0,-10 7 3 0,-10 12 2 16,-9 8 1-16,-7 8-7 0,-9 8 3 0,-3 3-4 15,-4 0 1-15,-3 1 7 0,0-6-4 0,1-4 6 16,5-7 0-16,4-8 7 0,7-11 5 0,4-5-4 16,10-9 1-16,7-8-10 0,7-8 6 0,17-14 1 15,0 0 12-15,0 0 1 0,0 0-2 0,0 0-15 16,4-25-25-16,19-12-3 0,14-17-14 0,10-10 14 15,12-6 10-15,5-5 1 0,6-2 6 0,1-1-5 16,2 6 5-16,-3 2 6 0,-7 6-2 0,-7 9 7 16,-8 10-7-16,-7 12 1 0,-9 10 1 0,-9 10-5 15,-23 13-9-15,21 2-4 0,-21-2 0 0,-2 34 5 16,-10-2 9-16,-10 9 3 0,-12 14 2 16,-8 8-6-16,-6 6 3 0,-7 3-2 0,-3 2 0 15,-1 0 12-15,0-2 6 0,0-4 14 0,1-5 12 16,3-5-7-16,2-6 4 0,5-5-15 0,7-9-5 15,4-7-4-15,12-9-9 0,7-10-2 0,18-12-2 16,0 0 3-16,0 0-1 0,0 0 1 0,20-34-2 16,11-4 0-16,10-15-5 0,9-7 1 0,5-9-13 15,3-4 0-15,4 1-4 0,1-3 3 0,0 3 12 16,-5 6-3-16,-5 5 13 0,-4 8 3 0,-9 7-3 16,-4 9 4-16,-8 8-14 0,-5 8 6 15,-4 9-11-15,-19 12 2 0,0 0 0 0,0 0 3 16,13 19 16-16,-15 6 3 0,-11 12 6 15,-8 12-15-15,-9 10-3 0,-9 10-8 0,-7 6-1 16,-7 7 8-16,-6 6-1 0,-1 0 1 0,-7 4-1 16,-1-3-5-16,-2-7-1 0,2-5 2 0,6-14 1 15,6-10 11-15,9-11 1 0,7-11 8 0,7-13 1 16,13-6 10-16,20-12-1 0,0 0 4 16,0 0-10-16,0 0-29 0,0-32-8 0,16-5-13 15,13-12 10-15,8-11 4 0,5-5 14 0,6-4 2 16,0-3 2-16,4 1 1 0,-3 3-13 0,-2 1 3 15,-1 4-6-15,-5 3 4 0,-2 3 7 0,-4 4-6 16,-2 7 8-16,-4 5-5 0,-4 7 7 16,-7 7-6-16,-3 10 4 0,-15 17-13 0,0 0-22 15,0 0 4-15,0 0 0 0,0 0 16 16,-10 45 23-16,-8 0 4 0,-12 14-8 0,-6 15 4 16,-10 15-15-16,-9 8 7 0,-6 12-2 0,-6 3-6 15,0 1 6-15,-4 2-7 0,3-7 4 0,-1-4-4 16,5-9 5-16,8-14-3 0,7-18 1 0,12-17 7 15,9-19 1-15,11-12 19 0,17-15 13 0,0 0 11 16,0 0-1-16,0 0-26 0,-9-18-22 16,15-12-16-16,8-18 1 0,6-8 10 0,9-11-6 15,6-5 11-15,7-8-12 0,4-5-6 0,10-4 10 16,1-3-13-16,3 1 9 0,2 1-1 0,-2 8-9 31,-3 4 5-31,-4 5-9 0,-4 9 3 0,-5 6 11 16,-5 7 3-16,-7 10 10 0,-7 11 9 0,-9 12 6 15,-16 18-7-15,0 0-1 0,0 0-5 0,0 0 2 16,-8 41 8-16,-12 5 2 16,-10 14 3-16,-11 16-13 0,-8 8 4 0,-4 10-6 15,-5 5-5-15,-3 3 5 0,-2 4-6 0,-1-2-2 16,0-5 7-16,3-5 1 0,6-12-5 0,5-11 9 16,8-8-2-16,4-13 7 0,8-9 8 0,7-15 5 15,7-7 14-15,16-19 15 0,0 0 12 0,0 0-7 16,0 0-24-16,-14-19-28 0,16-11-24 0,3-15 1 15,4-11 6-15,8-11 3 0,5-8 0 16,5-2-12-16,1-4 2 0,4 0 0 0,-1-2 3 16,2 1 15-16,1 1-1 0,0 5-9 0,-4 6 13 15,1 8-11-15,-4 10 6 0,-3 11 8 0,-6 13-5 16,-18 28-3-16,18-23-13 0,-18 23 1 16,0 0 1-16,2 40 12 0,-7 2 21 0,-11 23 8 15,-6 16-13-15,-10 20 4 0,-4 18-16 16,-3 14-3-16,0 11-8 0,-2 8-9 0,1 4-6 15,0-4-14-15,1-9 8 0,7-14 10 0,2-18 4 16,7-20 13-16,2-18 6 0,5-17 2 0,3-12 12 16,2-17 4-16,5-5 10 0,6-22 10 0,0 0 8 15,0 0 1-15,0 0-8 0,0 0-21 0,4-40-20 16,12-11-11-16,7-22-15 0,14-12 13 0,7-15-1 16,8-6-8-16,4-4 9 0,5-2-10 15,-3-1-9-15,3 3 15 0,-6 1-7 0,-2 8 2 16,-5 6 15-16,-6 11-1 0,-5 9 6 15,-7 8 8-15,-2 9-7 0,-9 11 9 0,0 12 0 16,-11 15 1-16,-8 20-9 0,0 0-5 0,0 0-4 16,0 21 6-16,-8 18 12 0,-8 16-1 0,-10 20 6 15,-8 17-15-15,-5 11 9 0,-7 17-5 0,-5 4-5 16,-1 8 4-16,-3 2-5 0,-1-3 1 16,5-6-3-16,4-18 7 0,8-11-3 0,6-19 5 15,6-12 13-15,5-16-5 0,9-14 5 0,4-18-7 16,9-17 1-16,0 0-2 0,0 0 4 0,0 0 3 15,0 0-4-15,22-33 0 0,-1-9-10 0,8-15 4 16,4-13-14-16,8-10 9 0,2-7-5 0,8-6-17 16,1-5 4-16,3-5-14 15,1-1-10-15,2 1 12 0,-2-1-3 0,1 6 2 16,-4 8 17-16,-6 10 4 0,-6 14 7 0,-8 17 9 16,-6 14-3-16,-12 17-7 0,-15 18-1 0,0 0 4 15,11 26 3-15,-20 17 10 0,-7 22 6 0,-17 24 0 16,-8 19-13-16,-10 20-1 0,-7 15-7 0,-3 12-7 15,-1 4 0-15,-3 0 1 0,2-9 2 0,3-20-4 16,5-17 17-16,8-21 0 0,10-18-4 16,5-19 23-16,9-9-9 0,5-16 10 0,7-8 0 15,11-22-3-15,0 0-2 0,0 0-2 0,0 0-4 16,0 0-4-16,5-20-12 0,13-19 1 16,9-17 2-16,8-11-21 0,4-7 18 0,6-6-19 15,1-6-3-15,4-2 10 0,-2-10-7 0,6-1-11 16,-3-2 10-16,3 2-6 0,-3 4-2 0,-2 3 21 15,0 5-10-15,-5 12 19 0,-5 12 3 16,-9 16 2-16,-8 19 1 0,-22 28-17 0,16-17-3 16,-16 17 0-16,-9 34-2 0,-3 4 18 0,-10 22-1 15,-13 18-2-15,-9 15 7 0,-7 17-10 0,-8 8-6 16,-2 4 3-16,-4 1-3 0,1-4-2 0,1-6 16 16,3-5-4-16,3-9 1 0,2-15 16 0,8-8-6 15,3-16 8-15,9-10 4 0,4-15-10 16,11-10 2-16,20-25-7 0,-19 16-2 15,19-16-4-15,0 0-3 0,0 0-3 0,19-41-8 16,3 0 3-16,9-21-10 0,9-10 12 0,3-6 5 16,3-3-14-16,0 4 12 0,2 1-14 0,-2-2 1 15,-2 6 14-15,-3 1-8 0,-3 7 12 0,-5 6 7 16,-3 10-7-16,-8 7 10 0,-4 11-17 0,-4 13 2 16,-14 17-12-16,0 0 3 0,0 0 8 15,0 0-3-15,-9 42 15 0,-9 4-12 0,-11 17 5 16,-5 12-4-16,-7 7-1 0,-2 8 13 0,-1 6-12 15,-1 0 17-15,0-3-1 0,6-8-11 0,5-13 11 16,7-10-15-16,9-15 2 0,6-6 6 0,4-9-7 16,6-5 3-16,4-4-6 0,3-6 2 15,-5-17-4-15,17 27 3 0,-17-27-2 0,23 10 3 16,-6-15 0-16,4-9 2 0,8-9 2 16,5-12-9-16,6-12 3 0,4-10-14 0,6-8 10 15,0-7 4-15,4-2-11 0,-5 2 16 0,-1 3-12 16,-6 13 4-16,-11 11 12 0,-8 16 1 0,-23 29 7 15,14-19-1-15,-14 19-2 0,0 0-7 0,-35 39-5 16,2 0 3-16,-9 20 4 0,-8 12-18 0,-7 11 15 16,-5 4-13-16,-1-1-1 0,-2-2 17 15,3-5-14-15,6-6 14 0,4-12 3 0,12-8-6 16,8-17 8-16,10-12-12 0,22-23-2 16,0 0-2-16,0 0-1 0,0 0 0 0,0 0 3 15,0 0 1-15,12-32-7 0,11-8 8 0,9-12-5 16,2-9 4-16,7-9 8 0,4-5-12 0,4-5 12 15,5-4 0-15,0-1-11 0,6 4 14 0,1 2-14 16,1 8-2-16,-4 7 12 0,-2 5-11 16,-5 10 10-16,-10 15-7 0,-8 11 1 0,-12 12-7 15,-21 11-2-15,22 13 2 0,-21 11 1 0,-5 10 10 16,-9 14-4-16,-6 12 6 0,-12 13-10 0,-4 6 10 16,-6 8-2-16,-4 1-11 0,0 0 11 0,-3 3-10 15,-2-4-1-15,-1-2 15 0,0-2 3 0,0-2-6 16,1-8 16-16,2-4-7 0,0-11 4 15,9-7 6-15,4-15-6 0,11-10 4 16,7-13-4-16,17-13 0 0,0 0-3 0,0 0-6 16,1-19-6-16,15-14-7 0,12-23 5 0,11-22-1 15,14-17-17-15,9-14 8 0,11-11-11 0,9-4-9 16,1 2 23-16,3 3-3 0,-5 10-4 0,-8 14 13 16,-6 14-10-16,-11 12 1 0,-9 16 11 0,-10 14-7 15,-11 16 3-15,-6 12-7 0,-20 11 0 16,18 19 4-16,-19 13 4 0,-6 16 13 0,-13 17-9 15,-8 15 9-15,-8 11-6 0,-6 5-11 0,-3 2 10 16,-1-2-10-16,-1-3 0 0,-1-3 17 0,1-1-1 16,-2-5 3-16,1-3 4 0,0-6-11 15,2-10 4-15,6-7 1 0,2-13 3 0,7-9 11 16,6-15 1-16,25-21 4 0,-20 14-2 0,20-14-6 16,0 0-11-16,0 0-8 0,8-36-4 15,10-11-13-15,13-27 7 0,11-19-6 0,15-13-8 16,7-7 13-16,4 2-7 0,0 3-4 0,-1 8 15 15,-6 3-5-15,-1 12-13 0,-7 12 20 0,-8 13-11 16,-8 17 7-16,-11 15 8 0,-26 28-14 0,24-19-12 16,-24 19-1-16,0 0 0 0,-12 41 14 0,-5 6 9 15,-13 21 8-15,-7 24-3 0,-8 13-10 16,-5 14 7-16,-1 12-10 0,-4 6 3 16,3 2-3-16,0-2 3 0,-2-11-1 0,3-13-4 15,4-14 17-15,2-13 4 0,5-16-5 0,4-15 25 16,7-14-8-16,6-21 19 0,23-20 3 0,-16 15-2 15,16-15-10-15,4-18-15 0,7-17 1 0,8-26-28 16,14-25 19-16,12-21-10 0,10-17-6 0,9-10 25 16,9-11-19-16,10-9-8 0,5-1-5 15,3 2-11-15,0 3 1 0,2 14-2 0,-10 8 8 16,-2 18-2-16,-13 15 2 0,-11 18 19 0,-10 19 10 16,-10 22-11-16,-13 16 4 0,-24 20-17 0,21 8-16 15,-21 16 17-15,-7 20 2 0,-13 21 12 0,-9 22 12 16,-15 22-19-16,-8 12 1 0,-7 17 3 15,-9 5-5-15,-1 4 4 0,-3 2 12 0,3-13-7 16,3-9 1-16,6-20 15 0,10-14-2 16,3-22 3-16,13-13 13 0,8-19-11 0,10-15 6 15,16-24-6-15,0 0 0 0,0 0-4 0,0 0-5 16,16-38 0-16,9-18-12 0,17-29 11 0,7-19-5 16,10-17-9-16,5-9 2 0,6-6-7 0,-2 0-18 15,0 5 3-15,-6 2-1 0,-3 10-11 0,-5 7 11 16,-4 11 10-16,-8 15-11 0,-5 19 20 15,-10 21-6-15,-10 23-10 0,-17 23 0 0,0 0 2 16,7 42 14-16,-19 20 18 0,-10 31 17 16,-17 27-7-16,-9 20-12 0,-9 16-8 0,-2 7-5 15,-1 4-3-15,-3-5 3 0,4-10 4 0,4-15 8 16,2-24 4-16,11-18 30 0,5-25 12 0,13-14-7 16,4-22 1-16,11-10-23 0,9-24-13 0,0 0-6 15,0 0-3-15,0 0 0 0,0 0-18 16,26-42 13-16,10-18-10 0,15-19 2 0,12-19 16 15,5-15-30-15,6-2-1 0,-1-7 2 0,-1 1-10 16,-6 0 9-16,-5 3 13 0,-9-1-5 0,-6 9-1 16,-7 10 16-16,-6 13-7 0,-5 15 6 0,-9 22 20 15,-5 17-4-15,-14 33 0 0,6-19-8 0,-6 19-7 16,-11 32-2-16,-5 13-1 0,-11 29 15 0,-13 26-3 16,-9 20-10-16,-8 16 3 15,-5 12-7-15,-5 10 2 0,-4 7 0 0,-1 2-3 16,0-9 3-16,9-14 2 0,6-20-2 0,12-29 16 15,9-21-11-15,12-27 3 0,11-18 7 0,13-29-10 16,-10 21 1-16,10-21 1 0,0 0 5 0,0 0 3 16,23-39-6-16,1-13 5 0,13-24-4 0,7-26-19 15,10-15 9-15,6-14-12 0,6-5 2 16,3-4-6-16,-2 0 4 0,-1 6-1 0,-6 7-3 16,-6 14 30-16,-7 14-3 0,-10 18-8 0,-8 23 26 15,-11 24-25-15,-18 34 8 0,14-19-5 0,-14 19-7 16,0 27 16-16,-4 8-25 0,-5 26 29 15,-5 19-19-15,-8 18-2 0,-7 15 21 0,-5 9-12 16,-6 6-8-16,-3 4 4 0,-1 2-6 0,-2-8-12 16,3-9 26-16,2-14-4 0,3-17-14 15,7-19 20-15,5-16-22 0,10-22 7 0,16-29 8 16,-13 21 3-16,13-21 5 0,0 0 0 0,17-33-5 16,7-9 0-16,13-27 2 0,14-22-18 0,6-15 12 15,8-14-13-15,3-12 1 0,2-6-9 0,1-10-5 16,2-4-5-16,0-4 3 0,0 10 6 0,-4 9 12 15,-8 21 2-15,-7 20-2 0,-11 23 28 0,-9 23-12 16,-14 24 3-16,-20 26-9 0,0 0-6 16,7 22 4-16,-17 22 3 0,-7 27 15 15,-13 26-3-15,-10 22-15 0,-12 18 3 0,-6 11-7 16,-3 13 1-16,-3 6 1 0,-2 0-3 0,2-10 2 16,3-18 2-16,6-21-3 0,13-28 15 0,10-21-14 15,9-23 7-15,10-16 9 0,13-30-1 0,-11 25 6 16,11-25 2-16,0 0 0 0,0 0-5 15,6-25-9-15,5-14-1 0,7-28-2 0,16-26-19 16,10-20 12-16,8-11-10 0,5-9 3 0,4-4-10 16,0-3 2-16,2 3-2 0,-1 5-7 0,-1 11 35 15,-6 11-4-15,-7 11-9 0,-4 15 15 0,-8 17-19 16,-5 19 5-16,-12 24-4 0,-19 24-4 16,17-4 1-16,-18 27 3 0,-4 16 4 0,-6 23 16 15,-11 28 2-15,-7 20-14 0,-12 21 8 16,-4 17-10-16,-7 14 2 0,-6 4 2 0,-1 2-4 15,-3-7 3-15,0-11 5 0,3-12 1 0,3-18 10 16,9-19-6-16,4-27-6 0,13-16 15 0,6-23-12 16,9-13 7-16,15-22-5 0,0 0-2 0,0 0-2 15,0 0-7-15,1-18-7 0,15-25-13 0,17-23 7 16,10-28-22-16,16-16 1 0,6-15 6 0,8-7-13 16,-3-6 2-16,6 3 16 0,-8-1-8 15,-1 13 6-15,-10 8 19 0,-5 10-4 0,-7 11 1 16,-7 13 23-16,-4 12 11 0,-11 17 7 15,-5 23 8-15,-18 29-17 0,0 0-11 0,0 0-11 16,6 39-7-16,-18 20 14 0,-6 23 2 0,-14 23-3 16,-7 20 20-16,-7 16-17 0,-5 5-8 0,-3 1-1 15,3-6-4-15,3-10 6 0,6-10-7 16,6-18 11-16,5-13-14 0,10-20-1 0,2-15 14 16,8-20-13-16,7-16 6 0,4-19-2 0,0 0 2 15,0 0 2-15,0 0-3 0,30-43 1 0,-3-8-14 16,10-20 7-16,7-21-5 0,7-12-16 0,2-6 13 15,2-2-7-15,-3 6 0 0,-4 7 27 0,-6 8 0 16,-10 16-12-16,-5 18 28 0,-10 21-18 0,-7 18 10 16,-10 18-1-16,0 0-5 15,-3 20 16-15,-3 18-20 0,-9 22 30 0,-6 21-18 16,-5 14-9-16,-3 6 16 0,0 6-30 0,2-2 5 16,4-2 13-16,2-2-14 0,3-4 15 0,1-5 0 15,0-12-21-15,3-11 18 0,0-15-15 0,4-13 12 16,2-11 9-16,4-11-11 0,4-19 14 0,0 0-13 15,0 0 4-15,0 0 4 0,0 0-18 0,0 0 11 16,10-46-18-16,2-5 4 0,11-19 13 16,5-15-18-16,8-10 19 0,1-11-10 0,5-3-10 15,-1 1 12-15,-1 5-7 0,-5 5 0 0,-3 11 23 16,-9 9-19-16,-6 17 15 0,-7 17-7 16,-9 21 6-16,-1 23-5 0,0 0 1 0,-22 15-1 15,-2 19-6-15,-13 22 11 0,-8 19-15 0,-6 11 17 16,-3 10-21-16,-2-2 21 0,2 0-2 15,7-5-13-15,4-12 16 0,8-8-17 0,7-16 1 16,5-10 11-16,8-13-8 0,5-11 3 0,10-19-3 16,0 0 1-16,0 0-1 0,0 0 2 0,0 0 3 15,0 0 0-15,0 0 1 0,24-42-4 0,1-4 6 16,7-12-12-16,9-10 15 0,5-8 0 0,4-3-18 16,2 3 19-16,-1 5-19 0,-4 13 5 0,-7 9 12 15,-10 13-10-15,-7 14 7 16,-23 22-6-16,21-19 0 0,-21 19-4 0,0 0 0 15,0 0 0-15,0 0 3 0,0 0 2 0,0 0 2 16,-11 23 2-16,11-23-3 0,-28 31 3 0,10-16-3 16,-2-5 4-16,2-6-1 0,1-6-2 0,0-9-8 15,2-13-16-15,6-10-7 0,0-19-17 0,12-9 14 16,3-12 11-16,7-3-3 0,1-2 27 0,0 2-9 16,1 4 5-16,-6 6 19 0,0 5-9 15,-7 3 16-15,-2 2-14 0,-4 3 10 0,-3 0 0 16,-4 4-28-16,-3 1 22 0,-4 3-26 0,-4 1 2 15,-5 6 7-15,-7-1-16 0,-4 6 6 16,-8-1-9-16,-9 9 7 0,-9 2-2 0,-9 11 8 0,-11 6 3 16,-5 5 9-16,-6 8 11 0,-2 4 9 15,5 7 11-15,4-5-3 0,13 5-2 16,9-7-13-16,12-2-5 0,13-2-7 0,14-1 0 16,27-5-5-16,-23 4-3 0,23-4-12 0,0 0-6 15,0 0 3-15,0 0 4 0,28 1 12 0,-5-1 4 16,11-6 1-16,8-4-1 0,6-6 1 0,11-8-8 15,11-5 0-15,7-2-12 0,10-2 0 0,1 0-7 16,4 7 3-16,-3-2-5 0,0 7 6 0,-6 1 0 16,-5 4 9-16,-9 2 3 0,-8 4 7 15,-9 4 0-15,-8 1 3 0,-9 3 0 0,-12 2 0 16,-23 0 0-16,22 0 6 0,-22 0 7 16,0 0 12-16,0 0 4 0,-26 15-3 0,-3-2-8 15,-16 2-14-15,-9 2-2 0,-15 3-8 0,-7 1 3 16,-14 0-9-16,-7-1 5 0,-7-1-3 0,-5-6 7 15,-1-2 1-15,3-3 5 0,4 1 0 0,7-2 2 16,3 1-3-16,7 0 0 0,7 1-2 16,8 2 3-16,11 1-3 0,10 3 3 0,11-4-4 15,11 1-1-15,11-5-11 0,17-7-16 0,0 0-5 16,0 0-2-16,0 0 10 0,21 13 17 0,14-14 7 16,12-4 2-16,14-4 2 0,12-7-3 0,12 1 5 15,9-2-3-15,7 3 3 0,7 2-3 0,6 0 1 16,1 3-2-16,0 3 0 15,1 3-1-15,-3 1 0 0,-3 0 1 0,-3 0 0 16,-7-1-1-16,-10 0 1 0,-10 0-1 0,-15 1 0 16,-10 0 0-16,-16 2-1 0,-11 3 1 0,-28-3 0 15,20 5 12-15,-20-5 8 0,0 0 3 0,-28 5-1 16,-9-1-12-16,-21 6-9 0,-15 0 1 0,-13 2-4 16,-12 0-1-16,-9-2-4 0,-9-1 0 0,-7 0-4 15,-5-2 3-15,-2-1 0 0,-5 1 4 16,-1-1 1-16,0 3 4 0,3-4 4 0,9 0 10 15,17-4 4-15,19 1 4 0,17-2-6 0,19 0-8 16,15 0-6-16,14-2-20 0,23 2-28 0,0 0-7 16,0 0-1-16,0 0 10 0,46-6 26 15,1 1 3-15,8 0 4 0,10-5 3 0,9 2 6 16,8-2 1-16,10 2 2 0,8 2-1 0,8 0 1 16,3 2-1-16,3 2 0 0,-1 0-1 15,-1 2 0-15,-3 3 1 0,-6-2-2 0,-7 1 2 16,-9 0-1-16,-9-2 1 0,-10-3 1 0,-7 0 0 15,-10-2 7-15,-7 1 5 0,-11-1 9 0,-10 4 12 16,-23 1 17-16,17-2 6 0,-17 2-9 0,0 0-15 16,-31-28-20-16,-3 12-18 0,-16 0-1 0,-14 3-7 15,-16 3-5-15,-15 3-4 0,-12 4 1 16,-11 0 5-16,-9 2 6 0,-10 1 5 0,-3 1 4 16,0 0 6-16,2 2 4 0,5 2 5 15,8-3-1-15,11 2-3 0,6-1-4 0,12 1-6 16,11 0-2-16,9 0 1 0,12 0-3 0,15 0 3 15,15-3-1-15,9 0 0 0,25-1-9 0,0 0-16 16,0 0-10-16,0 0 0 0,0 0 8 0,42-8 18 16,-2 2 10-16,10-4 1 0,8-1 3 0,8-1-1 15,9-1 6-15,9-1 0 0,10-1 6 0,6-1-3 16,9-2 1-16,6 1-6 0,1 0-1 16,-1-1-6-16,2 3 2 0,-6 1 15 0,-8 2-16 15,-3 3 16-15,-13-2-20 0,-5 3-5 0,-13 3 2 16,-10 0-2-16,-12 3 2 0,-12 0 1 0,-13 2-7 15,-22 0-5-15,17 0-1 0,-17 0 3 16,0 0 7-16,-25 5 5 0,-6-1 3 0,-10 3-2 16,-11 2-2-16,-7-1 1 0,-6 3-2 0,-8-1-16 15,-4 2 17-15,-6 2-15 0,5 0 17 0,-2 1 3 16,7-1-3-16,4-2 2 0,3 0-3 0,4 0 0 16,4 0-4-16,-1-1 0 0,7 0-5 0,5-2 1 15,5-1-1-15,8-2 3 0,10-1 1 0,7-3 0 16,17-2-5-16,0 0-6 15,0 0-2-15,0 0 5 0,0 0 7 0,27-4 10 16,1-1 2-16,7-1 1 0,1-1-1 0,5-2-1 16,1-1 0-16,3 0-1 0,-2 0 1 0,-1 0-4 15,-2-1 0-15,-1 1-3 0,-2 2-3 0,-6-1-1 16,0 2-4-16,-7 1-3 0,-3 2-4 0,-21 4-1 16,28-5-11-16,-28 5-7 0,0 0-13 0,0 0-6 15,0 0-57-15,6 22-139 0,-33-21 140 16,15 21 114-16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4.1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15077 10931 952 0,'-31'-32'-16'0,"-19"-8"19"16,-6 10-39-16,-4 6 17 0,-2 11-20 16,-2 7-4-16,-3 8-3 0,-11-1 5 0,-1 4 11 15,-2-3 13-15,5-3 11 0,8-2 6 0,10-1 2 16,9-2-1-16,8 1 0 0,5 2-2 0,7 2 1 16,6 3 0-16,6 1-1 0,17-3-8 0,-17 8-14 15,17-8-6-15,0 0-3 0,6 20 5 0,-6-20 8 16,38 17 6-16,-3-13 3 0,10-1 3 0,13-7 6 15,11-3 3-15,10-3 1 0,11-1 3 16,4-2-2-16,9 2-1 0,2 0 4 0,1 4-5 16,-2 2 1-16,-2 3-10 0,-5 2-10 0,-3 1-11 15,-3 2-12-15,-6 0 1 0,-5 2 0 0,-3-1 11 16,-9 0 10-16,-4-1 10 0,-5-3 7 16,-8-3 8-16,-10-3 18 0,-8 2 4 0,-11-4 29 15,-22 8 5-15,0 0-9 0,0 0-5 0,1-19-27 16,-21 9-12-16,-16-1-6 0,-17-2-2 15,-19 2 0-15,-18 2-2 0,-17 2 0 0,-12 3 0 16,-15-1 3-16,-8 1 7 0,-9-2 9 0,0 0 9 16,0-4 5-16,5 2 0 0,8-2-5 0,10 3-7 15,11 2-10-15,13 5-4 0,10 4-7 0,13 4-2 16,13 4-3-16,9 2-7 0,17 1-9 0,8 0-12 16,13-1-7-16,21-14 0 0,-14 26 10 15,14-26 12-15,19 25 12 0,5-11 7 16,11 0 1-16,13-1 3 0,14 2 1 0,12-5-2 15,14-4 1-15,8-3-1 0,13-5-1 0,7-5 3 16,8-8-1-16,7-1 0 0,0-4-1 0,3 2 0 16,-6-3-2-16,-4 0 2 0,-10 2 0 0,-7 0 1 15,-8 1 6-15,-11 1 1 0,-9 0 3 0,-7 2 0 16,-12 0 1-16,-10 1 1 0,-13 1 7 16,-10 2 5-16,-27 11 6 0,23-12-3 0,-23 12-9 15,0 0-15-15,-24-15-13 0,-11 5-6 0,-23 0 1 16,-19 1 1-16,-22 3 5 0,-14 4 1 0,-16 2 0 15,-10 1 4-15,-9 2-2 0,-4-3 0 0,3-3 2 16,5-2-1-16,10-2 2 0,9-3 0 16,16 1 0-16,15 1 0 0,14 4-2 0,14 1-1 15,14 3-1-15,10 3-1 0,13 0 1 16,10 1-1-16,19-4-6 0,0 0 0 0,-17 6-4 16,17-6 3-16,0 0 8 0,18-4 8 0,11-2 8 15,21 1 5-15,25-5 0 0,23 0-6 0,21-3-2 16,16 0-7-16,12 3 0 0,9 2-3 0,0 6-3 15,1 2-4-15,-5 5-5 0,-4 0-2 0,-10 2-4 16,-9-1 2-16,-11 2-3 0,-11-2 5 16,-15 2 1-16,-14-4 5 0,-17 0 3 0,-17 0 1 15,-21-3-2-15,-23-1 2 0,0 0 4 0,0 0 6 16,-21-2 4-16,-20-1-1 0,-26-1-4 16,-22 2-4-16,-20 2-2 0,-20 2-2 0,-13 3-3 15,-12 1 1-15,-7 2-3 0,-8-4 4 0,1 1 1 16,1-2 2-16,5-2 1 0,9-1 1 0,11-1 3 15,11 2 2-15,11 1 1 0,16 3-2 16,10 1-2-16,16 1 0 0,10 1-3 0,16 0 2 16,12-1-3-16,12-1 0 0,28-6-3 0,-23 7-2 15,23-7-5-15,0 0 1 0,0 0 5 0,0 0 4 16,37 4 9-16,4-2 5 0,18-5 3 0,15-3 2 16,15-4-1-16,11-3-5 0,11-3-3 0,9 2-3 15,9-3 0-15,0 4-3 0,2-2 1 16,-3 2-3-16,-9 1 1 0,-3 0-2 15,-11 1 1-15,-5 0-3 0,-9 0 1 0,-7-1-4 16,-8 1 2-16,-10 0-2 0,-8-1 2 0,-12 2-1 16,-13 1 5-16,-13 3-2 0,-20 6 2 0,0 0-2 15,0 0-5-15,-9-21 2 0,-24 11-18 0,-18-2 7 16,-19 4-8-16,-14 2 5 0,-10 3 8 0,-13 5 4 16,-8 0 2-16,-4 2 3 0,-1 1-2 15,2-1 2-15,5 1 1 0,6 0 1 0,13 1 0 16,14 0-7-16,12 0 6 0,14 1-8 0,14-1 7 15,11-1 0-15,29-5 1 0,-25 6-2 0,25-6-3 16,0 0 5-16,0 0 7 0,31 3 7 16,5-3 12-16,24-1-4 0,18-4-2 0,13-3-6 15,15-1-3-15,11-1 6 0,7 0-11 0,4 3 7 16,5-1-10-16,-2 2-5 0,-1-2 2 16,-3 2-2-16,-5-1 2 0,-6 0-1 0,-4-2 2 15,-6 0-2-15,-7-1-16 0,-8-1 14 0,-6 1-14 16,-9 1 14-16,-9 0 3 0,-9 1-1 0,-17-1 2 15,-11 3 1-15,-30 6 0 0,23-7 2 0,-23 7 1 16,0 0-2-16,-19-10-1 0,-16 1-8 0,-22-1-1 16,-20 0-2-16,-18 7 2 0,-12 2 2 0,-11 4 0 15,-16 2-2-15,-8 1-4 0,-5 1-1 16,-5 2-2-16,-3-1 1 0,3 3 1 0,0-2 1 16,10 0 3-16,8 0 0 0,11-1 1 15,19-1 2-15,15 0 11 0,20-1-13 0,18 0 8 16,13 0-17-16,19-3-7 0,19-3 0 0,0 0-2 15,0 0 5-15,0 0 10 0,0 0 2 0,36-5 10 16,11-2 4-16,22-4-8 0,16-2 10 16,12-5-10-16,12 0 7 0,11 0-1 0,5-1-2 15,6 5-1-15,1 2-1 0,-2 2 1 0,1 3-2 16,-3-2 2-16,-3 2-1 0,-2 0 0 0,-5-2-1 16,-3 1 1-16,-6-2-3 0,-4 2 2 0,-6-1-1 15,-13 2 0-15,-9-3-1 0,-15 3 1 0,-14 1-1 16,-12 0 3-16,-17 2 0 0,-19 4 4 15,0 0 4-15,0 0-2 0,0 0 1 16,-36-16-3-16,-12 7-4 0,-21 2 1 0,-14 3-2 16,-14 3 0-16,-9 2 0 0,-11 3-1 0,-5-1 1 15,-11 2-3-15,-1 3-1 0,-4 0-1 0,-1 2 0 16,0 1 1-16,-3-1 3 0,8 0 0 0,5 1 1 16,9 0-1-16,13 1 1 0,10 1-1 0,14-1 1 15,14 0 1-15,13-1-1 0,14-1 0 0,12-4-1 16,13-1-2-16,17-5-3 0,0 0 1 15,0 0 2-15,0 0 3 0,25 4 3 0,13-6 2 16,17-2-2-16,15-5 1 0,12-3-2 0,12-4 2 16,8-2-2-16,8-2 2 0,7 0-2 15,4 0 1-15,1-1-2 0,0-2 2 0,2-1-4 16,-2 0 6-16,-2-3-4 0,-6 2 5 0,-5-2-4 16,-11 2 3-16,-8-1-3 0,-8 2 6 15,-9 1-2-15,-13 1 5 0,-10 5 8 0,-12 1-6 16,-13 3 11-16,-25 13-10 0,19-21-5 0,-19 21-6 15,-20-21-11-15,-11 10-18 0,-20-2 5 0,-25 3-13 16,-19 3 13-16,-17 6 7 0,-17 3 6 0,-9 4 6 16,-6 3 2-16,-4 0 10 0,0 5-6 0,2-1 12 15,5 4-5-15,7 0 2 0,9-1-9 16,11-1 6-16,9 0-12 0,12 2 3 0,14-2 1 16,9 2-5-16,14-2 3 0,14-4-2 15,12-3 0-15,30-8-3 0,-22 8-2 0,22-8 1 16,0 0 3-16,0 0 5 0,46-10 4 0,5 0 5 15,21-3-4-15,21-7 1 0,10-1-5 0,11-3 2 16,9 2 7-16,2 0-8 0,7 1 8 0,0 3-22 16,1 0 9-16,-2 1-9 0,-2 2 8 0,0 0 5 15,-7-1-2-15,-5 2 2 0,-5-1-1 16,-12 0 1-16,-6 0-2 0,-10-1 2 0,-11 1-1 16,-15 0 4-16,-11 2 1 0,-16 3 6 0,-12 4 0 15,-19 6-2-15,0 0-7 0,0 0-3 16,0 0-2-16,-18-5 2 0,-20 4 1 0,-20 3-3 15,-17 3-1-15,-19 5-1 0,-12 3-2 0,-13 5-5 16,-17 4-2-16,-9 5-6 0,-8-1 6 16,-5 7 11-16,-3 0-4 0,3 1 11 0,5-3-17 15,8-1 7-15,10-4-6 0,16-3 7 0,16-3 3 16,16-3-2-16,19-2 1 0,15-5-2 0,9-1 2 16,13-4-2-16,11-2 2 0,20-3 2 0,0 0-1 15,0 0-1-15,0 0-1 0,0 0 0 0,0 0 0 16,48-27 4-16,8 7-1 0,22-3 3 0,15-1 9 15,11-3-7-15,12 2 7 0,4 0-7 16,7 0-4-16,8 2-11 0,1 2 9 0,2-1-9 16,3 0 8-16,-2 3 4 0,1-1-3 0,-4 1 3 15,-6 1-3-15,-8 0 1 0,-8 0-2 0,-12 2 3 16,-12 0-3-16,-14 2 2 0,-15-1-2 0,-19 4 3 16,-14 3-4-16,-28 8-3 0,20-6 1 0,-20 6 0 15,-24-1 2-15,-10 1 3 0,-19 1 0 16,-24 2 0-16,-19 6-1 0,-16 4-2 15,-12 4 1-15,-13 3-3 0,-13 3 1 0,-10 1-3 16,-7 0 3-16,-4 2-4 0,-2 1 7 0,5-2-4 16,6-2 6-16,9-2 6 0,12-3-9 0,15-3 11 15,16 0-10-15,15-3-2 0,19-2 2 0,12-1-3 16,17-5 2-16,15-1 3 0,15-2 7 0,17-1 4 16,0 0-4-16,0 0-12 0,10-23-10 15,18 4-12-15,13-5 12 0,25-5 2 0,16-5 13 16,16-4 7-16,13-2-5 0,8 0 5 0,10-2-6 15,2 0 5-15,2 1-6 0,-1-2 4 0,-4 3-7 16,-8 0 5-16,-4 2-6 0,-10 1 6 0,-9 4 9 16,-8 2-9-16,-13 5 10 0,-14 3-21 0,-8 6 9 15,-16 2-9-15,-14 7 12 0,-24 8-2 0,17-6-3 16,-17 6 1-16,0 0-3 16,-40 5 1-16,-5 0 1 0,-23 2 7 0,-21 5-12 15,-14 6 6-15,-12 3-13 0,-10 5-11 0,-9-2-11 0,-4 4 6 16,-5-2-4-16,2-1 15 0,5-1 8 0,11-3 3 15,11-2 2-15,17-2 0 0,17-5 1 0,18-3 0 16,17-3 2-16,16-4 0 0,29-2 0 0,-22 2-1 16,22-2-1-16,0 0-6 0,0 0-3 15,34-24-1-15,4 7 3 0,20-6 6 0,19-4 5 16,19-5 5-16,12-2 6 0,13-2-4 0,9 0 3 16,-1-1-11-16,1 5 2 0,-7-1-4 0,-9 4 4 15,-8 2 1-15,-9 3-1 0,-11 2 2 0,-9 2-3 16,-14 2 4-16,-12 2 1 0,-14 5 6 15,-13 3 16-15,-24 8 4 0,0 0 1 0,0 0-7 16,0 0-17-16,-24-17-5 0,-19 12-5 16,-19 3 0-16,-12 3 2 0,-16 4-2 0,-12 4 2 15,-11 2-3-15,-14 5 2 0,-7 0-3 0,-2 2 2 16,1 2-4-16,1 1 4 0,3 1-3 0,8-1 1 16,8 1-1-16,8-3 1 0,11-2-1 0,8-2 2 15,15-4 6-15,12-3-5 0,14-5 8 0,14-3-3 16,12-3-2-16,21 3 8 0,0 0-8 15,-12-18 2-15,12 18-5 0,22-26-4 0,9 5 5 16,11-2-2-16,21-4 4 0,13-2-1 0,15-2 3 16,12-3-3-16,10 1 5 0,4 0-5 0,-1 0 4 15,-2 5-5-15,-11-1 4 0,-5 4-5 0,-12 2 4 16,-8 1-3-16,-13 1 3 0,-10 3-3 16,-13 2 5-16,-14 3-2 0,-28 13 8 0,23-14-2 15,-23 14 1-15,0 0-4 0,-21-5-6 16,-13 4 0-16,-21 3-1 0,-18 3 1 0,-16 3-3 15,-9 3 1-15,-7 1-2 0,-2 2 4 0,4-1-2 16,8 0 2-16,6 1-4 0,8-1 3 0,10 0-4 16,7 0 4-16,9 0-3 0,9-1 0 0,8-3-6 15,10-3-1-15,10-1-2 0,18-5 3 0,0 0 3 16,0 0 2-16,0 0-5 0,12-19-5 0,21 3 0 16,14-4 0-16,19-2 9 0,10-1 2 15,6-1 6-15,6-4-2 0,-2 2 3 0,0 1 8 16,-4 0-7-16,-1 3 8 0,-2-4-16 15,-6 5 7-15,-6-1-6 0,-8 4 5 0,-9 1 3 16,-9 2-4-16,-11 3 2 0,-8 3 0 0,-22 9-1 16,0 0-2-16,0 0 0 0,0 0-2 0,0 0 0 15,-45-6 1-15,-3 10-2 0,-13 6 2 16,-12 5-3-16,-9 1 2 0,-8 5-4 0,-8 2 3 16,-4 6 2-16,-2-2-7 0,0 5 4 0,2-3-15 15,8-1 10-15,6-1-5 0,15-5 9 0,15-3 1 16,14-5-3-16,14-4-7 0,12-3-9 0,18-7 4 15,0 0 3-15,0 0 7 0,21 4 10 16,7-8 2-16,16-3-2 0,10-4 2 0,15-2 1 16,11-3-2-16,13-2 3 0,10-4-2 15,9 3 2-15,6 0 5 0,5 2-5 0,3 1 7 16,-4-1-7-16,-5 1 0 0,-9-3-6 0,-11 4 4 16,-12 1-8-16,-11 2-5 0,-13 2 6 0,-8 0-2 15,-12 3 8-15,-8 2 10 0,-10 2-1 0,-23 3 1 16,0 0-6-16,0 0 1 0,0 0-4 0,0 0 0 15,-43 3-1-15,-11 3-3 0,-21 4-1 0,-15 2-1 16,-13 6 5-16,-10 0-5 0,-9 5 3 16,-7-2-5-16,-4 1-1 0,-4 2-6 0,8-2 7 15,3 3-6-15,10-3 7 0,9-2 2 0,11 1-2 16,11-2 1-16,13-2-2 0,13-2 2 16,11-3-1-16,14-2 3 0,13-4-3 0,21-6-4 15,-17 4 1-15,17-4 0 0,0 0 5 0,31-4 3 16,8-2 3-16,15-4-1 0,19-2 2 15,12-4 0-15,17-1 1 0,15-1-1 0,10 0 1 16,9 1-2-16,3-1 3 0,3 2-2 0,-3-1 1 16,-3 0 8-16,-9 1-8 0,-8 2 8 0,-13 1-7 15,-9 2-1-15,-11 1 2 0,-8 2 0 0,-11 0 2 16,-9 1-3-16,-9 1 1 0,-11 5-5 0,-11 1-3 16,-27 0-2-16,23 10-2 0,-23-10 3 0,0 0 3 15,-23 26 2-15,-7-10-2 0,-16 4-9 16,-16 2 5-16,-15 5-8 0,-13 1 6 15,-9 1 4-15,-7 3-5 0,-3 0 4 0,3 0-3 16,5-3 5-16,12-1-3 0,10-5 2 0,13-5-2 16,12 0 1-16,15-4-2 0,9-1 2 0,12-3-2 15,18-10 0-15,-18 12-5 0,18-12-1 0,0 0 3 16,0 0 1-16,0 0 5 0,30-4 2 0,8-2 1 16,16-6 0-16,14-1 0 0,7-7-1 15,8 1 0-15,6-3-1 0,4 1 3 0,4 1-2 16,3 0 2-16,1 1-1 0,3 3 3 0,-6 1-3 15,-4 3 3-15,-8 2-3 0,-12 4 1 0,-12 4-2 16,-11 1 0-16,-12 3 0 0,-12 3-2 16,-6 2-1-16,-21-7 0 0,13 19 1 0,-13-19 5 15,-16 31 4-15,-4-12 3 0,-16 3 4 16,-14 3-7-16,-14 5 2 0,-18-2-8 0,-11 6 1 16,-12 0-7-16,-8-1 4 0,-5 2-6 0,0-1 7 15,1-3 5-15,4-1-7 0,8-1 7 0,7-5-7 16,12 1-4-16,9-5-8 0,15-4 7 0,11-3-9 15,15-4 11-15,9-3 0 0,27-6-1 0,-18 6 1 16,18-6 1-16,0 0 2 0,0 0 3 0,34-14 0 16,7 5 1-16,21-4 10 15,18-1-9-15,16-2 8 0,8 0-9 0,5 2-4 0,6 0 1 16,0 2-2-16,4 0-8 0,1 2 8 16,-1 0-7-16,-5 1 9 0,-6-1 0 0,-4-1 0 15,-8 0 0-15,-5 0-1 0,-6 0 4 0,-10 2-3 16,-11 1 2-16,-12 4 0 0,-14 1-1 0,-14 2-3 15,-24 1-2-15,0 0 0 0,0 0 2 0,0 17 7 16,-22-5 1-16,-16 2 3 0,-20 3-6 16,-17 2 0-16,-21 2 5 0,-15 2-8 0,-8 4 8 15,-14 1-21-15,-4 1 7 0,-3 2-7 0,-1-2 7 16,5 0 8-16,5-2-5 0,9-4 4 0,10-1-4 16,13-4 2-16,13-4-3 0,14-2 3 0,16-2-1 15,15-4 2-15,18-2 1 0,23-4 2 0,0 0 3 16,0 0-3-16,0 0 2 15,0 0-4-15,19-9 1 0,23 1 0 0,22-6 0 16,15-1-1-16,17-5 4 0,10-1-4 0,13-1 2 16,5 0-4-16,5 3 2 0,2 1-4 0,-2 2 5 15,-3 0-2-15,-7 4 2 0,-9 1-2 0,-10 1 0 16,-10 3 12-16,-10 1-12 0,-8 1 13 0,-12 3-13 16,-9 1 0-16,-10 2-2 0,-9 0 1 0,-10 2-4 15,-22-3-15-15,20 7 12 0,-20-7-13 16,0 0 15-16,-11 25 4 0,-7-12 1 0,-12 4 2 15,-16 2-1-15,-14 1 1 0,-18 3-5 0,-9 2 4 16,-13 3-5-16,-10 4 4 0,-6 3-8 0,-10 1 5 16,-5 2-7-16,-4 0 7 0,1 0-3 15,2 0 7-15,9-1-5 0,10-6 5 0,12-2 7 16,11-3-7-16,14-5 8 0,10 0-9 0,12-3-2 16,12-3-10-16,10-2 10 0,9-3-9 15,23-10 3-15,-18 10-1 0,18-10-5 0,0 0 5 16,0 0 6-16,21 0 6 0,10-3 9 0,16-3-1 15,16-6 1-15,21-2 6 0,12-6-10 0,16-1 5 16,15 1-23-16,5-1 10 0,7 3-12 0,1 0 9 16,-4 3 5-16,-2 3-3 0,-8 3 1 0,-9 0 0 15,-14 3 0-15,-6 2 0 0,-15 1 2 16,-10 3-2-16,-15 2 1 0,-12 3 0 16,-14 2-4-16,-10 1 1 0,-21-8-4 0,16 18 2 15,-16-18 1-15,-11 24 3 0,-6-10 12 0,-12 3-10 16,-17 0 10-16,-15 4-11 0,-20 2-3 0,-19 0-7 15,-14 2 7-15,-18 1-8 0,-4-1 7 0,-1 0 4 16,3 0 0-16,10-4 8 0,8-1-2 0,9-1 4 16,15-3-4-16,9 1-1 0,10-2-4 15,10 1 0-15,8-3-3 0,8 0 1 0,10-3-2 16,10-2 1-16,27-8 0 0,-23 6 1 0,23-6 0 16,0 0 3-16,0 0 1 0,20-9 0 0,11 2 1 15,19-5-3-15,20-3 2 0,12-3-3 0,13 0 2 16,6-1-5-16,4 1 4 0,2 1-3 15,0-1 1-15,-1-1-4 0,-1 4 0 0,-5 0-5 16,-6 3 0-16,-8 1-1 0,-9 4-2 16,-9 1-1-16,-15 3-6 0,-13 2-8 0,-15 5-13 15,-25-4 5-15,0 0 5 0,-5 20 14 0,-22-7 13 16,-17 0 4-16,-15 1 0 0,-15 2 1 0,-10 0 3 16,-6 1 4-16,-3 0 3 0,2 1 7 0,1-1-1 15,5 1 0-15,2 0-5 0,4 0-4 0,1 0-6 16,5 0-1-16,4 1-2 0,7-1 0 15,7-4-3-15,8 0 3 0,9-2-3 0,7-5 2 16,12-2 1-16,19-5 2 0,0 0 1 16,0 0 0-16,0 0-3 0,0 0-4 0,33-16 0 15,7 3-1-15,14-4 5 0,7-1 2 0,9-2 1 16,4 0-3-16,7-1 4 0,4-1-4 0,3 1 4 16,7-2-4-16,5 2 4 0,2-1-3 0,2 3 3 15,-2-2-3-15,0 5 1 0,-2 0-1 16,1 1 1-16,-4 3-3 0,-5 0 2 0,-7 2-2 15,-9 2-1-15,-9 3 1 0,-11 1-1 0,-10 2 0 16,-13 3 0-16,-10 0-3 0,-23-1-6 0,0 0 1 16,0 0 0-16,0 25 7 0,-20-13 3 0,-11 0 4 15,-15 2-2-15,-17 0 0 0,-9 0-1 0,-11 1 0 16,-4-3-2-16,2 1 1 0,4-2-1 16,9-3 3-16,13 0-1 0,5-3 0 15,10-1-1-15,9 1 1 0,8-4-2 0,5 2 1 16,22-3 0-16,-24 0 5 0,24 0 7 0,0 0-2 15,0 0-5-15,0 0-8 0,10-20-6 0,9 8-1 16,10-1 7-16,12-1 3 0,10-1 3 0,6 2-2 16,5-1 1-16,6 1-1 0,1 1 1 0,3 0-1 15,0 1 0-15,-3 0-2 0,-2 3 0 16,-4 0-2-16,-3 2 2 0,-6 2-2 0,-9-1 2 16,-6 4 0-16,-9-2 0 0,-10 2 1 0,-20 1-1 15,0 0-3-15,17-1-1 0,-17 1 3 0,0 0 6 16,0 0 6-16,-34 2 4 0,3 1-2 15,-17-1-3-15,-10 3 2 0,-9 1 0 0,-1 0 1 16,0 1-3-16,0 2-3 0,4-1-4 0,5-1-1 16,3 1-1-16,6-2 1 0,4-2-1 15,3 0-1-15,8-1 0 0,7-3 1 0,8 0 2 16,20 0 4-16,0 0 5 0,-17-2-3 0,17 2-8 16,0 0-13-16,20-17-10 0,-1 5 1 0,11-1 9 15,11 1 10-15,8-3 5 0,5 2 9 0,7-3-6 16,0 2 7-16,2-3-7 0,2 0-4 0,0 1-12 15,1 2 8-15,1 2-9 0,-2 0 8 16,-3 1 3-16,-3 1-3 0,-4 2 1 0,-9-1 0 16,-6 2 1-16,-8 2-1 0,-12 1 0 15,-20 4-10-15,0 0-11 0,0 0 1 0,0 0 5 16,0 0 10-16,-17 9 15 0,-14-3 3 0,-17 1-2 16,-4 2 1-16,-13 0-4 0,-5 1 1 0,-7 1 6 15,-4 0-9-15,-1-3 8 0,3 2-9 0,5-3-1 16,8-1 0-16,8-2 0 0,11-2 0 15,6-2-1-15,7 0 1 0,9-2 1 0,5-2 3 16,20 4 8-16,-18-7 0 0,18 7-2 0,0 0-7 16,6-18-20-16,-6 18 6 0,27-23-9 0,0 9 11 15,7 0 8-15,7-2-1 0,7-1 5 0,1 2-3 16,5-2 2-16,-1 1-2 0,1 0 0 16,-2 2-2-16,-3 0 1 0,-4 4-2 0,-3 1 1 15,-4 2-2-15,-7 1 1 0,-5 0-3 16,-6 2 2-16,-20 4 0 0,23-5 2 0,-23 5-1 15,0 0-5-15,0 0-1 0,0 0-1 0,0 0 4 16,0 0 5-16,-17-3 1 0,-4 0 3 0,-8 0-3 16,-4 0 1-16,-2 2-1 0,2-3 0 0,3 1 0 15,3-1 1-15,6-2-1 0,21 6 2 0,-22-12-3 16,22 12-4-16,-7-18-1 0,7 18-3 16,1-21-2-16,-1 21 2 0,11-22 1 0,-11 22 3 15,23-21 1-15,-23 21 3 0,33-21-1 0,-15 11 2 16,2 1-1-16,-1 0 0 0,0 2-1 15,0 0 1-15,-2 0 0 0,-17 7 0 0,32-14 0 16,-32 14 0-16,28-13 0 0,-28 13 1 0,26-15-2 16,-26 15 1-16,23-18-2 0,-23 18 0 0,19-17 0 15,-19 17 0-15,0 0 1 0,13-21 0 16,-13 21 0-16,0 0 1 0,0-21 8 0,0 21-10 16,0 0 9-16,-7-18-8 0,7 18-1 0,0 0 3 15,-21-22-1-15,21 22 1 0,-21-14 0 0,21 14 1 16,-25-15-1-16,25 15 1 0,-29-18 0 0,29 18-4 15,-28-17 6-15,28 17-5 0,-25-17 8 0,25 17-1 16,-20-22-1-16,20 22 1 0,-15-25-4 0,15 25 2 16,-10-27-2-16,10 27 1 15,-3-28-2-15,3 28 2 0,1-27 0 0,-1 27 3 16,6-27 1-16,-6 27 3 0,6-22 0 0,-6 22 2 16,6-17-1-16,-6 17-1 0,0 0-3 0,1-19 0 15,-1 19-3-15,0 0-1 0,-3-19-1 0,3 19-1 16,0 0-2-16,-6-22 3 0,6 22-2 0,-4-17 1 15,4 17 0-15,-5-22 0 0,5 22 0 16,-5-24 1-16,5 24 0 0,-3-25 2 0,3 25-1 16,-5-28 2-16,5 28-2 0,-4-30 2 0,4 30-2 15,-5-32 2-15,5 32-4 0,-5-33 3 0,3 14 8 16,2 19-10-16,-8-31 9 0,8 31-10 16,-14-27-2-16,14 27 2 0,-19-24-2 0,19 24-10 15,-27-26 11-15,27 26-10 0,-35-23 11 0,14 14 1 16,-1-1-2-16,1 2 3 0,1-1-2 15,2 0 1-15,18 9 0 0,-31-16 0 0,31 16-2 16,-28-17 1-16,28 17-2 0,-25-18 1 0,25 18 0 16,-26-18 2-16,26 18-2 0,-24-22 1 0,24 22-2 15,-23-24 2-15,23 24 0 0,-19-23 1 0,19 23-2 16,-17-21 2-16,17 21-2 0,-19-18 1 0,19 18-1 16,-23-17 0-16,23 17-1 0,-31-13 1 0,14 8-1 15,-1 0 1-15,-3 1-1 0,1 2 2 16,-2-2-1-16,0 1 1 0,3 0-1 15,0 0 1-15,2 0-1 0,17 3 0 0,-28-8 0 16,28 8 0-16,-23-11 0 0,23 11 1 0,-27-15 0 16,27 15 0-16,-30-19-1 0,30 19 2 0,-33-20-2 15,15 9 1-15,1 1-1 0,-3 0 1 0,1 1-2 16,-2 1 3-16,2 1-3 0,-3 2 2 16,1 0-2-16,-2 2 0 0,-1-1 0 0,1 3 0 15,0-1-1-15,0 0 2 0,1 1-2 0,1 0 1 16,-1-2 0-16,3 1 1 0,-1 0-1 0,1-2 0 15,1 0 1-15,0 0-1 0,18 4 0 0,-30-13 1 16,30 13-2-16,-24-14 2 0,24 14-2 0,-25-15 1 16,25 15-1-16,-25-15 1 0,25 15 9 15,-26-16-10-15,26 16 10 0,-28-15-9 16,28 15-2-16,-29-12 3 0,29 12-1 0,-33-8-1 16,15 4 0-16,-3 2 0 0,-2-1 0 0,-1 3 0 15,-3-1 1-15,-2 2 0 0,0 1-1 0,-2-1 2 16,0-1-1-16,0 1 0 0,-1 2-1 0,0-2 1 15,-1 0 0-15,0 0-1 0,4-1 1 0,-1 0 0 16,3 1 0-16,0-1 0 0,0 2-1 0,3 0 1 16,-1 0 0-16,2 1 1 0,-3-1 0 15,0 2-1-15,0-2 2 0,-2 4-2 0,0 0 1 16,-3 0 0-16,2 3-10 0,-4-1 8 16,-2 3-6-16,1 0 5 0,-4 1 3 0,1 3-3 15,-1-1 2-15,-3 2-2 0,-1 2 2 0,-2 3-4 16,-3 0 4-16,3 7-14 0,-3 0-5 0,-2 7-15 15,2 4-6-15,-6 4-8 0,0 6-17 16,-4 4-52-16,0 13-139 0,-15-5 11 0,20 22 246 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8.57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14011 8785 574 0,'-37'-30'-9'16,"14"15"8"-16,0 7 0 0,0 5 0 16,1 4 2-16,-2 7-2 0,-1 1 0 0,-1 3 2 15,-1 3-2-15,0 4 0 0,-2 2 0 0,-1 4 1 16,-1 2 0-16,0 6 2 0,3-2-3 0,-4 9 5 15,0 3-1-15,-4 5 1 0,-3 7 0 0,-2 3-5 16,-4 6 1-16,-2 4-4 0,0 2 2 0,1 4 0 16,2 2-2-16,0 4 2 0,3 1-2 0,-1 1 0 15,2 3 1-15,0-2-1 0,4 0 1 16,2-1 2-16,2-4-3 0,5-5 3 16,5-5-1-16,8-10-1 0,6-7 1 0,11-8 1 15,5-7 1-15,8-8 0 0,6-2 3 0,4-8 2 16,3-2 5-16,5-7 2 0,5-3 3 0,3-6-3 15,5-5-3-15,2-4-4 0,3-3-2 0,2-4-2 16,0-2-4-16,-1 0-8 0,-4-3-10 0,-5 3-3 16,-5-1 2-16,-7 3 8 0,-6 4 10 15,-7 4 6-15,-19 8 1 0,0 0-1 0,0 0 3 16,0 0 8-16,0 0 10 0,-7 32 9 0,-11-8 4 16,-6 4-4-16,-4 7-2 0,-5 3-10 0,-1 4-1 15,-2 1-13-15,0 3 2 0,2 5-2 0,1 0-12 16,-1 0 9-16,2 1-10 0,4-6 2 15,3-3 5-15,5 0-5 0,7-10 2 16,5-1-3-16,6-4 0 0,6-9-3 0,3-1 0 16,-7-18 1-16,33 18 2 0,-6-13 2 0,7-4 2 15,9-3-2-15,6-3-2 0,7-3-3 0,6-7-6 16,4 3 1-16,5-6 1 0,0 2 3 0,-1-1 4 16,-7 4 4-16,-2 2 1 0,-8 1 2 0,-7 4 0 15,-5 4 0-15,-10 1 0 0,-10 2-3 0,-21-1-6 16,17 5-1-16,-17-5 2 0,0 0 3 15,-33 25 9-15,-1-9 4 0,-12 6 3 0,-13-2 3 16,-6 8 7-16,-5-3 2 0,1 2 5 0,-1 0-8 16,5-3-2-16,4 0-11 0,8-2-3 15,8-3 1-15,7 0-7 0,11 0 4 0,10-1-7 16,6 1-3-16,9-2 1 0,3 4 0 0,5-1-5 16,10 1 8-16,5-1-3 0,10-3 7 0,11-5 2 15,9-6 1-15,14-6 1 0,14-7-2 16,9-7-1-16,8-8 0 0,7-5 7 0,3-4-3 15,-1-4 4-15,2-5-12 0,-4 0 2 0,-4-1-6 16,-1 0 2-16,-7 2 5 0,-2-1-4 0,-7 6 7 16,-6 0 3-16,-3 6 12 0,-5 8 5 0,-8 1 10 15,-4 8-3-15,-9 2-6 0,-3 4-9 0,-1 2-8 16,2 0-4-16,6 1-2 16,6-2-2-16,4 2 1 0,2-3-2 0,0 1-1 15,-3 0-2-15,-5-4 1 0,-8-1 0 0,-11-2 4 16,-8-1-2-16,-7-2 3 0,-21 14-2 0,21-30 2 15,-15 13-1-15,-3 0 6 0,1 0 5 0,-4 17 13 16,1-21 22-16,-1 21-17 0,0 0 7 0,0 0-30 16,0 0-9-16,0 0-2 0,0 0-15 0,-1 26 19 15,0 4-14-15,5 5 13 0,-1 9 7 16,1 8-10-16,-1 4 9 0,2 5-15 0,-2 2 11 16,-1 2-15-16,-2 0 9 0,-2 4-3 0,-2-3-19 15,-1-1 17-15,-2-3-15 0,0-8 7 16,-3-3 13-16,-1-7-4 0,1-7 9 0,2-5-4 15,2-9 5-15,1-6-3 0,5-17 3 0,0 0 3 16,-1 17 12-16,1-17 10 0,0 0 1 0,0 0-4 16,7-21-12-16,1-1-11 0,6-7-4 15,4-6 5-15,4-4-6 0,2-3 10 0,1-3-8 16,-2 1 8-16,0-5-8 0,-5 3 9 0,-1 0 7 16,-4 2-22-16,0 1 22 0,-1 1-21 0,1 1 4 15,2 0 7-15,-1 1-10 0,0 3 7 0,-2 1-8 16,-1 6 7-16,-4 5-4 0,-1 3 5 0,-6 22-3 15,6-27 3-15,-6 27-2 0,0 0-3 16,0 0-5-16,0 0-1 0,0 0 2 16,0 0 3-16,1 26 11 0,-1 5 0 0,2 9 9 15,0 8-4-15,-1 12 4 0,3 4 1 0,-2 5-23 16,1 10 13-16,-2 4-16 0,3-2 0 0,-4 0 14 16,1-9-16-16,0-5 11 0,2-6-12 0,1-9 10 15,1-9 7-15,3-8-6 0,0-11 12 0,2-6-11 16,-10-18-1-16,0 0 4 0,17 18 5 15,-17-18 9-15,0 0 0 0,0 0 0 0,12-18-5 16,-12 18-6-16,12-34-17 0,-7 11 13 0,-3-4-15 16,1-5 9-16,-1-4 6 0,2-3-6 0,-2-1 8 15,2-1-6-15,-1-1 8 0,-1-3-6 0,-1 0 8 16,0-2-9-16,3-2 8 0,0-2 3 16,2 0-20-16,0 3 19 0,-1 0-20 0,1 8 8 15,-1 5 8-15,0 6-5 0,-2 5 5 16,1 5-3-16,-2 2 2 0,-2 17-3 0,8-25 1 15,-8 25-3-15,0 0 0 0,13-19-2 0,-13 19 1 16,0 0-1-16,0 0 1 0,22 21 3 0,-22-21-2 16,22 39 4-16,-11-9-3 0,0 4 6 0,-3 9 7 15,-1 4-3-15,1 10 1 0,-2 3-17 0,-1 4 1 16,-2 2-4-16,-1-4 3 0,0-2 8 16,0-4-13-16,1-6 3 0,3-6-13 0,-2-5 5 15,2-5-2-15,-2-9 8 0,1-7 15 16,-5-18-6-16,8 17 14 0,-8-17-4 0,0 0 10 15,0 0 1-15,0 0-16 0,0 0 0 0,-4-31-22 16,-1 7 6-16,3-5 6 0,-1-2 1 0,1-1 10 16,-1-2-4-16,1-2 4 0,0-1-9 0,-1 0 3 15,-1-1-7-15,-2 1 6 0,-1-2-5 16,0 3 7-16,-2 0-2 0,2 2 5 0,0 0 8 16,2 0-7-16,1 4 8 0,1 0-16 0,0 2 5 15,1 1-5-15,0 3 5 0,2 0 3 0,2 4-2 16,0 3 4-16,-2 17 0 0,6-20 4 0,-6 20-2 15,0 0-2-15,0 0-5 0,0 0-4 0,0 0-4 16,0 0 0-16,0 0 3 0,0 0 1 16,0 20 6-16,-2-1-2 0,1 1 2 15,1 8-3-15,1 1 3 0,4 5 4 0,1 2-4 16,2 5 3-16,1 2-14 0,0 0 5 0,1 4-5 16,0 0 4-16,-4 2 7 0,0 0-6 0,-2 0 7 15,-3-1-6-15,-1-3 6 0,-3 1-4 0,2-3 9 16,0 1 5-16,1-2-13 0,-1 1 14 0,1 1-15 15,-1 1 4-15,-3 3 6 0,0 3-7 16,-1 0 6-16,-2 1-9 0,0 1 6 0,-2-1-9 16,1 0 8-16,-2 3 2 0,-1-3-3 0,0 2 5 15,0 2-15-15,0-3 4 0,-1 3-3 16,0-1 3-16,-1 2 8 0,-2 2-9 0,-1 2 7 16,0 0-8-16,-2 0 6 0,1 2 3 0,-2 0-15 15,-1-3 14-15,3-1-12 0,1-2 4 0,2-1 8 16,3 1-9-16,1 0 8 0,2-1-8 15,2 1 9-15,1 1 2 0,1 0-12 0,3-2 14 16,1 1-12-16,0-5 3 0,0-1 8 0,1-1-9 16,-1 1 9-16,1-1-7 0,0-2 6 0,1-1-6 15,0-2 5-15,2 1 5 0,-2-2-6 0,3-2 8 16,0 1-13-16,-1-1 10 0,2 1-3 0,-4-1 5 16,-1 3 3-16,-2 2-13 0,-3 2 6 15,-3 3-10-15,-1 0 6 0,-6 1-7 0,-2-3 7 16,-2 2 7-16,-1-2-14 0,-2-1 16 15,0 0-15-15,1-3 2 0,0-2 8 0,2-3-5 16,1-2 7-16,2-3-3 0,3-2 4 0,2-3-6 16,2-2 3-16,1-2-8 0,3-4 4 0,-1-1-4 15,2-4 3-15,-1 1-5 0,-1 0 1 0,0 2-5 16,-2 0 0-16,-3 0 7 0,-2 2-6 16,-1 1 11-16,-2 1-5 0,-1-1-1 0,0-2-6 15,1-3 7-15,15-19-6 0,-30 30 9 0,30-30 1 16,-23 18 0-16,23-18-1 0,-17 11 1 0,17-11 1 15,0 0 1-15,-17 4 0 0,17-4-1 0,0 0-1 16,0 0 0-16,-22-21-2 0,22 21 2 0,-15-29-1 16,5 11 3-16,-1 1 8 0,1-1-7 15,-1 1 7-15,-1 0-5 0,0 0-3 16,-3-1-9-16,1 0 10 0,-3-1-12 0,1-1 9 16,-1 1 1-16,1 1-1 0,16 18 2 0,-29-28-1 15,29 28 3-15,-23-16-5 0,23 16 1 0,0 0-4 16,-23-25-5-16,23 25-2 0,-13-24-1 0,13 24-2 15,-9-27 6-15,9 27-2 0,-9-29 5 0,6 12-2 16,-1-1 3-16,0-3-4 0,1 0 1 16,-2-2-3-16,0-2 3 0,0 1-1 0,1 1 4 15,1 4 0-15,3 19 4 0,-5-25 1 0,5 25 3 16,0 0-3-16,0 0-1 0,-5-22-4 16,5 22-2-16,-4-21-2 0,4 21 1 0,-2-25-1 15,2 25 4-15,0-20 8 0,0 20-5 0,0 0 7 16,0 0-10-16,0 0-3 0,0 0-4 0,0 0 0 15,0 0 1-15,0 0-2 0,5 37 8 16,-4-12-4-16,-1 3 3 0,-1 0 3 0,-2-3-2 16,0-2 2-16,-1-4 0 0,0 0 1 0,4-19 0 15,-6 25 1-15,6-25-1 0,-3 19 1 0,3-19-2 16,-4 22 0-16,4-22-1 0,0 27 0 0,0-27-1 16,4 26 1-16,-4-26-1 0,7 33 2 0,-3-14 0 15,0 0 1-15,1-1-2 0,-5-18 2 0,9 27-3 16,-9-27 3-16,8 23-3 15,-8-23 2-15,9 19-2 0,-9-19 2 0,0 0-2 16,0 0-2-16,0 0 0 0,0 0-2 0,0 0 2 16,0 0 2-16,0 0 2 0,0 0-2 0,0 0 2 15,0 0-3-15,-1-27 1 0,-3 10 3 0,0-2 1 16,2 2 2-16,2 17 2 0,-4-30-3 0,4 30 2 16,-5-31-5-16,2 14-1 0,-3-4-9 15,0-4-12-15,-4-5-19 0,-1-4-15 0,-5-3-6 16,-2-1 3-16,-4 1 14 0,1 5 17 0,1 9 19 15,20 23 15-15,-31-20 11 0,31 20 6 0,-23 6-3 16,23-6-1-16,-23 20-4 0,23-20 2 0,-23 36 1 16,14-16 4-16,1 2 2 0,2 1-3 15,0-1 0-15,2-1-5 0,0 1 0 0,4 0-1 16,2 2-2-16,1 0-4 0,2-1-2 16,1 1-6-16,2-1 0 0,-1 2-2 0,1-1 3 15,1 0-2-15,2-1 3 0,-1 0-2 0,0-4 4 16,1-1 8-16,-11-18-8 0,22 31 8 0,-22-31-10 15,22 23-2-15,-22-23-2 0,20 13 2 0,-20-13 1 16,18 8 2-16,-18-8 2 0,22 3 2 0,-22-3 1 16,28 2 2-16,-28-2 0 0,31 6-4 0,-14-1-2 15,2 0-3-15,0-1-2 0,2 2 0 16,1-2-7-16,0 0 6 0,-1 0-7 16,1-3 7-16,-1-1-1 0,-2-1 2 0,1-2 7 15,-2 2-6-15,-1-3 6 0,-17 4-7 0,29-3 1 16,-29 3 0-16,25-4 1 0,-25 4-1 0,24-3 0 15,-24 3 0-15,28-5-1 0,-11 0 1 0,-17 5 1 16,32-13 1-16,-32 13-1 0,31-22 2 16,-31 22-3-16,32-33-11 0,-16 14 9 0,0-5-8 15,-3-2 8-15,0 0 6 0,1-3-3 0,-3 0 6 16,1-3-1-16,0 0 5 0,1-1-6 0,1-1 3 16,1-2-7-16,-1-4 2 0,2-4-7 0,-2-3 7 15,1-5 0-15,1-1-15 0,1-3 15 0,0 1-16 16,1 1 6-16,0 2 8 0,2 4-7 15,-3 3 7-15,0 2-9 0,1 0 9 16,-2 4-8-16,1-1 11 0,-3 1-8 0,2 1 5 16,-1-1 7-16,-1-3-12 0,0-1 4 0,-3-2-18 15,1-1 4-15,-4-5-1 0,2 2 6 0,1-3 8 16,-2-3-10-16,1 0 5 0,1-5-8 0,-1 2 5 16,0 0 2-16,0 4 0 0,-3 3 6 0,-2 4-6 15,-3 6 7-15,-2 6-1 0,-2 5 4 0,-3 3 4 16,0 3-2-16,0 3 0 0,0 2-2 15,2 2 1-15,3 17-4 0,-4-28 2 0,4 28-3 16,-1-19 0-16,1 19-1 0,0 0 1 0,0 0 0 16,-3-17 0-16,3 17-1 0,0 0-1 15,0 0 0-15,0 0-1 0,0 0-1 0,0 0-1 16,0 0 1-16,0 0 0 0,0 0 1 0,3 31 1 16,-3-7 5-16,0 7-2 0,-3 7 4 15,0 7-4-15,-3 5 4 0,-2 8 3 0,0 3-10 16,-4 4 11-16,0 3-10 0,-2 1-1 0,1 0 8 15,-2-1-9-15,2-3 7 0,-1 1-4 0,1-3 7 16,2-2 7-16,-1 1-11 0,1-5 15 0,0 2-13 16,0-5 2-16,1 0 6 0,1-1-14 0,0-5 8 15,-2-1-10-15,0-4 6 0,0-5-4 0,-1-4 8 16,1-2-4-16,0-4 7 16,3-4 11-16,-2-2-12 0,4-4 9 0,0-1-14 15,6-17-4-15,-7 23-10 0,7-23 9 0,-8 18-9 16,8-18 9-16,-6 29 3 0,4-9-3 0,-2 4 3 15,0 3-4-15,1 0 4 0,-2-2-4 0,1 0 5 16,1-3-3-16,-2 0 4 0,0-4 0 0,1 2 4 16,4-20 0-16,-7 26 1 0,7-26-4 0,0 0-1 15,0 0-3-15,-7 18-1 0,7-18-1 16,0 0 0-16,0 0 1 0,0 0 1 0,2 20-1 16,-2-20 1-16,1 26-2 0,-1-26 2 0,3 29-2 15,-3-29 4-15,3 33-3 0,1-15 3 0,0 4-4 16,-2-2 2-16,-1-1-3 0,1-1 4 15,-2-18 12-15,-3 27-12 0,3-27 14 0,-4 19-13 16,4-19 0-16,0 0 1 0,0 0 0 16,0 0-2-16,-4 17-1 0,4-17 0 0,0 0-1 15,0 0 1-15,0 0-1 0,-2 20 1 0,2-20 1 16,0 0 0-16,3 18-1 0,-3-18-12 0,0 0 10 16,2 23-12-16,-2-23 13 0,0 0 0 0,0 0-1 15,-2 18 2-15,2-18-2 0,0 0 1 0,0 0 0 16,0 0 0-16,0 0 1 0,0 0-1 0,0 0 0 15,-14 19-2-15,14-19 1 0,0 0 1 16,0 0 0-16,-18 18 2 0,18-18-2 0,0 0 2 16,0 0-1-16,0 0 0 0,0 0-1 15,-19 17 1-15,19-17 1 0,0 0 2 0,0 0 1 16,-22 18 2-16,22-18-2 0,0 0-1 0,-23 15-1 16,23-15 1-16,-17 10-1 0,17-10 1 0,-17 7-1 15,17-7 1-15,-17 5-2 0,17-5-2 0,0 0 0 16,-25 1 0-16,25-1 0 0,-17-1 2 15,17 1-1-15,-18-1 0 0,18 1 0 0,0 0 0 16,-23-4 0-16,23 4-1 0,0 0 1 0,-22-4-1 16,22 4 0-16,-17-4 0 0,17 4 1 0,-19-6 1 15,19 6 1-15,-24-7-1 0,24 7 2 0,-23-10-1 16,23 10 2-16,-24-15-2 0,24 15-1 16,-24-24-5-16,24 24 0 0,-27-32-4 15,12 15 6-15,1 0 12 0,-1-4-7 0,1 4 9 16,-1-5-26-16,2 2 14 0,-1-1-14 0,2 0 15 15,-2 0 3-15,3-1-4 0,-2-1 6 0,1 3-8 16,1-2 7-16,0 1-5 0,-1 0 4 0,0-1-3 16,-1 0 4-16,-1 0-5 0,1-1 4 0,0 0-4 15,0-3 4-15,1-1-7 0,0-1 7 0,2-3-7 16,2-3 5-16,0-1-6 0,2 0 7 16,2 0 7-16,0 1-25 0,0 2 27 0,2 5-24 15,1 2 18-15,-2 4 8 0,1 1-2 0,-3 1 2 16,0 1-8-16,-1-4 0 0,0-1-8 15,0-3 4-15,-2-4-6 0,1-1 6 0,0-3-7 16,0-1 7-16,-2 0-7 0,1 0 8 0,-2-1-7 16,0 1 7-16,-1-2-8 0,0 2 7 0,0-1 9 15,-2 1-26-15,-3-1 27 0,0-2-27 16,-1 3 11-16,-1-1 7 0,0 1-8 0,-2 1 9 16,2 1-8-16,-1 3 7 0,2 0-6 0,-2 1 6 15,2 1-6-15,0 1 5 0,3 4-5 0,-2 0 4 16,1 2-5-16,1-1 5 0,-2 0-4 0,1-1 4 15,-1-1 12-15,1-3-11 0,0-1 9 0,2-2-26 16,-2 1 12-16,4-1-12 16,-1-1 12-16,3-1 6 0,1 1-6 0,1-1 6 15,1 3-5-15,-2 1 5 0,2-1-6 0,1 5 5 16,-1-1-5-16,3 3 5 0,-1 5-5 0,4 17 4 16,-4-27-3-16,4 27 2 0,0 0-1 0,-2-17 0 15,2 17-1-15,0 0 1 0,0 0-1 0,0 0 1 16,0 0 0-16,0 0 0 0,0 0-1 0,0 0 1 15,0 0-1-15,-5-20 0 0,5 20-1 16,0 0 1-16,0 0-3 0,-4-22-2 0,4 22-7 16,-2-17-2-16,2 17-4 0,-1-24 2 0,1 24 1 15,-1-25 3-15,1 25-4 0,-4-26-9 0,0 8-3 16,4 18-53-16,-10-40-48 0,6 1-237 16,7 18-20-16,-21-31 340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09.41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10264 3581 134 0,'0'0'45'0,"-16"18"-3"0,16-18-4 0,-17 17-7 16,17-17-7-16,0 0-6 0,-22 19-4 0,22-19-4 15,0 0-3-15,0 0-2 0,0 0-1 0,0 0-2 16,0 0 1-16,0 0 1 0,0 0 8 0,0 0 6 15,0 0 2-15,0 0-2 0,23-7-8 0,-2-7-6 16,6-6-2-16,5-4-1 16,6-4 0-16,6-2 2 0,1-3-2 0,2 2 0 15,0-1 1-15,-2 3 0 0,-4 3-1 0,-5 2-1 16,-4 4-1-16,-9 6 0 0,-5 4 1 0,-18 10-4 16,0 0-3-16,19-10-5 0,-19 10 0 0,0 0 5 15,-19 16 3-15,1 0 7 0,-9 6 0 0,-5 4-1 16,-10 6 0-16,-4 3-2 0,-4 3 1 0,-2 2 5 15,-2 4 3-15,-3 2 5 0,-4 2 5 16,-3 4 2-16,-4 1 6 0,0 4 7 0,-3 3-1 16,1 1 8-16,0 3-6 0,1 0-5 0,6-1-3 15,7-5-14-15,10-4-1 0,10-10-12 16,8-4 4-16,11-8-6 0,5-6 3 0,7-6-4 16,5-20 2-16,4 26-1 0,-4-26 3 0,19 11 0 15,-19-11 2-15,36 0 1 0,-10-5 0 0,5-4 0 16,5-6-1-16,8-4 0 0,6-4-1 15,7-6 2-15,4-5-4 0,6-5 5 0,3-4-6 16,3-3 5-16,3-1-6 0,-2-3 5 0,-1 2-11 16,-1-1 3-16,-3 0 0 0,-2 0-14 0,-4 3 16 15,-3 2-12-15,-6 2 6 0,-4 4 6 0,-6 0-3 16,-10 8 6-16,-7 2-1 0,-11 8 2 0,-16 20-3 16,11-26-2-16,-11 26-3 0,0 0-2 15,-37-5 2-15,8 15 4 0,-15 6 3 16,-8 8-1-16,-10 7 3 0,-6 6-4 0,-8 6 4 15,-3 7-5-15,-1 1 4 0,-3 4 4 0,3 1-9 16,2 1 9-16,4-2-7 0,7 0 1 0,6-2 4 16,7-3-5-16,5-2 4 0,8-5-5 0,4-3 3 15,8-5-3-15,7-3 2 0,5-7-2 0,6-4 1 16,11-21-2-16,-8 26 0 0,8-26 7 16,0 0-6-16,0 0 10 0,26 16-8 0,-7-22-3 15,2-2 4-15,10-8-4 0,5-5 4 0,9-8 1 16,8-6-1-16,5-7 0 0,5-9-7 0,5-2 0 15,3-8-12-15,1 1 1 0,-1-2-2 0,-2 1 6 16,-7 3 7-16,-5 2-1 0,-7 8 8 16,-9 2-3-16,-7 7 3 0,-5 1 4 0,-7 6-2 15,-6 5 2-15,-5 4 4 0,-10 6 2 16,-1 17-2-16,-13-21-2 0,13 21-6 0,-39-5-1 16,7 10 0-16,-7 3 1 0,-7 7 4 0,-8 5 3 15,-2 7 8-15,-7 5 3 0,-1 6 4 0,-3 7-3 16,-5 5 3-16,0 10-1 0,-4 6-11 0,-1 8 2 15,1 7-11-15,1 5-6 0,2 3 8 0,5 2-2 16,3-3 0-16,7-2-1 0,6-5-8 16,8-6 0-16,9-5-2 0,6-7 1 0,6-5 6 15,5-6-7-15,3-5 6 0,7-4-6 0,1-7 4 16,5-3 5-16,3-8-6 0,4-4 8 16,-5-21-8-16,18 20 3 0,-18-20 3 0,31 1 2 15,-12-8 2-15,7-6 0 0,3-7-1 0,6-6-8 16,7-6 7-16,1-6-9 0,8-5 4 0,3-4 0 15,3-8-9-15,3-3 2 0,-2-7-5 16,2 0 6-16,-4-1 4 0,-4 0 1 0,-5 5 7 16,-5 0-3-16,-6 7 2 0,-4 2 2 0,-6 0-2 15,-5 6 1-15,-3 0-2 0,-5 5 2 0,-6 2-3 16,-5 5 3-16,-4 4-1 0,-7 7 4 0,-4 5 0 16,-4 6 4-16,-5 8-1 0,-5 4 2 0,-4 9 1 15,-7 5-1-15,-3 8 2 0,-4 4-1 16,-4 10 0-16,-5 6-3 0,2 9 1 15,-5 4-8-15,2 6 4 0,1 4-9 0,-1 2 6 16,5 3 1-16,4-1-8 0,4 0 8 0,6-2-9 16,6-4 1-16,3 0 5 0,5-2-5 0,1-1 5 15,4-1-5-15,0-2 4 0,4 2 6 0,-1-2-10 16,1-1 9-16,3-2-11 0,-2-2-3 0,2-3 2 16,1-3-4-16,0-7 2 0,3-5-1 15,1-5 1-15,3-8-1 0,2-21 0 0,0 19 3 16,0-19 5-16,0 0 3 0,0 0 3 0,19-32 0 15,-5 5-3-15,5-4 1 0,4-9 0 0,4-5 0 16,2-5-5-16,2-3 1 0,0-6-7 0,1-3-8 16,-1 1 0-16,3-6-7 0,-1 0 1 15,-1 0 3-15,2-6 1 0,-1 2 6 0,1-4 6 16,-5 2 5-16,-1 3 5 0,-5 7 4 16,-5 9 9-16,-6 7 11 0,-4 12 9 0,-7 4 9 15,-2 8-1-15,-5 6-5 0,6 17-6 0,-17-23-12 16,17 23-8-16,-22-12-7 0,22 12-3 0,-18-8 0 15,18 8-1-15,0 0-1 0,0 0-1 0,0 0-3 16,0 0-7-16,-15-19-7 0,15 19-8 0,5-19-4 16,0 3 0-16,1-3 6 0,0-2 5 15,1-4 6-15,-1-1 4 0,-2-1 5 0,-3 1 1 16,-2 1 4-16,-5 2 0 0,0 3 0 16,-3-1 1-16,-1 4 0 0,10 17 2 0,-21-26-1 15,21 26-2-15,-21-20 0 0,21 20 0 0,0 0-1 16,-22-19-1-16,22 19 0 0,0 0-1 0,0 0 0 15,0 0-1-15,0 0-1 0,0 0 1 0,-18-6 1 16,18 6 0-16,0 0 1 0,0 0 1 16,0 0 0-16,0 0 1 0,-21 10 0 0,21-10 1 15,0 0 0-15,-17 7 2 0,17-7 3 0,0 0 1 16,-17 7 0-16,17-7-2 0,0 0-1 0,-18 6 0 16,18-6 1-16,0 0 1 0,-21 12 2 0,21-12-2 15,0 0-1-15,-24 23-3 0,24-23 0 0,-20 25-4 16,20-25 1-16,-20 29 0 0,20-29-1 15,-25 31 3-15,12-14-3 0,-2 0 2 16,0 0-3-16,15-17 2 0,-31 30-1 0,31-30 1 16,-30 25-1-16,30-25 1 0,-31 21-1 0,31-21 2 15,-26 17-1-15,26-17 0 0,-28 17 1 0,28-17-1 16,-27 18-1-16,27-18 1 0,-27 21 0 0,27-21 1 16,-25 24-1-16,25-24 0 0,-27 26-1 0,27-26 1 15,-32 31-1-15,15-15 0 0,-1 1 0 16,0 0 1-16,-1 2 0 0,0-1 1 0,0 0-2 15,-2 0 2-15,0 0-2 0,-1 0 2 0,4-1 3 16,0-1-4-16,18-16 5 0,-28 30-5 16,28-30-1-16,-20 22 0 0,20-22 0 0,-13 20-3 15,13-20 3-15,-11 25-4 0,11-25 4 0,-11 29 2 16,5-12-2-16,-1-1 2 0,-1 1-2 0,1 2 1 16,0-1-1-16,1 0 1 0,0 0-1 15,6-18 1-15,-11 33 0 0,6-16 0 0,5-17-1 16,-10 32 2-16,10-32-2 0,-10 32 2 0,10-32-1 15,-11 32 1-15,11-32-2 0,-12 33 2 0,5-15-2 16,1-1 2-16,-3 1-1 0,1 2 2 0,-2 0 0 16,-1 2 3-16,-1 1-1 0,1 1 4 0,-2 3 4 15,2-3-7-15,-3 2 4 0,3 0-10 0,2-3 0 16,-2 2-1-16,1-3 1 0,3 0 2 16,-2 1-2-16,2-3 1 0,0 1 0 15,1-1 1-15,-2 1-2 0,2-3 2 0,1 1-2 16,1 0 2-16,-1-2-2 0,-1 1 2 0,1-1-2 15,-3 2 2-15,2-2-2 0,-1 3 3 0,0 0-3 16,1-2 1-16,1 2-1 0,0 0 1 0,-1 0-1 16,1 2 1-16,-1 0-1 0,0 0 2 15,-1 2 2-15,0-1-2 0,0 2 3 0,0-1-9 16,0 1 5-16,-2-1-4 0,2 0 7 0,-1 1 2 16,2 0-1-16,-2-1 1 0,2 0 0 0,-3 0-1 15,3 0-1-15,-2-1 1 0,2 2-2 0,-1-3 0 16,1 0-1-16,2 1 1 0,-1-1-3 15,1 1 3-15,0 0-1 0,1 1 1 0,-1 0 1 16,2-1 3-16,-2 1-2 0,2 1 2 16,0-2 4-16,1 1-8 0,1 0 6 0,-1 0-7 15,-2 0-2-15,1 2-4 0,-2 0 4 0,1 1-3 16,-3 0 3-16,0-1 2 0,0-2-1 0,1-1 2 16,0-1-2-16,1-2 2 0,2-1-2 0,-1-2 2 15,3-17 1-15,-3 34 2 0,3-34-1 0,-3 32 1 16,3-32-3-16,-5 31 2 0,5-31-3 0,-3 32 2 15,3-32-3-15,-5 30 2 0,5-30-2 16,-5 31 1-16,5-31-1 0,-2 30 2 16,0-13-2-16,2 0 2 0,2 1 7 0,-4 2-7 15,5 2 7-15,-2 0-8 0,1 0-3 0,1-2-6 16,0 2 6-16,1 0-5 0,-1 1 5 0,0 0 4 16,0 1-4-16,0 0 4 0,0 0-4 0,-1-1 3 15,1 0-3-15,-1-1 3 0,0-1-3 16,0-2 2-16,0-1-2 0,1 0 3 0,-3-18-3 15,4 31 2-15,-4-31-1 0,4 27 1 0,-4-27 0 16,4 28 0-16,-4-28-1 0,7 32 2 0,-3-15-2 16,-1 1 2-16,2 2-3 0,-1 1 2 0,1 2 8 15,0 0-7-15,-1 1 6 0,0-1-6 0,0 0-2 16,1-1-4-16,-2-2 4 0,3 1-5 16,0-3 4-16,0-1 3 0,-6-17-2 15,13 29 1-15,-13-29-1 0,12 29 2 0,-12-29-2 16,9 28 2-16,-9-28-2 0,10 26 2 0,-6-9-1 15,-4-17 1-15,6 30-1 0,-6-30 1 0,6 30-2 16,-6-30 2-16,7 27-2 0,-7-27 1 0,9 28-2 16,-9-28 2-16,10 24-1 0,-10-24 1 0,8 23 0 15,-8-23 1-15,7 21-1 0,-7-21 2 0,5 22-2 16,-5-22 1-16,4 24-1 0,-4-24 1 16,2 26-1-16,-2-26 0 0,2 23-1 0,-2-23 1 15,2 19-1-15,-2-19 1 0,0 0 7 0,5 18-6 16,-5-18 6-16,0 0-6 0,0 0-1 15,1 19 1-15,-1-19 0 0,0 0 0 0,0 0 0 16,0 0 0-16,0 0-1 0,5 19 0 0,-5-19 0 16,0 0 0-16,4 17 0 0,-4-17 0 15,0 0-1-15,9 20 1 0,-9-20-1 0,0 0 1 16,14 20-1-16,-14-20-7 0,0 0 8 0,15 21-8 16,-15-21 9-16,0 0-1 0,0 0 1 0,16 17 0 15,-16-17 0-15,0 0 1 0,0 0-2 0,0 0 2 16,0 0-1-16,9 18 0 0,-9-18 0 0,0 0 0 15,0 0 0-15,0 0 0 0,3 20 0 0,-3-20-1 16,0 0 0-16,5 20 0 0,-5-20-1 16,0 0 1-16,6 20-1 0,-6-20 1 15,0 0 0-15,6 18 0 0,-6-18 0 0,0 0 0 16,0 0 0-16,0 0 0 0,0 0 1 0,0 0 0 16,0 0 1-16,0 0 4 0,0 0 7 0,0 0 3 15,0 0 0-15,0 0-5 0,0 0-6 0,0 0-4 16,0 0-1-16,0 0 0 0,0 0-1 0,0 0 0 15,0 0 0-15,0 0-1 0,0 0 2 16,0 0 0-16,0 0 1 0,0 0 2 0,0 0-1 16,0 0 1-16,0 0-1 0,0 0 0 0,0 0 1 15,0 0-2-15,0 0 0 0,0 0-1 0,0 0-2 16,0 0-1-16,0 0-2 0,0 0-1 0,0 0 3 16,0 0 1-16,0 0 1 0,18-12 0 15,-18 12 1-15,21-33-2 0,-6 14 3 16,1 0-2-16,0 2 2 0,-1-1 8 0,4 2-8 15,-2 1 10-15,1 1-10 0,3 0-2 0,-1-2 0 16,3-2-2-16,5-3-6 0,2 1 6 0,4-3-6 16,1 2 5-16,3 1 3 0,2-1-2 0,-3 3 2 15,2 2-1-15,0 2 3 0,-2 2-2 0,-1 2 1 16,2 1-1-16,-2 2 2 0,0 0-1 0,-1 3 1 16,-1-1 0-16,-2 3-1 0,-1 1 1 15,-2 0-1-15,-2 2 1 0,1 0-1 0,-2 0 0 16,0 0 1-16,-1 1-1 0,0-2 1 15,2 1-1-15,-3 0 0 0,-1 0 0 0,-2 1 0 16,-3-1-1-16,-18-1 1 0,27 2-1 0,-27-2 0 16,0 0 1-16,0 0 1 0,0 0 4 0,0 0 10 15,0 0 1-15,0 0-2 0,0 0-5 0,0 0-9 16,-28 3 0-16,11-2-1 0,-4 0 0 16,1 1 1-16,-7 1-1 0,0 0 0 0,-4 0 0 15,-5 2 1-15,-3 0 0 0,-3 1-2 0,-4 1 2 16,-3 1-1-16,-3 2 1 0,-4 0-1 0,0 1 2 15,-4-1-1-15,2 3 3 0,0-1-2 0,-2 0 3 16,6-3-3-16,6 1 3 0,5-1-3 16,4-1 1-16,6 2-3 0,3-1 0 15,5 0 9-15,3-1-9 0,5 2 11 0,17-10-10 16,-20 12-4-16,20-12-4 0,0 0-1 0,0 0-1 16,0 0 1-16,0 0 5 0,31 12 0 0,-13-11 2 15,5-2 1-15,4-4 0 0,4-6-7 0,6 2 7 16,3-8-7-16,2 2 7 0,3-3 2 0,3-1-2 15,3-2 2-15,1-2-2 0,2-2 3 0,2 1-4 16,1-3 6-16,-1-1-4 0,1 2 4 16,-1-2-4-16,-1 1 3 0,-3 2-4 0,-1-1 4 15,-4 5-3-15,-3-1 2 0,-1 3-2 0,-6 2 2 16,-2 1-3-16,-6 1 2 0,-1 5-1 0,-8-1 2 16,-20 11-2-16,27-15 2 0,-27 15 0 15,0 0 4-15,0 0 2 0,0 0-1 0,0 0-3 16,0 0-2-16,-11-18-4 0,11 18 1 0,-30-10 0 15,5 8 1-15,0 4-1 0,-8 3 0 16,-5 4 1-16,-4 1 0 0,-7 4 2 0,-1 0-2 16,-3 1 2-16,-3 1-3 0,0-1 3 0,-1 1-2 15,1 1 0-15,1 1-1 0,4-1 2 0,1 2-3 16,4-1 3-16,2 1-3 0,3-2 3 0,6-2-3 16,3 0 2-16,5-3-2 0,9-1 2 0,18-11-2 15,-24 14 0-15,24-14-6 0,0 0-2 16,0 0-3-16,0 0 2 0,-5 17 3 15,5-17 2-15,0 0 1 0,0 0 1 0,26 12 1 16,-26-12 1-16,28-5 1 0,-8-2 1 0,2-4 2 16,6-4-1-16,0-2 2 0,5-6-3 0,2-5 2 15,5-1-3-15,4-7 4 0,3-2-5 0,4-3 7 16,2-3-1-16,-1-2-2 0,1 1 3 0,0 0-16 16,-5 0 9-16,-1 3-7 0,-4 1 7 15,-5 2 5-15,-4 4-4 0,-7 3 3 0,-7 5-3 16,-5 1 4-16,-4 2-2 0,-4 5 3 0,-3-1-4 15,-5 3 3-15,1 17-4 0,-12-31 0 0,12 31-1 16,-25-26-1-16,8 16-2 0,-6 4-1 16,-4 1-1-16,-4 3 0 0,-9 6 1 0,-2 3 2 15,-6 7 3-15,-7 4 0 0,-3 4 4 0,-7 5-3 16,-1 5 4-16,-2 3-3 0,1 2 5 16,5 2-5-16,0 1 4 0,4-1-7 0,6-1 6 15,7-3-6-15,6-2 4 0,11-6 6 0,3-4-7 16,11-6 8-16,14-17-11 0,-15 19-2 0,15-19 0 15,0 0 0-15,0 0 0 0,0 0 3 0,17 13 0 16,-17-13 2-16,26-6 0 0,-7-1-1 0,6-4 2 16,5-7 0-16,3-3-2 0,5-3-8 15,4-5 7-15,4-2-8 0,4-4 7 16,3-6 4-16,0-1-5 0,4-1 5 0,0-4-6 16,-2 1 7-16,0-4-6 0,-3 1 6 0,-1-1 4 15,-5 2-3-15,-4 2 5 0,-7 1-15 0,-3 4 3 16,-7 0-7-16,-3 3 3 0,-6 4 4 0,-5 4-5 15,-8 4 0-15,-4 3-6 0,-7 6-5 0,-7 0-4 16,-3 8 1-16,-9 3 1 0,-4 7 8 16,-11 5 5-16,-3 5 4 0,-8 6 2 0,-6 5 1 15,-4 6 1-15,-5 2-2 0,0 5 3 0,-1 4-3 16,2 0 4-16,2 4 3 0,1 2-7 0,5 3 7 16,2 2-7-16,4 2 1 0,4 1 1 0,5-2-1 15,5 0 1-15,5-4-3 0,8-4 3 0,2-5-4 16,10-7 3-16,4-7-3 0,5-7 0 15,5-17-1-15,6 17 0 0,-6-17 3 16,25 0 0-16,-6-7 4 0,4-5-2 0,6-9 3 16,3-3 0-16,6-8 3 0,3-6 3 0,4-5 5 15,4-6-1-15,3-2 3 0,0-3-8 0,3-1 0 16,-3 1 0-16,-1-3-10 0,0 3 7 0,2-2-7 16,-2 3 2-16,1 1 3 0,-2-1-4 0,-1 6 3 15,-4 1-5-15,-6 6 3 0,-4 6-4 16,-8 7 1-16,-8 8-1 0,-19 19 2 0,15-19-1 15,-15 19 1-15,0 0-1 0,-27-5 1 0,5 10 1 16,-10 4 1-16,-8 7 3 0,-8 7 1 0,-7 4 4 16,-7 6 0-16,-1 4 4 0,-6 0-3 15,4 5 4-15,-1-4-7 0,0 1 2 0,6-3-6 16,5-2 2-16,6-2 4 0,6 0-5 0,5-2 5 16,5-2-14-16,4-3 4 0,7-3-6 15,5-4 6-15,17-18-1 0,-17 20-2 0,17-20-2 16,0 0 4-16,0 0 3 0,0 0 5 0,33-25 7 15,-7 1-7-15,8-7 4 0,7-9-14 0,7-6 8 16,8-6-6-16,5-5 5 0,6-5 7 0,1-4-7 16,1-3 9-16,2-2-10 0,3-2 10 0,-2 1-4 15,1 3-11-15,-3 2 11 0,-2 4-12 16,1 5 3-16,-4 4 7 0,-2 0-8 0,-2 6 6 16,-5 3-5-16,-6 5 4 0,-7 5-5 15,-8 8 4-15,-7 6-4 0,-11 6 4 0,-17 15-5 16,0 0-2-16,0 0-5 0,0 0-10 0,0 0 0 15,-40 15 0-15,-3 7 6 0,-9 8 4 0,-7 6 6 16,-13 7-4-16,-5 4 3 0,-6 2-4 0,-4 2 6 16,-1-2-1-16,1-1 4 0,3-1 3 15,5-3-2-15,3-1 4 0,8-2-6 0,1-1 2 16,8-1-3-16,4-5 2 0,10 0 0 0,7-8-4 16,8-3-4-16,9-3-11 0,21-20-8 0,-19 20-8 15,19-20 6-15,0 0 9 0,0 0 12 0,34-16 9 16,-8-3 1-16,8-8 3 0,8-6 1 15,9-10 4-15,5-6 0 0,11-7 0 0,4-2 2 16,9-5-2-16,3-1 0 0,9-3-1 16,4-4-4-16,2 0-1 0,4-5-3 0,3-1 2 15,2 0-1-15,-1-2-5 0,0 3 2 0,-2-1-4 16,0 1 0-16,-6 3 5 0,-4 2 0 0,-10 7 4 16,-10 6-3-16,-11 9 1 0,-11 7-1 0,-10 8-5 15,-14 11 4-15,-10 5-7 0,-18 18-1 0,0 0-3 16,-7-17-5-16,-18 22 3 0,-10 4 0 15,-16 11 8-15,-12 4-2 0,-13 7 7 0,-5 7 0 16,-12 3-1-16,-5 6 5 0,-8 3-2 16,-9 4 3-16,-3 3 5 0,1 1 2 0,-4 1 4 15,3 2 4-15,5-2 3 0,-3 0 3 0,6 1-1 16,12-5-6-16,5-4-1 0,12-4-6 0,8-7-2 16,8-5-1-16,14-6-5 0,10-6 0 0,9-7 0 15,9-5 0-15,23-11 7 0,-20 6 1 16,20-6 0-16,0 0-2 0,0 0-7 0,14-20-2 15,6-1 2-15,11-10-2 0,11-7 4 0,9-9-4 16,11-7 4-16,9-7 3 0,12-9-10 0,8-3 9 16,10-6-8-16,5 0 0 0,3-2 8 0,2-3-10 15,0 3 4-15,-2 0-10 0,-3 4-9 0,-5 4 7 16,-6 4-4-16,-6 6 11 0,-7 4 7 0,-6 1-3 16,-11 6 6-16,-5 2-6 15,-9 8 7-15,-8 3 1 0,-11 9-2 0,-7 7 3 16,-25 23-4-16,20-24-2 0,-20 24-4 0,0 0-2 15,-17-1-2-15,-6 9 1 0,-9 8 3 0,-12 6-5 16,-12 8 4-16,-7 9-1 0,-12 7 0 0,-10 6 7 16,-10 4-6-16,-9 6 5 0,-4 0-1 0,1 2 11 15,-2 0 10-15,4 0-4 0,4-2 9 16,3-2-11-16,8-5-6 0,14-3 1 0,8-4-10 16,13-3 2-16,9-7-6 0,7-1 3 0,11-7-4 15,5-5 1-15,10-4-7 0,13-21-2 0,-8 25-2 16,8-25 4-16,0 0 6 0,36-2 4 15,-8-13 4-15,11-6-2 0,12-12 2 0,10-9-3 16,15-9 5-16,9-10-8 0,11-5 8 0,6-5-3 16,5-6-10-16,4 0 11 0,7-3-9 15,-3 3 5-15,-1 1 9 0,2-1-9 0,-8 5 10 16,-2 0-1-16,-6 5-11 0,-4 5 12 0,-6 4-14 16,-4 7 5-16,-6 4 5 0,-5 5-7 0,-11 5 5 15,-7 2-5-15,-8 7 5 0,-11 3-6 0,-9 5 5 16,-10 5-2-16,-19 15-1 0,12-21 0 0,-12 21-6 15,0 0-3-15,-35-14 3 0,5 14-1 0,-14 5 2 16,-10 3 4-16,-14 9-3 0,-12 4 4 16,-15 7-3-16,-11 7 4 0,-9 3-5 15,-3 7 4-15,-7 5-5 0,-5 4 5 0,-3 7 1 16,-6 4-8-16,3 5 8 0,0 3-8 0,3 0 1 16,4 5 8-16,2-1-8 0,8-1 8 0,5 1 4 15,7-5-9-15,14-4 9 0,8-5-9 0,17-13-1 16,15-8 6-16,17-11-6 0,16-12-1 15,20-19 0-15,-6 19 1 0,6-19 2 0,28-5 4 16,-2-6 1-16,8-6-1 0,10-9 2 0,9-5-2 16,9-8 4-16,7-5 2 0,9-5 3 0,5-2 2 15,5-3-10-15,3 1 7 0,5-5-8 0,5 2 4 16,1-3 4-16,5-4-8 0,7 0 6 0,7-5-8 16,4-1 8-16,5 0 0 0,1-1-10 15,4 5 11-15,-3 1-11 0,-1 1 1 16,-3 5 7-16,-3 1-8 0,-7 4 8 0,-9 5-7 15,-11 4 7-15,-11 4 2 0,-11 9-6 0,-12 4 5 16,-14 7-7-16,-10 5-2 0,-18 4 2 0,-22 11-3 16,17-6-2-16,-17 6-3 0,0 0-4 0,-36 7 1 15,-1 4 1-15,-18 4 4 0,-13 8 0 0,-14 6-7 16,-15 6 1-16,-6 7-5 0,-12 8-1 0,-8 3 5 16,-7 6-9-16,-9 5 2 0,-3 4-3 15,-4 2 6-15,-6 9 6 0,-3-1 1 0,-2 3 8 16,1 2-2-16,6-8 5 0,8-2 7 15,9-7-2-15,15-6 6 0,16-5 2 0,16-11-6 16,15-4 4-16,15-7-7 0,16-9-2 0,12-5-3 16,28-19-1-16,-23 21-4 0,23-21 2 0,0 0 1 15,0 0 4-15,21 2 2 0,3-12 1 16,10-9 2-16,16-8 0 0,13-9 0 0,16-8-8 16,12-2 9-16,14-9-7 0,8 2 5 0,11-1 5 15,6-4-6-15,8 2 7 0,6-1-6 0,1 3 5 16,2 3 0-16,0 3-4 0,-3 3 1 0,-3 5-13 15,-2 4 5-15,-4 3-11 0,-7 3 6 0,-2 2 7 16,-10 1-3-16,-4 3 5 0,-2 0-4 0,-10 3-3 16,-7-2-2-16,-10 5 2 15,-9 0-2-15,-13 4 4 0,-11 2-2 0,-15 2 3 16,-11 4-2-16,-24 6-2 0,19-5-2 0,-19 5 0 16,0 0 0-16,-25 5-1 0,-4-2 2 0,-16 5-1 15,-15 4 4-15,-12 2 1 0,-10 7 2 0,-12-1-2 16,-11 6 2-16,-11 0-3 0,-9 3-3 0,-5 4 0 15,0 1 2-15,-4 2-3 0,1 2 8 0,1 2 2 16,3 0-9-16,5 2 13 0,3-1-6 16,11 0 5-16,3-1 4 0,12-5-7 0,14-2 1 15,11-5-6-15,15-2 2 0,13-5-3 0,6-2 1 16,12-4-2-16,7-4-1 0,17-11-6 0,0 0-3 16,0 0 1-16,-11 16 3 0,11-16 6 15,31-6 3-15,0-2 2 0,14-9-2 0,16-7 3 16,14-8-1-16,15-5 4 0,11-7-1 15,11 0 9-15,10-2-1 0,7 1 11 0,4 3 0 16,4 2-15-16,0 5 10 0,2 1-17 0,-3 6 5 16,-4 1 0-16,-4 4-4 0,-6 3 0 0,-4 3-3 15,-6 1 2-15,-9 3-3 0,-9 1 1 0,-9 1-1 16,-11 2 0-16,-6 3 0 0,-11 1 1 0,-7-1 0 16,-12 3 1-16,-8-2-2 0,-9 0 2 0,-21 5 1 15,22-6 2-15,-22 6 1 0,0 0-3 16,0 0-2-16,-17-18-3 0,-4 12 0 15,-11 0 2-15,-10 3-1 0,-12 2 1 0,-14 1-1 16,-10 4-2-16,-12 2 1 0,-13 2-1 0,-8 4 1 16,-10 3-4-16,-9 2-2 0,-8 2-7 0,-4 3-3 15,-5 3-5-15,-3 3 1 0,-1 0 2 0,2 1 5 16,11-2 10-16,11-3 2 0,12-4 6 0,17-3-1 16,15-3 0-16,16-3 0 0,16-3 1 15,16-3-1-15,9 0-1 0,26-5 0 0,-24 3-2 16,24-3-4-16,0 0-3 0,0 0 2 0,0 0 2 15,20-5 2-15,8-2 4 0,12-5 0 0,16-6-4 16,13-4 4-16,15-3-3 0,12-3 4 0,12-2 2 16,8-2-2-16,6 0 2 0,7-1-2 15,4 2 0-15,3-3-2 0,6 3 5 16,-4 0-3-16,-1 2 3 0,-2 2-3 0,-7 3-2 16,-6 4-2-16,-9 2 1 0,-8 2-1 0,-11 4 1 15,-8 3-1-15,-9 2 1 0,-12 1 0 0,-13 1 0 16,-8-1 0-16,-10 1 1 0,-10 2 1 0,-7-1 1 15,-17 4 5-15,0 0 0 0,0 0-2 0,0 0-2 16,-5-19-7-16,-16 11-3 0,-10 1 6 0,-12 0-4 16,-10 1 8-16,-13 1-2 0,-13 3 1 15,-12 2 0-15,-15 2-4 0,-8 4 5 0,-5 2-5 16,-8 2 4-16,-7 3 1 0,-2 4-2 0,-9 3-2 16,-2 4-2-16,-2 5 2 0,-6 2-2 15,4 3 2-15,4 1-2 0,5 0 1 0,8-3-1 16,13 0 3-16,11-4-2 0,15-2 3 0,13-1 0 15,12-3 2-15,16-2 0 0,6-1 0 0,16-2-2 16,7-3-1-16,8-1-3 0,17-13-1 16,-12 23 6-16,12-23-5 0,0 0 7 0,34 17-4 15,-1-20-3-15,13-5 5 0,15-5-3 0,14-6 5 16,19-8 2-16,10-3-1 0,15-5 1 0,10-3-3 16,9 0 2-16,3-4-3 0,4 5 3 0,2-2-4 15,0 1 4-15,-2 3-4 0,-4 1 3 16,-6 0-3-16,-5 2 0 0,-6 1 3 15,-7-1-4-15,-8 2 4 0,-8 0-11 0,-11 2 7 16,-10 2-6-16,-6 0 4 0,-14 3 3 0,-8 3-2 16,-13 1 3-16,-10 4 0 0,-12 1 9 0,-17 14 2 15,13-18-1-15,-13 18-4 0,-17-14-5 0,-5 8-6 16,-15 1 2-16,-16 4 1 0,-19 4 0 0,-19 5 3 16,-15 4-1-16,-17 3 0 0,-8 6-2 0,-12 2 2 15,-7 4-3-15,-6 3 2 0,-6 2 6 16,1 2-7-16,-5 4 6 0,3-1-12 0,4 4 3 15,2-1-4-15,6 1 3 0,8-1 5 0,6 0-4 16,12-2 5-16,11-3-6 0,15-1 5 0,9-5-2 16,10 0 2-16,13-5-2 0,13-5 2 15,12-2-3-15,15-6 0 0,27-11-4 0,-23 15-1 16,23-15 1-16,0 0 1 0,0 0 3 0,29 2 3 16,2-8 2-16,11-6-3 0,17-7 3 15,16-7-2-15,16-5 3 0,15-8-3 0,13-3 4 16,12-6-4-16,5 0 4 0,4 0-3 0,1-1 4 15,0 2 2-15,-3 0-11 0,-3 3 11 0,-3 0-13 16,-6 3 5-16,-3 1 6 0,-6 1-5 0,-5 0 4 16,-4-1-6-16,-6 4 3 0,-5-3-5 0,-8 4 5 15,-9 1-3-15,-7 3 4 0,-8 2-4 16,-12 5 2-16,-9 3-3 0,-12 3 4 16,-13 5-2-16,-19 13-1 0,10-21-2 0,-10 21-2 15,-31-14 7-15,-3 11-5 0,-17 3 1 0,-17 5 1 16,-13 6-6-16,-18 7 6 0,-14 3 2 0,-13 7-3 15,-13 4 0-15,-8 6-6 0,-4 5 4 0,-5 4-7 16,1 4 3-16,0 0-7 0,6 0 3 0,5-2-2 16,8-1 4-16,7-2 8 0,14-4-5 15,10-5 9-15,13-4-6 0,15-5 4 0,13-4 0 16,12-7 0-16,15-4 1 0,12-6 0 0,25-7 0 16,-20 5 0-16,20-5 0 0,0 0-1 0,0 0 2 15,28-17-1-15,5 0 2 0,18-4 4 0,14-6 3 16,14-4 0-16,13-2 0 0,8-1-11 15,5 1 5-15,6 0-7 0,3 1 5 0,-1 1 1 16,1-1-2-16,1 1 3 0,-5-1-5 16,0 1 4-16,-4-3-4 0,-7 4 3 0,-5-2-3 15,-9 2 5-15,-9 0-3 0,-12 2 3 0,-7 0-2 16,-8 3 1-16,-10 1-2 0,-6 2 4 0,-13 3 10 16,-6 2-1-16,-14 17 6 0,3-27-9 0,-3 27-9 15,-30-17-3-15,2 12-2 0,-17 4 1 0,-12 5 0 16,-17 7 1-16,-10 2-7 0,-14 7 5 15,-6 3-4-15,-6 3 7 0,-3 3 1 0,3 0-4 16,4 2 4-16,4 0-4 0,4 0 4 0,3-1-2 16,2 0 2-16,5 0-3 0,4-1 2 15,8-4-3-15,5 0 3 0,9 0-6 0,9-5 2 16,9-1-5-16,7-3-1 0,12-3-2 0,7-2-4 16,18-11 0-16,0 0 1 0,0 0 5 0,0 0 4 15,0 0 6-15,37 0 1 0,0-11 0 16,14-4 0-16,12-6 2 0,13-1-3 0,7-4 3 15,9-2-2-15,6-2 2 0,7-3-2 0,3 3 1 16,0 0-2-16,3-1 2 0,-4 1-1 0,-1 1 2 16,-2 1-2-16,-4 2 2 0,-4 2-4 0,-6-1 5 15,-6 4 4-15,-9 0-4 0,-8 4 4 0,-8 1-6 16,-9 2-2-16,-9 1-6 0,-11 3 7 16,-11 3-7-16,-19 7 8 0,0 0 1 15,0 0-2-15,0 0-1 0,-18-17-3 0,-9 15 1 16,-16 2 1-16,-12 4 0 0,-8 2 2 0,-12 3 6 15,-6 1-7-15,-7 5 6 0,-6 1-7 0,-6 2-1 16,-1 0-3-16,0 3 6 0,0-2-7 0,2 3 6 16,4 1 1-16,1-2-2 0,5 4 2 0,3-2-2 15,3 1 1-15,6 0-1 0,4-1 0 16,4 1-2-16,9-2 0 0,6-3-3 0,12-3 3 16,11-4-3-16,10-5-7 0,21-7 1 0,0 0 1 15,0 0 3-15,0 0 7 0,37-15 1 0,2-2 1 16,12-3 2-16,10-5-1 0,12-3 4 15,5-3-1-15,8-4 1 0,8-2-2 0,4-1 2 16,9 0 1-16,5-3-2 0,0 4 1 0,2-1-8 16,-2 4 2-16,-5 3-4 0,-4 3 4 15,-6 3 4-15,-12 3-3 0,-10 4 2 0,-9 3-1 16,-13 4-1-16,-7 3-1 0,-10 2 1 0,-11 3-3 16,-25 3-2-16,26 1-4 0,-26-1-2 0,0 0 1 15,0 0 3-15,-22 22 2 0,-1-11 3 0,-12 1-2 16,-13 2-2-16,-7 0 1 0,-7 1-1 0,-6 1-1 15,-2 0-1-15,-1 1-1 0,-2-1-3 16,1-2 0-16,-1 0 3 0,0-1-4 16,4-1 6-16,4 0-2 0,1-1 3 0,6-2 2 15,8-2 1-15,7-2 1 0,12-3 0 0,8-1 1 16,23-1 0-16,-20-1-2 0,20 1-5 0,0 0-1 16,17-12-2-16,3 2 3 0,9-1 4 0,7-2 1 15,11-3 3-15,3-1-1 0,8-2 1 0,5-4 0 16,8 0 0-16,2-2 0 0,1 1 0 15,-1-1 0-15,-4 2 2 0,-6 0-2 0,-3 4 2 16,-7 0-1-16,-6 3-1 0,-5 0 2 0,-8 3-2 16,-6 2 0-16,-7 4 0 0,-21 7 1 0,0 0-2 15,0 0-3-15,0 0-4 0,0 0-1 0,-48 11 1 16,0 2 0-16,-11 3 4 0,-7 3 0 0,-10 0 0 16,-2 4 3-16,-3-1-2 0,-4 0 1 15,4 0 2-15,1-2 0 0,6 0 0 16,7-2 1-16,5 0-1 0,9-2-1 0,6-2 1 15,7-2 0-15,9-2 0 0,5-2 1 0,9-3-1 16,17-5-2-16,0 0 2 0,0 0 1 0,0 0 0 16,0 0 0-16,0 0 0 0,30-24 1 0,0 9 3 15,5-1 4-15,6-5 0 0,5-1 1 0,8 0-2 16,2-2 0-16,5 1 0 0,-2-1 0 16,2 2-1-16,-2 1-2 0,-1 0 1 0,-3 0-3 15,-4 2-1-15,-3 1-1 0,-3 2 2 0,-5 2-4 16,-4 2 2-16,-8 1-2 0,-5 2 1 15,-6 3-2-15,-17 6 1 0,21-7-3 0,-21 7-13 16,0 0-2-16,0 0-2 0,0 0 5 0,-20 8 12 16,-7 1 1-16,-9 2 1 0,-8 2 2 0,-11 3-4 15,-1 0 4-15,-4 2-1 0,-4 0 1 16,-1 0 1-16,0 1-1 0,2-2 0 0,3 3 0 16,3-3 0-16,6-1 0 0,4-1 0 0,5-2-1 15,8-2 0-15,5-2 1 0,7-2-1 0,22-7 2 16,-25 5 2-16,25-5 1 0,0 0-3 0,0 0-2 15,0 0-1-15,18-27-1 0,4 14 2 0,7-4 1 16,8-2 1-16,6-3-1 0,10-1 0 0,1-4-2 16,8 2 2-16,4-2-2 15,6-1 3-15,3-1-2 0,3 3 2 0,-1-2-2 16,-4 4 4-16,-5 1-4 0,-3 1 4 0,-8 3 0 16,-7 3-3-16,-7 3 5 0,-10 3-5 0,-9 4 2 15,-24 6-6-15,21-5-2 0,-21 5-1 0,0 0 0 16,0 0 5-16,-31 22 0 0,1-8 2 0,-9 2-2 15,-12 3 2-15,-10 3-2 0,-6 1-1 16,-2 3 2-16,-8-1-3 0,1 0 4 0,-2 2-1 16,4-4 1-16,6-1 0 0,7-4 0 0,6-2 0 15,8-2 1-15,4-3-1 0,7-1 2 0,4-4 1 16,6-3 4-16,6 0 9 0,20-3 6 0,-22-4 0 16,22 4-4-16,0 0-9 0,-4-18-10 15,4 18-2-15,20-22-2 0,-1 8 3 0,8-4 0 16,8-1 1-16,4 1-1 0,6-2-10 15,1 0-2-15,3 1 2 0,0 0-1 0,-1 0 13 16,0 1-1-16,-1 3 1 0,0-1-1 0,-5 3 2 16,-1 1 0-16,-6 1 0 0,-4 3 0 0,-7 2-1 15,-6 3-3-15,-18 3-4 0,17-2-7 0,-17 2-5 16,0 0 2-16,0 0 3 0,0 0 7 0,-30 25 5 16,5-14 1-16,-10 3 0 0,-7 1 1 0,-3 0-1 15,-4 2 1-15,-1 0 0 0,2 1-1 16,-1 0 1-16,2-1 0 0,0-1 0 15,4 0-1-15,1-2 1 0,7-2 0 0,2-1-1 16,6-1 2-16,3-4-1 0,6 0 0 0,18-6 2 16,-22 5 0-16,22-5 0 0,0 0-1 0,0 0-2 15,0 0-1-15,17-16-1 0,0 5 2 0,6-1 0 16,8-2 1-16,6-3 0 0,5 0-1 16,6-3 2-16,6 0-1 0,7-1 1 0,2 0-3 15,2 0 1-15,4 0 0 0,-4 2 0 0,1 1 5 16,-3 0-3-16,-6 3 4 0,-1 0-2 0,-8 3-2 15,-8-1-1-15,-5 5-1 0,-9 1 0 0,-7 2-1 16,-19 5-8-16,0 0-5 0,17-1-1 0,-17 1 1 16,0 0 9-16,-24 13 4 0,2-3 2 15,-10-1-1-15,-4 2 0 0,-7 1-3 16,-3 2 4-16,-3-2-5 0,-2 2 3 0,1 1 1 16,-2-1-1-16,-1 2 2 0,0 0-1 0,-3-1 0 15,3 1 1-15,1 0 0 0,-1 0-1 0,2-2 2 16,4-1-2-16,5-1 0 0,7-2 1 0,7-3 0 15,5-2 0-15,23-5 0 0,-25 4-1 0,25-4-2 16,0 0-3-16,0 0-2 0,13-19-1 0,5 8 1 16,13-4 3-16,4-1 3 0,10-2 1 15,4-1 0-15,2 0-1 0,1-2 2 0,1 0 0 16,1 2 0-16,-1 0 0 0,-2 3 2 16,-4 0-2-16,-4 2 2 0,-4 0-3 0,-1 4 0 15,-1-1 1-15,-7 3-1 0,-1 1 2 0,-7 2-3 16,-22 5-7-16,26-4-17 0,-26 4-9 0,0 0 1 15,0 0 6-15,-17 9 18 0,-2-2 9 16,-6 1 0-16,-10 1 0 0,-4 1 1 0,-8 3-2 16,-1-2 3-16,-5 3-1 0,-6-1 1 0,-3 1 0 15,-3 1 0-15,2-1 4 0,4 0 1 0,3-2 8 16,6-1 2-16,7-4 2 0,7 0-1 0,5-2-1 16,8-1-2-16,6-3 3 0,17-1 6 0,-18-3 4 15,18 3-4-15,0 0-7 0,0 0-12 0,2-18-6 16,-2 18-2-16,23-20 2 15,-1 6 1-15,8 0 2 0,5-3-2 0,6 0 1 16,4 1 4-16,4-1-6 0,3 0 5 0,0 1-3 16,-1 0-2-16,1 1-2 0,-4 1 1 0,-5 2-2 15,-4 0 3-15,-6 1 0 0,-4 0 1 0,-6 2 2 16,-4 3 1-16,-19 6 1 0,17-7 0 0,-17 7-4 16,0 0-2-16,0 0 0 0,0 0-2 0,-17 7 3 15,0 1 3-15,-7 0-2 0,-6 3 2 16,-5 1 0-16,-3 0-1 0,-3 0 3 0,-2 2-3 15,-1-2 2-15,3 0-2 0,-1-1 0 0,4-2 0 16,3-1-1-16,4-2 1 0,1-2 0 0,7-1 1 16,6-2 2-16,17-1 2 0,-19-6 3 15,19 6-4-15,0 0-2 0,2-19-4 0,-2 19-2 16,27-25 0-16,0 11-1 0,8-2 4 16,6-2-2-16,7 0 2 0,3-1 1 0,4-2-1 15,-1 3 1-15,3-1-1 0,-1 2 2 0,-2 0-2 16,-2 1 2-16,-3 0-2 0,-4 5 3 0,-5-1-2 15,-6 5 0-15,-5 0 0 0,-8 3-2 0,-21 4-1 16,24-2-3-16,-24 2-5 0,0 0-1 0,0 0-2 16,0 0 5-16,-2 18 4 0,2-18 2 0,-26 17 4 15,3-8-1-15,-5 4-1 0,-3-1 2 16,-5 1-2-16,0 0-1 0,-2 1 3 0,-3-1-4 16,-2 0 3-16,1 0-2 0,-5 1 2 15,6-1-1-15,0-2 2 0,3-1-2 0,5-1 1 16,4-3 0-16,6-1 0 0,23-5 1 0,-27 3 2 15,27-3-1-15,0 0 1 0,0 0-4 0,0 0-2 16,6-26 0-16,-6 26-2 0,37-26 4 0,-7 9-1 16,8-3 2-16,6 1-1 0,5 0 2 15,5-3-1-15,1 1 2 0,2 0-1 0,2 0 1 16,-3 2-1-16,-3 2 0 0,-6 0-1 0,-4 3 0 16,-7 4 0-16,-5 0 0 0,-6 4-1 0,-7 1 1 15,-18 5-3-15,20-1-1 0,-20 1-2 0,0 0-1 16,0 0 3-16,-8 19 0 0,8-19 3 0,-30 22 1 15,3-9-1-15,-8 2 1 16,-5 0 0-16,-4 1-1 0,-2 1 1 0,-4-2-2 16,4 0 1-16,-2 0-1 0,3-2 2 0,0-1-1 15,0-1 1-15,5-1-1 0,-1-1 0 0,8 0 1 16,4-3 0-16,2 0 0 0,7-1 1 0,20-5-1 16,-26 3 2-16,26-3 0 0,0 0-3 0,0 0-1 15,0 0-4-15,0 0-1 0,16-21-1 0,6 10 4 16,7-1-1-16,9-3 2 0,5 0 1 15,4-2 1-15,4-2 1 0,1 3 1 0,1-4-2 16,1 2 3-16,-3 1 0 0,-5 3 0 0,-6 1 1 16,-7 4-2-16,-7 2-1 0,-7 1 1 15,-19 6-3-15,23-3-1 0,-23 3-2 0,0 0-4 16,0 0-2-16,0 0 2 0,2 22 1 0,-2-22 4 16,-26 20 3-16,2-6-1 0,-8 0 1 0,-4 1 0 15,-6 2 1-15,-5-2-2 0,-1 4 1 16,-5-3-2-16,-3 3 2 0,-4-1-1 0,-3 0 1 15,-1-1 1-15,2 0 0 0,3-3 0 0,4 0-1 16,8-4 1-16,7-1 1 0,6-2-1 0,10-3 1 16,5-2-1-16,19-2 1 0,-19 1 0 0,19-1-1 15,0 0-2-15,0 0-4 0,0 0-2 0,2-19-8 16,-2 19 1-16,29-23 1 16,-2 7 5-16,7-2 6 0,9-2 4 0,3-2 0 15,5-2 0-15,4 0 0 0,2-1 1 0,3-1-2 16,-3 3 3-16,0-1-2 0,-2 1 2 0,-1 2-1 15,2 0-1-15,-5 3-1 0,-2 3 1 0,-8 1-2 16,-7 3 1-16,-4 3-1 0,-8 3 0 0,-22 5-2 16,21-4-12-16,-21 4-3 0,0 0-1 0,0 0 4 15,0 0 11-15,-34 22 3 0,8-11 0 16,-11 2-1-16,-7 2 0 0,-4-2 0 0,-6 4 0 16,2-3 1-16,-3 0-1 0,4-2 1 0,4 0 1 15,-1-3 0-15,6-2 1 0,3-1 1 0,5-2 0 16,5-2 1-16,2-1 1 0,4-1 1 15,4-2 0-15,19 2 1 0,-21-10-1 0,21 10-5 16,-2-17-2-16,2 17-4 0,21-25-9 0,0 10-1 16,8-2-4-16,6-1-2 0,9-1 6 15,2 0 3-15,3-1 4 0,-1 2 5 0,-3 1 2 16,-1 1 2-16,-2 1 2 0,-5-3-1 0,-2 7 0 16,-5-4-1-16,-2 7 0 0,-5 0 2 0,-3 4-2 15,-1 0 0-15,-19 4-2 0,23-1-4 0,-23 1-11 16,0 0-5-16,0 0-5 0,0 0 5 0,-6 20 10 15,6-20 2-15,-37 24-6 0,10-7-4 16,-9-2-8-16,-4 1 0 0,-6-2-25 0,-2 7-15 16,-10-6-6-16,1 8 37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0.32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10522 2305 130 0,'0'0'62'0,"-13"-24"-18"0,13 24-21 15,21-26-6-15,0 11 5 0,4-2 4 0,7-1-2 16,3-3-1-16,9 2-14 0,2-2-1 15,5 2 0-15,4-5-2 0,-1 4 0 0,0 0-2 16,-1 4-1-16,-5 3-14 0,-2 2 13 0,-7 0-12 16,-5 4 12-16,-7 1 1 0,-7-3-2 0,-3 7 0 15,-17 2-9-15,0 0-9 0,0 0-9 0,0 0 1 16,0 0 10-16,0 0 8 0,0 0 6 0,-19 17-2 16,0-12 1-16,-5 2 12 0,-6 1-12 15,0 0 13-15,-6 1-16 0,-1 0 0 16,1 2 5-16,-3 3 0 0,0-3 1 0,-3 3-2 15,1-1 1-15,-3-4-1 0,3 2 0 0,3-2-1 16,1-1 1-16,7-1-6 0,5-2-4 0,7-1-3 16,18-4-1-16,-17 2 1 0,17-2 1 0,0 0-7 15,0 0-7-15,0 0 7 0,28-25 7 0,-9 13 16 16,7-2 13-16,3-6 2 0,8 4 4 16,1-4 3-16,6 3 3 0,3 0-13 0,0-5 12 15,4 5-18-15,-2-2 11 0,0 4-7 0,1 3-3 16,-5 1-3-16,-2 3-11 0,-3 0 9 15,-6 2-10-15,-6 3 6 0,-8 2-3 0,-20 1-13 16,21 1-1-16,-21-1-1 0,0 0 14 0,-18 17 15 16,-2-8 13-16,-9 2-2 0,-7 3-3 0,-9 0-7 15,-5 5-5-15,-2-4 9 0,-1 5-13 16,1-6 10-16,3-1-13 0,1-2 0 0,6 0-1 16,1 2 0-16,7-6 0 0,6 3 0 0,2-6 1 15,4-2-1-15,4-2 2 0,18 0 0 0,-27-5 1 16,27 5 2-16,-12-19 1 0,12 19 2 0,0-25-1 15,0 25-2-15,16-27-2 0,-16 27-12 0,34-38 10 16,-8 22-9-16,7-7 10 0,2 6 0 16,3-2-11-16,4 1 10 0,-4 1-11 15,1 0 10-15,-3 3 1 0,-2 1 0 0,-3 2 1 16,-3 1-1-16,-4 3 2 0,-7 2-2 0,-17 5-1 16,21-5-7-16,-21 5-8 0,0 0-5 0,0 0 4 15,0 0 2-15,-9 18 11 0,9-18 2 0,-28 17-3 16,6-7 2-16,-4 0-1 0,-4 2 0 0,0-1 4 15,-4-1-1-15,2 1 2 0,-3-1-1 16,2 0 7-16,-2-2-7 0,3-1 8 0,3 1-7 16,0-2 1-16,2 1-2 0,2-2-1 0,1 0 0 15,5-2-1-15,19-3 0 0,-30 4 0 0,30-4-4 16,0 0-11-16,-19-5-18 0,19 5-25 16,0 0-8-16,17-23-8 0,2 12 15 0,3-3 27 15,8-1 9-15,5-3 21 0,4-1 5 0,7-1 6 16,4-1 17-16,-1 1 3 0,1 0 13 15,-2 2-7-15,-1-2-5 0,0 6-9 0,-6-4-7 16,2 5-6-16,-4 0-2 0,-5 6-4 0,-3 1 1 16,-5 2-4-16,-8 3-8 0,-18 1-12 0,22 5-11 15,-22-5 3-15,0 0 8 0,-5 18 15 0,5-18 14 16,-28 23 5-16,0-9-2 0,-4 0-3 0,-11 0-6 16,-6 0-2-16,2 0-5 0,-4 1 4 15,0-3-1-15,-2 0 4 0,-4 0 0 0,4-2 1 16,-3-1 0-16,4-2 0 0,4 0 1 15,3-1 3-15,4-3 5 0,4 1 5 0,6-3 5 16,4 0-2-16,5-2 1 0,22 1-6 0,-24-5 1 16,24 5-8-16,0 0-1 0,0 0-13 0,2-19-15 15,-2 19-5-15,27-15-12 0,-6 4-5 0,5 3-7 16,1-4 0-16,7 1 7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3.4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11051 1647 31 0,'0'0'12'16,"0"0"-7"-16,0 0 7 0,-19 6-2 0,-4 5-3 16,-8 1-9-16,-5 0 0 0,-4 5 3 15,1-3 1-15,-4 1-4 0,0-3 4 16,3 2-2-16,1-5 2 0,6 1-1 0,2-3 1 16,1-1-1-16,4-2 1 0,1 0-1 0,3-3 7 15,3-1 2-15,19 0 8 0,-27-4 3 0,27 4 2 16,0 0 5-16,0 0-7 0,-14-19-3 0,14 19-8 15,0 0-6-15,24-23-3 0,-24 23-1 0,38-21-2 16,-12 8 3-16,5 2-4 0,3-2 4 16,4 2 0-16,0 0 0 0,4 0 3 0,0 0-4 15,0 0 0-15,-2 0 2 0,-6 1 5 0,-3 2 3 16,-3 0 3-16,-4 3-1 0,-6 1-6 16,-18 4-2-16,24-1-4 0,-24 1-5 0,0 0-2 15,0 0 0-15,0 0 3 0,1 17 8 0,-1-17 9 16,-26 19-1-16,4-5 3 0,-6-3-5 0,-3-2-4 15,-3 2 2-15,1 0-3 0,-1-1 0 16,2-2-2-16,4 2-1 0,0-5 1 0,6 2-1 16,1-5 0-16,3 0 1 0,18-2 3 0,-27 0 3 15,27 0 4-15,-17-6 2 0,17 6-1 0,0 0-4 16,0 0-8-16,-10-19-3 0,10 19-11 0,0 0-12 16,23-20-7-16,-4 11-2 0,6 0 6 0,7-1 10 15,4-1 12-15,3 0 2 0,3-3 0 0,0 3 3 16,-3-4 0-16,1 4 1 15,-1-1 1-15,-2 2 2 0,-2-1 1 0,-4 2-1 16,-1 1 3-16,-7 2-3 0,-3 0 1 0,-1 1 3 16,-19 5-3-16,24-7 2 0,-24 7-4 0,0 0-4 15,0 0-5-15,0 0-2 0,0 0 1 0,0 0 2 16,0 0 4-16,-26 8-3 0,5-3 4 0,-7 2-2 16,-4 0 0-16,0 1 3 0,-4 0-1 15,2 1-1-15,-3-1 4 0,-2-1-1 0,3 2 0 16,-4-2 5-16,1 1-1 0,1 0 0 0,2 3 0 15,5-5-1-15,2 3-1 0,5-4-1 0,4-1 0 16,20-4-2-16,-26 5-3 0,26-5-2 0,0 0 0 16,0 0-5-16,0 0-6 0,0 0-9 15,0 0-1-15,0 0 7 0,23-23 9 0,-5 15 15 16,6-4 4-16,4 3 0 0,7-4-2 16,1 1 0-16,4 0-5 0,5-1 0 0,-3 1-2 15,3 0-1-15,-1 1-1 0,0 0 1 0,1-1 1 16,-2 1 0-16,-1-1 1 0,-3-1 2 0,-2 2-4 15,-5 0 3-15,-4 4 0 0,-6 1 3 0,-22 6 13 16,23-8 1-16,-23 8-2 0,0 0-5 0,0 0-10 16,0 0-5-16,-17 4 2 0,-1 2-6 0,-7 2 0 15,-7 3-1-15,-5 0 2 0,-3 1 1 16,-4-1 0-16,2-1 0 0,-3 1-2 0,2-3 1 16,1 0 2-16,3-1 3 0,2-1 0 15,0-1 4-15,3-1-3 0,0 0 2 0,2 0 1 16,6-1 2-16,3 0 2 0,5-2-1 0,18-1-4 15,-18 2-7-15,18-2-11 0,0 0-6 0,0 0 1 16,0 0 4-16,0 0 12 0,0 0 5 16,24 2-2-16,-24-2 0 0,35-8-1 0,-10 4-2 15,4-3 1-15,5 0-4 0,0 0 2 0,3-1 3 16,-3-2-1-16,1 1 3 0,-2-2-4 0,-3 2 4 16,2-1 1-16,-4-3 0 0,0 3 3 0,-5-2-2 15,-4 5 3-15,-19 7 1 0,23-11 5 0,-23 11 2 16,0 0-7-16,0 0-2 0,0 0-7 15,0 0-3-15,-28 7 2 0,3 4 1 16,-10 1 0-16,-6 3 2 0,-2-1 1 0,-4-1 2 16,1 3 6-16,-2-1-1 0,-4-1 3 0,4 2-1 15,-1 0-2-15,4-2 0 0,4 2-1 0,2-2-4 16,2 2 2-16,5-5-2 0,1 4-1 0,7-6 1 16,3 0-1-16,21-9-1 0,-24 11-2 0,24-11-4 15,0 0-2-15,0 0 1 0,0 0 6 0,0 0 2 16,0 0 3-16,28-4 0 0,-3-2-2 15,6-1-2-15,4-3-1 0,2 1-1 0,0-1-1 16,1 2 3-16,2-1 3 0,-2 4-2 0,4-2 2 16,-2 1-2-16,2-1 0 0,-1 1 0 15,-4 2-1-15,0-2-2 0,0 0 2 0,-3 1 0 16,0 1 2-16,-5 2 0 0,-3-1 0 0,-7 3-2 16,-19 0-1-16,24 3-3 0,-24-3-2 15,0 0-4-15,0 0 3 0,0 0 2 0,4 19 5 16,-4-19 5-16,-22 13 3 0,4-4 2 0,-6 3-2 15,-1-1 0-15,-3 2-5 0,0-1 0 0,0 0 0 16,2-2-3-16,1 1 0 0,5-3-3 0,3 1-6 16,17-9-2-16,-23 8 0 0,23-8 2 0,0 0 7 15,0 0 4-15,0 0 2 0,0 0-1 0,0 0-3 16,0 0-2-16,0 0 0 16,0 0-3-16,0 0-1 0,23-20 2 0,-4 14 0 15,3 0 3-15,2 1 1 0,2-1-1 0,-1 1 2 16,1 1-1-16,-3 1 3 0,-3 1-3 0,-3 0 1 15,-17 2 0-15,31 0-1 0,-31 0 2 0,27 1-1 16,-27-1 2-16,28 0-1 0,-28 0 0 0,30 1-2 16,-13-1-1-16,-17 0-1 0,31 2-2 0,-31-2-4 15,22 1-5-15,-22-1-7 0,0 0-1 16,0 0-1-16,0 0-3 0,0 0 7 0,0 0 5 16,0 0 11-16,1 19 11 0,-1-19 5 0,-17 9 1 15,17-9 0-15,-25 9-6 0,25-9-3 0,-25 11-3 16,25-11-2-16,-22 15-2 0,22-15 1 0,-19 17-2 15,19-17 3-15,-14 18-3 0,14-18 3 16,-13 17-2-16,13-17 1 0,-12 18 0 16,12-18 1-16,-13 23 0 0,13-23 0 0,-13 23-1 15,13-23 2-15,-12 20-2 0,12-20 1 0,-10 22 1 16,10-22-1-16,-6 19 0 0,6-19 3 0,0 0 1 16,0 21 2-16,0-21 0 0,0 0 2 0,5 18-3 15,-5-18 1-15,0 0-1 0,0 0 0 0,10 19 0 16,-10-19 1-16,0 0-1 0,0 0 1 0,7 19-1 15,-7-19 3-15,0 0-1 0,2 19 1 16,-2-19-2-16,0 0-1 0,-1 19 0 0,1-19 0 16,0 0-1-16,1 21 0 0,-1-21 11 15,0 0-12-15,5 22 11 0,-5-22-13 0,0 0 0 16,10 24-1-16,-10-24 0 0,7 23 0 0,-7-23 0 16,10 28 0-16,-10-28 1 0,7 26 1 0,-7-26 2 15,3 27 4-15,-3-27 1 0,0 30-1 0,0-30-2 16,-1 33-4-16,1-33-1 0,-2 30 0 15,2-30-1-15,2 28 0 0,-2-28 0 0,4 23-1 16,-4-23-1-16,9 20 2 0,-9-20-1 0,11 20 0 16,-11-20 2-16,12 21-2 0,-12-21 2 0,15 23-1 15,-15-23 1-15,13 26-1 0,-13-26 1 0,11 26-1 16,-11-26 0-16,7 26 0 0,-7-26 0 0,8 28-1 16,-8-28 1-16,7 29-1 15,-7-29 1-15,5 31-1 0,-5-31-1 0,3 33 2 16,-1-16-1-16,-2 1 0 0,-2 0 0 0,0 1 0 15,-2-1 0-15,1 2 2 0,-2-1-2 0,-1 3 2 16,1-2 0-16,-1 1 0 0,0 1-1 0,1-3-1 16,1 2 0-16,2-3 1 0,2 0-1 0,1-1 1 15,1 0 0-15,-2-17-1 0,10 31 0 0,-10-31 1 16,11 29 0-16,-11-29-1 0,10 26 1 16,-10-26-1-16,7 23-1 0,-7-23 2 0,1 21-1 15,-1-21 0-15,0 0 0 0,0 22 0 0,0-22-1 16,0 0 0-16,0 0-2 0,0 0 0 15,0 0 1-15,0 0 3 0,0 0 4 0,0 0 1 16,21 6 2-16,-21-6-1 0,22-11-1 0,-22 11 0 16,27-18 4-16,-27 18 5 0,24-20 3 0,-24 20 4 15,18-22-3-15,-18 22-3 0,12-23-4 16,-12 23-3-16,8-24-2 0,-8 24 0 0,3-26-3 16,-3 26 0-16,-2-26-2 0,2 26 1 0,-4-28 0 15,4 28 1-15,-6-30-2 0,6 30 1 0,-3-34-3 16,3 34 2-16,-2-34-2 0,4 17 2 0,-2 0-2 15,2-1 2-15,-1 0-2 0,3 1 2 0,-4 17 5 16,2-29-5-16,-2 29 7 0,1-28-7 16,-1 28 0-16,0-25 0 0,0 25-1 15,2-22-6-15,-2 22 7 0,3-19-8 0,-3 19 7 16,0 0 1-16,3-23-2 0,-3 23 1 0,0 0 0 16,0 0-1-16,0 0 0 0,-1-20 1 0,1 20-1 15,0 0 0-15,0 0 1 0,0 0 0 0,0 0 2 16,0 0 1-16,-8-17 1 0,8 17 0 0,0 0 1 15,0 0-1-15,-6-20 1 0,6 20-1 16,0 0-3-16,-2-18 0 0,2 18-2 0,0 0 1 16,1-22-1-16,-1 22 0 0,4-17-1 0,-4 17 2 15,3-19-2-15,-3 19 3 0,5-19-2 0,-5 19 1 16,5-17-1-16,-5 17 1 0,0 0-2 16,5-23 2-16,-5 23-2 0,0 0 1 0,5-19-2 15,-5 19 2-15,0 0-2 0,6-20 0 0,-6 20 0 16,0 0 2-16,13-23-1 0,-13 23 3 15,0 0-1-15,12-23 1 0,-12 23-2 0,0 0 2 16,5-17-2-16,-5 17 0 0,0 0 0 0,0 0 0 16,-1-22-1-16,1 22 1 0,0 0-2 0,-10-19 3 15,10 19 0-15,0 0 2 0,-12-21-1 0,12 21 1 16,0 0-2-16,-11-18 2 0,11 18-2 0,0 0 2 16,-8-18-2-16,8 18 1 0,0 0-1 15,-8-17 1-15,8 17-2 0,0 0 1 0,-6-21-2 16,6 21 2-16,0 0-2 0,-9-20 1 0,9 20 0 15,-7-18 1-15,7 18 0 0,-6-19 0 16,6 19-2-16,0 0 1 0,-8-19-1 0,8 19 1 16,0 0-1-16,-5-18 1 0,5 18 0 0,0 0-1 15,-1-23 1-15,1 23-1 0,1-18 0 0,-1 18 0 16,5-18-1-16,-5 18 2 0,0 0-1 16,11-23-1-16,-11 23 1 0,0 0-21 0,18-23 20 15,-18 23-19-15,17-17 20 0,-17 17 2 0,16-17-1 16,-16 17 2-16,11-17-3 0,-11 17 1 0,0 0 0 15,11-21-1-15,-11 21 1 0,0 0 1 0,0 0-2 16,11-20 0-16,-11 20 0 0,0 0 1 16,0 0-2-16,7-20 3 0,-7 20-3 0,0 0 1 15,9-18 0-15,-9 18 1 0,0 0-1 16,12-20 1-16,-12 20-1 0,0 0 1 0,9-18-1 16,-9 18 1-16,0 0 0 0,0 0 0 0,8-22-2 15,-8 22 1-15,0 0-3 0,0 0 0 0,-8-22-2 16,8 22 1-16,0 0-2 0,0 0 0 0,-19-12 3 15,19 12 0-15,0 0 2 0,-22-7 3 0,22 7-2 16,0 0 4-16,-21-8-1 0,21 8-1 16,0 0 1-16,0 0-2 0,-19-9 1 0,19 9-1 15,0 0 1-15,0 0 0 0,0 0-1 0,-17-17 0 16,17 17 0-16,0 0-1 0,0 0 0 0,0 0 2 16,-7-18-2-16,7 18 2 0,0 0-1 15,0 0 0-15,-5-18 0 0,5 18 1 0,0 0-1 16,0 0 0-16,-8-20 1 0,8 20 0 0,0 0 0 15,0 0 1-15,-8-20-2 0,8 20 0 16,0 0-1-16,-6-18 2 0,6 18 0 0,0 0 0 16,-6-17-2-16,6 17 1 0,0 0-2 0,0 0 0 15,-16-21 1-15,16 21-1 0,0 0 1 0,-21-16 1 16,21 16-2-16,-18-9 3 0,18 9 0 0,-21-10-1 16,21 10 1-16,-18-11 0 0,18 11 0 0,-17-10 0 15,17 10-1-15,0 0 1 0,-21-12-1 16,21 12 1-16,0 0-3 0,-20-8 1 15,20 8-2-15,0 0 2 0,-22-10 1 0,22 10 0 16,0 0-1-16,-24-6 1 0,24 6 0 0,-20-1-1 16,20 1 2-16,-18-3 0 0,18 3-1 0,0 0 1 15,-20-3 1-15,20 3-4 0,0 0 4 0,-17-3-3 16,17 3 0-16,0 0 2 0,0 0-1 0,-18-7 0 16,18 7 1-16,0 0-1 0,-19-3-1 15,19 3 0-15,-21-2 0 0,21 2-1 0,-32 5 2 16,13 1-1-16,-5 3-1 0,-3 0-3 0,-6 3-18 15,-1 4-25-15,-7 0-28 0,-4 3-64 0,2 14-100 16,-18-11 62-16,16 16 178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9.59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10859 6168 439 0,'0'0'31'0,"-10"-17"-25"0,10 17 15 0,0 0 13 16,0 0 2-16,0 0-17 0,0 0-15 16,-18 11-8-16,18-11-1 0,0 0-2 15,-15 22-5-15,15-22-10 0,0 0-5 0,-17 13 2 16,17-13 7-16,0 0 11 0,-20 2 4 0,20-2 7 15,0 0 10-15,-21-9 11 0,21 9 13 0,0 0 4 16,-19-10 0-16,19 10-5 0,0 0-1 0,0 0 0 16,0 0-3-16,-19-15-11 0,19 15-11 0,0 0-12 15,0 0-5-15,-11-18 3 0,11 18 3 0,0 0 7 16,-5-18 5-16,5 18 2 0,0 0 0 0,0 0 0 16,0-20-4-16,0 20-3 0,0 0-5 0,-1-19-2 15,1 19-1-15,0 0 1 0,-4-18 4 16,4 18 10-16,0 0 11 0,0 0 11 0,0 0 2 15,0 0-6-15,0 0-10 0,0 0-10 0,0 0-7 16,0 0-3-16,0 0 4 0,0 0 11 0,0 0 11 16,0 0 7-16,23 9 3 0,-23-9-8 15,23 9-5-15,-23-9-7 0,33 11-2 0,-15-5-5 16,6 0-1-16,-4 0-6 0,3 0-2 0,-2-1-2 16,1 1 0-16,0-1 0 0,-1 0 1 0,-1-1-2 15,1-1 2-15,-3 1-1 0,2 0 1 0,-3-1 0 16,-17-3 1-16,30 9-1 0,-30-9 3 0,28 9 1 15,-28-9 6-15,27 12 3 16,-27-12 3-16,31 16-6 0,-12-7 0 0,-2-2-7 16,1 0 0-16,3 0-2 0,-1-1 0 0,2-1-1 15,0-1 0-15,-1-1-2 0,-2 0 1 0,2-1 0 16,-2 1 0-16,-1-2 1 0,0 1 0 0,-18-2 3 16,31 5 3-16,-31-5 5 0,28 9 4 0,-28-9-1 15,27 7 1-15,-27-7-6 0,29 7-2 0,-29-7-4 16,33 7 1-16,-15-3-2 0,0-2 0 15,2 2-2-15,-1-1 0 0,1-1 0 0,2-1 0 16,0-1 2-16,2-1-1 0,-1 0 0 0,-1 0 0 16,0 1 0-16,-2 0 0 0,0 0-1 0,-3 0 0 15,-17 0 0-15,28 1 0 0,-28-1 1 16,25 0 2-16,-25 0 0 0,22 1 2 0,-22-1-1 16,19-1-1-16,-19 1-1 0,17-4 0 0,-17 4 1 15,18-5 1-15,-18 5 3 0,18-6-2 16,-18 6-1-16,19-7-1 0,-19 7-2 0,20-7-1 15,-20 7 0-15,18-5-1 0,-18 5 0 0,0 0-1 16,18-1 0-16,-18 1 0 0,0 0 1 0,0 0 2 16,0 0 2-16,0 0 0 0,0 0 1 0,0 0-1 15,0 0-1-15,0 0 0 0,-21-6-1 0,21 6-2 16,-30-5 0-16,12 4-1 0,-3-1 1 16,-2 2-1-16,-1-1 3 0,-3 1-2 15,-1-1 1-15,-1 1-2 0,-3-1 1 0,0 1-1 16,-2 0-1-16,1 0 1 0,-1 1-1 0,3-1 3 15,5-1 1-15,0 1-1 0,4-3 1 0,1 2-2 16,3-3-1-16,1 1-1 0,17 3-1 0,-34-11-4 16,17 4 2-16,-2-1-1 0,-1 0 2 0,1 0 0 15,-1-2 4-15,1 1-2 0,1 1 6 16,1-2-1-16,0 1 2 0,17 9-1 0,-30-20 0 16,30 20-2-16,-26-18 1 0,26 18-2 0,-21-17 2 15,21 17-2-15,0 0 0 0,-13-19-1 0,13 19-2 16,0 0-2-16,2-23 0 0,-2 23-2 0,10-18 3 15,-10 18-1-15,18-15 3 0,-18 15-2 16,23-12 3-16,-23 12-1 0,29-6 0 0,-29 6 0 16,35-1 0-16,-15 2 0 0,2 3 0 15,1-1 0-15,4 1 1 0,2 1 1 0,1-2 0 16,3 0 0-16,0-2 0 0,1-2 0 0,1 0-1 16,-3-2 1-16,1 0 2 0,-2 0-1 0,-4 1 0 15,-4-1 1-15,-5 2-2 0,-18 1-1 0,21-1 0 16,-21 1 1-16,0 0 2 0,0 0 0 0,0 0 2 15,0 0-1-15,0 0-1 0,0 0 1 16,0 0-1-16,0 0 0 0,0 0 1 0,0 0-1 16,0 0 0-16,0 0-2 0,0 0 0 0,0 0-1 15,-27-7 0-15,27 7-2 0,-31 1 0 16,11 1-3-16,-2 1 0 0,-2 0 2 0,-3 2-2 16,-1 1 4-16,-1-1 0 0,-1 1-1 0,-2 0 0 15,-2 0 1-15,1 0-3 0,-2 0 2 0,1-1 1 16,0 0 2-16,3-3-1 0,4 1 1 15,1-2-1-15,2 0 0 0,2-1 1 0,0-1 0 16,-1 1 0-16,1-1-1 0,-1 1 0 0,-3-1-1 16,2 1 1-16,0-2-1 0,-1 1 1 0,3-2-1 15,0-1 1-15,2-1 0 0,0-1 0 0,1 0-1 16,2-1 2-16,0-1-2 0,17 8 2 0,-29-16 0 16,29 16 2-16,-27-17-2 0,27 17 2 15,-23-19 0-15,23 19 0 0,-22-17-2 16,22 17 3-16,-20-16-3 0,20 16 1 0,0 0-1 15,-18-23 0-15,18 23-1 0,0 0 2 0,-13-22-4 16,13 22 2-16,0 0-3 0,-12-23 1 0,12 23-2 16,0 0 2-16,-9-23-2 0,9 23 3 0,-1-17-1 15,1 17 3-15,0 0-1 0,-1-18 1 0,1 18 0 16,0 0-1-16,0 0-2 0,0 0 2 16,2-20-2-16,-2 20 0 0,0 0 0 0,0 0 0 15,0 0-1-15,0 0 1 0,0 0-1 0,0 0 1 16,5-16 1-16,-5 16 2 0,0 0 0 0,0 0 1 15,0 0 0-15,0 0 0 0,0 0 1 16,0 0 0-16,0 0 1 0,0 0-2 0,0 0 0 16,0 0 0-16,0 0 0 0,0 0-1 0,0 0 2 15,0 0-2-15,0 0 0 0,0 0 0 16,0 0-1-16,0 0 1 0,0 0-1 0,0 0 1 16,0 0 0-16,0 0 0 0,0 0 1 0,0 0 0 15,0 0 1-15,0 0-1 0,0 0 0 0,0 0-1 16,0 0 0-16,0 0-1 0,0 0 0 0,0 0 0 15,0 0-1-15,0 0 0 0,0 0 0 0,0 0 1 16,0 0 0-16,0 0-1 0,0 0 0 16,0 0-1-16,0 0 2 0,0 0 0 0,0 0 0 15,0 0 1-15,0 0-2 0,0 0 1 0,0 0 1 16,0 0-2-16,0 0 0 0,0 0-3 16,-22-8 17-16,22 8-16 0,-17-2 17 0,17 2-17 15,-17-1 0-15,17 1 0 0,-17-2 1 0,17 2 1 16,0 0 1-16,-21 2-1 0,21-2 1 0,0 0 0 15,-17 1 0-15,17-1 0 0,0 0-17 16,0 0 15-16,0 0-17 0,0 0 18 0,0 0 16 16,0 0-17-16,0 0 1 0,0 0-1 0,0 0-15 15,8 19 16-15,-8-19 2 0,0 0-2 0,15 22 1 16,-15-22-1-16,0 0 0 0,14 18-2 0,-14-18 1 16,0 0-1-16,8 21 2 0,-8-21-1 15,0 0 2-15,3 25-1 0,-3-25 2 0,0 19-2 16,0-19 3-16,0 22-3 0,0-22 2 15,1 24 0-15,-1-24 0 0,5 22 0 0,-5-22 2 16,10 19-3-16,-10-19 3 0,15 20-3 0,-15-20 2 16,20 18-3-16,-20-18 2 0,24 16-2 0,-24-16 2 15,27 15-2-15,-27-15 2 0,28 15-2 0,-28-15 1 16,27 13 0-16,-27-13 0 0,28 11-1 0,-28-11 2 16,28 11-3-16,-28-11 3 0,28 7-1 15,-28-7 1-15,34 4 0 0,-15-3 0 0,1 0 1 16,1-2 0-16,3 1 0 0,0-1 0 0,0-2 0 15,2 1-1-15,0-2-1 0,1 1 0 16,-1-1 1-16,1 1-1 0,-3-1 1 0,0 0-1 16,-2 1 1-16,-1-1 0 0,-1 0 0 0,1 1-1 15,-1-1 1-15,0-1-1 0,0 2 1 0,-1-2-1 16,2 0 1-16,-2-1 1 0,2 0 1 16,0 0 0-16,0 0 1 0,1 0-2 0,1-1 0 15,1-1-1-15,-1 1 0 0,-1 1-1 0,1-1 1 16,-1 2-2-16,-1-1 3 0,0 0-1 0,-3 1 0 15,2 0-1-15,-2 0-2 0,-1-1-1 0,-17 6 1 16,32-9 0-16,-32 9 2 0,31-13 0 0,-12 9 0 16,-1-2 0-16,1 1 1 0,0 0-1 15,-2 0 1-15,1 1 0 0,-1 1-1 0,-17 3 0 16,33-4 0-16,-33 4-1 0,28-3 0 16,-28 3 0-16,23-3 1 0,-23 3-1 0,18-2 1 15,-18 2 0-15,0 0-1 0,17 0 1 0,-17 0-1 16,0 0 2-16,0 0-2 0,0 0 2 0,0 0-1 15,0 0 0-15,0 0 1 0,0 0-1 0,17 2-1 16,-17-2 0-16,0 0 0 0,0 0-1 16,0 0-1-16,0 0 1 0,0 0 0 0,0 0 1 15,0 0 2-15,0 0 0 0,0 0 1 0,0 0 0 16,0 0 1-16,0 0 0 0,0 0-1 0,-17-13-1 16,17 13 0-16,0 0-2 0,-21-11 2 0,21 11-2 15,-18-4 1-15,18 4 0 0,-22-1-1 16,22 1 1-16,-25 0-1 0,25 0 1 0,-28 4 0 15,28-4 0-15,-36 6-1 0,16-3 1 16,-3 2-1-16,-2 1 2 0,0 2-2 0,-3-2 3 16,-1 2 0-16,-1-1 1 0,0 1-3 0,0 0 2 15,-2 0-3-15,0 2 1 0,0-1 0 0,1-1 1 16,1 2-1-16,2-2 1 0,0 2-2 0,0 0 1 16,1-1-1-16,0 2 1 0,1-2-2 0,-1 0 2 15,1 0-1-15,1-2 0 0,2 0-1 0,-3-1 0 16,3-1-2-16,-3 0 2 0,2 0-3 15,0-3 0-15,2 1-1 0,0-2-3 16,1 1-3-16,1-3-3 0,20 1 0 0,-33-1-1 16,33 1 4-16,-27-5 0 0,27 5 5 0,-17-8 0 15,17 8 4-15,0 0-1 0,-18-20 2 0,18 20-1 16,0 0 2-16,-18-25-1 0,18 25 2 0,-17-16-1 16,17 16 4-16,-21-14-1 0,21 14 2 15,-23-13 0-15,23 13 2 0,-25-9-2 0,25 9 3 16,-23-9-3-16,23 9 1 0,-23-7-3 0,23 7 0 15,-22-7-1-15,22 7 0 0,-23-11 0 0,23 11 2 16,-22-9 1-16,22 9 2 0,-17-8 0 0,17 8 1 16,0 0-3-16,-23-16-1 0,23 16-2 0,0 0 0 15,-18-18-2-15,18 18 1 0,0 0-1 0,-13-20 1 16,13 20-1-16,0 0 3 16,-9-19 0-16,9 19 1 0,0 0-1 0,0 0 0 15,0 0-1-15,-4-18 0 0,4 18-1 0,0 0 0 16,0 0-2-16,0 0 1 0,0 0 0 0,0 0 1 15,7-17-1-15,-7 17-2 0,0 0-2 0,15-17 0 16,-15 17 0-16,0 0 1 0,21-15 19 0,-21 15-15 16,0 0 17-16,17-6-16 0,-17 6-18 0,0 0 18 15,0 0-15-15,18 8 16 0,-18-8 1 16,0 0-2-16,27 17 2 0,-27-17-1 0,24 17 1 16,-24-17-2-16,27 19 1 0,-27-19-2 0,26 20 3 15,-26-20-3-15,28 19 2 0,-28-19-1 16,29 21 2-16,-29-21-3 0,29 20 2 0,-29-20-3 15,28 22 3-15,-28-22-3 0,28 20 3 0,-28-20-2 16,28 20 3-16,-28-20-3 0,32 18 4 16,-15-10-3-16,2 1 3 0,3-2-2 0,2-1 3 15,2-2-3-15,2-1 2 0,0-1-2 0,1-2-1 16,0 0 0-16,0-2-2 0,2 1 2 0,-2 0-1 16,-1-1 0-16,0-1 0 0,-3 1-1 0,0-1 1 15,0 0 0-15,0-1-1 0,0 1 1 0,-1-1 0 16,1 0 0-16,-2 1 1 0,1-1-1 0,2 0 2 15,-2 1 1-15,2-1-2 0,-2 0 2 16,1 0-3-16,0 0 1 0,0-1-2 16,0 2 2-16,0 0-1 0,-1-1 1 0,2 2-1 15,-3 0 0-15,0-1 0 0,-1 1 1 0,0 1-2 16,-4 1 2-16,-1 0-2 0,-17 0 0 0,28 1 1 16,-28-1 0-16,18 3 0 0,-18-3-1 0,0 0 1 15,0 0-1-15,17 5 1 0,-17-5-1 0,0 0 1 16,0 0-1-16,0 0 1 0,0 0 1 15,0 0 0-15,0 0 1 0,0 0-1 0,0 0-1 16,0 0 0-16,0 0-1 0,0 0 1 0,0 0 0 16,0 0-2-16,-24-6 0 0,24 6-3 0,-36-6 2 15,13 4 1-15,-3-1 2 0,0 1 0 16,0 0 1-16,-1-1-1 0,0-1 0 0,-1 1 0 16,1-1 0-16,1 2 0 0,-1 1 1 15,3 1 1-15,-2 0 1 0,3 2-2 0,2 0-1 16,2 3 1-16,19-5-1 0,-31 10 2 0,31-10-1 15,-21 13 0-15,21-13-2 0,-16 17 1 0,16-17-4 16,-6 22 2-16,6-22-4 0,0 24 2 0,0-24-2 16,13 27 4-16,-13-27-1 0,35 28 4 0,-5-16 0 15,5-1 3-15,6-4-2 0,9-5-1 0,5-2-3 16,6-5-2-16,5-4 3 0,5-2-3 16,4-4 3-16,0 1-2 0,-4-1 4 0,-1 2-1 15,-14 5 4-15,-9 3 1 0,-18 2-1 16,-29 3 2-16,18 8 7 0,-29 8 8 0,-14 11 4 15,-13 18 9-15,-23 9-17 0,-16 14 6 0,-21 13-6 16,-15 11-19-16,-17 9 11 0,-10 8-14 0,-7 1-10 16,-1 2 23-16,4-1-6 0,12-5-7 0,15-10 19 15,23-8-6-15,24-20 2 0,27-15 13 16,21-19-16-16,16-12-2 0,6-22-8 0,39 20 0 16,2-19 2-16,14-5 4 0,16-15 4 0,14-8-3 15,18-14 5-15,18-11-12 0,20-13 13 0,9-8-17 16,15-4-6-16,4-4 16 0,3 2-16 0,-7 6 20 15,-15 5 4-15,-17 12-11 0,-27 8 11 0,-24 14-6 16,-24 12 7-16,-20 9-4 16,-19 7 4-16,-19 6-1 0,0 0 4 0,0 0 2 15,0 0-5-15,-20 41 2 0,-6 2-14 0,-16 15 6 16,-16 14-13-16,-18 9 15 0,-12 8-3 0,-10 4-12 16,1-2 12-16,5-2-12 0,13-12-2 0,17-11 14 15,19-15-11-15,19-15 3 0,15-12-11 0,8-7 1 16,1-17-4-16,24 19 6 0,-1-16 4 0,10-7 6 15,12-12 6-15,11-8-1 0,13-11 9 16,9-8-7-16,3-7 9 0,2-2-10 0,-6 1 11 16,-8 5-6-16,-13 6 13 0,-7 6-4 0,-11 5 6 15,-9 6-3-15,-8 8 0 0,-21 15-15 16,17-11-7-16,-17 11 0 0,0 0 0 0,0 0 0 16,-43 35 0-16,-4 5 0 0,-31 26 0 0,-32 20 0 15,-31 24 0-15,-25 11-1 0,-20 10-3 0,-7 2 3 16,16-11 7-16,24-16-6 0,42-27 0 15,40-29 0-15,36-27 0 0,35-23 0 0,0 0 0 16,56-17 0-16,11-15 0 0,19-17 0 0,25-20 0 16,19-17 0-16,16-11 0 0,11-6 0 0,3 3-5 15,0 2 4-15,-8 6 7 0,-14 10-14 0,-16 10 16 16,-20 13-10-16,-23 14 4 0,-16 12-2 0,-20 12 0 16,-17 11 0-16,-26 10 0 0,0 0 0 15,0 0 0-15,0 0 0 0,-19 23 0 16,-9 9 0-16,-14 17 0 0,-19 15 0 0,-13 11 0 15,-11 5 0-15,-8 6 0 0,-2 0 0 0,3 0 0 16,2 0 0-16,4-3 0 0,5-2 0 0,5-3 0 16,4-7 0-16,10-7-18 0,8-11-5 0,12-7 18 15,10-12-22-15,13-13 21 0,19-21-13 0,0 0-6 16,0 0-5-16,0 0 8 0,0 0 6 16,35-21 3-16,-9-3 35 0,5-9-23 0,7-1 25 15,3-3-8-15,2-2-5 0,-2 0 10 0,2 3-8 16,-3-1 7-16,1 4-9 0,-4 5 4 0,-7 6-4 15,-6 8 0-15,-24 14-2 0,25-10 0 0,-25 10 0 16,0 0-6-16,0 0-3 0,0 0 0 16,0 0 0-16,-16 29 0 0,-2-2 0 0,-9 10 0 15,-8 8 0-15,-5 5-4 0,-3-1 2 16,2 0-6-16,4-2-7 0,8-6 19 0,6-4-21 16,8-6 19-16,6-6-7 0,4-1-5 0,2-3 3 15,6-1-4-15,-3-20 1 0,14 31-4 0,-14-31-2 16,28 13-2-16,-7-15 0 0,6-7 4 0,4-8-2 15,6-7 5-15,2-11-5 0,5-9-6 0,1-6 23 16,3-6-15-16,0-2 23 0,-3 3 0 16,-3 7-4-16,-8 7 17 0,-8 12 1 0,-13 11 11 15,-13 18-2-15,0 0 0 0,0 0-5 0,0 0-8 16,0 0-7-16,0 0-8 0,-19 32-2 16,2 2-8-16,-8 10 7 0,-6 8-9 0,-6 5-7 15,-3 1 15-15,0 2-15 0,1-3 16 0,1-4 0 16,7-7-6-16,4-3 7 0,9-8-7 0,6-3 7 15,4-6-6-15,6-7 2 0,2-19-6 16,3 17-3-16,-3-17-3 0,0 0 3 0,24-2 4 16,-24 2 3-16,28-25 6 0,-7 1-4 0,6-11 5 15,4-8-5-15,4-6 7 0,4-5-9 0,1-6-1 16,2-1 16-16,1-2-15 0,-4 5 17 0,-4 8-6 16,-4 9-7-16,-8 12 9 0,-6 10-1 0,-17 19 4 15,0 0 0-15,0 0 0 0,0 0-1 16,0 0-2-16,0 0-3 0,0 0-4 15,-8 24 1-15,-7 13-8 0,-8 13 8 0,-5 19-1 16,-5 10-12-16,-5 4 13 0,0 9-12 0,-1 0 1 16,7 3 15-16,4 13-7 0,6 7-6 0,5 7 7 15,2 5-6-15,2-6-4 0,2-10 16 0,3-13-5 16,5-19-13-16,5-25 8 0,6-21-24 0,-8-33 4 16,32 8-2-16,-7-33 7 0,4-31 12 15,5-36-14-15,4-33 5 0,5-30-7 0,2-12 2 16,4-1 9-16,-4 3 10 0,-6 6 8 0,-10 2 3 15,-14 2-1-15,-9 1 0 0,-9 11 5 0,-3 14 6 16,-2 17-2-16,1 17 14 0,-2 15-16 16,0 14-2-16,1 11 7 0,1 12-13 0,-2 13 2 15,3 10-7-15,6 20-1 0,0 0-3 0,0 0-1 16,-22-9-1-16,22 9-3 0,-25 29 2 16,4 1-4-16,-7 10 8 0,-4 9-7 0,-5 8 10 15,-5 9-8-15,3 4-1 0,1 8 14 0,0 8-11 16,4 6 11-16,2 8 3 0,3 2-19 0,1 3 1 15,1 0 7-15,2-2-8 0,0 1 9 0,2-1 7 32,1 1-18-32,-1-2 0 0,3-8 10 0,-1-9-12 0,0-15 12 15,3-13-1-15,3-16-9 0,3-16 5 16,12-25-6-16,-7 17 0 0,7-17-6 16,0 0 0-16,4-33 8 0,-4-4-2 0,0-20 16 15,0-17 7-15,2-13-17 0,4-9 14 0,3-13-10 16,2-6-10-16,0-11 12 0,-1-11 5 0,-1-9-5 15,-2-9 1-15,1 2-5 0,-2 5 2 0,0 15 1 16,-3 17 9-16,-5 18 13 0,-7 21-15 0,-10 15 15 16,-7 14-9-16,-5 12 5 0,-4 11-6 15,-3 9-2-15,-3 8-4 0,0 8-3 0,-1 10-1 16,-1 10-3-16,-4 12 3 0,-3 14-6 0,-5 13 7 16,-1 15-11-16,0 11 14 0,2 15 1 0,3 5-6 15,1 6 9-15,5 5-8 0,5 1-8 0,6 2 3 16,6 1 7-16,6-7-6 0,8-10 6 0,7-10 6 15,9-25-15-15,9-18 5 0,8-20-11 16,9-18 2-16,8-14-1 0,5-18 2 16,7-22 6-16,-2-22-9 0,1-26 11 0,0-23-3 15,3-13-4-15,-2-11 7 0,-4-3 1 0,-4 2-1 16,-8 1-3-16,-7 9 5 0,-5 8-5 0,-8 12-4 16,-5 7 20-16,-6 3-8 0,-5 6-13 0,-3 8 12 15,-4 10-15-15,1 15 6 0,-5 11 11 0,-1 11-9 16,-2 7 6-16,0 4-4 0,-3 9 4 15,2 5-2-15,-1 6 3 0,-1 4-1 0,1 7-2 16,-2 7 1-16,-5 10-4 0,-2 11 6 0,-4 16-7 16,-6 12 8-16,-3 17-12 0,-5 8 2 0,-4 12 12 15,-3 7-10-15,-2 6 9 0,-2 6 4 0,5 3-6 16,2-5-8-16,8-10 9 0,7-9-10 0,12-16-2 16,14-14 13-16,12-9-12 0,13-9 9 15,9-6-9-15,9-9 6 0,2-8-7 16,3-10 1-16,3-7-2 0,1-11-1 0,1-9 2 15,2-11-3-15,5-12 6 0,0-15-9 0,6-12 13 16,0-13-12-16,2-10 18 0,1-11-3 0,-1-5-10 16,-1-7 12-16,-9-3-8 0,-8-4-5 0,-13-2 24 15,-13-7-13-15,-11 2-6 0,-11 10 8 0,-9 16-3 16,-5 26 8-16,-4 24 17 0,-4 21-3 16,-4 14-2-16,-1 11-7 0,-9 8-9 0,-3 14-2 15,-8 15-7-15,-3 14 5 0,-10 18-11 0,-3 11 1 16,-1 11 12-16,1 7-9 0,9 4 12 0,8 5 3 15,10 3-18-15,13 2 5 0,13-3 7 16,9-1-8-16,15-3 9 0,11-1 4 0,15 1-17 16,10-2 2-16,13-13 8 0,7-14-15 0,7-18 12 15,2-19-5-15,3-19-6 0,-2-17 0 16,-2-17 2-16,0-18 0 0,-2-22-1 0,0-17 22 16,-4-18-9-16,-2-14 13 0,-1-6 5 0,-5-4-17 15,-7 0 5-15,-7 0 7 0,-10-6-11 0,-9-6 1 16,-12-9-9-16,-7-8-2 0,-6-3-6 0,-5-4-1 15,-3 4 12-15,-3 1-13 0,-3 15 1 0,0 21 11 16,1 28-2-16,-1 28 12 0,-1 20 9 0,-1 11-5 16,-3 8-2-16,-1 5-6 15,0 5-3-15,-1 8-1 0,-1 7-3 0,-4 10 1 16,2 12-5-16,-4 14 7 0,-2 20-9 0,3 14 1 0,-3 17 13 16,4 15-8-16,4 12 6 0,5 7 9 0,6 9-10 15,6 0-1-15,7-3 4 0,7-5-4 0,10-8 6 16,9-9-8-16,6-13 8 0,6-13-11 0,4-16-5 15,2-15 10-15,3-14-11 0,0-12 5 16,2-13-3-16,-3-13 4 0,-2-13 0 0,-1-10 0 16,-3-18 5-16,-1-12-6 0,-2-12 12 0,1-10-10 15,0-7-2-15,-2-7 13 0,-3-10-12 16,-2-7 10-16,-3-11 6 0,-3-7-22 0,-3-8 7 16,-4-9 3-16,-6-10-6 0,-4-6-3 0,-6 3-8 15,-4 7 4-15,-3 20 1 0,-3 24 18 0,-4 22 12 16,-1 20-8-16,-8 16 11 0,-1 12-8 15,-2 11 0-15,-1 8-4 0,-2 6-6 0,0 8-2 16,-1 7-4-16,-4 9-1 0,2 10-5 0,-2 8 7 16,0 14-8-16,1 8 13 0,3 14 2 0,3 11-12 15,3 8 12-15,6 10-9 0,7 6-6 0,7 4 8 16,6 6 7-16,7 1-5 0,6-5 5 0,6-6 4 16,7-13-21-16,4-15 12 0,5-14-4 15,2-15-23-15,3-16 14 0,-1-16-31 0,1-13 4 0,-4-21-11 16,3-10-20-16,-7-25 22 0,5-13-27 0,-9-22 16 15,3-8 3-15,-8-18-16 0,1 0 38 16,-8-10 7-16,-5 5 5 0,-8 3 21 0,-8 11-4 16,-5 14 4-16,-7 10 22 0,-3 12-11 0,-2 11 12 15,-2 15-11-15,1 12 8 0,0 13-5 0,1 10-3 16,18 0-3-16,-33 37-13 0,19-1-3 16,-1 20-34-16,-6 3-48 0,11 27-133 0,-15 9-264 15,-2-7 7-15,15 23 419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22.72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10075 4136 271 0,'-15'-18'-19'16,"15"18"28"-16,-16-18-9 0,16 18-1 0,0 0-3 16,0 0 0-16,-20-6-4 0,20 6-3 0,0 0-5 15,0 0-2-15,0 0 2 0,-17 7 7 0,17-7 4 16,0 0 3-16,0 0 1 0,0 0-1 0,8-29 0 15,5 7 3-15,5-7-3 0,8-6-4 16,3-6 5-16,5-5-4 0,2-5 12 16,5 2-1-16,-1-2 6 0,1 1 0 0,0 3 0 15,-2-1 6-15,0 3-2 0,-4 3 3 0,0 3-4 16,-5 6 0-16,-5 5-5 0,-1 3 0 0,-6 6-5 16,-18 19 2-16,22-23 0 0,-22 23 0 0,0 0 1 15,0 0-2-15,0 0-3 0,0 0-2 0,-36 26-3 16,11-5 0-16,-8 6 0 0,-6 4-2 15,-10 5 5-15,0 5 1 0,-10 4 2 0,-3 2 2 16,-1 0 2-16,-6 1 1 0,2-1 6 0,-1-4 1 16,2 0 3-16,2-2 5 0,4-1 3 0,5-2 3 15,7-4 0-15,6-2-2 0,8-6-6 16,5-2-7-16,7-4-6 0,5-3-5 0,17-17-5 16,-19 25-1-16,19-25-3 0,-4 17 0 0,4-17-1 15,0 0-1-15,13 17 0 0,-13-17 2 16,25 0 3-16,-7-5 0 0,1-5 2 0,5-4 0 15,1-8 2-15,4-4 0 0,4-8 1 0,4-5-1 16,4-4 1-16,0-3 0 0,4-3-3 0,1 2 4 16,-1-4-5-16,2 3 3 0,-2-2 1 0,0-1-2 15,-2 1 2-15,1-1-4 0,-1 1 2 0,-3 2-2 16,-2 2 2-16,-3 4 2 0,-3 3-2 16,-6 4 3-16,-4 6-3 0,-7 6-1 0,-4 5-2 15,-11 18 5-15,7-20-3 0,-7 20 4 16,0 0-2-16,-19-11-2 0,1 14-2 0,-1 1 0 15,-9 6 5-15,-5 6-2 0,-7 6 3 0,-6 3-4 16,-4 7-2-16,-5 0-2 0,1 3 3 0,-4 2-2 16,4-3 4-16,0-2 0 0,4 0 0 0,3-2 2 15,3-2-4-15,3-2 3 0,3 0-2 16,4-2 1-16,1-1-2 0,2 1 1 0,1-1 0 16,2-4 1-16,4-2-1 0,3-2 2 0,21-15 1 15,-28 17 6-15,28-17 2 0,0 0 0 0,0 0-4 16,0 0-7-16,0 0-3 0,0 0 1 0,0 0 2 15,9-21 2-15,7 4 1 0,4-4-1 16,4-5 1-16,4-4-2 0,1-3 2 0,2-3-3 16,2 1 3-16,0-3-3 0,1 2 3 15,-1 0-4-15,2-2 4 0,-2 1 4 0,-1-1-3 16,-2 3 3-16,-3 4-5 0,-3 5-2 0,-4 4-5 16,-7 5 7-16,-13 17-1 0,13-19 11 0,-13 19 0 15,0 0-1-15,0 0-8 0,0 0-6 0,-23-12-1 16,23 12 0-16,-30 6 3 0,10 2 2 0,-3 3 0 15,-1 2 2-15,-3 3 5 0,2 0-6 16,-2 4 5-16,0-1-6 0,-1 3-1 0,3 2-6 16,-1 3 4-16,-2 1-4 0,3 2 4 15,-5 2 2-15,2 1-1 0,-1 0 1 0,4 1-3 16,-5-2 4-16,4 1-3 0,0-2 2 0,1-3-3 16,3-2 4-16,3-5-4 0,5-3 3 0,14-18-1 15,-21 23 1-15,21-23-3 0,0 0 1 0,0 0-4 16,0 0-1-16,0 0 5 0,0 0 2 15,0 0 5-15,21-16 0 0,-2-3-2 0,4-1 0 16,5-6 0-16,4 0-3 0,0-1 3 0,-1-1-4 16,0 3 3-16,0 0-1 0,-1 0 1 0,-3 2-3 15,1 2 2-15,-2-1-2 0,-2 0 2 0,2 0-2 16,-1 1 2-16,-2-1-2 0,1 1 3 0,-3 1 5 16,0-2-5-16,-3 3 6 0,-2-2-6 15,-1 2-2-15,-3-1-5 0,-2 2 5 16,1 1-5-16,-11 17 6 0,11-25 2 0,-11 25 0 15,0 0-3-15,-6-19-2 0,6 19-3 0,-18-2-1 16,18 2 0-16,-30 14 3 0,8-1 2 0,-5 4 1 16,-3 5 5-16,-2 1-3 0,-4 3 3 0,3 0-4 15,-2 1-2-15,1 0-7 0,2 0 5 0,1-1-6 16,3-2 5-16,-2-1 2 0,7-1-1 16,1-2 3-16,3-1-1 0,1-1 2 0,1-1-2 15,2 0 2-15,15-17-2 0,-28 31 2 0,28-31-1 16,-19 26-2-16,19-26-3 0,0 0-2 0,0 0 0 15,-5 17 1-15,5-17 2 0,0 0 3 0,19-2 1 16,-19 2 1-16,27-12 2 0,-10 0-2 16,4-2 1-16,-1-4-3 0,3-2 2 0,3-2-1 15,0-3 1-15,2-2-1 0,-1-2 2 16,4-2-3-16,-3-2 3 0,2-1 3 0,-1-1-4 16,2 0 3-16,0 1-9 0,-3 4 3 0,0 0-3 15,-3 2 0-15,-3 2 3 0,-3 1-3 0,-2 2 3 16,-1 3-1-16,-4 3 3 0,-3 0-1 0,-9 17 2 15,7-23 0-15,-7 23 0 0,-3-17-4 0,3 17 1 16,0 0-2-16,-17-17-4 0,17 17 0 16,-20-2-2-16,20 2 2 0,-31 8 2 0,12 2 4 15,-4 3 0-15,-3 4 2 0,-1 1 1 16,-2 4 1-16,0 1 0 0,0 0 0 0,0 2-3 16,1 1 2-16,-1 3 1 0,-3 0-2 0,3 2 3 15,-3 0-3-15,4 0-1 0,1-3-4 0,2-2 5 16,3 0-5-16,3-6 4 0,2 1 2 0,2-4-4 15,3 0 3-15,12-17-2 0,-17 29 0 16,17-29-1-16,-12 22-1 0,12-22-6 0,0 0-4 16,0 0-2-16,0 0 2 0,0 0 7 0,0 0 6 15,18 4 3-15,-18-4 0 0,24-25 0 0,-8 6 0 16,3-4-1-16,3-4 0 0,3-1 0 0,0-1 3 16,1-2-2-16,-1 1 2 0,0-2-1 15,-1 3-1-15,-2 1-1 0,-3 3 2 0,-2 1-2 16,-1-1 1-16,-3 3-1 0,1-3-1 15,0 0 0-15,2-2-1 0,-1 2 2 0,1 0-1 16,-4 2 1-16,1 1 0 0,-3 4 0 0,-5 1 0 16,-5 17 2-16,2-26 1 0,-2 26 0 0,0 0-3 15,-20-15-1-15,20 15-1 0,-27 6-1 0,10 2 1 16,-4 8 1-16,-3 3 0 0,-4 8-1 0,-5 4 1 16,-1 3-3-16,-5 5 0 0,2-1-2 0,-1 1 1 15,0-1-1-15,4-3 5 0,2-4 0 16,5-3 1-16,3 0 1 0,2-4-4 15,4-2 2-15,2-3-3 0,16-19 1 0,-18 29 0 16,18-29-1-16,-6 21 0 0,6-21 0 0,0 0 0 16,0 0 0-16,17 15 1 0,-17-15 0 0,19 2 2 15,-19-2 0-15,26-9 1 0,-26 9 1 0,35-25 0 16,-13 5 0-16,2-3 3 0,3-4-3 16,1-1 1-16,2-4-2 0,0 2 1 0,-1-1-1 15,1-2 0-15,-3-1 2 0,1 0-3 0,-4 2 2 16,1 0-1-16,-5 2 0 0,-1 0 0 0,-5 3 0 15,1 2-1-15,-4 1 1 0,0 3-1 0,-4 2 0 16,-1 1 0-16,-6 18 0 0,7-31-1 0,-7 31-1 16,2-19-1-16,-2 19-2 0,0 0-2 15,0 0-4-15,-21-17-1 0,21 17 1 16,-24 6 4-16,6 4 5 0,-1 3 2 0,-5 5 2 16,-4 5-1-16,-1 3 1 0,-3 1-1 0,-1 5-1 15,0-1 1-15,0 1 0 0,-1 3 0 0,2-1-1 16,-1 1 1-16,4 0-1 0,2-5 0 0,5-3-1 15,4-6 1-15,5-2-1 0,13-19 0 0,-14 27-3 16,14-27 1-16,-4 20 0 0,4-20-2 0,0 0 0 16,0 0-1-16,0 0 2 0,0 0 2 15,20 12 2-15,-20-12 1 0,17-15 1 0,-17 15 0 16,28-29 1-16,-11 10-1 0,2-3 1 0,2-1-3 16,1-3 2-16,1-1-1 0,0-1-1 0,-1 1 1 15,-1 2 1-15,-3 0-1 0,-1 2 0 16,-4-1 0-16,-1 2-1 0,0 0 0 0,-2 0 0 15,0 0 1-15,0-1-1 0,-1 2 0 16,-1-1 0-16,0-1 0 0,-2 2 1 0,-1 2-1 16,0 0 1-16,-5 19 0 0,0-31 2 0,0 31 3 15,-7-16-1-15,7 16 2 0,0 0-3 0,-26-7-2 16,26 7 0-16,-27 9-3 0,27-9 2 0,-36 25-1 16,14-5 2-16,-1 3-1 0,-6 5-1 0,0 1 2 15,1 2-2-15,-3 0 1 0,4 1-1 0,-1-2 0 16,4 0-1-16,0-1 2 0,2-2-1 15,2 1 1-15,2-3-3 0,1-1 2 16,1-2-1-16,4-3 1 0,0-2-1 0,12-17 1 16,-15 27-3-16,15-27 0 0,0 0-1 0,0 0 2 15,0 0 1-15,0 0 3 0,0 0 2 0,0 0 3 16,19 6 1-16,-19-6 1 0,23-20-4 0,-23 20 0 16,35-36-3-16,-14 13-1 0,2-2 1 0,2-2-1 15,1-2 2-15,2 0-3 0,-5 0 3 16,0-1-3-16,-1 1 2 0,-3 1-1 0,0 0 1 15,-3 1 0-15,-3 2 0 0,-2 0-1 0,-1 3 1 16,-3-1-1-16,-1 2 0 0,-1 1 4 0,0 2-3 16,-5 18 3-16,5-29-2 0,-5 29-1 0,-2-21-1 15,2 21-2-15,0 0-1 0,0 0-2 16,-24-18 0-16,24 18 2 0,-22 0-1 16,22 0-1-16,-33 8 0 0,11-2 0 0,-1 6 2 15,-2 1 2-15,-2 3 1 0,-3 1-2 0,0 1 1 16,1 0-3-16,1 0 3 0,4-1 1 0,2-4-1 15,5-1 2-15,17-12-1 0,-23 19-1 0,23-19 0 16,0 0 0-16,-17 19 0 0,17-19 0 0,0 0 0 16,-5 23 1-16,5-23-2 0,-4 20 1 0,4-20-1 15,-2 19 0-15,2-19-2 0,0 0 1 16,0 0-2-16,6 17 2 0,-6-17 2 0,0 0 1 16,0 0 0-16,21-6 2 0,-21 6 0 15,22-21-1-15,-5 3 0 0,1-3-1 0,4-2 1 16,0-2-1-16,3-3 1 0,0 0 3 0,0-1-3 15,-2 3 3-15,-3 0-1 0,-5 3 1 0,-4 3-1 16,0 3 2-16,-11 17-3 0,12-30 1 0,-12 30-2 16,7-28-1-16,-7 28 0 0,1-23-1 15,-1 23 1-15,-3-17-1 0,3 17 1 0,0 0 0 16,0 0-1-16,-23-15-1 0,23 15 0 0,-23 4 1 16,23-4-1-16,-36 16 1 0,11-3 0 0,-1 5 1 15,-6 4 2-15,-1 4 0 0,-2 2 2 0,0 1-3 16,-1 2 2-16,3-4-7 0,1 2 3 0,1-2-4 15,3-2 3-15,1 1 3 16,6-4-3-16,1-2 1 0,20-20-1 0,-24 29 1 16,24-29-2-16,-12 21 0 0,12-21 0 0,0 0 0 15,-3 20-3-15,3-20 2 0,0 0-1 0,0 0 2 16,17 11 2-16,-17-11 1 0,21-4 1 0,-21 4 0 16,33-13-1-16,-14 4 0 0,2-4 0 0,2-2 0 15,1-2 0-15,3-4-2 0,1 1 2 0,1-3-1 16,2 0 1-16,-3-1-2 0,3-1 2 15,-4 2 3-15,1-1-2 0,-2 1 3 0,-5 3-7 16,1-1 3-16,-3 3-3 0,-4 0 3 0,-1 0 1 16,-3 1-1-16,-11 17 2 0,18-32-2 0,-18 32 2 15,11-24-1-15,-11 24 0 0,1-20 0 16,-1 20-1-16,0 0-1 0,-11-22-2 0,11 22-1 16,0 0 0-16,-19-8 0 0,19 8 1 0,-22 4 0 15,22-4 1-15,-31 16 1 0,11-4 0 16,-2 4 1-16,-4 1 0 0,1 3 1 0,-3 2-2 15,1 1 2-15,-1 3 1 0,0 0-3 0,3 0 3 16,-3 1-8-16,3 0 4 0,1-2-3 0,2-1 2 16,3-1 3-16,3-5-2 0,1 1 0 0,15-19 0 15,-19 27 0-15,19-27-2 0,-11 20 1 0,11-20-3 16,0 0 1-16,2 17-1 0,-2-17 3 16,0 0 0-16,21 7 3 0,-21-7 1 0,23-5-1 15,-23 5 2-15,34-19-1 0,-13 5 0 16,1-3-2-16,3-2 1 0,2-4-1 0,3 0 1 15,-1-2 4-15,3-1-4 0,-4 2 4 0,-1 0-4 16,0 2-1-16,-7 2-2 0,2 2 3 0,-6 1-3 16,-16 17 3-16,23-27 1 0,-23 27 0 0,12-21-1 15,-12 21 1-15,0 0-1 0,11-23 0 16,-11 23-1-16,9-16 0 0,-9 16 0 0,11-20 0 16,-11 20 0-16,9-18 0 0,-9 18 0 0,0 0 0 15,5-21 0-15,-5 21-1 0,0 0-1 0,0 0-1 16,0 0 2-16,-20-16 0 0,20 16 0 0,-19-2 1 15,19 2 0-15,-28 6 0 0,11 2-1 16,-5 1 1-16,2 2 1 0,-2 4 0 0,-2-1-1 16,2 2 2-16,-3 2-3 0,3-1 2 15,-1 1-2-15,3-1 1 0,-1 0-2 0,1-1 2 16,3-4 3-16,0 1-2 0,17-13 3 0,-29 21-4 16,29-21 1-16,-24 14 1 0,24-14-1 0,-17 10 0 15,17-10 0-15,0 0-2 0,0 0-3 0,0 0-1 16,0 0-1-16,0 0 1 0,0 0 2 0,0 0 2 15,0 0 3-15,0 0 0 0,23-5 1 16,-23 5-1-16,30-23-1 0,-9 9 0 0,2-2-3 16,3-1 3-16,0-1-3 0,1 0 2 0,-1-1 0 15,-2 1 0-15,-1 1 1 0,-1 2-1 16,-1-1 1-16,-2 1-1 0,-2 1 1 0,1-1 0 16,-18 15 0-16,30-24 0 0,-30 24 1 0,22-18-2 15,-22 18 2-15,0 0-1 0,0 0 0 0,0 0 2 16,15-17 0-16,-15 17 0 0,0 0 1 15,0 0-3-15,0 0-1 0,0 0-1 0,0 0-1 16,0 0 1-16,0 0-1 0,-17-11 0 0,17 11 0 16,0 0 0-16,-22 2 1 0,22-2 1 0,-23 8 1 15,23-8 1-15,-31 12-1 0,13-2 0 0,-2-2 1 16,-1 4-1-16,-1-1-1 0,1 1 1 0,0 3-2 16,0-3 2-16,1 1-2 0,3 0 2 15,-2-2-1-15,19-11 0 0,-30 22-1 0,30-22 1 16,-22 18-1-16,22-18 0 0,-18 17 1 0,18-17-1 15,-18 16 1-15,18-16 1 0,-19 13-1 16,19-13 1-16,-17 11 0 0,17-11-1 0,0 0 5 16,-22 13-5-16,22-13 3 0,0 0-3 0,-19 20 0 15,19-20 0-15,-16 18 0 0,16-18 0 0,-16 18 0 16,16-18 0-16,-12 21-2 0,12-21 2 16,-8 18 0-16,8-18-7 0,-9 17 7 0,9-17-6 15,-6 17 5-15,6-17 0 0,0 0 1 0,-5 23 0 16,5-23 0-16,0 0 0 0,1 23-1 0,-1-23 1 15,0 0-1-15,4 24 1 0,-4-24 0 0,1 19 0 16,-1-19-1-16,3 23 2 0,-3-23-2 0,3 25 1 16,-3-25-2-16,5 25 0 0,-5-25 0 0,5 25 1 15,-5-25 0-15,7 24 0 16,-7-24-1-16,10 24 1 0,-10-24-1 0,10 25 1 16,-10-25 0-16,12 24-1 0,-12-24 1 0,16 19 2 15,-16-19-2-15,13 21 3 0,-13-21-3 0,15 23 1 16,-15-23-1-16,13 25 2 0,-13-25-3 0,13 27 2 15,-13-27-2-15,13 28 1 0,-13-28-1 0,15 27 0 16,-15-27 1-16,16 28 0 0,-16-28 2 16,17 27-2-16,-17-27 3 0,17 25-4 0,-17-25 1 15,20 23 1-15,-20-23-1 0,22 21 1 0,-22-21-2 16,22 20-2-16,-22-20 2 0,19 21-2 0,-19-21 3 16,18 18 1-16,-18-18 1 0,16 19-1 0,-16-19 0 15,15 22 0-15,-15-22 0 0,11 23 0 16,-11-23 0-16,7 24 0 0,-7-24 0 0,6 26 0 15,-6-26 1-15,5 26-1 0,-5-26 0 16,4 28 1-16,-4-28-2 0,1 28 1 0,-1-28 0 16,5 28 0-1,-5-28-1-15,4 25 1 0,-4-25-1 0,7 29 2 16,-7-29-2-16,2 32 1 0,-1-16-1 0,-1 4 1 16,-1 0-2-16,0 1 1 0,-3 1 1 0,2-1-1 15,-2 0 1-15,3 1 0 0,-2-2 3 0,2 1-3 16,0 1 3-16,1-2-3 0,-1 3-1 15,-2 0-2-15,1 1 2 0,-2 2-2 0,1-3 2 16,-2 0 2-16,0-1-2 0,-1 1 0 0,-2-3 0 16,0-1 1-16,1 0-1 0,7-19 1 0,-17 27 0 15,17-27 1-15,0 0 2 0,0 0 1 0,0 0 0 16,-19 16-1-16,19-16-1 0,0 0 1 0,-11-18 0 16,11 18-1-16,-6-30 0 0,5 10-1 15,1-3 1-15,1-1-1 0,4-2 1 16,1-3-3-16,3-3 3 0,1-2 1 0,0-3-1 15,4-1 1-15,0-2-6 0,0 0 5 0,3 1-4 16,-4 0 3-16,4 1 3 0,-2 6 2 0,-1 5 6 16,-1 8 1-16,-13 19 1 0,0 0-6 0,0 0-4 15,0 0-5-15,0 0 4 0,0 0 6 0,14 36 3 16,-19 4 2-16,-4 13-8 0,-8 12-1 0,-5 15-1 16,-3 5-10-16,-1 4 4 0,0 1-10 15,2-9-5-15,4-6 6 0,3-12-2 0,5-11 9 16,2-7 6-16,3-7-2 0,1-4 4 0,0-4-7 15,1-3 3-15,0-4-5 0,0-5 6 0,5-18 0 16,-6 24-1-16,6-24-1 0,0 0 1 16,0 0 1-16,0 0 12 0,0 0 7 0,0 0 1 15,0 0-4-15,5-19-8 0,4-5-2 16,0-9-5-16,6-4 4 0,2-8-11 0,1-1 5 16,4-7-3-16,0-3 2 0,1-4 5 0,-1-6-6 15,1-1 7-15,3-6-7 0,-1 0 8 0,2 2-1 16,-4 1-9-16,0 7 11 0,-3 4-10 0,-5 12 6 15,-2 8 12-15,-4 10 0 0,-5 10 2 0,-4 19 0 16,0-21-10-16,0 21-7 0,0 0-5 0,0 0-2 16,0 0 1-16,-9 25 3 0,1 3 0 15,-5 12 6-15,-7 15-8 0,-7 7 9 16,-4 17 1-16,-6 6-11 0,-3 9 3 0,-1 5-14 16,-1 3-10-16,0-2 6 0,0 1-3 0,4-11-1 15,1-8 11-15,4-10 0 0,5-14 6 0,0-9 8 16,6-10-1-16,2-7 4 0,2-11 0 0,3-4 9 15,15-17 10-15,-24 16 9 0,24-16 4 0,-19-6-5 16,19 6-10-16,-14-27-11 0,9 4-4 16,2-8-4-16,6-7 1 0,5-7-4 0,7-8 5 15,4-6 2-15,7-6-15 0,6-5 9 0,3-4-14 16,5 0 1-16,3 0 12 0,-2 3-7 0,-1 2 13 16,-2 4-7-16,-4 3 10 0,-5 4 0 0,-2 4-11 15,-7 5 14-15,-3 3-11 0,-2 8 10 16,-4 5 4-16,-1 5-4 0,-4 8 0 15,-6 20-6-15,2-22-2 0,-2 22-5 0,0 0-3 16,0 0-2-16,0 0 1 0,-19 27 3 0,3 5-1 16,-8 14 4-16,-7 16-1 0,-5 9-14 0,-4 10 6 15,-4 3-10-15,1 3-1 0,-2 0 9 0,5-3-6 16,-2-4 10-16,3-5 3 0,3-5-3 0,2-8 10 16,5-6-6-16,4-9 3 0,2-8 4 0,4-8-3 15,5-9 4-15,14-22-3 0,-16 20 0 16,16-20-2-16,0 0 0 0,0 0 1 0,0 0 0 15,11-17 3-15,0-2-1 0,6-9 1 0,5-7-1 16,2-5 2-16,5-5-3 0,3 0 4 16,-1-5 1-16,2-2-7 0,1 1 7 0,-1-3-9 15,-1 3 4-15,-2-2 2 0,1-2-3 0,-2 0 5 16,0-3-5-16,1 0 6 0,2-2 0 0,-3 2-1 16,0 1 1-16,-1 3-9 0,-2 7 5 15,-3 6-6-15,-5 8 6 0,-4 9 5 0,-14 24-2 16,13-23-1-16,-13 23-7 0,0 0-1 0,0 0 1 15,-11 23 0-15,-4 5 6 0,-9 19 4 0,-6 12-5 16,-10 17 2-16,-4 9-8 0,-4 8-7 0,-2 6-5 16,1 3-14-16,-4 1 0 0,1 3-1 0,0-4 6 15,3-10 15-15,4-10 5 16,6-21 8-16,6-10 8 0,9-17 7 0,7-10 4 16,17-24-1-16,-16 20-1 0,16-20-4 0,0 0-5 15,0 0-2-15,0 0-5 0,0 0-2 0,9-17 0 16,0-1-1-16,5-7-2 0,2-2 2 0,2-5-4 15,3-3 3-15,0-4-4 0,3-3 4 0,1-6-3 16,4-3 4-16,2-6 2 0,2-3-5 0,3-3 6 16,0-5-6-16,1 1 2 0,-1 1 5 15,-2 1-4-15,-2 5 6 0,-4 6-5 0,-5 7 7 16,-5 7 4-16,-4 10-1 0,-4 8 5 0,-10 22-3 16,4-21-7-16,-4 21-5 0,0 0-3 0,0 0-3 15,0 0 1-15,-28 20 2 0,15 0-3 16,-8 12 4-16,-3 12-2 0,-5 10 1 0,-5 10 3 15,-5 6-5-15,-1 6 5 0,-3 6-1 0,-2 5-7 16,3 3 2-16,-1-1-7 0,4-2-2 16,1-2 5-16,3-6-3 0,4-7 6 0,0-6 6 15,7-11-2-15,2-6 7 0,5-12-6 0,5-9 1 16,3-6 0-16,9-22 0 0,-7 18 0 0,7-18 0 16,0 0 2-16,0 0 4 0,0 0 1 0,0 0 1 15,0 0-2-15,10-30-6 0,-1 3-2 0,7-8-10 16,1-4 7-16,6-9-2 0,0-1 5 15,4-3 4-15,1-2-3 0,-1-2 4 0,1 0-4 16,-3-1 5-16,0 1-4 0,-2 3 4 16,-1 1 2-16,-3 1-7 0,-1 5 8 0,0 0-8 15,-3 5 3-15,1 1 2 0,0 5-2 0,-4 4 1 16,0 3-2-16,-2 6 1 0,-3 4 0 0,-7 18 1 16,6-18-3-16,-6 18-2 0,0 0-2 0,0 0-1 15,0 0 1-15,-23 29 3 0,6-1 1 16,-3 7-2-16,-10 9 1 0,0 7-3 0,-5 4 4 15,-3 6 1-15,0 1-8 0,1 2 5 0,1-1-6 16,3-3 1-16,2 0 5 0,2-3-6 0,2-4 4 16,3-5-5-16,4-6 2 0,4-5-2 0,4-8 4 15,2-5 8-15,10-24-5 0,-8 27 6 16,8-27-6-16,0 0-1 0,0 0 3 0,0 0 1 16,0 0 0-16,7-17-5 0,1-2 5 15,5-8-6-15,4-4 6 0,4-4 1 0,2-5-2 16,6-2 1-16,0-7-2 0,5-5 3 0,4-4-2 15,3-2 2-15,4-3 2 0,0-2-4 0,0 3 4 16,0-1-4-16,0 3 0 0,-2 4 2 0,-3 0-3 16,-1 5 2-16,-4 3-2 0,0 1 3 0,-3 2-4 15,0 0 3-15,-2 1-2 0,-3 1 0 16,1 3 2-16,-3 2-6 0,-2 4 5 0,-2 1-4 16,-2 5 4-16,-3 3 2 0,-2 4-1 0,-2 5 0 15,-12 16 0-15,14-27 0 0,-14 27-1 16,6-17 1-16,-6 17-2 0,0 0 0 0,0 0-2 15,0 0-2-15,0 0 0 0,0 0 0 0,0 0 1 16,0 0 1-16,0 0 1 0,-18-16 1 0,18 16 2 16,0 0 1-16,0 0 0 0,0 0 0 15,-18-7-1-15,18 7-1 0,0 0 1 0,0 0-1 16,0 0 0-16,0 0 0 0,-17-6-2 0,17 6 0 16,0 0 0-16,0 0 1 0,0 0-1 0,0 0 0 15,0 0 1-15,0 0 0 0,-19 17 0 0,19-17 0 16,0 0 1-16,-14 27-1 0,14-27 0 0,-12 25 1 15,12-25 1-15,-17 31-2 0,7-11 2 16,-2 3-2-16,-1 1 1 0,-4 4 3 16,-2 1-4-16,-1 3 4 0,-2 1-5 0,-1 0 1 15,0 1 0-15,1-2-1 0,1 2 3 0,0 1-2 16,1 0 1-16,-1 0-1 0,0 0 2 0,3-1-2 16,0 1 2-16,-2-1-2 0,3 0 1 0,-1 2 0 15,1-1 0-15,0 3 2 0,-4 1-3 0,3 0 2 16,-1 1-4-16,-2-1 3 0,-2 1-2 15,-1 1 1-15,-2 0 1 0,1 0 0 0,-2-1 0 16,2-3 2-16,1-1 3 0,1-5-1 0,2-1 2 16,2 0-3-16,2-3 0 0,-1 2-3 0,2 0 1 15,-2 2 4-15,4-2-5 0,-2 1 6 0,3 1-7 16,0 2 1-16,-2 2 0 0,-1 0-2 16,0 4 3-16,3 0-2 0,-2-1 1 0,3 2 0 15,0 1 0-15,-1 2-1 0,-1 3 0 16,0-1-1-16,-1 1 1 0,1 2 1 0,-2-1 0 15,1-2 0-15,-2-1-3 0,1-1 3 0,-1-2-2 16,0-3 1-16,2 0 1 0,-1 1-1 0,1-2 0 16,-1 1 0-16,3 1 1 0,-2 0-2 0,3 0 2 15,1 0-2-15,3-3 2 0,3-1 2 0,0 0-3 16,3-2 2-16,0-2-6 0,1-3-2 16,1-3-1-16,1-4 1 0,1-3 2 0,-2-18-1 15,3 22-2-15,-3-22-2 0,0 0 2 16,0 0 3-16,17-6 5 0,-17 6 3 0,18-32-1 15,-7 8-1-15,3-4-1 0,-1-4 0 0,3-3 0 16,1-5 0-16,1-3 0 0,2-4-2 0,-1-1 0 16,1-4 1-16,2-3-1 0,-3-1 2 0,3-4 0 15,-1 1 0-15,2-1-1 0,0-1-1 16,-1 2-4-16,2 0-1 0,-2 2-4 0,0 2-1 16,-3 0 0-16,-1 1 1 0,-1 2 2 0,-1 2 1 15,-1 0 4-15,-1 0-1 0,2 1-4 0,-1-3 6 16,1 5-3-16,3-3 5 0,-1 7 2 0,2 4 0 15,-3 3 1-15,-3 5-1 0,0 5 1 0,-4 5 0 16,-3 4 1-16,-7 17 0 0,7-17 3 16,-7 17-2-16,0 0 0 0,0 0-3 15,0 0-3-15,0 0-4 0,0 0-9 0,0 0 1 16,0 0 1-16,0 0 5 0,-13 20 7 0,13-20 1 16,-17 26 0-16,5-9 2 0,-1 4 1 0,-2 1 3 15,-1 3 1-15,-1 3 3 0,-1 1-2 0,-1 5 0 16,2 2-3-16,-3 6 0 0,1 5 0 0,-1 7-4 15,0 5 1-15,0 5-2 0,-1 7-2 16,0 4 1-16,-1 4-2 0,3 3-1 0,1-1 2 16,-1 1-1-16,4 2 2 0,-2-4 1 0,1 0-1 15,1-1 2-15,1 0-3 0,0 1 2 0,1 0 2 16,1-3-2-16,-1-2 2 0,4-6-1 16,0-4-2-16,3-3 3 0,2-4-3 0,0-2 2 15,1-3-2-15,1-5-1 0,-1-3-1 0,3-8 0 16,2-6 3-16,1-8-3 0,-3-23 0 15,10 25-7-15,-10-25 2 0,0 0 1 0,21 2 4 16,-21-2 3-16,14-25-3 0,-7 3 4 0,1-3-4 16,-1-4 6-16,0-4-2 0,-2-2 1 0,0-2-1 15,-1-4-1-15,-2-3 1 0,-1-2-1 0,1-7 1 16,-1-4-1-16,0-6 2 0,1-3-3 0,2-7 0 16,1-4 2-16,1 0-2 0,5-2 3 0,1 2 1 15,4 6-3-15,0 2 3 16,-2 10-3-16,2 4 2 0,-2 11-2 0,-2 5 0 15,-4 8 1-15,0 8 0 0,-8 23 1 0,8-25-5 16,-8 25-2-16,0 0 1 0,0 0 2 0,-4 21 7 16,0 3 5-16,-4 9 1 0,-3 12-1 0,-3 11-2 15,-2 13 2-15,-2 9-1 0,-2 10 1 0,1 5-3 16,-1 10 0-16,0 6-2 0,3 3-2 16,0 4-1-16,1-6-2 0,0-7 0 0,3-7 5 15,2-10 6-15,1-10 10 0,5-7 2 0,0-11-5 16,3-6-2-16,1-9-4 0,3-5 1 0,0-9-1 15,2-6 0-15,1-6-10 0,-5-17-1 0,12 25-3 16,-12-25 0-16,0 0 2 0,20 13 0 16,-20-13 2-16,0 0-1 0,20-23 1 0,-11 5-1 15,0-10 0-15,1-2-2 0,1-8 1 16,0-5-1-16,-2 0 2 0,2-7-1 0,-4-2 3 16,1-2 1-16,0-6 0 0,-1 1 0 0,1-4-5 15,2-1 2-15,-1-2-2 0,0-6 0 0,1-4 4 16,2-6-6-16,2-4 6 0,1-5-2 0,4-3-5 15,-1-4 3-15,3-2-7 0,2 0-3 0,5 3 7 16,2 1 0-16,4 6-1 0,0 11 8 0,-1 9-5 16,-1 11 1-16,-4 15 2 0,-5 10-4 15,-4 17-14-15,-19 17-6 0,21 1 0 16,-19 23 4-16,-5 16 20 0,-6 23 12 0,-10 24 1 16,-8 21-1-16,-7 24-6 0,-5 19-7 0,-1 19-1 15,-2 13-6-15,-1 12-7 0,1-2-9 0,0-3-3 16,4-11 3-16,2-21 10 0,3-16 7 0,5-27 12 15,1-15 6-15,4-18 7 0,-1-9 6 16,1-10-2-16,1-7 0 0,0-9-3 0,1-9 7 16,2-12 4-16,2-10 3 0,17-16-5 0,-27 1-11 15,27-1-15-15,-21-34-10 0,13 0 2 0,3-18-3 16,4-17 10-16,5-22 0 0,7-20-4 0,9-16 4 16,5-19-2-16,8-21-1 0,9-16-6 0,5-17-10 15,9-8-10-15,7 0-3 0,6 4 9 16,4 13 8-16,0 18 12 0,-4 25 12 15,-11 23 3-15,-8 22-1 0,-9 20 1 0,-8 14-12 16,-6 14 6-16,-5 13 0 0,-7 13 3 0,0 12-10 16,-15 17-3-16,0 0-5 0,0 0 3 0,13 39 19 15,-15 4 13-15,-7 23 11 0,-8 21-9 0,-6 20-2 16,-5 23-17-16,-2 10-13 0,-3 14-8 0,-1 6-11 16,2 11-9-16,-2 2-6 0,3 6-8 0,-5-4-5 15,1-9 7-15,-3-12 9 0,3-26 16 16,2-23 15-16,5-30 20 0,5-21 23 0,5-19 16 15,2-9 22-15,16-26-9 0,-25 16-3 0,25-16-25 16,-26-19-17-16,15-6-13 0,3-12-13 16,4-19 6-16,4-18-9 0,7-18 12 0,6-18-6 15,4-13-15-15,2-16-5 0,8-11-21 0,2-18-17 16,7-8-4-16,5-8-7 0,5-1 7 16,0 3 14-16,4 11 18 0,0 14 14 0,-3 17 9 15,-4 20 8-15,-6 20 10 0,-7 22 16 0,-8 23 6 16,-8 22 11-16,-8 16-22 0,-6 17-13 0,0 0-9 15,5 22 6-15,-9 19 33 0,0 27-2 0,-9 31 8 16,-5 33-16-16,-7 31-19 0,-5 23-12 0,-4 26-25 16,-1 10-15-16,-1 12-14 0,-6-3 1 0,2-7 12 15,-4-18 10-15,3-29 12 16,6-26 12-16,3-34 10 0,4-26 14 0,5-28 19 16,5-20 10-16,0-21 25 0,18-22-4 0,-25 17-1 15,25-17-21-15,-18-16-17 0,8-3-7 0,3-16-30 16,2-13 19-16,3-21-18 0,5-17 4 0,6-19 16 15,7-22-8-15,9-22-6 0,7-20-5 0,13-21-6 16,5-18-16-16,13-9 3 0,3-6 0 0,5 1-10 16,2 13 14-16,3 13 12 0,-1 16-1 15,-4 24 9-15,-7 28 8 0,-9 28 5 0,-13 33 7 16,-12 23 10-16,-12 21-14 0,-18 23-17 0,0 0-9 16,0 0-4-16,16 20 14 0,-18 17 22 0,-2 27 22 15,-12 31 13-15,-6 33-17 0,-15 31-12 16,-4 28-12-16,-8 27-27 0,-3 12 0 0,0 13-14 15,-8-2-20-15,2-7-1 0,-2-16 3 16,3-19 16-16,2-22 11 0,5-29 14 0,8-25 9 16,5-32-1-16,11-24 27 0,3-25 22 0,8-12 16 15,15-26 18-15,-23 13-23 0,23-13-37 0,-15-27-6 16,10-8-31-16,5-18 7 0,5-27 15 0,10-24-20 16,8-27 5-16,10-25 3 0,12-24-4 0,7-27-5 15,16-15-18-15,5-21-30 0,15 2-15 0,5-2-12 16,12 12 20-16,-5 12 15 0,-2 29 21 15,-12 30 26-15,-15 34 16 0,-15 34 5 0,-18 25 21 16,-13 27-5-16,-16 20-5 0,-9 20-21 16,0 0-8-16,0 0-1 0,-1 36 13 0,-7 24 34 15,-12 35-4-15,-6 37 19 0,-15 46-25 0,-9 34-13 16,-10 42-28-16,-12 17-36 0,1 18-23 0,-7-1-24 16,1-9-1-16,-2-22 10 0,7-36 25 0,8-37 26 15,15-51 30-15,12-43 22 0,15-44 24 16,11-23 9-16,11-23 5 0,0 0-8 0,0 0-29 15,2-43 3-15,6-10-20 0,6-19 1 0,4-23 11 16,7-15-22-16,3-10 5 0,3-9 4 0,5-14-6 16,1-11-5-16,8-15-10 0,4-16-18 0,9-6-11 15,2-11-10-15,9 4-14 0,-6-1-11 0,3 13 5 16,-6 9 15-16,-6 19 25 16,-7 19 18-16,-6 22 16 0,-7 23 16 0,-10 23 25 15,-2 23 23-15,-13 19-7 0,-9 29-11 0,0 0-22 16,0 18-17-16,-14 29 22 0,-6 35 4 0,-17 36-8 15,-9 29-3-15,-16 36-23 0,-9 20-13 0,-3 24-24 16,-6 4-31-16,7-3-27 0,0-22-9 0,13-31 23 16,7-38 28-16,16-46 40 0,16-42 40 0,21-49 18 15,-6-21 7-15,18-44-1 0,10-33-21 16,10-35-15-16,17-27-5 0,12-23-1 0,9-14-5 16,8-9-5-16,-1-12-21 0,-2 1-38 0,-5 3-33 15,-7 5-36-15,-5 12-66 0,-19 0-90 0,12 35 262 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5.47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9689 3771 458 0,'-11'-23'129'0,"11"23"-49"16,-33 3-19-16,5 26-10 0,-7 28-4 0,-14 28 18 16,-11 34-18-16,-14 29-32 0,-11 20-6 15,-5 20-31-15,0-1-17 0,9 1-16 0,8-20-23 16,19-23-4-16,13-31 6 0,21-33 18 0,14-27 22 16,12-26 19-16,-6-28 17 0,31 8 19 0,-13-19 15 15,-1-7 12-15,1-7 2 0,-3-8-1 0,2-4-6 16,-1-7 2-16,1-2-10 0,-2-6 1 0,2-1-8 15,2-4-24-15,1 2 10 0,5-1-21 16,-1 9 6-16,0 6 4 0,-1 9-10 0,-2 15-14 16,-4 10-9-16,1 20 2 0,-7 20 8 15,-3 30 25-15,-11 28 0 0,-11 33 4 0,-11 24-5 16,-10 22-25-16,-4 15-19 0,-3 10-33 0,-3 1-16 16,0 1 12-16,-2-12 22 0,4-14 32 0,1-17 14 15,3-19 12-15,5-18 18 0,4-17 19 0,-2-10 24 16,4-19 14-16,0-8 3 0,2-16-4 0,4-11-4 0,1-15-12 15,21-21-4-15,-23 15-22 0,23-15-15 0,-7-20-22 16,7-9-19-16,7-16-2 0,3-15-13 0,8-10 15 16,4-8 5-16,2 3 7 0,2 9 7 0,-2 15-10 15,-3 21 1-15,-21 30-8 0,26 4 8 0,-21 34 10 16,-5 20-5-16,-7 25 13 0,-6 18-6 0,-4 15-7 16,-5 4 7-16,2-2-2 0,1-11-4 15,5-18 9-15,6-17-6 0,5-20 2 0,7-14 3 16,5-12-4-16,1-7 2 0,-10-19 0 0,27 18 1 15,-27-18 1-15,32-2 6 0,-15-11 2 0,1-15 0 16,2-13 2-16,1-13-10 0,3-10 0 0,-5-7-6 16,3-5-12-16,-3-3-1 0,-2-4-10 15,0-1 0-15,-2 0 11 0,-3-2 1 16,-1 7 14-16,-1 5 4 0,-4 14 7 0,-1 16 10 16,-6 19-3-16,1 25 7 0,0 0-5 0,-28 11-6 15,7 19 3-15,-6 16-12 0,-3 16 2 0,-4 12-4 16,-4 9-1-16,0 8 6 0,2-1 0 0,-2 0-1 15,7-4 2-15,1-8-8 0,5-9 0 0,7-5 0 16,-1-8-3-16,7-4 6 0,2-8-7 0,4-5 5 16,3-7-3-16,0-7 2 0,5-4-4 15,-2-21 0-15,3 20-3 0,-3-20 0 0,0 0 3 16,0 0 1-16,22-14 5 0,-13-5-3 16,0-12 3-16,2-11-2 0,3-8 4 0,-1-9-5 15,4-6 5-15,0-4-2 0,4-5 0 0,-2-1-1 16,2 1-7-1,-2 2 3-15,0 3-2 0,0 8 3 0,-2 8 6 16,-2 8-4-16,-2 13 2 0,-4 10-4 0,-9 22-7 16,0 0 1-16,0 0 2 15,0 0 4-15,-5 39 9 0,-8 3 0 0,-5 9-3 16,-2 8 1-16,-2 6-5 0,-1 1 6 0,1 0 2 16,0 0-6-16,1-5 11 0,4 0-8 0,0-6 2 15,6-4 3-15,-1-4-9 0,3-4 4 0,2-8-5 16,1-3 3-16,1-5-3 0,2-4 3 0,0-5-4 15,3-18 2-15,-4 24-3 0,4-24-2 16,0 0 0-16,0 0-4 0,0 0 0 0,0 0 2 16,0 0 0-16,7-32 2 0,-3 1 3 0,1-9-3 15,3-2 5-15,-1-5-3 0,0-1 2 0,-1-1-5 16,-1 0 3-16,-2-2 0 0,0 1 0 0,-3 3 2 16,1 5-6-16,-1 5 7 0,-1 8-3 0,1 8 6 15,0 21 6-15,-6-23 0 0,6 23 0 16,0 0-2-16,0 0-5 0,-22 1-2 15,22-1-1-15,-22 31 2 0,9-4 5 0,-2 7-3 16,-2 6 5-16,0 1-7 0,-1 1 3 0,3-1-1 16,2-1-1-16,3-1 2 0,4 0-4 0,3-6 3 15,1 0-5-15,2-5 3 0,2-6-4 0,3-2 2 16,-5-20-1-16,12 26 0 0,-12-26 0 0,18 18 0 16,-18-18 0-16,22 13 1 0,-22-13-1 15,25 7 0-15,-25-7 1 0,28-2-2 0,-28 2 1 16,33-11-1-16,-16 0-2 0,-17 11-4 0,34-35-1 15,-16 8-3-15,1 1 2 0,1-7 2 16,-3 1 5-16,0 1 1 0,-3 0 3 0,-2 3 0 16,-4 1 1-16,-1 2-1 0,-3 5 1 0,-2 0 3 15,-2 20-2-15,-4-24 2 0,4 24-3 0,0 0-1 16,-21-17-2-16,21 17 0 0,-24-1-1 16,24 1 1-16,-30 12 1 0,11 0-3 0,-1 5 4 15,0 4-1-15,0 3 3 0,0 2 3 0,-2 5-2 16,3 1 4-16,-2 4-5 0,4 1 2 0,1 0-4 15,2 1 1-15,3-3-2 0,1 0 1 0,4-5-1 16,1-3 1-16,5-4-2 0,1-4 1 0,3-2-1 16,-4-17 0-16,14 30 4 0,-14-30-4 0,20 26 2 15,-20-26-2-15,23 14-2 16,-23-14 2-16,32 0-1 0,-15-5 2 0,5-7 1 16,-2 0 0-16,5-7-1 0,-1-2 2 0,1-2-3 15,3-2 2-15,-2 2 0 0,-1 1-4 0,-3 2 1 16,0 3-3-16,-1 0 1 0,-4 2 0 0,0 3 1 15,-17 12 0-15,22-18 0 0,-22 18 1 0,0 0-1 16,0 0 2-16,0 0 2 0,0 0 0 16,0 0 1-16,0 0-2 0,0 0-1 0,-27 18 1 15,10-8 0-15,0 3 2 0,-4 2-2 0,-2 1 3 16,0 4-1-16,-1-1 1 0,0 2 0 0,-1-2 1 16,1 0-1-16,2 0 1 0,1 0 1 0,2-3-2 15,2 2 0-15,17-18-1 0,-29 24-1 16,29-24 0-16,-19 18 0 0,19-18 0 0,0 0-2 15,0 0-3-15,0 0-2 0,-11 18-2 16,11-18 0-16,0 0 1 0,0 0 1 0,0 0 0 16,25 15 2-16,-25-15 0 0,23 1 2 0,-23-1 1 15,32-6 2-15,-15-1 1 0,3-2-1 0,2 0 2 16,2-4-1-16,3 0 0 0,-1 2 0 0,2-1-2 16,-2 1 1-16,2 3 0 0,2-1-2 0,-5 5-2 15,2 1-6-15,-4 2-7 0,0 2-3 0,-2 0-5 16,-21-1 2-16,31 3-3 0,-31-3 1 15,22 2-3-15,-22-2 3 0,0 0 4 16,0 0 14-16,0 0 6 0,0 0 6 0,0 0 3 16,0 0-2-16,0 0 4 0,-29-3 3 0,12 5 4 15,0 2-2-15,-6 0 1 0,2 5-6 0,-2-1 0 16,0 6-7-16,0-2 2 0,0 1-2 0,0 0-2 16,1 2 1-16,0-3-1 0,3 1-1 15,0 2 1-15,2-4 0 0,17-11-1 0,-24 19 1 16,24-19-2-16,0 0 1 0,-21 13-1 0,21-13-3 15,0 0-4-15,0 0-4 0,0 0 1 0,0 0 0 16,0 0 7-16,0 0 1 0,17 10 2 0,-17-10 2 16,19-1 1-16,-19 1 2 0,27-6 0 15,-27 6 0-15,33-11-1 0,-14 5 0 0,2-3 0 16,1 0-2-16,1-3-1 0,2 2 1 16,-3-1-2-16,1 3 0 0,0 1 0 0,-1 1 0 15,-2 3 1-15,-3-1 0 0,-17 4-1 0,28-1-3 16,-28 1-3-16,17 2-4 0,-17-2 1 0,0 0 4 15,0 0 3-15,0 0 5 0,0 0 1 0,0 0 0 16,-25 9 1-16,25-9 1 0,-33 5 4 0,15-2 2 16,-6 1 1-16,2 1-1 0,-1 0-2 0,-2 1 0 15,0 3-3-15,-1-3 0 0,1 5-2 16,1-5-2-16,0 2-1 0,0-1-1 0,1 0-1 16,1 0 2-16,2-1 0 0,2-1 0 0,18-5 0 15,-27 7 2-15,27-7 1 0,0 0-1 16,-17 5-5-16,17-5-5 0,0 0-1 0,0 0 0 15,0 0 5-15,22-2 4 0,-22 2-1 0,27-9 1 16,-9 3-1-16,0-2 1 0,6 1 0 16,-3-1 0-16,3 1 0 0,0 1 0 0,1 0-1 15,0 1 0-15,2-3 0 0,-2 3 0 0,2-4 0 16,0 3-1-16,1 0 1 0,-3-1 0 0,1 0-1 16,-3 0 1-16,-1-2-2 0,-3 1-2 0,-2 0-2 15,-17 8-1-15,28-14 0 0,-28 14 2 0,17-10 2 16,-17 10 2-16,0 0 8 0,0 0 4 0,0 0-2 15,0 0-1-15,0 0-7 16,-17-1-2-16,17 1-1 0,-27 7-1 0,27-7-2 16,-34 12-2-16,15-4 2 0,-3-1 1 0,-2 0 1 15,-1 2 3-15,-3-2-1 0,3 3 2 0,-2 3 2 16,1-2 4-16,0 3-1 0,1 0 3 0,4-2-1 16,0 0 0-16,1 0-1 0,20-12 1 0,-29 22-1 15,29-22-2-15,-17 12-2 0,17-12-6 0,0 0-3 16,0 0-1-16,0 0-2 0,0 0 3 15,20 8 2-15,-20-8 1 0,26-7 3 0,-9 1 1 16,3-3-1-16,2 1 1 0,2-3 0 0,3-1-1 16,1 1 1-16,2-2 0 0,5-3-1 0,0 4 1 15,1-4 1-15,0 4-2 0,2 1 0 16,1-1 0-16,0 0-1 0,0 2 1 0,-1 1 1 16,-1-1-1-16,-1 2 0 0,-2-2 2 15,-3 3-2-15,0-2 2 0,-5 3-4 0,0 0 3 16,-5 2-1-16,-2 1-1 0,-2 2 2 0,-17 1-2 15,23-3 1-15,-23 3 1 0,0 0-1 0,18 3 1 16,-18-3 4-16,0 0 10 0,0 0 6 0,0 0-2 16,0 0-1-16,0 0-15 0,-19 12-4 0,19-12-5 15,-22 5-5-15,22-5 0 0,-28 3-1 0,11-2 3 16,17-1 1-16,-34 2 3 0,16-4 1 16,1 0 2-16,0 0 1 0,17 2 0 0,-27-7-1 15,27 7-1-15,-21-7-2 0,21 7-1 16,0 0 0-16,-18-6-2 0,18 6-8 0,0 0-5 15,0 0-1-15,0 0 6 0,0 0 8 0,20-3 8 16,-20 3 1-16,23 3-1 0,-23-3 2 0,30 6-2 16,-10-3 1-16,0 0 0 0,2 1-1 0,2 0 1 15,1 0-1-15,0 4-6 0,1-1 6 16,-2 1-5-16,3 0 5 0,-3-1 0 0,1-1 0 16,-2 1 0-16,-1-1-1 0,-3 0 1 0,-2 0 0 15,-17-6 0-15,28 11-1 0,-28-11 1 0,0 0 0 16,22 10 0-16,-22-10 6 0,0 0 12 0,0 0 3 15,0 0 0-15,0 0-5 0,0 0-13 16,0 0-2-16,-26-21 0 0,26 21-1 16,-23-18-1-16,23 18-3 0,-28-24-1 0,28 24-8 15,-26-33 1-15,12 16-5 0,0-3 1 0,0-1 1 16,-2-1 4-16,2 3 4 0,0 2 3 0,14 17 5 16,-28-25 7-16,28 25 4 0,-21-10 4 0,21 10 2 15,0 0-4-15,-20-2-4 0,20 2-5 0,0 0-10 16,0 0-3-16,0 0 0 0,0 0 2 0,0 0 7 15,22 12 0-15,-22-12 0 0,27 11 2 16,-9-4 0-16,-1 3 3 0,5-1 0 0,0 2 1 16,2 1-1-16,5-1-3 0,0-1 0 0,3 0-2 15,1-1 0-15,-1 1-1 0,-3 0 1 16,1-1-1-16,-3 1 0 0,1 3-4 0,-4-2 4 16,-2 4-4-16,-2-3 3 0,-2-1 1 0,-18-11-1 15,30 20 0-15,-30-20-1 0,22 17 0 0,-22-17-1 16,0 0 2-16,20 13 0 0,-20-13 1 15,0 0 3-15,0 0 0 0,0 0 0 0,0 0-1 16,0 0-2-16,0 0-2 0,-22-11 0 0,22 11-5 16,-25-9 0-16,25 9 1 0,-31-10 1 0,31 10 2 15,-34-11 1-15,15 6 1 0,1-2 0 0,-1 0 0 16,-1 0 1-16,0-5-1 0,1 3 0 0,0-5 5 16,1 1-3-16,-1 0 4 0,4-5-2 15,15 18 2-15,-26-33 2 0,26 33 1 16,-17-21 1-16,17 21-3 0,0 0-3 0,0 0-1 15,0 0-3-15,0 0-1 0,9-17 2 0,-9 17-1 16,24 5 0-16,-24-5 0 0,33 22 0 0,-14 0 1 16,2 6-1-16,-1 10-1 0,1 1 0 0,0 7-1 15,-2 0 4-15,1-2 0 0,2 2 0 0,-4-7-4 16,3-2-1-16,-2-1 1 0,2-5-1 16,-1-5 2-16,0-3-1 0,0-6-1 0,-1 1 0 15,-19-18-2-15,29 23 0 0,-29-23-6 0,17 9-7 16,-17-9 3-16,0 0 1 0,0 0 5 0,0 0 6 15,1-25-2-15,-4 7-4 0,-1-1-7 16,0-3 1-16,-1-3-1 0,-1 2 7 0,-1-4 0 16,-2 3 5-16,1-1 0 0,-3-1 8 0,1 1 5 15,2-3 7-15,0 1 1 0,1-4-7 16,2 2 1-16,-1-1-8 0,3-3 6 0,0 5-5 16,1-1 3-16,2 7-3 0,1 4-2 0,-1 18 2 15,4-19-2-15,-4 19 0 0,0 0 0 0,0 0 1 16,0 0 4-16,0 0 5 0,21 13 2 0,-13 4 0 15,0 11-8-15,0 6-2 0,1 11-5 0,-1 4 5 16,-2 0 0-16,2 4 3 0,-2-4-1 16,3-1 0-16,1-1 3 0,-1-3-2 0,1-2 0 15,1-4-2-15,-1-4 0 0,1-4-2 16,0-3 0-16,-1-3-1 0,1-2-5 0,-1-5 4 16,-10-17-7-16,14 24 0 0,-14-24-11 0,0 0 0 15,0 0 2-15,0 0 5 0,9-18 18 0,-8-1-7 16,-1-6 4-16,2-2-6 0,-2-5-2 0,-2 2 4 15,0-2-2-15,-2-3 2 0,-2 3-1 16,0-3 3-16,-1 1-1 0,0 5 5 0,1 1 3 16,-2 5 3-16,3 4 2 0,5 19 0 0,-6-26-1 15,6 26-2-15,0 0-4 0,0 0-5 0,0 0 0 16,0 0 0-16,0 0 7 0,0 0 3 0,22 14 7 16,-12 6-2-16,1 12-4 0,1 7-5 0,0 16-6 15,2 7-1-15,-2 8 0 0,1 1-1 16,2 3-2-16,-1-3-4 0,1-3-6 15,-1-2-7-15,1-8-3 0,0-7 1 0,-1-7 4 16,-2-9 4-16,-1-7 6 0,-2-5 2 0,-3-5 2 16,-6-18 3-16,4 19 0 0,-4-19 1 0,0 0-3 15,0 0-1-15,-11-25-3 0,5 7-1 0,-2-4 1 16,1-5 1-16,0-1 1 0,-2-2 3 0,-1-2 0 16,2 0 0-16,-1 1 2 0,1-3-1 15,-1 4-1-15,1-3 0 0,1 4-2 0,-2 1 0 16,2 4 0-16,-2 3 2 0,2 3 1 0,7 18 2 15,-15-29 8-15,15 29-4 0,-11-19 8 0,11 19-6 16,0 0-2-16,-9-17-1 0,9 17 0 16,0 0 4-16,0 0 0 0,0 0 0 0,0 0-7 15,0 0-5-15,0 0 1 0,0 0 2 0,-3 22 4 16,7-3 10-16,2 6-6 0,1 3 1 16,3 2-4-16,2 3-5 0,3 1 0 0,-1 0 0 15,1-3 0-15,0-2-2 0,-1-3-1 0,0-5-3 16,-1 0-2-16,-1-3-1 0,-12-18-3 0,21 30 0 15,-21-30 0-15,13 19-3 0,-13-19-2 0,0 0 3 16,0 0 4-16,0 0 7 0,0 0 5 0,5-23 2 16,-7 6-1-16,-1-3 1 0,1 0 2 15,-1 2 0-15,1-1-1 0,1 2-1 16,1 17-2-16,0-29 0 0,0 29-2 0,2-24 0 16,-2 24 1-16,0 0-1 0,9-19 0 0,-9 19 0 15,0 0-2-15,0 0-1 0,0 0 0 0,0 0 1 16,17-1 0-16,-17 1 2 0,0 0-1 0,2 18-3 15,-2-18 1-15,0 0-1 0,0 0 2 0,0 0 1 16,-4 19 1-16,4-19 1 0,0 0 4 16,-8 24 1-16,8-24 2 0,-9 23-2 0,9-23-1 15,-7 28-3-15,7-28 0 0,-7 33 0 0,3-16 0 16,4-17-1-16,-4 25 1 0,4-25-2 0,-2 21 0 16,2-21-1-16,0 0-1 0,0 21 0 0,0-21 0 15,0 0 0-15,0 0 1 0,0 0 1 16,0 0 0-16,0 0-1 0,0 0-1 0,0 0-2 15,0 0 2-15,0 0 1 0,0 0 6 16,0 0 4-16,0 0 0 0,0 0 1 0,0 0-4 16,0 0-2-16,9-21-3 0,-9 21-1 0,0 0 0 15,13-23 1-15,-13 23-1 0,0 0 1 0,15-18-1 16,-15 18-1-16,0 0 1 0,0 0 1 0,15-20-2 16,-15 20 1-16,0 0 0 0,10-20-2 0,-10 20 2 15,1-22 0-15,-1 22 1 0,0-30-1 16,-1 13 1-16,-3 0 0 0,3-1-1 0,-1 1 2 15,1 0-2-15,-1 0 1 0,2 17-1 0,-2-33 1 16,1 16-1-16,-1 0 1 0,1-1-1 16,0 1 2-16,-3-1-2 0,4 18 1 0,-7-32 5 15,7 32-5-15,-10-33 5 0,10 33-5 0,-13-33-1 16,13 33 2-16,-11-32 0 0,5 13 0 0,0 1-1 16,1-2 0-16,-2-1-1 0,2-3 0 15,-1 3-1-15,0 1 2 0,1 2 0 0,5 18 0 16,-10-27 0-16,10 27 0 0,-6-18 3 0,6 18 1 15,0 0 1-15,0 0-1 0,0 0-1 0,-11-18-4 16,11 18 0-16,0 0-1 0,0 0-1 0,0 0 1 16,-6-20-2-16,6 20-1 0,1-24-2 0,-1 24 1 15,6-30 0-15,-6 30 3 0,6-30 0 16,-6 30 2-16,3-30 0 0,-3 13-1 16,0 17 1-16,-3-31 1 0,3 31 0 0,-2-21 0 15,2 21 1-15,0 0-2 0,-9-23 2 0,9 23-1 16,0 0 0-16,-7-23 0 0,7 23-1 0,-1-18 0 15,1 18 1-15,-1-21-1 0,1 21 2 0,2-27-2 16,-1 10 2-16,-1 17-2 0,8-26 0 0,-8 26 0 16,4-22 1-16,-4 22 0 0,0 0 0 15,2-17 1-15,-2 17 2 0,0 0 1 0,0 0 1 16,0 0 1-16,-20-10-1 0,20 10 1 0,0 0-1 16,-22-3 0-16,22 3 0 0,0 0 2 0,-20-7-2 15,20 7-1-15,0 0-2 0,-19-16-3 0,19 16 0 16,-7-22-1-16,7 22 2 0,-6-30 1 0,6 30-2 15,-4-34 1-15,4 34 0 0,-3-33-1 0,3 33 1 16,-6-26-1-16,6 26 1 16,-10-21-1-16,10 21-1 0,-17-16-1 0,17 16 0 15,-21-13 1-15,21 13 3 0,-25-13 0 0,25 13 1 16,-27-13 0-16,27 13-2 0,-26-19-1 0,26 19 1 16,-23-24-1-16,23 24 1 0,-19-30 0 0,9 12 1 15,3-1 0-15,-3-2 0 0,3-2-2 0,-2 1 3 16,3-1 0-16,-2-1 2 0,0 1 1 0,0 0-3 15,-2 3 4-15,2 3-5 0,-3 0 3 16,0 0-1-16,0 0 0 0,11 17 0 0,-22-33 1 16,22 33 3-16,-23-33 0 0,12 15 0 0,2 0 0 15,0 0-2-15,1 0-1 0,3 0 0 0,1 0 0 16,0-2 3-16,0 1 1 0,1 0 1 0,1-1-1 16,0 0 1-16,1-2-3 0,-2 1 5 0,0 0-5 15,-1-1 4-15,0-1-6 0,1 0 0 16,-1-3 4-16,-2 0-6 0,0-1 5 15,-3-1-14-15,2-1 6 0,-1 2-7 0,0-2 6 16,1 0 3-16,1 1-3 0,1 0 3 0,0 1-2 16,0 1 3-16,1-3-2 0,-1 1 6 0,1-1-2 15,-1-1 3-15,4 2-4 0,-3-1 0 0,3 0-6 16,0-1 5-16,0-1-4 0,-1 0 3 0,2-3 4 16,0 0-5-16,2-2 6 0,-2 0-14 15,2-1 5-15,-2-1-5 0,2-1 5 0,2-2 4 16,0-2-4-16,2 2 5 0,-2-1-6 0,-2 1 1 15,0 1-6-15,0 0 5 0,0 0-3 0,0 3 7 16,0 0 4-16,1 1-2 0,0 1 2 0,0 1-11 16,1 3 4-16,1-3-6 0,0 4 4 15,0-2 1-15,0 2-4 0,-1 2 2 0,1 0-2 16,0 3 3-16,-1-2-4 0,1 4 2 16,-2-1-3-16,3 1 3 0,-1 1 0 0,0 2 1 15,2 2-1-15,-7 18 0 0,9-28-1 0,-9 28 0 16,0 0-1-16,0 0-3 0,12-18-4 0,-12 18-3 15,0 0-2-15,0 0 2 0,0 0 4 0,0 0 4 16,0 0 6-16,12 24 2 0,-12-24 1 0,4 40-1 16,-2-11 2-16,-3 11-2 0,0 6 2 15,-2 3-1-15,1 8 1 0,1 4 0 0,1 3-1 16,-1 9 1-16,-2 5-3 0,1 7 0 0,-3 3 0 16,-2 0-5-16,-3 0-5 0,0-1-3 15,-1-4-24-15,-1-7 2 0,3-2 10 0,-1-8 4 16,0-5 27-16,-1-6 7 0,2-8 0 0,3-8 3 15,0-4-2-15,3-6 0 0,-2-2-2 0,1-4-1 16,0-5-3-16,4-18-4 0,-1 24-1 16,1-24-3-16,0 0-4 0,0 0-2 0,0 0-2 15,0 0 5-15,0 0 3 0,0 0 4 0,0 0 0 16,3-25-3-16,-6 2 1 0,1-3 1 0,0-4 0 16,1 1 2-16,1-5 0 0,1-1-1 0,-1-4 0 15,3-3 0-15,-1-3 1 0,2-5-1 0,1-5-3 16,2-3 2-16,2-1-1 0,0 0 2 15,4 4 2-15,-1 6-1 0,0 6 0 16,0 7 0-16,0 2-1 0,-2 8-1 0,0 3 0 16,-10 23-1-16,14-26-1 0,-14 26-4 0,0 0-1 15,0 0 0-15,0 0 3 0,11 32 4 0,-12-1 2 16,-3 13 0-16,-2 10-1 0,-1 10-1 0,1 5-2 16,0 2-17-16,-1 3 20 0,4 0 1 0,1-3 1 15,3-1 17-15,3-5-20 0,-3-11 1 16,5-4-2-16,-3-7 1 0,2-8-1 0,1-6 0 15,-2-5 0-15,2-6 2 0,-6-18 4 0,6 25 3 16,-6-25-1-16,0 0 0 0,0 0-4 0,0 0-3 16,0 0 0-16,0 0 1 0,0 0 1 15,0 0 1-15,10-17-1 0,-6-3-1 0,-1-1-3 16,1-4 2-16,1 1-1 0,-3-2 0 0,1-2 2 16,-1-1 0-16,-2-3 0 0,1 0 0 15,0-5-1-15,1-1 0 0,0-3 1 0,-1-3-1 16,2-1 4-16,-1 2-6 0,-1-6-51 0,3-3 16 15,1-3-4-15,1-4 12 0,5 4 48 0,-1 8-12 16,-1 9-1-16,0 12 1 0,-3 5 2 0,-6 21 0 16,7-18 1-16,-7 18-2 0,0 0-1 0,0 0-5 15,0 0-6-15,0 0-6 0,0 0 1 16,0 0 3-16,0 0 2 0,-7 22 5 0,7-22 0 16,-10 34 0-16,3-12 0 0,0 4 2 15,-1 3-1-15,4 4 3 0,0 2 1 0,3 2 0 16,1 2 3-16,0-3-5 0,1 5 5 0,1 4-4 15,-2 5-1-15,2 5 1 0,-4 2-6 0,0-1 2 16,-1-2-3-16,1-2 2 0,-2-2-2 0,2 0-1 16,-3-5 1-16,3-1-1 0,-2-4 2 15,0-4-4-15,1-2 2 0,-1-4-3 0,0 1 1 16,2-5 2-16,-2-2 1 0,3-1 1 0,0-2 0 16,1-1 1-16,0 2 0 0,0 0 1 0,1 1-2 15,-2-3 2-15,1 2-2 0,-1-2 1 0,-1-1-5 16,2-2-3-16,0-17-9 0,-2 26-6 15,2-26-8-15,0 0-14 0,0 0-16 0,0 0 13 16,0 0 5-16,0 0 23 0,0 0 20 16,0 0 0-16,10-16 2 0,-10 16 5 0,0 0 8 15,0 0 11-15,0 0 6 0,0 0 0 0,0 0-4 16,-4 18-12-16,4-18-5 0,-1 28-5 0,1-28-2 16,5 26 0-16,-5-26-4 0,11 26-5 0,-11-26 1 15,14 21-6-15,-14-21 4 0,20 18 0 0,-20-18-2 16,24 13 2-16,-24-13 0 0,27 8 2 15,-27-8 2-15,23 11 1 0,-23-11 1 0,17 14 2 16,-17-14 0-16,13 21 5 0,-13-21 12 0,9 24-1 16,-9-24 10-16,5 30-4 0,-5-30-4 15,2 33 2-15,-2-33-4 0,4 30-2 0,-4-30-6 16,7 29-2-16,-7-29-3 0,9 27-2 0,-9-27-2 16,11 23 0-16,-11-23-2 0,10 19 0 0,-10-19 0 15,0 0-1-15,20 16 2 0,-20-16 1 16,0 0 1-16,0 0 0 0,19 19 0 0,-19-19 1 15,0 0-1-15,6 18 0 0,-6-18-1 0,0 0 0 16,-4 23 0-16,4-23 0 0,0 0 0 0,-14 22 0 16,14-22 1-16,0 0-1 0,0 0 0 0,0 0-3 15,-19 4-1-15,19-4 0 0,0 0 0 0,-14-21 3 16,14 21 1-16,-11-23 0 0,11 23 2 0,-14-26 0 16,14 26 1-16,-18-31 1 15,18 31 1-15,-19-29-2 0,19 29-1 0,-19-27-2 16,8 10-2-16,0-3 0 0,1-3-3 0,3-3-3 15,2-6-6-15,0-4 0 0,2-1-1 0,-1-3 6 16,0 1 2-16,2 0 3 0,-3 2 2 0,1-1 0 16,-2 6 2-16,1 1 1 0,-1 5 4 0,2 3 0 15,-1 1 4-15,0 4 0 0,5 18-2 16,-6-26-2-16,6 26-2 0,0 0-3 0,0 0-4 16,0 0-1-16,0 0-3 0,0 0 0 0,0 0 2 15,0 0 2-15,19 5 2 0,-19-5 1 0,17 18 0 16,-17-18-1-16,21 22-1 0,-21-22-3 15,25 23-2-15,-25-23-1 0,23 29-2 0,-12-11 4 16,-2 5 0-16,-1 1 4 0,-1 3 0 0,-1 1 2 16,-3 0 0-16,1 1-2 0,0 1 3 15,-1-1-1-15,1-1 1 0,0-4 3 0,0-1 4 16,2-4-6-16,1-1 5 0,-1-1-5 0,-6-17-2 16,12 28 0-16,-12-28 0 0,11 21-2 0,-11-21 2 15,0 0-1-15,12 22 0 0,-12-22 0 0,0 0-1 16,0 0 1-16,1 19 0 0,-1-19 2 0,0 0 0 15,0 0 0-15,0 0-2 0,-19 1-2 0,19-1-1 16,0 0-2-16,-25-18 2 16,25 18-1-16,-19-23 2 0,19 23 0 0,-22-27 3 15,22 27-2-15,-21-31 1 0,10 13 0 0,4 0-6 16,-1-4 5-16,0-1-4 0,2-1 8 0,0-3-4 16,2 2 1-16,2 2-2 0,3 6-1 0,-1 17 3 15,0 0-1-15,10-17 0 0,-10 17-1 0,0 0 3 16,16 26 2-16,-9-3 0 0,0 5-1 15,1 5 0-15,0 1-3 0,-2 0 9 0,3 0-6 16,-2-2 6-16,2-3-5 0,0-1-1 0,1-3 2 16,1 1-2-16,-1-1 2 0,1-3-2 0,-3 0 0 15,1-3 0-15,-9-19-1 0,13 32 0 0,-13-32 0 16,6 20 0-16,-6-20 1 0,0 0 9 0,0 0 6 16,0 0 1-16,0 0-2 0,0 0-8 15,-16-19-6-15,5 2 1 0,11 17 0 16,-26-33 0-16,10 14-1 0,-1-1-1 0,-3-4-1 15,2-1-1-15,-4-5-2 0,0-3-2 0,0-4-2 16,-2-6-3-16,1-5 6 0,-1-7-6 0,1-4 6 16,-1-6-1-16,3-5-1 0,-1-3 6 0,2-3-1 15,1-4 1-15,2 1 2 0,3 6 11 0,2 11 11 16,2 17 8-16,1 16 9 0,9 29 0 0,-16-23-7 16,16 23-6-16,0 0-14 0,0 0-9 15,-17 27-6-15,13 2 2 0,2 18-1 0,-3 12-1 16,3 11 0-16,-2 9-1 0,3 2-1 15,3 1 1-15,2 2 0 0,2-4 2 0,2-2 3 16,2-6 0-16,1-11 1 0,2-5-1 0,1-13-1 16,-2-4-1-16,1-6 0 0,-2-9 0 0,1-3 0 15,-12-21 0-15,16 23 0 0,-16-23 4 16,0 0 16-16,0 0 1 0,0 0-5 0,-3-17-5 16,-7-5-15-16,-4-6-1 0,-1-3 5 0,-1-2 1 15,-4 0 1-15,1-3-2 0,-3-3 1 0,0-7-3 16,1-7-7-16,1-5 2 0,2-8-5 0,2-5 3 15,1-1 5-15,4-3 0 0,3 4 6 0,0 3 1 16,6 10 1-16,-2 9 5 0,2 12-1 0,-1 9 7 16,1 10 2-16,2 18 3 15,0 0-5-15,0 0-10 0,0 0-7 0,0 0-2 16,0 0 4-16,5 35 1 0,0 9 2 0,1 10-7 16,-1 12 1-16,3 9-1 0,2 8 1 0,3 5 4 15,2 4 2-15,2-3-2 0,0-5 2 0,2-12-5 16,2-11-3-16,1-10 2 0,0-8-3 0,0-7 3 15,-5-8-1-15,-3-7 0 0,-14-21-3 0,20 18-2 16,-20-18 2-16,0 0 3 0,0 0 5 16,13-28 3-16,-13 2 0 0,-1-8-2 0,0-7 0 15,-2-3-2-15,-2-3 2 0,1-6-3 0,-2-7-12 16,-3-6-7-16,3-13-13 0,-1-7-4 0,1-9 3 16,2-7 9-16,-2-3 6 0,2-5 11 15,-1 4 6-15,0 4 3 0,1 8 8 0,-2 11 6 16,2 13 8-16,-2 13 2 0,-2 10 3 15,0 9 3-15,-2 6 8 0,2 12 7 0,8 20-5 16,0 0-11-16,-23-14-16 0,23 14-11 0,-13 29-3 16,7 3-4-16,0 17 2 0,1 17-1 0,1 15-2 15,2 11 7-15,5 6-9 0,3-2 7 0,5 1-1 16,3-5-6-16,3-5 5 0,4-5-7 0,0-13-2 16,1-8 3-16,-2-9-2 0,0-10 2 0,0-8 0 15,-5-8 5-15,-2-6 0 0,-13-20 2 16,16 19 2-16,-16-19 1 0,0 0 15 15,0 0 1-15,0 0-3 0,1-22-4 0,-7-4-14 16,-1-9-6-16,0-6 2 0,0-4-3 0,0-4-2 16,1-4-7-16,-1-7-5 0,0-12-8 0,-1-6-2 15,1-8 3-15,0-6 5 0,0-2 10 0,-2-2 6 16,4-1 6-16,-1 12 8 0,2 12 14 0,0 20 18 16,-4 20 11-16,8 33-3 0,-17-18-15 15,17 18-17-15,-25 28-14 0,9 6 1 0,0 14 0 16,-2 14-1-16,-2 8 3 0,2 6-4 0,1 1 4 15,4 3-1-15,5 5 2 0,6 6-2 0,2 2-3 16,1 0-1-16,3-6 0 0,1-11 1 0,2-11 4 16,0-10-4-16,1-13 2 0,0-12 7 15,-3-7-6-15,-5-23 7 0,9 19 1 16,-9-19 17-16,0 0 10 0,0 0-13 0,-3-19-3 16,-2-6-27-16,-3-10-3 0,-1-9 5 0,0-3 1 15,-2-2 5-15,-3-3-2 0,0-4 0 0,-5-7-8 16,1-8 1-16,-1-7 0 0,-1-3-2 0,1 2 12 15,0 1-2-15,5 4 1 0,-1 5 6 0,3 4-6 16,4 6 11-16,2 7 0 0,3 10 11 0,2 11 4 16,1 31-15-16,0-23-4 0,0 23-11 15,0 0-10-15,12 35 12 0,-2 2-2 0,-3 13 2 16,-1 15 5-16,-1 7-8 0,-1 3 4 0,1-1-11 16,-2-8 0-16,3-6-2 0,-1-12 0 15,1-7 8-15,-2-9-2 0,1-12 7 0,-5-20-5 16,0 0 2-16,0 0 4 0,0 0 6 0,0 0 4 15,0 0 6-15,22-45 4 0,-14 4-17 0,4-7 8 16,5-8-12-16,4-3 0 0,2-6 6 16,4-8-8-16,-2-4 6 0,0-5-5 0,-2-4-15 15,0-3-1-15,0 0-17 0,0-3-3 0,0 4 9 16,-5 2 2-16,-2 10 16 0,-5 8 7 0,-3 12 9 16,-5 14 8-16,-5 13 10 0,-3 11-2 0,5 18-4 15,-22-4-7-15,4 19-10 0,-4 10-3 0,-5 17 2 16,-6 15 1-16,-6 18-3 15,-4 15 5-15,-4 14-7 0,-1 8 2 0,2 14-13 16,-3 5-12-16,-1 5-7 0,0 6-8 0,-1-4 11 16,2-7 12-16,4-12 10 0,5-15 9 0,3-21 6 15,6-16 7-15,6-16 10 0,3-15 13 0,8-17 12 16,14-19 5-16,0 0-16 0,0 0-7 0,0 0-20 16,6-36-7-16,9-8 3 0,5-11-5 0,6-13 4 15,5-12-6-15,6-7 6 0,2-8-2 16,5-8-8-16,0-4-3 0,2-5-12 0,1-4-7 15,2 1-2-15,-3-1 3 0,-1 8 5 0,-5 10 10 16,-7 14 8-16,-3 14 4 0,-12 20 13 0,-9 21 4 16,-9 29 3-16,0 0-2 0,-21 45-9 15,-9 21-3-15,-9 31-3 0,-6 21-2 0,-4 14-1 16,-2 6-1-16,1-2-5 0,2-7 6 0,4-6-2 16,6-13-1-16,1-13 4 0,8-10-3 15,2-15 1-15,4-10 3 0,4-8-3 0,2-14 4 16,4-14 4-16,13-26 7 0,0 0-5 0,0 0 2 15,0 0-6-15,5-24-4 0,7-16 8 0,5-13-3 16,3-12 6-16,2-10-7 0,2-8 5 0,0-6-3 16,6-10-7-16,0-10 4 0,8-13-7 0,4-13-5 15,7-4-5-15,4-1-2 0,3 6-4 16,2 12 4-16,-4 13 11 0,-3 13 0 16,-8 19 0-16,-7 19 6 0,-8 14-6 0,-6 19 1 15,-22 25 0-15,17-10-2 0,-17 33 9 0,-8 23 3 16,-10 32 5-16,-10 29-6 0,-11 32-9 0,-5 16-6 15,-1 20-17-15,-3 3-12 0,6 0-9 0,1-5 2 16,2-19 15-16,6-14 14 0,4-20 12 0,4-19 2 16,6-16 3-16,2-14 0 0,5-12 6 15,2-9 4-15,3-10 3 0,2-10 7 0,0-9-1 16,5-21 0-16,-4 17 6 0,4-17-2 0,0 0-2 16,0 0-7-16,5-20-7 0,1-5-5 0,4-20-2 15,4-13-2-15,6-13-6 0,3-7 0 16,5-4-5-16,4-4 0 0,0-1 0 0,0 0-1 15,1 6 1-15,-5 9 7 0,-5 11 3 0,-1 19 2 16,-10 18-10-16,-12 24 1 0,0 0 1 16,4 19-1-16,-15 23 11 0,-9 19-5 0,-5 16-11 15,-6 9-8-15,-4 2-2 0,-1 1-4 0,0-6 12 16,1-2 2-16,0-1 7 0,-2 0 7 0,0-2 1 16,-2 0 4-16,0-6 2 0,1-5 0 0,3-9 8 15,2-7 5-15,0-7 3 0,3-4 3 0,1-1-5 16,-1-5 0-16,4-6-8 0,1-7-2 15,6-7 0-15,19-14-1 0,-24 8-5 0,24-8-6 16,-7-20-5-16,11-6-4 0,7-15 4 0,2-7 2 16,9-14 3-16,5-5 0 0,1-5 2 15,6-5-2-15,0-1 1 0,3 1-2 0,0 4-1 16,1 8 2-16,0 8-1 0,-3 10 2 0,-1 7 0 16,-4 7 0-16,0 5-1 0,-4 7 0 0,-1 5-2 15,-3 5 0-15,-5 6-1 0,-17 5-2 16,25 0-1-16,-25 0-1 0,0 0 1 0,11 28 3 15,-11-28 1-15,-7 38-2 0,-3-14-6 0,-3 4-2 16,-6 2 0-16,-5 2 2 0,-4 4 8 0,-8 2 4 16,-4 7 8-16,-4 5 7 0,-6 6 7 0,0 7 3 15,-6 9 1-15,0-1 2 0,1-5-1 0,2-7 3 16,7-16-5-16,7-10-2 0,8-13-10 16,9-8-3-16,22-12-7 0,-21 6-6 15,21-6-7-15,-2-18-6 0,8-5-1 0,8-11-7 16,8-13 6-16,6-13 0 0,7-10 4 0,6-9 2 15,4-3 2-15,5-4-3 0,1-1-5 0,2 1-2 16,-1-1-6-16,-1 1 4 0,-2 3 4 0,-3 0 6 16,-4 10 8-16,0 9 4 0,-7 10 4 0,-2 17 1 15,-6 11 3-15,-6 12-3 0,-4 10-2 16,-17 4 0-16,19 11 1 0,-19-11 3 0,3 38 0 16,-5-9-1-16,-5 9-4 0,-3 6-3 0,-6 7 1 15,-1 6-3-15,-6 3 2 0,-4 7 0 0,-4 3 0 16,-6 1 2-16,-1 0 3 0,-5 2-2 15,-1-7 5-15,4-4 4 0,-3-10 6 0,7-6 10 0,-1-12 7 16,6-6 5-16,4-14 3 0,6-5-6 16,21-9-12-16,-25-7-14 0,25 7-8 15,-8-38-7-15,12 3 1 0,4-11 4 0,6-10-3 16,3-5 1-16,4-3-8 0,2-4 0 0,2-2-8 16,3-5-4-16,4-5-3 0,1-10-8 0,4-3-4 15,1-3 4-15,5-4 0 0,-1 2 6 0,2 5 11 16,1 7 5-16,-1 14 9 0,-5 15 1 0,-5 18 1 15,-9 18-5-15,-5 16 1 0,-20 5 0 16,24 40 2-16,-19 7 4 0,-8 19 0 0,-5 18-1 16,-5 14-1-16,-7 7-2 0,1 11-5 0,-3 1-10 15,-1 2-10-15,-1 1-11 0,1-7 1 0,1-5 14 16,2-14 9-16,2-14 16 0,1-19 12 16,2-16 4-16,3-12 15 0,2-15 14 0,10-18 0 15,0 0-10-15,0 0-11 0,-10-18-19 0,14-10-7 16,2-15-1-16,7-14 1 0,4-14-3 15,8-13-6-15,4-10-2 0,7-14-6 0,7-10-8 16,2-15-4-16,6-9-8 0,3-10-10 0,3-4-5 16,1-1 0-16,-1 1 3 0,-2 8 15 0,-1 15 26 15,-8 18 11-15,-4 18 16 0,-8 24 6 0,-8 19 1 16,-8 24-3-16,-18 30-7 0,0 0-5 0,0 0-8 16,-10 58 4-16,-10 1 2 0,-9 22-3 15,-9 20-1-15,-2 17-5 0,-5 18-1 16,-3 15-7-16,1 15-11 0,-5 13-28 0,4 9-19 15,-3-5-22-15,6-4 0 0,-1-24 43 0,6-22 48 16,7-30 59-16,0-31 41 0,11-25 10 0,3-20-9 16,19-27-5-16,0 0-21 0,-17 11-21 0,19-28-25 15,5-17-23-15,7-22-7 0,8-24-13 0,6-16 1 16,6-14-10-16,1-8-5 0,3 1-2 16,-1-8-12-16,-3-1-15 0,0-8-8 0,-1-6-18 15,-1-4-16-15,0-6 11 0,0 4 12 0,-2 0 32 0,0 8 41 16,-2 12 36-16,-6 15 18 0,1 20 21 0,-8 21 3 15,-2 22-5-15,-6 18 1 0,-7 30-24 0,0 0-12 16,0 0-20-16,-11 40-10 0,-6 26 4 0,-7 26-7 16,-9 31-1-16,-3 18-10 0,-5 15-16 0,3 4-14 15,-3 1-17-15,5-6-10 16,-3-11 4-16,1-11 9 0,2-12 18 0,-1-20 11 16,7-22 24-16,3-21 24 0,5-29 27 0,22-29 22 15,-25 14-1-15,25-14-14 0,-11-29-27 0,11-7-20 16,5-24-7-16,6-24-1 0,8-20-5 0,4-13 4 15,4-8-4-15,2-4-1 0,-2-3-9 0,3-2-10 16,-2-2-18-16,0 0-13 0,3 4 0 16,-2 1 2-16,0 10 13 0,0 10 11 0,-2 11 12 15,-4 15 11-15,-2 14 8 0,-7 15 7 0,-4 19 9 16,-6 15-2-16,-4 22-1 0,0 0-5 0,-22 37 0 16,-1 23 4-16,-14 35-1 0,-7 31 2 0,-12 40-15 15,-7 22-18-15,-5 24-19 0,-4 12-17 16,-1-1-15-16,3-3 4 0,1-19 21 0,10-25 21 15,8-45 35-15,12-35 27 0,11-42 20 16,11-23 16-16,17-31-1 0,-14 18-1 0,14-18-14 16,0 0-17-16,1-22-20 0,6-6-15 0,4-23-8 15,6-20-8-15,7-18 11 0,4-19-4 0,8-15-4 16,3-10 1-16,6-14-12 0,0-8-9 0,3-3-14 16,2-5-12-16,2 2-9 0,-2 1 0 0,0 9 7 15,-4 7 10-15,-3 12 13 0,-5 15 11 0,-7 15 19 16,-3 15 15-16,-10 21 14 0,-5 22 26 15,-10 20-13-15,-3 24-4 0,0 0-19 0,-22 24-13 16,-3 28 12-16,-8 31-8 0,-12 35 6 0,-13 32-9 16,-9 33-13-16,-7 19-2 0,-2 19-8 15,-5 4-17-15,2-7-1 0,6-13 6 0,2-20 6 16,11-26 11-16,11-35 6 0,6-27 3 0,13-39 4 16,8-25 12-16,22-33-2 0,0 0-3 15,-4-19-3-15,21-25-9 0,12-32 4 0,10-31-1 16,11-26-5-16,8-24 1 0,13-22 2 0,2-16-9 15,6-10-6-15,1-8-16 0,1 2-28 0,-2 11-5 16,-4 12-5-16,-6 16 8 0,-9 26 15 0,-9 23 10 16,-8 23 10-16,-12 24 11 0,-10 23 15 0,-9 19 8 15,-12 34 6-15,0 0 7 0,-33 34 3 0,-1 22 4 16,-13 26 1-16,-8 23-3 16,-11 27-8-16,-7 20-8 0,-7 21-3 0,-6 16-9 15,-2 8-7-15,-1 3-6 0,4-6-6 0,9-16 2 16,6-27 1-16,13-30 15 0,11-41 19 0,13-29 25 15,11-31 24-15,22-20 7 0,0 0-19 0,0 0-20 16,-8-36-24-16,17-13-14 0,6-24 10 0,7-18-1 16,1-14-10-16,5-7 8 0,-1-6-7 0,1-1-6 15,5-6 6-15,-2-4-23 0,6 2-19 16,-2-2-14-16,4 8-11 0,-5 4 5 0,1 11 22 16,-4 9 13-16,-5 20 18 0,-6 20 16 0,-8 20 6 15,-12 37-1-15,0 0 0 0,0 0-1 0,-20 60 10 16,-6 20 4-16,-12 36 4 0,-7 31-5 15,-7 31-20-15,-3 17-13 0,-2 19-23 0,0 5-19 16,2 0-19-16,0-5-2 0,5-19 18 16,7-25 21-16,7-38 31 0,7-36 28 0,10-38 19 15,4-25 19-15,15-33 9 0,-10 18-3 0,10-18-12 16,0 0-22-16,4-30-15 0,2-5-14 0,4-20 0 16,2-17 1-16,4-18-7 0,2-9 5 0,4-14-4 15,2-10-5-15,5-10 1 0,1-15-21 0,6-8-21 16,7-10-12-16,3-2-7 0,4 1 5 0,3 7 15 15,1 13 14-15,-3 16 10 0,-5 20 11 16,-8 20 13-16,-10 23 7 0,-10 23 15 0,-10 20 1 16,-8 25-7-16,0 0-2 0,-20 33-4 15,-3 12 2-15,-11 20 4 0,-4 20-2 0,-8 20-10 16,-3 18-1-16,-4 25-5 0,-5 11-2 0,1 13-2 16,-5 6 0-16,4 0 0 0,2-5 2 0,4-16-1 15,4-17 0-15,9-31 2 0,8-26-2 0,10-29 3 16,9-27 3-16,12-27 7 0,0 0 4 15,0 0 2-15,1-18-4 0,11-23-10 0,6-22 0 16,7-24-4-16,4-19 2 0,3-14 3 0,0-9-2 16,1 3-2-16,-1 9-1 0,-4 7-8 0,-4 8-12 15,-4 8-11-15,-3 2-8 0,-4 10 4 0,-3 10 11 16,-4 15 16-16,-5 20 15 0,-6 15 3 0,5 22 1 16,-23-6-3-16,4 16-5 15,-4 10 4-15,-3 9 5 0,-3 12 1 0,-2 8 2 16,1 9-4-16,-2 5-2 0,2 8-1 0,0 5-5 15,0 0 0-15,5-1-2 0,3-7-2 0,6-7 1 16,4-11 1-16,5-8 0 0,2-12 1 0,4-11-1 16,1-19 2-16,0 0 11 0,0 0 18 0,0 0 2 15,0 0-3-15,0 0-12 0,0-33-23 0,4-2 4 16,5-12-2-16,2-7 1 0,6-8 5 16,0-6-6-16,2 1 3 0,0 0-6 0,-1 7 2 15,-2 4 1-15,-3 10-1 0,-2 11 6 0,-5 12-5 16,-6 23-4-16,0 0 1 0,0 0-1 15,-18 7 3-15,3 16-1 0,-7 14 4 0,-1 5-3 16,-3 6 2-16,0 2 4 0,-1-3-4 0,4-3 4 16,1-6-3-16,2-1 3 0,1-8-2 0,4-2 2 15,-1-5-1-15,2-4 2 0,14-18 0 16,-23 23 1-16,23-23 5 0,-19 12 7 0,19-12 8 16,0 0 3-16,-22-2-7 0,22 2-6 0,-13-18-9 15,13 18-3-15,-7-39 0 0,9 10-2 0,3-8 3 16,2-7-4-16,1-2 4 0,3-2-4 0,-1 2 5 15,2 6-5-15,-2 6 5 0,0 7-4 0,-3 8 2 16,-7 19-2-16,8-18 2 0,-8 18-1 16,0 0 0-16,0 0-1 0,0 0 0 15,0 0-1-15,0 0 0 0,0 0-1 0,0 0 1 16,0 0-1-16,0 0 0 0,0 0 0 0,0 0 0 16,0 0 9-16,7-18-5 0,0 1 6 0,3-10-13 15,4-3 5-15,4-6-5 0,1-2 5 0,0 2 4 16,-2 1-4-16,-4 2 4 0,-2 4-3 0,-3 5 4 15,-3 1-3-15,-1 4 6 0,-1 1-1 16,-1 1 1-16,2-3-3 0,2-3-2 0,3-3-4 16,3-3 2-16,1 0-3 0,3-2 2 0,2 0 3 15,2-1-5-15,1-1 0 0,3 4 0 16,-4 3-4-16,-3 8-8 0,-17 18 1 0,17-11-4 16,-17 11 1-16,-3 20 14 0,-8 1 1 0,-8 17 3 15,-10 8-2-15,-5 6 0 0,-5 3-2 0,-1-1 0 16,3-4 5-16,-1-9-4 0,5-5 6 15,6-15 4-15,8-6 11 0,19-15 3 0,0 0-1 16,-17 6-8-16,17-6-7 0,0 0-6 0,12-28-2 16,0 4 3-16,8-11-4 0,3-6 5 0,6-4-5 15,5-5 6-15,1-4 0 0,8-4 0 0,3-5-2 16,6-5-13-16,4 1 2 0,5-7-9 0,3-2-3 16,7-1 5-16,1-1-9 0,-1 5 6 15,1 4 3-15,-2 11-5 0,-10 10 10 0,-6 10-5 16,-9 14 4-16,-10 12-3 0,-8 10-5 15,-10 13 2-15,-9 7 2 0,-9 14 9 0,-9 11 3 16,-10 10 1-16,-7 7-1 0,-6 7 0 0,-6 5 2 16,-3 2 1-16,-5 4 3 0,-4 0 0 0,3-3 4 15,-2-5 5-15,9-8-3 0,5-12 3 0,10-10-5 16,5-10-2-16,6-6 1 0,15-24-1 16,-16 28-2-16,16-28 0 0,0 0 0 0,0 0 3 15,0 0 2-15,0 0 0 0,7-20-3 0,1-1-1 16,5-12-3-16,4-8 4 0,5-9-3 0,8-11-6 15,4-6 3-15,9-9-9 0,7-6-1 0,9-8 2 16,3-4-4-16,4-2 7 0,4 0 4 0,-3 4 2 16,-3 8 5-16,-4 8-2 0,-8 11 1 15,-9 10 6-15,-12 14-1 0,-8 13-2 16,-23 28-7-16,0 0-3 0,0 0-3 0,-6 26 3 16,-19 15 8-16,-15 17-2 0,-12 13 6 0,-12 15-1 15,-10 11-6-15,-4 11 2 0,-10 6-5 0,0 7-3 16,0 4 9-16,-3 6 1 0,1-4 2 0,1-3 10 15,3-5 7-15,4-15 1 0,9-10 13 0,6-15-3 16,14-13-12-16,3-13 5 0,11-8-14 16,4-10 3-16,6-7 6 0,6-12 8 0,23-16 6 15,-27 9-4-15,27-9-9 0,-4-20-12 0,10-6-14 16,9-14 6-16,4-15 5 0,12-17-16 0,6-9 12 16,12-13-19-16,7-10-11 0,11-6 9 15,6-11-20-15,8 0-6 0,5-2 8 0,2 2 2 16,0 4 9-16,-2 5 21 0,-4 7 1 0,-8 12-4 15,-6 14 11-15,-10 13-9 0,-9 14 3 16,-9 14 5-16,-11 13-5 0,-8 13-3 0,-21 12-3 16,18 7-1-16,-18 14 3 0,-10 10 4 0,-8 15 7 15,-11 16-5-15,-12 10 6 0,-12 17-3 0,-7 5-10 16,-8 6 8-16,-5 4-7 0,-2-3-4 0,5-5 11 16,2-6 2-16,4-14-9 0,9-13 12 0,6-11-11 15,8-17 3-15,8-8 7 0,8-13 7 16,6-8 11-16,19-6 3 0,-24-9-3 15,15-8-9-15,4-6-12 0,4-10-1 0,6-12 3 16,6-9-17-16,5-9 15 0,7-7-12 0,3-4 3 16,6-3 8-16,2-6-19 0,5 0 3 0,1-8-10 15,5 1-11-15,1-4 9 0,4 4-10 0,-2 0 4 16,0 8 15-16,-4 5 0 0,-4 11 15 0,-6 12 6 16,-8 12 2-16,-7 9 4 0,-7 10 3 15,-12 23-3-15,11-17-6 0,-11 17-3 0,0 0-5 16,-8 18 3-16,-3 3 1 0,-6 6-4 0,-5 9 2 15,-7 7-2-15,-3 5 1 0,-1 4 5 0,-4 4-7 16,-1 2 6-16,-1-1-7 0,0-3 6 0,3-4-4 16,3-8 5-16,4-5 5 0,4-8-4 15,3-6 6-15,5-5-12 0,17-18 12 0,-24 20-6 16,24-20 10-16,0 0-3 0,0 0-5 16,0 0 4-16,-12-18-18 0,18-4 0 0,9-9-20 15,4-9-3-15,10-11-1 0,7-6 3 0,2-3 8 16,4-3 0-16,-2 4 8 0,-1 1 3 0,-4 6 7 15,-2 6 2-15,-6 6 3 0,-4 5 0 0,-5 5 2 16,-3 3-1-16,-3 3-5 0,-2 3 4 0,-1 1-4 16,-1 2 3-16,1-2 1 0,1 1-1 15,0-1-2-15,1 2-6 0,1-1-2 0,0 2-1 16,-12 17 2-16,17-25 4 0,-17 25 2 0,0 0-2 16,0 0-1-16,0 0 1 0,0 0 3 15,-16 23 5-15,0-4-1 0,-3 3 1 0,-4 2-2 16,0 1 0-16,1 1-1 0,2-5 0 0,1 0 1 15,19-21-1-15,-29 29 2 0,29-29-1 0,-23 21-1 16,23-21 1-16,-19 13-1 0,19-13 1 16,-18 11-1-16,18-11-1 0,-19 8 1 0,19-8 0 15,-19 12 0-15,19-12 2 0,-17 17-1 0,17-17 1 16,-17 22 0-16,17-22-2 0,-15 27 0 0,15-27-1 16,-16 28 0-16,16-28 1 0,-15 29-1 0,15-29 1 15,-11 29-1-15,11-29 1 0,-8 23-1 0,8-23 0 16,-6 20 1-16,6-20 0 0,-4 18 1 15,4-18 0-15,-6 18 0 0,6-18 0 16,-7 19-1-16,7-19 0 0,-10 22 0 0,10-22 2 16,-16 31 1-16,6-12-1 0,2 0 0 0,-2 1 0 15,-1-1-2-15,1 0-1 0,1 1 1 0,-1 0-2 16,-1 2 2-16,3-1-1 0,-3-1 0 0,1 0 0 16,-1-1 2-16,2-1-1 0,1 1-1 0,-2-2 1 15,2 2 0-15,-1-3-2 0,2 3 3 16,-2 0-3-16,1 0 2 0,-1 1 0 0,1-1-1 15,-1-1 1-15,0 1-1 0,0 1 1 0,1-1-2 16,-1-1 2-16,0 2-1 0,0-1 0 0,-1 0 1 16,0 2-1-16,2 1 0 0,-2 1 1 15,-1-2-2-15,0 2 2 0,0-2-1 0,1-2 0 16,2-1 2-16,8-18-1 0,-16 31 0 0,16-31-1 16,-12 29 0-16,12-29 1 0,-10 25 0 15,10-25 1-15,-9 28 3 0,9-28-4 0,-14 31 4 16,8-14-5-16,-2 0-1 0,-2 1 3 0,1-1-1 15,0 0 2-15,0 0-2 0,9-17 0 0,-18 32 0 16,8-15-1-16,0 0 1 0,3-1-1 0,7-16 1 16,-16 32-1-16,16-32 0 0,-13 30 1 0,7-13-1 15,6-17 1-15,-14 33-1 0,7-16 1 0,1 0 0 16,-1 1 0-16,2-1 0 0,-2 2 1 16,2-1-1-16,0 3 0 0,-1-1 0 15,1 1-1-15,-2 2 0 0,-1 1 1 0,1 3-1 16,-1-2 1-16,0 2-1 0,1-2-2 0,1-1-1 15,-1-1-1-15,0 1 2 0,0 1-1 0,1-1 2 16,-2 1 1-16,-1-2 1 0,1 0 1 0,-1-1-1 16,2-2 0-16,-2 0 0 0,3-2 0 15,1 0-1-15,5-18 1 0,-7 27 0 0,7-27 0 16,-4 18-1-16,4-18 0 0,0 0 0 0,0 0-1 16,0 0 1-16,0 0 1 0,0 0 4 0,0 0 0 15,0 0 0-15,0 0-1 0,3-22-3 0,2 3 0 16,0-6 1-16,3 0-1 0,2-4 1 0,-2 0-1 15,3-1 1-15,-1 0 1 0,-2-1-2 16,2 1 1-16,-1-1 0 0,-1 0-1 16,2 0 1-16,-3 0-1 0,3-1 1 0,0 1 1 15,1-1 0-15,1 2-1 0,0 0 0 0,3-4 0 16,-1 4-1-16,3-2-1 0,0 1 1 0,1 2 0 16,1 0 0-16,-2 0-1 0,1 2 1 0,0-1 0 15,-1 2 0-15,-1-2-2 0,-1 2 2 0,-3 1-2 16,0 2 2-16,0 1 0 0,-1-1-3 0,0 0 3 15,1-2-4-15,-1 0 4 0,2-3-1 16,1-1 0-16,0 0 1 0,1-2-1 16,0 0 1-16,2-3-2 0,-2 1 2 0,1 1-1 15,-1 2 1-15,-1 2 1 0,-1 2 0 0,-1 1 0 16,-1 3 1-16,-2 2-2 0,-1 1 0 0,0 3 2 16,0-1-2-16,0 0 1 0,1 0-4 0,0-1-4 15,2-3-3-15,3 1-6 0,-1-1 0 16,2-1-2-16,-1-1 2 0,3-2 1 0,-2-2 4 15,3-1 2-15,0 1 1 0,2-2 4 0,0 1-1 16,-1 1 4-16,-1 2 0 0,-1 1 1 0,-1 1 0 16,1 1 0-16,-4 1-1 0,1 2-1 0,-1 0-3 15,0 0-1-15,2 0-7 0,1 0-1 0,0-3-5 16,2 0-5-16,-1 0 2 0,2 3-13 0,-2-4-8 16,4 5-14-16,-3-6-11 15,5 7 0-15,-9-13 68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6.3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9498 3622 77 0,'9'-17'10'0,"-9"17"-7"16,13-18-1-16,-13 18-2 0,0 0-1 0,17-22-5 15,-17 22-1-15,0 0-3 0,0 0 3 0,14-17 3 16,-14 17 0-16,0 0 6 0,0 0 0 16,0 0 10-16,-18 14 8 0,18-14 5 0,-28 29 7 15,7-6 3-15,-4 4-7 0,-3 8-3 0,-5 4-13 16,-2 7-5-16,-4 6-9 0,-6 10-3 0,-4 4 6 15,-3 7-10-15,-2 2 8 0,0 0-1 16,-1 1-5-16,-1-2 12 0,-1 0-2 0,1-1 6 16,0-4 10-16,2-1-6 0,2-4 2 15,3-6-5-15,6-7-8 0,4-7 2 0,10-14-3 16,5-10 6-16,24-20 4 0,-21 16 3 0,21-16 0 16,0 0-7-16,0 0-8 0,0 0-3 0,0 0-1 15,-9-27 1-15,9 27 3 0,13-33 1 0,-2 10 2 16,3-4-1-16,3-2 1 0,5-4-2 0,1-2 2 15,6-2-7-15,1-4-8 0,4-5 1 16,5-2-10-16,1-2 10 0,4 0 3 0,0 1 4 16,1-1 6-16,-4 4-2 0,3 0 4 15,-5 5-4-15,-2 1 4 0,-5 6-2 0,-2 4 2 16,-5 7-3-16,-2 5 2 0,-5 6-1 0,-18 12-1 16,24-10 0-16,-24 10 0 0,0 0-1 0,0 0 1 15,17 10 1-15,-17-10-1 0,0 0 1 0,0 0-2 16,0 0-1-16,0 0 1 0,17 6 1 0,-17-6 1 15,0 0 1-15,0 0 2 0,12-20 0 16,-12 20 3-16,0 0 2 0,2-21 3 0,-2 21-1 16,0 0-1-16,-6-19 0 0,6 19-8 0,0 0 4 15,0 0-6-15,-13-21 2 0,13 21-2 0,0 0-2 16,-1-24-3-16,1 24-5 0,9-26-2 16,0 9 1-16,-9 17-1 0,19-34 6 0,-8 16-1 15,1-2 1-15,2-1 4 0,-2 1 0 16,1-1 3-16,-1 0 0 0,-1 4 3 0,-2 1 3 15,-9 16 6-15,11-25 1 0,-11 25 3 0,0 0-2 16,0 0-5-16,0 0-7 0,0 0-5 0,0 0-3 16,0 0-2-16,0 0 0 0,0 0-4 0,0 0-4 15,0 0-1-15,0 0 5 0,-21 12 5 0,21-12 5 16,0 0 2-16,0 0 1 0,-17 11 2 0,17-11 3 16,0 0 2-16,-22 12 0 0,22-12 0 15,-22 14-3-15,22-14-1 0,-25 17-2 0,25-17 0 16,-32 19-2-16,15-6 0 0,-1-1-1 15,0 3 0-15,1-1 0 0,0 0 0 0,-3 1-3 16,3 1 1-16,-1 1-1 0,1 1 2 0,1-1 1 16,16-17 1-16,-30 33 0 0,15-16 5 0,15-17-5 15,-25 32 4-15,15-13-4 0,-1-1 0 0,2 1 3 16,-3 2-1-16,2-1 1 0,0 3-1 16,-1 1 0-16,-2 3-2 0,0 0 1 0,-3 2-1 15,2-2 1-15,-1 2-1 0,-1 0 1 0,0 2-1 16,1-2 0-16,0 0-2 0,0 0 2 0,2 0-2 15,-2 1-2-15,2-1 2 0,-2 2-2 0,0 1 4 16,0 1-1-16,-2-2 1 0,1-1-1 16,0 2-2-16,-1-3 3 0,0 1-2 15,-1 0 1-15,1 2 0 0,-1-1 0 0,0 3-1 16,-3 0 2-16,-1 1-3 0,1 1 3 0,-1-1 3 16,3 3 3-16,2-1 0 0,0 3 2 0,4 0-1 15,0 2-5-15,1 6 1 0,3 1-5 0,-4 4-2 16,2 7 1-16,-1 4-5 0,1 1-8 0,2 3-18 15,-1-2-24-15,5 4-44 0,-8-15-101 0,24 17 202 16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9.63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5788 451 0,'11'-39'6'0,"5"-2"1"0,8 1 6 15,5-2 3-15,7-5 1 0,6-6 1 0,7-8-5 16,4-4-4-16,7-5-3 0,2-3-7 0,2-4-5 16,1-1-1-16,-2-3-7 0,-2 3 4 0,-3-1 3 15,-1 0 3-15,-4 4 5 16,-4 3 5-16,-6 7 6 0,-5 8 1 0,-7 7 4 15,-6 12 7-15,-9 6 4 0,-7 12 10 0,-9 20-4 16,1-23-7-16,-1 23-18 0,-18-10-13 0,1 11-6 16,-6 5-1-16,-7 9 3 0,-8 8 4 0,-8 12 6 15,-9 11-4-15,-11 13 2 0,-7 9-10 0,-3 10-5 16,-7 9-5-16,-2 4-4 0,0 7 6 16,-5 10 6-16,-1 4 3 0,-3 9 5 0,-7 7-1 15,1 6-3-15,1 4 1 0,-1 6 2 0,3-1 0 16,4-6 4-16,2-12 11 0,11-15 13 0,10-20 6 15,14-27 8-15,19-17-4 0,9-23-5 0,28-23-7 16,-20 14-9-16,20-14-7 0,0 0-5 16,0 0-2-16,27-35 4 0,-5 0 5 0,11-13-2 15,4-16 1-15,11-14-7 0,8-12 1 16,8-14 0-16,10-13 3 0,7-8-3 0,5-4 2 16,4 0-1-16,1 2-3 0,-1 4 13 0,-2 2-9 15,-4 9-5-15,-4 13 6 0,-8 10-6 0,-5 13 5 16,-9 8 8-16,-6 9-9 0,-4 9 6 0,-8 8-7 15,-7 10 2-15,-8 8-5 0,-25 24-6 0,27-20-13 16,-27 20-7-16,0 0 5 0,0 0 3 0,-5 16 16 16,-7 3 7-16,-9 10-1 0,-7 9-1 15,-8 11 1-15,-7 9-5 0,-3 12 8 16,-7 13-8-16,-6 13 7 0,-5 13 3 0,-9 14-5 16,-6 14 1-16,-8 12-4 0,-4 15-10 0,0 2-3 15,-1-1-3-15,3-9-2 0,10-17 10 0,6-20 8 16,12-31 18-16,15-24 5 0,10-27 9 0,16-18 1 15,20-19-5-15,0 0-10 0,0 0-8 16,0 0-4-16,0 0-3 0,19-36 0 0,3 3 2 16,4-10-3-16,4-9 4 0,4-10 1 0,6-7-8 15,5-4 7-15,3-6-7 0,6-5 0 0,2-4 10 16,4-8-5-16,6-2-7 0,-2 0 6 0,3-2-9 16,-1 3-2-16,-1 0 11 0,0 3-11 0,-3 6 13 15,-6 3-4-15,-6 8-6 0,-7 9 9 16,-7 8-7-16,-7 10 7 0,-6 8 9 15,-7 9-4-15,-4 11 7 0,-12 22-6 0,8-19-5 16,-8 19-2-16,0 0-6 0,0 0 1 0,-28 34 1 16,9-3 3-16,-8 12-4 0,-6 10 6 0,-6 16 5 15,-3 6-10-15,-2 12 10 0,-5 9-9 0,1 10-7 16,-7 6 7-16,0 13-12 0,-2-1-12 0,1 2-6 16,0-6-5-16,5-11 5 0,5-14 14 0,6-16 10 15,6-18 4-15,10-16 6 0,5-13-4 16,7-15 5-16,12-17 0 0,0 0 8 0,0 0 0 15,0 0 1-15,6-17 0 0,4-10-6 16,3-10 1-16,3-11-9 0,5-2 5 0,2-7-5 16,4-2 2-16,4-4 5 0,3-5-7 0,5-1 5 15,0-5 0-15,3-1-7 0,3 0 1 0,0-2-9 16,1 2-4-16,-1 2 1 0,-3 3-3 16,-3 4 5-16,-1 3 2 0,-6 3 6 0,-2 6 0 15,-5 6 6-15,-3 4 2 0,-3 9 1 0,-4 10 12 16,-4 7-4-16,-11 18 4 0,0 0-11 0,0 0-5 15,0 0-2-15,0 0 4 0,2 32 15 0,-12 4-6 16,-5 14 4-16,-4 9-10 0,-4 8-7 0,-3 5 3 16,-2 5-6-16,-2 4 4 0,-2 1-6 15,-2 0-6-15,1 0-4 0,-1-5-6 16,3-9 3-16,0-5 3 0,7-11 8 0,1-7 4 16,3-10 4-16,5-7 3 0,15-28 6 0,-25 28 10 15,25-28 7-15,0 0 10 0,-20 5-3 0,20-5-8 16,0 0-6-16,-11-21-9 0,11 4-3 0,4-8-2 15,3-9 0-15,6-8-3 0,4-7 3 0,4-4-7 16,4-5 4-16,7-5-6 0,1-5-16 0,3 3 0 16,3-2-11-16,0 2 7 0,-1 6 13 15,-1 4 5-15,-5 10 11 0,-3 7 2 0,-6 10 8 16,-3 8 2-16,-20 20 3 0,25-18-9 0,-25 18-5 16,0 0-3-16,0 0 3 0,8 20 7 15,-13-1 3-15,-5 9-1 0,-3 6-7 0,-4 5-1 16,-4 3-6-16,-1 5 4 0,-2 2-6 0,-4 1 5 15,-2 5 3-15,-1-1-2 0,-1 6 5 16,-1 0-9-16,-2 1 1 0,1 0-2 0,-1 0-1 16,0-2 5-16,0-3-5 0,1-4 3 0,4-8-3 15,2-4 4-15,3-7-4 0,4-7 5 0,4-6 6 16,17-20-7-16,-26 19 8 0,26-19-10 0,0 0-14 16,-20-6 8-16,20 6-12 0,-6-29 8 0,7 4 5 15,4-6-1-15,3-5 8 0,3-3-3 0,2-2 5 16,6-3-4-16,-1-1 5 0,1-1-6 15,2 0 5-15,-1 2-5 0,0 1 4 0,2 1 3 16,2-3-5-16,3 0 4 0,0-2-12 16,5 3 2-16,-1 0-6 0,3 0-1 0,3 3 0 15,-2-3-6-15,0 6 5 0,-1 0 1 0,-1 8 9 16,-4 5 0-16,-2 5 4 0,-5 6-1 0,-5 5-1 16,-17 9-2-16,23-3-4 0,-23 3-2 0,0 0 0 15,10 21 3-15,-14-4 3 0,-2 6 4 16,-5 9-1-16,-5 4 2 0,-3 9-3 0,-4 4 2 15,-3 5-3-15,-3 1 3 0,0 4 1 0,-2 1-5 16,2-1 4-16,-1-2-4 0,1-3 0 0,-1-2 3 16,4-3-3-16,-1-6 3 0,4-4-2 0,1-3 1 15,1-7 0-15,2-3 3 0,2-6-2 16,17-20 3-16,-29 26-3 0,29-26 2 16,-20 9-1-16,20-9 0 0,0 0-2 0,0 0-2 15,-7-18-3-15,7 18-2 0,10-27 1 0,-3 9 4 16,1-2 2-16,2-3 2 0,0-3 0 0,2-3-2 15,1 0 3-15,1-1-1 0,2-3 1 0,-1 1-1 16,2-2 0-16,2-4-1 0,1 1 1 0,2-2 0 16,3-4-9-16,-1 2-2 0,3-3-8 0,-2 3-1 15,2 2 5-15,0 3 4 0,-3 3 4 16,-1 1 2-16,-2 4 3 0,-3 1 0 0,-2 5 1 16,-3 3 0-16,-13 19 0 0,23-28 1 0,-23 28-4 15,15-18-2-15,-15 18-7 0,0 0-2 16,0 0-3-16,17-16 2 0,-17 16 4 0,0 0 3 15,0 0 4-15,0 0 2 0,0 0 1 0,0 0 0 16,0 0-2-16,0 0-1 0,0 0-3 0,0 0-3 16,0 0 2-16,0 0 2 0,0 0 2 15,0 0 5-15,0 0 0 0,0 0-2 0,0 0 2 16,-13 20 0-16,13-20 0 0,0 0 0 0,0 0 1 16,-20 18 0-16,20-18 1 0,0 0-2 0,0 0 1 15,-13 17-1-15,13-17 0 0,0 0 0 0,0 0 0 16,0 0 0-16,0 0 0 0,0 0 0 0,-6 17 1 15,6-17-1-15,0 0-1 16,0 0 1-16,0 17 0 0,0-17 0 0,0 0-1 16,0 0 1-16,-2 18 0 0,2-18-1 0,0 0 1 15,2 17-1-15,-2-17-1 0,0 0 1 0,0 19 0 16,0-19-1-16,0 0 2 0,-3 22-2 0,3-22 0 16,0 0 1-16,-7 23-1 0,7-23 0 0,0 0 1 15,-11 24 0-15,11-24 1 0,-10 19-2 0,10-19 1 16,-11 22 0-16,11-22 0 0,-13 26 0 15,13-26-1-15,-13 25 1 0,13-25 0 0,-14 24 0 16,14-24 0-16,-12 24 0 0,12-24-2 0,-11 27 2 16,11-27-3-16,-11 30 1 0,11-30 2 0,-10 29-1 15,10-29 1-15,-13 32 1 0,6-15-2 16,-1 0 2-16,1-1-1 0,-1 3 0 0,0-2 1 16,-1 1-1-16,0-1 0 0,1 0 1 0,8-17-1 15,-15 29 0-15,15-29 0 0,-12 29 0 16,12-29 0-16,-12 30-1 0,12-30 0 0,-15 30 0 15,15-30 1-15,-15 32 0 0,15-32 1 0,-17 31-1 16,17-31 0-16,-17 31-1 0,17-31 1 0,-17 31 0 16,17-31 0-16,-14 30 0 0,6-13-1 0,8-17 1 15,-13 32-1-15,13-32 0 0,-11 31 0 0,11-31 0 16,-8 24-5-16,8-24 0 0,-8 23-3 16,8-23 1-16,-5 23 3 0,5-23 0 0,-3 22 3 15,3-22-1-15,-4 19-7 0,4-19-6 16,-2 17-1-16,2-17 7 0,-1 18 2 0,1-18 6 15,-7 30-15-15,4-9-13 0,-2-1 6 0,0 2 4 16,1-5 15-16,4-17 13 0,-7 27-1 0,7-27-3 16,-4 20 1-16,4-20-3 0,-1 23-1 0,1-23-2 15,-1 24 0-15,1-24-5 0,-4 27-1 16,4-27-2-16,-6 31 1 0,3-11 1 0,3-20 2 16,-9 35-4-16,3-17 3 0,1 0-6 0,0-1 4 15,-1 0-2-15,6-17 5 0,-7 30-3 0,7-30 4 16,-6 28-1-16,6-28 2 0,-6 24 1 0,6-24 1 15,-4 27-1-15,4-27-8 0,-6 25 10 16,6-25-11-16,-6 29 9 0,6-29 1 0,-6 28 0 16,6-28 1-16,-9 30 9 0,9-30-9 15,-8 33 8-15,3-16-10 0,1 1-6 0,-2 0 0 16,4 0-5-16,2-18-1 0,-3 31-1 0,3-31 4 16,0 26 1-16,0-26 7 0,4 27 0 0,-4-27 2 15,4 26-3-15,-4-26 4 0,6 32-4 0,-4-15 4 16,1 1-1-16,-3 1 1 0,1 2 0 0,0-1 0 15,0 3 0-15,1 2 0 0,0-1 0 16,0 0 0-16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0.1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9942 7768 216 0,'6'41'17'0,"6"6"-12"0,4 3-5 16,4 4 4-16,6 3-6 0,2 2 1 0,3 3-19 15,2-3-30-15,3-1-10 0,-7-9-48 16,10 9 108-16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5.07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9994 8154 97 0,'-35'-55'5'0,"-1"-5"11"15,3 2-10-15,3 1 12 0,3 7 5 0,4 4 13 16,6 11 3-16,0 4 2 0,3 8-8 0,0 5-9 16,14 18 4-16,-18-20-11 0,18 20 0 0,0 0-10 15,0 0-6-15,0 0-2 0,0 0-2 16,0 0 3-16,22 14 0 0,-5 0 6 15,5 7-5-15,0 3 4 0,4 6-5 0,1 6-1 16,4 7 2-16,1 1-1 0,4 6 1 0,3 1-1 16,2 0 1-16,0-2-2 0,2 3-2 0,-3-7 1 15,-1 1-6-15,-1-5 2 0,-6-6-8 0,0-1-2 16,-5-7-3-16,-3-4-1 0,-3-4 4 0,-3-5 4 16,-18-14 5-16,24 19-7 0,-24-19-1 15,0 0-5-15,0 0-10 0,0-17 8 0,-11-2 0 16,-3-2 6-16,-6-4 10 0,-2-2 0 0,-2 0 10 15,-5-4-3-15,0-3 15 0,-6-1-9 16,-2-8 3-16,-3 1-5 0,-3-5-7 0,1-5 11 16,2 2 4-16,2-1 16 0,5 6 4 0,3 3 6 15,3 5-7-15,4 5-4 0,2 10-6 0,3 3-4 16,18 19-2-16,-27-19-2 0,27 19-2 16,0 0-5-16,-18-6-7 0,18 6-2 0,0 0-2 15,0 0 2-15,13 27 4 0,-2-8 0 0,5 4-1 16,4 6-2-16,1 5 1 0,4 6-1 0,3 6 1 15,2 3 0-15,2 3 0 0,3 0-1 0,1-2 0 16,3-5-5-16,3 1-5 0,-3-7 4 0,0 0-3 16,-2-4 7-16,-4-8 2 0,-2-2-1 0,-6-5 2 15,-3-2 0-15,-3-5 1 16,-19-13-1-16,26 18-2 0,-26-18-2 0,0 0 1 16,0 0 1-16,0 0-1 0,6-26-3 0,-13 6-3 15,-3-2-1-15,-3-1 0 0,-3-2 0 0,0 0 4 16,-2-6 0-16,-2-1 10 0,1-2-2 0,-4-7 5 15,0 1-3-15,0-5 0 0,-5-3 3 0,2 1-1 16,-2-5 4-16,2 2-2 0,3 4 3 16,1 7 0-16,5 10 5 0,3 9 3 0,14 20 2 15,-20-21-1-15,20 21-8 0,0 0-6 0,0 0-5 16,-14 17-2-16,15 0 1 0,4 5 1 0,3 4 0 16,5 5 0-16,2 1-2 0,2 5 0 0,2 0 0 15,3 3 0-15,-1 2 1 0,3 2-1 16,1-2 0-16,-2 1-4 0,2-6 0 0,-2-1-3 15,-3-7 1-15,0-1 4 0,-2-1 0 16,-5-4 2-16,0-2 1 0,-4-4-1 0,-9-17-1 16,15 26-1-16,-15-26 0 0,0 0 2 0,0 0-2 15,0 0-7-15,0 0-1 0,0 0-8 0,0 0 3 16,-21-29 5-16,9 11 4 0,0-2 3 0,-2-3 1 16,1 0 3-16,-3-3-1 0,2-2 2 0,0 1 1 15,0 0 6-15,2 1-3 0,1 2 3 0,-2 1-2 16,5 1-3-16,-1 4 3 0,9 18 1 15,-7-27 4-15,7 27-2 0,0 0-1 0,0-21-5 16,0 21-3-16,0 0-1 0,0 0 0 16,0 0 0-16,24 5 2 0,-24-5 1 0,21 20 1 15,-21-20 1-15,21 30-1 0,-10-12-2 0,2 2 0 16,2 2 0-16,-2-1-1 0,3 5-1 0,-3-2 0 16,3 5-1-16,-1-1 2 0,-1 2 0 15,1 1-2-15,-3-2-2 0,-1 0-3 0,-5-4-2 16,1-2-2-16,-1-4 0 0,-2 0 0 0,-3-1 3 15,-1-18 2-15,-3 31 3 0,3-31 3 0,-10 18 1 16,10-18 2-16,0 0 0 0,-18 3 1 0,18-3 0 16,0 0 0-16,-25-25-3 0,25 25-1 0,-18-35-3 15,10 14 0-15,0-2-1 0,2-1 0 16,1-2-2-16,1-1 1 0,1 0-3 16,1 1 0-16,3 2 3 0,-2 2 0 0,2 5 3 15,-1 17 3-15,1-23-2 16,-1 23 1-16,0 0 0 0,0 0 2 0,0 0 2 15,0 0 3-15,0 0 2 0,0 0 0 16,18-2 0-16,-18 2-3 0,0 0-2 0,23 21-2 16,-23-21-2-16,19 26 0 0,-10-8 1 0,1 6 0 15,-1-1 0-15,0 5 0 0,-1-2-2 16,-1 2 0-16,0-1 1 0,-2 1-1 0,-1 1 2 16,-3-4-2-16,-1 1 1 0,0-5 1 0,-1 0 5 15,-2-3 4-15,3-18 1 0,-7 21 2 0,7-21-4 16,0 0 0-16,0 0 0 0,0 0-4 0,0 0-6 15,-2-23-4-15,3 6-3 0,0-4 3 0,1-2 2 16,0 3 1-16,0-3 0 0,-1 2 1 0,1 2-2 16,-2-2-1-16,-2 2 0 0,1-1 0 15,0 2 0-15,0-1 3 0,-1 0 0 16,1-2-2-16,2 4 2 0,1-2-1 0,-2 19 1 16,2-29 2-16,-2 29-2 0,5-18 1 0,-5 18-1 15,0 0-1-15,0 0 0 0,0 0 1 0,0 0 3 16,0 0 0-16,8 25 2 0,-8-3-1 0,0 3-2 15,0 4 0-15,-1 0-2 0,1 1 0 0,-1 1 1 16,2-2 1-16,-2 1 0 0,1-3-1 16,0 0 1-16,0-4-2 0,1-2 2 0,-1-2-1 15,0-19-1-15,1 29 1 0,-1-29 0 0,0 0 1 16,0 0 2-16,0 0 2 0,0 0-1 0,0 0-4 16,0 0-3-16,-3-18-2 0,3 18 2 0,-6-35 3 15,3 14 1-15,0 1 0 0,1-5-1 16,0 0 0-16,1-2-2 0,0 0 1 15,-1 3-2-15,4 0-3 0,-1 2-4 0,1 1-1 16,1 3-2-16,-2 1 0 0,-1 17 6 0,5-19 1 16,-5 19 2-16,0 0 0 0,0 0 0 0,0 0 4 15,0 0 6-15,0 0 7 0,0 0-2 0,9 28-1 16,-9-28-5-16,5 27-3 0,-1-7 0 0,1 2-1 16,0 4 0-16,0 4 0 0,-2 4-1 0,2 0 0 15,-2 4 0-15,-1-1-1 0,0-3 2 16,0 1-2-16,0-5 2 0,-1-2-2 0,0-4 1 15,1-3-1-15,-2-21 1 0,2 28 0 0,-2-28 2 16,0 0 5-16,0 0-1 0,0 0-3 16,0 0-5-16,-1-22-6 0,0 2-1 0,1-1 2 15,0-5 3-15,0 0 1 0,-2-1-3 0,1-2-1 16,-1 2-5-16,-1 0 0 0,1-2-1 0,-2 6 4 16,2-2 3-16,-3 5 5 0,1 2 1 15,1 1 3-15,3 17 3 0,-5-29-1 0,5 29 3 16,-1-24-1-16,1 24 1 0,3-21-1 0,-3 21 0 15,0 0 0-15,0 0 0 0,20-17 1 0,-20 17 0 16,0 0 0-16,20 16-1 0,-20-16-3 0,14 28-1 16,-7-9-2-16,-1 4-1 0,0 2 0 0,-2 7 1 15,0-1-2-15,-3 2 0 16,0-2-1-16,-2-3-1 0,0 2 2 0,-3-4 1 16,-1-2 0-16,0-2 2 0,-1-4 3 0,6-18 4 15,-10 23 3-15,10-23 1 0,0 0 2 0,0 0-2 16,0 0-3-16,0 0-10 0,0 0-10 0,0 0-5 15,-9-21 1-15,9 21 5 0,0 0 4 0,0-23 2 16,0 23-2-16,0 0-1 0,-5-19 3 0,5 19 0 16,0 0 4-16,0 0 2 0,0 0 2 15,-14-19 0-15,14 19 2 0,0 0-1 0,0 0-1 16,-14-22 1-16,14 22 0 0,0 0-1 0,-7-25 2 16,7 25 1-16,-5-17 0 0,5 17-1 0,-3-17-1 15,3 17-2-15,-2-18 0 0,2 18-2 16,0-22 0-16,0 22 0 0,-1-28 1 0,1 28 3 15,0-29 3-15,0 29 4 0,2-32 0 0,-2 32 0 16,5-35-4-16,0 17-3 0,-2 0-5 16,3-2-1-16,-1 0 0 0,1 1 0 0,0-3 2 15,1 3-1-15,-3 1 0 0,-4 18-2 0,10-29 0 16,-10 29 1-16,3-23 0 0,-3 23 2 0,-2-19 0 16,2 19-1-16,0 0 4 0,-12-23 3 0,12 23 9 15,0 0 4-15,-20-20 1 0,20 20-4 0,-17-13-2 16,17 13-5-16,-19-14 2 0,19 14-3 15,-19-13 2-15,19 13-2 0,-20-13 1 0,20 13-2 16,-19-11-1-16,19 11-3 0,-22-10-2 16,22 10-1-16,-24-11 0 0,24 11 1 0,-25-12 0 15,25 12 0-15,-28-13-1 0,28 13 0 0,-30-13 0 16,30 13 1-16,-30-15 2 0,30 15 2 0,-31-16-1 16,31 16 1-16,-29-19-2 0,29 19 1 0,-27-23 1 15,27 23 3-15,-25-24-3 0,25 24 1 16,-25-28-6-16,25 28 1 0,-23-30-3 0,12 13 0 15,11 17-1-15,-23-28 2 0,23 28-2 0,-23-30 2 16,11 13-2-16,12 17 2 0,-22-33-3 0,11 15 4 16,1-1-3-16,-1-1 3 0,1 1 6 0,-1-3-6 15,0 0 6-15,-2-1-18 0,1 0 7 16,1 1-8-16,0 0 9 0,2 0 3 16,0 1-2-16,1 2 3 0,2 2-2 0,6 17 1 15,-11-25-1-15,11 25 1 0,0 0-1 0,-11-20 1 16,11 20-3-16,0 0 1 0,0 0-3 0,0 0-3 15,0 0-3-15,0 0-8 0,0 0 0 0,0 0 3 16,0 0 5-16,2 22 9 0,2-4 3 0,-1 6-3 16,3 6 3-16,-1 5 7 0,1 2-7 0,2 4 7 15,0 3-12-15,3-1 1 0,0 4-1 16,3 1 0-16,0 0 5 0,2 3-5 0,1 0 5 16,2-1-5-16,1 1 4 0,-1-5-4 0,2-2 6 15,-3 2 3-15,-1-6-3 0,1 3 4 16,-3-2-13-16,0-5 4 0,-2 2-3 0,-2-5 5 15,1-1 3-15,0 3-2 0,0-1 3 0,-1 2-2 16,0 0 5-16,0-6-5 0,0 1 2 0,-1-5-6 16,1-3 2-16,-1-3-3 0,1-3 3 15,-11-17-2-15,20 25 3 0,-20-25-2 0,0 0 3 16,0 0 2-16,0 0 3 0,0 0 12 0,0 0 4 16,0 0-3-16,0 0-1 0,0 0-11 0,0 0-5 15,0 0 1-15,0 0-2 0,0 0 0 0,-22-16-4 16,22 16-1-16,-11-22-3 0,11 22 1 0,-8-30-3 15,6 11 3-15,0 0-3 0,1 1 4 16,1-3-1-16,1 3 3 0,2-1-2 16,-3 19 4-16,5-29-2 0,-5 29 3 0,6-20-2 15,-6 20 0-15,0 0-2 0,0 0-3 0,0 0-3 16,0 0 0-16,0 0 3 0,18 21 1 0,-12 1 6 16,0 2-3-16,-1 7 4 0,0 0-4 0,0 0 4 15,0 1-4-15,-1-3 4 0,4-2-3 0,-1-1 4 16,3-2 3-16,-1-2-4 0,2-2 3 15,3 0-17-15,-2-3 11 0,3 0-11 0,-15-17 9 16,20 24 1-16,-20-24-3 0,0 0 1 0,20 20-2 16,-20-20 1-16,0 0 0 0,0 0 1 0,0 0 0 15,0 0 1-15,0 0 3 0,0 0 1 16,0 0 1-16,0 0 0 0,0 0 0 0,0 0-2 16,7-26-1-16,-7 26-4 0,5-20-2 0,-5 20 9 15,0 0-15-15,3-17 12 0,-3 17-11 16,0 0 3-16,0 0 1 0,0 0-3 0,0 0 3 15,0 0-8-15,0 0 12 0,5 25-4 0,-5-25 9 16,6 27 0-16,-6-27-2 0,6 25 2 0,-6-25-2 16,9 26 2-16,-9-26-3 0,9 26 0 0,-9-26-1 15,8 21 2-15,-8-21-1 0,10 20 1 0,-10-20 1 16,12 18-1-16,-12-18 0 0,12 17 1 16,-12-17 0-16,0 0 0 0,18 20 0 0,-18-20-1 15,0 0 0-15,20 12-2 0,-20-12 0 16,0 0-1-16,0 0-1 0,17 9-2 0,-17-9-2 15,0 0-2-15,0 0-3 0,0 0 0 0,0 0 1 16,0 0 3-16,0 0 5 0,11 17 4 0,-11-17 0 16,0 0 2-16,-5 18-2 0,5-18 1 0,0 0 0 15,-7 23 1-15,7-23 0 0,-5 18-1 16,5-18-1-16,-5 17 0 0,5-17 1 0,0 0 0 16,-5 19 0-16,5-19 0 0,0 0 0 0,0 0-1 15,0 0 1-15,0 0-2 0,0 0-1 0,0 0-1 16,0 0-1-16,0 0-2 0,0 0 2 0,0 0 2 15,0 0 2-15,0 0 4 0,0 0 5 16,0 0 3-16,0 0-1 0,0 0-1 0,0 0-4 16,0 0-4-16,-9-23 4 0,9 23 1 15,-3-18 1-15,3 18 1 0,-6-23-3 0,6 23-1 16,-6-31-2-16,3 10 0 0,2-1 0 0,-1-3-2 16,0-2 1-16,0-3-1 0,0 1 0 0,0-2-1 15,2 1 2-15,0-1 6 0,0 4-6 0,-2 0 7 16,-1 3-8-16,1 2 0 0,-3 0-1 0,1 4 1 15,0 0 1-15,-2 1-1 0,6 17 1 16,-15-33-1-16,15 33 1 0,-20-32-2 0,10 14 1 16,0 1 0-16,0 0 0 0,0-3 0 0,-1 2 2 15,0-4-2-15,-1 3 0 0,-1-2 0 16,1 0 0-16,-2 1-2 0,2 1 3 0,12 19-1 16,-23-29 1-16,23 29 0 0,-19-16 2 0,19 16 2 15,-19-5 1-15,19 5-2 0,-19 4 0 0,19-4-2 16,-21 4-1-16,21-4 0 0,-22 5-1 15,22-5 1-15,-21 3 0 0,21-3 0 0,-21-1 0 16,21 1 0-16,-17-5-1 0,17 5 0 0,0 0-2 16,-22-13 1-16,22 13 2 0,0 0-2 0,-20-17 4 15,20 17-1-15,0 0 1 0,0 0-1 0,-21-18 3 16,21 18 0-16,0 0 1 0,-19-8-1 0,19 8-2 16,0 0-2-16,-22 3-2 0,22-3 1 15,0 0 1-15,-24 7-1 0,24-7 1 16,0 0 0-16,-21 5 1 0,21-5-1 0,0 0-2 15,0 0-1-15,-17-5-1 0,17 5 0 0,0 0 1 16,-9-18 2-16,9 18 0 0,0 0 0 0,-8-23 3 16,8 23-1-16,0 0 1 0,0 0 1 0,-12-18 0 15,12 18 1-15,0 0 1 0,0 0 0 0,-19-10-1 16,19 10-2-16,0 0-1 0,-20-5-2 16,20 5 1-16,0 0-3 0,-18-12 2 0,18 12 8 15,0 0-9-15,-17-13 9 0,17 13-10 0,0 0 1 16,-18-17 1-16,18 17 0 0,0 0 2 0,-17-21 0 15,17 21 0-15,0 0-1 0,0 0 1 0,-20-18-2 16,20 18 0-16,0 0-1 0,0 0-2 16,-19-4-1-16,19 4-1 0,0 0 2 0,0 0-2 15,-17 1 3-15,17-1 0 0,0 0 1 16,0 0 0-16,-20 5 1 0,20-5 1 0,0 0 0 16,0 0 0-16,-20-4 0 0,20 4-1 0,0 0 1 15,0 0-1-15,-20-9 1 0,20 9 0 0,0 0 1 16,0 0 0-16,-20-6 0 0,20 6-1 0,0 0-2 15,0 0 1-15,0 0-1 0,-19-2-1 0,19 2 0 16,0 0 0-16,0 0 1 0,-20 2 0 16,20-2 2-16,0 0-1 0,0 0 1 0,-20-1 0 15,20 1 0-15,0 0 0 0,0 0 0 16,-22-8 1-16,22 8-1 0,0 0 0 0,-17-5 0 16,17 5 0-16,0 0 0 0,0 0 1 0,-20-9 0 15,20 9-7-15,0 0 6 0,0 0-8 0,-17-3 6 16,17 3 0-16,0 0 1 0,0 0-1 0,0 0 1 15,-19-7 0-15,19 7 0 0,0 0 0 16,0 0 0-16,-19-11 0 0,19 11 0 0,0 0 0 16,0 0 0-16,-21-14 0 0,21 14 0 0,0 0 0 15,-20-9 1-15,20 9-1 0,0 0-1 0,-21-11 1 16,21 11-1-16,0 0 2 0,-20-13-1 0,20 13 0 16,0 0 1-16,0 0 0 0,-21-14-1 0,21 14-1 15,0 0 0-15,0 0 1 0,-22-6-1 16,22 6-1-16,0 0 0 0,-20-1 0 15,20 1-1-15,0 0 1 0,-23 4 2 0,23-4-1 16,-18 2 1-16,18-2 1 0,-20 1 0 0,20-1 0 16,-19 1 0-16,19-1-1 0,-20 2 1 0,20-2-1 15,-19 0 1-15,19 0 0 0,-17 0 1 0,17 0-1 16,-18 1-1-16,18-1 2 0,-19 1 0 0,19-1 0 16,-18 4 1-16,18-4-2 0,-18 5 1 15,18-5-3-15,-17 4 2 0,17-4-2 0,-18 6 0 16,18-6 0-16,-20 6 1 0,20-6-1 0,-23 9 1 15,23-9-1-15,-22 10 1 0,22-10 0 0,-23 9 2 16,23-9-2-16,-22 10 2 0,22-10-1 16,-22 8 0-16,22-8 7 0,-22 11-7 0,22-11 7 15,-21 11-8-15,21-11 0 0,-22 7 0 0,22-7 0 16,-25 8 0-16,25-8 0 0,-23 6-1 16,23-6 1-16,-23 6 0 0,23-6 0 0,-20 8 0 15,20-8-2-15,-20 11 1 0,20-11 0 0,-18 12 0 16,18-12 0-16,0 0 1 0,-21 16-2 0,21-16 2 15,0 0-1-15,0 0-2 0,0 0 1 0,0 0-6 16,0 0-8-16,0 0-8 0,0 0-1 0,0 0 6 16,0 0 8-16,0 0 10 0,0 0 1 0,0 0 1 15,0 0 1-15,0 0-1 16,22 0-1-16,-22 0 0 0,0 0 0 0,21-2 0 16,-21 2 1-16,19-2-1 0,-19 2 0 0,24-1 1 15,-24 1-1-15,27 0 0 0,-27 0 0 0,32 0-1 16,-32 0 1-16,33-2 0 0,-16-1-1 0,1 2 1 15,1-3 1-15,1 1-2 0,2-2 2 0,-2 0-2 16,4 0 0-16,-3-1 0 0,3 0 1 16,-3 0-1-16,1 1 0 0,0 2-2 0,-1-1-1 15,0 2 1-15,-2 0-1 0,2 1 2 0,-2 1 0 16,-1 0 1-16,1 3 0 0,-2-1 1 0,0 2 0 16,0-2 0-16,0 1 0 0,0-1 0 0,1-1-1 15,-1 2 1-15,1-2-1 0,-2-1 1 16,2 1 0-16,-1 0-1 0,-17-1 1 0,34 0-3 15,-34 0-1-15,34 3-2 0,-34-3-4 16,32 3 0-16,-32-3-2 0,30 9-1 0,-30-9 1 16,31 12-2-16,-31-12 3 0,28 13 1 0,-28-13 1 15,24 13 1-15,-24-13 4 0,21 14-1 0,-21-14 5 16,18 12 0-16,-18-12 2 0,17 11-2 0,-17-11 1 16,0 0 0-16,23 11-2 0,-23-11 2 0,0 0-2 15,25 7 1-15,-25-7 0 0,0 0 0 0,25 8-1 16,-25-8 2-16,20 9-1 0,-20-9 0 15,20 11-1-15,-20-11 0 0,20 12 1 0,-20-12-1 16,18 11-1-16,-18-11-1 0,17 10 0 16,-17-10-1-16,0 0-1 0,24 13 2 0,-24-13 0 15,0 0 1-15,23 8 2 0,-23-8 0 0,0 0 0 16,23 9 0-16,-23-9 0 0,0 0 0 0,24 12 0 16,-24-12 0-16,17 9 0 0,-17-9 0 15,19 10 0-15,-19-10 0 0,22 11 0 0,-22-11-1 16,22 12 0-16,-22-12-2 0,21 10-2 0,-21-10-2 15,18 11 0-15,-18-11-1 0,0 0 3 0,24 13 1 16,-24-13 2-16,0 0 1 0,23 12 0 0,-23-12 1 16,0 0 0-16,22 10 0 0,-22-10 0 0,0 0 0 15,21 10 0-15,-21-10-1 0,0 0 0 16,0 0 0-16,19 14-1 0,-19-14 0 16,0 0 1-16,0 0-1 0,16 19 1 0,-16-19 0 15,0 0 0-15,10 17 0 0,-10-17 1 0,0 0 0 16,11 21 0-16,-11-21 0 0,0 0 0 0,11 19 0 15,-11-19-1-15,0 0 1 0,14 23 0 0,-14-23 1 16,11 17-1-16,-11-17 0 0,12 18 0 0,-12-18 0 16,16 18 0-16,-16-18 0 0,18 19 0 0,-18-19-1 15,21 23 1-15,-21-23-1 0,21 23-4 16,-21-23-9-16,20 21-34 0,-20-21-65 0,0 0-132 16,36 38 219-16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0.2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4881 311 0,'45'-50'-18'15,"-1"7"16"-15,2-2-6 0,-1-1 6 0,2 0 9 16,3-2-4-16,1-1 2 0,4-3 11 0,2 2-3 15,4-4 8-15,2 4-1 0,2-1-8 16,-2 0-1-16,0 4-7 0,2 2-1 0,-7 5-3 16,-2 8 2-16,-5 6 0 0,-8 7-2 0,-6 8 3 15,-9 6-2-15,-7 5-3 0,-21 0 1 0,21 20 7 16,-23-1 8-16,-6 12 15 0,-10 8 5 0,-10 12 0 16,-8 9-3-16,-11 10-12 0,-4 8-1 0,-10 10-7 15,-6 5-6-15,-5 8-2 0,-3 7-3 0,-3 5-8 16,-3 4-3-16,-3 9-1 0,1 0-3 15,-3 0 5-15,1-2 7 0,1-7 5 16,-4-3 7-16,6-6 7 0,1-7 6 0,8-8 3 0,8-5 4 16,6-11-4-16,9-9 1 0,10-10-5 0,3-10-9 15,11-9-1-15,4-9-14 0,6-9 3 0,16-21-6 16,-14 18 1-16,14-18-1 0,0 0 1 16,0 0 4-16,6-20 4 0,2-3 7 0,8-12-9 15,2-9 11-15,7-13-7 0,6-5 3 16,5-11 5-16,6-6-9 0,6-10 6 0,4-7-3 15,6-5-2-15,4 1 10 0,1-2-4 0,4 2-1 16,0 3 10-16,1 2-9 0,-4 8-13 0,-5 9 9 16,-5 9-13-16,-6 12 4 0,-3 5 10 0,-6 8-10 15,-3 5 7-15,-6 6-5 0,-7 9 2 0,-4 5-5 16,-19 19-4-16,21-15-9 0,-21 15-4 16,0 0 5-16,0 0 3 0,-7 27 12 0,-4-4 0 15,-7 9 1-15,-7 10-4 0,-4 7 3 16,-7 12 6-16,-4 6-9 0,-7 11 8 0,-3 5-8 15,-3 8-3-15,-7 4 10 0,1 6-14 0,-7 0 9 16,0 6-2-16,0-1-8 0,-3 1 8 0,4-3-4 16,-2-6 0-16,6-6 10 0,4-8 1 0,2-9-6 15,10-13 8-15,4-10-10 0,8-16 4 16,7-9 3-16,8-13 7 0,18-14 6 0,0 0-2 16,0 0-2-16,0 0-7 0,0 0-6 0,1-24 3 15,13-3-1-15,3-6 3 0,1-9 4 0,6-2-3 16,3-5 3-16,2-4-15 0,8 0 5 0,-1-5-4 15,7-4 2-15,3-3 9 0,2-5-9 0,6-3 8 16,0-1 0-16,1 1-13 0,-2 3 9 16,1 1-13-16,-3 6 3 0,0 3 9 15,-5 4-4-15,-4 6 8 0,-1 4-5 0,-9 6 7 16,-1 7-7-16,-6 8 5 0,-3 7-4 0,-22 18-2 16,27-15-7-16,-27 15-5 0,0 0 1 0,0 0 2 15,4 33 8-15,-14-8 2 0,-3 9 3 0,-6 11-3 16,-1 6 4-16,-6 3-5 0,-1 4 5 0,-1 0-5 15,-2 3 6-15,1 4 2 0,-3 2-10 16,-1 3 9-16,0 2-11 0,-1 1-2 0,-1 2 7 16,-1-1-9-16,-2-1 8 0,2-2 6 0,-1-10-8 15,3-7 11-15,6-11-9 0,2-13 3 0,5-7 4 16,4-8 1-16,17-15 2 0,-25 9 0 0,25-9-3 16,0 0-4-16,-18-12-3 0,18 12-1 0,-5-35 0 15,8 7 3-15,-1-7 5 0,5-7-11 0,3 0 11 16,1-4-10-16,4 2 4 0,-1-2 2 15,3-1-7-15,0 0 1 0,1-5-8 0,2 0 3 16,-1-1-3-16,4-2 6 0,2 2 3 0,0 5 2 16,1 4 4-16,-2 9-6 0,-2 7 4 15,-2 9-4-15,-20 19 1 0,26-18-6 0,-26 18-7 16,0 0-1-16,0 0 1 0,14 32 12 0,-18-6 4 16,-3 13 4-16,-5 5-4 0,-3 7 1 15,-3 5-1-15,-2 3-1 0,-2 1 3 0,-1 5-3 16,-1 0 2-16,-2 3-3 0,-2 3 3 0,0 3 1 15,3 0-4-15,-5-3 2 0,3-1-4 0,0-5 2 16,0-5 3-16,5-11 0 0,4-8 2 0,5-14-3 16,3-8 2-16,10-19-3 0,0 0-5 0,0 0-1 15,0 0 2-15,0 0 4 0,0 0 7 0,0 0 4 16,26-30 0-16,-14 5-1 16,1-6-1-16,4 0-1 0,-1-5-3 0,1-1 1 15,1 0-3-15,0-3-1 0,2-1 0 0,1-4 1 16,-3-2 0-16,2-3-4 0,0 2 6 0,2-3-5 0,2 0 2 15,-1 2 1-15,3-3-1 0,-3 3 3 16,1 3-3-16,-2 5 3 0,0 5-3 0,-3 3 2 16,0 7-1-16,-2 6 1 0,-17 20-3 0,23-18-2 15,-23 18-2-15,0 0-1 0,0 0 3 16,16 29 2-16,-18-7 1 0,-1 7-1 0,-6 6-4 16,-3 6-6-16,-1 4-2 0,-2 1-1 0,-2 1 5 15,-2-1 3-15,-1-2 5 0,2-2 6 0,0-1 2 16,-1-1 7-16,4-6 6 0,-2-5-3 0,3-1-5 15,1-4 1-15,2 0-10 0,0 2 4 0,0-4 1 16,11-22-5-16,-16 27 2 0,16-27 0 16,0 0 0-16,0 0 9 0,0 0-5 0,0 0-1 15,-1-18-2-15,3 0-6 0,3-8 1 16,3 1 4-16,-4-3 4 0,4-3-3 0,-1-4 2 16,3-11-11-16,6-7 4 0,1-7-5 0,3 1 2 15,2 1 5-15,0-3-8 0,-1 2 2 0,1-1-7 16,1-1 5-16,0 3 5 0,0 5 0 0,-1 6 5 15,-1 6-8-15,-3 8 2 0,-2 5-2 16,-1 9 3-16,-15 19 0 0,22-23-3 0,-22 23-8 16,0 0-7-16,20-9-7 0,-20 9-10 0,0 0 5 15,0 0 3-15,9 17 9 0,-9-17 9 0,-3 27 4 16,-3-4 3-16,-3 6 2 0,-2 6 1 0,-3 5 0 16,-2 1 0-16,-1-1 2 0,-1-4-2 15,2-3 2-15,0-5 4 0,3-6 2 0,0-6 2 16,13-16 2-16,-17 21-4 0,17-21 2 15,0 0 2-15,0 0-2 0,0 0 0 0,0 0-4 16,-2-18-5-16,8-1 1 0,5-8-2 0,2-5 1 16,4-4 3-16,2-2-3 0,1-1 2 0,1-2-6 15,1 3 2-15,0-2-3 0,1 3 3 0,-1-1 1 16,-2 2-1-16,1 2 0 0,0 0-1 0,0 8 2 16,-3 0-2-16,-1 11 1 0,-17 15-4 15,23-14-11-15,-23 14-5 0,0 0 0 0,13 23 1 16,-14-2 12-16,-5 9 4 0,-4 5 2 0,-2 6 1 15,-5 4-1-15,-2 0 2 0,-3 2 2 16,0-1-2-16,-3 0 1 0,1 0-2 0,-1-3 1 16,-3 1-1-16,2-3 1 0,-1-5 2 0,3-3-2 15,0-4 3-15,1-5 0 0,3-3 4 0,3-8 1 16,17-13 4-16,-21 11 0 0,21-11-2 16,0 0-3-16,0 0-4 0,-1-26-3 0,7 8 0 15,3-5 0-15,3-4-1 0,3-9 3 0,4-2-3 16,5-6 2-16,4-4 1 0,2-3-3 0,4-2-1 15,0 0-8-15,1 3-1 0,1 0-4 0,-2 6 1 16,-2 3 3-16,-2 1-2 0,-3 6 3 0,-4 2-1 16,-2 7 4-16,-5 7 2 0,-16 18 0 15,20-15-5-15,-20 15-3 0,0 0-1 16,7 23 1-16,-14-3 8 0,-2 7 2 0,-6 12 1 16,-3 5 3-16,-4 5-1 0,-5 3-1 0,-1 0 2 15,-3 3-1-15,0-4 0 0,-2-1 0 0,2 0 1 16,-1-5 2-16,1-3 4 0,3-5 6 0,0-8 2 15,7-8 2-15,3-9 2 0,18-12 2 0,-20 4-2 16,20-4-3-16,0 0-7 0,-3-34-6 16,7 11-3-16,5-10 2 0,3-3-1 0,3-4 0 15,2-3 4-15,2-3-3 0,3-4 0 0,1-2-6 16,4-1 2-16,1-4-2 0,0-4 2 0,5 0 4 16,-2-3-5-16,5 2 5 0,-2 3-8 15,1 2 4-15,-1 3-3 0,-1 3-6 0,-3 8 10 16,-4 6-7-16,-2 10 7 0,-6 7 2 0,-1 6-4 15,-17 14-7-15,21-6-7 0,-21 6-1 16,0 0 0-16,5 29 8 0,-10-10 5 0,-3 10 7 16,-6 4-4-16,-4 9 5 0,-4 4-3 0,-2-1-2 15,-5 5 2-15,-1-2 0 0,-1 0 2 0,-1-1 3 16,4-3 7-16,-2-5 1 0,4-1 6 0,1-8-3 16,3-6 2-16,4-6-5 0,18-18 1 0,-22 18 3 15,22-18 2-15,0 0-4 0,0 0-1 16,0 0-8-16,3-26-5 0,8 2 3 15,6-8-4-15,8-7 3 0,4-8-4 0,6-4 6 16,3-3-9-16,4-2 7 0,3 1-1 0,-1 2-1 16,1 1 1-16,-4 3-16 0,-3 7 6 0,0 2-8 15,-4 7 8-15,-3 4 7 0,-3 6-2 0,-6 8 2 16,-2 5-3-16,-20 10-11 0,23-2-7 0,-23 2-1 16,0 0 2-16,1 31 11 0,-9-9 6 15,-7 7 1-15,-6 2 3 0,-3 9 5 0,-6 1-5 16,-4 2 6-16,-2 1-8 0,-1-1 1 0,-2-1 2 15,1-3 4-15,-1-2 6 0,3-2 4 0,2-3 4 16,2-6 2-16,5-3 2 0,6-8-6 0,21-15 1 16,-23 14-5-16,23-14-4 0,0 0-5 0,0 0-4 15,0 0-4-15,9-25-1 0,-9 25 5 16,25-38-4-16,-4 13 6 0,1-3-3 16,4-3 2-16,3-4-3 0,4-4 5 0,4-6 0 15,6-3 1-15,4-4 0 0,4-3-16 0,3 5 6 16,1-2-10-16,-2 4 4 0,1 4 5 0,-5 3-5 15,-1 4 8-15,-7 7-3 0,-4 7 2 0,-7 7-5 16,-6 8-10-16,-4 4-6 0,-20 4-7 0,18 11 5 16,-18-11 8-16,-5 35 9 0,-6-8 6 15,-9 7-1-15,-6 2-2 0,-7 5 1 0,-3 3-2 16,-3-1 4-16,-5 7 6 0,-2-2-3 16,-5 7 5-16,-5 0-5 0,-3 1-1 0,-5 1 3 15,2-5 0-15,1-5 7 0,3-5 8 0,8-8 11 16,5-12 8-16,13-4 2 0,8-11-5 0,24-7-5 15,-22 3-14-15,22-3-12 0,0 0-13 0,-6-22-6 16,6 22 2-16,12-36 5 0,3 10 10 16,2-4-1-16,8-3 4 0,3-2-5 0,6-2 2 15,3-3-4-15,4-3 4 0,5-2 1 0,4-5-8 16,4 2 11-16,2-3-10 0,5 2 5 0,1 2 5 16,1 1-7-16,1 5 4 0,-4 2-7 0,-2 6 1 15,-5 4-5-15,-7 6-1 0,-5 4-1 0,-4 7 1 16,-8 3 2-16,-6 7-3 0,-6 4-2 0,-17-2 0 15,0 0 1-15,16 27 5 16,-16-27 5-16,-16 36 1 0,1-15 4 0,-5 4-1 16,-5 0 1-16,-4 2-2 0,-3 2 2 0,-3 0-2 15,-6 1-1-15,-4 4-3 0,-4-2 0 0,-4 5 4 16,0-2-2-16,-4 2 7 0,3-2-2 0,-2-2 6 16,0-3 11-16,8-7 13 0,7-4 9 0,8-8 5 15,11-3-7-15,22-8-9 0,-23-2-17 16,23 2-14-16,0 0-11 0,2-23-7 0,9 6 3 15,6-3 7-15,7-7 8 0,2 1 3 0,6-3 3 16,3-3-10-16,5 4 9 0,3-4-8 0,3 3 9 16,5-2 0-16,1 0-4 0,8 1 3 15,0-3-5-15,2 3 4 0,1-3-4 0,-1 3 3 16,0 1-4-16,-4 2 4 0,-3 4-4 0,-8 3 4 16,-4 4-3-16,-8 4 2 0,-8 4-2 15,-6 3-1-15,-21 5-3 0,20 0-9 0,-20 0 1 16,0 0 2-16,0 0 7 0,-15 23 6 0,-4-10 1 15,-5 3-4-15,-6 2-5 0,-7 1-11 0,-5 1-4 16,-3 3-11-16,-6-3-6 0,-3 3-7 0,-6 0-3 16,-2-4 0-16,-4 3 6 0,-4-4 12 0,2 2 9 15,-5-3 12-15,5-3 12 0,-1-2 13 0,1-3 12 16,6-3 5-16,3-1 3 0,8-2 0 16,5 0 4-16,6-1 6 0,9 0 3 15,6-2-11-15,25 0-7 0,-24-2-26 0,24 2-12 16,0 0-1-16,0 0-4 0,31-21 11 0,-4 11 0 15,7-5-13-15,6-3-12 0,6 0-11 0,7-3-5 16,5 1 9-16,4-3 8 0,6 0 8 0,1-4 5 16,3 2 5-16,0-2 3 0,2-1 6 15,-2 2 1-15,0 0 3 0,-1 0 3 0,-3-1 2 16,1 2 2-16,-6-1 2 0,-1 3-1 0,-5 3-2 16,-5 2-4-16,-3 1-4 0,-7 2-3 0,-5 4-5 15,-8 4 3-15,-7 1-6 0,-22 6-6 0,21-1-3 16,-21 1-3-16,0 0 6 0,-19 11 3 0,-2-3 6 15,-10 3-2-15,-8 2 3 0,-9 4 1 16,-7 1 3-16,-5 3 4 0,-3-2 1 16,-7 2-1-16,-5-1 0 0,-5 1-2 0,-1 1-1 15,-5-2-2-15,0 1 0 0,2-1 1 0,-1-3 5 16,5-2 7-16,2-3 7 0,5-5 4 0,7-1 4 16,9 0 6-16,7-4 9 0,11 0-1 0,8-2-7 15,11-1-13-15,20 1-21 0,-18-6-19 0,18 6-16 16,0 0-11-16,20-23 0 0,-1 7 12 0,13-6 14 15,3-3 11-15,7-4 5 0,8-5 4 16,6-2-1-16,6-4 2 0,8-3-4 0,1 0 4 16,6-5-1-16,2 3-1 0,4-4 4 0,-1-1-1 15,1 1-1-15,0 0-1 0,-5 1-1 16,-4 5-1-16,-9 1 1 0,-5 3-1 0,-5 6 1 16,-9 2 0-16,-6 5-2 0,-8 5 1 0,-9 4-1 15,-23 17-2-15,19-18 4 0,-19 18 1 16,0 0-2-16,-34-3 2 0,6 7-1 0,-7 4 0 15,-9 3 3-15,-4 2-1 0,-7 3 1 0,-7 0-3 16,-4 1 1-16,-8 0-1 0,-3 1 0 0,-4 1-2 16,-7 2 1-16,2 2 0 0,-5-3-1 0,-2 3 2 15,1 0 0-15,-2-1 0 0,3 0 0 0,4-5-1 16,3-2-1-16,7-1 1 0,4-3-1 0,7-4 1 16,7-2 1-16,3-3 0 0,7-2 0 15,8-2 1-15,7-4 0 0,6-2-1 16,8 0 0-16,20 8-4 0,-19-27 1 0,18 10-4 15,8-4-3-15,5-4-2 0,9-4-2 0,4-2 3 16,7-4 4-16,7-4 2 0,6-3 3 0,5-2 2 16,4-2 0-16,4-1 2 0,1 0-1 0,1-1 0 15,2 1 0-15,-3-2-1 0,0 4 1 0,-3 1-2 16,-5 4 1-16,-6 5 0 0,-5 4 1 16,-7 6-1-16,-9 7 1 0,-7 3 4 0,-17 15 10 15,0 0 2-15,0 0-1 0,0 0-8 0,-24-7-7 16,-2 14-2-16,-5 6-2 0,-6 0-1 0,-5 4-7 15,-3 0-1-15,-5 2-2 0,-5 3 5 16,-3 1 3-16,-2 0 4 0,-4 1 2 0,0 1 1 16,-3 1 0-16,-2 3 1 0,2-4 3 15,-3 3 3-15,2-3 4 0,2 0 2 0,4-2-4 16,6-4-1-16,5-2-4 0,10-4-1 0,5-4-1 16,7-3-1-16,10-5 3 0,19-1 0 0,-21-6-2 15,21 6 0-15,2-20-3 0,-2 20-2 0,25-36 3 16,-3 12-2-16,6-3 3 0,4-3-2 0,6-3 2 15,3-3-2-15,7-2 3 0,-1-5-2 0,3 1 2 16,3-2-3-16,-4 1 2 0,2 0 2 16,-3 1-2-16,-2 5 2 0,-6 2-6 0,-2 6 3 15,-8 4-3-15,-5 5 3 0,-7 5 1 16,-18 15 4-16,0 0 3 0,17-15 0 0,-17 15-1 16,0 0-4-16,-22 15-4 0,5-3 0 0,-6 7-1 15,-8 1 0-15,0 2 5 0,-7 2-5 0,-3 3 6 16,-3-1-9-16,-2 3 5 0,-4 1-5 0,0 2 5 15,-2 1 1-15,0-2-3 0,2 0 3 16,1-2-3-16,5-2 3 0,4-3-3 0,4-4 2 16,8-3-1-16,2-4 0 0,8-5 0 0,18-8 0 15,-23 11-1-15,23-11-4 0,0 0-12 0,0 0-3 16,0 0-2-16,7-18 3 0,-7 18 11 0,29-30 4 16,-8 11 2-16,4-2 2 0,2-3 1 0,6-2-2 15,0 2 1-15,3-2-1 16,2 1 2-16,1 0-2 0,1 2 3 0,-2 0 1 15,-2 2-4-15,2 3-1 0,-5 1-7 0,0 2-3 16,-2 0-2-16,-4 3 2 0,-1 2 2 0,-6 3 2 16,-3 2 2-16,-17 5 1 0,19-3-6 0,-19 3-1 15,0 0 3-15,0 0 3 0,-24 24 8 0,7-10 2 16,-7 3-1-16,-5 4 0 0,-6 3-1 0,-7 1-1 16,0 4 1-16,-7 2-1 0,-2 1-1 15,-1 1-1-15,-5 1 1 0,3-3 0 0,1 1 0 16,-1-4 1-16,8-5 0 0,1-2 2 0,6-6 2 15,7-2 1-15,7-6 0 0,4-2 2 16,21-5-4-16,-26 3-2 0,26-3 1 0,0 0-2 16,0 0-1-16,-12-18 1 0,12 18 0 0,12-22 1 15,-12 22 1-15,31-33 0 0,-10 14-2 0,3-3 0 16,4-1 1-16,3 0-1 0,4-2 0 16,0-1-1-16,3 0 1 0,2-3-1 0,1 0 1 15,2 0 2-15,0-3-2 0,1 4 1 0,-1 0-1 16,-6 3 0-16,-1 3-1 0,-6 3 0 0,-6 4 0 15,-3 3 0-15,-21 12 1 0,21-11 0 0,-21 11 2 16,0 0 2-16,0 0 0 0,0 0 0 0,-22 13-2 16,22-13-3-16,-32 19 0 15,13-6 1-15,-3 1 1 0,0-1-2 0,-2 1 3 16,-2 0-2-16,1 0-1 0,-1-1 2 0,-2 2-3 16,0-1-1-16,0 0 2 0,-2 0-3 0,1 3 4 15,-4-1 0-15,1 1-2 0,-1-1 2 0,6-3-2 16,1-2 2-16,1-2-1 0,6 0 1 0,1-2-1 15,18-7 2-15,-25 9-1 0,25-9 1 0,0 0 0 16,0 0-3-16,0 0 1 0,0 0-1 16,-3-20 0-16,3 20 3 0,23-21-2 0,-6 6 0 15,1-1 0-15,3-1 0 0,2-2-2 0,1 0 4 16,1-3-5-16,4 1 3 0,-3 0-2 0,2-1 1 16,-2 2-1-16,-2 2 2 0,-2 1-1 0,-2 4 2 15,-3 1-1-15,-17 12 1 0,26-21 0 16,-26 21-1-16,19-15 0 0,-19 15 0 0,0 0 0 15,0 0 0-15,0 0 2 0,0 0 0 16,0 0-2-16,0 0 0 0,0 0-2 0,0 0-1 16,-26-3 3-16,26 3-1 0,-34 17 2 0,12-6 0 15,-1 1-1-15,-2 1 1 0,-2 1 2 0,-5 0-1 16,3 2 1-16,-3 1 1 0,2 0 0 0,0-1 0 16,0-2-1-16,4-1-4 0,3-2 2 0,2-2-3 15,4-2 4-15,17-7 0 0,-21 5 0 16,21-5 2-16,0 0-1 0,0 0-3 0,0 0 0 15,0 0 3-15,4-27-4 0,-4 27 7 16,20-29-5-16,-5 12-1 0,2-2-1 0,3 0 1 16,0-3-2-16,1 1 3 0,1 0 0 0,0-1-1 15,0 0 2-15,-2 1-1 0,-2 2 0 0,2 2-1 16,-5 0 0-16,-15 17 0 0,24-24 1 0,-24 24-1 16,0 0 1-16,16-18-1 0,-16 18 0 15,0 0-1-15,0 0-1 0,0 0-1 0,0 0 1 16,0 0 0-16,0 0 2 0,-20 0-1 0,20 0 2 15,0 0-1-15,-20 5 0 0,20-5 0 0,-19 6-1 16,19-6 0-16,-20 8-5 0,20-8-9 0,-19 10-18 16,19-10-32-16,-23 1-203 0,27 16 67 0,-25-25 201 15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7.4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9507 2985 269 0,'0'0'1'0,"-17"9"10"0,17-9-5 16,0 0 7-16,-17-8 3 0,17 8 3 15,0 0 0-15,-22-17-3 0,22 17 3 0,-15-17 3 16,15 17 3-16,-17-18-1 0,17 18-5 0,-16-21-5 15,16 21-3-15,-12-23-6 0,12 23-1 16,-8-20-4-16,8 20 0 0,-2-18-1 0,2 18-1 16,0 0 0-16,5-22-1 0,-5 22-2 0,0 0 0 15,18-11-1-15,-18 11 1 0,22 1 3 0,-22-1 2 16,33 12 0-16,-14-1 2 0,6 4 0 16,-1 2-2-16,1 4 2 0,5 0-1 0,-5 4 1 15,1-2 1-15,-4 0 2 0,-2 2 0 0,0-4-1 16,-2 2 0-16,-3-2-1 0,-1-4 0 0,-14-17-1 15,17 22 1-15,-17-22-3 0,0 0-1 0,0 0-6 16,0 0 1-16,0 0 3 0,0 0 3 0,0 0 5 16,-11-26-1-16,0 9-1 0,-2-3-1 15,-3-3 0-15,0 0 0 0,0 0 0 16,2 2-1-16,-1 1 0 0,2 3 0 0,13 17 0 16,-24-31 0-16,24 31 0 0,-26-23-1 0,26 23 2 15,-21-18-1-15,21 18 0 0,0 0 0 0,-23-19 0 16,23 19-1-16,0 0 1 0,-16-22-1 0,16 22 0 15,0 0-1-15,-7-20 0 0,7 20-1 0,0 0 1 16,0 0 0-16,11-18-1 0,-11 18 1 16,0 0 0-16,27-5 0 0,-27 5 1 0,31 7 0 15,-10 3 0-15,6 3 1 0,0 5-2 0,3 3 2 16,0 4 0-16,0 0 0 0,-2 4 0 0,-4-2 1 16,-1 1-1-16,-4-3 3 0,1-2-1 15,-7 0 2-15,1-3-3 0,-5-4 3 0,-9-16-3 16,13 21 2-16,-13-21 0 0,0 0-3 0,0 0 0 15,0 0-1-15,0 0-1 0,-20-5 4 16,20 5-1-16,-31-22-1 0,11 8 2 0,1-3-1 16,-1-2-1-16,1-2 0 0,-3 1-1 0,1-3 0 15,2 1 0-15,-2 1 0 0,3-2 1 0,-2 3-1 16,1-2 1-16,-2 3 0 0,0-1 0 0,1 2 0 16,2 2 0-16,-2 2-1 0,2-1 1 0,2 3-1 15,16 12 1-15,-25-19 0 0,25 19 0 16,0 0 1-16,-18-10-1 0,18 10 1 0,0 0 3 15,0 0 1-15,0 0 2 0,0 0-1 16,0 0-5-16,0 0-2 0,0 0-3 0,3 21 1 16,-3-21 1-16,23 26 2 0,-5-10-1 0,-1 1 1 15,3-2 0-15,0 0 0 0,0 0 0 0,2-2 0 16,-2 2-1-16,1-3-1 0,0 2 1 0,-2-3 0 16,-2 1 0-16,-17-12 0 0,31 18-1 15,-31-18 1-15,20 12-2 0,-20-12 1 0,0 0-2 16,0 0-2-16,0 0-2 0,0 0-3 0,0 0 4 15,0 0 3-15,0 0 3 0,0 0 3 0,0 0 0 16,-15-24-2-16,15 24 1 0,-28-25-2 0,28 25 1 16,-28-29-1-16,28 29 1 0,-30-29-1 0,30 29 0 15,-32-30 0-15,15 14 0 0,-2-1 0 16,19 17 0-16,-31-32 0 0,31 32 0 16,-26-29 0-16,26 29 1 0,-19-26-1 0,19 26 0 15,-19-28 5-15,19 28-5 0,-13-29 4 0,13 29-4 16,-7-23-1-16,7 23 1 0,0 0-1 0,0 0-2 15,0 0 1-15,0 0-2 0,0 0 2 0,0 0 0 16,0 0 2-16,23 23 1 0,-9-2-5 0,0 4 4 16,4 4-3-16,0 1 4 0,3 3 0 15,-3-1-2-15,3 0 2 0,-2-1-1 0,1-3 1 16,-2-1-1-16,-1-7 1 0,-2-2-1 16,-15-18-1-16,24 19-2 0,-24-19-7 0,0 0-4 0,19-3-5 15,-19 3 5-15,4-19 6 0,-4 19 6 16,-5-33 4-16,-1 13 1 0,-5-2-2 0,-2-2 0 15,-2 1-1-15,1 0 1 0,-2 1-1 0,0 1 0 16,1 3 0-16,1 1 1 0,14 17 0 16,-27-27 0-16,27 27 0 0,-24-21 1 0,24 21-1 15,-21-17 2-15,21 17-1 0,0 0 4 0,-22-21 6 16,22 21 1-16,0 0 2 0,0 0-4 0,0 0-4 16,-17-15-2-16,17 15 0 0,0 0 1 0,0 0 1 15,0 0-3-15,0 0-1 0,0 0-4 0,0 0-1 16,0 0-1-16,0 0-1 0,0 0 0 15,0 0 2-15,0 0-1 0,0 0-3 16,20 25 0-16,-20-25-8 0,25 28 4 0,-9-10 2 16,-4-1 2-16,2 1 5 0,-5 0 1 0,1 0 1 15,-10-18-1-15,16 29 1 0,-16-29-2 0,12 23 1 16,-12-23 0-16,0 0 0 0,0 0-4 0,0 0-7 16,0 0-1-16,0 0 1 0,0 0 5 0,0 0 7 15,0 0 1-15,-23-31-1 0,10 10 1 16,-3-3-2-16,1-4 1 0,-2-2 0 0,2 0-1 15,0 0 2-15,3 2-2 0,1 1 0 0,0 6 0 16,2 2 0-16,9 19 1 0,-13-26 0 0,13 26 1 16,0 0 7-16,0 0 7 0,0 0 3 15,0 0 0-15,0 0-7 0,0 0-7 0,0 0-3 16,0 0-3-16,0 0-3 0,0 0 1 0,0 0 0 16,0 0 2-16,9 17 2 0,-9-17 1 15,30 34-1-15,-12-15 2 0,0 4-2 0,-1-3-3 16,4 5-6-16,-3-4 2 0,2 2-4 0,-3-1 1 15,0 1 3-15,-3-2 1 0,1-2 3 0,-15-19 1 16,23 29 0-16,-23-29 0 0,17 18-1 0,-17-18-3 16,0 0-4-16,0 0-2 0,0 0-4 0,0 0-5 15,0 0-3-15,0 0 4 0,0 0 6 16,0 0 9-16,0 0 6 0,0 0-1 0,-5-25 0 16,5 25 0-16,-21-30 1 0,10 11-1 0,-1-2 0 15,0-1 0-15,0 1 0 0,0 2 0 16,0 1 0-16,12 18 3 0,-21-30 1 0,21 30 3 15,-15-21 4-15,15 21 3 0,0 0 1 0,0 0-2 16,-17-18-4-16,17 18-4 0,0 0-4 0,0 0-1 16,0 0 0-16,0 0-1 0,0 0 1 15,0 0 2-15,0 0-2 0,0 0-1 0,0 0-1 16,0 0-1-16,0 0 1 0,0 0 0 0,0 0 2 16,23 18-1-16,-23-18 0 0,27 28 1 0,-11-11-3 15,-3 0 4-15,-13-17-4 0,26 30 4 0,-26-30-2 16,19 24-2-16,-19-24-2 0,0 0-3 0,17 20 2 15,-17-20-3-15,0 0-1 0,0 0-1 0,0 0 1 16,0 0 3-16,-15-19 7 16,15 19 0-16,-27-25 0 0,11 8 1 0,-1 0 0 15,1 0-1-15,2 0 0 0,14 17-1 0,-25-30 1 16,25 30-1-16,-22-27 0 0,22 27 1 0,-15-18 0 16,15 18 4-16,0 0 4 0,0 0 4 0,-17-11 6 15,17 11-2-15,0 0 0 0,0 0-4 0,0 0-3 16,0 0-4-16,0 0-1 0,0 0-4 15,0 0-1-15,0 0 1 0,0 0-4 0,-2 20 4 16,2-20-2-16,0 0 1 0,20 18-1 0,-20-18-1 16,22 16-4-16,-22-16-1 0,28 15-1 0,-28-15-1 15,30 17 3-15,-30-17 0 0,30 17 0 16,-30-17 5-16,30 18-4 0,-30-18 5 0,22 16-1 16,-22-16 1-16,0 0 1 0,17 11 0 0,-17-11-2 15,0 0-3-15,0 0-2 0,0 0 0 16,0 0 1-16,0 0 1 0,-17-18 1 0,17 18-5 15,-28-23 0-15,28 23-4 0,-33-27 3 0,16 15 0 16,17 12 3-16,-29-20 2 0,29 20 3 0,-24-16 1 16,24 16 1-16,-21-12 0 0,21 12 0 0,-22-10 2 15,22 10 1-15,-21-8 3 0,21 8 1 0,-20-9 0 16,20 9-1-16,-18-7-3 0,18 7-1 0,0 0-2 16,-17-7-1-16,17 7 0 0,0 0-2 15,0 0 1-15,0 0-2 0,0 0 1 16,0 0 1-16,0 0-1 0,0 0 1 0,0 0-1 15,0 0 0-15,0 0 1 0,0 0 0 0,20-14 0 16,-20 14 0-16,0 0 1 0,22 2-2 0,-22-2 2 16,0 0 1-16,18 6-1 0,-18-6 1 0,0 0 0 15,20 6 0-15,-20-6 0 0,0 0 0 16,0 0-2-16,0 0 1 0,19 3 1 0,-19-3-1 16,0 0 2-16,0 0-2 0,0 0-1 0,0 0 0 15,0 0 0-15,0 0 1 0,0 0 0 0,0 0 2 16,0 0-1-16,0 0 1 0,0 0 0 0,0 0 3 15,0 0-1-15,0 0 1 0,0 0-1 16,0 0-2-16,0 0 0 0,0 0-1 0,0 0-3 16,0 0 1-16,0 0 0 0,0 0-1 15,0 0 1-15,0 0 1 0,0 0 0 0,0-18 0 16,0 18 0-16,0 0-1 0,-20-18 2 0,20 18-2 16,0 0 1-16,-22-18 1 0,22 18-1 0,0 0 1 15,-15-10 0-15,15 10 1 0,0 0-1 0,0 0 0 16,0 0-1-16,-21 5 1 0,21-5 0 0,0 0 1 15,0 0 0-15,0 0 0 0,0 0-1 0,-17 8 0 16,17-8 0-16,0 0-2 0,0 0 1 16,0 0-1-16,0 0 1 0,0 0-1 15,-3-16 1-15,3 16 0 0,0 0-2 0,0 0 1 16,0 0 0-16,0 0-1 0,13-17-1 0,-13 17 0 16,0 0 1-16,0 0 0 0,0 0 2 0,17 0 0 15,-17 0 1-15,0 0-1 0,0 0 2 0,0 0-2 16,17 4 1-16,-17-4 0 0,0 0 0 15,0 0 0-15,0 0 1 0,0 0-1 0,18-8 0 16,-18 8 0-16,0 0-1 0,0 0 1 0,0 0 1 16,0 0-2-16,0 0 1 0,0 0 1 0,0 0 0 15,0 0 2-15,0 0-1 0,0 0 0 0,0 0-1 16,0 0 0-16,0 0 0 0,0 0-1 0,0 0 1 16,0 0-1-16,0 0-1 0,0 0 0 0,0 0 0 15,0 0-1-15,-17 16 0 16,17-16 1-16,0 0-1 0,0 0 0 0,0 0 0 15,0 0-2-15,0 0 1 0,0 0-1 0,-6 17 1 16,6-17 0-16,0 0 1 0,0 0 0 0,0 0 0 16,0 0 1-16,19 6 0 0,-19-6 0 0,0 0-1 15,22 2 2-15,-22-2-1 0,0 0 0 16,23 3 0-16,-23-3 0 0,0 0 0 0,21 6 0 16,-21-6 1-16,0 0-1 15,0 0 0-15,17 7 0 0,-17-7-1 0,0 0 3 0,0 0-2 16,0 0 1-16,0 0-1 0,0 0-2 15,18 13 2-15,-18-13 0 0,0 0-1 0,0 0 1 16,0 0-1-16,15 17-1 0,-15-17 1 0,0 0 0 16,12 23 0-16,-12-23 2 0,11 22-1 0,-11-22 1 15,12 23-1-15,-12-23 2 0,10 24-2 0,-10-24 2 16,8 23-1-16,-8-23-3 0,6 18 4 0,-6-18-3 0,0 0 2 0,6 21-1 16,-6-21 1-16,0 0-1 0,0 0 0 15,0 0 0-15,7 19 0 0,-7-19 0 0,0 0 0 16,0 0 0-16,10 23 0 0,-10-23 1 0,0 0 0 15,14 25-1-15,-14-25 1 0,12 20-1 0,-12-20 1 16,12 20 0-16,-12-20-1 0,11 20 2 0,-11-20-1 16,9 17 0-16,-9-17 1 0,0 0-1 15,11 23 0-15,-11-23 1 0,0 0 0 0,11 18-1 16,-11-18 0-16,0 0 0 0,13 18-1 0,-13-18 1 16,0 0-1-16,18 23 0 0,-18-23 0 0,15 20 1 15,-15-20-1-15,13 23 1 0,-13-23 0 0,12 26 0 16,-12-26-1-16,14 29 1 0,-14-29-1 15,13 31 0-15,-13-31 0 0,13 30 1 16,-13-30 0-16,9 26-1 0,-9-26 0 0,5 18 1 16,-5-18-1-16,0 0 0 0,0 0 1 0,0 0-1 15,0 0-1-15,0 0-1 0,0 0 0 0,0 0 0 16,0 0 1-16,0 0-1 0,0 0-2 0,0 0 2 16,0 0 3-16,0 0 1 0,2-19 4 0,-2 19-3 15,-14-32-1-15,3 13-1 0,-3-4 1 0,0-1-2 16,-5-4 1-16,1-1 0 0,-5-5 0 15,0 0-1-15,-1 0 1 0,2 0-2 0,5 7 2 16,3 2-2-16,8 8-1 0,6 17 0 0,0 0-2 16,0 0-1-16,0 0 2 0,0 0 0 15,0 0 4-15,19 11 1 0,-1 10 0 0,7 4 0 16,5 7-2-16,0 3 2 0,3 5 5 0,0 0 4 16,-1 2 2-16,2-1 3 0,-1-1-8 0,0-4 0 15,-1-2-5-15,-3-4 1 0,-2-5 2 16,-3-4-4-16,-5-5 4 0,0-3-5 0,-19-13-1 15,24 14-2-15,-24-14-1 0,0 0-1 0,0 0-1 16,0 0 4-16,6-20 1 0,-6 20 2 0,-11-24-4 16,11 24 3-16,-20-31-5 0,20 31 4 0,-25-32 1 15,25 32-3-15,-28-30 2 0,28 30-1 0,-31-24 1 16,31 24 0-16,-31-22 1 16,31 22-1-16,-27-17 2 0,27 17-1 0,-20-11 1 15,20 11-1-15,0 0 0 0,0 0 0 0,-18-7 0 16,18 7 2-16,0 0 5 0,0 0 0 0,0 0-2 15,0 0-2-15,0 0-7 0,0 0 1 0,13 24-1 16,-13-24 2-16,28 33 1 0,-9-15 2 0,1 0-1 16,-1-2 1-16,-2-2-2 0,0-3 1 0,-17-11-1 15,27 12 0-15,-27-12-1 0,21 3 1 16,-21-3-1-16,0 0 0 0,18-5-1 0,-18 5 0 16,0 0-3-16,0 0-1 0,0 0 1 0,0 0 1 15,5-19 4-15,-5 19 2 0,0 0 1 0,-18-11-2 16,18 11-1-16,-28-4-1 0,8 2-1 0,-3 0-1 15,-2 2 2-15,-2 0 0 0,-1 2 1 16,2 0 2-16,3 0-1 0,4 3 1 0,19-5-2 16,-26 11-1-16,26-11-1 0,0 0 0 15,-13 23-3-15,13-23 1 0,0 0 5 0,10 22-3 16,-10-22 6-16,25 14-3 0,-5-6-1 0,1-2 1 16,1-1 0-16,1-3 0 0,2-3 0 0,-2-2-1 15,1-1 0-15,-1-3 0 0,-1-1 1 0,-1 0 0 16,-2-3-5-16,1 1 5 0,-20 10-6 0,30-21 5 15,-30 21-1-15,17-15-1 0,-17 15 0 16,0 0 1-16,0 0 3 0,0 0 0 0,0 0 2 16,-19-12-2-16,0 9-1 0,-5 0 0 15,-3 0 0-15,-7-2-1 0,-3-1 1 0,-6 0-1 0,-2-2 2 16,-4-1-1-16,2 0 1 0,2-1-1 0,4 0 1 16,7 2-2-16,3-2 0 0,2 0 0 0,3 0 1 15,1-3 0-15,1 0 0 0,2 0-1 0,2-2 1 16,2 1-1-16,18 14 1 0,-30-27-1 15,30 27 1-15,-23-26-1 0,23 26 1 0,-22-23-1 16,22 23 2-16,-17-23-2 0,17 23 0 16,-13-23-1-16,13 23 1 0,-12-25 0 0,12 25 0 15,-9-21 0-15,9 21 1 0,-5-21-1 0,5 21 0 16,0 0 0-16,-2-20 0 0,2 20-1 0,0 0 2 16,0 0-1-16,0 0 1 0,5-20-1 15,-5 20 1-15,0 0 0 0,0 0-1 0,0-18 1 16,0 18 0-16,0 0-1 0,-2-17 1 0,2 17-2 15,0 0 1-15,-6-19 0 0,6 19 0 0,0 0 8 16,-5-22-9-16,5 22 7 0,0 0-7 0,0-19 0 16,0 19 1-16,0 0-1 0,0 0 1 0,4-17 0 15,-4 17 0-15,0 0 0 0,0 0 0 0,0 0 1 16,6-18-1-16,-6 18 0 16,0 0 0-16,0 0-1 0,0 0 2 0,-2-19-1 15,2 19 0-15,0 0 0 0,0 0 0 0,0 0 0 16,0 0-1-16,0 0 2 0,0 0-1 0,0 0 1 15,0 0-1-15,0 0 1 0,0 0-2 0,0 0 1 16,0 0-2-16,0 0 0 0,0 0-1 0,0 0 0 16,20-13 1-16,-20 13-1 0,0 0 2 0,18 0-1 15,-18 0 2-15,0 0-1 0,23 3 2 16,-23-3-2-16,0 0 2 0,19 0 0 0,-19 0-2 16,0 0 2-16,0 0-1 0,0 0 0 0,18-3 0 15,-18 3 0-15,0 0 0 0,0 0-1 0,0 0 2 16,0 0-1-16,17-8-5 0,-17 8 6 15,0 0-5-15,0 0 4 0,0 0-2 0,0 0 0 16,14-17-2-16,-14 17-4 0,0 0 1 16,0 0-1-16,9-20 3 0,-9 20 1 0,0 0 4 15,0 0-1-15,0 0 3 0,-6-18 0 0,6 18-1 16,0 0 0-16,-20-12 1 0,20 12-2 0,-17-6 1 16,17 6 0-16,-17-5-1 0,17 5 1 0,0 0-1 15,-22-1 1-15,22 1-1 0,0 0 1 0,-19 1 0 16,19-1 0-16,0 0 0 0,-17 5 0 0,17-5 1 15,0 0-1-15,-18 4-1 16,18-4 1-16,0 0-2 0,0 0 1 0,-17 3 2 16,17-3-2-16,0 0 1 0,0 0-1 0,0 0 0 15,0 0-1-15,0 0 1 0,0 0 0 0,0 0-1 16,0 0 1-16,0 0-1 0,0 0-1 0,0 0 1 16,0 0-1-16,0 0-1 0,0 0-1 0,0 0-1 15,0 0 2-15,0 0 2 0,0 0 1 0,0 0 2 16,0 0-2-16,0 0 1 0,0 0-1 15,0 0 1-15,19 11-1 0,-19-11 1 0,0 0 0 16,0 0-1-16,17-18-1 0,-17 18 1 0,0 0 0 16,10-23-1-16,-10 23 1 0,6-19 1 0,-6 19-2 15,6-17 2-15,-6 17-1 0,0 0 0 0,0 0 0 16,0 0 1-16,0 0-2 0,17-15 2 16,-17 15 1-16,0 0 0 0,0 0 3 15,0 0 2-15,0 0 4 0,0 0 1 0,0 0-1 16,0 0-5-16,0 0-3 0,0 0-3 0,0 0 1 15,-18 6-2-15,18-6 0 0,0 0-1 0,-22 2 1 16,22-2 0-16,-18-2 2 0,18 2-1 0,0 0 0 16,-20 2 1-16,20-2-1 0,0 0-1 0,0 0 0 15,-14 17-1-15,14-17 0 0,0 0 1 0,-4 18 0 16,4-18 0-16,0 0 2 0,0 17-1 16,0-17 2-16,0 0-2 0,0 0 2 0,0 0-1 15,-1 17 0-15,1-17-1 0,0 0 2 0,0 0-2 16,0 0 0-16,0 0-1 0,0 0 0 15,0 0 1-15,-17 9 0 0,17-9 1 0,0 0-1 16,0 0 1-16,0 0 0 0,0 0 0 0,0 0 1 16,-19 11-1-16,19-11 0 0,0 0 0 0,0 0-1 15,0 0 1-15,0 0 0 0,-20 17-1 16,20-17 1-16,0 0 0 0,-17 15-1 0,17-15 5 16,0 0-4-16,-22 20 3 0,22-20-3 0,-16 17-1 15,16-17 1-15,-19 18 0 0,19-18-1 0,-19 20 0 16,19-20-1-16,-17 20 1 0,17-20-8 0,-15 21 9 15,15-21-8-15,-14 19 7 0,14-19 0 0,-11 21 0 16,11-21 1-16,-13 21-1 0,13-21 1 16,-15 28-1-16,15-28 0 0,-13 32-2 15,13-32 3-15,-11 29-3 0,11-29 3 0,-9 30-1 16,9-30 0-16,-4 30 0 0,4-30 0 0,-5 27 0 16,5-27 1-16,-4 24-2 0,4-24 2 0,-4 25-2 15,4-25 1-15,-2 27 0 0,2-27 1 0,-1 27-2 16,1-27 2-16,-1 24-2 0,1-24 1 0,1 23-1 15,-1-23 2-15,3 23-3 0,-3-23 1 16,9 23-1-16,-9-23 2 0,12 26-1 0,-12-26 2 16,12 29-1-16,-12-29 0 0,9 27 1 0,-9-27 0 15,7 22 5-15,-7-22-6 0,4 18 6 0,-4-18-6 16,2 17 0-16,-2-17 2 0,0 0-2 0,0 21 2 16,0-21-2-16,0 0 0 0,-4 25 1 15,4-25-9-15,-3 17 9 0,3-17-8 0,0 0 7 16,-4 20 1-16,4-20 0 0,0 0 0 15,0 0-2-15,0 0-2 0,0 0 0 0,0 0 1 16,0 0 1-16,-19-3 1 0,19 3 2 0,-15-20 5 16,15 20-6-16,-16-25 7 0,16 25-7 0,-14-29-1 15,14 29 0-15,-15-29 0 0,15 29-5 0,-12-28 5 16,12 28-4-16,-12-25 4 0,12 25 1 0,-15-23-2 16,15 23 2-16,-17-23-1 0,17 23 1 15,-16-21-1-15,16 21 0 0,0 0 1 0,-20-23-2 16,20 23 1-16,0 0 1 0,-22-14-1 0,22 14 0 15,0 0 1-15,0 0-1 0,-20-10 0 16,20 10 0-16,0 0 1 0,0 0-2 0,0 0 2 16,0 0-1-16,0 0-1 0,0 0 1 0,-19-18-1 15,19 18 1-15,0 0-1 0,0 0-1 0,-13-22-3 16,13 22-1-16,0 0-3 0,-16-17-1 16,16 17 0-16,0 0 1 0,-20-17-1 0,20 17 2 15,0 0 3-15,-18-11 1 0,18 11 2 0,0 0 2 16,0 0 0-16,0 0 1 0,-17-7-1 0,17 7 0 15,0 0-1-15,0 0 1 0,0 0-1 0,-11-18 0 16,11 18 1-16,0 0 0 0,0 0-1 0,-11-21 1 16,11 21-1-16,0 0 1 0,0 0 0 15,0 0-1-15,-7-18 0 0,7 18-1 16,0 0 0-16,0 0 0 0,0 0 0 0,0 0 1 16,0 0 1-16,16-17 0 0,-16 17 0 0,0 0 1 15,15-22-1-15,-15 22 1 0,15-18-1 0,-15 18 0 16,19-18-2-16,-19 18 2 0,22-18 0 0,-22 18 0 15,26-23 0-15,-26 23 0 0,27-29 0 0,-12 12 0 16,1-1 0-16,1-1 0 0,0-2 3 16,4 2-3-16,-2-2 4 0,1 3-5 0,1 0 0 15,-1 2-2-15,0 2 1 0,2-2 0 0,-3 1 1 16,3 1 1-16,-1 1-1 0,1 0 1 0,-1 1 0 16,0 3 1-16,-1-2-1 0,-2 2 1 15,-18 9-1-15,30-13 0 0,-30 13 0 0,26-11 1 16,-26 11-1-16,19-10 1 0,-19 10-1 0,18-8 1 15,-18 8-2-15,17-5 1 0,-17 5 0 16,0 0-1-16,22-6 1 0,-22 6-1 0,0 0 1 16,0 0-1-16,0 0 2 0,0 0 3 0,0 0 3 15,16 4 0-15,-16-4 1 0,0 0-3 0,0 0-1 16,0 0-1-16,0 0-1 0,9 18 0 0,-9-18 0 16,0 0 1-16,0 0 0 0,0 0-1 0,0 0-1 15,0 0-2-15,0 0 0 0,0 0 0 16,-3 19 1-16,3-19-1 0,3 17 0 15,-3-17 1-15,5 21 0 0,-5-21 0 0,6 19 0 16,-6-19 0-16,4 17 1 0,-4-17-1 0,0 0 0 16,11 19-1-16,-11-19 1 0,0 0 0 0,0 0-1 15,0 0 1-15,21 14-1 0,-21-14 1 0,0 0 0 16,18 1 0-16,-18-1 0 0,0 0 0 0,17-1-1 16,-17 1 1-16,0 0 0 0,0 0 0 15,17 0 1-15,-17 0-2 0,0 0 1 0,0 0 0 16,0 0-2-16,0 0 0 0,0 0 2 0,0 0 0 15,0 0 2-15,0 0 0 0,-18-20-1 0,18 20 0 16,-18-13 0-16,18 13 0 0,-21-12 0 0,21 12 0 16,-22-11-1-16,22 11 0 0,-22-12 1 0,22 12-1 15,-19-13-1-15,19 13 1 0,0 0-1 16,0 0 1-16,-17-12 0 0,17 12-2 16,0 0-2-16,0 0 0 0,0 0 1 0,0 0 0 15,0 0 3-15,26 16 0 0,-26-16 0 0,30 19 1 16,-13-10 0-16,-17-9 0 0,29 16 0 0,-29-16 0 15,23 10 0-15,-23-10-2 0,0 0 1 0,21 6 0 16,-21-6-1-16,0 0-2 0,0 0-3 0,0 0 2 16,0 0 0-16,0 0 4 0,-4-17 2 15,4 17-1-15,-18-14 0 0,18 14 0 0,-27-15 0 16,27 15 1-16,-29-14-1 0,29 14 1 0,-28-10-1 16,28 10 1-16,-21-9-1 0,21 9 1 15,0 0-1-15,-18-6 0 0,18 6 2 0,0 0-1 16,0 0 2-16,0 0 0 0,-17-4-2 0,17 4 0 15,0 0-3-15,0 0 2 0,-8-21-2 0,8 21 0 16,-3-18 0-16,3 18 0 0,0 0-1 16,5-17 0-16,-5 17-1 0,0 0 1 0,17-11-1 15,-17 11 1-15,20-6-1 0,-20 6-8 0,25-4-8 16,-25 4-19-16,31-7-60 0,-25-11-154 0,19 18 50 16,-20-25 202-16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4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11034 3378 211 0,'-17'-10'11'0,"17"10"1"0,-4-20 11 16,0 3 8-16,1-4 12 0,-5-7-4 0,0-4 8 16,-2-8-7-16,-2-5-2 0,0-3-3 0,-2-8-6 15,1-1-6-15,1-5-3 0,1 1-10 0,4 0-2 16,3 6-8-16,4 3 2 0,2 1 3 16,3 6-4-16,0 3 4 0,1 4-6 15,2 7 1-15,-2 4 0 0,0 7 2 0,-6 20 2 16,9-28 1-16,-9 28 3 0,0 0 11 0,0 0 17 15,0 0 17-15,0 0-3 0,0 0-8 0,0 0-24 16,16 36-12-16,-11-4 4 0,2 7-4 0,-2 7 5 16,0 6-18-16,-4 0 9 0,1 2-8 15,-5-5 6-15,-1-4 10 0,1-6-9 0,-3-10 4 16,-2-10-7-16,8-19-6 0,0 0-3 0,-21 1-1 16,11-20 3-16,-4-9 3 0,-1-9 5 0,-2-9-7 15,3-6 3-15,0-8 1 0,5 0-17 0,2-5 13 16,3-2-11-16,2-2 4 0,4 0 11 0,1 5-8 15,3 1 10-15,1 6-6 0,0 4 6 16,3-2-4-16,-1 3 4 0,1 2-2 16,0 4-11-16,1 10 13 0,0 4-13 0,-1 6 10 15,1 5 5-15,-3 4-4 0,-8 17 2 0,0 0 2 16,0 0 7-16,0 0 18 0,0 0 7 0,0 0 0 16,0 0-10-16,0 0-12 0,0 0-10 0,0 0 2 15,2 28 1-15,-2-28 2 0,-13 27-4 0,13-27 3 16,-18 31 14-16,10-13-15 0,8-18 14 0,-19 30-14 15,19-30-8-15,-15 21-1 0,15-21-10 16,0 0-9-16,-19 22-10 0,19-22-5 0,0 0 1 16,-20-15 5-16,20 15 14 0,-21-25 7 15,21 25 5-15,-22-29 1 0,22 29-7 0,-21-32 8 16,21 32-6-16,-18-29 9 0,18 29 2 0,-16-19 1 16,16 19-1-16,0 0 2 0,0 0 1 0,0 0 2 15,0 0 1-15,0 0 0 0,0 0-3 16,0 0-1-16,0 0-1 0,0 0 0 0,0 0-1 15,0 0 2-15,-8-18-2 0,8 18 0 0,0 0 0 16,0 0-3-16,0 0 2 0,19-21-2 0,-19 21 2 16,19-8 0-16,-19 8 2 0,24-6 0 0,-24 6 0 15,33-5 0-15,-16 3 1 0,1-1-1 0,-18 3 0 16,33-4 1-16,-33 4-1 0,30-3 1 0,-30 3 0 16,27-6-1-16,-27 6 0 15,24-7 0-15,-24 7 0 0,21-10 1 0,-21 10-1 16,17-11 0-16,-17 11 0 0,0 0 0 0,17-13-1 15,-17 13 1-15,0 0 0 0,0 0-1 0,0 0 2 16,0 0 1-16,0 0 2 0,0 0 4 0,0 0-1 16,0 0-1-16,0 0-3 0,0 0-3 0,-29-20-1 15,29 20-1-15,-33-4-1 0,15 1-1 0,-2 1-2 16,-2 0-2-16,-1-1 2 0,-2 0-2 16,-1 0 2-16,-3-2 0 0,2 1 0 0,3 1 1 15,0-2-1-15,2 2 2 0,2 1 1 0,3 0 1 16,17 2 3-16,-23 1-1 0,23-1 0 15,0 0 1-15,-17 3-1 0,17-3 0 0,0 0-5 16,0 0-5-16,0 0-5 0,0 0 1 0,0 0 6 16,0 0 5-16,0 0 3 0,0 0 0 15,24-2 0-15,-24 2-2 0,26-7 1 0,-26 7 0 16,34-6 1-16,-16 3-1 0,2 2 1 0,-1-1 1 16,-1 0-2-16,2 0 1 0,-2 0-1 0,2 0 1 15,-3 1-1-15,1 2 2 0,-18-1-1 0,31 2 0 16,-31-2 1-16,31 3 0 0,-31-3 1 0,25 3 0 15,-25-3 0-15,25 5 1 0,-25-5-2 0,17 6 1 16,-17-6-1-16,0 0 0 0,0 0 0 16,0 0 1-16,0 0 2 0,0 0 0 15,0 0 5-15,0 0 1 0,0 0-2 0,0 0-2 16,0 0-4-16,0 0-1 0,-32-16 0 0,14 12 0 16,-4 1-2-16,0 0-3 0,-5 0-4 0,-3 0 0 15,0 1 0-15,-5-1 3 0,5 2 5 0,5 1 1 16,3 2 1-16,3 1 1 0,19-3-1 0,-29 10 0 15,29-10 0-15,-17 7 0 0,17-7-2 16,0 0 0-16,0 0-3 0,0 0-3 0,0 0 0 16,0 0 1-16,0 0 2 0,0 0 3 0,0 0 0 15,26-7 0-15,-26 7 0 0,24-10-2 0,-24 10 3 16,28-15-1-16,-11 6-1 0,0 0 0 0,3 2-3 16,-1 1 2-16,0 0 0 0,3 3 1 15,-2 0 4-15,2 2 1 0,-2-2 2 16,2 2 0-16,3 0-2 0,-4 0-1 0,3 1-1 15,-4-2 0-15,0 1-1 0,-2 1 2 0,0 0 5 16,-18 0-4-16,32 3 4 0,-32-3-4 0,23 4-2 16,-23-4 0-16,0 0-1 0,0 0 3 0,17 3 7 15,-17-3 8-15,0 0 1 0,0 0-3 0,0 0-9 16,-18-3-10-16,18 3-7 0,-32-3-2 0,9 2-5 16,-1-1-2-16,-6 2-3 0,0 0 0 15,-2-1-1-15,-2 1 4 0,2-1 4 0,-4 0 7 16,7 1 4-16,0 1 4 0,8 4 1 0,21-5 1 15,-28 11-2-15,28-11 1 0,0 0-2 16,-20 19-1-16,20-19-2 0,0 0 0 0,0 0-2 16,-6 19 3-16,6-19 1 0,0 0 0 0,19 9 2 15,-19-9 0-15,29 5 0 0,-11-5 0 0,4-2 0 16,3 0 1-16,-2-3-1 0,5 0 1 16,-2-2-1-16,1 0 1 0,2-3 0 0,-1 3 2 15,0 1 0-15,2 0 2 0,0 1 3 0,-1-1-2 16,3 1 2-16,-3 0-3 0,-2 0-2 0,-1 2 3 15,-2-3-3-15,-1 2 1 0,-4-1 0 0,2 0-1 16,-2 1 0-16,-2-1 1 0,2 0-2 0,-19 5 0 16,30-6-1-16,-30 6-3 15,25-5 2-15,-25 5-1 0,19-2 1 0,-19 2-1 16,0 0 2-16,0 0 2 0,18 0 5 0,-18 0 1 16,0 0 1-16,0 0-2 0,0 0-4 0,0 0-2 15,0 0-3-15,-15 18-2 0,15-18-6 0,-18 7-4 16,18-7-7-16,-28 6-5 0,10-6-2 0,-2 1 3 15,0 1 6-15,2-1 8 0,0 1 5 0,18-2 4 16,-24 6 2-16,24-6-1 0,0 0 0 16,-22 12 0-16,22-12 1 0,0 0-1 0,0 0 1 15,0 0-2-15,0 0 0 0,0 0-2 0,0 0 1 16,0 0-1-16,-8 17 2 0,8-17 2 0,0 0-1 16,19 6 0-16,-19-6 0 0,25 5 1 15,-25-5-1-15,31 7 1 0,-14-2 2 0,1-1-1 16,1-1 0-16,-19-3 0 0,33 7-1 0,-33-7-1 15,26 4 0-15,-26-4 0 0,21 0 0 16,-21 0 0-16,0 0 1 0,17 0-1 0,-17 0 2 16,0 0 1-16,0 0 1 0,0 0 3 0,0 0 1 15,0 0-3-15,0 0-1 0,0 0-5 0,0 0 0 16,-19-4-1-16,19 4-1 0,-19-4 1 0,19 4 0 16,-22-7 2-16,22 7-1 0,-19-6 1 0,19 6 0 15,0 0-1-15,-18-6 2 0,18 6-1 16,0 0 2-16,0 0 1 0,0 0 0 0,0 0-1 15,0 0-1-15,-17 9-1 0,17-9 0 16,0 0-1-16,-6 17 2 0,6-17-1 0,0 0 0 16,-5 24 3-16,5-24-2 0,-3 20 0 0,3-20 1 15,-2 23 0-15,2-23-1 0,-1 26 0 0,1-26-1 16,1 33 2-16,0-16-1 0,-1 5 2 0,1-5-3 16,-1 6-1-16,0-4-4 0,0 3-4 15,-1-1 0-15,-1 2 3 0,-2 0 9 0,0-1-3 16,-2 4 6-16,0-6-5 0,-1 3-1 0,0-4 2 15,0 0-1-15,3 4 2 0,-2-4-2 0,1 6 1 16,-1 1-1-16,0 0-3 0,1 6-4 0,-3 0-1 16,2 6-7-16,0 1 2 0,0 4 0 0,-1 1 4 15,0 0 5-15,-2-1 4 0,0-2-1 16,2-4 3-16,0-4 1 0,0 0-2 16,2-7 5-16,-3-2-5 0,2-5 9 0,6-19-6 15,-9 26 3-15,9-26-4 0,0 0-4 0,-5 17-1 16,5-17-3-16,0 0 1 0,0 0 0 0,0 0 0 15,14-17 1-15,-14 17 7 0,19-31-7 0,-8 8 8 16,-1-3-7-16,0-4-1 0,0-1-1 0,1-2 1 16,-3 0-1-16,0 2 1 0,-1 2 1 15,0 5-2-15,1 4 3 0,-8 20 0 0,14-23 0 16,-14 23 7-16,0 0 16 0,0 0 3 0,0 0-2 16,0 0-5-16,12 32-16 0,-10-6-2 15,1 8-1-15,0 7 5 0,-1 7 1 0,-1 4-10 16,1 1 11-16,-4 2-12 0,1-1 4 0,1-1 5 15,0-1-6-15,1-1 6 0,1-2-6 0,0-3 5 16,0-3-5-16,1-8 4 0,-3-9-4 16,-3-8 3-16,3-18-7 0,0 0-2 0,0 0 1 15,0 0 0-15,-17-18 6 0,9-7 0 0,-2-11 3 16,0-8-6-16,1-6 6 0,0-2-7 0,3-2 5 16,1-2-5-16,3 3 5 0,-2-3 3 0,4 4-10 15,0 2 11-15,1 4-10 0,2 2 1 0,-1 6 6 16,1 5-6-16,0 9 3 0,1 6 0 15,-4 18 0-15,0 0 7 0,0 0 6 0,0 0 0 16,0 0-2-16,12 24-4 0,-9 5-9 0,3 7 5 16,1 9 3-16,0 7-5 0,4 3 1 15,3 7-12-15,-1 0 4 0,3 1-2 0,-2 2 2 16,0-1 6-16,1 1-11 0,0-4 4 0,-2-3-2 16,1-4-3-16,-2-8 2 0,-2-5-11 0,-2-12 3 15,0-7-6-15,-8-22-5 0,6 18-17 16,-6-18-1-16,0 0 6 0,-6-35 11 0,-2 5 24 15,0-7 2-15,-4-8 0 0,-1-5 0 0,1-2 2 16,1-1-2-16,2 1 5 0,1 1 0 0,1 2 3 16,0 3 5-16,2 2 4 0,0 7 5 0,3 5 0 15,2 8 1-15,2 6-4 0,-2 18 3 0,0 0 7 16,0 0 9-16,17-7-6 0,-17 7 0 0,21 33-14 16,-6-4-9-16,7 9 1 15,0 3-3-15,3 4 3 0,-7 3-3 0,0-2 3 16,-3 0-3-16,-2-2 2 0,0-7-4 15,-3-3 3-15,-1-7-3 0,-2-7 0 0,-7-20-6 0,7 21-26 16,-7-21-10-16,0 0-9 0,0 0-1 0,-7-32 9 16,0 6 8-16,-4-7 1 0,-6-9 9 0,-3-7 12 15,-2-5 4-15,-2-3 7 0,2-2-2 16,-2 0 5-16,-1-1-5 0,2 3-1 0,3 8 7 16,4 4-7-16,7 14 11 0,8 9-4 0,1 22 4 15,0 0 11-15,24 1 2 0,-10 16 4 0,5 10-8 16,2 8-5-16,3 5-6 0,2 4 3 0,-4 2 1 15,1 1 1-15,-5-2-1 0,-2-1-3 16,-2 1 0-16,-1-3-4 0,-1 0 1 0,-1-3-1 16,0-2-1-16,-3-4-1 0,-2-5-5 15,-2-5-3-15,-4-23-5 0,-4 26-5 0,4-26 6 16,-18 2 2-16,18-2 7 0,-29-27 5 0,11 3-3 16,-4-6-3-16,-3-7-17 0,-1-1-17 0,0-6-32 15,3 7-10-15,-3-6-6 0,11 11 20 0,-5-3 67 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84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11425 2780 150 0,'15'20'42'0,"4"6"-4"0,3 2-7 16,0 7-3-16,1 0-4 0,-3 3-2 0,-3-2-8 15,-2 2-4-15,-4-5-6 0,-1 0-1 16,-3-3-1-16,0-6 1 0,-5-2 3 0,-2-22-2 16,6 29 1-16,-6-29-3 0,9 18-3 0,-9-18-5 15,0 0-3-15,0 0 1 0,0 0 2 0,20 4 2 16,-20-4-2-16,28-1-13 0,-10 2-16 15,1-2-28-15,0 2-33 0,-19-1-38 0,33-11 134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10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10910 8148 614 0,'19'-34'56'0,"-4"2"-18"15,2 6 7-15,1 3 5 0,1 1-4 0,1 4-22 16,2 1-19-16,-2 5-3 0,0 2-4 15,-3 4-2-15,-17 6-12 0,23-2-10 0,-23 2-8 16,0 0 1-16,0 0 11 0,8 24 10 16,-8-24 8-16,-8 24 4 0,8-24 1 0,-12 29 1 15,5-12 3-15,7-17 0 0,-10 33 11 0,7-17 9 16,5 3 10-16,0-1 2 0,4 2 2 0,0 0-12 16,5 1-4-16,1 0-13 0,3-2-3 0,1 4 3 15,3-3-8-15,-1 0 8 0,3-3-8 16,-1-2-3-16,-2-1-14 0,0-4 13 0,-18-10-14 15,27 13 8-15,-27-13-6 0,0 0-2 0,18 4 3 16,-18-4 9-16,0 0 7 0,0 0 1 0,0 0 12 16,-23-26-16-16,23 26 12 0,-28-24-13 0,8 12-1 15,-1 0 2-15,-6-1-3 0,-2-2-6 0,-4 3 7 16,-2-4-8-16,0 6 12 0,-5-1 4 0,3 1 4 16,-6 1 6-16,1 5 2 15,-1-1 2-15,-3 4 5 0,1-2 10 0,5 7 16 16,-2-4 6-16,11 5 5 0,-2-5-7 0,12 4-4 15,2-4-10-15,19 0-10 0,0 0-16 0,0 0-11 16,0 0-6-16,0 0 0 0,1 17 2 0,-1-17 4 16,23 20-5-16,-23-20 5 0,36 23-4 0,-11-11 3 15,4 1 17-15,3-1-16 0,4 2 17 16,3-5-33-16,2 1 18 0,2 1-17 0,-3-2 16 16,-1 6 1-16,-1-4-6 0,-2 0 4 0,-3 0-5 15,-3 1 3-15,-3-1-3 0,-1-1 3 16,-4 3-3-16,-2-3 3 0,-2 1-4 0,-18-11 3 15,28 21-2-15,-28-21 2 0,24 16-2 0,-24-16 1 16,18 11-2-16,-18-11 3 0,0 0-2 0,0 0 1 16,18 8 1-16,-18-8 2 0,0 0 1 15,0 0 0-15,0 0 0 0,2-18-3 0,2 1 1 16,0-6-5-16,1-2 7 0,-2-2-7 0,-3 0 8 16,0-2 12-16,-5 1-31 0,-2 2 31 0,-5 0-30 15,-5 6 14-15,-3 2 10 0,1 3-1 0,-3 1 7 16,3 4-4-16,-3 2-1 0,1 0-5 0,-1 4 0 15,4 0-3-15,0 3-3 0,1 2-1 0,17-1-1 16,-32 7 1-16,32-7-2 0,-29 15 2 16,29-15-1-16,-24 23 1 0,24-23-2 15,-17 30 5-15,10-13 16 0,5 5-30 0,1 4 36 16,2 4-31-16,3 3 11 0,3 3 8 0,2-2-9 16,3 4 8-16,2-1-11 0,3 3 8 0,4 0-11 15,3 1 7-15,4-3-10 0,4-1 8 0,3-3-8 16,5-3 8-16,0 1-7 0,4-6 7 15,0 0-7-15,0-2 6 0,0-5 11 0,-3 1-32 16,-1-2 31-16,-6-2-34 0,0-3 16 0,-3-2 3 16,-4-6 0-16,-1-3 1 0,-3-3 1 0,-1-3-1 15,-3-3 4-15,-19 7-3 0,32-27 6 0,-19 9 16 16,1-4-34-16,0-2 33 0,-1-4-32 16,-4-3 10-16,0 1 8 0,-4 0-8 0,-4-2 8 15,-4 2-8-15,-1-2 8 0,-4 1-7 16,-1 1 8-16,-2 1-4 0,-3 3 5 0,-2 3-4 15,1 2 4-15,-1 1-7 0,-1 2 2 0,0 1-4 16,17 17 2-16,-31-28-1 0,31 28 5 0,-29-18 0 16,29 18 5-16,-18-8 1 0,18 8-1 0,0 0-5 15,0 0-4-15,0 0-1 0,0 0-2 0,-11 24 3 16,10-2-3-16,1 4 5 0,0 5-7 0,1 2 6 16,3 5-6-16,3 1 6 0,3 0-6 15,1 1 8-15,6-2-9 0,3-1 9 16,3-2-9-16,4 0 9 0,4-2-7 0,1-3-11 0,2 1 28 15,3-4-29-15,1-1 30 0,-2-3-12 16,2-4-5-16,-2-2 5 0,1-1-5 0,-2-3 5 16,-1-1-4-16,-5-1 2 0,-2-2-2 0,-4-2 2 15,-2-1-1-15,-4-1 2 0,-17-5-3 16,24 6 1-16,-24-6 0 0,0 0 1 0,0 0 0 16,0 0 1-16,0 0 1 0,0 0 0 0,0 0 0 15,17-17-2-15,-12-4 1 0,4-7-5 0,0-3 7 16,1-5-8-16,-1-2-9 0,-3 1 27 0,-5-3-28 15,-4 2 29-15,-4 1-11 0,-4 2-8 0,-3 3 9 16,-3 3-7-16,-5 3 7 0,-1 0-6 0,-2 3 6 16,1 3-2-16,1 2 4 15,0 3-3-15,1 5 1 0,1 4-3 0,3 4-2 16,18 2-2-16,-30 1 0 0,30-1 0 0,-26 15-1 16,26-15 2-16,-27 37-3 0,14-9 5 0,-2 2-5 15,4 4 7-15,0 2-8 0,3 2 9 0,1 1-10 16,2 2 10-16,3 0 6 0,4 1-25 0,3-2 27 15,1 0-27-15,3-4 11 0,2-1 7 0,5-3-7 16,2-4 6-16,3-4-6 0,1-4 4 16,1-4-5-16,0-6 0 0,1-4-3 0,1-7-2 15,-3-6 3-15,-3-5-1 0,3-6 7 0,-1-8-4 16,1-7 8-16,-2-7-7 0,1-5 9 0,0-7 9 16,-2-4-23-16,1-4 21 0,-3-4-22 15,-2-1 0-15,-1-4 16 0,-2-1-16 0,-2 3 17 16,-3 3-12-16,-3 7 14 0,-3 3 11 15,-5 6-22-15,-1 6 26 0,-4 6-25 0,-2 10 7 16,-5 4 4-16,0 5-7 0,-2 6 0 0,-2 4-3 16,1 4 1-16,-1 6-2 0,1 4 0 0,-2 6 1 15,-1 8-5-15,-1 5 8 0,-3 11 7 0,-1 4-26 16,-2 5 26-16,-3 6-25 0,3 0 9 0,1 1 11 16,1 5-13-16,3-1 13 0,4-2-12 0,6-1 12 15,3-6-13-15,5-4 11 0,6-7-11 16,3-5-10-16,8-9 29 0,-11-23-30 15,37 24 29-15,-13-24-17 0,6-8-22 0,3-11 27 16,9-14-36-16,1-11 20 0,11-10-15 0,1-17-18 16,8-3 14-16,-4-11-26 0,10-1 7 0,-11-14-14 15,6 4-9-15,-9-7 30 0,1 1 26 0,-4 4 29 16,-9-1 42-16,-3 4 8 0,-13-3-10 0,0 11 18 16,-16-4-12-16,1 11 1 0,-14-1 19 15,4 12-23-15,-14 0 8 0,2 9-25 0,-8 4-18 16,-2 8 16-16,-2 3-31 0,-1 9 24 0,-2 4-13 15,-5 7-9-15,0 4 3 0,-4 6-6 0,1 4 3 16,-1 5-3-16,-2 7 0 0,-3 4 1 16,-2 7-2-16,-2 5 1 0,-2 3-3 0,0 6 5 15,0 4-7-15,1 3 10 0,4 2 11 16,5 0-27-16,3-3 28 0,6-3-32 0,6-4 5 16,4-7-1-16,16-18-10 0,-10 18 1 0,10-18 2 15,0 0 3-15,0 0 0 0,28-18-6 0,-6-4 4 16,2-13 12-16,12-6-19 0,3-6 34 0,7-7-22 15,2 0 12-15,1-3 13 0,0-1-12 0,-7 0 16 16,-3 2-15-16,-8 3 17 0,-6 4-11 0,-10 0 13 16,-6 4 7-16,-7 2-26 0,-6 4 27 15,-7 1-29-15,-4 5 11 0,-5 3 5 0,-5 5-8 16,-4 5 3-16,-5 3-5 0,-5 5 0 0,-4 6-3 16,-9 6 0-16,0 5 1 0,-5 4-1 15,-3 6 4-15,-3 2-3 0,1 3 3 0,0 5-5 16,1 1 5-16,5 3-6 0,4 1-12 0,5-1 28 15,5 0-31-15,9-6 30 0,9-3-14 0,24-20-5 16,-21 23 0-16,21-23-6 0,0 0-1 16,0 0-1-16,0 0 1 0,0 0 5 0,0 0 0 15,0 0-1-15,24-22-7 0,-7-7 5 0,3-9 10 16,8-7-20-16,5-5 30 0,4-6-22 0,1 2 8 16,1-2 16-16,-3 3-8 0,-7 1 18 0,-2 6-7 15,-10 1 10-15,-3 8-11 0,-5 4 6 0,-2 5-6 16,-6 7 4-16,-1 21-6 15,-1-26-2-15,1 26-6 0,0 0-3 0,0 0-4 16,0 0-4-16,0 0 0 0,0 0 0 0,0 0 4 16,12 28 0-16,-12-28 4 0,15 33-5 0,-7-15 2 15,2 0-5-15,1-1 5 0,0 0-3 0,-11-17 5 0,21 34-2 16,-12-16 3-16,1 0-2 0,0 3 3 16,0-1-4-16,-1 2 5 0,2 0-5 0,1-1 4 15,2 1-4-15,2 0 6 0,1-2-6 16,1 1 5-16,2-2-5 0,2 2 4 0,1-2-4 15,3-1 4-15,1 1-2 0,0-1 4 0,-1-1-5 16,1 0 5-16,-1 2 14 0,-2 0-31 0,-1 3 30 16,-4 0-31-16,-2 0 12 0,-2 1 4 0,-2-2-4 15,-2 1 4-15,-1 0-5 0,0 0 6 0,-3-2-6 16,2 1 6-16,0-2-5 0,1-1 4 16,2 0-4-16,0 1 3 0,-12-19-2 0,32 30 3 15,-14-18-2-15,5-2 2 0,2-4-2 0,1-3 2 16,2 0-2-16,2-3 1 0,1-2 0 15,1 0-1-15,-1 0 1 0,-1-1 0 0,-4 1 0 16,0 1 1-16,-4 1-3 0,-4 0 1 0,-18 0 0 16,29 2 0-16,-29-2 1 0,19 4-1 0,-19-4 0 15,0 0-1-15,0 0 0 0,0 0 2 16,0 0-1-16,0 0 2 0,0 0 3 0,0 0 1 16,0 0 3-16,0 0-1 0,0 0-3 0,0 0-2 15,0 0-2-15,-2-27-3 0,2 27 1 0,-14-25-2 16,14 25 1-16,-23-29-3 0,23 29 2 0,-32-32-4 15,14 15 4-15,-4-3-5 0,-2-1 5 0,-2-3-2 16,-1 0 6-16,-2-3-5 0,0-1 8 0,0-1 8 16,-2-2-28-16,1-1 29 15,1 0-30-15,-2 1 15 0,2 0 7 0,1 1-7 16,1 2 8-16,1 3-5 0,-1 2 8 0,1 1-6 16,1 2 4-16,-1 2-6 0,3 0 2 0,1 2-3 15,3 2 3-15,19 14-4 0,-31-24 1 0,31 24-3 16,-18-17 2-16,18 17-1 0,0 0 3 0,0 0-1 15,0 0 0-15,0 0-1 0,0 0-1 16,0 0 0-16,0 0-1 0,0 0 1 0,0 0 0 16,0 0 0-16,0 0 1 0,0 0 2 0,0 0 0 15,7 26 3-15,-7-26-3 0,17 31 3 0,-6-14-6 16,3 1 5-16,3 1-5 0,2-1 4 0,3 2-3 16,4-2 3-16,3 0-4 0,4 1 4 15,2 1-4-15,4-3 5 0,1 1-5 0,1 0 3 16,-2-1-3-16,0 0 4 0,-2 0-4 15,-1 0 4-15,1-1 15 0,-2 3-30 0,-3-2 32 16,-1-1-32-16,-2 0 11 0,1 0 4 0,-1-2-3 16,-1 1 2-16,2-2-2 0,-2 3 3 0,1-2-3 15,0 1 3-15,-1-2-3 0,2 1 3 0,-1-1-3 16,-1 1 3-16,-1 0-3 0,-2 0 3 0,-4 1-4 16,-2-1 3-16,-2 1-3 0,-17-15 3 0,27 29-3 15,-27-29 4-15,18 22-3 0,-18-22 1 16,0 0-1-16,0 0 1 0,14 18 0 15,-14-18 1 1,0 0 1-16,0 0 3 0,0 0 4 0,0 0 2 16,0 0 1-16,0 0-4 0,0 0-3 0,-26-17-5 15,26 17 0-15,-35-22-2 0,10 9 3 0,-1-4-3 16,-7 0 2-16,-2-3-2 0,-3 0 4 0,-1-3-5 16,-1-2 6-16,0-3-7 0,1-1 8 15,-1-4-8-15,2 0-10 0,0-2 27 0,2-1-27 16,2-1 26-16,0-1-7 0,2 1-7 0,0 0 8 15,3 1-8-15,-1-1 7 0,1-1-8 0,-2 1 8 16,0-2-9-16,-3 1 7 0,1 0-7 0,1 1 8 16,3 0-9-16,1 1 10 0,1 1-8 0,3 2-11 15,2 1 28-15,1 2-28 0,3 4 28 16,1-1-9-16,3 4-6 0,-1 1 3 16,3 3-5-16,-2 1 4 0,14 18-5 0,-22-29 5 15,22 29-2-15,-19-22 2 0,19 22-2 0,-17-17 2 16,17 17-3-16,0 0 3 0,-17-13-3 0,17 13 2 15,0 0-1-15,0 0 0 0,0 0-2 0,0 0-2 16,0 0-2-16,0 0-1 0,0 0 2 0,-5 17 0 16,5-17 5-16,-4 24-5 0,4-24 1 15,-2 28-3-15,2-28 1 0,-1 29-6 0,1-29 1 16,-1 30-7-16,1-30 2 0,1 31-6 0,-1-31-2 16,2 33-12-16,-2-33-7 0,3 33-9 0,-3-33-46 15,3 37-46-15,-3-37-77 0,0 33-83 0,6-5-137 16,-6-28 155-16,-7 38 287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06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12422 4424 828 0,'15'-47'-29'0,"-2"12"22"0,0 9 4 16,-2 8 1-16,-11 18 4 0,17-18-5 0,-17 18-11 16,0 0-13-16,0 0-7 0,0 0-2 15,18 23 10-15,-18-6 10 0,-7 7 7 0,-6 4 6 16,-7 5 1-16,-6 2 3 0,-7 2 4 0,-4-2-5 16,-2-1 2-16,0-4-7 0,1-3 3 0,4-4-1 15,2-6 5-15,7-4 1 0,4-6 3 16,21-7 10-16,-23 6 8 0,23-6 0 0,0 0-6 15,0 0-18-15,16-25-17 0,11 1-3 0,15-10-5 16,14-7 3-16,15-6-4 0,9-3 1 0,8-2 3 16,1 2 8-16,-1 3 8 0,-3 4 5 0,-9 6 2 15,-8 2 0-15,-11 8 5 0,-11 5 0 0,-9 2 7 16,-13 8 5-16,-24 12 5 0,22-10-1 16,-22 10-2-16,0 0-4 0,0 0 1 15,-28 14 3-15,-6 3 4 0,-9 6 0 0,-14 7-5 16,-6 5-1-16,-8 5-4 0,-5 4 4 0,-5-1-5 15,2 3 6-15,4-1 1 0,2-3-9 0,8-2 1 16,12-5-18-16,9-6 2 0,13-5-6 0,10-4 2 16,21-20-1-16,-15 24-4 0,15-24 1 0,0 0 3 15,17 13 6-15,3-14 3 0,5-5 1 16,9-7-2-16,8-5-4 0,6-7-1 0,6-4 6 16,7-6-15-16,3 0 18 0,4-3-12 0,5 0 5 15,0 1 6-15,0 1-5 0,-4 4 7 0,-5 3-6 16,-7 5 7-16,-10 2-3 0,-11 9 0 0,-12 2-3 15,-24 11-6-15,0 0 0 0,0 0 1 16,0 0 5-16,-44 24 5 0,-13 2 2 0,-20 6-2 16,-13 8 7-16,-11 5-1 0,-3-1 13 15,-1 2 11-15,6-3-3 0,9-7 4 0,13-2-21 16,11-8-1-16,15 0-12 0,10-6 4 0,4-2 0 16,9-2-5-16,6-1 1 0,22-15-4 0,-24 15 0 15,24-15-1-15,0 0-1 0,0 0 1 0,0 0 3 16,0 0 2-16,0 0-1 0,39-27 2 0,-4 2-7 15,13-5 3-15,6-7 7 0,12-4-6 16,5-3 6-16,5-2-19 0,0 4 8 0,-7 3-5 16,-7 6 7-16,-10 6 6 0,-9 5-5 15,-13 6 3-15,-9 5-3 0,-21 11-3 0,0 0-6 16,0 0-3-16,0 0 2 0,0 0 5 0,0 0 7 16,-32 17 1-16,-5 1 2 0,-8 8-3 0,-10 4 4 15,-7 5-4-15,-7 2 5 0,-8 6 6 0,-3 2-16 16,-4-1 18-16,-1 1-17 0,1-1 4 15,3-5 6-15,12-3-8 0,8-6 5 0,14-6-4 16,12-7 3-16,13-6-2 0,22-11-2 0,0 0-1 16,0 0 1-16,0 0 4 0,0 0 0 0,0 0 4 15,40-28-3-15,-2 0 2 0,9-7-4 0,8-6 4 16,3-4 2-16,5-2-3 0,3-4 2 0,1 0-18 16,-3 2 4-16,0-1-6 0,-6 6 5 0,-6 1 9 15,-4 4-6-15,-11 7 7 16,-7 2-4-16,-10 9 3 0,-20 21-3 0,14-24-2 15,-14 24-3-15,0 0-1 0,-32-4 3 0,0 13 5 16,-16 8 3-16,-17 9 0 0,-10 11 4 0,-13 6-6 16,-6 8 5-16,-9 4 4 0,0 2-4 0,-2 5 2 15,7 0-12-15,5-3 2 0,6-1-3 0,13-6 2 16,9-5 5-16,15-8-10 0,15-5-2 16,12-10-12-16,10-5-9 0,13-19-1 0,-2 20 5 15,2-20 11-15,27 1 13 0,-1-10 6 0,9-6 0 16,11-8 2-16,10-9-3 0,7-4 2 15,7-6-2-15,6-3 4 0,3-2-5 0,4-2 4 16,2 0 0-16,-1-1-8 0,-1 5 6 0,-4 3-8 16,-6 6 2-16,-9 6 0 0,-9 7-5 0,-8 4-1 15,-8 6-2-15,-11 6-3 0,-9 4-9 16,-19 3 3-16,0 0 1 0,-7 27 10 0,-17-5 12 16,-17 7 1-16,-15 6 1 0,-15 7 0 0,-11 2-2 15,-8 4 2-15,-8-2-3 0,2-1 2 0,0-3-1 16,5-6 0-16,8-3 3 0,7-4 0 0,5-5 2 15,8-1 2-15,5-3 1 0,5-3 0 0,8-2 1 16,9-5-1-16,8-2 1 0,8-3-3 0,20-5 0 16,0 0-8-16,0 0-2 15,0 0-5-15,0 0 0 0,33-14 4 0,0 3 0 0,8-2 4 16,4-3 1-16,6 0 0 0,7 0-1 16,1 0 0-16,4 0-1 0,3 1 2 0,1 0 0 15,1 0 0-15,1 2 0 0,-3-2 0 0,0 1-1 16,-3 2 1-16,-1 0-1 0,-5 3 1 0,-5 2 0 15,-4 3-1-15,-8 2 1 0,-8 3-2 16,-8 1 0-16,-7 2-2 0,-17-4-3 0,0 0 0 16,12 18-1-16,-12-18 3 0,-25 24 2 0,-3-8-1 15,-10 1-3-15,-11 1-4 0,-7-1-2 0,-7-1 2 16,-9 0 4-16,-2-4 4 0,-5-2 1 0,-4 0 2 16,0-3-1-16,-1-1 1 0,3 1 1 0,0-4 0 15,3 0 5-15,5-1 4 0,5-1 3 16,7-2-1-16,6 1-4 0,8-1-5 15,9 1-5-15,5 0-3 0,9 1-3 0,5 0-4 16,19-1-6-16,-25 3-3 0,25-3-6 0,0 0-9 16,0 0 2-16,0 0 6 0,0 0 9 0,0 0 15 15,23 3 6-15,-2-5 4 0,3-1 4 0,8-1 5 16,2-1 2-16,6 0 1 0,3 0-2 0,1 0-3 16,5 2-3-16,1-1-3 0,3 3-3 0,1 1-2 15,2 1 0-15,-1 1-2 0,1 2 0 16,-3 0 0-16,0 2-1 0,-2 1 1 0,-4 0-1 15,-5 0 0-15,-2 2 0 0,-6-2-1 0,-6 2-1 16,-4-2-1-16,-7 0-2 0,-17-7-2 16,20 13-1-16,-20-13 4 0,0 0 7 0,0 0 5 15,0 0 2-15,-32 15-1 0,8-13-5 0,-6 1-1 16,-4-2 1-16,-2-1 1 0,-7-1 3 16,-2-2 2-16,-1 1 1 0,-1-2-2 0,2 2 0 15,-4-3-2-15,2 1 1 0,0 2 0 0,0 0-1 16,2 2-4-16,-1 0-2 0,2 0-3 0,1 1 2 15,3-1-2-15,3 1 0 0,1 0 1 0,6 2-2 16,0-2 1-16,6 0 1 0,4 0-2 0,3-1 1 16,17 0 1-16,-21 1 0 0,21-1 0 15,0 0-3-15,0 0-2 0,0 0-4 16,0 0 3-16,0 0 3 0,0 0 5 0,26-2 3 16,-5 1 1-16,5 0 0 0,6-1 1 0,3 1 0 15,5 1-1-15,4 3-1 0,3-1-2 0,4 2 0 16,3-1-2-16,2 2 1 0,0 0-1 0,2 0 0 15,0 0 0-15,-2 1-2 0,-1-1 1 0,-3-2 0 16,-4 2-3-16,-3-1 2 0,-6-2 0 0,-4 0 0 16,-2 1 2-16,-6-2 0 0,-4 0 0 15,-5-1 0-15,-18 0 0 0,19 2 0 0,-19-2 1 16,0 0 1-16,0 0 5 0,0 0 3 0,0 0-6 16,0 0-7-16,-17-5-6 0,17 5-5 0,-35-3 2 15,11 3 2-15,-8 1 2 0,-3 1 1 16,-4-1 1-16,-6 0-1 0,0 0 2 0,-2 1-2 15,-3 0 2-15,1-1 4 0,-2 2-2 16,0 0 4-16,-3 1-2 0,0 1 1 0,-1-2-1 16,1 2 0-16,3-2 1 0,0-1-1 0,6-1 0 15,3 0 0-15,4-1 1 0,9-1 0 0,3 0 0 16,8 0 1-16,18 1-1 0,-21-1-1 0,21 1-4 16,0 0-12-16,0 0-4 0,0 0-1 0,0 0 7 15,0 0 10-15,21 3 5 0,-21-3 0 0,37 0 0 16,-14 0 0-16,5-1 1 0,3 1 0 15,3-1 0-15,4 1 0 0,1 0 1 0,2 0-2 16,1 2 1-16,-3 1-1 0,1 0 0 16,-3 2-1-16,0-1-1 0,-1 1 0 0,-2 1-1 15,-1-3 0-15,-1 3 2 0,-4-2 0 0,-1 2 2 16,-4-1-1-16,-1 1 1 0,-22-6-1 0,29 12 0 16,-29-12-1-16,0 0 0 0,17 14-2 0,-17-14 1 15,0 0 3-15,0 0 1 0,0 0 1 16,-22 17 0-16,22-17-2 0,-27 5-2 0,9-5-2 15,-3 0-11-15,-1 0-6 0,-4-3-12 0,1-1 1 16,-4-2 5-16,0-1 7 0,-3-5 14 0,-2 1-1 16,0-3 9-16,-2 3-1 0,-2-1 1 0,0 3 5 15,-1-1 1-15,-1 2 2 0,0 2-1 16,0-1 1-16,2 5-1 0,-1 1 0 16,4 1-4-16,3 1 0 0,3 1-4 0,6 2-2 15,2 1-2-15,21-5-5 0,-29 11-3 0,29-11-8 16,0 0-2-16,0 0-1 0,-9 17 7 0,9-17 5 15,0 0 7-15,28 13 2 0,-28-13 0 0,32 4 1 16,-10-4 0-16,3 0 1 0,5-3 1 0,2 1 1 16,5-2 2-16,3-1 2 0,4-1 0 0,4-1 3 15,3 1-5-15,-1-1 0 0,3 2-3 16,-1-1-1-16,1 1-1 0,1 1 0 0,2 1 1 16,0 0-3-16,4 0 1 0,-2 0 0 0,2 1-2 15,-1-1 0-15,0 2 1 0,-1 0-1 16,-2 0 2-16,-2 2 1 0,-6 0 0 0,-2 2 0 15,-2 2 1-15,-2-2 0 0,-2 2 1 0,-4 1 2 16,-2 0 0-16,-2 1 0 0,-7 1-1 0,-1 1-2 16,-24-9-1-16,28 18-1 0,-28-18 2 15,0 0 0-15,13 21 8 0,-13-21 8 0,0 0 5 16,0 0 5-16,-16 18-2 0,16-18-9 0,-19 6-5 16,19-6-7-16,-27 6-3 0,10-2-2 0,-1-2 0 15,1-1-1-15,17-1 0 0,-32 2-2 0,32-2-1 16,-29-3-1-16,29 3 0 0,-31-5 0 15,31 5-4-15,-29-8 2 0,29 8-6 16,-29-12 2-16,29 12 1 0,-30-13 2 0,30 13 1 16,-30-14 2-16,30 14 1 0,-25-17 2 0,25 17 1 15,-23-15 2-15,23 15 0 0,-20-14 1 0,20 14 1 16,0 0-1-16,-22-13-1 0,22 13 0 0,0 0-2 16,0 0 1-16,0 0-2 0,0 0 2 0,-17 4-1 15,17-4 2-15,0 0 1 0,-8 20 0 0,8-20 3 16,-7 22 2-16,7-22 2 0,-9 28 0 15,9-28-2-15,-7 31-1 0,3-14-3 0,4-17-2 16,-4 29-2-16,4-29 0 0,4 22 0 0,-4-22 0 16,0 0-1-16,15 19 2 0,-15-19-3 15,0 0 2-15,23 9 2 0,-23-9-2 0,22-9 3 16,-22 9-1-16,29-19-2 0,-11 7 0 0,3-5-1 16,3-1-1-16,5-4-1 0,1-1 3 0,2-2-1 15,0 0 3-15,0 0-1 0,0-2 1 16,-1 1-2-16,-1-1 1 0,-2 3-1 0,0 0 2 15,-4 1 0-15,0 2 0 0,-4 3 1 0,-4 1 0 16,-16 17-1-16,24-23 4 0,-24 23 2 0,0 0 3 16,0 0-1-16,0 0-3 0,0 0-5 0,0 0-2 15,0 0 0-15,0 0 3 0,0 0 1 0,0 0 1 16,-14 23-1-16,14-23-1 0,-29 33 0 16,12-14-1-16,-2 3 0 0,0 2 1 0,1 0 0 15,-2 3-2-15,1 1 1 0,-1 0-2 16,0 1 0-16,-1-3-1 0,-1 2 4 0,1-3-3 15,1 0 3-15,3-6-2 0,1-1-1 0,16-18 0 16,-22 23 1-16,22-23 2 0,0 0-5 0,0 0 3 16,0 0-6-16,0 0-2 0,0 0 6 0,0 0-3 15,0 0 5-15,0 0 3 0,30-22-2 16,-9 7 1-16,3-2 0 0,3-1-1 0,4-2-4 16,0 2 5-16,3-2-5 0,1-1 5 0,1-2 0 15,-1 0-1-15,0 0 1 0,1 1 0 0,-4-1-1 16,-1 3 1-16,-4 2-1 0,-4 1 3 0,-5 2 0 15,-18 15 2-15,28-26 3 0,-28 26 1 0,18-19 4 16,-18 19 2-16,0 0-2 0,0 0-5 16,0 0-8-16,0 0-8 0,0 0-5 15,0 0 0-15,0 0 4 0,0 0 4 0,-25 25 4 16,3-4 0-16,-6 6-1 0,-6 3 1 0,-4 5 0 16,-2 0-1-16,-4 4 0 0,1-1-2 0,1 1 6 15,1-1-6-15,2-3 5 0,0 0-3 0,3-5-4 16,2-1 3-16,4-3-6 0,7-5 4 0,3-5-1 15,20-16 3-15,-19 17-1 0,19-17 0 16,0 0 5-16,0 0 3 0,0 0 2 0,0 0 1 16,19-22 3-16,-19 22-3 0,32-35 3 15,-12 16-3-15,1-2-3 0,3 0-4 0,-1 0 1 0,3-1-2 16,0 1 2-16,2-1 1 0,1-1-5 16,1 2 7-16,2-2-7 0,0 3 6 0,2-2-1 15,0 3-1-15,-3-1 0 0,3 2-2 0,-1 1 1 16,0 1-1-16,1 1 1 0,-2 1-1 15,1 0 0-15,-2 2-1 0,1 0 1 0,0 0 0 16,-2 2 0-16,-1 0 1 0,-3 3-1 0,-3 1-1 16,-5 2-1-16,-18 4-3 0,21-3-6 0,-21 3-4 15,0 0-1-15,0 0 5 0,0 0 8 0,-10 18 4 16,10-18 2-16,-33 24-1 0,9-7-1 0,-7 4-2 16,-6 0 1-16,-3 2-1 0,-4 3 0 15,-1-2 2-15,0 0-1 0,1 0 0 16,1 0 4-16,1 1-3 0,2 0 3 0,1-2-4 15,2 0 1-15,2-2 3 0,3-2-3 0,3-1 4 16,5-3-4-16,3-3 3 0,4-3 2 0,17-9 2 16,-20 10 2-16,20-10 1 0,0 0 0 0,0 0-1 15,0 0-2-15,0 0-3 0,0 0-4 0,0 0-2 16,0 0 0-16,0 0 0 0,0 0 0 16,17-23 0-16,2 5 0 0,5-4 0 0,4-2 3 15,5 0-2-15,2-3 2 0,3 2-1 0,2-2-7 16,3 2 8-16,-1-1-8 0,2 3 7 15,-1 2 0-15,-2 0 0 0,-1 3 1 0,0 2-2 0,-3 2 2 16,-4 2-1-16,-2 2-1 0,-4 3 1 16,-1 2-2-16,-3 1 0 0,-3 3-1 0,-1 0-2 15,-19 1-3-15,24 6-4 0,-24-6-2 16,0 0-2-16,0 0 4 0,11 24 4 0,-11-24 3 16,-21 27 2-16,2-9 1 0,-8 1 1 0,-7 5-1 15,-6 3 0-15,-10 5 1 0,-4 1-7 0,-5 2 4 16,-3-2 0-16,-1-3-2 0,-1 0 5 0,4-3-3 15,1-3 2-15,8-3 0 0,4-3 2 0,7-4-1 16,4 0-1-16,7-5 3 0,5 1-3 16,2-4 3-16,5 0-1 0,17-6-2 0,-24 6 2 15,24-6-2-15,0 0 3 0,0 0-3 0,0 0 0 16,0 0 0-16,0 0 0 0,0 0 3 16,15-22-1-16,6 7 1 0,3-6-2 0,7-4 2 15,5-3 2-15,3-2-2 0,6-4 0 0,1 0 3 16,3 0 1-16,0 0 3 0,0 5 11 0,-2 1-4 15,-4 7 5-15,0 0-6 0,-2 3-5 16,0 1-4-16,0 2-6 0,-2 3 2 0,-2 0-2 16,1 3-1-16,0-1 1 0,1 0-3 0,0 1-2 15,1 0-1-15,-1 1-3 0,-3 0 0 0,1 1-1 16,-4 0 3-16,-4 1 2 0,-6 2 0 0,-6 2-2 16,-17 2-5-16,0 0-8 0,0 0 1 15,0 0 7-15,0 0 12 0,0 0 7 0,-16 24 2 16,-5-10-2-16,-4 1-6 0,-8 3-1 15,-2 1 1-15,-5 2-1 0,-4 2 2 0,-1 1 2 16,-1 0 1-16,-2 1 0 0,1 2 3 0,1 0-7 16,-2 1 4-16,2-2-5 0,-3 1 0 0,3 0 3 15,1-4-3-15,3-2 3 0,5-6-2 0,4-3 0 16,10-5 2-16,23-7 5 0,-25 5 9 0,25-5 1 16,0 0-1-16,0 0-10 0,0 0-12 15,1-28-5-15,11 9 2 0,5-5 2 0,7-5 6 16,7-5 0-16,5-2-4 0,6-2 6 0,5-4-7 15,4 1 6-15,3-2 3 0,0 1-3 0,2 1 3 16,0-2-2-16,-1 2 0 0,0 3-1 16,-2 0 1-16,-4 4-1 0,-3 4 0 0,-2 3-1 15,-8 4 1-15,-3 4 5 0,-6 5-1 0,-9 4 4 16,-18 10-3-16,20-6-4 0,-20 6-6 16,0 0 1-16,0 0-1 0,0 0 3 0,-24 12 3 15,5 0-5-15,-13 6 3 0,-7 5-4 0,-9 4 4 16,-7 4 1-16,-8 3 0 0,-7 2 2 0,-4 3-3 15,-2 2 1-15,-2 2 0 0,1-1 4 0,-1-1-1 16,2-1 5-16,2-3-5 0,3-4 5 0,10-4 7 16,7-6-4-16,9-5 9 0,6-3-11 0,7-4-3 15,8-3-4-15,5-2-2 16,19-6 1-16,0 0 1 0,-17 4 0 16,17-4-4-16,0 0-7 0,13-24 0 0,0 4-3 15,8-8-3-15,5-2 14 0,8-7-6 0,5 0 8 16,5-5 3-16,5-1-5 0,3-2 4 0,5-2-3 15,4-1 2-15,0 1-3 0,1 0 4 0,-3 1 4 16,0 4-1-16,-4 1 3 0,-2 2-12 0,-1 4 4 16,-4 2-7-16,-2 3 4 0,-5 3 4 15,-4 4-3-15,-6 4 1 0,-4 3-2 0,-9 5 1 16,-18 11-3-16,21-10-4 0,-21 10-6 0,0 0 1 16,0 0 2-16,0 0 6 0,-36 24 7 15,5-5-2-15,-10 5 1 0,-9 8-3 0,-10 3 1 16,-6 7 5-16,-9 3-9 0,-2 2 7 0,0-2-4 15,2-3 4-15,3-2 4 0,1-5 2 16,9-2 4-16,5-4-2 0,5-4 3 0,9-4-7 16,8-2 0-16,9-8-5 0,26-11-1 0,-23 11-2 15,23-11 0-15,0 0-1 0,0 0 0 0,0 0 3 16,0 0-1-16,17-16 1 0,3-3-1 0,10-8 1 16,9-5-1-16,7-8 4 0,8-4-5 0,3-3 5 15,3-3 2-15,2 1-2 0,-3-1 3 0,0 1-13 16,-1 3 6-16,-5-1-3 15,0 2 4-15,-5 1 5 0,-4 4-4 0,-7 6 1 16,-6 4-4-16,-6 8 4 0,-25 22-1 0,24-21-1 16,-24 21-5-16,0 0-4 0,0 0 0 0,0 0 3 15,0 0 3-15,-26 30 4 0,1-6 0 0,-12 5-4 16,-6 7 2-16,-11 3-4 0,-4 3 3 0,-7 3-3 16,-2-1 7-16,0 4 4 0,1-1-12 0,2 0 13 15,6-1-13-15,7-3 4 0,6-5 3 16,8-3-6-16,8-4 4 0,9-6-6 0,6-4 0 15,14-21-5-15,-8 25 1 0,8-25 0 0,0 0 5 16,0 0 5-16,20 11 2 0,-20-11 2 0,31-16 0 16,-8 1-1-16,7-8-1 0,7-6 2 0,5-5-3 15,8-4 4-15,5-1-6 0,3 1 4 16,-1-1 4-16,1 0-4 0,-5 4 4 16,-2 0-10-16,-1 5 5 0,-7 0-6 0,-3 4 6 15,-6 2 1-15,-6 2-2 0,-6 4 2 0,-22 18-2 16,28-29 5-16,-28 29 1 0,11-19 5 0,-11 19 1 15,0 0-2-15,0 0-4 0,-18-18-5 0,18 18-3 16,-37 1 1-16,3 7-3 0,-9 4 3 0,-9 8 0 16,-8 4-4-16,-3 4 6 0,-5 5-5 0,-3 2 5 15,1 4 8-15,3 1-7 0,6 0 6 16,9-3-16-16,7-1 3 0,10-5-5 0,7-3 2 16,8-2-1-16,8-4-11 0,6-1-1 15,6-3-5-15,0-18 6 0,8 26 3 0,-8-26 7 16,20 9 5-16,-20-9 5 0,33-7 3 0,-11-5 0 15,4-7 2-15,8-6 0 0,7-5 3 0,1-6-5 16,6-2 2-16,1-2 3 0,4-2-14 0,-2 1 13 16,-1-1-12-16,0 1 3 0,-2-2 7 15,-2 0-7-15,-3-2 8 0,-4-2 1 0,-6 1 9 16,-4 1 5-16,-8 3 17 0,-3 8 6 0,-11 4 14 16,-2 9-8-16,-7 2-4 0,2 19-21 0,-11-27-10 15,11 27-12-15,-25-14-5 0,6 10-4 0,-6 5-1 16,-6 5-5-16,-10 8-6 0,-6 3 0 0,-7 8-10 15,-5 2 7-15,1 3-7 0,-5-1 5 16,2 3-2-16,2-3 7 0,10 2 1 16,1-5 10-16,8-3-1 0,6-1 5 0,6-3-2 15,6 0 2-15,22-19-3 0,-24 30 2 0,24-30-1 16,-8 24 0-16,8-24 0 0,0 0 1 0,8 22-1 16,-8-22 2-16,0 0 2 0,19 7 1 0,-19-7 1 15,28-7 2-15,-7-3 0 0,4-4-1 0,5-6 2 16,4-2-4-16,1-2 3 0,1-2-3 15,1-1 3-15,-2-1-4 0,-1 2 4 0,-2 0-4 16,-4-2 4-16,-3 1-4 0,-5-1 6 0,-4-1-3 16,-5 0 11-16,-3 0 9 0,-4-3 0 0,-3 6 6 15,-4-1-7-15,-1 5-5 0,-7 4-14 0,11 18 7 16,-30-27-18-16,7 20 6 0,-3 5-1 16,-8 3 0-16,-9 9 1 0,-7 5 4 0,-8 10 12 15,-9 6-24-15,-4 7 21 0,2 0-23 16,2 2 3-16,6-1 5 0,9-2-9 0,7-3 1 15,12-2-9-15,8-7 0 0,11-2-9 0,5-4 1 16,9-19-1-16,2 26 8 0,-2-26 6 0,18 9 9 16,-1-11 5-16,9-6 1 0,5-6 3 0,7-6-2 15,7-7 3-15,4-2-3 0,5-6 3 0,2 0-4 16,2-1 4-16,1-1-6 0,1 2 7 16,-2 0 4-16,-2 1-4 0,-1 3 5 0,-9 1-15 15,-2 3 6-15,-6 2-5 0,-6 2 8 16,-5 2 5-16,-7 3 0 0,-20 18 9 0,19-23 4 15,-19 23 2-15,0 0-6 0,-4-19-8 0,4 19-11 16,-24-11-6-16,0 7-1 0,-12 7-1 0,-11 3-1 16,-9 5 2-16,-8 4 2 0,-7 3 0 0,-3 3 6 15,2 2-1-15,-1-1 4 0,4 1 9 16,6-2-8-16,3 2 7 0,8 0-10 0,7-1-4 16,2 1-10-16,10-2 4 0,4-1-10 0,8-2 2 15,21-18-1-15,-24 28-8 0,24-28-1 0,0 0 1 16,0 0 9-16,1 17 9 0,-1-17 8 0,0 0 4 15,27-10 0-15,-27 10 0 0,37-23 0 0,-14 5 3 16,5-2 4-16,5-4 0 0,2-2 4 16,1-2-5-16,3 2-3 0,0-3-6 15,1 1 5-15,-2-1-3 0,-2 1 4 0,-2 0 3 16,-2-1-5-16,-3 1 1 0,-1 1-3 0,-2 0 3 16,-3 2-2-16,-7 5 10 0,-4 3 1 0,-12 17 5 15,7-24-3-15,-7 24-5 0,-7-20-8 0,7 20-4 16,-26-19-4-16,6 12 2 0,-12 4 0 0,-8 1 2 15,-12 6 1-15,-10 3 1 0,-8 5 2 16,-8 4-2-16,-4 2 2 0,-6 3-2 0,-1 1 3 16,7-1-5-16,3 2 5 0,8-2-5 0,10-2 2 15,10-1-3-15,10-1 2 0,8-1-5 0,10-4 0 16,23-12-7-16,-24 18-4 0,24-18-2 16,0 0-2-16,0 0 8 0,0 0 7 0,0 0 5 15,0 0 5-15,31 5 2 0,-9-15-1 0,7-4 2 16,8-4-3-16,4-4 2 0,5-1-5 15,4-1 3-15,3-2-3 0,-2 1 2 0,3-2-4 16,0 0 3-16,1 0-4 0,-1-2 3 0,2 1-3 16,-3 3 4-16,-2-1-4 0,-5 2 3 0,-5 4-3 15,-7-1 4-15,-6 5 6 0,-6 3-5 0,-22 13 9 16,22-18-3-16,-22 18 2 0,0 0 0 0,0 0-3 16,0-22-7-16,0 22-7 0,-18-16-2 15,18 16-8-15,-39-14-3 0,7 9-1 0,-10 5-2 16,-12 2 1-16,-9 6 0 0,-13 0 1 15,0 3 2-15,-4 0 7 0,2 0 3 0,0-2 3 16,6 0 1-16,7-3 1 0,5 0 0 0,6-2-2 16,9-1 8-16,7 0-4 0,11-2 12 0,7-1-4 15,20 0-2-15,0 0-5 0,-18 0-13 0,18 0-6 16,0 0-10-16,0 0 1 0,0 0 8 16,0 0 10-16,0 0 13 0,20 0 6 0,-20 0 4 15,35-6 4-15,-10-1-6 0,11-3 2 0,5-1-7 16,8-2-1-16,3-2 1 0,3 2-3 0,2-2-6 15,-1 2 7-15,-2 0-10 0,-1 1 7 0,-6 1 0 16,-4 0-2-16,-4 1 2 0,-5 1-1 16,-6 0 0-16,-4 2 1 0,-24 7 4 0,27-10 5 15,-27 10 7-15,0 0 4 0,0 0-3 16,0 0-4-16,0 0-9 0,7-17-5 0,-7 17-2 16,0 0-5-16,-22-21-2 0,22 21-6 0,-31-17-1 15,3 8-1-15,-3 3 7 0,-7 1 4 0,-5 3 4 16,-7 2 2-16,-3 1 0 0,-1 1 1 0,1 1-2 15,4 2 1-15,2-2-2 0,10 1 1 0,4 0 1 16,6-2 0-16,8 2 0 0,19-4-1 16,-26 4-2-16,26-4-6 0,0 0-5 0,0 0-6 15,0 0-4-15,0 0-2 0,0 0 7 0,0 0 5 16,0 0 8-16,0 0 6 0,22 13 1 16,-22-13 0-16,35 2 0 0,-9-2 0 0,4-1 1 15,7 0-1-15,3-1 1 0,2 1-1 0,3-1-1 16,3 1 1-16,-1-2-2 0,1 2 0 0,-2 0 0 15,-2-1 0-15,-5 2 0 0,0 0 0 16,-7 0-1-16,-2 2 1 0,-5-1-1 0,-4 0 1 16,-21-1 0-16,28 3 0 0,-28-3-1 0,0 0 1 15,0 0-1-15,0 0 3 0,0 0 0 0,0 0 2 16,0 0 1-16,0 0-4 0,0 0-2 0,-20 0-1 16,0-2-2-16,-5 2 3 0,-1 0 0 0,-6 0-1 15,-2-1 2-15,-3 0 0 0,0-2 2 0,-1 1 0 16,-2-2 1-16,-2 1-3 15,2-1 0-15,0 1 0 0,1-2-1 0,3 1 0 16,1 0 1-16,4 0 0 0,4 1 0 0,7 0 0 16,1 0 1-16,19 3-2 0,-21-3 0 0,21 3-4 15,0 0-5-15,0 0-7 0,0 0-7 0,0 0-4 16,0 0 7-16,0 0 7 0,0 0 9 0,0 0 7 16,30 1 0-16,-12 0-1 0,5 1 2 15,0 2-1-15,4 0 0 0,1 0-1 0,1 2 0 16,2-1 0-16,-1 0-1 0,2 0 1 0,-2-1-1 15,1-2 0-15,-3 0 0 0,-3-2 0 0,-3 2 0 16,-4-2 0-16,-18 0-1 0,27 1 0 16,-27-1 0-16,0 0 1 0,0 0 4 0,0 0 4 15,0 0 1-15,0 0-3 0,0 0-7 0,0 0-8 16,-17-19-1-16,17 19 1 0,-33-16 5 16,14 9 1-16,-4-1 2 0,-4 1 0 0,-1 1 0 15,-1-1 1-15,-2 1 0 0,1 0 0 0,-1 1 0 16,2 0-2-16,2 1 1 0,3 1 1 0,3 0-1 15,4 1 3-15,17 2-2 0,-23-4 1 0,23 4-6 16,0 0-7-16,0 0-11 0,0 0-15 0,0 0-5 16,0 0 7-16,0 0 13 0,0 0 13 0,0 0 13 15,21-5-1-15,-21 5 2 0,28-6 1 16,-10 3 1-16,2 0-1 0,2 1 0 16,1 1 0-16,2-1-3 0,3 2 1 0,1-1-4 15,4 1 2-15,0 0-2 0,1-1 0 0,1 1 1 16,-1-1-1-16,-1 1 0 0,-2 0 1 0,-5 1-2 15,-4 0 1-15,-22-1 0 0,28 3-1 0,-28-3-2 16,0 0-2-16,0 0 1 0,0 0 3 16,0 0 6-16,0 0 0 0,0 0 0 0,0 0-2 15,-33 7-2-15,10-5 2 0,-2 1-1 0,-4-1-1 16,-4-1-1-16,-2 2-1 0,-2-2 0 0,-2 0 0 16,0 0 1-16,-1 1-1 0,0-1 1 0,0-1-1 15,-2 1 0-15,4-1 2 0,0 1-3 0,0-1 3 16,3 2 0-16,1-4 1 0,5 2 1 15,3-1 0-15,8 0 1 0,18 1-1 16,-23-4-1-16,23 4-2 0,0 0-6 0,0 0-5 16,0 0-12-16,0 0-1 0,0 0 7 0,0 0 7 15,0 0 11-15,30-6 4 0,-10 4-2 0,6-1 1 16,4 1-1-16,2 0 1 0,6-2-2 0,3 0 1 16,4-1 0-16,4 2 0 0,2-2 0 0,0 0 0 15,0 0-2-15,2 0 1 0,0 2-1 0,1-2 0 16,-3-1 1-16,0 2-1 0,-4-1-1 15,-3 2 2-15,-4 0-2 0,-2 0 2 0,-4 0-2 16,-4 0 1-16,-3-1 1 0,-4 2-1 0,-5-1 0 16,-18 3 1-16,23-2 1 0,-23 2 1 15,0 0 1-15,0 0-1 0,0 0-8 0,0 0-4 16,-26-4-3-16,4 4 2 0,-6 1 7 0,-4 2 3 16,-4-1-3-16,-3 0 2 0,-4 1-1 15,-1 0 1-15,0-1 2 0,-3 2-1 0,0-3 1 16,-1 2 0-16,2 1 1 0,0 0-1 0,1-1 0 15,1 2 0-15,0-1 1 0,4 1 0 0,3-1 0 16,4 0 2-16,2 0 0 0,7-2-2 0,1 1 1 16,5-2-2-16,18-1 0 0,-21 2 0 0,21-2 0 15,0 0-1-15,0 0-5 0,0 0 1 0,0 0 1 16,0 0 1-16,0 0 4 16,24-13 0-16,-4 7 0 0,2-3 2 0,4 1 0 15,5-2 1-15,5 1 0 0,3-1-1 0,3 0-1 16,0 1 0-16,1 0-2 0,2-1 0 0,-1 3-2 15,1 0 0-15,-3 1-1 0,1 0-2 0,-6 0-2 16,-1 1-1-16,-5 0 1 0,-3 1 2 0,-6 2 1 16,-4 1 2-16,-18 1-5 0,17 0-7 0,-17 0-1 15,0 0 3-15,0 0 8 0,0 0 12 16,-32 16 3-16,8-8-1 0,-6 3-4 0,-6 0-6 16,-3 1 2-16,-8 1-3 0,0-1 2 0,-2 2 1 15,-1-1 2-15,3-2-1 0,2 0 2 0,1 0-1 16,4-3 0-16,5 2-3 0,2-3 1 15,5 0-1-15,3-1-1 0,4 1 0 0,1-2-1 16,20-5 1-16,-26 9-1 0,26-9-3 16,0 0-6-16,0 0-5 0,0 0-3 0,0 0 3 15,0 0 8-15,0 0 6 0,0 0 7 0,19 6 1 16,1-7 0-16,1-3 0 0,9-1-1 0,4-2-3 16,3 0 2-16,6-2-2 0,2 1-1 0,1-2-1 15,3 2-3-15,-1-2 2 0,4-1-1 0,-3 0 1 16,4 0-1-16,-1 0 1 0,-1-1-1 0,1 0 1 15,-1-1-2-15,-2 0 2 0,-3 0-1 16,-4 1 0-16,-7 3 0 0,-3-1 0 16,-8 3 0-16,-4 0 2 0,-20 7 1 0,25-10 6 15,-25 10 7-15,0 0 0 0,0 0-2 0,0 0-11 16,0 0-9-16,0 0-2 0,-31-4 1 0,10 8 6 16,-6 2 2-16,-5 1 0 0,-4 2 2 0,-7 0-3 15,-3 1 2-15,1 1-3 0,-3-1 2 0,7-2 1 16,2-1 0-16,5-2-1 0,6-3 1 15,3 0 1-15,5-4 0 0,20 2 3 0,-24-3 4 16,24 3 0-16,0 0-3 0,0 0-4 0,-10-19-9 16,10 19-4-16,12-21-2 0,-12 21 4 0,33-30 4 15,-9 10 3-15,3 1 2 0,4-2 1 0,-1 1-1 16,2 1-2-16,0-1 3 0,1 2-3 16,-1 0 4-16,-3 2 1 0,0 3 4 15,-2 1-5-15,-3 1 4 0,-1 1-5 0,-4 3-3 16,-19 7 2-16,28-11-1 0,-28 11 0 0,0 0-2 15,0 0-6-15,0 0 0 0,0 0-2 0,0 0 5 16,0 0 4-16,-25 21 3 0,-3-9-1 0,-7 0-6 16,-4 2 6-16,-7 1-6 0,0 1 6 0,-2-2 2 15,1-1-1-15,3-2 1 0,4-1 4 0,5-2-2 16,6 0 2-16,7-2-2 0,22-6-1 16,-25 8-4-16,25-8-5 0,0 0-4 0,0 0-4 15,0 0-2-15,0 0 4 0,0 0 0 0,0 0 6 16,22 9 1-16,-2-15 3 0,3-4 0 15,7-1-3-15,1-1 3 0,1 0-3 0,1-1 4 16,3-1 0-16,-2 1-2 0,0 0 2 0,0 1-2 16,-3-1 2-16,2 3 7 0,-1-1-6 0,-2 0 6 15,1 1-7-15,-2-1-2 0,-1 2 0 16,-2 0-3-16,-2 2-1 0,-5 2-1 0,-19 5-1 16,26-4-5-16,-26 4-9 0,0 0-1 0,0 0 1 15,0 0 10-15,0 0 11 0,-21 23 5 0,3-14 3 16,-7 1 1-16,-3-1 2 0,-2 3-7 0,-3-1 12 15,-2 1-8-15,0 0 7 0,-2 2 1 0,2-2-6 16,3 0-2-16,5-2-2 16,6-1-2-16,2-2-2 0,19-7 0 0,-26 10 0 15,26-10 1-15,0 0 0 0,0 0 5 0,-17 4 1 16,17-4-1-16,0 0-1 0,0 0-7 0,3-26-1 16,-3 26 0-16,16-24 0 0,-16 24 0 0,29-31 2 15,-8 13 3-15,3-2-5 0,4-2 6 0,1 2-9 16,3-3 1-16,1 2 2 0,-3 1-1 0,-1 2 1 15,-4 1 0-15,-3 2 1 0,-4 4 0 16,-18 11 3-16,24-17-1 0,-24 17 2 0,0 0-5 16,0 0-3-16,0 0-1 0,0 0 0 0,0 0 3 15,-33 6 2-15,11 3 1 0,-3 2 1 0,-3 0 1 16,-4 2-1-16,-2 0 1 0,0 1-2 16,1 0 1-16,4-3 0 0,1 1 2 0,4-1 1 15,2 0 1-15,4-1-2 0,18-10 0 0,-26 19-1 16,26-19-1-16,0 0-2 0,-17 20 0 15,17-20-2-15,0 0 0 0,0 0 1 0,0 0 6 16,0 0 1-16,21 3 2 0,-21-3-1 0,32-17-4 16,-11 5 0-16,5-1-2 0,2-4 1 0,2 0 0 15,1 0 0-15,2-3 1 0,-2 0 1 0,0 0-4 16,-3 0 3-16,-2 2-3 0,-1-2 3 0,-2 4-1 16,0-3 2-16,-2 2 3 0,-21 17 4 15,29-29 4-15,-29 29 6 0,14-20 3 0,-14 20 1 16,0 0 0-16,4-17-2 0,-4 17-6 15,0 0-8-15,0 0-5 0,0 0-5 0,-21-1 0 16,21 1 3-16,-31 14 0 0,8-4-1 0,-3 4 2 16,-3-1-1-16,-2 1 0 0,-3 1 0 0,0-1 1 15,3-1-1-15,-1-1-1 0,5 1 2 0,3-4-3 16,3 2 2-16,21-11-1 0,-29 13-1 16,29-13-1-16,0 0-4 0,-19 12-2 0,19-12-1 15,0 0 2-15,0 0 2 0,0 0 6 0,0 0 2 16,0 0 2-16,0 0 0 0,0 0-4 0,23-16-4 15,-23 16-1-15,31-25 0 0,-10 11 1 0,-1-3 0 16,1-1 2-16,1 1 0 0,-1 0 0 16,0 0 2-16,-3-1-1 0,0 1 1 0,-2 0 0 15,-1 0 1-15,-15 17-1 0,24-31-1 16,-24 31 2-16,14-27 1 0,-14 27 2 0,8-24 2 16,-8 24 2-16,-3-26-1 0,3 26 3 0,-7-18-2 15,7 18-3-15,0 0-3 0,-25-12-4 0,25 12 1 16,-33 3 0-16,10 0-1 0,-5 4 2 0,-3 8 0 15,-3-5-1-15,0 8 2 0,-2-6-2 0,0 1 1 16,2 1-1-16,4-2 1 0,4 0-2 16,6-3-1-16,20-9-2 0,-28 21-5 0,28-21-2 15,-11 18-1-15,11-18-1 0,0 0 3 0,2 21 1 16,-2-21 1-16,0 0 3 0,21 8 1 0,-21-8 3 16,28-2 2-16,-6-6 0 0,3 0 1 15,7-4-2-15,1-3-1 0,3 1 1 0,1-3-2 16,-1 1 1-16,-1-1 0 0,-2-1 1 0,-2-5 0 15,-3 4 0-15,-3-5-1 0,-2 5 1 16,-3 3-10-16,-3-1 9 0,0 1-8 0,-5-5 10 16,-12 21 0-16,18-30 0 0,-18 30 2 0,9-22 0 15,-9 22 2-15,-2-18-8 0,2 18 6 0,-7-17-10 16,7 17 6-16,0 0-1 0,-29-15-1 0,29 15 3 16,-36-3-1-16,14 6 1 0,-3 0 0 0,-1 2 1 15,-1 2 2-15,-4 2 7 0,3-1-7 16,-1 2 7-16,2 1-9 0,3-2-1 0,3 1 0 15,2 6-1-15,19-16-2 0,-30 28-1 16,30-28-3-16,-20 23-2 0,20-23 5 0,-7 19-9 16,7-19 9-16,0 0-7 0,5 19 3 0,-5-19 1 15,0 0 3-15,24 6 2 0,-24-6 1 0,35-7 1 16,-13 1 0-16,5-1 0 0,1-3-10 0,2 0 9 16,2 0-12-16,-2-6 11 0,-2 6-2 15,-1-6 1-15,-3 7 2 0,-2-1 0 0,-2 0 1 16,-20 10 0-16,28-15 1 0,-28 15-6 0,18-16 5 0,-18 16-4 15,0 0 2-15,11-22-1 0,-11 22-2 0,0 0-3 16,-6-19-1-16,6 19 1 0,0 0 1 0,-28-22 0 16,28 22 3-16,-33-12 1 0,14 8 1 0,-5 1 3 15,0 2 2-15,-1 1 3 0,-1 0 6 16,1 1-3-16,-2 1 0 0,1 3-4 0,1 0-2 16,2 2 2-16,-1 0-3 0,4 3 1 0,-1 0-2 15,3-2-1-15,1 2-2 0,17-10 3 0,-24 18-4 16,24-18-1-16,0 0-3 0,-13 22 0 0,13-22 1 15,0 0 4-15,0 0 0 0,11 18 3 0,-11-18-1 16,17 6 2-16,-17-6 0 0,31 1 0 16,-9-2 1-16,3-3-1 0,6 1-1 15,1-5 1-15,1 1-4 0,1-3-3 0,0 1 3 16,-2-1-2-16,-2 0 3 0,-2 0 0 0,-1 0 0 16,-4 0 0-16,-3 1 2 0,-20 9-1 0,29-19 2 15,-29 19-1-15,16-18 1 0,-16 18-1 0,5-18 1 16,-5 18-2-16,-4-18-1 0,4 18 1 0,-12-18-2 15,12 18-1-15,-22-15 2 0,22 15-2 0,-34-9 2 16,11 6 1-16,-3 2 2 0,-2 1 3 16,-3 0 0-16,-1 2 3 0,-1 1 1 0,0 0-4 15,2 2 4-15,-1 1-3 0,2 2-2 0,2-1 0 16,2 0-2-16,3 0-1 0,4 2-1 16,19-9 1-16,-28 18-3 0,28-18 0 0,-16 17-2 15,16-17-2-15,-8 19-2 0,8-19 3 0,2 24 0 16,-2-24 3-16,12 27 0 0,-12-27 0 15,24 23-1-15,-7-13 1 0,4-3-1 0,3-1 1 16,3-1 2-16,3-1-1 0,2-1-1 0,1-3-3 16,1-2-8-16,-1-1 0 0,1-2-4 0,-4-1 2 15,1 0 1-15,-3-1-3 0,-3 0 3 0,-3-2 1 16,-4 1 3-16,-18 8 7 0,27-17 3 0,-27 17 5 16,12-17 7-16,-12 17 1 0,0-17 3 15,0 17-5-15,0 0-1 0,-17-25-4 0,17 25 0 16,-24-16-1-16,24 16-1 0,-33-13-1 15,12 5 0-15,-1 4 2 0,-2-1 4 0,-1 1 1 16,-3 2 5-16,0-1-6 0,0 2 3 0,1 1-5 16,0 0 0-16,0 3 2 0,-1-1-5 0,2 2 1 15,0 0-3-15,3 1-1 0,1 1-1 0,4 0 1 16,18-6-2-16,-28 11-3 0,28-11-5 0,0 0-5 16,-18 15-5-16,18-15 3 0,0 0 2 15,0 0 6-15,0 0 3 0,0 0 2 0,17 17 2 16,-17-17 1-16,26 0 0 0,-7-2 1 0,4 1 1 15,3-1 1-15,4-1-2 0,3 1-2 0,-2-2 3 16,3 1-6-16,-1-1 0 0,0 2 2 0,-2-1-3 16,-1 0 3-16,-1-1-1 0,-2 0 1 0,-3 1 1 15,-3 0-1-15,-4 1 1 0,-17 2 0 16,20-3 1-16,-20 3 2 0,0 0 2 16,0 0 1-16,0 0 0 0,0 0-2 0,0 0-2 15,-2-19 0-15,2 19 0 0,-20-10 1 0,20 10 1 16,-32-6 0-16,10 5 3 0,-3 1 2 0,-3 1 2 15,-1 2 0-15,-1 0-1 0,-2 2-4 0,1 0 0 16,0 1 0-16,1 0-1 0,1 1 2 0,-2 1-3 16,4 0 0-16,1-1-2 0,3 2 2 15,2-2 0-15,3 0-1 0,1 2 0 0,17-9-1 16,-23 17-2-16,23-17 1 0,-18 20-2 0,18-20 4 16,-6 23-3-16,6-23 2 0,2 25-2 0,-2-25 0 15,11 26 1-15,-4-9 1 0,-7-17-2 0,25 30 2 16,-8-18 8-16,4-1-10 0,0-2 10 0,4-2-9 15,1-2-1-15,3-1 0 0,0-3 1 16,3-1 0-16,-2-3-3 0,1 0 1 16,-1-2 0-16,0-1 0 0,0 0 2 0,-4 0-1 15,1 0-11-15,-6 1 11 0,-2 0-11 0,-19 5 11 16,25-6 1-16,-25 6 0 0,0 0 1 0,0 0-1 16,0 0 2-16,0 0 2 0,0 0-3 0,0 0 3 15,-24 2-2-15,24-2-1 0,-35 11 16 0,16-2-13 16,-3-2 13-16,-1 3-10 0,-2-1-4 15,0 2 3-15,-1 6-4 0,1-4 1 0,-1 6-2 16,3-4 0-16,1 0-1 0,2 1 0 0,-1 0 1 16,1 1-1-16,2 2 1 0,1-3-1 0,17-16-1 15,-27 32 1-15,27-32-2 0,-21 30 1 16,21-30-1-16,-16 23-2 0,16-23 0 0,-8 17-2 16,8-17 1-16,0 0 0 0,0 0 0 0,0 0 0 15,0 0 0-15,0 0 2 0,0 0 0 16,0 0 1-16,0 0 1 0,21 6-2 0,-21-6-2 15,29-11-3-15,-12 4-2 0,0 0 1 0,2-2 1 16,-1 0 2-16,-1 0 3 0,-17 9 2 0,23-18 2 16,-23 18 4-16,0 0 6 0,16-21 7 0,-16 21 4 15,0 0 2-15,0 0-3 0,-7-18-5 0,7 18-3 16,0 0-5-16,-21-7-2 0,21 7-2 16,-29 5-1-16,10 1 1 0,-1 2-1 15,-5 4 0-15,2 2 0 0,-1 1 1 0,-3 1-2 16,5 1 0-16,0 1-1 0,4 2-1 0,1 0-1 15,4 1 0-15,2-1-1 0,4-2-1 0,3-1 0 16,4-17-1-16,-1 27 2 0,1-27 0 0,6 18 1 16,-6-18 0-16,0 0-1 0,16 19 1 0,-16-19-1 15,0 0 0-15,21 11 1 0,-21-11-1 16,19 3-1-16,-19-3-2 0,28-4-3 0,-10-1-1 16,3 0-5-16,1-1-1 0,1-1-2 0,0 0 1 15,0 0 1-15,-3-2 3 0,0 1 3 0,-20 8 5 16,29-16 3-16,-29 16 3 0,0 0 3 0,20-23 4 15,-20 23 0-15,0 0 1 0,-2-22 0 16,2 22-5-16,0 0-1 0,-13-19-3 0,13 19 0 16,-19-11 0-16,19 11 3 0,-28-5 0 15,11 6 1-15,-2 2-1 0,1 2 1 0,-3 1 0 16,1 1 0-16,-1 1 1 0,-2 3-1 0,1 3-2 16,-1 1 0-16,1 3-1 0,1 2-1 0,1 2-1 15,1 1 0-15,1 1-3 0,1 0 2 0,4-1-2 16,2 2 2-16,4-1-2 0,2-1 2 0,2 0-2 15,3-2-1-15,3-2 1 0,2-2 0 16,-5-17-1-16,17 27 0 0,-17-27 1 0,21 17 0 16,-21-17 2-16,31 7 0 0,-12-7 0 0,2-2 1 15,2-3 1-15,3-1-1 0,2-3 0 16,1-2-1-16,-1-1-1 0,1-3-1 0,0-1-1 16,-1-1-1-16,-1-4 0 0,-2 1 0 0,-1-3 3 15,-3 0 1-15,1 1 6 0,-1 0-6 0,0 1 4 16,-2-2-4-16,-2 0-2 0,0 3 2 15,-3 3 1-15,-14 17 1 0,19-21 5 0,-19 21 6 16,0 0 0-16,0 0-2 0,0 0-6 0,0 0-3 16,0 0-1-16,0 0 3 0,-21 9 1 0,21-9-1 15,-31 32 1-15,11-11-1 0,-2 5 1 0,2 3-2 16,-2 1-2-16,4 4 3 0,1 2-2 0,3 3 2 16,2 2-1-16,2 1-2 0,4 1-1 15,0 0 0-15,2-2 0 0,3 0-1 16,1-4 2-16,0-2-2 0,3-6 1 0,-1-3-1 15,2-3 0-15,1-6 0 0,-5-17 0 0,11 25 1 16,-11-25-1-16,0 0 2 0,0 0 1 0,18 17 5 16,-18-17 3-16,0 0 2 0,0 0-3 0,20-15-3 15,-20 15-3-15,22-23-2 0,-22 23 0 0,28-35-1 16,-13 11 0-16,-2-2-1 0,-1 0 0 16,-2-3 1-16,-1 0 0 0,-2-2-1 0,-1 0 1 15,-1-2 0-15,-1 1 2 0,-2-2 0 0,0 1 1 16,1 2-1-16,-2 1 0 0,3 3 5 0,-3 3 4 15,0 4 3-15,-1 20 1 0,0-25-1 16,0 25-6-16,0 0-4 0,0 0-9 0,0 0-3 16,0 0-1-16,0 0 2 0,-5 24 9 0,2 2 5 15,-6 7 10-15,-2 7-2 0,-1 6 2 16,-3 4-6-16,3-1-10 0,1 3 1 0,4-2-4 16,5-2-5-16,3-2-6 0,4-2-5 0,3-5-4 15,2-7 0-15,2-4 2 0,2-6 2 0,-14-22 1 16,25 25 2-16,-25-25 5 0,22 8 4 0,-22-8 6 15,19-10 5-15,-19 10 3 0,17-30 2 0,-7 8 1 16,1-4-2-16,1-1 0 0,2-2-2 0,0 0-2 16,0-2 0-16,-1 2-3 0,-3-1 0 15,1 1 0-15,-2 0-1 0,0 0 0 16,-2 0 0-16,-1 0 0 0,-2-1-1 0,0-1-2 16,-2 0-3-16,-1-2-4 0,0 0 2 0,-2-3 2 15,-1 4 6-15,-1 0 10 0,-3 3 1 0,3 3 7 16,-3 3 3-16,-1 2 1 0,3 4 4 0,4 17-3 15,-9-20 1-15,9 20-9 0,0 0-6 16,0 0-9-16,0 0-4 0,0 0-1 0,0 0 3 16,-11 20 2-16,7 1 0 0,-2 5 1 0,0 6 0 15,-1 3-1-15,3 2-5 0,1 5 5 0,2-1-6 16,3-1 3-16,0-2 1 0,6-1-5 0,-1-5 0 16,1-2-6-16,2-4 0 0,-1-6-2 15,-9-20 3-15,12 23 1 0,-12-23 6 0,0 0 8 16,0 0 3-16,0 0 0 0,0 0-1 15,11-29-5-15,-8 8 0 0,2-7 0 0,-1-4 0 16,-2 1 2-16,0-4-1 0,-2 1 2 0,-2-1 1 16,0-3-3-16,1 2 2 0,-2 0-1 0,1 1-2 15,2 1 2-15,-3 2 0 0,1 0-1 0,1 0 0 16,0 2 0-16,-1-1-2 0,4 2 2 0,0 0-2 16,0 2 2-16,2 4-2 0,0 1 1 0,-1 5 0 15,-3 17 0-15,10-20 1 0,-10 20-2 16,0 0-1-16,0 0-1 0,0 0 0 0,5 19 2 15,-5 0 5-15,0 12 4 0,-2 0 2 16,-2 7 0-16,-1 3-2 0,0 0-6 0,0 1-1 16,2-1-4-16,0-3 2 0,2-2-3 0,2-2-2 15,0-6-3-15,2-4-6 0,1-6 3 0,-4-18-2 16,7 18 3-16,-7-18 4 0,0 0 5 16,0 0 3-16,0 0 2 0,11-18 1 0,-9-4-3 15,2-4 2-15,0-5 0 0,-2-1-3 0,0-1 3 16,-3 1-3-16,1-1 1 0,-2-2 0 0,-1 1 0 15,0 0 1-15,-1 3 1 0,2-1 2 0,-2 3 2 16,3 4 0-16,-4 1 0 0,2 3-3 0,0 3 0 16,-1 1 0-16,4 17 1 0,-7-27 0 0,7 27 1 15,-5-17-2-15,5 17-1 16,0 0-4-16,0 0 0 0,0 0-3 0,0 0-3 16,0 0 1-16,0 0 1 0,0 0 3 0,0 0 2 15,-5 21 0-15,5-21 1 0,-1 31-1 0,1-12 0 16,0-1 1-16,1 1-2 0,-1-19 1 0,6 33-2 15,-6-33 0-15,11 24 0 0,-11-24-1 0,0 0-3 16,18 17 0-16,-18-17 0 0,0 0-1 0,21-1 3 16,-21 1-1-16,0 0-1 0,26-31-1 15,-18 13-1-15,1-1 0 0,-5-4 2 0,1 1 2 16,-3-1-1-16,-2 0 3 0,-2 3 0 0,0-6 1 16,-3 7 1-16,-1-3 0 0,6 22 1 15,-12-28-1-15,12 28-1 0,-15-20-8 0,15 20 7 16,-17-17-10-16,17 17 10 0,-18-13 0 0,18 13 1 15,-21-17 1-15,21 17 0 0,-22-17 1 16,22 17 0-16,-22-12 1 0,22 12 1 0,-18-13 1 16,18 13 0-16,-17-10 1 0,17 10-2 0,0 0 0 15,-18-19-10-15,18 19 8 0,0 0-10 0,-11-19 8 16,11 19-1-16,0 0 2 0,-6-22 0 0,6 22-1 16,0 0-1-16,-1-21 0 0,1 21 0 0,0 0 1 15,0-19-1-15,0 19 1 0,0 0 0 0,2-17 1 16,-2 17-1-16,0 0 2 0,0 0-1 15,0 0 0-15,6-16 1 0,-6 16-2 16,0 0 0-16,0 0 1 0,0 0 0 0,0 0 1 16,0 0 0-16,1-17-1 0,-1 17-1 0,0 0 1 15,0 0-2-15,0 0 0 0,0 0 0 0,-17-16-1 16,17 16 1-16,0 0 1 0,-23-9 0 0,23 9 0 16,-19-7 2-16,19 7-1 0,-22-8 1 0,22 8 0 15,-21-11 0-15,21 11 1 0,-18-16-2 16,18 16 1-16,0 0 0 0,-22-22 1 0,22 22-3 15,0 0 2-15,-20-11-3 0,20 11 1 0,0 0 0 16,-26-4 1-16,26 4-1 0,-21 1 0 0,21-1 0 16,-22 3-3-16,22-3 1 0,-17 4-2 0,17-4 3 15,0 0-1-15,-19-1 4 0,19 1-1 16,0 0 1-16,0 0 1 0,-17-5-2 16,17 5 1-16,0 0 0 0,0 0 0 0,0 0-1 15,0 0 0-15,0 0-2 0,0 0 0 0,0 0 1 16,0 0-3-16,0 0 1 0,0 0-1 0,0 0 0 15,0 0 0-15,0 0 1 0,0 0 3 0,0 0 0 16,0 0 1-16,0 0-1 0,0 0-1 0,18 5 2 16,-18-5-2-16,0 0-1 0,21 7 2 0,-21-7-4 15,0 0 2-15,23 5 0 0,-23-5 0 16,18 0 0-16,-18 0 2 0,18 0-1 0,-18 0 0 16,19 0 1-16,-19 0 0 0,17 0 0 15,-17 0-1-15,0 0 2 0,24 5-2 0,-24-5 1 16,18 6 0-16,-18-6 1 0,21 11-1 0,-21-11 1 15,24 11-2-15,-24-11 0 0,26 12 0 0,-26-12 0 16,27 12 2-16,-27-12-1 0,27 12 0 0,-27-12 0 16,27 11-2-16,-27-11 2 0,23 9 0 15,-23-9 1-15,20 10-1 0,-20-10 1 0,0 0-1 16,22 12 0-16,-22-12 0 0,0 0 0 0,0 0 1 16,17 20-1-16,-17-20 0 0,0 0 0 0,5 16 0 15,-5-16 0-15,0 0-2 0,1 25 1 0,-1-25-2 16,-1 19-2-16,1-19-1 0,1 19 6 0,-1-19-7 15,3 19 4-15,-3-19-7 16,0 0 0-16,13 19 2 0,-13-19 4 0,0 0 3 16,13 17 0-16,-13-17 1 0,0 0 0 0,6 22-2 15,-6-22 3-15,0 0-1 0,0 21 0 0,0-21 15 16,0 0-14-16,-4 18 13 0,4-18-14 0,0 0 1 16,-1 21-1-16,1-21 0 0,0 0 1 0,0 23-1 15,0-23 0-15,1 21 0 0,-1-21 0 0,2 18 0 16,-2-18 0-16,0 0-1 0,0 19 2 15,0-19-1-15,0 0-2 0,-5 21 1 0,5-21 0 16,0 0 0-16,-11 20 1 0,11-20 0 0,0 0 2 16,-14 23-2-16,14-23 1 0,-9 17 0 0,9-17-1 15,-6 17 0-15,6-17 2 0,-2 17-2 16,2-17 1-16,0 21-1 0,0-21 0 0,4 24-1 16,-4-24 2-16,4 26-1 0,-4-26 1 0,2 27-1 15,-2-27 0-15,3 28 0 0,-3-28 0 16,0 26 0-16,0-26 1 0,0 28-2 0,0-28 2 15,-2 29-1-15,2-29 1 0,-1 29-1 0,1-29 1 16,0 32-1-16,0-32 1 0,-1 34-3 0,2-18-5 16,-1-16 7-16,1 33-8 0,1-15 8 0,-2 0 0 15,1 1 0-15,0 0 1 0,-1-19 0 0,1 33-1 16,0-17 2-16,2 1-1 0,-2 2-2 16,0-3 2-16,-1 1-1 0,-1 0 1 15,0 0-3-15,-2 0 2 0,0 0-1 0,-2 1 0 16,5-18-1-16,-12 30 2 0,12-30-1 0,-12 27 2 15,12-27-1-15,-10 17 0 0,10-17-1 0,0 0 1 16,0 0 0-16,0 0 0 0,-5 17-1 0,5-17-2 16,0 0 0-16,0 0-1 0,0 0-1 0,0 0 2 15,0 0 2-15,0 0 0 0,0 0 2 16,0 0 1-16,18-22-1 0,-18 22 1 0,8-23 1 16,-8 23 1-16,7-31 4 0,-5 11 1 0,1 0 1 15,-2-3-1-15,-1 0-3 0,1-1-3 0,-1-2-1 16,3 0-3-16,0-1 0 0,1-2 0 0,2 1 1 15,-1-1 6-15,0 1-4 0,0 3 7 16,-3 0-4-16,0 0 2 0,-2 2 2 0,0 2-1 16,-1 0 0-16,0 2 0 0,-3-1 0 15,2 4 1-15,-3-1 0 0,5 17 0 0,-7-28-1 16,7 28-1-16,-9-24-3 0,9 24-1 0,-7-22-2 16,7 22 0-16,-5-20-1 0,5 20-1 0,0 0 1 15,-2-23-2-15,2 23-1 0,0 0 0 0,-2-20 0 16,2 20 0-16,0 0 2 0,2-23 1 0,-2 23 1 15,0 0-1-15,3-24 0 0,-3 24 0 16,0 0 0-16,4-22 1 0,-4 22 0 0,0 0-1 16,1-19 0-16,-1 19 0 0,0 0 0 0,0 0 0 15,0-21 0-15,0 21-2 0,0 0-1 16,0 0 0-16,0 0-1 0,0 0 2 0,12-19 0 16,-12 19 2-16,0 0-1 0,0 0 1 0,15-22 1 15,-15 22 0-15,0 0 1 0,0 0-1 0,0 0 1 16,13-19-1-16,-13 19 0 0,0 0 0 15,0 0-1-15,9-22 1 0,-9 22 1 0,0 0-1 16,8-17-11-16,-8 17 11 0,0 0-10 0,5-17 12 16,-5 17-1-16,1-18 0 0,-1 18 1 0,0-20-1 15,0 20 1-15,-1-16-1 0,1 16-1 0,0-17 1 16,0 17-2-16,3-19-8 0,-3 19 8 0,4-19-9 16,-4 19 8-16,5-17 1 0,-5 17 0 15,6-19 0-15,-6 19 1 0,7-17-1 16,-7 17-1-16,0 0 1 0,2-22-1 0,-2 22 1 0,0 0-1 15,-6-19 1-15,6 19-1 0,0 0 0 0,-12-18 0 16,12 18 0-16,0 0 1 0,-19-16-1 16,19 16 0-16,0 0 0 0,-25-16 0 0,25 16 1 15,-21-9 0-15,21 9 0 0,-22-9-1 0,22 9 0 16,-22-10 0-16,22 10 0 0,-24-8 0 16,24 8 1-16,-27-6-1 0,27 6 0 0,-32-6 1 15,15 5-1-15,0-2 0 0,-2 1 2 0,1-1 0 16,0 1-1-16,0 1 1 0,1 0 0 0,17 1 1 15,-32-2-2-15,32 2 3 0,-31 2-3 0,31-2 0 16,-26 1 0-16,26-1 0 0,-22 1 1 0,22-1 0 16,-18 2 1-16,18-2-1 0,0 0 1 0,0 0-1 15,0 0-1-15,0 0 0 16,0 0-3-16,0 0-4 0,0 0-1 0,0 0 0 16,0 0 2-16,0 0 4 0,0 0 2 0,0 0 0 15,0 0-1-15,19 16 1 0,-19-16-1 0,24 9 0 16,-24-9 0-16,28 8-1 0,-28-8 2 0,32 6-3 15,-32-6 1-15,30 6 0 0,-30-6 1 0,31 5 1 16,-14-4 0-16,0 0 0 0,0-1-1 16,2 2 1-16,1-1 0 0,2 0 0 0,0-1 1 15,-2 1-1-15,2 3 1 0,-4-2-1 0,1 1 1 16,-19-3-1-16,28 7 0 0,-28-7 0 0,19 8 1 16,-19-8 0-16,0 0 0 0,24 11-1 0,-24-11-1 15,0 0 1-15,22 11-2 0,-22-11 2 16,0 0-2-16,0 0-3 0,0 0 1 0,0 0 0 15,0 0 1-15,0 0 5 0,0 0 0 16,0 0 2-16,0 0-1 0,0 0-2 0,0 0-1 16,-20 6-1-16,20-6-2 0,-26 0 1 0,26 0-1 15,-32 0 1-15,32 0 0 0,-34 1-1 0,34-1 0 16,-32-1 0-16,32 1-1 0,-32 1 0 0,15 1 1 16,0-2 0-16,17 0 0 0,-32 3 2 0,32-3-1 15,-29 5 1-15,29-5 1 0,-27 6 0 0,27-6 0 16,-23 7 1-16,23-7-1 0,0 0 0 15,-19 11-2-15,19-11-1 0,0 0-1 0,0 0-2 16,0 0 2-16,-3 20 0 0,3-20 2 16,0 0 0-16,0 0 2 0,23 18-1 0,-23-18 1 15,21 8 1-15,-21-8-1 0,27 9 2 0,-27-9 2 16,31 9-5-16,-12-4 5 0,0 0-5 0,1 0 1 16,-1 0 1-16,1-2-1 0,-2 2 1 15,-1-1 0-15,1 1-2 0,-18-5 1 0,32 9 0 16,-32-9-1-16,25 10 1 0,-25-10 0 0,18 10-2 15,-18-10 1-15,9 17-1 0,-9-17 0 0,1 17 0 16,-1-17 1-16,0 0 14 0,-10 18-12 0,10-18 13 16,0 0-13-16,-21 20 0 0,21-20 0 0,-17 15 0 15,17-15 0-15,-18 24-1 0,18-24 2 0,-17 27-2 16,17-27 1-16,-17 25-1 16,17-25 0-16,-17 28 0 0,17-28 0 0,-18 31 0 15,18-31-1-15,-16 32 0 0,9-15 0 0,7-17-3 16,-12 32 2-16,12-32-2 0,-10 28 1 0,10-28 1 15,-8 24 1-15,8-24 0 0,-9 17 1 0,9-17 0 16,0 0-2-16,0 0-2 0,-6 18-3 0,6-18-1 16,0 0 0-16,0 0 0 0,0 0 1 0,21 6 1 15,-21-6-1-15,22-3-2 0,-22 3 1 16,24-6 0-16,-24 6 0 0,25-10 3 0,-25 10 2 16,24-11 1-16,-24 11 2 0,0 0 2 0,21-20 1 15,-21 20 5-15,8-17 2 0,-8 17 4 16,3-22 0-16,-3 22-2 0,2-24-2 0,-2 24-4 15,1-23-3-15,-1 23-1 0,0-24-2 0,0 24 0 16,1-23-2-16,-1 23 2 0,4-21-1 16,-4 21 0-16,6-19 1 0,-6 19 0 0,7-17-1 15,-7 17 3-15,0 0 0 0,9-18 4 0,-9 18 5 16,0 0 0-16,0 0 0 0,0 0-7 0,0 0-5 16,0 0 0-16,0 0 0 0,0 0 1 0,4 18 1 15,-4-18 0-15,2 30 0 0,-1-12-1 0,0 3 1 16,2 2-1-16,-2 2 1 0,1 2-1 0,2-1 0 15,0 1-1-15,2-2 1 16,0 2-1-16,2-5 1 0,2 1-2 0,-2-5 2 16,1-1-3-16,-9-17 1 0,13 26-1 0,-13-26 0 15,10 18 0-15,-10-18-2 0,0 0 2 0,0 0 3 16,0 0 1-16,0 0 0 0,0 0 0 0,0 0-3 16,12-27 1-16,-12 27 1 0,1-29 0 0,-2 12-2 15,-1 0 0-15,2 17-1 0,-6-35 1 0,2 18 0 16,-1-1 0-16,0-3-1 0,2 3 0 15,-2-4-2-15,-1 3 2 0,0-4-1 0,0 2 3 16,-1-1-2-16,1 2 3 0,-1 1-2 0,1 0 3 16,6 19-1-16,-13-36 3 0,13 36 3 0,-11-27 1 15,11 27 2-15,0 0-2 0,0 0-3 0,0 0-3 16,-17-14-3-16,17 14-2 0,0 0 2 16,0 0 1-16,0 0 1 0,-8 24 2 15,8-24-1-15,-3 23-1 0,3-23 1 0,2 26-2 16,-2-26 3-16,7 33-2 0,1-13 2 0,0 2-2 15,3 3 1-15,1 0-2 0,3 4 2 0,0-1-2 16,-1 2 2-16,0 2-1 0,0-3 0 0,0 1-2 16,-4-2 1-16,1-1-3 0,-1-3 3 0,-3-3-4 15,-1-1 2-15,-6-20-3 0,11 25-10 0,-11-25 3 16,0 0-7-16,0 0 9 0,0 0 15 16,0 0-6-16,19-13 11 0,-18-6-9 0,0-8-3 15,-2-2 4-15,-2-3-2 0,1 1 3 16,0 1-3-16,-2-3 2 0,0 3-2 0,-1 0 2 15,1-2-1-15,0 4 3 0,-1-1 2 0,0 4 6 16,-1 2 4-16,0 0 2 0,-1 4-1 0,-2-5-4 16,1 7-2-16,-1-3-3 0,9 20-1 0,-17-22-2 15,17 22-2-15,-17-14-2 0,17 14-2 16,0 0-12-16,-19-12 12 0,19 12-13 0,0 0 12 16,0 0 0-16,0 0-2 0,0 0 0 0,0 0-1 15,0 0 0-15,0 0 3 0,0 0 16 0,0 0-11 16,0 0 16-16,0 0-14 0,-6 22 1 0,6-22 1 15,1 23-1-15,-1-23 0 0,3 37-1 0,0-18-1 16,-1 8-3-16,1-4 2 16,0 0-3-16,0 0 1 0,-1-1-1 0,1 0-1 15,-2-6-2-15,-1-16-2 0,0 25-4 0,0-25 2 16,0 0 3-16,0 0 3 0,0 0 3 0,0 0-3 16,-7-17-2-16,4 0-1 0,2 0 2 0,0-3 1 15,1 0 3-15,0 1-1 0,0-1 2 0,0 0-1 16,0 2 1-16,1-1 0 0,0-2 2 0,-1 21 2 15,1-29 4-15,-1 29 5 0,0 0-1 16,0 0-6-16,0 0-3 0,0 0-3 0,0 0 0 16,-13 24 12-16,5 6 0 0,-3 1 4 0,-3 8-5 15,4 6-4-15,-2 3-4 0,3 9-3 16,-1 2-1-16,3 3-2 0,0 0-1 0,3-2-4 16,4-4 0-16,3-5-1 0,5-5 1 0,1-6 1 15,3-4 1-15,-1-6 2 0,0-3 1 0,-1-6 2 16,-3-4-1-16,-7-17 1 0,13 25-1 15,-13-25-1-15,0 0 0 0,0 0 2 0,0 0 1 16,0 0 4-16,0 0 0 0,0 0-3 0,17-2-6 16,-17 2-7-16,12-24-1 0,-12 24-6 0,12-34-1 15,-7 14-8-15,-2-3 1 0,0-3-1 0,-3 1 3 16,-3-3 6-16,1 0 2 0,-3 0 6 0,1 1 3 16,0 0 4-16,-1 2 8 0,2 3 14 15,-2 3-1-15,5 19 13 0,-4-28-4 16,4 28-5-16,0 0-5 0,0 0-11 0,0 0-4 15,0 0-4-15,0 0 4 0,-21 21 4 0,12 4 7 16,0 9-2-16,-4 3 2 0,3 8-6 0,0 1-6 16,3 3-2-16,0 3-1 0,6 0 0 0,2 2-2 15,3-5-3-15,5-1-8 0,-1-3-4 0,3-4-8 16,0-7-2-16,0-4 6 0,-1-5 2 16,-3-6 8-16,-7-19 6 0,11 22 1 0,-11-22 13 15,0 0 8-15,0 0-1 0,0 0-5 0,0 0-15 16,0-32-8-16,-4 12 2 0,1-4 1 0,-3-3 8 15,-2-1-2-15,-1-1 1 0,-1-1 0 0,-1-2-6 16,-1 0-1-16,2-2-7 0,0 1 3 16,0 1-1-16,1-1 4 0,-1 4 4 0,0 2 7 15,3 6 8-15,-3 1 10 0,10 20 5 16,-17-22 1-16,17 22-5 0,-17-7-7 0,17 7 0 16,-18 7 1-16,18-7 5 0,-28 29 0 0,13-3 2 15,-3 4-5-15,2 8-2 0,3 3-4 0,3 2-4 16,3 7-3-16,6 1-1 0,3 1-2 0,5-2-1 15,6 0-2-15,4-4-4 0,5-4-1 0,1-4-6 16,0-4-1-16,0-8-1 0,-1-3-2 16,-5-7 1-16,2-5 2 0,-19-11 3 0,26 5 8 15,-26-5 4-15,0 0 0 0,18-29-5 0,-17 9-6 16,-4-4-5-16,-5-2 5 0,-4-1 1 16,-4 0 1-16,-4 2 3 0,-2 1-6 0,-4-2 6 15,2 1-11-15,-4 0 4 0,2-1-8 0,0-3-1 16,0 3-1-16,1-5-3 0,1 5 9 0,4 1 18 15,2 4 34-15,18 21 25 0,-30-29 17 16,30 29-5-16,-17-12-16 0,17 12-23 0,0 0-13 16,0 0-6-16,-13 24 3 0,13-2 4 0,0 5-1 15,5 6-6-15,2 5-7 0,5 3-3 0,4 2-2 16,6 6 0-16,4-2-1 0,3 1-1 0,5-1-1 16,1-2 0-16,3 0 0 0,1-4-3 15,-2-2 0-15,1-7-2 0,-3 0 1 0,1-8 2 16,-4-1 0-16,0-6 1 0,0-3-2 15,-3-2-1-15,-4-4-2 0,-2-5 2 0,-4 0 0 16,-19-3 4-16,26-8 1 0,-26 8 3 0,15-19 0 16,-14 2-4-16,-3-5-4 0,-5-1-7 0,-4-3-4 15,-6 0-3-15,-3-1-3 0,-4-2-5 0,-3-2-3 16,-6 0-8-16,-1-2 2 0,-4-2 2 0,1 0 6 16,-2-2 16-16,-3-1 7 0,4 1 21 15,-1 2 7-15,6 2 21 0,0 3 9 0,6 5 1 16,3 4-2-16,2 3-20 0,1 2-13 0,3 4-10 15,18 12-5-15,-29-14 0 0,29 14-2 0,-18-1-2 16,18 1-1-16,0 0-2 0,-11 26-1 16,13-9 2-16,4 3 0 0,8 4 2 0,4 3 0 15,9 2-3-15,4 2 2 0,7 3-3 0,7 0 2 16,5 2-2-16,3 2-2 0,4 1-5 16,2 0-1-16,0 0 1 0,3 0-3 0,0-2 1 15,-1 0-7-15,-2-5-3 0,-3 0-2 0,-3-4 6 16,-2-3 3-16,-3-2 7 0,-6-3 3 0,-7-3 3 15,-4-1 1-15,-9-5 4 0,-5-4-1 0,-17-7 1 16,0 0 4-16,17 8 10 0,-17-8-1 0,0 0-13 16,0 0-11-16,-14-23-22 0,14 23-18 15,-21-34-5-15,21 34-26 0,-35-44 78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16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12740 3263 57 0,'-54'-30'13'0,"8"2"22"15,1 0-9-15,9 5-6 0,2 1 3 0,8 4-12 16,4 4-10-16,4 2-19 0,18 12-15 16,-21-15-12-16,21 15-23 0,0 0 47 0,0 0 21 15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32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12528 3142 120 0,'29'28'42'0,"1"-2"-6"16,6 7-10-16,2 0 3 0,7 4-10 0,0 2 7 15,3 2-12-15,2 1-2 0,0 1-7 16,0-1-5-16,0 0 3 0,-1-2-5 0,-2-4-1 15,-2 0-5-15,-2-6-3 0,-3-2-6 16,-1-3-2-16,-4-3-5 0,-4-4 1 0,0-1-8 16,-8-6-1-16,0-3-4 0,-23-8 8 0,30 5 7 15,-30-5 17-15,0 0 7 0,14-17-5 0,-14 17-10 16,-14-28-14-16,1 9 2 0,-8-4 13 0,-4 0 11 16,-7-2 0-16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3.83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13347 4819 612 0,'0'0'2'0,"0"0"-4"15,0 0-2-15,0 0-3 0,36-13 0 0,-5 6-4 16,1-3-2-16,5-2 0 0,3 0-1 0,-2-3 0 15,1 0 5-15,-3-1 0 0,3-2 8 0,1-4 3 16,2-2-1-16,3-3 2 0,3-1-1 0,1 1 1 16,3-1 0-16,-3 2 2 0,-3 3 0 0,-3 5 2 15,-12 6 1-15,-5 5-1 0,-26 7-8 0,18-1-1 16,-18 1-3-16,0 0 1 0,-30 29 9 16,-2-9 0-16,-8 7 0 0,-12 3-4 0,-9 3-2 15,-5 1-5-15,-3 1 1 0,1 1 0 16,-2-1 1-16,2 1 2 0,0-1 3 0,2-1 6 15,4-1 0-15,0 1 3 0,8-5-1 0,5-4 3 16,8-3-1-16,10-6 5 0,12-8 0 0,19-8-1 16,0 0-2-16,0 0-3 0,0 0-2 15,23-2-1-15,5-8-2 0,8-4 0 0,9-6 1 16,3-2 1-16,3-4 4 0,4-1 7 0,-2 1 3 16,3-2-5-16,1 0 3 0,-1 1-14 0,0-2 1 15,-2 3-4-15,-3 0 2 0,-3 3-3 0,-3 4 1 16,-6 3-3-16,-7 5-1 0,-7 4-3 0,-25 7-9 15,23-2-3-15,-23 2-2 0,0 0 5 0,0 0 9 16,-13 24 6-16,-3-7 2 16,-9 6 4-16,-9 2-6 0,-5 7 1 0,-7 2-8 15,-4-1 0-15,-1 4-6 0,-2-2-1 0,2-4 1 16,5-2 4-16,1-5 1 0,7-2 5 0,4-2 1 16,3-3 2-16,4-3-1 0,3-3 2 0,5-4 0 15,19-7 4-15,-20 6 6 0,20-6 5 0,0 0-3 16,0 0-4-16,0 0-10 0,9-23-8 0,6 6 1 15,7-4-1-15,7-7 5 0,4-1 2 16,5 0-1-16,-1-3-2 0,5 3 5 0,-5-1-6 16,5 0 10-16,-2 2-3 0,-2 3 1 0,-2 2 0 15,-3 3 0-15,-3 4-3 0,-2 6 2 0,-7 2-4 16,-4 6-3-16,-17 2-5 0,0 0-5 16,18 7 0-16,-18-7 3 0,-5 17 5 0,5-17 3 15,-23 32 2-15,3-12-1 0,-7 2 2 16,-5 1-2-16,-4 0 1 0,-2 0-1 0,-2 0 1 15,-3-1 2-15,1-2-1 0,-2-1 0 0,4 1 3 16,-2-2-2-16,5-1 5 0,1-3-1 0,5-2 2 16,5-1 1-16,6-3 0 0,20-8 5 0,-19 3 1 15,19-3-4-15,0 0 0 0,0 0-8 0,17-13-2 16,0 2 1-16,9-6-2 0,4-5 3 0,8-3-5 16,2-2-3-16,3 0-3 0,2-1 4 15,-1 0 0-15,1 1 10 0,-2 2-1 16,-3 0 1-16,5 0 0 0,-2 1 3 0,-2 1 0 15,3 1 6-15,-1 2-1 0,-3 0 2 0,0 4 2 16,-1 1-9-16,-5 4 5 0,0 3-10 0,-5 2-1 16,-1 1-4-16,-5 1-2 0,-2 4-4 0,-4 1-3 15,-17-1-4-15,23 8-1 0,-23-8 0 0,0 0 4 16,4 17 4-16,-4-17-1 0,0 0 9 16,-31 26-5-16,11-15 7 0,-3 0 1 0,-3 1 0 15,0-1 1-15,2-3 1 0,2 0 2 0,5-5 2 16,17-3 3-16,-20 4 3 0,20-4-2 0,0 0-7 15,0 0-4-15,0 0-10 0,0 0-4 0,29-12-1 16,-7 3-2-16,4-2 2 0,2 1 2 16,0-1 0-16,-2 2 2 0,-1 2 0 15,-4 0 7-15,-1 1 1 0,-20 6 7 0,26-8 0 16,-26 8 3-16,0 0 4 0,19-3 0 0,-19 3 0 16,0 0-3-16,0 0-3 0,0 0-2 0,0 0-3 15,0 0-3-15,0 0 0 0,0 0 1 0,0 0 0 16,0 0-5-16,0 0 7 0,-4 20-7 0,4-20 7 15,0 0-1-15,0 0 1 0,0 0 0 0,0 0-1 16,0 0 1-16,0 0-2 0,0 0 2 16,0 0-1-16,0 0 0 0,0 0 5 0,0 0 1 15,0 0 4-15,0 0 0 0,0 0-1 0,0 0-2 16,0 0-3-16,0 0 0 0,0 0 0 16,0 0 0-16,0 0 2 0,0 0-3 0,0 0-1 15,0 0-2-15,0 0-3 0,0 0 1 0,0 0 2 16,0 0 9-16,0 0-8 0,0 0 10 0,-6-19-10 15,6 19 0-15,0 0 0 0,0 0-1 16,0 0 1-16,-14-21 0 0,14 21 4 0,0 0-1 16,-15-18 1-16,15 18 0 0,0 0-2 0,-21-20 2 15,21 20-2-15,0 0-1 0,-26-20 1 0,26 20-1 16,-20-13-9-16,20 13 10 0,-22-12-9 0,22 12 7 16,-28-15 2-16,28 15-3 0,-32-15 3 0,32 15-2 15,-31-17 1-15,14 8-2 0,17 9 2 16,-31-18-2-16,31 18 1 0,-29-17-2 15,29 17 2-15,-26-18-1 0,26 18 0 0,-24-19 0 16,24 19-1-16,-23-20-1 0,23 20 2 0,-23-21-2 16,23 21 2-16,-23-23-1 0,23 23 1 0,-23-26-2 15,23 26 3-15,-22-25-2 0,22 25 1 0,-22-24-1 16,22 24 0-16,-22-23 0 0,22 23 1 0,-21-26-1 16,21 26 2-16,-18-23-3 0,18 23 3 15,-16-23-2-15,16 23 0 0,-14-23-2 0,14 23 0 16,-10-21-2-16,10 21 2 0,-6-23-1 0,6 23 3 15,-5-23 0-15,5 23 3 0,-6-22-1 0,6 22 1 16,-10-21-1-16,10 21 2 0,-13-19 8 16,13 19-7-16,-17-18 8 0,17 18-6 0,-17-15-2 15,17 15 0-15,0 0-4 0,-22-20 1 0,22 20-5 16,0 0 3-16,-13-23-2 0,13 23 1 16,-9-18-1-16,9 18-7 0,-8-17 8 0,8 17-8 15,0 0 9-15,-16-22 1 0,16 22-1 0,0 0 0 16,-22-22 0-16,22 22 0 0,-17-14 0 0,17 14-3 15,-20-16 3-15,20 16-2 0,-20-16 3 0,20 16 1 16,-19-13-1-16,19 13 0 0,-17-15 0 0,17 15 0 16,0 0-1-16,-19-23 1 0,19 23-2 15,0 0 0-15,-21-23-2 0,21 23 2 0,-13-16 0 16,13 16 1-16,0 0-1 0,-24-23 2 16,24 23-2-16,-19-16 2 0,19 16-1 0,-20-15 3 15,20 15 0-15,-21-14 0 0,21 14 0 0,-21-12-1 16,21 12-1-16,-23-11-1 0,23 11-1 0,-24-11 1 15,24 11 0-15,-24-11 0 0,24 11-2 0,-27-11 1 16,27 11-1-16,-24-11 0 0,24 11 1 16,-22-11 0-16,22 11 0 0,-21-12 2 0,21 12-1 15,-21-13 1-15,21 13-1 0,-18-14 1 0,18 14-1 16,-17-17 2-16,17 17-1 0,-16-17 0 0,16 17 0 16,-16-17 0-16,16 17-2 0,-18-16 1 0,18 16-2 15,-18-13 1-15,18 13-2 0,-20-15 3 0,20 15-1 16,-19-13 2-16,19 13-1 0,-18-11 1 15,18 11-1-15,-17-11 0 0,17 11 1 16,0 0 0-16,-25-17-1 0,25 17 0 0,0 0 7 16,-23-14-8-16,23 14 8 0,0 0-8 0,-22-16 1 15,22 16 1-15,-18-12-1 0,18 12 2 0,-18-11-3 16,18 11 2-16,-18-11 0 0,18 11 1 0,-19-10-2 16,19 10 1-16,-17-12-2 0,17 12 1 0,0 0-1 15,-23-15 0-15,23 15-1 0,-18-11-6 16,18 11 4-16,-22-10-6 0,22 10 4 0,-22-8 2 15,22 8-1-15,-24-6 2 0,24 6 0 0,-24-7 0 16,24 7-1-16,-25-4-1 0,25 4-2 16,-22-4 0-16,22 4 0 0,-20-4 1 0,20 4 0 15,-20-2 1-15,20 2 3 0,-18-1 0 0,18 1 2 16,0 0 0-16,-21-1 1 0,21 1-1 0,0 0 0 16,0 0 0-16,-19 3-1 0,19-3-2 15,0 0-1-15,0 0 0 0,0 0-2 0,0 0 0 16,-17 9-2-16,17-9 0 0,0 0-2 0,0 0 3 15,0 0-2-15,0 0 4 0,0 0 1 0,8 17 3 16,-8-17 0-16,0 0 0 0,19 10 1 0,-19-10-1 16,19 10 2-16,-19-10-1 0,26 11 1 0,-26-11 0 15,32 12-1-15,-15-6 2 0,5 1-1 16,-1 1 0-16,2 0-1 0,1 1 2 16,3-1-1-16,1 2 0 0,1-1-1 0,3 1 1 15,0 0-2-15,0 2 4 0,4 0-2 0,-2 1 1 16,1 3 1-16,0-3-1 0,-1 3 1 0,2-1-2 15,-2-1 1-15,-1 2 0 0,-2 1 0 0,1 0 0 16,-3-2 1-16,-1 3-1 0,0-2 2 0,-1 0-1 16,1 1 0-16,-3-1 1 0,2 1-1 15,-3-1-1-15,1 3 1 0,-1-2 2 0,-3-1-4 16,0 1 4-16,0 0-4 0,0 0 1 0,-1-1 0 16,0 2-1-16,-2-2 4 0,-1 2-5 0,-1-1 4 15,-3 0-2-15,-13-17 0 0,23 34 1 0,-23-34-2 16,20 34 1-16,-12-18 0 0,-8-16-1 15,17 33 0-15,-17-33 1 0,15 30-2 0,-15-30 2 16,15 31-2-16,-15-31 2 0,14 30 0 16,-14-30-1-16,15 26 1 0,-15-26-1 0,13 28 0 15,-13-28 0-15,12 27 0 0,-12-27 0 0,11 24 0 16,-11-24 0-16,10 22 0 0,-10-22 0 0,9 18 1 16,-9-18-1-16,9 17 1 0,-9-17-1 0,0 0 0 15,17 20 0-15,-17-20 1 0,0 0-1 0,21 19 0 16,-21-19 0-16,0 0 1 0,21 17-1 15,-21-17 0-15,0 0 1 0,18 16 0 0,-18-16-1 16,0 0 1-16,18 16-2 0,-18-16 2 0,0 0-1 16,18 15 0-16,-18-15 0 0,0 0 0 15,24 13-1-15,-24-13 1 0,0 0 0 0,21 11-1 16,-21-11 1-16,0 0 0 0,22 10 1 0,-22-10-1 16,0 0 0-16,22 10 1 0,-22-10-1 0,17 10 1 15,-17-10 0-15,18 10 0 0,-18-10 0 16,17 9-1-16,-17-9 0 0,18 13 1 0,-18-13-3 15,0 0 3-15,23 18-1 0,-23-18 1 0,0 0-1 16,20 18 0-16,-20-18 0 0,0 0 1 0,23 14-1 16,-23-14 0-16,19 10 0 0,-19-10 0 0,19 7 0 15,-19-7-1-15,20 6 1 0,-20-6-1 0,17 8 2 16,-17-8-1-16,0 0 2 0,19 10-1 0,-19-10 1 16,0 0 0-16,0 0-1 15,13 19 0-15,-13-19 0 0,0 0 0 0,0 0 0 16,17 18-1-16,-17-18 1 0,0 0-1 0,17 15 0 15,-17-15 0-15,0 0 0 0,21 13 0 0,-21-13-1 16,0 0 1-16,24 14 1 0,-24-14-1 0,0 0 1 16,25 12-1-16,-25-12 0 0,0 0 0 0,0 0 0 15,19 18-3-15,-19-18 4 0,0 0-3 16,0 0 2-16,10 17 2 0,-10-17-2 0,0 0 0 16,0 0 0-16,7 20-1 0,-7-20 1 0,0 0-1 15,0 0 0-15,0 0 0 0,0 0 1 0,17 17 0 16,-17-17-1-16,0 0 2 0,0 0-1 15,0 0 2-15,0 0 2 0,0 0 3 0,0 0 4 16,0 0-1-16,0 0-1 0,0 0-7 0,0 0-5 16,0 0-2-16,0-21 0 0,0 21 3 15,0 0 1-15,-1-21 0 0,1 21 0 0,0 0 5 16,-2-24-4-16,2 24 5 0,0-18-4 0,0 18-1 16,-2-19 1-16,2 19-1 0,-3-20 1 0,3 20-1 15,-6-18 2-15,6 18 0 0,-8-17-3 0,8 17 4 16,0 0-3-16,-11-20 1 0,11 20-1 0,0 0-1 15,-17-16 0-15,17 16 1 0,0 0 0 0,-18-14-1 16,18 14 1-16,0 0 0 0,0 0 0 16,-17-13 0-16,17 13 0 0,0 0-1 15,0 0 0-15,0 0 1 0,0 0 0 0,0 0 0 16,-18-17 1-16,18 17 0 0,0 0 0 0,0 0-1 16,0 0 1-16,0 0-1 0,-7-16 0 0,7 16 1 15,0 0-1-15,0 0 1 0,0 0 0 0,0 0-1 16,-13-19 1-16,13 19-1 0,0 0 0 15,0 0 0-15,0 0 1 0,-15-20 1 0,15 20 0 16,0 0 1-16,0 0 0 0,-11-21-1 0,11 21-1 16,0 0 0-16,-8-19 0 0,8 19-1 0,0 0 2 15,-12-18-2-15,12 18 0 0,0 0 2 0,-18-18-1 16,18 18 1-16,-18-11 1 0,18 11 1 0,-21-12 0 16,21 12 1-16,-21-12 1 0,21 12 0 15,-19-13-1-15,19 13-2 0,-17-13-1 16,17 13-1-16,0 0-1 0,-21-18 0 0,21 18 1 15,0 0-2-15,-16-18 3 0,16 18-3 0,0 0 2 16,-14-18-1-16,14 18 0 0,0 0 0 0,-15-18-1 16,15 18 1-16,0 0 0 0,-17-17 0 0,17 17-1 15,0 0 0-15,-18-17 0 0,18 17 0 0,0 0 0 16,-19-16 0-16,19 16 0 0,0 0-1 0,-15-17 1 16,15 17 0-16,0 0 1 0,-18-17 0 15,18 17 0-15,0 0 0 0,-20-16 1 0,20 16-1 16,0 0 0-16,-17-15 0 0,17 15-1 15,0 0 0-15,-12-17 1 0,12 17-1 0,0 0 0 16,-11-17 0-16,11 17 2 0,0 0-2 0,-11-17 1 16,11 17-1-16,0 0 1 0,-14-17 4 0,14 17-4 15,0 0 5-15,-19-16-5 0,19 16 0 16,0 0 0-16,-24-13-1 0,24 13 0 0,-17-10 1 16,17 10-1-16,-19-9-1 0,19 9 2 0,-22-10-1 15,22 10 2-15,-22-9-1 0,22 9 0 0,-23-9 1 16,23 9-1-16,-22-10 0 0,22 10 0 0,-22-8 0 15,22 8 0-15,-21-9-1 0,21 9-4 0,-20-8 4 16,20 8-5-16,-20-6 5 0,20 6 1 16,-19-8 0-16,19 8 0 0,-24-8-1 15,24 8 2-15,-24-8-4 0,24 8 3 0,-25-10-3 16,25 10 2-16,-27-11 1 0,27 11 0 0,-27-12 0 16,27 12-2-16,-27-12 1 0,27 12-2 0,-29-15 2 15,29 15 1-15,-30-13-1 0,30 13-1 0,-32-13 0 16,32 13 0-16,-31-14-2 0,14 8 0 0,-2-1-2 15,1 1-1-15,-1-1-1 0,-1 1 1 0,-1 0-1 16,0 0 1-16,-1 0 1 0,-1 1 1 16,-1-1 2-16,0 2 1 0,1 0 0 0,-3 3 0 15,1-1 1-15,-1 2 0 0,1 1-1 0,1 0 1 16,-1 3-2-16,1-2 3 0,2 4-1 0,0 0 0 16,3 3 1-16,2 2-1 0,0 1 0 15,17-12 0-15,-30 29 0 0,16-10 0 0,0 3 0 16,4 3-1-16,1 2 1 0,2 3 3 15,2 3-3-15,2 2 3 0,2 1-3 0,0 2 1 16,2-1 0-16,0-1 0 0,3 1 1 0,2-3-1 16,4-4 1-16,3-5 0 0,3-2 6 0,3-6 5 15,2-1 5-15,2-6 5 0,3-2-2 0,3-4-2 16,4-4-2-16,5-5-8 0,5-5 0 0,6-3-4 16,3-4-3-16,5-2 1 0,3-3-2 0,-4-2 0 15,-1 1-3-15,-8 0 1 0,-6 2-2 16,-6 2 5-16,-10-1-3 0,-7 5 6 15,-18 15 0-15,12-25 6 0,-12 25 0 0,-12-16 0 16,12 16-3-16,-36-8-5 0,8 11 2 0,-9 4-2 16,-5 5 2-16,-8 4-1 0,-6 6 1 0,-5 0 0 15,-3 5 4-15,-1 1 0 0,3 1 4 0,1-1-1 16,7-2 1-16,1-4-1 0,10 0 5 0,7-8-5 16,11-2 3-16,8-5-5 0,17-7-6 15,0 0-4-15,0 0-1 0,0 0 3 0,0 0 1 16,33-5 3-16,-7-5-1 0,7-3 3 0,6-5-4 15,5-2 4-15,1-3-3 0,0-1 0 0,1 2-2 16,-2-3 2-16,-2 2-4 0,1 0 3 0,-3 1-3 16,-2 3 3-16,-3 1-3 0,-6 4 2 0,-4 5-4 15,-8 4-1-15,-17 5-5 16,0 0-3-16,0 0 5 0,0 0 3 0,5 17 10 16,-5-17 8-16,-32 32 5 0,5-11-3 0,-6 3 1 15,-2-1-8-15,-3 0 2 0,1 0-6 0,1-4 3 16,5-2-5-16,4-2 2 0,6-7-2 0,21-8-2 15,-22 11 1-15,22-11-1 0,0 0-1 0,0 0-1 16,0 0 2-16,0 0-1 0,0 0 3 0,31-20 0 16,-7 3 1-16,8-4-5 0,3-4 5 15,2 1-4-15,0-2 3 0,-1 3-5 0,-5 2 5 16,-2 2-4-16,-8 5 5 0,-4 3-2 0,-17 11 3 16,0 0-4-16,0 0-1 0,0 0-3 15,0 0-1-15,0 0 2 0,0 0 0 0,-40 31 5 16,6-4-6-16,-8 3 5 0,-1 4-6 0,-3-1 7 15,1-1-6-15,1 1 6 0,5-5-6 0,4 0 2 16,5-5-2-16,8-3 3 0,5 0-3 16,17-20 3-16,-17 29-5 0,17-29 2 0,2 20-3 15,-2-20 1-15,19 18-1 0,-2-9 5 0,5-6-1 16,5 0 5-16,3-6-2 0,4-1 0 0,3-5 2 16,0-1-2-16,2 0 2 0,-1-4-4 0,0 1 3 15,-1-2-3-15,-1 0 2 0,-3 0-1 0,-3 2 1 16,-2 0-2-16,-3 3 2 15,-1-1-2-15,-6 4 2 0,-18 7-2 0,24-10 0 16,-24 10-3-16,0 0-2 0,0 0 0 0,0 0 0 16,0 0 6-16,0 0 0 0,-29 29 4 0,3-10-5 15,-5 4 3-15,-5 2-5 0,0-1 5 0,-2 0-5 16,2-1 5-16,2-4-3 0,2 1 4 0,3-5-2 16,6 0 2-16,2-2 12 0,21-13-15 0,-22 15 11 15,22-15-18-15,0 0 0 0,0 0 0 16,19 3 4-16,-1-6 2 0,11-6-13 0,9-4 14 15,5-5-14-15,9-3 11 0,0 0 4 0,3-1-5 16,-3-1 8-16,-2 1-7 0,-3 0 7 0,-6 2-5 16,-4 2 3-16,-7 2-2 0,-5 5 1 15,-7 4-2-15,-18 7-5 0,0 0-3 0,0 0-1 16,0 0 4-16,0 0 5 0,0 0 5 0,-32 36-2 16,2-11 4-16,-9 6-6 0,-6 2 5 15,-4 4-8-15,1-1 8 0,-2 1 7 0,4-1-22 16,3-4 23-16,3-2-25 0,7-4 10 0,5-2 4 15,5-5-5-15,23-19 4 0,-26 27-6 0,26-27 2 16,0 0-2-16,4 18 0 0,-4-18 2 0,27 3 2 16,-3-8 2-16,7-5-1 0,5-3 2 0,7-5-4 15,2-2 3-15,1 0-5 0,-1-1 7 16,-4 1 9-16,-1 1-9 0,-6 2 12 0,-4 2-15 16,-5 3 0-16,-5 0 1 0,-20 12-2 0,24-16 4 15,-24 16-2-15,0 0 1 0,0 0 0 0,0 0-1 16,0 0 0-16,0 0-2 0,0 0 0 15,-17 1-1-15,17-1 1 0,-34 13 0 0,9-5-1 16,0 0 2-16,-2-2 0 0,-3 0-2 0,4-2 5 16,-2-1-3-16,3-3 3 0,-1-2 3 15,3 0 2-15,0-6 2 0,1 0-3 0,-1-4-17 16,1-3 10-16,-2-3-14 0,-2-1 11 0,2-3 3 16,-2-3-10-16,2-3 2 0,0-2-10 0,-1-2 4 15,2-1-6-15,0 0 8 0,0-4-7 0,0 1 6 16,-1 0-8-16,1 1 5 0,-3 1-9 0,3 2 4 15,-1 1-7-15,2 2 1 0,-3 0 5 16,6 4-11-16,-3-1 11 0,4 6-5 0,-2 0 6 16,2 2-1-16,1 5 8 0,17 13-8 15,-28-20 10-15,28 20 4 0,-17-8 1 0,17 8 3 16,0 0-7-16,0 0 0 0,0 0 0 0,0 0 2 16,-1 20 6-16,1-20 6 0,10 26-5 0,-10-26 6 15,20 28-5-15,-3-15 0 0,3 0 4 0,4 1 4 16,4-1-4-16,2 0 9 0,3 2-7 15,4-2 6-15,0 0 2 0,2 1 1 0,4-2 2 16,1 0-1-16,2-1-2 0,1-2-4 0,2 2-2 16,-4-2-4-16,-1-1-1 0,-5-2-2 0,-4 0 1 15,-6-1-3-15,-3-1 1 0,-8-1-2 0,-18-3-7 16,17 5-1-16,-17-5-1 0,0 0 1 16,0 0 9-16,-21 0 1 0,4-1 2 0,-7 0-2 15,-5 0-1-15,-4-2 2 0,-2 1 0 16,-1-2 0-16,-1 1 0 0,1-2 1 0,1 0-1 15,2 1 2-15,3-1 0 0,1 2 2 0,3-1 0 16,4 2 0-16,5-1-2 0,17 3-1 0,-23-1-1 16,23 1-2-16,0 0-8 0,0 0-6 0,0 0-3 15,0 0-7-15,0 0-3 0,0 0-11 0,24 21-10 16,-24-21-16-16,28 8-7 0,-11-8-51 16,9 13-140-16,-26-13 162 0,41 0 101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5.04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14597 6675 37 0,'25'-23'1'16,"-25"23"-3"-16,30-15-14 0,-12 9-3 0,-18 6 19 15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0.55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14766 6590 126 0,'0'0'48'0,"0"0"-4"0,0 0-6 16,0 0-3-16,0 0-4 0,0 0 1 0,8-17-5 15,-8 17-5-15,0 0-8 0,0 0-5 0,0 0-3 16,0 0-3-16,0 0 1 0,0 0-2 16,0 0 0-16,0 0 0 0,-4-17-1 0,4 17 2 15,0 0-1-15,0 0 0 0,0 0-1 16,0 0-2-16,0 0 0 0,0 0 0 0,0 0-1 16,0 0 1-16,0 0 1 0,0 0 0 0,0 0 0 15,0 0-1-15,1-17 0 0,-1 17-2 0,0 0 0 16,0 0-1-16,0 0 0 0,0 0-1 0,0 0 1 15,0 0 0-15,0 0 1 0,0 0-1 16,0 0-3-16,0 0-6 0,0 0 0 0,0 0-1 16,0 0 5-16,0 0 5 0,0 0 2 0,0 0-2 15,0 0-1-15,0 0-3 0,0 0 0 0,0 0-2 16,0 0 2-16,0 0-1 0,0 0 0 0,0 0 0 16,0 0 3-16,0 0 2 0,0 0 3 0,0 0 2 15,0 0 1-15,0 0 1 0,0 0 0 16,0 0 1-16,0 0-2 0,0 0 0 15,0 0-1-15,0 0 3 0,0 0 2 0,0 0 3 16,0 0 1-16,0 0 1 0,0 0-2 0,0 0-1 16,0 0 3-16,0 0 4 0,0 0 3 0,0 0 2 15,0 0-4-15,0 0-2 0,0 0-4 0,0 0-3 16,0 0-4-16,0 0-2 0,0 0-1 0,0 0-1 16,0 0 0-16,0 0 1 0,-18-10 0 15,18 10 1-15,0 0 0 0,0 0 0 0,0 0 0 16,0 0-1-16,0 0 1 0,0 0-1 0,0 0 0 15,0 0-1-15,0 0-2 0,0 0-2 16,0 0 1-16,0 0 1 0,0 0 2 0,0 0 2 16,0 0 0-16,0 0 0 0,0 0 1 0,0 0-1 15,0 0-1-15,0 0 1 0,0 0-1 0,0 0 1 16,0 0 0-16,0 0-1 0,0 0 0 16,0 0 0-16,0 0 1 0,0 0 1 0,0 0-1 15,0 0 3-15,0 0 1 0,0 0 2 0,0 0 1 16,0 0-2-16,9-19-1 0,-9 19 2 0,0 0 1 15,0 0 0-15,0 0-1 0,0 0-1 0,20-16-1 16,-20 16-1-16,0 0-2 0,22-14 0 0,-22 14 0 16,17-12-1-16,-17 12 2 0,17-12 1 15,-17 12 4-15,0 0 7 0,0 0 8 0,0 0 6 16,17-16-2-16,-17 16-6 0,0 0-8 16,0 0-7-16,0 0-4 0,-23-12-1 0,23 12-3 15,-25 1 2-15,7 3-1 0,-3 2 0 0,-2 1 2 16,-2 3-1-16,-4 2-2 0,-3 2 6 0,-3 2-4 15,-2 2 5-15,-1-1-1 0,2 0-2 0,1 0 0 16,-2-1-3-16,3-1 1 0,0 1-1 16,1-1 2-16,3-3-2 0,3-3 2 0,6 0-2 15,4-4 2-15,17-5 0 0,-18 6 0 0,18-6 2 16,0 0-3-16,0 0-4 0,0 0-1 0,0 0 0 16,0 0 3-16,0 0 3 0,20-5 3 0,-20 5-2 15,32-11 0-15,-10 2 2 0,3 1-3 0,3-2 1 16,1-1-2-16,1 1 3 0,4-3-2 15,0 3 1-15,-1-4 0 0,4 2 1 16,-2-1-2-16,-2 0 2 0,-2-1-2 0,-3 3 0 16,-2 2-1-16,-5 0 2 0,-4 3-2 0,-17 6 0 15,20-11 5-15,-20 11-4 0,0 0 6 0,0 0-3 16,0 0 0-16,0 0-1 0,8-17 0 0,-8 17-3 16,0 0-2-16,-20-9-1 0,20 9 0 0,-25-4 1 15,8 5 1-15,-5 2 1 0,-5 0 0 16,-2 3-1-16,-4 2-7 0,-6 0 6 0,-1 4-6 15,-3-1 6-15,-3 1 1 0,2 2-2 0,-2 0 3 16,1-1-2-16,4 1 2 0,-2-2-1 16,7 0 0-16,0-1 0 0,5-3 1 0,4-1-1 15,4-1 1-15,5-1 0 0,18-5 2 0,-21 4 3 16,21-4-1-16,0 0-4 0,0 0-4 0,0 0-2 16,0 0 2-16,0 0 4 0,30-7 4 15,-6-2-1-15,6-3-1 0,6-1 1 0,5-2-1 16,1 2-1-16,2-3 0 0,2 1 1 0,0-2-4 15,-1 0 3-15,2 0 2 0,-4 1-3 0,-4 0 6 16,-2 3-6-16,-6 3 0 0,-6 2 1 0,-6 3-2 16,-19 5 1-16,20-5 0 0,-20 5-1 0,0 0-2 15,0 0 1-15,0 0-2 0,0 0 1 0,0 0 2 16,-30 4-2-16,13 1 1 0,-6 1 0 16,-5 2 1-16,-3 1 0 0,-5 0 0 15,-1 2 0-15,-3 1-6 0,-1 0 5 0,3 2-4 16,-4-3 4-16,4 1 2 0,0 1-1 0,1-1 0 15,2 0 0-15,2-1-1 0,0-1 1 0,3-2 0 16,4-1 0-16,2-1 2 0,4-2-1 0,20-4 2 16,-25 4 4-16,25-4 1 0,0 0 0 15,0 0-6-15,0 0-2 0,0 0-1 0,0 0 1 16,0 0 3-16,31-17 0 0,-10 8 0 0,2 0 0 16,5-1 0-16,1 0 1 0,4-1-3 0,1 1 2 15,2-1-2-15,1-1 0 0,0-1-1 16,0 3 0-16,0-4 3 0,2 1-4 0,-1-2 3 15,2 1-4-15,-1-2 1 0,-2 2 2 0,-1-1-1 16,-6 3-5-16,-4 4 7 0,-8-1-8 16,-18 9 7-16,24-8-1 0,-24 8-1 0,0 0-1 15,0 0 0-15,0 0 0 0,0 0-1 0,0 0 1 16,-23-4 0-16,23 4 2 0,-30 10-1 0,10-3 2 16,-4-1-1-16,-1 3 6 0,-1-1-6 0,-2 0 6 15,0 2-5-15,-1 0-1 0,-2-2 2 0,2 2-1 16,-1 1 1-16,-1-1-2 0,3 0 2 0,-2 0-2 15,4 1-5-15,0-1 7 0,4-2-4 16,2-2 6-16,20-6 1 0,-23 7 0 0,23-7 1 16,0 0-3-16,0 0 0 0,0 0 0 15,0 0 1-15,0 0 3 0,23-4 1 0,-5-4 0 16,9-1 4-16,5-5-8 0,3 0 5 0,6-2-6 16,1-1-1-16,-2 1 2 0,0 2-3 0,-5-2-6 15,-4 3 8-15,-3 0-9 0,-4-1 8 16,-2 2 1-16,1 0-1 0,-4 0 0 0,0 1 0 15,-19 11 1-15,26-17-1 0,-26 17 2 0,0 0-1 16,0 0 0-16,0 0 0 0,0 0-1 0,0 0-1 16,0 0-2-16,0 0 1 0,0 0-2 0,-18 5 2 15,-1 6-1-15,-6 1 1 0,-4 1-1 0,0 1 2 16,-3 1-2-16,0 0 3 0,0 1 8 16,-3-2-6-16,3 1 9 0,2-1-8 15,0-2-3-15,3 0 0 0,1-1-2 0,3 1-7 16,-1 0 6-16,2 2-6 0,-1-3 6 0,-1-1 0 15,1 3-1-15,0-3 1 0,1 0 0 0,0 0 2 16,2-2-1-16,-1 1 1 0,4-2 0 0,-1 1 0 16,18-8 0-16,-31 16 1 0,31-16-2 0,-25 15 1 15,25-15-1-15,0 0 1 0,-21 17-3 0,21-17 0 16,0 0-4-16,0 0 0 0,0 0-1 16,0 0 2-16,0 0 3 0,-5 18 1 0,5-18 1 15,0 0 1-15,0 0 0 0,0 0-1 0,0 0 1 16,0 0 0-16,-12 18 0 0,12-18 0 0,0 0-1 15,0 0 1-15,0 0 0 0,0 0-2 0,0 0-5 16,0 0-7-16,0 0 0 0,0 0 3 16,0 0 4-16,0 0 5 0,18 1-4 0,-18-1-5 15,37-17-3-15,-13 7-2 0,2 0 2 16,1-2 4-16,-3 1 4 0,1 0 3 0,-2 0 2 16,-3 0 1-16,-3 3 2 0,-17 8 2 0,23-14 5 15,-23 14 7-15,0 0 7 0,0 0-4 0,0 0-4 16,0 0-8-16,-18-6-8 0,1 11 0 0,-6 1-1 15,-5 4 1-15,-5 2 0 0,-2 0 1 0,1 0 0 16,-2 1 0-16,2-1 0 0,3 0 0 16,0 2-1-16,2-2 1 0,0 2-1 0,2 1 1 15,2-2 0-15,-1 1 0 0,5-4 0 0,3 0 1 16,18-10-2-16,-22 12 2 0,22-12-2 0,0 0 0 16,0 0-2-16,0 0 0 0,0 0-1 0,0 0 1 15,0 0 4-15,0 0 1 0,0 0 3 16,17 5-1-16,0-7-3 0,4-2-3 0,4 0-1 15,2-1-4-15,0 1-2 0,3-1 0 16,0 0 0-16,-2 0 2 0,1 0 3 0,-2 0 0 16,-1 2 4-16,0-3-1 0,-2 1 1 0,0 0 1 15,0 0-1-15,-3 0 0 0,0 2 0 0,-3-1-1 16,-18 4 0-16,31-7 0 0,-31 7 0 0,18-4 0 16,-18 4-1-16,0 0-2 0,0 0 1 0,0 0 0 15,0 0 2-15,-19 4 2 0,19-4-1 16,-37 8 1-16,13-3 0 0,-7 2 3 0,0 1 3 15,-2-1 1-15,-2 1 1 0,3 0 0 16,0-1-2-16,4 0-1 0,5-1-3 0,3 2-2 16,3-1-1-16,17-7 0 0,-28 14-2 0,28-14-2 15,-20 15-1-15,20-15-1 0,0 0-3 0,-16 20-1 16,16-20-2-16,0 0 1 0,4 21 3 0,-4-21 4 16,17 12 4-16,-17-12 3 0,26 10 0 15,-9-7 2-15,3-1 0 0,3-1-1 0,3-1 0 16,1 0 0-16,4-3-2 0,-2 2 1 0,2-2-2 15,1 0 0-15,-3 1 1 0,0-2-1 0,-2 0-1 16,-1 0 1-16,0-1 0 0,-2 0-1 0,1-1 0 16,-5 1 0-16,-2 0-3 0,-18 5 2 15,26-10-1-15,-26 10 2 0,0 0 2 0,0 0 1 16,0 0 0-16,11-18-3 0,-11 18 0 16,-17-11-1-16,17 11 0 0,-29-7 1 0,9 6 2 15,-2 1 2-15,-3 0 2 0,-3 2 2 0,-1 0 2 16,0 1 0-16,-1 1 1 0,0 0 0 0,3-1-3 15,-1 2-1-15,3 0-2 0,2 2-1 0,-1 0-2 16,3 3-1-16,0 0-1 0,3-1 0 0,1 2 0 16,17-11 0-16,-22 16-1 0,22-16 0 15,0 0-2-15,-5 17 0 0,5-17 0 0,0 0 1 16,0 0 1-16,24 19 2 0,-24-19 0 0,25 8 2 16,-8-7 0-16,1 0 1 0,2-1-1 0,2-1-1 15,4 0 0-15,-1-2 0 0,3 1-1 0,2-2 0 16,0 0 1-16,2 1-1 0,-2-1 0 0,0 1 0 15,0-2 0-15,-4 0-1 0,1-1-2 0,-4 1-1 16,-1-1-2-16,-4 0 0 16,-18 6-1-16,28-13 0 0,-28 13 2 0,17-11-1 15,-17 11 2-15,0 0-1 0,0 0-2 0,0 0-1 16,-9-18 3-16,9 18 2 0,-26-3 5 0,7 3 3 16,-3 3 3-16,-3 0 1 0,-4 2 2 0,0 0 0 15,-4 2-1-15,-1 2 0 0,0-1-3 0,-1 1 1 16,4 0-3-16,1 1 1 0,3-2-4 15,5 1-1-15,3 0-3 0,19-9 1 0,-30 20-1 16,30-20 1-16,-22 19-1 0,22-19 1 0,-15 17-2 16,15-17 2-16,-6 17-1 0,6-17 1 0,0 18 9 15,0-18-6-15,6 18 8 0,-6-18-5 16,17 16-1-16,-17-16 0 0,29 13 0 0,-11-8-2 16,6-2-1-16,0-1 0 0,3-1-3 0,4-2 1 15,1-1-1-15,3-2 0 0,0 0 1 16,2-1 0-16,-2-2 0 0,0 1-1 0,1-1 0 15,-3 0-1-15,-3-2-9 0,-1 2 6 0,-6 0-7 16,-2-2 7-16,-3 1 2 0,-18 8 0 0,24-17 2 16,-24 17 1-16,0 0 1 0,15-24-1 0,-15 24-1 15,0 0-2-15,-8-22 1 0,8 22-3 0,-19-12 1 16,19 12 2-16,-30-9 0 0,9 8 1 0,-2 0 1 16,-2 0 1-16,-2 2 1 15,-1 0-1-15,0 0 2 0,0 2-1 0,0-1 0 16,1 1-2-16,0 0 0 0,3 2 0 0,2 0 0 15,2 1 0-15,1 2-2 0,1 2 2 0,18-10-2 16,-33 24 1-16,33-24-1 0,-26 27 2 0,26-27 4 16,-13 25-5-16,13-25 6 0,3 23-6 0,-3-23 1 15,14 23 1-15,-14-23 1 0,27 18 0 16,-27-18 1-16,37 14 1 0,-17-10 0 0,6 0 2 16,2-1-1-16,3-2 1 0,2-1-1 0,3-3-1 15,4 1-1-15,1-2-1 0,5-3 1 0,3 0-2 16,3-4 1-16,7-2 0 0,-2-1-2 0,2 1-2 15,-3 0-9-15,-3-1 6 0,-5 1-4 0,-4 0 9 16,-3-2 0-16,-5 3 2 0,-4-1 0 16,-5 0-1-16,-4 2 1 0,-3 1-1 15,-20 10 1-15,22-12 0 0,-22 12 9 0,0 0-3 16,0 0 0-16,0 0-2 0,0 0-8 0,-22-11 1 16,5 12-1-16,-6 3 3 0,-7 2-2 0,-2 1 4 15,-5 3 0-15,-2 0 2 0,-3 2 0 0,-1 0 1 16,-2 2-2-16,-1 0 2 0,2 1-4 0,-2 2 1 15,3-1 9-15,3 1-9 0,4-1 9 0,3-4-9 16,7-1-3-16,7-5 2 0,19-6-3 16,-23 9-1-16,23-9-5 0,0 0 0 0,0 0 1 15,0 0 3-15,0 0 7 0,8 17-8 0,-8-17 14 16,23 6-11-16,-6-5 9 0,4-2-1 16,6-1-1-16,3-2 10 0,4-1-13 0,4-1 11 15,3-2-12-15,4-2-1 0,0-2 3 0,1-2-3 16,2-1-12-16,-2-1 11 0,2 2-14 15,-5 0 12-15,-1 1-1 0,-6 0-3 0,-5 2 3 16,-5 0-3-16,-4 1 3 0,-5 1-2 0,-17 9 4 16,21-12-1-16,-21 12 0 0,0 0-2 0,0 0-2 15,0 0-3-15,-11-17 4 0,11 17 1 0,-30-5 3 16,8 6 3-16,-6 3 1 0,-3 1 5 0,-3 2-1 16,-2 3 2-16,-4 2-2 0,-2 1-1 0,-2 4-3 15,2-1 0-15,1 0 8 16,-2 1-9-16,5 0 8 0,2-2-9 0,7-1-3 15,4-3 2-15,6-1-2 0,19-10 0 0,-26 16 0 16,26-16-11-16,0 0 11 0,-14 19-10 0,14-19 10 16,0 0 3-16,0 0 1 0,9 19 5 0,-9-19 2 15,24 6 0-15,-6-6 0 0,5-1-4 0,6-4 0 16,4-1-3-16,3-1-1 0,3-3 10 0,1 1-13 16,1-2 11-16,0-1-11 0,-2 0-1 15,-1-2 1-15,-3 1-1 0,-2-1-12 0,-4-1 11 16,-1-1-9-16,-1 1 9 0,-2-2 4 0,-1 0-3 15,-2 0 5-15,0-1-5 0,-2 1 5 0,-2 1-2 16,-18 16 2-16,22-25 1 0,-22 25 2 16,0 0-2-16,1-21 2 0,-1 21-3 0,0 0-1 15,-26-12-1-15,9 12-1 0,-4 2 1 16,-5 3 1-16,-3 1 2 0,-3 3 1 0,-1 2 1 16,-3 2-2-16,1 1 2 0,-3 2-4 0,3 1 2 15,1 0-3-15,2 0 1 0,3-1-3 0,5-2 3 16,3-2-3-16,21-12 3 0,-21 15-3 0,21-15 0 15,0 0 14-15,0 0-9 0,5 17 16 0,-5-17-9 16,22 3-1-16,-5-5 0 0,5-3-16 0,5-2 11 16,4-3-14-16,4-2 11 0,3-2 1 15,0-1-2-15,0-1 1 0,-2-1-3 0,-1 0 4 16,-2 0-5-16,-2 1 3 0,-3-3-5 16,-1 1 3-16,0-2-4 0,0-1 3 0,-3-1-2 15,1 1 5-15,-3-4-4 0,-4 2 6 0,-1 3-4 16,-5 2 6-16,-12 18-1 0,10-27 4 0,-10 27-4 15,-11-18 1-15,11 18-5 0,-32-15 1 0,5 11-1 16,-5 4 1-16,-7 1-1 0,-6 2 0 16,-6 5 1-16,-4 0-1 0,-4 2 2 0,0 1-1 15,2 0 1-15,1 2 1 0,3-1 1 0,5 4-1 16,-1-3 2-16,5 2-4 0,3-1 2 0,6-2-3 16,8 0 2-16,6-2-2 0,21-10 0 0,-25 17-1 15,25-17 0-15,0 0-3 0,0 0 2 16,-7 18 2-16,7-18 4 0,0 0 4 15,25 10 3-15,-8-10 0 0,5-2-1 0,7-2-2 16,5-4-3-16,6-1 0 0,5-5-2 0,4 1 2 16,3-5-3-16,4 0 2 0,0 0-6 0,1-3 2 15,-1 2-7-15,-2-2 2 0,-3 1-5 0,-3-1 5 16,-3-2-2-16,-3 1 7 0,-3 1-3 0,-6-2 7 16,-7 1 8-16,-5 1-6 0,-6 3 9 0,-15 18-5 15,12-24-3-15,-12 24 0 0,0 0-3 16,-23-13-5-16,2 14 2 0,-8 4-2 0,-10 3 2 15,-6 5-2-15,-7 4-11 0,-7 4 9 0,-2 3-8 16,-3 0 7-16,-2 3 5 0,1 0-6 16,0-2 4-16,4 0-2 0,1 0 5 0,2-1-3 15,1-1 6-15,7-3-4 0,8-3 5 0,7-5-1 16,10-1 1-16,7-5-1 0,18-6-1 0,0 0-5 16,0 0-3-16,0 0 3 0,0 0 2 15,0 0 6-15,0 0 1 0,29-8 1 0,-1-4-4 16,7-4 1-16,7-3-5 0,4-2 3 0,4 0-7 15,-2-2 3-15,0 4-3 0,-3 0 3 0,-1-2 0 16,-1 3 2-16,0-1-2 0,-3 1 3 0,-3 1-3 16,-6 2 4-16,-4 3-3 0,-6 4 3 0,-21 8-2 15,26-11 1-15,-26 11 12 16,0 0-12-16,0 0 13 0,0 0-15 0,0 0-2 16,0 0-4-16,-2-17-1 0,2 17 0 0,-29 2 1 15,3 2 3-15,-5 4-11 0,-7 0 13 0,-3 1-11 16,-4 0 11-16,-2-2 1 0,1 0-2 0,-1-1 2 15,3 0-1-15,-2-2 1 0,1 0-1 0,6-4 2 16,4-2 1-16,5 0 0 0,9-3 1 0,1-1 1 16,20 6 3-16,-21-12-3 0,21 12 1 15,0 0-4-15,-1-24-2 0,1 24 12 0,22-28-11 16,-2 12 11-16,7-2-10 0,6-1-4 0,5 1-14 16,8-2 12-16,0 3-14 0,6 0 11 0,1 3 4 15,-1 1-4-15,3 0 2 0,0 5 0 16,-4 1 3-16,0 2 1 0,-6 4 3 0,-2-1 1 15,-6 4-1-15,-5 4 2 0,-5 0-3 0,-7 2 3 16,-20-8-4-16,25 21 1 0,-25-21 1 16,4 23 5-16,-4-23 2 0,-14 29 6 0,14-29 13 15,-38 34-15-15,9-17 11 0,-4 0-16 0,-6-1-4 16,-2 0-10-16,-3-2 9 0,-1-1-11 0,-1-4 9 16,3-1 1-16,2-3-2 0,4-3-1 0,3-1 0 15,4-3 1-15,4-2 0 0,3-1 0 0,5-1 2 16,18 6-1-16,-25-14 1 0,25 14 11 15,-14-21-12-15,14 21 10 0,-1-23-11 16,1 23 1-16,11-22 1 0,-11 22-1 0,19-23-16 16,-19 23 13-16,31-21-16 0,-11 11 14 0,6 0 0 15,4 1-6-15,6-1 1 0,3 0-6 0,7 2 0 16,1 1-4-16,3 2 3 0,-1 1-1 0,-4 4 4 16,-4 0 1-16,-4 1 5 0,-5 2 2 0,-5 2 3 15,-6-2 1-15,-21-3-5 0,23 10-8 16,-23-10 0-16,0 0 2 0,0 0 5 0,-18 22 11 15,-1-15 0-15,-2-1 1 0,-5 1 2 0,-3-1 3 16,-2 0 14-16,-3 0-10 0,0-1 14 0,0-1-11 16,0-3-2-16,3 0 1 0,3-2-3 0,5 0-2 15,2-3-17-15,21 4 12 0,-28-7-16 0,28 7 13 16,0 0 1-16,-18-13-1 0,18 13 0 16,0 0-2-16,0 0-2 0,-3-21 0 15,3 21 2-15,0 0-2 0,17-20 4 0,-17 20-2 16,26-16-1-16,-26 16 1 0,35-16 0 0,-14 9-1 15,2 1 0-15,0-1-1 0,2 2 0 0,1-1-1 16,0 2 0-16,-2 0-2 0,-1 2-2 0,-1 1-1 16,-4 0 0-16,-18 1 0 0,29 1 0 0,-29-1 1 15,19 2 0-15,-19-2 0 0,0 0 1 16,0 0 1-16,0 0-1 0,0 0 0 0,19 7-2 16,-19-7-1-16,0 0 0 0,0 0 0 0,18 6 4 15,-18-6 2-15,0 0 2 0,0 0 2 16,0 0-1-16,0 0 0 0,0 0-1 0,0 0 2 15,0 0 1-15,0 0 0 0,0 0 1 0,0 0-1 16,0 0-1-16,0 0 0 0,0 0-3 0,0 0 1 16,0 0-2-16,5 17 1 0,-5-17 1 15,0 0 1-15,0 0-1 0,22 14 2 0,-22-14 0 16,0 0-1-16,18 9 2 0,-18-9-1 0,0 0-1 16,0 0 2-16,17 16-1 0,-17-16 1 0,0 0-1 15,5 17 1-15,-5-17-2 0,0 0 2 0,1 21-1 16,-1-21 0-16,0 0 11 0,0 24-12 0,0-24 13 15,2 17-13-15,-2-17 0 0,0 0 1 16,4 22-1-16,-4-22 1 0,0 0-1 16,10 20 1-16,-10-20-2 0,0 0 1 0,9 18 0 15,-9-18 1-15,0 0-1 0,0 0-9 0,8 20 10 16,-8-20-9-16,0 0 11 0,0 0 0 0,-2 21-1 16,2-21 0-16,0 0-2 0,-4 22 0 0,4-22-1 15,-6 17 2-15,6-17-1 0,-11 18 0 0,11-18 0 16,-11 18 0-16,11-18 0 0,-10 20 1 15,10-20-2-15,-11 19 2 0,11-19-2 0,-9 19 1 16,9-19-1-16,0 0 1 0,-8 26-2 0,8-26 3 16,0 0-1-16,0 22 0 0,0-22 0 0,0 0 0 15,0 19 0-15,0-19 0 0,0 0 0 0,2 20 0 16,-2-20 0-16,0 0 0 0,-3 23 0 16,3-23 0-16,-7 20-1 0,7-20 1 0,-11 20-2 15,11-20 1-15,-12 18-1 0,12-18 1 16,-11 17-3-16,11-17 1 0,-7 17-3 0,7-17 1 15,0 0 0-15,-8 23 1 0,8-23 0 0,0 0 3 16,-7 18 0-16,7-18 1 0,0 0-1 0,-9 20 1 16,9-20-1-16,0 0 0 0,-12 20-1 0,12-20-2 15,-12 18-4-15,12-18-4 0,-19 20-5 0,19-20-2 16,-27 20-2-16,27-20 2 0,-32 21 10 16,14-10-2-16,-1 0 11 0,-2-2-3 0,1 0 1 15,0-1 2-15,2 0-1 0,-2-1 2 16,3-1-1-16,0 0 0 0,17-6 1 0,-25 7-1 15,25-7 0-15,0 0 0 0,-20 5-1 0,20-5 0 16,0 0-2-16,0 0-4 0,0 0-8 0,0 0-11 16,0 0-13-16,0 0-9 0,0 0-22 0,0 0-64 15,-18 4-140-15,18-4 183 0,0 0 91 16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4.37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15280 6654 573 0,'0'0'26'15,"0"0"-21"-15,0 0-7 0,0 0-3 0,0 0 1 16,0 0 1-16,22-10 3 0,-22 10 0 16,0 0 0-16,21 0 0 0,-21 0 3 0,0 0 0 15,27-9-1-15,-27 9 1 0,28-19-2 0,-9 6-1 16,2-3-1-16,2 0-2 0,-1-1-1 0,-2 0 0 15,-1 2 3-15,-19 15 3 0,23-19 4 16,-23 19 10-16,0 0 3 0,0 0 4 0,0 0-4 16,0 0-8-16,0 0-4 0,0 0-5 0,-20 22-2 15,5-2 1-15,-5 4 0 0,-2 2-2 16,-2 2 2-16,1 1-3 0,-2-2 0 0,4 0-3 16,0-2 0-16,3-2-2 0,1-1 2 0,3-5-1 15,14-17 3-15,-23 29-1 0,23-29 2 0,-14 18-1 16,14-18-1-16,0 0 2 0,0 0-1 0,0 0 4 15,0 0 5-15,0 0 4 0,0 0 4 0,0 0 2 16,0 0-1-16,0 0-4 0,26-11-5 16,-26 11-3-16,27-19-4 0,-10 8-1 0,0-1-4 15,3 1-2-15,-20 11-3 0,31-22 1 16,-31 22 0-16,24-17 2 0,-24 17 2 0,18-8 3 16,-18 8 1-16,0 0 0 0,0 0 0 0,0 0 1 15,0 0 1-15,0 0 1 0,0 0 0 0,0 0 1 16,0 0 1-16,-14 18-1 0,14-18 3 0,-18 17 1 15,18-17 3-15,-16 17 0 0,16-17-1 16,-12 17-3-16,12-17-1 0,-7 22-4 0,7-22 0 16,-6 27-2-16,6-27 1 0,-5 31-5 0,5-31-2 15,-5 30-3-15,5-30-2 0,-4 28 0 0,4-28 3 16,-3 23 3-16,3-23 3 0,0 0 2 0,-4 20 2 16,4-20 0-16,0 0 0 0,0 0 1 15,0 0 0-15,0 0 0 0,0 0-1 0,0 0 0 16,0 0-1-16,0 0 1 0,0 0-2 15,0 0 1-15,0 0 0 0,17-11 1 0,-17 11-1 16,18-14-3-16,-18 14-2 0,20-17-1 0,-20 17 1 16,0 0 3-16,19-22 2 0,-19 22 2 0,0 0-1 15,0 0 0-15,0 0 0 0,0 0 0 0,-18-13 1 16,18 13 0-16,-27 5 1 0,10 0 2 0,-4 1 3 16,2 0-1-16,-3 0 1 0,1-1 0 15,2 1 0-15,2-3 1 0,17-3 0 0,-26 5-1 16,26-5-3-16,0 0-1 0,0 0-3 0,0 0-2 15,0 0-2-15,0 0-2 0,0 0 0 0,0 0 2 16,0 0 1-16,0 0 4 0,17-18-1 16,-17 18 0-16,27-18 1 0,-27 18 0 0,33-18 0 15,-33 18 0-15,33-17-1 0,-33 17 1 0,31-17 0 16,-31 17 0-16,28-16-1 0,-28 16 1 16,21-17-1-16,-21 17 1 0,17-18 0 0,-17 18 0 15,16-18 0-15,-16 18 0 0,12-20-1 0,-12 20 1 16,10-19-1-16,-10 19 1 0,9-22-1 0,-9 22 1 15,9-23 0-15,-9 23 0 0,7-21 1 0,-7 21 2 16,6-21 2-16,-6 21 1 0,3-18 1 0,-3 18-2 16,2-17-3-16,-2 17-1 0,4-18-2 15,-4 18 0-15,2-20-1 0,-2 20 2 16,3-16-1-16,-3 16-1 0,0 0 1 0,-3-25-1 16,3 25 0-16,0 0 2 0,-6-24-1 0,6 24 1 15,0 0 0-15,-8-23 0 0,8 23-1 0,0 0 0 16,-8-24 4-16,8 24-4 0,0 0 5 0,-3-24-6 15,3 24-1-15,-1-17 1 0,1 17-2 0,2-19 1 16,-2 19 0-16,5-21-1 0,-5 21 1 16,7-21-6-16,-7 21 7 0,4-19-6 0,-4 19 7 15,1-17 3-15,-1 17 0 0,0 0 1 0,-5-20 0 16,5 20 0-16,0 0-1 0,-13-21 1 0,13 21 0 16,0 0 0-16,-17-19-1 0,17 19 1 0,0 0-2 15,-17-20 1-15,17 20-1 0,0 0-2 16,-10-18-1-16,10 18 0 0,0 0 0 0,-6-18 1 15,6 18-1-15,0 0 2 0,-5-18 0 16,5 18-1-16,0 0 1 0,-6-17 0 0,6 17-1 16,0 0 0-16,0 0 0 0,-9-17-1 0,9 17 1 15,0 0 0-15,0 0 0 0,0 0 1 0,0 0 0 16,0 0 0-16,0 0 1 0,0 0 1 0,-17-17 0 16,17 17 1-16,0 0-1 0,0 0-2 0,0 0 0 15,0 0-1-15,0 0 1 0,0 0-1 16,0 0 1-16,0 0-1 0,0 0 0 0,0 0 1 15,0 0 2-15,0 0 0 0,0 0 4 16,0 0 5-16,0 0 5 0,0 0 5 0,0 0 0 16,0 0-2-16,0 0-6 0,0 0-7 0,0 0-4 15,0 0-3-15,0 0-3 0,0 0 2 0,-18-10 1 16,18 10-1-16,0 0 2 0,0 0-1 0,-18-1-1 16,18 1 1-16,0 0 0 0,0 0-1 15,0 0 0-15,0 0 0 0,-17-2-2 0,17 2 0 16,0 0 1-16,0 0 0 0,-17 0 1 0,17 0-2 15,-17 2 2-15,17-2-1 0,-24 6 1 0,24-6 0 16,-31 9 1-16,13-3-1 0,0 0 0 0,-2 0 0 16,2 1 1-16,1 0-2 0,-1 1 1 0,-1 0-1 15,0 1-2-15,1 0-2 0,-2 1-2 16,1 0-2-16,-1-2 2 0,0 3 0 16,-1 1 4-16,-2-1-1 0,-1 2 3 0,0-1-2 15,-1 0 1-15,1 1 1 0,1-3 0 0,-2 4 11 16,3-2-10-16,2 1 6 0,-3 0-9 0,1 1-1 15,-1-1 1-15,1-1 2 0,0 1-7 0,0 0 7 16,0 0-7-16,-4 0 2 0,3 0 1 0,-2 3-6 16,2-1 2-16,-2-1-4 0,1 1 4 15,1-1-1-15,-1-1 3 0,0 2 0 0,0 0 4 16,1-2-1-16,0 0 3 0,4-1 0 0,-2 0 1 16,3 0 3-16,1-1 0 0,0 1 1 0,17-12 1 15,-32 25-3-15,14-11 0 0,1 1-2 16,17-15 1-16,-31 29 0 0,31-29-1 0,-20 26-1 15,20-26 0-15,-11 23 0 0,11-23 0 0,0 20-1 16,0-20 1-16,0 0 0 0,12 18 1 16,-12-18 1-16,0 0 0 0,19 12 0 0,-19-12 0 15,0 0 1-15,18 7-2 0,-18-7 1 0,0 0 0 16,0 0-1-16,0 0 2 0,0 0-1 0,0 0 0 16,0 0 1-16,0 0 0 0,0 0-1 0,0 0 1 15,0 0 0-15,0 0 0 0,0 0 0 0,0 0 0 16,0 0 0-16,0 0 0 0,0 0 0 0,0 0-1 15,0 0-2-15,0 0-3 16,0 0-2-16,0 0-2 0,0 0 2 0,0 0 2 16,-19 10 3-16,19-10 3 0,0 0 0 0,-19-4 2 15,19 4 0-15,0 0 1 0,-25-6 1 0,25 6 2 16,0 0-1-16,-20-6-1 0,20 6-2 0,0 0-4 16,0 0-2-16,-21-8 0 0,21 8 0 0,0 0 1 15,0 0 0-15,0 0-2 0,-20-8 1 16,20 8-1-16,0 0 1 0,-17-1 2 0,17 1 0 15,0 0-1-15,0 0-1 0,-18 1 0 0,18-1 0 16,0 0 1-16,0 0 2 0,-18 0 0 0,18 0-1 16,0 0 1-16,0 0 0 0,0 0-1 0,-21 6 1 15,21-6 0-15,0 0 0 0,0 0 0 16,0 0-1-16,-20 6 0 0,20-6 0 0,0 0-2 16,0 0-3-16,0 0-5 0,-21 12 0 15,21-12 0-15,0 0 5 0,0 0 3 0,-17 11 2 16,17-11 2-16,0 0 0 0,0 0 2 0,0 0 1 15,-20 9 2-15,20-9-1 0,0 0 0 0,0 0-2 16,0 0-1-16,0 0-1 0,0 0-2 0,0 0 1 16,0 0-1-16,0 0 1 0,0 0 0 0,0 0-1 15,0 0-1-15,0 0 1 0,0 0 0 0,0 0 0 16,0 0 2-16,0 0-1 0,0 0 0 16,0 0 1-16,0 0-1 0,0 0 1 0,0 0-1 15,0 0 1-15,-18 18 1 0,18-18 1 16,0 0 4-16,0 0 1 0,0 0 1 0,-18 8-1 15,18-8-1-15,0 0-1 0,0 0 0 0,0 0 0 16,0 0-2-16,0 0-1 0,0 0-3 0,0 0-2 16,0 0 0-16,0 0 1 0,0 0 1 15,0 0-1-15,0 0-2 0,0 0 0 0,0 0-1 16,0 0 3-16,-17-3 1 0,17 3 1 0,0 0 0 16,0 0 1-16,0 0-1 0,0 0-1 0,-20-11 1 15,20 11 0-15,0 0 0 0,0 0-1 0,-18-6 0 16,18 6 0-16,0 0 0 0,0 0 0 0,-19-4 0 15,19 4 0-15,0 0 0 0,0 0-1 16,0 0-1-16,0 0-3 0,0 0-3 16,-17-8-2-16,17 8 0 0,0 0 4 0,0 0 4 15,0 0 2-15,0 0 2 0,0 0 2 0,0 0 0 16,0 0 0-16,0 0 0 0,-15-17-2 0,15 17-1 16,0 0-1-16,0 0 0 0,0 0-2 0,0 0 1 15,0 0 0-15,0 0-1 0,0 0 1 0,0 0 1 16,0 0-1-16,0 0 1 0,0 0 0 0,0 0 0 15,0 0 0-15,0 0 0 0,0 0 1 16,0 0 0-16,0 0 0 0,0 0 0 0,0 0 0 16,0 0 1-16,0 0-1 0,0 0 0 0,0 0-2 15,0 0-1-15,0 0 0 0,0 0 1 16,0 0 0-16,0 0 2 0,0 0 0 0,0 0 0 16,-2 20 0-16,2-20-1 0,0 0 0 0,0 0 0 15,0 0 0-15,0 0 0 0,7 20 1 16,-7-20 0-16,0 0 0 0,0 0 2 0,0 0 0 15,0 0 3-15,18 17 0 0,-18-17 2 0,0 0 0 16,0 0 2-16,0 0-3 0,17 20 2 0,-17-20-2 16,0 0 1-16,17 16 6 0,-17-16-6 0,0 0 4 15,23 18-7-15,-23-18-1 0,19 12 0 0,-19-12-2 16,22 11 1-16,-22-11-2 0,25 11 1 0,-25-11 0 16,24 11 0-16,-24-11-1 0,26 10 0 15,-26-10 0-15,25 9 0 0,-25-9 2 16,27 7-1-16,-27-7 2 0,29 6 0 0,-29-6 1 15,30 5-8-15,-30-5 9 0,30 6-9 0,-30-6 7 16,30 5 0-16,-30-5 0 0,32 4-2 0,-15-2-1 16,1 1 1-16,-1-1-2 0,2 1 1 0,-2-1 0 15,1 2 0-15,0-2-1 0,-1 0 1 0,3 1-2 16,-3-2 2-16,0 0-1 0,1 0 0 16,0 1 1-16,0-1-1 0,2-1 1 0,-1 0 1 15,-2 0 0-15,3 0 3 0,-2-1 2 0,0-1 0 16,0 0 3-16,1 1-3 0,-1-2 1 0,-1 1-2 15,0-2 2-15,1 2-2 0,-1-3 0 0,0 1-1 16,-17 4-1-16,31-9 12 0,-31 9-12 16,30-11 14-16,-30 11-10 0,28-12 1 15,-28 12 1-15,28-15 0 0,-28 15-2 0,29-13 0 16,-29 13-2-16,29-11-1 0,-29 11-1 0,30-8-2 16,-30 8 0-16,26-8-2 0,-26 8-1 0,23-3 1 15,-23 3 0-15,20-3 0 0,-20 3 1 0,0 0 0 16,23-4 0-16,-23 4 1 0,0 0 1 0,21-5 1 15,-21 5-11-15,0 0 14 0,20-11-11 0,-20 11 15 16,0 0-1-16,22-9-1 0,-22 9-1 16,0 0-3-16,25-13 0 0,-25 13-1 0,24-11-1 15,-24 11-3-15,30-13 2 0,-30 13-3 0,33-13 2 16,-15 6-1-16,-1 0 1 0,-17 7-1 16,33-12 2-16,-33 12-2 0,27-11 1 0,-27 11 0 15,21-7-1-15,-21 7 1 0,0 0 0 0,18-8 0 16,-18 8 1-16,0 0 0 0,0 0 2 0,0 0 2 15,0 0 2-15,0 0 1 0,0 0-2 16,0 0-1-16,19-15-1 0,-19 15-3 0,17-13 2 16,-17 13-3-16,22-14 0 0,-22 14-1 0,22-13 1 15,-22 13-1-15,22-12 1 0,-22 12-1 0,21-10 1 16,-21 10-2-16,0 0 2 0,20-12 0 0,-20 12 1 16,0 0 0-16,0 0 0 0,17-13 0 0,-17 13 2 15,0 0 2-15,0 0 1 16,0 0-1-16,0 0-1 0,11-17-2 0,-11 17 0 15,0 0-2-15,0 0 0 0,0 0-1 0,0 0 0 16,10-19-1-16,-10 19 1 0,0 0 0 0,0 0 0 16,20-21-1-16,-20 21 2 0,17-13-2 0,-17 13 2 15,18-15-1-15,-18 15 2 0,0 0-2 0,22-18 1 16,-22 18 0-16,0 0 0 0,0 0 0 0,0 0 2 16,0 0-1-16,12-18 1 0,-12 18-1 15,0 0 0-15,0 0-1 0,0 0 0 0,-4-19-1 16,4 19 0-16,0 0 1 0,0 0-1 0,0 0 1 15,-6-18 1-15,6 18-2 0,0 0 1 0,0 0-1 16,0 0 0-16,1-20-1 0,-1 20 1 16,0 0-2-16,0 0 2 0,8-19-1 0,-8 19 1 15,0 0 0-15,0 0 1 0,11-21-2 0,-11 21 2 16,0 0-1-16,0 0 1 0,8-19-2 16,-8 19 2-16,0 0-2 0,0 0 2 0,4-21-2 15,-4 21 1-15,0 0 0 0,0 0 0 0,-3-20-1 16,3 20 1-16,0 0-2 0,0 0 2 0,2-22-3 15,-2 22 1-15,0 0-2 0,6-18 0 0,-6 18 14 16,0 0-13-16,7-22 16 0,-7 22-13 0,0 0-1 16,8-18 3-16,-8 18-3 0,0 0 2 15,4-17-1-15,-4 17 0 0,0 0 0 16,0 0 0-16,-4-19-1 0,4 19-18 0,0 0 18 16,0 0-21-16,0 0 14 0,-15-17-8 0,15 17-11 15,0 0-13-15,0 0-28 0,-17-16-23 0,17 16-45 16,-17-29-213-16,17 29-19 0,-27-28 309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5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14158 4409 596 0,'0'0'61'0,"11"-27"-52"0,-11 27-12 0,5-19-2 15,-5 19-8-15,0 0-7 0,0 0-10 0,0 0-4 16,0 0-2-16,0 0 7 0,0 0 6 16,0 0 13-16,0 0 6 0,0 0 6 0,-20 0 3 15,3 6 4-15,-3 2 6 0,-5-1 5 16,-2 3 6-16,-3-1 3 0,-8 3 5 0,-2 4-5 15,-6 1 2-15,-5 5-2 0,-6 3-6 0,-5 4-2 16,-8 5-16-16,-7 2 0 0,0 2-8 0,-6 2 2 16,1-2 4-16,-1 0-4 0,3-3 3 0,7-5-3 15,7-4 2-15,9-5-3 0,9-1 2 16,7-6-1-16,7 1 1 0,5-4 1 0,7-3 0 16,5-2 1-16,17-6 2 0,-17 6 3 0,17-6 3 15,0 0 0-15,0 0 0 0,0 0-2 0,0 0-3 16,0 0-1-16,0 0-1 0,25-24 1 0,-4 8-1 15,6-2 7-15,6-4 0 0,6-3 6 0,6-3-6 16,6-4 3-16,5-2-6 0,4-3 0 16,4-1-5-16,1 0 3 0,2 2 4 15,-1 0-6-15,-4 3 7 0,-4 3-17 0,-7 3 6 16,-4 5-5-16,-10 6 9 0,-8 1 2 0,-5 4 0 16,-7 3-2-16,-17 8-3 0,20-8-3 0,-20 8-4 15,0 0-3-15,0 0-2 0,0 0-1 0,0 0 4 16,0 0 3-16,-18 15 2 0,-5 1 3 0,-9 4-1 15,-10 7 8-15,-7 2-5 0,-4 6 4 16,-7 1-13-16,-1 3 6 0,-2 2-6 0,-2 3 5 16,1-1 6-16,0 2-7 0,-1 0 6 0,2-3-6 15,4-2 5-15,4-5-3 0,6-5 11 16,8-7 0-16,8-4 5 0,11-6-5 0,22-13-3 16,-17 9-7-16,17-9-1 0,0 0-1 0,0 0 2 15,0 0 1-15,29 6 0 0,-29-6 2 0,36-15-1 16,-9 1 2-16,2-3-2 0,5-3 2 15,3-3-2-15,2-3 4 0,0-1-5 0,0-1 4 16,1-4-10-16,-1 2-4 0,1-1-15 0,1-1-14 16,-2 1-21-16,2 3-26 0,-4-2-27 0,-5-8-215 15,15 21 101-15,-23-26 227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5.21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13725 4396 575 0,'21'-14'14'0,"-21"14"-5"0,18-20-7 0,-18 20 2 16,0 0 2-16,0 0 0 0,0 0 0 15,0 0-2-15,0 0 1 0,0 0 6 16,0 0 6-16,-23 21 2 0,1-7 4 0,-9 4-4 16,-3 3-2-16,-8 2 4 0,-6 2-5 0,-5 4-1 15,-4 2-12-15,-5 0 5 0,-2 3-6 0,-2-1 10 16,-1 0 4-16,0 0-4 0,0-1 1 0,1-1-5 15,7-2 2-15,-1-4-4 0,8 0 3 0,6-7-7 16,3-1 0-16,8-3-3 0,2-1 1 16,7 0-2-16,6-5 2 0,20-8 0 0,-23 10 0 15,23-10-2-15,0 0-3 0,0 0-2 0,0 0-2 16,0 0 3-16,0 0 4 0,0 0 3 0,26-26 3 16,-1 9 4-16,4-4-3 0,7-4 3 0,8-4-6 15,4-2 4-15,3-2-7 0,5-2 6 16,-1 1-6-16,0 2 6 0,-1-1-5 0,-6 4 4 15,-1 0 9-15,-5 1-8 0,-3 3 9 16,-2-1-20-16,-5 3 9 0,-4 0-7 0,-1 4 11 16,-6 1 3-16,-3 2 0 0,-18 16 0 0,23-25-1 15,-23 25 1-15,0 0-1 0,11-20 0 0,-11 20-4 16,0 0-5-16,0 0-5 0,-22-7-2 0,22 7-1 16,-36 7 3-16,8 3 2 0,-8 6 1 0,-6 4 3 15,-6 6-3-15,-4 3 4 0,-3 4 9 0,-2 2-10 16,-1 1 9-16,1 3-21 0,-2-1 7 15,5 1-5-15,-1 0 7 0,0-3 5 16,3-2-3-16,7-4 7 0,7-5-5 0,5-2 3 16,7-4-7-16,0-3-2 0,5-1-2 0,4-4 4 15,17-11 0-15,-17 11 2 0,17-11-1 0,0 0-2 16,0 0-1-16,0 0 1 0,0 0 2 0,0 0 2 16,30-27 1-16,-9 9 1 0,5-4 0 15,6-4-6-15,3-3 3 0,4-4-9 0,3-1 4 16,0 1-5-16,-6 3 6 0,-4 4-4 0,-8 4 7 15,-7 4-4-15,-17 18 3 0,16-27 12 0,-16 27-10 16,0 0 11-16,-5-22-12 0,5 22-2 0,0 0 1 16,-29-8-1-16,12 9 1 0,-3 1 1 0,-3 5 0 15,-2 1-9-15,-6 2 11 0,1 3-9 16,-3 0 11-16,0 2 2 0,2 1-3 16,-1-2 2-16,2 1-3 0,2-1 1 0,2 1-3 15,1 0 3-15,-1 2-3 0,2 0 3 0,-2 3-4 16,3 0 4-16,-2 2-5 0,-1-2 4 0,2 2-3 15,-1 0 3-15,1-3-3 0,2 1 3 0,3-3-2 16,19-17 1-16,-27 25-2 0,27-25-2 0,0 0-5 16,-15 17-2-16,15-17-3 0,0 0 0 0,0 0 4 15,0 0 4-15,20 8 3 0,-20-8 3 16,28-7-1-16,-10 0-3 0,5-5 0 0,1-2-4 16,6 0 0-16,1-3-4 0,3 1 0 0,-1-4-2 15,4 2 2-15,-3-4-1 0,0 2 4 16,-1 0-8-16,-4 1 2 0,-4 0 0 0,-3 4 4 15,-4 3 8-15,-18 12 3 0,20-14 4 0,-20 14-1 16,0 0 1-16,0 0 0 0,0 0-2 16,-27-8 1-16,9 11 1 0,-5 3 1 0,-6 4 2 15,-4 0 1-15,-4 3 1 0,-4 0 0 0,0 3 2 16,-3 0 0-16,4 0 3 0,0 1-6 0,1-1 1 16,3 1-5-16,0 0-1 0,3-1-4 0,1 0 1 15,3 0-2-15,2-1 2 0,2 2-2 0,3-2 1 16,3-3-1-16,19-12 1 0,-28 19-4 0,28-19-2 15,0 0-5-15,-17 17-4 16,17-17 1-16,0 0 2 0,0 0 6 0,0 0 5 16,0 0 2-16,23 11 1 0,-23-11 1 0,30-5-1 15,-10 1 0-15,3-3 0 0,2 1-1 0,1 0 0 16,1-1-2-16,0 0 0 0,1-1 0 0,-1 2-2 16,-1-1 1-16,-3 0-1 0,0 0 2 0,-2-1-1 15,-2 1 2-15,-1 1 1 0,-18 6 0 0,28-11 0 16,-28 11 1-16,17-8 0 0,-17 8 1 15,0 0 2-15,0 0 2 0,0 0 3 0,0 0-1 16,0 0-1-16,2-17-4 0,-2 17-2 0,0 0 0 16,-27-12 0-16,27 12 2 0,-33-4 2 15,11 4 2-15,-1 2 2 0,-3 0 1 0,1 0-1 16,-2 2-1-16,-2-1-2 0,0 0-2 0,1 2-1 16,1-2-2-16,3 2-1 0,1-3 0 15,3 2 0-15,2 0-1 0,18-4 1 0,-29 6-2 16,29-6 1-16,-21 6-1 0,21-6 2 0,0 0-2 15,-19 12 1-15,19-12-3 0,0 0-1 0,-10 18 0 16,10-18 0-16,-4 18 0 0,4-18 1 0,4 19-1 16,-4-19 1-16,10 20-2 0,-10-20 1 0,19 18-1 15,-19-18 1-15,28 13 1 0,-11-7-1 0,2-1 1 16,2-2 0-16,1-2 0 0,0-1 1 16,0-3 0-16,1 1 1 0,-1-2 0 0,1 1 2 15,-2-2 0-15,-2 0 0 0,-2 0 0 16,-17 5 0-16,27-11 0 0,-27 11 0 0,0 0 1 15,21-14-1-15,-21 14 2 0,0 0-2 0,7-20 1 16,-7 20-1-16,0 0 0 0,-4-23 0 0,4 23-1 16,-8-16 0-16,8 16 1 0,0 0 0 0,-27-25 1 15,27 25 0-15,-29-11 2 0,10 9 0 16,1 1 0-16,-4 0 0 0,-1 2 0 0,-1 1 1 16,0 2 0-16,-1 1-1 0,2 1-1 0,0 0 0 15,1 1-3-15,0 2 2 0,3 0-2 0,-1 0 0 16,3 0 0-16,0 0 1 0,17-9-1 0,-28 17 2 15,28-17-3-15,-17 13 1 0,17-13-4 0,0 0-3 16,0 0-1-16,-7 18 1 16,7-18 2-16,0 0 2 0,0 0 1 0,21 20 0 15,-21-20 2-15,19 7 0 0,-19-7 1 0,26 3 1 16,-26-3-1-16,33 0 0 0,-15 0 1 0,2-2-1 16,2 0 0-16,0-2-1 0,3-1-2 0,-2 0-3 15,0-1-1-15,0 0-3 0,-2 1-1 0,0-1 1 16,-2 0 3-16,-19 6 1 0,29-11 4 0,-29 11 0 15,22-9 2-15,-22 9 1 0,0 0 0 16,17-14 2-16,-17 14-1 0,0 0 2 0,0 0-1 16,0 0 2-16,3-18 0 0,-3 18-2 0,0 0-1 15,0 0-1-15,0 0-2 0,-21-11 0 16,21 11 0-16,-17 3 1 0,17-3-1 0,-25 7 2 16,25-7-1-16,-27 11 0 0,27-11 0 0,-30 16 1 15,30-16-2-15,-28 19 1 0,28-19 0 0,-24 22 0 16,24-22-1-16,-20 20 0 0,20-20-1 15,-12 20 1-15,12-20-2 0,-5 17 0 0,5-17 7 16,0 0-7-16,4 25 8 0,-4-25-6 0,0 0 0 16,13 19 1-16,-13-19-1 0,19 10 0 0,-19-10 0 15,21 7 1-15,-21-7-2 0,26 6 0 0,-26-6-1 16,30 2 0-16,-30-2 0 0,32-3 0 0,-14 1-1 16,0-2 0-16,1-2 2 0,1-1-1 15,2-3 1-15,0 0 0 0,2-3-4 16,0 1 4-16,-3-1-4 0,-1 2 6 0,-2 0-1 15,-18 11 1-15,27-19 1 0,-27 19 1 0,0 0 2 16,17-17 3-16,-17 17 3 0,0 0 0 0,0 0-4 16,0 0-5-16,0 0-4 0,-22-4-1 0,22 4 0 15,-25 11 1-15,25-11 1 0,-32 14 1 0,15-4 1 16,0-1 1-16,-3 1 0 0,1 1 4 16,-2 1 9-16,3 1-3 0,0-1 6 0,1 1-6 15,0-2-4-15,17-11-1 0,-28 23-2 0,28-23-1 16,-18 20-3-16,18-20 0 0,-14 21-2 0,14-21-4 15,-6 18 2-15,6-18-4 0,0 0 3 16,7 22 0-16,-7-22 2 0,0 0 1 0,25 16-1 16,-25-16 2-16,26 4-1 0,-9-4 0 0,0-2 0 15,0 0 1-15,2-2 0 0,-1 0-1 16,-1-1 2-16,1 1-1 0,0-2 2 0,0 0-2 16,0-3 1-16,-1 2 0 0,0-2-3 0,0 0 3 15,-17 9-2-15,33-20 0 0,-33 20 2 0,26-18-1 16,-26 18 1-16,21-18-1 0,-21 18 1 0,0 0-1 15,20-24-8-15,-20 24 9 0,8-17-7 0,-8 17 9 16,0 0 2-16,0 0 0 0,0 0 0 16,-1-17-2-16,1 17-2 0,0 0-3 0,-18-2 1 15,18 2 0-15,-20 7 1 0,20-7 3 16,-28 13 10-16,28-13-8 0,-33 19 9 0,16-6-6 16,0-3-1-16,17-10 1 0,-30 26-4 0,30-26 2 15,-23 22-6-15,23-22-3 0,-20 24 3 0,20-24-4 16,-13 22 0-16,13-22 1 0,0 0-2 0,-2 18 1 15,2-18 2-15,0 0 2 0,0 0 1 16,0 0 1-16,17 15 0 0,-17-15 1 0,0 0 0 16,21-2-1-16,-21 2 2 0,24-8-4 0,-24 8 0 15,29-14-2-15,-12 6-1 0,-17 8 0 0,33-18 0 16,-15 6 3-16,-18 12-2 0,34-23 3 16,-34 23-2-16,30-23-1 0,-30 23 2 0,26-22 1 15,-26 22 0-15,18-22 1 0,-18 22-9 0,13-22 9 16,-13 22-6-16,0 0 12 0,8-20 4 15,-8 20 1-15,0 0-1 0,0 0-3 0,0 0-4 16,-17-15-4-16,17 15-1 0,-17 0-1 0,17 0 1 16,-22 7 0-16,22-7 0 0,-29 15-1 0,29-15 1 15,-32 17 1-15,32-17 10 0,-30 18-9 0,30-18 10 16,-30 18-11-16,30-18 0 0,-28 17 1 0,28-17-3 16,-25 15 3-16,25-15-2 0,-22 9 2 15,22-9 1-15,-18 5 1 0,18-5-1 0,0 0 0 16,-25 3-1-16,25-3-1 0,-19-2 0 0,19 2 0 15,-22-2 0-15,22 2-1 0,-19-5 2 16,19 5-2-16,-22-5 2 0,22 5 0 0,-21-7 0 16,21 7 0-16,-21-8 2 0,21 8 0 0,-18-9 2 15,18 9 1-15,-17-10 0 0,17 10 0 0,-18-9-1 16,18 9-2-16,-18-11 1 0,18 11-1 16,-17-10-10-16,17 10 11 0,-19-11-10 0,19 11 11 15,-18-8-1-15,18 8 0 0,-18-7-1 0,18 7-1 16,-20-5 2-16,20 5-3 0,-19-6 1 0,19 6-1 15,-19-6-1-15,19 6 0 0,-18-6 1 0,18 6-1 16,0 0 2-16,-23-11-1 0,23 11 1 0,0 0 0 16,-20-11 0-16,20 11 0 0,0 0 0 15,-25-12-1-15,25 12 0 0,0 0 0 16,-23-11 0-16,23 11-1 0,0 0 1 0,-22-13 0 16,22 13 1-16,0 0-2 0,-23-13 3 0,23 13-2 15,-17-8 1-15,17 8-1 0,-19-7 0 0,19 7-1 16,-25-4 0-16,25 4 0 0,-27-2 0 0,27 2 1 15,-30 0-1-15,30 0 3 0,-30 1-2 0,13 0 3 16,0-1-1-16,17 0 1 0,-33 0 1 16,33 0 0-16,-32-2-1 0,15 0-2 0,17 2 0 15,-34-3-2-15,34 3-1 0,-34-4 1 0,17 2 0 16,0-2 1-16,0-1 0 0,0 2-1 0,-2-2 0 16,2 1-1-16,-3 1 1 0,0-1 0 15,0 2 0-15,-3 0 0 0,1 1 1 0,-1 1 0 16,-3 0-1-16,1 3 0 0,-1-1-1 0,0 3-1 15,-2 0 0-15,1 1 1 0,-1 0-1 16,-1 1 2-16,0 1-1 0,-1 0 0 0,0 0-2 16,0 1 2-16,0-1-1 0,-2 2 3 0,0-1-2 15,0 0 2-15,1 1-1 0,-1-3 0 0,2 1 0 16,-1 1 0-16,2-3 0 0,1 1 1 0,1-2-2 16,3 0 0-16,0 0 2 0,3-2-1 0,3-2 5 15,18-1 4-15,-25 3 1 0,25-3 4 16,0 0-6-16,0 0-4 0,0 0-4 0,0 0-5 15,0 0 2-15,0 0 2 0,15-22 3 16,-15 22-1-16,34-24 1 0,-11 8 0 0,3 0 1 16,4 0-1-16,5-4 2 0,7-2-3 0,5-3 4 15,5-2-4-15,7-3 4 0,5-4-4 0,6-1 4 16,4-6-6-16,7-1 7 0,6-4-8 0,3-1 7 16,3-2 4-16,-1 1-18 0,-3 4 18 15,-2 1-19-15,-7 5 6 0,-6 5 5 0,-6 0-4 16,-9 5 5-16,-8 3-5 0,-9 3 5 0,-6 3-3 15,-7 3 3-15,-7 4-2 0,-22 12 1 0,22-11 1 16,-22 11 2-16,0 0-1 0,0 0 0 0,0 0-3 16,-36 5-3-16,10 4 3 0,-11 5-3 15,-8 6 5-15,-8 3-3 0,-11 5 4 0,-6 5-5 16,-4 2 6-16,-7 6-7 0,-1 1 6 16,-6 7 5-16,-4 0-18 0,-2 3 16 0,-4 3-17 15,-1-3 3-15,2-4 8 0,4-5-6 0,9-9 12 16,11-8-1-16,10-7 8 0,11-7 3 0,9-3 0 15,11-6 3-15,11 1-2 0,21-4 0 0,-23-1-2 16,23 1-6-16,0 0-7 0,0 0-6 0,0 0-6 16,7-21 3-16,6 4 2 0,8-3 4 15,8-8 1-15,7-4 4 0,6-4-5 0,9-3 6 16,6-3-8-16,9-3 8 0,5-4 4 0,8-4-18 16,3-1 20-16,6-3-20 0,2 1 3 15,2-2 6-15,1-3-15 0,-1 4 8 0,-4-1-10 16,-6 7 11-16,-7 4-4 0,-10 9 10 0,-6 5 7 15,-16 8-8-15,-7 6 10 0,-13 8-12 0,-23 11-1 16,19-6-3-16,-19 6 1 0,0 0-2 16,-19 13 0-16,-7 2-2 0,-15 8-15 0,-11 11-3 15,-15 6-13-15,-9 8-1 0,-5 4 9 0,-7 5 1 16,-2 1 15-16,2 0 3 0,-4 0 13 0,6-4 20 16,11-8 10-16,4-8 13 0,20-8 3 0,12-10-12 15,15-8-7-15,24-12-14 0,0 0-5 0,0 0-2 16,1 17-9-16,17-12 14 0,9-4-11 0,8-5 12 15,10-4 6-15,9-8-9 16,6-4 9-16,9-5-26 0,4-2 11 0,6-6-10 16,5-1 8-16,2-5 6 0,0 1-8 0,4 0 9 15,-1-3-9-15,-3 1 7 0,2-1-6 0,-4-1 6 16,2 2-7-16,-1-3 9 0,-2 2-9 0,-3 3 9 16,-1-1 5-16,-5 3-22 0,-3 3 23 0,-5 4-24 15,-8 4 10-15,-6 4 5 0,-3 3-5 16,-5 2 4-16,-2 4-4 0,-2 4 2 0,-2 1-2 15,-3 5-1-15,-4 3-2 0,-6 5-6 0,-5 4-1 16,-20-10-4-16,25 30 4 0,-17-10 2 0,-6 0 5 16,-3 4 13-16,-5 1-7 0,-3 1 9 0,-3 1-20 15,-4-2 7-15,-1 1-6 0,-5-2 7 16,2 0 2-16,-2-4-1 0,2-3 2 0,2-3-1 16,18-14 3-16,-21 14 0 0,21-14 0 15,0 0 3-15,0 0-1 0,0 0 4 0,0 0 2 16,0 0 0-16,0 0-3 0,0 0-3 0,11-22-5 15,-11 22 1-15,20-33-3 0,-7 12 3 0,-1-1-2 16,3-1 1-16,-2 0 10 0,1-1-12 0,-2 1 8 16,0-2-24-16,-1 3 14 0,-2 0-11 0,-3 3 12 15,-5 2 6-15,-1 17-3 0,-3-24 3 0,3 24-3 16,0 0 0-16,-14-18-2 0,14 18 0 16,0 0-1-16,-20-4 1 0,20 4-3 0,0 0-4 15,0 0 0-15,0 0-3 0,-3 22 3 16,3-22 3-16,18 30 5 0,-3-11-1 0,3 1 3 15,4 1 12-15,2 2-12 0,4 2 11 0,1-1-22 16,3-1 7-16,-1 1-7 0,0-1 8 0,2-1 3 16,-3-2-4-16,-1 1 3 0,0-3-4 15,-2-1 2-15,-3-1-3 0,0-2 4 0,-5-1-2 16,-2-3 2-16,-17-10 2 0,26 16-2 0,-26-16 2 16,0 0-2-16,18 7 1 0,-18-7 1 0,0 0 4 15,0 0 4-15,0 0 0 0,0 0-4 0,0 0-4 16,1-23-8-16,-1 23-1 0,-7-25-3 0,7 25 1 15,-17-28 0-15,17 28 2 0,-26-33 0 16,26 33 4-16,-34-34-2 0,15 17 3 16,-3-1-1-16,1 0 3 0,-2 0 9 0,2 0-9 15,-2-1 9-15,4 0-8 0,-3 2-3 0,1 2-12 16,4 0 13-16,-1 3-13 0,18 12 12 0,-28-18 3 16,28 18-3-16,-21-11 3 0,21 11-2 0,0 0-3 15,0 0-10-15,0 0-7 0,0 0-2 0,0 0 4 16,0 0 9-16,0 0 8 0,27 15 2 0,-10-6 0 15,1 3 1-15,4 4 10 0,1 2-10 16,2 4 9-16,4 1-17 0,-2 1 7 0,3 0-7 16,0 1 7-16,3-1 2 0,4-1-1 0,-2 0 1 15,0-2-1-15,1 1 3 0,-2 0-5 16,-4-4 5-16,-3 1-3 0,-1-2 4 0,-2-3-3 16,-4-1 3-16,-1-3-2 0,-19-10 0 0,27 14-2 15,-27-14 1-15,0 0-2 0,19 9 3 16,-19-9 8-16,0 0 9 0,0 0 3 0,0 0-4 15,0 0-13-15,-16-20-14 0,16 20-4 0,-29-26-1 16,8 9 5-16,-4 0 0 0,-3-2 4 0,-7 0-1 16,1-1 2-16,-6-1-3 0,0 2 2 0,-1-3-5 15,-3 2 2-15,3-1-1 0,-3 0 2 0,-1 1 7 16,4 1-4-16,-6-1 5 0,6 3-5 0,1 3-2 16,0-1 3-16,4 3-1 0,2 1-9 15,4 3 11-15,2 2-11 0,5 2 10 16,2 4 2-16,4 1-1 0,17-1 0 0,-24 5-1 15,24-5 10-15,0 0-13 0,-11 29 10 0,11-29-10 16,6 35-2-16,1-14-6 0,4 1 6 0,4-2-6 16,3 1 7-16,3-2 4 0,4-1-2 0,5-2 5 15,0-3-2-15,2 1 3 0,0-5-1 0,-2-2 4 16,-1-2 1-16,-6-3 4 0,-2-4 3 16,-4 1 1-16,-17 1 6 0,20-7-1 0,-20 7 1 15,0 0-3-15,0 0-6 0,4-26-8 0,-4 26-4 16,-12-25-6-16,12 25 0 0,-25-28-4 0,7 13 3 15,-3 0-1-15,-4-1 4 0,-4 1 9 16,-2-1-5-16,-3 0 6 0,-1-1-6 0,-3 1-1 16,-3 1-9-16,-2 0 10 0,-2-1-9 15,0 3 11-15,0-1 4 0,0-1 0 0,-2 1 1 16,1 0 0-16,-2 2 0 0,1 0-2 0,2 0 1 16,0 0-3-16,4 1 1 0,-1 0-4 0,3 0 2 15,3 2-2-15,1-1 2 0,3 0-4 0,0 2 1 16,2-3-2-16,2 2-1 0,1-1-3 0,0 0 0 15,3-1-2-15,0 1 1 0,0-1 1 0,2 2 3 16,0-2 2-16,3 0 3 0,1 0 0 16,1-1 2-16,0 2-3 0,17 10 3 0,-30-19-1 15,30 19 0-15,-31-17 0 0,31 17-1 16,-29-13 0-16,29 13 0 0,-27-11-2 0,27 11 1 16,-25-10-1-16,25 10 1 0,-26-7 1 0,26 7 1 15,-23-6-1-15,23 6 2 0,-19-7-3 0,19 7 2 16,-17-8-1-16,17 8 0 0,-20-6 1 0,20 6 0 15,-18-7 1-15,18 7 2 0,-18-8 0 16,18 8 0-16,0 0 0 0,-20-11 0 0,20 11 2 16,0 0 0-16,0 0-2 0,0 0 0 0,-3-21-4 15,3 21 0-15,0 0-1 0,22-24 2 0,-22 24 9 16,28-19-9-16,-11 8 9 0,5-1-10 0,2 0-2 16,4-3 0-16,5 2-1 0,-1-1-11 15,5 2 12-15,1 2-9 0,1-1 11 16,-1 2 3-16,3 1-2 0,-1-1 1 0,0 2-2 15,-2 1 0-15,0 0-1 0,0 0 1 0,-3 1-1 16,0 1 0-16,-8 1-1 0,-2 0-1 0,-6 2-2 16,-19 1 1-16,22-1-2 0,-22 1 1 0,0 0 1 15,0 0 3-15,0 0 2 0,0 0 0 0,-33 6 1 16,7-1-2-16,-6 1 1 0,-7 1 0 0,-4 0 0 16,-4 1-1-16,-3-1 1 0,-3 0-2 15,-4 0 3-15,-1-2-2 0,0 0 1 0,0-1 0 16,-1-2-1-16,2-2 5 0,2 1 3 0,2-3 2 15,8-1 6-15,0 0-3 0,7-2-2 16,3 0-4-16,1 2-4 0,5-1-1 0,2 0-1 16,5-1 0-16,4 2 0 0,18 3 1 0,-25-7-1 15,25 7 1-15,0 0 0 0,0 0-2 0,0 0-4 16,0 0-3-16,-2-19-1 0,2 19 3 16,28-18 2-16,-5 7 4 0,5 1-1 0,4-3 2 15,5 3-1-15,2-3 1 0,5 1-2 0,1 0 3 16,0 1-4-16,5 0 3 0,-1 3-1 0,0 0 1 15,0 0-1-15,-5 3 0 0,0 1-2 0,-5 1 0 16,-4 2 1-16,-5 1-1 0,-3 1 0 0,-6 2-1 16,-21-3-2-16,25 4-3 0,-25-4-2 15,0 0 0-15,0 0 5 0,0 0 5 16,0 0 4-16,0 0 0 0,0 0-3 0,-31 8-2 16,4-6-1-16,-4-2 1 0,-4 3 0 0,-5-3 1 15,-4 0 1-15,-1-2-1 0,-3 1 0 0,-2 0 0 16,0-2-1-16,-1 2-1 0,1 0 1 0,-1 1-1 15,1 0 1-15,0 0 0 0,-1 1 1 0,5 2-1 16,2-1 2-16,5-1 1 0,5 1-2 16,5-1 0-16,6 0 0 0,5-1-2 0,18 0 0 15,-27 0 2-15,27 0-3 0,0 0 1 0,0 0-3 16,0 0-3-16,0 0-2 0,0 0 1 0,0 0 4 16,8-17 2-16,-8 17 4 0,36-17 2 0,-13 7 0 15,2 2 3-15,6-1 0 0,3 1-1 16,3 1-3-16,5 0 0 0,0-1-3 0,3 2 1 15,0 1-1-15,-2 1 0 0,-1 0 0 16,-1 0 1-16,-3 2-2 0,0-1 3 0,-5 2-1 16,-4 0-1-16,-5 1 1 0,-5 0-2 0,-19 0 0 15,22 1-1-15,-22-1 0 0,0 0 3 0,0 0 4 16,0 0 4-16,0 0 1 0,0 0-3 0,0 0-4 16,-30 5-3-16,30-5 0 0,-35 2 0 0,12 2 1 15,-2-1-1-15,-5 0 0 0,-1 1-1 16,-5 2 1-16,-1 0-2 0,-2 1 2 0,-5 2-1 15,-1-2 2-15,1 3-1 0,-1-2 1 0,4 2 0 16,2-2 1-16,7-2 0 0,6 0 3 16,7-1-2-16,19-5 0 0,-21 7-4 0,21-7-1 15,0 0-2-15,0 0-1 0,0 0-2 0,0 0-1 16,-3 17 3-16,3-17 1 0,18 8 4 0,-18-8 3 16,37 3 0-16,-10-5 0 0,7-3 0 15,5-2 0-15,4-2-1 0,6-1-1 0,2 1 1 16,4-2-2-16,1 0 3 0,1 1-3 0,2-1 1 15,0 2 0-15,0 0-1 0,-1 1 1 0,-2-1-1 16,-2 2-1-16,-3 0 1 0,-1 1-2 0,-5 1 1 16,-2 1-2-16,-6 1 1 0,-4 0 0 0,-4 1 1 15,-5 2-1-15,-6 0-2 0,-18 0-6 16,17 2-6-16,-17-2 1 0,0 0 3 16,0 0 8-16,-18 15 6 0,-1-7 2 0,-7 3-3 15,-7 3 2-15,-4 0-4 0,-4 1 4 0,-3-2-3 16,-1 1 5-16,0-2 1 0,5-1 4 0,5-1-1 15,6-2 0-15,4 0-5 0,7-1-2 0,18-7-2 16,-22 7 1-16,22-7-1 0,0 0-3 0,0 0 0 16,0 0 1-16,0 0 2 0,0 0 3 15,24-17 1-15,-5 5-2 0,3-2 1 0,6-6-3 16,4 1 2-16,4-3-4 0,3 0 4 0,1 1-5 16,-3-1 5-16,2 0-5 0,0 2 2 15,0-1-4-15,1 2-1 0,-3 1-3 0,-1 1-1 16,-3 0-2-16,-3 3 2 0,-4 2 1 0,-4 1 3 15,-5 4 3-15,-17 7 5 0,17-8 2 0,-17 8 3 16,0 0-3-16,0 0-1 0,0 0-4 16,-17-6-2-16,17 6 2 0,-29 8 0 0,8 1 3 15,-1 0-1-15,-2 3 3 0,1 3-1 0,-2-1 2 16,2 2-2-16,3 1 0 0,20-17-2 0,-30 31 0 16,30-31-2-16,-14 31 1 0,14-31-2 0,-6 30 2 15,6-30-3-15,1 25 2 0,-1-25-3 0,5 18 2 16,-5-18 2-16,0 0 2 0,18 11 3 15,-18-11 5-15,20-2 2 0,-20 2 0 0,31-16-1 16,-10 3-6-16,2-4-2 0,4-1-7 0,3-3 0 16,1 0-5-16,0-1 1 0,-3 0-1 0,0 0 5 15,-5-1-3-15,0 1 7 0,-3 1 9 16,-4-2-9-16,-2 2 12 0,-4 2-9 0,-5-1-3 16,-5 20-7-16,3-31 9 0,-3 31-11 0,-4-27 7 15,4 27 1-15,-15-21-1 0,15 21 2 16,-22-19 0-16,22 19 0 0,-23-12 1 0,23 12 1 15,-21-8 0-15,21 8 0 0,0 0 0 0,-20-10-1 16,20 10 0-16,0 0 2 0,0 0-1 0,-9-17 2 16,9 17 0-16,-1-17 1 0,1 17-3 0,1-27 1 15,-1 27-2-15,5-32 1 0,-5 32-1 0,7-33 0 16,-7 33-2-16,10-30 0 0,-10 30-1 0,11-30 1 16,-11 30-4-16,7-28 1 15,-7 28-5-15,6-25 0 0,-6 25-1 0,5-23 2 16,-5 23-2-16,5-23 3 0,-5 23-4 0,7-22-1 15,-7 22 1-15,10-19 2 0,-10 19 1 0,10-21 5 16,-10 21 0-16,7-19 2 0,-7 19 0 0,4-23 1 16,-4 23-1-16,0-21 1 0,0 21-1 0,0 0 3 15,-3-19-2-15,3 19 2 0,0 0-2 16,0 0 1-16,0 0-1 0,-3-17 2 0,3 17 0 16,0 0-2-16,0 0 0 0,0 0-1 0,0 0 0 15,0 0 1-15,0 0-1 0,0 0 1 0,0 0-1 16,0 0 0-16,0 0 0 0,0 0 1 0,0 0 0 15,0 0 0-15,0 0 2 0,0 0-1 16,0 0-2-16,0 0 0 0,0 0 0 0,0 0-1 16,0 0 1-16,0 0-2 0,0 0-3 15,0 0 2-15,9-17 1 0,-9 17 2 0,0 0 0 16,0 0 0-16,0 0 1 0,0 0 0 0,5-18 1 16,-5 18-1-16,0 0 0 0,-3-17 1 0,3 17 0 15,0 0 1-15,0 0-1 0,0 0-1 0,-4-18-1 16,4 18 0-16,0 0-2 0,0 0 3 0,0 0-2 15,0 0 2-15,0 0 0 0,0 0 1 0,0 0 0 16,0 0 1-16,0 0-2 0,0 0 1 16,0 0-2-16,0 0 1 0,0 0 0 0,0 0 0 15,0 0 0-15,0 0-2 0,0 0 0 16,0 0 1-16,0 0 1 0,0 0 0 0,0 0 1 16,17 1-1-16,-17-1 0 0,0 0-2 0,22 1-1 15,-22-1-3-15,18-1-1 0,-18 1-1 0,17-1 0 16,-17 1 2-16,0 0 0 0,20-3 2 15,-20 3 0-15,0 0 0 0,0 0 1 0,0 0 2 16,0 0-1-16,0 0 1 0,0 0-1 0,0 0-4 16,0 0-3-16,0 0-3 0,0 0-1 0,0 0 1 15,0 0 4-15,0 0 3 0,0 0 3 0,0 0 3 16,0 0 0-16,0 0 1 0,0 0 1 0,0 0 1 16,0 0-1-16,0 0-1 0,0 0 0 15,0 0-1-15,0 0 0 0,0 0 1 16,0 0-1-16,0 0 1 0,0 0 0 0,0 0-1 15,0 0-1-15,-11-16 0 0,11 16 0 0,0 0-1 16,0 0 1-16,0 0 0 0,0 0-1 0,0 0 2 16,15-19 0-16,-15 19-1 0,0 0 0 0,0 0 1 15,0 0 0-15,0 0 1 0,0 0 0 0,0 0-2 16,0 0-1-16,3-17 0 0,-3 17 1 0,0 0 0 16,0 0 1-16,0 0-1 0,0 0-1 15,0 0 0-15,0 0-2 0,0 0-15 0,0 0 16 16,0 0-14-16,0 0 15 0,13-18 2 15,-13 18 0-15,0 0 1 0,0 0 0 0,0 0-1 16,0 0 1-16,0 0 0 0,0 0 1 0,0 0 1 16,0 0-1-16,0 0-2 0,0 0 0 0,0 0-2 15,0 0 1-15,0 0 2 0,0 0-2 16,0 0 0-16,19-18-2 0,-19 18 0 0,17-11 0 16,-17 11 2-16,21-13 0 0,-21 13 1 0,21-11-1 15,-21 11 1-15,0 0 0 0,20-10 3 0,-20 10 1 16,0 0 1-16,0 0 0 0,0 0-2 0,0 0-2 15,0 0-4-15,0 0-1 0,0 0-2 0,0 0-1 16,0 0 0-16,0 0 0 0,0 0 2 0,0 0 0 16,0 0 3-16,0 0 0 0,0 0 1 15,0 0 3-15,0 0-1 0,0 0 1 16,0 0 1-16,0 0-1 0,0 0 0 0,0 0-1 16,0 0-1-16,0 0-1 0,0 0 0 0,0 0-2 15,0 0 0-15,0 0 0 0,-20-8 1 0,20 8 0 16,0 0 1-16,-23-2-1 0,23 2-1 0,-17-3 1 15,17 3 1-15,-19-1-1 0,19 1 0 0,-22-3 0 16,22 3 2-16,-23-2-1 0,23 2 1 16,-24-4 0-16,24 4-1 0,-21-4 1 0,21 4-1 15,-21-4-2-15,21 4 2 0,-21-5 1 0,21 5-1 16,-19-5 0-16,19 5 1 0,-20-6-2 0,20 6 1 16,-19-6 0-16,19 6 0 0,-20-6 0 15,20 6 0-15,-20-5-1 0,20 5 2 0,-22-6-2 16,22 6 1-16,-20-3 1 0,20 3-1 15,0 0 0-15,-23-6 1 0,23 6-1 0,0 0 0 16,-19-6 1-16,19 6-1 0,0 0 0 0,-21-5 0 16,21 5-1-16,0 0 1 0,-23-4 1 0,23 4-1 15,0 0-2-15,-22-2 3 0,22 2-2 0,0 0 1 16,-22-2 3-16,22 2-3 0,0 0 3 0,-20 2-3 16,20-2 0-16,0 0-1 0,-19 2 1 0,19-2-1 15,0 0 1-15,0 0 0 0,-18 1 0 16,18-1 2-16,0 0-2 0,0 0 0 15,0 0 0-15,0 0-3 0,0 0-1 0,0 0-3 16,0 0 0-16,0 0 1 0,0 0 3 0,0 0 1 16,0 0 3-16,0 0-2 0,0 0 1 0,0 0 0 15,0 0-2-15,0 0 0 0,0 0 0 0,0 0 1 16,0 0 0-16,0 0 0 0,-18 5 0 0,18-5-1 16,0 0 0-16,0 0 1 0,0 0 2 15,0 0-1-15,0 0-1 0,0 0 1 0,0 0 0 16,0 0 0-16,0 0 0 0,0 0 0 0,0 0 1 15,0 0-2-15,0 0 2 0,0 0-1 0,0 0-1 16,0 0 0-16,0 0-1 0,0 0 0 0,0 0-1 16,0 0 1-16,0 0-1 0,0 0 1 0,0 0 0 15,0 0 1-15,0 0 0 16,0 0 2-16,0 0 1 0,0 0-1 0,-18 6-2 16,18-6 1-16,0 0 1 0,0 0 1 0,0 0 0 15,-21 3 0-15,21-3-1 0,0 0-1 0,0 0 0 16,0 0-1-16,0 0 0 0,0 0 0 0,0 0-1 15,0 0 1-15,0 0-1 0,0 0 1 0,0 0-1 16,0 0 2-16,0 0-2 0,0 0 0 0,0 0 1 16,0 0-1-16,0 0 1 0,0 0 0 15,0 0 1-15,0 0-2 0,0 0 1 0,0 0 0 16,0 0 1-16,0 0 2 0,0 0-1 16,-20 7 0-16,20-7 0 0,0 0 0 0,0 0-2 15,0 0 0-15,0 0 1 0,0 0-2 0,0 0 3 16,0 0-2-16,0 0 0 0,0 0 1 0,0 0 0 15,0 0 0-15,0 0 0 0,0 0-2 0,0 0 0 16,0 0-1-16,0 0 2 0,0 0 0 16,0 0 0-16,0 0 0 0,0 0 1 0,0 0 0 15,0 0 0-15,0 0 1 0,0 0-1 0,0 0 0 16,0 0-1-16,0 0 1 0,0 0-2 0,0 0 1 16,0 0-1-16,0 0 1 0,0 0 1 0,0 0 0 15,-17 11 0-15,17-11 1 0,0 0-1 0,0 0-1 16,0 0 0-16,0 0-4 0,0 0-1 15,0 0 0-15,0 0 1 0,0 0 2 16,0 0 2-16,0 0 1 0,0 0 0 0,0 0-1 16,23 0 1-16,-23 0 0 0,0 0-1 0,22-5-2 15,-22 5 3-15,0 0-2 0,25-3 2 0,-25 3 0 16,18-2 0-16,-18 2 1 0,19-1-2 0,-19 1 1 16,22-1-2-16,-22 1 2 0,25 0-2 0,-25 0 2 15,25 1-2-15,-25-1 2 0,29-1-1 16,-29 1 0-16,32 1-1 0,-32-1 0 0,30 1-1 15,-30-1-1-15,31 1 2 0,-31-1 0 0,29 1 1 16,-29-1 1-16,24 3-1 0,-24-3 1 0,23 4-1 16,-23-4 1-16,21 4-1 0,-21-4 0 15,18 5-2-15,-18-5-1 0,0 0-2 0,25 10 1 16,-25-10 0-16,0 0 1 0,20 8 0 0,-20-8 2 16,0 0 1-16,23 8-1 0,-23-8 0 15,20 3-1-15,-20-3-2 0,23 3 0 0,-23-3 1 16,19 3 1-16,-19-3 1 0,0 0 0 0,20 6 2 15,-20-6-1-15,0 0 1 0,0 0-1 0,0 0-1 16,0 0 0-16,0 0 1 0,0 0-1 0,5 20 2 16,-5-20-1-16,0 0 0 0,0 0 2 0,0 0-2 15,0 0 1-15,0 0 0 0,-15 17 2 16,15-17-2-16,0 0 1 0,0 0 0 0,0 0-2 16,0 0 2-16,0 0-1 0,0 0 0 15,0 18 0-15,0-18 1 0,0 0-1 0,0 0 0 16,0 0 0-16,0 0-1 0,0 0 2 0,-6 19 0 15,6-19 6-15,0 0-6 0,0 0 6 0,-6 17-7 16,6-17 1-16,0 0 0 0,0 0 0 0,-5 21-1 16,5-21 1-16,0 0-1 0,0 0 0 15,1 18 1-15,-1-18 0 0,0 0 0 0,0 0-1 16,9 17 2-16,-9-17-2 0,0 0 0 0,6 21 2 16,-6-21-2-16,0 0 1 0,0 0 1 0,5 17 0 15,-5-17 0-15,0 0 0 0,0 0 9 0,-1 21-10 16,1-21 9-16,0 0-9 0,0 0 0 0,-9 22-1 15,9-22 2-15,0 0 0 0,-12 17-1 16,12-17 1-16,0 0 0 0,0 0-1 16,-15 26 1-16,15-26 0 0,0 0 0 0,-8 22-1 15,8-22 0-15,0 0 0 0,-7 18-1 0,7-18 1 16,0 0 0-16,-8 21-1 0,8-21 0 0,0 0 1 16,-10 21-1-16,10-21 0 0,0 0 1 0,-13 25 0 15,13-25 0-15,-12 18 0 0,12-18 0 0,-13 17 1 16,13-17 0-16,-14 17 0 0,14-17-1 15,-13 18 1-15,13-18-1 0,-12 18 1 0,12-18-1 16,-13 20 0-16,13-20-1 0,-9 22 0 0,9-22 0 16,-10 22 0-16,10-22 1 0,-10 22 0 0,10-22-1 15,-6 22 1-15,6-22-1 0,-1 23 1 16,1-23 0-16,1 21-1 0,-1-21 1 0,4 22-1 16,-4-22 1-16,6 21-1 0,-6-21 0 0,5 19 1 15,-5-19-2-15,3 21 1 0,-3-21 0 16,5 19-1-16,-5-19 1 0,4 17 0 0,-4-17 0 15,0 0-2-15,2 24 2 0,-2-24-1 0,0 0 1 16,-1 21 0-16,1-21 1 0,0 0 0 0,-3 20-1 16,3-20 0-16,0 0 1 0,0 0-1 0,-5 21 0 15,5-21 1-15,0 0-1 0,0 0 0 0,0 0 0 16,0 0 0-16,-4 17 0 0,4-17 0 16,0 0 1-16,0 0 2 0,0 0 3 15,0 0 5-15,0 0 2 0,0 0-3 0,0 0-3 16,0 0-5-16,10-22-1 0,-10 22 0 0,7-17 1 15,-7 17-1-15,6-22-1 0,-6 22 0 0,4-25 1 16,-4 25-1-16,3-30 0 0,-1 13 1 0,-1-2-2 16,1 3 0-16,3-3 1 0,-2 2 0 0,0 1 0 15,0-3 1-15,-2 1-1 0,1 0 1 16,1 0-1-16,-1 1 0 0,-1-1 1 0,-1 18-1 16,3-33 0-16,-3 33 0 0,1-30 0 0,-1 13 0 15,0 17 0-15,0-28 0 0,0 28-1 0,-1-26 1 16,1 26-2-16,-5-26 1 0,5 26 2 0,-11-23 0 15,11 23 0-15,-17-23-1 0,17 23 0 16,-16-20 1-16,16 20-2 0,-17-26 1 0,17 26 0 16,-13-23-1-16,13 23 0 0,-10-17 1 15,10 17-1-15,-10-17 0 0,10 17-7 0,-9-16 7 16,9 16-7-16,-10-22 7 0,10 22 0 0,-10-22 1 16,10 22 0-16,0 0-1 0,-17-22 0 0,17 22-1 15,0 0-2-15,-19-18 0 0,19 18 0 0,0 0 0 16,-25-14 2-16,25 14-9 0,-17-8 9 0,17 8-9 15,-18-6 12-15,18 6-2 0,-17-7 3 16,17 7-1-16,0 0 0 0,-17-16-1 0,17 16 1 16,0 0 1-16,-10-17-2 0,10 17 0 0,0 0 0 15,0 0 0-15,-6-19 0 0,6 19 1 16,0 0 0-16,0 0 1 0,0 0-1 0,-12-19 0 16,12 19 2-16,0 0-3 0,0 0 3 0,0 0-3 15,0 0 0-15,-17-15-1 0,17 15 0 0,0 0 0 16,0 0-1-16,0 0 1 0,0 0 1 15,0 0 0-15,0 0 1 0,0 0 1 0,-17-10 1 16,17 10-2-16,0 0 0 0,0 0 0 0,0 0 0 16,0 0-1-16,0 0 1 0,0 0-2 0,0 0 2 15,0 0-1-15,0 0 0 0,0 0-1 0,0 0-2 16,0 0 0-16,0 0-2 0,0 0 2 0,0 0 1 16,0 0 2-16,0 0 0 0,-21-13 0 15,21 13 1-15,0 0 0 0,-18-1 0 16,18 1-1-16,0 0 2 0,-17-5-2 0,17 5 0 15,0 0 1-15,0 0-1 0,0 0-1 0,-18-6 2 16,18 6 1-16,0 0-2 0,0 0 3 0,0 0-3 16,0 0 0-16,0 0 0 0,0 0-2 0,0 0 0 15,0 0-5-15,0 0-7 0,0 0-5 0,0 0-8 16,0 0-6-16,0 0-17 0,0 0-65 16,1 23-145-16,-1-23 240 0,0 0 20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7.88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9607 4458 383 0,'26'-40'0'0,"2"-4"-4"16,9-4 2-16,1-4 7 0,9-4-5 16,1-2 2-16,1-1-5 0,3-3-4 0,-2 2 0 15,1 1-2-15,-3 1 6 0,-3 7 4 0,-6 6 5 16,-6 9 4-16,-9 7 3 0,-5 8 7 16,-19 21 0-16,12-18-3 0,-12 18-9 0,0 0-5 15,-24 7-6-15,-2 7 2 0,-9 13 1 0,-13 12-1 16,-10 15 1-16,-13 12 0 0,-9 10-2 0,-5 7-2 15,-7 7-3-15,-2 3-3 0,0-1 2 0,1-3 0 16,5-6 4-16,7-13 4 0,11-12-1 0,14-12 6 16,13-12-2-16,13-10 1 0,13-8-1 0,17-16-2 15,0 0 2-15,0 0-2 0,0 0 1 16,0 0-1-16,36-10-1 0,-11-13 0 0,7-5 1 16,3-8-1-16,2-3 1 0,1-4 2 15,3-5 2-15,-1 0-1 0,5-6 0 0,0-4-1 16,3-3-2-16,1-2 0 0,2-1 0 0,1-2 3 15,-2 3 3-15,-1 3 2 0,-5 8 3 0,-8 11-1 16,-9 11 2-16,-9 12 3 0,-18 18-4 0,0 0-5 16,0 0-4-16,0 0-4 0,0 0 2 15,-28 33 2-15,-3 4 0 0,-11 8-3 0,-4 7-1 16,-4 1 1-16,-1-1 0 0,1-6 2 0,6-5-2 16,3-8 2-16,9-9 0 0,8-8 1 0,24-16 8 15,-18 9 1-15,18-9 2 0,0 0-2 0,23-23-9 16,3-3-4-16,17-15-4 0,12-10 0 15,10-6 2-15,6-3-1 0,2-1 2 16,0 2-2-16,-7 2-4 0,-8 5 0 0,-7 1-2 16,-7 4 3-16,-6 4 4 0,-7 0 1 0,-4 6 4 15,-6 3 1-15,-7 5 2 0,-3 6 2 0,-7 5 1 16,-4 18-4-16,-4-26-3 0,4 26-6 0,-20-12-3 16,3 9-1-16,-3 3-3 0,-2 3-1 0,-4 4 0 15,-4 3 2-15,-1 1 1 0,-2 0 2 0,3-1 3 16,2-2 1-16,2-3 3 0,4 0-1 15,3-3 2-15,2 1-1 0,17-3 2 16,-21 1-1-16,21-1 1 0,0 0 0 0,0 0-1 16,0 0 1-16,0 0 0 0,0 0 0 0,0 0 0 15,0 0 0-15,0 0 0 0,0 0-2 0,0 0 1 16,28-14-3-16,-6 8 0 0,2-1 2 0,5-1-1 16,3-1 2-16,0 1-2 0,-1-2 0 0,-3 3 0 15,-2 0 0-15,-4 3 1 0,-22 4-3 16,21-1 0-16,-21 1 0 0,0 0 2 0,-10 18 4 15,-10-1 2-15,-9 8 1 0,-11 4 1 0,-6 3-3 16,-4-1 3-16,-1-2 1 0,2-6 7 0,8-1 6 16,0-8 3-16,12 0 2 0,6-6-5 0,6 1-6 15,17-9-7-15,0 0-3 0,0 0-2 0,0 0 1 16,-8 18 3-16,8-18 2 16,20 9 0-16,1-5 1 0,6-3-1 0,9-4-2 15,9-7 0-15,8-3-1 0,5-7-1 0,9-3 0 16,2-2-1-16,5-4-2 0,3-1 1 0,2-2-3 15,0 1 3-15,-2 1-3 0,-2 2 2 0,-3 0-1 16,-3 4 1-16,-3 1-2 0,-3 2 3 0,-5 4 5 16,-8 4-6-16,-4 2 5 0,-8 4-7 0,-7 2 0 15,-11 3-2-15,-20 2-10 0,17 1-4 16,-17-1 2-16,0 0 2 0,-20 19 7 0,-6-3 8 16,-10 2-5-16,-11 4 4 0,-9 2 0 0,-4-2-1 15,-7 1 2-15,-1-5-2 0,2-2 2 16,3-4-2-16,6-4 4 0,8-5 4 0,9-3 7 15,8-4 7-15,10 0 2 0,22 4-3 0,-25-15-8 16,25 15-9-16,-6-25-11 0,6 25-7 0,7-36-3 16,5 11 2-16,5-3 11 0,4-6 0 15,4 0 8-15,3-1-10 0,1-2 5 0,4-1-3 16,0 1 2-16,0-2 5 0,0 3-5 0,-4 2 4 16,-1 0-3-16,0 1 1 0,-1 1-1 0,1-1-1 15,-2 2-3-15,5-1 3 0,-1 2-4 0,-2 1 0 16,3 2-3-16,-5 2-1 0,0 2 5 0,-4 0-3 15,-3 4 7-15,-4 0-1 0,-3 2 2 16,-12 17 4-16,11-25 0 0,-11 25-2 0,0-22 0 16,0 22-4-16,-5-24 1 0,5 24 2 15,-6-27 0-15,6 27 2 0,-7-26-1 0,7 26-1 16,-9-26 0-16,9 26-1 0,-7-27 0 0,6 9-1 16,-1-1-1-16,4 0 0 0,0-2-1 0,3 1 2 15,0-3-1-15,1 1 2 0,-1 0-2 0,1-1 1 16,-2 3 0-16,-2-3 3 0,-2 1-1 15,0 2 0-15,-2-2-1 0,-1 1-2 0,-2-5 0 16,2 4-1-16,-2-2-4 0,1 1 0 0,-1 2-8 16,2-4 4-16,1 3-5 0,1-3 6 0,1 4 0 15,1-1-7-15,2 0 8 0,-1 1-8 0,2-2 10 16,1 1 1-16,-3-1 3 0,2 1 0 16,-2-2 1-16,-1 5 1 0,-1-3 1 0,-2 5 2 15,2 17 0-15,-7-34 3 0,7 34-1 16,-9-28 0-16,9 28-3 0,-12-19-1 0,12 19-3 15,0 0-1-15,-24-22 0 0,24 22 0 0,-23-7 1 16,23 7 2-16,-31-5 2 0,14 4-1 0,-1 1 1 16,1 0-1-16,0 0 0 0,17 0 1 0,-27 0-1 15,27 0 1-15,0 0-1 0,-17-4-1 0,17 4-2 16,0 0 1-16,0 0 0 0,0 0 2 16,0 0 0-16,0 0-1 0,0 0-1 0,0 0-5 15,0 0-3-15,0 0-6 0,0 0 1 0,0 0 3 16,0 0 1-16,0 0 2 0,-18 11-4 15,18-11-5-15,0 0-3 0,0 0-4 0,0 0 2 16,0 0 6-16,0 0 5 0,6 17 8 0,-6-17 2 16,0 0 1-16,24 0 0 0,-24 0 0 0,27-7 0 15,-27 7-1-15,29-10 1 0,-29 10 1 16,23-11 1-16,-23 11 1 0,17-8 3 0,-17 8 3 16,0 0 1-16,0 0 3 0,0 0-2 0,0 0-4 15,0 0-5-15,0 0-3 0,0 0-5 0,0 0-3 16,0 0 0-16,0 0 1 0,-23 0 5 0,23 0 3 15,-22 3 2-15,22-3 2 0,-25 3 2 0,25-3 2 16,-29 3 0-16,29-3-1 0,-30 8-1 16,30-8-2-16,-29 7-2 0,29-7 0 15,-28 8-2-15,28-8 1 0,-28 9-2 0,28-9-4 16,-22 7-1-16,22-7-5 0,0 0-2 0,0 0-8 16,0 0-4-16,0 0 5 0,0 0 5 0,0 0 9 15,0 0 6-15,0 0 0 0,22 3 1 0,-22-3 0 16,23-9-1-16,-23 9 1 0,25-10 0 0,-25 10 0 15,23-7 0-15,-23 7 1 0,17-7 1 16,-17 7 0-16,0 0 1 0,0 0 0 0,17-9-1 16,-17 9-2-16,0 0-4 0,0 0-6 0,0 0-23 15,0 0-4-15,0 0 0 0,0 0 5 0,-26 5 23 16,26-5 7-16,-30 5 2 0,12-1 10 16,-3-4 7-16,3 2 10 0,-4-3 8 0,5 1 0 15,-1-1-2-15,18 1-7 0,-30 0-9 0,30 0-7 16,-18 1-10-16,18-1-10 0,0 0-14 15,0 0-19-15,0 0-10 0,0 0 3 0,0 0 7 16,0 0 39-16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93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12374 6381 1456 0,'-45'-27'0'0,"13"2"-24"0,2 9 7 16,-1 0 13-16,3 2 13 0,3 0-4 0,2 5-4 15,0 0-7-15,2 6 2 0,-5 0-5 16,3 3-9-16,-6 0-13 0,1 5-12 15,-6-3-8-15,3 9 4 0,-10-2 9 0,2 3 11 16,-4-1 11-16,-6 1 5 0,0-1 7 0,-3 0 1 16,1 0 5-16,-2-2 5 0,-2 2 12 0,-1-2 7 15,4 0 12-15,-3-4 2 0,4 5 5 0,-4-7 16 16,4 6-23-16,-3-4 11 0,7 2-29 0,-2-2-7 16,4 1-3-16,0-3-5 0,3 3-16 15,-1-3 17-15,2 1-14 0,-2-3 18 0,7 1 2 16,-1-1-2-16,3 1-2 0,0-2 0 0,1 1-1 15,2-1 0-15,0 1 0 0,1-1-1 0,3 1-1 16,-1-1 0-16,4 0-1 0,1 0 4 16,2 0 3-16,2-1 3 0,19 1 2 0,-27-1-1 0,27 1-4 15,-19 1-4-15,19-1-2 0,0 0-5 16,0 0 2-16,-19 13-3 0,19-13 3 16,-9 28-2-16,5-7 4 0,-1 4-6 0,3 4 6 15,0 3-8-15,1 1 8 0,2 5-8 0,3 2 8 16,1 3-9-16,2 0 8 0,0-1-8 0,4 0 10 15,2 2-10-15,1-1 11 0,1-1 9 0,2 0-25 16,1-3 28-16,1 0-25 0,5-1 10 0,-1-2 10 16,0 1-7-16,4-1 7 0,-3-2-7 15,4 1 7-15,-3-1-8 0,3-2 7 0,-2 0-7 16,-2-2 3-16,-1-1-8 0,-1 0 5 0,-2 1-7 16,-2-2 6-16,-3 1-6 0,-1 1-9 15,-3-1 27-15,-1 0-25 0,-2 0 26 0,1-1-12 16,-2-2-6-16,0-2 3 0,-1-2-3 0,1-4 4 15,-7-18-4-15,11 31 3 0,-11-31 0 0,8 27 4 16,-8-27 0-16,7 23 5 0,-7-23-2 16,4 25 2-16,-4-25-4 0,0 33 1 0,0-16-5 15,0 1 1-15,0 1-6 0,0-1 4 0,-1 2-4 16,0-1 4-16,-1 3-4 0,-1 1 3 0,0 0-3 16,-2-2 5-16,1 0-5 0,-1-2 3 0,0 1-4 15,0-2-12-15,-1 4 29 0,-1-2-28 0,-1 0 27 16,8-20-10-16,-12 26-5 0,12-26 2 15,0 0-1-15,-2 21-1 0,2-21 0 16,0 0 1-16,0 0-1 0,0 0-1 0,0 0-1 16,9 18-3-16,-9-18-5 0,0 0-5 0,0 0-8 15,20 19-10-15,-20-19-21 0,22 14-29 0,2 4-73 16,-24-18-140-16,34 4-254 0,-1 6 48 0,-15-26 418 16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8.43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11029 2518 39 0,'12'40'14'0,"1"2"-14"16,-4-1 20-16,1 2-16 0,-6-2 16 0,0 2-1 16,-4 1-8-16,-5 1 6 0,0-1-2 0,-3 3 2 15,-3 1-5-15,-1 1 0 0,-4 2-9 0,-2 2-6 16,-2 3 2-16,-3 3-4 0,-2 0 10 0,-5 2-1 15,-1-1 2-15,-1 0-2 0,-4-1-5 0,-1-2 7 16,-1-2 0-16,0-2 11 0,-4-2 0 16,1 0 4-16,-2-4-1 0,2-3-5 0,2-4 4 15,4-6-3-15,3-5 4 0,4-5-2 0,3-5-1 16,3-3 1-16,4-3-6 0,18-13-3 16,-22 13-5-16,22-13-2 0,0 0-3 0,0 0-1 15,0 0-2-15,0 0-2 0,0 0 0 0,9-25 1 16,4 4 2-16,1-1 3 0,2-4 4 0,0 1 3 15,0-1 1-15,-4 2 2 0,-1 2-2 16,-4 3-1-16,-1 0-2 0,-6 19-2 0,6-31-5 16,-6 31-6-16,-2-23-11 0,2 23-21 0,0 0-44 15,-33-30-157-15,33 30 162 0,-44-2 79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9.85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9145 6141 672 0,'0'0'-18'0,"-28"1"-16"0,12 18 11 15,-7 5 7-15,2 7 9 0,-4 8 8 0,2 6 2 16,-5 2 0-16,3 5 0 0,0 2-4 0,2 1 1 16,1 3 2-16,1 2 1 0,3 4 2 0,2 3-4 15,2-1 0-15,0 2-2 0,2 0-4 16,0-1-4-16,0 0-5 0,1-4-4 15,1-5 0-15,2-10 2 0,3-4 2 0,2-12 4 16,3-5 3-16,2-10 2 0,-2-17 4 0,9 19 2 16,-9-19 1-16,0 0 2 0,21 0 0 0,-21 0 0 15,23-19-1-15,-5-3-2 0,3-6-2 0,6-9 0 16,2-8-2-16,3-3-1 0,4-4-2 0,-2-4-2 16,1 2-3-16,-1-2 2 0,-2 3 1 15,-2 1 3-15,-3 2 3 0,-4 6 2 0,-3 1 4 16,-6 11 5-16,-5 6 6 0,-4 9 9 0,-5 17 1 15,0 0-4-15,0 0-4 0,0 0-9 0,-26 1 0 16,10 19 1-16,-3 6 6 0,-8 12 0 16,-2 11 2-16,-6 11-6 0,-3 5-2 0,-1 6-3 15,1 1-7-15,2-3 4 0,4-2-5 0,3-5-1 16,5-6 3-16,3-5-5 0,6-6 1 16,3-5-1-16,4-3 1 0,4-6 0 0,2-3 0 15,3-6-3-15,3-5 1 0,-4-17 3 0,17 20-2 16,-17-20 5-16,28 7-3 0,-28-7-5 0,32-7 4 15,-15-1-5-15,2-3 4 0,-2-4 1 0,0 1-1 16,-17 14-1-16,30-30-3 0,-30 30 0 0,15-17 0 16,-15 17 1-16,0 0-3 0,0 0 0 15,0 0 2-15,-25 11 1 0,25-11 6 0,-35 32 4 16,11-8 2-16,-4 5 8 0,-4 3 1 16,2-1 6-16,1 0-1 0,1-2 0 0,5-2-3 15,2-2-3-15,6-2-5 0,6-5-4 0,9-18-4 16,-10 27-3-16,10-27-2 0,6 17-2 0,-6-17 3 15,23 10-1-15,-6-9 3 0,5-1 0 0,3-3-1 16,5-2-1-16,1-1-1 0,3-1-2 16,-2 0 0-16,1 1-2 0,-2 0 0 0,-4 3 1 15,-3 0 1-15,-4 2 3 0,-20 1 2 0,28 1 0 16,-28-1-1-16,0 0 2 0,0 0 1 0,0 0 4 16,11 22 2-16,-11-22 2 0,-14 19 0 0,14-19-1 15,-25 23 1-15,25-23 0 0,-32 31-1 0,14-14 1 16,-5 0 0-16,0 1 0 0,-1 2 1 15,-3 1 0-15,1 1-1 0,-2-2-2 16,3 1-2-16,-1-2 0 0,1-1 0 0,0 0 0 16,2-2 2-16,3-1 0 0,3-2 2 0,17-13-1 15,-21 17-1-15,21-17-6 0,0 0-5 0,0 0-2 16,0 0-1-16,0 0 2 0,21-9 6 0,-2-3-1 16,5-2-1-16,4-4-3 0,5 1-4 0,2-1-5 15,1 2-5-15,0 0-2 0,-1 2-4 16,-2 1 2-16,0 4-2 0,-6 3 2 0,-3 1 2 15,-4 4 3-15,-20 1 2 0,25 3 3 0,-25-3 4 16,0 0 6-16,6 17 6 0,-6-17 7 16,-13 23 3-16,13-23 5 0,-28 30 1 0,10-11 4 15,-4-1 4-15,-1 1 0 0,-4 2 3 0,0-3-3 16,0 0-1-16,-1 2-5 0,3-1-3 0,-1-1-5 16,3-5-4-16,3-2-4 0,3-1-3 15,17-10-1-15,-28 11 0 0,28-11-1 0,0 0 2 16,-21 0 1-16,21 0-1 0,0 0-1 0,0 0-2 15,5-25 0-15,-5 25 0 0,19-25 2 0,-19 25 1 16,32-29 0-16,-13 18 0 0,1-3 0 0,2 5 1 16,1 1 0-16,-4 2 2 0,2 1 2 0,-4 2 2 15,-17 3 1-15,25 1 2 0,-25-1 0 16,0 0 0-16,21 13-3 0,-21-13-6 16,0 0-8-16,4 25-20 0,-4-25-27 0,-3 27-38 15,3-27-101-15,12 30-111 0,-12-30 303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5.0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16557 9288 784 0,'27'-22'-32'0,"-4"10"-30"0,-3 6-7 16,-3 7 2-16,-17-1 1 0,31 10 19 0,-31-10 12 16,28 11 17-16,-28-11 11 0,18 6 7 0,-18-6 13 15,0 0 13-15,0 0 15 0,0 0 9 16,0 0-5-16,0 0-16 0,0 0-14 0,0 0-15 15,5-22-4-15,-5 22-1 0,3-20 2 0,-3 20 2 16,1-20 0-16,-1 20 1 0,-2-24-1 0,2 24-4 16,-10-27-2-16,10 27-3 0,-23-26-2 0,6 15 3 15,-3 2 0-15,-4 2 4 0,-4 4 2 16,-5 3 1-16,-5 2 1 0,1 3 2 16,-7 2 1-16,0 4 1 0,-1 2 1 0,-1 4 0 15,1 1-2-15,2 3 2 0,1 2-3 0,4 1 0 16,5 0 1-16,5 2-3 0,9-2 1 0,4 0-1 15,6 0-2-15,7-1 0 0,5-1 0 0,4 0 0 16,4-2 1-16,4 0-1 0,-15-20 0 0,35 29 0 16,-14-17-3-16,0-4 3 0,3 1-4 0,0-4 2 15,-1-3 0-15,0-3 0 0,-2-2 4 16,-2-2 0-16,-2-1 1 0,-17 6 1 0,29-15-1 16,-29 15-2-16,27-28-4 0,-13 9-2 0,0-3-3 15,1-1 1-15,-1 0 1 0,0-1 3 0,-3 2 1 16,0-1 0-16,-3 1 1 0,-2 2-3 15,-3-1-3-15,-3 2-6 0,-3 0 0 0,3 19 1 16,-16-26 7-16,16 26 5 0,-29-16 4 0,8 13 2 16,-3 1 4-16,-4 4 3 0,-5 1 4 15,-1 4 2-15,-5 3 1 0,-3 3 3 0,-2 4 0 16,-2 4 3-16,-2 4 2 0,-4 4-4 0,-1 6 0 16,-3 7-7-16,-3 2-3 0,0 6-4 0,-1 4-7 15,1 6 3-15,0 4-6 0,3 2-4 0,4 4 1 16,3-2-6-16,10-1 0 0,7-3-1 0,7-9-2 15,9-4 3-15,9-7-4 0,8-11 6 16,7-4 3-16,5-8 4 0,4-6 5 0,4-7-1 16,-1-3 3-16,3-8-4 0,1-6-2 15,-1-7 1-15,0-5-4 0,1-6-1 0,0-5 1 16,0-2-2-16,-4-1 6 0,-3-2 2 0,-3-2 4 16,-6 0 3-16,-4 2 1 0,-7 1 3 0,-5 2 4 15,-6 4 3-15,-4 3 0 0,-5 4 1 0,-4 2-3 16,-6 7-1-16,1 2 0 0,-6 6-1 15,-3 6-2-15,-6 5-5 0,-5 8-3 0,-4 5-4 16,-3 7 1-16,-2 7-3 0,-5 7 4 0,0 5-3 16,-2 6 5-16,-1 7-3 0,2 2 2 0,0 4 5 15,-1 3-7-15,2 2 8 0,-2 2-5 0,4 2-2 16,1 0 5-16,2 0-9 0,5-4 4 0,6-2-5 16,7-8 1-16,9-6-1 0,8-10-10 15,7-10 6-15,8-9-9 0,11-23 8 16,-7 20 1-16,7-20 1 0,0 0 3 0,0 0 2 15,0 0 0-15,0 0-1 0,10-22 2 0,1-5-11 16,2-17 4-16,7-13-7 0,0-5 1 0,2-6 5 16,0 0-2-16,-4 1 3 0,-5 1-2 0,-2 4 0 15,-7 3-2-15,-1 2 3 0,-3 4 4 0,-4 7 2 16,-2 6 8-16,-5 8 0 0,-2 7 7 16,-8 7-1-16,-3 6 0 0,-8 6-2 0,-4 7-2 15,-7 6 0-15,-6 7-1 0,-4 7-3 0,-4 8 1 16,-2 6 1-16,-1 9-8 0,0 4 7 15,-1 7-9-15,2 5 2 0,4 4 5 0,1 5-5 16,3 4 7-16,6 2-5 0,0-1 3 0,9-1-2 16,4-3-7-16,7-8 7 0,8-6-8 0,7-14 5 15,6-6 1-15,8-7-3 0,2-8 2 16,1-3-1-16,-7-18 1 0,0 0 1 0,20 15 4 16,-20-15 3-16,0 0 4 0,0 0 2 0,20-29-2 15,-9 1-2-15,2-6-8 0,1-10 2 0,2-6 2 16,1-1-4-16,1-1 5 0,-3 1-10 0,-1 5 2 15,-1-2-5-15,-3-2-3 0,1-1 3 0,0-2-3 16,0-1 6-16,-1-3-1 0,0 1 6 16,-2 2 0-16,-2 3 2 0,-2 5 3 15,-4 5-6-15,-1 7 9 0,-4 6-4 0,-2 6 5 16,7 22 1-16,-19-26-1 0,19 26-1 0,-21-11-1 16,21 11-3-16,-22 1-3 0,22-1-3 0,-22 20 2 15,10 0-2-15,-2 5 2 0,1 8 7 0,-2 6-12 16,2 4 11-16,-3 5-11 0,0 2 0 0,3 0 6 15,-2 1-5-15,4-3 5 0,2-2-3 16,0-2 3-16,3-4-4 0,1-5 4 0,0-5-4 16,0-7 3-16,5-23-1 0,-9 24 2 0,9-24 7 15,0 0 9-15,0 0 6 0,0 0 1 16,0 0-13-16,0 0-12 0,-15-23-11 0,8 1-9 0,-1-6 5 16,2-3-1-16,0-3 10 0,0-3 0 15,0 0 7-15,0-1-4 0,2-1 1 0,0-1-6 16,0 0 2-16,0-2-3 0,2 3 8 15,-2 4 5-15,3 2-1 0,-3 7 5 0,1 4-13 16,-1 5 9-16,4 17-7 0,0 0 8 0,-12-17-3 16,12 17-4-16,0 0-3 0,0 0-1 0,-20 17 11 15,11 1-7-15,-2 10 10 0,-3 8-13 0,0 9 2 16,-1 5-1-16,-1 4-3 0,3 0 0 0,1 2-12 16,3-1-3-16,3-3-7 0,4-4 2 15,3-3 2-15,4-7 4 0,5-4 2 0,1-6 3 16,2-4 2-16,0-7 3 0,-13-17 2 15,25 23 0-15,-25-23 2 0,19 10 1 0,-19-10 2 16,0 0 2-16,0 0 2 0,18-14 1 0,-18 14-1 16,9-32-1-16,-6 5 0 0,2-1-3 0,-2-4 1 15,-1 2 1-15,-1-2 0 0,-2 2 1 0,-2 2 2 16,-4 0 0-16,-1 0 0 0,-1-2-1 16,1 0 1-16,-1 0 0 0,3-2 0 0,1 2 1 15,2-1 1-15,0 0 1 0,3 2 1 0,0 2-1 16,3 0-1-16,-1 4-2 0,2 1 0 0,0 4-1 15,-4 18 0-15,6-24 1 0,-6 24-3 0,0 0-3 16,0 0-1-16,0 0 2 0,0 0 1 0,14 23 5 16,-13 3 2-16,-2 9 1 0,-2 9-1 15,-3 7-1-15,-3 4-3 0,0 2-1 16,1-1-4-16,2-3 0 0,2-4-1 0,3-5 0 16,1-6 3-16,1-8 0 0,0-3-2 0,1-8 2 15,-2-19-3-15,0 23 1 0,0-23 0 0,0 0 1 16,0 0 2-16,0 0 0 0,0 0-5 0,-5-28-16 15,4-6-13-15,1-2-14 0,1-9 5 0,1 0 12 16,1 1 13-16,-2-3 16 0,-1 2 1 16,2-1 3-16,-2 1-2 0,2 0 5 0,-2 4-1 15,-3 4 0-15,-2 4 11 0,-2 5 2 0,0 7 10 16,-3 2 1-16,10 19-3 0,-20-25-9 0,20 25-3 16,-19-18-5-16,19 18-3 0,0 0-1 15,-18-20 1-15,18 20-1 0,0 0-1 0,0 0-4 16,0 0-3-16,0 0 1 0,0 0 5 0,2 17 6 15,-2-17 2-15,5 39 2 0,-3-6-3 16,0 8 3-16,-4 8-5 0,0 6-1 0,0 2-3 16,-2 1-3-16,3-4-2 0,0-1 0 0,3-5 0 15,0-5 0-15,3-4 4 0,1-8-3 0,2-1-2 16,-1-8 5-16,0-4-5 0,-7-18 4 0,0 0-1 16,12 20-3-16,-12-20 1 0,0 0 3 15,0 0 3-15,0 0 0 0,6-24 2 0,-3 3-10 16,1-10 3-16,2 0-4 0,0-1 0 15,0 0 2-15,-1 2-3 0,-3 0-2 0,2 1-10 16,-1-2-3-16,1 0-2 0,1-2 6 0,-1 1 6 16,-1-1 11-16,0 3 0 0,-1 1 6 0,-1 2-2 15,-1 2-5-15,-1 2 10 0,-3 4-2 0,4 19 17 16,-4-31 10-16,4 31 5 0,0 0-3 0,0 0-12 16,0 0-13-16,0 0-10 0,0 0-3 15,-16 21 7-15,8 14 9 0,-5 17 1 0,-3 10 0 16,-3 11-6-16,-1 7-7 0,0 0-4 0,3-1-6 15,1-3-3-15,5-8 3 0,6-10 0 0,4-8 7 16,4-12 3-16,4-5 0 0,0-9 1 0,1-6 0 16,-8-18 1-16,13 20-1 0,-13-20 3 15,0 0 7-15,0 0 1 0,0 0 0 0,3-19-6 16,-5-4-9-16,1-12-2 0,1-10 2 16,1-3 2-16,0-4 5 0,3 1 7 0,-2 4 1 15,-1-1 3-15,-1 3-2 0,1-2-6 0,-1-4-1 16,3-1-3-16,2-4 0 0,2-1 4 0,4 2 4 15,4 0 5-15,2 2-2 0,5 4-4 0,2 5 0 16,1 4-7-16,2 7 1 0,-1 7-1 0,-2 8-3 16,-1 7-3-16,-2 6-2 0,-3 9-1 0,1 5 0 15,0 12 5-15,-2 8 5 0,0 11 7 16,-3 8-2-16,2 9 1 0,1 5-7 16,1 5-2-16,6 6-1 0,0 2-3 0,6 5 1 15,3 6-6-15,4-1-1 0,5 9-5 0,3-1-2 16,6 0 2-16,3 0-2 0,3-8 4 0,4-7 3 15,3-6 3-15,2-10 7 0,1-6 5 0,-4-9 1 16,-5-9 3-16,-2-8-3 0,-10-8-4 16,-4-7 0-16,-6-6-3 0,-4-7-1 0,-4-4 6 15,-1-7 2-15,-4-6 5 0,1-8 3 0,-1-7 1 16,-1-8 4-16,0-6-8 0,1-4 3 0,-2-6-6 16,-1-4-1-16,4-6 5 0,-1-7-7 0,-1-4 1 15,3-8-10-15,2 0 3 0,1 0 4 0,2 8 1 16,2 14 14-16,-4 7 0 0,-1 17 3 15,-7 10-3-15,-5 10-8 0,-15 17-13 16,0 0-8-16,18-4-2 0,-18 4 9 0,9 29 14 16,-1 3 22-16,1 18 11 0,2 14 2 0,-2 22-15 15,3 14-23-15,1 16-12 0,4 15-5 0,2 10-1 16,5 11-7-16,8 4-6 0,3-2-8 0,9-4 4 16,3-9 2-16,6-14 10 0,2-14 1 0,-1-17 4 15,0-14 12-15,-7-14 0 0,-4-13 10 0,-8-13 7 16,-7-13-6-16,-9-14 1 0,-19-15-14 15,24 9-3-15,-24-9 2 0,10-21-8 0,-6-4 12 16,2-19-7-16,-1-11 4 0,2-12 7 0,1-7-4 16,-1-6 13-16,1-4 1 0,0-8-12 15,0-7 4-15,3-8-13 0,3-3-4 0,0-3 14 16,3-5-5-16,3 5-5 0,0 5 5 0,2 10-7 16,0 13 0-16,-1 15 14 0,-4 15-4 15,-6 12 5-15,-6 14-7 0,-4 9 1 0,-1 20-7 16,-7-27 0-16,7 27 2 0,0 0 1 0,0 0 1 15,-19-11 0-15,19 11-1 0,-9 20 1 0,4 7 3 16,0 21 0-16,1 16 9 0,2 17-10 0,4 13 10 16,7 11-8-16,5 6-10 0,9 4 5 0,5 0-12 15,6-5-6-15,4-7 10 0,4-3-6 0,-1-10-5 16,1-11 17-16,-3-9-11 0,-3-13 11 16,-8-9 5-16,-8-9-5 0,-2-7 9 15,-7-8-8-15,-3-5 7 0,-8-19-5 0,0 0 4 16,0 0 10-16,0 0 5 0,0 0 2 0,0 0-6 15,-5-33-10-15,-4-7-15 0,3-8 6 0,-1-10-8 16,2-6 17-16,3-7 5 0,-2-4-12 0,2-2 11 16,2-5-15-16,2 0-1 0,3 0 10 0,3 4-6 15,0 5 8-15,0 6 7 0,-3 7-5 16,-4 8 5-16,-1 9-14 0,-2 11 5 0,-3 7-8 16,-1 7 1-16,6 18 1 0,-15-21-8 0,15 21 0 15,0 0-1-15,-20 10 1 0,9 14 5 0,-4 24 8 16,-4 18-11-16,-7 17 5 0,1 9-9 15,-2 0-8-15,5-1 11 0,6-2-2 0,4-4 4 16,5-4 4-16,5-6-4 0,4-9 3 16,1-6-7-16,5-7-10 0,-1-5-13 0,0-3-26 15,-1-4-35-15,-3-17-197 0,13 15 103 0,-16-39 190 16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6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10350 4741 314 0,'-18'-5'4'0,"-2"5"-6"15,0 6 2-15,-2 2 2 0,1 3-1 16,-4 5 1-16,2 2 0 0,-5 4 0 0,0 2 1 15,-2 0-1-15,1 2 0 0,0-1-2 0,1-2 2 16,-1 1-1-16,1 2 5 0,-2-1 3 0,-2 6 4 16,-3 5 4-16,-3 8 4 0,-1 5 2 15,-7 8-2-15,-2 10-2 0,-3 8-7 0,-3 10-5 16,-2 7-2-16,0 1-4 0,1 2-1 0,4-3 0 16,6-7-1-16,8-8-1 0,8-12-2 0,9-10-2 15,7-13 0-15,9-8-2 0,4-12-2 0,0-22-5 16,6 18 3-16,-6-18 6 0,0 0 8 0,18-17 4 15,-7-3-2-15,3-14-2 0,8-12-6 16,4-12 3-16,5-9-1 0,5-8-1 16,1-3 4-16,0 0 0 0,1 0 1 0,-6 4 2 15,-5 4-2-15,0 1 0 0,-8 2 0 0,-2 0 0 16,-2-1 0-16,-2 0-4 0,0 2 2 0,-2 4-1 16,-2 2 2-16,-1 5 5 0,-1 3 1 0,-1 3 3 15,-1 6 5-15,-4 6 10 0,-1 8 13 0,-1 9 8 16,1 20 2-16,0 0-14 0,0 0-16 15,0 0-13-15,0 0-8 0,-23 4 3 0,9 19 1 16,-5 14 2-16,-7 13-3 0,-4 12 3 0,-4 14-6 16,-5 6 5-16,2 10-7 0,2 2-26 0,1 1-30 15,7-1-54-15,1-14-188 0,24 18 125 0,-12-34 178 16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9.90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14838 13836 759 0,'0'0'-77'0,"0"0"-44"0,0 0-30 16,-11 27 9-16,14 2 23 0,-1 1 24 0,6 9 49 16,-2-4 39-16,-1 3 7 0,0-2 8 0,-1-1 5 15,0 4 18-15,-1-1 4 0,1 7 18 0,-3-1 0 16,4 3 2-16,1-3-9 0,2 1-12 0,1-2-12 15,0-2-11-15,2-4-5 16,2-2-4-16,0-3 2 0,3-5 0 0,-2-1 2 16,1-6-2-16,-15-20-3 0,29 26-4 0,-29-26-5 15,24 8-5-15,-24-8 0 0,0 0 2 0,19-9 3 16,-19 9 8-16,0-26 2 0,-4 8 3 0,-4-7-4 16,-5-3 1-16,-4-5-1 0,-2-1 6 0,-2-1 3 15,-1-1 4-15,-1-1 1 0,-1-3-3 16,-2-3 1-16,1-4-2 0,-1-4 1 0,1-4-2 15,2-5-2-15,-2 0-2 0,5 1-2 0,0 4 0 16,3 9 5-16,3 9 5 0,0 10 7 0,3 9 4 16,11 18 4-16,-17-20-4 0,17 20-3 0,0 0-1 15,-22-13 4-15,22 13 4 0,0 0 0 16,0 0-7-16,0 0-10 0,0 0-16 0,0 0-7 16,0 0-1-16,0 0 0 0,9 38 5 15,7-5 5-15,1 15 6 0,1 6-10 0,1 6 10 16,1 3-10-16,-1-3-2 0,-2-3 3 0,-1-5-7 15,0-6 5-15,0-6-1 0,0-6 5 0,-3-7-1 16,0-5 0-16,-2-4-5 0,-11-18-1 0,15 22 0 16,-15-22 3-16,0 0 6 0,0 0 5 0,0 0 0 15,0 0 1-15,0 0-2 0,-27-20-2 0,10 6 2 16,-1-3-2-16,-5-1 4 0,0-2 0 16,-2-2 6-16,2-1 2 0,0-1 0 0,1-2-3 15,1-3-3-15,1-1-6 0,3-6 0 16,-1-3-4-16,2-3 4 0,1-5 1 0,3 1-4 15,3-3 2-15,2 4-9 0,1 7 2 0,4 4-2 16,-1 7 4-16,2 9 2 0,1 18-1 0,0 0 2 16,0-18 1-16,0 18 0 0,0 0 3 15,0 0-2-15,0 0-2 0,0 0-2 0,0 0 2 16,11 22 1-16,-1-2 4 0,5 12 6 0,6 5-6 16,1 4 2-16,5 3-10 0,0-2 0 0,1-1-4 15,1-3 1-15,0-2-1 0,0-3-1 0,-3-4 1 16,-2-3-1-16,-3-3 4 0,-4-2 0 0,-17-21 0 15,20 27-2-15,-20-27-2 0,0 0 2 0,0 0 5 16,0 0 6-16,0 0 3 16,0 0 0-16,0 0-5 0,-17-16-1 0,5-1-1 15,-4-6 1-15,1-1 1 0,-5-3 2 0,-1-1 1 16,-2-1 1-16,-1-1-2 0,0 0 1 0,-2-4 3 16,2 0-2-16,1-2 3 0,2 1-6 0,0 0 4 15,4 1-4-15,-1 1 2 0,6 0 0 0,2 4-5 16,3 4 3-16,2 2-2 0,1 6 1 0,4 17-2 15,0-24-2-15,0 24-2 0,0 0-4 16,0 0 1-16,0 0-1 0,20-13 3 0,-20 13 4 16,22 12 0-16,-22-12 2 0,36 37 0 0,-15-4-2 15,3 9 3-15,2 8 2 0,0 3-2 16,0 1 2-16,1 0-6 0,0-7 3 0,-2-1-3 16,1-6 3-16,-2-4 1 0,0-3-1 0,-1-6 1 15,-1-5-2-15,-1-6 1 0,-3-6-3 16,-18-10 0-16,31 3-1 0,-31-3 2 0,24-15 5 15,-24 15 4-15,22-42 7 0,-12 9-1 0,-6-11 1 16,2-7-6-16,-4-7 0 0,-1-6 0 0,-2-6-7 16,-2-3 5-16,0-8-7 0,-2-6 0 0,2-11 5 15,2-12-2-15,4-8-4 0,3-8 1 0,3-8-3 16,5-4-3-16,5-2 1 0,4 0 2 0,3 3 0 16,2 4-3-16,0 6 6 0,-2 2-7 15,1 9-3-15,-1 10 5 0,-2 9 0 16,-1 12 2-16,-3 14 3 0,-3 10-4 0,-6 20 5 15,-4 16-1-15,-7 25 0 0,0 0-5 0,0 0-1 16,0 0 6-16,8 38 4 0,-5 10 10 0,1 16 1 16,-1 18 2-16,4 22 0 0,1 13-6 0,0 14-4 15,3 6-5-15,3-2-6 0,3-8 8 0,2-7-2 16,4-14-3-16,4-18 5 0,-2-9-6 16,3-20-1-16,-1-7 6 0,-1-11-5 0,-2-9 3 15,-4-9-3-15,-20-23-5 0,26 20 1 0,-26-20 3 16,0 0 2-16,0 0 9 0,16-25 3 0,-15-5-2 15,-1-15 3-15,0-12-6 0,2-8 2 0,1-8 1 16,0-3 4-16,3-4 0 0,1-2-7 16,-1-3 0-16,4-3-5 0,1-5-5 15,5-9 5-15,1-6-6 0,6-6-6 0,2 4 8 16,1 3-2-16,4 8 2 0,2 9 10 0,-1 4 0 16,0 11-5-16,-1 9 6 0,-3 13-8 0,-3 14 2 15,-2 16 6-15,-5 13-8 0,-17 10 2 0,23 17 1 16,-15 13 0-16,-5 12 9 0,-3 23 7 0,-5 15-10 15,-7 11 1-15,-2 7-7 0,-5 1-8 0,4-2 13 16,-1-3-4-16,2-9-7 0,3-13 9 16,3-8-9-16,3-15 2 0,1-9 5 0,6-11-4 15,0-7 1-15,-2-22-3 0,10 23 0 16,-10-23-6-16,0 0 1 0,0 0 0 0,23 2 1 16,-23-2 3-16,18-19-1 0,-8-2 1 0,-3-7-4 15,2-7 5-15,-7-7-11 0,-1-2 6 0,-3 0 4 16,-7-2-8-16,0 1 17 0,-6-4-8 0,-1 0 5 15,-1-4 4-15,0-4-3 0,3-2 5 16,1-1-5-16,4 1 6 0,1 0-4 0,4 7 8 16,1 7 8-16,1 9-1 0,0 10 6 0,0 8-11 15,2 18-4-15,0 0-4 0,-1-18-5 0,1 18-10 16,0 0 7-16,0 0-8 0,22-7 8 0,0 3 3 16,8 3-1-16,5 5 13 0,4 6-11 0,3 13 7 15,-1 8-17-15,-2 12 0 16,-1 7-5-16,-7 7 1 0,-3 7 7 0,-6 0-5 15,-5 1 7-15,-4-1-5 0,-4-3 9 0,-5-6 1 16,-2-4-2-16,-2-7 4 0,-2-3-10 0,-2-4 4 16,-1-4-4-16,-2-3 4 0,-1-3 3 0,0-7-3 15,-1-3 3-15,9-17 2 0,-17 16 4 0,17-16 3 16,0 0 0-16,-20-5-4 0,20 5-9 0,-22-30-3 16,8 2-6-16,0-7 3 0,-2-7 7 15,0-7 1-15,0 1 1 0,2 1-5 0,-1 1 1 16,2 2 0-16,0 0 4 0,0 0 3 0,2 3-4 15,0 3 5-15,3 5-3 0,-3 0 2 16,5 3 0-16,-3 3 2 0,5 3 2 0,-3 6 5 16,7 18 0-16,-8-21 4 0,8 21-5 0,0 0-4 15,0 0-5-15,0 0-10 0,0 0-6 0,0 0-2 16,0 0 1-16,4 17 4 0,2 8 8 16,6 13 1-16,-2 14 5 0,1 16-4 0,-4 9 8 15,-1 10-1-15,0 0-10 0,-2-2 9 0,-1-5-12 16,2-10 1-16,0-8 8 0,1-10-7 0,1-9 6 15,1-8-4-15,-2-7 3 0,1-9-3 0,-7-19 3 16,7 20-1-16,-7-20 2 0,0 0-1 0,0 0 5 16,0 0 2-16,0-18-3 0,-3-5 0 15,-3-16-10-15,-3-11 2 0,-2-9-9 16,1-4 9-16,-1-2 4 0,1-3-11 0,-1-2 15 16,0-5-14-16,1-1 5 0,1-4 6 0,5-1-8 15,-3 1 12-15,4 0 0 0,-1 5 0 0,1 5 2 16,-2 5-12-16,1 10 2 0,0 8 0 0,1 9 2 15,-1 11 8-15,2 5-1 0,2 22 1 0,0 0-2 16,0 0-4-16,0 0-4 0,0 0-7 16,0 0 0-16,0 0 1 0,-23 27 4 0,12 18 0 15,-2 15 7-15,-2 23 0 0,-2 13-9 0,-3 9 7 16,-1 10-7-16,3-1-3 0,0-3 12 0,3-3-3 16,1-12-6-16,3-16 9 0,0-14-8 0,0-24 4 15,1-14 7-15,10-28 2 0,-24 15 5 16,24-15-2-16,-33-10-5 0,11-9-7 0,-2-11-9 15,0-15 1-15,-3-13 1 0,2-14-11 16,1-9 14-16,2-9-4 0,2-4 1 0,-1-3 15 16,1-8-13-16,-1-4 4 0,1-5 7 0,2-2-7 15,0-1 6-15,-2 1 3 0,2-1 2 0,-3 3-4 16,-1 9 6-16,4 4-6 0,0 9-7 0,1 5 8 16,1 5-7-16,0 10 11 0,2 12 7 0,-2 12 6 15,0 15 5-15,0 13-7 0,16 20-9 16,-31-14-9-16,12 19-6 0,-4 10-3 0,-5 10-7 15,-2 16 8-15,-7 11-2 0,-2 14 1 0,-3 5 11 16,-3 5-15-16,1-1 8 0,4-3-12 16,3-8 10-16,6-4 0 0,5-10-11 0,6-14 19 15,4-12-14-15,16-24 21 0,0 0-1 0,0 0-9 16,0 0 0-16,-14-35-30 0,17-10 4 0,7-14-9 16,3-10 5-16,8-11 11 0,2-9 2 15,4-7 12-15,-1-8 0 0,1-1-1 0,-1 0 7 16,-1 0-4-16,-1 3 0 0,0 3 8 0,-3 2-3 15,0 4-4-15,-3 5 7 0,-2 5-4 0,-2 7 1 16,-5 6 10-16,-3 6-6 0,-7 6 9 0,-5 6-8 16,-7 5 6-16,-7 4 6 0,-5 6-5 0,-8 6 6 15,-9 3-7-15,-6 7-4 0,-8 3-8 16,-6 6 6-16,-6 3-9 0,-5 5 12 16,-4 2 2-16,-2 6 3 0,1 3 12 0,5 4-11 15,4 4 1-15,11 0-10 0,5 5-10 0,13-3 2 16,7 2-4-16,9 2-15 0,11 0 13 0,5 4-13 15,10 1 9-15,6 3 3 0,8 3-7 0,6-1 3 16,8-1-5-16,7-2 3 0,8-4-4 0,5-4 2 16,7-6-3-16,2-7 2 0,6-5 0 15,2-7 3-15,0-5 1 0,3-4 1 0,-2-7 4 16,3-4 1-16,-2-8 4 0,0-1-2 0,-2-2 5 16,-1-4-2-16,-6 1 4 0,-3-2 6 0,-4 0-11 15,-5 1 10-15,-5 0-9 0,-5 4 3 16,-8 2 3-16,-4 3-2 0,-7 2 7 0,-5 2 2 15,-9 5 10-15,-4 3 5 0,-1 19 3 0,-13-28-6 16,13 28-9-16,-36-18-9 0,7 13-4 16,-7 5-1-16,-11 6 0 0,-6 9 3 0,-9 4-1 15,-6 9 4-15,-5 4-5 0,-4 8 5 0,-1 6-7 16,3 5 6-16,1 6 3 0,6 3-16 0,3 3 13 16,9 3-15-16,12-5 1 0,8 0 9 0,12-4-9 15,10-5 8-15,9-8-11 0,10-5 2 0,9-6-7 16,4-7 2-16,6-5-2 0,4-8 6 15,4-7 2-15,2-7 2 0,2-9 5 0,3-9-1 16,0-9 4-16,3-6-5 0,1-7 5 16,1-5-4-16,1-3 5 0,-1-3-3 0,-4 2 6 15,-3 3-6-15,-8 6 14 0,-5 7-3 0,-8 9 17 16,-16 25 1-16,12-22-1 0,-12 22-9 0,0 0-11 16,0 0-4-16,0 0-2 0,-30 29 1 0,2-3-5 15,-10 12 3-15,-3 8-16 0,-3 3 1 16,0 7-25-16,0 0-7 0,7 2-25 0,0-5-12 15,13-1-21-15,5-4-53 0,2-14-139 0,30 16 165 16,-15-31 131-16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20.2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14872 10472 776 0,'-25'27'-66'0,"5"2"43"0,3 7-17 15,0 7 2-15,7 2-12 0,5-4-15 16,6-3-33-16,9-8-24 0,-10-30-48 16,40 39 67-16,-40-39 103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2:16.88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13089 5968 349 0,'-10'-26'94'0,"10"26"-27"15,-6-20-19-15,6 20-16 0,0 0-12 0,17-26-6 16,-17 26-5-16,32-27-2 0,-10 11 1 0,3-2-5 16,4-2 2-16,4-6-4 0,2 1 0 0,4-5-5 15,3-3 5-15,0-3-2 0,3-2 1 16,0 0 4-16,1-4 0 0,2 1 7 0,1-1-1 16,2-2 3-16,-3 3-7 0,0 1 2 15,-3 4-5-15,-5 5 5 0,-6 4 7 0,-4 5-4 16,-7 5 4-16,-4 8-8 0,-19 9-3 0,0 0-1 15,17-9 1-15,-17 9 2 0,0 0 0 0,0 0-3 16,-34 26-9-16,1-5 5 0,-9 10-7 0,-10 4 6 16,-6 7 6-16,-9 6-6 0,-5 6 6 15,-6 4-9-15,-4 5 0 0,-5 3-15 0,-6 3-3 16,-3 8-5-16,-3 0-4 0,2 0 16 0,6-4 2 16,5-13 14-16,13-8 13 0,11-17 3 0,15-7 7 15,12-11-5-15,12-5-3 0,23-12-9 16,-20 12-5-16,20-12-2 0,0 0 1 0,0 0 0 15,33 22 2-15,-10-16-1 0,7-3 0 0,6-1-2 16,6-4 0-16,6-4 0 0,5-4-1 16,6-7 2-16,4-6-3 0,5-4 2 0,0-6-1 15,5-3 1-15,1-7-5 0,2-5 0 0,4-6-9 16,-1-5-4-16,-1-3 0 0,-2 0-5 0,-4 2 11 16,-5 1 2-16,-5 3 7 0,-6 4 7 0,-6 1 1 15,-8 8 6-15,-6 3 4 0,-11 5 7 0,-3 7 2 16,-12 4 5-16,-4 6-2 0,-6 18-2 15,-10-22-11-15,10 22-6 0,-41-6-7 0,8 9-4 16,-10 8 0-16,-9 6-6 0,-10 7-2 16,-7 10-13-16,-9 4 1 0,-6 6-2 0,-2 5 7 15,-3-1 6-15,-3 3 6 0,0-3-1 0,1-2 5 16,1-2 3-16,10-5 2 0,0-7 6 0,10-3-2 16,8-6 6-16,4-2-3 0,12-4 2 0,4-3-1 15,9-1-5-15,7-3-1 0,7-1-1 16,19-9-3-16,-17 6-3 0,17-6-1 0,0 0 1 15,0 0 2-15,25-8 3 0,-3 1-1 0,7-4 1 16,9-4-3-16,8-6 2 0,11-3 3 0,4-6-4 16,8-2 4-16,8-3-9 0,0 0 3 0,6-4-2 15,1 2 2-15,0-3 3 0,0-1-3 0,0 1 4 16,-3 0-2-16,1 2 2 0,-4 3-2 16,-4 4 3-16,-6 2-2 0,-4 6 4 15,-6 5-1-15,-9 3 4 0,-5 6 0 0,-10 1 2 16,-7 4-3-16,-6 1-2 0,-21 3-2 0,19-2-1 15,-19 2 1-15,0 0 3 0,0 0 0 0,0 0-7 16,-28 14-7-16,0-3-13 0,-12 4-5 0,-7 4-8 16,-9 2-1-16,-6 4-7 0,-8 0 1 0,-6 3-2 15,-2 0 5-15,-5-3 9 0,0 3 5 16,0-4 13-16,-4 2 8 0,6-4 14 0,3-4 7 16,5-4 6-16,10-4 5 0,6-2-7 0,7-3-3 15,6 2-9-15,4-1-4 0,5 3-5 0,-1 1-1 16,7 0-1-16,-3 3-1 0,4-1-1 15,4 1-3-15,1-1 0 0,5-1-1 0,18-11 4 16,-26 13 0-16,26-13-9 0,0 0-7 0,0 0 1 16,0 0 2-16,0 0 14 0,32-20 5 15,-8 6 2-15,5-1-4 0,5-3 0 0,5-4 0 16,1-1 0-16,3 1 2 0,0 0 4 0,0 2 4 16,4-2 2-16,-2 1 2 0,2 2-1 0,-1-2 0 15,0 3 0-15,3-2 1 0,-1 0 0 0,-1 1-1 16,0-2-3-16,2 3-4 0,-5-1-3 0,0 3-3 15,-3 1 1-15,-5 0-2 0,-3 3 1 0,-2 0 0 16,-5 0-2-16,-5 2 1 16,-1-1-1-16,-20 11 2 0,21-14 1 0,-21 14 4 15,0 0 6-15,0 0 1 0,0 0-1 0,-3-18-4 16,3 18-6-16,-26-8-1 0,7 6 0 0,-1 1-1 16,-5 2 0-16,-2 1-1 0,-5 2 0 0,-3 2 1 15,-4 1-2-15,-5 3 0 0,1 1-3 0,-7 0 0 16,0 2-6-16,-2 1 1 0,-2 2-5 15,-1 2 2-15,1 3 2 0,3-1 3 0,1 5 3 16,5-2 5-16,5 0-2 0,2-3 3 0,6-1-1 16,3 1-2-16,7-3-1 0,3 1-2 0,19-18-5 15,-26 31-3-15,26-31-3 0,-11 26-1 16,11-26 1-16,6 19 0 0,-6-19 4 0,20 11-1 16,-20-11 2-16,34 1 1 0,-13-6 2 0,4-3 3 15,4-5 2-15,4-4 4 0,2-5-1 16,3-5 2-16,5-1 0 0,-1-3-1 0,2 0 1 15,0 0-1-15,0 0 3 0,-1 1 4 0,0 1 4 16,-2 0 3-16,-1 1-1 0,-1 1-8 0,-1 3 0 16,-4 1-4-16,-2 5 0 0,-6 1 0 0,-2 2-2 15,-5 5 1-15,-19 10 0 0,27-16 0 0,-27 16-3 16,0 0 7-16,0 0 4 0,0 0 1 0,0 0 2 16,0 0-11-16,0 0-6 0,-20 11-3 15,2 0-1-15,-4 2 1 0,-3 6-1 0,-5 2 2 16,-4 3-4-16,-3 1 4 0,-3 2-4 15,-3 0 0-15,-2 0-3 0,0 1-2 0,0 0-2 16,0-3-3-16,0 1 0 0,1-3-3 0,3-3 6 16,4 1 5-16,2-5 10 0,7-2 5 0,1-4 2 15,3 0 0-15,6-4 0 0,18-6-1 16,-27 8 2-16,27-8 0 0,0 0-3 0,0 0-9 16,0 0 0-16,0 0-1 0,0 0 1 0,0 0 9 15,0 0 0-15,22 2 1 0,-22-2 1 0,28-4-1 16,-28 4-1-16,35-15 0 0,-14 5 0 0,0-4 1 15,0 1 3-15,1-3 4 0,1 1 1 0,-2-2 2 16,1 3-1-16,-5-1 0 0,1 1 1 0,-18 14 0 16,28-23 1-16,-28 23-2 15,20-13 3-15,-20 13 6 0,0 0 0 0,0 0-6 16,0 0-13-16,0 0-17 0,-20-5-7 0,20 5-2 16,-36 12 0-16,14-1-2 0,-6 5-4 0,-1 2 1 15,-4 2 9-15,1 2 8 0,1-1 12 0,0 0 3 16,2-3 1-16,2 2-2 0,2-2 0 0,-1-1-2 15,4 0 1-15,-1-3 0 0,4 1 0 0,1-2-1 16,0 0 1-16,18-13-1 0,-25 22 1 16,25-22 3-16,0 0 9 0,-18 12 4 0,18-12-8 15,0 0-3-15,0 0-8 0,0 0-3 0,0 0 6 16,16-17 2-16,-16 17-1 0,14-17 0 0,-14 17 0 16,18-20 0-16,-18 20-1 0,22-26 1 15,-22 26-1-15,21-25 1 0,-21 25 0 0,17-25 0 16,-17 25 1-16,12-20-1 0,-12 20 1 15,0 0 1-15,0 0 0 0,0 0 5 0,11-17 2 16,-11 17 1-16,0 0-3 0,0 0-5 0,0 0-8 16,0 0-4-16,0 0-1 0,0 0 0 0,-17 22 5 15,17-22 1-15,-17 24 4 0,17-24-1 0,-17 28 2 16,17-28-1-16,-16 27 0 0,16-27-1 0,-14 25 1 16,14-25-1-16,-9 22 0 0,9-22 1 0,0 0-1 15,-5 22 1-15,5-22 0 16,0 0 1-16,0 0 5 0,0 0 3 0,27 14 3 15,-27-14 4-15,28-3-5 0,-6-3 0 0,0-4-5 16,7-2-1-16,1-4-4 0,7-2-1 0,2-4 0 16,1-1-2-16,4-1 1 0,-2-4-1 0,2 3 0 15,-1-2-1-15,-3 3-1 0,-3 1 1 0,-3 1 2 16,-2 4 0-16,-3 2 0 0,-3 5 0 0,-4 3 0 16,-5 4 0-16,-17 4-2 0,24 4-4 15,-24-4-1-15,11 17 0 0,-11-17 1 0,-5 35 3 16,-2-11 2-16,-4 5 1 0,-3 3 2 0,-1 3-2 15,-4 0 1-15,2 0 0 0,0-1 1 0,3-4 0 16,0-2-1-16,5-4 0 0,3-3-1 16,3-5 1-16,3-16-1 0,1 28 1 0,-1-28 1 15,6 18-1-15,-6-18-1 0,0 0 1 16,19 9 3-16,-19-9 6 0,20-7 4 0,-20 7-1 16,33-25-1-16,-13 6-5 0,3-3-5 0,2-2 1 15,-2-1-3-15,4 1 1 0,-4 1-1 0,0 4 1 16,-4 6-3-16,-19 13-1 0,24-13-5 0,-24 13-7 15,0 0-1-15,0 0 0 0,0 0 6 0,5 29 6 16,-14-10 4-16,-2 4 2 0,-3 6-1 0,-3 1 0 16,-2 3 0-16,1-3-1 0,5 1 0 15,-1-5 0-15,6-3 0 0,3-3-1 0,3-4-2 16,2-16-2-16,1 25-1 0,-1-25-2 16,10 17 2-16,-10-17-1 0,0 0 2 0,24 7 8 15,-24-7 9-15,23-7 5 0,-23 7 7 0,32-17-4 16,-14 3-3-16,3-1-4 0,2-2-4 0,0-4 0 15,2 1-4-15,0 0-1 0,0 2-3 0,-3 2-1 16,-1 3 0-16,-21 13 0 0,29-18-3 16,-29 18-7-16,0 0-9 0,0 0 0 0,0 0 4 15,0 0 7-15,5 23 10 0,-5-23 0 0,-26 35-1 16,7-11 0-16,-6 5 0 0,2 3-2 0,-5 0 2 16,0 2 0-16,-1 4 0 0,-1-2 0 0,-1 1 0 15,2-2 0-15,4-4 0 0,0-3 1 0,8-7-1 16,3-4 1-16,14-17-2 15,-15 22 1-15,15-22-4 0,0 0-3 0,0 0 3 16,0 0 0-16,0 0 4 0,20-13 3 0,-5-4-1 16,5-6-2-16,1-5 0 0,4-6-1 0,-1-1 1 15,1-4 0-15,-1 1 2 0,0-1-2 0,-2 4 1 16,-1 2 0-16,-5 4 1 0,-4 4 0 0,-1 4-2 16,-11 21 2-16,13-26-2 0,-13 26 2 0,0 0-1 15,0 0-2-15,0 0 0 0,-17 4-2 16,17-4 2-16,-29 38-1 0,6-8 2 0,-1 8-2 15,-7 6 1-15,-2 6 1 0,-1 4 0 0,-2 3 2 16,2-1 1-16,0 0 1 0,5-7-2 0,5-3 1 16,5-4 0-16,4-4-2 0,6-4 1 15,4-6-4-15,1-8 2 0,5-2-3 0,-1-18 0 16,10 20-1-16,-10-20 1 0,20 3 1 0,-20-3 5 16,30-17 2-16,-8 0 2 0,1-8 1 15,5-5-3-15,5-7-1 0,0-5-5 0,6-1 0 16,-1-5-1-16,4 1 1 0,-2-1 1 0,-2-3-1 15,-1 4 0-15,-3 0-3 0,-1 3 2 0,-2 6-4 16,-8 2 3-16,-1 7-2 0,-5 5 3 0,-5 7 3 16,-12 17-4-16,0 0-11 0,0 0-5 0,0 0 0 15,0 0 3-15,-6 20 12 0,-11 5 5 16,-6 10-1-16,-5 7 0 0,-5 7 2 0,-6 4-3 16,1 5 2-16,-3 0-1 0,-1 1 0 15,2 2 0-15,-2-3-3 0,3 0 2 0,-3-2-5 16,5-4-2-16,-1-3 1 0,2-4 0 0,0-5 2 15,5-4 4-15,3-7 2 0,5-7 3 0,6-8 12 16,17-14 12-16,0 0-2 0,0 0-3 0,0 0-12 16,3-35-11-16,16 6-1 0,5-9 3 15,5-5-3-15,6-5 3 0,3-5-1 0,6-4-5 16,3-1 5-16,-1-1-4 0,4 4 2 0,-4 2 4 16,-1 2-4-16,-2 6 2 0,-6 1-2 0,-1 6 1 15,-3 4-2-15,-5 5 2 0,-4 5-4 16,-4 7 2-16,-20 17-5 0,24-18-11 0,-24 18-7 15,0 0-1-15,0 0 5 0,-3 24 11 0,-7-3 9 16,-7 7 1-16,-5 4 1 0,-3 6-2 16,-4 2 1-16,-3 0-2 0,3 3 1 0,-2-3 1 15,2 0 1-15,1-1 1 0,2-3-1 0,4-3 2 16,1-4-2-16,6-5-1 0,5-4 0 0,10-20 0 16,-10 23-2-16,10-23 3 0,0 0 2 0,18 1 4 15,-18-1 1-15,31-21 0 0,-11 0-3 0,7-5-6 16,6-3 2-16,1-8-4 15,3 1 4-15,2-3 1 0,-3 1 0 0,-1 0 4 0,1 1-1 16,-5 4 1-16,-2 1-1 0,-2 7 0 0,-5 3-2 16,-4 5 0-16,-18 17-2 0,21-15-3 15,-21 15-6-15,0 0 2 0,0 0 2 0,-4 17 1 16,-7 1 6-16,-4 7-4 0,-6 8-1 0,-7 2-3 16,-1 6-1-16,-4 0-1 0,-2 1 3 0,2 1 4 15,-1-3-1-15,1 1 3 0,2-4-5 16,2-2 3-16,5-2-2 0,0-4 3 0,5-4 0 15,4-2-2-15,2-3 2 0,13-20-2 0,-13 29 0 16,13-29-2-16,0 0 0 0,2 17 0 0,-2-17-1 16,0 0 1-16,27-8 2 0,-27 8 0 0,34-25 2 15,-12 6 0-15,4-5-1 0,4-4 1 0,0-4 2 16,8-2-2-16,-1 1 1 0,-2-1-5 16,3 2 3-16,-6 4-4 0,-1 3 4 15,-4 3 1-15,-7 4-1 0,-20 18 1 0,28-22-1 16,-28 22 2-16,0 0-3 0,0 0 2 0,0 0-1 15,0 0-3-15,-22 28 2 0,-1-6-4 0,-5 3-2 16,-3 7 1-16,-5 0-5 0,-1 5 4 0,0 0-2 16,-3 1 2-16,1-1 2 0,0-1 2 0,5-3 2 15,0 1 1-15,5-6-1 0,2-2 0 16,4-3 1-16,2-3-2 0,4-1-1 0,17-19-4 16,-25 24 0-16,25-24 1 0,0 0 1 0,0 0-5 15,0 0 3-15,0 0-2 0,0 0 1 0,10-26 7 16,5 1 0-16,6 0 1 0,2-4 1 15,2-5 1-15,1-1-3 0,3-2 1 0,2-3-2 16,2 0 0-16,-3-1 1 0,7-3-3 0,-3 2 4 16,0-2-1-16,3 3 1 0,0 0 3 15,-1 1 1-15,1 3 2 0,-1-2 0 0,-2 4-1 16,0 2-1-16,-3 3-2 0,-2 3-1 0,-5 4-1 16,-1 5 0-16,-6 7-4 0,-17 11-7 0,21-9-16 15,-21 9 0-15,0 0 3 0,0 17 9 0,0-17 14 16,-21 32 3-16,6-8-2 0,-7 3 0 0,-3 3 0 15,-3 4-1-15,1-4 1 0,-1 1 0 16,4-8 0-16,4-4 1 0,20-19-1 0,-22 21-4 16,22-21 0-16,0 0 5 0,0 0 5 15,17-4 9-15,-17 4 5 0,32-19 4 0,-11 3 2 16,10-4 4-16,2-1 0 0,8-6-3 0,3-1-5 16,4-2-10-16,5 0-4 0,-1-2-6 0,3 2 1 15,-1 1-3-15,1 1 4 0,-1 3-3 0,-4 1 2 16,-2 2 4-16,-4 3-5 0,-3 2 4 15,-4 2-5-15,-4 4-1 0,-8 3-1 0,-2 3-2 16,-6 1-6-16,-17 4-4 0,19-2-10 0,-19 2-1 16,0 0 7-16,0 0 5 0,0 0 9 0,-14 23 4 15,14-23-6-15,-38 28-2 0,12-10-1 0,-6 1-3 16,-3 3 6-16,-3-1-1 0,0-1 4 16,0-1 1-16,2-2 0 0,6 0 2 0,2-1-2 15,4-3 2-15,4-2-1 0,20-11 0 16,-25 16-1-16,25-16 0 0,0 0-2 0,0 0-1 15,0 0 1-15,0 0 0 0,23 1 2 0,-23-1 3 16,35-16 4-16,-12 6 3 0,5-6 3 0,2-2 0 16,4 0 0-16,5-2-3 0,-1 2 0 0,2 0-3 15,0 0-1-15,0 1 6 0,1 2-6 0,-4 2 5 16,3 1-6-16,-3 1-2 0,1 1 0 16,-3 2-2-16,-3 1 1 0,-2 1 0 0,-5 1-1 15,-3 1-1-15,-2 2 1 0,-20 2-2 0,24 0 0 16,-24 0-4-16,0 0-3 0,0 0 0 0,0 0 0 15,0 0 0-15,0 0-1 0,-19 19-3 16,-2-10-5-16,-3 0-2 0,-4 3 1 0,-5-1-1 16,-2 2-1-16,-3 0-2 0,-2 1 3 0,1-1 3 15,-1 2 7-15,2-2 5 0,0-1 2 16,4 2 1-16,1-4 2 0,4 1 2 0,4-1 7 16,4-3 2-16,21-7 1 0,-25 9-2 0,25-9-7 15,0 0-3-15,0 0-2 0,0 0 0 0,0 0 0 16,0 0 1-16,0 0-1 0,0 0 0 0,19 1 3 15,-19-1 1-15,30-13 3 0,-9 2 0 0,2 0 1 16,1-1-3-16,3 0 0 0,1 0-2 0,0-2 0 16,3 2 0-16,-2 0-1 15,-1 2 2-15,3 1 0 0,-3 0 3 0,3 2-2 16,-2 0 2-16,0-2-4 0,-1 3 0 0,-1-1-1 16,-2 0 0-16,0 0-1 0,-2-2 0 0,-1 1 0 15,-3-2 0-15,-19 10-5 0,32-17 5 0,-32 17-8 16,20-17 3-16,-20 17-3 0,10-17-6 0,-10 17-3 15,-3-17-5-15,3 17 3 0,-18-16 1 16,18 16 9-16,-32-13 5 0,9 10 2 0,-5 0 2 16,-5 4 0-16,-3 2 0 0,-4 2 0 0,-3 2-1 15,-5 3 0-15,-2 3 0 0,-3 1-1 0,-2 4-2 16,-3 3-2-16,-6 3-4 0,0 5-6 0,-8 1-3 16,2 3-6-16,-3 0 0 0,1 1-1 15,3-1 3-15,1 0 5 0,8-3 6 0,3-2 9 16,4-6 6-16,10-1 8 0,1-5 2 15,8-3 3-15,6 0-3 0,5-5-3 0,4 1-5 16,19-9-1-16,-27 12-3 0,27-12-2 0,0 0-3 16,0 0-1-16,0 0 3 0,0 0 2 0,0 0 5 15,27-6 2-15,-4-6 2 0,6-5 4 0,5-6 2 16,10-5 0-16,5-5 0 0,5-4-4 0,6-2-3 16,6-3-3-16,-2-2-1 0,7 1 1 0,-3 0 2 15,1 4-1-15,-1 2 2 0,-6 3-2 16,-2 5 0-16,-10 2-1 0,-5 1-1 15,-7 4 0-15,-4 3 1 0,-6 2 2 0,-6 3 2 16,-5 3 3-16,-17 11 10 0,0 0 4 0,0 0-4 16,0 0-7-16,0 0-16 0,-20-5-7 0,-5 16 0 15,-10 3 3-15,-5 6 3 0,-7 1 0 0,-11 4 0 16,-1 1-1-16,-13 3 1 0,0 3 1 16,-8 2-2-16,0 2-3 0,1 0-9 0,-3 3 0 15,4-1-2-15,3 0 7 0,3-1 6 0,8-4 6 16,7-4 5-16,10-6 4 0,11-6 2 0,8-5-2 15,9-2-2-15,19-10-5 0,-21 9-3 0,21-9-6 16,0 0 2-16,0 0 1 0,0 0 2 0,31-24 5 16,-3 5-2-16,9-10 2 0,10-7-5 15,11-8 4-15,6-4 1 0,9-7 0 16,5 0 1-16,6-3-6 0,1 0 3 0,0 0-3 16,1-2 1-16,-3 3 4 0,-3 2-3 0,-10 3 4 15,-7 5-5-15,-10 4 3 0,-9 5-3 0,-9 7 3 16,-9 6 8-16,-10 6 4 0,-16 19 12 0,0 0-9 15,0 0-9-15,0 0-12 0,-28 0-16 0,-6 21 6 16,-10 10-2-16,-11 9 4 0,-15 8-2 0,-7 9-11 16,-12 7-4-16,-4 4-9 0,-3 3 3 15,1-1 4-15,0-3 9 0,8-6 13 0,10-8 9 16,11-10 11-16,14-12 2 0,13-8 3 16,13-7-3-16,26-16 0 0,-19 10-5 0,19-10-1 15,0 0 3-15,0 0 3 0,22-23 5 0,0 2 5 16,10-9 0-16,13-9-11 0,6-4 0 0,9-8-14 15,7 0 1-15,-1-5-3 0,3 0 1 16,0 0 1-16,-3-3-9 0,-3 2 2 0,-6 0-7 16,-7 5 7-16,-6 1 5 0,-9 8 3 0,-4 3 4 15,-12 5-7-15,-6 8 7 0,-6 4-4 0,-7 23 6 16,-10-25-2-16,10 25-4 0,-42-4-5 0,6 14-2 16,-10 10 3-16,-11 8-10 0,-9 12-2 0,-7 6-13 15,-6 8-5-15,-5 6 1 0,-2 3 7 0,-1 1 10 16,5-3 8-16,1-3 7 15,14-8 1-15,10-7 6 0,10-6 1 0,13-6-1 16,8-5 1-16,8-7-4 0,18-19-3 0,-16 24-2 16,16-24 0-16,0 0 6 0,17 0 7 0,2-11 6 15,6-8-4-15,9-5 1 0,9-10-9 0,5-4 2 16,5-4 3-16,6-5-4 0,2 0 5 0,3-5-5 16,0 1 4-16,0-1-5 0,-3 0 0 0,-1 1 2 15,-3 3-5-15,-4 3 2 0,-4 4-9 16,-5 7 2-16,-8 4-3 0,-8 4 5 0,-6 5 2 15,-10 2-1-15,-12 19-1 0,9-21-2 0,-9 21-5 16,-21-5-6-16,-2 8-1 0,-8 7 1 16,-11 7 4-16,-8 6 5 0,-6 10 4 0,-5 1-4 15,-4 8-2-15,-3 1-15 0,-3 3-12 0,-3 4-10 16,0 0-9-16,1-1 10 0,3-2 14 16,7-4 14-16,11-11 19 0,13-5 3 0,11-11 6 15,28-16 7-15,-23 9 3 0,23-9 3 0,0 0 1 16,0 0 1-16,23-23 0 0,-2 6 1 0,7-2-3 15,6-6-5-15,7-2-1 0,4-1-5 0,4-3-2 16,5-1-7-16,3 1-1 0,4-2-4 0,-1 3 2 16,-1-1 2-16,-3 2-5 0,-3 2 3 0,-6 2-8 15,-8 4-2-15,-5 0-6 0,-6 4 8 16,-5 1-3-16,-6 2 7 0,-17 14 2 0,17-23-3 16,-17 23-1-16,0 0-4 0,-8-20-6 15,8 20-6-15,-31-3-3 0,6 5-3 0,-6 4 4 16,-4 3 4-16,-7 3 7 0,-3 3-1 0,-8 5 0 15,-4 1-11-15,-1 7-13 0,-7 1-27 0,0 2-15 16,-1 7-8-16,-7-4-22 0,8 9 19 0,-5-9 17 16,12 2 44-16,3-4 26 0,6-11 34 15,14-1 26-15,2-12 7 0,16-4-1 0,17-4 1 16,0 0-15-16,-18-10-15 0,18 10-15 0,0 0-9 16,0 0 0-16,1-20 2 0,-1 20 1 0,0 0 2 15,10-21-2-15,-10 21-2 0,0 0-3 0,23-23-2 16,-23 23-2-16,23-17 1 0,-23 17-1 15,26-17-2-15,-26 17-1 0,26-15-2 16,-26 15 0-16,21-14-1 0,-21 14 2 0,0 0 4 16,0 0 2-16,0 0-2 0,2-17-5 0,-2 17-8 15,-23 2-6-15,5 1 0 0,-1 3-1 0,-6 4 1 16,1 1 0-16,-3 1-1 0,-1 1-2 0,1 0 1 16,0 1-5-16,0-3-1 0,1 1 0 0,1-1 2 15,-1 0 4-15,3-3 3 0,1 0 3 0,0-3 3 16,3-1 5-16,19-4 7 0,-28-2 9 15,28 2 4-15,0 0 1 0,-11-27-3 0,11 27-6 16,8-25-4-16,-8 25 0 0,17-28 0 16,-17 28 1-16,25-28-1 0,-25 28 3 0,35-30 1 15,-14 13 1-15,2 0-2 0,1 0-1 0,2 0-5 16,2 0-1-16,-3 0-3 0,4 3 1 0,-4-2-2 16,4 1 3-16,0 2 1 0,-1-3 0 0,4 3 0 15,-4-4-6-15,4 5 3 0,-2-1-6 16,1 3 7-16,1 2 1 0,-2-2 0 0,3 0 2 15,-1 0 1-15,2 1-2 0,1-1-1 0,-1 2-2 16,0 0-1-16,0 4 0 0,-2-1-1 0,1 0 1 16,-2 2-1-16,0-1 1 0,0 0 0 0,-3 0-1 15,3 0 1-15,-2-2 1 0,0-1 0 0,-1 1 0 16,0-2 0-16,2-1-1 0,-2 1 2 16,4-2-2-16,-3 1 2 0,4-2 0 15,0-3-1-15,0 4 1 0,1-5-1 0,-1 3 1 16,-3-1-2-16,-1 1 2 0,-1 0-1 0,-2-1 0 15,-2 3 0-15,-3-3 0 0,-3 5-1 0,-18 8 2 16,24-15 0-16,-24 15 5 0,0 0 7 0,0 0 7 16,0 0 0-16,0 0-6 0,0 0-8 0,0 0-9 15,-20 3-2-15,3 5 0 0,-5 4 1 16,-3 3-4-16,-5 1 2 0,-3 2-2 0,-3 0 3 16,-6 0-1-16,-3 4 2 0,-1-3-2 0,-4 3 3 15,-2 1-2-15,0 0 2 0,-6 2 0 0,0 2-1 16,0 2-4-16,-6 1 2 0,2 3 3 15,-2-3-2-15,2 3 6 0,4-2-4 0,2-2 3 16,7 0-2-16,0-6 3 0,12-3 1 0,3-4 0 16,4-2 0-16,7-3-2 0,4 0 0 15,19-11 0-15,-26 13-1 0,26-13-2 0,0 0 1 16,0 0-2-16,0 0 0 0,0 0-1 0,0 0 1 16,0 0 0-16,21 10 1 0,-21-10 2 0,36-13-1 15,-10 4 0-15,3-6 1 0,5 0-1 0,4-5-1 16,7-2 0-16,1-3-2 0,6-3 3 0,2-2 3 15,6-1 0-15,3 0 3 0,2 0-7 16,2 3 4-16,-2 0-3 0,2 3 3 0,-4 2 0 16,-2 0-1-16,0 2 0 0,-4 1-1 15,1 0 1-15,-4 0 0 0,-5 3 1 0,0-2-1 16,-10 3 1-16,-1 1-1 0,-8 3 0 0,-3 1 1 16,-5 2-1-16,-3 0 0 0,-19 9 0 0,28-12 0 15,-28 12 0-15,0 0-1 0,18-7-3 0,-18 7-2 16,0 0 3-16,0 0 1 0,-17 16 1 15,17-16 2-15,-35 26-4 0,10-8-1 0,-3 2-2 16,-4 4-1-16,-3 0-5 0,-7 6-3 0,-1 3-7 16,-6 3-4-16,-2 3 1 0,-5 3 6 0,0 4 10 15,1-1 6-15,4-2 7 0,10-4 3 0,9-10 1 16,12-6-3-16,20-23-1 0,-18 28-5 0,18-28-1 16,9 18 0-16,-9-18-1 0,27 7 2 15,-5-9-2-15,4-6 2 0,11-8 2 16,5-6-2-16,8-6 3 0,6-3 1 0,5-3-2 15,1-2 3-15,0-1-3 0,-1 5 1 0,-5-2 1 16,-3 5 4-16,-5 2 2 0,-4 4 4 0,-6 3-1 16,-3 5 2-16,-6 3-3 0,-6 5-4 0,-6 4-2 15,-17 3-3-15,22 9 0 0,-22-9 2 0,2 26-1 16,-8-5 1-16,-6 7-3 0,-8 4 2 16,-5 7 2-16,-4 2-3 0,-7 6 2 0,1 2-9 15,-4 0 3-15,-1 2-2 0,0-2 1 0,-1-2 4 16,4-3-5-16,1-2 4 0,8-6-3 0,0-3 3 15,7-6-2-15,5-4 2 0,16-23-2 16,-13 28 2-16,13-28-2 0,0 0-1 0,0 0 0 16,21 7 2-16,-4-16 2 0,5-6 1 0,4-7 2 15,6-5-3-15,2-4 2 0,4-6-3 16,-2 1 3-16,3-5-4 0,-1-1 2 0,-2 0-2 16,-1 1 1-16,-3 2-1 0,-3 2 3 0,-3 2 1 15,-4 4-1-15,-4 6 1 0,-6 6-2 0,-12 19-2 16,9-24-1-16,-9 24-1 0,0 0-1 0,-23-2-1 15,3 14 1-15,-4 5 3 0,-8 9-3 0,-4 5-3 16,-7 7 1-16,-1 4-4 0,-4 4 3 16,-2 1 4-16,1 1-3 0,-1-2 4 15,9-4-2-15,4-6 3 0,8-6-1 0,9-5 1 16,4-4-1-16,7-4 2 0,9-17-2 0,-3 21-1 16,3-21 0-16,0 0-1 0,26 6 4 0,-9-12 5 15,8-7 2-15,3-3 2 0,6-7-1 0,5-5-3 16,1-4 3-16,6-4-3 0,0 0 2 0,2-3-4 15,-2 3 0-15,-4-1-3 0,0 5 2 16,-5 2-3-16,-4 4 4 0,-3 6-4 0,-9 4 3 16,-2 5-3-16,-19 11 0 0,20-8-2 0,-20 8 0 15,0 0 2-15,0 0 1 0,-8 30 3 0,-7-11-2 16,-4 7 1-16,-4 5-4 0,-5 3 5 0,-4 5-7 16,-2 2 5-16,-2 0-3 0,3 1 2 15,1-3-3-15,3-3 4 0,5-3-4 0,2-3 3 16,5-5-3-16,3 0 2 0,7-6 7 15,7-19-8-15,-7 28 6 0,7-28-8 0,0 0-1 16,0 0 0-16,25 12 2 0,-25-12 2 0,32-16-6 16,-9 3 9-16,1-5-8 0,4-3 7 0,4-4 3 15,2-2-5-15,5-3 4 0,0-3-2 0,0 2 2 16,2-3-3-16,-2 4 3 0,-3-1-4 0,1 4 4 16,-4 1-3-16,-4 2 2 0,0 5-1 15,-5 2 1-15,0 3-3 0,-6 5 1 0,-18 9-2 16,27-9 0-16,-27 9-2 0,0 0 0 15,0 0 0-15,17 21 1 0,-17-21 2 0,-7 32 0 16,-1-11 2-16,-4 7-3 0,-4 1 4 0,-2 2-4 16,-4 4 3-16,2-2-3 0,0 0 3 0,3-4-2 15,2-1 2-15,3-2-3 0,2-2 3 0,4-1-4 16,0-2 3-16,4-2 7 0,0-2-7 16,2-17 7-16,3 26-8 0,-3-26-1 0,0 0 1 15,13 20-1-15,-13-20-1 0,0 0 2 0,18 4-1 16,-18-4 4-16,0 0 1 0,24-9 1 0,-24 9 0 15,0 0 0-15,24-18-3 0,-24 18 1 0,0 0-2 16,19-20 1-16,-19 20-1 0,0 0 0 0,0 0 0 16,16-20 2-16,-16 20 0 0,0 0-7 15,0 0 12-15,0 0-12 0,0 0 10 16,0 0-1-16,0 0-2 0,0 0-1 0,0 0-1 16,-8-17-1-16,8 17-1 0,0 0-1 0,0 0 1 15,0 0-1-15,-22-2 1 0,22 2 1 0,0 0-2 16,-23 4 2-16,23-4-1 0,-22 3 1 0,22-3 1 15,-26 5 9-15,26-5-10 0,-25 5 9 0,25-5-11 16,-28 9 0-16,28-9-1 0,-32 11 0 16,15-5 0-16,0 2-1 0,0-2 3 0,0-1-1 15,0-1 1-15,17-4 0 0,-33 9 0 0,16-6 0 16,-1 1 2-16,1 1-2 0,17-5 1 0,-33 7-1 16,33-7 1-16,-32 6-1 0,32-6-8 15,-30 6 9-15,30-6-10 0,-30 9 11 0,13-4-2 16,-2-1 0-16,0 1 0 0,-1 0-1 0,0 0 2 15,-1 1-2-15,-1 0 1 0,1 0 1 16,-2 0-1-16,1 0-1 0,-1 0 2 0,1-1-2 16,-2 1 2-16,2-2-1 0,0 1 0 0,2-2 0 15,-2 2 0-15,1-1 0 0,0-1-1 0,1 2 1 16,0 0 1-16,1 1-2 0,-2 0 2 0,2 0-2 16,-2 1 2-16,2 1-2 0,-1 0 2 0,-1 1-1 15,3 0 1-15,-1 2 0 0,-1 1-1 0,0 2 0 16,-1 0 1-16,-1 2-3 0,0-1 2 15,0 2-1-15,0 0 1 0,0-1-1 16,-2 1 2-16,1-2-3 0,-1-2 3 0,-1 0-3 16,2-2 2-16,0 0 0 0,0-3 1 0,-1 0 0 15,2-1 0-15,-1 0 0 0,0 2-1 0,0-1 0 16,-1 2 1-16,0-1-2 0,0 2 3 0,-1 1-1 16,2 2 0-16,-1-1 1 0,2-1-1 15,2 3 8-15,1-3-8 0,2 1 7 0,0-1-7 16,17-12-1-16,-25 22 0 0,25-22 0 0,-21 18 1 15,21-18-1-15,-16 17-5 0,16-17 5 0,0 0-6 16,-18 19 7-16,18-19-1 0,0 0 1 0,0 0 0 16,0 0 0-16,-18 17 0 0,18-17-1 15,0 0 0-15,0 0-3 0,0 0-2 0,0 0-5 16,0 0 3-16,0 0 3 0,0 0 3 16,20-12 5-16,-20 12 3 0,27-17-5 0,-10 6 4 15,5-2-5-15,0-3 1 0,5-1-2 0,1-1-2 16,1-2-8-16,2-1 7 0,5-2-5 0,0-1 6 15,3-1 4-15,4-1-1 0,-1 0 2 0,3-1-1 16,1 0 2-16,1 1-2 0,-1 2 2 0,1-2-2 16,-2 4 2-16,2 2-2 0,-1-1 1 0,-2 3-1 15,4 0 1-15,0 2-1 0,-2 2 2 16,4 0-3-16,-3 5 3 0,-1 0-1 0,2 4 0 16,-4 2-1-16,-4 0 1 0,-1 5-1 15,-5-1 1-15,-2 1-1 0,-1 2 1 0,-2 1-1 16,-2 0 0-16,-3 1 1 0,0 0-2 0,-3 0 2 15,0 1 0-15,-2-2-2 0,0 1 1 0,1-3 0 16,0 0 0-16,-1-2 0 0,1-1-1 16,0 0 0-16,0-2 1 0,-1-2-1 0,1 0 0 15,-3 0 0-15,-17 4 0 0,28-10 0 0,-28 10 0 16,19-9 1-16,-19 9 0 0,0 0 0 0,0 0 1 16,0 0-1-16,0 0 0 0,0 0-1 0,16-21 0 15,-16 21-1-15,0 0 1 0,0 0 0 0,4-21 0 16,-4 21 0-16,0 0 0 0,-4-18 0 15,4 18 1-15,0 0-1 0,-9-17-1 16,9 17-1-16,0 0 0 0,-19-11 0 0,19 11 0 16,-22-4 0-16,22 4-1 0,-29 2 2 0,11-1 0 15,-3 1 0-15,-2 1 0 0,-2-2 0 0,-1 0 0 16,-1-1 0-16,-2-1 0 0,0-1 1 0,-2-3 0 16,1-1 0-16,-2-4 0 0,1-1 6 0,0-1-6 15,0-1 5-15,-1-2-5 0,-2 2-3 0,0-3 2 16,-5 0-1-16,0 2-6 0,-4-1 7 15,-2-2-6-15,2 2 4 0,-7-2 2 0,1-1-2 16,-3 1 2-16,0 2-3 0,-6 3 1 0,-2 2-7 16,-5 7-6-16,-9 3-13 0,-3 6-13 15,-9 5-19-15,-5 6-19 0,0 6-31 0,-12 0-8 16,7 9-14-16,-7-4 44 0,4 1 89 0,8-2 24 16,4-13 75-16,19 2 4 0,4-10-22 15,13-1-45-15,5-1-13 0,5-1-15 0,3 0-8 16,5-1-2-16,2-1-2 0,4-2-5 0,4-1-3 15,3-2-6-15,20 4-8 0,-23-17 7 0,23 17 3 16,6-33 12-16,9 9 12 0,13-5 5 0,11-6-2 16,9-4 4-16,12-3 5 0,9-4 7 0,10-5 11 15,11-2-2-15,10-1-7 0,8-1-16 0,3 4-12 16,1 8-21-16,-9 4-19 0,-8 8-13 16,-11 7-6-16,-10 1 7 0,-8 6 18 15,-13-1 24-15,-5 2 6 0,-12 2 23 0,-4 2-3 16,-9 6-4-16,-5 4-20 0,-18 2-42 0,21 19-125 15,-21-19 144-15,-14 39 30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49.5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16545 7705 482 0,'-18'6'58'16,"18"-6"-2"-16,0 0 4 0,-17 4-24 0,17-4-7 15,0 0-9-15,0 0-1 0,0 0 5 16,0 0 3-16,0 0-1 0,-17-2-6 0,17 2-7 16,0 0-2-16,0 0 2 0,0 0 11 0,-6 17 3 0,6-17 9 15,0 0-6-15,0 0-9 0,0 0-10 0,0 0-10 16,0 0-3-16,0 0-2 0,0 0 2 0,0 0 0 15,0 0 3-15,0 0 0 0,0 0 1 0,0 0-2 16,0 0 1-16,0 0-1 0,0 0 0 16,0 0 1-16,0 0 0 0,0 0 1 0,0 0 0 15,17 9 0-15,-17-9 0 0,20 12-1 0,-20-12 0 16,24 14-1-16,-24-14 1 0,26 16-2 0,-26-16 1 16,29 17 0-16,-29-17 0 0,32 15-2 0,-15-8 1 15,0 0 0-15,-17-7 1 0,32 12-2 0,-32-12 3 16,28 13-2-16,-28-13 2 0,24 17-1 0,-24-17 2 15,27 21-1-15,-27-21 1 0,29 20 2 16,-29-20 2-16,27 17-1 0,-27-17 1 16,22 9-2-16,-22-9 0 0,0 0-2 0,20-3 3 15,-20 3 7-15,0 0 7 0,0 0 7 0,0 0-1 16,-2-24-5-16,2 24-8 0,0 0-4 0,-20-21-4 16,20 21 1-16,0 0-4 0,-18-22 2 0,18 22-3 15,0 0 2-15,-18-20-2 0,18 20-2 16,0 0 2-16,-27-15 0 0,27 15 0 0,-23-15 3 15,23 15-3-15,-33-17 2 0,14 9-3 0,-2-1 3 16,-1 0-3-16,-1-1 3 0,0 0-3 0,0 1 4 16,-1-2-4-16,2 1 4 0,-1 0-2 0,3 2 2 15,1 2-3-15,19 6 1 0,-32-10 0 0,32 10 1 16,-25-2 0-16,25 2 1 0,0 0 1 16,-22 1 1-16,22-1 4 0,0 0 1 15,0 0-3-15,0 0-4 0,0 0-5 0,0 0-3 16,0 0 2-16,0 0 2 0,0 0 3 0,0 0-2 15,0 0 1-15,0 0-1 0,18 6 0 0,-18-6 2 16,0 0 1-16,0 0 1 0,0 0-1 0,0 0 0 16,0 0-4-16,0 0 3 0,0 0-2 0,-17-11 2 15,17 11 1-15,0 0-2 0,0 0 2 0,0 0 1 16,0 0 0-16,0 0-1 0,0 0-2 16,0 0 0-16,0 0-1 0,0 0 3 0,0 0 0 15,0 0 0-15,0 0 0 0,-17 3-2 16,17-3-1-16,0 0 0 0,0 0 2 0,-22 20-2 15,22-20 2-15,0 0-1 0,-17 13 0 0,17-13-3 16,0 0 3-16,0 0-2 0,0 0 3 0,0 0-1 16,-17 5-2-16,17-5 1 0,0 0-3 15,0 0 2-15,0 0 1 0,0 0-1 0,0 0 1 16,0 0 0-16,0 0-1 0,-18 11 0 0,18-11 2 16,0 0-2-16,0 0 1 0,0 0 1 0,0 0-2 15,0 0 0-15,0 0-1 0,0 0 1 0,0 0-1 16,0 0 2-16,0 0 1 0,0 0-1 0,0 0 1 15,0 0 0-15,-17 3-1 0,17-3 1 0,0 0 1 16,0 0-2-16,-17 8 2 16,17-8-1-16,0 0 0 0,0 0-2 0,0 0-3 15,0 0-1-15,0 0 0 0,0 0 2 0,0 0 2 16,0 0 2-16,0 0-1 0,0 0-1 0,0 0 2 16,0 0 0-16,0 0 2 0,0 0 2 0,0 0-4 15,0 0 2-15,0 0-2 0,0 0-1 0,0 0 1 16,0 0-1-16,0 0-1 0,0 0 1 0,0 0-2 15,0 0 1-15,0 0-1 0,0 0 1 16,0 0 0-16,0 0 0 0,0 0 2 0,0 0-1 16,0 0 2-16,0 0 1 0,0 0-1 0,0 0 0 15,0 0-1-15,0 0-1 0,-25-5 1 0,25 5-1 16,0 0 1-16,-23 4 1 0,23-4-3 16,0 0 2-16,-21 3-1 0,21-3 0 0,0 0-1 15,0 0 1-15,0 0-3 0,0 0 0 16,0 0-2-16,0 0 1 0,0 0 1 0,0 0 1 15,0 0 2-15,0 0 1 0,0 0-2 0,0 0 2 16,0 0 0-16,0 0-1 0,0 0 1 0,0 0-2 16,0 0 1-16,0 0 0 0,0 0 1 0,0 0-1 15,0 0 2-15,0 0-3 0,0 0 0 0,18-4 1 16,-18 4-3-16,0 0 3 0,0 0-1 0,0 0 1 16,19-11 0-16,-19 11 2 0,0 0-3 15,0 0 1-15,0 0-1 0,16-18 0 16,-16 18 1-16,0 0 1 0,0 0-1 0,0 0 0 15,0 0 0-15,0 0 1 0,0 0-1 0,0 0 0 16,0 0 0-16,17-19 1 0,-17 19-2 0,0 0 1 16,19-10 0-16,-19 10-1 0,19-5 1 0,-19 5 0 15,19-5-1-15,-19 5 2 0,19-7 17 0,-19 7-18 16,17-6 18-16,-17 6-17 0,0 0-1 16,0 0 1-16,17-5 0 0,-17 5 4 0,0 0 0 15,0 0 2-15,0 0-2 0,18-5 0 0,-18 5-2 16,0 0-1-16,0 0-1 0,20-5 0 0,-20 5 0 15,0 0 0-15,25-12-2 0,-25 12 2 0,0 0-2 16,20-19-17-16,-20 19 17 0,12-19-16 0,-12 19 17 16,11-20 2-16,-11 20-3 15,9-19 3-15,-9 19-3 0,0 0 2 0,18-19-2 16,-18 19 2-16,0 0-1 0,19-7 7 0,-19 7 4 16,0 0 3-16,22 4 2 0,-22-4-5 0,0 0-3 15,23 5-3-15,-23-5-2 0,0 0-1 0,22 7 0 16,-22-7 0-16,0 0 3 0,20 7 2 0,-20-7 4 15,0 0 3-15,19 12 2 0,-19-12-3 0,0 0-1 16,20 16-5-16,-20-16 0 0,17 16-3 16,-17-16 0-16,20 19 16 0,-20-19-18 0,24 19 17 15,-24-19-37-15,20 19 17 0,-20-19-17 0,20 16 18 16,-20-16 3-16,17 19-3 0,-17-19 2 16,17 19-2-16,-17-19 1 0,16 18-1 0,-16-18 3 15,18 16-4-15,-18-16 3 0,17 17-3 0,-17-17 3 16,17 17-3-16,-17-17 2 0,16 18-2 0,-16-18 2 15,15 18-2-15,-15-18 2 0,0 0-2 16,22 23 3-16,-22-23-3 0,17 13 1 0,-17-13-1 16,20 16 3-16,-20-16-3 0,19 18 2 0,-19-18-1 15,21 24 4-15,-21-24-1 0,19 26 4 0,-19-26-3 16,19 31 3-16,-19-31-6 0,17 28 3 0,-17-28-5 16,14 17 2-16,-14-17-2 0,0 0 0 0,0 0 1 15,17 13-1-15,-17-13 0 16,0 0 0-16,0 0 0 0,0 0 2 0,0 0-1 15,0 0 0-15,0 0-1 0,0 0-1 0,0 0 2 16,0 0 0-16,0 0 0 0,0 0 1 0,0 0-1 16,0 0 1-16,0 0-1 0,0 0 0 0,0 0 0 15,0 0 0-15,0 0-1 0,0 0 0 0,0 0 1 16,0 0 1-16,0 0 0 0,0 0 0 0,-1-17 2 16,1 17-3-16,-10-26 2 0,10 26-3 15,-8-31 3-15,8 31-5 0,-6-31 4 0,6 31-3 16,-8-33 3-16,5 16-4 0,-1 0 4 0,2-2-4 15,-1-1 5-15,2-2-6 0,0 1 6 0,0-1-6 16,-1 3 6-16,1 0-4 0,0 1 4 16,1 18-4-16,-5-29 3 0,5 29 16 0,-10-23-36 15,10 23 36-15,-13-25-35 0,13 25 17 0,-17-25 4 16,17 25-4-16,-22-27 3 0,22 27-3 16,-21-25 3-16,21 25-3 0,-20-27 2 0,20 27-2 15,-16-24 3-15,16 24-3 0,-12-18 2 0,12 18-1 16,0 0 0-16,0 0 0 0,-20-18 1 0,20 18 0 15,0 0 0-15,-18-9-1 0,18 9 1 0,0 0 0 16,-24-7-1-16,24 7 0 0,-22-6 2 0,22 6-3 16,-22-6 2-16,22 6-1 0,-23-10 1 15,23 10-1-15,-24-9 1 0,24 9-1 0,-22-10 1 16,22 10-1-16,0 0 1 0,-21-4 0 16,21 4 0-16,0 0-1 0,0 0-1 0,0 0 1 15,0 0-2-15,-18 11 2 0,18-11-1 0,0 0 0 16,0 0 0-16,0 0 0 0,-4 17 0 0,4-17 2 15,0 0-1-15,0 0 1 0,0 0-1 0,0 0-1 16,0 0 1-16,0 0 1 0,0 0 0 16,0 0 0-16,0 0 1 0,0 0-2 0,0 0 1 15,0 0-2-15,0 0 1 0,0 0-1 0,0 0 1 16,0 0 0-16,0 0 0 0,0 0 0 0,0 0-1 16,0 0 0-16,0 0 1 0,0 0 0 0,0 0 1 15,0 0-1-15,0 0 0 0,0 0-1 0,0 0 1 16,-18 12 0-16,18-12 0 0,0 0 1 15,-17 2-1-15,17-2 1 0,0 0 0 16,-18 7 0-16,18-7 0 0,0 0 0 0,0 0-2 16,0 0 0-16,0 0-3 0,0 0 0 0,0 0 0 15,0 0 1-15,0 0 1 0,0 0 2 0,0 0 0 16,22 7 0-16,-22-7-1 0,19-1 0 0,-19 1 1 16,17 0-1-16,-17 0 1 0,0 0 0 0,19 2-1 15,-19-2 1-15,0 0-1 0,20 8 2 16,-20-8-2-16,17 9 2 0,-17-9-2 0,22 12 1 15,-22-12 0-15,25 15 1 0,-25-15-2 0,30 12 1 16,-12-6-2-16,0 0 2 0,0 0-1 0,1 1 1 16,0 1-1-16,-1 1 2 0,2 1-3 15,-2 1 4-15,-1 3-4 0,-17-14 4 0,30 29 16 16,-16-12-35-16,-14-17 37 0,22 31-36 0,-22-31 15 16,15 25 3-16,-15-25-3 0,11 20 2 15,-11-20-2-15,0 0 2 0,0 0-2 0,16 17 1 16,-16-17 0-16,0 0-1 0,0 0 1 0,0 0 1 15,0 0-1-15,5 22 3 0,-5-22-3 0,1 20 3 16,-1-20-4-16,0 24 3 0,0-24-3 0,0 25 3 16,0-25-3-16,0 18 3 0,0-18-3 0,0 0 3 15,0 0-3-15,0 0 1 0,0 0 1 16,0 0-1-16,0 0 0 0,0 0-1 16,1 17 1-16,-1-17 0 0,0 0-1 0,0 0 3 15,4 26-4-15,-4-26 4 0,3 19-3 0,-3-19 3 16,2 20-4-16,-2-20 3 0,1 19-2 0,-1-19 2 15,0 0-1-15,-2 19 0 0,2-19 0 0,0 0 1 16,0 0-3-16,-21 5 3 0,21-5-1 0,-19-5 1 16,19 5 1-16,-23-4-1 0,23 4 0 15,-20 0 0-15,20 0 0 0,0 0 0 0,-21 9-1 16,21-9 1-16,0 0 0 0,0 0 0 0,-13 20-1 16,13-20 1-16,0 0-1 0,0 0-1 0,0 0 1 15,0 0 0-15,0 0 0 0,0 0 0 0,0 0-1 16,0 0 0-16,0 0-1 0,0 0 1 15,0 0 0-15,0 0-1 0,-2 19 1 0,2-19 0 16,0 0 0-16,0 0 1 0,3 18-2 16,-3-18 1-16,0 0 0 0,0 0-1 0,0 0 0 15,0 0 1-15,0 0 1 0,0 0 0 0,0 0 1 16,0 0 0-16,0 0-1 0,11 19 2 0,-11-19-1 16,0 0 0-16,-1 17 0 0,1-17 1 0,0 0-1 15,0 0 0-15,-7 18 0 0,7-18 0 0,0 0-1 16,0 0 0-16,0 0-1 0,0 0 1 15,0 0-1-15,0 0 1 0,0 0-2 0,0 0 1 16,0 0 0-16,0 0 1 0,0 0 1 0,0 0 0 16,0 0 0-16,0 0-1 0,0 0 1 15,0 0-1-15,0 0 0 0,0 0 0 0,-17 16 0 16,17-16 1-16,0 0-2 0,-20 25 3 0,20-25-3 16,-17 24 3-16,17-24-3 0,-17 19 2 0,17-19-3 15,0 0 0-15,-22 1-2 0,22-1 0 16,-11-18 3-16,11 18-2 0,-8-32 3 0,4 13-5 15,3 1 2-15,0-2-6 0,1 3 3 0,-3 0-4 16,3 17 5-16,-5-27-1 0,5 27 6 0,-9-20-1 16,9 20 3-16,0 0-2 0,-25-13 2 0,25 13-1 15,-20 1 0-15,20-1 0 0,-20 3-2 0,20-3 3 16,-17 1-2-16,17-1-1 0,-20-6 1 0,20 6-1 16,-22-20 1-16,22 20-3 15,-27-32 5-15,15 11-6 0,0 1 7 0,-1-1-6 16,2 2 5-16,2 1-5 0,9 18 6 0,-20-23-4 15,20 23 4-15,0 0-3 0,-20-15 1 0,20 15 0 16,0 0 1-16,0 0-1 0,0 0 0 0,-17-2-1 16,17 2 0-16,0 0 0 0,0 0-1 0,0 0 0 15,0 0 1-15,0 0-2 0,-15-20 3 16,15 20-3-16,0 0 2 0,-17-23-1 0,17 23 2 16,0 0-2-16,-22-23 2 0,22 23-2 0,0 0 3 15,-17-15-2-15,17 15 1 0,0 0-1 0,0 0 1 16,-17-8-1-16,17 8 1 0,0 0-1 15,0 0-1-15,0 0-1 0,0 0 0 0,0 0 1 16,0 0-1-16,0 0 1 0,0 0 0 0,0 0 0 16,0 0 0-16,0 0 0 0,0 0 0 15,0 0 1-15,0 0 1 0,0 0-1 0,0 0 0 16,0 0 0-16,0 0 0 0,0 0 0 0,0 0 1 16,-18-17 20-16,18 17-21 0,0 0 20 0,0 0-20 15,0 0-1-15,0 0 1 0,0 0-1 0,0 0 1 16,-5-16 0-16,5 16 0 0,0 0 0 0,0 0 0 15,0 0 0-15,0 0-20 0,0 0 20 0,13-19-19 16,-13 19 19-16,0 0 1 0,0 0-1 16,0 0 1-16,0 0-1 0,0 0-1 15,0 0 1-15,11-17 0 0,-11 17 0 0,0 0 0 16,0 0 0-16,9-16 0 0,-9 16-2 0,0 0 2 16,13-19-2-16,-13 19 1 0,0 0-1 0,0 0 1 15,22-4 1-15,-22 4 0 0,17 6 2 0,-17-6-2 16,18 7 0-16,-18-7 0 0,17 6 1 15,-17-6-1-15,21 2 1 0,-21-2-2 0,21 0 1 16,-21 0-1-16,20-5 0 0,-20 5 2 0,20-4-2 16,-20 4 2-16,20-5-1 0,-20 5 0 0,24-1 0 15,-24 1 5-15,30 9 1 0,-30-9 3 0,36 26 2 16,-15-9 14-16,0 4-35 0,2 0 32 0,-1 1-34 16,-2-1 13-16,1-1 4 0,0-4-5 15,-3-3 2-15,-18-13-4 0,29 14 3 16,-29-14-3-16,25 6 2 0,-25-6 0 0,21 2 0 15,-21-2 0-15,20 3 1 0,-20-3-2 0,0 0 2 16,25 11-1-16,-25-11 2 0,17 16-2 0,-17-16 3 16,19 23-4-16,-19-23 4 0,16 24-4 0,-16-24 3 15,14 19-3-15,-14-19 2 0,0 0-1 0,15 19 0 16,-15-19 0-16,0 0-1 0,0 0 1 0,0 0 0 16,0 0-1-16,0 0 1 0,0 0 0 15,0 0 1-15,0 0-1 0,0 0 0 0,0 0 0 16,0 0 0-16,0 0 0 0,0 0 1 15,0 0-1-15,0 0 1 0,18 15-1 0,-18-15 1 16,0 0-1-16,0 0 0 0,0 0 0 0,0 0 0 16,0 0-1-16,0 0 0 0,0 0 1 0,0 0-2 15,0 0 1-15,0 0-1 0,0 0 1 16,0 0 1-16,0 0 0 0,0 0 0 0,0 0 2 16,0 0-2-16,0 0 1 0,0 0-2 0,-2-23 1 15,2 23-1-15,-4-18 2 0,4 18-2 0,-9-24 2 16,9 24-3-16,-9-34 4 0,3 14-5 0,-2-2 5 15,1-2-6-15,0 1 6 0,-3 0-6 0,3 1 6 16,-3 1 14-16,-1 2-33 0,1 0 34 16,-2 2-34-16,12 17 15 0,-24-29 4 15,24 29-2-15,-26-21 3 0,26 21-3 0,-25-13 2 16,25 13-1-16,-30-8 0 0,30 8 0 0,-31-2 0 16,31 2 0-16,-31-1 0 0,14 2 0 0,0-1 1 15,-2 0-2-15,0-1 1 0,0 1-1 0,1-1 1 16,18 1 0-16,-34-4 0 0,17 3 0 0,17 1 0 15,-29-1-1 1,29 1 1-16,-21 2-1 0,21-2 2 16,0 0-1-16,-21 6 0 0,21-6 1 0,0 0-2 15,-18 9 0-15,18-9 1 0,0 0 0 0,-17 7-2 16,17-7 2-16,0 0-1 0,-18 5-1 0,18-5 2 16,0 0-1-16,-18 1 0 0,18-1 1 0,0 0-1 15,-19 0 1-15,19 0-1 0,0 0 1 0,-17 2-1 16,17-2 0-16,0 0 1 0,0 0-1 0,-18 9 0 15,18-9 0-15,0 0-1 0,0 0 1 16,0 0 0-16,-17 6 0 0,17-6 0 0,0 0 1 16,0 0-1-16,-22 2 0 0,22-2 1 0,0 0-1 15,-20 1 1-15,20-1-1 0,0 0 1 16,0 0-1-16,-17 0 0 0,17 0-1 0,0 0-1 16,0 0 0-16,0 0-3 0,0 0-4 0,0 0-7 15,0 0-3-15,0 0-9 0,0 0-13 0,0 0-19 16,0 0-38-16,17-3-60 0,-17 3-236 15,0 0-17-15,18-6 50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54.3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17467 9737 806 0,'0'0'53'15,"-20"15"20"-15,20-15-17 0,-18 16-10 0,18-16-13 0,0 0-7 16,-20 21 7-16,20-21-1 0,-17 9 5 0,17-9-5 16,0 0-4-16,-20 5-9 0,20-5-6 0,0 0-8 15,0 0-6-15,0 0-2 0,0 0-3 0,0 0 3 16,0 0 1-16,0 0 4 0,0 0 0 16,0 0-1-16,0 0 2 0,0 0 1 0,0 0 0 15,0 0-1-15,0 0 0 0,0 0-1 16,0 0-1-16,-17-16 3 0,17 16 0 0,0 0 0 15,0 0-2-15,0 0-4 0,0 0 0 0,0 0-2 16,0 0 2-16,0 0 3 0,0 0 2 0,0 0 1 16,17 17-1-16,-17-17-3 0,0 0 0 0,17 9 0 15,-17-9 0-15,0 0 1 0,18 2 0 16,-18-2 0-16,0 0 0 0,0 0-1 0,17 3 1 16,-17-3-1-16,0 0 2 0,0 0 1 0,0 0 0 15,0 0 0-15,19 3 0 0,-19-3-2 0,0 0 0 16,0 0 0-16,0 0-2 0,0 0 2 0,0 0-1 15,0 0-1-15,0 0 0 0,0 0 1 16,0 0 0-16,0 0 1 0,0 0 3 0,0 0-3 16,17-11 0-16,-17 11-1 0,0 0-2 15,0 0 3-15,9-18-2 0,-9 18 2 0,0 0-3 16,0 0 2-16,17-17 1 0,-17 17-1 0,0 0 1 16,17-11 0-16,-17 11-2 15,0 0 1-15,0 0 0 0,21-9 0 0,-21 9 0 16,0 0 0-16,17-7 0 0,-17 7 1 0,0 0-2 15,22-9 2-15,-22 9-2 0,18-7 1 16,-18 7-1-16,20-5 4 0,-20 5 3 16,22-2 5-16,-22 2 2 0,23-3 0 0,-23 3-5 15,23-5-3-15,-23 5-3 0,20-7-1 0,-20 7-1 16,20-10 0-16,-20 10 0 0,18-11 1 0,-18 11-1 16,0 0 1-16,21-14-2 0,-21 14 1 0,0 0 0 15,17-16 0-15,-17 16 0 0,0 0 2 0,16-19-4 16,-16 19 4-16,0 0-3 0,16-18 1 0,-16 18-1 15,0 0 3-15,15-18-3 0,-15 18 1 16,0 0-2-16,0 0 2 0,0 0 0 0,0 0 0 16,0 0 2-16,0 0-3 0,17-15 1 0,-17 15 2 15,0 0-1-15,0 0 2 0,0 0-2 16,0 0 2-16,-7-22-3 0,7 22 1 0,0 0-4 16,-6-21 4-16,6 21 19 0,0 0-19 0,-2-20 20 15,2 20-21-15,0 0-1 0,-5-22-19 16,5 22 19-16,-4-16-15 0,4 16 15 0,0 0 5 15,-6-23-4-15,6 23 1 0,0 0-1 0,-12-19 2 16,12 19-2-16,0 0 2 0,0 0-2 0,-22-14 1 16,22 14-1-16,0 0 1 0,-17-9 0 0,17 9 1 15,0 0-1-15,-18-8 0 0,18 8-1 0,0 0 1 16,-22-5-1-16,22 5 1 0,-17-2 0 0,17 2 0 16,-20-3 0-16,20 3 1 15,0 0-1-15,-23-1-1 0,23 1 1 0,0 0 0 16,-18 2 0-16,18-2-2 0,0 0 2 0,0 0-1 15,0 0 1-15,-21 2 0 0,21-2 0 0,0 0 0 16,-20 1-1-16,20-1 0 0,-17 0 0 0,17 0 0 16,-17-1 0-16,17 1 2 0,0 0-1 0,-21-5 0 15,21 5-1-15,0 0 0 0,0 0 0 0,-20-3 1 16,20 3 0-16,0 0-1 0,0 0 0 16,0 0 0-16,0 0-1 0,0 0 0 0,0 0 2 15,0 0-1-15,0 0-1 0,-17-1 2 0,17 1 0 16,0 0-1-16,0 0-1 0,0 0 0 0,0 0-1 15,0 0 0-15,0 0 1 0,0 0 1 16,0 0 0-16,0 0-1 0,0 0 2 0,0 0-1 16,0 0 1-16,0 0-2 0,0 0 0 15,-2 17 0-15,2-17 3 0,0 0-2 0,-6 18 3 16,6-18-3-16,0 0 1 0,0 0-2 0,0 0 1 16,0 0-1-16,0 0 0 0,0 0 0 0,0 0 0 15,0 0-2-15,0 0 2 0,0 0 0 0,0 0 1 16,0 0 3-16,0 0-2 0,0 0 0 0,0 0-1 15,0 0-1-15,0 0 1 0,0 0 0 0,0 0 1 16,0 0-1-16,-17 9-1 0,17-9 1 16,0 0 0-16,0 0 1 0,0 0-1 0,0 0-1 15,0 0 1-15,0 0 0 0,-17 0 0 16,17 0 1-16,0 0-2 0,0 0 1 0,0 0 1 16,0 0-1-16,-17 6 0 0,17-6 0 0,0 0 0 15,0 0 0-15,0 0-1 0,0 0 0 0,0 0 1 16,0 0-1-16,0 0 2 0,-17 17-2 0,17-17 1 15,0 0 1-15,0 0-1 0,0 0 2 16,0 0 0-16,0 0-2 0,0 0 1 0,0 0-1 16,0 0-1-16,0 0 1 0,0 0-1 0,0 0 1 15,0 0 1-15,0 0-1 0,0 0 2 0,0 0-1 16,0 0-1-16,0 0 1 0,0 0-2 0,0 0 1 16,0 0 1-16,0 0-1 0,0 0 0 15,0 0 0-15,0 0-1 0,-17 6 0 16,17-6 1-16,0 0 1 0,0 0-2 0,0 0 0 15,0 0-1-15,0 0-1 0,0 0 3 0,0 0-2 16,0 0 2-16,0 0 1 0,0 0 0 0,0 0 1 16,0 0-2-16,0 0 1 0,0 0-2 0,0 0 2 15,0 0 0-15,-19-14 0 0,19 14-1 0,0 0 0 16,0 0 1-16,-17-8-1 0,17 8-1 0,0 0 2 16,0 0-2-16,0 0 1 0,0 0 0 15,-15-17 0-15,15 17-1 0,0 0 0 0,0 0 1 16,0 0-1-16,0 0 1 0,0 0 0 15,0 0 0-15,0 0-1 0,0 0 2 0,0 0-2 16,0 0 0-16,0 0-1 0,0 0-1 0,0 0 1 16,0 0 0-16,0 0 1 0,0 0 1 0,2-22 2 15,-2 22-3-15,2-18 2 0,-2 18-2 0,4-19 2 16,-4 19-2-16,4-17 2 0,-4 17-2 16,0 0 1-16,2-21-1 0,-2 21 1 0,0 0-1 15,0 0 1-15,0 0 1 0,0 0-1 0,0 0 1 16,0 0 0-16,0 0-1 0,0 0 0 0,0 0-1 15,0 0 1-15,0 0-1 0,0 0 1 0,0 0 1 16,0 0-1-16,0 0-1 0,0 0 1 0,0 0-2 16,0 0 0-16,0 0 0 0,0 0 1 15,0 0 1-15,0 0 0 0,0 0 1 16,0 0-1-16,16-17 0 0,-16 17 1 0,0 0-1 16,0 0 0-16,0 0 0 0,18-6 0 0,-18 6 0 15,0 0 1-15,0 0-2 0,0 0 2 0,21-2-1 16,-21 2 0-16,0 0 0 0,0 0 0 0,21-7-1 15,-21 7 1-15,0 0-1 0,0 0 1 0,18-18-1 16,-18 18 1-16,0 0 1 0,0 0-1 16,17-15-1-16,-17 15 2 0,0 0-1 0,0 0 0 15,22-5 1-15,-22 5 0 0,0 0-1 0,19 1 0 16,-19-1 0-16,0 0 1 0,21 3 0 0,-21-3-1 16,0 0-1-16,21-3 2 0,-21 3-2 0,0 0 1 15,18-9 1-15,-18 9-1 0,0 0-1 16,0 0 2-16,19-12-2 0,-19 12 1 0,0 0 0 15,0 0 1-15,17-8-1 0,-17 8-1 16,0 0 2-16,0 0-1 0,21 5 1 0,-21-5 0 16,0 0 1-16,19 6-2 0,-19-6 1 0,0 0-1 15,17 1 1-15,-17-1-1 0,0 0 0 0,0 0 1 16,20-4-2-16,-20 4 1 0,0 0 1 0,0 0-1 16,17-8 0-16,-17 8 0 0,0 0 0 0,0 0 1 15,17-4-2-15,-17 4 2 0,0 0-1 16,0 0-1-16,0 0 3 0,19 1-2 0,-19-1 1 15,0 0 0-15,0 0-1 0,0 0 0 16,17 5 0-16,-17-5 0 0,0 0 0 0,0 0 0 16,0 0 0-16,0 0 0 0,0 0 0 0,17 3 0 15,-17-3 0-15,0 0 0 0,0 0 0 0,0 0 0 16,18 4 0-16,-18-4 0 0,0 0 1 0,0 0-1 16,0 0 1-16,0 0-1 0,19 13 1 15,-19-13-2-15,0 0 1 0,0 0 1 0,0 0-1 16,0 0-1-16,18 9 1 0,-18-9 0 0,0 0 0 15,0 0 0-15,0 0 0 0,0 0-1 0,0 0 1 16,17 4 0-16,-17-4 0 0,0 0 1 0,0 0-1 16,0 0 0-16,0 0 0 0,0 0 0 0,0 0 1 15,0 0-2-15,18 10 2 0,-18-10-1 16,0 0 1-16,0 0-1 0,0 0 0 16,0 0 0-16,14 17 2 0,-14-17-2 0,0 0 0 15,0 0 0-15,0 0 0 0,0 0 0 0,0 0 0 16,0 0 0-16,0 0 0 0,0 0 1 0,0 0-1 15,0 0-1-15,0 0 1 0,12 17 1 0,-12-17-1 16,0 0 0-16,0 0 1 0,0 0-2 0,0 0 2 16,0 0-1-16,0 0 0 0,15 18-1 15,-15-18 2-15,0 0-1 0,0 0 0 0,0 0 0 16,12 17 1-16,-12-17-2 0,0 0 1 0,0 0-1 16,0 0 1-16,0 0 0 0,0 0-1 0,0 0 1 15,0 0 0-15,0 0 1 0,0 0 0 16,0 0-1-16,0 0-1 0,0 0 0 0,0 0 2 15,0 0-1-15,0 0 2 0,11 17 0 0,-11-17-1 16,0 0-1-16,0 0 1 0,0 0-1 16,0 0 1-16,0 0-1 0,0 0 0 0,0 0 0 15,0 0 0-15,0 0 0 0,12 17 1 0,-12-17-2 16,0 0 2-16,0 0-2 0,0 0 2 0,6 17-1 16,-6-17 1-16,0 0-2 0,0 0 2 0,0 0-2 15,0 0 1-15,6 17 0 0,-6-17-1 0,0 0 1 16,0 0 0-16,0 0-1 0,0 0 1 15,0 0 0-15,0 0-1 0,0 0 1 16,0 0 0-16,0 0-2 0,0 0 2 0,0 0 0 16,0 0 1-16,0 0 0 0,0 0 1 0,0 0-2 15,12 19 0-15,-12-19 0 0,0 0 1 0,0 0-1 16,3 18 1-16,-3-18-1 0,0 0 1 0,0 0 0 16,1 18 1-16,-1-18-2 0,0 0 2 0,0 0-1 15,0 0-1-15,0 0 0 0,0 0 0 16,0 0-1-16,0 0 0 0,0 0 1 0,0 0 0 15,0 0 1-15,0 0-1 0,0 0 0 0,0 0 0 16,0 0-1-16,0 0 1 0,0 0 0 0,0 0-1 16,0 0 0-16,0 0 2 0,-1 22 16 15,1-22-14-15,0 0 15 0,-2 22-16 0,2-22-1 16,0 0-1-16,0 0 0 0,0 0-1 0,0 0-1 16,0 0 1-16,0 0 0 0,0 0 0 15,0 0 1-15,0 0-1 0,0 0 1 0,0 0 0 16,0 0 0-16,0 0 1 0,0 0 1 0,0 0 0 15,0 0 0-15,0 0-23 0,0 0 21 0,-8 17-21 16,8-17 21-16,0 0 1 0,0 0-1 0,0 0 2 16,-18 12-2-16,18-12 0 0,0 0 0 0,0 0 0 15,0 0 0-15,0 0 1 0,-17 10-1 16,17-10 0-16,0 0-1 0,0 0 1 0,0 0 0 16,0 0 0-16,0 0 0 0,0 0 1 0,-10 18-1 15,10-18 0-15,0 0-1 0,0 0 1 16,0 0 0-16,0 0 0 0,0 0-1 0,-6 17 1 15,6-17-1-15,0 0 1 0,0 0-1 0,0 0 1 16,0 0 2-16,0 0-1 0,0 0-1 0,0 0 2 16,0 0-2-16,0 0 0 0,0 0 0 15,0 0 0-15,0 0 0 0,0 0 1 0,0 0-1 16,0 0 0-16,-12 17 0 0,12-17-1 0,0 0 0 16,0 0 1-16,0 0 0 0,0 0 1 0,-17 14-1 15,17-14 1-15,0 0 0 0,0 0-1 0,0 0 0 16,-16 17 0-16,16-17 0 0,0 0 1 0,0 0-1 15,-12 17 1-15,12-17-1 0,0 0 1 16,0 0-1-16,-14 21 1 0,14-21-1 16,0 0 0-16,0 0-1 0,-17 13 1 0,17-13-1 15,0 0 1-15,0 0-1 0,0 0 1 0,-19 8 0 16,19-8 0-16,0 0 1 0,0 0-1 0,0 0-2 16,0 0 1-16,0 0 0 0,0 0 1 0,0 0-1 15,0 0 2-15,-7 17-1 0,7-17 0 0,0 0-1 16,0 0 0-16,0 0 0 0,0 0-1 15,0 0 1-15,0 0 0 0,0 0 0 0,0 0 0 16,0 0 0-16,0 0 0 0,0 0 0 0,0 0 1 16,0 0 0-16,0 0 0 0,0 0 0 0,0 0 0 15,0 0-1-15,0 0 0 0,19-2 0 16,-19 2 0-16,0 0 1 0,0 0 0 0,0 0-1 16,0 0 2-16,0 0-1 0,0 0 0 0,0 0 0 15,0 0 2-15,0 0-1 0,0 0 1 16,0 0-1-16,0 0 0 0,0 0 1 0,0 0-1 15,0 0 1-15,0 0 0 0,0 0 0 0,0 0 0 16,0 0-1-16,0 0-1 0,0 0 0 0,0 0 0 16,0 0 0-16,0 0 0 0,0 0 0 0,0 0 0 15,0 0-1-15,0 0 1 0,0 0-1 0,0 0 1 16,0 0-1-16,0 0 1 0,-17-5 0 0,17 5-1 16,0 0 1-16,0 0 1 0,-18-5-1 15,18 5 1-15,0 0-1 0,0 0 0 16,-22 0 1-16,22 0 0 0,0 0-1 0,-17 5 1 15,17-5-1-15,0 0 1 0,-18 9-1 0,18-9 1 16,0 0-1-16,-22 10 2 0,22-10-2 0,0 0 1 16,-22 12-1-16,22-12 0 0,0 0 0 0,-21 9 0 15,21-9-1-15,0 0 3 0,-18 8-2 16,18-8 1-16,0 0-1 0,-17 9 1 0,17-9-2 16,0 0 2-16,0 0-1 0,-17 10 1 0,17-10-1 15,0 0-1-15,0 0 1 0,0 0 0 0,0 0 0 16,-17 4 0-16,17-4 0 0,0 0 0 0,0 0 0 15,0 0 0-15,0 0 1 0,-20 4-1 0,20-4 0 16,0 0 0-16,0 0 1 0,0 0-1 16,0 0 0-16,-18 6 1 0,18-6-1 15,0 0 0-15,0 0 0 0,0 0 0 0,0 0 0 16,0 0 1-16,0 0-1 0,-17 9 0 0,17-9-1 16,0 0 0-16,0 0 0 0,0 0 1 0,0 0-1 15,0 0 0-15,0 0 1 0,0 0 0 0,0 0 0 16,-17-2 0-16,17 2 0 0,0 0 0 0,0 0 0 15,0 0 1-15,0 0-1 0,0 0 0 0,0 0-1 16,0 0 2-16,0 0 0 0,0 0-1 16,-18 2 1-16,18-2-1 0,0 0-1 0,0 0 0 15,0 0 0-15,0 0 0 0,0 0 1 16,-18-3-1-16,18 3 1 0,0 0-1 0,0 0 1 16,0 0 0-16,0 0 0 0,-19-5 0 0,19 5 0 15,0 0 1-15,0 0-2 0,0 0 2 0,0 0-1 16,-17 8 0-16,17-8 0 0,0 0 0 15,0 0 0-15,0 0 1 0,0 0-1 0,0 0 0 16,0 0 0-16,0 0-1 0,-17 4 1 0,17-4 1 16,0 0-2-16,0 0 1 0,0 0-1 0,0 0 1 15,0 0 0-15,0 0 0 0,0 0 1 0,0 0-1 16,0 0 0-16,0 0 0 0,0 0 0 0,-18 5 0 16,18-5-1-16,0 0 2 0,0 0 0 0,0 0-1 15,0 0 0-15,0 0 0 16,0 0-1-16,0 0 0 0,0 0 0 0,0 0 1 15,0 0 1-15,0 0-1 0,-17 7 0 0,17-7 1 16,0 0-1-16,0 0 0 0,0 0 0 0,0 0 0 16,0 0-1-16,-17 14 0 0,17-14 0 0,0 0 1 15,0 0-1-15,0 0 1 0,0 0 0 0,0 0 1 16,0 0-1-16,0 0 0 0,0 0 0 0,0 0 1 16,0 0-1-16,0 0 0 0,0 0 0 15,0 0 1-15,0 0-1 0,0 0 1 0,0 0-1 16,0 0 0-16,0 0 0 0,0 0-1 0,0 0 2 15,0 0-2-15,0 0 1 0,0 0 0 16,0 0 0-16,0 0-1 0,0 0 1 0,0 0-1 16,0 0 0-16,0 0 2 0,0 0-1 0,0 0 1 15,0 0-1-15,0 0 0 0,0 0-1 16,0 0 1-16,-18 17 0 0,18-17 1 0,0 0-1 0,0 0 1 16,0 0 0-16,0 0 0 0,0 0-1 0,-17 11 0 15,17-11 1-15,0 0-2 0,0 0 1 0,0 0-1 16,0 0 0-16,0 0 2 0,0 0-2 0,0 0 1 15,0 0 0-15,0 0-1 0,0 0 1 0,0 0 0 16,0 0 0-16,0 0 1 0,0 0-1 0,0 0 1 16,0 0-1-16,0 0 0 15,0 0 1-15,0 0 0 0,0 0-2 0,0 0 1 16,0 0-2-16,0 0 1 0,0 0 0 0,0 0 1 16,0 0 2-16,0 0-2 0,0 0 0 0,0 0 0 15,0 0-1-15,0 0 1 0,0 0-1 0,0 0 0 16,0 0 0-16,0 0 1 0,0 0-1 0,0 0 1 15,0 0-1-15,0 0 1 0,0 0 0 16,0 0-1-16,0 0 1 0,0 0-1 0,0 0-1 16,0 0 0-16,0 0-1 0,0 0 1 0,0 0 0 15,0 0 1-15,0 0-1 0,0 0 0 0,0 0 1 16,0 0-1-16,0 0-1 0,0 0-1 0,0 0-3 16,0 0-3-16,0 0-6 0,0 0-7 15,0 0-1-15,0 0 4 0,0 0-4 0,0 0-18 16,0 0-28-16,0 0-47 0,25-6-82 15,-25 6-184-15,16-20 17 0,-16 20 227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57.0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13247 4568 514 0,'0'0'39'0,"10"-23"-12"0,-10 23-23 16,0 0-2-16,0-18-2 0,0 18-2 0,0 0-3 16,0 0-8-16,0 0-6 0,0 0-2 0,0 0 2 15,0 0 3-15,0 0 6 0,0 0-2 0,8 20 2 16,-8-20 0-16,-2 28 1 0,-2-9 5 0,-6 3 2 15,-3 2 0-15,-4 3 3 0,-4 2 0 16,-3 0 1-16,-5 1-1 0,-4 2 0 0,-1-1-4 16,-4-2-2-16,2 1-1 0,0-3-2 0,4-2 4 15,1 0 0-15,5-6 0 0,4-2 0 0,5-5 0 16,17-12-2-16,0 0-2 0,-19 14-1 0,19-14 5 16,0 0 5-16,0 0 5 0,17-10 3 0,-17 10-3 15,39-28-1-15,-11 6 3 0,6-5 5 0,2 0 4 16,0-4 6-16,-1 0 5 0,2 1 2 0,-2-3 4 15,-1 3 0-15,0-2-5 0,-1 2-3 0,-1 1-9 16,0-1-4-16,0 2 1 0,1 1-6 0,-1 3 3 16,-2 2-6-16,-1 4-4 0,-3 4-6 0,-4 2 5 15,-4 3-6-15,-18 9 6 0,19-7-2 16,-19 7-4-16,0 0-9 0,0 0-10 0,0 0-1 16,0 0 1-16,0 0 11 0,0 0 8 0,-16 25 7 15,2-6-2-15,-8 4 2 0,-6 4-3 0,-6 6 4 16,-7 4-4-16,-4 1 1 0,-2 1-1 0,1 1-5 15,-1-2-3-15,2 2-5 0,1 0-4 0,3-1-2 16,3-2-4-16,4-3 2 0,6-4-1 0,7-4 1 16,9-7 0-16,12-19 0 0,-6 23-2 0,6-23 10 15,0 0 9-15,23 4 12 0,-23-4 9 0,33-17 6 16,-12 2 7-16,2-4 5 0,1-2 7 0,0-3-2 16,-1 1 0-16,2-2-10 0,-1 1-6 0,0 1-9 15,1 0-6-15,-2 1-3 0,1 0-2 16,2 2 0-16,-1 0-2 0,3-2 0 0,-1 1-1 15,0-1 2-15,-1 0-1 0,-1 0 1 0,-1 1 0 16,-3 0 0-16,-3-1 4 0,-3 4 0 0,-4 1 8 16,-11 17 4-16,15-26 5 0,-15 26 3 0,0 0-2 15,3-19-8-15,-3 19-6 0,0 0-13 0,0 0-6 16,0 0-1-16,0 0 2 0,-23 19 5 0,3 0-2 16,-10 9 7-16,-9 6-7 0,-7 7 5 0,-8 3-1 15,-3 4-6-15,-4 0 1 0,2-3-7 0,4-2 1 16,5-6-4-16,9-7 1 0,4-1-1 0,9-6 4 15,6-5 0-15,22-18 0 0,-25 23 3 0,25-23-2 16,0 0 5-16,0 0 7 0,0 0 4 16,0 0 3-16,13-18-3 0,4 1-4 0,9-10 0 15,3-1 1-15,5-4 2 0,3-3 0 0,1 0 0 16,3-3 1-16,1-2-2 0,3 0-1 0,0-1 1 16,-1 3-2-16,-4-1 2 0,-2 4 3 0,-5 2-1 15,-4 3 2-15,-5 2-3 0,-2 4 1 0,-6 3 6 16,-16 21 10-16,20-25 8 0,-20 25 4 0,0 0-11 15,0 0-11-15,0 0-17 0,0 0-7 0,0 0 2 16,0 0 2-16,-23 10 7 0,1 5 3 0,-12 10 5 16,-9 4-3-16,-7 8 1 0,-10 7-5 0,-4 2 1 15,-4 4-3-15,-4 2 3 0,4-1 1 0,0-1-4 16,6-4 1-16,7-4-4 0,4-3 1 16,8-5-6-16,7-7 0 0,11-4-3 0,7-6-2 15,18-17 0-15,-14 17-6 0,14-17 4 0,0 0 8 16,0 0 12-16,0 0 9 0,0 0 3 0,17-16-3 15,-2 0-5-15,9-6-1 16,5-4 0-16,4-4 1 0,4-3-1 0,3 0-1 16,4-5-1-16,2-1-2 0,1 0 2 0,-1-1 0 15,-1 0 0-15,-3 0 0 0,-3 1 0 16,-2 2 3-16,-6 2 1 0,-4 3 10 0,-6 5 2 16,-7 9 13-16,-14 18 0 0,14-20 2 0,-14 20-18 15,0 0-15-15,0 0-21 0,0 0-7 0,0 0 11 16,-20 18 3-16,0 4 17 0,-11 9-5 0,-12 9 3 15,-9 7-5-15,-8 6 4 0,-5 3 2 0,-3 0-3 16,4-4 3-16,2-8-4 0,6-2 3 0,9-10-4 16,11-5-2-16,10-7-6 0,9-4-5 0,17-16-9 15,0 0-8-15,-11 17 8 0,11-17 7 0,0 0 13 16,17-7 10-16,-17 7 0 0,33-26-3 0,-8 5 1 16,4-5-2-16,4-4 2 0,6-5-3 0,2-3 1 15,4 0-2-15,2-2-1 0,1 1-5 16,-2 4-6-16,-1 2-9 0,-5 7-20 15,-3 5-26-15,-9-4-149 0,8 27 40 0,-36-2 177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26.89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11396 13915 276 0,'0'0'-25'0,"0"0"-9"0,0 0 5 0,0 0 29 16,0 0 23-16,0 0 1 0,0 0 0 0,0 0 0 15,0 0 11-15,0 0 16 0,0 0 17 16,0 0 8-16,0 0 14 0,0 0 8 0,-18 12 2 15,15 9-5-15,-6 2-21 0,0 9-34 0,-8 3-11 16,0 6-17-16,-6 4-2 0,-4 2 5 0,-2 2-14 16,-4-1 7-16,-2-3-10 0,0-2 7 15,-2-5-7-15,3-7 7 0,0-3-7 0,5-5 7 16,3-6-4-16,7-6 3 0,19-11 0 0,0 0-5 16,0 0 0-16,0 0-3 0,4-25-3 0,15-3 2 15,8-12 7-15,6-5-4 0,4-4 16 0,3-2-9 16,2-2 12-16,0-1-14 0,-4 2 7 0,-1 0 2 15,-5 3-5-15,-4 4 8 0,-3 5-18 16,-6 9 18-16,-6 5-5 0,-13 26 16 16,11-26 2-16,-11 26-8 0,0 0-10 0,0 0-6 15,-23-15-6-15,23 15-2 0,-33 1 2 0,10 8 2 16,-6 5 0-16,-7 7 2 0,-7 8 15 0,-9 6-30 16,-7 5 26-16,-4 2-25 0,-6 2 8 0,0-2 11 15,-3-1-8-15,3-3 11 0,4-6-7 0,5-1 11 16,9-8 0-16,8-2 10 0,6-7-2 15,15-5 4-15,22-9-8 0,-19 4-11 0,19-4-8 16,0 0-9-16,0 0 1 0,25-19 1 0,-3 3 7 16,3-6-3-16,6-6 7 0,7-4-6 0,6-5 7 15,6-3-8-15,4 0 9 0,6-1-11 0,1 3 11 16,-1 1 8-16,0 4-28 0,-4 5 29 0,-3 1-30 16,-3 5 15-16,-8 4 4 0,-7 5-4 15,-10 4 2-15,-6 5-3 0,-19 4 4 16,0 0 4-16,0 0 5 0,0 0 4 0,-10 17-2 15,-13 1-2-15,-11 8-11 0,-10 9 5 0,-12 9 9 16,-11 7-25-16,-11 3 24 0,-8 4-23 0,-10 0 3 16,-7 1 15-1,-4-2-12-15,0-1 17 0,2-6-9 0,9-7 17 0,8-8-5 0,14-3 10 0,13-14-7 16,18-4 0-16,12-10-5 0,31-4-7 16,-19-1-8-16,19 1-4 0,18-20-1 0,5-3-2 15,11-9 10-15,7-7-9 0,8-2 11 0,5-3-10 16,4 1 10-16,2-2-12 0,0 3 8 0,-1-1-13 15,-1 5 7-15,-2 0-9 0,-2 2 9 0,-3 2-5 16,-6 4 11-16,-4 3 13 0,-8 4-30 16,-4 5 33-16,-10 5-33 0,-19 13 18 0,22-11 8 15,-22 11 2-15,0 0 3 0,0 0-3 16,-19 1-4-16,19-1-5 0,-38 12-4 0,9 1 5 16,-6 9 14-16,-10 6-31 0,-9 6 29 0,-9 5-28 15,-8 3 6-15,-4 1 10 0,-5 3-9 0,0-2 12 16,1-3-7-16,3-5 11 0,8-7-3 0,8-4 8 15,11-8-3-15,12-7 2 0,10-5-4 0,27-5-3 16,-19 1-7-16,19-1-5 0,0 0-2 16,0 0-3-16,22-24 6 0,-4 6-1 15,5-6 7-15,6-5-6 0,3-5 7 0,6-2-7 16,3-1 8-16,3 0-9 0,2 1 8 0,-1 3-8 16,0 0 6-16,-2 4-6 0,-3 2-14 0,-1 1 28 15,-3 3-29-15,-3 3 31 0,-4 3-11 0,-5 2-3 16,-24 15 4-16,27-14-1 0,-27 14 2 0,0 0 4 15,0 0-1-15,0 0 2 0,-17 8-3 16,-1 2-3-16,-5 6-3 0,-6 5-14 0,-9 8 29 16,-5 8-28-16,-7 1 27 0,-7 5-8 0,-4-1-8 15,-2 0 11-15,0-2-10 0,1-2 11 0,4-6-9 16,7-4 7-16,7-6-3 0,10-6 3 0,12-7-3 16,22-9-1-16,-17 6-4 0,17-6-6 0,0 0-1 15,0 0 0-15,0 0 5 0,28-14 2 16,-28 14 4-16,33-21-4 0,-14 6 3 15,5-4-4-15,3-1 4 0,2-3-5 0,3 0 6 16,0-2-8-16,2 0 6 0,-2 1-8 0,0 1 8 16,-2 1-6-16,-3 3 7 0,-5 5-3 0,-4 3 2 15,-18 11-2-15,0 0 2 0,19-9 3 0,-19 9 0 16,0 0 0-16,-21 7-1 0,21-7-2 0,-38 23-5 16,11-3 5-16,-5 5-10 0,-7 5 5 15,-4 7-9-15,-7-2 7 0,-1 3-7 0,-1-1 8 16,1-2-9-16,5-4 4 0,8-2-13 0,3-7-3 15,13 0-28-15,-1-12-28 0,20 8-71 16,3-18-81-16,0 0-180 0,0 0-36 0,17 0 413 16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6570 5953 56 0,'0'0'1'0,"10"18"-2"0,-10-18 12 16,8 14-8-16,-8-14 4 0,0 0 2 0,0 0 4 16,11 6 3-16,-11-6 1 0,0 0-4 15,6-11-2-15,-6 11 1 0,5-18-9 0,-3 4 5 16,-1-2-8-16,2-3-3 0,-2-1 1 0,0-2-11 15,-1 0-3-15,-3-2-8 0,0 3 9 16,-2 2 12-16,-1 1 26 0,0 6 18 0,-2 0 12 16,8 12 1-16,-17-15-3 0,17 15 2 0,-19-11 2 15,19 11 7-15,-16-6-6 0,16 6-9 0,-12-4-13 16,12 4-8-16,-9-3-6 0,9 3 3 16,0 0-5-16,0 0-5 0,0 0-7 0,0 0-2 15,0 0-2-15,-5 16 4 0,7-3 5 0,0 5-6 16,2 3 2-16,-1 5-9 0,1 1 2 0,-1 2-10 15,0-2 0-15,0 1-7 0,0-3 3 0,2-1 7 16,-2-3-1-16,1-1 7 0,0-3-8 0,-2-3 2 16,2-1-2-16,-2-5 1 0,-2-8 1 15,4 10-7-15,-4-10-2 0,0 0 2 16,0 0 4-16,0 0 8 0,0 0 5 0,7-13 1 16,-7 13 2-16,2-20-2 0,-2 5 1 0,-1 0-4 15,1-4-1-15,-2-1-4 0,0-2 2 0,-2-2-2 16,1 1 4-16,-1-1 6 0,0-1 2 0,-1 3 7 15,-1 0-1-15,0 2 2 0,0-1-6 0,-1 4 2 16,-1 1 4-16,0 4 14 0,8 12 6 16,-14-15 8-16,14 15-5 0,-12-3-4 0,12 3-10 15,-10 3-4-15,10-3-8 0,-9 6-5 0,9-6-3 16,-6 10-6-16,6-10 1 0,-4 15-3 0,2-5 3 16,2 2-6-16,0 4 3 0,0 3-6 0,1 2 5 15,1 2-6-15,0 4 5 0,1-1-10 16,-2 2 5-16,3 1 4 0,-1-2-9 0,2 1 3 15,-1-4-19-15,2-2-3 0,-1-4-5 16,2-2 3-16,-1-4 1 0,-6-12-10 0,16 14 0 16,-16-14-9-16,17-2 5 0,-17 2 4 0,14-16 9 15,-8 2 7-15,-1-3 5 0,-2-3 9 0,-2-1 5 16,0-1 14-16,-2 1 11 0,-2-1 11 0,1 2 11 16,-2 0 9-16,-2 0 5 0,1 2-1 0,-1-1-7 15,-1 1-5-15,0 1-4 0,-1 0 5 16,1 3 1-16,1 2-1 0,0 2-14 0,-1 0-10 15,-2 1-14-15,0-1-1 0,-1 1-3 16,-1 3 7-16,1 2 8 0,0 2 9 0,10 2 4 16,-18 6-2-16,18-6-8 0,-19 12-10 0,8-4-3 15,1 2-5-15,0 3 0 0,0 1-6 0,-1 3 5 16,1 2-4-16,-2 2 8 0,4 2-6 0,-2-1 6 16,3 1-8-16,0-2 6 0,3-1 5 15,0 1-9-15,3-1 6 0,2 0-18 0,0-1 4 16,3 1-4-16,1-2 3 0,1 1 1 0,1-4-8 15,2 1-2-15,-1-4-10 0,2-2 3 0,0-2-1 16,0-3 3-16,1-2 4 0,-11-3 2 0,18-6 5 16,-18 6 7-16,15-17 6 0,-9 3 5 0,0-3 1 15,0-4-1-15,-1-4 0 0,0-5 1 16,0-1-2-16,0 1 4 0,1-4 2 16,0 4 2-16,0-1 6 0,0 1 0 0,-1 1 4 15,-1 2-2-15,-2 3 4 0,1 1-3 0,-2 3 7 16,-1 4 5-16,-2 0-2 0,0 6 5 0,2 10-6 15,-5-14-2-15,5 14-4 0,0 0-4 0,-14-9-4 16,14 9-6-16,-13 2-3 0,13-2-3 0,-14 4-6 16,14-4 1-16,-18 7 0 0,7-2 2 15,2 1 1-15,-1 2-6 0,10-8 13 0,-16 19-2 16,8-7 16-16,2 2 6 0,0 0-3 0,2 4 1 16,1 0-10-16,3 4 0 0,1 3-12 15,1 2 2-15,3 0-14 0,0 0 2 0,1 1-11 16,0-4 4-16,2 1 7 0,0-2-16 0,-1-4 20 15,0-2-13-15,-1-3 10 0,0-3 6 0,-6-11-2 16,9 14 0-16,-9-14-6 0,0 0-1 16,0 0 1-16,0 0 5 0,0 0 11 0,9-15 2 15,-8 1 3-15,0-4 3 0,-1-5-17 0,-1-4 11 16,0-4-14-16,-1-1 1 0,-1-2 3 0,0 0-8 16,-1 0 5-16,1-2-5 0,-2 3 8 0,-1 0 5 15,0 5 3-15,0 4 12 0,-1 6-4 0,1 7 16 16,6 11-8-16,-15-12 8 0,15 12-3 15,-16-2-1-15,16 2-7 0,-18 5-2 0,18-5 4 16,-15 11-18-16,15-11 9 0,-16 18-11 16,9-8-4-16,1 1-11 0,0 2 10 0,0 1-8 15,1 2 10-15,1 2 6 0,0 1-5 0,1 2 7 16,1 2-7-16,2-1 6 0,0 2-9 0,2-2 3 16,1 0-11-16,0-3 2 0,3-1-10 0,-2-2 2 15,4 0 5-15,-1-2-9 0,3 0 8 16,-2-3-8-16,3 1 0 0,0-4 4 0,0-1-1 15,1-3-6-15,-1-2 3 0,0-2 2 0,-1-2 1 16,-10 2 9-16,19-13-2 0,-11 1-1 0,-1-1-6 16,0-2 2-16,-2-4-4 0,-1 0 8 0,-1-4 9 15,0 1 4-15,-2 0 9 0,0-1 0 16,0 1 3-16,-2-1-3 0,-1 2-1 0,0-1-2 16,-2 1-2-16,0 0 3 0,-2 1 0 15,0 1 6-15,0 2 9 0,-1 4 8 0,0 3-1 16,7 10 6-16,-14-12-13 0,14 12 1 0,-15-5-7 15,15 5 0-15,-18 3-7 0,8 1-2 0,1 2 7 16,-1 2-11-16,1 4 9 0,0 1-19 0,-1 1 8 16,1 2-8-16,-1 1 5 0,2 1 3 0,0-1-4 15,1 2 5-15,1 0-3 0,1 0 8 16,2 2-4-16,2-2 5 0,1-1-6 0,2-1 3 16,2-1-8-16,0-3 1 0,4-1-9 0,-1-1-1 15,2-1-6-15,-9-10-5 0,18 12-4 16,-8-10-4-16,0-1 4 0,2-3-3 0,-1-1 6 15,1-3-3-15,-1-1 4 0,0-2-5 0,-1-3 1 16,-2-1-4-16,0-2 1 0,-1-2 5 0,0-1 9 16,-1-1 6-16,-2 0 9 0,1-1 5 15,-2 0 6-15,0 1 5 0,-1 2 5 0,-1-1 5 16,-1 4 7-16,-2 2 2 0,1 1-4 0,-3 1-7 16,-1 1-11-16,-1-1-8 0,6 10-1 0,-14-16 1 15,14 16 0-15,-16-10 3 0,16 10-5 0,-16-6 1 16,16 6-1-16,-18-2-4 0,8 3 0 15,0 1 0-15,-1 1 9 0,1 3 2 0,1 2 11 0,-2 2 2 16,2 0 4-16,1 2-4 16,-1 1 7-16,2 3-10 0,0-1-3 0,2 2-4 15,0-1-9-15,0 0-2 0,1 0-5 0,1-1 2 16,0 0-5-16,2 0 3 0,1-1-4 0,0 0 3 16,1-1-2-16,1 0 5 0,1-1-1 0,2 1 4 15,0 1-4-15,2-1 1 0,0-1-7 0,0-1-1 16,-7-11 7-16,17 14-6 0,-7-10 7 15,0-2-6-15,0-2 0 0,0-3 0 0,-1-2-6 16,0-4 2-16,0-2-7 0,-1-2 2 0,-1-3 3 16,0-1-2-16,-2-1 8 0,-1-1 1 0,-1-1 8 15,-2-2 2-15,-2 1 6 0,0-1 4 0,-3 3 12 16,2 1 2-16,-3 4 6 0,1 2-6 16,-2 1-1-16,6 11-9 0,-10-16-5 0,10 16 1 15,-12-10-9-15,12 10 5 0,-12-1-7 16,12 1 0-16,-11 1-3 0,11-1-2 0,-11 2-4 15,11-2-8-15,-11 3 4 0,11-3-5 0,-10 4 7 16,10-4 4-16,-10 5 5 0,10-5 5 0,0 0 4 16,-13 14 3-16,13-14 0 0,-7 13 1 0,7-13 2 15,-6 18 3-15,5-8-2 0,-1 2 1 0,2 1-8 16,0-1-3-16,1 2-6 0,1-2-1 0,3 0-7 16,-1 0 2-16,2-1-5 0,0 1 0 15,3-3-3-15,0 1-1 0,1-2-3 16,0-2-3-16,1-1-4 0,-1-2-1 0,2-1 2 15,-2-3 4-15,1-1 7 0,0-1 5 0,-1-3 6 16,-10 6 3-16,17-15 7 0,-10 6 4 0,-1-2 1 16,-1-2-2-16,-2-1-2 0,0-3-4 0,-1-2 3 15,-2-2-1-15,0-1 5 0,-2-1-5 16,-1 0 6-16,0 0 10 0,-3 4 7 0,1 3 14 16,-2 4-7-16,7 12 10 0,-11-13-9 0,11 13 8 15,-12-3-10-15,12 3-8 0,-12 2-16 0,12-2-11 16,-13 5-11-16,13-5-6 0,-13 8 12 0,13-8-8 15,-14 13 17-15,14-13-6 0,-13 17 1 0,5-8-7 16,2 1 14-16,0 1-8 0,1 0 13 16,0 1 1-16,1 1-5 0,2 1 1 15,-1-1-7-15,3 0 4 0,0 1-9 0,0-1 3 16,2-2-8-16,0 1 2 0,1 0-9 0,0-3 2 16,-3-9-5-16,10 14 4 0,-10-14 0 0,13 9 0 15,-13-9-3-15,18 5-2 0,-9-4-3 0,1-2-1 16,-10 1 3-16,17-6 2 0,-17 6 8 0,14-12 5 15,-14 12 6-15,10-18 2 0,-6 8 2 16,-1-2 0-16,-1-2 3 0,0-2-4 0,-2-1 2 16,1-3-4-16,-2-1 2 0,0-1 3 15,-1 0-4-15,-1 2 5 0,0 0-12 0,-1 3 10 16,-1 4 2-16,1 4 15 0,4 9 5 0,-11-10 0 16,11 10-1-16,-12-3-2 0,12 3-6 0,-15 4-2 15,15-4-8-15,-17 7-6 0,8-1-7 0,-2 0 2 16,1 1 0-16,0 1 4 0,-1 0 14 15,11-8-10-15,-18 17 11 0,18-17-6 0,-15 17 1 16,15-17-11-16,-10 18 10 0,6-9-16 0,2 3 4 16,1-1-2-16,1 1-11 0,-2-1-2 0,4 0-10 15,-2-1 3-15,1 1-3 0,1-3 3 0,2 1-4 16,-4-9 3-16,9 13-1 0,-9-13 4 0,11 6 2 16,-11-6 3-16,14 2 3 0,-14-2 5 0,14-9 6 15,-14 9 6-15,16-17 6 16,-8 5 3-16,2-2 6 0,-1-1-3 0,0-2 5 15,0 1 3-15,-1-2-8 0,0 1 3 0,-3 0-21 16,-1 0 3-16,-1 3-9 0,-3-1 7 0,-1 3 4 16,-2 2-1-16,-1-1 5 0,4 11 3 0,-10-13 7 15,10 13 5-15,-12-11 4 0,12 11 2 0,-14-6-2 16,14 6-2-16,-13-3-4 0,13 3-6 0,-12-1-6 16,12 1-6-16,-12 1-5 0,12-1-3 15,-13 4-5-15,13-4 1 0,-13 7 0 0,13-7 6 16,-13 13 4-16,13-13 7 0,-12 18-1 0,6-6 6 15,0 0-5-15,1 1 4 0,0 1 6 0,1 1-11 16,1-2 6-16,1-1-27 0,2 0 6 16,0-3-14-16,3 1 7 0,-3-10 1 0,10 16-4 15,-10-16 6-15,12 13-1 0,-12-13 7 16,17 12-1-16,-8-6 3 0,0-2-1 0,-9-4 0 16,16 6 0-16,-16-6 0 0,13 2-1 0,-13-2 2 15,0 0 3-15,13-7 2 0,-13 7 5 0,6-10 1 16,-6 10 2-16,5-14-2 0,-5 14 3 0,4-17-4 15,-3 7 2-15,0 0-6 0,0 1 2 0,-1 0 8 16,1-1-10-16,-1 1 9 0,0-1-10 0,0 0-6 16,-2 0-9-16,1-1 9 0,0 3-6 15,1 8 11-15,-6-17 4 0,6 17 1 16,-7-13 4-16,7 13 3 0,-9-7 4 0,9 7 1 16,-10-4-3-16,10 4-3 0,0 0-6 0,-10-5-3 15,10 5-2-15,0 0-1 0,0 0 1 0,-11-2 1 16,11 2 1-16,0 0 2 0,0 0 0 0,0 0 4 15,-7 10-1-15,7-10 5 0,-1 15-1 16,0-3 4-16,0 2 10 0,2 3-10 0,0 1 6 16,0 1-25-16,1 1 2 0,0-1-9 0,1 1 6 15,1 0 5-15,0-1-5 0,0-1 5 0,2-1-4 16,-1-3 5-16,1 0-6 0,-1-2 4 0,0-2-5 16,2-1 0-16,-7-9-3 0,15 16 1 0,-15-16-5 15,14 12-1-15,-14-12-4 0,12 7-4 16,-12-7-4-16,9 0-6 0,-9 0-1 0,0 0 1 15,9-9 10-15,-9 9 7 0,4-14 8 0,-3 5 4 16,0-3 5-16,0-2 2 0,-1-2 7 0,0 1 5 16,-2-3 9-16,1 1-1 0,-4 0 6 0,1 1-6 15,-2 0 3-15,0 4-2 0,-1 2 6 0,7 10-1 16,-12-10 5-16,12 10-4 0,-13-1-2 0,13 1-4 16,-13 5-4-16,13-5-3 0,-16 16-6 15,9-5-1-15,-2 2-7 0,0 3 3 16,0-1-7-16,2 1 3 0,-1 1-5 0,1 0 4 15,3 0-6-15,-2 1 6 0,3-2-4 0,1 2 7 16,2 0-6-16,0-1 6 0,3 1-9 0,1-1 3 16,1 1 4-16,2-4-16 0,1 0 5 0,1-3-28 15,1 0 8-15,1-4-9 0,2 0 4 0,-1-2 0 16,1-2-6-16,1-1 8 0,1 0 5 16,-1-3 12-16,1 1 8 0,-3-3 6 0,0 0 2 15,-2 0-1-15,-1-2 1 0,-9 5 3 0,15-15-6 16,-9 5 3-16,-2-3-6 0,0-1-3 0,-2-1-5 15,-1-3 6-15,-2-1-2 0,-1 0 9 16,-2 0 7-16,0 3 7 0,-4 0 15 0,2 3 10 16,-2 4 12-16,8 9 3 0,-16-12-4 0,16 12-8 15,-15-6-12-15,15 6-11 0,-17-3-8 16,7 5-9-16,10-2-3 0,-18 7-2 0,18-7-2 16,-17 15 2-16,10-5-2 0,0-1 3 0,1 1-4 15,1 0 4-15,1 2-2 0,1-1 4 0,0 1-1 16,1 1 5-16,2 0-5 0,1 1 3 0,2 2 8 15,0 0-10-15,3 1 8 0,1 1-21 0,1-1 5 16,1-1-7-16,0-1 5 0,0 0 5 16,0-3-5-16,0-1 3 0,-9-11 0 0,17 16 3 15,-17-16 1-15,16 8 4 0,-16-8-2 16,16 1 2 0,-16-1 1-16,15-6 0 0,-15 6 1 0,16-11-4 15,-16 11 0-15,13-19-3 0,-7 9 1 0,0-2-3 0,0 0 3 16,-1-1-4-16,-1 0 2 0,-3 1 5 0,0-1-6 15,-3 0 5-15,-2 0-16 0,-1 0 9 0,-1 0-5 16,-1 1 11-16,-1 0 4 0,0 0 5 16,-1 2 6-16,9 10 5 0,-18-13 6 0,18 13 3 15,-17-5-1-15,17 5 1 0,-17 3-7 0,8 2-4 16,-1 2-8-16,0 1-1 0,0 3-3 0,-1 2 5 16,2 1 11-16,0 1-9 0,0 0 10 15,3 2-24-15,0 0 5 0,1 1-9 0,1 0 5 16,1 0 6-16,3 0-6 0,0 0 5 0,3 1-4 15,2-2 4-15,2 1-8 0,1-2 3 16,1-3-10-16,0 1 4 0,1-4-3 0,1-1 5 16,1-2 1-16,0-1 3 0,2-4 1 0,0-2 3 15,2-4 2-15,-1-2-3 0,3-4 3 0,0-3-8 16,3-2 3-16,-3-3-8 0,1-2 4 0,-1 0-5 16,-1-1 4-16,0 1-5 0,-3 0 6 0,-2 0-3 15,-2 3 9-15,-3 2 12 0,-2 1-3 16,-3 3 11-16,-3 0-20 0,-1 2 9 0,-4-2-11 15,-1 2 7-15,-5-1 1 0,0 0-7 0,0 1 0 16,-4 0-3-16,1 1 3 0,-1 3 1 0,-1 1 9 16,2 4 5-16,1 1 0 0,2 1 0 15,1 2-7-15,1 0-4 0,1 3-6 0,9-7 0 16,-17 16-2-16,9-5 2 0,1 1 10 0,1 2-10 16,0-1 9-16,0 0-9 0,0-1-2 15,3-1-8-15,0-2 11 0,3-9-8 0,-2 17 14 16,4-8 5-16,2 2-1 0,1 1 3 0,1 1-6 15,0 0 3-15,2 1-7 0,1-1 3 0,0 0-7 16,1-2-1-16,1-1-5 0,-11-10 3 0,18 13 0 16,-9-11 3-16,-9-2 3 0,16-1 0 0,-16 1 6 15,16-12 1-15,-10 0 3 0,2-1-6 16,-2-5 2-16,0-2-9 0,1 0 5 0,0-3-8 16,-1 3 8-16,0 1 7 0,0 2-6 15,-3 1 8-15,0 4-24 0,-1 0 10 0,-2 3-14 16,0 9 13-16,-2-16 4 0,2 16 0 0,0 0 4 15,0 0 1-15,0 0 0 0,-11-7-1 0,11 7-5 16,0 0-2-16,0 0-5 0,-13 12 0 0,13-12 0 16,-10 15 4-16,6-5 16 0,-2 1-8 15,1 1 12-15,1 0-22 0,-1 0 8 0,1 1-12 16,1-1 7-16,0 1 4 0,1-1-5 0,0 1 5 16,1 1-2-16,2 0 4 0,1-1-5 0,0-1 5 15,2 1-4-15,1 0 4 0,2 1-4 0,0 0 5 16,0-2-8-16,3-1 5 0,-1 0-5 0,1-1 4 15,1 0-3-15,0-2 3 0,1-2-1 16,-1-1 1-16,1-3-1 0,-1-1 1 16,-1-1-4-16,1-3-3 0,0-2-3 0,-1-3-4 15,-1-3 2-15,3-3-7 0,-3-1 1 0,-1-4-10 16,0 1 3-16,-2-3-4 0,0 0 6 0,-3 1-1 16,-2-1 11-16,-1 0 1 0,-3 1 9 0,-3 0 9 15,-3 1 0-15,0 1 10 0,-1 1-5 0,0 4 20 16,0 2 1-16,10 11 18 0,-17-13 0 15,17 13-5-15,-15-2-9 0,15 2-8 0,-12 5-12 16,12-5-5-16,-11 13-9 0,11-13-2 0,-9 19 9 16,3-8-16-16,2 1 6 0,-2 1-31 15,1-1 4-15,-2 0-8 0,2 0 15 0,-1 0 11 16,1 1 5-16,2 0 8 0,1 0 3 0,1 2 8 16,3 0-5-16,1 2 3 0,2-2-11 0,1-1 1 15,-1-2-9-15,2-2 3 0,-7-10-4 16,16 15 0-16,-16-15-2 0,17 9 2 0,-17-9 1 15,15 0 0-15,-15 0 4 0,14-9-1 0,-14 9 3 16,13-16 1-16,-7 4 2 0,0-1-6 0,0-3 4 16,0 1-6-16,0-1 3 0,-2 1-4 0,-1 0 5 15,0 0-2-15,-2 1 5 0,0 0-2 0,-2 0 5 16,-1 0 8-16,0 0-7 0,-2 1 8 0,-1-1-20 16,-2 0 9-16,0 0-7 15,0-1 7-15,-2 0 4 0,-1 0-3 0,0 0 9 16,1 1-1-16,-1 1 6 0,1-2-5 0,0 2 2 15,-2 0-3-15,1 3 6 0,10 10 0 0,-18-13 4 16,18 13-3-16,-12-3-3 0,12 3-2 0,-10 0-5 16,10 0-1-16,0 0-3 0,-9 10-3 0,9-10-4 15,-4 13 2-15,2-4-4 0,1 4 5 16,-1 2-4-16,2 0 5 0,-1 3-6 0,2 1 8 16,1 4-5-16,1 1 11 0,2 4 8 0,1 0-21 15,3 2 22-15,-1-1-21 0,2-2 4 0,-1-2 7 16,2-2-11-16,0-4 4 0,0-2-8 0,0-3 3 15,0-4-7-15,-2-4 0 0,1-3-4 16,-10-3-3-16,14-4-4 0,-14 4-5 0,10-21 5 16,-9 4-2-16,0-6 13 0,-2-2-1 15,1-3 14-15,-2 1-5 0,0-1 13 0,-2 0 6 16,-1 0-18-16,-1 0 20 0,-1 0-21 0,-1 2 6 16,-1 1 8-16,2 1-9 0,0 2 9 0,1 2-6 15,0 2 6-15,0 0-9 0,-1 0 2 0,-1 0-10 16,1 0 7-16,-1 3-7 0,0 2 10 0,1 2 15 15,7 11-6-15,-14-11 18 0,14 11-13 0,-10-3 2 16,10 3-4-16,0 0-19 0,-10 4 12 16,10-4-20-16,0 0 11 0,-7 15 0 15,7-15-4-15,-5 20 3 0,2-7-3 0,2 2 5 16,1 1-4-16,1 3 7 0,1 3-7 0,1-1 10 16,1 3-9-16,1 0 11 0,-1 0-9 0,4 2 10 15,0 1-10-15,1-2 7 0,0-3 5 0,0-1-26 16,-1-5 24-16,-1-3-27 0,-1-2 10 15,-6-11 5-15,12 11-1 0,-12-11 1 0,0 0 1 16,10-2 1-16,-10 2 5 0,4-12-1 0,-2 3 5 16,0-6 11-16,0-2-29 0,-1-2 24 0,1-2-27 15,0 0 10-15,-1 1 6 0,1-1-7 0,-1 1 7 16,-2-1-10-16,1-1 9 0,-2-2-11 0,0-2 8 16,0-3-14-16,0-1 8 0,0-3 1 15,0 0-19-15,0 2 24 0,0 5-13 16,1 7 14-16,0 4 12 0,1 15-3 0,-2-14 4 15,2 14 0-15,0 0 2 0,0 0 3 0,0 0-4 16,0 0-3-16,0 0-11 0,-2 15-3 0,1-5-7 16,0 2 1-16,0 1-8 0,-2 0 5 0,1 3 13 15,-1 0-23-15,1 2 30 0,1 1-23 0,0 1 11 16,1 1 9-16,0 0-9 0,1-2 7 16,0-2-8-16,0-2 5 0,2-2-10 0,-2-3 2 15,-1-10-8-15,3 11 0 0,-3-11-1 0,0 0 3 16,0 0 2-16,0 0 3 0,0 0 6 15,2-15 1-15,-2 3 10 0,0-1 0 0,-1-5 10 16,2-1-4-16,-1-1 8 0,0-1-11 0,0 1 8 16,1 2 9-16,-2 0-28 0,1 2 24 0,-1 0-33 15,-1 2 9-15,-1 0 3 0,0 1-6 16,1 2 5-16,-1 0-6 0,0 2 2 0,3 9-4 16,-7-14 3-16,7 14-4 0,-9-8 1 0,9 8-1 15,-10-5 0-15,10 5-1 0,-12-4-1 0,12 4 1 16,-14-3 2-16,14 3 2 0,-14 0 2 0,14 0 3 15,-16 4-1-15,16-4 2 0,-14 3-2 0,14-3 0 16,-12 4 0-16,12-4 0 0,-13 6-2 0,13-6 4 16,-12 7-3-16,12-7 3 15,-9 8-4-15,9-8 1 0,0 0-3 0,-9 11-1 16,9-11-3-16,0 0-3 0,-1 12-2 0,1-12-1 16,0 0 0-16,4 13 4 0,-4-13 1 0,10 7 3 15,-10-7 3-15,15 6 2 0,-4-3 2 0,0 0 2 16,1-1-2-16,2 1 2 0,1-1-4 0,0-2 1 15,0 1-3-15,-1-2-2 0,-1 1-3 0,-2-3-4 16,-1 1-1-16,-10 2-3 0,14-8 3 16,-14 8-1-16,4-9 6 0,-4 9 2 0,-2-11 6 15,2 11 1-15,-9-14 8 0,9 14 2 0,-14-11 7 16,14 11 0-16,-17-6-2 0,17 6-3 0,-17-3-4 16,6 3-3-16,2 1-1 0,-2 0-4 15,0 0-1-15,1 0-3 0,-2-1 1 0,1 2 3 16,0 1-1-16,0-2 3 0,1 3-5 15,0-2 1-15,10-2-3 0,-17 7 0 0,17-7 1 16,-12 4 0-16,12-4 2 0,0 0 3 0,0 0 2 16,0 0 0-16,0 0-3 0,0 0 0 0,0 0-3 15,0 0 2-15,0 0 0 0,15 5-1 0,-15-5-2 16,18 1-1-16,-6-3-2 0,0 0-4 0,0 0 0 16,-2-3-2-16,0 1 3 0,-10 4 2 0,15-11 6 15,-15 11 1-15,9-9 5 0,-9 9-1 16,0 0 1-16,3-12 0 0,-3 12 1 15,0 0-2-15,-7-13 1 0,7 13-5 0,-9-8 3 16,9 8 0-16,-9-7 4 0,9 7 0 0,-11-2 0 16,11 2-4-16,-10 1-2 0,10-1-2 0,-9 6-5 15,9-6 0-15,-13 8-6 0,13-8 1 0,-13 12-5 16,13-12 2-16,-14 12-4 0,14-12-1 0,-13 9-6 16,13-9 0-16,-11 5 4 0,11-5 7 15,-10 0 11-15,10 0 7 0,0 0 5 0,0 0 4 16,-9-4 1-16,9 4 0 0,0 0-3 0,0 0-2 15,0 0-3-15,0 0-5 0,0 0-4 0,0 0-3 16,0 0-2-16,0 0 0 0,0 0 0 0,8-10 1 16,-8 10-1-16,0 0-1 0,10-6 2 15,-10 6 2-15,0 0 5 0,10-4 2 16,-10 4 2-16,0 0 1 0,0 0 0 0,0 0 1 16,0 0 1-16,0 0-1 0,0 0 0 0,0 0-2 15,2 10-1-15,-2-10 0 0,0 0-1 0,-9 12 0 16,9-12-2-16,-9 11 1 0,9-11-2 0,-9 10 2 15,9-10-2-15,-6 10 0 0,6-10-2 0,0 0 0 16,-7 10-3-16,7-10-2 0,0 0-8 0,0 0-4 16,0 0-3-16,0 0-3 0,0 0 7 15,0 0 4-15,0 0 11 0,0 0 8 0,1-11 10 16,-1 11 4-16,0 0 4 0,0 0 2 0,4-10-2 16,-4 10-2-16,0 0-5 0,0 0-2 15,0 0-4-15,0 0-3 0,0 0-3 0,0 0-3 16,0 0-3-16,0 0-1 0,0 0 1 0,0 0 0 15,-2-9 2-15,2 9-3 0,0 0 2 16,0 0-2-16,0 0-2 0,0 0-1 0,-12 4-1 16,12-4 1-16,-9 6 0 0,9-6 3 0,-11 12-1 15,11-12 3-15,-11 14-2 0,11-14 1 0,-11 14-6 16,11-14 0-16,-5 10 7 0,5-10-19 0,0 0 6 16,0 0-25-16,0 0-2 0,0 0 4 0,0 0 9 15,11 2 12-15,-11-2-4 0,12-8 15 0,-12 8-6 16,16-13 13-16,-7 6 6 15,0 0 0-15,-9 7 5 0,18-13 2 0,-18 13 5 16,16-10 2-16,-16 10 2 0,14-8-2 0,-14 8-2 16,0 0-2-16,10-8-3 0,-10 8-1 0,0 0 0 15,0 0 1-15,0 0 1 0,0 0-1 0,0 0-4 16,0 0-4-16,0 0-10 0,0 0-3 0,0 0-3 16,0 0 0-16,0 0-2 0,3 11 0 0,-3-11-4 15,-3 12 1-15,3-12-3 0,-7 14 3 16,7-14 0-16,-9 13 3 0,9-13-1 0,-8 12 3 15,8-12 15-15,0 0-12 0,-5 12 12 0,5-12-13 16,0 0-2-16,0 0 3 0,0 0 3 0,10 4 5 16,-10-4-11-16,10-4 13 0,-10 4-13 15,17-8 11-15,-8 1 3 0,2 1-2 0,-1 0 3 16,1-1-1-16,-1 0 3 0,1 2 0 16,-2-2 2-16,0 2-2 0,-9 5 2 0,16-9-1 15,-16 9 3-15,15-9-1 0,-15 9 1 0,13-9-3 16,-13 9 1-16,14-10-2 0,-14 10 2 0,10-6 0 15,-10 6 0-15,0 0-2 0,0 0 0 0,0 0-1 16,0 0 3-16,0 0 0 0,0 0 1 0,0 0 0 16,0 0-5-16,0 0-1 0,0 0-3 0,0 0 1 15,0 0-2-15,0 11 1 0,0-11-3 16,-4 13 3-16,4-13-3 0,-4 16 5 0,4-16-2 16,0 15 5-16,0-15-3 0,6 16 4 15,-1-5-7-15,0 0 4 0,1 0 10 0,0 2-14 16,2-1 10-16,-2 2-29 0,1-4 10 0,1 1-11 15,-1-1 13-15,0-1 5 0,-7-9-2 0,17 17 5 16,-17-17-2-16,15 14 4 0,-15-14-2 0,13 14 3 16,-13-14-2-16,10 12 0 0,-10-12-3 15,9 10 2-15,-9-10-2 0,0 0 1 0,0 0-1 16,8 9 1-16,-8-9 0 0,0 0 0 0,0 0 0 16,0 0-1-16,0 0 2 0,1-9-2 0,-1 9 4 15,0-13-5-15,-1 3 1 0,0-2-6 0,-1-1 5 16,-2-1-5-16,-1-2 7 0,0 0 12 0,-2 0-10 15,1 1 11-15,0 0-26 0,-1 1 11 16,-2 1-11-16,1-1 11 0,1 2 4 16,-2 2 0-16,9 10 6 0,-15-14 0 0,15 14 3 15,-12-9-4-15,12 9-3 0,-10-8-5 0,10 8 0 16,0 0-2-16,-8-11 2 0,8 11 0 0,0 0 3 16,0 0 3-16,0 0 2 0,0 0 6 0,0 0-3 15,0 0-2-15,0 0-3 0,0 0-2 0,0 14-2 16,3-2 3-16,0 1-7 0,-1 1 6 15,1-1-9-15,-1 1 6 0,1 0 11 0,0-1-14 16,0 0 10-16,-1 0-30 0,1 1 15 0,0-1-10 16,0 1 15-16,0 1 7 0,0-2-4 15,2 2 5-15,-1-2-4 0,0-1 4 0,1 0-7 16,0-3 2-16,-5-9-6 0,10 13 0 0,-10-13-4 16,0 0 0-16,12 6-3 0,-12-6-1 0,0 0 1 15,0 0 2-15,10-6 3 0,-10 6 3 16,4-13 4-16,-1 4 0 0,0-3 3 0,0-1-4 15,0-2 6-15,-1 0-6 0,-1-1 7 0,-1-1-7 16,0-1 6-16,-1 0 10 0,-1-1-26 0,0 2 26 16,0-2-26-16,0 1 8 0,1 3 7 0,-1 3-4 15,1 2 6-15,1 10-2 0,-3-12 1 0,3 12-3 16,0 0 0-16,-8-10 0 0,8 10 1 16,0 0-2-16,-10-6 1 0,10 6-1 15,0 0 1-15,0 0-1 0,-11 0 0 0,11 0 0 16,0 0-2-16,0 0 2 0,-12 12-1 0,12-12 4 15,-7 21-4-15,4-7 6 0,0 4-8 0,1 1 7 16,0 2 9-16,1-1-28 0,2 1 24 0,-1-2-27 16,3 0 10-16,-1 0 7 0,-1-2-7 0,2 0 7 15,-2-1-7-15,-1-1 7 0,0-1-5 16,0 0 6-16,0-3-5 0,0-1 4 0,0-10-3 16,-3 15 3-16,3-15-3 0,0 0 2 0,-1 10-2 15,1-10 1-15,0 0 1 0,0 0 0 0,0 0 0 16,0 0 1-16,0 0-2 0,0 0-2 0,0 0-2 15,0 0-2-15,0 0 1 0,-1-14-2 16,1 5-1-16,-2-5-7 0,1-3 6 0,-2-2-6 16,1-2 16-16,-2-3-5 0,-2-1 12 15,0 0 10-15,-2 0 0 0,0 4 14 0,-1 1-18 16,2 6 17-16,-1 3-8 0,8 11 16 0,-9-8 2 16,9 8-4-16,0 0-7 0,0 0-9 0,0 0-10 15,-1 15-4-15,0-1 7 0,0 6-30 0,2 6 26 16,-2 3-27-16,2 2 0 0,-2 0 6 0,3 1-27 15,-3-2-5-15,4 4-37 0,-3-7-43 16,7 7-111-16,-3 0-253 0,-6-11 65 0,11 13 424 16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10988 6481 647 0,'-7'-13'150'15,"-1"4"-128"-15,-2-3-60 0,-1-1-11 0,1-1 18 16,1 4 20-16,1 0 24 0,8 10 6 0,-10-16 3 15,10 16-5-15,-9-17-1 0,9 17-2 0,-7-14 0 16,7 14 0-16,0 0 0 0,-6-10 1 0,6 10 10 16,0 0 4-16,0 0 3 0,0 0-4 0,0 0-9 15,0 0-6-15,0 13-2 0,0 0 10 16,-1 5 2-16,1 3 13 0,-2 4-8 0,2 3 8 16,-1 5 0-16,1 4-24 0,-1 1 15 15,1 3-21-15,1-2-3 0,0 2 15 0,0 1-20 16,1-3 14-16,-1 1 0 0,0-4-21 0,-1-4 21 15,0-3-22-15,0-7 4 0,0-5 9 0,1-5-11 16,-1-12 3-16,1 10-9 0,-1-10-1 0,0 0 3 16,0 0 3-16,2-10 8 0,-2-1 3 0,0-4 6 15,1-8-10-15,-1-6-10 0,0-6 17 16,0-6-20-16,1-5 15 0,1-5 1 0,0-3-23 16,-1-4 16-16,0-4-6 0,1 4 2 15,0 8 32-15,2 8 14 0,2 14 26 0,-5 4 23 16,3 11-13-16,-6 2-6 0,2 11-17 0,0 0-10 15,0 0-7-15,0 0-10 0,0 0-9 0,0 0-10 16,0 13-1-16,-1 4-5 0,0 8 10 0,-1 9-12 16,0 6 15-16,-1 3 3 0,0 2-19 15,0 0 16-15,-1 1-16 0,1-2-4 0,0-1 17 16,0-1-20-16,1-1 16 0,1-2-1 0,0-2-19 16,2-3 20-16,0-4-22 0,1-5 3 0,0-6 6 15,1-5-15-15,-3-14 0 0,6 12-12 0,-6-12-6 16,0 0-1-16,8-10 4 0,-5 0 16 0,0-7 9 15,0-5 18-15,1-5 11 0,-3-4-21 16,1-2 24-16,-1-5-20 0,-1 0 4 16,-1-5 18-16,0 1-14 0,0-1 22 0,1 2-14 15,-3 0-1-15,1 3 20 0,0 4-21 0,0 5 24 16,-1 5-3-16,1 10-10 0,-1 3 4 0,3 11-8 16,0 0-3-16,0 0-5 0,-9-7-4 0,9 7-4 15,0 0-5-15,-13 9 0 0,7 1-4 0,-2 4 5 16,-2 6-6-16,-1 4-4 0,0 5 24 15,-2 4-20-15,1 5 19 0,1 2-3 0,1 2-15 16,3 0 17-16,1-1-15 0,1-2 14 0,4-2 3 16,-1-3-22-16,4-5 21 0,-1-4-24 0,2-6 3 15,1-6 5-15,1-4-8 0,-5-9-1 16,12 5-1-16,-12-5 0 0,11-10 5 0,-5-2 1 16,0-7 7-16,-1-6 8 0,1-7-24 0,0-5 21 15,0-4-18-15,1-3 2 0,-2-4 20 16,1-3-17-16,-3-2 1 0,0-1 14 0,-2 1-11 15,-1 3 14-15,-2 2 10 0,-1 7-16 0,-4 6 18 16,1 7-10-16,-5 5 10 0,0 6-8 0,-1 2 6 16,-1 4-9-16,-2 2 5 0,2 4-6 0,-2 3-1 15,-1 3-2-15,-2 3-4 0,-1 4 2 0,-3 5-5 16,-1 4 6-16,-3 7-8 0,-1 4 11 0,-1 7-12 16,1 1 14-16,2 4-15 15,0 2 15-15,3 0 1 0,3 0-17 0,3 0 18 16,5-1-19-16,2-3 0 0,3 0 15 0,3-2-17 15,3-4 14-15,1-4-13 0,4-6 8 0,3-5-12 16,2-5 4-16,3-5-5 0,2-4 1 0,2-6 2 16,2-4-3-16,-1-8 3 0,0-6-11 0,1-6 11 15,-1-5-13-15,0-5 17 0,-3-4-11 16,0 0 20-16,-4-2 3 0,-2 0-14 0,-2 2 23 16,-4-1-17-16,-1 2 4 0,-5-2 17 0,-2 2-19 15,-2 0 15-15,0 1-17 0,-3 2-4 0,1 2 21 16,-1 2-21-16,0 7 25 0,1 3-2 0,1 8-7 15,-1 5 6-15,9 10-6 0,-18-12-1 16,18 12-4-16,-19-3-2 0,8 4-2 0,-2 4-2 16,-2 1 0-16,-1 3-5 0,-1 3 5 15,1 3-4-15,-2 3 8 0,1 3 11 0,0 2-25 16,1 2 25-16,1 4-24 0,-1-1 7 0,4 2 11 16,2 1-10-16,4 1 11 0,4 0-12 0,2-1 11 15,5-5-14-15,1-2 10 0,1-4-12 0,3-3 8 16,1-2 8-16,-1-4-31 0,1-1 27 0,-11-10-34 15,18 10 14-15,-18-10 2 0,14 0 3 0,-14 0 3 16,11-10 6-16,-5 1 16 0,0-4-31 16,1-5 30-16,0-5-27 0,2-3 8 15,0-4 12-15,-2-3-12 0,2-3 13 0,-1-1-14 16,-1-1 16-16,0-3 1 0,-4-2-20 0,0-2 18 16,-4 2-16-16,0 4 5 0,-1 6 21 0,-1 7-7 15,-2 7 14-15,0 6-5 0,-2 3 2 0,7 10-8 16,-16-9-1-16,16 9-6 0,-17-1-3 15,17 1-3-15,-18 7-5 0,9 0 2 0,-1 2-4 16,-2 4 6-16,0 3-5 0,-1 4 8 0,0 4-8 16,-1 3 11-16,-1 3-13 0,1 1 13 0,0 3 5 15,3 0-22-15,2 0 22 0,2 0-19 0,2-1 2 16,2 0 13-16,2-2-14 0,1-2 11 0,2-3-14 16,1-4 8-16,1-1-13 0,1-5 5 15,2-4-8-15,-7-12 4 0,14 13-1 16,-14-13-1-16,17-1 0 0,-17 1-3 0,16-15 1 15,-8 0-2-15,2-4 10 0,-1-5-3 0,2-2 17 16,-1-3-7-16,2-2 19 0,-1 1-9 0,-3 0 15 16,2 0-14-16,-4 0 11 0,0 0-1 0,-4-4-26 15,-2 2 18-15,-1 0-25 0,-2 1 5 0,0 3 12 16,-3 0-12-16,-1 3 12 0,-3 2-8 0,0 3 10 16,0 3-3-16,-1 5 12 0,2 5-1 15,-1 1 6-15,1 4-3 0,-2 1-2 0,0 2-5 16,-1 1-2-16,-1 3-1 0,-1 3-3 0,1 3 4 15,-2 3-5-15,1 4 8 0,0 2-9 0,0 5 11 16,2 2-13-16,1 2 12 0,1 1-14 16,2 0 11-16,0 1 6 0,3 0-22 0,2 1 22 15,0-1-22-15,3-1 5 0,1-2 12 16,3 0-12-16,2-4 9 0,2-2-12 0,-1-3 7 16,2-4-10-16,0-4 5 0,1-1-8 0,-1-5 0 15,2-2-7-15,-11-3-2 0,17-3 1 0,-17 3-1 16,14-16 10-16,-8 2 1 0,1-3 12 0,-1-6-5 15,1-2 12-15,0-1-10 0,0-3 16 0,3 0-8 16,-2 1 14-16,2 0 7 0,-1 0-26 0,1 2 22 16,-1-2-29-16,2 3 6 15,-2 2 6-15,0 1-10 0,-2 1 7 0,-1 4-7 16,-3 3 8-16,-1 3-6 0,-2 11 6 0,-1-14-1 16,1 14 4-16,0 0-3 0,-8-11 0 0,8 11-4 15,-11-4-1-15,11 4-2 0,-15-2 0 0,15 2 1 16,-17 3-1-16,17-3 1 0,-17 7-1 0,17-7 2 15,-16 14-2-15,8-5 6 0,1 3-4 0,0 3 5 16,-1 0-5-16,2 4 7 0,-1 0-8 16,-1 4 8-16,1 2-10 0,0 0 11 0,1 2 7 15,0 1-23-15,1-2 24 0,-1 1-25 0,0-3 6 16,2-2 10-16,-1-1-10 0,2-3 7 0,1-2-10 16,0-4 5-16,2-3-7 0,0-9 0 0,0 11-7 15,0-11-3-15,0 0-1 0,0 0 2 16,0 0 6-16,0 0 8 0,9-7 9 15,-9 7 3-15,12-15 2 0,-3 3-7 0,2-3 1 16,2-2-9-16,1-2 9 0,2-1-11 0,1-1 8 16,-2-2 5-16,1 0-5 0,-3 1 8 0,0 0-22 15,-2 3 12-15,-1 0-12 0,-4 3 12 0,-1 1 7 16,-3 2-5-16,-2 2 9 0,0 11-3 0,-4-12 5 16,4 12 1-16,-9-4 0 0,9 4 3 0,-13 2-2 15,13-2 0-15,-16 10-4 0,7-2 0 16,-1 2-6-16,0 2 2 0,-1 2-7 0,0 3 5 15,0 1 11-15,1 0-11 0,0 1 9 0,1 0-27 16,-1 0 6-16,0 1-10 0,2-1 7 16,0-1 9-16,1 0-9 0,3-1 6 0,0 0-8 15,2-3 3-15,2-1-8 0,0-2 4 0,0-11-3 16,6 16 6-16,-6-16 1 0,11 12 5 0,-11-12-1 16,15 8 1-16,-15-8-1 0,17 2-2 15,-17-2 0-15,16-4-1 0,-16 4 3 0,16-9 0 16,-16 9 7-16,15-18-2 0,-7 7 5 0,-2-3-3 15,0-2 5-15,0 1-5 0,-3-3 5 0,-1-1-8 16,-1 0 7-16,-2-3-7 0,-2 0 9 0,-2-1 11 16,-1 3-17-16,0 3 33 0,-2 2-18 15,2 5 16-15,-3 0 3 0,9 10-3 16,-13-10-3-16,13 10-4 0,-15-1-9 0,15 1-5 16,-15 6-7-16,15-6-3 0,-16 15-4 0,6-4 3 15,2 3 14-15,1 2-30 0,-1 1 28 0,1 1-29 16,1 0 7-16,0-1 5 0,3 1-9 0,-2 0 7 15,3 1-9-15,0-1 7 0,2 1-9 0,0-2 5 16,2-1-9-16,-1-1 7 0,2-2-9 0,0-2 6 16,1 0-3-16,-4-11 1 0,11 14-4 15,-11-14-1-15,15 9-4 0,-15-9 2 0,13 2 5 16,-13-2 5-16,14 0 6 0,-14 0 5 0,11 0 4 16,-11 0 2-16,0 0 3 0,10-1 3 0,-10 1 1 15,0 0 2-15,0 0-1 0,0 0 2 16,0 0 3-16,0 0 5 0,0 0 2 0,0 0 2 15,0 0-3-15,0 0-6 0,8-11-2 0,-8 11-6 16,6-14 3-16,-6 14-3 0,9-18 1 16,-9 18-5-16,5-18 1 0,-4 9-2 0,-1 9 4 15,-2-17 1-15,2 17 7 0,-3-12 0 0,3 12 4 16,-4-10-4-16,4 10 1 0,-5-9-5 0,5 9 0 16,0 0-3-16,-7-11 1 0,7 11-3 0,0 0-1 15,0 0-2-15,-9-11 0 0,9 11-1 0,0 0 2 16,-10-7 0-16,10 7 1 15,0 0 0-15,-12-7 2 0,12 7 1 0,0 0 6 0,-11-2 4 16,11 2 3-16,0 0 2 0,0 0 2 16,0 0-2-16,0 0-3 0,0 0-5 0,0 0-7 15,0 0-2-15,0 0-3 0,0 0 0 0,-10 10-2 16,10-10 2-16,0 0-1 0,-9 12 2 0,9-12-1 16,0 0 1-16,0 0-2 0,0 0 0 0,0 0 0 15,0 0 0-15,0 0 2 0,0 0-1 16,0 0 2-16,0 0-1 0,0 0 2 0,0 0 0 15,0 0-1-15,0 0-1 0,0 0-1 0,0 0-1 16,0 0 1-16,0 0 0 0,-6 10-1 0,6-10 0 16,0 0-1-16,0 0 2 0,0 0-1 0,0 0-1 15,0 0 0-15,0 0 1 0,0 0 1 16,0 0 0-16,0 0 1 0,0 0 0 0,0 0-1 16,0 0 2-16,0 0 1 0,0 0 2 15,0 0 1-15,0 0 1 0,0 0 2 0,0 0 3 16,0 0 2-16,0 0 1 0,0 0-2 0,0 0-1 15,0 0-2-15,0 0-1 0,0 0-2 16,0 0-2-16,0 0-1 0,0 0 0 0,0 0 0 0,0 0-2 16,0 0-1-16,0 0 1 0,0 0-1 0,0 0 1 15,0 0 1-15,0 0-1 0,0 0-1 16,0 0 0-16,-2 11-1 0,2-11 2 0,0 0-1 16,-2 14 1-16,2-14-1 0,-1 12 3 0,1-12-2 15,-3 11 2-15,3-11-3 0,0 0 1 16,-3 12-1-16,3-12 2 0,0 0 2 0,0 0 1 15,0 0 2-15,0 10 0 0,0-10-2 0,0 0-1 16,0 0-1-16,0 0 1 0,0 0-1 0,0 0 2 16,6 9 0-16,-6-9 0 0,0 0-1 15,0 0-2-15,0 0 0 0,0 0-1 0,0 0 1 16,0 0-1-16,0 0 0 16,0 0 1-16,0 0-1 0,0 0 1 0,0 0-1 0,0 0 1 15,0 0-1-15,0 0 0 0,0 0 1 0,0 0-1 16,0 0-1-16,0 0 1 0,0 0-1 0,0 0 0 15,0 0 0-15,0 0 1 0,0 0 0 0,0 0 1 16,0 0 1-16,0 0-2 0,0 0 1 16,0 0-2-16,0 0 1 0,0 0-1 0,0 0 0 15,0 0 0-15,0 0 0 0,0 0 0 0,0 0-2 16,0 0 0-16,0 0-1 0,0 0 0 0,0 0 1 16,0 0 1-16,0 0 0 0,0 0 0 0,0 0 1 15,0 0 0-15,0 0 0 0,0 0 0 16,0 0 0-16,0 0 0 0,0 0 0 15,0 0 0-15,0 0 0 0,0 0 0 0,0 0 0 16,0 0 0-16,0 0 0 0,0 0 0 0,0 0 0 16,0 0 0-16,0 0 0 0,0 0-1 0,0 0 2 15,0 0-1-15,0 0 1 0,0 0 0 0,0 0-1 16,0 0 1-16,0 0-1 0,0 0 0 0,0 0 0 16,0 0-1-16,0 0 1 0,0 0-1 0,0 0 1 15,0 0 0-15,0 0-1 0,0 0-1 16,0 0-1-16,0 0-2 0,0 0 1 0,0 0-1 15,0 0 2-15,0 0 0 0,0 0 0 0,0 0 0 16,0 0 2-16,0 0 0 0,0 0 0 16,0 0 2-16,0 0-1 0,0 0 0 0,0 0 0 15,0 0-1-15,0 0 0 0,0 0-2 0,0 0-1 16,0 0-1-16,0 0-1 0,0 0-2 0,0 0 0 16,0 0-1-16,0 0-1 0,0 0 1 15,0 0 1-15,0 0 3 0,0 0 1 0,0 0 1 16,0 0 2-16,0 0 2 0,0 0 1 0,0 0 2 15,0 0-1-15,0 0-1 0,0 0-1 0,0 0 0 16,0 0 0-16,0 0-1 0,0 0-3 0,0 0-2 16,0 0-3-16,0 0-4 0,0 0-3 15,0 0-3-15,0 0 1 0,0 0 1 16,0 0 4-16,0 0 5 0,0 0 4 0,0 0 4 16,0 0 1-16,0 0 1 0,0 0 1 0,0 0-1 15,0 0-1-15,0 0-2 0,0 0-1 0,0 0 0 16,0 0-1-16,0 0-2 0,0 0-6 0,0 0-7 15,-8 10-11-15,8-10-3 0,-13 8 4 0,4-5 8 16,9-3 10-16,-19 11 7 0,19-11 0 0,-15 11 7 16,15-11-1-16,-10 7 3 0,10-7-2 15,0 0-2-15,0 0-6 0,0 0-1 0,0 0 1 16,0 0 2-16,0 0 3 0,1 9 4 0,-1-9 3 16,0 0 2-16,12 4 1 0,-12-4-1 0,14 0-4 15,-14 0-2-15,15-1-3 0,-15 1-4 16,15-3-2-16,-15 3-3 0,12-2-3 0,-12 2-1 15,11-1 3-15,-11 1 1 0,0 0 4 0,10-3 2 16,-10 3 1-16,0 0 2 0,0 0 3 16,0 0 1-16,9 0 1 0,-9 0-1 0,0 0-1 15,0 0-2-15,0 0-3 0,11 3 1 0,-11-3-2 16,0 0 2-16,0 0 0 0,0 0 0 0,0 0 0 16,9 10 1-16,-9-10 0 0,0 0 3 0,4 10-1 15,-4-10 2-15,0 0-1 0,6 12 1 0,-6-12-1 16,4 10 2-16,-4-10-3 0,4 10 1 15,-4-10 15-15,6 11-16 0,-6-11 17 0,6 10-31 16,-6-10 17-16,8 11-15 0,-8-11 16 16,7 11 2-16,-7-11 0 0,10 12 0 0,-10-12-4 15,11 11 1-15,-11-11-3 0,10 12 3 0,-10-12-5 16,12 13 3-16,-12-13-5 0,13 13 2 0,-13-13-3 16,14 13 2-16,-14-13-2 0,13 10 2 0,-13-10-1 15,14 9 1-15,-14-9-1 0,14 10 2 16,-14-10-1-16,14 10 2 0,-14-10-2 0,12 10 3 15,-12-10-3-15,11 10 3 0,-11-10-2 0,10 10 4 16,-10-10-4-16,8 11 4 0,-8-11-3 0,8 12 1 16,-8-12-1-16,6 13 0 0,-6-13-2 0,4 14 3 15,-4-14-4-15,5 13 3 0,-5-13-3 16,5 15 3-16,-5-15-4 0,5 15 5 0,-5-15-3 16,6 14 1-16,-6-14-1 0,6 13 1 15,-6-13-2-15,6 15 3 0,-6-15-2 0,7 12 2 16,-7-12-2-16,7 13 1 0,-7-13 18 0,6 12-34 15,-6-12 33-15,6 10-32 0,-6-10 13 0,5 11 3 16,-5-11-2-16,5 9 2 0,-5-9-4 0,4 10 2 16,-4-10-2-16,0 0 2 0,4 13-2 0,-4-13 3 15,0 0-1-15,3 14 3 0,-3-14 0 16,2 10 3-16,-2-10-3 0,3 10 1 0,-3-10-4 16,3 9 0-16,-3-9-1 0,4 9 1 0,-4-9-1 15,0 0 1-15,6 12-2 0,-6-12 2 16,0 0-1-16,4 12 2 0,-4-12 1 0,0 0 4 15,6 12 0-15,-6-12 2 0,3 10-2 0,-3-10 0 16,5 10-4-16,-5-10 1 0,4 12-3 0,-4-12 0 16,3 9-2-16,-3-9 2 0,0 0-2 15,6 13 2-15,-6-13-2 0,4 10 2 0,-4-10-2 16,3 9 3-16,-3-9-3 0,6 11 4 0,-6-11-3 16,6 11 2-16,-6-11-2 0,6 12 2 0,-6-12-2 15,7 12 2-15,-7-12-4 0,5 11 3 0,-5-11-3 16,5 10 2-16,-5-10-1 0,0 0 1 0,8 12-1 15,-8-12 2-15,0 0-2 0,6 9 2 16,-6-9 0-16,0 0 1 0,7 11-1 16,-7-11 2-16,0 0 1 0,8 11 3 0,-8-11 13 15,0 0-34-15,9 13 32 0,-9-13-35 0,7 12 17 16,-7-12 2-16,9 10-2 0,-9-10 0 0,10 8-1 16,-10-8 2-16,10 8-2 0,-10-8 2 0,0 0-2 15,13 9 2-15,-13-9-1 0,0 0 1 0,10 10-2 16,-10-10 2-16,0 0-1 0,11 9 1 15,-11-9-1-15,0 0 1 0,10 11-1 0,-10-11 1 16,0 0-2-16,10 13 3 0,-10-13-2 0,7 9 1 16,-7-9-3-16,0 0 3 0,14 12-3 0,-14-12 3 15,9 7-2-15,-9-7 2 0,0 0-2 16,13 10 3-16,-13-10-2 0,0 0 1 0,11 9-1 16,-11-9 1-16,0 0-1 0,11 10 0 0,-11-10 0 15,0 0 1-15,10 11-1 0,-10-11 2 16,0 0-1-16,12 11 1 0,-12-11-2 0,9 9 2 15,-9-9-1-15,10 7 0 0,-10-7-1 0,11 6 1 16,-11-6-2-16,10 4 2 0,-10-4-1 0,10 4 1 16,-10-4-1-16,9 5 0 0,-9-5 0 0,9 6 1 15,-9-6-1-15,0 0 1 0,12 9-2 0,-12-9 2 16,0 0-1-16,10 7 1 0,-10-7 0 16,0 0 2-16,11 8 1 0,-11-8 1 15,0 0 0-15,10 7 1 0,-10-7-2 0,0 0 1 16,11 8-1-16,-11-8 0 0,0 0-2 0,12 11 1 15,-12-11-2-15,0 0 1 0,11 10-2 0,-11-10 0 16,0 0 1-16,13 11-1 0,-13-11-1 0,0 0 3 16,12 10-3-16,-12-10 2 0,0 0 0 0,12 9-1 15,-12-9 0-15,0 0 1 0,12 10-2 16,-12-10 2-16,0 0-2 0,11 9 2 0,-11-9-1 16,0 0 2-16,11 9-1 0,-11-9 2 0,0 0 14 15,11 10-33-15,-11-10 34 0,9 7-33 0,-9-7 17 16,11 7 1-16,-11-7-1 0,10 8-1 0,-10-8 0 15,12 8 2-15,-12-8-2 0,12 8 2 16,-12-8-3-16,12 8 1 0,-12-8-1 0,12 8 1 16,-12-8-2-16,10 8 1 0,-10-8-1 15,10 7 2-15,-10-7-1 0,0 0 1 0,14 9 0 16,-14-9 0-16,10 6-2 0,-10-6 3 0,10 6-2 16,-10-6 2-16,11 6 0 0,-11-6 0 0,11 6-2 15,-11-6 1-15,0 0-1 0,13 8 1 0,-13-8-1 16,9 6 1-16,-9-6-2 0,9 6 2 0,-9-6-2 15,0 0 2-15,12 9-1 0,-12-9 0 16,0 0-1-16,10 10 1 0,-10-10-1 0,0 0 1 16,5 10 0-16,-5-10 1 0,0 0-2 0,0 0 2 15,6 10-2-15,-6-10 2 0,0 0 0 16,0 0 0-16,0 0-2 0,6 11 2 0,-6-11-1 16,0 0 1-16,0 0 0 0,0 0-1 0,3 10 0 15,-3-10 1-15,0 0-1 0,0 0 2 0,3 12-2 16,-3-12 1-16,0 0-1 0,5 9 1 15,-5-9-2-15,0 0 2 0,0 0-2 0,4 10 1 16,-4-10-1-16,0 0 1 0,0 0 0 0,5 9 0 16,-5-9 1-16,0 0-1 0,0 0 0 0,6 10 1 15,-6-10-2-15,0 0 2 0,0 0-1 0,0 0 1 16,0 0 0-16,8 10-1 0,-8-10 0 16,0 0 0-16,0 0 0 0,0 0 2 0,9 11-2 0,-9-11 0 15,0 0 0-15,0 0 1 16,10 10-1-16,-10-10 0 0,0 0 1 0,0 0-1 15,10 9 0-15,-10-9 0 0,0 0-1 0,0 0 1 16,11 7-1-16,-11-7 2 0,0 0-1 0,0 0 0 16,11 6 0-16,-11-6 0 0,0 0 0 0,0 0 0 15,0 0 1-15,10 8 0 0,-10-8-1 0,0 0 0 16,0 0 0-16,0 0 0 0,10 8 0 16,-10-8 0-16,0 0-1 0,0 0 1 0,0 0-1 15,8 9 1-15,-8-9 0 0,0 0 1 0,0 0-1 16,0 0 0-16,7 10 1 0,-7-10 0 0,0 0-1 15,0 0 1-15,0 0-3 0,0 0 2 16,6 10 0-16,-6-10 0 0,0 0 2 0,0 0 1 16,0 0-1-16,0 0 0 0,8 11-1 0,-8-11-16 15,0 0 32-15,0 0-32 0,0 0 31 16,7 10-16-16,-7-10-1 0,0 0 3 0,0 0-3 16,7 10 1-16,-7-10-1 0,0 0 0 0,0 0 1 15,6 10 1-15,-6-10-1 0,0 0 1 0,0 0-1 16,7 11 1-16,-7-11-1 0,0 0 0 0,0 0 0 15,10 8 1-15,-10-8-2 0,0 0 0 0,0 0 1 16,0 0 0-16,0 0 1 0,0 0 0 0,0 0-2 16,0 0 1-16,0 0 0 0,0 0 1 15,0 0 0-15,0 0-2 0,0 0 2 16,0 0 0-16,9 8 0 0,-9-8 2 0,0 0-2 16,0 0-1-16,0 0-1 0,9 8 1 0,-9-8-1 15,0 0 1-15,0 0 0 0,0 0 0 0,0 0 0 16,0 0 1-16,0 0-1 0,0 0 0 0,0 0 0 15,0 0-1-15,9 7 1 0,-9-7 0 16,0 0 0-16,0 0 0 0,0 0 0 0,0 0 0 16,0 0-1-16,0 0 1 0,0 0 0 0,0 0-1 15,0 0 1-15,0 0 1 0,0 0-2 0,0 0 1 16,0 0 0-16,0 0-1 0,0 0 0 0,0 0-2 16,0 0 1-16,0 0-2 0,0 0-1 0,0 0-1 15,0 0-1-15,0 0-1 0,0 0-2 16,0 0-3-16,0 0-2 0,0 0-3 15,0 0-4-15,0 0-5 0,0 0-9 0,0 0-13 16,0 0-38-16,-12-4-75 0,12 4-157 0,-14 3-203 16,-6-9 18-16,4 9 495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10764 5993 439 0,'0'0'31'0,"-6"-10"-25"0,6 10 15 0,0 0 13 16,0 0 2-16,0 0-17 0,0 0-15 16,-10 6-8-16,10-6-1 0,0 0-2 15,-8 12-5-15,8-12-10 0,0 0-5 0,-9 7 2 16,9-7 7-16,0 0 11 0,-11 1 4 0,11-1 7 15,0 0 10-15,-11-5 11 0,11 5 13 0,0 0 4 16,-11-5 0-16,11 5-5 0,0 0-1 0,0 0 0 16,0 0-3-16,-10-8-11 0,10 8-11 0,0 0-12 15,0 0-5-15,-6-10 3 0,6 10 3 0,0 0 7 16,-3-10 5-16,3 10 2 0,0 0 0 0,0 0 0 16,0-10-4-16,0 10-3 0,0 0-5 0,-1-11-2 15,1 11-1-15,0 0 1 0,-2-10 4 16,2 10 10-16,0 0 11 0,0 0 11 0,0 0 2 15,0 0-6-15,0 0-10 0,0 0-10 0,0 0-7 16,0 0-3-16,0 0 4 0,0 0 11 0,0 0 11 16,0 0 7-16,13 5 3 0,-13-5-8 15,12 5-5-15,-12-5-7 0,18 6-2 0,-8-3-5 16,3 1-1-16,-2-1-6 0,2 0-2 0,-2 0-2 16,1 0 0-16,0 0 0 0,0 0 1 0,-1-1-2 15,0-1 2-15,-1 2-1 0,1-1 1 0,-2-1 0 16,-9-1 1-16,17 5-1 0,-17-5 3 0,15 5 1 15,-15-5 6-15,15 7 3 16,-15-7 3-16,17 8-6 0,-7-3 0 0,-1-1-7 16,1 0 0-16,2 0-2 0,-2-1 0 0,2 0-1 15,0-1 0-15,0-1-2 0,-2 1 1 0,2-1 0 16,-2 1 0-16,0-2 1 0,0 1 0 0,-10-1 3 16,17 3 3-16,-17-3 5 0,15 5 4 0,-15-5-1 15,15 4 1-15,-15-4-6 0,16 4-2 0,-16-4-4 16,18 3 1-16,-9 0-2 0,1-2 0 15,1 1-2-15,0-1 0 0,0 1 0 0,1-2 0 16,0 0 2-16,1 0-1 0,-1-1 0 0,0 0 0 16,0 1 0-16,-1 0 0 0,0 0-1 0,-2 0 0 15,-9 0 0-15,16 1 0 0,-16-1 1 16,13 0 2-16,-13 0 0 0,12 1 2 0,-12-1-1 16,11-1-1-16,-11 1-1 0,9-2 0 0,-9 2 1 15,10-3 1-15,-10 3 3 0,10-3-2 16,-10 3-1-16,10-4-1 0,-10 4-2 0,11-4-1 15,-11 4 0-15,10-2-1 0,-10 2 0 0,0 0-1 16,10-1 0-16,-10 1 0 0,0 0 1 0,0 0 2 16,0 0 2-16,0 0 0 0,0 0 1 0,0 0-1 15,0 0-1-15,0 0 0 0,-12-3-1 0,12 3-2 16,-16-3 0-16,6 2-1 0,-2 0 1 16,0 1-1-16,-1 0 3 0,-2 0-2 15,0-1 1-15,-1 1-2 0,-2 0 1 0,1 0-1 16,-2 0-1-16,1 0 1 0,0 0-1 0,1 0 3 15,3 0 1-15,-1 0-1 0,3-2 1 0,1 2-2 16,1-3-1-16,1 2-1 0,9 1-1 0,-19-6-4 16,10 2 2-16,-1 0-1 0,-1-1 2 0,0 1 0 15,0-1 4-15,1 0-2 0,0 0 6 16,1 0-1-16,0 0 2 0,9 5-1 0,-17-11 0 16,17 11-2-16,-14-10 1 0,14 10-2 0,-11-9 2 15,11 9-2-15,0 0 0 0,-7-10-1 0,7 10-2 16,0 0-2-16,1-13 0 0,-1 13-2 0,5-9 3 15,-5 9-1-15,10-9 3 0,-10 9-2 16,12-6 3-16,-12 6-1 0,16-3 0 0,-16 3 0 16,19-1 0-16,-8 2 0 0,1 1 0 15,1-1 0-15,2 2 1 0,1-1 1 0,0 0 0 16,2 0 0-16,0-2 0 0,0 0 0 0,2-1-1 16,-3-1 1-16,1 1 2 0,-1-1-1 0,-2 1 0 15,-3-1 1-15,-2 2-2 0,-10 0-1 0,12-1 0 16,-12 1 1-16,0 0 2 0,0 0 0 0,0 0 2 15,0 0-1-15,0 0-1 0,0 0 1 16,0 0-1-16,0 0 0 0,0 0 1 0,0 0-1 16,0 0 0-16,0 0-2 0,0 0 0 0,0 0-1 15,-15-3 0-15,15 3-2 0,-17 0 0 16,6 1-3-16,-1 1 0 0,-1-1 2 0,-2 2-2 16,0 0 4-16,-1 0 0 0,0 0-1 0,-2 1 0 15,0-1 1-15,0 0-3 0,-2 0 2 0,2 0 1 16,-1 0 2-16,2-2-1 0,3 1 1 15,-1-2-1-15,2 1 0 0,1-1 1 0,0-1 0 16,0 1 0-16,0 0-1 0,-1 0 0 0,-1-1-1 16,1 1 1-16,0-1-1 0,-1 0 1 0,2 0-1 15,0-1 1-15,1-1 0 0,0 0 0 0,1-1-1 16,1 1 2-16,-1-2-2 0,10 5 2 0,-15-8 0 16,15 8 2-16,-15-10-2 0,15 10 2 15,-13-10 0-15,13 10 0 0,-12-9-2 16,12 9 3-16,-11-9-3 0,11 9 1 0,0 0-1 15,-10-12 0-15,10 12-1 0,0 0 2 0,-7-12-4 16,7 12 2-16,0 0-3 0,-6-13 1 0,6 13-2 16,0 0 2-16,-5-12-2 0,5 12 3 0,-1-10-1 15,1 10 3-15,0 0-1 0,0-9 1 0,0 9 0 16,0 0-1-16,0 0-2 0,0 0 2 16,1-11-2-16,-1 11 0 0,0 0 0 0,0 0 0 15,0 0-1-15,0 0 1 0,0 0-1 0,0 0 1 16,3-9 1-16,-3 9 2 0,0 0 0 0,0 0 1 15,0 0 0-15,0 0 0 0,0 0 1 16,0 0 0-16,0 0 1 0,0 0-2 0,0 0 0 16,0 0 0-16,0 0 0 0,0 0-1 0,0 0 2 15,0 0-2-15,0 0 0 0,0 0 0 16,0 0-1-16,0 0 1 0,0 0-1 0,0 0 1 16,0 0 0-16,0 0 0 0,0 0 1 0,0 0 0 15,0 0 1-15,0 0-1 0,0 0 0 0,0 0-1 16,0 0 0-16,0 0-1 0,0 0 0 0,0 0 0 15,0 0-1-15,0 0 0 0,0 0 0 0,0 0 1 16,0 0 0-16,0 0-1 0,0 0 0 16,0 0-1-16,0 0 2 0,0 0 0 0,0 0 0 15,0 0 1-15,0 0-2 0,0 0 1 0,0 0 1 16,0 0-2-16,0 0 0 0,0 0-3 16,-12-4 17-16,12 4-16 0,-10-1 17 0,10 1-17 15,-9-1 0-15,9 1 0 0,-9-1 1 0,9 1 1 16,0 0 1-16,-12 1-1 0,12-1 1 0,0 0 0 15,-9 1 0-15,9-1 0 0,0 0-17 16,0 0 15-16,0 0-17 0,0 0 18 0,0 0 16 16,0 0-17-16,0 0 1 0,0 0-1 0,0 0-15 15,4 10 16-15,-4-10 2 0,0 0-2 0,9 12 1 16,-9-12-1-16,0 0 0 0,7 10-2 0,-7-10 1 16,0 0-1-16,5 11 2 0,-5-11-1 15,0 0 2-15,1 14-1 0,-1-14 2 0,0 10-2 16,0-10 3-16,0 12-3 0,0-12 2 15,1 13 0-15,-1-13 0 0,2 12 0 0,-2-12 2 16,6 10-3-16,-6-10 3 0,8 11-3 0,-8-11 2 16,11 10-3-16,-11-10 2 0,13 9-2 0,-13-9 2 15,15 8-2-15,-15-8 2 0,15 8-2 0,-15-8 1 16,15 7 0-16,-15-7 0 0,15 6-1 0,-15-6 2 16,16 6-3-16,-16-6 3 0,15 4-1 15,-15-4 1-15,18 2 0 0,-7-2 0 0,0 1 1 16,0-2 0-16,2 1 0 0,0 0 0 0,0-2 0 15,2 1-1-15,-1-1-1 0,1 0 0 16,-1 0 1-16,1 1-1 0,-2-2 1 0,0 1-1 16,-1 1 1-16,-1-2 0 0,0 1 0 0,1 1-1 15,-1-2 1-15,-1 1-1 0,1 0 1 0,0-1-1 16,0 1 1-16,0-2 1 0,0 1 1 16,1 0 0-16,-1 0 1 0,1-1-2 0,1 1 0 15,0-2-1-15,-1 1 0 0,0 1-1 0,1-1 1 16,-1 2-2-16,-1-2 3 0,1 1-1 0,-2 0 0 15,1 1-1-15,-2-1-2 0,1 0-1 0,-10 3 1 16,17-5 0-16,-17 5 2 0,17-7 0 0,-7 5 0 16,0-2 0-16,1 2 1 0,-1-1-1 15,-1 0 1-15,1 1 0 0,-1 0-1 0,-9 2 0 16,18-2 0-16,-18 2-1 0,16-1 0 16,-16 1 0-16,12-2 1 0,-12 2-1 0,10-1 1 15,-10 1 0-15,0 0-1 0,9 0 1 0,-9 0-1 16,0 0 2-16,0 0-2 0,0 0 2 0,0 0-1 15,0 0 0-15,0 0 1 0,0 0-1 0,10 1-1 16,-10-1 0-16,0 0 0 0,0 0-1 16,0 0-1-16,0 0 1 0,0 0 0 0,0 0 1 15,0 0 2-15,0 0 0 0,0 0 1 0,0 0 0 16,0 0 1-16,0 0 0 0,0 0-1 0,-10-7-1 16,10 7 0-16,0 0-2 0,-11-6 2 0,11 6-2 15,-10-2 1-15,10 2 0 0,-12-1-1 16,12 1 1-16,-14 0-1 0,14 0 1 0,-15 2 0 15,15-2 0-15,-20 4-1 0,10-3 1 16,-3 2-1-16,-1 0 2 0,1 2-2 0,-3-2 3 16,1 1 0-16,-2 0 1 0,1 0-3 0,-1 1 2 15,0-1-3-15,-1 1 1 0,1 0 0 0,0 0 1 16,1 0-1-16,0-1 1 0,1 2-2 0,0-1 1 16,0 0-1-16,0 1 1 0,1-1-2 0,-1 0 2 15,1 0-1-15,1-1 0 0,0-1-1 0,-1 1 0 16,1-2-2-16,-1 1 2 0,1 0-3 15,0-2 0-15,1 1-1 0,0-2-3 16,0 1-3-16,1-1-3 0,11 0 0 0,-18-1-1 16,18 1 4-16,-14-3 0 0,14 3 5 0,-10-4 0 15,10 4 4-15,0 0-1 0,-10-11 2 0,10 11-1 16,0 0 2-16,-9-13-1 0,9 13 2 0,-10-9-1 16,10 9 4-16,-11-8-1 0,11 8 2 15,-13-7 0-15,13 7 2 0,-13-5-2 0,13 5 3 16,-13-5-3-16,13 5 1 0,-12-3-3 0,12 3 0 15,-12-4-1-15,12 4 0 0,-13-6 0 0,13 6 2 16,-12-5 1-16,12 5 2 0,-9-4 0 0,9 4 1 16,0 0-3-16,-13-9-1 0,13 9-2 0,0 0 0 15,-10-10-2-15,10 10 1 0,0 0-1 0,-7-11 1 16,7 11-1-16,0 0 3 16,-5-10 0-16,5 10 1 0,0 0-1 0,0 0 0 15,0 0-1-15,-2-10 0 0,2 10-1 0,0 0 0 16,0 0-2-16,0 0 1 0,0 0 0 0,0 0 1 15,4-9-1-15,-4 9-2 0,0 0-2 0,8-9 0 16,-8 9 0-16,0 0 1 0,12-8 19 0,-12 8-15 16,0 0 17-16,9-4-16 0,-9 4-18 0,0 0 18 15,0 0-15-15,10 5 16 0,-10-5 1 16,0 0-2-16,14 9 2 0,-14-9-1 0,14 9 1 16,-14-9-2-16,14 10 1 0,-14-10-2 0,15 11 3 15,-15-11-3-15,15 11 2 0,-15-11-1 16,16 11 2-16,-16-11-3 0,15 11 2 0,-15-11-3 15,16 12 3-15,-16-12-3 0,15 11 3 0,-15-11-2 16,15 11 3-16,-15-11-3 0,18 9 4 16,-9-4-3-16,1 0 3 0,2-2-2 0,2 1 3 15,0-2-3-15,1-1 2 0,0 1-2 0,1-2-1 16,0 0 0-16,0-2-2 0,1 2 2 0,-1-1-1 16,-1 0 0-16,0 0 0 0,-1 0-1 0,0-1 1 15,-1 0 0-15,1 0-1 0,-1 1 1 0,1-2 0 16,-1 1 0-16,0 1 1 0,0-2-1 0,1 1 2 15,-1 1 1-15,1-2-2 0,0 1 2 16,-1 0-3-16,1 0 1 0,-1-1-2 16,1 2 2-16,0-1-1 0,-1 0 1 0,1 1-1 15,-1 0 0-15,-1-1 0 0,0 1 1 0,0 0-2 16,-2 1 2-16,-1 0-2 0,-9 0 0 0,16 1 1 16,-16-1 0-16,9 1 0 0,-9-1-1 0,0 0 1 15,0 0-1-15,10 3 1 0,-10-3-1 0,0 0 1 16,0 0-1-16,0 0 1 0,0 0 1 15,0 0 0-15,0 0 1 0,0 0-1 0,0 0-1 16,0 0 0-16,0 0-1 0,0 0 1 0,0 0 0 16,0 0-2-16,-13-3 0 0,13 3-3 0,-20-3 2 15,7 2 1-15,-1-1 2 0,0 1 0 16,0 0 1-16,-1-1-1 0,0 0 0 0,0 0 0 16,0 0 0-16,1 1 0 0,-1 1 1 15,2 0 1-15,-1 0 1 0,1 1-2 0,2 0-1 16,1 1 1-16,10-2-1 0,-17 6 2 0,17-6-1 15,-12 7 0-15,12-7-2 0,-8 9 1 0,8-9-4 16,-4 12 2-16,4-12-4 0,0 13 2 0,0-13-2 16,7 15 4-16,-7-15-1 0,19 15 4 0,-2-8 0 15,2-1 3-15,3-3-2 0,6-2-1 0,2-1-3 16,3-2-2-16,3-3 3 0,3-1-3 16,2-2 3-16,0 0-2 0,-3 0 4 0,1 1-1 15,-9 3 4-15,-4 1 1 0,-10 1-1 16,-16 2 2-16,10 5 7 0,-16 3 8 0,-8 7 4 15,-7 9 9-15,-12 6-17 0,-9 7 6 0,-12 7-6 16,-7 6-19-16,-10 4 11 0,-6 6-14 0,-3-1-10 16,-1 2 23-16,2-1-6 0,7-2-7 0,8-6 19 15,13-4-6-15,13-11 2 0,14-8 13 16,12-11-16-16,9-6-2 0,3-12-8 0,21 11 0 16,2-11 2-16,7-2 4 0,9-8 4 0,7-5-3 15,10-7 5-15,10-6-12 0,11-8 13 0,5-3-17 16,8-3-6-16,3-2 16 0,1 1-16 0,-4 3 20 15,-8 4 4-15,-10 5-11 0,-14 5 11 0,-13 8-6 16,-13 6 7-16,-12 5-4 16,-9 3 4-16,-11 4-1 0,0 0 4 0,0 0 2 15,0 0-5-15,-11 23 2 0,-3 0-14 0,-9 8 6 16,-9 9-13-16,-10 4 15 0,-6 4-3 0,-5 2-12 16,0 0 12-16,3-2-12 0,7-6-2 0,9-6 14 15,10-9-11-15,11-7 3 0,8-7-11 0,5-4 1 16,0-9-4-16,13 11 6 0,-1-10 4 0,6-3 6 15,7-7 6-15,6-4-1 0,6-6 9 16,6-4-7-16,1-4 9 0,1-1-10 0,-3 0 11 16,-4 3-6-16,-7 3 13 0,-5 4-4 0,-5 2 6 15,-5 3-3-15,-5 5 0 0,-11 8-15 16,10-6-7-16,-10 6 0 0,0 0 0 0,0 0 0 16,-24 19 0-16,-1 3 0 0,-18 14 0 0,-17 11 0 15,-17 12 0-15,-14 7-1 0,-10 5-3 0,-5 1 3 16,10-5 7-16,12-10-6 0,24-14 0 15,21-16 0-15,20-14 0 0,19-13 0 0,0 0 0 16,30-9 0-16,7-9 0 0,10-8 0 0,13-12 0 16,11-9 0-16,9-5 0 0,6-4 0 0,1 2-5 15,1 0 4-15,-5 4 7 0,-8 6-14 0,-8 5 16 16,-12 7-10-16,-12 7 4 0,-8 7-2 0,-12 7 0 16,-9 5 0-16,-14 6 0 0,0 0 0 15,0 0 0-15,0 0 0 0,-10 13 0 16,-5 4 0-16,-8 10 0 0,-10 8 0 0,-8 5 0 15,-5 4 0-15,-5 3 0 0,-1-1 0 0,2 1 0 16,1 0 0-16,2-2 0 0,2-1 0 0,4-2 0 16,2-3 0-16,5-5-18 0,4-5-5 0,7-4 18 15,6-6-22-15,7-8 21 0,10-11-13 0,0 0-6 16,0 0-5-16,0 0 8 0,0 0 6 16,19-11 3-16,-5-2 35 0,3-5-23 0,4-1 25 15,1-1-8-15,1-1-5 0,0 0 10 0,0 1-8 16,-1 0 7-16,0 2-9 0,-1 3 4 0,-5 3-4 15,-3 4 0-15,-13 8-2 0,14-5 0 0,-14 5 0 16,0 0-6-16,0 0-3 0,0 0 0 16,0 0 0-16,-9 16 0 0,-1-2 0 0,-4 7 0 15,-6 3 0-15,-1 3-4 0,-3 0 2 16,2-1-6-16,1 0-7 0,6-4 19 0,2-2-21 16,5-3 19-16,3-3-7 0,2-1-5 0,2-2 3 15,2 0-4-15,-1-11 1 0,8 17-4 0,-8-17-2 16,15 7-2-16,-3-8 0 0,2-4 4 0,3-4-2 15,4-4 5-15,0-6-5 0,3-5-6 0,0-3 23 16,3-4-15-16,-1 0 23 0,-2 1 0 16,-1 4-4-16,-4 3 17 0,-5 8 1 0,-7 5 11 15,-7 10-2-15,0 0 0 0,0 0-5 0,0 0-8 16,0 0-7-16,0 0-8 0,-10 17-2 16,1 2-8-16,-5 5 7 0,-3 4-9 0,-3 3-7 15,-2 0 15-15,0 2-15 0,1-2 16 0,0-2 0 16,4-4-6-16,2-2 7 0,6-4-7 0,2-2 7 15,3-2-6-15,3-5 2 0,1-10-6 16,1 9-3-16,-1-9-3 0,0 0 3 0,13-1 4 16,-13 1 3-16,16-14 6 0,-5 1-4 0,4-6 5 15,2-4-5-15,2-4 7 0,2-2-9 0,1-4-1 16,1 0 16-16,0-1-15 0,-1 3 17 0,-3 3-6 16,-2 6-7-16,-5 6 9 0,-2 6-1 0,-10 10 4 15,0 0 0-15,0 0 0 0,0 0-1 16,0 0-2-16,0 0-3 0,0 0-4 15,-5 13 1-15,-3 7-8 0,-5 7 8 0,-2 11-1 16,-3 5-12-16,-3 2 13 0,1 5-12 0,-2 0 1 16,5 1 15-16,2 8-7 0,3 4-6 0,2 3 7 15,2 3-6-15,1-4-4 0,1-4 16 0,2-8-5 16,2-10-13-16,3-14 8 0,3-11-24 0,-4-18 4 16,18 4-2-16,-4-17 7 0,1-18 12 15,4-18-14-15,2-19 5 0,2-17-7 0,2-5 2 16,2-1 9-16,-3 1 10 0,-3 4 8 0,-5 0 3 15,-8 2-1-15,-4 0 0 0,-6 7 5 0,-1 7 6 16,-2 9-2-16,2 9 14 0,-2 9-16 16,0 7-2-16,0 6 7 0,2 7-13 0,-2 7 2 15,1 5-7-15,4 11-1 0,0 0-3 0,0 0-1 16,-12-5-1-16,12 5-3 0,-13 16 2 16,1 0-4-16,-3 6 8 0,-3 4-7 0,-2 5 10 15,-3 5-8-15,2 2-1 0,0 4 14 0,1 5-11 16,1 3 11-16,2 4 3 0,1 2-19 0,0 1 1 15,2 0 7-15,0-1-8 0,0 0 9 0,2 0 7 32,0 1-18-32,-1-2 0 0,2-4 10 0,0-5-12 0,-1-8 12 15,3-7-1-15,0-9-9 0,3-8 5 16,6-14-6-16,-4 9 0 0,4-9-6 16,0 0 0-16,2-18 8 0,-2-2-2 0,0-11 16 15,0-9 7-15,1-7-17 0,3-5 14 0,0-7-10 16,2-4-10-16,0-5 12 0,0-7 5 0,-1-4-5 15,-1-5 1-15,0 1-5 0,-1 2 2 0,1 9 1 16,-3 9 9-16,-2 10 13 0,-4 11-15 0,-5 8 15 16,-4 8-9-16,-3 7 5 0,-2 5-6 15,-2 5-2-15,-2 5-4 0,1 4-3 0,-1 6-1 16,0 4-3-16,-3 8 3 0,-1 7-6 0,-3 7 7 16,-1 8-11-16,0 6 14 0,2 8 1 0,1 3-6 15,1 4 9-15,2 2-8 0,3 0-8 0,4 2 3 16,3 0 7-16,3-4-6 0,4-5 6 0,4-5 6 15,5-14-15-15,5-10 5 0,5-11-11 16,4-9 2-16,4-8-1 0,4-10 2 16,3-12 6-16,-1-12-9 0,1-14 11 0,0-12-3 15,1-7-4-15,-1-7 7 0,-2-1 1 0,-2 1-1 16,-5 1-3-16,-3 4 5 0,-3 5-5 0,-4 7-4 16,-4 3 20-16,-2 1-8 0,-3 4-13 0,-2 5 12 15,-2 5-15-15,0 8 6 0,-2 6 11 0,-1 5-9 16,0 5 6-16,-1 2-4 0,-2 5 4 15,2 2-2-15,-1 4 3 0,0 2-1 0,0 4-2 16,-1 3 1-16,-3 6-4 0,-1 6 6 0,-2 9-7 16,-3 6 8-16,-2 9-12 0,-3 5 2 0,-2 6 12 15,-1 4-10-15,-2 3 9 0,0 4 4 0,2 1-6 16,1-2-8-16,4-6 9 0,5-5-10 0,6-9-2 16,7-7 13-16,7-5-12 0,7-5 9 15,5-3-9-15,5-5 6 0,2-5-7 16,0-5 1-16,3-3-2 0,0-7-1 0,0-4 2 15,2-7-3-15,2-6 6 0,0-8-9 0,4-7 13 16,-1-6-12-16,2-7 18 0,0-5-3 0,0-3-10 16,-1-3 12-16,-5-2-8 0,-4-3-5 0,-7 0 24 15,-7-5-13-15,-7 2-6 0,-5 5 8 0,-5 9-3 16,-3 14 8-16,-3 13 17 0,-1 11-3 16,-3 8-2-16,0 6-7 0,-5 5-9 0,-1 7-2 15,-5 8-7-15,-2 8 5 0,-5 9-11 0,-2 6 1 16,0 7 12-16,0 3-9 0,5 2 12 0,5 4 3 15,5 0-18-15,7 2 5 0,7-2 7 16,5 0-8-16,8-2 9 0,6 0 4 0,9 0-17 16,5-2 2-16,7-6 8 0,4-7-15 0,3-11 12 15,2-10-5-15,2-10-6 0,-2-9 0 16,-1-10 2-16,0-9 0 0,0-13-1 0,-1-8 22 16,-2-10-9-16,-2-8 13 0,1-4 5 0,-4-1-17 15,-3 0 5-15,-4-1 7 0,-5-2-11 0,-6-4 1 16,-6-5-9-16,-4-4-2 0,-3-2-6 0,-3-2-1 15,-1 3 12-15,-2-1-13 0,-2 9 1 0,0 12 11 16,1 14-2-16,-1 16 12 0,0 11 9 0,-1 5-5 16,-1 5-2-16,-1 3-6 15,0 2-3-15,-1 5-1 0,0 3-3 0,-2 6 1 16,1 7-5-16,-3 7 7 0,0 11-9 0,1 7 1 0,-2 10 13 16,3 8-8-16,2 6 6 0,3 5 9 0,3 4-10 15,3 0-1-15,4-2 4 0,4-2-4 0,5-4 6 16,5-6-8-16,4-6 8 0,2-8-11 0,3-8-5 15,1-9 10-15,2-7-11 0,0-6 5 16,0-8-3-16,-1-6 4 0,0-8 0 0,-2-5 0 16,-1-10 5-16,-1-7-6 0,-1-6 12 0,1-5-10 15,0-4-2-15,-2-4 13 0,0-6-12 16,-3-3 10-16,0-6 6 0,-3-4-22 0,-1-4 7 16,-2-6 3-16,-3-4-6 0,-3-4-3 0,-3 1-8 15,-2 5 4-15,-2 10 1 0,-1 14 18 0,-3 11 12 16,0 11-8-16,-4 9 11 0,-1 7-8 15,-1 5 0-15,-1 5-4 0,-1 3-6 0,1 4-2 16,-2 4-4-16,-1 5-1 0,1 6-5 0,-2 4 7 16,1 7-8-16,0 5 13 0,1 7 2 0,3 6-12 15,1 5 12-15,3 5-9 0,4 4-6 0,4 1 8 16,3 4 7-16,4 0-5 0,3-2 5 0,4-4 4 16,3-6-21-16,3-9 12 0,2-8-4 15,2-7-23-15,1-10 14 0,-1-7-31 0,1-9 4 0,-2-10-11 16,1-6-20-16,-3-13 22 0,3-8-27 0,-6-11 16 15,2-5 3-15,-4-10-16 0,0 1 38 16,-4-6 7-16,-3 3 5 0,-4 1 21 0,-4 6-4 16,-4 8 4-16,-3 6 22 0,-2 5-11 0,0 7 12 15,-2 8-11-15,0 7 8 0,1 6-5 0,0 6-3 16,10 0-3-16,-18 20-13 0,10 0-3 16,0 10-34-16,-3 2-48 0,5 15-133 0,-7 5-264 15,-2-4 7-15,8 12 419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10762 6955 614 0,'10'-18'56'0,"-1"0"-18"15,0 4 7-15,1 2 5 0,0 0-4 0,1 2-22 16,1 1-19-16,-1 2-3 0,0 2-4 15,-2 2-2-15,-9 3-12 0,13-1-10 0,-13 1-8 16,0 0 1-16,0 0 11 0,4 13 10 16,-4-13 8-16,-4 13 4 0,4-13 1 0,-7 15 1 15,3-5 3-15,4-10 0 0,-5 17 11 0,3-8 9 16,3 1 10-16,0 0 2 0,3 1 2 0,-1 0-12 16,3 0-4-16,0 1-13 0,3-2-3 0,-1 3 3 15,3-3-8-15,-1 1 8 0,1-1-8 16,0-2-3-16,-1-1-14 0,0-1 13 0,-10-6-14 15,14 7 8-15,-14-7-6 0,0 0-2 0,10 2 3 16,-10-2 9-16,0 0 7 0,0 0 1 0,0 0 12 16,-12-14-16-16,12 14 12 0,-16-13-13 0,5 6-1 15,0 1 2-15,-4-1-3 0,-1-1-6 0,-2 1 7 16,-1-2-8-16,0 4 12 0,-3-1 4 0,2 1 4 16,-3 0 6-16,0 2 2 15,-1 1 2-15,-1 1 5 0,1 0 10 0,2 3 16 16,-1-2 6-16,6 2 5 0,-1-2-7 0,6 3-4 15,2-3-10-15,10 0-10 0,0 0-16 0,0 0-11 16,0 0-6-16,0 0 0 0,1 9 2 0,-1-9 4 16,12 11-5-16,-12-11 5 0,20 12-4 0,-7-5 3 15,3 0 17-15,2-1-16 0,1 2 17 16,3-3-33-16,0 0 18 0,2 1-17 0,-3-1 16 16,1 3 1-16,-2-2-6 0,0 0 4 0,-2 0-5 15,-2 1 3-15,-1-1-3 0,-1-1 3 16,-2 2-3-16,-1-1 3 0,-1 0-4 0,-10-6 3 15,15 11-2-15,-15-11 2 0,14 9-2 0,-14-9 1 16,9 6-2-16,-9-6 3 0,0 0-2 0,0 0 1 16,10 4 1-16,-10-4 2 0,0 0 1 15,0 0 0-15,0 0 0 0,1-10-3 0,1 1 1 16,1-4-5-16,-1 0 7 0,0-2-7 0,-2 1 8 16,0-2 12-16,-3 1-31 0,-1 0 31 0,-2 1-30 15,-3 4 14-15,-2 0 10 0,0 2-1 0,-1 0 7 16,2 3-4-16,-2 0-1 0,0 1-5 0,0 2 0 15,3 0-3-15,-1 1-3 0,1 2-1 0,9-1-1 16,-18 3 1-16,18-3-2 0,-16 8 2 16,16-8-1-16,-13 13 1 0,13-13-2 15,-9 16 5-15,5-7 16 0,3 3-30 0,0 3 36 16,2 1-31-16,1 2 11 0,2 1 8 0,1 0-9 16,1 1 8-16,2 0-11 0,1 2 8 0,3 0-11 15,1 0 7-15,2-1-10 0,3-1 8 0,1-2-8 16,3-1 8-16,-1 1-7 0,3-4 7 15,0 0-7-15,0-1 6 0,1-3 11 0,-3 1-32 16,0-1 31-16,-4-1-34 0,1-2 16 0,-2-1 3 16,-2-4 0-16,-1-1 1 0,-2-1 1 0,0-2-1 15,-1-2 4-15,-11 4-3 0,17-15 6 0,-10 5 16 16,1-2-34-16,0-1 33 0,-1-2-32 16,-2-2 10-16,-1 1 8 0,-1 0-8 0,-2-2 8 15,-3 2-8-15,0-1 8 0,-2 0-7 16,-1 1 8-16,-1 0-4 0,-2 2 5 0,-1 1-4 15,1 2 4-15,-1 0-7 0,0 1 2 0,0 1-4 16,9 9 2-16,-17-15-1 0,17 15 5 0,-16-10 0 16,16 10 5-16,-10-4 1 0,10 4-1 0,0 0-5 15,0 0-4-15,0 0-1 0,0 0-2 0,-6 13 3 16,6-1-3-16,0 2 5 0,0 3-7 0,0 1 6 16,2 2-6-16,2 1 6 0,2 1-6 15,0-1 8-15,3 0-9 0,2-1 9 16,1-1-9-16,3 0 9 0,2-1-7 0,1-2-11 0,0 1 28 15,2-2-29-15,1-1 30 0,-1-2-12 16,0-1-5-16,0-2 5 0,0 0-5 0,-1-2 5 16,0-1-4-16,-3 0 2 0,-1-1-2 0,-3-1 2 15,0-1-1-15,-3 0 2 0,-9-3-3 16,13 3 1-16,-13-3 0 0,0 0 1 0,0 0 0 16,0 0 1-16,0 0 1 0,0 0 0 0,0 0 0 15,9-9-2-15,-6-3 1 0,2-3-5 0,0-2 7 16,0-2-8-16,0-2-9 0,-2 1 27 0,-2-2-28 15,-3 2 29-15,-2 0-11 0,-2 1-8 0,-1 1 9 16,-2 2-7-16,-3 2 7 0,-1 0-6 0,-1 2 6 16,1 1-2-16,1 1 4 15,-1 2-3-15,1 3 1 0,1 1-3 0,1 3-2 16,10 1-2-16,-17 1 0 0,17-1 0 0,-14 8-1 16,14-8 2-16,-14 20-3 0,6-5 5 0,0 1-5 15,2 3 7-15,0 0-8 0,2 2 9 0,0 0-10 16,1 2 10-16,2-1 6 0,2 1-25 0,2-2 27 15,0 1-27-15,2-2 11 0,1-1 7 0,3-2-7 16,1-2 6-16,1-2-6 0,1-2 4 16,1-2-5-16,-1-4 0 0,1-2-3 0,1-3-2 15,-2-4 3-15,-1-2-1 0,1-4 7 0,-1-4-4 16,1-4 8-16,-1-4-7 0,0-2 9 0,1-5 9 16,-2-1-23-16,1-3 21 0,-2-1-22 15,0-2 0-15,-2-1 16 0,0-1-16 0,-2 2 17 16,-1 1-12-16,-2 4 14 0,-1 1 11 15,-3 4-22-15,-1 4 26 0,-2 2-25 0,-1 6 7 16,-3 2 4-16,1 3-7 0,-2 3 0 0,-1 2-3 16,0 2 1-16,0 4-2 0,1 2 0 0,-1 3 1 15,-1 4-5-15,-1 3 8 0,-1 6 7 0,-1 3-26 16,-1 2 26-16,-1 3-25 0,1 0 9 0,1 1 11 16,0 2-13-16,2 0 13 0,2-1-12 0,3 0 12 15,2-4-13-15,3-2 11 0,3-4-11 16,2-3-10-16,4-5 29 0,-6-12-30 15,20 14 29-15,-7-14-17 0,3-5-22 0,2-5 27 16,5-8-36-16,1-6 20 0,5-5-15 0,1-10-18 16,5-1 14-16,-3-6-26 0,6-1 7 0,-7-7-14 15,4 2-9-15,-5-4 30 0,1 0 26 0,-3 3 29 16,-4-1 42-16,-3 3 8 0,-6-2-10 0,0 5 18 16,-9-1-12-16,1 6 1 0,-9-1 19 15,4 6-23-15,-9 1 8 0,1 4-25 0,-3 3-18 16,-2 4 16-16,-1 1-31 0,-1 6 24 0,0 1-13 15,-4 5-9-15,1 1 3 0,-3 4-6 0,1 2 3 16,0 3-3-16,-2 3 0 0,-1 3 1 16,-2 4-2-16,0 2 1 0,-2 2-3 0,1 3 5 15,-1 2-7-15,1 2 10 0,2 1 11 16,3 0-27-16,2-2 28 0,2-1-32 0,5-2 5 16,1-4-1-16,9-10-10 0,-6 9 1 0,6-9 2 15,0 0 3-15,0 0 0 0,16-9-6 0,-4-3 4 16,1-7 12-16,6-4-19 0,3-2 34 0,3-5-22 15,1 1 12-15,1-2 13 0,0 0-12 0,-5-1 16 16,0 2-15-16,-5 1 17 0,-4 2-11 0,-4 1 13 16,-5 1 7-16,-2 2-26 0,-5 2 27 15,-3 0-29-15,-2 3 11 0,-3 2 5 0,-2 2-8 16,-3 4 3-16,-3 0-5 0,-2 4 0 0,-3 3-3 16,-4 3 0-16,0 2 1 0,-3 3-1 15,-2 3 4-15,-2 2-3 0,2 0 3 0,-1 4-5 16,0 0 5-16,4 2-6 0,1 0-12 0,4 0 28 15,2 0-31-15,5-4 30 0,5-1-14 0,13-11-5 16,-12 12 0-16,12-12-6 0,0 0-1 16,0 0-1-16,0 0 1 0,0 0 5 0,0 0 0 15,0 0-1-15,13-11-7 0,-3-5 5 0,1-5 10 16,4-3-20-16,3-3 30 0,2-4-22 0,1 2 8 16,0-2 16-16,-1 3-8 0,-4-1 18 0,-2 4-7 15,-4 1 10-15,-3 4-11 0,-2 2 6 0,-1 3-6 16,-3 3 4-16,-1 12-6 15,-1-14-2-15,1 14-6 0,0 0-3 0,0 0-4 16,0 0-4-16,0 0 0 0,0 0 0 0,0 0 4 16,7 15 0-16,-7-15 4 0,8 18-5 0,-4-8 2 15,2 0-5-15,0-1 5 0,0 0-3 0,-6-9 5 0,11 19-2 16,-6-9 3-16,0-1-2 0,1 3 3 16,-1-1-4-16,0 1 5 0,1 0-5 0,1-1 4 15,0 1-4-15,2 0 6 0,0-1-6 16,1 0 5-16,1-1-5 0,1 2 4 0,1-2-4 15,1 0 4-15,1 0-2 0,-1 0 4 0,1-1-5 16,-1 0 5-16,1 2 14 0,-2-1-31 0,-1 2 30 16,-1 0-31-16,-2 0 12 0,-1 0 4 0,-1 0-4 15,-1 0 4-15,0 0-5 0,-1 0 6 0,-1-1-6 16,1 0 6-16,0-1-5 0,0 0 4 16,2 0-4-16,-1 0 3 0,-6-10-2 0,18 16 3 15,-8-9-2-15,2-2 2 0,2-1-2 0,0-3 2 16,1 1-2-16,2-2 1 0,0-1 0 15,0 0-1-15,0 0 1 0,-1-1 0 0,-1 1 0 16,-1 0 1-16,-2 1-3 0,-2 0 1 0,-10 0 0 16,15 1 0-16,-15-1 1 0,11 3-1 0,-11-3 0 15,0 0-1-15,0 0 0 0,0 0 2 16,0 0-1-16,0 0 2 0,0 0 3 0,0 0 1 16,0 0 3-16,0 0-1 0,0 0-3 0,0 0-2 15,0 0-2-15,-1-15-3 0,1 15 1 0,-8-14-2 16,8 14 1-16,-13-15-3 0,13 15 2 0,-17-18-4 15,7 9 4-15,-2-2-5 0,-1 0 5 0,-1-2-2 16,-1 0 6-16,-1-2-5 0,0 0 8 0,1-1 8 16,-2-1-28-16,0 0 29 15,2 0-30-15,-2 0 15 0,1 0 7 0,0 1-7 16,2 0 8-16,0 3-5 0,-1 0 8 0,1 1-6 16,0 1 4-16,0 2-6 0,1-1 2 0,1 1-3 15,2 2 3-15,10 7-4 0,-17-13 1 0,17 13-3 16,-10-10 2-16,10 10-1 0,0 0 3 0,0 0-1 15,0 0 0-15,0 0-1 0,0 0-1 16,0 0 0-16,0 0-1 0,0 0 1 0,0 0 0 16,0 0 0-16,0 0 1 0,0 0 2 0,0 0 0 15,4 15 3-15,-4-15-3 0,9 16 3 0,-3-6-6 16,2-1 5-16,1 2-5 0,1-2 4 0,2 2-3 16,3-1 3-16,1 0-4 0,2 0 4 15,1 1-4-15,2-2 5 0,1 1-5 0,0 0 3 16,-1-1-3-16,1 0 4 0,-2 0-4 15,0 1 4-15,0-2 15 0,-1 3-30 0,-2-2 32 16,0 0-32-16,-1-1 11 0,1 1 4 0,-2-1-3 16,1 0 2-16,0-1-2 0,-1 2 3 0,1-2-3 15,0 1 3-15,-1-1-3 0,2 1 3 0,-2-1-3 16,1 1 3-16,-2-1-3 0,0 1 3 0,-2 0-4 16,-2 0 3-16,-1 0-3 0,-9-8 3 0,15 15-3 15,-15-15 4-15,10 12-3 0,-10-12 1 16,0 0-1-16,0 0 1 0,7 10 0 15,-7-10 1 1,0 0 1-16,0 0 3 0,0 0 4 0,0 0 2 16,0 0 1-16,0 0-4 0,0 0-3 0,-14-9-5 15,14 9 0-15,-19-12-2 0,6 5 3 0,-2-2-3 16,-3-1 2-16,-1 0-2 0,-2-1 4 0,0-2-5 16,-1 0 6-16,0-3-7 0,1 1 8 15,-1-3-8-15,2 0-10 0,-1-1 27 0,1-1-27 16,2 0 26-16,-1 0-7 0,2 0-7 0,-1-1 8 15,2 2-8-15,0-1 7 0,0-1-8 0,-1 1 8 16,0-1-9-16,-1 0 7 0,0 1-7 0,0 0 8 16,2-1-9-16,1 2 10 0,0 0-8 0,2 1-11 15,1 1 28-15,1 0-28 0,1 3 28 16,1 0-9-16,1 1-6 0,0 1 3 16,1 2-5-16,0 0 4 0,7 10-5 0,-12-16 5 15,12 16-2-15,-11-12 2 0,11 12-2 0,-9-9 2 16,9 9-3-16,0 0 3 0,-9-7-3 0,9 7 2 15,0 0-1-15,0 0 0 0,0 0-2 0,0 0-2 16,0 0-2-16,0 0-1 0,0 0 2 0,-3 9 0 16,3-9 5-16,-2 13-5 0,2-13 1 15,-1 15-3-15,1-15 1 0,-1 16-6 0,1-16 1 16,0 17-7-16,0-17 2 0,0 16-6 0,0-16-2 16,1 18-12-16,-1-18-7 0,2 18-9 0,-2-18-46 15,1 20-46-15,-1-20-77 0,0 18-83 0,4-3-137 16,-4-15 155-16,-4 21 287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11427 6319 1456 0,'-24'-15'0'0,"6"2"-24"0,2 4 7 16,-1 0 13-16,2 2 13 0,1-1-4 0,2 3-4 15,-1 0-7-15,2 4 2 0,-4-1-5 16,3 2-9-16,-4 0-13 0,1 3-12 15,-4-2-8-15,2 5 4 0,-5-1 9 0,0 1 11 16,-1 0 11-16,-4 1 5 0,0-1 7 0,-1 0 1 16,0 0 5-16,-1-2 5 0,-1 2 12 0,0-1 7 15,1 0 12-15,-1-2 2 0,2 2 5 0,-2-3 16 16,2 3-23-16,-1-2 11 0,3 0-29 0,-1 0-7 16,3 0-3-16,-1-1-5 0,2 1-16 15,0-1 17-15,0 0-14 0,0-1 18 0,3 0 2 16,0-1-2-16,1 1-2 0,1-1 0 0,0 1-1 15,1-1 0-15,0 0 0 0,1 0-1 0,1 1-1 16,0-1 0-16,1 0-1 0,2 0 4 16,0 0 3-16,2-1 3 0,10 1 2 0,-15 0-1 0,15 0-4 15,-10 0-4-15,10 0-2 0,0 0-5 16,0 0 2-16,-10 7-3 0,10-7 3 16,-5 16-2-16,2-5 4 0,1 3-6 0,1 1 6 15,0 3-8-15,0 0 8 0,2 2-8 0,1 2 8 16,0 1-9-16,2 1 8 0,0-1-8 0,2-1 10 15,1 2-10-15,1 0 11 0,0-2 9 0,1 1-25 16,1-2 28-16,1 1-25 0,2-2 10 0,-1 0 10 16,1 0-7-16,2-1 7 0,-2 0-7 15,2 0 7-15,-1-1-8 0,1 0 7 0,-1-1-7 16,-1-1 3-16,0 0-8 0,-1 0 5 0,-1 0-7 16,-1-1 6-16,-2 1-6 0,-1 0-9 15,-1 0 27-15,0 0-25 0,-2 0 26 0,1-1-12 16,-1-1-6-16,0-1 3 0,-1-1-3 0,1-2 4 15,-4-10-4-15,6 17 3 0,-6-17 0 0,4 14 4 16,-4-14 0-16,4 13 5 0,-4-13-2 16,2 13 2-16,-2-13-4 0,0 18 1 0,0-9-5 15,0 1 1-15,0 1-6 0,0-2 4 0,0 2-4 16,-1 0 4-16,0 0-4 0,-1 2 3 0,1-1-3 16,-2 0 5-16,1-1-5 0,-1 0 3 0,0-1-4 15,1 0-12-15,-2 2 29 0,1-1-28 0,-2 0 27 16,5-11-10-16,-6 14-5 0,6-14 2 15,0 0-1-15,-1 11-1 0,1-11 0 16,0 0 1-16,0 0-1 0,0 0-1 0,0 0-1 16,5 10-3-16,-5-10-5 0,0 0-5 0,0 0-8 15,10 10-10-15,-10-10-21 0,12 8-29 0,2 2-73 16,-14-10-140-16,18 2-254 0,0 3 48 0,-8-13 418 16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10574 13867 276 0,'0'0'-25'0,"0"0"-9"0,0 0 5 0,0 0 29 16,0 0 23-16,0 0 1 0,0 0 0 0,0 0 0 15,0 0 11-15,0 0 16 0,0 0 17 16,0 0 8-16,0 0 14 0,0 0 8 0,-9 6 2 15,7 6-5-15,-3 0-21 0,0 6-34 0,-4 1-11 16,-1 3-17-16,-2 2-2 0,-3 2 5 0,-1 1-14 16,-2-1 7-16,-1-2-10 0,0-1 7 15,-1-2-7-15,1-4 7 0,1-2-7 0,2-2 7 16,2-4-4-16,3-3 3 0,11-6 0 0,0 0-5 16,0 0 0-16,0 0-3 0,2-14-3 0,9-1 2 15,4-7 7-15,3-2-4 0,2-3 16 0,2 0-9 16,1-2 12-16,0-1-14 0,-3 2 7 0,1 0 2 15,-4 1-5-15,-2 3 8 0,-1 2-18 16,-4 5 18-16,-3 3-5 0,-7 14 16 16,6-14 2-16,-6 14-8 0,0 0-10 0,0 0-6 15,-12-8-6-15,12 8-2 0,-18 0 2 0,5 5 2 16,-3 3 0-16,-3 3 2 0,-5 5 15 0,-4 3-30 16,-4 3 26-16,-3 0-25 0,-2 2 8 0,-1-1 11 15,-1 0-8-15,1-3 11 0,2-2-7 0,4-2 11 16,4-3 0-16,4-2 10 0,4-3-2 15,8-3 4-15,12-5-8 0,-10 2-11 0,10-2-8 16,0 0-9-16,0 0 1 0,13-10 1 0,-1 1 7 16,2-3-3-16,3-3 7 0,4-3-6 0,3-2 7 15,3-1-8-15,2-1 9 0,4 0-11 0,1 1 11 16,-2 1 8-16,1 2-28 0,-2 3 29 0,-2 0-30 16,-2 3 15-16,-4 2 4 0,-4 3-4 15,-5 2 2-15,-4 3-3 0,-10 2 4 16,0 0 4-16,0 0 5 0,0 0 4 0,-5 9-2 15,-8 1-2-15,-6 4-11 0,-5 5 5 0,-6 5 9 16,-7 4-25-16,-5 1 24 0,-5 3-23 0,-6-1 3 16,-3 1 15-1,-3-1-12-15,1 0 17 0,1-4-9 0,4-4 17 0,5-4-5 0,8-1 10 0,6-8-7 16,11-3 0-16,6-5-5 0,17-2-7 16,-10 0-8-16,10 0-4 0,9-11-1 0,4-1-2 15,6-6 10-15,3-3-9 0,5-1 11 0,2-2-10 16,3 0 10-16,1 0-12 0,-1 1 8 0,1 0-13 15,-2 2 7-15,0 0-9 0,-2 2 9 0,-1 0-5 16,-3 3 11-16,-3 1 13 0,-4 3-30 16,-2 2 33-16,-5 3-33 0,-11 7 18 0,12-6 8 15,-12 6 2-15,0 0 3 0,0 0-3 16,-11 0-4-16,11 0-5 0,-21 7-4 0,6 0 5 16,-5 5 14-16,-4 3-31 0,-6 4 29 0,-4 2-28 15,-5 2 6-15,-2 0 10 0,-2 2-9 0,-1-1 12 16,1-2-7-16,1-2 11 0,5-4-3 0,4-3 8 15,6-3-3-15,7-5 2 0,5-2-4 0,15-3-3 16,-10 0-7-16,10 0-5 0,0 0-2 16,0 0-3-16,12-13 6 0,-2 3-1 15,3-3 7-15,2-2-6 0,3-4 7 0,3 0-7 16,1-2 8-16,2 1-9 0,1 1 8 0,0 1-8 16,-1 0 6-16,0 2-6 0,-2 1-14 0,-1 1 28 15,-1 2-29-15,-2 1 31 0,-2 2-11 0,-3 0-3 16,-13 9 4-16,14-7-1 0,-14 7 2 0,0 0 4 15,0 0-1-15,0 0 2 0,-9 4-3 16,-1 2-3-16,-2 2-3 0,-4 4-14 0,-5 3 29 16,-2 6-28-16,-5-1 27 0,-3 4-8 0,-2-1-8 15,-2-1 11-15,1 0-10 0,0-1 11 0,2-4-9 16,5-2 7-16,3-3-3 0,5-3 3 0,7-4-3 16,12-5-1-16,-9 3-4 0,9-3-6 0,0 0-1 15,0 0 0-15,0 0 5 0,15-7 2 16,-15 7 4-16,18-12-4 0,-8 4 3 15,3-2-4-15,2-1 4 0,1-2-5 0,2 1 6 16,-1-2-8-16,2 1 6 0,-2 0-8 0,1 0 8 16,-2 1-6-16,-1 2 7 0,-3 2-3 0,-2 2 2 15,-10 6-2-15,0 0 2 0,10-5 3 0,-10 5 0 16,0 0 0-16,-12 4-1 0,12-4-2 0,-20 13-5 16,5-3 5-16,-3 4-10 0,-3 2 5 15,-2 4-9-15,-5 0 7 0,1 0-7 0,-2 0 8 16,1-1-9-16,3-2 4 0,4-1-13 0,2-4-3 15,7 0-28-15,0-7-28 0,10 5-71 16,2-10-81-16,0 0-180 0,0 0-36 0,9 0 413 16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9419 12627 1065 0,'-14'-23'7'0,"1"-3"-93"0,-4-5 2 0,4 0 46 16,1-4 32-16,0 1 25 0,2-4-22 16,1-3-15-16,0-4-12 0,3-1-2 15,-1 1 30-15,0 1 13 0,-1 5 11 0,1-1 10 16,-2 2-13-16,0 0 15 0,-1 2 8 0,-2-3-8 16,3 0 17-16,-4-1-15 0,4 3 8 0,-5-1 35 15,5 10 6-15,-5 0 23 0,6 13-14 0,-7 1-17 16,5 7-25-16,-2 2-18 0,12 5-10 0,-17 5-10 15,10 5-1-15,-1 7-4 0,0 11 8 16,-1 12-15-16,0 9 1 0,1 10 5 0,-1 7-9 16,1 6 6-16,2 0 7 0,2 0-14 0,2-3-8 15,3-4 7-15,1-4-8 0,3-6-4 0,1-4 22 16,1-5-20-16,1-5 3 0,0-7 22 0,1-5-20 16,1-6 25-16,0-5-8 0,1-6-6 15,-2-5 5-15,-9-7-3 0,17 2 1 0,-17-2 3 16,20-16-3-16,-8-3 6 0,3-9 5 15,5-11-23-15,1-9 13 0,4-12-17 0,2-9-10 16,1-8 6-16,1-7-4 0,0-6-2 0,-2-4-2 16,0 1 5-16,-4 5 6 0,-2 6 7 0,-4 6 6 15,-3 5-1-15,-5 6 8 0,-5 5-2 0,-2 10 17 16,-3 8 7-16,-2 10-16 0,-5 7 6 0,-1 7-13 16,-2 5 2-16,-1 3-7 0,-2 6 0 15,0 2-2-15,-2 6-3 0,-1 5 4 0,-3 7-5 16,-3 8 9-16,-2 9-11 0,-3 10 13 15,-1 8 0-15,-2 8-12 0,0 3 10 0,1 4-8 16,2 3-10-16,2 0 12 0,2 1 6 0,3 0-6 16,0-3 6-16,4-2 5 0,2-6-8 0,3-6-11 15,3-7 14-15,4-9-16 0,3-10 6 0,2-8 9 16,1-8-5-16,-1-11 3 0,0 0-2 16,0 0-1-16,0 0-1 0,0 0-1 0,0 0 3 15,7-12-5-15,-3-11 7 0,3-17 2 0,5-14-20 16,2-14 5-16,6-10-11 0,2-12-8 0,3-7-2 15,0-8-9-15,4-1-5 0,-3 3 26 0,-1 8 26 16,-4 15 18-16,-6 12 26 0,-5 17-22 0,-10 12-1 16,-4 13 10-16,-8 8-32 0,-1 6 20 0,-4 3-20 15,-1 5-5-15,-2 3-1 16,-1 5 0-16,-2 6-3 0,-1 7-14 0,-5 8 25 16,-3 8-21-16,-4 12 21 0,-2 9 4 0,-4 14-22 15,-2 7 11-15,-1 9-2 0,1 6-1 0,2 2 12 16,3 1-12-16,6-7-2 0,6-5 2 0,8-11-9 15,9-9 4-15,7-8 11 0,9-10-13 0,7-10 15 16,3-6-1-16,5-11-9 0,0-7 4 16,2-8-4-16,1-8-1 0,0-8 2 0,2-13-8 15,1-10-3-15,1-9 15 0,2-9-16 0,0-5 7 16,0-4 4-16,0-9-17 0,0 1-4 16,0-5 4-16,0 1 1 0,-1 2 9 0,-2 2-1 15,0 4 8-15,-1 4-7 0,-4 4-7 0,-2 6 26 16,-3 3 0-16,-3 8-12 0,-2 4 18 0,-4 5-20 15,-2 4 1-15,-3 3 14 0,-1 4-9 16,-1 4 12-16,-2 5-5 0,-1 4 5 0,2 11-6 16,-6-13-2-16,6 13-5 0,0 0 0 0,-12-13-3 15,12 13 2-15,-10-4-2 0,10 4 3 0,-12-1 0 16,12 1 0-16,-14 5 2 0,14-5-2 0,-19 13 4 16,8-3-2-16,-2 3 5 0,-1 1-4 0,-1 3 5 15,-1 1-7-15,1-1 6 0,0 2-7 0,1-1 7 16,0 3-6-16,2 0 8 15,2 0 7-15,0 3-28 0,1-2 26 0,1 1-27 16,1 1 10-16,1-2 9 0,1 2-10 0,1 0 11 16,0 1-11-16,1 0 11 0,0-1-10 0,0-2 8 15,0-2-8-15,2-1 6 0,0-4-6 0,1-3 5 16,1-3-4-16,-1-9 3 0,3 11-4 0,-3-11 1 16,0 0-4-16,0 0 2 0,0 0-1 15,0 0 2-15,0 0 3 0,0 0-1 0,0 0 3 16,0 0-1-16,0 0-1 0,0 0 0 0,0 0 0 15,12-14-4-15,-12 14-1 0,10-18-10 0,-10 18-3 16,13-16-11-16,-13 16-5 0,11-15-9 0,-11 15-2 16,11-12-4-16,-11 12-1 0,0 0-7 15,14-10-5-15,-14 10-17 0,0 0-25 0,9-10-37 16,-9 10-56-16,10 0-164 0,-12-11 39 16,13 13 323-16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2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7910 11127 940 0,'-20'-20'34'0,"5"-1"-71"0,-3-1 2 16,3 1 35-16,4 0 28 0,1 1 18 0,2-1-6 16,1-1-12-16,0 0-13 0,0 2 4 0,2 2-4 15,-1 2 10-15,0 4-7 0,-1 2 8 16,7 10-9-16,-13-12 13 0,13 12-1 16,-11-3 4-16,11 3 1 0,-13 3-6 0,13-3-1 15,-17 18-2-15,7 1 10 0,-4 9-8 0,1 11 12 16,-4 8-26-16,0 10-3 0,-2 8 4 0,-2 3-12 15,2 1 4-15,1-3 9 0,3-4-12 0,4-5-11 16,4-6 14-16,2-4-15 0,5-7 0 0,4-6 12 16,1-8-15-16,3-4 8 0,1-7-7 15,0-6 6-15,1-6-2 0,-1-4 1 0,1-4 0 16,0-7-3-16,2-8 8 0,0-12-15 0,2-13 12 16,1-14-9-16,4-11-15 0,-3-10 1 15,3-4-7-15,-2-8-6 0,0 1 4 0,-3-2 5 16,-1 4 14-16,-2 5 23 0,-1 5 10 0,-2 8 19 15,-4 4 9-15,2 7-6 0,-6 4 16 0,1 11 13 16,-5 5-21-16,2 13 18 0,-3 8-16 16,2 8-17-16,3 11-9 0,-9-8-8 0,9 8-10 15,0 0-1-15,-12 12-2 0,6 4 0 0,-3 13 11 16,-3 13-19-16,-3 15 14 0,-1 12-7 0,-2 12 2 16,3 5-2-16,1 6-2 0,2 1 3 0,6 0-1 15,3-1 1-15,6-5-4 0,4-7-4 0,7-8-19 16,1-11 6-16,5-10 12 0,1-10-15 0,1-10 18 15,0-11-2-15,-3-9-3 16,-2-7 6-16,-4-6 7 0,0-9-1 0,-2-6 8 16,0-11 9-16,0-15-23 0,-2-11 16 0,2-12-15 15,-1-10-14-15,2-7 11 0,-1-8-4 0,1-8-2 16,-3-8 0-16,3-5-15 0,-5-7-19 0,3 3 1 16,-3 4 23-16,-1 12 36 0,0 17 21 0,-6 12 16 15,0 23 15-15,-6 11-26 0,-2 15 10 16,-2 7-26-16,-2 5-16 0,-1 4-3 0,1 4-5 15,0 3-1-15,0 4 0 0,-1 6-4 0,-2 8-11 16,-3 13 24-16,-4 15-16 0,-5 18 19 0,-2 15 13 16,-4 22-20-16,0 9 6 0,1 14-2 15,1 6-17-15,5-2-1 0,4 2 2 0,6-6-1 16,5-4 13-16,6-6 0 0,5-10-12 0,5-12-6 16,4-10 0-16,4-12 8 0,3-8-9 15,0-13 17-15,-1-9-14 0,1-14 6 0,-4-9 11 16,-1-10-6-16,-11-8-1 0,14-1-2 0,-8-11-2 15,0-10 8-15,0-15 7 0,2-18-14 0,-1-17 7 16,0-18-5-16,2-15-9 0,1-13 1 0,-1-16-14 16,5-7-30-16,-3-12-7 0,7-4-10 0,-1-3 17 15,4 9 26-15,2 15 38 0,-2 19 51 0,0 25 11 16,-8 17-7-16,-3 21-9 16,-8 10-33-16,-3 13-9 0,-6 8 6 0,-1 4-14 15,-3 4 2-15,0 3-10 0,0 5 1 0,0 2-3 16,1 5 1-16,-2 3 2 0,-2 8-1 0,-1 6 6 15,-5 13-4-15,-2 11 19 0,-5 18-2 0,-4 12-8 16,-4 17-1-16,-1 11-21 0,-3 8 9 0,3 9 8 16,4 3 3-16,3 1-1 0,7-4-14 15,5-5-4-15,7-4 10 0,6-3 7 0,5 0 9 16,3-3-14-16,4-7-7 0,2-6 1 0,2-11-15 16,1-11 13-16,1-14 13 0,-2-12-14 0,-1-15 22 15,-2-11-10-15,-9-14-5 0,16 1 0 0,-7-13 4 16,1-13 8-16,1-17-18 0,2-16 15 0,1-18-10 15,3-13 4-15,1-12 1 0,0-13-17 16,1-8-19-16,-2-8-8 0,4-1 19 16,-2 3 10-16,2 11 19 0,-1 15 2 0,-4 13-9 15,-3 14 19-15,-7 9-7 0,-4 14 12 0,-3 9 1 16,-3 8-16-16,-4 8 8 0,-2 6-14 0,-1 5 5 16,-2 3-5-16,0 4 3 0,-3 3-6 0,1 2 2 15,-2 4-5-15,-1 5 0 0,-3 3 4 0,-2 7-3 16,-2 6 8-16,-5 9-5 0,-1 9 18 0,-5 11-15 15,1 10 5-15,-4 10 11 0,0 9-8 16,-2 9 15-16,4 6-15 0,1 4-11 0,3 2 5 16,7 3-6-16,2-6 3 0,8-4-6 0,8-9 0 15,6-11-3-15,7-9-7 0,6-14 11 16,4-10-17-16,4-11 6 0,1-8 12 0,2-6-5 16,-1-6 7-16,-1-6-1 0,-1-5 0 0,-1-6 3 15,0-6-2-15,-1-5 3 0,1-9-8 16,-1-6-6-16,2-9 20 0,-1-5-13 0,3-6 12 15,0-8 5 1,1-8-15-16,1-7-10 0,1-9-5 16,2-6-7-16,-2-9-13 0,3-3-6 0,-3-9-18 15,1 1-6-15,-3-1 24 0,1 10 37 0,-3 11 28 16,-6 11 29-16,-2 21 14 0,-10 6-14 0,-4 15 4 16,-7 6-16-16,-3 7-19 0,-5 5 5 0,0 5-12 15,-2 5 0-15,1 4-9 0,-3 4-4 16,0 5 0-16,-1 4-4 0,-3 6 4 0,-2 6-7 15,-2 6 8-15,-4 7-10 0,-1 5 15 0,-1 10 3 16,-2 5-15-16,0 9 16 0,3 5-7 0,0 6-7 16,7 8 17-16,1 6 0 0,5 8-2 0,4 5 7 15,4 3-13-15,5 1-11 0,5-3 3 0,4-4-5 16,5-8 1-16,4-9-1 0,3-11-3 16,1-13-8-16,2-10 22 0,-2-9 3 15,0-9-22-15,-3-6 27 0,-3-8-28 0,-8-12 14 16,10 4 2-16,-10-4 3 0,6-17 17 0,-3-5-26 15,1-13 22-15,2-15-19 0,0-13-11 0,3-13 4 16,2-11-1-16,4-8-5 0,-1-7 7 0,7-4-7 16,-2 1-4-16,2 4 16 0,-1 1 1 0,-4 6 11 15,0 4-1-15,-6 8 8 0,-1 13-8 16,-8 11 20-16,-1 15 18 0,-5 9-23 0,-2 10 18 16,-3 7-17-16,-1 7-13 0,0 3 0 0,-1 3-6 15,1 4-2-15,0 5-1 0,-1 3-4 0,-2 6 7 16,-2 8-9-16,-3 7-7 0,-3 11 21 15,-1 7-18-15,-3 8 15 0,-2 8 8 0,0 8-11 16,-1 7-4-16,1 2 2 0,0 4-1 0,4 1 1 16,2 0 0-16,2 2 1 0,6-4-1 15,2-3 1-15,3-6-3 0,6-10 2 0,3-7-10 16,2-10-5-16,5-7 14 0,1-9-11 0,0-6 9 16,3-9-9-16,-3-6 5 0,2-5-4 0,-10-5 1 15,16-9 4-15,-7-5-3 0,1-11 9 0,2-9-11 16,1-13 13-16,1-12-10 0,2-9-15 0,1-9-3 15,2-7-12-15,-3-12-9 0,2-4-3 16,-3-12-16-16,1 0-4 0,0-7 18 0,0 6 36 16,-1 6 47-16,-3 9 25 0,0 20 19 0,-8 9 3 15,2 20-24-15,-9 6 3 0,-2 11-31 0,-4 7 0 16,-2 6-17-16,-2 6-1 0,1 4 6 16,-1 6-16-16,-2 3-6 0,1 6-5 0,-4 3-13 15,-2 9 9-15,-4 7 13 0,-2 8-7 0,-3 10 18 16,-2 7-17-16,0 5 25 0,0 9 0 15,1 5-4-15,2 4 10 0,2 6-4 0,3 3-5 16,7 3-6-16,2-1-5 0,6-1-3 0,5-5-2 16,4-5-8-16,4-6 2 0,2-8-15 0,5-7-4 15,0-10 21-15,4-5-13 0,-1-8 18 0,-1-5 11 16,-1-8-16-16,-2-6 3 0,-11-10-18 0,14 5-4 16,-14-5 8-16,4-14-8 0,-1-2 18 0,-1-9-15 15,1-8 6-15,-1-8 14 0,0-8-20 16,1-5 28-16,0-4-4 0,1 0-5 0,0-3 11 15,-1-1-12-15,1-2-9 0,-2 0 12 16,0 3 19-16,-1 5 5 0,0 12 24 0,-3 8 4 16,0 8-18-16,-4 8-1 0,-2 4-14 0,-2 3-6 15,-2 5-9-15,-2 0 1 0,-1 3-9 0,-1 3 3 16,-1 2-2-16,-1 3 1 0,-3 3 3 16,0 4-1-16,-2 2 5 0,1 4-5 0,0 0 8 15,3 1-2-15,4 2 12 0,1 1-1 0,5 2 14 16,0 4 9-16,4 5-23 0,2 6 20 0,5 7-22 15,1 5-6-15,3 6 16 0,1 4-30 0,4 1 2 16,2 0 7-16,3-1-15 0,4-4 7 0,0-4-2 16,5-7-23-16,-3-8 18 0,2-5-15 15,-1-7 13-15,2-5 7 0,-4-7-10 16,1-5 15-16,-4-6-15 0,-2-6-10 0,0-6 19 16,1-5-7-16,-1-6 15 0,-2-5 11 0,0-4-10 15,-1-4 15-15,1-3-15 0,-3-3 16 0,-2-3-1 16,-1-2-19-16,-2-3 14 0,-3 0-16 0,0 1-2 15,-3 3 21-15,-2 3-18 0,0 4 15 0,-3 1 1 16,-1 2-25-16,-1 3 21 0,-1 1-19 0,-2 6 9 16,-2 6 14-16,0 3-8 0,-3 6 3 15,-1 1-7-15,-3 4 2 0,-2 1 1 0,-2 4 2 16,-2 2 1-16,0 4 0 0,-1 4 2 0,-1 3-1 16,2 3 12-16,-1 3-3 0,2 4 13 15,0 2 11-15,4 7-25 0,1 2 21 0,4 7-24 16,2 3-5-16,2 4 17 0,1 6-27 0,6-1 4 15,2 4 10-15,3-1-13 0,4 0 10 16,3-1 1-16,2-4-27 0,2-4 15 0,2-2-6 16,0-4-19-16,4-6 21 0,-1-4-20 0,3-4 10 15,1-6 14-15,-2-4-7 0,-1-4 8 0,-1-5-1 16,0-7 5-16,-2-4 4 0,1-5-1 0,-2-5 3 16,0-3-5-16,-1-6 4 0,0-4-10 0,-2-5 12 15,1-9-2-15,-2-4-18 0,-1-6 13 0,0-3-20 16,-3-5-8-16,0-2 21 0,-4-3-5 15,0 2-2-15,-2 4 20 0,-1 7 0 16,0 9 8-16,-5 7 24 0,1 9-8 0,-5 6 8 16,1 6-13-16,-2 4-4 0,0 6-10 0,-1 3-6 15,-2 3 1-15,1 6-3 0,-2 3 2 0,-1 5-7 16,0 5 2-16,0 3-12 0,-1 4 12 0,0 4-12 16,1 3 18-16,1 6 3 0,2 3-16 0,3 2 18 15,2 6-11-15,3 0-2 0,4 2 22 16,2 3-8-16,4-4-13 0,3-2 11 0,2-3-15 15,1-2-5-15,0-2 17 0,3-3-23 0,-3-4 16 16,2-5-15-16,-2-8 16 0,-2-5 8 0,-1-5-26 16,-2-6 31-16,-6-9-35 0,0 0 18 15,10 4 20-15,-10-4-17 0,4-16 18 0,-1-5-33 16,0-8 0-16,1-12-12 0,-2-11-12 16,1-6 7-16,-5-13-33 0,3-4-37 0,-8-14-50 15,3-3-46-15,-7-7 32 0,3 6 113 0,0 14 134 16,-3 13 118-16,6 23 13 0,-10 8-32 0,7 15-72 15,-9 3-34-15,4 9-26 0,-2 2-12 0,0 4-15 16,2 4-14-16,2 2-8 0,1 5-11 0,1 0-5 16,3 5-13-16,-2 1 0 0,3 4-5 0,-3 1 13 15,3 3 0-15,0 1 20 0,0 3-6 16,1 1 14-16,2 3-11 0,0 2 17 0,2 4 8 16,1 2-17-16,1 3 17 0,2 1-20 15,-1-1-4-15,4 1 15 0,0-3-19 0,2-4 16 16,2-2 3-16,0-5-24 0,2-4 24 0,0-6-27 15,1-5 9-15,-2-4 3 0,-2-5-7 0,-10-5 0 16,17 2-2-16,-17-2-4 0,17-15 0 0,-8-1 10 16,3-3-29-16,-2-7 28 0,3-3-23 15,-2-4 7-15,-1-2 18 0,0-3-11 0,-2 0 18 16,-2-2-9-16,-1-3 14 0,-4-1 1 0,-1-3-13 16,-2 2 18-16,1 0-8 0,-3 4 4 0,-1 4 22 15,0 3-18-15,-3 3 12 0,1 2-1 16,-2 1-28-16,1 4 23 0,-2 1-27 0,-1 4 9 15,1 2 5-15,-2 1-10 0,0 1 2 16,0 1-9-16,-2 0 6 0,-3 1-2 0,3 2 11 16,0 3 6-16,0 3 8 0,2 5 4 0,0 1 2 15,2 6 2-15,0 1-2 0,0 5 2 0,1 4-9 16,3 6 6-16,-2 5 3 0,4 7-25 0,0 6 19 16,2 7-21-16,3 3-4 0,1 2 19 0,4 1-26 15,0-1 19-15,4-1-11 0,-1-3-20 0,2-3 12 16,-1-4-22-16,2-3 2 0,-2-5 20 15,2-3-10-15,-1-2 21 0,0-2-6 0,0-4 12 16,0-1 11-16,0-4-26 0,-3-3 31 0,2-4-29 16,-10-11 13-16,12 12 1 0,-12-12-2 15,0 0 0-15,10 1 0 0,-10-1 1 0,5-10-2 16,-3-2 12-16,3-5-30 0,-2-4 26 0,2-4-28 16,0-3 6-16,0-1 4 0,-3-5-22 0,0 0 5 15,-3-5-19-15,1-1 8 0,-6-7-11 16,3 1-11-16,-6 0 26 0,1 4 24 0,0 10 47 15,-3 8 38-15,4 10 2 0,-5 2-12 0,2 7-20 16,-2 0-13-16,1 5-10 0,1 0-10 0,10 0-5 16,-18 8-11-16,18-8-1 0,-14 19-9 0,5-6 2 15,1 3-9-15,-1 1 5 0,0 3-6 0,-1 2 13 16,1 0 13-16,0 1-16 16,2 1 34-16,1-1-20 0,0 3 13 0,4 2 10 15,1-1-18-15,2 2 6 0,1-1-17 0,2-2 10 16,0-2-13-16,1-3 8 0,2-3-9 0,0-3 4 15,0-1-9-15,0-6 4 0,-7-8-6 0,16 11 1 16,-16-11 0-16,15 0 2 0,-5-3 4 0,-10 3 0 16,17-18 8-16,-7 5-5 0,0-3 8 0,0-3-8 15,0-5 8-15,0-2-13 0,-3-3 9 16,0-6-19-16,-2-3 4 0,-1-5-9 0,-1-2-17 16,-2-2 21-16,-1 3 6 0,0 6 24 0,-2 5 27 15,1 8-5-15,-2 3 7 0,0 6-7 0,-3 5 7 16,6 11-5-16,-7-11-6 0,7 11-13 0,0 0-11 15,0 0-6-15,-12 7-4 0,12-7 0 16,-12 20-7-16,2-4 2 0,1 4-9 0,-3 1 11 16,0 4-7-16,0 0 18 0,0 4-8 15,0 0 13-15,2 3 12 0,3 3-16 0,2 2 26 16,5 2-16-16,0 4-2 0,5 3 15 0,2 3-25 16,4 4 1-16,1 3 9 0,4 0-14 0,4 1 4 15,1-4-2-15,6-1-33 0,-2-5 10 0,3-2-11 16,-1-5-23-16,3-2 16 0,-3-6-17 0,0-5 10 15,-4-6 15-15,-2-5 2 0,-4-7 9 16,-5-4 5-16,-2-5 9 0,-10 0 6 0,12-9 2 16,-8-2 6-16,-2-4-4 0,0-7 9 15,-2-5-6-15,0-2 13 0,-1-1 7 0,-1-2-22 16,0 0 17-16,-2 0-23 0,-1-3-3 0,0 0 12 16,-1-1-14-16,1 2 15 0,-2 4-8 0,1 4 18 15,-2 3 10-15,0 7 5 0,0 5 13 0,8 11-11 16,-15-8-7-16,15 8-12 0,-17 4-4 15,8 3-9-15,-1 4-11 0,-1 3 10 0,0 5-11 16,0 3 10-16,0 3 9 0,1 3-8 0,1 4 15 16,2 3-9-16,4 4 14 0,2 4-1 0,4 2-19 15,3 2 13-15,3 2-15 0,3 0-5 0,2-2 15 16,5 0-29-16,0-5 13 0,2-2-3 0,1-4-20 16,0-4 24-16,0-4-23 15,1-4 9-15,-1-5 13 0,2-5-1 0,-2-4 14 16,-2-5 0-16,0-5 3 0,-3-4-1 0,-1-5-4 15,-2-4 3-15,-2-4-7 0,0-4 6 0,-1-3 3 16,0-3-29-16,-2-3 26 0,1-1-26 0,-3-3 11 16,0-1 14-16,-3-2-14 0,-2-2 12 0,-2-3-18 15,-1 0 15-15,-2-4 2 0,-2 2-12 0,-1 4 23 16,-3 5-6-16,1 9 5 0,-2 4 21 16,2 7-7-16,-4 3 1 0,2 7-8 0,-1-1-6 15,-1 5-7-15,0 4-4 0,-1 1-1 0,0 6-3 16,-3 3 4-16,1 5-6 0,-2 2 8 0,-1 5-8 15,2 2 11-15,0 3 9 0,4 4-18 16,0 2 26-16,6 2-17 0,2 0 2 0,4 3 13 16,1 1-21-16,5 0 14 0,1-1-1 0,4-2-21 15,2-3 17-15,3-2-22 0,3-4 0 16,1-3 8-16,4-4-12 0,2-5 7 0,1-5-4 16,3-5 9-16,1-6-3 0,0-4 4 0,-1-6 2 15,-1-5-4-15,-4-4 9 0,-2-3-6 0,-2-2 10 16,-1-3-10-16,-2 0 12 0,-2 0 7 0,-2 0-26 15,-2 0 25-15,-3 2-27 0,-1-1 5 0,-2 1 4 16,-4-2-18-16,-1-1 1 0,-4-3-18 16,-1 1 5-16,-4-4-14 0,0-1 4 15,-6-3 8-15,0 0-6 0,-4 3 41 0,-1 2 14 16,1 6 23-16,-2 3 18 0,2 5-7 0,-2 1-1 16,1 6-9-16,-1 2-3 0,1 7-6 0,-2 3-10 15,1 4-7-15,-2 5-8 0,1 5-1 0,-1 3-8 16,1 3 10-16,0 6-12 0,1 1 11 0,4 3 3 15,0 1-22-15,7 0 23 0,3 3-19 16,6-1 7-16,6 2 14 0,3-1-16 0,4 0 14 16,4-1-14-16,5 0 16 0,3 2 4 0,2-1-21 15,4-3 16-15,0-2-24 0,-1-5 1 16,1-2 10-16,0-7-5 0,-3-4 7 0,0-7-2 16,-3-4 4-16,0-8 2 0,-1-5-3 0,1-9 5 15,-1-6-12-15,2-6 12 0,0-7 1 0,1-3-20 16,-2-4 19-16,-1-1-19 0,-3-1-7 15,-2 1 14-15,-5-4-27 0,-2 3 12 0,-4-3-6 16,-2 1-16-16,-7 2 18 0,-2 5-3 0,-3 6 16 16,-2 9 33-16,-2 9 0 0,-4 5 8 0,-1 6-9 15,-3 4 0-15,-1 6 3 0,-5 4 2 0,1 6 4 16,-5 5-10-16,0 4-1 0,-2 3-12 0,-3 4 11 16,2 4-8-16,-1 3 18 0,0 5 3 15,6 6-18-15,-1 1 17 0,6 6-16 0,3 0-1 16,5 3 23-16,3 2-9 0,4-3-17 0,2-4 8 15,4-5-22-15,4-5-7 0,3-4 15 16,3-7-17-16,4-7 10 0,4-6-3 0,3-6 8 16,4-6 1-16,3-7 2 0,4-10 5 0,4-7-8 15,5-10 9-15,3-6-13 0,5-6 16 0,4-2-16 16,0-1 3-16,3 1 18 0,-3 1-19 16,-3 1 18-16,-4-1-6 0,-3 2-20 0,-6 1 13 15,-3-2-23-15,-5 2 10 0,-6-3-4 0,-2 0-22 16,-7-3 15-16,-3-2-16 0,-5-4-8 0,-4 3 24 15,-6-4 4-15,-2 8 1 0,-2 6 40 0,-6 6-4 16,1 9 13-16,-6 2 8 0,-1 6-13 16,-4 4-1-16,-1 5-5 0,-2 3-4 0,-2 6-3 15,-2 3-7-15,-2 5-2 0,-1 5-9 16,-3 4 6-16,1 6 9 0,-2 6-24 0,-1 4 22 16,1 3-17-16,-1 5 0 0,2 5 25 0,3 2-19 15,5 5 4-15,2 4 15 0,5 0-15 0,4 0 10 16,3 1 6-16,3-2-28 0,3-1 7 0,3-2 12 15,1-1-14-15,3-7 12 0,2-6-1 0,2-8-16 16,3-6 13-16,4-8-8 0,2-6 8 16,3-7-4-16,4-7 3 0,1-7 1 0,5-9-4 15,5-12 8-15,3-11-15 0,8-7 15 0,3-7-5 16,3-1-12-16,1-2 13 0,-1 1-11 0,-1 2-3 16,-1 3 21-16,-5 4-20 0,-5 3-3 15,-4 3 16-15,-5 1-25 0,-6 0 14 0,-1 3-9 16,-6-4-21-16,-2 1 12 0,-5-4-23 0,-1 1 12 15,-7-6-7-15,-1 1-9 0,-6 0 30 16,-2 5 11-16,-3 8 32 0,-3 7 33 0,0 11 1 16,-5 2 0-16,1 10-13 0,-5 1-8 0,0 7-8 15,-5 3-7-15,1 8-1 0,-3 4-14 0,-1 5 5 16,0 6-14-16,-2 4 16 0,-1 7 3 0,0 5-16 16,1 5 15-16,4 6-15 0,2 4-6 0,4 2 25 15,3 4-8-15,6-1-7 0,4 1 6 16,5 0-7-16,3-3-9 0,5-2 6 15,3-5 9-15,4-5-14 0,4-10 12 0,3-6-4 16,5-7-17-16,2-8 9 0,4-7-9 0,2-8 6 16,3-9 2-16,2-10-2 0,1-11 11 0,2-9-9 15,2-8 17-15,1-7 0 0,1-5-14 0,1-4 12 16,2-4-11-16,-2-7-10 0,0-2 6 0,-1-4 0 16,-4-1-13-16,-1 0-2 0,-4 2 10 15,-6 0-14-15,-2 5 1 0,-6 5 18 0,-4 6-1 16,-4 9 7-16,-6 7 25 0,-3 5-15 0,-5 6 14 15,-5 4 2-15,-3 4-31 0,-2 3 25 0,-3 2-31 16,-2 2 10-16,-1 0 5 0,-2 2-3 16,0 4 4-16,-2 1-3 0,-1 4 4 0,1 4-4 15,-4 6 3-15,-1 3 6 0,-4 8 1 0,-1 7 13 16,-3 5 9-16,0 8-21 0,-3 4 13 16,0 7-24-16,0 4-7 0,2 4 20 0,1 9-4 15,3 2-5-15,4 4 9 0,7 3-2 0,3 0 2 16,5 4-3-16,6 3 0 0,4 1-3 0,4-2-19 15,4-5 13-15,5-6 4 0,2-7-11 0,3-9 10 16,2-8 2-16,2-8-19 0,2-8 14 0,1-9-8 16,2-8 10-16,-1-7-3 0,1-9 2 0,1-8 3 15,3-10-5-15,1-12 13 0,3-9-16 16,4-9 20-16,3-10-11 0,4-5-10 0,3-4 7 16,2-3-8-16,2-4 3 0,1-2-10 15,-3-4-10-15,0 3-15 0,-5-2-10 0,-2 5-2 16,-6 3 7-16,-3 6 1 0,-7 4-8 0,-5 5 23 15,-8 2-2-15,-5 6 0 0,-6 7 33 0,-4 5 7 16,-4 11 16-16,-4 5 16 0,-1 9-8 0,-3 2-2 16,-1 5-9-16,-1 4-5 0,0 5-8 0,-2 4-6 15,-1 5-1-15,-1 5-6 0,-2 6 10 0,-2 7-8 16,0 7 17-16,0 5 7 0,3 5-14 0,2 4 21 16,4 6-9-16,3 3-7 0,6 5 23 15,1 7-18-15,5 2-13 0,1 3 0 0,3 0-8 16,0-1-1-16,2-3-10 0,1-6 5 0,2-6-9 15,5-11-5-15,-1-8 21 0,3-8-12 16,1-8 14-16,1-7-3 0,1-7 7 0,0-7-2 16,-1-5 1-16,1-8 3 0,1-7-6 0,-1-9 9 15,2-8-14-15,2-8 14 0,0-7-21 0,2-7 4 16,0-6 10-16,0-6-12 0,-2-6 1 0,3-4-19 16,-4-10-13-16,6-2-15 0,-5-11-6 0,6 0-8 15,-4-3 2-15,4 7 36 0,-3 10 41 16,-2 13 26-16,0 17 28 0,-10 9-6 15,0 16-8-15,-10 7 3 0,-2 10-19 0,-3 5-9 16,-4 5-15-16,-2 3-7 0,-3 5-3 0,-2 7-4 16,-4 7 8-16,-5 13-10 0,-4 9-3 0,-3 14 17 15,-2 12-15-15,-4 8 9 0,-1 9 13 0,1 4-17 16,1 0 3-16,-1-1 0 0,4-4-1 0,2-8 6 16,5-5-9-16,6-12 9 0,7-7-13 15,5-13-3-15,6-9 11 0,6-9-14 0,3-9 3 16,5-6-3-16,2-6 0 0,5-7 6 0,1-8-3 15,4-10 13-15,1-8-13 0,6-7 15 0,1-4-3 16,1-6-14-16,1-1 13 0,-1-6-12 0,-1-5-14 16,2-4-7-16,-3-11-15 0,6-6-22 15,-5-15 4-15,8-2-17 0,-4-11-26 0,4 0 13 16,-3-1 33-16,-1 10 104 0,-1 22 85 16,-12 14 48-16,3 29-19 0,-17 8-51 0,-2 13-60 15,-10 7-18-15,6 12-16 0,-21-10-2 0,5 13-6 16,-4 4-4-16,-4 6-1 0,-5 7-12 0,-8 5 1 15,-5 8-24-15,-7 2 7 0,-3 3-14 0,-7 1 23 16,0 3 11-16,-4 0-4 0,1-3 29 0,3-1-11 16,3-9 14-16,10-3 14 0,6-8-10 15,12-4 3-15,10-8-9 0,8-3-5 0,10-3-7 16,0 0-5-16,0 0-4 0,15-18-3 0,2 3 6 16,5-5-6-16,6-5 12 0,3-6 9 15,9-3-22-15,3-3 20 0,5 0-22 0,2 2 0 16,1-2 12-16,1 0-16 0,-2 1 16 0,0 1-14 15,-2 3 16-15,-5 2 6 0,-3 3-22 0,-6 4 25 16,-8 5-25-16,-6 5 15 0,-8 5 7 16,-12 8 1-16,0 0 1 0,0 0-2 0,0 0-3 15,-10-3-4-15,-6 7-5 0,-7 2-1 0,-7 6-11 16,-9 2-1-16,-6 4 5 0,-9 0-34 0,-5 2 28 16,-6-2-22-16,-3-2 18 0,2 0 19 0,2-2 9 15,7-2 12-15,3-4 3 0,7 0 5 0,7-4-6 16,6-1-2-16,7-3-6 0,8-2-3 15,6 1-2-15,13 1-6 0,0 0-4 16,-7-10-7-16,7 10-1 0,12-19-3 0,0 5 6 16,4-2-3-16,2-2 8 0,4-2 3 0,2 0-31 15,3-3 24-15,6-1-30 0,-1-3 8 0,7-1 10 16,-2-3-13-16,3 0 18 0,-1 2-7 0,-1 2 23 16,-2 3 0-16,-9 6 20 0,-4 5-1 0,-9 4 8 15,-14 9-3-15,10-5-3 0,-10 5-3 16,0 0-3-16,-14 6-5 0,0 2-8 0,-6 5 1 15,-5 6-12-15,-6 6 8 0,-7 4-16 0,-4 2 6 16,-5 6-18-16,-3-3 13 0,-1 3 11 0,-3-2-14 16,4-2 27-16,2-4-19 0,5-5 4 0,9-5 9 15,5-4-6-15,5-3 6 0,6-4-4 0,5-3 1 16,13-5-1-16,-11 2-2 0,11-2-5 0,0 0-4 16,0 0-10-16,7-18-3 0,3 2 8 15,2-5-3-15,4-3 19 0,5-4 5 0,4-4-23 16,4-2 23-16,5-3-20 0,3-1 6 15,0-1 17-15,1 1-17 0,-2 3 19 0,-2 3-9 16,-5 5 17-16,-2 8-6 0,-10 5 7 0,-5 7-8 16,-12 7-3-16,0 0-3 0,0 0-2 0,0 0-1 15,0 0-1-15,-2 9 0 0,-6 3-7 0,-4 5 0 16,-4 3-12-16,-4 3 8 0,-3 1-9 16,-2 1 15-16,-2-1-6 0,0 0 12 0,-1 1-5 15,1 0 14-15,1 1-5 0,1 1 13 0,0 1 10 16,2 3-27-16,1-2 19 0,2 3-25 0,0 1-4 15,4-1 12-15,4-3-15 0,3-3 9 0,6-4-16 16,3-7 3-16,6-2-11 0,-6-13 1 0,19 12-1 16,-6-13 1-16,2-2 4 15,0-5 1-15,3-5 8 0,0-3-2 0,4-6 12 16,1-3-8-16,3-4 13 0,0-3-12 0,1-2 15 16,1-1 1-16,-2-1-17 0,-1 3 26 0,-2 0-16 15,-1 4 11-15,-5 4 13 0,-4 5-13 0,-5 4 7 16,-2 6-2-16,-6 10 5 0,0 0-5 0,0-9-5 15,0 9-7-15,0 0-6 0,-8 10 0 0,0 2-4 16,-4 6 5-16,-5 6-12 0,-5 4 3 16,-3 4-1-16,-8-1-29 0,0 1 21 0,-7-2-20 15,1-1 10-15,-3-3 18 0,0 1-5 0,0-3 18 16,0-1 1-16,2 1 21 0,0-4-1 0,3 0 13 16,1-3-12-16,8 0 1 0,3-4-13 15,7-2 1-15,6-3-11 0,12-8-1 0,-10 8-8 16,10-8-3-16,0 0-3 0,0 0-2 0,13 1 1 15,-13-1-1-15,20-5 2 0,-6-2 1 16,2-4 5-16,3-3-5 0,3-4 7 0,1-1-8 16,2-3 11-16,2-3-11 0,1-1 11 0,0-2-9 15,-1 1 13-15,0 2-9 0,-4 2 17 0,-1 4-5 16,-5 4 13-16,-3 5-3 0,-4 2-1 0,-10 8 7 16,10-4-18-16,-10 4 10 0,0 0-17 0,0 0-14 15,0 0 14-15,0 0-12 0,4 15 13 16,-4-15 2-16,1 18-5 0,-1-9 3 15,-3 2-6-15,-1 0 5 0,-2 1-4 0,-2 1 7 16,-3 1-3-16,-2 4 10 0,-3 3-5 0,-1 3 12 16,-2 3-9-16,-3 2 8 0,0 1-16 0,-1 1 11 15,0 1 2-15,1-1-24 0,2-2 24 0,0-1-24 16,2-6 8-16,4-4 11 0,2-5-7 0,12-13 2 16,-13 13-7-16,13-13-5 0,0 0-5 15,0 0-5-15,0 0 3 0,0 0 0 0,5-19 6 16,-2 1 3-16,6-4 8 0,0-6 10 0,3-2-21 15,2-3 21-15,1-3-18 0,4 2 4 0,-1-3 15 16,0-1-17-16,3-2 17 0,-2 1-17 0,2 2 17 16,-2 2-1-16,-1 4-20 0,-2 5 24 15,-1 5-24-15,-3 3 13 0,-2 6 5 16,-2 2-6-16,-8 10 2 0,7-10-3 0,-7 10 0 16,0 0-3-16,0 0-1 0,0 0-1 0,0 0-3 15,0 0 0-15,-12 4 0 0,12-4 2 0,-19 15 1 16,6-3 8-16,-4 3-2 0,-1 4 12 0,-5 4 18 15,0 4-23-15,-3 2 25 0,-2 6-24 0,1 2-5 16,-2 3 16-16,1 1-21 0,2 0 14 0,2 0-1 16,2-1-21-16,3-3 18 0,3-3-21 15,4-7 3-15,5-4 8 0,3-5-16 0,3-6-1 16,2-2-10-16,-1-10 2 0,0 0 3 0,11 8 7 16,-11-8 9-16,13-6 2 0,-4-2 7 15,1-4-4-15,3-4 14 0,2 0-3 0,2-5 13 16,5 1-7-16,-1-3 8 0,5-1 5 0,1-2-29 15,3 0 21-15,3-3-28 0,3 1 4 0,1-3 10 16,2-2-16-16,1-1 5 0,-1-4-23 16,2 0 10-16,-2-2 0 0,-1 2-12 0,-5 1 30 15,-2 3-16-15,-4 3 10 0,-8 4 12 0,-4 1-11 16,-7 3 10-16,-3 3-7 0,-6 2 16 0,-2 5-1 16,-5 1 10-16,8 12-5 0,-21-12-3 0,7 12-7 15,-6 5-3-15,-1 4 1 0,-5 7-7 0,-5 6 8 16,-5 5-14-16,-4 6 14 0,-6 6-16 15,-3 5 17-15,-3 5 3 0,-3 4-15 16,-2 0 14-16,-4 2-11 0,2-3-8 0,4-4 22 16,3-4-1-16,7-6-20 0,10-7 24 0,7-6-22 15,10-7 7-15,8-7 3 0,10-11-7 0,4 13 2 16,9-8-3-16,5 1 5 0,9-2-2 0,4-2 0 16,6-5 1-16,4-3-2 0,3-2 1 0,3-2-5 15,1-1 5-15,3-1-5 0,-1-1 6 16,-2-4 12-16,2-1-31 0,-3-3 29 0,-2-1-28 15,0-1 6-15,-2-2 8 0,-2-2-12 0,-1-2 13 16,-1-2-10-16,-2-2 16 0,-2-5-15 16,-2-1-9-16,-2-5 20 0,-3-2-16 0,-2 1 19 15,-3 2 10-15,-2 5-14 0,-6 6 21 0,-5 8-8 16,-5 4 13-16,-5 8-9 0,-5 3 0 0,5 9-9 16,-20-8-3-16,3 9-4 0,-5 6-1 15,-5 7 4-15,-5 6-6 0,-5 5 7 0,-5 6-12 16,-3 4 12-16,-2 6-17 0,-1 2 7 0,1 5 21 15,4 2-8-15,5 2 23 0,7 5 6 0,7 2-25 16,9 6 1-16,6 3 3 0,5 7-12 0,7 1 1 16,4 1 13-16,10-1-16 0,3-5-10 0,8-8 0 15,3-9-15-15,5-10-5 0,3-10 16 16,2-8-8-16,-1-8 12 0,2-10-5 0,-4-9 5 16,1-8 4-16,-3-11-8 0,-1-10 12 15,-2-9-14-15,-1-10 25 0,-1-8 4 0,-1-6-3 16,1-5 11-16,-3-5-7 0,0-1-19 0,-6-4 10 15,0-4 2-15,-3 2-2 0,-1 5 8 0,-3 3 10 16,-4 6-15-16,-2 4-9 0,-3 4 7 0,-1 3-9 16,-1 10 1-16,-5 6 20 0,-2 10-12 15,-3 10 9-15,0 8-11 0,6 11-3 0,-20-5-2 16,6 10-3-16,-3 6 2 0,-4 7-7 0,-5 9 9 16,-4 10-12-16,-5 9 19 0,-2 10-1 0,-2 7-10 15,-1 7 7-15,2 3-3 0,1 2-12 0,8 2 16 16,3 4 9-16,8 5 0 0,4 3-1 15,6 1-2-15,6-3-7 0,6-3-4 0,5-6 1 16,4-5-4-16,4-7 4 0,4-8-9 16,0-9 9-16,1-9 1 0,1-10-13 0,0-8 11 15,0-7-6-15,-3-8 4 0,1-9 0 0,-1-6-2 16,1-11 7-16,2-11-9 0,4-10 15 0,2-12-2 16,4-9-11-16,2-7 10 0,3-6-10 0,0-8 2 15,0-6-4-15,0-6-4 0,-1-3 5 0,-2-3-5 16,0-1 3-16,-4 1-6 0,-2 4-8 15,-4 9 25-15,-6 11 17 0,-3 18 16 0,-9 14 5 16,-3 16-22-16,-9 8 3 0,-1 8-14 0,-3 5 1 16,9 7-8-16,-17-5-2 0,17 5 0 15,-15 11-3-15,7 3 6 0,0 8-8 0,-1 9 11 16,-1 14-12-16,0 10 6 0,-1 16 11 0,-1 12 0 16,-2 16 6-16,0 9-12 0,0 10-15 0,2 5-7 15,1 3 4-15,0-1 14 0,3-5 3 16,1-9-3-16,3-13-6 0,0-13 4 0,3-15 4 15,3-11-8-15,1-11 15 0,1-11-18 0,2-10 5 16,-1-10 7-16,-5-17-5 0,7 9 0 0,-7-9 0 16,4-14-1-16,-2-8 6 0,1-15 6 0,2-16-18 15,2-10 12-15,2-9-8 0,2-9 2 0,3-8-3 16,-1-12-11-16,3-7-13 0,2-6 5 16,4-3 11-16,1-4 12 0,3 6-2 15,0 5-3-15,-1 10 15 0,0 12-2 0,-3 10 8 16,0 15 9-16,-7 11-7 0,-2 15-2 0,-6 10 10 15,-3 11-14-15,-4 16 0 0,3-10-8 0,-3 10-6 16,0 0-2-16,0 10-2 0,-1 8 8 0,-2 13-7 16,-1 13 18-16,-2 16-5 0,-2 11-7 0,-3 11 5 15,1 9-21-15,0 10 16 0,-1 8 7 16,4 8 5-16,2 6 0 0,1-1-18 0,1-1-4 16,2-4 4-16,-1-6 11 0,2-8 9 0,0-7-10 15,0-11-1-15,2-6-2 0,-1-11-16 0,1-7 29 16,1-11-6-16,-1-11-14 0,0-14 21 15,0-11-27-15,-2-14 11 0,0 0-2 0,0 0 4 16,6-28 12-16,-2-8-20 0,0-15 17 0,2-14-14 16,0-11-2-16,0-10-8 0,-1-12-12 15,2-9-3-15,-3-13-14 0,5-2 14 0,-1-7 11 16,4 8-3-16,2 10 22 0,0 9 23 0,3 14 4 16,-2 10 2-16,-1 12 4 0,-3 10-11 0,0 14-9 15,-3 8 10-15,-1 8-19 0,-2 7 2 0,0 6-9 16,-3 3 1-16,-2 10-7 0,0 0-7 0,0 0-7 15,0 0 2-15,0 0 9 0,4 18 9 16,-5 5 21-16,-2 11-6 0,-1 13 20 0,-2 13-10 16,0 11-9-16,-2 10 1 0,2 9-4 15,0 8-4-15,3 7 3 0,0 5-12 0,3 2-10 16,0-1 5-16,3-4 5 0,0-5 8 0,1-8-12 16,2-10 0-16,-1-10 1 0,1-15-9 0,-1-10 24 15,0-11-17-15,0-10 14 0,-1-8-11 0,-1-8 8 16,-3-12-6-16,0 0 1 0,0 0 4 15,0 0-1-15,5-26 9 0,-3-2-10 0,-1-13 12 16,0-5-19-16,2-8 17 0,1-3-8 0,2-7-11 16,0-3 6-16,4-7-9 0,-2-5 2 0,4-6-8 15,-1-6-8-15,2-5-3 0,-1-8-9 0,2 2 8 16,-3 0 4-16,0 11 27 0,0 13 24 0,-3 15 12 16,0 18 18-16,-6 12-22 0,-2 15-7 15,-4 7-2-15,4 11-13 0,-9-7-5 16,9 7-4-16,0 0-4 0,-14 14 1 0,7 3-5 15,-3 9 8-15,-2 14 0 0,-3 8-19 0,-1 8 13 16,-2 7-9-16,0 3-4 0,0 3 11 0,1 4 7 16,1 2-4-16,0 2 6 0,1 0-3 0,-1 3 4 15,2-1-4-15,-1-4 3 0,1-3 13 0,0-5-8 16,2-7-9-16,1-7 12 0,2-8-15 16,1-10 0-16,2-6 12 0,2-8-9 0,2-7 6 15,2-14-6-15,-3 9 1 0,3-9-4 0,0 0-1 16,2-19 3-16,0-2-7 0,2-12 12 0,2-11-16 15,2-8 0-15,2-5 13 0,3-7-12 16,1-6 6-16,1-5-6 0,-1-8-5 0,1-7-3 16,-3-7-10-16,-1-4 6 0,-2 0-1 0,-1 5 18 15,0 10 16-15,-2 12 20 0,-1 18 20 16,-4 12-13-16,1 13 14 0,-4 8-17 0,0 8-14 16,2 15-1-16,-4-11-6 0,4 11-6 0,0 0-9 15,0 0-5-15,0 0 0 0,2 15-3 0,-1 2 9 16,0 9-5-16,-1 7-10 0,-1 7 20 0,-1 5-17 15,-3 6 15-15,0 5 9 0,-2 5-23 0,1 5 7 16,-1 4 8-16,-2 2-7 0,0 3 6 16,0 1-4-16,-3 2 5 0,-1 2-3 15,0-2 2-15,-3 2 16 0,2-3-12 0,-2-3-3 16,-1-6 6-16,3-3-7 0,-1-7-10 0,2-4 6 16,2-8 14-16,1-5-16 0,1-10 19 0,4-7-6 15,1-9-8-15,4-15 2 0,-3 12-6 0,3-12-1 16,0 0-3-16,0 0 1 0,3-13 5 0,-1 1-2 15,2-8 9-15,0-10 7 0,2-7-23 16,3-8 16-16,0-7-17 0,3-5-9 0,1-7 18 16,1-14-22-16,3-6-10 0,-3-13-9 0,5-4-16 15,-2-8 15-15,6 0 22 0,-2 1 30 0,3 12 21 16,0 22 22-16,-6 18 3 0,-2 23-5 0,-8 15-5 16,-8 18-20-16,6-10-9 0,-6 10-6 15,0 0-6-15,-4 12 0 0,-1 7-7 0,-2 13 11 16,-4 18-1-16,-3 13-12 0,-3 13 7 15,-1 10-2-15,-1 10-2 0,-1 7 6 0,3 7-9 16,2 3-2-16,4 2 7 0,4 0 12 0,3 1 3 16,4-1-7-16,1-6-11 0,3-6-10 0,0-10 14 15,-1-9 0-15,1-12 0 0,1-10 11 0,-1-14-23 16,1-11 18-16,-2-14-9 0,0-12 6 0,-3-11-7 16,0 0 1-16,3-11 5 0,-2-12-5 0,-1-18 17 15,-1-17-21-15,-2-13 4 0,0-12 2 16,-2-10-2-16,1-9-7 0,1-8 3 15,-1-6-17-15,4-1 13 0,0 2 6 0,4 11-1 16,1 11 2-16,0 6 3 0,-2 6 1 0,-1 1-6 16,-3 2 3-16,0 4-2 0,-1 4 8 0,-2 3-6 15,-2 3 4-15,1 3-9 0,-2 6-6 0,0 6 28 16,1 9-11-16,-1 12 21 0,1 9-7 16,0 10 1-16,6 9-7 0,-11-4-6 0,11 4-2 15,-13 14-4-15,4 7 7 0,-2 8-11 0,-3 14 17 16,-3 11-20-16,-3 8 5 0,-1 13 8 0,1 5-2 15,-1 4 4-15,2 5 2 0,1 1-1 0,3 4 4 16,3 4-5-16,4 1 5 0,1 2-8 0,3 0 3 16,2-2 8-16,1-2-14 0,-1-6-6 15,2-4 2-15,0-8 3 0,-1-8-3 16,-2-11 10-16,-1-9-10 0,-1-13 1 0,0-9 14 16,0-11-8-16,1-8 6 0,4-10-6 0,0 0-2 15,-4-14 0-15,2-10-9 0,-1-14 12 0,-1-18-6 16,1-11-10-16,2-11 5 0,1-10-1 0,1-13-4 15,4-8 2-15,1-12 0 0,3-6-26 0,0-10-10 16,5-4-9-16,1-11-15 0,4 1 13 0,-1-2 19 16,6 9 21-16,1 17 51 0,-3 16 21 15,0 26 6-15,-9 14 10 0,-2 17-39 0,-11 13-13 16,0 11 18-16,-6 10-27 0,0 8 23 0,6 12-19 16,-8-9-9-16,8 9-5 0,0 0-2 15,-4 14 15-15,0 7-27 0,-1 16 25 0,-3 15-16 16,-4 17-8-16,-2 8 6 0,-1 12 0 0,-1 7 3 15,2 4-5-15,1 2 6 0,2 0-8 16,2-3 4-16,6-5 11 0,0-6-12 0,4-13 3 16,1-11-5-16,1-15-3 0,-1-9 20 0,0-12-14 15,0-10 11-15,-2-9-4 0,0-9 7 0,0 0-1 16,0 0-1-16,-1-19 0 0,-1-9-14 0,-1-16 12 16,0-15-22-16,3-8 7 0,-1-9 5 0,2-8-9 15,-1-10 9-15,3-8-19 0,0-7-14 0,4-3-5 16,1-1 10-16,4 4 20 0,0 4 6 15,1 12 24-15,1 12 11 0,-4 10 1 16,-2 13 8-16,-6 7 3 0,-1 9-19 0,-5 9 15 16,1 7-18-16,-3 5 1 0,0 5 1 0,0 5-34 15,6 11 29-15,0 0-37 0,0 0 11 0,0 0 12 16,0 0-19-16,0 0 22 0,-4 17-23 0,2 6 19 16,0 8-4-16,-3 7 3 0,-1 6 16 0,0 7-21 15,0 3 21-15,0 5-6 0,3 2-9 16,-1 2 9-16,1 1-10 0,1-3-11 0,1-1 2 15,1-5 10-15,0-3-13 0,2-6 14 0,-1-5 4 16,2-9-15-16,-2-6 13 0,2-10-8 0,-1-5 8 16,-2-11-3-16,0 0 2 0,0 0 3 0,0 0-2 15,0 0-1-15,1-20-7 0,-2-3 5 0,1-9-11 16,-2-3 16-16,1-5-14 16,-1-3 3-16,0-3 15 0,0-3-14 0,1-2 16 15,0 1 3-15,1 0-20 0,-1 1 20 0,-1 2-2 16,-1 3-14-16,1 5 20 0,-2 2-18 0,0 5 3 15,-1 0 9-15,-1 2-15 0,1 0 12 0,0 3-13 16,-1 2 11-16,0 3-10 0,0 3 8 0,-1 4 8 16,-2 2-30-16,1 1 31 0,-1 1-32 0,9 11 15 15,-18-14 4-15,8 9-2 0,0 3 2 16,-2 2 0-16,-1 1-1 0,-2 1 2 0,-2 3-2 16,-1 1 3-16,-2 0 18 0,-3 3-17 0,-1-1 15 15,-1 1-34-15,-2 1 9 0,-2-1-17 0,0 1 10 16,-3-1 6-16,2 0-1 0,1 0 9 15,3-1 3-15,2-1 6 0,5-3 1 0,5 1 2 16,5-3-4-16,9-2-4 0,0 0-6 0,0 0-3 16,0 0-2-16,0 0 1 0,0 0 4 15,14 2 3-15,-1-3 0 0,3-1 0 0,3-1 1 16,3-1-3-16,3-2 1 0,0-1-8 0,3-2-1 16,-1-1-6-16,1-1 3 0,-2-2-3 0,0 0 8 15,-1 0 12-15,-2-1-32 0,-4-1 32 0,-2 0-28 16,-3-1 17-16,-4 1 15 0,-4 1 1 0,-3 0 15 15,-4 4 2-15,-4 1 4 0,5 9-5 16,-19-16-3-16,6 11-10 0,-3 1-3 0,-4 3-6 16,-4 2-2-16,-1 2 0 0,-4 4-4 15,-4 2 5-15,-3 2-5 0,-1 3 3 0,-2 1-7 16,-2 0 6-16,1 2-7 0,1-2 9 0,3 1 14 16,4-2-28-16,3-2 31 0,5 0-30 0,6-3 10 15,4-1 3-15,14-8-5 0,-12 9 0 0,12-9-3 16,0 0 0-16,4 11-1 0,-4-11 4 15,16 9 0-15,-5-5 2 0,4-3 2 0,4-1-1 16,3-1 2-16,4-4-2 0,2-1 0 0,4-2-2 16,1-2 4-16,2 0-5 0,0-2 7 0,0 2 13 15,-1 0-32-15,-1 0 31 0,-4 1-32 0,-1 0 16 16,-3 1 3-16,-4 0-3 0,-5 1 4 16,-4 2-3-16,-12 5 4 0,12-6 3 0,-12 6 5 15,0 0 5-15,0 0 0 0,0 0-4 16,0 0-7-16,-10-5-8 0,10 5-4 0,-21 0-3 15,4 1-4-15,-3 2-1 0,-4 1-1 0,-5 0 5 16,-2 0 3-16,-3-1 6 0,0-1 2 0,-1 0 5 16,1-1 4-16,2 1 7 0,2-1 3 0,6 2 1 15,3-2-4-15,6 0-2 0,4-1-7 0,11 0-4 16,0 0-7-16,0 0-8 0,0 0-6 16,0 0 1-16,0 0 2 0,0 0 7 0,15 8 4 15,-3-10-1-15,5-2 0 0,3-2-1 0,3-3 2 16,1-2-5-16,3-1 7 0,-1 1-5 15,0-1 6-15,-3 1-2 0,-2 2 6 0,-3 2-2 16,-5 2 5-16,-13 5 0 0,11-4 0 0,-11 4 1 16,0 0 0-16,0 0-2 0,0 0-1 0,0 0-1 15,0 0-4-15,-12 14 1 0,-1-3-4 16,-4 2 4-16,-5 4-10 0,-5 2 7 0,-4 2-11 16,-5 0-8-16,-2 1 27 0,-2 0-27 0,-1 0 28 15,0-1-14-15,1-1-14 0,1-3 2 0,3 0-15 16,1-5 1-16,6 1-14 0,-1-5-4 0,8 1-19 15,1-6-21-15,9 3-41 0,1-8-49 0,11 2-155 16,0 0-56-16,-12-9 311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8365 9303 916 0,'-17'-9'-20'0,"6"9"-4"0,-2 2 18 0,2-1 20 16,1 2-1-16,-2 0-19 0,0 2-36 15,0 4-16-15,-5-1-31 0,1 3-15 0,-6-1-5 16,-2 1 0-16,-1 1 28 0,-4 0 38 0,1-2 54 16,-1 1 56-16,1-3 24 0,2-2 18 15,2 0-13-15,3-3-8 0,6-1-20 0,0-4-9 16,15 2-15-16,-12-4-8 0,12 4-14 0,0 0-9 15,-3-9-10-15,3 9-3 0,5-10-1 0,-5 10 3 16,15-15-1-16,-4 6 3 0,3 0 7 0,5-3-9 16,0 0 8-16,5-1-25 0,1-2 5 0,1 1-16 15,0-1 8-15,1 0 7 0,-1 1 2 0,-3 2 9 16,-2 3 1-16,-4 2 5 0,-5 2 0 16,-12 5 4-16,12-3 4 0,-12 3 7 15,0 0 13-15,0 0 6 0,-6 11 1 0,6-11-14 16,-19 19-10-16,4-6-16 0,-1 2 2 0,-5 0 9 15,-4 3-14-15,-2 1 5 0,-1-2-30 0,-4 2 4 16,0-2-6-16,-2 0 11 0,-1 1 13 0,-1-2 0 16,-1 0 10-16,0-2 5 0,0 1 13 0,4-4 6 15,5 0 9-15,4-5 0 0,9-1 3 16,15-5-9-16,-11 0-13 0,11 0-15 0,0 0-17 16,15-12-2-16,-2 2 1 0,8-2 10 0,2-3 0 15,4 0 9-15,6-3-7 0,1 0 7 0,2-1-8 16,0 0 6-16,0 1 2 0,2 0-34 0,-2 1 23 15,1 1-32-15,-3 0 14 0,-2 1 12 16,-3 1-2-16,-4 2 11 0,-3 2-2 16,-6 2 7-16,-3 2-1 0,-13 6 7 0,11-3 6 15,-11 3 7-15,0 0 2 0,0 0-4 0,-13 3-7 16,2 1-9-16,-2 2 1 0,-4 3-6 0,-4 2 4 16,-1 3-5-16,-4 1 5 0,-3 1 13 0,0 0-12 15,-1 1 12-15,0-1-28 0,-1-1 8 0,1 0-11 16,-1 0 10-16,3-2 6 0,1-2-3 0,3-1 6 15,4-3-4-15,1-1 3 0,5-2-1 16,3-2 1-16,11-2-1 0,-11 2 3 0,11-2 0 16,0 0-2-16,0 0-1 0,0 0-4 15,0 0-3-15,0 0 3 0,0 0 2 0,0 0 1 16,17-10 4-16,-5 4-5 0,5-2 3 0,3-4-3 16,4-1 3-16,4-2-5 0,4-2 6 0,2-1 7 15,4-1-26-15,1-1 24 0,1 0-28 0,0-1 8 16,0 0 9-16,-2 1-6 0,-2 1 12 15,-3 2-2-15,-5 2 14 0,-2 4-3 0,-9 3 5 16,-4 3-7-16,-13 5-2 0,0 0-2 0,0 0 2 16,0 0 4-16,0 0-2 0,0 0-2 0,-15 16-7 15,0-5-3-15,-5 3-6 0,-5 2 4 0,-4 2-7 16,-4 2 10-16,-1 1-6 0,-3-1 11 0,-1 1 11 16,1 0-23-16,0-2 29 15,3 1-26-15,0-2 11 0,4-1 6 0,3-3-8 16,5-2 5-16,4-2-7 0,5-4 2 0,13-6-4 15,-13 5 1-15,13-5-3 0,0 0-3 0,0 0 1 16,0 0 0-16,0 0 2 0,14-4 5 0,-3 0 1 16,3-2-1-16,4-4 7 0,6-2-3 0,3-2 9 15,5-2-9-15,2-1 5 0,4 1 5 0,3 0-31 16,1 1 28-16,1-1-30 0,-1 1 14 16,0 2 7-16,-3 0-8 0,-2 1 6 0,-3 2-6 15,-3 1 4-15,-4 2-2 0,-4 1 3 0,-5 2-3 16,-3 0 3-16,-4 2-2 0,-11 2 1 15,12-2 0-15,-12 2-2 0,0 0 2 0,0 0 3 16,0 0 4-16,0 0 0 0,0 0 0 0,0 0-5 16,0 0-1-16,0 0 3 0,-1 12 5 0,1-12 1 15,-12 22 5-15,2-5-5 0,-1 3 5 16,0 2 12-16,-1 5-25 0,-1 3 21 0,2 5-25 16,-2 4-3-16,2 3 15 0,2 0-21 0,1 0 18 15,3-1-18-15,3-2 1 0,1-3 19 0,3-3-22 16,3-5 21-16,1-4-14 0,2-5-14 0,1-5 7 15,1-4-5-15,0-5 4 0,1-3 4 0,0-5 1 16,1-4 3-16,0-4-1 0,2-4 6 16,1-6-7-16,1-3 14 0,0-6 6 15,2-2-21-15,-1-4 22 0,0-1-17 0,-2-1 4 16,-2 1 17-16,-1 3-16 0,-4 0 11 0,-1 1-16 16,-2 3 13-16,-1 2 7 0,-2 4-27 0,0 4 30 15,0 3-26-15,1 7 13 0,-3 10 4 0,0 0-7 16,0 0-5-16,0 0-3 0,0 0 1 0,0 0 7 15,-7 24 18-15,0 0-27 0,-3 9 21 16,-2 6-22-16,-1 4-3 0,1 4 19 0,1 3-21 16,2 1 21-16,2 4-3 0,2 1-13 0,2 2 16 15,1 5-6-15,1 1-8 0,2 6 6 0,0 1 3 16,1 1-11-16,1-6 5 0,2-7 9 0,3-8-24 16,1-11-2-16,3-7 20 0,-2-10-22 15,1-7 28-15,-11-16-13 0,11 11-1 0,-11-11 0 16,5-15 4-16,-4-6 15 0,2-12-27 15,-1-10 22-15,0-8-14 0,0 1-3 0,-1-2 21 16,-2-3-2-16,-1-1-13 0,-1-1 13 0,-1 1-7 16,2 5-5-16,-1 3 23 0,1 2-20 0,0 5 16 15,0 2 1-15,-2 5-16 0,2 6 26 0,-3 5-24 16,2 8 6-16,-1 5-1 0,4 10-9 0,-9-10-4 16,9 10-6-16,-10-2-5 0,10 2-2 15,-15 8-1-15,3 1 6 0,-2 7 1 0,-3 5 12 16,-4 6 13-16,0 6-15 0,-3 5 27 0,2 8-14 15,-1 4-2-15,3 5 19 0,2 6-16 16,1 3-14-16,2 2 5 0,2 3-10 0,2-5-6 16,5-4 22-16,4-6-9 0,3-8-17 0,3-8 14 15,2-8-21-15,1-10 6 0,1-7 7 0,-8-13-1 16,16 3 1-16,-16-3 7 0,16-19-2 16,-8-2 9-16,1-10 10 0,0-7-19 0,3-6 21 15,0-6-15-15,2-2-4 0,0-7 17 0,-1-6-8 16,0-5-11-16,1-6 2 0,1-2-5 0,-2-2-5 15,2-1-5-15,-2 2 0 0,1 3-3 0,-3 2-9 16,-1 8 16-16,-3 5 15 0,-2 5-4 0,-2 11 17 16,-4 4 8-16,-4 7-17 0,-3 7 13 15,-3 5-13-15,-3 6 2 0,-1 3-8 16,0 5 1-16,-1 3-4 0,1 5-1 0,-2 3-2 16,1 3-4-16,-2 3 0 0,-1 3-5 0,-1 3 8 15,1 1-3-15,0 2 10 0,1 0-5 0,2 0 9 16,3-1-6-16,1-1 6 0,1-1-6 0,4 0 5 15,1-1-5-15,1-2 5 0,1 1-7 0,3-2 7 16,0-1 13-16,1-10-15 0,2 14 15 16,-2-14-17-16,0 0-2 0,9 10 3 0,-9-10-1 15,15-1 1-15,-5-3 3 0,3-1-2 0,2-2-14 16,3-2 14-16,2-3-13 0,1 1 16 0,2-1 7 16,1 1-2-16,-1 0 6 0,0 2-3 15,-2 1 2-15,0 3-4 0,-3 0-2 0,-1 2-2 16,-2 3-3-16,-1 0 0 0,0 3-2 0,-1 0 1 15,-2 2-2-15,0 3 3 0,0 2-3 16,-1 2 4-16,-1 3-6 0,-1 1 7 0,1 1 14 16,-2 1-28-16,1 0 28 0,0 2-26 0,-1 2 8 15,2 0 8-15,0 2-10 0,-1 1 7 0,0 1-10 16,2 2 10-16,0 0-12 0,-1 3 14 0,1 2-15 16,0 0-4-16,-2 0 22 0,1 0-22 0,0-2 24 15,-2-2-5-15,1-2-14 0,-1-2 12 16,0-5-10-16,-1-4 8 0,-1-4-6 0,-5-12 3 15,6 10-4-15,-6-10 2 0,0 0 1 16,0 0 1-16,0 0 4 0,0 0-2 0,0 0 0 16,0-13-2-16,0 3 3 0,0-3-4 0,-1-2 6 15,0-1-8-15,0-1 8 0,1-3-9 0,-2-1 8 16,0-2-9-16,-2-1 9 0,-1 0 9 0,0 0-27 16,-3 2 27-16,0-2-26 0,-3 1 8 15,0-1 10-15,-1 1-9 0,-3 0 9 0,0 0-10 16,-3 0 9-16,-1-1-13 0,-2-1 9 0,-1-1-11 15,-3 0 13-15,-1 0 6 0,0 0-23 0,-3 2 27 16,2 0-23-16,0 1 14 0,2 2 14 0,4 3-5 16,2 1 9-16,6 5-8 0,2 2 2 15,11 10-7-15,-14-12-2 0,14 12-4 0,0 0-1 16,0 0-6-16,0 0-6 0,0 0-6 16,0 0-5-16,0 0-1 0,0 0 6 0,0 0 8 15,0 0 5-15,0 0 5 0,14-2-1 0,-4 1 1 16,2 1 1-16,3-2 1 0,1 0 3 0,5 1 1 15,-1 1 3-15,3 3-1 0,-1 2-3 0,2 1 0 16,-3 4-6-16,0 1 4 0,-1 4-5 0,-1 1 5 16,-2 3-8-16,-1 0 8 0,-1 5-9 15,-3 0-5-15,0 1 23 0,-3 2-23 0,-1-1 24 16,0 0-8-16,-2 2-11 0,-1 2 13 0,1-1-12 16,-1 2 14-16,0 0-13 0,2 1 12 15,0-1-12-15,1 1-3 0,-1-1 23 0,1 3-23 16,-1-2 20-16,-2 0-5 0,-1-2-15 0,0-1 12 15,0-4-12-15,-2-4 9 0,1-2-8 0,-2-3 7 16,0-4-7-16,-2-2 3 0,1-10-4 16,-2 10 1-16,2-10 0 0,0 0 3 0,0 0 1 15,0 0 1-15,0 0 2 0,0 0-1 0,0 0 0 16,-1-12-4-16,1 1 2 0,0-2-5 0,1-3 8 16,-1-3-8-16,2-2 8 0,-1-4-13 0,0-3 10 15,-1-2-16-15,0-2 12 0,-1-3 2 0,0-2-21 16,-2-1 24-16,1 0-16 0,-2 1 6 15,-1 1 17-15,-1 2-9 0,0 3 20 16,-2 3-7-16,0 3 15 0,2 5-11 0,-3 1 4 16,1 4 8-16,2 1-34 0,1 4 26 0,5 10-32 15,-5-15 11-15,5 15 2 0,0 0-4 0,0 0-2 16,0 0 0-16,0 0-3 0,0 0 3 0,0 0 2 16,0 0 7-16,0 0 20 0,10 21-29 0,-7-5 31 15,3 4-31-15,0 4 6 0,0 4 8 16,1 0-12-16,2-1 9 0,-1 2-11 0,3-3 11 15,1 1-10-15,1 0 10 0,1 0-12 0,0-1-6 16,0 1 24-16,0-1-24 0,1-2 26 0,-2-1-8 16,0-4-10-16,-1-2 9 0,-2-3-7 15,-1-4 4-15,-9-10-3 0,11 10 2 0,-11-10-1 16,0 0 2-16,0 0 3 0,0 0 1 0,0 0 0 16,0-10-5-16,-2-2 2 0,-2-7-9 15,1-4 8-15,0-3-9 0,0-1-6 0,2-1 24 16,1-2-24-16,0 1 24 0,0 0-4 0,1 1-11 15,-1 2 11-15,-1 2-8 0,-1 4 11 0,-2 4-7 16,-1 0 6-16,1 2-7 0,-4 1 3 0,2 0-6 16,0 2 5-16,2 1-6 0,-2 0 3 0,0 1-3 15,6 9 2-15,-9-13-2 0,9 13 2 0,0 0-1 16,0 0 1-16,0 0 1 0,0 0 0 16,0 0 2-16,-7 10 0 0,6 6 6 15,-1 5-7-15,1 6 9 0,0 1-15 0,2 2 12 16,3 2-14-16,0 1 13 0,3 2-14 0,1 0 14 15,3 0 3-15,0 1-20 0,0-1 21 0,0-1-21 16,0-1 4-16,0-2 13 0,-1-3-13 0,0-3 12 16,-1-4-11-16,-2-4 10 0,1-4-7 15,-4-4 3-15,-4-9 0 0,0 0 1 0,0 0 0 16,0 0 4-16,0 0-1 0,0 0-2 0,0-18 3 16,-4-3-9-16,-1-5 11 0,-1-1-9 0,0-3 12 15,1-1-13-15,0-1 13 0,0-2 0 0,0-2-20 16,2 1 21-16,-2 1-22 0,0 3 6 0,-1 2 12 15,-1 2-9-15,-2 5 12 0,0 3-7 16,-1 0 7-16,0 3-9 0,0 1 4 16,-1 0-7-16,1 1 5 0,0-1-6 0,0-1 5 15,-1 3-6-15,2-1-11 0,-1 1 29 0,0 2-29 16,2 1 30-16,-1 0-12 0,0 0-5 0,1 2 4 16,8 8-3-16,-15-16 3 0,15 16-3 0,-13-14 3 15,13 14-2-15,-14-13 1 0,14 13-3 0,-14-11 3 16,14 11-3-16,-13-11 3 0,13 11-3 0,-14-12 3 15,14 12-2-15,-16-13 3 0,16 13-4 16,-15-14 3-16,15 14-2 0,-16-14 2 0,7 7-2 16,-1-1 3-16,1 1-4 0,-2 1 3 15,-1-2-3-15,-1 2 4 0,-2 0-3 0,2 0 3 16,0 1-3-16,-2 1 3 0,2 0-3 0,1 1 2 16,-1-1-1-16,1 2 2 0,0-1-3 0,-1 0 1 15,1 2-1-15,0 0 1 0,0 0 0 16,1 1 0-16,-1 0 0 0,1 1 0 0,-1 0 0 15,1 0-1-15,-1 1 0 0,0 0 0 0,-1 0 1 16,-1-1 0-16,0 1 0 0,1-1 1 0,-2 0-1 16,1 0 0-16,-2-1 1 0,1-1-1 0,-1 0 1 15,0 0-1-15,1-1 1 0,0 1 0 0,0-1-2 16,0 0 2-16,-1 1 0 0,1 0 2 0,0 1 0 16,1 0 0-16,0 0-1 15,1 0-1-15,0 1-1 0,1 0 0 0,0-1 0 16,1 1-1-16,0 0 1 0,-1-1-1 0,0 1 2 15,-1 0-1-15,0 0 1 0,0 2-1 0,-1-1 1 16,0 2-2-16,0-1 2 0,0 3-2 0,-1 1 4 16,2 2-3-16,-1 1 4 0,0 3-3 0,-1 4 5 15,0 2-7-15,-1 4 11 0,-2 3-13 0,0 4 14 16,0 5 5-16,-2 3-19 0,0 5 17 16,0 4-19-16,-2 2-4 0,2 1 16 0,1 3-19 15,0-1 6-15,2 1 8 0,-2 0-16 0,5-1 3 16,-1-3-10-16,6 1-36 0,1-8-3 0,10 5-41 15,-3-10-56-15,13 9-55 0,-6-7-86 16,6 0-175-16,13 8 123 0,-9-14 350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10768 10925 957 0,'-34'-66'218'0,"6"-5"-290"0,-2 0 6 15,8 7 54-15,3 10 52 0,-2 9 69 0,11 15 15 16,-5 7-52-16,8 13 1 0,7 10-58 15,-15-5 2-15,15 5 9 0,-15 24-38 0,5 4 34 16,-1 13-23-16,-1 13-5 0,-1 14 20 0,1 13-21 16,2 6-5-16,1 4-9 0,3 2 3 15,3 3-4-15,2 2 9 0,5 0 1 0,1 2-9 16,2 0 17-16,2-2 6 0,1-1 15 0,1-4-14 16,2-13 0-16,-1-12-3 0,-1-19-6 0,0-16 19 15,-4-17-11-15,-7-16 8 0,0 0 2 0,11-13-2 16,-9-17 9-16,0-19-22 0,-2-21-1 0,1-15 3 15,1-7 0-15,2-2 17 0,1-5-18 16,0-3-16-16,2-7-21 0,-1-6 0 0,3-2 14 16,1-3 13-16,3 8 7 0,1 8 0 15,0 10 22-15,0 16 12 0,-4 11 9 0,1 18 16 16,-8 13-21-16,1 15-1 0,-7 8-2 0,3 13-10 16,0 0-8-16,0 0-9 0,0 0-4 0,0 0 0 15,-9 23-2-15,5 5-6 0,-2 10 25 0,1 9-16 16,-2 7 17-16,2 8 8 0,1 9-12 15,3 7-4-15,2 7-1 0,2 8-3 0,3 6-4 16,4 4 4-16,3 2-10 0,2 0-13 0,0-7 6 16,2-8 2-16,-1-14 2 0,0-13 14 0,0-16-22 15,-2-12 21-15,-4-10-11 0,-1-11 9 0,-9-14 2 16,0 0 3-16,0 0 3 0,0 0-3 16,-3-25 2-16,-3-7-16 0,-3-11 13 0,-2-10-21 15,1-5 22-15,1-9-10 0,1-5-8 16,2-13-3-16,3-9-20 0,2-12 7 0,6-10 7 15,3-13 0-15,8-6 0 0,0-5-3 0,7 4 4 16,0 11 22-16,-3 13 46 0,2 25 14 0,-12 16-1 16,-4 24-2-16,-10 15-43 0,-4 12-9 0,-5 8-3 15,-3 5-10-15,-2 7 0 0,0 5 1 0,-3 11-5 16,2 9 10-16,-5 14 6 0,0 13-15 16,-4 17 10-16,-3 13-4 0,2 17-2 0,-2 11 5 15,4 13 4-15,2 9-16 0,4 5-3 0,5 3 6 16,5 3-1-16,4-2 4 0,3-6 13 15,0-8 1-15,1-16 4 0,-2-13-4 0,-1-20 3 16,-2-16 2-16,-1-21 4 0,2-17 18 0,0-14-9 16,7-10-3-16,0 0-11 0,0 0-10 0,-8-21 0 15,7-10-10-15,-2-19-1 0,-1-18 10 16,2-15-7-16,0-12-5 0,2-10 3 0,2-10-14 16,2-10-6-16,1-13 9 0,4-10-16 0,1-13 2 15,6-7-5-15,2-8-2 0,4-3 2 0,3-3 5 16,2 5 15-16,1 8 11 0,0 16 28 0,-1 19 4 15,-6 23 2-15,-4 25-5 0,-9 19-8 0,-5 19-12 16,-8 11 14-16,-7 10-14 0,-8 5 7 16,-4 8-6-16,-4 5-15 0,-1 6 17 15,0 6 3-15,1 5 2 0,1 5 16 0,2 8-12 16,0 8-9-16,1 10 14 0,2 11-18 0,2 11 19 16,0 17-18-16,1 10-5 0,4 13-7 0,3 13-12 15,5 13 7-15,2 11-2 0,7 17 5 0,3 6-8 16,6 7-6-16,2-1-3 0,4-12-7 0,-1-17 8 15,6-22 13-15,1-24 0 0,5-20 19 16,2-13-2-16,-1-16-5 0,3-9 12 0,0-7-16 16,0-5 9-16,0-8-9 0,-2-7 1 0,-1-11-1 15,-3-7-6-15,-2-12 8 0,-2-11-9 16,-4-15 17-16,-5-17-5 0,-1-15-8 0,-5-17-3 16,-2-15-9-16,0-15 3 0,-3-15-2 0,1-15 8 15,3-12-4-15,2-11-3 0,4-5 11 0,2-7-6 16,4 4 15-16,1 6 2 0,0 11 12 15,2 21 15-15,-7 17 12 0,-1 26 3 0,-8 19-14 16,-5 21-5-16,-8 16-20 0,-3 15-5 0,-5 11 5 16,-3 7-10-16,-2 5 5 0,-1 5-3 0,0 4 2 15,2 4-1-15,-1 6-1 0,0 6 5 0,-1 10-1 16,0 13 14-16,-2 17-11 0,0 16 8 0,-4 21-2 16,0 18 0-16,-2 18 0 0,0 15-5 15,3 18-15-15,-1 12-9 0,6 16-15 0,-1 5-15 16,6 3 12-16,4-7-5 0,5-13 24 15,1-11 23-15,4-14-7 0,1-15 7 0,1-17-15 16,-1-18-7-16,-1-20 20 0,-1-15-1 0,0-16 16 16,0-12 1-16,0-16-11 0,2-10 0 0,2-9-7 15,0 0-4-15,-3-10 2 0,4-7-1 0,-1-12 11 16,1-13 7-16,-2-14-13 0,0-13 8 16,1-8-3-16,4-14-2 0,-1-11 3 0,2-14-10 15,0-13-10-15,2-12-7 0,4-9 0 0,1-15 1 16,5-9-4-16,2-14-12 0,7-4-2 0,4-9-13 15,5 3-24-15,-1-1-9 0,8 11-12 0,-5 9 13 16,4 15 26-16,-3 18 25 0,-3 18 50 16,-2 28 42-16,-10 17 30 0,-2 29 16 0,-13 15-12 15,-2 20-38-15,-6 19-24 0,-9-8-20 16,-2 13-16-16,-3 9 5 0,-4 8-3 0,-3 11 17 16,-4 14-8-16,-2 12 4 0,-7 20 7 0,-4 18-1 15,-5 25-2-15,-3 22-1 0,-4 26-18 0,-3 15-25 16,1 15-1-16,1 7-17 0,5 3 7 0,3-3 1 15,9-2 6-15,4-12 8 0,11-19 9 0,3-15 4 16,5-26 0-16,4-16 19 0,1-18-8 16,5-13 1-16,2-13 3 0,4-8-10 0,3-11-7 15,1-6 19-15,1-10 0 0,-1-8-22 0,-1-12 25 16,-3-8-35-16,-5-10 8 0,0 0 0 16,0 0 4-16,3-18 21 0,-3-7-17 0,0-13 24 15,-2-19-17-15,-2-14-12 0,0-19 12 0,0-17-8 16,1-14-13-16,-1-17 11 0,6-12-23 0,-2-16-5 15,6-9-6-15,0-12-12 0,7-1 7 16,1-5-6-16,7 7 16 0,-1 3 11 0,2 10 18 16,0 9 15-16,-4 13 14 0,0 17 25 0,-7 12 24 15,0 25 4-15,-11 15 8 0,2 21 1 0,-10 15-27 16,0 17 2-16,-3 10-22 0,1 8-21 0,-1 6-4 16,2 4-8-16,9 1 0 0,-15 10 3 0,7 7 2 15,-1 13-1-15,-4 17 25 0,-1 23-9 0,-5 25 9 16,-3 19-14-16,-4 29-26 15,-5 16-2-15,-1 23-12 0,-2 11-4 0,3 7-8 16,1 1-3-16,7-2-4 0,3-7 19 0,8-8 7 16,3-11 9-16,3-15 10 0,4-11-4 0,1-19 13 15,1-15-20-15,3-30 11 0,-1-21-6 0,2-27-6 16,1-17 1-16,-5-18-19 0,13 0-7 0,0-15 6 16,1-14-2-16,4-17 11 0,-1-16 21 15,-2-16-5-15,0-11 14 0,-2-10-13 0,-2-4-6 16,-1-8 10-16,-3-10-9 0,-1-8 14 0,-4-17-13 15,1-11-28-15,-6-17-27 0,6-7-35 0,-6-12-24 16,10 7 39-16,1 13 74 0,2 17 96 16,9 38 78-16,-11 19-17 0,5 33-24 0,-13 14-65 15,-1 14-40-15,-10 6-4 0,-1 6-17 0,-2 3 10 16,0 7-5-16,1 4 7 0,1 4-5 16,3 3-1-16,9 5-4 0,-15-4-2 0,15 4-1 15,0 0-2-15,0 0 4 0,-12 22 0 0,8 6 14 16,-3 18-9-16,-1 15 1 0,-4 16 4 0,0 13-7 15,-2 12 7-15,0 7-8 0,2 9-12 0,1 1-6 16,3 7 1-16,1 2 13 0,3 6-8 0,2-1 0 16,2-3-7-16,1-7-18 0,3-12 13 0,1-11 8 15,3-14 5-15,1-12-1 0,3-12 4 16,1-10-11-16,1-11-5 0,-2-9 15 16,1-7-10-16,-2-9 10 0,-2-7-5 0,-9-9 2 15,11-4 4-15,-7-9-1 0,0-9 12 0,-1-10-6 16,0-14 15-16,-1-13-3 0,1-13-11 0,0-10 2 15,1-10-16-15,-1-9 15 0,1-8 4 0,1-10 8 16,-2-5-10-16,1-8-28 0,1-2-13 16,-3-8-21-16,6 1 2 0,-1-2 19 0,5 8 30 15,2 13 34-15,-2 16 19 0,2 20 6 0,-6 15-2 16,-3 19-22-16,-8 9 11 0,-2 14-22 0,-4 4 5 16,-1 9 9-16,-2 4-33 0,1 3 29 0,2 5-34 15,9 4 11-15,-13-4-2 0,13 4-3 0,0 0 14 16,-7 17-30-16,2 6 31 0,-1 13-19 15,-3 16 4-15,-1 12 23 0,-3 12-19 16,-2 8-4-16,-1 8-4 0,1 6 2 0,0 4-7 16,2 2 5-16,2 4-12 0,1-4-13 0,3 1 6 15,-1-1 5-15,4-3 4 0,1-7-10 0,1-13 5 16,-1-12 3-16,3-15 4 0,0-9 24 0,2-10-15 16,1-7 14-16,1-10-13 0,-4-18 1 0,3 10-10 15,-3-10-3-15,0-14 2 0,0-6-5 0,1-12 13 16,-2-14-21-16,1-10 16 0,-1-11-7 15,0-8-2-15,-1-5 10 0,0-7 0 0,0-6-3 16,1-5 3-16,-2-4-7 0,2 0-6 0,0 3 17 16,0 3 15-16,1 8 6 0,-1 8 33 15,1 13 0-15,-3 9-5 0,3 14 11 0,-5 6-29 16,4 7-10-16,-4 6 7 0,3 5-11 0,-1 5 7 16,3 15-6-16,-3-13-3 0,3 13-5 15,0 0-3-15,0 0-4 0,0 0-3 0,0 0-1 16,0 0-3-16,0 0 3 0,3 10 0 0,0 2 6 15,-1 4-2-15,1 7 9 0,0 4-8 0,0 7 13 16,1 5 0-16,0 5-19 0,1 3 13 0,0 3-16 16,1 1 0-16,1 2 20 0,3 2-6 0,0-1-16 15,0-2 11-15,2-1-16 0,1-4-5 0,-1-2 17 16,3-6-17-16,-2-7 14 16,0-5-10-16,0-7 10 0,-2-4-8 0,0-7 2 15,-1 0-12-15,-10-9-4 0,12 3-5 0,-12-3 1 16,0 0 12-16,8-9 7 0,-8 9 13 0,4-12 4 15,-4 12 7-15,3-13 0 0,-3 13 7 0,3-12-2 16,-3 12 1-16,4-13-5 0,-4 13 0 0,6-16-6 16,-3 7 2-16,1-1-5 0,0-1 3 0,0 0-4 15,0 0 5-15,0 0-3 0,-1-1 7 16,1 0-5-16,-2 0 6 0,0-1-3 0,-1 2 8 16,-1 11-1-16,1-12 8 0,-1 12-1 0,0 0 0 15,0 0-3-15,0 0-5 0,0 0-6 0,0 0-4 16,0 0-2-16,0 0-3 0,0 0-2 15,0 0 0-15,0-12-5 0,1 3 1 0,-1-3-2 16,0 1 4-16,2 2-1 0,-2 9 6 16,2-12-1-16,-2 12 4 0,0 0-3 0,0-11 2 15,0 11-1-15,0 0 2 0,0 0 0 0,0 0 0 16,0 0 1-16,0 0-1 0,0 0-2 0,0 0 1 16,0 0-2-16,0 0 0 0,0 0 0 0,0 0 0 15,0 0-1-15,0 0 1 0,0 0 1 0,0 0 0 16,0 0 0-16,0 0 0 0,0 0 0 0,0 0 0 15,0 0 1-15,0 0-1 0,0 0 1 16,0 0 0-16,0 0-1 0,0 0 1 0,0 0-2 16,0 0 2-16,0 0 0 0,0 0 0 15,0 0 0-15,0 0 0 0,0 0 0 0,0 0 0 16,0 0 0-16,0 0 1 0,0 0-1 0,0 0 1 16,0 0-1-16,0 0-1 0,0 0 1 0,0 0 0 15,0 0 0-15,0 0 0 0,0 0-1 16,0 0 1-16,0 0 1 0,0 0-1 0,0 0 0 15,0 0 0-15,0 0-1 0,0 0 0 0,0 0 1 16,0 0-2-16,0 0 0 0,0 0 0 0,0 0-2 16,0 0 1-16,0 0 1 0,0 0-2 0,0 0 1 15,0 0-1-15,0 0-2 0,0 0 1 0,0 0-1 16,0 0 0-16,0 0 0 0,0 0-1 0,0 0 2 16,0 0 0-16,0 0 1 15,0 0 1-15,0 0 0 0,0 0 1 0,0 0-1 16,0 0 1-16,0 0 3 0,0 0-1 0,0 0 1 15,15 12 1-15,-15-12-1 0,16 6-2 0,-16-6 2 16,15 5-3-16,-15-5 1 0,16 4 0 0,-16-4 0 16,13 6-1-16,-13-6 1 0,12 4-2 0,-12-4 1 15,10 6-2-15,-10-6 0 0,0 0-2 0,12 10 3 16,-12-10-1-16,0 0 2 0,12 12-1 16,-12-12 1-16,7 10-4 0,-7-10-1 0,7 11-6 15,-7-11-1-15,7 12-2 0,-7-12 4 0,7 12 2 16,-7-12 7-16,7 12-1 0,-7-12 5 0,10 14-4 15,-10-14 4-15,9 16-4 0,-9-16 3 0,9 16-3 16,-9-16 3-16,8 14-6 0,-8-14-1 0,8 10-5 16,-8-10-5-16,0 0-1 0,10 7 0 15,-10-7 0-15,10-2 4 0,-10 2 2 16,13-8 3-16,-4-2 4 0,-1-2-4 0,2-6 6 16,-1-4-9-16,2-4 7 0,0-7-17 0,1-2 9 15,-1-3 0-15,1 0-18 0,0 0 25 0,0 1-10 16,-1 5 8-16,-1 3 19 0,-2 4-8 0,-2 4 14 15,-1 8-4-15,-5 13 5 0,3-12-4 0,-3 12-3 16,0 0-3-16,0 0-4 0,0 0 0 16,0 0 10-16,0 13 10 0,-1 3 3 0,1 11 12 15,-3 8-22-15,2 9 10 0,-3 9-9 0,0 8-17 16,-1 5 7-16,1 6-12 0,0-1 3 0,2 2-7 16,0 0 3-16,2 0-4 0,2-2-14 15,-1-1 9-15,2 0 6 0,1-3-7 0,0-2 7 16,0-5 11-16,1-5-27 0,-2-7 20 0,3-7-2 15,-2-7-20-15,2-8 26 0,0-7-29 16,0-8 6-16,-6-11-4 0,10 4-8 0,-10-4 4 16,12-15 13-16,-5-2 25 0,1-7-17 0,-1-6 25 15,-1-9-22-15,2-3 0 0,-2-8 17 0,0-3-21 16,0-4 22-16,0-4-6 0,-2-5-9 0,0-3 6 16,0-4-8-16,-1-3-4 0,1-2-2 0,-1 1 5 15,1 1 4-15,-1 4-1 0,1 6 23 16,1 10 25-16,-3 7 2 0,2 15 25 0,-7 8-7 15,4 14-19-15,-1 12-12 0,0 0-14 0,-5-9-11 16,5 9-4-16,0 0-2 0,0 0-1 16,0 0 0-16,-1 13 5 0,-1 7-2 0,0 13-6 15,-3 12 18-15,-1 8-19 0,-2 6 8 0,-1 3 4 16,-1 4-29-16,1 1 11 0,1 4 6 0,-1 2-5 16,2 0 5-16,-1 2-11 0,1 0 4 15,0-2-6-15,0 0 4 0,0-5 14 0,0-1-14 16,0-6-8-16,2-5 14 0,1-8-9 0,0-8 4 15,2-7 17-15,0-7-11 0,1-9 9 0,1-5-8 16,0-12 3-16,0 0-5 0,0 0-5 0,0 0 0 16,0 0 2-16,0 0 5 0,0-13 4 0,0-2 8 15,1-7-9-15,-2-4 10 0,1-9-16 16,1-6-4-16,1-6 19 0,0-7-17 16,2-4 12-16,0-6 4 0,2-6-13 0,0-4-10 15,-1-5-1-15,3-3-7 0,0-3-2 0,2 1 7 16,2 1 10-16,0 7 16 0,2 9 2 0,-2 9 38 15,0 14-1-15,-4 7-21 0,-1 14 18 0,-7 8-37 16,0 15 7-16,0-10-2 0,0 10-4 0,0 0-2 16,0 0-1-16,0 0 0 0,0 0 0 15,-3 16 21-15,2 9-25 0,-5 17 25 0,0 17-18 16,-2 14-17-16,-3 8 11 0,-1 9-5 0,0 2 0 16,0 4 10-16,1 3-14 0,1-1-5 15,1 0 5-15,2-2-4 0,1-1 2 0,3-4-6 16,0-4 0-16,1-7 1 0,1-7-3 0,1-8 8 15,1-8-9-15,3-9-1 0,-3-7 18 0,4-8-17 16,-2-8 9-16,2-7-18 0,-2-9-8 16,-3-9-21-16,0 0-9 0,0 0 9 0,12-14 11 15,-7-2 34-15,1-7 8 0,-2-7 15 0,1-8-11 16,-3-7 12-16,0-10-5 0,0-8-13 0,-1-6 7 16,-1-7-7-16,0-7 3 0,1-3-1 0,0-7-5 15,1-2-3-15,0-3-9 0,1 0 3 0,1 0 0 16,1 6 17-16,1 7 18 0,0 8 23 15,2 16 27-15,-6 9 2 0,4 21 0 0,-9 7-1 16,2 13-23-16,1 11-14 0,-8-10-15 16,8 10-8-16,-10-1-4 0,10 1-2 0,-10 8 3 15,3 5-3-15,0 9 10 0,0 11-10 0,0 10 17 16,-2 12-2-16,-1 10-14 0,-2 8 4 0,-1 8-6 16,-2 11-7-16,1 7 3 0,-1 9-9 0,1 4-10 15,1 5 9-15,1 1 13 0,2-1 5 16,0-5-3-16,3-10-7 0,2-9-10 0,3-15 18 15,3-7-3-15,2-11 7 0,4-9 3 0,2-8-21 16,2-10 16-16,2-6-14 0,1-7 11 0,1-5-8 16,-2-7 5-16,-1-6-5 0,-2-2-1 0,-10 0 0 15,15-13-2-15,-9 0 7 0,-1-3-3 16,-3-8 11-16,-2-7-10 0,-2-8 13 0,-4-9-19 16,-2-9 1-16,-3-9 9 0,-1-13-6 15,-1-10-2-15,1-11 0 0,0-14-17 0,2-10-14 16,0-14 3-16,8-7-15 0,0-14-20 0,8 4 5 15,3-4 3-15,8 11 33 0,4 18 65 0,0 12 32 16,7 28 34-16,-10 13-1 0,1 23-36 0,-10 13-8 16,-5 13-33-16,-6 12-4 0,2 16-11 0,-13-12 0 15,3 12-4-15,1 2 1 0,-2 5 4 0,0 7-2 16,-1 10 9-16,-3 12-10 0,2 15 16 16,-2 19-8-16,0 13-8 0,-1 13-5 0,0 8-13 15,0 6 6-15,2 5 10 0,2 7 0 16,5 3-2-16,2 1-16 0,3 2-4 0,3-2 4 15,3-2-4-15,1-5 21 0,2-7-2 0,1-12-9 16,2-10 7-16,-1-13 3 0,0-9-6 0,1-12 8 16,-1-10 3-16,0-10-18 0,1-10 11 15,-1-9-11-15,-9-17 3 0,15 10-8 0,-15-10-2 16,12-13 7-16,-5-3-1 0,0-11 16 0,0-8-10 16,-1-9 16-16,-2-12-5 0,0-8-10 0,0-11 5 15,1-10-2-15,0-9-2 0,2-10 5 0,-1-8-12 16,2-7-8-16,0-6-2 0,4-7-6 0,1-2 13 15,4-1 2-15,0 1-1 0,3 9 9 0,2 5-12 16,-2 12 1-16,0 11 18 16,-2 10 6-16,-1 14 6 0,-4 11 10 0,-3 12-5 15,-4 11-21-15,-3 8 21 0,-1 10-21 0,-1 10 8 16,-1 11 7-16,0 0-4 0,0 0-4 0,0 0-3 16,0 0 3-16,0 11-10 0,0 17 35 0,0 16-17 15,-3 14 11-15,0 16 5 0,-4 13-22 0,-2 12-1 16,-3 15-10-16,-1 9-5 0,-1 11-2 0,1 7 1 15,1 11 7-15,0 6-11 0,3 3 2 16,2-1-2-16,2-4 4 0,2-9 12 0,3-11 0 16,-1-12-1-16,3-18-6 0,2-13 7 0,-1-15-12 15,1-11-5-15,2-14 7 0,1-11-16 16,1-12 9-16,0-11 12 0,-1-7-13 0,-7-12-4 16,0 0-2-16,0 0-2 0,9-22 16 0,-8 0 2 15,0-10 16-15,0-8 9 0,0-8-19 16,1-7 14-16,-1-8-12 0,2-4-13 0,1-4 9 15,1-5 6-15,2-5-2 0,1-2 0 0,-1-4-1 16,1-7-2-16,-3-4 3 0,1-8 7 0,0-6-10 16,0 1-13-16,1 1 8 0,1 5-5 0,1 7 9 15,1 9 1-15,-2 8 3 0,-1 10 2 0,-2 7-7 16,-3 5 10-16,-2 6-13 0,-1 6-1 0,-3 4 18 16,0 5-16-16,-3 8 14 0,1 6-8 15,-1 10 9-15,7 14-6 0,-12-13 1 16,12 13-4-16,-12-5-2 0,12 5 0 0,-10 1 0 15,10-1 4-15,-9 12 1 0,3 6 10 0,-2 9-6 16,-1 14 15-16,-2 14-20 0,1 13 6 0,-1 14 0 16,1 13-3-16,0 11 6 0,0 8-11 0,1 3-12 15,2 3-8-15,4-2 4 0,2 2 11 16,4-1 1-16,3-5-1 0,2-7-10 0,2-10 7 16,3-12-3-16,0-8-3 0,4-9 3 0,-1-9-9 15,1-9-5-15,0-9 19 0,-1-7-13 0,-2-9 15 16,-3-9-7-16,-2-7 1 0,-9-9-10 0,0 0 0 15,0 0 5-15,8-18 3 0,-9-4 20 0,-1-8-8 16,0-9 14-16,-1-7-20 0,2-8 18 16,0-9-8-16,0-7-9 0,1-5 5 15,1-6-4-15,1-3 2 0,3-3-1 0,0-3-1 16,1-3-16-16,-1-2 11 0,1-3 0 0,-2-4-12 16,1 2 1-16,1-2-7 0,0 8 9 0,0 3 4 15,-1 11 6-15,0 11 13 0,-3 9-4 0,0 14 17 16,-4 9 2-16,-2 10-14 0,-2 8 11 0,1 9-6 15,5 10 4-15,-13-7-2 0,13 7-2 0,-17 8 2 16,7 3-5-16,-2 9 5 0,-3 11-9 16,-1 13 12-16,-1 15-1 0,-2 12-10 0,-2 13 1 15,0 9-20-15,1 8 9 0,0 6 7 16,3 6 0-16,1 0-6 0,2 6-15 0,3 0-7 16,4 6 5-16,1 1 12 0,4 0 1 0,1-4 0 15,5-7-14-15,0-9-7 0,2-9 10 0,1-8 6 16,2-11 5-16,1-11 17 0,0-10-7 15,-2-9-15-15,0-8 18 0,0-9-21 0,-3-9 8 16,0-7 9-16,-5-15-6 0,2 12-2 0,-2-12-1 16,0 0-2-16,-1-16 8 0,0-2-2 0,-1-9-7 15,0-9 24-15,0-8-21 0,0-8 14 0,0-9 4 16,0-7-26-16,2-5 15 0,0-8 4 0,1-7 0 16,0-9 14-16,-1-7-15 0,1-5-12 0,0-4-10 15,-1-7 4-15,3-1 9 16,0-3 3-16,4 7-1 0,2 11-8 0,3 18 14 15,1 20 12-15,-1 15-6 0,0 17 20 0,-5 11-27 16,-2 8 3-16,-2 7 1 0,-3 10-6 0,1-12 2 16,-1 12-1-16,0 0 0 0,0 0 1 0,0 0 0 15,0 0 0-15,0 0-1 0,1 19 1 0,0 8 10 16,2 14-20-16,0 16 18 0,2 15-8 0,0 12 2 16,2 10-1-16,0 10-6 0,1 4-12 15,1 6 9-15,2 2 9 0,1 2 2 0,-1-2-3 16,0-4-17-16,0-3-14 0,0-5 10 0,-2-4 3 15,1-4-3-15,1-7 9 0,-3-10 3 16,0-5 0-16,-2-11 11 0,-1-8 10 0,-1-7-21 16,0-8 17-16,-1-8-14 0,-1-6 11 0,0-11 9 15,-1-5-34-15,-1-10 30 0,0 0-18 16,0 0-15-16,0-24 34 0,0-2-26 0,0-7 6 16,0-9 16-16,-2-8-19 0,1-9 22 0,-1-8-8 15,2-7-7-15,2-1 6 0,1-2-6 0,4 3 9 16,1 1-5-16,1 5 7 0,2 3-5 0,0 3-14 15,-1 3 25-15,0 0-9 0,-2 3-13 0,-2 3 13 16,-3 5-16-16,-3 6 0 0,0 8 15 0,-1 7-12 16,0 13 11-16,1 14 0 0,-3-9 7 15,3 9 5-15,0 0 0 0,0 0-4 16,-5 18-11-16,3-2 3 0,-2 12-13 0,1 7 14 16,1 10-14-16,0 7 2 0,2 9 12 0,0 7-9 15,2 5 5-15,0 5-11 0,1 5 2 0,1 0-2 16,2 1-1-16,-1-1 23 0,2-1-18 0,-1-4-1 15,0-6 5-15,0-6-5 0,-1-9-9 0,-2-6 3 16,2-8 14-16,-2-7-21 0,0-8 23 16,0-8-5-16,-1-6-6 0,-2-14-1 0,2 10-9 15,-2-10-1-15,0 0 3 0,-4-22 4 0,-1 2 15 16,-1-9 10-16,-1-8-22 0,-2-8 19 0,-1-8-15 16,1-7-5-16,0-5 26 0,0-7-12 0,2-1-4 15,1 0 4-15,2 2-7 0,3 5 14 16,1 6-10-16,0 6 15 0,1 3-12 15,-1 6-6-15,-2 1 17 0,0 4-21 0,-2 0 15 16,-2 1-1-16,-2 0-20 0,0-2 21 0,0 0-18 16,-2-1 1-16,-1 0 17 0,0-2-19 0,1 1 17 15,1 4-17-15,2 8 15 0,0 10 8 0,3 9-1 16,4 12 20-16,0 0-13 0,0 0-16 0,0 0 7 16,-5 11-23-16,3 4 8 0,0 8 6 0,0 8-12 15,1 5 16-15,0 4-14 0,1 1 17 16,0 2-18-16,0-1-1 0,1 1 16 0,2 0-19 15,1 2 14-15,3 3 0 0,4 2-21 0,-1 0 21 16,2 0-5-16,0-2-14 0,0-5 15 16,-2-4-25-16,0-3 1 0,-2-3 10 0,1 0-11 15,-2-3 20-15,-1-3-2 0,0-6 16 0,-3-5-4 16,-1-7 3-16,-2-9-7 0,0 0-2 0,0 0-2 16,0 0 1-16,0 0 5 0,-2-19-1 15,0-2 8-15,0-7-11 0,-1-9 14 0,-1-8-19 16,2-7 7-16,-2-5 14 0,2-6-10 0,-2-4 8 15,0-4 7-15,0-4-15 0,-1 0-4 0,0-1 3 16,0 1-5-16,-1 6-13 0,2 7 9 0,2 10 15 16,1 14-10-16,1 13 32 0,-2 7-1 0,2 18-2 15,-1-13 0-15,1 13-7 16,0 0-5-16,0 0-4 0,0 0-3 0,0 0-1 16,0 0-1-16,0 0 1 0,0 0-5 0,-5 15 2 15,4 4-10-15,-1 9-7 0,-1 10 24 0,1 7-16 16,0 6 17-16,-2 6 3 0,1 5-27 0,-1 3 7 15,0 4 6-15,0 3-7 0,1 3 4 0,1 3-10 16,1 1 5-16,1 0-3 0,1 0 5 0,0-4 19 16,1-1-13-16,1-7-5 0,0-7 10 15,0-7-11-15,-1-9-2 0,0-7 16 0,-1-7-14 16,0-7 12-16,-1-7-9 0,0-6 5 0,0-10-10 16,0 0-4-16,0 0 0 0,0 0 0 15,-3-18 10-15,2-1-1 0,-2-8 10 0,-2-6-13 16,-1-6 16-16,0-10-19 0,-2-4 3 0,2-8 13 15,-2-6-10-15,2-4 9 0,2-2 11 0,1 1-9 16,2 5-6-16,0 10 11 0,3 12-12 16,-1 12-1-16,0 14 19 0,-1 19 2 0,4-12 10 15,-4 12 1-15,0 9-9 0,-1 4-7 0,-1 7-15 16,1 8 6-16,0 8-15 0,1 6-4 0,2 7 17 16,1 4-16-16,2 5 10 0,2 7 10 0,4 9-13 15,2 4-2-15,4 4 6 0,0 1 0 0,2 0 3 16,1 0-2-16,2-1 0 0,-1-1-2 15,-1-4 2-15,-1-3-5 0,-2-6 7 16,-2-5-11-16,-2-8-7 0,-2-8 21 0,-3-6-20 16,-3-6 18-16,1-9-13 0,-4-7 11 0,1-7-12 15,-3-12-12-15,0 0-2 0,0 0-1 0,0-13 11 16,-1-5 9-16,-3-8 12 0,0-6-12 0,-2-7 14 16,0-7-18-16,-1-5 20 0,0-6-4 0,-1-1-12 15,-1-3 11-15,1 1-11 0,-2 2-6 16,1 2 23-16,0-1-5 0,0 3-13 0,1 6 14 15,2 6-18-15,0 12 3 0,3 12 13 0,3 18 6 16,-2-11 17-16,2 11 3 0,0 0-4 0,0 17-9 16,0-2-19-16,0 3 5 0,2 2-7 0,-1 1 10 15,1 2-10-15,1 4-9 0,-1 1 22 16,1 3-26-16,1 5 23 0,2 4-1 0,2 4-17 16,1 5 22-16,2 5-2 0,0 2-15 15,2 2 12-15,1 3-10 0,1 1-9 0,1-2 27 16,0-2-7-16,-2-5-13 0,-1-5 15 0,-1-3-18 15,-2-6 0-15,-1-5 16 0,0-5-13 0,-1-5 12 16,-2-7-6-16,-1-5 5 0,-5-12-7 0,0 0-2 16,0 0-1-16,0 0-3 0,5-25 11 0,-5-1-7 15,-3-10 13-15,1-8-16 0,-3-7-1 16,0-8 15-16,-2-8-12 0,1-5 9 0,-2-5-6 16,-1-4 4-16,-1-2 0 0,0-2 1 0,-1 1 17 15,0 2-18-15,3 8-3 0,2 7 6 16,3 11-9-16,3 15-2 0,1 12 19 0,1 9-9 15,0 9 9-15,-2 11-1 0,0 0 3 0,0 0 0 16,0 0 0-16,0 0-2 0,0 0-4 0,0 0-5 16,0 0-7-16,1 9-1 0,0 8-4 15,1 11 7-15,2 9-8 0,1 8 18 0,2 11-5 16,0 7-10-16,2 5 7 0,1 6-6 0,0 3-14 16,2 1 15-16,2-2 5 0,-1-1-4 0,0-7 6 15,-1-2 9-15,0-8-7 0,-2-7-15 0,0-7 17 16,-2-7-18-16,-1-6 3 0,0-7 13 0,-2-8-9 15,-2-5 6-15,-3-11-10 0,0 0-3 16,0 0 0-16,0 0-2 0,6-17 10 16,-5 0 0-16,-2-7 8 0,-1-5-10 0,0-4-6 15,-1-4 21-15,-2-2-20 0,1-2 20 0,-1 0-2 16,-1-1-15-16,-1 0 16 0,1-3-19 0,-3-1 1 16,3-1 18-16,-1-1-17 0,0 2 17 0,1-1 1 15,0 2-19-15,0 3 17 0,0 0-18 0,-2 5-1 16,1 4 22-16,1 4-21 0,1 6 25 15,0 1-9-15,0 4-9 0,1 2 8 0,-1 3-8 16,2 4 6-16,3 9-2 0,0 0 4 0,0 0 4 16,0 0-1-16,0 0-2 0,0 0-9 0,-7 16-1 15,7 7-8-15,1 8-5 0,2 9 25 0,2 5-15 16,0 3 18-16,1 2 2 0,0 1-22 16,1-1 19-16,1 0-3 0,2 0-17 0,1 1 14 15,1-1-15-15,1 2-5 0,-1-2 20 16,3 2-22-16,-2-3 4 0,1-1 18 0,-1-2-15 15,-2-6 21-15,-2-3-4 0,0-3-14 0,-2-5 13 16,-2-3-12-16,0-3 12 0,-2-6-7 0,-2-5 8 16,-1-12-5-16,0 10-3 0,0-10-3 0,0 0-3 15,-1-9 5-15,-1-1-2 0,-2-4 7 0,0-1-6 16,0-2 6-16,0 2-5 0,1 0 6 16,0 4-5-16,3 0 4 0,-1 2-3 0,1 9 3 15,1-14-3-15,-1 14 3 0,0-13-3 16,0 13 3-16,-1-11-4 0,1 11 3 0,0-9-2 15,0 9 2-15,-3-13-2 0,3 13 3 0,-3-14-5 16,3 14 4-16,-5-14-3 0,5 14 3 0,0 0-1 16,0 0 5-16,0 0 3 0,0 0 1 0,0 0 1 15,0 0-4-15,0 0-3 0,0 0-2 16,0 0 0-16,0 0-2 0,-10 6 3 0,10-6-3 16,0 0 3-16,-5 14-3 0,5-14 2 0,-3 10-2 15,3-10 3-15,-1 14-4 0,2-5 4 0,-1 3-4 16,0 0 4-16,2 1-5 0,-2 1 6 0,2-2-4 15,-1 0 4-15,0-3-5 0,-1-9 3 0,0 11-4 16,0-11 2-16,0 0-3 0,0 0-1 16,0 0 1-16,0 0 0 0,0 0 2 15,0 0 2-15,0 0 1 0,0 0 1 0,0 0 1 16,0 0 0-16,0 0-3 0,1 12 1 0,-1-12-4 16,4 15 2-16,-2-5-2 0,0-1 4 0,-2-9-3 15,3 12 4-15,-3-12-4 0,0 0 0 0,0 0-3 16,0 0-1-16,0 0 2 0,0 0 1 0,0 0 1 15,0 0 2-15,0 0 1 0,0 0 1 16,0 0 1-16,0 0-1 0,-9-8 0 0,9 8-2 16,0 0 2-16,0 0-2 0,-9-9 0 0,9 9 0 15,0 0-1-15,0 0 1 0,-1-10 0 0,1 10-3 16,-1-18 5-16,0 4-5 0,0-3 6 16,0-4-9-16,2-3 9 0,-1-2-14 0,1 0 9 15,1-1-13-15,0 3 7 0,1 2 7 0,0 7-30 16,1 3 34-16,-4 12-28 0,0 0 25 15,7-10 9-15,-7 10 2 0,0 0 18 0,0 0-22 16,5 16 12-16,-3-7-35 0,2 2 16 0,-1 1-16 16,1 0 15-16,0 1 4 0,1 0-6 0,-1 1 6 15,1 1-6-15,0 1 5 0,0 1-7 0,0 1 9 16,0 2-9-16,0-1 8 0,-1 0-8 0,1 0 8 16,-4-1-8-16,1-2 7 0,-2 0-6 0,0-1 6 15,-2-3-5-15,0-2 5 16,2-10-5-16,-5 13 4 0,5-13-2 0,0 0 1 15,0 0-2-15,0 0 1 0,0 0-1 0,0 0 1 16,0 0 1 0,0 0 1-16,0 0 0 0,0 0 0 0,0 0 0 15,0 0 0-15,0 0-1 0,0 0-1 0,0 0 1 16,0 0 0-16,0 0-1 0,0 0 1 0,0 0-1 16,0 0 2-16,0 0 0 0,0 0-1 15,0 0 1-15,0 0-1 0,0 0 0 0,0 0 1 16,0 0 2-16,0 0 0 0,0 0 0 0,0 0-1 15,0 0-1-15,0 0 1 0,0 0 0 0,0 0 4 16,0 0 0-16,0 0 1 0,0 0-4 0,-5 10-2 16,5-10 19-16,-2 10-38 0,2-10 38 15,-2 12-37-15,2-12 15 0,0 0 0 0,-3 11-2 16,3-11-4-16,0 0-2 0,0 0-1 16,0 0 3-16,0 0 2 0,0 0 4 0,0 0 1 15,-10-5 2-15,10 5-1 0,-8-7 1 0,8 7 17 16,-10-6-15-16,10 6 21 0,0 0-12 0,0 0 2 15,-10-3-3-15,10 3-2 0,0 0-4 0,0 0-4 0,0 0-1 16,0 0-1-16,0 0-1 0,0 0-1 16,0 0-1-16,0 0-1 0,0 0-2 15,-9-1 1-15,9 1 2 0,0 0 1 0,-9-4 3 16,9 4 0-16,0 0 3 0,0 0 2 0,0 0 1 16,-9-1 2-16,9 1-2 0,0 0-2 0,0 0-2 15,0 0-1-15,-12 8-1 0,12-8-20 0,0 0 17 16,-9 8-17-16,9-8 16 0,0 0 5 0,0 0-2 15,-11 7 1-15,11-7 0 0,0 0 0 0,0 0-1 16,0 0 1-16,0 0 0 0,0 0 1 16,0 0-1-16,0 0 1 0,0 0-1 0,0 0 1 15,-10 8-1-15,10-8 0 0,0 0-1 16,-8 9 1-16,8-9-1 0,0 0 1 0,-12 10-1 16,12-10 2-16,0 0-1 0,-9 6-1 0,9-6 0 15,0 0 0-15,0 0 0 0,0 0 0 0,0 0 0 16,0 0 1-16,0 0 0 0,0 0-1 0,-12-6 3 15,12 6-1-15,0 0 3 0,0 0 2 16,0 0 0-16,0 0 1 0,-9-4-3 0,9 4-2 16,0 0-1-16,0 0-1 0,0 0 1 0,0 0-2 15,0 0 1-15,-11 0-1 0,11 0 0 0,0 0 0 16,0 0 0-16,-11-2 1 0,11 2 1 0,0 0-1 16,-10-1 1-16,10 1-1 0,0 0 0 0,-12-1 1 15,12 1-1-15,0 0 1 16,-10-1 0-16,10 1 0 0,0 0 0 0,0 0-1 15,0 0 1-15,0 0 0 0,0 0-2 0,0 0 0 0,0 0 1 16,0 0-1-16,0 0 0 0,0 0 1 16,0 0-1-16,0 0 1 0,0 0 0 0,0 0 0 15,0 0 1-15,0 0-1 0,0 0-1 0,0 0 1 16,0 0-1-16,0 0 0 0,0 0 2 0,0 0 4 16,0 0 1-16,0 0 0 0,-2-12 1 15,2 12-6-15,0 0 1 0,2-11-1 0,-2 11 1 16,0 0-1-16,0 0 2 0,0 0 0 0,0 0-1 15,0 0 2-15,0 0-3 0,0 0 0 0,0 0-1 16,0 0 0-16,0 0 1 0,0 0 0 0,-13-4-1 16,13 4 0-16,-17-2 0 0,6 1-1 0,1 1 1 15,-1-1 0-15,2 0 0 0,9 1 0 16,-16-1 1-16,16 1-1 0,-10-1 1 16,10 1-1-16,0 0 1 0,-9 0 1 0,9 0-2 15,0 0 0-15,0 0 0 0,0 0-1 0,0 0 1 16,0 0 0-16,0 0-1 0,0 0 0 0,0 0 0 15,0 0 20-15,0 0-20 0,0 0 20 0,0 0-20 16,-10-1-1-16,10 1 0 0,0 0 1 0,0 0 0 16,0 0 1-16,0 0 1 0,0 0 0 15,0 0 0-15,0 0-1 0,0 0 1 0,0 0-1 16,0 0 0-16,0 0 0 0,0 0 1 0,0 0-1 16,0 0 0-16,-9-3-1 0,9 3 1 0,0 0-1 15,-11-2 0-15,11 2 0 0,0 0 0 16,-12-2 0-16,12 2-18 0,0 0 19 0,-11-2-18 15,11 2 19-15,0 0-1 0,-9-2 0 0,9 2 1 16,0 0-1-16,0 0 1 0,-9-3-1 16,9 3 1-16,0 0-2 0,0 0 1 0,-11-6-1 15,11 6 2-15,0 0-2 0,-11-5 1 0,11 5 0 16,-9-2-1-16,9 2 1 0,0 0 0 0,-12-4-1 16,12 4 1-16,0 0 0 0,-10-2 0 0,10 2 0 15,0 0 0-15,0 0 0 0,0 0 0 0,-12-9 0 16,12 9 1-16,0 0-3 0,-11-9 3 15,11 9-2-15,0 0 2 0,-10-8 0 0,10 8 0 16,0 0 0-16,0 0 0 0,0 0 0 16,-10-5-1-16,10 5 0 0,0 0-1 0,-11-5 1 15,11 5 1-15,-9-3-2 0,9 3 2 0,0 0-1 16,-12-4 0-16,12 4 0 0,0 0 1 0,-10-5-2 16,10 5 2-16,0 0-1 0,0 0 0 0,-10-8 0 15,10 8 1-15,0 0-1 0,-10-5 0 16,10 5 0-16,0 0 0 0,-13-6-1 0,13 6 1 15,-10-3-1-15,10 3 2 0,-11-2-1 0,11 2 0 16,0 0 0-16,-12-4 1 0,12 4-1 0,0 0 1 16,-12-4-1-16,12 4 0 0,0 0 0 0,-10-6 0 15,10 6 0-15,0 0 1 0,-10-4-1 0,10 4 1 16,0 0-2-16,0 0 2 0,-12-5-2 16,12 5 2-16,0 0-2 0,-13-4 1 15,13 4-1-15,-10-3 1 0,10 3 0 0,0 0 0 16,-12-4 0-16,12 4 1 0,0 0-1 0,-11-3 1 15,11 3-2-15,0 0 2 0,0 0-1 0,-10-6 1 16,10 6-1-16,0 0 1 0,-12-5-1 0,12 5 1 16,0 0-1-16,-10-4 1 0,10 4 1 0,0 0 0 15,-10-2-1-15,10 2 0 0,0 0-1 16,-11-2 1-16,11 2-1 0,0 0 0 0,-10-3 0 16,10 3 1-16,0 0-2 0,0 0 1 0,0 0 0 15,-11-7 1-15,11 7-2 0,0 0 3 16,0 0-4-16,-12-10 2 0,12 10-1 0,-9-2 2 15,9 2 1-15,-10-3 1 0,10 3 0 0,-11-3-1 16,11 3-1-16,-13-1-1 0,13 1 0 0,-14-1 0 16,14 1-1-16,-15-1 2 0,15 1-1 15,-15-2 0-15,15 2 0 0,-13-1 1 0,13 1-1 16,-11-2 0-16,11 2 0 0,-11-2-1 0,11 2 2 16,-11-2 0-16,11 2 1 0,-10-2-1 0,10 2 1 15,-11-2 1-15,11 2-1 0,-11-3 0 0,11 3-2 16,-13-2 1-16,13 2-1 0,-13-3 1 0,13 3-1 15,-12 0 1-15,12 0-1 0,-11-1 0 0,11 1 0 16,-14-1 0-16,14 1 0 16,-11-2-1-16,11 2 1 0,-11-4 0 0,11 4 0 15,0 0 0-15,-12-6-1 0,12 6 1 0,0 0-1 16,-11-8 1-16,11 8 0 0,0 0 2 0,-11-9-2 16,11 9 1-16,0 0-1 0,-12-7 1 0,12 7-2 15,-9-4 1-15,9 4-1 0,-12-6 2 0,12 6-1 16,-13-6 0-16,13 6 1 0,-13-3 1 15,13 3-2-15,-11-4 2 0,11 4-2 0,-9-3 1 16,9 3-1-16,-11-3 1 0,11 3 0 0,-11-2 4 16,11 2 3-16,-10-1 1 0,10 1 0 0,-10 0 0 15,10 0-3-15,-10 0-2 0,10 0-1 0,-10 0-2 16,10 0 0-16,0 0-1 0,-12-2-1 16,12 2 1-16,0 0-1 0,-9-5 1 0,9 5-1 15,0 0 2-15,-11-9-2 0,11 9 2 16,-10-7-2-16,10 7 2 0,-11-8-2 0,11 8 2 15,-13-6-1-15,13 6 1 0,-14-4-1 0,14 4 0 16,-15-3 0-16,15 3 1 0,-15-2-2 0,15 2 2 16,-16-3-1-16,16 3-1 0,-13-3 1 0,13 3 1 15,-11-4-2-15,11 4 2 0,-10-6 15 0,10 6-35 16,-9-7 35-16,9 7-34 0,-12-7 17 0,12 7 3 16,-14-8-2-16,14 8 2 0,-14-10-4 15,14 10 3-15,-16-9-2 0,16 9 3 16,-15-10-3-16,15 10 2 0,-13-7-2 0,13 7 1 15,0 0 0-15,-14-8 1 0,14 8-1 0,-9-6 2 16,9 6-3-16,-10-8 2 0,10 8-1 0,-12-8 1 16,12 8 0-16,-12-7 2 0,12 7-1 0,-13-5 3 15,13 5-2-15,-16-4-1 0,16 4-1 16,-18-2 1-16,9 0-2 0,0 2 1 0,-1-1-1 16,10 1 1-16,-18-1-1 0,18 1 0 0,-16-1 0 15,16 1 0-15,-18-2 0 0,18 2-1 0,-16-1 1 16,16 1 1-16,-15-2 0 0,15 2 0 0,-17-1 1 15,8 1-1-15,0 0 0 0,-1 0 1 0,1 0-1 16,0 0-1-16,9 0 1 0,-17-3-1 16,17 3 0-16,-17-3 1 0,17 3-2 15,-17-4 2-15,17 4-2 0,-17-4 2 0,17 4-2 16,-16-6 2-16,16 6 0 0,-13-6 1 0,13 6-3 16,-11-8 3-16,11 8-3 0,-11-10 2 0,11 10-2 15,-13-12 3-15,13 12-3 0,-13-14 2 0,13 14-2 16,-14-13 3-16,14 13-4 0,-12-10 3 0,12 10-1 15,-11-9 0-15,11 9 0 0,-10-7 2 0,10 7-4 16,-9-7 4-16,9 7-4 0,0 0 3 16,-13-11-2-16,13 11 2 0,-10-10-3 0,10 10 3 15,-10-11-3-15,10 11 4 0,-11-10-3 0,11 10 3 16,-11-8-3-16,11 8 2 0,-10-6 0 16,10 6-1-16,-11-5 0 0,11 5 1 0,-11-5-1 15,11 5 0-15,-14-5-1 0,14 5 2 0,-13-3-2 16,13 3 1-16,-11-5 0 0,11 5 1 15,-10-5-2-15,10 5 1 0,0 0 0 0,-12-6 1 16,12 6-1-16,0 0 1 0,-12-8-2 0,12 8 1 16,0 0 0-16,-13-8 1 0,13 8-1 0,0 0-17 15,-13-10 32-15,13 10-32 0,-10-8 32 0,10 8-14 16,-10-7-1-16,10 7 0 0,-10-6 0 0,10 6 2 16,-10-6-2-16,10 6 2 0,-11-6-1 0,11 6 0 15,-11-6-2-15,11 6 2 16,-10-7-2-16,10 7 2 0,-10-7-1 0,10 7 0 15,0 0-1-15,-12-10 2 0,12 10-2 0,0 0 2 16,-10-14-1-16,10 14 1 0,-5-11-2 0,5 11 2 16,-6-10-1-16,6 10 2 0,0 0-1 0,-8-9 4 15,8 9-2-15,0 0 1 0,0 0-3 0,-11-10 1 16,11 10-3-16,0 0 1 0,-12-9 0 0,12 9 1 16,0 0-1-16,-14-13 1 0,14 13-2 15,-12-9 1-15,12 9-1 0,-16-11 1 0,16 11-1 16,-18-13 2-16,8 7-3 0,1 0 2 0,-1 0-1 15,0 2 2-15,1 1-1 0,9 3 1 0,-16-7 0 16,16 7 0-16,-14-5-2 0,14 5 1 16,-12-5 0-16,12 5 0 0,-11-5 0 0,11 5 0 15,-12-6-1-15,12 6 1 0,-12-8-1 16,12 8 1-16,-12-9-1 0,12 9 1 0,-10-11 0 16,10 11 1-16,-9-8-2 0,9 8 1 0,0 0 0 15,0 0 1-15,0 0-1 0,-9-7 1 0,9 7-1 16,0 0 0-16,0 0 1 0,0 0-2 0,0 0 1 15,0 0-1-15,0 0 0 0,0 0 1 0,0 0 0 16,0 0 0-16,0 0-1 0,-12-11 2 0,12 11-1 16,0 0 2-16,-10-10-2 0,10 10 0 15,-7-9-1-15,7 9 2 0,-8-11-2 0,8 11 2 16,-10-11-3-16,10 11 3 0,-11-9-2 16,11 9 2-16,0 0-1 0,0 0 1 0,0 0-1 15,0 0 0-15,0 0 0 0,0 0-1 0,0 0-1 16,0 0 1-16,-9-7 0 0,9 7-15 0,0 0 31 15,-4-12-33-15,4 12 31 0,-7-13-16 0,7 13-2 16,-8-17 5-16,4 8-4 0,-2-1 4 16,1 1-3-16,-1-1 4 0,6 10-2 0,-9-12 2 15,9 12-1-15,0 0 1 0,0 0 0 0,0 0-1 16,0 0 1-16,0 0-1 0,0 0-1 0,0 0 0 16,0 0 0-16,0 0 0 0,0 0 0 0,0 0 0 15,0 0-1-15,0 0 1 0,0 0 0 16,0 0 0-16,0 0 1 0,0 0 0 15,0 0 0-15,0 0-1 0,0 0 1 0,0 0-2 16,-10 1 0-16,10-1-3 0,0 0 2 0,-12 8 0 16,12-8 1-16,0 0 1 0,0 0-1 0,0 0-3 15,0 0-2-15,0 0-2 0,0 0 1 0,0 0 1 16,0 0 0-16,0 0 0 0,0 0-1 0,0 0-3 16,0 0 3-16,0 0 3 0,3-10 1 0,5 1 5 15,2-2-4-15,5-3 6 0,0-3-7 16,3-1 7-16,2 0-6 0,1 1 5 0,0 0-8 15,-1 1 7-15,1 1-7 0,-2 2 8 0,0 0-5 16,-2 3 5-16,-1 3-3 0,-4 1 2 16,-2 3-1-16,-10 3 0 0,11-3-1 0,-11 3-3 15,0 0-2-15,0 0 1 0,0 0 1 0,0 0-3 16,0 0-3-16,-4 17-3 0,1-8 3 0,-1 3 1 16,-1 0 10-16,0 3-1 0,0-1 7 15,0 2-5-15,0 1 8 0,-1-1-8 0,1 0 6 16,-1-1-8-16,0-1 5 0,2-1-7 0,0-4 3 15,4-9-5-15,-4 15 2 0,4-15-4 0,0 0-1 16,0 0-3-16,9 9 0 0,-9-9 3 0,15-3 2 16,-5-2 3-16,1-2 0 0,3-5 3 0,1-2-6 15,1-3 7-15,1-3-9 0,-1-2 7 16,0-1-10-16,1 1 9 0,-1 0-8 16,-1 2 11-16,-1 1-8 0,0 3 9 0,-2 1 10 15,-2 2-10-15,-3 4 13 0,-7 9-32 0,8-10 22 16,-8 10-12-16,0 0 24 0,0 0 3 0,0 0-5 15,0 0 14-15,0 0-43 0,-14 14 29 0,5-5-35 16,-3 3 13-16,-1 2 7 0,0 4-4 0,-3 1 8 16,0 1-7-16,0 2 9 0,0-2-8 15,2 0 11-15,1-1-8 0,2 0 7 0,2-3-8 16,2-1 4-16,0-2-7 0,3-3 5 0,4-10-8 16,-4 12-1-16,4-12-11 0,0 0-7 0,0 0 1 15,0 0 3-15,10-7 12 0,-10 7 5 16,17-16 5-16,-8 5-4 0,3-4 5 0,2-1-8 15,1-3 9-15,2-1-9 0,1 0 8 0,2 1-7 16,0 2 9-16,1 2-5 0,-2 2 8 16,-3 4-4-16,-3 2 5 0,-3 5 0 0,-10 2 6 15,0 0 2-15,0 0-1 0,0 0-2 0,-2 17-8 16,-5-1 1-16,-3 7-8 0,-3 4 10 0,-4 4-11 16,-2 4 13-16,-4 1-15 0,0 3-4 0,-1 0 19 15,-1 0-20-15,1-2 20 0,2-1 0 0,3-3-15 16,4-3 14-16,3-4-12 0,6-5 9 15,3-7-9-15,3-3-1 0,0-11-9 0,0 0-2 16,17 9-3-16,-6-11 3 0,4-1 6 16,3-3 3-16,0-1 5 0,2-2-3 0,1-1 6 15,1-3-6-15,0 1 5 0,0-1-4 0,1 1 4 16,-2 2-4-16,-2-1 3 0,0 2-3 0,-1 0 4 16,-2-1-5-16,-1 1 5 0,-1 0-4 0,-2 1 4 15,-2 2-1-15,-10 6 5 0,14-5 1 16,-14 5 4-16,0 0 1 0,0 0-1 0,0 0-3 15,0 0-5-15,0 0-1 0,-2 14-3 0,2-14 1 16,-4 17-3-16,4-17 4 0,-5 17-5 0,5-17 4 16,-3 17-5-16,3-17 2 0,0 15-1 0,0-15 3 15,3 15-2-15,-3-15 4 0,7 14-3 0,-7-14 3 16,8 16-1-16,-8-16 3 0,7 17-2 16,-4-7 3-16,1-1-3 0,1 0 4 15,-1 1-4-15,1 0 5 0,0 0-3 0,1-1 3 16,0 0-5-16,0 1 2 0,0-1-4 0,-6-9 3 15,13 16-4-15,-13-16 5 0,14 16 16 0,-14-16-32 16,16 17 32-16,-6-10-32 0,0 0 13 0,1 0 3 16,-1 0 0-16,1 0 3 0,1 0-3 0,-1 1 4 15,0-1-4-15,1 0 3 0,-2 0-4 16,1 0 4-16,-11-7-4 0,16 14 3 0,-16-14-4 16,16 12 3-16,-16-12-4 0,17 11 4 0,-17-11-3 15,16 11 4-15,-16-11-3 0,15 13 3 16,-15-13-5-16,15 14 3 0,-15-14-4 0,13 15 3 15,-13-15-2-15,14 15 2 0,-14-15-4 0,15 13 3 16,-15-13-3-16,14 10 3 0,-14-10-2 0,13 9 1 16,-13-9 0-16,14 7 1 0,-14-7-2 15,12 7 3-15,-12-7-2 0,12 8 2 0,-12-8 0 16,12 9 2-16,-12-9 1 0,12 10 1 0,-12-10-2 16,11 11 0-16,-11-11-4 0,12 9 3 0,-12-9-2 15,10 9 1-15,-10-9-3 0,8 10 2 0,-8-10-2 16,0 0 1-16,11 11-1 0,-11-11 2 0,0 0-1 15,7 10 2-15,-7-10-1 0,0 0 2 16,7 11 1-16,-7-11-11 0,0 0 30 16,9 12-32-16,-9-12 31 0,0 0-19 0,10 11-2 15,-10-11 2-15,9 8-4 0,-9-8 2 0,11 7 0 16,-11-7-1-16,13 6 0 0,-13-6 0 0,12 5 0 16,-12-5 1-16,11 5-1 0,-11-5 2 0,12 6-1 15,-12-6 2-15,11 8-3 0,-11-8 2 0,10 8-2 16,-10-8 1-16,9 9-2 0,-9-9 2 15,10 12-1-15,-10-12 1 0,9 9-3 0,-9-9 3 16,10 8-2-16,-10-8 1 0,9 7 0 0,-9-7 0 16,0 0 0-16,12 12 1 0,-12-12-1 0,0 0 1 15,11 11-2-15,-11-11 2 0,0 0-2 0,12 9 2 16,-12-9-2-16,9 7 1 0,-9-7 0 16,10 5-1-16,-10-5 1 0,12 4 2 0,-12-4-2 15,13 4 2-15,-13-4-1 0,13 5 0 16,-13-5-2-16,17 5 2 0,-17-5-1 0,16 6 0 15,-16-6 0-15,18 6 1 0,-18-6-2 0,16 7 2 16,-16-7-2-16,16 6 1 0,-16-6-1 0,15 6 2 16,-15-6-2-16,13 5 1 0,-13-5-1 0,14 5 1 15,-14-5 0-15,14 4-1 0,-14-4 0 0,16 4 0 16,-16-4-1-16,17 4 4 0,-7-1-3 16,0-1 1-16,-1 1-1 0,1 0 1 0,-1 0-1 15,1 0 3-15,0 0-2 0,-1 0 0 16,1 0-1-16,-10-3 0 0,19 5 0 0,-10-2 1 15,1 0-1-15,0-1 1 0,0 1-1 0,0-1 2 16,0 1-1-16,0 0 2 0,0 0 0 0,-1 0 0 16,1 0-1-16,-10-3 2 0,18 9-3 0,-18-9 2 15,18 9-2-15,-18-9 2 0,19 10-3 16,-9-4 2-16,-10-6-3 0,18 9 2 0,-18-9-3 16,18 7-12-16,-18-7 15 0,17 7-17 0,-17-7 35 15,16 3-18-15,-7-1 17 0,-9-2-16 0,18 5-1 16,-8-2 2-16,-1 0-2 0,0 0 3 0,1 0-2 15,1 2 1-15,0-2 0 0,1 1 2 0,0 0-3 16,0 1 3-16,1-1-2 0,-1 1 0 16,0-2-2-16,-1 1 1 0,-1 0-2 15,0-1 0-15,-1-1 0 0,-9-2 1 0,16 5-1 16,-16-5 1-16,17 4 0 0,-7-1 0 0,1-1 0 16,-1 0 0-16,0-1 0 0,2 0 0 0,-1 1 0 15,0 0 0-15,0-1 0 0,-1 1 0 0,1 0 0 16,-1 0 0-16,0 0-1 0,-1-1 1 0,-9-1 0 15,17 4 0-15,-17-4 0 0,13 2-2 16,-13-2 1-16,14 3 0 0,-14-3-1 0,15 3 0 16,-15-3 0-16,17 0 2 0,-7 0 0 0,-1-1 0 15,1 0-1-15,1 0 1 0,0-2 0 0,-1 2-1 16,0 0 2-16,0 0-3 0,-10 1 3 16,17-2-1-16,-17 2-1 0,14-1 0 0,-14 1-1 15,14 0-2-15,-14 0 0 0,14-1-1 0,-14 1-1 16,12-2 0-16,-12 2-1 0,9-1 0 15,-9 1 0-15,0 0 2 0,0 0 1 0,0 0 2 16,0 0 1-16,0 0 1 0,0 0 1 0,0 0-1 16,10-3 0-16,-10 3 0 0,0 0 0 0,0 0 0 15,10-2 0-15,-10 2 1 0,9-1-1 0,-9 1 0 16,10-3 0-16,-10 3-1 0,0 0 1 0,12-2-1 16,-12 2 1-16,0 0 0 0,0 0-1 0,0 0 1 15,0 0-1-15,0 0 1 0,0 0 0 16,0 0 0-16,0 0 0 0,0 0 0 0,0 0 0 15,0 0 1-15,0 0 0 0,0 0-1 16,0 0 1-16,0 0-1 0,0 0 1 0,1-9-1 16,-1 9 2-16,-8-17-3 0,3 7 4 0,-1-2-5 15,2-1 3-15,-1 2 15 0,1-1-30 0,1 1 30 16,0 2-30-16,0-1 12 0,0-2 5 16,1 2-5-16,-1-2 6 0,2 0-6 0,-2 0 5 15,1-1-5-15,0 1 5 0,0-1-5 0,0 2 5 16,1 0-5-16,-2 1 4 0,2 0-3 0,1 10 3 15,-2-18-4-15,2 18 4 0,-3-17-4 0,2 6 4 16,-1 0-4-16,0-1 3 0,0 0-4 0,0 1 4 16,-1-1-5-16,0 1 5 0,0 1-3 0,0 1 3 15,3 9-3-15,-7-17 4 16,7 17-4-16,-7-14 4 0,7 14-2 0,-8-12-17 16,8 12 32-16,-9-11-32 0,9 11 32 0,-12-15-13 15,5 5-4-15,-1 0 3 0,-2-1-3 0,1 0 5 16,-1 0-4-16,1-2 4 0,0 1-5 0,1 0 5 15,1 0-6-15,1 0 6 0,1-1-7 0,0 0 7 16,0 0-5-16,0 0 4 0,1 2-4 0,1 0 4 16,1 2-5-16,2 9 5 0,-2-13-3 15,2 13 1-15,0-10 0 0,0 10 0 0,0 0-1 16,0 0 2-16,0 0-1 0,0 0 1 0,0 0 0 16,0 0 0-16,0 0 0 0,0 0 0 15,0 0 1-15,0 0-2 0,0 0-1 0,8 10-3 16,-1 4 4-16,2 3-3 0,3 2 9 0,1 2-8 15,1-1 7-15,0 1-8 0,2 0 6 16,-1 1-8-16,0 0 8 0,1 0-8 0,0 1-5 16,0-2 23-16,0 1-24 0,-2-2 24 0,0 1-10 15,-1-3-6-15,1-1 5 0,-2-2-5 0,-2-1 6 16,0-2-6-16,-1 0 5 0,-1-2-4 0,1-1 3 16,-9-9-4-16,15 16 4 0,-15-16-3 0,11 13 2 15,-11-13-1-15,11 9 1 0,-11-9 0 0,10 7 1 16,-10-7-2-16,0 0 1 0,11 9-1 15,-11-9 1-15,0 0-2 0,0 0 3 16,9 6-1-16,-9-6-1 0,0 0 2 0,0 0-1 16,0 0 0-16,0 0 1 0,0 0 0 0,0 0-1 15,0 0 1-15,0 0 0 0,0 0-1 0,0 0 1 16,0 0 0-16,0 0 0 0,0 0-1 0,0 0 0 16,0 0-1-16,1 14 1 0,-1-14-2 0,0 13 3 15,0-13-2-15,0 11 1 0,0-11-1 16,-3 11 2-16,3-11-3 0,-3 9 3 0,3-9-2 15,-3 9 1-15,3-9-1 0,-1 10 2 0,1-10-3 16,-1 11 3-16,1-11-3 0,0 11-12 0,0-11 31 16,0 15-31-16,0-15 32 0,0 13-17 0,0-13-2 15,0 9 0-15,0-9 0 0,0 0 0 16,0 0-2-16,1 9 2 0,-1-9-3 16,0 0 3-16,0 0-2 0,0 0 2 0,0 0-2 15,0 0-1-15,0 0 1 0,0 0-1 0,0 0 1 16,0 0 1-16,0 0-1 0,0 0 1 0,0 0-1 15,0 0 0-15,0 0 2 0,0 0-1 0,0 0 2 16,0 0-1-16,0 0 0 0,-14 0 0 0,14 0 1 16,-18-6 0-16,7 2 1 0,-1-2-2 0,-2 1 2 15,0-1 13-15,-1-1-33 0,1-1 33 16,-2 0-33-16,0-2 17 0,-1-2 6 0,1-1-6 16,-3-3 6-16,1-1-6 0,0-1 6 15,0-1-7-15,0 0 8 0,1 1-8 0,0-1 8 16,2 0-8-16,0-1 7 0,1-1-7 0,-2-1 7 15,1-2-9-15,-1-2 11 0,-1-1 4 0,0-2-24 16,-1-3 23-16,-1 0-21 0,1-4 3 0,0-1 16 16,0-2-15-16,0-1 15 0,-1 0-17 15,2 2-2-15,0 3 18 0,2 9-20 0,3 6 26 16,1 6-8-16,11 14-2 0,-14-13 4 0,14 13 1 16,-10-5 0-16,10 5 0 0,0 0-2 0,-14 2-1 15,14-2-4-15,-10 14 0 0,3 1-9 0,-1 6-14 16,1 7 26-16,-1 7-22 0,1 5 23 0,3 5 4 15,-1 1-19-15,2 2 20 16,2 0-19-16,-1-4 3 0,2-3 18 0,2-5-17 16,-1-10 22-16,2-4-9 0,0-10-8 0,-3-12-2 15,0 0-8-15,0 0-1 0,9-6 4 0,-4-7 1 16,1-7 12-16,1-7 7 0,0-6-23 0,-1-6 19 16,-2-7-18-16,1-3 1 0,0-3 18 0,0-1-20 15,-2 0 5-15,2-2 13 0,-2-1-12 0,-2-1 14 16,0-2 4-16,0-3-26 0,-1-1 8 15,1 2 8-15,1 1-10 0,-1 8 12 0,2 7 3 16,1 9-17-16,1 10 15 0,-2 7-9 0,0 7 8 16,-3 12 2-16,0 0 6 0,0 0 3 15,0 0 2-15,0 0-4 0,-1 9-9 0,0 9 1 16,-2 12-13-16,0 11 12 0,-1 11-16 0,-1 5 5 16,1 8 9-16,0 4-8 0,1 3 6 0,1 3 13 15,2 4-15-15,2-4-2 0,2-2 6 16,3-6-6-16,1-6-8 0,1-7 5 0,3-7 13 15,-2-7-17-15,0-9 20 0,-1-8-8 0,-1-9-10 16,-8-14-2-16,0 0-9 0,0 0 1 0,0 0 3 16,0 0 6-16,6-26 13 0,-6 1-8 0,-2-7-7 15,1-8 20-15,-2-7-17 0,1-5 16 0,-2-7 6 16,1-6-4-16,-3-6-6 0,0-5 7 16,-3-8-3-16,-3-6-4 0,-1-8 2 15,-3-2-8-15,0 1 4 0,0 7-4 0,2 17-1 16,3 19 9-16,3 21-9 0,2 17 10 0,6 18 13 15,0 0 1-15,0 0-1 0,0 0-4 0,-9-4-7 16,9 4-5-16,-8 25-11 0,1 2 4 0,0 18 0 16,0 12-11-16,3 16 11 0,3 11 0 0,2 7 3 15,5 5 4-15,4 3-6 0,4 2-13 16,5 1 6-16,4 2 5 0,5 0 11 0,4-2-7 16,2-8-3-16,-1-8 3 0,-1-10-15 0,-4-12 9 15,-4-13 13-15,-4-13-17 0,-6-11 22 0,-5-11-9 16,-9-16-12-16,0 0-1 0,10-1 4 0,-9-16-2 15,-1-9 1-15,1-11 29 0,-1-13-18 16,-1-8 12-16,-3-12 4 0,-1-9-15 0,-5-8-6 16,-1-5-1-16,-3-7-15 0,-3-6 12 15,-3-8 9-15,-1-10 4 0,-4-6-3 0,-3-8-25 16,0-1-1-16,-1 1-13 0,5 9 5 0,5 15 25 16,6 24 0-16,5 26 20 0,2 23 11 0,3 18-9 15,-1 10 6-15,4 12-8 0,0 0-4 0,-11-8-4 16,11 8-2-16,0 0-2 0,-10 11-3 0,5 1 0 15,-2 7-6-15,0 8 8 0,-1 14-12 16,1 9-3-16,2 16 12 0,3 10-6 0,4 16 15 16,4 8-8-16,6 10-8 0,4 4-7 0,3-1 7 15,3-3 10-15,1-4-10 0,1-6 5 16,0-6-6-16,1-6 1 0,-3-9 4 0,-3-7 0 16,-2-11 9-16,-4-8-11 0,-2-12 16 0,-3-7-3 15,-2-12-10-15,-3-10 5 0,-3-12-11 0,0 0-6 16,0 0 2-16,2-12-2 0,-3-9 17 15,-2-8-5-15,-2-10-6 0,-3-9 18 0,-4-12-16 16,0-7 9-16,-3-11 13 0,-1-10-17 0,0-8 3 16,-2-9-7-16,1-8-10 0,-1-8 3 0,3-8-4 15,-2-10 8-15,4-7-2 0,1-2-7 0,6 8 8 16,4 18 7-16,6 25-10 0,5 32 33 0,-2 25-1 16,2 22 11-16,-9 18 3 0,0 0-11 15,0 0-5-15,0 0-4 0,0 0-3 16,0 0-5-16,0 0-6 0,-6 19-1 0,0 6 7 15,-1 8-21-15,-2 13 19 0,2 13-11 0,1 17-8 16,1 13 9-16,4 18-7 0,1 9 8 0,4 8 3 16,0 0 2-16,3 1 4 0,1-3-18 0,1-7 6 15,0-4-7-15,0-10 11 0,-3-7 5 0,-3-12 0 16,-2-13 14-16,-2-11-26 0,-1-14 2 16,-2-10 20-16,1-9-22 0,-1-12 26 0,4-13-15 15,0 0-6-15,0 0-2 0,0 0 6 0,-11-25 13 16,5-6-20-16,-4-10 23 0,-2-11-19 0,-3-11-5 15,-1-9 7-15,-3-10 2 0,1-11-1 16,0-12 12-16,0-8-12 0,2-9-17 0,1-6-11 16,0-4-11-16,6 7 11 0,1 4 6 0,6 21 2 15,2 20 13-15,4 23 12 0,2 24 9 16,-3 15 19-16,-3 18 1 0,0 0-5 0,0 0-5 16,0 0-7-16,0 0-7 0,-1 10-4 0,-4 5-1 15,-1 11-10-15,-1 6 10 0,1 9-1 0,-1 5-16 16,2 5 16-16,-1 8-12 0,2 2-3 0,1 5 25 15,3 7-12-15,0 5-8 0,3 9-1 0,1 8-16 16,1 8 16-16,2 4 12 0,2 0 13 16,2-6-7-16,-1-10-4 0,0-10-2 0,-2-14-15 15,-1-10 24-15,-1-11-7 0,-1-12-19 16,0-11 25-16,-2-10-29 0,-3-13 7 0,0 0-4 16,0 0-1-16,0 0 18 0,11-17-25 0,-5-2 37 15,0-8-24-15,2-6 7 0,0-8 17 0,2-7-19 16,-1-5 21-16,3-5-6 0,1-6-12 0,1-5 8 15,1-7-6-15,1-3 2 0,2-6-3 16,1-1 1-16,3 2-3 0,1 4-17 0,3 9 14 16,1 9 9-16,0 13-10 0,-2 14 19 0,-1 9-3 15,-5 12-6-15,-4 6 6 0,-4 5 2 0,-11 3 1 16,11 5 2-16,-11-5-1 0,8 21 1 0,-3 3-9 16,3 8 7-16,1 13-1 0,2 9-16 15,2 8 11-15,-1 6-9 0,3 4 5 0,-1 3-7 16,2 1-2-16,0 3-2 0,2 1-16 15,1-1 15-15,1-1 7 0,-1-5-6 0,0-5 7 16,-3-8 8-16,-1-7-5 0,-3-8-14 0,-1-8 20 16,-1-6-21-16,-3-9 8 0,-1-8 8 0,-6-14-5 15,6 10 1-15,-6-10-1 0,3-10-1 0,-1-3 6 16,1-7-3-16,0-7-8 0,-1-5 25 0,1-7-21 16,-1-5 19-16,-1-6 0 0,-1-5-22 15,0-4 5-15,0-4 10 0,-3-6-9 0,-1-4 8 16,-2-3 11-16,-4-5-16 0,-1 0-5 15,-4 1 2-15,0 4-6 0,-2 8-13 0,0 11 9 16,1 13 18-16,0 13-15 0,0 13 30 0,1 6-6 16,0 5-2-16,-1 4 1 0,1 0-4 0,-1 3-3 15,-2 2-2-15,0 2-4 0,-1 3 2 0,-1 3-4 16,0 4 4-16,-1 5 10 0,-1 7-27 16,-1 7 23-16,1 7-22 0,0 10 0 0,2 6 21 15,3 7-6-15,2 5-8 0,4 2 7 0,1 2-6 16,3-2-12-16,1-2 9 0,2-2 8 0,2-4-9 15,1-5 9-15,0-5 7 0,1-7-21 0,0-8 16 16,1-5-13-16,2-7 13 0,1-7-9 0,0-5 7 16,-4-13-4-16,0 0-2 0,0 0 1 0,10 3-2 15,-10-3 5-15,9-20 2 16,-2 3 7-16,-1-4-7 0,1-6 9 0,-1-4-13 16,0-3 13-16,0-4-15 0,-3-6 18 0,0-3 0 15,-3-8-15-15,0-6 12 0,-2-5-10 0,1-9-13 16,-2-5 13-16,1-7 0 0,0-5 0 0,0 0 14 15,4 7-15-15,1 10 4 0,2 17-5 0,2 15 0 16,-2 13 17-16,0 14-10 0,-3 6 6 16,-2 10-3-16,0 0 1 0,0 0 2 0,0 0-2 15,0 0 1-15,0 12-6 0,-1 6 1 0,1 14-12 16,1 12 14-16,3 14-4 0,1 7-7 0,2 7 7 16,1 3-7-16,3 2 2 0,1 4-5 15,5 2-3-15,1 1-4 0,5 3-1 0,1 0-1 16,5 0 4-16,0-2 3 0,1-5 7 0,-2-5-1 15,-1-7 7-15,-4-8-8 0,-5-10-5 16,-3-9 21-16,-6-9-15 0,-3-9 13 0,-3-9-6 16,-3-14 4-16,0 10-6 0,0-10 0 0,0 0 6 15,-2-16 4-15,-2-5 14 0,-2-7-7 0,-4-12 11 16,-4-12-26-16,-5-9-2 0,-2-12 5 0,-3-11-6 16,-2-8 13-16,0-11-13 0,0-5-10 0,-1-2 5 15,1-6-13-15,2 2 11 0,2 4-11 0,1 9-8 16,4 13 18-16,3 16 0 0,2 15 13 15,2 16 7-15,1 13-11 0,0 11 10 16,1 5-5-16,8 12 3 0,-17-16-6 0,8 10 0 16,0 0-4-16,9 6 0 0,-18-6 0 0,18 6 2 15,-12 0 1-15,12 0 0 0,-9 9 4 0,5 7-7 16,-1 10 7-16,1 17-16 0,2 14 19 0,1 18-9 16,0 10-2-16,2 8 0 0,0 4-15 15,4 1 13-15,1 1 4 0,2 1-7 0,2-1 5 16,2-2-6-16,2-3 6 0,2-3 17 0,1-4-15 15,1-7 2-15,-1-8-4 0,-2-9-10 0,-2-10 26 16,-2-11-20-16,-3-10 18 0,-4-10 6 16,-2-11-15-16,-2-11 10 0,0 0-21 0,0 0-17 0,-4-11 17 15,1-9-7-15,-3-8 12 0,-2-13 14 16,-4-8-19-16,-2-13 23 0,-2-8-12 16,-1-8-5-16,-1-8 1 0,-1-5-1 0,-1-8-1 15,-1-8 6-15,1-7 6 0,-1-8-21 0,-3-7-2 16,0-7-5-16,-2-8-12 0,2 3 0 0,0 5 17 15,6 17 9-15,4 23 6 0,3 27 36 0,4 26-15 16,-2 18 21-16,3 15-10 0,6 10-6 0,-15-4-5 16,15 4-9-16,-16 6-3 0,7 4-10 0,-3 6 3 15,-1 9-11-15,-3 12 12 0,0 12-17 16,-2 11 19-16,2 18-12 0,0 11-2 0,3 13-4 16,1 8-10-16,4 8 4 0,2 3 15 15,4-1 1-15,2-3 1 0,3-7-12 0,1-5-9 16,3-7 11-16,1-4 5 0,3-7 2 0,0-11 3 15,-3-14 12-15,-1-14-9 0,-2-15 21 0,-1-11-9 16,-4-12-11-16,0-10-2 0,0 0-2 16,-2-22-5-16,-1-10-5 0,-2-14 22 0,-3-18-14 15,-1-12 6-15,1-15-5 0,-2-10-4 0,3-8 5 16,-1-10 4-16,2-6-3 0,1-5-20 0,3 1-3 16,2-1-3-16,3 6 15 0,-1 4 6 0,5 13-1 15,0 14 0-15,0 20 7 0,0 18-4 0,-3 18 26 16,-1 13 5-16,-3 9-26 0,0 15 27 0,-3-12-33 15,3 12 16-15,0 0 1 16,0 0-18-16,-13 19 28 0,7 1-31 0,-1 15 21 16,1 13-1-16,-1 17-22 0,0 13 7 0,0 13 1 15,1 7 2-15,2 7 7 0,1 6-6 0,4 6-15 16,5 2-5-16,2-1 6 0,3-1 16 0,4-7 7 16,0-6-7-16,3-8-8 0,0-8 2 0,1-10 1 15,0-9-4-15,-3-10 13 0,-1-10-11 0,-5-11 1 16,-2-8 15-16,-3-13-9 0,-2-6 4 15,-3-11-6-15,0 0-2 0,0 0 0 0,-2-18 0 16,0-7 13-16,0-13-11 0,-2-12-2 0,1-11 10 16,-2-13-11-16,2-11 1 0,-1-12 1 0,2-12-8 15,0-7-9-15,0-12 18 0,1-10-2 16,1-11-12-16,1-4 4 0,0-4-14 0,4 6-6 16,-1 10 13-16,3 13-4 0,0 21 14 15,0 19 20-15,0 22-4 0,-4 19 28 0,-2 18-17 16,-2 13 3-16,1 16-9 0,0 0-4 0,-11-8-2 15,11 8-4-15,-11 13 0 0,3 2-5 0,-1 7 6 16,-1 10-12-16,-2 10 15 0,1 11-18 0,-2 12 8 16,1 13 6-16,1 13-2 0,2 16 7 0,2 11-9 15,2 8-16-15,3 3-4 0,2 2 1 0,3 0-2 16,5-4 19-16,-1-4 1 0,2-8 7 16,1-9-5-16,1-13-5 0,-1-9 2 15,-1-13-15-15,0-10 29 0,-2-12-4 0,-1-11-16 16,-1-10 26-16,-1-11-25 0,-4-17 9 0,3 12-1 15,-3-12-2-15,1-10-5 0,0-6 9 0,0-9 13 16,0-10-22-16,0-9 19 0,-2-12-17 0,0-12-9 16,-2-9 10-16,-1-11 0 0,1-11 2 0,-3-10 10 15,1-12-6-15,-1-13-5 0,0-11-18 16,-4-15-3-16,3-8-18 0,-5-8-21 0,6 4-11 16,-3 5-11-16,6 21 38 0,3 27 49 0,0 29 57 15,4 36 24-15,-6 23 0 0,3 19-30 0,-1 12-21 16,-9-5-15-16,9 5-9 0,-21 13-2 0,8 4-7 15,-2 11 7-15,-1 14-13 0,-1 13 0 16,-2 14 6-16,0 12-5 0,-1 12 16 16,0 10-12-16,2 11-8 0,0 10-7 0,4 7-5 15,0 1 13-15,5 6-2 0,4-2 6 0,3 1-2 16,4-4-10-16,0-9 1 0,1-9 0 0,-1-14 14 16,-1-12 7-16,-2-17 5 0,-2-11 8 0,-1-14-25 15,0-11 16-15,-1-12-11 0,1-10 9 0,4-14-7 16,0 0 1-16,0 0-2 0,0 0-4 0,-3-31 9 15,3-3-10-15,0-14 16 0,0-11-22 16,-1-11 6-16,0-10 4 0,0-11-1 0,-1-8 13 16,1-7-11-16,-1-7-12 0,2-3-12 15,-1-8 1-15,2 0-17 0,-2-12 2 0,4-1 5 16,-2-9-15-16,3-4 9 0,1 1-2 0,5 5-7 16,2 12 14-16,4 13 47 0,1 21 24 0,-3 16 18 15,4 20 12-15,-9 13-15 0,0 20-9 0,-8 12-4 16,-1 17-16-16,0 0-10 0,0 0-5 15,0 0 1-15,-4 27 9 0,-4 13-8 0,0 19-3 16,-4 20 1-16,-2 18-6 0,-2 17 4 0,-2 8-4 16,0 12-2-16,1 4-15 0,1 6-7 0,2 1 6 15,2-4-15-15,0-8 28 0,6-5 0 0,0-8 1 16,2-3 11-16,2-5-25 0,-1-12 8 0,1-6 6 16,-2-13 3-16,0-8-5 15,-2-11 9-15,1-8-12 0,-1-10-2 0,1-8 18 16,0-12-11-16,1-9 8 0,4-15-7 0,0 0-1 15,0 0 0-15,-2-22-4 0,4-13 12 0,1-14 1 16,1-16-11-16,1-13 5 0,1-14-4 0,2-12-3 16,1-9 7-16,1-13-1 0,1-7-16 0,-1-4-43 15,4-1 7-15,-2-4 0 0,2 5-1 0,-1 0 55 16,1 12 4-16,0 16-4 0,-1 24 24 16,-1 23 16-16,-6 19-7 0,-2 20 15 0,-5 8-20 15,1 15-15-15,-6-11-4 0,6 11-4 0,0 0-1 16,-10-2-1-16,10 2-2 0,-6 12 0 0,1 5-6 15,1 10-7-15,-4 18 23 0,0 18-11 16,-2 20 6-16,-1 18 1 0,-1 18-11 0,-1 13-6 16,1 12 6-16,1 4-13 0,1 3 8 0,1-2 10 15,2-3-6-15,-1-5 5 0,4-8-2 16,-2-9-16-16,2-17 11 0,0-12 9 0,0-18-19 16,0-13 12-16,-1-15 10 0,2-11-18 0,0-11 23 15,2-9-11-15,1-18-9 0,-2 12-2 0,2-12-1 16,-1-13-2-16,1-5 11 0,-2-12 13 0,-2-13-18 15,-1-12 15-15,-2-17-11 0,-2-13 2 0,0-13 1 16,0-12-9-16,0-10-11 0,2-8-3 16,3-6 6-16,1-12-17 0,7 4-4 0,-1-8-14 15,7 7-10-15,1 5 20 0,5 9 2 16,0 16 21-16,0 14 35 0,2 21 23 0,-6 15 7 16,0 20 18-16,-9 13-24 0,-1 15-6 0,-2 15-5 15,-7-11-12-15,7 11-5 0,-12 3-1 0,12-3-3 16,-16 18 2-16,6 1 12 0,1 10-26 0,-3 11 21 15,0 11-15-15,-2 9-8 0,0 9 25 16,1 13-12-16,-1 8-2 0,1 11-4 0,1 9-12 16,2 9 2-16,2 6-5 0,3 4 16 0,0 3-2 15,4-1-2-15,2-5 2 0,2-9-13 0,0-10-4 16,2-14 16-16,0-11 2 0,-1-14 5 0,0-13 7 16,-1-13-21-16,0-9 15 0,0-12-10 15,-1-9 4-15,-2-12-4 0,0 0-1 0,0 0 0 16,0 0 0-16,8-25 9 0,-6 0-8 15,1-11 14-15,0-12-19 0,-2-12 1 0,3-12 8 16,-2-13-4-16,3-10-5 0,2-12 6 0,0-11-16 16,5-8-10-16,1-9 12 0,5-4-1 0,2-5-6 15,5 7 10-15,1 8 1 0,3 12-10 0,-1 19 20 16,0 19 17-16,-3 23 2 0,-7 20 24 0,-3 17-14 16,-15 19-4-16,7-10-9 0,-7 10-7 15,0 0-1-15,0 0-2 0,-7 16 2 0,2 4-8 16,-2 13 9-16,-1 16-17 0,-2 10 8 0,0 15 7 15,-1 8-4-15,1 6 0 0,0 6-5 0,2 1 0 16,1 2 0-16,4 9 10 0,3 8-5 0,6 10-19 16,5 2 0-16,2-5 5 0,1-9 14 0,0-13 12 15,-1-10-14-15,-3-15 1 0,-2-10-8 0,-3-15-6 16,-3-10 20-16,1-12-13 0,-3-12 8 16,0-15-5-16,0 0-1 0,0-9 3 0,0-16-5 15,2-16 14-15,-2-17-20 0,1-15 4 0,-1-14-2 16,1-11-3-16,1-12 9 0,1-5-9 0,0-2-13 15,3 2-2-15,1 9 10 0,1 10 12 0,2 15 7 16,-2 14 21-16,-1 12-1 0,-3 12-15 0,-1 8 18 16,-3 5-26-16,-1 2-1 0,-3 3 8 15,-1-1-17-15,0 2 12 0,-2 0-12 16,0 4 9-16,-1 1-4 0,0 1 7 0,0 4-1 16,-2 2 11-16,10 12 4 0,-18-13 8 0,18 13 5 15,-21-1 1-15,11 4-3 0,-2 3-9 0,-1 4-3 16,-1 5-10-16,-3 6 4 0,-1 7-9 0,-2 7 11 15,-2 9-17-15,0 7 0 0,0 11 12 0,-1 8-6 16,2 12 2-16,2 7 1 0,2 10-5 16,4 4 5-16,2 9 7 0,3 0-8 0,4-2-9 15,2-6 9-15,1-9-2 0,1-11 3 0,0-14 4 16,0-11-9-16,0-15-5 0,2-9 15 0,-1-10-13 16,1-10 8-16,-2-15-11 0,0 0 0 15,0 0 1-15,10-12-1 0,-5-11 15 0,2-11-10 16,-1-11 16-16,0-13-6 0,1-11-10 0,-1-9 5 15,1-8-4-15,1-10-2 0,-1-6 4 16,0-8-9-16,1-5-9 0,-1-6 2 0,2-1 13 16,0-1 4-16,2 12 4 0,1 18 6 0,-1 25 13 15,0 28 3-15,-6 19 15 0,-5 21-9 0,0 0-8 16,0 0-6-16,0 0-5 0,0 0-3 0,-11 21-8 16,2 3 4-16,-3 11-12 0,-3 7 12 0,-1 11-4 15,-2 3-11-15,0 7 10 0,-1 6-9 16,1 5-10-16,2 3 11 0,1 5 2 0,3 1 1 15,2 1 0-15,2 0-1 0,4-3-1 16,2-2-3-16,3-5 1 0,1-7 11 0,3-7-8 16,-1-8-11-16,2-10 20 0,0-8-19 0,-1-10 8 15,-1-7 10-15,-4-17-7 0,3 10-1 0,-3-10-2 16,0 0 0-16,-3-20 7 0,2-1-3 0,-4-13-6 16,1-9 18-16,-4-12-16 0,2-9 9 15,-2-9 9-15,1-10-17 0,-1-6-2 0,1-7-4 16,2-5-16-16,-2-5 10 0,4-3 7 0,1-3 10 15,4 9-2-15,2 15 4 0,1 20 14 0,2 24 3 16,-4 20 22-16,0 14-9 0,-3 10-6 0,0 0-6 16,0 0-7-16,-9 3-6 0,9-3-6 0,-16 19-1 15,4 2-8-15,0 7 10 0,-4 11-14 16,-2 6 3-16,1 10 14 0,-1 7-9 16,2 5 9-16,0 7 13 0,0 7-15 0,2 1-2 15,3 0 0-15,0 0-2 0,4 0 0 0,2 0-2 16,4 0 2-16,1-2-3 0,3-5 5 0,1-5-5 15,2-10 10-15,2-9-12 0,0-12-1 0,1-8 14 16,0-10-14-16,-1-8 5 0,-8-13-9 0,13 4-1 16,-13-4 4-16,14-25-2 0,-6-2 14 15,1-11-10-15,-1-12-1 0,1-12 13 0,0-11-10 16,0-7 2-16,0-7-5 0,0-7-6 0,0-2-1 16,0-5 9-16,0 0-9 0,1 3-3 15,2 8 10-15,-1 8-12 0,0 12 19 0,-1 10 13 16,-3 13-7-16,-1 16 27 0,-5 13-1 0,-1 18-3 15,0 0 1-15,0 0-3 0,0 0-9 0,-12 19-3 16,2 3-11-16,-2 6-13 0,-1 7 22 16,-1 6-20-16,-2 2 19 0,0 3-1 0,0 2-19 15,-1 2 20-15,2 6-4 0,2 2-11 0,3 4 10 16,1 3-8-16,2 1-11 0,2-1 11 0,4 0 6 16,0-4-9-16,2-4 9 0,0-6 3 0,1-7-24 15,0-7 14-15,2-9-17 0,-1-8 11 0,2-6-12 16,-5-14-4-16,0 0-11 0,11 2-5 15,-11-2 8-15,12-24 3 0,-5 3 17 16,-1-6-11-16,1-3 4 0,0-6-26 0,1-1 2 16,-3-5-30-16,2 3-9 0,-4-7-21 0,3 3-39 15,-5-2-24-15,-2-5-143 0,5 12 0 0,-15-13 311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30.92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10077 13975 1065 0,'-25'-43'7'0,"1"-5"-93"0,-8-10 2 0,9 1 46 16,0-6 32-16,2-1 25 0,3-6-22 16,1-4-15-16,1-10-12 0,4 0-2 15,-1 1 30-15,1 2 13 0,-2 8 11 0,0 0 10 16,-2 4-13-16,-1-1 15 0,-1 2 8 0,-3-3-8 16,3 0 17-16,-5-4-15 0,6 8 8 0,-8-3 35 15,9 18 6-15,-10 1 23 0,11 22-14 0,-12 3-17 16,8 13-25-16,-3 5-18 0,22 8-10 0,-30 8-10 15,16 11-1-15,0 13-4 0,-1 19 8 16,-1 22-15-16,0 18 1 0,1 18 5 0,-2 13-9 16,3 10 6-16,2 0 7 0,5 1-14 0,3-6-8 15,6-7 7-15,3-8-8 0,4-10-4 0,2-8 22 16,2-9-20-16,1-11 3 0,0-10 22 0,3-11-20 16,1-11 25-16,1-9-8 0,0-11-6 15,-2-8 5-15,-17-14-3 0,31 4 1 0,-31-4 3 16,36-30-3-16,-13-5 6 0,5-16 5 15,7-22-23-15,4-16 13 0,7-21-17 0,4-17-10 16,1-14 6-16,2-15-4 0,0-9-2 0,-3-9-2 16,-2 4 5-16,-5 7 6 0,-5 13 7 0,-6 10 6 15,-8 9-1-15,-7 11 8 0,-9 10-2 0,-4 17 17 16,-6 16 7-16,-4 18-16 0,-8 13 6 0,-3 12-13 16,-3 10 2-16,-2 7-7 0,-4 8 0 15,1 7-2-15,-5 9-3 0,-1 9 4 0,-6 14-5 16,-4 13 9-16,-5 19-11 0,-5 17 13 15,-3 15 0-15,-3 14-12 0,1 7 10 0,1 6-8 16,4 6-10-16,4 0 12 0,3 2 6 0,4 0-6 16,3-5 6-16,5-5 5 0,5-10-8 0,5-11-11 15,6-14 14-15,6-15-16 0,6-20 6 0,4-14 9 16,2-14-5-16,-2-21 3 0,0 0-2 16,0 0-1-16,0 0-1 0,0 0-1 0,0 0 3 15,13-22-5-15,-5-21 7 0,5-30 2 0,8-27-20 16,5-25 5-16,11-19-11 0,2-22-8 0,7-13-2 15,0-13-9-15,7-4-5 0,-5 6 26 0,-3 16 26 16,-5 25 18-16,-14 25 26 0,-8 30-22 0,-18 22-1 16,-7 24 10-16,-15 14-32 0,-2 12 20 0,-7 6-20 15,-2 8-5-15,-3 7-1 16,-2 8 0-16,-4 12-3 0,-3 12-14 0,-8 15 25 16,-5 15-21-16,-8 21 21 0,-4 19 4 0,-7 23-22 15,-2 14 11-15,-4 18-2 0,3 9-1 0,2 5 12 16,7 0-12-16,11-10-2 0,10-12 2 0,16-19-9 15,15-16 4-15,14-16 11 0,16-18-13 0,12-17 15 16,7-13-1-16,8-19-9 0,1-13 4 16,3-16-4-16,1-13-1 0,2-17 2 0,2-22-8 15,3-19-3-15,1-17 15 0,4-16-16 0,-1-10 7 16,1-6 4-16,0-17-17 0,1 1-4 16,-2-9 4-16,2 2 1 0,-4 5 9 0,-2 2-1 15,0 8 8-15,-4 8-7 0,-5 6-7 0,-4 12 26 16,-7 5 0-16,-3 14-12 0,-5 9 18 0,-8 8-20 15,-3 8 1-15,-6 6 14 0,-1 7-9 16,-3 7 12-16,-2 9-5 0,-3 8 5 0,4 20-6 16,-10-24-2-16,10 24-5 0,0 0 0 0,-22-23-3 15,22 23 2-15,-19-9-2 0,19 9 3 0,-21-1 0 16,21 1 0-16,-26 10 2 0,26-10-2 0,-36 23 4 16,16-5-2-16,-3 6 5 0,-3 3-4 0,-1 4 5 15,-2 2-7-15,1-2 6 0,1 4-7 0,1-1 7 16,0 4-6-16,5 0 8 15,2 2 7-15,1 3-28 0,2-2 26 0,0 2-27 16,4 0 10-16,1-1 9 0,2 1-10 0,2 2 11 16,0 0-11-16,1 1 11 0,0-1-10 0,1-4 8 15,0-4-8-15,3-3 6 0,0-7-6 0,2-4 5 16,2-6-4-16,-2-17 3 0,4 20-4 0,-4-20 1 16,0 0-4-16,0 0 2 0,0 0-1 15,0 0 2-15,0 0 3 0,0 0-1 0,0 0 3 16,0 0-1-16,0 0-1 0,0 0 0 0,0 0 0 15,22-26-4-15,-22 26-1 0,20-33-10 0,-20 33-3 16,22-30-11-16,-22 30-5 0,21-27-9 0,-21 27-2 16,20-22-4-16,-20 22-1 0,0 0-7 15,25-18-5-15,-25 18-17 0,0 0-25 0,18-20-37 16,-18 20-56-16,18 0-164 0,-22-19 39 16,24 22 323-16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10292 10513 1145 0,'-10'25'207'0,"-4"8"-190"15,-2 19-21-15,0 17-12 0,1 15 7 0,2 5-13 16,3 4-13-16,-2-7-7 0,3-4-3 0,-1-8 5 16,1-6 8-16,-1-6-8 0,1-5-4 0,-2-7-15 15,2-5 6-15,-3-9 33 0,2-7 29 0,3-4 41 16,0-13 14-16,7-12 6 0,0 0-18 0,0 0-17 15,0 0-15-15,-4-13-3 0,3-9 10 16,2-6-9-16,-4-11 12 0,1-6-6 16,-2-7-20-16,1-3 8 0,-1-7-16 0,1-4-11 0,1-2 25 15,1-6-16-15,2 0-6 0,1 1 2 16,3 0-7-16,2-1 6 0,3 4-2 0,2 4 14 16,2 7-4-16,0 7-2 0,-2 4 18 0,1 4-19 15,-4 5-1-15,0 6 30 0,-3 8-9 0,-1 12 37 16,-5 13-8-16,0 0-9 0,0 0-12 15,0 0-1-15,0 0 23 0,-12 29-24 0,-1 5 28 16,-2 14-24-16,-5 12-19 0,-4 8 19 0,-4 11-19 16,-3 4-4-16,0 8 0 0,0 5-15 0,2 3 14 15,2 3 5-15,4 0-7 0,5-7 5 0,5-9-1 16,5-10-1-16,4-12 7 0,3-9 6 0,2-13-21 16,2-11 16-16,0-9-10 0,0-8 8 15,-3-14-3-15,4 10 0 0,-4-10-5 16,0 0 0-16,0 0 0 0,-1-22-4 0,1 0 11 15,-2-12-12-15,-1-13 16 0,2-10-23 0,-2-8 4 16,2-9 2-16,2-6-7 0,0-7-4 0,2-4-2 16,0-7-5-16,3-1 7 0,1-2 18 0,2 3-3 15,2 6 3-15,1 9 8 0,-1 10-8 0,-2 10 11 16,0 10 13-16,-3 9-17 0,-1 10 14 16,-4 4-7-16,-1 5-15 0,0 4 6 0,-3 2-9 15,1 5 6-15,0 4-5 0,2 10 3 0,0 0-2 16,0 0 1-16,0 0-1 0,0 0-1 0,0 0 3 15,0 0 4-15,-5 18 11 0,4 10-1 16,-2 14 15-16,-3 16-1 0,-1 10-16 0,-4 10 0 16,1 6-6-16,-3 7-6 0,1 3 1 0,1 1-3 15,1-4-15-15,2-7 16 0,1-6-1 16,3-10 4-16,-1-7 11 0,2-9-24 0,1-7 19 16,0-8 1-16,-1-8-21 0,1-11 25 0,1-8-27 15,1-10 13-15,0 0-1 0,0 0-3 0,0 0 1 16,1-9-15-16,2-5 32 0,0-12-22 0,2-8 21 15,1-9-2-15,0-7-17 0,1-6 18 0,-1-6-9 16,0-6-10-16,0-6 2 0,0-4-10 16,-1-9-3-16,2-4-7 0,-3-5-8 0,3-1 4 15,-1-2-3-15,1 6 16 0,1 7 12 16,-2 11 13-16,0 12 0 0,-6 12 10 0,0 11 17 16,-6 9-23-16,-1 12 21 0,-2 5-17 0,-3 6-9 15,0 2-1-15,-1 5-2 0,-2 4-2 0,-1 6 3 16,-2 7-6-16,-1 6-7 0,-4 10 25 0,1 12-15 15,-1 9 17-15,2 12 8 0,0 8-10 16,4 6-4-16,4 5-1 0,4 3-3 0,3 1-5 16,5 1-2-16,3-1-3 0,3-1-1 0,6-6 0 15,2-7-7-15,2-9 4 0,3-12-10 0,1-11-2 16,-1-9 14-16,-1-10-11 0,-1-7 7 0,-3-7-7 16,-3-6 5-16,-10-3 2 0,13-6 3 15,-9-3 7-15,0-5-1 0,-3-10 8 0,0-7-10 16,-1-11 15-16,1-5-2 0,-1-7-15 15,1-4 11-15,2-3-13 0,0-5-8 0,3-3 7 16,0-6 4-16,4-2-7 0,1-3-1 0,0 0-10 16,2 0 2-16,1 2-1 0,1 6 9 0,1 7 19 15,-4 8-21-15,-2 13 7 0,-2 9 20 0,-5 8-20 16,-3 10 26-16,-1 5-12 0,-4 2-7 0,5 10-1 16,-13-12-3-16,13 12-1 0,-18-5 0 15,9 8 1-15,-3 3 2 0,-1 8-1 0,-3 7-6 16,-3 12 28-16,-1 11-16 0,-2 11 16 15,0 13 6-15,1 9-13 0,0 8-5 0,3 5-5 0,4 5 1 16,2 6-11-16,3 2 4 0,6 2-10 16,4-4-11-16,5-9 13 0,3-8 0 0,4-13 5 15,0-10 8-15,2-13-24 0,0-10 2 0,0-10 20 16,0-7-25-16,-3-10 25 0,-3-6-16 16,-9-5 0-16,15-9 18 0,-8-4-24 0,2-8 33 15,-1-8-21-15,0-8 6 0,-2-8 16 0,0-8-21 16,0-5 21-16,-2-8-11 0,2-4-6 0,-1-8 3 15,1-7-5-15,0-9-4 0,1-7-7 0,0-9-19 16,5-1-16-16,-2 0 7 0,6 4 20 0,0 10 27 16,0 12 2-16,1 18 17 0,-6 14-1 0,1 20 4 15,-8 13 10-15,-4 20-13 16,3-11-8-16,-3 11-7 0,0 0-6 0,-8 13 4 16,-2 5-4-16,-2 12 10 0,-3 14 2 0,-3 11-17 15,-2 12 9-15,-1 9-7 0,0 9 7 0,2 9 2 16,2 4-1-16,4 5 7 0,3 6-8 0,5 1 7 15,5 3-13-15,6 0-9 0,6-2 0 0,4-3 6 16,3-10 7-16,4-10-16 0,2-18 3 16,0-14-7-16,2-13-5 0,0-10 13 0,3-7-12 15,-2-10 9-15,-2-9-3 0,-2-7 5 0,-2-10 6 16,-3-10-3-16,-3-10 15 0,-2-10-13 16,-4-11 19-16,-1-10-5 0,-3-7-9 0,0-10 2 0,-1-6-2 15,0-7-3-15,1-8 3 0,0-7-9 16,1-3-12-16,-1-2 5 0,4-1 4 0,-3-2-5 15,0 6-10-15,-1 6-6 0,-1 10 18 16,0 14 23-16,-4 14 12 0,1 15 19 0,-6 13-14 16,0 14-1-16,-4 8-3 0,-1 7-12 0,-1 6-7 15,-5 4-1-15,-1 7-3 0,-3 6 5 0,-4 10-8 16,-2 10-2-16,-5 14 22 0,-1 13-8 0,-3 10 13 16,2 13 4-16,-1 9-1 0,5 9 4 0,4 9 2 15,6 4-11-15,6 3-18 0,8 0-7 0,7 3 0 16,7 0 12-16,7-4-2 0,4-11-5 15,5-19-6-15,-1-18 1 0,2-19-6 16,-1-12 19-16,-3-15-10 0,-2-9 9 0,-4-10-5 16,0-7 2-16,-4-11 3 0,2-9-4 0,0-12 16 15,2-14-17-15,0-12 22 0,1-10-12 0,2-7-9 16,0-5-1-16,0-6-3 0,0-7-11 0,0-4 0 16,-1-9-14-16,2 0-21 0,-1-2 4 15,2 2-1-15,-3-2 2 0,4 8-5 0,-4 1-4 16,1 6 10-16,-3 2 11 0,-1 6 12 0,-4 5 17 15,-3 7 15-15,-3 10 26 0,-6 8 4 0,0 12 19 16,-8 6-21-16,1 12-10 0,-6 4-4 0,-1 7-19 16,-3 4 3-16,-2 5-4 0,-2 4 3 0,-1 7 0 15,-2 4-2-15,0 8 6 0,-3 9-4 16,1 8-6-16,-1 13 21 0,1 12-12 16,0 10 6-16,2 12-5 0,2 13-3 0,4 8 1 15,3 11 7-15,5 8-5 0,2 5-21 0,7 3-6 16,5 2-8-16,4-5 12 0,5-10 4 0,3-15-3 15,2-18 1-15,1-15 2 0,-1-14-7 0,-1-9 20 16,-5-10-12-16,-2-9-1 0,-3-11 29 0,-7-15-27 16,0 0 29-16,0 0-1 0,0 0-33 0,6-11 30 15,-6-14-25-15,0-10 4 0,-1-12 14 16,-1-11-24-16,-1-5 2 0,0-7 5 0,1-6-8 16,0-6-1-16,2-5-3 0,0-5-4 0,4-2 1 15,0-4-4-15,4 2 2 0,1-3-5 16,4 2 8-16,1 0 13 0,0 4-4 0,0 6 3 15,-1 10 8-15,-2 10-1 0,-4 15 37 0,-1 13-17 16,-6 12 15-16,-2 11-16 0,-3 7-22 16,5 9 26-16,-14-4-24 0,14 4-2 0,-19 11 14 15,8 4-28-15,-4 11 12 0,-2 11 12 0,-3 12-18 16,-2 9 21-16,-2 13-9 0,-1 8-3 0,2 10 4 16,0 7 4-16,3 7-2 0,5 6 9 0,2 3 3 15,5 2-25-15,5-3 4 0,6 0 7 0,4-1-12 16,5-5 7-16,3-5-9 0,1-7-13 0,3-14 19 15,-1-9-3-15,0-15 10 16,1-10 6-16,-2-10-15 0,1-9 14 0,-2-9-9 16,-2-7 3-16,0-7-4 0,-1-7-2 0,1-9 3 15,-1-9-5-15,2-11 11 0,-2-12-16 0,-2-13 2 16,-2-12 3-16,-1-11-12 0,-4-13 7 0,-1-9-22 16,-4-11-14-16,1-5-12 0,-6-9 0 0,2 3 27 15,-3 2 18-15,1 12 31 0,1 20 21 0,-4 16 16 16,3 18-7-16,-7 11 6 0,0 11-29 15,-5 9-18-15,-3 7 19 0,-1 5-32 0,-2 5 26 16,-2 5-17-16,-1 3-2 0,-1 6-1 0,-1 3-13 16,0 6 31-16,1 7-26 0,2 8 26 0,1 12 1 15,2 9-12-15,5 12 24 0,2 15-8 16,5 10-5-16,5 10-8 0,5 5-17 0,3 0 4 16,6 2 3-16,7-2 6 0,3-5-14 15,6-5-6-15,2-10 1 0,4-10-12 0,1-10 28 16,3-7-3-16,1-6-11 0,3-2 17 0,2-3-15 15,2-5 3-15,-1-5 13 0,-1-4-10 0,-2-6 11 16,-3-5-8-16,-2-6 6 0,-7-5-4 0,-3-4 2 16,-5-4-1-16,-3-4-2 0,-3-2 1 0,-12 6-4 15,16-20 5-15,-8 4-6 0,-2-6 7 0,-1-6-11 16,-2-5 10-16,0-8-19 0,-2-5-5 16,-2-7 11-16,-1-6-12 0,-3-5 10 15,-1-7 12-15,-3-6-13 0,-1 0-1 0,-3-1-8 16,2 5 14-16,1 11-7 0,2 12 37 0,1 14 5 15,-2 11 8-15,3 12-4 0,6 13-9 0,-16-8-9 16,4 11-10-16,-2 3 1 0,-3 6-5 0,-3 8 8 16,-4 8-10-16,-2 9 12 0,-2 8-15 0,-1 7 17 15,0 5-4-15,4 0-10 0,3 2 11 16,4 0-9-16,5-4-5 0,4 1 21 0,7-1-5 16,3-3-14-16,6-3 12 0,3-2-14 0,4-3-2 15,3 0 16-15,1-4-16 0,0-4 11 0,-1-6-12 16,-1-8 12-16,-4-6-11 0,-2-6 6 15,-10-10-3-15,12 8-1 0,-12-8 1 0,0 0 1 16,0 0 2-16,1-11 1 0,-4-3 7 16,-1-8-8-16,-2-10 12 0,-2-7-16 0,-1-5 15 15,-1-5-21-15,2-3 2 0,1-6 10 0,0-5-10 16,2 1 10-16,1 4 11 0,2 10-15 0,1 14 24 16,2 14-5-16,-1 10 6 0,0 10-1 0,0 0-3 15,0 0-6-15,0 0-5 0,-13 16 0 0,4 0-9 16,-4 8 6-16,-1 9-14 0,-2 5 11 0,-2 4-18 15,-2 2 20-15,0 4-2 0,1 1-10 16,4 1 18-16,2 3-11 0,4 0 1 0,4 2 23 16,4 6-5-16,5-1-11 0,4-1 7 0,5-4-14 15,4-8-7-15,3-7 16 0,4-6-16 16,1-9 10-16,0-8-9 0,1-8 4 0,0-10 1 16,-1-8-2-16,1-9 8 0,-1-9-8 0,-3-8 14 15,0-7-12-15,-2-2 16 0,-1 0-17 0,-4 4-2 16,-1 4 17-16,-3 3-19 0,-1 4 20 15,-3 3-9-15,-2 1-12 0,-1 1 5 0,-1 2-8 16,0 2 7-16,-2 0-7 0,0 3 8 0,1-1-7 16,-2 5 10-16,1 1-4 0,-1 12 9 0,0-13-1 15,0 13 3-15,0 0 3 0,0 0 2 0,0 0 2 16,0 0-3-16,0 0-1 0,0 0-3 0,0 0-3 16,-8 16-1-16,4-6 1 0,-2 4-5 15,-1 4 6-15,-1 4-7 0,1 2 7 16,0 4-9-16,0 4 12 0,2 5-15 0,1 4 2 15,3 6 16-15,1 4-14 0,3 1 16 0,1 1 0 16,2-1-20-16,0-4 18 0,3-3-1 0,2-3-16 16,-1-5 19-16,1-5-21 0,1-6 6 0,1-6 7 15,-1-6-7-15,-2-4 3 0,0-7-4 0,-10-3 0 16,13-2 1-16,-13 2 1 0,11-17 3 16,-6 3-2-16,0-6 7 0,-2-4-8 0,0-4 12 15,-3-6 1-15,-1-4-20 0,-2-3 18 0,-1-5-18 16,0-3-1-16,-1-2 17 0,0-4-3 15,-1 2-16-15,-1-2 12 0,1 5-11 0,-3 4-1 16,2 8 20-16,0 10-8 0,1 8 13 0,0 9-3 16,6 11 5-16,-17-11-4 0,5 10-3 0,0 2-3 15,-3 2-5-15,0 1 0 0,-2 3-4 16,-1 1 0-16,-3 3-4 0,1 0 3 0,-1 2-2 16,-1-2 7-16,0 2-3 0,0 0 7 0,2 0-1 15,-1 3 8-15,2 2-4 0,1 2 8 0,0 5-13 16,-1 3-8-16,2 4 20 0,1 2-20 0,2 2 19 15,3-1-3-15,-1-3-15 0,3-4 11 0,2-6-10 16,2-5 6-16,2-8-5 0,3-9-2 16,0 0-4-16,0 0-2 0,0 0 2 0,14-5 3 15,-4-6 10-15,3-4-3 0,0-2 5 16,3-4-7-16,0 1 7 0,-1 1-8 0,1 2 9 16,-3 2-8-16,-1 1 6 0,-1 2-6 0,-2 3 3 15,-1-1-3-15,-8 10 2 0,15-14-3 0,-15 14 3 16,16-14-3-16,-16 14 4 0,18-11 14 0,-7 6-32 15,-1 2 33-15,2 1-32 0,-1 3 20 16,-1 0 1-16,1 2-14 0,-1 1 32 0,0 3-33 16,0 2 30-16,-1 2-15 0,1 2-4 0,0 2 3 15,0 1-5-15,-1 0 5 0,0 2-8 0,-1-2 8 16,0 1-6-16,-1-2 6 0,-1-2-6 0,-1-1 4 16,-5-12-4-16,5 14 2 0,-5-14-2 0,0 0-1 15,0 0-1-15,0 0 0 0,0 0 2 16,0 0 4-16,0 0 3 0,0 0 3 15,0 0 2-15,0 0 2 0,0 0-1 0,0 0 0 16,0 0-1-16,0 0-3 0,0 0-1 0,-17-12-6 16,5 4-1-16,-4-1-6 0,-4-1 3 0,-5-2-3 15,-2 0 5-15,-3-1-2 0,-2 0 4 0,1 1-2 16,1 2 7-16,1 1-2 0,3 2 5 0,3 1-1 16,2 3 2-16,5 0-2 0,3 1 1 15,3 1-1-15,10 1 0 0,-10 0-2 0,10 0-2 16,0 0-3-16,0 0-3 0,0 0 0 15,0 0-1-15,0 0 2 0,10 9 1 0,0-1 2 16,3 1-1-16,6 2 5 0,2 2-4 0,6 0 6 16,3 1-6-16,3 0 6 0,6 3-5 0,1 1 5 15,3-1-4-15,0 2 5 0,0 0-7 0,-3 2 4 16,-2 1-7-16,-3-2 6 0,-3-1-5 16,-2-1-8-16,-4-4 23 0,-2-3-26 0,-5-3 26 15,-3-2-14-15,-6-3-2 0,-10-3-1 0,0 0-2 16,0 0-1-16,0 0 3 0,0 0 1 0,7-10 5 15,-10-2 11-15,-1-5-25 0,-2-5 24 0,-1-2-24 16,0-1 8-16,-1 2 8 0,-1 0-9 0,1 0 9 16,-2 0-7-16,-1-2 7 0,-2 0-10 15,0-2 10-15,-3 1-11 0,1-2-7 16,-2 2 22-16,0 1-23 0,-1 1 23 0,-3 3-6 16,-1 0-8-16,-1 3 8 0,-2-1-11 0,-2 1 6 15,-2 1-7-15,-3 1 5 0,-1 1-4 0,-1 3 8 16,-1 2-2-16,2 2 4 0,0 0-2 0,2 0 1 15,-1 1-3-15,3 0 4 0,3 1-2 0,3 0 4 16,4 2-1-16,4 1 0 0,3 1-1 16,12 2-2-16,-12-5-1 0,12 5-1 0,0 0-1 15,0 0 1-15,-6-15-3 0,5 5 3 0,1-3-6 16,1-3-9-16,0-3 27 0,2-3-24 0,1-4 23 16,0-3-5-16,2-5-11 0,3-6 15 0,-1-3-16 15,1-3 16-15,0-4-5 0,-1-2-16 16,0-2 9-16,-1-1-14 0,-1 1-1 0,0 3 21 15,-1 1-16-15,-1 3 5 0,-1 3 17 16,0 3-16-16,0 4 19 0,-1 6-3 0,1 8-10 16,-1 5 6-16,1 4-5 0,-2 2 3 0,1 3-5 15,-2 9 4-15,1-13-3 0,-1 13 2 0,0 0 0 16,0 0 1-16,0 0 1 0,0 0 2 0,0 0 2 16,0 0 0-16,-3 25 8 0,-2 7-10 0,-1 12 12 15,-2 13-6-15,-1 5-13 0,-1 4 7 16,-2 4-6-16,1-1-9 0,1 0 10 0,1-3 7 15,3-3-8-15,2-8 9 0,3-7 1 16,3-9-15-16,3-10 10 0,2-7-10 0,2-7 7 16,1-5-5-16,1-4 3 0,1-5-2 0,-2-4 1 15,0-4 3-15,0-5-3 0,0-5 9 0,-1-7-7 16,-2-7 10-16,-3-7-12 0,-2-6 13 0,-4-6-4 16,-2-7-15-16,-4-3 8 0,-2-5-9 15,-1 1-8-15,0 4 27 0,2 5-2 0,0 10-8 16,2 6 17-16,-2 7-19 0,2 7 4 0,-1 3 10 15,1 6-7-15,1 6 6 0,6 10-4 0,-12-13 2 16,12 13-2-16,-12-5 0 0,12 5-2 0,-12 1-1 16,12-1-1-16,-15 12-3 0,7 2 4 0,0 8-6 15,0 8 10-15,0 12 1 0,0 6-13 16,2 7 11-16,1 3-11 0,0 0-4 16,1 0 19-16,1-1-5 0,1-2-10 0,2-6 10 15,0-3-13-15,1-8-1 0,1-8 11 0,3-7-10 16,-1-8 7-16,-4-15-6 0,12 10 3 0,-12-10-1 15,18-7 0-15,-7-6 7 0,2-8-4 0,1-12 12 16,3-11-12-16,1-8 0 0,2-7 10 0,0-6-11 16,0-4 6-16,2-6 8 0,1-5-14 15,0-2-4-15,2 1 3 0,2 6-1 0,-2 12-7 16,-1 13 6-16,-2 12 13 0,-4 12-17 16,-6 12 21-16,-12 14-8 0,10-9 0 0,-10 9-1 0,0 0 0 15,-1 12-2-15,-2 5-9 0,-3 11 22 16,-2 10-19-16,-2 7 14 0,-3 4-1 0,-2 4-17 15,-2 2 19-15,-2 2-4 0,0-1-10 0,0-1 12 16,1 0-11-16,0-1-4 0,3 1 20 16,2 3-5-16,0-5-11 0,4-4 12 0,0-6-15 15,4-10 1-15,2-8 10 0,2-7-9 0,0-8 1 16,1-10-6-16,0 0-2 0,0 0 1 0,0 0 0 16,4-25 10-16,2-5-5 0,0-14 14 0,3-12-3 15,3-8-10-15,1-6 6 0,3-4-4 0,3-7 3 16,-1-5-1-16,1-8-3 0,1-6-17 0,0-7 4 15,3-5 5-15,1-6 1 16,1-5 0-16,1-1-14 0,1-1 3 0,0-1 8 16,0 1 19-16,-2 3 10 0,-4 8-2 0,-2 12-7 15,-1 13 8-15,-2 18 4 0,-3 14-1 0,-4 14 16 16,-6 14-17-16,-4 12 2 0,-4 7 0 0,5 10-11 16,-13-5-3-16,1 8-1 0,-1 6-4 0,-5 8 4 15,-1 14 7-15,-2 13-16 0,0 16 11 16,-1 15-7-16,1 16-4 0,3 7 2 0,5 8-6 15,4 0-11-15,7 1 12 0,6-2 5 0,7-3-8 16,4-6 5-16,7-8-10 0,2-8-4 0,4-8-3 16,-1-11 6-16,1-9-5 0,-4-11-14 0,0-7 21 15,-7-11-19-15,-2-8 10 0,-15-15 4 16,14 6 4-16,-14-6 3 0,0-23 14 0,-3-2 17 16,-3-14-19-16,-2-12 17 0,-2-12-14 15,2-8 6-15,-3-11-5 0,-1-6 1 0,-1-7 1 16,-1-8-4-16,-1-4 9 0,2-6-11 0,-1-4-2 15,0 0 1-15,2-3 13 0,0-2 1 0,-1 3-4 16,1 6-10-16,0 8-1 0,2 13 21 0,0 10 7 16,2 13 9-16,-4 12 6 0,1 10-26 0,-1 9-3 15,3 5 16-15,0 7-19 0,4 7 25 0,2 6-12 16,3 13-9-16,0 0-3 0,0 0-6 16,0 0-4-16,0 0 2 0,0 0-2 0,0 0 4 15,9 29 8-15,0 4-21 0,3 12 17 16,2 7-14-16,0 9-3 0,1 6 6 0,1 8 2 15,-1 4-6-15,1 3-3 0,-2-3 10 0,-3-3-11 16,0-7-2-16,-4-6 11 0,0-6-7 0,-2-8-1 16,0-8 17-16,0-7-12 0,0-7 12 15,-1-9-9-15,1-6 5 0,-5-12-6 0,0 0-1 16,14 4 0-16,-14-4 2 0,12-19 8 0,-4 3-3 16,1-10 9-16,1-8-13 0,0-7 13 0,3-9-18 15,1-5 1-15,1-5 11 0,1-4-11 0,2-5 5 16,1-5 10-16,2-5-18 0,0-3-7 0,2-5-2 15,0 1-2-15,-1 1 3 0,3 5 5 16,-1 8 12-16,0 10 5 0,0 15 3 16,-5 12 21-16,-3 15-8 0,-6 7 3 0,-10 13-6 15,0 0-1-15,9-7-3 0,-9 7-2 0,0 0 0 16,-2 21-2-16,1 7 7 0,-3 11-13 0,1 13 13 16,-3 11-12-16,-1 6-9 0,-3 6 3 0,-1 1-3 15,-4 2 2-15,0 2-3 0,-1-1 3 0,-1 2-1 16,2 0 3-16,-2 0-2 0,2 3 0 0,0 0-1 15,2 0-4-15,0-5-2 0,1-4 5 16,1-5-4-16,1-11-1 0,1-8 20 0,2-12-17 16,1-11 12-16,1-12-8 0,5-16 4 0,-5 10-3 15,5-10 1-15,0 0 0 0,0-20 1 16,0-4 10-16,1-11-12 0,-4-10 15 0,0-8-20 16,-2-9 6-16,0-6 9 0,-1-7-6 0,0-7 2 15,0-5-5-15,0-8-3 0,0-5 3 16,1-6 7-16,1-2-6 0,0 3-6 0,0 7 7 15,3 10 5-15,1 16 0 0,0 15 10 0,-1 13-12 16,-1 7-5-16,-2 6 10 0,-2 3-13 0,-2 5 9 16,1 5-4-16,1 6 8 0,6 12 0 0,0 0 2 15,0 0-3-15,0 0-3 0,0 0 0 0,-9 12-2 16,8 17 8-16,0 19-11 0,0 17-1 0,0 17 2 16,-1 5-1-16,2 6-4 0,0-1 6 15,3-1-4-15,1-1 0 0,3-6-1 16,1-2-2-16,3-3 1 0,1-4-3 0,1-1 3 15,0-3 11-15,-1 1-15 0,1-5-4 0,-4-8 10 16,0-5-7-16,-4-12 3 0,-2-5 14 0,-3-9-13 16,0-8 8-16,-1-8-8 0,1-12 4 0,0 0-2 15,0 0-1-15,0 0 1 0,0 0-1 0,-9-19 7 16,2-9-9-16,-2-10 14 0,-3-11-15 16,1-8 5-16,0-6 9 0,1-9-6 0,1-7 4 15,0-5-7-15,3-7-1 0,2-6 5 0,2-3-8 16,1-4 9-16,2 1-7 0,2 2 4 0,0 6 14 15,2 8-11-15,1 14 3 0,0 12-2 0,0 15-6 16,-2 12 14-16,-1 9-10 0,-3 9 6 16,0 6-5-16,0 10 4 0,0 0-3 15,0 0 0-15,0 0-3 0,0 0 0 0,0 0-2 16,0 0 0-16,0 0 2 0,-8 18-3 0,4 12 11 16,-2 18-13-16,-1 14 0 0,-2 14 7 0,-2 9-4 15,-1 7-2-15,1 4 7 0,0 3-5 0,0 0 3 16,3-2 10-16,2 0-12 0,3-5-4 0,1-3-1 15,3-4-6-15,0-3-1 0,3-7 2 0,-1-6-2 16,1-12-2-16,0-8 21 0,-3-8-18 16,-1-10-3-16,-1-12 21 0,-1-7-26 0,2-12 27 15,0 0-14-15,0 0-11 0,0 0 31 16,-10-18-25-16,3-7 27 0,-4-12-9 0,-1-10-15 16,-2-9 19-16,-1-8-4 0,2-7-6 0,1-4 5 15,2-7-3-15,1-6-3 0,2-7 1 0,2-8-6 16,1-7-12-16,2-6 4 0,3-4 9 0,2-1 5 15,3 9-2-15,3 13-2 0,2 16 10 16,1 16-11-16,-2 14 11 0,-2 14 13 0,-2 12-19 16,-3 11 22-16,-3 16-13 0,1-9-3 0,-1 9-3 15,0 0 0-15,0 0-3 0,0 0 1 0,-5 25 8 16,0 6-20-16,-2 19 15 0,-1 16-9 0,-2 13 2 16,-3 8-2-16,-1 7 0 0,0 3 2 0,-3 0-1 15,0 1 4-15,0-4-5 16,1-3 2-16,0-5 0 0,0-3 0 0,2-6 0 15,-1-2-4-15,1-4-1 0,1-5-6 0,0-9 7 16,1-5-9-16,1-11 4 0,0-7 15 0,1-8-10 16,2-8 8-16,2-8-6 0,6-10 0 0,0 0-2 15,0 0 1-15,0 0 3 0,-12-27-2 0,8-3 9 16,-1-11-14-16,0-8 5 0,-1-11 12 0,3-5-8 16,-1-5 7-16,3-5 7 0,2-2-14 15,3 0-3-15,3 2 4 0,2 5-5 0,2 5-8 16,0 4 8-16,0 1 10 0,-1 2-11 0,-2 0 12 15,0-1 5-15,0 1-23 0,-1 2 10 0,2 1 12 16,0 3-13-16,1 3 15 0,1 4-1 16,-1 3-18-16,-1 7 15 0,1 5-12 0,-4 8 10 15,1 6-8-15,-3 5 5 0,-4 11-4 0,0 0 3 16,0 0 1-16,0 0-1 0,0 0 0 16,0 0-3-16,0 0-1 0,0 0-2 0,0 0 2 15,0 0-1-15,0 0 3 0,1 25-4 0,-1 6 10 16,-1 12-14-16,-1 5 17 0,0 3-19 0,-2-1-1 15,1 3 13-15,-2-1-12 0,1 1 11 0,0 2 8 16,-1 0-19-16,1-1 19 0,-1 2-5 0,0 0-12 16,-1-2 11-16,0 0-10 15,2 2-5-15,-1 0 21 0,0 0-4 0,1-3-11 16,1-3 11-16,-1-5-15 0,-1-6-1 0,2-3 14 16,-1-6-13-16,0-6 12 0,1-6-6 0,0-6 6 15,3-12-5-15,0 0 0 0,0 0-3 0,0 0 0 16,0 0 2-16,0 0 1 0,-5-12 5 0,4-7-5 15,-1-12 9-15,-2-7-14 0,-1-9 15 0,1-9-3 16,0-6-9-16,2-7 6 0,0-5-4 16,5-2-12-16,2 1 14 0,1 4 7 0,3 3-5 15,1 5 7-15,0 1 6 0,-1 2-5 0,1 1-12 16,-2 2 9-16,1-2-10 0,-2 3-10 0,0 0 20 16,-2-2-5-16,-1 1-10 0,0 0 11 15,-2 3-10-15,1 6-5 0,0 7 20 0,-1 8-13 16,-1 10 12-16,0 10-5 0,-1 13 4 0,0-10 0 15,0 10 0-15,0 0-1 0,0 0-2 16,0 0 0-16,-2 13-3 0,0 4 5 0,-1 13-9 16,0 8 12-16,0 8-17 0,-1 4 0 0,1 7 13 15,-1 0-10-15,1 3 10 0,0 2 7 0,1-2-22 16,-1 1 2-16,2 1 6 0,-2-1-9 0,0-1 8 16,-2 0 8-16,1 0-21 0,0-4 6 0,1-2 12 15,-1-5-11-15,0-5 15 0,1-4 1 16,-1-5-14-16,0-5 13 0,0-5-10 0,-1-3 8 15,1-7-5-15,0-5 4 0,4-10-3 0,0 0 1 16,-9 8-1-16,9-8 1 0,0 0 0 16,0 0 0-16,-4-12 3 0,1 2-3 0,-1-8 5 15,-1-7-9-15,-1-4 9 0,0-6-13 0,2-8 14 16,0-4 1-16,2-6-14 0,1-5 13 0,2-6-12 16,0-2-10-16,0-6 12 0,1-2 3 15,2 1-5-15,-1 3 8 0,2 8 8 0,1 8-22 16,-1 6 8-16,-1 4 14 0,-3 4-16 0,0 2 19 15,-2 5-4-15,0 7-10 0,-1 7 11 0,2 7-4 16,0 12 4-16,0 0-3 0,0 0 0 0,0 0-3 16,0 0-2-16,0 0-1 0,0 0 0 0,0 0 0 15,0 0-1-15,0 0 2 0,-3 11-2 16,3 12 7-16,0 11-11 0,0 8-3 16,-3 3 15-16,0 0-15 0,0-4 16 0,0 0-1 15,-1 2-15-15,2 1 15 0,0 5-17 0,0 0-2 16,1 3 14-16,0 0-14 0,2 0 14 0,-1 0 5 15,2-1-20-15,0-3 1 0,1-2 13 0,0-2-16 16,-1-6 18-16,0-2 0 0,1-5-11 0,-2-6 10 16,0-6-8-16,-1-6 8 0,0-13-7 15,0 9 0-15,0-9-4 0,0 0-2 0,0 0 2 16,0 0 4-16,-1-14 8 0,2 0-2 0,0-5 7 16,1-6-10-16,-2-7 8 0,1-6 5 0,0-5-19 15,0-4 16-15,0-5-14 0,1-3-4 16,-1-3 19-16,-1-3-3 0,2 1-8 0,-1 1 7 15,3 0-10-15,0 5-8 0,0 3 20 0,1 2-18 16,-1 5 2-16,2 2 18 0,-2 2-16 16,-2 2 16-16,0 4-2 0,-1 2-14 0,-1 3 13 15,-1 5-8-15,0 2 9 0,-1 4-8 0,-2 1 6 16,1 1-5-16,-1 3 4 0,1 4-2 0,3 9 3 16,0 0-2-16,0 0 1 0,0 0-3 0,0 0-1 15,0 0-2-15,0 0 0 0,0 0 2 0,-9 21-4 16,7 6 7-16,0 10-11 0,-1 6 14 15,0 5-16-15,0 3-1 0,-1 0 14 0,-1 0-12 16,2-3 11-16,-2 0 6 0,2 1-19 16,0 1 17-16,1 1-7 0,0-2-11 0,0-2 11 15,0-5-14-15,0-4 6 0,-1-5 12 0,1-6-11 16,0-4 11-16,0-6-8 0,0-5 6 0,2-12-3 16,-1 9 0-16,1-9-1 0,0 0-2 0,0 0 0 15,0 0 1-15,0 0-1 0,0 0 3 16,-4-13 3-16,1 1-2 0,0-8 6 0,0-6-10 15,0-5 10-15,1-2-13 0,2-4 13 0,0-2 7 16,2-4-18-16,2-3 16 0,1-5-15 0,-2-3-7 16,1-3 20-16,0-4-7 0,-1-1-11 0,1 1 10 15,0 2-9-15,-1 8-4 0,0 5 22 16,-1 8-15-16,-1 9 18 0,0 8-7 0,-1 8 7 16,0 13-2-16,-3-9-2 0,3 9-1 15,0 0-4-15,0 0-1 0,0 0-2 0,0 0-1 16,0 0 0-16,0 0-2 0,0 0 0 0,0 0-1 15,-2 12 0-15,0 2 4 0,0 8-6 0,-2 8 12 16,0 8-14-16,-1 5 16 0,0 9-18 0,0 9 4 16,0 7 8-16,1 6-6 0,0 1 3 0,1-5 13 15,2-4-14-15,0-7-10 0,1-6 10 16,2-3-13-16,0-7 2 0,1-5 16 0,2-6-14 16,-2-6 12-16,1-5-9 0,-2-6 6 0,1-4-4 15,-3-11 3-15,0 0-4 0,0 0 0 16,0 0 0-16,0 0-1 0,0 0 4 0,0 0 2 15,0 0 6-15,-5-17-3 0,3 0 6 0,-1-6-9 16,1-2 7-16,1-4-9 0,1-3 10 0,1-4-12 16,0-4 14-16,2-4 3 0,0-3-15 15,2-4 15-15,-1-5-14 0,0-1-11 0,0-4 21 16,0-4-7-16,-1 3-8 0,0 3 11 0,-2 2-9 16,0 7-4-16,-2 5 19 0,0 5-16 0,-3 6-2 15,1 6 22-15,-1 5-20 0,0 8 26 0,0 4-8 16,4 11-4-16,-6-11 1 0,6 11-4 0,0 0 0 15,0 0-2-15,0 0-2 0,0 0 0 0,0 0-2 16,0 0-1-16,0 0 1 16,0 0 0-16,0 0-1 0,4 15 5 0,-1 4 14 15,2 4-23-15,0 6 21 0,0 3-21 0,0 3 0 16,0 1 13-16,0 1-14 0,-1-1 12 0,0-1-13 16,-2-1 12-16,1 1 1 0,-1-3-20 0,-1-3 21 15,1-2-21-15,0-4 8 0,0 0 10 0,1-1-9 16,0 1 9-16,0-1-7 0,-1-1 7 15,1-3-6-15,-1-3 5 0,-1-6-3 0,-1-9 0 16,0 0-3-16,0 0 0 0,0 0-3 0,0 0-1 16,0 0 2-16,0 0 3 0,1-12 5 0,-2-6-3 15,-1-11 10-15,0-6-15 0,-2-3 12 16,-1-3-16-16,0-3 2 0,0 0 14 0,-1-4-14 16,-3 1 15-16,0-2-2 0,-1-1-17 0,0 4 18 15,-1 5 0-15,4 9-13 0,2 10 27 16,0 9-22-16,5 13 12 0,-4-10 2 0,4 10-5 15,0 0-4-15,0 0-2 0,0 0-3 0,0 0-2 16,0 0-4-16,0 0-2 0,0 0-1 0,4 11 2 16,-4-11-3-16,7 14 1 0,-7-14-7 0,10 11 0 15,-10-11 15-15,12 6-32 0,-12-6 35 0,16 5-35 16,-7-2 14-16,-9-3-4 0,18 1-8 0,-18-1 5 16,18 0-27-16,-18 0-1 0,16 1-36 15,-16-1-30-15,13-1-29 0,-13 1-19 16,0 0-18-16,0 0 7 0,9-3-8 0,-9 3-36 15,0 0 108-15,0 0 117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10953 7728 243 0,'11'9'119'0,"-11"-9"-25"0,15 13 2 0,-5-4-1 15,-1 1 8-15,3 4-8 0,-2-2-8 16,3 4-12-16,-2-2-17 0,2 2-9 0,-1-2-17 16,0 2-4-16,0-4-13 0,2 2 0 0,-2-4-7 15,2 2 6-15,0 0-1 0,1 1 10 0,0 0 2 16,0 2 11-16,1-1-7 0,1 4 6 0,-1-1 5 15,-1 3-32-15,-2-1 27 0,1 3-31 0,-1-2 9 16,-1 3 9-16,-1 0-13 0,0 0 10 16,-2-1-12-16,0 2 10 0,-2-1-11 15,0 1 11-15,-1 1-10 0,0 1 12 0,0 3 3 16,2 1-23-16,-2-1 22 0,2 1-23 0,-2-3 8 16,2 1 9-16,1 0-13 0,-1 3 11 0,2 3-12 15,1 1 13-15,1 2-13 0,0-1-4 0,-1-2 17 16,0 1-21-16,0-2 19 0,-1 0-5 0,2 1-13 15,-1 0 14-15,0 1-16 0,-1 1 16 0,1-1-14 16,-3-2-3-16,2 0 22 0,-1-2-20 16,0-1 22-16,-1-2-3 0,1 0-11 0,0-1 12 15,0-2-10-15,1 0 8 0,-1 1-10 16,0-1 9-16,0 1-12 0,0 1-9 0,-2-2 23 16,2 1-24-16,0 2 23 0,-1-2-1 0,1 3-10 15,-1 1 9-15,-1 1-11 0,0-1 6 0,-2 0-12 16,-1-3 7-16,0 0-11 0,-2 0-11 15,-1 1 19-15,-1 1-24 0,-2 1 18 0,-1-1-8 16,0 1-19-16,-4-1 3 0,3 5-25 0,-7-4-5 16,5 7-40-16,-7-8-38 0,7 11-105 0,-7-2-155 15,-4-5-63-15,10 11 321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15298 4824 343 0,'-13'8'-15'0,"-1"0"17"0,3 2 6 0,1 1 7 16,2-2 4-16,-1 1-2 0,9-10-6 0,-14 13-6 15,14-13-12-15,-12 6-3 0,12-6-11 0,-10 1-3 16,10-1-1-16,-9-1-25 0,9 1-9 15,-11-3-15-15,2 0 17 0,9 3 30 0,-14-4 44 16,14 4 31-16,-10 1 5 0,10-1-1 16,0 0-19-16,-13 7-10 0,13-7-15 0,0 0 3 15,-14 8-8-15,14-8 8 0,-9 4 7 0,9-4 7 16,-9 6 7-16,9-6 3 0,-9 12 1 0,9-12 2 16,-5 17 3-16,3-6-5 0,2-1 2 0,2 3-8 15,-1-1-1-15,2 0-3 0,0 1-6 0,0 0-5 16,2-1-6-16,0-1 3 0,0 0 1 15,-1-1 3-15,1 0-2 0,-5-10-2 0,8 15-4 16,-8-15-1-16,0 0-4 0,0 0-1 16,9 8 0-16,-9-8-2 0,0 0 3 0,0 0 4 15,8-11 1-15,-8 11 1 0,5-14 0 0,-5 14-7 16,3-20 2-16,-3 8-5 0,-2 0 1 0,-1-2-4 16,-1 0 0-16,-3-2-6 0,0 1 3 0,-2-1 8 15,-1 1-2-15,-1 0 10 0,-2 0-14 16,-1 1 13-16,0-1-1 0,0 3 17 0,1 1 13 15,3 5 6-15,1 3 9 0,9 3 6 0,-13 2-4 16,13-2-1-16,-8 12-15 0,5-3-7 0,2 3-15 16,1 2-1-16,2 4 8 0,2 3-28 0,2 1 27 15,1 3-26-15,1-2 9 0,2 3 10 16,2-1-13-16,0 0 8 0,2-1-12 0,0 0 7 16,-1-4-8-16,2-2 6 0,-1-2-11 15,0-1 4-15,-2-2-9 0,0-4 3 0,-1-2-3 16,-11-7 1-16,16 6-5 0,-16-6-3 0,10-2-2 15,-10 2-3-15,7-11 8 0,-5 2 0 0,-1-4 11 16,-2-2-2-16,-1-1 8 0,-2-2-7 0,-1-1 8 16,2-1-7-16,-3 0 9 0,0 2-7 0,0 0 9 15,-1 2-7-15,-1 0 6 0,0-1-6 16,-3 1 7-16,0-1-9 0,0 1 8 0,-1-2 11 16,-1 2-25-16,1 0 28 0,-1 1-27 0,0 2 10 15,-1 2 7-15,2 3 0 0,2 2 8 0,10 6 1 16,-17-5 1-16,17 5-1 0,-11 0-1 15,11 0-2-15,0 0-5 0,-11 6-4 0,11-6-9 16,0 0-6-16,-4 16-6 0,4-16 2 0,1 22 17 16,1-8-7-16,3 4 14 0,1 2-23 15,2-1 12-15,0 2-10 0,1-2 10 0,2 0 8 16,0-1-9-16,2 0 7 0,-1-1-7 0,0-2 5 16,0-1-6-16,1-2 0 0,-1-4-7 0,-1-2-2 15,1-1-8-15,-2-4-2 0,1-1 0 0,-11 0 2 16,17-7 7-16,-17 7 3 0,14-12 4 0,-14 12 0 15,8-14 4-15,-8 14-2 0,1-16 4 16,-1 16-1-16,-2-19 4 0,-2 9-4 16,-1-1 4-16,-1 0-3 0,-2-2 6 0,0 0-4 15,-3-2 5-15,0-1-7 0,-2-1 5 0,-2-2 8 16,0-1-26-16,-2-2 26 0,0 1-24 0,1 1 7 16,0 2 8-16,-1 2-7 0,2 3 6 0,1 3-4 15,0 2 2-15,2 2-1 0,1 2 2 0,-1 0-1 16,3 1 2-16,9 3 0 0,-18-3-1 15,18 3 1-15,-15-1 2 0,15 1 3 0,-11 2 2 16,11-2-1-16,0 0-3 0,0 0-2 0,-9 11-4 16,9-11 5-16,3 15-2 0,4-3 8 0,3 4-5 15,4 3 6-15,1 1-11 0,2 0 8 0,0-1 6 16,0-1-28-16,0-1 27 0,0-2-31 16,-2-3 10-16,0 0 4 0,-1-4-5 0,-3-1 0 15,0-2-4-15,-11-5 1 0,16 5-3 16,-16-5 2-16,11 0 3 0,-11 0 2 0,0 0 5 15,0 0 2-15,8-13 5 0,-8 13 0 0,-1-11 4 16,1 11-3-16,-4-14 0 0,4 14-4 0,-9-19 2 16,2 7 12-16,-1 0-12 0,0-2 12 0,-1 0-29 15,-2-2 10-15,-1-2-11 0,-2 1 10 0,0-1 6 16,-1 1-6-16,1 2 8 0,2-1-7 16,0 2 7-16,2 3-6 0,2 1 4 0,8 10-2 15,-14-12 5-15,14 12 1 0,0 0 4 16,0 0 1-16,0 0-3 0,0 0-4 0,0 0-3 15,0 0-1-15,0 0-2 0,0 0 2 0,1 17-6 16,-1-17 1-16,13 19-4 0,-6-9 5 0,2 2-2 16,1 2 9-16,2 2-4 0,1 1 6 0,3 0-5 15,-1 0 5-15,0-1 10 0,0 0-10 16,-1-2 10-16,-1-1-29 0,-1-2 13 0,-1-2-16 16,-11-9 15-16,18 12 0 0,-18-12-3 0,11 5-1 15,-11-5-2-15,0 0 1 0,0 0 4 0,0 0 5 16,0 0 9-16,0 0 5 0,0 0 3 0,-4-10-4 15,4 10-2-15,-19-15 14 0,7 5-15 0,1 0 13 16,-3-2-31-16,-1 0 9 0,-1-1-16 0,0-1 11 16,-3-2 4-16,-2 0-7 15,0-2 8-15,-1-1-9 0,1 2 10 0,3 0-5 16,2 4 8-16,1 1-2 0,3 1 4 0,2 3-3 16,1 0 0-16,9 8-4 0,-15-12 1 0,15 12-6 15,-9-10 4-15,9 10-4 0,0 0 0 0,-9-9-2 16,9 9-3-16,0 0-3 0,0 0-2 0,0 0 2 15,0 0 4-15,0 0 5 0,10 8 2 16,-10-8 5-16,20 15-4 0,-7-4 3 0,1 2-5 16,1-1 3-16,-1-1-7 0,0 1 4 0,-1 0-4 15,1-1 4-15,-1-1-3 0,0 0 5 0,0-1-5 16,-1-1 3-16,0-1-3 0,-1-1 3 16,-1-1-1-16,-1 1 1 0,-9-6-1 0,13 7 1 15,-13-7-2-15,11 5-1 0,-11-5-4 0,0 0 0 16,0 0 0-16,0 0 1 0,0 0 4 15,0 0 1-15,0 0 3 0,0 0-1 0,0 0 1 16,0 0-1-16,-11-9 0 0,11 9-1 0,-15-12 3 16,15 12-1-16,-16-13 3 0,16 13-4 0,-19-15 3 15,8 6-6-15,-1-1 4 0,1 0-4 0,-1 0 4 16,3 1-2-16,9 9 2 0,-14-12-1 0,14 12 2 16,0 0-2-16,-10-7 0 0,10 7 0 0,0 0-1 15,0 0 1-15,0 0-2 16,0 0 0-16,0 0-1 0,0 0-1 0,-10-8 1 15,10 8-1-15,0 0 3 0,0 0 0 0,0 0 1 16,-6-9 2-16,6 9 2 0,0 0 2 0,0 0 8 16,0 0 2-16,0 0 3 0,0 0-1 0,0 0-6 15,0 0-4-15,0 0-3 0,0 0-2 0,0 0-1 16,0 0 0-16,0 0-2 0,0 9 0 16,0-9-2-16,0 0-3 0,0 0-1 0,0 0-3 15,0 0 0-15,0 0 2 0,0 0 1 0,0 0 3 16,0 0 2-16,0 0-2 0,0 0-2 0,0 0-4 15,-13-12 0-15,13 12-1 0,-14-11 7 0,14 11 1 16,-17-14 4-16,17 14-3 0,-17-14 6 16,17 14 0-16,-13-9 8 0,13 9 0 0,0 0 1 15,-11-3-3-15,11 3-1 0,0 0-2 16,-10 3-4-16,10-3 0 0,0 0-8 0,-4 9 0 16,4-9-4-16,-1 10 1 0,1-10 0 0,2 12 3 15,-2-12-1-15,1 9 1 0,-1-9-2 0,0 0 3 16,2 13-1-16,-2-13 4 0,0 0-1 0,0 0 2 15,0 0-1-15,1 10 1 0,-1-10-1 0,0 0 1 16,0 0 0-16,0 0-1 0,0 0 1 0,0 0-1 16,5 9 0-16,-5-9 1 0,0 0-1 15,0 0-1-15,0 0 1 0,0 0 0 0,0 0-1 16,0 0 2-16,0 0 0 0,0 0 0 16,0 0 2-16,0 0-1 0,0 0 1 0,0 0 0 15,0 0-1-15,0 0-2 0,0 0-3 0,0 0-1 16,0 0 0-16,0 0 2 0,0 0 3 0,0 0 0 15,0 0 4-15,0 0-1 0,0 0 2 16,0 0 0-16,-2-9 1 0,2 9 0 0,0 0 1 16,0 0-2-16,0 0-2 0,0 0-2 0,0 0-2 15,0 0 1-15,0 0 0 0,0 0 1 0,0 0 0 16,12 3-1-16,-12-3 0 0,0 0 1 0,9 0-1 16,-9 0 3-16,0 0 0 0,11 2 2 0,-11-2-2 15,10 1-2-15,-10-1-1 0,0 0-1 0,13 5 0 16,-13-5 2-16,0 0-1 15,12 8 1-15,-12-8-1 0,0 0 2 0,11 6-1 16,-11-6 2-16,0 0 0 0,12 7 0 0,-12-7 1 16,0 0 1-16,12 5 1 0,-12-5 2 0,0 0-2 15,13 8 0-15,-13-8-2 0,10 5 0 0,-10-5-2 16,9 5 1-16,-9-5-2 0,0 0 1 0,15 9-1 16,-15-9 2-16,0 0-1 0,13 11 3 0,-13-11-3 15,10 10 3-15,-10-10-1 0,9 13 4 16,-9-13-2-16,12 12 2 0,-12-12-4 0,10 12 2 15,-10-12-3-15,11 10 3 0,-11-10-2 0,10 11 1 16,-10-11-4-16,11 9 1 0,-11-9-2 0,10 10 1 16,-10-10 15-16,11 10-15 0,-11-10 16 15,10 10-35-15,-10-10 16 0,11 10-17 0,-11-10 17 16,12 8 3-16,-12-8-2 0,11 9 2 16,-11-9-2-16,12 9 2 0,-12-9-3 0,11 9 2 15,-11-9-2-15,12 9 2 0,-12-9-2 0,13 9 3 16,-13-9-3-16,13 11 3 0,-13-11-3 0,12 12 2 15,-12-12-1-15,12 13 2 0,-12-13-3 0,14 13 3 16,-14-13-3-16,12 13 3 0,-12-13-3 0,11 10 2 16,-11-10-2-16,10 11 1 0,-10-11-1 0,10 10 2 15,-10-10-3-15,10 12 2 0,-10-12-4 16,10 13 4-16,-10-13-3 0,10 15 3 0,-10-15-4 16,10 14 2-16,-10-14-4 0,9 11 0 15,-9-11-2-15,0 0-1 0,11 10-2 0,-11-10 1 16,0 0 0-16,0 0 2 0,10 3 1 0,-10-3 2 15,0 0 2-15,0 0 2 0,0 0 2 0,9-5-1 16,-9 5 2-16,0 0-2 0,0 0 2 0,6-13-3 16,-6 13 3-16,1-13-4 0,-1 13 4 15,0-19-5-15,-1 7 3 0,-1 0-6 0,-1-1 3 16,-1 0-6-16,-1-1 5 0,-1-1-7 0,0-1 6 16,-1-2-7-16,-2 0 10 0,0-2 12 0,-1-1-26 15,-2 0 30-15,1 0-27 0,-1 3 11 16,0 0 7-16,1 2-5 0,0 2 10 0,3 4-4 15,8 10 6-15,-14-14-6 0,14 14-1 16,-11-8-4-16,11 8 0 0,0 0-1 0,-11-3 1 16,11 3-1-16,0 0-2 0,0 0 0 0,-12 11-1 15,12-11 1-15,-4 16-1 0,4-7 4 0,2 5-2 16,1 1 5-16,1 3-4 0,2 0 8 0,-1 2 9 16,1 0-27-16,-1 0 27 0,1 0-28 0,1-1 10 15,1 3 9-15,1 0-9 0,1 0 12 0,-1 0-8 16,0-1 7-16,0-3-9 0,0 0 4 15,0-4-7-15,-2-1 4 0,1-1-5 0,0-3 4 16,-8-9-6-16,14 13 3 0,-14-13-5 16,12 6 0-16,-12-6-2 0,0 0 1 0,11-1 1 15,-11 1 1-15,0 0 3 0,9-11 1 0,-9 11 4 16,3-16-2-16,-3 4 6 0,-1-1-7 0,-2-4 7 16,0-1-10-16,-1-3 8 0,-1 0-9 0,-1-1 9 15,-1-1-10-15,-4-2 9 0,-1-3-12 16,-1 0-6-16,-2-1 27 0,-1-1-25 0,-2 2 26 15,0 1-8-15,1 3-10 0,1 4 11 0,3 4-4 16,3 4 9-16,10 12-2 0,-18-11 3 0,18 11-3 16,-16-2-1-16,6 4 1 0,10-2 2 0,-16 9 1 15,16-9-4-15,-14 17 1 0,9-6-7 0,0 2 4 16,3 3-7-16,0 2 5 0,1 3-9 16,2-1 10-16,1 2 7 0,2 2-25 15,0 0 27-15,2 2-27 0,2 0 9 0,1 0 11 16,1 0-13-16,-1-1 9 0,3 0-11 0,-1-2 7 15,1-1-9-15,-1-3 6 0,1-1-9 0,-2-5 3 16,0-3-7-16,-10-10 1 0,14 10-1 0,-14-10 2 16,10-1 3-16,-10 1 2 0,8-11 10 0,-6 2 1 15,-1-3 8-15,-2-2-4 0,-1-3 5 16,-2-1-9-16,-1-2 9 0,-1-1-9 0,0-1 8 16,0 2-9-16,-1-1 6 0,1-1-10 0,-3 0 7 15,0-2 9-15,-1 2-27 0,0-2 26 0,-1 1-28 16,-1 0 6-16,-2-1 10 0,-1 1-11 15,-1 1 12-15,0 3-7 0,1 3 9 0,-1 1-5 16,3 3 8-16,0 3-3 0,1 3 9 0,2 3 0 16,0 2 2-16,10 1-4 0,-16 3-6 15,16-3-1-15,-13 10-5 0,13-10 3 0,-11 18-3 16,7-6 3-16,1 1-3 0,2 0 5 0,1 0-5 16,1 1 6-16,2 0-6 0,2 1 5 0,2 1-8 15,2 1 6-15,1 0 9 0,2 0-31 0,2 1 28 16,0-2-31-16,2 0 12 0,1-3 5 0,-2-2-6 15,0-3 1-15,0-1-10 0,-1-6-1 16,-1-1-1-16,-1-4 2 0,0-2 8 16,-2-3 3-16,0-3 7 0,-2-3 16 0,-1-1-9 15,-2-1 15-15,-2-2-23 0,-1 2 13 0,-4 0-9 16,1 1 8-16,-2 1 6 0,0 2-7 0,-3-1 7 16,0 3-3-16,-1-2 2 0,-2-1-7 0,-2 0 1 15,-1-1-9-15,-2 0 4 0,-1 0-7 0,-2 1 5 16,0 2-6-16,0 3 5 0,0 3 1 15,1 3 8-15,2 4 5 0,1 2 4 0,1 2 1 16,0 1-5-16,0 2 1 0,0 0-5 0,3 2 5 16,0 2-5-16,2 0 1 0,1 0-7 0,0 0 2 15,1-2-8-15,0 0 4 0,2-1-8 0,3-9 5 16,-7 15-4-16,7-15 4 0,-4 12 0 16,4-12 2-16,0 0 0 0,-4 11 2 0,4-11-2 15,0 0-2-15,0 0-4 0,0 0-1 16,0 0-2-16,0 0 0 0,0 0 4 0,0 0 1 15,-6-10 6-15,6 10 1 0,-7-12 2 0,7 12 0 16,-8-14 3-16,8 14-2 0,-7-16 2 0,7 16-5 16,-6-18 4-16,6 18-6 0,-7-18 3 0,7 18-4 15,-8-15 3-15,8 15-3 0,-9-13 5 0,9 13-2 16,0 0 6-16,-12-11 2 0,12 11 4 16,0 0 0-16,0 0-4 0,-10 1-6 0,10-1-6 15,0 0-2-15,-10 7-2 0,10-7 3 0,0 0-1 16,-12 13 4-16,12-13-1 0,-7 9 3 15,7-9-2-15,0 0 2 0,-7 12-1 0,7-12 0 16,0 0 1-16,0 0-2 0,0 0 0 0,0 0 0 16,0 0 0-16,0 0 1 0,0 0 0 0,0 0 1 15,15 10-1-15,-15-10 1 0,13 5 0 16,-13-5 0-16,18 4-2 0,-8-3 0 0,-1 0-1 16,3-2 0-16,0 0 1 0,0-1-2 0,0 0 4 15,0-1-2-15,0-1 4 0,1 0-2 0,-1 0 2 16,0 0-2-16,0 0 0 0,-1 2 1 0,0-1 0 15,0 1 0-15,0 2 2 0,-1 1 0 0,-1 1 1 16,0 1 0-16,-9-3 1 0,17 6 0 16,-17-6-2-16,15 6 1 0,-15-6-2 15,13 6 1-15,-13-6-2 0,14 6 1 0,-14-6-2 16,13 5 0-16,-13-5 0 0,13 6 0 0,-13-6-1 16,15 9 1-16,-15-9-3 0,15 11 3 0,-15-11-2 15,16 14 3-15,-16-14-3 0,18 15 3 0,-18-15-4 16,17 18 5-16,-9-9-3 0,-1 0 2 0,1 1-3 15,-2 0 4-15,1 0-4 0,0 0 6 16,-1 1 13-16,0 0-32 0,-1-1 34 0,1 1-32 16,-2 1 14-16,2-1 4 0,0 0-5 0,0 2 5 15,0-1-5-15,0 1 5 0,0-1-7 0,2 0 5 16,-2 0-5-16,0-2 5 0,1 0-5 0,-1 0 4 16,1 0-4-16,-2-1 3 0,-5-9-3 15,12 17 3-15,-12-17-3 0,11 15 3 0,-11-15-2 16,9 14 1-16,-9-14-1 0,7 10 2 15,-7-10-2-15,5 10 2 0,-5-10-2 0,1 9 2 16,-1-9-1-16,0 11 1 0,0-11-3 0,-2 12 3 16,2-12-2-16,-6 12 2 0,6-12-1 0,-7 11 4 15,7-11 0-15,-9 9 2 0,9-9-1 0,0 0 1 16,-13 11-3-16,13-11 0 0,-10 5-3 0,10-5 0 16,-13 6-1-16,13-6 0 0,-13 4 0 15,13-4 0-15,-17 1-2 0,8-1 2 0,0-1 0 16,0 1 1-16,9 0 1 0,-18-2-1 15,18 2-1-15,-16 1 0 0,16-1-1 0,-15 3-1 16,15-3 15-16,-14 5-15 0,14-5 15 0,-11 2-16 16,11-2-1-16,0 0 0 0,-9 1 0 0,9-1 0 15,0 0 1-15,0 0 0 0,0 0 1 0,0 0 1 16,0 0 1-16,0 0 0 0,0 0 0 16,0 0 0-16,0 0 1 0,0 0 1 0,0 0-2 15,0 0-1-15,0 0-1 0,0 0-1 0,0 0 0 16,0 0 0-16,0 0 1 0,0 0 1 0,0 0 1 15,0 0 0-15,0 0 1 0,0 0-2 0,12-3-16 16,-12 3 18-16,11-2-19 0,-11 2 19 16,12-2 0-16,-12 2-1 0,14-2 0 0,-14 2 0 15,10-1 0-15,-10 1 0 0,0 0 0 16,12-1-1-16,-12 1 0 0,0 0-1 0,0 0 0 16,0 0-1-16,0 0 2 0,0 0 0 0,0 0 3 15,0 0 2-15,0 0 18 0,0 0-16 0,0 0 17 16,7 12-17-16,-7-12-2 0,0 0-19 0,3 12 18 15,-3-12-19-15,3 11 18 0,-3-11 0 0,2 10-2 16,-2-10 1-16,0 0-2 0,1 12 1 16,-1-12-2-16,0 0 0 0,0 0-3 0,0 0 0 15,0 0 0-15,0 0 1 0,0 0 1 0,0 0 1 16,0 0 1-16,-10 4 2 0,10-4 0 0,0 0 1 16,-12 0 1-16,12 0 1 0,0 0 1 15,0 0 1-15,-11 0 0 0,11 0-1 0,0 0-2 16,0 0-3-16,0 0-1 0,0 0 0 0,0 0-1 15,0 0 0-15,-5-13 2 0,5 13-2 16,0-11 2-16,0 11-2 0,1-11 3 0,-1 11 15 16,0 0-18-16,3-9 17 0,-3 9-19 0,0 0 1 15,0 0 0-15,0 0 1 0,0 0 1 0,0 0-1 16,0 0 0-16,0 0-2 0,0 0-3 0,0 0-2 16,0 0-4-16,0 0-6 0,11 1-14 0,-11-1-28 15,10 2-58-15,-10-2-84 0,11-15-210 0,0 15-56 16,-9-11 279-16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15329 4895 375 0,'0'0'83'0,"0"0"-76"0,0 0-1 0,0 0 16 16,0 0 15-16,0 0 2 0,1-12 2 0,-1 12-1 16,0 0 2-16,3-9-5 0,-3 9 0 15,0 0-6-15,0 0-2 0,4-10 1 0,-4 10 3 16,0 0 3-16,0 0 4 0,0 0-2 0,0 0-1 16,0 0-3-16,0 0-6 0,0 0-4 15,0 0-5-15,0 0-6 0,0 0 1 0,0 0 1 16,0 0 4-16,0 0 3 0,0 0-3 0,0 0-6 15,0 0-3-15,0 0-4 0,9-9 0 0,-9 9 1 16,0 0-2-16,0 0 1 0,0 0-1 0,0 0 0 16,10 0 0-16,-10 0 0 0,0 0-1 0,9 6-2 15,-9-6 1-15,8 10-2 0,-8-10 1 0,10 14-2 16,-10-14 3-16,9 15-3 16,-9-15 5-16,10 15-4 0,-4-6 4 0,-1 1-2 15,1 1 6-15,-1 2 16 0,2 1-11 0,0 0 12 16,-1 2-33-16,1 0 9 0,0 1-13 0,-2-1 10 15,1-1 7-15,-2 1-8 0,1-2 8 0,-1-1-7 16,-1-1 6-16,-1 0-5 0,-2-12 4 0,1 17-4 16,-1-17 4-16,-2 10-1 0,2-10 4 0,0 0 0 15,0 0 1-15,0 0-1 0,0 0-1 16,0 0 0-16,0 0-3 0,0 0 1 0,0 0-3 16,0 0 1-16,-10-4 1 0,10 4 0 0,0 0-1 15,-9-11 0-15,9 11-3 0,-7-11 2 0,7 11-2 16,-7-11 3-16,7 11-4 0,-9-13 4 0,9 13-4 15,-9-15 4-15,9 15-5 0,-9-18 4 16,3 9-3-16,1-2 3 0,-2-1-4 16,1 0 3-16,0-1-5 0,-1 0 6 0,0-1 14 15,0-1-31-15,1 1 32 0,0 1-32 0,-1 3 13 16,1 1 6-16,6 9-4 0,-12-15 4 0,12 15-4 16,-10-13 4-16,10 13-5 0,0 0 4 0,-10-11-2 15,10 11 2-15,0 0 1 0,0 0-1 0,0 0-1 16,0 0 0-16,0 0-2 0,0 0 1 0,0 0 0 15,0 0-1-15,0 0 0 16,0 0-2-16,0 0 2 0,0 0 0 0,-4-10 1 0,4 10 2 16,0 0-3-16,2-10 2 0,-2 10-2 15,0 0 2-15,0 0-1 0,2-10 1 0,-2 10-1 16,0 0 0-16,0 0-1 0,0 0 1 0,0 0-1 16,0 0-1-16,0 0 1 0,0 0-1 0,0 0 1 15,0 0 1-15,0 0-1 0,0 0 0 0,0 0 2 16,0 0 0-16,0 0 3 0,0 0 0 15,0 0 1-15,10 3-1 0,-10-3 1 0,0 0 0 16,0 0 3-16,11 6 0 0,-11-6 1 0,0 0-3 16,11 7 0-16,-11-7-3 0,9 3 0 0,-9-3-2 15,10 5 1-15,-10-5-1 0,11 5 0 0,-11-5 0 16,10 7 1-16,-10-7-2 0,10 8 2 16,-10-8-1-16,11 7 1 0,-11-7-2 15,9 9 2-15,-9-9-1 0,0 0 0 0,12 13-1 16,-12-13 1-16,0 0-1 0,8 12 2 0,-8-12-2 15,6 9 2-15,-6-9-2 0,5 10 3 0,-5-10-2 16,5 10 4-16,-5-10 14 0,5 12-34 0,-5-12 34 16,6 13-34-16,-6-13 17 0,5 13 4 0,-5-13-4 15,5 14 3-15,-5-14-4 0,5 15 4 0,-5-15-3 16,3 16 4-16,-3-16-4 0,4 17 4 16,-4-17-3-16,5 18 3 0,-5-18-4 0,4 17 3 15,-4-17-5-15,5 17 3 0,-5-17-3 16,4 15 2-16,-4-15-2 0,5 16 3 0,-5-16-4 0,6 18 5 15,-6-18-5-15,4 17 4 0,-4-17-4 16,5 14 4-16,-5-14-3 0,4 12 2 0,-4-12-3 16,5 13 3-16,-5-13-3 0,5 12 2 0,-5-12-2 15,4 12 3-15,-4-12-3 0,4 11 3 16,-4-11-2-16,2 9 0 0,-2-9-1 0,0 0 2 16,4 12-2-16,-4-12 2 0,0 0-1 0,2 12 1 15,-2-12-2-15,0 0 3 0,0 0-3 0,1 10 1 16,-1-10 0-16,0 0 0 0,0 0 0 15,0 0 0-15,0 0 0 0,0 0 0 0,0 0 0 16,0 0 1-16,0 0-1 0,3 11 1 0,-3-11 16 16,0 0-18-16,0 0 17 0,3 11-35 15,-3-11 19-15,0 0-19 0,0 0 19 0,0 0 1 16,5 9-2-16,-5-9 1 0,0 0-2 0,0 0 2 16,0 0-1-16,0 0 0 0,0 0 0 0,0 0 1 15,0 0-1-15,0 0 0 0,0 0 0 0,0 0 1 16,0 0-1-16,0 0 0 0,0 0 1 0,0 0 0 15,0 0 1-15,0 0 1 0,0 0 0 16,1-11 18-16,-1 11-35 0,0-10 34 0,0 10-34 16,0-11 14-16,0 11 2 0,-2-13-2 0,2 13 2 15,-2-15-2-15,2 15 2 0,-4-17-2 0,1 7 4 16,1 1-5-16,0-1 6 0,-1 1-5 16,0 0 7-16,3 9-5 0,-5-18 6 0,3 9-3 15,-1 0 2-15,3 9-2 0,-5-18 2 0,5 18-4 16,-6-17 2-16,6 17-4 0,-7-16 2 15,7 16-3-15,-6-14 4 0,6 14-4 0,-8-15 3 16,8 15-4-16,-6-15 4 0,6 15-3 0,-6-16 3 16,6 16-3-16,-6-14 3 0,6 14-3 0,-4-13 4 15,4 13-2-15,-5-13 3 0,5 13-3 0,-4-12 3 16,4 12-4-16,-4-12 3 0,4 12-3 0,-5-13-13 16,5 13 31-16,-4-13-32 0,4 13 33 15,-5-12-19-15,5 12-1 0,-6-12 2 16,6 12-4-16,-6-13 5 0,6 13-3 0,-6-15 3 15,6 15-3-15,-4-16 4 0,4 16-4 0,-6-17 5 16,6 17-4-16,-5-17 3 0,5 17-3 0,-6-16 4 16,6 16-2-16,-5-10 4 0,5 10-2 0,0 0 3 15,-8-10-2-15,8 10-1 0,0 0-1 0,0 0-1 16,-10-8-1-16,10 8 2 0,0 0-3 16,0 0 2-16,-12-9-2 0,12 9 0 0,0 0 0 15,0 0 1-15,-9-7 0 0,9 7 0 0,0 0-1 16,0 0 3-16,-9-4-2 0,9 4 0 0,0 0 0 15,0 0-1-15,-10-1 1 0,10 1-1 0,0 0 0 16,0 0 0-16,-10 2-1 0,10-2-1 0,0 0-2 16,0 0-8-16,0 0-9 0,0 0-13 15,0 0-11-15,-5 9-15 0,5-9-14 16,3 10-36-16,-3-10-54 0,6 12-92 0,-6-12-221 16,8 11 44-16,-1 1 326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7111 3848 365 0,'0'0'42'0,"0"0"7"0,-10 3-6 0,10-3-7 16,0 0-4-16,0 0-2 0,0 0-6 0,0 0-2 15,0 0-7-15,0 0-5 0,0 0-3 0,0 0 0 16,0 0 7-16,0 0 7 0,0 0 0 0,0 0 0 15,5-11-10-15,-5 11-5 0,9-5-5 0,-9 5 1 16,11-5-3-16,-11 5 2 0,13-4-2 16,-13 4 1-16,14-3 10 0,-14 3-11 0,16-3 9 15,-16 3-8-15,16-2 0 0,-16 2 1 16,16-1 0-16,-7 0 1 0,-9 1-1 0,18-2 0 16,-8 2 1-16,1-3-1 0,-1 2 2 0,1 0-1 15,-1 0 2-15,2 0 3 0,0-1 3 0,0 1 6 16,1-1 0-16,0 0-1 0,0 0-2 0,2 0-4 15,0-1-2-15,0-1-1 0,1 1-4 16,-1-1 1-16,2-1-1 0,0 1-13 0,1-2 12 16,0 2-12-16,1-2 11 0,-1 1 2 0,1 1-2 15,0 0 1-15,-1-1-1 0,1 1 2 0,0 1-2 16,-2 0 1-16,1 0-1 0,-2 0 1 0,0 2-2 16,0 0 1-16,-2 0 0 0,-2 1 0 0,0 1 0 15,-2 0 1-15,0 0-2 0,-10-1 1 16,15 3 1-16,-15-3 0 0,12 2 3 15,-12-2 1-15,9 2 1 0,-9-2 0 0,9 2 0 16,-9-2-1-16,10 0 0 0,-10 0-1 0,11 0 1 16,-11 0-2-16,12-2 0 0,-12 2 0 0,14-2-3 15,-14 2 1-15,15-2-1 0,-15 2-2 0,16-4 1 16,-16 4 0-16,16-3 0 0,-16 3 1 0,13-3-1 16,-13 3 1-16,11-2-1 0,-11 2 0 15,0 0 0-15,0 0 2 0,0 0 2 0,0 0 4 16,0 0 3-16,0 0-2 0,0 0-1 0,0 0-4 15,0 0 1-15,-11 9 0 0,11-9 3 0,-14 9 1 16,14-9 1-16,-17 10-2 0,8-3 1 16,-1 1-6-16,-1 0 2 0,-1 2 10 0,1 1-13 15,-2 2 11-15,1 2-27 0,0 0 11 0,-2 1-10 16,2 3 8-16,-2 0 8 0,1 2-9 16,-1-1 10-16,0 3-8 0,1-2 8 0,0 0-6 15,1 1 5-15,1-4-5 0,1-1 5 0,2-2-5 16,1-4 4-16,2-1-5 0,5-10 3 0,-5 11-7 15,5-11-7-15,0 0-2 0,0 0-3 0,0 0 6 16,0 0 8-16,0 0 5 0,10-10 1 0,-10 10 2 16,10-13 0-16,-10 13 7 0,16-18 1 15,-7 6 6-15,2-1-5 0,1-1 1 0,3-1-9 16,-1-1 2-16,2-1-7 0,-1 1 5 16,2 0-6-16,-1 0 4 0,1 0-5 0,-1 1 3 15,-2 0-4-15,-1 2 2 0,-1 0-4 0,-1 3 5 16,-11 10 12-16,15-15-9 0,-15 15 14 0,0 0-9 15,0 0 2-15,0 0 0 0,0 0-15 0,0 0 11 16,0 0-16-16,-11 12 15 0,3-1 7 16,-2 4-4-16,-1 4 8 0,-1 2-7 0,0 4 10 15,-1 4-7-15,-1 2 13 0,0 2-12 0,2 1 11 16,-2-1 1-16,3 0-25 0,0-2 18 0,3-2-25 16,2-5 6-16,2-3 7 0,2-6-10 0,2-4 0 15,0-11-13-15,8 12-3 0,-8-12-5 0,14 0 3 16,-5-6 8-16,1-3 4 0,0-6 8 15,1-5-2-15,1-6 11 0,-1-5 8 16,0-5-18-16,-1 0 18 0,1-4-17 0,0 1 1 16,-1 0 13-16,0 1-13 0,-1 1 16 0,-1 2 5 15,0 0-19-15,-1 4 22 0,0 3-23 0,0 4 5 16,-1 5 7-16,-2 5-8 0,1 5 2 0,-5 9-1 16,0 0 11-16,0 0 7 0,0 0 2 0,0 0 1 15,3 12-15-15,-5 4-2 0,-2 6 7 16,1 3-8-16,-3 5 7 0,0 0-23 0,-3 2 5 15,1 1-5-15,-3 1 5 0,0 1 12 0,-2 2-14 16,-2-2 15-16,1 2 1 0,0-1-20 0,-1-1 22 16,0-1-21-16,1-2 5 0,0-3 13 15,2 0-13-15,0-4 11 0,2-2-10 0,1-3 8 16,2-4-8-16,3-5 6 0,4-11-7 0,-4 13-2 16,4-13-6-16,0 0-5 0,0 0 0 15,12-1 1-15,-12 1 5 0,16-12-1 0,-7 1 7 16,1-3-3-16,0-4 9 0,1-2-5 0,2-5 9 15,0-1-11-15,0-2 11 0,2-2 6 0,0 0-20 16,0-1 24-16,-1 0-21 0,0 2 4 0,-1 2 10 16,-3 4-11-16,0 2 9 0,-3 5-6 0,-1 4 5 15,-6 12-2-15,6-11 7 0,-6 11-2 0,0 0-3 16,0 0-1-16,-10 17-8 0,2-2 5 16,-1 5-5-16,-2 5 9 0,-1 3-9 15,-1 3 12-15,-3 3 3 0,0 3-20 0,-2-1 19 16,-1 1-19-16,2 0 2 0,-2-1 15 0,1 1-13 15,-1-2 14-15,1-2 7 0,2-1-4 0,-1-3 11 16,2-1-22-16,3-3 5 0,0-1-7 0,3-2 4 16,1-4 6-16,2-3-9 0,4-3 3 15,2-12-7-15,1 13 0 0,-1-13-3 0,0 0-4 16,16 3-3-16,-16-3-3 0,17-10-1 0,-8 1-1 16,1-3 8-16,0-2-3 0,1-3 6 0,-2-3-8 15,2-2 5-15,-1-3 5 0,0-1-19 0,0-2 25 16,-1 0-15-16,-2 2 10 0,0 2 11 15,-2 2-7-15,-2 3 8 0,0 3-5 0,-2 5 5 16,-1 11 7-16,-1-10 8 0,1 10 0 16,0 0-2-16,-9 6-9 0,9-6-8 0,-13 18 3 15,6-3-5-15,-1 3 5 0,0 5-8 0,0 2 9 16,-3 3 8-16,1 2-22 0,-1 1 23 0,1 1-22 16,0-2 3-16,-1 0 13 0,1 1-12 0,0-1 14 15,-1-2-9-15,2 1 12 0,0-3-10 0,1-1 9 16,-1-2 4-16,3 0-11 0,-2-4 8 0,4 0-28 15,0-4 10-15,1-3-11 0,3-12 11 16,-1 16 2-16,1-16-13 0,0 0-5 16,0 0-7-16,0 0-2 0,12 2 5 0,-12-2 6 15,10-14 4-15,-4 3 19 0,-1-3-9 0,0-4 13 16,2-1-20-16,-1-3 8 0,1 0-5 0,1-3 5 16,0 2 7-16,-1-4-7 0,0 4 7 0,0 1-7 15,-1 2 7-15,-2 4-6 0,0 5 5 16,-4 11-2-16,1-13 9 0,-1 13 1 0,0 0 2 15,-9 3-1-15,9-3-5 0,-14 14 2 0,4-2-3 16,1 4 7-16,-2 3-5 0,2 3 9 0,-3 3-10 16,1 5 9-16,-2 0 6 0,3 4-23 0,-2 1 19 15,2 2-19-15,2 0 0 0,-1 3 16 0,2 0-17 16,1 0 14-16,0 1-19 0,0-1 17 0,1-2 2 16,1-1-20-16,1-3 22 15,2-4-22-15,1-6 6 0,1-4 9 0,1-7-11 16,-2-13 1-16,9 12-4 0,-9-12 0 0,14-4 1 15,-14 4-1-15,18-14 5 0,-8 2-5 0,0-3 8 16,-1-4-8-16,-1-5 8 0,0-3 4 0,-1-4-27 16,-1-4 19-16,2-1-25 0,-3-5 3 0,1 1 14 15,-1-3-13-15,-2 1 18 0,0 0 6 0,-2 2-10 16,1 3 18-16,-2 2-13 0,-2 7 3 16,1 5 9-16,0 7-4 0,-1 6 19 0,2 10 1 15,0 0 3-15,0 0-3 0,-12 7-16 0,6 4-1 16,1 8-9-16,0 3 6 0,-1 7 7 15,2 3-23-15,-1 4 23 0,0 2-19 0,1 2 4 16,-1 1 15-16,-1 1-18 0,1 0 17 0,-1-1-1 16,3 1-17-16,-2-2 19 0,1 1-17 15,0-1 2-15,0 0 16 0,0 1-16 0,0-1 15 16,0 1-14-16,-1 0 19 0,1-2 3 0,-1 0-17 16,2-4 17-16,-1-2-22 0,0-5 2 0,2-3 10 15,1-4-12-15,0-5 5 0,2-4-7 0,-1-12-4 16,5 9-7-16,-5-9-1 0,9-3 0 0,-9 3 3 15,15-18 10-15,-8 3-3 0,2-4 9 16,-2-5-7-16,1-3 11 0,-1-4-15 0,0-4 9 16,-1-2 1-16,0 0-19 0,-2-1 18 15,0 0-18-15,-1 1 4 0,-2 2 13 0,-1 4-9 16,-3 5 14-16,2 6-7 0,-2 7 14 0,3 13 7 16,-7-10 10-16,7 10 4 0,-11 10-3 0,5 1-4 15,-1 4-9-15,2 4 4 0,2 4-10 0,0 3 6 16,2 5-13-16,1 2 11 0,0 1-16 0,1 2 12 15,2 2 2-15,0 0-20 0,1 0 20 16,1-1-20-16,-2-2 6 0,2-1 12 0,0-1-12 16,0-3 12-16,1-1-14 0,0-2 13 0,0-3 4 15,1-2-24-15,-1-5 25 0,1-2-28 0,-1-4 12 16,-6-11 0-16,12 13-9 0,-12-13-2 16,12 2-6-16,-12-2-1 0,10-8 4 0,-10 8 0 15,8-18 5-15,-6 3 11 0,-1-1-25 16,-1-5 26-16,0-2-24 0,-2-2 10 0,-1-1 12 15,0-2-9-15,-1-1 12 0,0-1-9 0,0 2 12 16,0 2-10-16,-1 2 11 0,1 2-9 0,1 3 9 16,-1 6 14-16,1 4-2 0,3 9 26 0,0 0-12 15,0 0-22-15,0 0 8 0,-9 2-29 0,6 8 11 16,1 2 5-16,0 4-5 0,2 2 5 0,0 4-6 16,0 1 7-16,0 1-8 0,0 2 10 15,0 1-12-15,0 1 11 0,1 1-12 0,2 2 12 16,0 0 5-16,1 1-20 0,1-1 24 0,-1 0-17 15,1-3 9-15,0 0 13 0,0-3-13 16,1-2 6-16,0-3-13 0,0-2 5 0,1-6-8 16,-1-2 3-16,-6-10-4 0,14 10-2 0,-14-10-1 15,14-1-3-15,-14 1 2 0,17-10-5 0,-8 2 3 16,-2-1-3-16,0-3 4 0,-3-1-3 16,-2-2 5-16,-2-1-8 0,0 0 6 0,-3-1-7 15,0 0 8-15,-1 0-5 0,-3 0 6 0,0-1-8 16,-2 1 7-16,-1 0 9 0,0 2-6 0,-2 3 14 15,1 2-25-15,-1 0 16 0,0 4-12 0,1 1 17 16,0 2 7-16,11 3 3 0,-15 0 3 0,15 0-1 16,-9 7 11-16,9-7-18 15,-6 16 10-15,6-5-28 0,1 3 13 0,2 3-8 16,0 2 10-16,3 3 8 0,-1 1-12 0,1 2 7 16,0 2-11-16,1 1 9 0,-1 0-11 0,0 0 11 15,1-3-12-15,0 0 9 0,-1 0 6 0,0-2-25 16,1-2 25-16,0-2-26 0,-1-4 13 0,1-2 6 15,-1-4-6-15,-6-9 2 0,12 11-3 0,-12-11 1 16,12 5-2-16,-12-5 1 0,9 0 0 16,-9 0-3-16,0 0 3 0,0 0-2 0,10-10 3 15,-10 10 0-15,-1-9 2 0,1 9-3 0,-6-15 3 16,0 5-4-16,0-2 6 0,-1-3 15 0,0-2-30 16,0 0 29-16,0 0-28 0,-1 1 9 15,1 1 7-15,-1 2-6 0,2 2 7 0,0 2-5 16,6 9 8-16,-8-11 7 0,8 11 7 0,0 0 1 15,0 0-2-15,-10 4-9 0,10-4-10 16,-4 14 2-16,3-4-6 0,1 3 5 0,0 3-6 16,1 1 7-16,-1 1 9 0,0 2-28 0,0 0 28 15,0 1-27-15,-1-2 11 0,1 0 9 0,-1 0-9 16,0-1 9-16,0-2-8 0,0-2 7 0,-1 1-7 16,0-4 6-16,1-1-6 0,1-10 4 0,-2 13-4 15,2-13-2-15,0 0-2 0,0 0 0 16,0 0 1-16,0 0 0 0,6-20 6 15,-4 6-4-15,1-4 6 0,-2-2-7 0,1-4 8 16,1-2-11-16,-2-2 12 0,1-2 7 0,0 0-23 16,0 2 21-16,0 0-26 0,-1 5 6 0,-1 1 10 15,-1 5-7-15,-1 3 10 0,1 5-3 0,1 9 6 16,0 0 2-16,-9-2-1 0,9 2 2 0,-12 15-7 16,6-2 4-16,0 3-7 0,-1 2 6 15,1 2-8-15,-1 1 8 0,0 3 6 0,0 1-26 16,1-2 27-16,0 3-26 0,-1-2 11 0,1 0 10 15,0-1-9-15,1-1 12 0,-1 0-4 0,2-2 12 16,0-3-6-16,2-1 3 0,-1-7-10 0,3-9-3 16,-1 10-6-16,1-10-1 0,0 0 0 15,0 0-1-15,9-11 4 0,-4 0-3 0,0-4 5 16,0-4-10-16,-1-3 7 0,0-1-11 16,0-3 8-16,-2-1-14 0,1-1 8 0,-1-1 5 15,0 1-23-15,-1 1 27 0,-1 4-20 0,-1 4 12 16,0 6 13-16,-1 4-1 0,2 9 13 0,0 0 4 15,0 0 1-15,-13 2 3 0,7 7-12 0,0 3 0 16,0 3-8-16,0 1 6 0,-1 5 7 0,1-1-28 16,-1 1 27-16,1 1-27 0,-2-2 9 15,1 1 10-15,-2-1-10 0,1 0 8 0,-2 1-8 16,0 0 8-16,-1 3-7 0,0-1 9 0,-1 0-9 16,-1 0 10-16,1-1-11 0,-1-2 11 15,0 1 6-15,2-1-28 0,0-4 32 0,2-1-29 16,2-5 15-16,7-10 5 0,-9 12-10 0,9-12-2 15,0 0 0-15,0 0-2 0,0-9 6 0,4-2 17 16,1-4-32-16,1-3 32 0,0-4-31 16,1-1 6-16,1-4 10 0,0-4-15 0,1-1 11 15,0-2-15-15,2 1 14 0,-2-1-12 0,1 4 16 16,-1 0 8-16,0 4-23 0,-3 3 28 0,-1 7-27 16,0 4 11-16,-5 12 7 0,0 0 6 0,0 0 1 15,0 0 1-15,0 0-5 0,-3 12-4 0,-2 3 12 16,0 2-31-16,-1 3 29 0,1 1-28 15,-2 1 11-15,1-1 10 0,-1 2-10 16,-1 0 9-16,-1 0-10 0,1 1 9 0,0-2-8 16,0 1 8-16,1-3-8 0,1-2 10 0,0 0-9 15,1-2 8-15,1 0 11 0,0-3-13 0,2-1 12 16,0-3-34-16,2-9 15 0,-1 12-19 0,1-12 17 16,0 0 0-16,0 0-4 0,0 0-3 0,0 0 0 15,13-6 19-15,-13 6-14 0,8-17 20 16,-3 5-29-16,-2-3 12 0,0-3-9 0,0-1 8 15,0-3 9-15,-1-1-9 0,1-2 10 0,0 0-11 16,-1 1 11-16,0 3-11 0,0 2 9 0,-1 3-6 16,0 3 5-16,-2 4-3 0,1 9 6 15,0 0 3-15,0 0 2 0,0 0 0 0,-11-5-4 16,11 5-2-16,-13 8-4 0,13-8 2 0,-14 13-3 16,14-13 3-16,-15 15-3 0,5-6 3 15,2 1-4-15,-2-1 5 0,0 3-5 0,2 0 4 16,1 1-4-16,0 1 6 0,-1 2-5 0,2 1 7 15,1-1-5-15,-1 3 6 0,2-1-7 0,2 2 8 16,0-1 7-16,0 2-27 0,2-2 27 0,0-3-30 16,1-2 13-16,0-4 4 0,-1-10-6 0,6 9 1 15,-6-9-1-15,11-4-1 0,-11 4 4 16,17-20 16-16,-9 4-13 0,-1-5 13 0,2-4-27 16,-1-3 6-16,0-5-5 0,-1-5 1 15,-1-1 17-15,1-3-18 0,-1 0 16 0,-1 0-2 16,0 1-19-16,-1 0 16 0,0 3-20 0,-3 1 3 15,-1 3 15-15,-1 1-10 0,-3 3 15 0,1 3-10 16,-3 4 12-16,1 3-9 0,0 6 8 0,2 4-4 16,3 10 7-16,0 0-1 0,-10-4 1 15,10 4 2-15,-11 9-6 0,11-9 1 0,-10 20-4 16,5-5 3-16,1 2-5 0,0 2 8 0,-1 4-10 16,2 1 11-16,-1 2-11 0,1 0 9 0,-2 0-10 15,1-1 10-15,-1 0 7 0,1-1-7 0,0-2 8 16,1 0-28-16,1-5 12 0,0 0-13 0,0-5 14 15,0 0 5-15,2-12-5 0,-1 12 2 16,1-12-4-16,0 0 0 0,0 0-1 16,0 0 0-16,0 0 2 0,8-10-1 0,-4-2 6 15,0-2-5-15,0-4 7 0,1-6 12 0,-1-4-27 16,2-3 24-16,0-2-23 0,1-4 3 0,0-3 14 16,2-1-16-16,-1 0 15 0,1 1 1 0,-2 2-19 15,1 2 19-15,-2 4-23 0,1 3 3 0,-2 5 9 16,-2 5-10-16,0 7 9 0,-3 12 3 15,-2-11 4-15,2 11 2 0,0 0 0 0,-16 13 2 16,6-1-2-16,-1 4 6 0,1 6-8 0,-2 2 9 16,1 5 5-16,0 2-23 0,0 1 23 15,0 3-19-15,0 1 4 0,2 1 17 0,1 0-16 16,2 0 15-16,-1-1-18 0,4-2 17 0,-1-1 1 16,3-3-25-16,1-7 24 0,2-2-29 0,2-8 10 15,-4-13 4-15,11 13-3 0,-11-13 0 16,20-3 0-16,-7-4-1 0,0-2 2 0,1-6-5 15,0-2 6-15,0-6 10 0,-2-3-27 0,-1-4 23 16,1-4-22-16,-3-4 2 0,2-4 18 0,-3-3-18 16,0-2 19-16,-1-3-4 0,1 0-15 0,-2-1 15 15,-1 1-15-15,-1 0-1 0,-3 1 23 16,-1 1-2-16,-1 3-15 0,-3 2 19 0,-1 5-18 0,0 7 3 16,-1 6 14-16,1 7-5 15,-2 8 12-15,7 10-3 0,-14-7 1 0,14 7-4 16,-18 10-8-16,6 1 2 0,-1 4-8 0,1 6 7 15,0 5 8-15,0 4-25 0,2 2 25 0,-1 3-24 16,0 1 7-16,0 0 14 0,1 2-16 0,1 0 18 16,0 0-18-16,0-1 17 0,2-2 3 0,-1-1-20 15,2-2 21-15,1-2-22 0,1-4 5 16,2-4 11-16,1-3-10 0,1-4 6 0,3-6-6 16,-3-9 1-16,0 0-1 0,15 6-1 0,-6-10 3 15,1-4-2-15,2-4 5 0,0-4-6 0,0-5 7 16,0-5-10-16,-1-3 12 0,1-6 3 15,-1-5-21-15,-1-1 17 0,1-4-21 0,-2-1-5 16,0-1 18-16,-1-2-1 0,0 0-15 0,-3 2 19 16,-1-1-13-16,-3 2-1 0,-2 1 22 15,-4 2-18-15,-1 4 17 0,-1 3 2 0,-2 5-4 16,-3 1 6-16,1 5-22 0,-1 5 9 0,2 5-8 16,10 15 13-16,-14-11 5 0,14 11-1 0,-12 4-1 15,12-4-1-15,-14 17-6 0,9-1 4 0,0 4 12 16,1 6-26-16,1 4 23 0,1 4-18 0,0 4 2 15,1 3 17-15,0 3-16 0,-1 0 17 0,-1 1 0 16,2-1-16-16,-2-1 16 0,1-1-18 16,0-2 1-16,1-2 16 0,1-3-17 15,1-3 16-15,1-4-11 0,0-6 11 0,1-5-9 16,2-5 2-16,-5-12-5 0,10 8-1 0,-10-8 1 16,18-8-1-16,-8-3 4 0,2-6-3 0,-2-8 6 15,0-5-10-15,1-8 12 0,-1-4-18 0,1-8 18 16,-2-4-3-16,1-5-11 0,-1-5 10 15,0-2-11-15,-1-1-11 0,-3 0 9 0,-1 0 7 16,-1 1-9-16,-4 4 9 0,-1 3 8 0,-2 3-6 16,-3 7-12-16,0 5 19 0,-1 8-17 0,0 9 5 15,1 6 12-15,0 8-5 0,7 13 9 0,-11-9 0 16,11 9-1-16,-13 6 0 0,3 3-9 0,2 4 3 16,1 8-8-16,-2 4 10 0,1 6 6 15,1 3-22-15,0 4 23 0,0 3-20 16,-1 1 3-16,2 4 19 0,-1 1-18 0,2-1 19 15,0-2-1-15,1 1-17 0,1-4 18 0,-1-1-19 16,3-2 0-16,0-3 15 0,1-3-16 0,0-4 12 16,2-4-12-16,-1-5 9 0,2-6-7 0,-3-13 1 15,7 13-3-15,-7-13 0 0,9-4 1 0,-3-5-1 16,1-7 8-16,0-7-8 0,-1-8 12 0,0-9-15 16,-1-10 18-16,1-7-5 0,-1-10-11 15,1-5 7-15,1-7-4 0,-1-3 2 0,1-1-2 16,0-1 0-16,0 3 0 0,-3 3-17 15,2 8 13-15,0 5 9 0,-3 9-11 0,0 9 16 16,-2 11 2-16,-2 7-15 0,-1 10 13 0,0 7-7 16,2 12 3-16,0 0-2 0,-13-2-2 0,13 2 2 15,-15 22-6-15,6-2 8 0,0 7-9 16,-1 5 12-16,-1 6 6 0,0 5-21 0,-1 2 19 16,0 3-15-16,1 1-3 0,-1 2 21 0,3 0-21 15,0-1 1-15,1-2 16 0,3-2-16 0,1-5 18 16,3-3 1-16,2-6-16 0,3-3 12 0,1-6-12 15,1-6 7-15,2-4-7 0,-8-13 2 0,20 12-2 16,-9-13 0-16,2-4 1 0,-1-5-3 0,0-5 5 16,-1-5-6-16,-2-6 10 15,0-5-11-15,-1-3 13 0,-1-7 1 0,0-3-20 16,-3-3 18-16,1-3-16 0,-4-3-3 0,2 0 24 16,-3-1-23-16,0 2 4 0,-3 0 15 0,1 3-15 15,-2 2 18-15,-2 3 1 0,1 3-17 0,-2 5 16 16,2 4-16-16,-1 6 15 0,1 5-10 0,-1 5 9 15,2 7 18-15,4 9-15 0,-11-5 0 0,11 5-2 16,-11 8-21-16,11-8 13 0,-9 20 5 16,4-3-7-16,2 2 9 0,-1 3-10 0,2 2 12 15,1 3-12-15,-1 0 12 0,1 1-10 0,-1 1 10 16,2-1-12-16,0 1 11 0,0 0 4 0,1 0-23 16,-1-3 25-16,1 1-24 0,-1-2 7 15,0-1 11-15,0-3-11 0,-1 0 9 0,1-2-8 16,-1-5 8-16,1-2-7 0,0-12-1 15,0 9-3-15,0-9 0 0,0 0 2 0,8-21 0 16,-3 2 10-16,-1-9-12 0,2-7 14 0,-2-9 0 16,1-6-17-16,2-4 15 0,-1-6-14 0,1 1-6 15,0-1 25-15,0-1-6 0,-1 0-9 0,0 2 8 16,-1 1-13-16,-3 3-10 0,1 5 18 0,-3 5-2 16,0 7-16-16,-1 8 23 0,-2 8-21 0,-2 9 12 15,5 13 6-15,-11-8-3 0,11 8-2 16,-13 9 2-16,5 4 13 0,-1 5-30 0,-1 6 32 15,0 5-26-15,0 3 7 0,0 5 17 16,-1 4-15-16,-1 2 21 0,0 1-16 0,0 3 0 16,1-3 20-16,0 1-18 0,2-4 16 0,2-2 0 15,1-3-20-15,2-3 12 0,1-4-15 0,3-4 9 16,1-6-10-16,2-4 7 0,2-4-7 0,-5-11 4 16,14 9-3-16,-14-9 1 0,18-4 1 15,-7-3-2-15,0-4 5 0,-1-5-5 0,0-2 7 16,0-4-8-16,-2-4 10 0,0-3-14 0,0-2 10 15,-1-3-19-15,0 0 11 0,-1-4 3 0,0 2-18 16,-1 0 26-16,-1 2-18 0,-1 3 5 0,-1 1 15 16,-2 4-11-16,-2 2 10 0,0 6-9 15,-2 2 8-15,1 4-5 0,3 12 6 16,-9-14-4-16,9 14 3 0,-11-5-3 0,11 5 1 16,-10 6-1-16,10-6-3 0,-12 17 5 0,5-5-6 15,0 3 6-15,1 4-5 0,-1 2 9 0,-1 2-6 16,1 1 10-16,-1-1-7 0,1 2 9 0,0 0 7 15,1 0-26-15,0-1 26 0,2-1-27 0,2-1 9 16,0-3 7-16,2-1-10 0,3-3 7 0,1-2-8 16,1-3 4-16,-5-10-6 0,15 13 4 15,-5-9-4-15,2-4 2 0,0-2 1 0,1-4-2 16,2-4 4-16,0-4-5 0,1-4 7 16,1-5-8-16,-2-3 10 0,2-5 10 0,0-4-23 15,-1-1 22-15,-1-2-21 0,0 0 1 0,-1 1 15 16,1 3-15-16,-2 4 13 0,-1 3-11 0,-2 5 9 15,-1 5-7-15,-2 4 7 0,-7 13-5 0,7-12 14 16,-7 12 5-16,0 0-2 0,-1 11 3 16,-2 3-17-16,-2 7 1 0,0 7-10 0,-2 5 14 15,-1 5-15-15,-2 3 15 0,-2 5-18 0,-1 1-3 16,-2-1 18-16,2 3-16 0,-2-2 17 0,2 1 6 16,0-1-22-16,0-1 21 0,0-1-1 0,3-3-18 15,1-4 20-15,3-5-22 0,2-9 6 0,1-5 8 16,4-7-11-16,-1-12 1 15,0 0-3-15,17-2 0 0,-6-11 7 0,5-6-6 16,1-6 11-16,2-9 5 0,1-5-20 0,1-6 19 16,2-5-17-16,1-2-4 0,1-2 22 0,-1-3-4 15,0 2-12-15,-1 1 15 0,-1 2-13 0,-2 7-3 16,-2 4 18-16,-2 7-15 0,-3 8 13 0,-1 5-11 16,-5 8 8-16,-7 13 5 0,8-10 8 0,-8 10 0 15,0 0-1-15,-9 19-5 0,2-4-12 16,-1 3 6-16,-2 6-9 0,-1 2 9 0,-1 5-12 15,-1 0 14-15,0 4-15 0,-1 2 15 0,1 2 1 16,-1 2-21-16,0 0 21 0,0 2-18 0,1 2 2 16,0 0 19-16,2 3-21 0,0-2 2 15,2-2 17-15,2 0-17 0,2-6 19 0,2-3-2 16,3-5-16-16,0-8 11 0,3-6-14 0,1-6-2 16,-4-10-7-16,12-1-1 0,-4-9 8 15,1-5 1-15,1-6 12 0,2-6-10 0,-2-6 14 16,2-7 3-16,1-6-19 0,-1-6 18 0,2-4-15 15,0-1-4-15,1-1 26 0,0-2-7 0,1 3-10 16,-2 5 14-16,-2 3-14 0,-1 8 1 0,-1 6 19 16,-2 9-9-16,-3 8 14 0,-5 18 13 0,4-12 3 15,-4 12-4-15,-6 13-8 0,-1 1-17 16,-2 9-12-16,-2 5 10 0,1 6-14 0,-4 5 16 16,0 4-4-16,-2 2-15 0,-1 3 15 15,1 1-14-15,0 1-1 0,-2 1 21 0,0 4-4 16,0-2-14-16,0 1 15 0,1 0-12 0,0-2-5 15,0-1 23-15,3-1-23 0,1-3 20 0,3-4-2 16,2-4-20-16,5-7 21 0,2-5-24 0,3-7 9 16,4-5 5-16,3-6-8 0,3-5-2 15,3-4-4-15,2-4 0 0,2-5 2 0,2-4-3 16,2-6 8-16,-2-8 10 0,3-5-24 0,-2-6 22 16,0-8-21-16,-2-5-7 0,1-4 21 0,-3-4-24 15,2 0 10-15,-1 0 16 0,-1 3-7 0,-2 6 17 16,-1 7 4-16,-4 7-15 0,-4 7 20 0,-3 6-9 15,-5 7 12-15,-3 6-3 0,4 10-1 16,-18-4-5-16,4 10-4 0,1 5 1 16,-3 8-8-16,0 5 8 0,1 6-11 0,0 5 14 15,0 6-17-15,-1 3 17 0,1 4-1 0,1 5-14 16,1 3 14-16,1 1-11 0,1 6-8 0,1 0 6 16,0 2 9-16,1 0-7 0,2 1 8 0,1-3 12 15,0-4-11-15,3-4-13 0,1-8 15 0,1-5-17 16,2-9 2-16,1-6 13 0,1-7-12 15,1-5 4-15,3-5-13 0,-7-10-3 0,13 7-7 16,-13-7 1-16,13-7 8 0,-13 7 3 0,13-20 9 16,-8 4-3-16,0-6 10 0,0-5-11 15,-1-6-4-15,-1-8 20 0,1-6-18 0,0-6 17 16,0-5 4-16,1-2-28 0,1 0 10 0,-1 0 9 16,1 3-8-16,-1 3 15 0,-1 6 1 0,-1 8-16 15,-1 11 14-15,-2 10-4 0,-3 9 15 16,3 10-2-16,-13 4-1 0,4 9-3 0,-3 8-16 15,0 8 11-15,0 5-14 0,-1 7 15 0,-2 3 0 16,2 4-17-16,-1 4 14 0,0 4-12 0,2 2-4 16,-1 2 25-16,1 4-8 0,-1 1-10 0,2 0 10 15,0 2-7-15,-1-2-7 0,3 0 33 0,-1-3-7 16,1-1-7-16,2-6 10 0,2-1-17 16,2-4-6-16,2-5 18 0,2-5-5 15,2-6-22-15,2-8 22 0,0-5-28 0,2-8 10 16,-7-13 2-16,17 12-12 0,-7-14-2 0,1 0-2 15,0-6 0-15,0 0 9 0,-1-4 19 0,0-3-29 16,-3-3 31-16,-1-3-28 0,0-5 6 0,-1-3 10 16,-2-5-15-16,1-2 14 0,-3-3-14 0,2-2 20 15,-3 1 2-15,2 1-18 0,-2 2 22 16,1 5-21-16,1 2 7 0,-1 8 11 0,-1 6-6 16,-1 7 22-16,1 9-1 0,0 0 1 0,0 0 1 15,-13 20-21-15,7-1 5 0,1 6-11 0,0 3-8 16,1 4 25-16,-2 5-22 0,2 2 21 0,-1 3 1 15,0 1-19-15,0 1 18 0,-1 1-19 16,1-2-2-16,1-1 21 0,1-3-19 0,0-3 23 16,1-3-3-16,1-3-13 0,1-5 10 15,1-5-13-15,1-3 7 0,2-7-8 0,-4-10 3 16,9 7-4-16,-9-7 1 0,15-6 1 0,-5-2-1 16,-1-4 4-16,0-3-6 0,0-4 9 0,-1-5-10 15,1-2 12-15,-2-5-13 0,2-3-6 0,-2-4 19 16,1-2-23-16,-2-1 18 0,2 0-1 0,-2 2-14 15,1 5 19-15,0 3-13 0,-3 6 14 16,1 6-9-16,-4 5 7 0,-1 14-1 0,0-10 4 16,0 10 1-16,-6 9 0 0,0 3 1 15,0 3-9-15,0 3 8 0,0 5-9 0,1 3 9 16,-1 2-11-16,0 3 12 0,1 1-13 0,-1 2 13 16,2 1 6-16,0 0-22 0,1-1 24 0,0 1-19 15,1-1 3-15,1-2 15 0,-1-2-14 0,2-1 13 16,0-4-12-16,2-2 9 0,1-6-11 15,1-2 6-15,0-5-9 0,-4-10 2 0,10 10-3 16,-10-10 0-16,12-3 1 0,-12 3-1 0,14-13 4 16,-6 2-5-16,-3-3 7 0,1-2-7 0,-1-4 7 15,-1-3-10-15,-1-3 10 0,0-2-12 0,-1 0 13 16,-1 0-12-16,-1 3 13 0,0 1 8 0,-1 6-8 16,-1 4 15-16,2 14-10 0,0 0 3 15,0 0 2-15,-12 14-13 0,5 5 10 16,1 9-10-16,-2 5 2 0,1 5 13 0,0 4-19 15,-2 0 16-15,1 1-20 0,1-3-2 0,-2-3 19 16,2-4-23-16,1-7 24 0,1-7-10 0,2-5-22 16,3-14-25-16,-3 9-30 0,2-19-45 0,8 1-101 15,-5-11-243-15,-3-15 5 0,6 3 313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8357 15689 327 0,'0'0'108'0,"0"0"-72"0,0 0-6 16,0 0 6-16,-10 7 12 0,10-7 12 15,-6 12 6-15,6-12 1 0,-6 19 3 16,1-6-4-16,2 6-1 0,-1 0-13 0,0 6 5 16,-2 0-8-16,3 6 10 0,-3 0-10 0,3 6-27 15,0-2 10-15,1 5-26 0,-1-4 10 0,3 2 8 16,0-5-23-16,2-2 9 0,1-2-19 0,0-3 11 16,3-5-11-16,-1-3 7 0,2-5 25 0,-7-13-29 15,15 12 27-15,-15-12-32 0,18 1-1 16,-18-1 0-16,17-9-26 0,-17 9 34 0,15-20-25 15,-9 3 29-15,-1-3 8 0,-1-3-9 0,-1-3 11 16,-2 1-10-16,-1-4 11 0,-1-3-13 0,0-2 13 16,-1-1-17-16,0 0 15 0,-1 2 18 15,0 0-24-15,-1 2 26 0,-4 1-25 0,1 4-7 16,0 2 11-16,-1 5-10 0,2 3 7 16,0 4-5-16,6 12 5 0,-9-10 2 0,9 10 2 15,0 0 0-15,-13 16-3 0,9-3 3 0,-1 4-6 16,1 5 12-16,-1 4-11 0,1 3 11 0,1 4-11 15,-1 2-26-15,2 2 22 0,-3 1-24 0,4 2 16 16,-2-1 17-16,2-1-18 0,0-1 17 0,1 1-17 16,1-2 2-16,0-1 28 0,2-2-28 0,-1-5 28 15,2-3-17-15,-1-4-11 0,2-5 6 16,1-3-6-16,-6-13 2 0,14 11-3 0,-14-11 0 16,15-11 3-16,-8 1-1 0,1-9 7 15,-1 0-4-15,-2-6 11 0,-1-3 2 0,0-4-30 16,-1-5 28-16,-1-3-25 0,-1 0 13 0,-1-4 17 15,0 1-23-15,0-2 16 0,-2 0 11 0,1 1-20 16,-2 2 22-16,1 3-18 0,-1 4-10 0,-1 3 18 16,1 5-14-16,-1 8 11 0,1 4-7 15,3 15 6-15,-5-12-2 0,5 12 2 0,-7 11 2 16,3 2-5-16,-1 8 7 0,0 5-9 0,0 6 13 16,-1 4-10-16,2 4-24 0,-1 3 20 0,0 3-21 15,1 1 13-15,-2 1 18 0,2 3-20 0,-1 0 21 16,1-2 12-16,0 0-22 0,1-2 22 15,0 0-24-15,1-2-8 0,1-2 16 16,0-8-17-16,2-4 13 0,0-6-13 0,2-4 11 16,1-7-7-16,1-3 4 0,-5-11-3 0,15 4 1 15,-15-4 3-15,16-15-1 0,-6-1 9 0,0-8-6 16,-2-5 12-16,3-6-13 0,-1-8 13 0,1-5-22 16,-1-5-18-16,0-1 12 0,1 0-25 0,-3 0 13 15,1 1 16-15,-3 3-18 0,0 2 30 0,-2 3 20 16,-1 4-18-16,-1 4 26 0,-2 7-26 15,-2 3-5-15,-2 5 12 0,0 6-9 0,-1 4 6 16,5 12-3-16,0 0 5 0,-12-3 0 0,12 3-1 16,-10 21 1-16,4-3-9 0,0 5 8 15,-1 6-9-15,-2 5-25 0,1 4 24 0,-2 5-22 16,1 2 15-16,-1 3 20 0,-2 3-20 0,0 1 24 16,0 1 10-16,0 0-18 0,1 0 21 0,-1-1-24 15,0-3-12-15,2-5 16 0,2-4-17 16,2-5 13-16,2-5-15 0,4 0 15 0,3-9-16 15,0-1 12-15,4-4 0 0,2-2-35 0,2-3 34 16,-1-3-40-16,3-1 28 0,-1-2 3 0,0-4-2 16,-1-1 4-16,1-4 4 0,0-5 27 0,-2-3-31 15,0-8 37-15,-2-5-26 0,-1-12 2 0,-3-4 19 16,0-12-22-16,-3-9 24 0,1-6-29 16,0-3-3-16,-1-5 10 0,-1 4-10 15,0 4 11-15,-4 1 15 0,-1 8 6 0,-2 2-14 16,-5 5 15-16,-1 9-17 0,-4 7-13 0,-2 6 15 15,0 9-12-15,0 7 10 0,-1 7-2 0,3 7 4 16,2 6 4-16,-1 6-3 0,2 7 4 0,1 5-10 16,0 7 11-16,-1 5-11 0,2 6-23 0,0 5 18 15,0 5-19-15,2 3 9 0,0 1 24 16,-1 4-2-16,2 1-17 0,2 0 17 0,1 4-14 16,2-5-10-16,0-2 22 0,3-3-28 0,0-7 19 15,3-7-21-15,1-2 18 0,2-11 0 0,1-4-28 16,2-6 27-16,0-6-30 0,3-4 23 15,-1-6 1-15,2-8 8 0,0-2-3 0,1-9 9 16,0-3 28-16,0-8-28 0,0-5 27 0,-1-9-22 16,1-6-12-16,-2-12 23 0,1-5-31 15,-1-5-8-15,1-6 8 0,0 3-17 0,-2-2 7 16,-1 0 21-16,0 3 2 0,-2 3-6 0,-2 5 13 16,-2 4-10-16,-3 6-19 0,-2 6 25 0,-1 4-21 15,-1 8 21-15,-2 6 7 0,-2 8-25 0,0 9 32 16,8 13-30-16,-17-8 19 0,17 8 21 0,-15 18-29 15,7 0 29-15,0 7-31 0,1 8 5 16,-2 7 10-16,1 7-19 0,1 7 22 0,-2 5-24 16,1 5-12-16,-2 4 8 0,0 2-9 15,0 2 4-15,-1 0 18 0,2-2 15 0,0-1-13 16,2-5 14-16,0-2-7 0,1-4-29 0,3-6 22 16,0-9-23-16,3-4 21 0,3-11-11 0,1-4-25 15,3-6 28-15,0-4-31 0,2-6 29 0,2-3 0 16,0-5 3-16,2-3-1 0,1-6 4 15,-1-3 34-15,2-3-35 0,-1-8 34 0,-1 0-30 16,1-4-4-16,-3-4 17 0,1-6-18 0,-3-10 20 16,-2-7-23-16,-1-6 20 0,-1-4-15 0,0-2-21 15,-2-2 12-15,-2 2-14 0,1-1 0 0,-4 2 30 16,-1 4 9-16,-2 7-13 0,-3 6 19 0,-2 7-18 16,-5 9-10-16,0 8 15 0,-3 9-8 15,-1 9 9-15,0 10 2 0,-2 6-1 16,1 10 6-16,1 7-12 0,2 7 11 0,-1 8-14 15,4 4-20-15,-2 5 16 0,2 5-17 0,1 4 9 16,-1-1 23-16,2 4-4 0,1 0-17 0,3 3 14 16,0 3-11-16,2-1-7 0,2-2 27 0,2-8-30 15,2-4 23-15,2-9-16 0,-1-4-18 0,3-8 22 16,1-3-25-16,1-9 14 0,1-3 18 16,2-6-12-16,2-7 6 0,1-5 1 0,-1-9-7 15,4-3 16-15,0-6-7 0,-2-3 12 0,3-7 24 16,-3-4-27-16,1-8 24 0,-3-4-17 15,-1-9-18-15,0-5 24 0,-1-9-31 0,-1-4 24 16,-1-3-23-16,-1 2-16 0,-2 1 10 0,-1 1-10 16,-3 4 2-16,-2 3 28 0,-3 4 16 0,-2 3-13 15,-4 8 16-15,-1 5-12 0,-1 6-20 16,-2 9 16-16,-1 8-12 0,0 8 9 0,1 9-3 16,1 8 2-16,2 7 5 0,-1 7-6 0,1 8 10 15,1 8-12-15,-1 7 16 0,0 8-15 0,1 4-17 16,0 6 10-16,0 5-12 0,1 4 2 0,0 1 28 15,1 2-10-15,0 2-14 0,1 2 10 0,1 3-13 16,2-5-16-16,1-2 4 0,1-9 6 16,2-5-5-16,2-6 10 0,2-1 12 15,3-9-18-15,-1-4 15 0,3-16 23 0,1-5-15 16,2-15 31-16,0-5-40 0,2-9 17 0,1-12-18 16,-1-8-20-16,1-12 34 0,-2-4-25 0,0-9 49 15,-1-2-10-15,1-16 8 0,0-8 3 0,0-9-29 16,-2-6 8-16,2 1-2 0,-2-1-10 0,0 4 33 15,-2 4-15-15,-2 6 0 0,-4 8-3 16,-3 8-29-16,-4 8 30 0,-2 10-5 0,-4 11-17 16,-2 10 25-16,-2 11-27 0,2 7 13 0,-1 8 4 15,2 7 2-15,0 7 15 0,-2 9-33 0,-1 9 28 16,0 10-22-16,1 11 2 0,1 8 23 0,0 9-26 16,1 5-10-16,2 9 3 0,-2 2-6 15,1 6-5-15,0-1 17 0,0 3 1 0,1-2-5 16,1-2 3-16,0-5 10 0,3-9-26 15,2-6-11-15,1-12 7 0,1-1-15 0,3-8 9 16,0-2 25-16,2-13 17 0,1-6 2 0,2-15 3 16,-6-10-9-16,16-1 4 0,-6-12-32 0,0-11 39 15,0-13-32-15,-1-4-9 0,1-12 26 0,-2-4-20 16,2-12 49-16,-3-6-6 0,2-14 3 0,-1-7-15 16,1-5-3-16,-1-3-3 0,1 3-5 15,-1 4 18-15,-2 6-6 0,0 4 0 0,-3 9 1 16,-2 7-2-16,-2 12-7 0,-1 14-14 0,-1 11 21 15,-1 15-23-15,4 19 11 0,-11-6 1 16,3 16 2-16,-3 8 10 0,-1 8-28 0,0 9 27 16,-1 6-20-16,1 8 2 0,0 6 23 0,0 4-20 15,1 4-15-15,-2 3 12 0,0 1-12 0,0 3 3 16,0 0 27-16,2 2-9 0,0-1-13 16,2 3 8-16,0-3-11 0,2-1-13 0,2-6 29 15,2-9-18-15,1-4-16 0,3-11 21 0,0-6-22 16,2-9 19-16,2-5 14 0,2-8-14 0,-7-12 6 15,16 9-6-15,-6-15 4 0,1-6 9 0,1-4-4 16,0-7 18-16,-1-8 15 0,0-5-20 0,0-14 22 16,-1-5-16-16,0-9-18 0,-1-10 30 15,0-2-15-15,-3-6-10 0,0 0 6 16,-2 0-11-16,-1 0-13 0,-3 4 27 0,-3 5 5 16,-1 6-9-16,-5 8 12 0,-3 7-11 0,-3 8-20 15,-2 11 18-15,-2 9-12 0,-1 11 9 0,0 8-3 16,1 10-1-16,0 8 3 0,2 7-6 0,0 7 14 15,2 8-14-15,0 7 19 0,2 8-20 0,3 4-17 16,1 6 16-16,1 7-11 0,0 4 6 16,2 6 28-16,2 1-14 0,0 0-11 0,3 1 5 15,0-4-9-15,2-1-15 0,0-7 30 0,3-10-17 16,0-5-17-16,3-11 20 0,0-4-24 0,2-9 18 16,1-6 12-16,1-9-14 0,1-7 8 15,1-7-6-15,0-5 3 0,2-8 11 0,-1-3-4 16,-1-7 18-16,-1-11 18 0,-2-6-19 0,1-15 21 15,-3-7-13-15,0-12-20 0,-2-9 34 16,0-5-21-16,-4-5-6 0,1 1-1 0,-2 1-6 16,-2 2 15-16,-1 4-2 0,-3 8 2 0,-1 7-6 15,-2 8-4-15,0 13-13 0,-2 10 20 0,1 12-19 16,0 12 10-16,-2 11 8 0,1 8-2 0,-2 8-6 16,-1 7-15-16,-1 8 29 0,0 6-26 0,2 7 24 15,0 5-1-15,0 8-22 0,1 3 24 0,-1 7-25 16,1 4-11-16,1 6 10 0,-1 1-9 15,0 6 25-15,2 1-11 0,1 3 5 16,1-1-9-16,1-2-16 0,1-4 32 0,2-11-24 16,0-2-8-16,4-13 11 0,1-3-14 0,2-7 11 15,2-8 17-15,2-4-15 0,1-9 12 0,2-8-8 16,1-8 3-16,1-10 2 0,2-7-2 0,-1-6 12 16,1-5-6-16,-1-4 15 0,-1-3-16 15,-1-5 12-15,0-10 22 0,-2-6-12 0,1-11 15 16,-4-11 0-16,0-6-36 0,-2-7 10 0,0 0 3 15,-3 1-9-15,0 0 2 0,-4 4 11 0,-1 2 0 16,-3 3-5-16,-4 6 7 0,-2 4-5 0,-4 4-4 16,0 10-10-16,-1 7 15 0,-2 8-16 0,2 10-1 15,1 11 12-15,3 10-3 0,1 11 1 16,0 9 2-16,0 10-8 0,1 7 9 16,0 11 0-16,0 7-16 0,1 7 16 0,2 6-13 15,0 5-6-15,-1 1-10 0,3 4 10 0,0 2-8 16,0 0 7-16,2 0 29 0,2 0-11 0,0-6-14 15,2 0 12-15,1-4-15 0,1-6-6 0,1-5 21 16,2-7-18-16,1-7 15 0,3-9-14 0,1-5 14 16,2-7-12-16,0-7 8 0,0-4-4 0,0-7 0 15,1-2 3-15,0-6-1 0,1-5 8 16,-3-10-6-16,-1-7 16 0,-1-9-15 0,-2-12 23 16,-1-4-25-16,-1-8 2 0,0-7 15 15,-2-3-14-15,1-4 7 0,-2-4 13 0,-2 4-2 16,0-2-5-16,-1 4 5 0,-2 3-7 0,-2 4-8 15,-2 7-8-15,-1 7 13 0,-1 9-13 0,0 9-1 16,0 11 14-16,1 11-8 0,8 16 6 16,-14-6-1-16,7 16-4 0,1 5 5 0,-1 8-10 15,2 5 12-15,0 8 2 0,0 7-20 0,2 5 20 16,-1 5-16-16,0 4-2 0,0 2 24 0,1 1-25 16,-1 1-11-16,0 2 12 0,0-1-12 0,2-2 9 15,0-3 24-15,1-2-3 0,2-4-21 0,0-5 21 16,2-1-24-16,2-7 4 0,-1-4 14 0,3-5-12 15,1-6 11-15,1-9-10 16,0-3 3-16,1-10-8 0,-1-4-4 0,3-6 3 16,-2-7-3-16,0-5 16 0,-2-6-5 0,-1-7 18 15,1-5 5-15,-3-5-25 0,0-8 22 0,-2-5-22 16,0-5-3-16,-3-7 27 0,-1 0 3 0,-1-3-7 16,-2 3 5-16,-1 2-7 0,-2 3-28 0,-2 6 28 15,-2 3-3-15,-2 9-16 0,0 6 21 0,-1 9-22 16,-1 8 5-16,1 9 9 0,2 6-6 15,0 7 2-15,0 6 0 0,1 3-2 0,0 3 4 16,0 3-5-16,1 3 6 0,1 3-8 0,2 2 10 16,1 2 7-16,0 2-26 0,3 2 29 15,0 3-24-15,2 0 8 0,2 3 17 0,1 2-17 16,3 0 14-16,1 1-17 0,2-1 15 0,1-1-14 16,3-1-24-16,1-2 23 0,2-3-23 15,0-1 23-15,-1-4 11 0,0-3-11 0,-1-4 8 16,-1-6-8-16,-2-3 3 0,-10-8-2 0,15-3-1 15,-15 3 2-15,11-20-1 0,-8 1 7 0,-2-4-9 16,-3-6 11-16,0-4 22 0,-3-4-23 0,-1-4 21 16,-1-2-20-16,-1-2-18 0,-1-2 20 0,-1 1-21 15,-1 0 22-15,-3 2 1 0,1 2-19 0,-2 2 21 16,0 4-21-16,0 3 3 0,2 5 13 16,1 5-12-16,3 6 10 0,0 5-6 15,9 12 5-15,-15-9-2 0,15 9 2 0,-12 1 0 16,12-1-2-16,-10 7 1 0,10-7-4 0,-7 9 2 15,7-9-2-15,-2 12 0 0,2-12 0 0,4 13 2 16,-4-13-3-16,8 16 4 0,-1-7-3 0,1 3 5 16,1 1-6-16,1 2 6 0,1 2-8 0,0 1 8 15,2 2 8-15,-1 0-29 0,0 2 29 16,-1 0-27-16,-1 0 11 0,-1-1 11 0,0-1-10 16,-1-1 9-16,-1-3-8 0,0-4 5 0,-7-12-5 15,8 12 1-15,-8-12-2 0,0 0 0 0,11-12 3 16,-8-1-3-16,0-5 7 0,-1-4-9 15,-1-5 10-15,1-3 10 0,-1-4-25 0,-1-1 24 16,0 0-23-16,-1-1 2 0,-1 1 14 16,0 1-14-16,-2 3 13 0,0 3-12 0,-1 4 11 15,-2 2-11-15,1 4 10 0,-1 5-7 0,-1 3 6 16,8 10-3-16,-15-10 4 0,15 10-3 0,-14-1 1 16,14 1 0-16,-17 6-1 0,17-6 1 0,-14 9-2 15,14-9 1-15,-15 13-2 0,15-13 3 0,-12 12-3 16,12-12 4-16,-8 12-2 0,8-12 3 0,0 0-3 15,-4 12 1-15,4-12-3 0,0 0 2 16,9 10-2-16,-9-10 4 0,13 9-4 0,-4-5 3 16,1 2-2-16,1-1 1 0,1 0-2 0,1 2 3 15,-1-1-3-15,1 1 3 0,-1 0-3 16,-1 0 3-16,-1 0-3 0,-1-1 3 0,-9-6-3 16,16 11 2-16,-16-11-1 0,11 8 0 0,-11-8-1 15,0 0-1-15,0 0 0 0,0 0-1 0,0 0 3 16,0 0 0-16,0 0 4 0,6-10-2 15,-6 10 1-15,-6-18-4 0,1 7 3 0,1-1-5 16,-2 0 5-16,-2-1-5 0,1 1 5 0,1-1-6 16,0 0 7-16,0 3-6 0,1 0 6 0,5 10-3 15,-9-13 4-15,9 13 1 0,-10-5 5 0,10 5 2 16,0 0-2-16,-11 4-2 0,11-4-5 0,0 0 0 16,-9 10-3-16,9-10 2 15,-2 9-4-15,2-9 2 0,1 9-2 0,-1-9 2 16,0 0-1-16,10 11 2 0,-10-11-2 0,12 6 2 15,-12-6-2-15,16 7 3 0,-7-2-2 0,1 0 2 16,2 2-1-16,1 0 2 0,0 2-3 0,2 2 4 16,0 1-4-16,1 0 4 0,0 3-9 0,1 1 6 15,0 0-6-15,1 2 7 0,-1-1-5 0,1 0 8 16,-1 0-9-16,1 1 9 0,-1 1-9 16,0-2-12-16,1 1 30 0,0 0-31 0,-2 0 31 15,1 0-9-15,-1 2-9 0,2 0 10 0,-1 1-9 16,0-1 10-16,-1-1-10 0,-1 0 7 0,0 0-6 15,-2-1 6-15,0-3-7 0,0 0 7 16,-1-2-7-16,-2-2 5 0,-10-11-5 0,15 14 4 16,-15-14-4-16,0 0 1 0,10 6-2 0,-10-6 0 15,0 0 2-15,1-11 0 0,-3 1 4 16,-2-2-4-16,-3-4 5 0,0-2-8 0,-1-2 8 16,-2-2-8-16,-1 1 8 0,-1-1-9 0,-2 0 9 15,0 2-10-15,-1-1 11 0,-1 3-10 0,-1 2 9 16,0 2 14-16,-1 0-32 0,2 4 34 0,-1 2-33 15,2 1 13-15,0 4 3 0,1 2-2 0,2 2 0 16,1 2 1-16,11-3 15 0,-16 12-14 16,16-12 14-16,-10 13-36 0,10-13 18 0,-3 15-18 15,3-15 18-15,4 17 4 0,-4-17-3 16,13 17 3-16,-3-8-4 0,2 0 5 0,2 1-5 16,2 1 5-16,1 1-4 0,1 1 5 0,1 2-7 15,1 1 8-15,0 5-9 0,1 1 9 0,1 2-11 16,0 2 12-16,1 2-13 0,-3 0 13 0,0 0-8 15,-1 1-28-15,-2 0 27 0,0-1-34 16,-1 1 22-16,-1-2 13 0,-1-1-12 0,-2-3 17 16,-1-3-7-16,0-4 6 0,-2-3-6 0,-2-2 5 15,-7-11-5-15,9 9 2 0,-9-9-2 0,0 0-1 16,0 0 3-16,0 0-2 0,9-9 5 0,-9 9-3 16,-3-16 5-16,1 5-5 0,-1-2 5 15,-1-3-5-15,0-1 5 0,-1-1-7 0,2 0 9 16,-1-1-9-16,-1 0 8 0,1 2-8 15,1 3 8-15,0 2-7 0,3 12 7 0,-4-13-2 16,4 13 0-16,0 0 1 0,0 0-3 0,-10 14 1 16,9-4-3-16,0 3 4 0,1 1-6 0,1 4 8 15,0 1-8-15,1 2 8 0,1 0-9 0,-1 2 9 16,2 0-10-16,-1-1 11 0,1 1-12 0,2-1 11 16,0 2-11-16,0 0 9 0,1-3 21 15,-1-1-35-15,2-4 36 0,-1-1-37 0,1-1 8 16,-1-3 6-16,1-1-5 0,-8-10 5 0,15 14-4 15,-15-14 3-15,15 9-4 0,-15-9 4 16,14 5-3-16,-14-5 1 0,10 0-2 0,-10 0-3 16,0 0 0-16,0 0-2 0,6-13 5 0,-6 13 1 15,-3-15 4-15,3 15-1 0,-6-19 3 0,2 8-6 16,-1 0 7-16,-1-2 9 0,1 1-39 16,0 2 41-16,-1-1-40 0,6 11 25 0,-8-12 5 15,8 12 0-15,0 0 5 0,-10-3 1 0,10 3-2 16,-6 11 0-16,4-2 21 0,0 4-43 0,1 3 37 15,0 2-35-15,0 6 2 0,0 1 15 0,0 5-13 16,0 2 10-16,1 0-10 0,0 1 10 0,0-3-13 16,0 0 14-16,1-3-14 0,1-2 13 15,-1-2-10-15,0-5 9 0,1-1-7 16,0-1 8-16,1-2-4 0,0-3-32 0,1 1 34 16,-4-12-38-16,9 13 34 0,-9-13 2 0,13 11-3 15,-13-11 6-15,14 9-5 0,-14-9 3 0,15 5 0 16,-15-5-7-16,16 0 2 0,-16 0 3 0,13-5-2 15,-13 5 2-15,11-15 6 0,-7 6 31 0,-1-3-35 16,0-3 38-16,-1 0-38 0,-2-2-2 16,-1 1 8-16,0-2-10 0,-2 2 12 0,0-3-10 15,0 0 9-15,-1 1-8 0,0 3 7 0,0 4-6 16,4 11 6-16,-7-11-3 0,7 11 1 0,0 0-2 16,-10 1 0-16,10-1 0 0,-3 10-3 15,3-10 3-15,-5 20-7 0,4-10 5 0,-1 3-4 16,2 3 5-16,0-5-7 0,0 5 7 0,2-2-8 15,-1 1 8-15,1 1-8 0,-1-2 8 16,2-2-2-16,1 0 2 0,0-2 1 0,-4-10-39 16,8 12 34-16,-8-12-37 0,11 6 36 0,-11-6 0 15,12-2 3-15,-12 2 38 0,12-12-34 0,-6 2 35 16,-2-2-36-16,0-1-3 0,0-1 5 0,0-3-4 16,-1-1 10-16,-1-6-11 0,1-2 11 0,-1 0-13 15,1-3 14-15,0 3-12 0,-3-2 11 16,2 1-13-16,-2 1 10 0,0 3-10 0,0 5 8 15,0 3-6-15,0 5 6 0,0 10 6 16,0 0 12-16,0 0 0 0,0 0 0 0,0 0-9 16,0 0-14-16,-8 15 2 0,5-4-5 0,1 3 5 15,0 2-6-15,-1 2 8 0,1 2-10 0,-1 2 9 16,-1-2-7-16,0 1 7 0,0-2-9 0,0-1 7 16,0 2-7-16,-1-1 8 0,2-4-6 15,0 0 6-15,1-7-6 0,2-8 4 0,-4 9-3 16,4-9-1-16,0 0 2 0,0 0-3 0,0-9 6 15,0 9-2-15,1-20 5 0,0 4-6 0,0-3 9 16,-1-3-9-16,1-5 9 0,0 0-10 0,-2-3 11 16,0-2-13-16,-1-1 14 0,0 3-15 15,0 2 14-15,-1 3 1 0,-2 3-31 0,1 4 34 16,-3 2-36-16,-1 3 22 0,-2 0 6 16,0 3-5-16,-2 2 2 0,-2 6-4 0,1 3-1 15,-2 0-2-15,0 5-1 0,-2 0 3 0,1 2-2 16,-2 1 5-16,-2-3-3 0,1 1 4 0,-1 1-4 15,0 0 3-15,1 1 24 0,1 0-38 0,0 2 40 16,0 0-43-16,1-2 11 0,1 2 6 0,2-1-6 16,0-1 9-16,2-1-4 0,0 0 3 15,1-1-3-15,1-4 3 0,1 0-3 0,9-3 0 16,-15 0 0-16,15 0-1 0,-13-8 3 0,13 8-2 16,-10-17 3-16,6 5-4 0,0-3 7 15,1-1 12-15,0-2-34 0,1-2 35 0,0-3-34 16,0-1 14-16,-1-2 10 0,2 2-11 0,-3 1 10 15,2 2-9-15,-1 2 8 0,0 1-9 0,-2 5 7 16,5 13-4-16,-9-13 4 0,9 13-1 16,-11 3 0-16,11-3 0 0,-15 17-4 0,7-5 5 15,0 3-7-15,-1 0 7 0,-1 2-7 0,0 2 7 16,-1 2-9-16,-1 1 8 0,0-1-8 0,-1 0 8 16,2-2 16-16,-2-1-34 0,-1 0 34 0,2 0-34 15,0 0 12-15,1-3 8 0,0 0-6 0,1-3 7 16,1-4-3-16,9-8 3 0,-13 11-2 0,13-11-2 15,0 0-2-15,-9 0 0 16,9 0 0-16,-1-14-1 0,2 4 4 0,1-3-4 16,2-3 7-16,2 1-6 0,0-2 7 0,1-1 12 15,1 0-35-15,0 1 34 0,0-4-34 0,1 2 15 16,-2 0 8-16,0 1-8 0,0 2 5 0,0 3-7 16,-1 1 7-16,-1 1-7 0,-1 1 8 0,-1 0-6 15,-3 10 4-15,3-15-2 0,-3 15 2 16,-2-12-3-16,2 12 3 0,0 0-1 0,0 0 2 15,0 0 0-15,-12-7-1 0,12 7 1 0,-9 7-1 16,9-7 0-16,-9 18-2 0,4-5 2 0,0 2-5 16,1 2 5-16,0 2-7 0,-1 0 8 15,0 3-9-15,1 1 9 0,0-2 14 0,0-2-33 16,3-3 35-16,0-4-37 0,0-2 14 0,1-10 2 16,0 0-2-16,0 0 1 0,0 0 2 15,0 0-2-15,12-16 6 0,-8 3 15 0,0-4-35 16,0-5 35-16,0-5-33 0,1-3 12 0,1-3 12 15,-1-1-15-15,2-1 14 0,0-1-17 0,-1 0 15 16,0 2-16-16,-1 3 13 0,-1 2 25 0,-1 4-27 16,-3 6 29-16,0 4-26 0,-2 5-5 0,2 10 3 15,-11-5 0-15,11 5 0 0,-19 13 2 0,7 1-5 16,0 3-29-16,0 5 28 0,-3 3-29 16,1 5 27-16,-1-1 11 0,1 5-13 15,-1-1 14-15,4 0-14 0,0-1 14 0,1-1-15 16,1 1 13-16,3-2-12 0,0-2-7 0,4-2 31 15,1-4-32-15,1-1 32 0,3-4-16 0,1-2-8 16,2-3 7-16,-6-12-5 0,17 13 4 0,-6-12-1 16,1-1 0-16,1-4 2 0,0-3-2 15,2-4 3-15,-1-3-3 0,0-4 6 0,0-1 12 16,-1-5-34-16,2-3 33 0,-2-4-31 0,0-2 9 16,-2-4 17-16,-2 1-18 0,0 0 15 0,-1 1-17 15,-1 4 16-15,-2 5-13 0,-1 7 10 0,-1 7-5 16,-3 12 4-16,0 0 1 0,0 0-3 0,-12 25 4 15,4-1-9-15,0 7 11 0,-1 5-13 16,0 5 15-16,-3 5-19 0,0 0 19 16,1 0 4-16,0 1-23 0,1-2 24 0,1 0-24 15,1-1-1-15,1-5 16 0,1-4-16 0,2-7 14 16,1-4-11-16,2-5 9 0,2-6-8 0,2-4 4 16,-3-9 0-16,12-1-1 0,-2-5 3 0,1-7-2 15,3-3 6-15,1-4-6 0,1-5 10 0,0-1-9 16,1-7 11-16,1-2-21 0,2-1-1 0,-3-2-34 15,2 10-3-15,-4-2-13 0,4 13-49 16,-7-2-1-16,3 16-86 0,-15 3-244 0,13 7 36 16,-3 13 296-16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15273 13506 445 0,'0'0'14'0,"0"0"-4"15,0 0 0-15,-10-7 11 0,10 7 15 0,0 0 9 16,-14-1 13-16,14 1-6 0,-13 3-2 16,13-3-6-16,-16 5-8 0,16-5-2 0,-19 9-4 15,19-9 2-15,-20 12 3 0,10-3 6 0,-1-3 1 16,2 3 3-16,-3-1-4 0,4 2-4 0,-3-1-8 15,2 2-1-15,1 0-13 0,0 4-1 0,1-1-11 16,1 3 2-16,0 1-8 0,1 1 7 16,0 1 10-16,1 1-27 0,0-2 28 0,2 0-26 15,1-1 10-15,0-5 5 0,2-3-9 0,-1-10 1 16,0 0-2-16,12 3 2 0,-12-3 6 0,16-19-1 16,-5 2 8-16,1-4 11 0,1-6-27 0,2-1 26 15,1-5-24-15,0-1 5 0,3-2 13 0,1 1-16 16,-2 0 14-16,1 2-17 0,-3 2 12 15,-1 0 1-15,-2 4-33 0,-4 2 18 16,0 5-34-16,-3-1 4 0,-2 6 13 0,-4 1 0 16,-1 4 15-16,1 10 5 0,-9-14 6 0,9 14 1 15,-17-4 0-15,6 5 0 0,-1 1-1 0,-1 2 2 16,0 2 2-16,-3 1 6 0,0 2 3 0,0 3 11 16,-3 1 2-16,2 4 12 0,-2-1 16 0,1 4-34 15,-1-2 23-15,2 3-37 0,0-1 2 16,5-1 7-16,0 0-13 0,2 0 7 0,2 0-10 15,1-1 7-15,1-2-10 0,3 0 8 0,1-3-8 16,1-1 4-16,2-2-4 0,1 0 3 0,-2-10-3 16,8 12 2-16,-8-12-1 0,13 7 0 0,-13-7 1 15,16 1-1-15,-7-3 1 0,2-2 0 16,1-4 4-16,1-2-4 0,1-2 6 0,1-3-6 16,0-3 5-16,1-1-7 0,-1-2 6 15,1-1-13-15,-1 1 3 0,0-2-13 0,0 2 6 16,-3-2 8-16,0 2-26 0,-2 1 33 0,-1 0-26 15,-2 1 17-15,-2 1 10 0,-3 2-6 0,-2 2 8 16,-1 2-5-16,-2 1 6 0,-1 2-4 0,4 9 5 16,-14-13-3-16,14 13 3 0,-17-3 0 0,6 5-1 15,0 3 1-15,0 2-5 0,-1 3 3 0,0 5-6 16,-1 2 8-16,-1 4-7 0,0 3 12 16,-1 3 12-16,2 3-24 0,-2 3 28 0,1 0-25 15,0 1 4-15,2 0 12 0,0-2-15 16,4-2 10-16,1-3-16 0,1-1 9 0,3-5-11 15,2-3 8-15,4-6-9 0,-3-12 6 0,12 13-4 16,-3-13 2-16,4-1 3 0,2-5-1 0,3-2 4 16,4-2-4-16,0-3 4 0,2-2-6 15,1-2 7-15,1-3-9 0,1 0 1 0,0-3-15 16,0 2-2-16,-3-2-17 0,0 3 5 0,-4-3-9 16,-1 5 5-16,-3-1-7 0,-2 4 4 0,-7 1 6 15,1 3-5-15,-7 2 22 0,-1 9 1 0,-5-11 10 16,5 11 10-16,-16-1 5 0,6 2 8 0,-1 2 6 15,0 2 2-15,-1 2-15 0,-2 0 9 16,1 3-15-16,-3-1 10 0,1 3 3 16,0 1-3-16,0 2 4 0,1 1-4 0,0 3 6 15,1 0-9-15,1 3 5 0,0 0-14 0,2 2 5 16,0-1-13-16,2 1 9 0,1-1-12 0,1 0 11 16,1-3 8-16,2-1-29 0,2-1 30 0,0-3-30 15,2-1 13-15,0-4 6 0,-1-10-5 0,8 15 2 16,-8-15-6-16,10 6 1 0,-10-6 0 0,12-4 1 15,-12 4 5-15,14-14-1 0,-7 4 6 16,0-6 13-16,1-2-10 0,-1-3 11 0,1-5-29 16,-1-1 8-16,1-3-10 0,1 0-2 15,-1 0 8-15,-1-1-17 0,-1 3 13 0,-1 0-9 16,-2 3 14-16,-2 2-10 0,-1 3 11 0,-3 3 8 16,0 2-5-16,-1 5 15 0,4 10-29 0,-12-13 19 15,12 13 1-15,-14 0-2 0,14 0 19 16,-16 8-19-16,16-8-2 0,-18 17-11 0,8-4 15 15,0 2-9-15,-1 2 13 0,2 2 8 0,-1 2-9 16,0 1 8-16,1-1-9 0,0 1 9 0,0-1-9 16,2-1 10-16,1-3-8 0,3-1 4 0,0-6-9 15,3-10 1-15,-1 13-6 0,1-13 0 0,0 0 2 16,14-6-1-16,-5-4 5 0,1-4-5 0,2-7 8 16,2-4-9-16,1-4 11 0,2-6-15 15,1-3 16-15,1-4-1 0,1-4-18 16,0-1 18-16,-1-4-17 0,0 2-3 0,0-1 16 15,-3-1-12-15,1 5-26 0,-4-1 9 0,0 5-18 16,-4 1 3-16,-2 5 23 0,-3 2-12 0,-2 4 15 16,-3 4-6-16,-1 5 14 0,-2 4-1 0,-1 5 9 15,5 12 2-15,-12-9 4 0,12 9 6 0,-16 6 2 16,7 3 4-16,-3 2-3 0,1 4 5 16,-2 3-5-16,0 5 9 0,0 2-11 0,0 4 9 15,-1 0-16-15,1 3 10 0,-1 1 2 0,1 2-23 16,1-3 21-16,2-1-25 0,0-2 4 0,2-2 11 15,2-1-14-15,3-4 10 0,2-2-10 16,2-4 7-16,1-4-7 0,-2-12 1 0,11 13-6 16,-11-13-2-16,17 1 0 0,-8-6 0 15,3-3 8-15,0-4-3 0,1-6 8 0,0-2-7 16,1-6 6-16,0-3-15 0,2-4 9 0,0-6 2 16,1-3-18-16,-1-3 21 0,2-3-11 0,-3 1-3 15,0-1 23-15,-1-1-22 0,-1 4-4 0,-3 0 17 16,-1 2-23-16,-3 1 18 0,-3 3 0 0,-3 4-11 15,-2 4 18-15,-3 4-7 0,-2 6 13 0,-2 5-6 16,-1 6 11-16,0 6-1 0,-2 4 5 16,2 6 2-16,-3 3-3 0,0 5 4 0,0 2-9 15,-1 7 7-15,0 3-10 0,-1 4 11 16,0 3-14-16,0 4 15 0,-1 1 2 0,2 0-20 16,0 2 18-16,1 0-21 0,3-1 0 0,-1-1 14 15,3-3-18-15,1-2 14 0,4-5-14 0,1-6 10 16,4-4-10-16,1-6 6 0,-3-12-7 0,12 9 2 15,-2-11 0-15,1-4 0 0,1-6 5 16,1-4-3-16,2-7 9 0,-1-5-11 0,2-6 13 16,1-5-21-16,2-3 10 0,1-7-9 0,1 0-22 15,-2-3 9-15,1 0-15 0,-2-1-5 0,0 2 16 16,-3-2-20-16,0 4 23 0,-6 3 12 0,-1 2-3 16,-5 3 27-16,-3 6-12 0,-3 0 0 0,-3 7 13 15,-2 3-8-15,-3 4 22 16,0 6-3-16,-3 3 11 0,1 6-7 0,-1 4-6 15,1 5-5-15,-2 3 0 0,2 6 6 0,-3 2-4 16,1 7 11-16,-1 4-9 0,0 6 9 0,-1 2-15 16,0 4 14-16,-1 3-5 0,2 2-21 0,0 0 18 15,2 2-20-15,1-2 3 0,2 1 15 0,1-3-20 16,3-2 15-16,2-3-1 0,2-5-25 0,2-4 26 16,3-5-29-16,2-6 13 0,0-3 5 15,-4-12-5-15,15 10 0 0,-6-12 1 0,1-3-1 16,2-4 6-16,-1-6 15 0,1-5-29 0,1-5 28 15,1-8-25-15,-1-4 3 0,2-8 16 0,0-4-22 16,0-4 18-16,0-5-6 0,0 1-15 16,0-2 9-16,1-1-9 0,-3 1-9 0,0 3 29 15,-4-1-2-15,-2 4-11 0,-2 3 18 0,-2 3-17 16,-2 5 0-16,-2 5 16 0,-2 6-15 16,-3 5 16-16,-3 5-14 0,-5 7 10 0,2 4-7 15,-2 7 2-15,2 5 4 0,-1 7-2 0,-1 7 6 16,-2 5-5-16,0 7 12 0,-1 6-12 0,-2 5 17 15,0 3-20-15,0 4 1 0,0 0 18 0,0 5-15 16,1-2 17-16,4 2 4 0,1-4-25 0,3-1 16 16,3-4-9-16,3-2-22 0,2-6 19 15,3-4-22-15,3-5 11 0,3-5 10 16,1-6-12-16,1-3 0 0,3-4-9 0,-1-6-4 16,4-2 0-16,-2-5-1 0,2-3 6 0,0-6-3 15,1-4 8-15,-1-7 18 0,1-5-23 0,-2-4 26 16,1-6-18-16,-2-5-6 0,-1-3 17 0,-1-3-25 15,-2 0 22-15,-1-2-4 0,-4 3-9 0,-1 1 18 16,-4 0-14-16,-2 2 0 0,0 2 20 16,-5 1-2-16,0 4-18 0,-1 3 22 0,-2 4-22 15,0 4 6-15,0 5 11 0,-1 6-11 0,0 4 10 16,2 5-3-16,-1 4 9 0,1 5 1 0,0 3 1 16,-1 5 0-16,0 4-9 0,0 5 4 0,-1 5-10 15,2 4 12-15,0 4 5 0,2 4-22 16,-1 4 22-16,3 3-21 0,-1 1 1 0,3 2 19 15,-1 0-22-15,2-1 17 0,2-1 0 16,1-2-20-16,1-3 21 0,4-2-21 0,0-5 4 16,1-4 12-16,1-4-11 0,1-6 7 0,1-4-7 15,1-5 1-15,0-4-2 0,0-5 0 0,0-5 3 16,0-3-2-16,0-5 7 0,-1-6-8 0,-1-4 12 16,1-6 4-16,-1-6-22 0,0-5 19 0,1-5-21 15,0-3-6-15,1-3 18 0,-2-3-30 16,0 0 9-16,-1 0 16 0,1 0-10 0,-2 1 17 15,0 1 6-15,-2 2-23 0,1 5 6 0,0 6 21 16,-2 7-19-16,0 8 25 0,-2 7-10 16,-1 6-6-16,0 14 7 0,-3-9-1 0,3 9 1 15,-12 9-1-15,4 3-6 0,-1 6 4 0,-2 6 9 16,0 5-26-16,-1 4 27 0,-2 5-21 0,0 2 7 16,1 3 20-16,-1 1-20 0,1 1 21 15,-1 1-4-15,4-1-20 0,2-2 18 0,2-1-21 16,3-3 0-16,4-2 16 0,1-4-18 0,4-2 13 15,2-4-14-15,1-4 1 0,2-3-19 0,0-5 2 16,2-2 9-16,0-6-16 0,2-2 17 0,-1-5-17 16,1-4-14-16,-2-5 24 0,0-3-7 0,-1-4 17 15,0-6 13-15,-2-3-9 0,-2-4 18 16,-1-5-17-16,-1-5 18 0,-1-4-20 16,-1-1 18-16,-3-3 3 0,1-2-17 0,-1 0 18 15,-4-2-15-15,2 3-3 0,-5-1 20 0,1 5 4 16,-3 2-19-16,2 7 24 0,-3 3-20 0,0 10 11 15,-1 7 12-15,1 7-2 0,-3 7 2 0,3 5-4 16,-4 7-10-16,1 4 2 0,-1 6-12 0,1 5-14 16,1 5 26-16,-1 5-24 0,3 3 21 15,-1 2 2-15,3 1-22 0,0-1 17 0,3 1-19 16,1-3 17-16,3 0 0 0,3-3-21 0,2-3 24 16,1-2-24-16,1-5 8 0,1-3 12 0,1-4-11 15,2-3 7-15,0-5-6 0,-1-4 0 16,2-4-4-16,-1-4 0 0,1-5 0 0,-1-5-2 15,0-5 8-15,0-4-6 0,-1-6 12 0,1-4-14 16,-1-3 14-16,-1-4 5 0,-1-1-19 16,-2-1 18-16,-1 0-17 0,-3 1-3 0,-2 2 17 15,-2 1-15-15,-3 4 13 0,0 1-12 0,-3 2 11 16,1 6 14-16,0 3-27 0,0 5 31 0,7 14-32 16,-15-11 19-16,15 11 2 0,-16 7 2 0,9 3 12 15,0 4-37-15,1 4 30 0,1 5-30 0,0 3 10 16,2 3 12-16,1 2-14 0,1 1 14 15,1 1-16-15,1 2 15 0,2 1-17 0,0-1-6 16,2-2 24-16,1 0-23 0,0-2 25 16,1-2-2-16,1-1-14 0,-1-3 13 0,2-3-12 15,0-2 9-15,-1-4-7 0,1-2 4 0,-1-6-4 16,-8-8 1-16,14 11 1 0,-14-11 2 0,12-2 0 16,-12 2 1-16,8-15-1 0,-6 0-3 0,0-6 7 15,-2-3-11-15,0-5 12 0,-1-2-15 16,0-3 14-16,0-1 6 0,-1 1-22 0,-2-1 20 15,1 1-18-15,-2-1-1 0,-1 2 13 0,1 2-11 16,-1 3 10-16,2 3-9 0,-1 3 11 0,2 3-9 16,-1 4 9-16,-1 5-5 0,5 10 5 0,-6-9 1 15,6 9 3-15,0 0-1 0,0 0-3 0,-9 11-2 16,7-1-6-16,1 4 7 0,0 5-7 16,0 3 9-16,1 2-10 0,1 1 10 15,1 1-10-15,0 2 11 0,2 0-13 0,0 2 13 16,1 1 3-16,2 0-25 0,-1 0 25 0,1 0-24 15,1-1 13-15,-1-1 13 0,0-3-13 0,0-1 12 16,-1-2-17-16,-1-3 11 0,1-5-9 0,-1-4 6 16,-5-11-5-16,9 12 1 0,-9-12-2 0,0 0 1 15,11-5 1-15,-11 5 0 0,8-22 5 16,-5 5-6-16,1-7 9 0,-1-4-12 0,0-2 12 16,-1-4-15-16,0-1 16 0,0-3 4 0,-2 1-19 15,0 1 21-15,-1 0-21 0,-1 2 1 16,-1 3 14-16,1 2-13 0,-2 5 11 0,0 3-10 15,1 4 9-15,-2 6-6 0,5 11 5 0,-7-11-2 16,7 11 0-16,0 0 0 0,-15 16-3 0,11-2 6 16,-1 6-7-16,0 4 9 0,0 5-11 15,-1 2 10-15,2 5-13 0,0 0 13 0,-1 0 0 16,3 2-18-16,-1-2 19 0,3 0-17 0,2-2 9 16,1-3 11-16,2-1-10 0,0-3 11 0,0-4-15 15,3-3 13-15,-1-5-12 0,0-4 4 0,-7-11-4 16,17 12 2-16,-17-12-1 0,16 0-1 0,-16 0 2 15,14-10-1-15,-9 1 4 0,0-6-4 0,-2-1 8 16,0-6-10-16,-1-3 11 16,-1-4-12-16,-1-3 13 0,-1-3-15 0,-2 0 15 15,0-1 4-15,-3-2-19 0,0 1 21 0,-1-1-22 16,-2 1 1-16,0 2 15 0,0 2-15 0,1 4 13 16,1 4-11-16,0 7 10 0,1 5-6 0,6 13 6 15,-10-7-7-15,10 7 0 0,-13 13 2 0,6 4-5 16,1 5 11-16,0 8-10 0,0 5 14 15,0 7-17-15,0 2 17 0,-1 4-4 0,0 1-15 16,-1-1 15-16,1 2-14 0,-1-1-1 0,1-1 22 16,-1 0-22-16,1-3-1 0,1-2 21 0,0-1-20 15,2-4 21-15,0-1-1 0,0-1-17 0,2-4 16 16,0-2-15-16,0-3 11 0,1-4-10 16,1-4 7-16,2-3-13 0,-2-6 0 0,0-10-13 15,0 0-1-15,10 1 4 0,-7-12 4 16,0-7 15-16,1-4-5 0,-3-7 13 0,-1-3-14 15,-1-3 16-15,-1-2-17 0,0 0 16 0,-3-1 2 16,0 1-21-16,-1 1 22 0,0 3-22 0,-2 4 5 16,1 2 12-16,-1 5-10 0,0 6 8 0,0 6-5 15,8 10 2-15,-15-2 0 0,5 12-2 0,1 4 5 16,-1 7-6-16,1 5 11 0,0 5 7 0,1 6-22 16,1 5 21-16,1 3-17 0,2 3-1 15,-1 1 21-15,1 1-24 0,1-1 20 16,0-1-9-16,1-1-17 0,3-2 18 0,1 0-19 15,1-2 6-15,2-1 16 0,-1-1-18 0,2-1 17 16,-1-4-2-16,1-2-24 0,-1-3 23 0,1-4-25 16,0-3 9-16,-1-5 3 0,1-1-14 0,-2-7 1 15,1-1-14-15,-5-10 2 0,0 0-9 16,0 0 0-16,0 0 10 0,0 0 9 0,0 0 17 16,2-12 5-16,-7-3 8 0,-1-3-3 0,-3-4 11 15,0-4 12-15,-3-5-21 0,0-1 22 0,-1-5-22 16,-1 1 1-16,0-4 13 0,0 2-19 0,-1-1 13 15,2 3-20-15,-1 3 13 0,3 4 9 0,-1 6-4 16,5 8 29-16,7 15-6 0,-14-9 3 16,14 9-2-1,-12 18-31-15,7-2 9 0,0 8-17 16,1 4 6-16,1 5 14 0,1 5-21 0,1 4 17 16,1 3-21-16,0 2-4 0,2 0 19 0,-1 0-17 15,2 2 17-15,0 0 8 0,0 1-24 0,2-1 23 16,1 1-7-16,0-4-17 0,0-1 18 0,2-2-17 15,-2-1 3-15,1-3 18 0,1 0-18 0,-2-3 15 16,1-3-16-16,-2-4 14 0,2-5 6 16,-1-4-29-16,-2-5 31 0,2-5-42 0,-6-10 7 15,0 0 0-15,0 0 3 0,0 0 26 0,7-10-6 16,-10-4 19-16,-3-3-33 0,-2-4 12 16,-4-4-10-16,0-3 6 0,-2-4 13 0,0-2-15 15,-1-1 14-15,-2 0-17 0,-1 0 18 0,1-1 4 16,-2 0-20-16,-1 0 21 0,0 0-22 0,-2 1 1 15,0 1 15-15,0 3-15 0,1 2 14 16,3 5-6-16,3 6 18 0,2 5 0 0,2 4 13 16,11 9-5-16,-15-3-5 0,15 3-6 0,0 0-12 15,-5 15-1-15,8-4-5 0,3 4 7 0,2 6-8 16,4 4 10-16,3 4-13 0,0 4 14 0,2 2-16 16,0 2-7-16,0 0 24 0,0 1-23 0,-1 0 24 15,-2-2-1-15,-1 4-17 0,-2-3 16 0,-2 0-17 16,0-1 18-16,-2-1 2 0,-1-3-24 15,-1-3 25-15,0-4-26 0,-1-5 10 16,-1-2 8-16,0-7-6 0,-3-11 2 0,2 11-5 16,-2-11 1-16,0 0 3 0,-2-14-2 0,-1 0 10 15,-1-4-9-15,-4-5-9 0,1-6 27 0,-3-4-26 16,0-4 24-16,-1-3-3 0,-3-3-20 0,-1-3 21 16,-1-2-23-16,-2-1 5 0,1-2 15 15,-2 0-15-15,0-2 15 0,-1 1 1 0,1 3-24 16,-1 3 22-16,4 5 1 0,0 6-19 0,4 7 24 15,2 8-24-15,0 7 9 0,10 13 3 0,-13-1 0 16,13 1-3-16,-7 22 5 0,5-1 11 0,2 6-27 16,3 7 26-16,3 7-21 0,2 5 1 15,1 3 20-15,1 3-24 0,0 1 0 0,1-2 15 16,0 2-14-16,0-5 17 0,1 0 5 16,-1-3-22-16,0-2 19 0,-1-5-19 0,1-2-6 15,0-6 26-15,1-1-27 0,-2-5 28 0,0-4-6 16,0-2-10-16,-1-5 7 0,0-4-5 0,-9-9 2 15,13 7-3-15,-13-7-1 0,10-2 1 0,-10 2-1 16,5-12 4-16,-5 0-3 0,-3-3 8 0,-1-6-9 16,-4-5-7-16,0-3 26 0,-3-8-24 0,0-2 23 15,-1-6-5-15,-1-2-20 0,0-1 20 16,0-1-23-16,-2 1 7 0,0-2 16 0,-2 0-16 16,0 0 16-16,1 2-4 0,-1 2-22 15,0 3 17-15,0 3 5 0,1 4-19 0,2 4 25 16,1 6-22-16,2 7 7 0,2 7 8 0,9 12-4 15,-9-9 1-15,9 9 1 0,-6 10-3 0,4 0 4 16,4 5-6-16,1 5 7 0,2 4 8 16,3 6-27-16,1 2 27 0,3 2-24 0,0 4 7 15,-1 2 17-15,3 2-19 0,-1 2 18 0,0-1-4 16,1-1-19-16,1-2 21 0,-1 0-20 0,3-4 5 16,-1-1 16-16,0-1-15 0,0-3 13 0,-1-4-14 15,0-5 11-15,-2-5-9 0,0-2 7 0,-2-6-6 16,-1-3 4-16,0-3-4 0,-10-3 0 0,12-3 1 15,-12 3-1-15,6-12 6 16,-7 1-4-16,-2-3 6 0,-4-2-7 0,-2-6 7 16,-3-3-10-16,-3-6 13 0,-1-5-17 0,-1-3 16 15,-2-2 4-15,0-5-18 0,-3-2 18 0,0-4-17 16,1-2-7-16,0 0 23 0,1-2-26 0,-1 0 9 16,0-1 13-16,0-1-12 0,1 3 14 0,0 1 1 15,1 6-22-15,2 6 20 0,1 4 7 0,4 6-20 16,3 7 26-16,2 8-28 0,7 17 8 15,-8-10 2-15,8 10-1 0,-4 12-4 0,5 3 6 16,2 8 5-16,4 7-25 0,3 6 24 0,2 7-20 16,3 3 6-16,2 5 20 0,0 4-8 0,0 3-12 15,1 2 11-15,0 0-9 0,-1 0-5 16,-1-1 25-16,-1 0-10 0,0-2-13 0,0-3 13 16,-1-3-15-16,3-2 2 0,-2-4 20 15,0-4-20-15,0-4 17 0,0-6 1 0,2-4-26 16,-3-8 28-16,1-4-31 0,-1-8 14 0,-1-6 2 15,-1-5 1-15,-1-6 19 0,-1-8-31 0,-2-7 31 16,0-8-27-16,-4-6 2 0,-1-7 18 0,0-5-21 16,-3-5 7-16,0-3 14 0,-1-4-12 0,-2-3 8 15,0-3 9-15,-2-1-12 0,-1 0-7 0,-1-1 7 16,-2 2-6-16,0 3-15 0,0 4 30 16,2 5-3-16,0 10-14 0,2 9 20 15,2 9-23-15,1 11 5 0,1 9 7 0,1 9-2 16,0 0-2-16,0 15 5 0,1 4-7 0,0 7-17 15,3 7 28-15,2 6-23 0,0 5 20 0,2 5 10 16,0 4-25-16,0 1 24 0,0 1-10 0,-2-1-14 16,0-1 14-16,0-1-13 0,-1 1-1 0,1 0 23 15,0-1-6-15,-1-4-18 0,1-7 22 16,0-3-19-16,-1-8 9 0,2-4 14 0,-1-7-14 16,3-6 5-16,-9-13-9 0,15 12 2 0,-5-14-1 15,-1-5-3-15,2-4 7 0,-1-7-8 0,1-6 11 16,-1-7 8-16,1-6-21 0,-2-6 20 0,2-7-19 15,-2-4-6-15,1-3 23 0,0-3-26 16,0 0 10-16,-1-3 12 0,0-1-10 16,-1-1 10-16,-2 2 4 0,0 1-3 0,-1 7-12 15,-1 3 16-15,-3 8-16 0,0 7-6 0,-2 9 16 16,0 9-9-16,-2 9 7 0,3 10-2 0,-9 4 0 16,1 7 3-16,-1 7-6 0,1 6 8 0,-1 6-8 15,0 6 19-15,1 7-1 0,1 5-16 0,-1 4 15 16,2 6-15-16,0 1 0 0,1 0 3 0,0 0 11 15,1-3-13-15,1-4 11 0,0-4 6 16,2-4-23-16,0-6 16 0,2-8-16 0,0-6 10 16,2-9-8-16,0-4 3 0,-3-11-5 15,0 0 2-15,15 0-1 0,-15 0 1 0,15-17 3 16,-9 5-3-16,0-5 5 0,-1-4-7 0,0-4 9 16,-2-4-12-16,0-2 13 0,0-2-15 0,0-1 15 15,-1-2 5-15,-1 0-22 0,-1 0 22 0,0 1-22 16,-2 0 2-16,-1 1 14 0,-1 1-13 15,-2 4 14-15,-2 3-12 0,-2 4 10 0,0 3-8 16,-2 5 7-16,1 4-5 0,0 4 4 0,-1 4-2 16,1 5 1-16,0 4 2 0,1 5-5 0,0 5 7 15,3 6-8-15,1 5 12 0,2 7-12 0,3 4 15 16,2 5-18-16,3 1-3 0,-1 2 16 0,3-1-15 16,1-1 15-16,1 0 5 15,0-2-18-15,2-5 15 0,2-5-16 0,-1-6 13 16,-1-9-11-16,-1-6 5 0,-9-12-3 0,18 1-1 15,-18-1 4-15,14-22-2 0,-11 2 7 0,-2-7-9 16,-4-9 12-16,-2-4-16 0,-4-6 16 0,-1-2-1 16,-4-2-14-16,0 1 13 0,-3 2-27 0,-2 1-19 15,-2 6-6-15,-4 2-39 0,4 14-15 0,-6 3-32 16,9 17-23-16,-4 2-22 0,10 15-107 16,0 7-78-16,-3 2 29 0,12 12 328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14853 13075 736 0,'0'0'114'16,"0"0"-112"-16,-12-5-5 0,12 5-1 0,-6-9 1 15,6 9-7-15,-5-21-3 0,2 6-10 0,-1-3-8 16,-2-3-4-16,0 0 2 0,1-4 4 0,-1 0 0 15,0-2 10-15,-1-1-1 0,0-1 6 16,-2-4 7-16,0-2 3 0,-1-5 1 0,-1-1-2 16,0-2-4-16,-1-1-6 0,0 2 1 0,0 3 4 15,1 5 6-15,3 7 12 0,-1 7 6 0,3 7 7 16,6 13 3-16,0 0-5 0,0 0-7 0,0 0-7 16,-7 10-7-16,8 6 2 0,4 10 4 0,1 7-2 15,4 7 2-15,0 2-6 0,2 2-1 0,0-1 2 16,1 0-8-16,0 1 1 0,1 0-11 0,0 0-6 15,0-3 4-15,-2-2 0 0,-1-8 10 0,-2-4 6 16,-3-6 5-16,-2-5 3 0,-2-4 6 0,-2-12 11 16,2 11-2-16,-2-11-2 0,0 0-3 0,0-10-7 15,-2-2 2-15,0-7-1 0,-4-9 0 16,-1-7 2-16,-1-7-7 0,-3-2 6 0,0-4-6 16,-1 0-1-16,0-2-3 0,-2-2-9 0,-2 2 1 15,1 2-1-15,-1 4 5 0,0 5 13 0,1 6 1 16,3 5 6-16,0 6 0 0,4 4-4 0,1 7 2 15,7 11-10-15,0 0-1 0,0 0-2 0,0 0-2 16,-5 20 5-16,7 2-3 0,4 8 3 0,3 8 3 16,2 4-6-16,2 3 5 0,1 1-4 0,0 1-4 15,1-3 7-15,-1 0-8 0,-1-2 7 0,-1-1 0 16,-1-3-5-16,-2-5 13 0,0-3-8 0,-2-6 5 16,0-4 1-16,-2-4-7 0,0-4 0 15,-5-12-6-15,0 0-6 0,0 0 1 0,0 0 1 16,0 0 6-16,1-19 3 0,-5-3-3 0,-3-7 2 15,-2-5-7-15,-2-4 8 0,-1-2-8 0,0 0-2 16,0 3-4-16,1 3-7 0,0 4 6 0,1 3 1 16,1 7 9-16,1 4 2 0,0 6 3 0,8 10 1 15,-16-7 3-15,16 7 0 0,-11 11 1 0,5 2 4 16,3 6 5-16,-1 6 11 0,3 4 8 0,2 4 8 16,0-2-5-16,3-1-3 0,-2 0-13 0,3-2-7 15,-1 2-9-15,3-3-13 0,1-1 4 0,-1-2-11 16,2-5 2-16,-2-3-4 0,0-3-11 15,0-4-2-15,-7-9-6 0,10 11-3 0,-10-11-5 16,9-1 6-16,-9 1 7 0,7-17 8 0,-7 0 7 16,-2-5 5-16,-3-6 0 0,-1-3 7 0,-3-3 7 15,1 2 0-15,-3-1 4 0,0 4-4 0,-1 0 1 16,0 2 2-16,-1 3 3 0,0 2 5 0,1 2 5 16,0 3 3-16,1 5 3 0,2 1-2 0,9 11-1 15,-13-11 1-15,13 11 0 0,0 0-5 0,0 0-5 16,-10 5-8-16,10-5-4 0,2 20 2 0,1-2-2 15,3 4 2-15,4 4-2 0,2 2 1 0,0 2-4 16,2 0 1-16,0 1-6 0,0-1-1 0,-1 0 0 16,-1-3-4-16,0-2 10 0,-4-3-3 0,-2-6 6 15,-2-4 1-15,-4-12 10 0,1 12 13 16,-1-12 11-16,0 0-1 0,0 0-7 0,-12-10-13 16,6-2-8-16,-4-4-3 0,-2-6 2 0,0-5 5 15,-3-4-11-15,0-1 10 0,0-1-11 0,-1 0-4 16,1 2-2-16,2 2-10 0,0 4 4 0,1 2-1 15,6 4 8-15,0 5-1 0,5 4-3 0,1 10-10 16,0 0-6-16,0 0 3 0,0 0 6 0,0 0 12 16,13 17 7-16,-5-1 3 0,1 7 1 0,2 3 3 15,0 4-3-15,2-1 0 0,-1 0-4 0,1-2 2 16,-3-1-4-16,1-2 2 0,-3-3-2 0,0-3-5 16,-2-6 5-16,-2-3-6 0,-4-9 6 15,0 0-1-15,0 0-1 0,0 0-1 0,0 0 0 16,0 0 6-16,-10-21-6 0,2 1 5 0,-2-2-4 15,-3-3-1-15,0-3 4 0,-1 0 0 0,0-1 1 16,0 3-2-16,1 3 3 0,2 4-2 0,4 7 3 16,7 12-6-16,0 0 2 0,0 0 1 0,0 0 3 15,5 23 7-15,4-2-3 0,2 4 1 0,1 3-5 16,0 2-1-16,-1-2-2 0,0-3 0 0,-1-1-1 16,-2-2-5-16,0-4 5 0,-1-1-5 0,-2-2 5 15,0-1 1-15,-2-4-2 0,0 0 0 0,-3-10-4 16,5 15 0-16,-5-15-2 0,2 10 0 0,-2-10 2 15,0 0 1-15,0 0 2 0,0 0-1 16,0 0-3-16,-12 8-1 0,12-8 1 16,0 0 3-16,-13-12 2 0,13 12 1 0,-15-16 2 15,7 5-1-15,-1-2 1 0,0-1-2 0,0-1-3 16,0-2 0-16,0 1-3 0,3 2 5 0,0 4 1 16,6 10 1-16,0 0 2 0,0 0-1 0,0 0-1 15,0 0 5-15,0 0-1 0,0 18-2 0,3-5 6 16,0 2-7-16,1 2 4 0,1 0-2 0,-1 0-3 15,0-1 1-15,0-1-1 0,-1-1-1 16,0-1 1-16,0-2 1 0,-1 0-2 0,1-1 2 16,-3-10-1-16,2 17 1 0,-2-17 0 0,2 10 0 15,-2-10 3-15,0 0 4 0,0 0 4 16,0 0 4-16,0 0-4 0,0 0-3 0,0 0-3 16,0 0-4-16,-9-9 1 0,9 9-2 0,-8-18 1 15,5 7 0-15,-1-2-1 0,1 0-1 0,-1-1 1 16,0 0-2-16,1-1 3 0,-1 0-2 15,1-1 1-15,0 0-2 0,-1 0 0 0,0 0 7 16,-1 1-7-16,2 2 7 0,1 4-5 0,2 9-1 16,0 0-3-16,-1-9-4 0,1 9-3 0,0 0 2 15,0 0 2-15,0 0 5 0,6 12 2 0,-6-12 0 16,9 20-1-16,-2-7-6 0,-1 2 6 0,1 0-7 16,-1-1 4-16,0 0 2 15,-1 0-2-15,-2-2 1 0,0 0 2 0,0-1 0 16,-1 0-1-16,-2-11 3 0,2 17-2 0,-2-17 0 15,0 10 2-15,0-10 0 0,0 0-5 0,0 0-5 16,0 0-6-16,0 0-5 0,-7-14 1 0,2 4 4 16,-1-6 3-16,-2-3 2 0,-2-4 1 0,-1-4 4 15,0-1-1-15,1-2 5 0,3 2 2 0,-1 2-1 16,2 3 3-16,1 3-4 0,0 4 1 16,1 6 4-16,4 10 5 0,0 0 1 0,0 0 0 15,0 0-6-15,0 0-3 0,-4 11-2 0,3-1 0 16,2 1 3-16,0 3-3 0,0-1 0 0,1 2-3 15,1 1 4-15,-1 0-3 0,1-2 2 16,0 1 1-16,0-1-5 0,0-1 3 0,0 0-3 16,0-1 4-16,1 0 0 0,1 0 2 0,-1-1-1 15,1 0-1-15,-5-11 1 0,9 16-1 16,-9-16 0-16,6 11 0 0,-6-11-1 0,0 0-7 16,0 0-10-16,0 0-5 0,0 0 2 0,0 0 4 15,10-8 3-15,-10-3-27 0,0 0-43 0,-3-4-52 16,3 4-3-16,-4-4 139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14343 12701 118 0,'0'0'42'16,"-8"14"7"-16,8-14-4 0,-4 13-2 0,4-13-12 15,-4 14-4-15,4-14-6 0,-3 14-4 0,3-14-6 16,-2 15-2-16,2-15-3 0,1 13-3 16,-1-13-1-16,0 0-3 0,3 10 0 0,-3-10 0 15,0 0 1-15,0 0 0 0,8 12 0 0,-8-12 1 16,7 10-1-16,-7-10-1 0,11 16 2 0,-7-7-2 15,2 3 0-15,-2-3 0 0,0 2-3 16,0-1 4-16,-1-1-1 0,0 0 0 0,-3-9 2 16,4 16-2-16,-4-16 1 0,3 13 0 0,-3-13 0 15,1 10 1-15,-1-10-1 0,0 0 1 0,3 12 0 16,-3-12 0-16,0 0-1 0,4 13-2 0,-4-13 1 16,4 12-2-16,-4-12 2 0,4 17 1 0,-2-8-1 15,-1 1 1-15,2 0 1 0,0-1-1 16,-1 2 2-16,1-2-2 0,-1 0-1 15,-2-9 0-15,5 17 0 0,-5-17-2 0,6 13-3 16,-6-13-2-16,6 13-2 0,-6-13 2 0,5 13 2 16,-5-13 4-16,5 15 0 0,-5-15 2 0,5 13 1 15,-5-13 2-15,2 13 2 0,-2-13 2 0,3 14-1 16,-3-14 0-16,4 12 0 0,-4-12-1 0,4 10 0 16,-4-10 0-16,0 0-3 0,0 0-2 15,12 8-1-15,-12-8-3 0,0 0 1 0,11-2-1 16,-11 2 1-16,0 0 3 0,10-12 2 0,-10 12 1 15,3-15 0-15,-2 5-4 0,1 1 1 0,-2-3-1 16,0 2 2-16,0-2 0 0,-2 1 0 16,0-1 0-16,0 0 0 0,-1 2-1 0,-2-2-1 15,2 0-1-15,-3-1-2 0,0 0 0 0,-1 0 0 16,0 1 3-16,-1-1 2 0,0 2 3 16,0 1-2-16,-1 0 5 0,9 10 0 0,-17-16 2 15,17 16 2-15,-15-15-4 0,15 15-1 0,-14-17-4 16,14 17-2-16,-13-18 1 0,8 9-1 0,-1 0-2 15,1-1-3-15,5 10-5 0,-12-19-1 0,12 19 1 16,-11-17 2-16,11 17 6 0,-10-14 1 0,10 14 1 16,0 0 0-16,-9-9-2 0,9 9-1 15,0 0-5-15,0 0-2 0,0 0 1 16,0 0 2-16,-6 12 5 0,6-12 4 0,2 15 5 16,0-4 3-16,2 2 5 0,1 2 2 0,1 2-1 15,1 1-2-15,1 1 0 0,0 2-2 0,2 0 0 16,0 1-2-16,1-2-3 0,1 1-4 0,-2-2-2 15,2-1-2-15,-2-2 0 0,-1 0 0 0,1-2 0 16,-2 0-3-16,1 0-3 0,-3-2 2 16,0 0-2-16,-2-3 3 0,-4-9 2 0,7 16-2 15,-7-16-2-15,0 0-6 0,7 9-10 0,-7-9-3 16,0 0 6-16,0 0 7 0,0 0 11 0,2-13 5 16,-2 13-2-16,-4-18 0 0,0 6 0 0,-2 0-1 15,0-1 0-15,-1 0 0 0,-1 0 0 16,0-2 1-16,-2 0-1 0,1-2-1 0,-2-1 1 15,-1-2-2-15,0-1 0 0,0 0-9 16,0-1-8-16,-1 0-6 0,0 2 2 0,2 2 8 16,2 3 9-16,2 2 6 0,7 13 0 0,-9-10 1 15,9 10-3-15,0 0 0 0,0 0-1 0,0 0 2 16,0 0 0-16,-3 15 2 0,4-5 0 0,2 3-4 16,2 6 6-16,1 3 0 0,2 5 10 0,2 1 11 15,3 1 1-15,0 0 3 0,0-2-8 16,0-4-8-16,-2-1-4 0,1-4-5 0,-2-3 0 15,-1-3-2-15,0-2 1 0,-9-10 1 16,14 11-2-16,-14-11-1 0,0 0 5 0,0 0 6 16,10-4 6-16,-10 4 2 0,0-15-5 0,-2 2-12 15,-2-3-13-15,-3-5-13 0,-3-1-12 0,-1-4-9 16,-3 1-3-16,0-2 4 0,-2 1 15 0,-1 1 10 16,-1 0 17-16,1 2 8 0,1 2 5 15,2 1 10-15,-1 3 2 0,1 1 4 0,3 2 0 16,-1 2 1-16,3 3 1 0,9 9-5 0,-13-12-6 15,13 12-8-15,0 0-7 0,0 0-6 0,0 0-3 16,0 0-2-16,0 0 2 0,0 0 2 0,0 0 3 16,16 21 5-16,-5 0 4 0,3 6 3 0,4 1 2 15,0 4 2-15,2-1-3 0,0-1-2 16,-1-3-2-16,0-2-4 0,-2-4 4 16,-2-2 0-16,-2-3 8 0,-2-2 5 0,-2-4 3 15,-9-10 1-15,10 11 6 0,-10-11 3 0,0 0-2 16,0 0-2-16,0 0-8 0,0 0-10 0,-2-16-2 15,-3 0-10-15,-2-6 2 0,-2-5-2 0,-3-4-27 16,-1-4 1-16,0 0-30 0,-2-3-6 0,2 3 4 16,-1 0-6-16,0 1 13 0,1 2 7 15,0 2 16-15,0 3 16 0,1 4 7 0,0 3 13 16,1 6 5-16,1 2 12 0,10 12 14 0,-13-11 11 16,13 11 10-16,0 0-7 0,0 0-14 15,0 0-16-15,0 0-17 0,0 0-4 0,-3 18-2 16,9 0-11-16,4 5 10 0,4 5-9 0,2 1 5 15,0 2 8-15,-1-2-8 0,1-1 6 0,-1-3-5 16,-2-4 4-16,-4-6-3 0,-1-4 4 16,-8-11-3-16,7 11 2 0,-7-11 1 0,0 0 3 15,0 0 4-15,0 0-3 0,0 0-2 0,-9-18-9 16,1 0 0-16,-5-7-4 0,-1-3 7 0,-1-4-6 16,-1-2 5-16,-1 0 2 0,1-2-6 0,-1 1 5 15,1-1-6-15,3 4 2 0,0 3 5 0,2 4 1 16,1 7 10-16,4 5 3 0,6 13 1 0,0 0-3 15,0 0-7-15,0 0-4 16,0 0 3-16,0 0 6 0,9 22 1 0,1-1 4 16,2 5-10-16,3 3 3 0,1 5-4 0,2 2-14 15,1-2 12-15,-2-1-15 0,0-4 2 0,-3-4 4 16,-1-2-8-16,-1-5 7 0,-5-4 0 0,1-2 6 16,-8-12 2-16,5 10 0 0,-5-10-2 0,0 0 1 15,0 0-1-15,-7-12 1 0,1 0 4 16,-3-6-3-16,-1-5 4 0,-3-3-5 0,-1-3 5 15,-1-1 5-15,-1-1-7 0,1-1 2 0,-2 0-14 16,0-1-5-16,4 2-4 0,-2-1-3 0,2 5 9 16,1 2 0-16,1 6 12 0,4 5 4 0,7 14 17 15,-10-12 0-15,10 12 2 0,0 0-3 16,-2 13-11-16,4 1 4 0,2 7-2 0,2 6 9 16,4 3-9-16,0 2 3 0,0-2-6 15,1-2-4-15,-1-2 0 0,-1-2-15 0,0-4 9 16,-1-2-8-16,-2-4 10 0,-1-3 3 0,-5-11-3 15,6 12-5-15,-6-12-8 0,0 0-1 0,0 0 2 16,0 0 4-16,0-14 4 0,-3 0-1 0,-1-2 1 16,-3-7 7-16,-1-4-7 0,-2 1 10 0,2-1-7 15,-1 4 0-15,0 4 4 0,3 3-1 0,0 5 1 16,6 11-2-16,-10-12 2 0,10 12-3 16,0 0-1-16,0 0 0 0,-9 1-2 0,9-1 2 15,-3 10 2-15,3-10 0 0,0 18 1 16,1-7 0-16,2 3-1 0,1 2 2 0,0 1 1 15,1 1 0-15,0-1-2 0,1-2-10 0,0 0 9 16,-2-2-10-16,2-3 10 0,-2 0 1 0,-4-10-3 16,9 11-3-16,-9-11-8 0,0 0-4 15,11 3-5-15,-11-3 4 0,0 0 7 0,9-17 3 16,-6 6-2-16,-2-4 0 0,0-1-9 0,-2-1 5 16,0-1 2-16,-3 3 3 0,1 1 8 0,-1 2 0 15,-1 3 3-15,5 9 3 0,-10-14 2 0,10 14 4 16,-10-8 3-16,10 8 4 0,0 0 0 0,-9-6 0 15,9 6-4-15,0 0-3 0,0 0 1 16,0 0-2-16,0 0-2 0,0 0-4 16,0 0-3-16,0 0 0 0,0 0 3 0,-2 10 2 15,2-10-2-15,14 20-2 0,-4-8-2 0,1 2 0 16,-2-1 1-16,1-3 1 0,-10-10-3 0,14 16-3 16,-14-16-2-16,0 0-1 0,0 0 4 0,0 0 6 15,0 0-1-15,0 0-3 0,0 0 1 0,-11-4-2 16,1-6 4-16,-3-4 6 0,0-2 1 0,-1 0-2 15,0-1 0-15,1-1-4 0,0 2 1 16,4-1-2-16,-1 3 2 0,4 1-3 0,2 3 1 16,4 10-2-16,-4-12 1 0,4 12-4 0,0 0-2 15,0 0 2-15,0 0 1 0,0 0 5 0,6 12 2 16,-3-1 1-16,3 2-3 0,0 4 3 16,3-1-5-16,-2 0 2 0,1 0-3 0,0-3 2 15,0-1 0-15,-1-3 0 0,-7-9-1 16,15 15 0-16,-15-15 1 0,13 9-2 0,-13-9 1 15,11 5-3-15,-11-5-2 0,0 0-1 0,10-4-1 16,-10 4 1-16,5-10 0 0,-5 10-5 0,0-17-2 16,-1 6-5-16,-2-2 4 0,-2-1 2 0,-1 1 8 15,-1 0 2-15,-1 2 2 0,1 0 1 0,7 11 1 16,-14-16 4-16,14 16 3 0,-16-12 2 0,16 12 6 16,-16-10 3-16,16 10 6 15,-13-8 2-15,13 8 1 0,0 0-5 0,-11-9-10 16,11 9-7-16,0 0-7 0,0 0-2 0,0 0 1 15,0 0-2-15,2-11-2 0,-2 11-5 0,0 0-5 16,9-8-4-16,-9 8-3 0,11 3 2 0,-11-3 2 16,12 8 4-16,-12-8 5 0,13 10 6 0,-13-10 1 15,12 11 2-15,-12-11 0 0,12 8-3 0,-12-8-1 16,0 0-4-16,9 0 3 0,-9 0 1 16,0 0 5-16,3-12 2 0,-3 12-1 0,-3-18-1 15,-1 3 1-15,-2-2-2 0,-2-2 0 0,-1-2-1 16,0 1-3-16,0-1-5 0,-2 1-5 0,2 1-6 15,-2-1-5-15,0 1 5 0,0-1 5 0,1 2 10 16,-1 1 9-16,2 4 6 0,3 3 10 16,6 10 12-16,-10-8 4 0,10 8 0 15,0 0-11-15,0 0-9 0,0 0-9 0,-2 10 3 16,4-1 1-16,2 4 3 0,2 4-1 0,3 2 1 16,0 3 1-16,2 0-8 0,2 3 1 0,0 0-11 15,2 0-1-15,-2-2-2 0,3-2 1 0,-2-2-1 16,0-4-6-16,-1-3-1 0,-1-3-3 0,-3-3 1 15,-9-6-1-15,13 6-1 0,-13-6 2 0,0 0 2 16,0 0 9-16,0 0 5 0,6-12 3 16,-6 12 0-16,-10-17 0 0,1 4-4 0,-3-3 1 15,-2-2 0-15,-1-1-1 0,-1-2 2 16,0-2 1-16,1-1-3 0,-1-1-3 0,1 1 3 16,1 0-4-16,1 0 6 0,3 4 0 0,1 1 0 15,2 4 7-15,1 2 5 0,6 13 3 0,-5-12-3 0,5 12-3 16,0 0-6-16,3 10-3 0,2 2 2 15,4 5-2-15,1 6 1 0,4 4-4 16,2 3 4-16,3 2 1 0,-1 0-7 0,0-1 8 16,1-2-9-16,-3-3 3 0,0-3 1 0,-2-4-2 15,-1-3 3-15,-3-3-2 0,-1-3 2 0,-9-10 0 16,8 9 8-16,-8-9 14 0,0 0 2 0,0 0 0 16,0 0-11-16,-11-18-14 0,2 1-8 0,-5-8 4 15,-1-7-5-15,-1-4 4 0,-2-6-4 16,0 0-14-16,0-2 1 0,-2 1-12 0,0 2 4 15,3 2 13-15,1 3 5 0,5 4 13 0,2 5 8 16,3 6 8-16,1 8 3 0,5 13 0 0,0 0 1 16,0 0-2-16,0 0 4 0,14 15 3 0,-4 4-5 15,3 6 0-15,4 5-4 0,3 5-10 16,3 3 5-16,2 2-16 0,3-2 7 0,0 0 3 16,0-2-14-16,0-3 13 0,-3-4-17 15,-2-6-3-15,-2-6 1 0,-4-3-9 0,-3-5 0 16,-2-3-3-16,-12-6 0 0,12 2 5 0,-12-2 7 15,0 0 12-15,1-17 5 0,-6 2 1 0,-4-5-1 16,-4-6-4-16,-5-4 1 0,-2-1-6 0,-3-2 5 16,-3 0-3-16,-1-2 2 0,-3-1 4 0,-1 1-6 15,2-2 8-15,1 3 0 0,2 1 1 16,3 5 7-16,4 3 1 0,4 6 15 0,3 5 7 16,12 14 7-16,-10-10-12 0,10 10-7 0,0 0-15 15,2 12-3-15,4 1 12 0,3 9-19 16,7 8 19-16,3 8-15 0,6 6-5 0,3 3 11 15,3-1-19-15,1-1 12 0,1-3-8 0,-1-5-19 16,-2-5 3-16,-2-4-19 0,-4-4 5 0,-2-5 11 16,-4-3 5-16,-5-3 11 0,-1-4 4 15,-12-9 2-15,11 8 7 0,-11-8 9 0,0 0 2 16,0 0 1-16,-11-17-4 0,-1 0-10 0,-4-7 3 16,-4-5 3-16,-3-4-13 0,-5-3 12 0,-2-4-11 15,-1-1 1-15,-4-3 8 0,1-3-10 0,2 3 10 16,3 1-1-16,3 5-6 0,6 6 13 0,4 5-6 15,4 8 12-15,4 8-1 0,8 11-5 16,0 0-2-16,0 0-5 0,3 11 0 16,3 4 4-16,6 6 5 0,2 7-16 0,5 3 14 15,4 5-17-15,5 2 0 0,1 0 9 0,2 1-11 16,0-1 9-16,1-2 0 0,-2-2-6 0,-2-5 4 16,-2-5-14-16,-5-6 6 0,-1-4-1 0,-5-6 5 15,-3-3 3-15,-12-5-4 0,15 2 3 0,-15-2 3 16,0 0 4-16,6-15 8 0,-9 4 5 15,-3-6-6-15,-5-4 1 0,-4-5-16 0,-2-3 4 16,-5-2-5-16,-2-4 2 0,-2-1 7 0,-4-3-12 16,1-2 8-16,-1 1 2 0,4 2-9 0,5 4 17 15,3 5-13-15,7 7 11 0,3 6 11 16,8 16-6-16,-6-10-2 0,6 10-4 0,0 0-7 16,4 12 5-16,3 2 0 0,3 7 5 0,6 8 6 15,3 6-18-15,4 5 13 0,5 2-17 16,0 4 0-16,5 0 11 0,1 0-15 0,0-2 14 15,-2-1-2-15,0-5-15 0,-3-4 8 0,-5-3-15 16,0-5 0-16,-4-7 8 0,-3-3 0 0,-2-6 6 16,-4-3 1-16,-1-3 0 0,-10-4-9 0,0 0 3 15,9 1 5-15,-9-1 2 0,-5-14 4 0,-3 0-9 16,-2-8-3-16,-7-4-3 0,-2-3 8 0,-4-5 1 16,-4-1-7-16,-3-4 5 0,-4-2-6 15,-1-1 5-15,1 0 12 0,1 0 1 16,3 4 17-16,3 6 12 0,7 7 13 0,4 9 8 15,16 16-12-15,-11-8-13 0,11 8-15 0,7 19-18 16,1 1 5-16,7 6-3 0,1 8 2 0,6 5 10 16,4 4-13-16,2 1 8 0,1-3 0 0,2-3-4 15,-1-4 3 1,-1-6-19-16,-1-5-5 0,-2-5-6 0,-2-2 1 0,-5-4 9 0,0 0 1 16,-4-4 6-16,-3 1 1 0,-12-9 4 0,12 7 4 15,-12-7 6-15,0 0 1 0,0 0-3 0,-11-11-1 16,-2 0-5-16,-6-6 4 0,-3-5-1 0,-4-5 4 15,-3-5 1-15,-4-4-10 0,1-4 8 0,-2-6-8 16,-1 0 2-16,3-1 9 0,2 1-6 0,5 5 16 16,6 8 9-16,5 8-7 0,4 9 18 15,4 7-27-15,6 9 0 0,0 0-8 0,0 0-3 16,0 0 12-16,10 15-5 0,3 4 7 0,4 8-15 16,4 10 1-16,7 5-2 0,2 6-3 15,5 1 10-15,4 1-1 0,-1-1-10 0,4-4 5 16,-2-3-17-16,-2-5-7 0,-2-5 5 0,-5-4-8 15,-1-5 12-15,-6-5 1 0,-2-2 7 0,-4-4 2 16,-4-4 5-16,-2-2 0 0,-12-6 2 16,12 4 1-16,-12-4 12 0,0 0 0 0,0 0-2 15,-8-15-2-15,-3 1-13 0,-4-6 1 0,-5-5-1 16,-2-5 5-16,-4-3-7 0,0-4 1 0,-3-3-8 16,-1-3-15-16,0-3 5 0,1 1-2 0,2 1 10 15,5 4 18-15,7 6 5 0,5 10 10 0,5 9-5 16,5 15 0-16,0 0-6 0,9 9-2 15,3 10 8-15,6 12 2 0,4 11 7 16,8 8-3-16,1 7-12 0,4 1-1 0,0-1-9 16,-1-3-2-16,-1-5 9 0,-3-5-9 0,-2-8 7 15,-5-5-1-15,-3-6-1 0,-3-6 2 0,-4-4-1 16,0-3 0-16,-13-12 0 0,15 13-2 0,-15-13 1 16,0 0 3-16,0 0 3 0,0 0 5 0,0-19-4 15,-7 0-9-15,-5-7-4 0,-4-6-4 16,-2-4-6-16,-3-3 2 0,-2-3-9 0,-1-1 3 15,-2-1-1-15,1-1 3 0,0 1 11 0,3 2 2 16,0 3 6-16,4 7 8 0,3 6 2 16,4 9 15-16,11 17-5 0,-10-9-2 0,10 9-5 15,3 22-14-15,3 1 9 0,4 9 3 0,6 10 10 16,6 9 2-16,3 7-9 0,3 4-3 0,2 0-9 16,-1-2-9-16,-1-4 10 0,-2-3-7 15,-4-6-8-15,-4-7 6 0,-5-5-9 0,-1-7 3 16,-5-5 7-16,-2-4-2 0,-3-5 5 0,-2-14-5 15,-5 11-1-15,5-11-2 0,-20-8-4 0,4-4-1 16,-3-8-5-16,-3-6-4 0,-2-6-6 0,-1-4 1 16,-3-2 7-16,1-1 11 0,-1 3 14 0,2 2 4 15,0 4 4-15,2 4 4 0,1 5 8 16,3 6 20-16,4 7 6 0,6 8-6 16,10 0-10-16,-10 20-24 0,10-1-5 0,1 5-7 15,2 6 6-15,2 3-2 0,2 3-12 0,1 0 12 16,1 1-11-16,2 0 0 0,1 1 3 0,1 3-12 15,0-1 2-15,1 4-5 0,0 0-8 0,1 0-6 16,-3-4-6-16,1-2 5 0,-2-5 12 0,-2-3 13 16,0-5 10-16,-3-7 6 0,-1-6 3 15,-5-12 12-15,0 0 6 0,0 0 7 0,6-10 0 16,-6-3-9-16,0-8-8 0,-3-9-9 0,-2-9-2 16,-3-5-6-16,-1-4 3 0,-1-2-7 0,-1-3-13 15,-2-3-18-15,-3-2-45 0,-3-3-49 0,-1 4-16 16,-6 3 44-16,3 6 61 0,2 10 75 0,1 7 47 15,8 13 3-15,3 8-4 0,9 10-14 16,0 0-20-16,-7 11-22 0,7 2-13 16,0 8 6-16,3 6 10 0,2 9 8 0,3 6 4 15,5 6-8-15,2 3-11 0,4 4-4 0,2 4-7 16,4 3 1-16,3 4-8 0,0-1 1 0,-1-1-7 16,0-5-6-16,-3-6 6 0,-4-10-9 0,-3-10 1 15,-4-12-7-15,-4-9-5 0,-9-12 0 0,12 2 5 16,-12-2 11-16,7-15 10 0,-7-3 4 15,-2-5-2-15,-3-9-1 0,-4-5-4 0,-2-6 3 16,-2-4-3-16,-2-2-8 0,-2-1-9 0,-1-2-17 16,-2-1-24-16,-2-3-35 0,-1 3-32 15,-6-7-43-15,5 12 132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14263 10721 310 0,'0'0'86'16,"-11"18"-24"-16,10 6-25 0,2 11 1 0,3 9 2 15,4 8-1-15,3 5-9 0,4 4-9 16,0 2-1-16,2 2-11 0,2 2-5 0,1 1 2 15,1 0-3-15,1 0 1 0,1-1-5 0,-2-6 2 16,-1-7-6-16,-3-10-2 0,-4-12 6 0,-4-9-5 16,-1-11 2-16,-8-12-6 0,0 0 2 0,12 3 5 15,-12-3 6-15,5-20 12 0,-3 1-2 0,-3-10 1 16,-1-10-1-16,-3-9-10 0,0-7 6 16,-3-7-7-16,1-4-6 0,0-2 11 15,1-4-6-15,0 3-11 0,-1 1-5 0,1 3-9 16,0 5 4-16,0 8 8 0,3 10 11 0,3 12-2 15,3 14-1-15,-3 16-4 0,9-2 0 0,-2 16 3 16,3 9-5-16,1 11 12 0,3 12 0 0,3 12 3 16,2 10 9-16,4 9-8 0,0 2-6 0,2-1 0 15,-2-1-1-15,-1-4 3 0,-2-4 3 16,-4-8 8-16,-4-7 0 0,-3-10 2 0,-2-7 6 16,-1-11-9-16,-3-5 0 0,0-8-7 0,-3-13-2 15,3 12-5-15,-3-12-1 0,0 0 1 16,0 0 2-16,4-18 5 0,-3 3-2 0,0-5 3 15,-3-5-6-15,0-4 4 0,-2-2-7 0,-1-4 2 16,-2-2-2-16,0-2-11 0,-1 0 11 0,0 2-7 16,-1 2 5-16,0 4 9 0,-1 4-5 15,4 7 5-15,2 7-3 0,4 13 3 0,0 0-1 16,0 0 0-16,-4 11 1 0,4 8-3 0,1 8 3 16,1 8-6-16,1 4 8 0,1 3 3 0,-2-2-6 15,0-2 14-15,-2-3-9 0,0-2 0 0,0-3 6 16,0 0-13-16,0-2 6 0,0-3-8 0,-1-1 3 15,0-6-3-15,-1-5 5 0,2-13 1 16,-3 10 0-16,3-10-7 0,0 0-2 16,0 0-3-16,0-13 1 0,1-1 7 0,-1-8-7 15,-1-7 4-15,0-6-10 0,0-5 11 0,1-3-8 16,2 0 3-16,0-1-10 0,2 3-18 0,0 2 5 16,0 2-9-16,0 5 10 0,1 5 10 0,0 4-4 15,0 8-5-15,-5 15-15 0,10-12-17 0,-10 12 3 16,0 0 12-16,6 18 26 0,-8-2 34 15,-2 4 17-15,0 6 11 0,-1 3 7 0,1 4 6 16,-1 2 0-16,1-1 3 0,0 1-10 0,-2-5 0 16,3 0-9-16,-1-3-6 0,3 0-2 0,-1-2-20 15,3-3-1-15,1-3-14 0,-2-3 3 0,2-6-7 16,-2-10-10-16,0 0-1 0,0 0-2 16,0 0-2-16,11-2 4 0,-11 2 1 0,12-21-2 15,-5 3 12-15,-1-6 2 0,0-6 9 16,1-3-8-16,1-5 6 0,0-3-8 0,1 0-18 15,-2-1 0-15,2 4-16 0,-2 5 7 0,0 5 12 16,1 6 4-16,-2 6 9 0,0 4 3 0,-6 12 2 16,7-13-3-16,-7 13 2 0,0 0 6 0,9 13 4 15,-6 2 8-15,2 9-1 0,0 5-1 0,0 6-8 16,0 4 3-16,-1 3-2 0,2-1-6 16,-2-1 4-16,1 0-5 0,-1-3-1 0,0-3 4 15,-1 0-5-15,1-5 4 0,0-2-5 0,0-3 2 16,1-1 0-16,-1-3-9 0,1-4 3 15,-1-2-8-15,-4-14-3 0,3 9 1 0,-3-9 8 16,0 0 7-16,1-16 17 0,-2 1 10 0,0-7-3 16,-2-4 10-16,0-6-4 0,1-4 2 0,0-2 1 15,2-1-14-15,1 0-1 0,1-1-6 16,0 4-4-16,2 2 0 0,1 6-11 0,2 6 2 16,1 4-14-16,1 4-2 0,-2 4-6 0,-7 10-13 15,16-11 6-15,-16 11 4 0,11 4 12 0,-11-4 9 16,7 20 7-16,-4-4 3 0,-1 3 3 0,-2 1 0 15,-2 1 9-15,-1 0-2 0,-3-3 10 0,0 1-1 16,-2-2 2-16,2-1 1 0,-2 0-7 16,1-1 3-16,-2-1-4 0,2 1 1 15,0-2-3-15,0-2 0 0,7-11-4 0,-11 16-1 16,11-16-5-16,-7 10 0 0,7-10-5 0,0 0-1 16,0 0-6-16,0 0-19 0,0 0-2 0,0 0 2 15,0 0 8-15,-1-12 16 0,4 0 8 0,-2-1-5 16,2-5 3-16,-1-1-3 0,0-2 2 0,1-2-3 15,-1 0 4-15,2-2 3 0,1 4-4 16,-2 2 5-16,3 2-14 0,-1 5 6 0,0 3-8 16,-5 9 6-16,9-9-2 0,-9 9 1 0,0 0 0 15,12 13 4-15,-7 1 10 0,-2 3-8 0,2 5 7 16,-2 2-14-16,0-2 4 0,-1 1-4 16,-1-2 4-16,1-1 4 0,-1-1-3 0,-1-2 4 15,0-1-4-15,0-4 3 0,0-2-3 0,0-10 1 16,-2 14-2-16,2-14 1 0,0 0-1 15,0 0-1-15,0 0-2 0,0 0-3 0,0 0-2 16,0 0 1-16,0 0 3 0,0 0 1 0,0 0 2 16,0 0-3-16,0 0-4 0,0 0 0 0,0 0 2 15,0 0 3-15,0 0 4 0,0 0 0 0,4-13 0 16,-4 13-2-16,1-13-2 0,-1 13-5 0,2-13-3 16,-2 13-4-16,0 0 4 0,0 0 3 15,0 0 3-15,0 0 3 0,0 0-1 0,-8 12 2 16,5 1 1-16,0 3 4 0,0 1-2 15,1 1 3-15,-3 0-2 0,2-2 4 0,-1-2-2 16,1-3 3-16,3-11 6 0,-7 15-7 0,7-15 2 16,0 0-6-16,-9 10-1 0,9-10-1 0,0 0-1 15,0 0-2-15,0 0-1 0,0 0 0 0,0 0 2 16,0 0 0-16,-9-10-6 0,9 10 7 16,0 0-8-16,1-12 7 0,-1 12 1 0,2-13-1 15,-2 13 3-15,4-16 0 0,-4 16 0 0,5-17 0 16,-2 6 0-16,0 0-1 0,0-2 1 0,0-2 0 15,-1-1 2-15,0-1 0 0,0-1 3 0,0 1 0 16,1-1 4-16,-1 2-7 0,1-1 5 0,0 3-6 16,0-1 5-16,2 3-3 0,0 1 2 15,-1 0 2-15,2 1-3 0,-3 0 5 16,3-1 0-16,-3 1 0 0,0-1-5 0,3 0 6 16,-3-2-11-16,3 1 6 0,-2-1-2 0,1-1-3 15,-1-1 2-15,0-1-4 0,0 0 4 0,1 0-4 16,0 2 3-16,-1 0-3 0,-1 0 2 0,1 4-2 15,0-1 2-15,-4 11-2 0,6-17 2 0,-6 17 0 16,3-12 1-16,-3 12 0 0,0 0 0 0,2-12-1 16,-2 12 0-16,0 0-2 0,2-14 2 15,-2 14 0-15,0-14 0 0,0 5-1 0,0-1 2 16,0-1 6-16,0-1-5 0,0 2 6 0,1-1-7 16,-1 0-2-16,0 11-7 0,-1-15 6 15,1 15-7-15,0-12 7 0,0 12 2 0,-3-13 0 16,3 13 1-16,-4-12-1 0,4 12 1 0,-6-12-2 15,6 12 3-15,-9-14-2 0,9 14 1 16,-8-14-1-16,8 14 1 0,-8-14 0 0,8 14 5 16,-7-13 4-16,7 13 5 0,-5-10 2 0,5 10-2 15,-3-13-5-15,3 13-2 0,-5-16-4 0,3 6 0 16,0 1-2-16,0-1 0 0,1 1-5 0,0-1 4 16,-1 1-5-16,2 9 4 0,0-17-2 0,0 17 2 15,0-14-2-15,0 14 3 0,0-12-3 0,0 12 2 16,1-11-2-16,-1 11 3 15,1-13-1-15,-1 13 0 0,0-14 15 0,0 14-15 16,-1-17 12-16,0 6-11 0,0-1-2 0,0-2-7 16,1 0 6-16,0-1-6 0,-1 2 5 0,1 0 5 15,0 1-5-15,1 3 3 0,-1 9-1 0,3-16 0 16,-3 16 0-16,3-10-1 0,-3 10-2 0,0 0 2 16,2-12-1-16,-2 12 1 0,0 0 1 0,0-10 1 15,0 10-1-15,-2-9 1 0,2 9-3 16,-4-15 3-16,2 6-3 0,0-2 4 0,0-1-2 15,2-2 2-15,-2 1-5 0,2-1 5 0,-1-1-4 16,1 2 4-16,0-1-4 0,0 2 4 0,0 1 7 16,0 1-7-16,0 10 7 0,0-17-7 15,0 17-3-15,0-16-9 0,0 16 10 0,0-19-11 16,0 9 11-16,0-1 1 0,0-2-3 16,0 0 4-16,1-2-6 0,-1 0 3 0,0-2-7 15,0-1 4-15,0 0-5 0,0-1 9 0,0 0-5 16,0 0 6-16,0 1-6 0,0 3 0 0,-1-1-7 15,1 4 0-15,-1 2-3 0,1 10 5 0,-1-12 5 16,1 12 2-16,0 0 12 0,0 0-8 0,-2-11 7 16,2 11-7-16,0 0-3 0,0-13 2 0,0 13-1 15,0 0-2-15,0 0-3 16,4-9-3-16,-4 9-2 0,0 0 2 0,0 0 3 0,0 0 3 16,13 12 6-16,-13-12-3 0,12 16-3 15,-5-5 2-15,0 2-6 0,-1 1 5 0,1 0 3 16,0 1-2-16,-1-2 2 0,0 2-3 0,1-1 2 15,-1 2-3-15,0 0 4 0,-1 1-5 0,0 1 5 16,-1 1-4-16,0 0 3 0,1 1-3 0,-2 0 4 16,1 1 3-16,-1-1-2 0,0-1 4 15,1 1-13-15,0-2 5 0,-2 0-4 0,0-1 4 16,1 2 3-16,-1-2-3 0,-1 0 3 0,2-1-4 16,-2 0 4-16,-1 0-3 0,1-1 3 0,0-2-2 15,-1-1 2-15,1-3-2 0,-1-9 2 0,0 18-2 16,0-18 1-16,2 18-2 0,-2-9 2 15,0 2-2-15,0-1 2 0,0 0 1 16,-2 2-1-16,0 1 2 0,0-1-3 0,-1 1-1 16,0 0-8-16,0 0 10 0,-2-1-9 0,0 0 8 15,-1 1 2-15,0-1-2 0,1 1 2 0,-1-1-4 16,-1 1-1-16,1 0-2 0,0-1 3 0,-1 1-2 16,1 1 5-16,-1-2-1 0,0 0 3 0,1 0-1 15,0 0 1-15,0 0-1 0,1-2 0 0,-1 0-1 16,1 0 1-16,1-1-2 0,0 2-1 15,0-1 6-15,1 2-7 0,0-1 4 0,2 1-8 16,-2 1-4-16,1-2-7 0,0 0 7 0,-1 0-2 16,1-1 8-16,-1-1 4 0,2 1 1 15,1-10 2-15,-5 15-1 0,5-15 3 0,-2 13-2 16,2-13 0-16,-1 13-1 0,1-13 0 0,1 12-2 16,-1-12 0-16,0 0 1 0,1 10-1 0,-1-10 0 15,0 0 0-15,0 0-2 0,0 0 0 16,0 0 0-16,0 0-2 0,0 0 0 0,0 10 2 15,0-10 0-15,0 0 2 0,0 0 1 0,0 0 0 16,0 0 1-16,0 0 3 0,-2 10 4 0,2-10 2 16,0 0 2-16,0 0-4 0,0 0-5 0,0 0-1 15,0 0-1-15,0 0 2 0,0 0 5 0,0-11-3 16,0 11 1-16,2-15-1 0,-1 5 1 16,1-1-1-16,-1 0 2 0,2-1-3 0,0 0 0 15,-1 1-4-15,2-1 1 0,-1-1 6 0,1 0-6 16,0 1 9-16,-2-1-8 0,3 0 1 0,-2 2-9 15,0-2 7-15,0 1-6 0,1-1 9 0,0 0 7 16,-1-2 0-16,0 1 3 0,-1-1-6 16,1 0-1-16,0 0-3 0,-2 1 6 0,2 1-2 15,-2-1 6-15,1 1-3 0,0-1-1 16,-1 0-5-16,0 1 2 0,0-1-6 0,0 1 4 16,1 0-6-16,-1 0 4 0,1 1 10 0,1 0-12 15,-1 0 12-15,0 1-13 0,0 1-3 0,0 0-9 16,-1-1 3-16,0 1-4 0,-1-2 6 0,0 1 9 15,0-1-2-15,0 0 4 0,0-1-4 0,0 1 2 16,1-1-2-16,-1 0 3 0,2 0-2 16,-2-1 2-16,1 1-3 0,0 0 3 0,0 1-3 15,0 2 4-15,-1-2-2 0,1 2 2 16,0-2-4-16,-1 2 3 0,0-2-5 0,1 0 3 16,-1 0 8-16,1 1-8 0,-1-1 8 0,1-1-8 15,-2 0-3-15,0-1-9 0,0 1 10 0,0-1-7 16,0 0 9-16,0 1 5 0,0-1 1 0,1 1 5 15,1 0-4-15,1 0 3 0,-1 2-10 16,0 1 2-16,1 0-4 0,-2 10 2 0,3-16-1 16,-3 16 1-16,1-12-2 0,-1 12 2 0,-1-10-1 15,1 10 1-15,-3-12-1 0,3 12 1 0,-5-19-2 16,3 9 2-16,-2-2-4 0,2 1 5 0,-1-1-5 16,0 0 4-16,1 2-4 0,-1 0 4 15,3 10 10-15,-4-16-10 0,4 16 10 0,-4-11-10 16,4 11-1-16,0 0 2 0,-4-11-2 15,4 11 1-15,0 0-1 0,-3-11 1 0,3 11-2 16,0 0-11-16,0-10 10 0,0 10-13 0,0 0 8 16,0 0-4-16,0 0-1 0,0 0 2 0,0 0 3 15,0 0 5-15,0 0 1 0,0 0-1 0,0 0 0 16,0 0 0-16,0 0 1 0,0 0 0 0,0 0-1 16,0 0 2-16,0 0-1 0,0 0 12 15,0 0-10-15,0 0 10 0,0 0-11 0,9 9-2 16,-9-9-3-16,0 0-5 0,6 13 0 0,-6-13-2 15,5 16 4-15,-4-7 2 0,1 0-5 0,-1 0 10 16,-1-9-6-16,3 17 7 0,-3-17 2 16,4 13-2-16,-4-13 1 0,0 0 0 0,6 11 0 15,-6-11-2-15,0 0 2 0,10 7-1 0,-10-7 0 16,0 0-1-16,12 7 0 0,-12-7-1 16,0 0 0-16,13 14 0 0,-13-14 2 0,8 13-2 15,-8-13 2-15,6 16-2 0,-6-16 3 0,4 19-2 16,-2-9 2-16,0 2-1 0,-1-2 2 0,0-1-3 15,0 1 3-15,-1-10-2 0,1 15 1 0,-1-15-1 16,0 10 1-16,0-10-2 0,0 0 1 0,0 0-1 16,3 9 0-16,-3-9 0 0,0 0 2 0,0 0-3 15,0 0 3-15,5 11-2 16,-5-11 0-16,0 0 0 0,0 0-2 0,0 0-2 16,0 0-3-16,0 0 3 0,0 0 1 0,0 0 6 15,7-9 2-15,-7 0 0 0,-2-3-1 0,1-1 1 16,-1 0-2-16,0 1 3 0,-1 0-4 0,0 0 4 15,0 2-2-15,1 0 1 0,-1 1 0 0,3 9 1 16,-6-16-2-16,6 16 2 0,-5-15-4 16,5 15 0-16,-7-13-3 0,7 13 1 0,-6-16-2 15,6 16 2-15,-7-19-3 0,3 7 2 0,0 0 7 16,-1-1-6-16,2-1 8 0,-1 0-14 0,0-1 6 16,2 1-7-16,-1 0 7 0,3 1 2 0,-1 2-1 15,0 2 1-15,1 9-1 0,0-13 1 16,0 13-3-16,0 0 3 0,0-11-2 0,0 11 1 15,0 0 0-15,0 0 1 0,-2-9-1 16,2 9 2-16,0 0-1 0,0 0 1 0,0 0-1 16,-10-10 0-16,10 10 1 0,0 0 1 0,0 0 0 15,-10-8 0-15,10 8 0 0,0 0-2 0,0 0-1 16,-6-11-1-16,6 11 0 0,0 0 1 0,-2-11-1 16,2 11 1-16,0 0-2 0,0 0 0 0,0 0 1 15,0 0 1-15,0 0-2 0,0 0 2 0,0 0-1 16,0 0 2-16,2-12 1 0,-2 12 0 15,0-11 0-15,0 11 0 0,1-12-2 0,-1 12 1 16,3-15-2-16,-3 15 2 0,5-15-3 16,-5 15 4-16,4-13-4 0,-4 13 2 0,6-11-1 15,-6 11 0-15,0 0 0 0,10-10 2 0,-10 10-2 16,0 0 2-16,0 0-2 0,0 0 2 0,0 0 0 16,9-10 0-16,-9 10 0 0,0 0 1 15,5-11-2-15,-5 11 2 0,3-14-2 0,-3 14 0 16,4-17 11-16,-4 17-10 0,4-13 9 0,-4 13-10 15,0 0-1-15,0 0-2 0,5-9 2 0,-5 9 3 16,0 0 3-16,0 0-1 0,0 0 1 0,0 0-3 16,-8 11-1-16,8-11 2 0,0 0-10 0,-8 13 17 15,8-13-10-15,0 0 14 0,0 0-4 16,-8 9-4-16,8-9-5 0,0 0-5 16,-3 12 0-16,3-12-7 0,-2 12 1 0,2-12-2 15,-2 15 4-15,2-15 3 0,-3 17 3 0,3-17 0 16,-3 17 4-16,3-17-3 0,-3 17 3 0,3-17-2 15,-1 15 1-15,1-15-1 0,-1 10 1 0,1-10-1 16,0 0 0-16,2 11-1 0,-2-11 0 0,0 0-1 16,5 10 1-16,-5-10 0 0,0 0 0 0,4 10 0 15,-4-10 1-15,0 0-2 0,6 12 2 16,-6-12-1-16,5 10 0 0,-5-10 0 0,4 11 0 16,-4-11-1-16,5 10 1 0,-5-10-1 0,0 0 1 15,5 10-2-15,-5-10 2 0,0 0-2 16,0 0 2-16,0 0 0 0,0 0 0 0,0 0 2 15,0 0-1-15,0 0 1 0,0 0 0 0,7 10-2 16,-7-10 2-16,0 0-2 0,3 13 1 16,-3-13-1-16,2 10 1 0,-2-10-2 0,1 10 3 15,-1-10-3-15,1 10 3 0,-1-10-2 0,0 0 1 16,3 11 0-16,-3-11 0 0,0 0 0 0,0 0 0 16,0 0-1-16,0 0 3 0,7 10 8 0,-7-10-9 15,0 0 10-15,0 0-11 0,5 13-1 0,-5-13 2 16,4 11-1-16,-4-11 0 0,2 14 0 0,-2-14 1 15,2 15-2-15,-2-15-7 0,2 13 8 16,-2-13-7-16,0 10 11 0,0-10 2 16,0 0 1-16,1 12 0 0,-1-12-3 0,0 0-2 15,0 0-2-15,2 12 0 0,-2-12-2 0,0 0 2 16,4 10-2-16,-4-10 3 0,0 0-3 0,9 15 2 16,-9-15-1-16,5 13 0 0,-5-13-1 0,4 15 1 15,-4-15 0-15,2 16 0 0,-1-7-2 0,-1-9 2 16,2 19-1-16,-2-9 3 0,-1 1-2 15,0-1 3-15,0 0-3 0,0 0 4 0,0-1-4 16,0 0 2-16,-1 0-2 0,2-9 1 0,-3 16-1 16,3-16 2-16,-3 17-2 0,3-17 1 0,-2 15-2 15,2-15 1-15,-2 16 10 0,2-16-9 16,-4 17 8-16,3-8-7 0,0 1-2 0,-1 0-8 16,2 1 7-16,-1-1-6 0,0 0 7 15,1 1 2-15,-1-2-2 0,1-9 2 0,0 16-1 16,0-16 1-16,1 14-2 0,-1-14 1 0,2 14-2 15,-2-14 2-15,3 15-1 0,-3-15 0 0,3 15-1 16,-3-15 2-16,3 16-3 0,-3-16 2 0,5 16-2 16,-5-16 0-16,4 17-1 0,-2-7 2 0,-2-10-1 15,3 18 4-15,-3-18-3 0,4 17 2 0,-4-17-2 16,4 17 1-16,-4-17 0 0,4 14 0 16,-4-14-1-16,4 14 2 0,-4-14-3 0,5 13 1 15,-5-13 5-15,5 14-7 0,-5-14 3 16,5 15-6-16,-5-15-1 0,4 17 4 0,-2-7 0 15,0-1-9-15,-1 2 11 0,0 0-10 0,-1 0 11 16,0 2 0-16,0-1-5 0,0 1 1 0,-1 0-2 16,-1 1 5-16,0 0-1 0,-1 0 4 0,-1 0-3 15,0 0 4-15,0-1-3 0,-1 0 3 16,0-1-2-16,-1 0 2 0,1-2-2 0,-1 1 2 16,0 1-3-16,1-1 2 0,-1-1-3 0,2 2 3 15,-1-1 5-15,-1 1-7 0,2-1 8 0,-2 2-7 16,1-3-1-16,1 2-9 0,-1 0-7 0,0-1-18 15,0 2-8-15,0 1-4 0,0-1 1 16,-1 1 17-16,-1-2 8 0,1 1 13 16,-2-1 6-16,2 0 1 0,-1-1 4 0,0-1 3 15,1-1 6-15,-1 0 4 0,7-9 3 0,-11 17 2 16,11-17 1-16,-8 14-2 0,8-14-2 0,-4 11-6 16,4-11-7-16,0 0-2 0,0 0-9 0,-2 10-6 15,2-10-5-15,0 0-4 0,0 0-6 0,11 4 1 16,-11-4 3-16,0 0 2 0,0 0 6 0,12-7 5 31,-12 7 5-31,0 0 4 0,8-12 9 16,-8 12 5-16,5-11 3 0,-5 11 4 0,4-15-2 0,-1 5-1 0,0-2-1 15,-1-3-3-15,2-1-3 0,-1-2-5 0,2-4-2 16,-1 0-3-16,2-4 1 0,-1-2 3 0,1-1-5 16,0-2 4-16,1-2-4 0,-1 0 1 15,1-3 2-15,1 0-3 0,-2-1 2 0,2-1-2 16,-2 0 2-16,-1 0 3 0,-2 2-4 15,0 5 5-15,0-1-5 0,0 3-2 0,-1 0 2 16,-1 1-3-16,0 1 2 0,1 2-2 0,-1 2 4 16,1 1-2-16,-1 3-1 0,1 0 2 0,-1 2-4 15,0 1 3-15,-1 3-3 0,0 1 4 0,0 1-2 16,-1 2 2-16,1 9 2 0,0-15-2 0,0 15 3 16,0 0 2-16,-2-9-1 0,2 9-2 0,0 0-6 15,0 0-8-15,0 0 1 0,0 0 1 16,0 0 5-16,2 16 5 0,-2-3 2 0,0 3-2 15,1 4-3-15,0 3-6 0,0 2-4 16,-1 4 0-16,0 2 3 0,0 3 5 0,0 4 0 16,0 3 3-16,0 5-3 0,1 1 1 0,0 0 1 15,0 1 3-15,-1-3 6 0,-1-3 2 0,-1-2 0 16,0-4-1-16,0-3-2 0,-1-4 1 16,1-4 4-16,-2-3 2 0,1-7 8 0,-2-5-1 15,5-10 14-15,0 0-6 0,0 0 3 0,0 0-13 16,0 0-9-16,0 0 1 0,-7-9-8 0,8-6 6 15,-1-4-12-15,1-3 2 0,1-1-6 0,1 0 0 16,0-3-2-16,2-1-7 0,-1-4 1 0,-1 0-2 16,1-3 9-16,1 0 7 0,-2-2 1 15,2-1 6-15,-1 0-4 0,-1 2 0 16,0 0 3-16,-2 2-3 0,1 2 4 0,-2 4-4 16,0 3 4-16,0 5-3 0,0 2 2 0,0 3-2 15,-1 3 4-15,1 11 0 0,-2-14 3 0,2 14-2 16,0 0-5-16,0 0-8 0,0 0-7 0,-9 11 2 15,6-1 1-15,-1 5 8 0,2 4-4 0,-3 1-1 16,3 5-4-16,-2 1 4 0,-1 1-1 0,0 1 6 16,2-3 1-16,-3 1 3 0,2 0 0 15,-2-2 6-15,0-1 4 0,-1-3 0 0,1-5 13 16,0-4 2-16,6-11 13 0,-10 9-1 0,10-9-3 16,0 0-14-16,-7-9-8 0,7-2 5 15,-1-5-13-15,2-4 9 0,-1-5-16 0,2-2 1 16,0-4-2-16,0-2 0 0,1-2 1 0,0-3-17 15,2 0 4-15,-2-2-8 0,1 1-5 16,-1 0 6-16,0 4-3 0,-1 5 9 0,2 6 10 16,-1 6 5-16,0 6 1 0,-3 12-3 0,4-10-7 15,-4 10 2-15,0 0 0 0,0 13 3 0,-1 2 7 16,-2 4 0-16,2 5 2 0,0 3-2 0,0 1 4 16,1 0-6-16,-1-3 7 0,-1-1 1 0,1-2 6 15,-1 0 3-15,1-1-4 0,-1-2 1 0,1-2-4 16,0-4 2-16,1-13 2 0,-2 12 0 15,2-12-2-15,0 0-2 0,2-10-3 16,1-2-4-16,0-9 2 0,0-5-5 0,0-6 5 16,0-4 2-16,0-2-12 0,0-1 4 0,0 2-20 15,-1 2-5-15,-2 4 3 0,-2-1-8 0,-1 5 12 16,0 1 0-16,-2 2 10 0,0 2 5 0,-1 3 7 16,0 3-2-16,-1 1 8 0,1 3 10 0,6 12 5 15,-12-14 12-15,12 14-6 0,-10-4-6 16,10 4-10-16,0 0-6 0,-11-1-4 0,11 1-2 15,0 0-1-15,0 0-1 0,-10-14 0 0,8 3-2 16,-1-2-6-16,2-3 7 0,-1-1-8 0,1 0 8 16,0 0 2-16,1 1-5 0,0 2 2 15,0 3-3-15,0 11 2 0,0-12-3 0,0 12-1 16,0 0-3-16,0 0 3 0,0 0 2 16,0 0 6-16,2 16 5 0,-2-4-2 0,2 1 1 15,1 0-4-15,0 1 2 0,0-1-4 0,3 3 4 16,0-1 11-16,2 4-7 0,2 1 6 0,1 2-18 15,0 0 2-15,1-1-5 0,-1-1 4 0,0-2 4 16,-1-3-5-16,0-4 3 0,-2 0-3 0,-8-11 2 16,15 14-5-16,-15-14-3 0,9 6-11 0,-9-6 1 15,0 0 3-15,0 0 6 0,0 0 11 16,6-10 2-16,-8 1 1 0,0-2-1 0,-3-4 2 16,-1-3-3-16,0-1 4 0,-3-3 2 15,0-3-3-15,-2 0 1 0,0-3-13 0,-2-3 1 16,0 1-3-16,1-2 3 0,-1 0 8 0,2 0-2 15,0 2 7-15,0 1-5 0,0 3 4 0,1 1 5 16,1 3-5-16,1 4 7 0,3 5-3 0,5 13 4 16,-7-12 3-16,7 12 1 0,0 0-6 15,0 0-4-15,0 0-3 0,0 0-2 0,-1 17 0 16,2-2-9-16,1 5 7 0,1 2-8 0,0-2 7 16,-2 1 3-16,2-4-4 0,-1-4 5 0,-1-4-2 15,-1-9 2-15,0 11 5 0,0-11 9 0,0 0 5 16,0 0 0-16,0 0-5 0,0 0-10 15,0 0-3-15,-6-19-4 0,3 4 3 16,0-4-6-16,-1-3 0 0,-2-3-4 0,0-3-11 16,-1 1-4-16,-1-3-12 0,1-1-2 0,-1 0-2 15,2-3 1-15,-1 1 6 0,1-1 5 0,0 3 12 16,0 4 7-16,2 4 16 0,2 3 16 0,0 7 3 16,2 13 8-16,-2-10-10 0,2 10-3 0,0 0-5 15,1 12-10-15,0-3 8 0,0 6-15 0,1 2 5 16,0 3-1-16,1 1-7 0,-1-1 3 15,1 0-4-15,0-2 2 0,0-3-7 0,-1-1 0 16,1-2-1-16,-3-2 0 0,0-10 6 0,-1 13 1 16,1-13-3-16,0 0 3 0,0 0-3 15,0 0 4-15,-11-16 4 0,8 2 1 0,0-5 1 16,0-4-4-16,-2-3 3 0,1 0-5 0,-1-1 6 16,1-2 6-16,-1 3-7 0,2 0 5 0,0 3-9 15,1 6 0-15,1 4 0 0,1 13-6 16,0 0-2-16,0 0-1 0,0 0 1 0,-3 12 14 15,3 10 10-15,0 8-4 0,3 6 11 0,0 4-11 16,1 1-3-16,1 0 3 0,-1 0-13 0,1-1 7 16,1-3-2-16,-2-4-11 0,1-2 11 0,-1-3-13 15,-1-6 8-15,-1-6 2 0,1-4-3 0,-3-12-1 16,0 0 0-16,0 0 3 0,0 0 5 16,0 0-1-16,13-23 5 0,-11 2 0 15,0-6-6-15,1-3 5 0,-2-3-11 0,1 0 2 16,-2-3-7-16,0-1-11 0,0 0-1 0,-1 0-12 15,-1 1 8-15,-1 0 15 0,-2 3 2 0,1 3 14 16,-1 4 0-16,1 9 18 0,0 8 7 0,4 9 7 16,0 0-3-16,-5 14 0 0,4 6 4 0,1 10-15 15,1 5 11-15,3 6-25 0,-1-1-6 16,3 1 6-16,0-2-13 0,-1-2 6 0,1-5-8 16,0-4 6-16,0 0 3 0,-1-7-3 0,1-2 5 15,-2-6-21-15,-4-13 10 0,7 15-20 0,-7-15 12 16,0 0 5-16,0 0-1 0,0 0 12 0,11-12 1 15,-9 0 9-15,-1-5-12 0,1-1 7 16,-2-4-21-16,0-3 3 0,-2-2-3 0,0-3 1 16,1-4 8-16,-4 0-12 0,1 1 13 15,-1 0-9-15,1 3 12 0,0 0 12 0,1 4-14 16,1 6 17-16,1 5-17 0,1 15 3 0,0 0 3 16,0 0 6-16,0 0 9 0,10 23-18 0,-6 2 16 15,1 5-20-15,0 2 2 0,0 1 10 0,0-1-14 16,-2-2 8-16,0-4-9 0,0-2 8 0,0-2-8 15,-1-2 7-15,1 1 5 0,-1-2-5 16,0-3 7-16,-1-1-7 0,0-5-2 0,-1-10 2 16,0 0-1-16,2 9-2 0,-2-9 2 15,0 0 0-15,0 0 2 0,3-15 0 0,-2 2-9 16,0-5 7-16,-2-4-6 0,1-2 4 0,-2-2 1 16,1 0-17-16,0 2-1 0,-1-1-17 0,1 2-2 15,-2 2-4-15,1 2 4 0,-2 3 6 0,2 3 14 16,0 3 8-16,2 10 8 0,-4-11 2 15,4 11 4-15,0 0-1 0,0 0 1 0,-10 16 2 16,6-4 8-16,-2 4 4 0,2 4 5 0,2 4 2 16,1 5-12-16,2 3-1 0,2 1-11 0,0 1 7 15,2-3-5-15,0-5 1 0,1-2-1 0,-1-6-14 16,0-3 6-16,0-2-10 0,-5-13 2 0,8 14-7 16,-8-14-5-16,0 0 7 0,0 0 7 15,0 0 11-15,10-22 3 0,-10 3 7 0,0-7-12 16,-2-6 7-16,0-5-7 0,0-3-2 0,-2-2 5 15,-2 0-12-15,-3 1-2 0,-3 1-4 16,-1 3 0-16,-1 2 8 0,-3 3 4 0,3 5 5 16,-1 3 6-16,2 5 7 0,1 5 12 0,1 7 9 15,1 4-4-15,10 3-4 0,-15 15-12 0,8 0-3 16,0 5-3-16,0 6 7 0,1 7 0 16,2 3-14-16,1 3 8 0,2 2-11 0,1-1-1 15,0-2 8-15,0-3-11 0,1-4 7 0,1-8-7 16,0-3 5-16,0-7-3 0,0-4 0 0,-2-9-4 15,0 0-1-15,0 0 4 0,0 0 2 0,9-9 5 16,-6-6 0-16,-1-6 2 0,1-8-6 0,-2-6 6 16,-1-4-9-16,0-4 5 0,-1-4-1 15,-1-1-17-15,-1-2-4 0,-1-1-13 16,-3 2-5-16,0 2 16 0,-1 1 7 0,1 7 13 16,1 6 5-16,2 7 8 0,0 7 7 0,1 8 5 15,3 11 2-15,0 0-7 0,0 0-7 0,-5 20 0 16,4 3-6-16,0 8 7 0,2 8 5 0,0 7-8 15,2 7 8-15,1 7-13 0,2 4-9 0,0 4 3 16,2 0-6-16,0-2 1 0,0-5 9 16,0-3-5-16,0-9-7 0,-1-8 9 0,1-9-7 15,-2-10 4-15,0-9 2 0,-6-13 1 0,9 5 6 16,-9-5 6-16,8-12 4 0,-4-1 0 0,1-8-7 16,0-8 0-16,-3-10 2 0,1-10-10 15,-2-6 5-15,0-7-6 0,-1-4 2 0,-1-3-7 16,-2 0-5-16,-1-2-7 0,-3 2-6 0,-1 4 14 15,0 1 0-15,-1 8 6 0,1 7 9 16,2 10 2-16,2 10 11 0,3 10 5 0,1 19-2 16,0 0-3-16,0 0 2 0,-1 18 0 0,2 9 13 15,0 10 10-15,1 9-13 0,1 6 3 0,-1 5-16 16,2 1-16-16,-1 1 12 0,0-1-10 0,0-3-10 16,0-4 9-16,-1-5-12 0,0-5 2 0,0-8 11 15,-1-6-10-15,2-9 1 0,-3-18-12 0,2 13 2 16,-2-13 4-16,0 0 6 15,2-20 13-15,0-1-3 0,-3-10 2 0,0-12-7 16,0-9 3-16,-2-5 9 0,-1-5-7 0,-1-1 2 16,-1-1-4-16,0-2-16 0,0 3-8 0,-1 1 6 15,1 4-5-15,-3 3 5 0,2 7 14 0,-1 4-4 16,0 10 21-16,0 11 22 0,1 10 2 0,7 13-3 16,-17 13-3-16,9 12-18 0,-1 12 5 15,2 10 16-15,0 8-19 0,3 4 14 0,1 3-9 16,2 1-13-16,2-2 4 0,0 0-13 0,1-7-10 15,2-3 17-15,-1-6-7 0,2-6-14 0,1-8 17 16,0-6-22-16,0-12 5 0,-6-13 1 0,10 9 0 16,-10-9 7-16,12-9 11 0,-6-2 2 15,-1-6 3-15,0-10 10 0,-2-6-20 0,-2-8 16 16,0-7-13-16,-3-3-7 0,0-5 17 16,0-4-9-16,-2-2-8 0,-2 0 8 0,1 1-8 15,-2 1-4-15,2 4 16 0,0 5-5 0,3 7-11 16,1 7 15-16,1 8-13 0,2 6 6 0,-1 9 5 15,-1 14-12-15,3-9 2 0,-3 9 3 0,1 12 8 16,1 4 19-16,-1 11 16 0,2 12-19 0,0 13 10 16,2 8-16-16,3 7-17 0,1 4 19 0,2 3-13 15,0-3-6-15,1-3 4 0,1-5-10 16,0-11-11-16,-1-8 15 0,0-8-7 0,0-8-17 16,0-9 24-16,-3-6-27 0,2-7 22 15,-11-6 2-15,15 0 5 0,-15 0 3 0,13-17 3 16,-7 1 16-16,-2-8-26 0,0-5 21 0,-4-10-21 15,-1-6-7-15,-2-5 9 0,-3-7-16 0,-1-3-12 16,-3-2 4-16,0-1-1 0,-2 0 7 16,1 2 23-16,1 3 2 0,1 5-4 0,2 5 15 15,1 8-5-15,0 9 12 0,1 7 20 0,2 11 2 16,3 13-3-16,0 0-10 0,0 0-17 0,-11 12-7 16,9 7-3-16,-1 10 13 0,2 11 6 0,1 8-12 15,2 9 9-15,3 8-13 0,1 5 4 0,3 3-9 16,0 2 1-16,1-1-4 0,1-6-14 15,0-5 24-15,1-8-9 0,-3-9-16 16,3-8 18-16,-3-10-21 0,0-9 7 0,0-8 9 16,-9-11-7-16,10 7 8 0,-10-7 5 0,0 0 4 15,11-17 6-15,-7-1 11 0,-1-10-27 0,0-7 19 16,-2-10-18-16,0-7-5 0,1-6 15 0,0-6-16 16,1 0-17-16,-1-1-1 0,2 5-12 0,-3 4 3 15,1 11 28-15,-1 8-2 0,2 13 18 0,-2 13-11 16,-1 11 4-16,0 0-1 0,3 14-1 15,0 5 15-15,-1 6-3 0,0 8 9 0,-1 5-14 16,-3 3 9-16,0 2 0 0,-1 0-14 0,0-2 13 16,-2-2-15-16,3-4-3 0,-2-6 10 15,1-7-9-15,2-6 6 0,-2-7-3 0,3-9 3 16,0 0-1-16,0 0 0 0,0 0-1 0,0 0-2 16,0 0 0-16,0 0-3 0,0-20 0 15,0 0-8-15,0-6 3 0,-1-5-10 0,1-5 11 16,0-4-2-16,0-1-9 0,-1-1 13 0,1 0-11 15,-3 1 8-15,1 3 12 0,-1 3-6 0,0 4 20 16,1 9-1-16,0 6 20 0,2 16-2 0,-1-9-5 16,1 9-8-16,0 0-13 0,-5 13-2 0,2-1-3 15,-1 8 6-15,2 6-4 0,0 8 9 0,0 7-12 16,2 4 12-16,0 6-2 0,2 0-14 16,1 1 11-16,0-3-13 0,1-4-6 15,0-3 16-15,1-8-15 0,-1-5 9 0,1-7-11 16,0-6 4-16,0-6-6 0,-5-10-1 0,8 10-1 15,-8-10 2-15,0 0 6 0,11-4 3 0,-11 4 4 16,10-17-7-16,-4 1 0 0,-1-7-9 0,2-5 9 16,-1-5-6-16,2-3 13 0,0-3-11 0,1 0 8 15,-1-1-9-15,0 1-12 0,-1 2 11 16,-3 2-7-16,0 5 12 0,-3 2 11 0,-1 5-3 16,-1 7 6-16,-1 4 2 0,2 12 8 0,0 0-2 15,-12-5-1-15,12 5-3 0,-15 15-5 0,5-1 9 16,0 5 0-16,-1 4 6 0,-1 4-11 0,1 2 4 15,0 2 3-15,1-2-18 0,1 0 16 16,1-3-17-16,2-2 2 0,0-4 7 16,1-3-6-16,1-4 4 0,2-3-4 0,2-10 1 15,-1 15-2-15,1-15 1 0,0 0-3 0,4 9 1 16,-4-9-2-16,0 0 1 0,0 0 3 0,11-3 1 16,-11 3 2-16,11-15-2 0,-4 2 3 0,2-4-6 15,0-3 4-15,1-4-12 0,2-1 4 0,-1-3-3 16,2-1-16-16,2 0 16 0,-2 1-14 0,1 3 10 15,-3 4 6-15,1 3-2 0,-3 4 3 16,-1 4-1-16,-8 10 2 0,11-11-7 0,-11 11-3 16,0 0 3-16,0 0 4 0,-2 12 10 15,-2-1 10-15,-1 5 3 0,-2 2-1 0,-1 3 5 16,-1 2-6-16,0-1 9 0,0 0 14 0,-1-1-6 16,1 0 8-16,0 0-20 0,-1-2-5 0,4-1-9 15,0 0-1-15,3-1 4 0,0 0-9 0,1-2 4 16,2-1-4-16,0-3 2 0,2 0-9 15,-2-11-9-15,6 12-13 0,-6-12-5 0,0 0 3 16,14-1 8-16,-14 1 9 0,15-13-1 0,-7 3 3 16,-1-5-2-16,0-3 5 0,1-3-1 0,1-3 7 15,-1-1 1-15,-1 1 5 0,0 1 1 0,-2 1-9 16,-1 5 9-16,-3 2-8 0,0 3 13 0,-1 12 10 16,-3-13 11-16,3 13 3 15,0 0-1-15,0 0-11 0,-11 0-12 0,11 0-6 16,-10 12 0-16,4-3 13 0,-2 5-12 0,-1 3 10 15,-1 2-19-15,0 3 1 0,-2-1-2 0,0 0 1 16,0 0 9-16,0-2-2 0,1-2 5 0,1 1-2 16,1-3 4-16,1-2 1 0,1-1 4 0,7-12 1 15,-8 15 0-15,8-15-5 0,0 0-4 0,0 0-4 16,0 0 0-16,0 0-1 0,0 0 1 16,6 9-2-16,-6-9-1 0,9 0-1 0,-9 0 0 15,12-3 0-15,-12 3-1 0,15-8 0 0,-15 8-3 16,17-17 4-16,-8 7-4 0,2 1 3 0,-1-1-4 15,0 0 3-15,-1 0-1 0,1-1 2 16,-2 1-3-16,1 1 3 0,-2 0-3 0,-7 9 3 16,14-16 2-16,-14 16 3 0,11-13 1 0,-11 13 0 15,9-10 0-15,-9 10 1 0,0 0-2 16,0 0 0-16,11-7 1 0,-11 7-1 0,0 0 1 16,0 0 0-16,0 0 1 0,0 0-1 0,0 0 1 15,0 0-1-15,0 0 1 0,0 0-1 0,8-9 0 16,-8 9 1-16,0 0 6 0,2-12 0 0,-2 12 5 15,3-10-2-15,-3 10-3 0,4-12-1 0,-4 12-3 16,5-13-2-16,-5 13 0 0,6-16-13 16,-6 16 11-16,6-18-10 0,-6 18 11 15,6-15 1-15,-6 15-1 0,3-15 2 0,-3 15-2 16,2-16 3-16,-2 16-3 0,1-16 1 0,0 6-1 16,0 1 1-16,0-1-2 0,0 0 2 0,0-1-2 15,0 1 1-15,1 0-1 0,-1 0 0 0,0 1 0 16,-1 9 2-16,2-16-1 0,-2 16 2 0,4-14-2 15,-4 14 3-15,4-18-4 0,1 8 2 16,-2 0-2-16,2-1 1 0,-1-1-1 0,0 1 1 16,0 2 6-16,-2-2-6 0,-2 11 7 0,5-18-6 15,-5 18-3-15,1-16 4 0,-1 16-1 0,-1-16-8 16,1 16 8-16,-2-15-8 0,2 15 7 0,-5-17 2 16,3 6-2-16,0-1 3 0,1 0-4 15,0 0 3-15,0-2-4 0,1 3 3 0,0 0-2 16,0 11 2-16,0-17-2 0,0 17 2 15,-1-13-2-15,1 13 1 0,-3-11-2 0,3 11 0 16,-6-11 0-16,6 11 0 0,-8-11-1 0,8 11 3 16,-11-11-1-16,11 11 0 0,-12-9 1 0,12 9 1 15,-15-11-1-15,15 11 3 0,-15-13-2 0,15 13 1 16,-13-12-1-16,13 12 0 0,-15-14 0 0,15 14 0 16,-13-14-1-16,13 14 2 0,-12-13-3 15,12 13 3-15,-11-10 7 0,11 10-9 0,-10-6 10 16,10 6-11-16,-10-3 2 0,10 3 1 0,-12-4 2 15,12 4-1-15,-12-4 1 0,12 4-1 16,-13-8-1-16,13 8 0 0,-10-10-1 0,10 10 0 16,-10-15-1-16,10 15-7 0,-10-14 8 0,10 14-9 15,-9-14 8-15,9 14 2 0,-10-12-2 0,10 12 2 16,-8-12-2-16,8 12 1 0,-10-10-1 16,10 10 1-16,-10-8-1 0,10 8 1 0,-11-9-1 15,11 9 2-15,-12-10-3 0,12 10 3 0,-11-11-3 16,11 11 2-16,-10-10-1 0,10 10 1 0,-10-12-2 15,10 12 2-15,-10-14-2 0,10 14 2 0,-9-13-1 16,9 13 1-16,-9-14-1 0,9 14 0 0,-9-13 0 16,9 13 0-16,-10-13 0 0,10 13 1 15,-9-11-2-15,9 11 2 0,-11-9-2 16,11 9 3-16,-12-7-2 0,12 7 3 0,-13-5 0 16,13 5 2-16,-12-6 0 0,12 6 1 0,-12-8-2 15,12 8 0-15,-12-7-2 0,12 7-1 0,-11-11-1 16,11 11 2-16,-10-11-3 0,10 11 2 0,-8-13-1 15,8 13 1-15,-7-12 9 0,7 12-9 0,-8-10 10 16,8 10-11-16,-9-7 0 0,9 7 0 16,-11-5 0-16,11 5 1 0,-12-4 1 0,12 4 0 15,-12-3 2-15,12 3 2 0,-14-3-1 0,14 3 2 16,-12-4-3-16,12 4-1 0,-11-6-3 0,11 6 0 16,-9-6-1-16,9 6-11 0,-10-9 12 15,10 9-12-15,0 0 12 0,-13-9 0 0,13 9 0 16,-11-7 0-16,11 7 0 0,-10-5 1 0,10 5 0 15,-11-6 0-15,11 6-1 0,-12-5 1 16,12 5-1-16,-10-5 1 0,10 5 0 0,-11-4 0 16,11 4-1-16,-12-5 1 0,12 5-1 0,-9-3 1 15,9 3-1-15,0 0 0 0,-14-5-1 0,14 5 1 16,0 0-1-16,-12-6 1 0,12 6-1 0,0 0 1 16,-12-5-1-16,12 5 1 0,0 0-1 0,-13-7 1 15,13 7-2-15,0 0 2 0,-12-12-2 16,12 12 3-16,-9-9-1 0,9 9 2 0,0 0-3 15,-14-11 2-15,14 11-2 0,-11-5 1 16,11 5-1-16,-13-4 1 0,13 4-1 0,-12-3 1 16,12 3 0-16,-13-3-1 0,13 3 0 0,-15-3 1 15,15 3-2-15,-14-2 2 0,14 2-1 0,-13-1 0 16,13 1 1-16,-15-4 0 0,15 4-1 0,-15-2 1 16,15 2 0-16,-16-2 0 0,16 2 1 15,-17-1-1-15,17 1 0 0,-16-1 1 0,16 1-1 16,-16-1 0-16,16 1 1 0,-17-2 0 0,17 2 0 15,-16-3 4-15,16 3 1 0,-15-3 4 0,15 3 0 16,-16-3 1-16,16 3-2 0,-14-3-2 0,14 3 0 16,-14-3-1-16,14 3-1 0,-14-5 0 15,14 5-3-15,-13-4 0 0,13 4-2 0,-15-4 1 16,15 4-1-16,-12-3 0 0,12 3-1 16,-11-1-1-16,11 1 0 0,-13 1 0 0,13-1 1 15,-13 3-1-15,13-3-1 0,-13 6 1 0,13-6 1 16,-12 5-1-16,12-5-1 0,-12 4-4 0,12-4 0 15,-11 4-1-15,11-4 1 0,-10 3 0 0,10-3-1 16,-11 2 0-16,11-2 4 0,-11 0 1 0,11 0 2 16,-9-2 0-16,9 2 1 0,-10-3 0 15,10 3-2-15,-9-2 2 0,9 2-2 0,-12 1 0 16,12-1 0-16,-13 4 0 0,13-4 1 0,-15 6-1 16,15-6 1-16,-15 9-1 0,15-9 2 15,-15 9-1-15,15-9 3 0,-15 9-3 0,15-9 3 16,-14 7-3-16,14-7 1 0,-14 7-1 0,14-7 0 15,-14 7 2-15,14-7-2 0,-15 7 2 0,15-7-2 16,-13 6-1-16,13-6 1 0,-15 8-1 16,15-8 1-16,-17 8 0 0,17-8 1 0,-16 8-1 15,16-8 1-15,-18 12 0 0,9-7 0 0,-1 1-1 16,0 0 2-16,0 0-3 0,-1 0 3 0,2-1 8 16,-1 1-9-16,0 1 9 0,10-7-8 0,-18 13-3 15,18-13 3-15,-16 12-3 0,16-12 1 0,-15 11 0 16,15-11-11-16,-14 13 11 0,14-13-11 0,-12 14 10 15,12-14 2-15,-12 16-2 16,12-16 3-16,-10 16-3 0,4-7 3 0,0 2-3 16,-2 1 1-16,1 3-1 0,-1 0 3 0,0 2-4 15,0 0 5-15,0 0-4 0,0 2 4 0,-1 2-5 16,3 0 6-16,-1 3-8 0,1 0 9 0,-1 3 1 16,1 0-15-16,1 1 16 0,0 1-14 0,1 1 5 15,0 0 7-15,1 0-8 0,0 1 7 16,1 0-8-16,1 1 8 0,0 1 3 0,1 2-13 15,-1 1 13-15,1 1-11 0,1 1 0 0,0 0 10 16,0-1-10-16,3 0 8 0,-1-1-9 0,1-2 9 16,2-1 3-16,0-4-13 0,0-1 15 15,1-4-17-15,2-2 5 0,-1-3 4 0,3-4-4 16,-2-2 3-16,3-2-2 0,-1-5 2 0,1-1-2 16,1-3 4-16,-2-4-1 0,3-3 1 15,-2-4 1-15,1-4-3 0,-1-4 3 0,0-5-5 16,0-4 4-16,-1-2 3 0,-2-4-13 0,-1-1 15 15,-4-2-12-15,-1 1 4 0,-3-2 8 0,-1-1-9 16,-2 0 8-16,0 1 0 0,-3-2 0 0,1 2 1 16,-1 2-12-16,-1 4 4 0,1 4-3 0,2 3 5 15,-1 6 5-15,1 5 2 0,4 12 5 0,0 0 1 16,-16 10 5-16,7 10 2 0,-3 7-11 16,3 8 8-16,-2 5-4 0,2 6-15 15,0 4 10-15,-1 4-12 0,3 3-7 0,1 3 17 16,-2 2-4-16,4 1-6 0,-1-2 9 0,1-2-9 15,3-7-5-15,0-6 14 0,2-10-3 0,-1-9 1 16,1-9 1-16,1-8-12 0,-2-10-5 0,0 0 2 16,0 0 3-16,0 0 6 0,13-7 7 15,-8-2 1-15,-1-7-4 0,-1-3 5 0,-1-7-5 16,2-5-1-16,-2-6 5 0,2-9-12 0,0-6 6 16,-1-8-12-16,0 0-10 0,-2 0 6 0,-1 6-2 15,0 5 7-15,0 9 15 0,1 6-9 0,0 9 10 16,0 11-13-16,-1 14 0 0,0 0 2 0,0 0-2 15,-1 26 13-15,0 4-1 0,-1 9 7 16,-1 9-13-16,2 5 10 0,-3 3-3 16,2 2-8-16,0 0 7 0,0 1-6 0,1-4-6 15,0-2 14-15,1-4-5 0,-1-5-7 0,2-9 13 16,0-7-10-16,0-12 6 0,1-7 0 0,-2-9-4 16,0 0 0-16,0 0 2 0,0 0 2 0,11-7 1 15,-9-5-6-15,1-7-4 0,-2-11 1 0,-1-10-20 16,-2-7 4-16,0-7-14 0,-2-3-9 0,1-1 1 15,-5-2-8-15,1 4 4 0,-1 6 12 16,-1 6 15-16,1 9 20 0,-1 12 22 0,2 10 11 16,7 13 3-16,-9 10 3 0,4 12-11 15,3 12 4-15,0 14 4 0,1 9-11 0,2 7-2 16,1 6-8-16,0-1-16 0,1-2 12 0,3-1-10 16,-3-3-4-16,2-2 4 0,-2-1-6 0,0-4 6 15,0-4 4-15,0-5-4 0,0-6-7 16,1-9 2-16,0-7-5 0,1-9-3 0,-1-7-2 15,-4-9-2-15,13 2 1 0,-13-2 10 0,15-21 1 16,-8 0 7-16,-2-9 5 0,-2-10-10 0,-1-8 8 16,-2-10-5-16,-2-3-5 0,-1-5 11 0,0-3 0 15,0-2-4-15,-1-1 1 0,-1-3-5 0,0 1-8 16,-1 1-1-16,0 4 3 0,0 7-2 0,3 9 4 16,-2 9 9-16,2 10-7 15,1 9 10-15,0 8 3 0,2 17 2 0,-2-10 1 16,2 10-2-16,-4 18 2 0,0 4 6 0,-1 14 10 15,2 13-9-15,3 11 8 0,0 11-13 0,3 5-9 16,2 5 0-16,1 3-2 0,4 3-7 0,2 0 0 16,0-2-2-16,3-2-5 0,0-5 1 0,1-5-2 15,1-10 6-15,0-8-3 0,1-13 1 0,-1-9 1 16,0-11-22-16,1-10-16 0,0-4-33 16,1-5-49-16,-4-12-193 0,9 8 52 0,-15-19 267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46.40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8840 12677 940 0,'-36'-37'34'0,"7"-1"-71"0,-4-2 2 16,7 0 35-16,5 2 28 0,2 1 18 0,5-1-6 16,1-3-12-16,1 1-13 0,-1 2 4 0,4 5-4 15,-2 4 10-15,0 7-7 0,-3 4 8 16,14 18-9-16,-24-22 13 0,24 22-1 16,-20-7 4-16,20 7 1 0,-24 6-6 0,24-6-1 15,-30 33-2-15,12 3 10 0,-8 15-8 0,2 20 12 16,-8 17-26-16,2 16-3 0,-5 16 4 0,-3 6-12 15,3 1 4-15,2-5 9 0,6-8-12 0,6-9-11 16,8-11 14-16,4-8-15 0,9-12 0 0,7-12 12 16,2-13-15-16,6-10 8 0,2-11-7 15,0-11 6-15,0-11-2 0,0-8 1 0,1-7 0 16,0-13-3-16,4-15 8 0,0-23-15 0,4-22 12 16,2-28-9-16,6-18-15 0,-4-19 1 15,5-9-7-15,-5-12-6 0,1 0 4 0,-5-3 5 16,-1 6 14-16,-5 11 23 0,-3 8 10 0,-1 16 19 15,-9 5 9-15,4 16-6 0,-12 5 16 0,4 22 13 16,-10 8-21-16,3 24 18 0,-5 14-16 16,3 16-17-16,6 20-9 0,-17-14-8 0,17 14-10 15,0 0-1-15,-22 22-2 0,11 7 0 0,-5 24 11 16,-6 26-19-16,-5 25 14 0,-2 24-7 0,-4 21 2 16,4 9-2-16,4 12-2 0,4 1 3 0,9 1-1 15,7-4 1-15,10-8-4 0,8-11-4 0,13-18-19 16,2-17 6-16,8-20 12 0,3-19-15 0,1-19 18 15,0-18-2-15,-6-18-3 16,-2-13 6-16,-8-11 7 0,-1-15-1 0,-3-13 8 16,0-20 9-16,0-27-23 0,-2-20 16 0,2-23-15 15,-2-17-14-15,4-14 11 0,-3-16-4 0,3-12-2 16,-4-16 0-16,3-10-15 0,-8-13-19 0,6 7 1 16,-6 7 23-16,-2 21 36 0,0 32 21 0,-12 23 16 15,2 42 15-15,-13 20-26 0,-2 26 10 16,-5 15-26-16,-3 9-16 0,-1 7-3 0,1 6-5 15,0 8-1-15,-1 5 0 0,0 13-4 0,-5 15-11 16,-5 23 24-16,-7 27-16 0,-9 33 19 0,-5 28 13 16,-6 41-20-16,-1 18 6 0,3 24-2 15,2 10-17-15,7-1-1 0,9 1 2 0,11-9-1 16,8-8 13-16,13-12 0 0,8-17-12 0,9-22-6 16,7-19 0-16,9-22 8 0,3-16-9 15,1-22 17-15,0-19-14 0,-1-23 6 0,-5-18 11 16,-4-18-6-16,-19-15-1 0,27-2-2 0,-17-20-2 15,1-19 8-15,1-27 7 0,1-33-14 0,0-32 7 16,1-32-5-16,2-29-9 0,2-24 1 0,-1-28-14 16,9-15-30-16,-6-21-7 0,13-7-10 0,-2-6 17 15,8 17 26-15,3 29 38 0,-5 32 51 0,3 49 11 16,-17 29-7-16,-4 39-9 16,-16 19-33-16,-4 25-9 0,-13 13 6 0,0 8-14 15,-6 8 2-15,0 5-10 0,0 8 1 0,-1 5-3 16,2 9 1-16,-3 6 2 0,-2 14-1 0,-5 12 6 15,-7 23-4-15,-4 21 19 0,-9 32-2 0,-8 23-8 16,-7 30-1-16,-3 22-21 0,-4 15 9 0,6 14 8 16,6 8 3-16,6 1-1 0,12-8-14 15,10-7-4-15,13-10 10 0,11-4 7 0,8-1 9 16,7-5-14-16,7-12-7 0,2-12 1 0,6-20-15 16,1-21 13-16,1-24 13 0,-3-25-14 0,-2-26 22 15,-3-19-10-15,-17-27-5 0,29 2 0 0,-13-25 4 16,3-23 8-16,1-31-18 0,3-30 15 0,4-32-10 15,3-26 4-15,3-20 1 0,0-25-17 16,2-15-19-16,-3-15-8 0,6-1 19 16,-3 4 10-16,3 23 19 0,-1 25 2 0,-9 25-9 15,-3 26 19-15,-14 17-7 0,-7 24 12 0,-7 18 1 16,-4 16-16-16,-8 12 8 0,-2 12-14 0,-4 10 5 16,-3 6-5-16,0 6 3 0,-4 5-6 0,0 6 2 15,-4 6-5-15,-1 9 0 0,-4 6 4 0,-6 12-3 16,-3 12 8-16,-9 16-5 0,-2 17 18 0,-8 19-15 15,0 21 5-15,-6 17 11 0,-1 16-8 16,-2 16 15-16,5 13-15 0,3 6-11 0,7 5 5 16,10 4-6-16,6-9 3 0,14-10-6 0,13-14 0 15,14-22-3-15,11-17-7 0,11-24 11 16,7-19-17-16,7-21 6 0,4-14 12 0,1-12-5 16,0-10 7-16,-2-11-1 0,-3-11 0 0,0-10 3 15,-2-9-2-15,0-12 3 0,0-15-8 16,0-13-6-16,2-14 20 0,0-11-13 0,4-11 12 15,0-13 5 1,2-16-15-16,3-14-10 0,1-14-5 16,4-13-7-16,-5-16-13 0,7-5-6 0,-7-18-18 15,3 3-6-15,-5-2 24 0,1 17 37 0,-5 22 28 16,-12 21 29-16,-2 36 14 0,-21 14-14 0,-4 25 4 16,-15 13-16-16,-6 12-19 0,-8 9 5 0,0 10-12 15,-3 8 0-15,0 8-9 0,-4 8-4 16,-1 8 0-16,-1 9-4 0,-6 9 4 0,-3 13-7 15,-4 10 8-15,-7 13-10 0,-2 9 15 0,-3 19 3 16,-3 10-15-16,1 14 16 0,4 12-7 0,2 10-7 16,10 14 17-16,5 12 0 0,7 14-2 0,8 9 7 15,6 7-13-15,11 1-11 0,8-7 3 0,9-6-5 16,7-15 1-16,9-16-1 0,5-21-3 16,2-23-8-16,2-18 22 0,-1-19 3 15,-3-14-22-15,-3-12 27 0,-6-16-28 0,-15-21 14 16,17 8 2-16,-17-8 3 0,11-31 17 0,-5-10-26 15,2-23 22-15,2-29-19 0,2-23-11 0,4-23 4 16,5-21-1-16,5-15-5 0,1-14 7 0,10-6-7 16,-1 2-4-16,2 6 16 0,-2 3 1 0,-5 11 11 15,-3 7-1-15,-9 15 8 0,-3 25-8 16,-14 18 20-16,-2 29 18 0,-9 16-23 0,-4 20 18 16,-5 12-17-16,-2 12-13 0,-1 5 0 0,-1 8-6 15,2 6-2-15,0 8-1 0,-2 7-4 0,-4 11 7 16,-3 14-9-16,-5 15-7 0,-6 18 21 15,-3 13-18-15,-5 16 15 0,-3 13 8 0,0 17-11 16,-3 11-4-16,3 4 2 0,1 8-1 0,5 1 1 16,5 1 0-16,4 3 1 0,9-6-1 15,6-7 1-15,5-11-3 0,9-17 2 0,7-15-10 16,5-17-5-16,7-14 14 0,3-15-11 0,0-12 9 16,5-16-9-16,-5-12 5 0,2-9-4 0,-17-9 1 15,30-16 4-15,-14-10-3 0,3-20 9 0,2-18-11 16,3-22 13-16,2-23-10 0,4-15-15 0,1-18-3 15,3-13-12-15,-5-22-9 0,5-8-3 16,-7-20-16-16,3-3-4 0,-2-10 18 0,2 9 36 16,-3 12 47-16,-4 16 25 0,-1 39 19 0,-15 15 3 15,4 35-24-15,-17 13 3 0,-2 20-31 0,-10 13 0 16,-2 12-17-16,-3 10-1 0,0 8 6 16,-1 10-16-16,-2 5-6 0,-1 12-5 0,-6 7-13 15,-2 15 9-15,-9 13 13 0,-4 15-7 0,-6 17 18 16,-2 14-17-16,-2 10 25 0,3 16 0 15,0 9-4-15,2 8 10 0,7 10-4 0,4 6-5 16,11 6-6-16,6-3-5 0,11-1-3 0,8-9-2 16,7-10-8-16,9-11 2 0,3-14-15 0,9-13-4 15,0-18 21-15,7-10-13 0,-2-14 18 0,0-11 11 16,-4-13-16-16,-3-11 3 0,-20-19-18 0,25 9-4 16,-25-9 8-16,9-27-8 0,-4-1 18 0,-1-18-15 15,0-15 6-15,0-16 14 0,1-13-20 16,0-8 28-16,1-9-4 0,0-1-5 0,2-4 11 15,-2-3-12-15,0-3-9 0,-1 1 12 16,-2 4 19-16,-1 10 5 0,0 22 24 0,-6 15 4 16,1 15-18-16,-8 13-1 0,-4 9-14 0,-3 5-6 15,-5 9-9-15,-3 1 1 0,-1 5-9 0,-2 5 3 16,-2 3-2-16,-3 8 1 0,-4 4 3 16,-1 7-1-16,-2 4 5 0,1 7-5 0,-1 1 8 15,7 1-2-15,5 5 12 0,5 0-1 0,6 5 14 16,3 6 9-16,6 11-23 0,3 9 20 0,9 14-22 15,2 11-6-15,6 9 16 0,3 8-30 0,6 0 2 16,4 2 7-16,5-2-15 0,8-7 7 0,0-9-2 16,7-12-23-16,-2-15 18 0,2-9-15 15,-2-13 13-15,3-9 7 0,-6-12-10 16,0-10 15-16,-5-12-15 0,-4-10-10 0,-1-11 19 16,2-10-7-16,-3-10 15 0,-2-10 11 0,0-6-10 15,-2-10 15-15,1-3-15 0,-5-7 16 0,-3-4-1 16,-2-6-19-16,-5-3 14 0,-3-2-16 0,-2 2-2 15,-5 7 21-15,-3 4-18 0,-1 9 15 0,-5 1 1 16,-2 3-25-16,-2 5 21 0,-3 3-19 0,-2 12 9 16,-3 9 14-16,-2 8-8 0,-4 9 3 15,-3 3-7-15,-4 6 2 0,-5 3 1 0,-3 6 2 16,-3 6 1-16,-2 6 0 0,0 7 2 0,-2 6-1 16,3 6 12-16,-2 5-3 0,4 6 13 15,1 6 11-15,6 12-25 0,2 3 21 0,7 13-24 16,4 6-5-16,4 9 17 0,3 8-27 0,9 1 4 15,4 5 10-15,6 0-13 0,8-1 10 16,4-3 1-16,5-5-27 0,2-8 15 0,4-4-6 16,1-9-19-16,8-8 21 0,-3-9-20 0,6-8 10 15,1-11 14-15,-4-5-7 0,0-10 8 0,-3-9-1 16,0-11 5-16,-3-9 4 0,0-9-1 0,-2-9 3 16,0-5-5-16,-2-11 4 0,-1-8-10 0,-2-10 12 15,1-15-2-15,-5-9-18 0,1-9 13 0,-2-7-20 16,-5-8-8-16,0-5 21 0,-7-6-5 15,-1 5-2-15,-2 8 20 0,-3 11 0 16,0 18 8-16,-9 12 24 0,1 16-8 0,-8 12 8 16,2 12-13-16,-4 7-4 0,0 9-10 0,-3 7-6 15,-2 6 1-15,0 10-3 0,-2 7 2 0,-2 8-7 16,0 9 2-16,-1 7-12 0,-1 6 12 0,0 9-12 16,1 4 18-16,4 11 3 0,2 5-16 0,5 6 18 15,5 9-11-15,5 1-2 0,6 3 22 16,6 5-8-16,6-6-13 0,5-4 11 0,5-6-15 15,1-4-5-15,0-2 17 0,5-6-23 0,-4-8 16 16,3-10-15-16,-5-14 16 0,-2-9 8 0,-2-10-26 16,-4-10 31-16,-11-17-35 0,0 0 18 15,18 7 20-15,-18-7-17 0,7-30 18 0,-1-8-33 16,-1-16 0-16,2-20-12 0,-3-22-12 16,1-11 7-16,-8-25-33 0,5-6-37 0,-14-26-50 15,4-4-46-15,-12-15 32 0,5 12 113 0,0 25 134 16,-5 24 118-16,11 43 13 0,-18 14-32 0,12 29-72 15,-16 4-34-15,7 18-26 0,-4 3-12 0,2 8-15 16,2 6-14-16,3 5-8 0,3 7-11 0,2 2-5 16,4 9-13-16,-2 1 0 0,4 9-5 0,-4 1 13 15,5 5 0-15,-1 3 20 0,1 3-6 16,2 4 14-16,4 6-11 0,-1 3 17 0,4 6 8 16,2 6-17-16,2 3 17 0,2 4-20 15,1-2-4-15,4 0 15 0,3-4-19 0,3-7 16 16,2-5 3-16,2-8-24 0,3-9 24 0,0-9-27 15,0-10 9-15,-1-8 3 0,-5-8-7 0,-18-10 0 16,32 2-2-16,-32-2-4 0,31-27 0 0,-15-2 10 16,6-7-29-16,-3-11 28 0,4-6-23 15,-3-9 7-15,-1-1 18 0,-2-7-11 0,-1 0 18 16,-5-5-9-16,-2-4 14 0,-7-2 1 0,-2-5-13 16,-4 2 18-16,1 2-8 0,-3 7 4 0,-4 6 22 15,1 6-18-15,-5 6 12 0,0 3-1 16,-1 4-28-16,-1 5 23 0,-2 3-27 0,-2 7 9 15,1 3 5-15,-2 3-10 0,-1 1 2 16,-1 2-9-16,-2 0 6 0,-5 2-2 0,4 5 11 16,0 3 6-16,0 8 8 0,5 7 4 0,-1 3 2 15,3 11 2-15,0 2-2 0,2 9 2 0,0 7-9 16,5 11 6-16,-2 11 3 0,6 11-25 0,1 12 19 16,4 11-21-16,4 7-4 0,4 4 19 0,5 2-26 15,2-2 19-15,5-2-11 0,0-6-20 0,3-6 12 16,-2-6-22-16,4-7 2 0,-4-8 20 15,5-5-10-15,-3-6 21 0,0-2-6 0,1-7 12 16,-2-3 11-16,1-6-26 0,-4-7 31 0,1-6-29 16,-17-21 13-16,23 22 1 0,-23-22-2 15,0 0 0-15,18 1 0 0,-18-1 1 0,9-19-2 16,-5-2 12-16,4-10-30 0,-1-8 26 0,2-8-28 16,-1-4 6-16,1-3 4 0,-5-8-22 0,1-1 5 15,-7-9-19-15,1-2 8 0,-9-12-11 16,3 2-11-16,-9-2 26 0,1 9 24 0,1 19 47 15,-6 14 38-15,7 18 2 0,-9 4-12 0,4 13-20 16,-5-1-13-16,4 9-10 0,0 1-10 0,19 0-5 16,-32 16-11-16,32-16-1 0,-27 34-9 0,12-10 2 15,0 6-9-15,-2 1 5 0,0 7-6 0,-1 1 13 16,2 2 13-16,0 1-16 16,2 2 34-16,3 0-20 0,1 3 13 0,6 4 10 15,2 0-18-15,3 2 6 0,4-2-17 0,1-3 10 16,2-4-13-16,2-5 8 0,2-5-9 0,1-7 4 15,0-2-9-15,0-9 4 0,-13-16-6 0,28 20 1 16,-28-20 0-16,29 0 2 0,-12-6 4 0,-17 6 0 16,32-32 8-16,-14 8-5 0,1-7 8 0,-1-4-8 15,0-8 8-15,0-6-13 0,-4-4 9 16,-2-12-19-16,-2-4 4 0,-4-10-9 0,0-4-17 16,-5-4 21-16,0 6 6 0,-1 11 24 0,-3 10 27 15,1 14-5-15,-5 5 7 0,2 12-7 0,-5 7 7 16,10 22-5-16,-13-20-6 0,13 20-13 0,0 0-11 15,0 0-6-15,-23 14-4 0,23-14 0 16,-22 37-7-16,5-9 2 0,0 10-9 0,-5 1 11 16,0 6-7-16,-1 2 18 0,1 5-8 15,0 3 13-15,5 3 12 0,4 7-16 0,4 2 26 16,8 6-16-16,1 6-2 0,10 6 15 0,2 5-25 16,8 8 1-16,3 4 9 0,6 2-14 0,7 0 4 15,4-5-2-15,8-3-33 0,-2-10 10 0,6-3-11 16,-3-10-23-16,6-3 16 0,-5-11-17 0,-1-8 10 15,-7-13 15-15,-3-8 2 0,-9-14 9 16,-7-6 5-16,-5-10 9 0,-18 0 6 0,22-17 2 16,-14-3 6-16,-5-9-4 0,0-11 9 15,-3-9-6-15,0-5 13 0,-1-2 7 0,-3-3-22 16,0 1 17-16,-3-1-23 0,-2-5-3 0,0-2 12 16,-2 1-14-16,1 2 15 0,-2 7-8 0,0 8 18 15,-2 7 10-15,0 11 5 0,-1 9 13 0,15 21-11 16,-27-14-7-16,27 14-12 0,-31 8-4 15,14 4-9-15,-2 9-11 0,-1 5 10 0,0 9-11 16,0 5 10-16,0 6 9 0,1 6-8 0,4 6 15 16,2 6-9-16,7 9 14 0,4 6-1 0,7 4-19 15,6 4 13-15,5 3-15 0,6-1-5 0,5-1 15 16,7-2-29-16,1-8 13 0,4-5-3 0,0-7-20 16,2-7 24-16,-1-7-23 15,3-8 9-15,-3-9 13 0,3-9-1 0,-2-8 14 16,-5-9 0-16,1-8 3 0,-5-9-1 0,-3-8-4 15,-4-8 3-15,-2-8-7 0,-1-6 6 0,-2-7 3 16,0-5-29-16,-3-4 26 0,0-4-26 0,-3-4 11 16,-2-3 14-16,-5-3-14 0,-2-3 12 0,-5-7-18 15,-3 0 15-15,-2-7 2 0,-5 4-12 0,-1 8 23 16,-5 9-6-16,2 15 5 0,-5 10 21 16,4 11-7-16,-6 6 1 0,3 12-8 0,-3 0-6 15,0 7-7-15,-2 8-4 0,-1 4-1 0,0 9-3 16,-4 6 4-16,0 8-6 0,-4 6 8 0,0 7-8 15,3 5 11-15,0 6 9 0,6 7-18 16,2 3 26-16,9 4-17 0,4 0 2 0,8 5 13 16,3 2-21-16,7 1 14 0,4-2-1 0,6-5-21 15,4-4 17-15,4-4-22 0,8-8 0 16,1-5 8-16,7-8-12 0,2-10 7 0,5-8-4 16,3-8 9-16,3-13-3 0,0-6 4 0,-2-13 2 15,-3-7-4-15,-6-9 9 0,-3-5-6 0,-4-3 10 16,-3-6-10-16,-3 0 12 0,-4-1 7 0,-4 1-26 15,-3 1 25-15,-4 2-27 0,-5 0 5 0,-2 0 4 16,-7-4-18-16,-2-1 1 0,-7-5-18 16,-2 1 5-16,-8-7-14 0,0 0 4 15,-11-9 8-15,1 3-6 0,-8 3 41 0,-1 5 14 16,0 12 23-16,-3 4 18 0,4 9-7 0,-3 3-1 16,2 11-9-16,-4 3-3 0,3 13-6 0,-3 5-10 15,2 9-7-15,-5 8-8 0,3 9-1 0,-3 6-8 16,3 7 10-16,-1 9-12 0,3 2 11 0,6 6 3 15,2 2-22-15,10 0 23 0,8 5-19 16,10-1 7-16,10 2 14 0,7 0-16 0,8-1 14 16,6-1-14-16,8-1 16 0,7 4 4 0,4-2-21 15,6-4 16-15,1-5-24 0,-1-9 1 16,1-5 10-16,-2-11-5 0,-3-8 7 0,-1-12-2 16,-4-9 4-16,-2-14 2 0,-1-10-3 0,1-15 5 15,0-12-12-15,3-11 12 0,-1-13 1 0,2-6-20 16,-3-6 19-16,-2-3-19 0,-5-1-7 15,-5 1 14-15,-8-6-27 0,-3 4 12 0,-9-5-6 16,-4 2-16-16,-12 4 18 0,-2 8-3 0,-7 12 16 16,-5 16 33-16,-2 17 0 0,-7 9 8 0,-2 11-9 15,-7 9 0-15,-1 10 3 0,-9 6 2 0,2 12 4 16,-9 10-10-16,0 6-1 0,-4 7-12 0,-5 7 11 16,2 6-8-16,0 6 18 0,0 11 3 15,9 9-18-15,0 3 17 0,11 10-16 0,5 0-1 16,9 7 23-16,5 3-9 0,8-5-17 0,5-9 8 15,6-8-22-15,7-10-7 0,5-7 15 16,7-13-17-16,7-12 10 0,7-11-3 0,6-12 8 16,6-11 1-16,6-13 2 0,8-17 5 0,7-15-8 15,8-17 9-15,7-11-13 0,10-12 16 0,5-4-16 16,2 0 3-16,4 1 18 0,-5 1-19 16,-6 2 18-16,-6-1-6 0,-6 4-20 0,-11 0 13 15,-6-2-23-15,-10 3 10 0,-9-6-4 0,-5 1-22 16,-12-5 15-16,-5-6-16 0,-11-5-8 0,-7 4 24 15,-9-6 4-15,-5 14 1 0,-4 11 40 0,-10 11-4 16,0 16 13-16,-9 4 8 0,-3 12-13 16,-7 7-1-16,-1 9-5 0,-6 6-4 0,-1 10-3 15,-5 6-7-15,-3 9-2 0,-3 9-9 16,-4 9 6-16,0 10 9 0,-3 10-24 0,0 9 22 16,-1 5-17-16,0 9 0 0,4 8 25 0,5 6-19 15,9 8 4-15,3 7 15 0,10 1-15 0,6 0 10 16,7 1 6-16,5-3-28 0,6-3 7 0,4-2 12 15,4-4-14-15,4-11 12 0,3-11-1 0,6-15-16 16,4-13 13-16,7-13-8 0,5-11 8 16,4-13-4-16,7-12 3 0,4-14 1 0,8-17-4 15,8-22 8-15,8-19-15 0,13-14 15 0,5-12-5 16,6-4-12-16,2-1 13 0,-1 0-11 0,-2 5-3 16,-4 5 21-16,-7 7-20 0,-9 6-3 15,-8 4 16-15,-10 4-25 0,-9 0 14 0,-4 4-9 16,-10-7-21-16,-3 3 12 0,-10-9-23 0,-3 2 12 15,-11-10-7-15,-2 2-9 0,-12-1 30 16,-3 9 11-16,-4 16 32 0,-7 12 33 0,0 20 1 16,-10 6 0-16,3 15-13 0,-10 5-8 0,1 10-8 15,-9 8-7-15,1 13-1 0,-6 8-14 0,0 10 5 16,-2 10-14-16,-3 8 16 0,-2 12 3 0,2 9-16 16,0 10 15-16,7 12-15 0,5 6-6 0,6 4 25 15,6 7-8-15,10-1-7 0,9 1 6 16,8 1-7-16,7-6-9 0,7-4 6 15,8-10 9-15,6-8-14 0,7-18 12 0,6-11-4 16,8-14-17-16,5-14 9 0,8-14-9 0,1-14 6 16,8-17 2-16,2-18-2 0,3-20 11 0,3-16-9 15,4-15 17-15,2-14 0 0,2-9-14 0,2-6 12 16,2-10-11-16,-3-10-10 0,1-5 6 0,-3-8 0 16,-5-1-13-16,-5 0-2 0,-6 4 10 15,-10-1-14-15,-5 10 1 0,-10 9 18 0,-8 11-1 16,-8 17 7-16,-9 11 25 0,-7 12-15 0,-9 9 14 15,-8 9 2-15,-7 6-31 0,-3 6 25 0,-6 4-31 16,-3 2 10-16,-3 3 5 0,-2 2-3 16,-1 6 4-16,-3 3-3 0,-2 8 4 0,0 7-4 15,-5 11 3-15,-3 7 6 0,-7 12 1 0,-1 14 13 16,-6 10 9-16,-1 14-21 0,-5 8 13 16,1 13-24-16,-1 6-7 0,3 9 20 0,3 15-4 15,6 4-5-15,7 8 9 0,11 5-2 0,8 1 2 16,8 7-3-16,10 5 0 0,9 2-3 0,6-4-19 15,9-8 13-15,8-13 4 0,3-12-11 0,6-16 10 16,4-14 2-16,5-16-19 0,1-16 14 0,4-14-8 16,2-17 10-16,-1-12-3 0,2-15 2 0,2-17 3 15,5-17-5-15,2-22 13 0,5-18-16 16,9-16 20-16,4-18-11 0,7-9-10 0,6-8 7 16,4-6-8-16,4-7 3 0,1-3-10 15,-5-7-10-15,0 4-15 0,-11-2-10 0,-1 8-2 16,-12 6 7-16,-5 11 1 0,-14 6-8 0,-8 12 23 15,-16 1-2-15,-8 12 0 0,-11 13 33 0,-9 10 7 16,-6 20 16-16,-7 9 16 0,-2 15-8 0,-6 5-2 16,0 11-9-16,-4 5-5 0,0 10-8 0,-3 6-6 15,-1 12-1-15,-3 7-6 0,-3 11 10 0,-3 15-8 16,-1 10 17-16,0 11 7 0,5 9-14 0,4 7 21 16,8 11-9-16,5 6-7 0,10 10 23 15,4 12-18-15,7 3-13 0,4 6 0 0,4 0-8 16,0-1-1-16,4-7-10 0,2-9 5 0,4-13-9 15,8-19-5-15,-1-15 21 0,5-16-12 16,3-13 14-16,1-15-3 0,1-11 7 0,0-14-2 16,0-8 1-16,0-16 3 0,3-12-6 0,-1-16 9 15,2-16-14-15,4-14 14 0,0-14-21 0,3-12 4 16,2-11 10-16,-2-11-12 0,-2-11 1 0,4-9-19 16,-6-16-13-16,9-6-15 0,-7-18-6 0,9-2-8 15,-6-5 2-15,7 15 36 0,-5 16 41 16,-4 24 26-16,0 32 28 0,-18 17-6 15,-1 29-8-15,-17 13 3 0,-4 18-19 0,-7 10-9 16,-6 8-15-16,-3 8-7 0,-6 7-3 0,-5 13-4 16,-6 14 8-16,-10 23-10 0,-5 17-3 0,-8 26 17 15,-4 21-15-15,-5 16 9 0,-3 15 13 0,2 9-17 16,0-1 3-16,1-1 0 0,5-8-1 0,5-14 6 16,10-11-9-16,10-20 9 0,11-13-13 15,12-25-3-15,10-16 11 0,10-18-14 0,7-15 3 16,9-11-3-16,3-12 0 0,8-12 6 0,3-16-3 15,8-18 13-15,2-13-13 0,9-14 15 0,3-9-3 16,2-8-14-16,2-5 13 0,-2-9-12 0,-1-9-14 16,2-8-7-16,-4-21-15 0,10-11-22 15,-9-26 4-15,14-6-17 0,-6-19-26 0,8 0 13 16,-8-2 33-16,-1 19 104 0,-1 41 85 16,-22 24 48-16,5 54-19 0,-31 16-51 0,-3 23-60 15,-19 12-18-15,11 23-16 0,-39-17-2 0,10 21-6 16,-8 9-4-16,-7 11-1 0,-9 13-12 0,-15 9 1 15,-8 16-24-15,-14 1 7 0,-6 8-14 0,-12 1 23 16,0 5 11-16,-8 1-4 0,3-6 29 0,5-3-11 16,5-15 14-16,19-6 14 0,12-16-10 15,20-6 3-15,18-14-9 0,17-7-5 0,17-5-7 16,0 0-5-16,0 0-4 0,27-33-3 0,4 5 6 16,9-9-6-16,11-9 12 0,7-11 9 15,15-6-22-15,6-4 20 0,8-2-22 0,5 4 0 16,1-3 12-16,2 1-16 0,-2 0 16 0,-2 3-14 15,-3 5 16-15,-9 3 6 0,-7 7-22 0,-9 6 25 16,-16 11-25-16,-9 7 15 0,-17 11 7 16,-21 14 1-16,0 0 1 0,0 0-2 0,0 0-3 15,-18-6-4-15,-12 13-5 0,-12 5-1 0,-13 10-11 16,-15 3-1-16,-13 9 5 0,-16-1-34 0,-9 3 28 16,-12-3-22-16,-3-2 18 0,2-2 19 0,4-4 9 15,11-2 12-15,8-8 3 0,12-1 5 0,12-6-6 16,13-3-2-16,11-5-6 0,15-3-3 15,12 0-2-15,23 3-6 0,0 0-4 16,-14-18-7-16,14 18-1 0,22-35-3 0,1 9 6 16,5-4-3-16,6-3 8 0,5-3 3 0,6-1-31 15,5-5 24-15,9-2-30 0,1-7 8 0,10-1 10 16,-1-5-13-16,4 1 18 0,-1 2-7 0,-3 4 23 16,-4 7 0-16,-14 9 20 0,-9 11-1 0,-17 6 8 15,-25 17-3-15,19-10-3 0,-19 10-3 16,0 0-3-16,-26 12-5 0,0 3-8 0,-10 9 1 15,-10 10-12-15,-12 12 8 0,-10 7-16 0,-10 5 6 16,-8 9-18-16,-6-3 13 0,0 4 11 0,-7-3-14 16,6-5 27-16,6-6-19 0,8-10 4 0,16-9 9 15,10-7-6-15,10-6 6 0,10-7-4 0,9-6 1 16,24-9-1-16,-21 3-2 0,21-3-5 0,0 0-4 16,0 0-10-16,14-34-3 0,3 6 8 15,5-12-3-15,8-4 19 0,8-8 5 0,8-6-23 16,7-4 23-16,9-6-20 0,6-2 6 15,1-2 17-15,0 2-17 0,-3 4 19 0,-3 8-9 16,-10 9 17-16,-5 13-6 0,-17 11 7 0,-9 11-8 16,-22 14-3-16,0 0-3 0,0 0-2 0,0 0-1 15,0 0-1-15,-2 17 0 0,-14 6-7 0,-6 7 0 16,-6 8-12-16,-10 3 8 0,-3 4-9 16,-5 0 15-16,-4 0-6 0,0 0 12 0,0 0-5 15,0 2 14-15,2 0-5 0,2 3 13 0,1 2 10 16,3 4-27-16,1-1 19 0,4 4-25 0,2 1-4 15,5-1 12-15,8-6-15 0,5-4 9 0,12-10-16 16,5-10 3-16,11-6-11 0,-11-23 1 0,35 22-1 16,-12-23 1-16,5-5 4 15,0-9 1-15,5-8 8 0,0-8-2 0,7-8 12 16,1-8-8-16,7-6 13 0,0-6-12 0,2-4 15 16,0-1 1-16,-2-2-17 0,-1 5 26 0,-6-1-16 15,0 10 11-15,-11 6 13 0,-6 9-13 0,-8 8 7 16,-6 10-2-16,-10 19 5 0,0 0-5 0,1-17-5 15,-1 17-7-15,0 0-6 0,-16 19 0 0,2 2-4 16,-8 12 5-16,-10 12-12 0,-8 6 3 16,-6 8-1-16,-14-1-29 0,-1 1 21 0,-12-4-20 15,2-2 10-15,-5-4 18 0,-2 0-5 0,2-5 18 16,-1-1 1-16,3 0 21 0,0-6-1 0,7 0 13 16,2-5-12-16,13-1 1 0,6-7-13 15,13-3 1-15,11-7-11 0,22-14-1 0,-19 15-8 16,19-15-3-16,0 0-3 0,0 0-2 0,25 2 1 15,-25-2-1-15,37-9 2 0,-13-5 1 16,7-6 5-16,3-6-5 0,6-6 7 0,2-3-8 16,4-7 11-16,4-4-11 0,1-2 11 0,0-3-9 15,-1 2 13-15,-1 2-9 0,-6 5 17 0,-3 7-5 16,-10 8 13-16,-3 8-3 0,-9 5-1 0,-18 14 7 16,18-9-18-16,-18 9 10 0,0 0-17 0,0 0-14 15,0 0 14-15,0 0-12 0,8 28 13 16,-8-28 2-16,2 33-5 0,-3-15 3 15,-4 1-6-15,-2 2 5 0,-4 1-4 0,-5 2 7 16,-4 2-3-16,-3 7 10 0,-6 6-5 0,-2 4 12 16,-5 7-9-16,-3 3 8 0,-2 3-16 0,-2 1 11 15,2 2 2-15,1-1-24 0,2-5 24 0,2-2-24 16,4-11 8-16,5-6 11 0,6-10-7 0,21-24 2 16,-24 23-7-16,24-23-5 0,0 0-5 15,0 0-5-15,0 0 3 0,0 0 0 0,8-35 6 16,-1 3 3-16,8-8 8 0,2-12 10 0,5-4-21 15,4-5 21-15,2-4-18 0,6 1 4 0,-1-3 15 16,1-4-17-16,3-2 17 0,-1 1-17 0,1 3 17 16,-2 5-1-16,-2 7-20 0,-3 10 24 15,-3 7-24-15,-4 8 13 0,-5 9 5 16,-3 5-6-16,-15 18 2 0,12-18-3 0,-12 18 0 16,0 0-3-16,0 0-1 0,0 0-1 0,0 0-3 15,0 0 0-15,-22 6 0 0,22-6 2 0,-35 28 1 16,11-6 8-16,-6 7-2 0,-4 6 12 0,-7 6 18 15,-2 9-23-15,-5 4 25 0,-2 10-24 0,-1 4-5 16,-1 6 16-16,0 2-21 0,5-1 14 0,2 1-1 16,5-2-21-16,5-7 18 0,7-4-21 15,6-13 3-15,8-8 8 0,8-9-16 0,3-10-1 16,6-5-10-16,-3-18 2 0,0 0 3 0,19 15 7 16,-19-15 9-16,24-11 2 0,-7-5 7 15,2-5-4-15,4-8 14 0,4-2-3 0,5-7 13 16,7 1-7-16,1-5 8 0,7-2 5 0,2-4-29 15,6-1 21-15,5-4-28 0,6 1 4 0,2-4 10 16,3-5-16-16,3-1 5 0,-2-9-23 16,3 2 10-16,-4-5 0 0,-2 4-12 0,-7 2 30 15,-6 5-16-15,-7 6 10 0,-14 7 12 0,-8 2-11 16,-12 6 10-16,-6 5-7 0,-10 4 16 0,-5 8-1 16,-8 3 10-16,14 22-5 0,-39-22-3 0,13 22-7 15,-10 9-3-15,-3 9 1 0,-9 11-7 0,-8 11 8 16,-10 10-14-16,-8 10 14 0,-10 13-16 15,-5 7 17-15,-6 11 3 0,-7 6-15 16,-2 2 14-16,-7 2-11 0,3-5-8 0,7-8 22 16,6-7-1-16,13-11-20 0,17-13 24 0,13-10-22 15,19-15 7-15,16-12 3 0,17-20-7 0,7 25 2 16,16-16-3-16,11 2 5 0,15-4-2 0,8-4 0 16,11-8 1-16,6-6-2 0,8-3 1 0,4-5-5 15,2-1 5-15,5-3-5 0,-2-1 6 16,-2-6 12-16,1-4-31 0,-3-4 29 0,-4-3-28 15,-1-2 6-15,-3-2 8 0,-4-5-12 0,-2-3 13 16,-2-4-10-16,-3-5 16 0,-4-8-15 16,-4-2-9-16,-3-8 20 0,-6-5-16 0,-2 2 19 15,-7 4 10-15,-4 8-14 0,-11 13 21 0,-8 13-8 16,-11 9 13-16,-7 14-9 0,-10 5 0 0,9 17-9 16,-37-14-3-16,5 16-4 0,-8 11-1 15,-9 12 4-15,-10 11-6 0,-8 10 7 0,-10 12-12 16,-5 6 12-16,-5 12-17 0,0 4 7 0,1 7 21 15,6 6-8-15,11 3 23 0,13 8 6 0,12 6-25 16,16 9 1-16,11 7 3 0,10 12-12 0,12 2 1 16,9 1 13-16,16 0-16 0,7-11-10 0,14-14 0 15,6-16-15-15,9-19-5 0,5-18 16 16,4-15-8-16,-1-16 12 0,3-17-5 0,-7-16 5 16,1-17 4-16,-5-18-8 0,-3-20 12 15,-2-15-14-15,-3-19 25 0,0-15 4 0,-3-12-3 16,1-8 11-16,-4-9-7 0,-2-3-19 0,-8-7 10 15,-2-6 2-15,-5 3-2 0,-3 8 8 0,-4 7 10 16,-8 10-15-16,-4 8-9 0,-4 7 7 0,-4 6-9 16,-1 17 1-16,-8 12 20 0,-4 19-12 15,-6 18 9-15,-1 14-11 0,12 21-3 0,-36-9-2 16,11 18-3-16,-7 12 2 0,-7 13-7 0,-8 15 9 16,-8 20-12-16,-9 15 19 0,-3 19-1 0,-6 14-10 15,1 11 7-15,2 7-3 0,3 3-12 0,13 4 16 16,7 7 9-16,13 10 0 0,8 5-1 15,13 1-2-15,9-4-7 0,11-7-4 0,10-10 1 16,7-10-4-16,7-12 4 0,6-16-9 16,2-16 9-16,2-16 1 0,0-18-13 0,2-16 11 15,-2-12-6-15,-3-16 4 0,0-14 0 0,-2-14-2 16,3-19 7-16,4-19-9 0,5-21 15 0,6-21-2 16,6-15-11-16,5-14 10 0,4-13-10 0,1-13 2 15,-1-11-4-15,1-11-4 0,-3-6 5 0,-2-5-5 16,-1-1 3-16,-7 0-6 0,-4 8-8 15,-8 17 25-15,-10 21 17 0,-6 32 16 0,-16 26 5 16,-6 28-22-16,-15 16 3 0,-3 15-14 0,-6 9 1 16,17 13-8-16,-31-8-2 0,31 8 0 15,-28 20-3-15,13 6 6 0,1 15-8 0,-2 16 11 16,-3 26-12-16,1 18 6 0,-2 29 11 0,-2 24 0 16,-4 27 6-16,1 18-12 0,-1 19-15 0,3 9-7 15,3 4 4-15,1-1 14 0,4-8 3 16,2-17-3-16,5-25-6 0,1-24 4 0,6-27 4 15,4-19-8-15,3-22 15 0,2-20-18 0,2-19 5 16,0-18 7-16,-10-31-5 0,13 18 0 0,-13-18 0 16,6-26-1-16,-1-15 6 0,0-28 6 0,3-28-18 15,5-18 12-15,4-19-8 0,3-15 2 0,5-15-3 16,0-21-11-16,4-14-13 0,4-12 5 16,7-5 11-16,2-6 12 0,6 10-2 15,-1 10-3-15,0 18 15 0,-1 21-2 0,-6 20 8 16,-1 26 9-16,-11 22-7 0,-4 27-2 0,-11 18 10 15,-5 20-14-15,-8 30 0 0,4-19-8 0,-4 19-6 16,0 0-2-16,0 20-2 0,-1 12 8 0,-4 25-7 16,-3 24 18-16,-3 30-5 0,-3 19-7 0,-6 22 5 15,1 15-21-15,0 19 16 0,0 15 7 16,6 15 5-16,3 10 0 0,3-1-18 0,2-1-4 16,3-10 4-16,-1-8 11 0,3-17 9 0,0-13-10 15,0-18-1-15,3-14-2 0,-1-17-16 0,2-16 29 16,1-19-6-16,-1-20-14 0,0-25 21 15,-2-21-27-15,-2-26 11 0,0 0-2 0,0 0 4 16,11-52 12-16,-3-14-20 0,0-28 17 0,3-27-14 16,-1-19-2-16,1-18-8 0,-1-22-12 15,2-17-3-15,-4-25-14 0,8-3 14 0,-1-12 11 16,7 14-3-16,3 18 22 0,2 18 23 0,3 25 4 16,-3 18 2-16,0 23 4 0,-7 18-11 0,0 25-9 15,-6 15 10-15,0 16-19 0,-6 11 2 0,1 12-9 16,-4 7 1-16,-5 17-7 0,0 0-7 0,0 0-7 15,0 0 2-15,0 0 9 0,6 32 9 16,-7 10 21-16,-5 22-6 0,-1 22 20 0,-5 24-10 16,1 22-9-16,-2 17 1 0,1 16-4 15,2 16-4-15,3 12 3 0,3 10-12 0,4 4-10 16,0-3 5-16,4-8 5 0,3-8 8 0,-1-14-12 16,5-20 0-16,-1-18 1 0,0-26-9 0,-1-20 24 15,1-21-17-15,-1-16 14 0,-2-17-11 0,-1-13 8 16,-6-23-6-16,0 0 1 0,0 0 4 15,0 0-1-15,10-48 9 0,-8-4-10 0,1-23 12 16,-1-11-19-16,3-12 17 0,2-8-8 0,4-11-11 16,1-8 6-16,5-10-9 0,-1-11 2 0,5-10-8 15,-1-13-8-15,5-8-3 0,-3-14-9 0,2 4 8 16,-3-1 4-16,-1 20 27 0,0 25 24 0,-6 26 12 16,2 35 18-16,-13 21-22 0,-2 28-7 15,-9 12-2-15,8 21-13 0,-17-13-5 16,17 13-4-16,0 0-4 0,-25 25 1 0,12 8-5 15,-6 15 8-15,-3 25 0 0,-4 15-19 0,-5 16 13 16,-2 11-9-16,1 7-4 0,-1 6 11 0,2 6 7 16,1 4-4-16,1 3 6 0,1 2-3 0,0 4 4 15,1-2-4-15,0-6 3 0,1-7 13 0,1-9-8 16,3-12-9-16,2-14 12 0,3-13-15 16,2-19 0-16,5-13 12 0,3-13-9 0,2-13 6 15,5-26-6-15,-4 17 1 0,4-17-4 0,0 0-1 16,3-35 3-16,1-5-7 0,3-20 12 0,3-21-16 15,5-14 0-15,4-11 13 0,5-11-12 16,2-12 6-16,0-10-6 0,1-14-5 0,0-12-3 16,-5-15-10-16,-2-5 6 0,-4-2-1 0,0 10 18 15,-3 20 16-15,-2 20 20 0,-1 34 20 16,-8 22-13-16,1 23 14 0,-7 16-17 0,1 15-14 16,3 27-1-16,-8-21-6 0,8 21-6 0,0 0-9 15,0 0-5-15,0 0 0 0,4 29-3 0,-2 2 9 16,1 17-5-16,-4 13-10 0,-1 11 20 0,-2 12-17 15,-5 10 15-15,0 9 9 0,-3 10-23 0,0 7 7 16,0 9 8-16,-4 5-7 0,-1 4 6 16,0 2-4-16,-5 4 5 0,-1 2-3 15,-1-1 2-15,-5 2 16 0,2-6-12 0,-2-5-3 16,-1-9 6-16,4-8-7 0,-1-12-10 0,3-8 6 16,3-14 14-16,3-10-16 0,2-17 19 0,6-14-6 15,3-16-8-15,7-28 2 0,-5 21-6 0,5-21-1 16,0 0-3-16,0 0 1 0,5-23 5 0,-1 1-2 15,3-15 9-15,1-18 7 0,3-14-23 16,4-13 16-16,3-14-17 0,3-10-9 0,3-12 18 16,2-25-22-16,4-12-10 0,-3-23-9 0,7-8-16 15,-2-15 15-15,9-1 22 0,-2 4 30 0,5 21 21 16,-1 41 22-16,-10 32 3 0,-2 44-5 0,-17 27-5 16,-14 33-20-16,10-19-9 0,-10 19-6 15,0 0-6-15,-6 22 0 0,-3 14-7 0,-5 23 11 16,-6 32-1-16,-5 26-12 0,-6 22 7 15,-3 19-2-15,-1 20-2 0,0 12 6 0,3 13-9 16,5 5-2-16,7 4 7 0,6-1 12 0,8 3 3 16,5-2-7-16,3-11-11 0,5-12-10 0,0-18 14 15,0-16 0-15,0-22 0 0,1-19 11 0,0-25-23 16,1-21 18-16,-3-26-9 0,-1-21 6 0,-5-21-7 16,0 0 1-16,5-22 5 0,-3-20-5 0,-2-33 17 15,-1-32-21-15,-5-23 4 0,0-23 2 16,-2-19-2-16,0-15-7 0,3-16 3 15,-2-12-17-15,7 0 13 0,0 4 6 0,7 19-1 16,1 20 2-16,2 13 3 0,-4 9 1 0,-3 3-6 16,-5 3 3-16,0 7-2 0,-2 8 8 0,-3 6-6 15,-3 5 4-15,1 6-9 0,-5 10-6 0,2 13 28 16,0 15-11-16,-1 22 21 0,2 18-7 16,0 16 1-16,11 18-7 0,-19-7-6 0,19 7-2 15,-24 27-4-15,8 10 7 0,-4 18-11 0,-6 24 17 16,-6 20-20-16,-4 16 5 0,-2 23 8 0,1 8-2 15,-2 10 4-15,5 8 2 0,1 1-1 0,6 9 4 16,5 5-5-16,6 5 5 0,4 2-8 0,5-1 3 16,2-3 8-16,3-3-14 0,0-11-6 15,2-8 2-15,-1-15 3 0,-1-13-3 16,-3-21 10-16,-2-18-10 0,-3-23 1 0,1-16 14 16,0-21-8-16,2-15 6 0,7-18-6 0,0 0-2 15,-8-25 0-15,4-20-9 0,-1-25 12 0,-2-33-6 16,2-20-10-16,2-21 5 0,3-19-1 0,2-22-4 15,7-16 2-15,2-22 0 0,6-11-26 0,0-19-10 16,9-6-9-16,0-21-15 0,9 1 13 0,-1-2 19 16,10 15 21-16,1 33 51 0,-4 29 21 15,-1 46 6-15,-16 27 10 0,-5 32-39 0,-18 23-13 16,-2 22 18-16,-10 16-27 0,1 17 23 0,10 21-19 16,-15-17-9-16,15 17-5 0,0 0-2 15,-8 26 15-15,2 13-27 0,-4 28 25 0,-5 30-16 16,-7 29-8-16,-3 17 6 0,-3 21 0 0,0 12 3 15,2 9-5-15,1 2 6 0,6 1-8 16,3-6 4-16,9-8 11 0,3-13-12 0,5-22 3 16,3-22-5-16,1-25-3 0,-1-20 20 0,-1-20-14 15,1-18 11-15,-3-17-4 0,-1-17 7 0,0 0-1 16,0 0-1-16,-2-35 0 0,-2-18-14 0,-1-28 12 16,-1-28-22-16,5-13 7 0,0-18 5 0,3-16-9 15,-2-17 9-15,6-15-19 0,-1-12-14 0,8-6-5 16,1-2 10-16,8 6 20 0,0 10 6 15,1 20 24-15,3 22 11 0,-7 19 1 16,-5 25 8-16,-9 12 3 0,-4 17-19 0,-8 16 15 16,1 12-18-16,-5 11 1 0,0 9 1 0,1 9-34 15,10 20 29-15,0 0-37 0,0 0 11 0,0 0 12 16,0 0-19-16,0 0 22 0,-8 31-23 0,4 11 19 16,0 15-4-16,-5 13 3 0,-1 12 16 0,-2 11-21 15,1 6 21-15,1 10-6 0,3 4-9 16,1 3 9-16,1 2-10 0,0-5-11 0,3-4 2 15,2-7 10-15,1-7-13 0,3-9 14 0,-2-11 4 16,2-16-15-16,-1-12 13 0,1-16-8 0,0-12 8 16,-4-19-3-16,0 0 2 0,0 0 3 0,0 0-2 15,0 0-1-15,2-37-7 0,-3-5 5 0,0-16-11 16,-2-7 16-16,1-8-14 16,-2-6 3-16,0-6 15 0,2-5-14 0,0-4 16 15,-1 1 3-15,3 1-20 0,-2 2 20 0,-1 3-2 16,-2 6-14-16,0 9 20 0,-2 4-18 0,0 9 3 15,-2 1 9-15,-2 1-15 0,2 3 12 0,-1 4-13 16,-1 4 11-16,1 6-10 0,-2 5 8 0,-1 7 8 16,-2 3-30-16,-1 3 31 0,1 2-32 0,15 20 15 15,-34-26 4-15,16 17-2 0,-1 6 2 16,-3 2 0-16,-1 3-1 0,-5 3 2 0,-2 3-2 16,-4 3 3-16,-3 1 18 0,-4 4-17 0,-3-2 15 15,-2 3-34-15,-4 2 9 0,-2-3-17 0,-2 3 10 16,-4-2 6-16,3-1-1 0,2 0 9 15,4-1 3-15,6-2 6 0,8-5 1 0,9 1 2 16,9-5-4-16,17-4-4 0,0 0-6 0,0 0-3 16,0 0-2-16,0 0 1 0,0 0 4 15,27 3 3-15,-4-5 0 0,7-2 0 0,5-1 1 16,4-3-3-16,7-3 1 0,0-2-8 0,5-3-1 16,-1-3-6-16,1-1 3 0,-3-3-3 0,0-1 8 15,-3 0 12-15,-3-2-32 0,-6-1 32 0,-6-1-28 16,-4-1 17-16,-8 0 15 0,-6 3 1 0,-8 1 15 15,-5 7 2-15,-9 0 4 0,10 18-5 16,-33-28-3-16,9 18-10 0,-6 3-3 0,-7 5-6 16,-6 4-2-16,-4 4 0 0,-6 6-4 15,-7 5 5-15,-5 4-5 0,-4 4 3 0,-3 3-7 16,-3 0 6-16,3 2-7 0,1-1 9 0,4-1 14 16,8-2-28-16,7-3 31 0,8-2-30 0,10-4 10 15,9-3 3-15,25-14-5 0,-22 17 0 0,22-17-3 16,0 0 0-16,8 21-1 0,-8-21 4 15,28 17 0-15,-7-11 2 0,7-3 2 0,6-3-1 16,7-3 2-16,5-5-2 0,7-4 0 0,5-2-2 16,3-4 4-16,2-2-5 0,2-1 7 0,-2 2 13 15,-1 0-32-15,-1 2 31 0,-7 0-32 0,-3 0 16 16,-6 2 3-16,-7 0-3 0,-7 3 4 16,-10 2-3-16,-21 10 4 0,22-11 3 0,-22 11 5 15,0 0 5-15,0 0 0 0,0 0-4 16,0 0-7-16,-19-9-8 0,19 9-4 0,-38 0-3 15,8 3-4-15,-8 2-1 0,-6 3-1 0,-8-1 5 16,-5 0 3-16,-5-1 6 0,-1-2 2 0,-1-1 5 16,2-1 4-16,4 1 7 0,3 0 3 0,10 1 1 15,6-2-4-15,13 1-2 0,6-3-7 0,20 0-4 16,0 0-7-16,0 0-8 0,0 0-6 16,0 0 1-16,0 0 2 0,0 0 7 0,26 14 4 15,-4-18-1-15,9-3 0 0,6-4-1 0,5-6 2 16,3-2-5-16,4-3 7 0,-2 0-5 15,1 0 6-15,-6 3-2 0,-3 2 6 0,-6 4-2 16,-10 3 5-16,-23 10 0 0,21-7 0 0,-21 7 1 16,0 0 0-16,0 0-2 0,0 0-1 0,0 0-1 15,0 0-4-15,-23 26 1 0,0-6-4 16,-8 5 4-16,-9 6-10 0,-10 3 7 0,-7 5-11 16,-9 0-8-16,-3 2 27 0,-5 0-27 0,0-1 28 15,-2-1-14-15,3-3-14 0,2-5 2 0,5 1-15 16,1-10 1-16,12 1-14 0,-2-8-4 0,16 2-19 15,0-12-21-15,17 6-41 0,1-14-49 0,21 3-155 16,0 0-56-16,-22-16 311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13216 9605 625 0,'-9'-21'6'16,"2"-5"-8"-16,0-1 7 0,1-1-1 0,1-2 3 16,-1-1 4-16,2 0-7 0,-1-2-3 0,1-1-10 15,-2 1-1-15,0-1 2 0,1 0 4 16,0 2 6-16,0-1-5 0,1 1-1 0,-2 1-4 0,1 2-3 16,-1 0 3-16,1 3-2 15,-1 3 9-15,1 3 5 0,1 5 11 0,4 15 11 16,-5-13 3-16,5 13-5 0,0 0-6 0,-3 19-2 15,5 1-2-15,0 10 8 0,3 7-9 0,1 9-4 16,2 5-4-16,-1 5-19 0,2 2 3 0,-1 3-12 16,0 0-4-16,0-2 15 0,-2-2 4 0,-2-8 10 15,-1-2 11-15,-1-5 3 0,-1-4-8 0,-1-3 9 16,1-3-10-16,-1-3 2 0,-1-3 3 16,0-3-3-16,0-5 7 0,-1-5 5 0,2-13 17 15,-4 10 6-15,4-10-5 0,0 0-10 0,0 0-18 16,-10-20-7-16,4 2-7 0,-1-8 7 15,-2-8 4-15,0-6-15 0,-1-4 13 0,-1-4-12 16,0-1-3-16,1-1 15 0,-1-1-19 0,2 3 13 16,-2 2-2-16,3 5-13 0,-1 5 15 0,3 7-17 15,1 10 6-15,2 8 1 0,3 11-2 16,0 0 6-16,0 13 2 0,5 12 11 0,3 9-14 16,3 11 12-16,1 8-10 0,3 3-3 0,-2 3 6 15,2 1-16-15,0-3-11 0,-3-1 1 0,-1-5-6 16,-1-4 5-16,-3-4 14 0,-1-4-3 0,-3-4 13 15,-3-3 0-15,-1-5 9 0,-1-5 13 0,0-2 5 16,-2-7 14-16,1-2 5 0,3-11 4 16,0 0-8-16,-10 7-12 0,10-7-12 15,-6-14-10-15,1 0-5 0,0-6-5 0,-2-5 6 16,1-6-3-16,-2-3 3 0,1-4 8 0,0-1-14 16,-2-2 10-16,3-3-3 0,-2 0-16 0,1 1 9 15,1 0-15-15,0 4-1 0,3 3 15 0,1 6-10 16,2 6 7-16,1 8-6 0,-1 16-1 0,6-11 1 15,-6 11 5-15,8 13 6 0,-3 5 3 16,1 6 3-16,0 7-9 0,0 4 5 0,0 3-3 16,-1 2-7-16,0 0 12 0,-2-3-5 0,0-3 4 15,-2-1 8-15,-1-4 4 0,-1 1 11 0,-3-3 2 16,2-2 7-16,-3-1-10 0,1-4 1 0,0-2 4 16,-1-4-8-16,2-5 13 0,3-9-8 15,0 0-7-15,0 0-3 0,0 0-19 0,0 0 4 16,-8-23-7-16,5 2 7 0,0-5 6 15,0-3-7-15,1-2 8 0,0-2-13 0,0 4 7 16,2 0-12-16,0 4 5 0,1 2 5 0,0 3-9 16,0 4 10-16,1 3-8 0,-2 13-4 0,4-13 1 15,-4 13 3-15,0 0 4 0,0 0 7 0,9 16 7 16,-5-3-8-16,-1 5 6 0,0 2-5 0,1 2 4 16,-2 3 7-16,1-1-4 0,-2-1 7 15,-1-2-3-15,0-1 5 0,-1-1-7 0,0-3 3 16,-2-1-8-16,0-4 1 0,3-11-3 15,-6 13 1-15,6-13-2 0,0 0-3 0,0 0-2 0,0 0-6 16,-12-15 1-16,9 2-2 0,-1-4 7 16,1-4-2-16,-1 0 9 0,1 0-6 0,0 1 6 15,0 0-5-15,1 3 3 0,0 1-4 0,1 4 3 16,0 2-4-16,1 10 3 0,-1-10-2 16,1 10 0-16,0 0 1 0,0 0 0 0,0 0 3 15,2 10-1-15,-1 2 4 0,-1 2-4 0,2 4 5 16,-1 2-5-16,-1 0 6 0,0 0-3 0,0-2 7 15,-1-1-1-15,0-2 7 0,0 0-5 0,-1-1 3 16,1-2-7-16,0-2 2 0,1-10-6 0,-1 12 0 16,1-12-4-16,0 0-4 0,0 0-6 15,0 0-8-15,0 0-1 0,0 0 0 16,2 15 3-16,-2-15 3 0,3 16 9 0,-1-7-4 16,-2 3 9-16,0 0-3 0,-1 0 3 0,0-1 0 15,-2-1 13-15,3-10-2 0,-2 13 10 0,2-13 1 16,0 0-6-16,0 0-7 0,0 0-5 0,0 0-9 15,0 0 0-15,-5-17 7 0,4 4-12 0,-1 1 5 16,0 0-19-16,1 0 5 0,1 12-6 16,-3-13 8-16,3 13 8 0,0 0 6 0,0 0 5 15,0 0 2-15,0 0 0 0,0 0-2 0,0 0 7 16,-9 9-2-16,9-9 9 0,-3 10-3 0,3-10 1 16,-3 9 1-16,3-9 0 0,0 0 0 0,0 0 1 15,0 0-6-15,0 0-6 0,0 0-8 16,0 0-7-16,0 0-3 0,0 0 0 0,0 0 5 15,0 0 2-15,0 0 5 0,0 0 1 16,0 0 2-16,0 0 0 0,0 0 2 0,0 0 0 16,0 0-1-16,0 0-2 0,0 0-2 0,0 0-1 15,0 0 0-15,0 0 2 0,0 0 2 0,-10 6 0 16,10-6 0-16,0 0-2 0,0 0-1 0,0 0-2 16,0 0 2-16,0 0 2 0,0 0 2 0,0 0 3 15,2-10-1-15,-2 10 0 0,2-10-1 16,-2 10-9-16,2-9 7 0,-2 9-7 0,2-10 8 15,-2 10 1-15,2-11-2 0,-2 11 2 0,0 0-1 16,2-12 2-16,-2 12 1 0,0 0 0 16,1-10 1-16,-1 10-2 0,0 0 3 0,0 0 4 15,0 0 4-15,0 0-1 0,-3-10-3 0,3 10-4 16,0 0-4-16,0 0 0 0,0 0 0 0,0 0 2 16,-4-9 0-16,4 9 1 0,0 0-2 15,0 0-2-15,-1-10-1 0,1 10 0 0,0 0-1 16,2-11 2-16,-2 11-2 0,0 0 2 0,2-10-2 15,-2 10 1-15,0 0-1 0,0 0 1 0,2-9 0 16,-2 9 0-16,0 0 1 0,0 0 0 0,0 0 1 16,0 0 0-16,0 0 4 0,0 0 1 0,0 0 2 15,0 0 2-15,0 0-4 0,0 0 0 0,-2-9-4 16,2 9-1-16,0 0-1 16,0 0 0-16,0 0-1 0,-1-11 2 0,1 11-2 15,0 0 2-15,0 0-1 0,0-11 3 0,0 11 0 16,0 0 0-16,0-10-1 0,0 10 0 0,0 0-2 15,0 0 1-15,1-9 0 0,-1 9 1 0,0 0 0 16,0 0-1-16,0 0 0 0,0 0-1 0,0 0-1 16,-2-11 0-16,2 11-2 0,0 0 2 15,0-9-1-15,0 9 1 0,0 0 0 0,-1-9 0 16,1 9-1-16,0 0 1 0,0 0 0 0,-2-12 1 16,2 12-2-16,0 0 1 0,-3-10-2 0,3 10 2 15,0 0-1-15,-4-11 2 0,4 11-1 16,-2-9 0-16,2 9 0 0,-1-11 0 0,1 11-2 15,-3-12 3-15,3 12-2 0,-2-12 2 0,2 12-3 16,-3-15 1-16,3 15 12 0,-4-16-10 16,4 16 11-16,-3-18-12 0,0 8-2 0,1-1-10 15,-1 2 10-15,1 0-9 0,2 9 11 0,-5-18 3 16,3 9-4-16,2 9 3 0,-5-18-3 0,3 9 3 16,-1 0-3-16,2-1 4 0,-1 0-4 0,1 0 3 15,-1-2-3-15,1 1 3 0,-1-2-4 0,2-2 4 16,-1 2-4-16,-1-3 3 0,2 2-4 0,0-1 4 15,0 0-5-15,0-1 4 16,0 1-3-16,0 0 4 0,2-1 10 0,-2 2-9 16,1-2 11-16,-1 1-21 0,0 3 7 0,0-1-7 15,0 0 7-15,-1 1 3 0,1-1-4 0,0 0 5 16,0 1-6-16,-2-2 5 0,2 0-3 0,-1 0 3 16,0-1-4-16,0-1 4 0,0 1-6 0,-1-3 5 15,1 2-5-15,0 0 5 0,0-1-4 16,-1 0 4-16,1 1 6 0,0 0-5 0,-1 1 6 15,0 0-6-15,0 1-2 0,0 2-11 0,1-1 11 16,-1 0-8-16,1 0 9 0,0-1 5 0,-1 0-4 16,1-1 4-16,1 0-6 0,0 1 4 0,0 0-6 15,0 0 3-15,0-2-6 0,1 0 5 0,0-2-6 16,0 0 5-16,0 0-4 0,1 0 6 16,-1 2-7-16,1-2 6 0,-1 3 8 15,1-1-9-15,0 2 11 0,-2 0-22 0,2 2 10 16,-1-1-9-16,-1 2 10 0,2 0 3 0,-1 1-2 15,0-1 3-15,0 1-4 0,0 0 5 0,2-2-5 16,-1 2 3-16,-1-2-4 0,2 1 3 0,0 0-7 16,0-1 2-16,0 1-6 0,1-1 3 0,-2 2-3 15,2-1 5-15,-1 0-2 0,-1 2 5 0,-2 9-2 16,5-16 4-16,-5 16-2 0,2-15 5 16,-2 15-3-16,2-13 2 0,-2 13-1 0,2-14 3 15,-2 14 12-15,2-15-12 0,-2 15 11 16,3-17-14-16,-1 8-2 0,0 0-8 0,-2 9 6 15,5-19-6-15,-3 10 6 0,0-1 2 0,0 0-3 16,-1 1 3-16,-1 9-1 0,2-16 2 0,-2 16-1 16,0-13 3-16,0 13-2 0,-1-12 1 15,1 12-1-15,-3-9 1 0,3 9-1 0,-3-10 1 16,3 10-1-16,-3-9 2 0,3 9-1 0,-3-11 2 16,3 11 3-16,0 0 3 0,-5-9 3 0,5 9 1 15,0 0-2-15,0 0-3 0,-10-6-3 0,10 6-2 16,0 0-1-16,0 0-1 0,-10-3-1 0,10 3 0 15,0 0-1-15,0 0 2 0,0 0-1 0,-11 1 0 16,11-1 0-16,0 0-1 16,0 0 0-16,0 0 0 0,0 0 1 0,0 0-1 15,-6 11 1-15,6-11 0 0,0 0 1 0,-3 13-1 16,3-13 1-16,-1 11-2 0,1-11 2 0,-2 14-2 16,2-14 3-16,-1 18-4 0,0-7 3 0,0 0-3 15,0 0 3-15,-1 2-3 0,1-1 3 0,1 2 6 16,-1-1-6-16,0 0 7 0,1 0-22 0,-1 1 12 15,-1 0-12-15,2 1 11 0,-1 0 5 16,-1-1-4-16,1 1 6 0,-1-2-6 0,1-1 5 16,0-1-4-16,0-2 2 0,1-9-2 0,-1 16 1 15,1-16-1-15,0 9-1 0,0-9-3 0,0 0-12 16,0 0-5-16,0 0-3 0,0 0 3 16,0 0 12-16,0 0 8 0,0 0 3 0,0 0 2 15,1-15-2-15,-1 15 0 0,-1-14-1 16,1 14 2-16,-3-16-1 0,3 16 1 0,-4-17-3 15,4 17 3-15,-4-17-3 0,2 7 3 0,1 1-2 16,0 0 1-16,0-1-3 0,1 10 3 0,-2-18 11 16,2 18-12-16,-1-15 12 0,1 15-11 0,-2-12-3 15,2 12 2-15,-1-10 1 0,1 10 1 0,0 0 0 16,0 0 3-16,0 0-2 0,0 0-3 0,0 0 1 16,0 0-5-16,0 0 3 0,-8 17-1 15,7-6-10-15,-1 4 11 0,2 1-8 0,-1 2 8 16,0 1 4-16,1 0-5 0,-1 1 5 15,1 0-5-15,0 0 5 0,0-1-5 0,0-1 5 16,1-1-5-16,-1-1 5 0,1-2-5 0,-1-1 4 16,1-3-4-16,-1-10 1 0,2 15-2 0,-2-15-3 15,0 0-10-15,5 10-7 0,-5-10 2 0,0 0 3 16,0 0 9-16,0 0 6 0,10-10-2 16,-10 10-4-16,3-16 1 0,0 6-4 0,0 0 5 15,-1 0 0-15,0-1 6 0,-1 2-1 0,-1 9 3 16,3-13 0-16,-3 13-1 0,0 0 0 0,0 0-1 15,0 0-3-15,0 0 2 0,0 0 2 0,0 0-1 16,-2 16 4-16,0-4-3 0,1 1 2 16,-2 3-1-16,0-2 2 0,1 0 6 15,0 1-2-15,0 0 8 0,-1 0-3 0,1 0-3 16,0-1-7-16,-1 0 2 0,1-2-6 0,1 0 6 16,-1 0 1-16,0-2-3 0,2-1 0 0,0-9-1 15,-2 15 0-15,2-15-1 0,-2 12 0 0,2-12-1 16,0 10 0-16,0-10-1 0,0 0 1 0,-2 11-2 15,2-11 1-15,0 0-1 0,0 0 2 0,-1 11 0 16,1-11 1-16,0 0 0 0,0 0 0 16,0 0 1-16,-2 11-1 0,2-11 1 0,0 0 0 15,0 0-2-15,-1 11 2 0,1-11-2 0,0 0 1 16,-1 11 0-16,1-11 0 0,0 0-1 16,-1 12 1-16,1-12-1 0,-1 12 2 0,1-12-2 15,-3 14 2-15,3-14-2 0,-2 18 3 0,1-10-3 16,0 2 3-16,-2 0-2 0,1 0 1 0,1 0 3 15,-1-1 5-15,2-9 10 0,-3 19-6 16,3-19 6-16,-3 17-12 0,3-17-4 0,-1 15-8 16,1-15 5-16,0 13-9 0,0-13 8 0,0 14 2 15,0-14-2-15,1 14 2 0,-1-14-1 0,0 13 1 16,0-13-2-16,0 14 3 0,0-14-2 0,0 16 1 16,0-16-1-16,0 15 1 0,0-15-2 15,0 15 3-15,0-15-4 0,2 16 3 16,-2-16-2-16,1 16 1 0,-1-16-2 0,0 17 3 15,0-17-2-15,-1 16 2 0,1-16-2 0,0 15 2 16,0-15-2-16,1 14 2 0,-1-14-2 0,1 14 2 16,-1-14-2-16,2 12 1 0,-2-12-2 0,4 13 3 15,-4-13-3-15,5 12 1 0,-5-12-1 0,5 13 0 16,-5-13-1-16,4 12 4 0,-4-12 6 0,4 16-5 16,-4-16 7-16,2 16-7 0,-2-16-1 15,2 16 0-15,-2-16 0 0,0 18-11 0,0-18 12 16,0 17-10-16,0-17 10 0,0 16 2 0,0-16-2 15,0 15 1-15,0-15-2 0,1 14 1 0,-1-14-2 16,1 13 2-16,-1-13-3 0,0 14 2 16,0-14-2-16,0 15 2 0,0-15-2 0,-1 17 4 15,1-8-3-15,0-9 2 0,0 18-1 0,0-18 5 16,-1 16-2-16,0-7 4 0,1-9-3 16,-1 17 0-16,1-17-4 0,0 16 1 0,0-16-3 15,-1 16 2-15,1-16-3 0,0 15 2 0,0-15-2 16,0 18 3-16,0-9-2 0,1 0 2 0,-1 0 8 15,0-9-8-15,0 18 9 0,0-9-8 0,0 0-2 16,0-9 1-16,2 16-2 0,-2-16-12 0,1 13 13 16,-1-13-12-16,1 12 12 0,-1-12 3 15,3 15-3-15,-3-15 3 0,2 13-1 0,-2-13 4 16,2 12-2-16,-2-12 2 0,4 12-4 16,-4-12 2-16,3 13-3 0,-3-13 2 0,3 14-1 15,-3-14 3-15,3 12 1 0,-3-12 3 0,2 12-2 16,-2-12 2-16,2 12-3 0,-2-12 1 0,5 12-3 15,-5-12-1-15,2 11-1 0,-2-11-1 0,2 10-2 16,-2-10 3-16,2 9-3 0,-2-9 2 16,2 11-1-16,-2-11 1 0,1 9-2 0,-1-9 3 15,1 10-3-15,-1-10 2 0,2 11-1 0,-2-11 1 16,0 0-2-16,2 12 2 0,-2-12-1 0,0 0 1 16,3 12-2-16,-3-12 2 0,1 9-2 0,-1-9 3 15,1 10-2-15,-1-10 2 0,0 11-3 0,0-11 2 16,-1 11 11-16,1-11-11 0,-1 13 12 15,1-13-13-15,-2 15-1 0,2-15 1 16,-2 15-1-16,2-15-11 0,-4 13 11 0,4-13-10 16,-4 12 11-16,4-12 2 0,-4 10-1 0,4-10 3 15,0 0-3-15,-1 12 3 0,1-12-4 0,0 0 1 16,0 0 0-16,2 12-1 0,-2-12 0 0,0 0 1 16,0 0-2-16,7 12 2 0,-7-12-2 0,0 0 3 15,6 12-2-15,-6-12 1 0,0 0-1 16,7 13 3-16,-7-13 0 0,4 9 2 0,-4-9-2 15,0 0 1-15,9 12-3 0,-9-12 0 0,0 0-1 16,0 0 1-16,11 12-2 0,-11-12 2 16,0 0-1-16,13 7 0 0,-13-7-1 0,9 5-1 15,-9-5-1-15,10 4 0 0,-10-4-1 0,10 4 2 16,-10-4 0-16,10 5-1 0,-10-5 1 0,9 6 2 16,-9-6-1-16,10 6 2 0,-10-6-1 15,9 6 1-15,-9-6-2 0,9 5 2 0,-9-5-2 16,0 0-1-16,13 6-1 0,-13-6-1 0,0 0-1 15,12 3 2-15,-12-3 1 0,0 0 1 0,11 4 0 16,-11-4 2-16,0 0-2 0,11 7 2 0,-11-7-1 16,0 0 1-16,9 8-1 0,-9-8 1 0,0 0-2 15,13 10 2-15,-13-10-1 0,0 0 0 16,11 9 0-16,-11-9 0 0,0 0 0 0,11 8 0 16,-11-8 1-16,0 0-1 0,11 7 0 0,-11-7 1 15,0 0-2-15,11 5 2 0,-11-5-1 0,0 0 0 16,11 5 0-16,-11-5 1 0,0 0-1 0,0 0 1 15,10 8-1-15,-10-8 0 0,0 0 0 0,9 10 1 16,-9-10 0-16,0 0 0 0,8 11-1 0,-8-11 0 16,0 0-1-16,11 8 1 0,-11-8 0 15,0 0 0-15,9 7-1 0,-9-7 1 0,0 0-1 16,9 6 0-16,-9-6 15 0,0 0-15 0,0 0 15 16,12 9-14-16,-12-9-1 0,0 0 2 0,9 10-1 15,-9-10 1-15,0 0-1 0,9 8 1 0,-9-8-2 16,0 0 2-16,10 10-2 0,-10-10 1 15,0 0 0-15,11 9 0 0,-11-9-1 0,0 0-13 16,12 10 13-16,-12-10-12 0,0 0 13 16,14 8 0-16,-14-8 0 0,10 6-1 0,-10-6 1 15,9 5 0-15,-9-5-1 0,0 0 1 0,13 6-2 16,-13-6 1-16,10 3-1 0,-10-3 0 0,10 2 0 16,-10-2 0-16,9 1-1 0,-9-1 1 0,12 1 0 15,-12-1 2-15,12 0-1 0,-12 0 1 0,13 1 0 16,-13-1 0-16,14 1 0 0,-14-1 0 15,14 3-1-15,-14-3 1 0,15 2 0 0,-15-2 0 16,15 2 0-16,-15-2 0 0,15 3-1 0,-15-3 0 16,15 3-1-16,-15-3 0 0,15 1-2 15,-15-1 1-15,14 2-1 0,-14-2 2 0,14 1 0 16,-14-1 1-16,13 2 1 0,-13-2 0 0,14 0 0 16,-14 0 0-16,16 1-1 0,-16-1 2 0,13 3-1 15,-13-3 0-15,15 3-1 0,-15-3 1 0,16 5-2 16,-16-5 2-16,15 4 0 0,-15-4 0 0,13 3-1 15,-13-3-1-15,14 3 0 0,-14-3 0 0,12 3 0 16,-12-3 1-16,9 1 0 0,-9-1 0 0,0 0-2 16,0 0 1-16,0 0 1 0,0 0 1 0,0 0 5 15,0 0 2-15,0 0-2 0,0 0-2 0,0 0-4 16,0 0-3-16,0 0 2 0,-11-10-1 16,11 10 2-16,-14-9 1 0,14 9-1 15,-17-10 1-15,8 4 1 0,0-1-2 0,-3 0 2 16,2-2-4-16,-3 1 1 0,1-2 6 0,-2 0-9 15,-1-1 6-15,-1 0-13 0,0-1-6 0,0 1-12 16,-2-3 12-16,0-1-6 0,-1-2 10 0,0-2 7 16,0-1-9-16,1-2 0 0,-1-3-11 0,0 0-1 15,-1-4-4-15,0 2 5 0,-1-2 6 16,2 4 12-16,1 2 5 0,1 2 7 0,2 4 1 16,0 0-5-16,1 2 3 0,2 0-4 0,1 2 3 15,0-1 1-15,2 2-1 0,1-1 1 0,0 1-3 16,2-1 2-16,0 0-3 0,2 1 2 0,1 2-1 15,3 10-1-15,-3-16-2 0,3 16 0 16,0 0-2-16,3-11 2 0,-3 11 1 0,0 0 2 16,9 3 5-16,-9-3 3 0,14 13-1 15,-6-2-1-15,4 2-1 0,1 4-1 0,2 2 1 16,2 5-2-16,1 2 1 0,3 1 1 0,2 3-5 16,1 1 3-16,1-1-6 0,-2-2 4 0,0-1 0 15,-1-4-1-15,-1-2 2 0,-2-2-1 0,-1-3 0 16,-2 0 0-16,-1-2 2 0,-3-1-3 0,0-2 2 15,-3-3-2-15,-9-8 1 0,13 9-1 16,-13-9-1-16,0 0 3 0,0 0 0 16,0 0 3-16,0 0-1 0,-7-9-1 0,-2 3-1 15,-2-3-1-15,-2-1 0 0,0-2 0 0,-3-1-2 16,-1-4 2-16,-2-1-6 0,-3-5 3 0,-1-3-3 16,0-2 3-16,-3-1 5 0,0-2-5 0,2 1 7 15,-1 1-5-15,4 3 4 0,3 5 8 0,2 6 3 16,3 3 2-16,2 4-2 0,1 2-4 15,10 6-2-15,-15-8 6 0,15 8 6 0,-9-2 1 16,9 2-2-16,0 0-8 0,-2 11-10 0,4 1-8 16,4 4 1-16,3 8-7 0,1 3 2 0,4 4 3 15,0 1-8-15,2 0 12 0,0-2-6 0,-1-3 6 16,-1-3 5-16,0-4-5 0,-3-2 5 0,1-3-6 16,-3-4 3-16,0-1-4 0,-9-10-3 15,13 12 2-15,-13-12-1 0,0 0 5 16,0 0 1-16,0 0-1 0,0 0 0 0,0 0-5 15,0 0 2-15,-15-13 1 0,6 1 0 0,-2-1 5 16,-2-1-1-16,0-2 7 0,-1 0-3 0,0 0 6 16,0-2-6-16,-1 0 4 0,0 0-2 0,-1-1 9 15,-1 3 4-15,1-2-3 0,1 2 1 0,0 1-17 16,2 3 5-16,0 2-1 0,4 3 11 16,9 7 3-16,-14-7 2 0,14 7-7 0,0 0-3 15,0 0-6-15,-8 10-3 0,9-1 8 0,2 7-7 16,3 2 7-16,1 5-14 0,2 2 4 0,1 0-4 15,1 0 4-15,-2-3 6 0,1-3-7 16,-1-3 2-16,0-3-7 0,-1-2-1 0,-8-11-7 16,13 14-2-16,-13-14-4 0,10 7-2 0,-10-7-2 15,0 0 3-15,0 0 4 0,10-8 4 16,-10 8 6-16,-1-15 2 0,-2 5 3 0,1-2 1 16,-2-1 2-16,0-1 0 0,-1 0 3 0,1 0-2 15,-1 0 2-15,1-1 0 0,0-1 1 0,0 2 1 16,0-1-3-16,1 2 2 0,-1-2-9 0,2 2 5 15,-1 0-5-15,0 0 4 0,2 1 3 0,-1 1-2 16,0 1 2-16,0 1 0 0,-1 0 1 16,3 9-1-16,-6-17 3 0,6 17 0 15,-6-15 3-15,6 15-1 0,-7-15 1 0,7 15-1 16,-8-16 1-16,8 16-2 0,-7-16 0 0,7 16-2 16,-6-15-2-16,6 15-1 0,-8-14 0 0,8 14-3 15,-7-16 3-15,7 16-1 0,-7-15 3 0,7 15-2 16,-9-16 1-16,9 16-2 0,-7-18 3 0,3 7-1 15,0-1 1-15,1 0 6 0,-1-1-7 16,0 0 5-16,0-1-11 0,-1 0 5 0,0-2-5 16,1 1 4-16,0-2 2 0,1 0-2 0,0 1 1 15,1-2-2-15,0 3 3 0,0-3-4 0,0 2 3 16,0 1-4-16,1-2 1 0,-1 2-4 0,-1-2 2 16,2 2-1-16,-1-1 3 0,-1 0-1 15,0 1 1-15,0-1 5 0,0 0-4 0,0 0 5 16,0-1-7-16,0 1 3 0,0-1 0 15,0 1 1-15,1 2 2 0,0 0-1 0,0 1 0 16,0 1 1-16,1 2 1 0,0 1-2 0,1 9 1 16,-1-13-2-16,1 13 0 0,0 0-2 0,0 0 0 15,0 0 0-15,0 0 1 0,2 11 4 0,0 5-1 16,0 6 2-16,2 7-1 0,0 2-1 0,1 5-2 16,-1 1-9-16,1 0-1 0,1 2-5 15,-1 1 3-15,0 1 8 0,-1 1 0 0,1 0 7 16,-1-2 6-16,0-2-1 0,-1-3 9 0,-1-4-2 15,0-4 3-15,-1-1 2 0,1-3-5 16,2-1-3-16,-1 0-9 0,1 0 0 0,0-3-11 16,0 0-4-16,-1-4-10 0,1-1-6 0,-2-3 1 15,-2-11 2-15,4 13 11 0,-4-13-2 0,0 0 7 16,0 0-5-16,0 0-1 0,0 0 3 16,0 0 2-16,0 0 5 0,0 0 3 0,0 0 6 15,-1-11-1-15,1 11 4 0,-5-18 1 0,4 8-2 16,-2-2-1-16,-1-1-2 0,1-2-2 0,-2-1 0 15,1-2 1-15,1-1-2 0,-2-2 1 0,1-1-2 16,1-1 1-16,0 0-1 0,1 0 1 0,1 2 0 16,-2 0-5-16,0 2 2 0,1 3-5 15,-1 1 2-15,2 5 1 0,1 10 2 16,-3-12 4-16,3 12 4 0,0 0 2 0,0 0 2 16,0 0 0-16,-7 15-2 0,5-3-1 0,2 1-3 15,-3 3 2-15,3-2-8 0,-1 1 6 0,-1 2-6 16,2-2 3-16,-1 4 2 0,2-1-2 0,-1 1 1 15,0 0-1-15,1-1 1 0,-1-1 0 0,1-3 1 16,-1-2-1-16,0-2 2 0,0-10-2 16,3 17 0-16,-3-17-1 0,0 14 0 0,0-14 1 15,0 0-1-15,1 11 1 0,-1-11 0 0,0 0 1 16,0 0 3-16,0 0 3 0,0 0 4 16,0 0 0-16,0 0 0 0,0 0-4 0,0 0-6 15,0 0-2-15,0 0-2 0,0 0 0 0,0 0 2 16,-6-14 0-16,6 14-2 0,-3-16 1 0,0 6-1 15,2-1 2-15,-1 0-1 0,-1-2 2 16,2 0-2-16,-1 1 1 0,-1-1-1 0,1 0 2 16,0 0 0-16,-1-2 1 0,1 0-1 0,0-1 2 15,-1-1 5-15,-1 0-6 0,2 0 6 0,-1 1-6 16,0 3-1-16,2 2-1 0,1 11 9 0,0 0 4 16,0 0 10-16,0 0 4 0,0 0-8 0,-1 14-6 15,3 3-18-15,3 7 6 0,-1 2-7 0,2 2 6 16,-1 0 5-16,0 0-7 15,-1-2 6-15,1-3-5 0,-1-2 5 0,-1-3 0 16,2-3 4-16,-2-2-2 0,-1-4 4 0,-2-9-7 16,2 10-3-16,-2-10-12 0,0 0-2 0,0 0 2 15,0 0 3-15,0 0 11 0,4-17 0 0,-5 4 1 16,0-2-2-16,-2-3 2 0,1-1-3 0,-2-1 6 16,1-1-2-16,-1-2 6 0,-1-2-7 15,1-3 6-15,0-4 4 0,-2-1-16 0,2-3 12 16,-1 0-12-16,0-1-1 0,2 0 8 0,-1 0-10 15,1 2 7-15,1 1-9 0,0 5 8 0,2 2 4 16,2 8-3-16,0 3 7 0,0 6-8 0,-2 10-2 16,5-12-1-16,-5 12 0 0,0 0-2 15,0 0 2-15,0 0 1 0,9 8 3 0,-5 3 0 16,-1 6-9-16,2 2 6 0,-1 6-6 16,2 1 5-16,-1 1 6 0,1 2-7 0,-1-1 7 15,0 0-5-15,-2-2 5 0,1-2-4 0,-2-3 5 16,-1-2 4-16,0-2-2 0,-1-4 8 0,2-3-2 15,-2-10 0-15,0 11-1 0,0-11-8 0,0 0-5 16,0 0-3-16,0 0-1 0,0-18-7 0,-2 6 7 16,1-4-8-16,-2-3 3 0,0-2 6 0,1-2-6 15,-2 0 6-15,1-4-6 0,0 1 3 16,-3-2-9-16,2-2 5 0,-3-1 2 0,-1 1-2 16,2-3 6-16,-1 4-5 0,1 3 4 15,1 5 3-15,1 7 4 0,0 5 5 0,4 9-2 16,0 0 0-16,0 0 0 0,-10 11-2 0,7 3 2 15,2 6 5-15,0 4 1 0,1 5 0 0,1 0-7 16,0 0 5-16,1 0 0 0,-2-2 7 16,1-2 8-16,-1 0-3 0,0-1 6 0,-1-3-5 15,0-1 3-15,-2-5-7 0,1-4 2 0,2-11-6 16,-5 11-1-16,5-11-8 0,0 0-5 0,-2-9-10 16,2-1-5-16,-2-7 5 0,1-6-7 0,0-4 11 15,0-3-6-15,0-2 8 0,-1-1-7 0,1 2 5 16,-2-4 2-16,-1 0-12 0,-1-1 14 0,1 0-8 15,-2 1 3-15,2 1 10 16,0 3-6-16,1 2 7 0,1 4-4 0,1 4 5 16,1 3-3-16,1 5 4 0,-1 13 0 0,4-13 0 15,-4 13-1-15,0 0 2 0,0 0-1 0,0 0 0 16,6 10 0-16,-6-10-3 0,1 17 1 0,1-6-4 16,-1 0 4-16,-1-11-2 0,2 14 1 0,-2-14-4 15,0 0-1-15,0 0 3 0,0 0 4 0,0 0 10 16,5-13-1-16,-5 1-1 0,-1-2-7 15,0-5-2-15,-1-2 3 0,0-2-16 0,0-1 16 16,0 0-13-16,0 1 5 0,-1 0 6 0,0 1-5 16,-1 1 4-16,1 2-4 0,0 4 3 15,2 4-4-15,1 11-3 0,0 0 1 0,0 0 1 16,0 0 3-16,-2 10 2 0,3 3 2 0,0 5-4 16,0 1 4-16,1 2-4 0,-2-1 7 15,2-3-3-15,-1-2 6 0,-1-3 9 0,1-1-8 16,-1-11 7-16,2 14-10 0,-2-14-4 0,0 0-3 15,0 0 1-15,0 0 0 0,0 0 2 0,0 0 1 16,0 0 1-16,4-13-4 0,-4-4-12 0,0-3 5 16,1-5-9-16,0-3-1 0,0-1 2 0,0-1-12 15,1 0 1-15,-1-2-11 0,1 2-1 0,-1 0-2 16,0 3 1-16,0 5 14 16,1 4 5-16,0 5 15 0,-2 13 3 0,3-12 6 15,-3 12 7-15,0 0 12 0,0 0 13 0,8 13 1 16,-7-3 0-16,0 4-12 0,1 0-12 0,0 0-13 15,-1-1 2-15,0-4-7 0,-1-9 4 0,4 15 1 16,-4-15-2-16,3 9 0 0,-3-9-1 0,0 0-4 16,0 0 0-16,0 0 2 0,0 0 4 0,10-3 3 15,-10 3 3-15,3-18 5 0,0 1-9 16,-1 0 5-16,1-4-14 0,-1 0 3 0,0 1-6 16,0-2 1-16,-1 1 1 0,0 2-4 0,0 2 6 15,0 1 1-15,1 4 4 0,-2 12 0 0,3-13 1 16,-3 13-3-16,0 0 2 0,0 0 5 0,0 0 8 15,5 9 3-15,-5 1-2 0,0 3-2 16,0 1-10-16,0 0 1 0,-1 0-2 16,0-2 3-16,0 0-1 0,0-2 4 0,1-10-2 15,-1 13 2-15,1-13-2 0,0 0-1 0,0 0-2 16,0 0-1-16,0 0-2 0,0 0-2 0,0 0 1 16,0 0-4-16,0 0 0 0,0 0-4 0,-5-12 0 15,5 12 1-15,-5-19 7 0,2 7-2 0,2-1 3 16,-1-1-4-16,1 1 1 0,1-2-3 0,-1 0 3 15,1 1-3-15,1 1 4 0,-1 3 1 16,0 10 6-16,1-10 6 0,-1 10 9 0,0 0 2 16,0 0-1-16,0 0-6 0,-4 9-10 15,4-9 1-15,-5 20-3 0,1-9 3 0,1 1-2 16,-1-2 2-16,4-10 1 0,-6 16 4 0,6-16 0 16,0 0 0-16,-7 9-5 0,7-9-4 0,0 0-2 15,0 0-5-15,0 0 0 0,0 0 0 0,0 0 4 16,0 0 1-16,0 0 4 0,-1-15-2 15,1 15 0-15,0-14-2 0,0 14 3 0,-1-16-2 16,1 16 2-16,-2-18-1 0,2 9 1 0,0 9-2 16,0-17 2-16,0 6-3 0,0 11 1 0,0-17-4 15,0 17-1-15,2-14-4 0,-2 14 1 0,2-10-2 16,-2 10 2-16,0 0 4 0,0 0 3 0,0 0 2 16,0 0 1-16,-2-10 0 15,2 10 1-15,0 0-2 0,0 0 0 0,0 0-1 16,-3-9 0-16,3 9 1 0,0 0 1 0,1-10 1 15,-1 10 0-15,0 0 2 0,2-9 0 0,-2 9 0 16,0 0 5-16,0 0 0 0,3-12 2 0,-3 12 10 16,0 0-14-16,3-10 10 0,-3 10-12 0,4-9-2 15,-4 9 0-15,4-10-1 0,-4 10-1 0,4-12-1 16,-4 12 0-16,4-10-1 0,-4 10-7 16,0 0 8-16,5-10-7 0,-5 10 6 0,0 0 2 15,4-12-2-15,-4 12 1 0,0 0-1 0,3-12 1 16,-3 12 0-16,0 0 0 0,4-10-1 0,-4 10 1 15,0 0-4-15,0 0-1 0,0 0-2 16,7-10-1-16,-7 10 0 0,0 0 2 0,0 0 1 16,0 0 4-16,7-11 0 0,-7 11 1 0,0 0-1 15,0 0 2-15,7-9-1 0,-7 9 0 16,0 0 0-16,0 0 0 0,7-10 0 0,-7 10 1 16,0 0-1-16,0 0 0 0,5-12 0 0,-5 12 0 15,0 0 0-15,4-9 1 0,-4 9-1 0,0 0 0 16,4-10 0-16,-4 10 1 0,0 0-1 0,4-10 3 15,-4 10 0-15,0 0 2 0,6-10-1 0,-6 10-2 16,0 0-1-16,6-11 1 0,-6 11-3 16,0 0 2-16,6-13-1 0,-6 13 1 15,3-10-2-15,-3 10 1 0,3-9-1 0,-3 9 2 16,2-10-2-16,-2 10 2 0,3-9-2 0,-3 9 2 16,3-10-1-16,-3 10 1 0,0 0-2 0,2-12 1 15,-2 12 0-15,0 0 0 0,0 0 0 0,0-10 1 16,0 10 1-16,0 0 5 0,0 0 0 0,0 0-1 15,0 0 0-15,0 0-4 0,0 0-2 16,0 0 0-16,0 0-3 0,0 0-3 0,0 0-5 16,0 0-4-16,0 0-2 0,0 0 2 0,0 0 2 15,0 0 3-15,0 0 3 0,0 0 0 0,0 0 4 16,0 0 0-16,-9 9 2 0,9-9 1 0,0 0-1 16,-4 10 1-16,4-10 0 0,-4 10 1 15,4-10 0-15,-4 12-1 0,4-12 1 0,-7 15 1 16,7-15 3-16,-6 13-1 0,6-13 5 15,-6 10-3-15,6-10 0 0,0 0-2 0,0 0-3 16,-8 11-1-16,8-11 0 0,0 0-3 0,0 0-4 16,0 0-3-16,0 0-2 0,0 0 1 0,0 0 3 15,0 0 2-15,0 0 2 0,0 0 2 0,0 0 0 16,0 0 1-16,0 0 1 0,0 0 0 0,0 0 1 16,0 0 2-16,0 0-1 0,0 0 0 15,-3 9-1-15,3-9-2 0,0 0-5 0,0 0-5 16,0 0-3-16,0 0-2 0,0 0 2 15,0 0 6-15,0 0 2 0,0 0 2 0,0 0 0 16,0 0 1-16,0 0 1 0,0 0 4 0,-10 5 3 16,10-5 3-16,0 0 5 0,0 0-2 0,0 0 0 15,-11 6-3-15,11-6-4 0,0 0-2 0,0 0-1 16,0 0-4-16,0 0-3 0,0 0-2 16,0 0 0-16,0 0 4 0,0 0 0 0,-9-7 4 15,9 7 0-15,0 0 2 0,0 0 0 0,0 0 0 16,-4-11 0-16,4 11-1 0,0 0-1 0,0 0 2 15,-4-8-1-15,4 8 1 0,0 0-1 0,0 0 1 16,-9-4 1-16,9 4 1 0,0 0 3 0,-11 3 3 16,11-3 5-16,0 0 3 0,0 0 1 15,-11 4-1-15,11-4-3 0,0 0-5 16,0 0-7-16,0 0-5 0,0 0-2 0,0 0 0 16,3-10 2-16,-3 10 1 0,7-11-4 0,-7 11-3 15,9-12-4-15,-9 12 2 0,9-9 0 0,-9 9 3 16,0 0 3-16,11-12 2 0,-11 12 2 0,0 0 5 15,0 0 3-15,11-11 3 0,-11 11 1 0,0 0-2 16,0 0-3-16,12-12-2 0,-12 12-3 16,0 0-1-16,13-10-1 0,-13 10 0 0,9-9-1 15,-9 9 0-15,12-9-1 0,-12 9-1 0,12-11-1 16,-12 11 1-16,11-9 0 0,-11 9 2 0,11-9 0 16,-11 9 0-16,11-7 0 0,-11 7 2 15,9-6-1-15,-9 6 1 0,0 0 11 0,10-5-11 16,-10 5 12-16,0 0-13 0,10-3 1 0,-10 3-1 15,0 0 1-15,0 0 0 0,12-6 1 16,-12 6-1-16,0 0-1 0,9-6 1 0,-9 6-1 16,0 0-1-16,12-10 2 0,-12 10 0 0,0 0-1 15,13-10 1-15,-13 10-2 0,0 0 1 0,13-11 0 16,-13 11 0-16,0 0 1 0,12-8-4 0,-12 8 4 16,0 0-4-16,11-4 4 0,-11 4 1 0,0 0 0 15,9-4 1-15,-9 4-2 0,0 0 1 16,12-5-1-16,-12 5 0 0,0 0 0 0,11-8 0 15,-11 8 0-15,0 0-1 0,12-8 0 16,-12 8 1-16,0 0-2 0,11-8 2 0,-11 8-2 16,0 0 0-16,10-7 1 0,-10 7 0 0,0 0-1 15,9-6 1-15,-9 6 0 0,0 0 0 0,10-4 1 16,-10 4-1-16,0 0 0 0,9-6 0 0,-9 6 0 16,0 0-2-16,12-5-2 0,-12 5 0 15,9-6 0-15,-9 6 1 0,9-5 1 0,-9 5 3 16,0 0-2-16,14-9 3 0,-14 9-2 0,0 0 0 15,12-8 1-15,-12 8-1 0,0 0 1 0,14-5-2 16,-14 5 1-16,10-3 0 0,-10 3 0 0,11-5 0 16,-11 5 0-16,10-5 0 0,-10 5 0 0,10-6 0 15,-10 6-1-15,11-6 1 0,-11 6-1 16,10-5 2-16,-10 5-1 0,9-4 1 16,-9 4-1-16,0 0 0 0,13-6 0 0,-13 6 1 15,0 0-1-15,12-6 1 0,-12 6-1 0,10-3 1 16,-10 3-1-16,11-4 0 0,-11 4 1 0,10-4 0 15,-10 4-1-15,11-2 1 0,-11 2-1 0,12-2 1 16,-12 2-1-16,12-2 0 0,-12 2 0 0,13-2 0 16,-13 2-1-16,12-2 1 0,-12 2 0 15,11-1 0-15,-11 1 0 0,12-3 0 0,-12 3 1 16,12-3-2-16,-12 3 1 0,12-2 0 0,-12 2-1 16,12-1 1-16,-12 1 1 0,12-1-1 15,-12 1 1-15,10 1 1 0,-10-1-2 0,12 0 1 16,-12 0 0-16,13-1-1 15,-13 1 1-15,14 0-1 0,-14 0 0 0,13-2 1 0,-13 2-1 0,15-1-2 0,-15 1 2 16,15 0-1-16,-15 0 1 0,13 0 1 16,-13 0 0-16,14-2 0 0,-14 2 0 15,13 2 2-15,-13-2-1 0,12 1 3 0,-12-1-1 16,13 0 2-16,-13 0-1 0,15 2-1 0,-15-2 0 16,13 1-2-16,-13-1-1 0,14 3 1 0,-14-3-2 15,16 1 1-15,-16-1-1 0,17 1 1 0,-17-1-1 16,15 0 0-16,-15 0 0 0,14 2 0 0,-14-2 1 15,15 3-1-15,-15-3 1 0,13 3-1 16,-13-3 1-16,13 3 0 0,-13-3-1 0,12 4 0 16,-12-4 1-16,13 3-1 0,-13-3 1 0,13 3-1 15,-13-3 1-15,13 4 0 0,-13-4 0 0,13 4-1 16,-13-4 2-16,13 3-3 0,-13-3 2 0,15 4-2 16,-15-4 2-16,15 3-1 0,-15-3 0 0,15 5 0 15,-15-5 0-15,15 4-1 16,-15-4 2-16,13 5-1 0,-13-5 1 0,14 5 0 15,-14-5-1-15,15 4 2 0,-15-4 0 0,15 4-2 16,-15-4 2-16,17 3-2 0,-17-3 1 0,16 1-1 16,-16-1 1-16,17 2-1 0,-8-1 1 0,-9-1-1 15,17 4 1-15,-17-4-1 0,15 5 2 0,-15-5-1 16,15 7-1-16,-15-7 0 0,14 6 1 0,-14-6-1 16,15 7 2-16,-15-7-2 0,14 7 1 15,-14-7-1-15,15 7 2 0,-15-7-2 0,14 6 1 16,-14-6-1-16,15 5 0 0,-15-5-1 0,16 6 1 15,-16-6-1-15,16 5 1 0,-16-5-1 0,17 4 1 16,-17-4 0-16,15 5 0 0,-15-5 0 0,15 6 1 16,-15-6-2-16,14 7 1 0,-14-7-2 15,13 6 3-15,-13-6 9 0,13 7-9 0,-13-7 11 16,12 7-12-16,-12-7 0 0,13 8 0 16,-13-8-1-16,13 6 2 0,-13-6-2 0,14 5 2 15,-14-5-1-15,12 5 0 0,-12-5 0 0,12 5 0 16,-12-5-1-16,12 5 3 0,-12-5-3 0,11 5 3 15,-11-5-2-15,11 5-9 0,-11-5 16 0,10 7-8 16,-10-7 15-16,10 9 0 0,-10-9-3 0,11 8-2 16,-11-8-3-16,13 8 0 0,-13-8-2 15,12 9-1-15,-12-9-3 0,16 8 1 0,-16-8-1 16,15 9 1-16,-15-9-1 0,16 8 1 16,-16-8-1-16,17 9 1 0,-17-9-2 0,17 10 2 15,-17-10-1-15,17 9 2 0,-17-9-2 0,16 10 2 16,-16-10 0-16,15 11 3 0,-15-11 3 0,16 13 4 15,-16-13 0-15,16 12 0 0,-16-12-4 0,17 11 0 16,-17-11-5-16,18 11 2 0,-18-11-4 16,18 11 0-16,-8-6-2 0,-1 0 1 0,1 0-2 15,-1 0 3-15,0 0-4 0,1 0 3 0,-1 0-1 16,0 1 1-16,-9-6-1 0,16 12 2 0,-16-12-2 16,16 12 2-16,-16-12-2 0,15 14 2 0,-15-14-3 15,14 13 4-15,-14-13-4 0,13 13 3 0,-13-13 11 16,15 14-12-16,-15-14 13 0,14 14-13 15,-14-14-1-15,15 14 2 0,-15-14-4 16,14 12 2-16,-14-12-3 0,13 12-16 0,-13-12 15 16,14 13-14-16,-14-13 15 0,13 12 4 0,-13-12-2 15,11 13 4-15,-11-13-4 0,11 13 3 0,-11-13-2 16,12 14 2-16,-12-14-2 0,9 13 2 0,-9-13-3 16,9 13 0-16,-9-13-6 0,8 13-1 0,-8-13-6 15,7 15 2-15,-7-15-1 0,5 17 7 16,-4-7-1-16,0 0 5 0,-1 0-1 0,-1 1 5 15,0 0-1-15,-1-1 2 0,0 1-3 0,1 0 2 16,-1-1-2-16,-1 1 3 0,2-1-3 0,-1 0 4 16,1 0-4-16,-1-1 2 0,2-9 10 15,-3 18-10-15,3-18 9 0,-1 17-11 0,1-8-2 16,0-9-14-16,-3 16 9 0,3-16-10 0,-3 16 11 16,3-16 5-16,-3 17-1 0,3-17 3 15,-4 15-1-15,4-15 3 0,-5 15-1 0,5-15 2 0,-7 14-1 16,7-14 3-16,-7 13 0 0,7-13 2 15,-6 13-2-15,6-13 0 0,-5 11-3 0,5-11 0 16,-5 11-2-16,5-11 1 0,-4 12-2 0,4-12 1 16,-3 11-3-16,3-11 3 0,-4 12-2 0,4-12 1 15,-3 11 0-15,3-11 2 0,-2 10-2 16,2-10 2-16,-4 12-2 0,4-12 2 0,-2 14-3 16,2-14 3-16,-3 13-3 0,3-13 3 0,-2 12-2 15,2-12 1-15,-2 15-3 0,2-15-1 0,-3 14-2 16,3-14 1-16,-2 12 0 0,2-12 3 0,-3 14 16 15,3-14-14-15,-3 13 14 0,3-13-14 0,-3 13-2 16,3-13-1-16,-3 12-2 0,3-12-1 0,-3 12-1 16,3-12-6-16,-3 12 8 15,3-12-4-15,-5 13 7 0,5-13 3 0,-5 14-2 16,5-14 3-16,-6 13-2 0,6-13 2 0,-7 13-2 16,7-13 1-16,-6 15-2 0,6-15 2 0,-6 15-2 15,6-15 2-15,-6 15-2 0,6-15 2 0,-7 16-2 16,7-16 2-16,-8 13-1 0,8-13 1 0,-7 13 0 15,7-13 2-15,-6 11 1 0,6-11 1 0,-5 10-2 16,5-10 0-16,0 0-3 0,-4 12 1 16,4-12-3-16,0 0 1 0,0 12-1 0,0-12 1 15,0 0-2-15,2 10-1 0,-2-10-2 0,0 0 0 16,0 0 0-16,0 0 0 0,0 0 3 0,11 8 0 16,-11-8 1-16,0 0 2 0,9 2-1 15,-9-2 0-15,0 0 1 0,12 0-1 0,-12 0 1 16,0 0-2-16,12-3 2 0,-12 3-2 15,10-3 0-15,-10 3-3 0,0 0-1 0,12-4-3 16,-12 4 1-16,0 0-1 0,10-6 4 0,-10 6 0 16,0 0 5-16,8-10 0 0,-8 10 2 0,0 0 0 15,7-11 0-15,-7 11 2 0,5-9 2 0,-5 9-2 16,5-11 2-16,-5 11-2 0,5-12 2 0,-5 12-2 16,5-13 1-16,-5 13-2 0,4-14-1 0,-4 14-3 15,5-12 3-15,-5 12-3 0,4-10 2 16,-4 10-1-16,0 0 0 0,4-12 0 15,-4 12-1-15,0 0 0 0,5-13-2 0,-5 13-1 16,3-10 0-16,-3 10-1 0,3-9 2 0,-3 9 0 16,4-11 3-16,-4 11-1 0,5-11 2 0,-5 11-1 15,3-12 1-15,-3 12-1 0,5-13 0 0,-5 13 6 16,5-13-5-16,-5 13 5 0,4-14-6 0,-4 14-2 16,5-16 1-16,-5 16-2 0,4-15-13 15,-4 15 12-15,4-16-12 0,-4 16 11 0,4-17 4 16,-4 17-1-16,1-16 2 0,-1 16-2 0,2-15 3 15,-2 15-1-15,0-17 1 0,0 17 0 0,-2-16 0 16,2 16 0-16,-1-18 2 0,1 18 0 0,-2-17 4 16,2 17-1-16,-1-20 3 0,1 10-4 15,0 1 1-15,-1-1-4 0,2 1 1 16,-1-1-2-16,0 10 3 0,0-16 0 0,0 16 3 16,0-14-1-16,0 14 1 0,0-12 0 0,0 12 3 15,-2-10-2-15,2 10 1 0,0 0-4 0,-3-12-2 16,3 12-2-16,0 0 0 0,-2-12-3 0,2 12 2 15,-2-9 12-15,2 9-11 0,-4-10 12 0,4 10-11 16,-2-11-2-16,2 11 2 0,-3-10 0 0,3 10 0 16,-3-12 0-16,3 12-11 0,0 0 12 15,-5-11-12-15,5 11 11 0,0 0 0 0,-4-11-1 16,4 11-1-16,0 0 0 0,-4-10 0 0,4 10-1 16,0 0 2-16,-4-9-1 0,4 9 1 15,0 0-2-15,-4-12 1 0,4 12 0 0,-1-9 0 16,1 9 0-16,-3-10 1 0,3 10-2 0,0-12 2 15,0 12-1-15,0-13 1 0,0 13-3 0,2-16 3 16,-2 16-4-16,3-16 4 0,-3 16-2 16,3-15 1-16,-3 15 0 0,1-11 0 0,-1 11-1 15,0 0 2-15,-2-12 0 0,2 12 1 0,0 0-1 16,-6-10 0-16,6 10-2 0,0 0 0 0,-9-9-2 16,9 9-1-16,0 0-2 0,-9-11 1 0,9 11 1 15,0 0 3-15,-10-14 0 0,10 14 1 0,-7-11-2 16,7 11 4-16,-8-12-2 15,8 12 1-15,-7-11-1 0,7 11 1 0,-6-10-2 16,6 10 2-16,-8-10-2 0,8 10 1 0,-10-8 1 16,10 8 0-16,-12-9 0 0,12 9 1 0,-10-9-1 15,10 9 1-15,-12-11 14 0,12 11-13 0,-10-11 11 16,10 11-12-16,-11-14-4 0,11 14 2 0,-11-15-2 16,11 15-9-16,-11-17 9 0,11 17-9 0,-11-14 10 15,11 14 3-15,-11-14-3 0,11 14 3 16,-12-11-1-16,12 11 3 0,-15-8 0 0,15 8 2 15,-15-8-1-15,15 8-1 0,-13-8-2 0,13 8-1 16,-15-6-2-16,15 6 0 0,-14-7 1 0,14 7-1 16,-14-7-1-16,14 7 1 0,-12-7-5 15,12 7 3-15,-9-10-3 0,9 10 2 0,-9-12-2 16,9 12 0-16,-7-15-1 0,7 15 3 0,-6-15-3 16,6 15 5-16,-5-17-2 0,5 17 3 15,-6-13 0-15,6 13 2 0,-8-11 1 0,8 11 2 16,0 0 3-16,-12-10 5 0,12 10-1 0,-9-5 2 15,9 5-4-15,-10-4-2 0,10 4-3 0,0 0-3 16,-14-7-1-16,14 7-1 0,0 0-1 0,-10-9-2 16,10 9-3-16,0 0 1 0,-6-13-2 0,6 13 3 15,-3-12-1-15,3 12 2 0,-2-11 0 16,2 11 3-16,-3-11-2 0,3 11 2 16,-3-10 12-16,3 10-10 0,0 0 11 0,-8-12-11 15,8 12 1-15,0 0 0 0,-12-7 1 0,12 7 1 16,0 0-1-16,-12-7 2 0,12 7 1 0,0 0 3 15,-10-7 0-15,10 7 2 0,0 0-3 0,-9-6-1 16,9 6-2-16,0 0-2 0,-10-5-2 0,10 5 0 16,0 0-2-16,-10-7 1 0,10 7-2 15,0 0 0-15,-13-6-2 0,13 6-13 0,-9-3 14 16,9 3-13-16,-9-3 14 0,9 3 1 0,0 0-1 16,-13-6 0-16,13 6-1 0,0 0 1 0,-12-6 1 15,12 6 1-15,-10-4 0 0,10 4 0 0,-11-2-1 16,11 2 2-16,-11 0 2 0,11 0 3 15,-12 0 1-15,12 0-1 0,-12 1-1 0,12-1-3 16,-11-1-1-16,11 1 0 0,-9-3-2 16,9 3 0-16,0 0-2 0,-11-7-2 0,11 7 1 15,0 0 1-15,-11-12-1 0,11 12 4 0,0 0-1 16,-7-11 1-16,7 11 1 0,0 0 0 0,-11-9-1 16,11 9 2-16,0 0 0 0,-12-9 1 0,12 9 2 15,0 0 1-15,-13-8-2 0,13 8 0 0,0 0-4 16,-11-10 2-16,11 10-3 0,0 0 1 15,-12-8-2-15,12 8 1 0,0 0-2 0,-11-9-2 16,11 9-2-16,0 0 0 0,-11-10-1 16,11 10 2-16,0 0 0 0,-12-10 4 0,12 10 0 15,-9-6 3-15,9 6-2 0,-10-4 2 0,10 4 0 16,-11-2 2-16,11 2 0 0,-12-2 0 0,12 2-1 16,-13 0-1-16,13 0 0 0,-12-1-1 0,12 1-1 15,-12-1 0-15,12 1-1 0,-12-3 1 16,12 3-3-16,-12-3 0 0,12 3-3 0,-10-5 0 15,10 5-1-15,-12-5 1 0,12 5 1 0,-12-5 2 16,12 5 2-16,-12-5 1 0,12 5 0 0,-13-4 2 16,13 4 0-16,-15-3 4 0,15 3 0 0,-15-1 1 15,15 1-1-15,-18 1-1 0,18-1-1 0,-16 1-2 16,16-1-1-16,-17 2-1 0,17-2-2 16,-17 2-1-16,17-2-1 0,-15 2-1 15,15-2 0-15,-16 0 1 0,16 0 0 0,-15 0 2 16,15 0-1-16,-15-1 2 0,15 1 2 0,-15 0-2 15,15 0 1-15,-17 0 0 0,17 0 1 0,-16 0 0 16,16 0 0-16,-16 1 0 0,16-1 0 0,-16 0 0 16,16 0-1-16,-15 1 1 0,15-1-1 0,-14-1 0 15,14 1 0-15,-14 0-3 0,14 0-1 16,-13-3-5-16,13 3-3 0,-13-2 1 0,13 2 1 16,-11-2 4-16,11 2 2 0,-12-3 3 0,12 3 1 15,-11-2 2-15,11 2-1 0,-11-1 2 0,11 1 0 16,-10-2 1-16,10 2 0 0,-11-2-1 15,11 2-1-15,-9-2-1 0,9 2-1 0,-9-3 0 16,9 3-2-16,0 0 0 0,-13-5-1 0,13 5 0 16,-10-3 3-16,10 3-2 0,-10-1 2 15,10 1-1-15,-9-1-1 0,9 1 2 0,-11 0 0 16,11 0 0-16,-11 1 2 0,11-1 1 0,-11 3 2 16,11-3 5-16,-10 2-1 0,10-2 5 0,-10 2-5 15,10-2-2-15,-10 2-2 0,10-2-4 0,-9 3-1 16,9-3 0-16,-10 2-1 0,10-2-1 0,-9 2-1 15,9-2-1-15,0 0-1 0,-13 5 1 16,13-5 1-16,0 0 0 0,-12 5 3 0,12-5 0 16,-9 5 1-16,9-5-1 0,-10 5 0 15,10-5-1-15,-11 5 1 0,11-5 1 0,-10 6 0 16,10-6-1-16,-11 6 1 0,11-6-2 0,-10 6 1 16,10-6-3-16,-10 7 0 0,10-7-1 0,-12 7 1 15,12-7-1-15,-10 8 1 0,10-8 0 0,-11 8 1 16,11-8 1-16,-12 7 1 0,12-7-2 15,-11 7 1-15,11-7-1 0,-11 6-1 0,11-6-3 16,-12 7 0-16,12-7-1 0,-11 6 2 0,11-6 0 16,-11 6 2-16,11-6 2 0,-13 6 0 0,13-6 1 15,-12 5 1-15,12-5 0 0,-13 6 2 0,13-6-1 16,-13 6 2-16,13-6-1 0,-13 7 1 0,13-7-2 16,-12 7 0-16,12-7-1 0,-13 6-2 15,13-6-1-15,-12 5-4 0,12-5-5 16,-11 3-6-16,11-3-2 0,-12 3-1 0,12-3 4 15,-12 2 3-15,12-2 6 0,-13 1 3 0,13-1 4 16,-12 1 0-16,12-1 1 0,-12 0 1 0,12 0 1 16,-12 1 1-16,12-1-1 0,-14 1 1 0,14-1-1 15,-13 2-1-15,13-2-1 0,-14 3 0 0,14-3-2 16,-14 3 3-16,14-3-2 0,-14 4 1 16,14-4 0-16,-13 5 0 0,13-5 0 0,-14 7 0 15,14-7 4-15,-14 4 2 0,14-4 2 0,-13 3 1 16,13-3-2-16,-13 3-3 0,13-3-2 15,-11 1-2-15,11-1-1 0,-10-1 0 0,10 1 0 16,-10 0-1-16,10 0 1 0,0 0 0 0,-11-3-1 16,11 3 0-16,0 0-3 0,-9-2-2 0,9 2 0 15,0 0 0-15,0 0 2 0,0 0 3 16,-9-7 1-16,9 7 0 0,0 0 1 0,0-10 1 16,0 10 2-16,0 0-1 0,5-12 2 0,-5 12-2 15,6-10 0-15,-6 10-1 0,9-10 0 0,-9 10-2 16,10-12 1-16,-10 12-3 0,11-11 0 0,-11 11-3 15,12-11 0-15,-12 11 2 0,13-10 1 0,-13 10 1 16,14-11 2-16,-14 11 0 0,12-11 1 0,-12 11 0 16,14-10 0-16,-14 10 0 15,14-10 1-15,-14 10-1 0,13-10 1 0,-13 10-1 16,15-11 0-16,-15 11-2 0,15-9 1 0,-15 9 0 16,16-11 0-16,-16 11 0 0,17-10 0 0,-17 10-1 15,16-9 2-15,-16 9-1 0,15-7 1 0,-15 7-1 16,14-5 1-16,-14 5-1 0,15-4 1 0,-15 4-1 15,14-4 1-15,-14 4-1 0,14-5 0 16,-14 5 1-16,15-4-1 0,-15 4 1 0,16-7-1 16,-16 7 1-16,15-7 1 0,-15 7-1 0,17-5 3 15,-17 5 0-15,16-6 2 0,-16 6 0 0,17-5 1 16,-17 5-2-16,17-4-1 0,-17 4-2 0,18-6-1 16,-9 4-2-16,0-2 1 0,1 1-1 15,0-1 1-15,0 1-2 0,0-1-2 0,0 1 1 16,1 0-3-16,-1 0 1 0,0 0-1 15,0 0 1-15,0 0 2 0,0 0 1 0,-1 0 2 16,-9 3 1-16,18-4-1 0,-18 4 1 0,17-5-1 16,-7 4-1-16,-10 1-1 0,17-4 2 0,-8 3-4 15,-9 1 4-15,16-2-1 0,-16 2 0 0,15-1 3 16,-15 1-3-16,15 2 2 0,-15-2-1 0,16 0 0 16,-16 0 0-16,14 2 1 0,-14-2 0 0,15 2-1 15,-15-2 1-15,14 4 0 0,-14-4 0 16,13 4 0-16,-13-4-1 0,13 3 1 15,-13-3 1-15,14 4 0 0,-14-4 1 0,15 4 0 16,-15-4-3-16,16 3 3 0,-16-3-4 0,15 3 2 16,-15-3 1-16,17 2-1 0,-17-2-1 0,17 1 1 15,-7-1-1-15,0 0 0 0,0 0-1 0,0 0-1 16,-1 0 0-16,1 1-1 0,-1-1 1 16,1 1 1-16,0 0 1 0,-1-1 0 0,-9 0 1 15,18 2 0-15,-18-2 0 0,17 1 0 0,-17-1-1 16,19 2 2-16,-19-2-1 0,17 3 0 0,-17-3 0 15,17 3 0-15,-17-3 0 0,17 4 0 0,-17-4 1 16,18 3-1-16,-18-3 0 0,16 4-1 16,-16-4 0-16,16 5 1 0,-16-5 0 0,16 4 2 15,-16-4 1-15,15 5 3 0,-15-5 1 16,16 4 2-16,-16-4 3 0,14 4-1 0,-14-4 3 16,15 6 0-16,-15-6 1 0,14 5 4 0,-14-5 3 15,14 5 1-15,-14-5-2 0,16 6-5 0,-16-6-5 16,17 5-5-16,-17-5-1 0,15 4-3 0,-15-4 2 15,14 5-2-15,-14-5 2 0,15 5-1 0,-15-5 1 16,14 7 0-16,-14-7 0 0,12 9-2 0,-12-9 0 16,11 9 0-16,-11-9 3 0,10 11 1 15,-10-11 3-15,9 11-3 0,-9-11 1 0,8 12-4 16,-8-12 0-16,9 12-2 0,-9-12 1 0,9 11-3 16,-9-11 1-16,9 9-1 0,-9-9 0 15,10 9-1-15,-10-9 1 0,11 8 0 0,-11-8 1 16,11 8-2-16,-11-8 2 0,11 8-1 0,-11-8 1 15,9 6-1-15,-9-6 1 0,10 8-2 16,-10-8 2-16,11 7-1 0,-11-7 0 0,12 7-1 16,-12-7 1-16,12 5-1 0,-12-5 1 0,12 5-1 15,-12-5 0-15,12 4 1 0,-12-4-1 0,13 5 1 16,-13-5 0-16,11 4 0 0,-11-4 1 0,10 5-1 16,-10-5 1-16,11 7 12 0,-11-7-13 0,9 9 14 15,-9-9-13-15,0 0-1 0,13 13 1 0,-13-13-1 16,9 9 3-16,-9-9-3 0,9 10 2 15,-9-10-1-15,10 10-14 0,-10-10 14 16,10 10-14-16,-10-10 13 0,13 8 2 0,-13-8-3 16,15 7 2-16,-15-7-2 0,15 7 1 0,-15-7 0 15,14 8 0-15,-14-8 1 0,15 7-1 0,-15-7 0 16,15 7 0-16,-15-7-1 0,13 7 3 0,-13-7-2 16,14 7 1-16,-14-7 0 0,14 6 0 0,-14-6-2 15,14 7 2-15,-14-7-3 0,14 7 2 16,-14-7-1-16,14 9 1 0,-14-9 0 0,14 8 1 15,-14-8-2-15,15 7 1 0,-15-7-2 0,15 7 2 16,-15-7 0-16,16 9 0 0,-16-9-2 0,17 7 0 16,-17-7-4-16,15 7 1 0,-15-7-2 15,14 8 2-15,-14-8 1 0,15 9 2 0,-15-9 1 16,11 10 1-16,-11-10 0 0,11 10 0 16,-11-10-1-16,12 9 3 0,-12-9-3 0,11 10 2 15,-11-10-3-15,10 9 3 0,-10-9-2 0,10 12 1 16,-10-12 0-16,9 10 0 0,-9-10-1 0,9 11 3 15,-9-11-3-15,7 12 2 0,-7-12-2 0,7 13 3 16,-7-13-2-16,7 12 2 0,-7-12 10 0,7 13-11 16,-7-13 10-16,8 14-10 0,-8-14-2 0,7 13 2 15,-7-13-3-15,5 14 3 0,-5-14-2 16,5 15-13-16,-5-15 13 0,3 15-12 0,-3-15 13 16,4 18 2-16,-3-9-3 0,0 1 3 15,-1 0-3-15,0 1 3 0,-1 0-4 0,0 0 4 16,0 1-4-16,-2 0 5 0,0 0-5 0,0 1 6 15,0-1-3-15,-1 2 5 0,0-1-4 0,1 0 5 16,-2 1-6-16,3-1 4 0,-1 0-6 0,1-2 3 16,-1 1-5-16,1-2 3 0,1-1 10 15,1 1-14-15,0-10 5 0,-1 16-15 0,1-16-7 16,0 15 2-16,0-15 2 0,-1 14-4 0,1-14 14 16,0 12-7-16,0-12 12 0,1 10 3 0,-1-10-2 15,0 13 2-15,0-13-2 0,-2 13 2 0,2-13-2 16,0 13 1-16,0-13-1 0,-2 12 2 0,2-12-2 15,-1 12 1-15,1-12-1 16,-1 11 1-16,1-11-1 0,0 10 0 0,0-10-1 16,1 9 0-16,-1-9 0 0,0 0 2 0,1 13-2 15,-1-13 2-15,1 11-1 0,-1-11 1 0,1 13-1 16,-1-13 1-16,1 15-2 0,-1-15 3 0,2 16-3 16,-2-16 1-16,0 16-1 0,0-16 2 0,1 17-2 15,-1-17 3-15,0 17-2 0,0-17 2 0,2 14-3 16,-2-14 3-16,1 14-3 0,-1-14 2 15,3 13-2-15,-3-13 1 0,2 13 10 0,-2-13-13 16,2 13 12-16,-2-13-12 0,0 14 0 0,0-14 1 16,-1 14-1-16,1-14 1 0,-2 14-2 15,2-14-5-15,-2 13 7 0,2-13-4 0,-5 13 6 16,5-13 2-16,-5 12 0 0,5-12 0 0,0 0-1 16,-6 12 2-16,6-12-2 0,0 0 1 0,0 0 0 15,0 0 0-15,0 0-2 0,0 0-1 16,0 0-2-16,0 0-7 0,0 0 0 0,0 0 0 15,0 0 2-15,0 0 8 0,0 0 3 0,0 0 1 16,0 0 2-16,0 0 0 0,0 0 3 0,0 0-2 16,0 0 0-16,0 0-2 0,11-12-1 0,-11 12-3 15,4-9 1-15,-4 9-1 0,6-10 1 0,-6 10 7 16,6-12-5-16,-6 12 5 0,7-11-5 16,-7 11-2-16,7-13 0 0,-7 13-2 15,10-14 1-15,-10 14-2 0,11-12-11 0,-11 12 9 16,9-11-13-16,-9 11 9 0,9-11-1 0,-9 11-2 15,8-12 4-15,-8 12 2 0,7-12 4 0,-7 12 1 16,7-12 3-16,-7 12-1 0,6-12 1 0,-6 12-2 16,5-14 2-16,-5 14-2 0,3-13 2 0,-3 13 0 15,3-12 1-15,-3 12-2 0,1-13 2 16,-1 13-1-16,-1-13 5 0,1 13 3 0,-3-10 3 16,3 10 3-16,-4-9 4 0,4 9 3 0,0 0 4 15,-7-12 1-15,7 12 2 0,0 0-5 0,-6-9-3 16,6 9-6-16,0 0-7 0,-2-12-6 15,2 12-3-15,0-10-3 0,0 10 3 0,2-11-5 16,-2 11 3-16,1-12-2 0,-1 12 1 0,4-10 0 16,-4 10 3-16,4-12-3 0,-4 12 3 15,5-16-4-15,-5 16 0 0,6-15-3 0,-6 15 0 16,8-13 12-16,-8 13-13 0,6-13 10 0,-6 13-14 16,4-11-2-16,-4 11 1 0,4-10 1 0,-4 10 5 15,0 0 1-15,4-12 3 0,-4 12 0 0,0 0-11 16,0-11 14-16,0 11-14 0,0 0 13 0,1-12 1 15,-1 12-3-15,0-13 3 0,0 13-3 16,1-14 3-16,-1 14-5 0,1-15 0 0,-1 15-6 16,1-15-1-16,-1 15-5 0,0-13 2 15,0 13 1-15,-1-11 7 0,1 11 3 0,0 0 6 16,-6-12 0-16,6 12 4 0,0 0 1 0,-12-9 5 16,12 9 4-16,-11-7 5 0,11 7 1 0,-12-6-1 15,12 6-4-15,-11-7-2 0,11 7-5 0,-9-10-3 16,9 10-5-16,-5-14-2 0,5 14-4 15,-2-18 1-15,2 8-5 0,0 0 1 0,0 0-5 16,0 0 4-16,0 0-2 0,0 10 4 0,1-17-1 16,-1 17 4-16,0-16-2 0,0 16 5 0,-3-15-3 15,3 15 3-15,-4-13 13 0,4 13-13 0,-3-12 15 16,3 12-13-16,-5-10-1 0,5 10 4 0,-6-10-2 16,6 10 1-16,-4-10-1 0,4 10-12 15,-6-11 10-15,6 11-11 0,-6-10 12 16,6 10 1-16,-6-10-1 0,6 10 0 0,-8-12-2 15,8 12 1-15,-7-12-2 0,7 12 2 0,-8-11-4 16,8 11 3-16,-8-10-2 0,8 10 2 0,-8-9-2 16,8 9 0-16,0 0 0 0,-13-13 0 0,13 13 1 15,0 0 1-15,-12-11 0 0,12 11 2 0,0 0-4 16,-11-10 2-16,11 10-2 0,0 0 1 16,-9-13-2-16,9 13 1 0,-6-10-3 0,6 10-1 15,-3-10-3-15,3 10 0 0,-5-10-4 0,5 10 2 16,-5-10-1-16,5 10 4 0,-5-10 1 0,5 10 6 15,-6-11 0-15,6 11 3 0,-7-9 0 16,7 9 5-16,-8-10 1 0,8 10 4 0,-8-9-3 16,8 9 2-16,-9-8-4 0,9 8-2 0,-11-6-2 15,11 6-1-15,-12-6-3 0,12 6 1 16,-13-6-1-16,13 6 1 0,-15-5 0 0,15 5 1 16,-15-4-1-16,15 4 1 0,-16-4-1 0,16 4 1 15,-17-4-1-15,17 4 1 0,-17-5-1 0,17 5 2 16,-15-4-2-16,15 4 2 0,-17-5-3 0,17 5 2 15,-15-7-4-15,15 7 3 0,-14-5-3 0,14 5 2 16,-14-8-1-16,14 8 0 0,-14-8 15 16,14 8-15-16,-15-7 15 0,15 7-13 15,-13-7-2-15,13 7 2 0,-15-6-2 0,15 6 2 16,-15-7 0-16,15 7 3 0,-16-6 0 0,16 6 4 16,-15-8-2-16,15 8-15 0,-14-7 12 0,14 7-16 15,-13-7 14-15,13 7 0 0,-12-8-3 0,12 8 2 16,-12-7-2-16,12 7 2 0,-12-8-3 0,12 8 1 15,-10-8-3-15,10 8-1 0,-11-9-1 16,11 9 1-16,-9-8 0 0,9 8 4 0,-10-9-1 16,10 9 2-16,-10-8 0 0,10 8 3 0,-9-8-1 15,9 8 2-15,-12-7-1 0,12 7 1 0,-10-7 0 16,10 7 0-16,-10-8-2 0,10 8 1 0,-9-5-2 16,9 5 1-16,-9-7-2 0,9 7 1 15,0 0-1-15,-14-9 0 0,14 9 1 0,-9-5 0 16,9 5 1-16,-10-5 1 0,10 5 1 15,-10-4 0-15,10 4 0 0,-10-3-1 0,10 3 0 16,-9-3 0-16,9 3-2 0,-10-1 2 0,10 1-3 16,0 0 3-16,-13-4-3 0,13 4 0 0,0 0 0 15,-11-4 1-15,11 4-1 0,0 0 2 0,-11-4-2 16,11 4 1-16,0 0 0 0,-12-3 1 0,12 3-2 16,0 0 2-16,-13-4-1 0,13 4-2 15,0 0 1-15,-13-3 0 0,13 3-1 0,0 0 0 16,-13-2-1-16,13 2-1 0,-10-1 0 15,10 1-1-15,-10 0 1 0,10 0 0 0,-12 0 1 16,12 0 2-16,-10 0 0 0,10 0 1 0,-11 0 0 16,11 0-1-16,-10-1 2 0,10 1-1 0,-12-1 0 15,12 1 0-15,-10-1 0 0,10 1 0 0,-11 0 0 16,11 0-1-16,-12 0 1 0,12 0-1 16,-9-1 1-16,9 1-1 0,-11 0 1 0,11 0-1 15,-11-1 1-15,11 1 0 0,-12-1 0 0,12 1 0 16,-10 0 0-16,10 0 0 0,-9-1-1 0,9 1 1 15,-11-1-1-15,11 1 0 0,-11-1 0 0,11 1 1 16,-12 0 0-16,12 0 0 0,-12 0 0 0,12 0-1 16,-13 0 0-16,13 0 1 0,-12 0-1 15,12 0 0-15,-14 0 1 0,14 0-2 16,-16 1-1-16,16-1-3 0,-15 2 1 0,15-2 0 16,-17 3 1-16,17-3 0 0,-19 4 3 0,10-2-2 15,-1 1 2-15,0-1 0 0,1 1 0 0,-2-1 0 16,0 1 0-16,0 0-2 0,-1 0 2 0,0 1-1 15,-1 0 2-15,-1 1-2 0,1 0 2 0,-1-1-3 16,0 2 2-16,0-1-1 0,-2 0 1 16,1 1-2-16,0 0 1 0,-1 1-7 0,-1 0 1 15,0 1-3-15,0-1 0 0,0 1 3 0,-1 0 2 16,0 1 1-16,-1 1 4 0,-1 1-3 0,0 0 5 16,0 3 4-16,-2-1-5 0,1 3 7 15,0 0-20-15,0 2 9 0,-1 2-9 0,1 2 8 16,0 2 6-16,-2 5-8 0,3 3 8 0,-2 4-8 15,3 2 13-15,-1 2 6 0,2 2-4 16,2 1 17-16,1 1-9 0,1-2-2 0,0 0 11 16,4-3-16-16,1-3 12 0,1-6-10 0,2-5 9 15,3-9 2-15,1-4-16 0,2-12 0 0,0 0-20 16,0 0-20-16,14 1 11 0,-4-9-8 0,1-7 13 16,1-4 9-16,0-6-11 0,1-3 2 0,0-3-17 15,1 2 5-15,-2-2-6 0,0 1 8 0,-2 0 8 16,-1 2-2-16,-3 1 11 15,-1 0-1-15,-3 1 4 0,0 0 5 0,-3 2 3 16,0 1 7-16,-1-1-1 0,0 3 7 0,0 2 1 16,-1 1 8-16,0 6 7 0,0 3 19 0,3 9-3 15,0 0-6-15,0 0-13 0,-10 8-20 0,5 1-4 16,0 9-4-16,0 5 5 0,-1 6-7 0,1 3 9 16,-1 4-1-16,2 2-14 0,-1 0 16 15,1 0-13-15,2-1 4 0,1-3 12 0,0-3-8 16,2-2 10-16,0-6-10 0,1-2 5 0,3-6-18 15,-1-4-13-15,4-2-30 0,-8-9-41 0,19 12-42 16,-4-2-232-16,-15-10 78 0,23 3 292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13723 9561 469 0,'-13'-17'-7'0,"1"-1"24"0,1 4-14 0,2 0 6 16,1 1 0-16,1 3-5 0,-1 1 2 16,8 9-5-16,-11-14 1 0,11 14 0 15,0 0-2-15,-12-7 1 0,12 7-2 0,0 0-3 16,-10 8-2-16,10-8-2 0,-3 17-6 0,3-3-2 15,0 2-7-15,-1 4 1 0,-1 2 4 0,2 3 6 16,-2 0 7-16,0 3 2 0,-1 3 0 0,0 0 2 16,-1 2-3-16,-1 4 0 0,2 2 4 0,-2 4 5 15,1 1 13-15,0 1 8 0,1-1 4 16,-2-2-3-16,1-5-1 0,0-4-5 0,0-6 0 16,3-4-4-16,-1-5-5 0,2-7-7 0,0-11-6 15,0 0-2-15,0 0-1 0,11-6-1 0,-5-4 1 16,0-7-9-16,0-4-11 0,0-3-7 15,-1-4-17-15,-1-5-14 0,0 0-12 0,-2-5-17 16,2 1-20-16,-6-7 8 0,5 4 98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13249 8894 174 0,'-1'-28'61'0,"-2"1"-6"16,0 6-15-16,0 3-4 0,0 5-7 0,-2 4-5 15,5 9-5-15,-10-6-8 0,10 6-6 0,-14 13-6 16,7 3-3-16,-2 8 3 0,1 8 1 0,-1 9 1 15,1 8-1-15,0 5 1 0,0 5 0 0,0 2 0 16,1 2 0-16,0 1-1 16,1 2 2-16,0-2 4 0,0-2 2 0,-2-2 4 15,2-5 0-15,-1-3 2 0,1-2-1 0,0-4 0 16,0-7 5-16,0-3 2 0,0-9 12 0,2-4 8 16,-2-7 13-16,3-6 12 0,3-10 2 0,0 0-10 15,0 0-21-15,0 0-20 0,-6-12-11 0,4-5-7 16,1-10 10-16,-1-6 7 0,1-9-14 15,0-6 12-15,1-10-12 0,2-5-9 0,1-5 18 16,2-6-11-16,2-1-4 0,1 0 5 0,1 3-3 16,2 2 3-16,0 4-9 0,1 6 5 0,0 5-11 15,-2 8-5-15,-1 7 15 0,-1 7-13 0,-2 8 12 16,-1 6-6-16,0 7 1 0,-5 12-14 0,0 0-8 16,0 0 5-16,0 0 6 0,0 0 17 15,1 22 7-15,-4 1 3 0,-1 9-5 16,1 7 5-16,-3 8-1 0,2 5-7 0,-1 3 8 15,2 5-6-15,0 1 2 0,0 1 15 0,0 1-1 16,1 0-2-16,0-4 6 0,-1-2-7 0,1-7-1 16,-1-5 11-16,0-7-10 0,1-7 9 0,1-7 0 15,0-7-8-15,1-8-2 0,0-9-13 0,0 0-1 16,0 0 1-16,0 0-3 0,12-15 11 0,-8-3-9 16,-1-5 4-16,0-10 6 0,0-7-12 15,-1-9 12-15,0-6-6 0,0-5-9 16,0-2 5-16,0 1-9 0,1 0-5 0,0 2 16 15,-1 4-5-15,-1 3-8 0,1 6 13 0,-3 5-8 16,-1 7 4-16,1 7 10 0,0 6-7 0,-1 5 5 16,0 7 0-16,2 9 6 0,0 0-3 0,0 0-2 15,-14 9-1-15,8 8-7 0,-1 9 6 16,1 10 5-16,-1 7-3 0,1 11-7 0,-1 3-12 16,2 5-11-16,0 3 4 0,1 3 8 0,-2 1 1 15,1-1 11-15,-1-2 0 0,-1-6-4 0,0-4 17 16,-2-5 3-16,1-8-4 0,-2-8 21 0,1-7-9 15,1-10 9-15,0-6 8 0,8-12-1 0,-11 9 0 16,11-9-11-16,0 0-14 0,-10-12-12 0,6 0-10 16,-2-7 5-16,-2-9 12 15,0-7-18-15,1-6 19 0,0-6-17 0,1-5-6 16,1-4 15-16,1-4-12 0,2-1-11 0,0 0 7 16,2 3-8-16,0 3 0 0,0 5 21 0,0 5 0 15,1 5 0-15,-1 6 2 0,0 6-16 0,0 5 5 16,0 6-5-16,0 6 11 0,0 11 4 0,0 0-2 15,0 0 1-15,0 0-1 0,-4 9 1 0,3 8 3 16,0 9 7-16,0 5-20 0,2 8 10 16,-1 6-16-16,2 7-10 0,1 7 10 0,1 7-8 15,1 3 1-15,1 0 10 0,0 0 6 0,-1-4 1 16,-1-6 14-16,0-3-2 0,-1-6-3 16,-2-8 13-16,0-4-3 0,1-10 4 0,-1-5 6 15,0-4-10-15,0-4 1 0,-1-15-8 0,3 13-2 16,-3-13-4-16,0 0 2 0,0 0 4 15,4-9 4-15,-3-2 4 0,0-6-5 0,-1-9 3 16,-2-3-10-16,0-9 8 0,-2-5 1 0,2-4-12 16,-2-2 12-16,2 0-13 0,0 2-3 0,1 0 14 15,0 1-5-15,-1 3 2 0,2 3-1 0,-2 3-12 16,2 3 4-16,-1 4-6 0,0 6 6 0,1 5 5 16,-1 7-5-16,1 12 2 0,0 0-3 0,0 0 2 15,0 0 1-15,-3 10 2 0,0 7 4 16,1 12-7-16,0 7 9 0,1 8 3 15,1 3-11-15,-2 2 11 0,0-2-10 0,-2-2-1 16,0-2 17-16,0-2 3 0,0-3 4 0,-2-5 1 16,1-3-19-16,0-6 4 0,1-4-8 0,-2-7 15 15,6-13 6-15,-6 12 3 0,6-12-7 0,0 0-8 16,-4-9-13-16,3-4-7 0,-3-10 13 0,2-5-21 16,-2-5 26-16,0-2-16 0,1-1-1 15,-1-1 10-15,0-4-16 0,1 1 15 0,0-2-11 16,1 3 17-16,1 1 0 0,0 6-14 0,1 4 18 15,0 6-20-15,1 4 6 0,0 8 3 0,-1 10-13 16,0 0-3-16,0 0 2 0,0 0 4 0,0 0 9 16,1 22 5-16,-1 0 2 0,0 6 7 0,0 3-16 15,-2 0 16-15,1 0-14 0,-3-2 2 16,1 1 12-16,-1-2-4 0,0-1 12 0,-1-2-5 16,1-1 5-16,-1-4-11 0,2-4 2 0,-1-4-7 15,4-12 0-15,-3 11-5 0,3-11-2 16,0 0 0-16,0 0 1 0,3-12 5 0,0 1-4 15,0-5 2-15,1-3-5 0,0-4 6 0,0-2-5 16,0-1 7-16,0-2-10 0,1-1 8 0,0-2 0 16,1-1-2-16,0-2 2 0,0-2-14 15,0-2 2-15,1 0-2 0,0 0 2 0,1 1 12 16,-1 1-10-16,0 4 12 0,0 2 4 0,0 1-4 16,-2 4 6-16,0 2-16 0,0 2 7 0,-2 5-7 15,0 3 6-15,-3 13 3 0,5-13-7 0,-5 13-2 16,0 0 2-16,0 0 2 0,2 22 10 0,0 0 9 15,0 9-17-15,0 8 11 0,2 9-12 16,-1 7-2-16,3 6 14 0,0 6-5 16,1 1-6-16,1 0 6 0,-2-2-3 0,-2-6-7 15,-1-4 16-15,0-5-3 0,-1-6-7 0,-2-10 22 16,0-5-9-16,-3-13 16 0,3-4 6 0,0-13-11 16,0 0-7-16,0 0-7 0,0 0-8 0,0 0 4 15,1-24-6-15,0 0 8 0,-3-9 5 0,0-6-19 16,-2-7 17-16,0-5-17 0,-1-4-10 15,2-4 14-15,-2-7-17 0,1-1-13 0,0-3 4 16,2-1-11-16,-2-1 3 0,2 3-2 0,-1 1 9 16,2 6 4-16,1 7 6 0,1 8 16 0,0 7-6 15,-1 10 8-15,0 6 8 0,0 8 2 0,0 16 17 16,-2-9-9-16,2 9-12 0,-4 16 5 16,1 4-16-16,-1 10 6 0,1 12 10 0,-1 7-14 15,3 9 13-15,1 6-4 0,0 5-5 16,1 2 4-16,2 2-5 0,1 1 3 0,0-1-3 15,1-3 4-15,-2-3-3 0,0-6-5 0,-1-5 19 16,-1-6 0-16,0-6-6 0,-2-11 21 0,1-5-15 16,-1-13 10-16,-1-6 0 0,2-9-11 0,0 0-5 15,0 0-1-15,5-14-4 0,-3-5 9 0,-1-10 7 16,-1-10-22-16,-1-8 14 0,-1-9-15 16,0-3-7-16,1-5 20 0,-2-4-14 15,2 0-10-15,-1-1-1 0,0 2-15 0,2 1 3 16,0 3-4-16,0 3 9 0,2 2-4 0,1 7 4 15,0 5 17-15,2 7-5 0,-1 8 13 0,-1 6 6 16,1 7-6-16,-1 7 3 0,-3 11-4 0,0 0-8 16,0 0 24-16,9 26-2 0,-6 3 6 0,1 11 3 15,-1 10-24-15,1 5 12 0,1 5-7 0,-2 0-8 16,2 0 8-16,-1-2-10 0,-1-3-3 16,1-2 15-16,-3-5 0 0,0-6-12 0,-1-7 15 15,0-9-14-15,-1-7 5 0,0-7 14 0,1-12 1 16,0 0-2-16,0 0 1 0,0 0-10 0,0-18 1 15,0-5 9-15,-2-10-22 0,-1-6 18 0,0-8-16 16,-2-3-3-16,4-4 17 0,-2-4-5 0,1 0-10 16,2-4 9-16,-1 1-10 0,1 2-5 15,1 2 17-15,-1 4-4 0,2 6-11 0,-2 8 14 16,1 7-14-16,1 10 6 0,-1 9 4 0,-1 13-12 16,0 0-1-16,0 0 2 0,0 0 2 0,5 25 17 15,-2 6 6-15,1 8-15 0,2 8 12 0,0 3-12 16,-1 2-2-16,-1 0 16 0,1 0-3 15,-1-3-11-15,-2-2 15 0,-1-2-14 16,0-4 0-16,-2-2 14 0,0-4-13 0,-1-5 12 16,-1-8-7-16,0-4 13 0,3-18 0 0,-4 11 2 15,4-11-4-15,0 0-8 0,-2-23-3 0,-1-3-9 16,0-13 11-16,-2-10-19 0,1-6 20 0,2-6-7 16,1-1-11-16,0-1 3 0,2 1-18 0,-1 0-2 15,2 4-16-15,-2 2 4 0,1 6-8 0,1 5 5 16,-1 9 23-16,1 5-1 0,-1 7 15 15,1 7 0-15,-1 6 8 0,-1 11 9 0,0 0 6 16,0 0 5-16,0 0 8 0,1 25-1 0,-2 0-6 16,3 8 5-16,-2 7-22 0,2 4 9 15,0 2-8-15,1 3-14 0,0-2 12 0,-1 2-14 16,-1-5 1-16,1-4 15 0,-2-4-15 0,1-5 13 16,-2-6 5-16,0-5-7 0,0-8 12 0,1-12-11 15,-1 9-1-15,1-9 0 0,0 0 2 16,1-15-6-16,-1-2-10 0,0-8 7 0,-2-6-7 15,2-4 3-15,-1-4 13 0,0 0-15 0,1-2 14 16,0 1 3-16,0 0-17 0,0 2 16 0,1 0-19 16,0 4-1-16,1 4 14 0,2 2-11 0,1 8 11 15,-2 3-5-15,3 7 4 0,-6 10-7 16,6-9-2-16,-6 9-2 0,0 0 1 16,7 12 7-16,-4 1 1 0,1 4 7 0,-1 3-7 15,0 2 7-15,-1 1-8 0,1 1 8 0,-2-1 3 16,0-1-3-16,-1-2 5 0,-1-1-24 0,1-4 12 15,0 1-14-15,0-4 14 0,0-3 4 0,0-9-4 16,0 0-1-16,0 0-2 0,0 0 0 0,0 0 4 16,0 0 0-16,3-17 7 0,0-4 9 0,-2-7-24 15,1-3 21-15,0-5-19 0,1 2-1 16,1 1 13-16,-1 0-13 0,1 5 11 0,-1 0-13 16,0 4 6-16,-1 5-8 0,1 4 6 0,-1 5-3 15,-2 10 2-15,0 0-2 0,0 0 2 0,11 6 4 16,-9 10 1-16,3 8 11 0,-1 9-8 0,1 5 14 15,1 5-15-15,-1 1 16 0,1 1-4 16,0 0-15-16,-2-3 14 0,2-2-18 0,-2-4 3 16,0-4 11-16,-1-6-12 0,-1-5 8 15,1-8-7-15,-3-13 0 0,2 10-4 0,-2-10 2 16,0 0 4-16,5-9 2 0,-3-6 7 0,1-8-9 16,-3-8 8-16,1-7-14 0,-1-3 13 0,1 0 3 15,-1 0-16-15,0 4 15 0,-1 1-25 0,-1 0-9 16,0 2 3-16,-2 0-15 0,1 3 19 0,-1 4-2 15,1 6 19-15,1 4-1 0,2 7 7 16,0 10-1-16,0 0 13 0,0 0 2 0,0 0-2 16,0 0-1-16,0 0-10 0,-6 18 2 15,5 0-2-15,2 4 7 0,-1 6-11 0,1 3 10 16,0 5-13-16,1 3 12 0,0 5-1 16,0 2-16-16,0 3 15 0,1 1-13 0,-1-4 1 15,1-2 15-15,0-6-16 0,-2-7 12 16,1-8-12-16,-1-7 8 0,1-5-7 15,-2-11-2-15,0 0-1 0,0 0 2 0,0 0 3 16,9-1 3-16,-6-12 5 0,1-6-8 0,-2-8 8 16,0-6-12-16,0-4 12 0,1-3-14 0,-1 0 11 15,1-4 0-15,0 0-17 0,-2 0 11 0,2 0-13 16,-3 1-1-16,2 3 18 0,-1 4-10 0,1 5 12 16,0 7-8-16,0 7 8 0,0 7-8 0,-2 10-1 15,0 0 2-15,0 0 6 0,8 22 14 16,-5 4 0-16,1 12 12 0,0 7-21 0,2 6 15 15,-2 4-8-15,1 0-9 0,0 0 11 0,-1 3-9 16,0-3-5-16,0 2 18 0,-1-1-7 16,1-3-14-16,0-4 14 0,-1-7-17 0,1-5 1 15,-1-5 12-15,0-7-13 0,0-6 5 0,0-7-12 16,-3-12-9-16,0 0-8 0,13 4-8 0,-13-4-5 16,14-22-5-16,-5 0-15 0,-4-13-26 15,3-3-16-15,-2-9-37 0,-1-6-186 0,9 11 37 16,-12-10 289-16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13780 8618 659 0,'-10'-10'2'0,"1"4"-4"0,9 6 0 16,-16-3 0-16,16 3 0 0,-9 5 3 0,9-5 1 16,-11 19 3-16,4-2-1 0,-2 4 0 0,-2 8 1 15,-3 3-6-15,-1 3 8 0,-1 3-4 0,-1-3 2 16,1 0 3-16,1-5-10 0,2-3 4 0,3-4-4 15,1-5 3-15,3-4 1 0,6-14 13 0,-9 13 17 16,9-13 26-16,0 0 1 0,0 0-15 0,0 0-42 16,-5-20-30-16,6 0-9 0,2-6-2 0,7-5 22 15,3-7-3-15,6-3 15 0,2-3 5 0,3-1-2 16,-1 3 11-16,-1 2-8 0,-2 4 1 0,-2 3 6 16,-3 5-4-16,-3 5 11 0,-4 5 0 0,-3 7 8 15,-5 11-7-15,0 0-15 0,0 0-4 16,0 0-4-16,0 0 3 0,-12 24 7 0,-1-1 1 15,-4 2-9-15,-5 5 7 0,-1 2-1 0,-2-1 2 16,-1 1-1-16,2-4-12 0,2-4 7 0,3-4-7 16,3-5 10-16,1-6 5 0,3-3 0 0,12-6 11 15,-15 3 6-15,15-3-1 0,0 0-1 0,-5-14-14 16,8 2-6-16,4-7 6 0,5-5-11 0,5-4 8 16,2-3-18-16,2 0 3 0,4-1 1 0,-3 1 3 15,1 3 10-15,-1 1-7 0,-5 4 7 0,-1 6-7 16,-5 4 4-16,-11 13-5 0,12-12-14 0,-12 12-1 15,0 0-3-15,2 10 4 0,-5 2 14 0,-3 6 6 16,-3 5-2-16,-7 7 5 0,-2 5-7 16,-5 1 6-16,-2 2-3 0,0-2-9 0,-1-4 10 15,2-3-9-15,3-7 7 0,3-4 4 0,2-8 0 16,6-3 8-16,10-7 13 0,0 0 5 0,0 0-3 16,-9 0-14-16,9 0-13 0,-5-15-10 0,4 3 1 15,2-3-2-15,4-4 0 0,2-3 5 0,5-3-16 16,2-3 10-16,3 0-10 0,4-2 6 0,0 1 10 15,1 0 0-15,0 1 8 0,-1 5-2 0,0 1 5 16,-1 6-3-16,-3 3 3 0,-1 4-1 0,-4 5-1 16,-3 2-3-16,-9 2 1 0,13 3-1 0,-13-3-1 15,8 12 2-15,-7-3-1 0,-2 3 2 16,-2 3-1-16,-3 1 3 0,-2 3-3 0,-3 2 1 16,-2-1-1-16,-4 2 3 0,-3 2-2 0,-1-2 6 15,-4 0 2-15,1 0 3 0,0-4 3 0,0-1-11 16,5-6 14-16,2-3-6 0,6-6 15 0,11-2-1 15,-11 1-5-15,11-1-11 0,0 0-20 0,0-13-5 16,6 1-24-16,4-4 8 0,7-5-8 0,2-2 6 16,5-3 11-16,1-1 2 0,4 1 9 0,1-2 2 15,1 2 3-15,0 1 0 0,-1 2 5 0,-2 5 0 16,-4 3 3-16,-2 5 0 0,-4 3 1 0,-4 3-3 16,-2 4 2-16,-2 3-2 0,-10-3 1 0,11 19 5 15,-10-5 1-15,-3 5 4 0,-4 5-2 0,-5 3 0 16,-4 4-7-16,-3 1 2 0,-2 0-5 15,-2 2 3-15,-3 2-2 0,-2 0-6 0,-1-2 6 16,0-2-4-16,4-5 4 0,0-7 5 0,6-3-1 16,2-6 4-16,5-2 3 0,11-9 8 0,-11 4 7 15,11-4 4-15,0 0-2 0,0 0-20 0,3-9-26 16,3-3-9-16,4-6-1 0,5-7 10 0,5-2 20 16,3-3 8-16,3-2-5 0,1 0 5 0,0 0-8 15,0 1 0-15,1 4 1 0,-3 1-1 0,-2 4 2 16,-2 3-2-16,-4 7 3 0,-2 4-4 0,-5 3-3 15,-10 5-5-15,12 5-4 0,-12-5 2 16,1 20 0-16,-5-2 6 0,-5 4 3 0,-6 6 2 16,-5 4 1-16,-3 5-7 0,-6 5 3 0,-1 0-4 15,-2 1 1-15,-2 1 7 0,0-4-4 0,1-2 6 16,3-4 0-16,1-4 7 0,5-6 5 0,1-3-4 16,6-5 1-16,4-4-10 0,4-4 6 0,9-8 1 15,0 0 12-15,0 0 1 0,0 0-2 0,0 0-15 16,2-14-25-16,11-6-3 0,7-9-14 0,5-6 14 15,8-3 10-15,2-3 1 0,3 0 6 0,1-2-5 16,0 4 5-16,0 1 6 0,-5 3-2 0,-3 6 7 16,-5 4-7-16,-4 7 1 0,-4 6 1 0,-6 5-5 15,-12 7-9-15,12 1-4 0,-12-1 0 0,-1 18 5 16,-6 0 9-16,-5 4 3 0,-6 8 2 16,-5 4-6-16,-4 3 3 0,-3 2-2 0,-1 2 0 15,-2-1 12-15,1-1 6 0,0-2 14 0,0-3 12 16,2-2-7-16,1-4 4 0,3-3-15 0,4-4-5 15,2-4-4-15,6-5-9 0,4-6-2 0,10-6-2 16,0 0 3-16,0 0-1 0,0 0 1 0,11-18-2 16,6-3 0-16,5-8-5 0,6-3 1 0,2-6-13 15,1-1 0-15,3 0-4 0,1-2 3 0,-1 2 12 16,-2 3-3-16,-3 3 13 0,-3 4 3 0,-4 4-3 16,-2 5 4-16,-5 4-14 0,-2 5 6 15,-3 4-11-15,-10 7 2 0,0 0 0 0,0 0 3 16,7 11 16-16,-8 2 3 0,-6 7 6 15,-4 7-15-15,-6 5-3 0,-4 5-8 0,-4 4-1 16,-4 4 8-16,-3 2-1 0,-1 1 1 0,-4 2-1 16,0-2-5-16,-1-3-1 0,1-3 2 0,3-8 1 15,3-5 11-15,6-6 1 0,3-7 8 0,4-6 1 16,7-3 10-16,11-7-1 0,0 0 4 16,0 0-10-16,0 0-29 0,0-18-8 0,9-2-13 15,6-6 10-15,6-7 4 0,2-2 14 0,3-3 2 16,0-1 2-16,2 1 1 0,-1 1-13 0,-1 0 3 15,-1 3-6-15,-3 2 4 0,0 1 7 0,-3 2-6 16,-1 4 8-16,-2 3-5 0,-3 3 7 16,-3 5-6-16,-2 4 4 0,-8 10-13 0,0 0-22 15,0 0 4-15,0 0 0 0,0 0 16 16,-5 25 23-16,-5-1 4 0,-6 8-8 0,-4 8 4 16,-5 9-15-16,-5 3 7 0,-4 8-2 0,-2 0-6 15,-1 2 6-15,-1 0-7 0,0-3 4 0,1-3-4 16,2-4 5-16,4-8-3 0,4-10 1 0,7-9 7 15,5-10 1-15,6-7 19 0,9-8 13 0,0 0 11 16,0 0-1-16,0 0-26 0,-5-10-22 16,8-6-16-16,5-10 1 0,3-5 10 0,4-5-6 15,5-3 11-15,3-5-12 0,2-2-6 0,5-2 10 16,1-2-13-16,2 1 9 0,1 0-1 0,-1 4-9 31,-2 3 5-31,-2 2-9 0,-2 5 3 0,-3 4 11 16,-3 3 3-16,-4 6 10 0,-3 6 9 0,-5 6 6 15,-9 10-7-15,0 0-1 0,0 0-5 0,0 0 2 16,-5 22 8-16,-6 3 2 16,-5 8 3-16,-6 8-13 0,-5 5 4 0,-2 5-6 15,-3 2-5-15,-1 3 5 0,-1 1-6 0,-1 0-2 16,0-3 7-16,1-3 1 0,4-7-5 0,3-5 9 16,4-5-2-16,2-7 7 0,5-5 8 0,3-8 5 15,5-3 14-15,8-11 15 0,0 0 12 0,0 0-7 16,0 0-24-16,-8-11-28 0,9-5-24 0,2-8 1 15,2-7 6-15,4-5 3 0,3-5 0 16,3-1-12-16,0-2 2 0,3 0 0 0,-1-1 3 16,1 1 15-16,0 0-1 0,1 3-9 0,-3 3 13 15,1 4-11-15,-2 6 6 0,-2 5 8 0,-3 8-5 16,-10 15-3-16,9-12-13 0,-9 12 1 16,0 0 1-16,2 21 12 0,-5 2 21 0,-6 12 8 15,-3 9-13-15,-5 11 4 0,-3 10-16 16,-1 7-3-16,-1 6-8 0,0 5-9 0,0 2-6 15,0-3-14-15,1-4 8 0,4-8 10 0,0-10 4 16,5-11 13-16,0-9 6 0,3-10 2 0,2-6 12 16,1-9 4-16,3-3 10 0,3-12 10 0,0 0 8 15,0 0 1-15,0 0-8 0,0 0-21 0,2-22-20 16,7-5-11-16,3-13-15 0,9-6 13 0,3-9-1 16,4-2-8-16,3-3 9 0,2-1-10 15,-1 0-9-15,1 1 15 0,-3 1-7 0,-1 4 2 16,-3 4 15-16,-3 5-1 0,-3 5 6 15,-3 5 8-15,-2 5-7 0,-5 5 9 0,1 7 0 16,-7 8 1-16,-4 11-9 0,0 0-5 0,0 0-4 16,0 12 6-16,-4 9 12 0,-5 9-1 0,-5 10 6 15,-5 10-15-15,-2 6 9 0,-4 9-5 0,-3 3-5 16,0 3 4-16,-2 2-5 0,-1-2 1 16,3-3-3-16,2-10 7 0,5-6-3 0,3-10 5 15,3-7 13-15,3-8-5 0,5-8 5 0,2-10-7 16,5-9 1-16,0 0-2 0,0 0 4 0,0 0 3 15,0 0-4-15,12-18 0 0,0-5-10 0,4-7 4 16,2-8-14-16,4-6 9 0,2-3-5 0,3-4-17 16,2-2 4-16,1-3-14 15,0 0-10-15,2 0 12 0,-1-1-3 0,0 4 2 16,-2 4 17-16,-4 6 4 0,-2 7 7 0,-5 9 9 16,-3 8-3-16,-7 10-7 0,-8 9-1 0,0 0 4 15,6 14 3-15,-11 9 10 0,-4 12 6 0,-9 14 0 16,-4 9-13-16,-6 12-1 0,-4 8-7 0,-1 6-7 15,-1 2 0-15,-2 0 1 0,2-4 2 0,1-12-4 16,3-8 17-16,5-12 0 0,4-10-4 16,4-10 23-16,4-5-9 0,4-9 10 0,3-4 0 15,6-12-3-15,0 0-2 0,0 0-2 0,0 0-4 16,0 0-4-16,2-11-12 0,8-10 1 16,5-10 2-16,4-5-21 0,2-4 18 0,4-4-19 15,0-2-3-15,2-2 10 0,-1-5-7 0,4-1-11 16,-2-1 10-16,1 1-6 0,-1 3-2 0,-1 1 21 15,0 3-10-15,-3 6 19 0,-3 7 3 16,-5 8 2-16,-4 11 1 0,-12 15-17 0,9-9-3 16,-9 9 0-16,-5 18-2 0,-1 3 18 0,-6 11-1 15,-8 11-2-15,-4 7 7 0,-3 10-10 0,-6 4-6 16,0 2 3-16,-2 1-3 0,0-2-2 0,0-4 16 16,3-2-4-16,0-6 1 0,2-7 16 0,5-5-6 15,1-8 8-15,5-6 4 0,2-8-10 16,6-5 2-16,11-14-7 0,-11 8-2 15,11-8-4-15,0 0-3 0,0 0-3 0,11-22-8 16,1 0 3-16,5-12-10 0,4-5 12 0,3-3 5 16,1-2-14-16,0 2 12 0,1 1-14 0,0-2 1 15,-2 4 14-15,-2 1-8 0,-1 3 12 0,-3 3 7 16,-2 6-7-16,-4 4 10 0,-2 6-17 0,-2 7 2 16,-8 9-12-16,0 0 3 0,0 0 8 15,0 0-3-15,-5 22 15 0,-5 3-12 0,-6 10 5 16,-3 5-4-16,-3 5-1 0,-1 4 13 0,-1 3-12 15,-1 0 17-15,0-2-1 0,4-3-11 0,3-8 11 16,3-6-15-16,5-7 2 0,3-4 6 0,3-5-7 16,3-2 3-16,2-2-6 0,2-4 2 15,-3-9-4-15,9 15 3 0,-9-15-2 0,13 5 3 16,-4-8 0-16,2-4 2 0,5-6 2 16,3-6-9-16,3-6 3 0,2-6-14 0,3-5 10 15,0-3 4-15,3-1-11 0,-4 1 16 0,1 2-12 16,-4 6 4-16,-6 7 12 0,-5 8 1 0,-12 16 7 15,8-10-1-15,-8 10-2 0,0 0-7 0,-19 21-5 16,1 0 3-16,-5 11 4 0,-5 7-18 0,-3 5 15 16,-3 3-13-16,0-1-1 0,-1-1 17 15,1-3-14-15,3-3 14 0,3-6 3 0,6-5-6 16,4-9 8-16,6-6-12 0,12-13-2 16,0 0-2-16,0 0-1 0,0 0 0 0,0 0 3 15,0 0 1-15,7-18-7 0,5-3 8 0,6-8-5 16,1-4 4-16,3-5 8 0,2-2-12 0,3-4 12 15,3-1 0-15,-1-2-11 0,4 3 14 0,0 2-14 16,1 3-2-16,-2 4 12 0,-2 3-11 16,-2 6 10-16,-5 7-7 0,-5 7 1 0,-7 6-7 15,-11 6-2-15,12 7 2 0,-11 6 1 0,-4 5 10 16,-4 8-4-16,-3 7 6 0,-7 6-10 0,-2 4 10 16,-3 5-2-16,-3-1-11 0,0 1 11 0,-1 2-10 15,-1-3-1-15,-1-1 15 0,0-1 3 0,0-1-6 16,1-4 16-16,1-3-7 0,0-5 4 15,4-5 6-15,3-7-6 0,6-6 4 16,4-7-4-16,9-7 0 0,0 0-3 0,0 0-6 16,0-10-6-16,9-8-7 0,6-13 5 0,7-11-1 15,7-10-17-15,5-7 8 0,5-6-11 0,6-2-9 16,0 1 23-16,2 1-3 0,-2 6-4 0,-5 7 13 16,-4 8-10-16,-5 7 1 0,-6 8 11 0,-4 8-7 15,-7 8 3-15,-3 7-7 0,-11 6 0 16,9 11 4-16,-9 6 4 0,-4 9 13 0,-7 9-9 15,-4 9 9-15,-5 5-6 0,-3 3-11 0,-1 2 10 16,-1-2-10-16,-1-2 0 0,0-1 17 0,0-1-1 16,-1-2 3-16,1-2 4 0,0-3-11 15,1-6 4-15,3-4 1 0,1-6 3 0,4-6 11 16,4-7 1-16,13-12 4 0,-11 7-2 0,11-7-6 16,0 0-11-16,0 0-8 0,4-19-4 15,6-7-13-15,7-14 7 0,6-10-6 0,8-8-8 16,4-3 13-16,2 1-7 0,0 1-4 0,0 5 15 15,-4 1-5-15,0 7-13 0,-4 6 20 0,-5 8-11 16,-4 8 7-16,-5 9 8 0,-15 15-14 0,13-10-12 16,-13 10-1-16,0 0 0 0,-7 22 14 0,-2 3 9 15,-7 12 8-15,-5 13-3 0,-3 7-10 16,-4 8 7-16,1 6-10 0,-3 3 3 16,1 2-3-16,1-2 3 0,-2-5-1 0,2-8-4 15,3-7 17-15,0-7 4 0,3-9-5 0,3-9 25 16,3-6-8-16,3-12 19 0,13-11 3 0,-8 8-2 15,8-8-10-15,2-10-15 0,4-9 1 0,4-14-28 16,8-14 19-16,7-11-10 0,5-9-6 0,5-6 25 16,5-6-19-16,5-4-8 0,3-2-5 15,2 2-11-15,-1 2 1 0,2 7-2 0,-6 5 8 16,0 9-2-16,-8 8 2 0,-6 10 19 0,-5 11 10 16,-6 11-11-16,-7 10 4 0,-13 10-17 0,11 4-16 15,-11 9 17-15,-3 11 2 0,-8 11 12 0,-5 12 12 16,-8 13-19-16,-5 5 1 0,-3 10 3 15,-5 3-5-15,-1 2 4 0,-1 0 12 0,1-6-7 16,2-5 1-16,4-11 15 0,4-7-2 16,3-13 3-16,6-6 13 0,5-11-11 0,5-8 6 15,9-13-6-15,0 0 0 0,0 0-4 0,0 0-5 16,9-21 0-16,4-9-12 0,10-16 11 0,4-11-5 16,5-8-9-16,3-6 2 0,4-3-7 0,-2 1-18 15,0 1 3-15,-3 2-1 0,-2 6-11 0,-3 3 11 16,-1 6 10-16,-5 8-11 0,-3 11 20 15,-5 11-6-15,-6 13-10 0,-9 12 0 0,0 0 2 16,4 22 14-16,-11 12 18 0,-5 17 17 16,-9 14-7-16,-5 11-12 0,-6 8-8 0,0 5-5 15,-1 2-3-15,-1-4 3 0,2-4 4 0,2-9 8 16,1-12 4-16,6-11 30 0,3-13 12 0,7-7-7 16,2-13 1-16,6-5-23 0,5-13-13 0,0 0-6 15,0 0-3-15,0 0 0 0,0 0-18 16,14-23 13-16,6-9-10 0,8-11 2 0,6-10 16 15,3-9-30-15,3 0-1 0,0-4 2 0,0 0-10 16,-4 0 9-16,-3 2 13 0,-5 0-5 0,-3 4-1 16,-3 6 16-16,-4 6-7 0,-3 9 6 0,-5 12 20 15,-2 9-4-15,-8 18 0 0,3-10-8 0,-3 10-7 16,-6 17-2-16,-2 8-1 0,-7 15 15 0,-7 14-3 16,-5 11-10-16,-4 9 3 15,-3 7-7-15,-2 4 2 0,-3 5 0 0,0 1-3 16,-1-6 3-16,6-6 2 0,3-12-2 0,6-16 16 15,6-10-11-15,6-16 3 0,5-9 7 0,8-16-10 16,-5 11 1-16,5-11 1 0,0 0 5 0,0 0 3 16,13-21-6-16,0-7 5 0,7-13-4 0,4-15-19 15,5-7 9-15,4-8-12 0,3-3 2 16,2-2-6-16,-2 0 4 0,0 3-1 0,-3 4-3 16,-3 8 30-16,-5 7-3 0,-4 10-8 0,-6 12 26 15,-5 14-25-15,-10 18 8 0,8-10-5 0,-8 10-7 16,0 14 16-16,-2 5-25 0,-3 14 29 15,-3 11-19-15,-4 9-2 0,-4 8 21 0,-2 6-12 16,-4 2-8-16,-2 3 4 0,0 1-6 0,-1-5-12 16,2-4 26-16,0-9-4 0,3-8-14 15,3-10 20-15,2-10-22 0,7-11 7 0,8-16 8 16,-7 11 3-16,7-11 5 0,0 0 0 0,9-18-5 16,4-4 0-16,7-16 2 0,8-11-18 0,3-9 12 15,5-7-13-15,1-7 1 0,1-2-9 0,1-7-5 16,1-1-5-16,0-3 3 0,-1 6 6 0,-1 4 12 15,-5 12 2-15,-3 11-2 0,-7 13 28 0,-4 11-12 16,-8 14 3-16,-11 14-9 0,0 0-6 16,4 12 4-16,-10 12 3 0,-3 15 15 15,-7 13-3-15,-6 13-15 0,-7 9 3 0,-2 7-7 16,-3 6 1-16,-1 4 1 0,-1-1-3 0,1-4 2 16,2-11 2-16,3-11-3 0,7-15 15 0,6-11-14 15,4-13 7-15,6-9 9 0,7-16-1 0,-6 13 6 16,6-13 2-16,0 0 0 0,0 0-5 15,3-13-9-15,3-8-1 0,4-16-2 0,9-13-19 16,5-12 12-16,4-5-10 0,3-5 3 0,3-3-10 16,-1-1 2-16,1 2-2 0,0 2-7 0,-1 7 35 15,-3 5-4-15,-3 6-9 0,-3 9 15 0,-5 8-19 16,-2 11 5-16,-6 13-4 0,-11 13-4 16,9-2 1-16,-10 14 3 0,-1 10 4 0,-4 11 16 15,-6 16 2-15,-4 11-14 0,-7 11 8 16,-1 9-10-16,-5 8 2 0,-2 2 2 0,-1 2-4 15,-2-5 3-15,0-5 5 0,2-8 1 0,1-8 10 16,5-12-6-16,3-13-6 0,6-10 15 0,4-12-12 16,5-7 7-16,8-12-5 0,0 0-2 0,0 0-2 15,0 0-7-15,1-10-7 0,7-13-13 0,10-13 7 16,6-15-22-16,8-9 1 0,4-8 6 0,4-3-13 16,-2-4 2-16,3 2 16 0,-4-1-8 15,0 7 6-15,-6 5 19 0,-3 5-4 0,-3 5 1 16,-4 9 23-16,-3 5 11 0,-5 10 7 15,-3 12 8-15,-10 16-17 0,0 0-11 0,0 0-11 16,3 21-7-16,-10 11 14 0,-2 13 2 0,-9 12-3 16,-3 11 20-16,-4 8-17 0,-3 4-8 0,-2-1-1 15,3-2-4-15,0-6 6 0,4-5-7 16,4-10 11-16,2-8-14 0,5-10-1 0,2-8 14 16,4-11-13-16,4-8 6 0,2-11-2 0,0 0 2 15,0 0 2-15,0 0-3 0,16-24 1 0,-1-3-14 16,5-12 7-16,4-11-5 0,4-6-16 0,1-4 13 15,1-1-7-15,-2 4 0 0,-1 3 27 0,-4 4 0 16,-6 10-12-16,-2 9 28 0,-6 11-18 0,-4 10 10 16,-5 10-1-16,0 0-5 15,-1 11 16-15,-2 10-20 0,-6 12 30 0,-2 10-18 16,-3 9-9-16,-2 3 16 0,0 3-30 0,1-1 5 16,3-1 13-16,0-1-14 0,2-3 15 0,1-2 0 15,0-6-21-15,1-7 18 0,1-7-15 0,1-8 12 16,2-6 9-16,2-6-11 0,2-10 14 0,0 0-13 15,0 0 4-15,0 0 4 0,0 0-18 0,0 0 11 16,5-25-18-16,2-2 4 0,5-11 13 16,3-8-18-16,5-6 19 0,0-5-10 0,3-3-10 15,0 2 12-15,-2 2-7 0,-1 3 0 0,-3 5 23 16,-4 6-19-16,-4 9 15 0,-4 9-7 16,-4 11 6-16,-1 13-5 0,0 0 1 0,-12 9-1 15,-1 9-6-15,-7 12 11 0,-5 11-15 0,-3 6 17 16,-1 5-21-16,-2-1 21 0,2 0-2 15,3-3-13-15,2-6 16 0,5-4-17 0,4-10 1 16,3-4 11-16,3-8-8 0,4-6 3 0,5-10-3 16,0 0 1-16,0 0-1 0,0 0 2 0,0 0 3 15,0 0 0-15,0 0 1 0,13-22-4 0,1-3 6 16,3-7-12-16,5-5 15 0,4-4 0 0,1-2-18 16,1 2 19-16,0 2-19 0,-2 8 5 0,-4 4 12 15,-6 8-10-15,-3 7 7 16,-13 12-6-16,11-11 0 0,-11 11-4 0,0 0 0 15,0 0 0-15,0 0 3 0,0 0 2 0,0 0 2 16,-6 13 2-16,6-13-3 0,-15 17 3 0,5-9-3 16,-1-3 4-16,1-3-1 0,1-3-2 0,0-5-8 15,0-7-16-15,5-5-7 0,-1-11-17 0,6-5 14 16,3-6 11-16,3-2-3 0,0 0 27 0,1 0-9 16,0 2 5-16,-3 4 19 0,0 2-9 15,-4 2 16-15,-1 1-14 0,-2 2 10 0,-2-1 0 16,-2 3-28-16,-2 1 22 0,-1 1-26 0,-3 0 2 15,-3 4 7-15,-4-1-16 0,-2 4 6 16,-4-1-9-16,-5 5 7 0,-5 1-2 0,-4 6 8 0,-7 3 3 16,-3 3 9-16,-3 4 11 0,-1 3 9 15,3 3 11-15,2-3-3 0,7 4-2 16,5-5-13-16,6-1-5 0,8 0-7 0,7-2 0 16,15-2-5-16,-12 2-3 0,12-2-12 0,0 0-6 15,0 0 3-15,0 0 4 0,15 1 12 0,-2-1 4 16,5-3 1-16,5-3-1 0,3-2 1 0,7-5-8 15,5-3 0-15,4-1-12 0,5-1 0 0,1 0-7 16,3 4 3-16,-3-1-5 0,1 3 6 0,-4 2 0 16,-2 1 9-16,-6 1 3 0,-3 3 7 15,-6 2 0-15,-4 0 3 0,-5 2 0 0,-6 1 0 16,-13 0 0-16,12 0 6 0,-12 0 7 16,0 0 12-16,0 0 4 0,-14 8-3 0,-2-1-8 15,-9 1-14-15,-4 1-2 0,-9 2-8 0,-3 1 3 16,-9-1-9-16,-3 0 5 0,-3-1-3 0,-4-3 7 15,0-1 1-15,2-1 5 0,1-1 0 0,5 0 2 16,1 1-3-16,4-1 0 0,4 1-2 16,4 1 3-16,7 0-3 0,4 2 3 0,7-2-4 15,6 1-1-15,5-3-11 0,10-4-16 0,0 0-5 16,0 0-2-16,0 0 10 0,12 7 17 0,7-8 7 16,7-1 2-16,7-3 2 0,7-4-3 0,6 1 5 15,6-1-3-15,3 1 3 0,4 2-3 0,3-1 1 16,1 2-2-16,-1 2 0 15,2 1-1-15,-2 1 0 0,-2 0 1 0,-2 0 0 16,-3-1-1-16,-6 1 1 0,-6-1-1 0,-7 1 0 16,-6 0 0-16,-9 1-1 0,-5 2 1 0,-16-2 0 15,10 2 12-15,-10-2 8 0,0 0 3 0,-15 3-1 16,-5-1-12-16,-12 4-9 0,-8-1 1 0,-7 2-4 16,-6-1-1-16,-5-1-4 0,-6 0 0 0,-3 0-4 15,-3-1 3-15,-1-1 0 0,-3 1 4 16,0-1 1-16,0 2 4 0,1-2 4 0,6 0 10 15,8-3 4-15,11 1 4 0,9-1-6 0,11 0-8 16,8 0-6-16,7-1-20 0,13 1-28 0,0 0-7 16,0 0-1-16,0 0 10 0,25-3 26 15,1 0 3-15,4 1 4 0,6-4 3 0,4 2 6 16,5-2 1-16,5 2 2 0,5 1-1 0,4-1 1 16,1 2-1-16,2 1 0 0,0 0-1 15,-1 1 0-15,-1 2 1 0,-4-2-2 0,-4 1 2 16,-4 0-1-16,-6-1 1 0,-4-1 1 0,-5-1 0 15,-5-1 7-15,-4 1 5 0,-6 0 9 0,-6 1 12 16,-12 1 17-16,10-1 6 0,-10 1-9 0,0 0-15 16,-17-15-20-16,-2 6-18 0,-8 0-1 0,-8 2-7 15,-9 2-5-15,-8 1-4 0,-6 2 1 16,-6 1 5-16,-6 0 6 0,-5 1 5 0,-1 1 4 16,-1-1 6-16,2 2 4 0,2 1 5 15,5-2-1-15,6 1-3 0,3 0-4 0,7 0-6 16,5 0-2-16,6 0 1 0,6 0-3 0,8 0 3 15,8-1-1-15,6 0 0 0,13-1-9 0,0 0-16 16,0 0-10-16,0 0 0 0,0 0 8 0,23-5 18 16,-1 2 10-16,5-2 1 0,5-1 3 0,4-1-1 15,5 0 6-15,4-1 0 0,7 0 6 0,2 0-3 16,6-2 1-16,3 1-6 0,0-1-1 16,0 1-6-16,1 0 2 0,-4 2 15 0,-4 0-16 15,-1 2 16-15,-7-1-20 0,-4 2-5 0,-6 1 2 16,-6 1-2-16,-6 1 2 0,-7-1 1 0,-7 2-7 15,-12 0-5-15,9 0-1 0,-9 0 3 16,0 0 7-16,-13 3 5 0,-4-1 3 0,-6 2-2 16,-5 1-2-16,-4-1 1 0,-4 2-2 0,-4 0-16 15,-2 0 17-15,-3 2-15 0,2 0 17 0,0 0 3 16,3-1-3-16,2 0 2 0,2-1-3 0,2 1 0 16,3-1-4-16,-2 0 0 0,5 0-5 0,2-1 1 15,3-1-1-15,5 0 3 0,5-2 1 0,4 0 0 16,9-2-5-16,0 0-6 15,0 0-2-15,0 0 5 0,0 0 7 0,14-3 10 16,2 1 2-16,3-2 1 0,0 1-1 0,4-2-1 16,0-1 0-16,1 1-1 0,0-1 1 0,-1 1-4 15,-2-1 0-15,1 1-3 0,-2 0-3 0,-3 0-1 16,0 2-4-16,-4-1-3 0,-2 2-4 0,-11 2-1 16,16-3-11-16,-16 3-7 0,0 0-13 0,0 0-6 15,0 0-57-15,3 12-139 0,-18-11 140 16,9 11 114-16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14245 9440 952 0,'-16'-17'-16'0,"-12"-5"19"16,-2 6-39-16,-3 3 17 0,-1 6-20 16,-1 4-4-16,-2 4-3 0,-5-1 5 0,-1 3 11 15,-1-2 13-15,2-1 11 0,5-2 6 0,5 0 2 16,5-1-1-16,5 0 0 0,2 1-2 0,5 2 1 16,2 1 0-16,4 0-1 0,9-1-8 0,-10 5-14 15,10-5-6-15,0 0-3 0,4 11 5 0,-4-11 8 16,20 9 6-16,0-7 3 0,4 0 3 0,8-5 6 15,5 0 3-15,7-3 1 0,5 0 3 16,2-1-2-16,5 1-1 0,2 0 4 0,0 2-5 16,-2 2 1-16,0 1-10 0,-3 1-10 0,-2 0-11 15,-1 2-12-15,-3-1 1 0,-4 2 0 0,-1-1 11 16,-5 1 10-16,-2-2 10 0,-2-1 7 16,-6-1 8-16,-4-3 18 0,-5 2 4 0,-6-2 29 15,-12 4 5-15,0 0-9 0,0 0-5 0,0-11-27 16,-11 6-12-16,-8-1-6 0,-10-1-2 15,-10 1 0-15,-11 1-2 0,-8 1 0 0,-7 2 0 16,-8-1 3-16,-5 1 7 0,-4-1 9 0,-1 0 9 16,1-3 5-16,2 2 0 0,5-1-5 0,5 1-7 15,6 1-10-15,7 3-4 0,6 2-7 0,7 3-2 16,6 1-3-16,6 2-7 0,9 0-9 0,5 0-12 16,6 0-7-16,12-8 0 0,-7 14 10 15,7-14 12-15,10 13 12 0,3-5 7 16,6-1 1-16,7 1 3 0,8 0 1 0,7-3-2 15,7-2 1-15,4-1-1 0,8-3-1 0,3-3 3 16,5-4-1-16,3-1 0 0,1-2-1 0,1 2 0 16,-3-3-2-16,-2 1 2 0,-6 1 0 0,-4-1 1 15,-4 1 6-15,-6 1 1 0,-4 0 3 0,-5 1 0 16,-6 0 1-16,-6 0 1 0,-7 1 7 16,-5 1 5-16,-15 6 6 0,13-6-3 0,-13 6-9 15,0 0-15-15,-14-9-13 0,-5 4-6 0,-12 0 1 16,-11 0 1-16,-12 1 5 0,-8 3 1 0,-9 1 0 15,-5 1 4-15,-4 1-2 0,-3-2 0 0,1-2 2 16,4-1-1-16,4-1 2 0,6-1 0 16,9 0 0-16,7 1 0 0,9 2-2 0,7 0-1 15,7 2-1-15,6 2-1 0,7-1 1 16,6 1-1-16,10-2-6 0,0 0 0 0,-9 4-4 16,9-4 3-16,0 0 8 0,10-3 8 0,5 0 8 15,13 1 5-15,13-4 0 0,12 1-6 0,12-2-2 16,9 0-7-16,6 1 0 0,5 2-3 0,1 3-3 15,-1 1-4-15,-2 2-5 0,-2 1-2 0,-5 1-4 16,-6-1 2-16,-6 2-3 0,-5-2 5 16,-9 1 1-16,-7-2 5 0,-10 0 3 0,-9 1 1 15,-11-3-2-15,-13 0 2 0,0 0 4 0,0 0 6 16,-12-1 4-16,-10-1-1 0,-15 0-4 16,-11 1-4-16,-12 1-2 0,-10 1-2 0,-8 2-3 15,-6 0 1-15,-4 2-3 0,-4-3 4 0,0 0 1 16,1 0 2-16,2-1 1 0,6-1 1 0,5-1 3 15,7 2 2-15,5 0 1 0,9 1-2 16,6 2-2-16,8 0 0 0,6 0-3 0,9 0 2 16,6 0-3-16,7-1 0 0,15-3-3 0,-13 4-2 15,13-4-5-15,0 0 1 0,0 0 5 0,0 0 4 16,20 2 9-16,3-1 5 0,9-2 3 0,8-3 2 16,9-1-1-16,6-2-5 0,5-2-3 0,6 2-3 15,4-3 0-15,1 3-3 0,0-1 1 16,-1 1-3-16,-5 1 1 0,-2-1-2 15,-5 1 1-15,-4 0-3 0,-4 0 1 0,-4 0-4 16,-5 0 2-16,-5 0-2 0,-4-1 2 0,-7 2-1 16,-7 0 5-16,-7 2-2 0,-11 3 2 0,0 0-2 15,0 0-5-15,-5-12 2 0,-13 7-18 0,-10-2 7 16,-10 3-8-16,-8 1 5 0,-5 1 8 0,-7 3 4 16,-5 0 2-16,-2 2 3 0,-1-1-2 15,2 0 2-15,2 1 1 0,4 0 1 0,6 0 0 16,9 0-7-16,5 1 6 0,9-1-8 0,7 1 7 15,6-2 0-15,16-2 1 0,-13 4-2 0,13-4-3 16,0 0 5-16,0 0 7 0,17 1 7 16,2-1 12-16,14 0-4 0,10-3-2 0,6-1-6 15,9-1-3-15,6-1 6 0,4 1-11 0,2 1 7 16,2 0-10-16,0 1-5 0,-1-2 2 16,-2 2-2-16,-2-1 2 0,-4 0-1 0,-2-1 2 15,-3 1-2-15,-4-2-16 0,-4 0 14 0,-4 1-14 16,-4 0 14-16,-5 0 3 0,-6 1-1 0,-8-1 2 15,-7 1 1-15,-16 4 0 0,13-3 2 0,-13 3 1 16,0 0-2-16,-11-6-1 0,-8 1-8 0,-12 0-1 16,-11 0-2-16,-10 3 2 0,-6 1 2 0,-7 3 0 15,-8 1-2-15,-5 0-4 0,-2 1-1 16,-3 1-2-16,-2-1 1 0,2 2 1 0,0-1 1 16,6 0 3-16,4 0 0 0,6-1 1 15,10 0 2-15,8 0 11 0,11-1-13 0,11 0 8 16,6 0-17-16,10-1-7 0,11-2 0 0,0 0-2 15,0 0 5-15,0 0 10 0,0 0 2 0,20-3 10 16,6-1 4-16,11-2-8 0,10-1 10 16,6-2-10-16,6-1 7 0,7 0-1 0,2 0-2 15,4 2-1-15,0 2-1 0,-1 0 1 0,0 2-2 16,-1 0 2-16,-1 0-1 0,-2 0 0 0,-3-1-1 16,-1 1 1-16,-4-2-3 0,-1 2 2 0,-4-1-1 15,-7 1 0-15,-5-1-1 0,-8 1 1 0,-8 1-1 16,-6 0 3-16,-10 0 0 0,-10 3 4 15,0 0 4-15,0 0-2 0,0 0 1 16,-20-8-3-16,-6 3-4 0,-12 1 1 0,-7 2-2 16,-8 1 0-16,-5 2 0 0,-6 1-1 0,-2 0 1 15,-7 0-3-15,0 3-1 0,-2-1-1 0,-1 1 0 16,0 1 1-16,-2 0 3 0,5-1 0 0,3 1 1 16,4 0-1-16,8 1 1 0,5 0-1 0,7-1 1 15,9 1 1-15,6-1-1 0,8-1 0 0,7-2-1 16,6 0-2-16,10-3-3 0,0 0 1 15,0 0 2-15,0 0 3 0,14 2 3 0,7-3 2 16,9-1-2-16,8-3 1 0,7-1-2 0,6-3 2 16,5-1-2-16,4-1 2 0,4 1-2 15,2-1 1-15,1-1-2 0,-1 0 2 0,2-1-4 16,-1 0 6-16,-2-2-4 0,-3 2 5 0,-2-2-4 16,-7 1 3-16,-3 0-3 0,-6 1 6 15,-4 1-2-15,-7 0 5 0,-6 3 8 0,-6 0-6 16,-7 2 11-16,-14 7-10 0,10-12-5 0,-10 12-6 15,-11-11-11-15,-6 5-18 0,-11-1 5 0,-13 2-13 16,-11 1 13-16,-9 3 7 0,-10 2 6 0,-4 3 6 16,-4 0 2-16,-1 1 10 0,-1 3-6 0,1-1 12 15,3 2-5-15,4 0 2 0,5 0-9 16,5-1 6-16,6 0-12 0,6 2 3 0,8-2 1 16,5 1-5-16,7-1 3 0,8-2-2 15,7-2 0-15,16-4-3 0,-12 5-2 0,12-5 1 16,0 0 3-16,0 0 5 0,25-6 4 0,3 1 5 15,11-2-4-15,12-4 1 0,5 0-5 0,6-2 2 16,6 1 7-16,0 0-8 0,4 0 8 0,0 3-22 16,1-1 9-16,-2 1-9 0,0 0 8 0,-1 1 5 15,-3 0-2-15,-3 0 2 0,-3 0-1 16,-7 0 1-16,-2 0-2 0,-6-1 2 0,-7 1-1 16,-7 0 4-16,-6 1 1 0,-9 1 6 0,-7 3 0 15,-10 3-2-15,0 0-7 0,0 0-3 16,0 0-2-16,-10-3 2 0,-10 3 1 0,-12 1-3 15,-9 1-1-15,-10 4-1 0,-7 1-2 0,-7 3-5 16,-10 2-2-16,-4 2-6 0,-4 0 6 16,-4 4 11-16,-1 0-4 0,2 1 11 0,3-3-17 15,3 1 7-15,7-3-6 0,8-2 7 0,8-1 3 16,10-2-2-16,10 0 1 0,8-4-2 0,5 0 2 16,7-2-2-16,6-2 2 0,11-1 2 0,0 0-1 15,0 0-1-15,0 0-1 0,0 0 0 0,0 0 0 16,26-14 4-16,5 3-1 0,11-2 3 0,9 0 9 15,6-1-7-15,6 0 7 0,3 0-7 16,3 1-4-16,5 0-11 0,0 2 9 0,2-1-9 16,1 0 8-16,-1 2 4 0,0-1-3 0,-2 1 3 15,-3 0-3-15,-4 0 1 0,-5 0-2 0,-6 2 3 16,-7-1-3-16,-8 1 2 0,-7 0-2 0,-11 2 3 16,-8 2-4-16,-15 4-3 0,11-3 1 0,-11 3 0 15,-13-1 2-15,-6 1 3 0,-10 1 0 16,-13 0 0-16,-10 4-1 0,-9 2-2 15,-7 2 1-15,-7 2-3 0,-7 2 1 0,-5 0-3 16,-4 0 3-16,-3 1-4 0,0 1 7 0,2-2-4 16,4 0 6-16,4-2 6 0,7-1-9 0,8-2 11 15,9 0-10-15,8-1-2 0,11-2 2 0,6 0-3 16,9-3 2-16,9 0 3 0,7-2 7 0,10 0 4 16,0 0-4-16,0 0-12 0,6-12-10 15,9 1-12-15,8-2 12 0,13-2 2 0,8-4 13 16,10-1 7-16,6-2-5 0,5 0 5 0,6-1-6 15,0 1 5-15,2-1-6 0,-1 0 4 0,-2 1-7 16,-4 1 5-16,-3 0-6 0,-5 1 6 0,-5 2 9 16,-5 1-9-16,-6 3 10 0,-8 2-21 0,-5 2 9 15,-8 2-9-15,-8 4 12 0,-13 4-2 0,9-3-3 16,-9 3 1-16,0 0-3 16,-21 2 1-16,-4 1 1 0,-12 1 7 0,-12 2-12 15,-7 4 6-15,-7 2-13 0,-5 2-11 0,-5-1-11 0,-3 2 6 16,-2-1-4-16,1 0 15 0,3-1 8 0,6-2 3 15,6-1 2-15,9 0 0 0,9-4 1 0,10-1 0 16,9-2 2-16,10-2 0 0,15-1 0 0,-12 1-1 16,12-1-1-16,0 0-6 0,0 0-3 15,18-13-1-15,3 4 3 0,11-3 6 0,10-3 5 16,10-2 5-16,7-2 6 0,7 0-4 0,5-1 3 16,0 0-11-16,0 3 2 0,-4-1-4 0,-5 2 4 15,-4 1 1-15,-5 2-1 0,-6 1 2 0,-5 2-3 16,-8 0 4-16,-6 1 1 0,-8 3 6 15,-7 2 16-15,-13 4 4 0,0 0 1 0,0 0-7 16,0 0-17-16,-13-9-5 0,-10 6-5 16,-11 2 0-16,-6 1 2 0,-10 3-2 0,-5 2 2 15,-7 1-3-15,-7 3 2 0,-5-1-3 0,0 2 2 16,0 1-4-16,1 0 4 0,2 1-3 0,4 0 1 16,4-1-1-16,4 0 1 0,7-2-1 0,4-1 2 15,8-2 6-15,7-2-5 0,7-2 8 0,8-2-3 16,7-2-2-16,11 2 8 0,0 0-8 15,-7-9 2-15,7 9-5 0,12-14-4 0,5 2 5 16,6 0-2-16,11-3 4 0,8-1-1 0,7 0 3 16,8-3-3-16,4 1 5 0,3 0-5 0,0 0 4 15,-2 3-5-15,-6-1 4 0,-2 3-5 0,-7 0 4 16,-5 1-3-16,-6 1 3 0,-6 1-3 16,-7 2 5-16,-8 1-2 0,-15 7 8 0,13-8-2 15,-13 8 1-15,0 0-4 0,-12-3-6 16,-6 3 0-16,-13 1-1 0,-8 1 1 0,-10 3-3 15,-5 1 1-15,-3 0-2 0,-1 2 4 0,1-1-2 16,6 0 2-16,2 1-4 0,5-1 3 0,5 0-4 16,4 0 4-16,5 0-3 0,5-1 0 0,4-1-6 15,6-2-1-15,5 0-2 0,10-3 3 0,0 0 3 16,0 0 2-16,0 0-5 0,7-10-5 0,11 1 0 16,7-2 0-16,11-1 9 0,6 0 2 15,3-1 6-15,3-2-2 0,-1 1 3 0,0 0 8 16,-3 0-7-16,1 3 8 0,-2-4-16 15,-3 4 7-15,-4-1-6 0,-4 2 5 0,-4 1 3 16,-6 1-4-16,-6 1 2 0,-4 3 0 0,-12 4-1 16,0 0-2-16,0 0 0 0,0 0-2 0,0 0 0 15,-24-4 1-15,-2 6-2 0,-8 4 2 16,-5 2-3-16,-6 1 2 0,-4 2-4 0,-5 2 3 16,-2 2 2-16,0 0-7 0,-1 2 4 0,1-1-15 15,5-1 10-15,3 0-5 0,8-3 9 0,8-2 1 16,8-2-3-16,8-3-7 0,6-1-9 0,10-4 4 15,0 0 3-15,0 0 7 0,11 2 10 16,5-4 2-16,8-2-2 0,5-2 2 0,9-1 1 16,6-2-2-16,6 0 3 0,7-3-2 15,4 1 2-15,3 1 5 0,3 1-5 0,2 0 7 16,-2 0-7-16,-3 0 0 0,-5-1-6 0,-6 2 4 16,-7 0-8-16,-6 2-5 0,-6 0 6 0,-5 1-2 15,-7 1 8-15,-4 1 10 0,-5 2-1 0,-13 1 1 16,0 0-6-16,0 0 1 0,0 0-4 0,0 0 0 15,-24 1-1-15,-5 3-3 0,-12 1-1 0,-8 2-1 16,-8 2 5-16,-4 1-5 0,-6 3 3 16,-3-2-5-16,-3 1-1 0,-2 1-6 0,5-1 7 15,1 1-6-15,6-1 7 0,4-1 2 0,7 1-2 16,5-2 1-16,8-1-2 0,7-1 2 16,5-1-1-16,9-2 3 0,6-1-3 0,12-4-4 15,-9 2 1-15,9-2 0 0,0 0 5 0,17-2 3 16,4-2 3-16,9-1-1 0,10-2 2 15,6-1 0-15,10-2 1 0,8 1-1 0,5-1 1 16,5 1-2-16,2-1 3 0,2 1-2 0,-2 0 1 16,-2 0 8-16,-5 0-8 0,-4 2 8 0,-7-1-7 15,-5 2-1-15,-6 1 2 0,-4 1 0 0,-7-1 2 16,-4 2-3-16,-5-1 1 0,-6 4-5 0,-7 0-3 16,-14 0-2-16,13 5-2 0,-13-5 3 0,0 0 3 15,-13 14 2-15,-3-5-2 0,-9 2-9 16,-9 1 5-16,-8 2-8 0,-7 2 6 15,-5-1 4-15,-4 3-5 0,-2-1 4 0,2 0-3 16,3-1 5-16,7-1-3 0,4-2 2 0,8-3-2 16,7-1 1-16,8-1-2 0,4-1 2 0,7-2-2 15,10-5 0-15,-9 7-5 0,9-7-1 0,0 0 3 16,0 0 1-16,0 0 5 0,16-2 2 0,5-1 1 16,8-4 0-16,8 0 0 0,4-4-1 15,5 1 0-15,2-2-1 0,3 1 3 0,2 0-2 16,2 0 2-16,0 0-1 0,2 3 3 0,-4 0-3 15,-2 1 3-15,-4 2-3 0,-6 1 1 0,-7 3-2 16,-6 1 0-16,-7 1 0 0,-6 2-2 16,-4 0-1-16,-11-3 0 0,7 11 1 0,-7-11 5 15,-9 17 4-15,-2-7 3 0,-8 2 4 16,-8 1-7-16,-8 4 2 0,-10-2-8 0,-6 3 1 16,-6 1-7-16,-5-1 4 0,-3 1-6 0,1-1 7 15,0-1 5-15,2-1-7 0,5 0 7 0,4-3-7 16,6 1-4-16,5-4-8 0,8-1 7 0,6-2-9 15,8-2 11-15,5-2 0 0,15-3-1 0,-9 4 1 16,9-4 1-16,0 0 2 0,0 0 3 0,18-8 0 16,5 3 1-16,10-2 10 15,11-1-9-15,9 0 8 0,3-1-9 0,4 1-4 0,3 1 1 16,-1 0-2-16,3 1-8 0,1 0 8 16,-1 1-7-16,-3 0 9 0,-3 0 0 0,-2-1 0 15,-5 0 0-15,-2 0-1 0,-3 0 4 0,-6 1-3 16,-7 1 2-16,-5 1 0 0,-8 2-1 0,-8 0-3 15,-13 1-2-15,0 0 0 0,0 0 2 0,0 9 7 16,-12-2 1-16,-9 1 3 0,-11 1-6 16,-9 1 0-16,-11 1 5 0,-9 2-8 0,-4 2 8 15,-7 0-21-15,-3 1 7 0,-2 0-7 0,0 0 7 16,3 0 8-16,3-2-5 0,4-1 4 0,6-1-4 16,7-2 2-16,7-3-3 0,7 0 3 0,10-2-1 15,7-2 2-15,11 0 1 0,12-3 2 0,0 0 3 16,0 0-3-16,0 0 2 15,0 0-4-15,10-5 1 0,13 0 0 0,12-2 0 16,8-1-1-16,10-3 4 0,5-1-4 0,7 0 2 16,2 1-4-16,4 0 2 0,0 1-4 0,0 2 5 15,-2-1-2-15,-4 3 2 0,-5 0-2 0,-6 0 0 16,-5 2 12-16,-5 1-12 0,-5 0 13 0,-6 2-13 16,-5 1 0-16,-6 0-2 0,-4 1 1 0,-6 1-4 15,-12-2-15-15,11 3 12 0,-11-3-13 16,0 0 15-16,-6 14 4 0,-4-7 1 0,-6 2 2 15,-10 1-1-15,-6 1 1 0,-11 2-5 0,-4 0 4 16,-8 3-5-16,-5 1 4 0,-3 2-8 0,-6 0 5 16,-3 2-7-16,-1 0 7 0,-1-1-3 15,2 1 7-15,5-1-5 0,5-3 5 0,7-1 7 16,6-2-7-16,8-3 8 0,5 0-9 0,6-1-2 16,7-2-10-16,6-1 10 0,4-1-9 15,13-6 3-15,-10 5-1 0,10-5-5 0,0 0 5 16,0 0 6-16,12 0 6 0,5-1 9 0,8-3-1 15,10-2 1-15,11-2 6 0,6-3-10 0,9 0 5 16,9 0-23-16,2 0 10 0,4 1-12 0,0 0 9 16,-2 2 5-16,-1 2-3 0,-4 1 1 0,-5 0 0 15,-8 2 0-15,-3 0 0 0,-8 2 2 16,-6 1-2-16,-7 1 1 0,-8 2 0 16,-7 0-4-16,-5 2 1 0,-12-5-4 0,8 9 2 15,-8-9 1-15,-6 14 3 0,-3-7 12 0,-7 2-10 16,-9 1 10-16,-8 1-11 0,-12 1-3 0,-9 1-7 15,-8 0 7-15,-10 2-8 0,-3-2 7 0,0 1 4 16,2-1 0-16,6-1 8 0,3-1-2 0,6-1 4 16,8-1-4-16,4 0-1 0,6-1-4 15,6 1 0-15,4-2-3 0,4 0 1 0,6-2-2 16,5-1 1-16,15-4 0 0,-12 4 1 0,12-4 0 16,0 0 3-16,0 0 1 0,11-5 0 0,6 1 1 15,10-2-3-15,11-3 2 0,7 0-3 0,7-1 2 16,3 0-5-16,2 0 4 0,2 1-3 15,-1-1 1-15,0-1-4 0,-1 3 0 0,-2 0-5 16,-4 2 0-16,-4 0-1 0,-5 2-2 16,-5 1-1-16,-8 1-6 0,-7 1-8 0,-8 4-13 15,-14-3 5-15,0 0 5 0,-3 11 14 0,-12-4 13 16,-9 0 4-16,-8 0 0 0,-8 2 1 0,-6 0 3 16,-3 0 4-16,-2 0 3 0,1 1 7 0,1-1-1 15,3 1 0-15,0 0-5 0,3-1-4 0,1 1-6 16,2 0-1-16,2 0-2 0,4 0 0 15,4-2-3-15,4-1 3 0,6 0-3 0,3-4 2 16,6 0 1-16,11-3 2 0,0 0 1 16,0 0 0-16,0 0-3 0,0 0-4 0,18-9 0 15,4 2-1-15,8-2 5 0,3-1 2 0,5 0 1 16,3-1-3-16,3-1 4 0,2 0-4 0,2 1 4 16,4-1-4-16,3 0 4 0,1 0-3 0,0 2 3 15,0-2-3-15,0 4 1 0,-2-1-1 16,2 1 1-16,-3 1-3 0,-3 1 2 0,-4 1-2 15,-4 0-1-15,-6 2 1 0,-5 1-1 0,-6 1 0 16,-7 2 0-16,-5-1-3 0,-13 0-6 0,0 0 1 16,0 0 0-16,0 14 7 0,-11-8 3 0,-6 1 4 15,-8 0-2-15,-10 1 0 0,-4 0-1 0,-6 0 0 16,-3-2-2-16,2 1 1 0,1-1-1 16,6-1 3-16,7-1-1 0,2-1 0 15,6-1-1-15,5 1 1 0,5-3-2 0,2 2 1 16,12-2 0-16,-14 0 5 0,14 0 7 0,0 0-2 15,0 0-5-15,0 0-8 0,6-11-6 0,4 4-1 16,6 0 7-16,6 0 3 0,6-1 3 0,3 1-2 16,3-1 1-16,3 1-1 0,1 0 1 0,1 1-1 15,1 0 0-15,-3 0-2 0,0 2 0 16,-3-1-2-16,-1 2 2 0,-3 1-2 0,-6-1 2 16,-2 3 0-16,-6-2 0 0,-5 1 1 0,-11 1-1 15,0 0-3-15,9 0-1 0,-9 0 3 0,0 0 6 16,0 0 6-16,-18 1 4 0,1 1-2 15,-10-1-3-15,-4 1 2 0,-6 2 0 0,0-1 1 16,0 1-3-16,0 1-3 0,2-1-4 0,3 0-1 16,1 0-1-16,4-1 1 0,2 0-1 15,1-1-1-15,5-1 0 0,4-1 1 0,4 0 2 16,11 0 4-16,0 0 5 0,-9-1-3 0,9 1-8 16,0 0-13-16,10-9-10 0,1 2 1 0,5 0 9 15,7 1 10-15,3-2 5 0,4 1 9 0,3-2-6 16,0 1 7-16,2-1-7 0,0 0-4 0,1 0-12 15,0 2 8-15,0 0-9 0,0 1 8 16,-2 0 3-16,-2 0-3 0,-2 2 1 0,-5-1 0 16,-3 1 1-16,-4 2-1 0,-8-1 0 15,-10 3-10-15,0 0-11 0,0 0 1 0,0 0 5 16,0 0 10-16,-9 5 15 0,-8-1 3 0,-9-1-2 16,-2 2 1-16,-8 0-4 0,-2 1 1 0,-4-1 6 15,-2 1-9-15,-1-1 8 0,2 0-9 0,2-1-1 16,5-1 0-16,5-1 0 0,5 0 0 15,4-2-1-15,3 0 1 0,5-2 1 0,3 0 3 16,11 2 8-16,-9-4 0 0,9 4-2 0,0 0-7 16,3-9-20-16,-3 9 6 0,15-13-9 0,-1 6 11 15,5-1 8-15,3-1-1 0,4 0 5 0,1 1-3 16,3-1 2-16,-1 0-2 0,0 0 0 16,0 2-2-16,-3-1 1 0,-1 3-2 0,-2 0 1 15,-2 1-2-15,-4 1 1 0,-3 0-3 16,-3 0 2-16,-11 3 0 0,12-2 2 0,-12 2-1 15,0 0-5-15,0 0-1 0,0 0-1 0,0 0 4 16,0 0 5-16,-9-2 1 0,-3 0 3 0,-3 1-3 16,-3-1 1-16,-2 2-1 0,2-3 0 0,2 2 0 15,1-1 1-15,4-2-1 0,11 4 2 0,-12-6-3 16,12 6-4-16,-4-10-1 0,4 10-3 16,1-11-2-16,-1 11 2 0,6-12 1 0,-6 12 3 15,12-12 1-15,-12 12 3 0,18-11-1 0,-8 6 2 16,1 0-1-16,-1 0 0 0,1 1-1 15,-1 0 1-15,-1 0 0 0,-9 4 0 0,18-7 0 16,-18 7 0-16,15-7 0 0,-15 7 1 0,14-8-2 16,-14 8 1-16,13-10-2 0,-13 10 0 0,10-9 0 15,-10 9 0-15,0 0 1 0,7-12 0 16,-7 12 0-16,0 0 1 0,0-11 8 0,0 11-10 16,0 0 9-16,-4-10-8 0,4 10-1 0,0 0 3 15,-11-12-1-15,11 12 1 0,-11-7 0 0,11 7 1 16,-14-9-1-16,14 9 1 0,-16-9 0 0,16 9-4 15,-15-10 6-15,15 10-5 0,-14-9 8 0,14 9-1 16,-11-12-1-16,11 12 1 0,-8-13-4 0,8 13 2 16,-5-15-2-16,5 15 1 15,-2-15-2-15,2 15 2 0,0-15 0 0,0 15 3 16,4-14 1-16,-4 14 3 0,3-12 0 0,-3 12 2 16,3-10-1-16,-3 10-1 0,0 0-3 0,1-10 0 15,-1 10-3-15,0 0-1 0,-2-10-1 0,2 10-1 16,0 0-2-16,-3-12 3 0,3 12-2 0,-2-9 1 15,2 9 0-15,-3-12 0 0,3 12 0 16,-3-13 1-16,3 13 0 0,-1-14 2 0,1 14-1 16,-3-15 2-16,3 15-2 0,-2-16 2 0,2 16-2 15,-3-18 2-15,3 18-4 0,-3-18 3 0,2 8 8 16,1 10-10-16,-4-17 9 0,4 17-10 16,-8-14-2-16,8 14 2 0,-10-13-2 0,10 13-10 15,-15-15 11-15,15 15-10 0,-19-12 11 0,7 7 1 16,0 0-2-16,1 0 3 0,0 0-2 15,1 1 1-15,10 4 0 0,-17-9 0 0,17 9-2 16,-15-9 1-16,15 9-2 0,-14-10 1 0,14 10 0 16,-14-10 2-16,14 10-2 0,-13-12 1 0,13 12-2 15,-13-13 2-15,13 13 0 0,-10-12 1 0,10 12-2 16,-9-12 2-16,9 12-2 0,-11-10 1 0,11 10-1 16,-12-9 0-16,12 9-1 0,-17-7 1 0,8 4-1 15,-1 1 1-15,-2 0-1 0,1 1 2 16,-1-2-1-16,0 2 1 0,2-1-1 15,0 0 1-15,0 1-1 0,10 1 0 0,-15-5 0 16,15 5 0-16,-12-5 0 0,12 5 1 0,-15-9 0 16,15 9 0-16,-17-10-1 0,17 10 2 0,-18-11-2 15,9 5 1-15,-1 1-1 0,-1-1 1 0,1 2-2 16,-2-1 3-16,2 1-3 0,-2 2 2 16,1-1-2-16,-2 1 0 0,0 0 0 0,0 2 0 15,1-1-1-15,-1-1 2 0,1 2-2 0,1-1 1 16,-1 0 0-16,1 0 1 0,0 0-1 0,1-2 0 15,0 1 1-15,0 0-1 0,10 2 0 0,-16-7 1 16,16 7-2-16,-13-8 2 0,13 8-2 0,-14-8 1 16,14 8-1-16,-13-8 1 0,13 8 9 15,-15-9-10-15,15 9 10 0,-15-8-9 16,15 8-2-16,-16-6 3 0,16 6-1 0,-18-5-1 16,8 3 0-16,-1 1 0 0,-2 0 0 0,0 1 0 15,-1-1 1-15,-2 2 0 0,0 0-1 0,-1-1 2 16,0 0-1-16,0 1 0 0,0 0-1 0,-1 0 1 15,0-1 0-15,0 1-1 0,2-1 1 0,0 0 0 16,1 1 0-16,0-1 0 0,1 1-1 0,1 0 1 16,-1 0 0-16,1 0 1 0,-1 0 0 15,0 2-1-15,0-2 2 0,-2 2-2 0,1 0 1 16,-2 1 0-16,1 0-10 0,-2 1 8 16,-1 1-6-16,1 0 5 0,-3 0 3 0,1 2-3 15,-1 0 2-15,-1 1-2 0,-1 0 2 0,-1 3-4 16,-2-1 4-16,2 4-14 0,-2 1-5 0,0 3-15 15,0 2-6-15,-3 2-8 0,0 4-17 16,-2 1-52-16,0 8-139 0,-9-3 11 0,12 12 246 16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13469 8759 574 0,'-21'-16'-9'16,"9"8"8"-16,-1 4 0 0,1 2 0 16,0 3 2-16,-1 3-2 0,-1 1 0 0,0 1 2 15,-1 2-2-15,0 3 0 0,-1 0 0 0,0 3 1 16,-1 0 0-16,0 4 2 0,2-1-3 0,-3 5 5 15,1 1-1-15,-3 3 1 0,-1 4 0 0,-1 2-5 16,-3 2 1-16,-1 3-4 0,1 1 2 0,0 2 0 16,1 2-2-16,0 1 2 0,1 1-2 0,0 1 0 15,1 1 1-15,0-1-1 0,3 0 1 16,0-1 2-16,2-1-3 0,2-4 3 16,3-2-1-16,4-5-1 0,4-4 1 0,6-5 1 15,2-4 1-15,5-3 0 0,3-2 3 0,2-4 2 16,2-2 5-16,2-3 2 0,4-2 3 0,1-3-3 15,2-2-3-15,2-3-4 0,1-2-2 0,2-1-2 16,-1-2-4-16,0 0-8 0,-2-1-10 0,-3 1-3 16,-3-1 2-16,-3 3 8 0,-4 1 10 15,-3 3 6-15,-11 4 1 0,0 0-1 0,0 0 3 16,0 0 8-16,0 0 10 0,-4 17 9 0,-6-4 4 16,-3 3-4-16,-3 3-2 0,-2 1-10 0,0 3-1 15,-2 0-13-15,1 2 2 0,0 3-2 0,1 0-12 16,-1-1 9-16,2 2-10 0,2-4 2 15,1-2 5-15,3 0-5 0,4-5 2 16,3 0-3-16,2-3 0 0,5-5-3 0,0 0 0 16,-3-10 1-16,19 10 2 0,-5-8 2 0,5-1 2 15,4-2-2-15,4-2-2 0,4-1-3 0,3-4-6 16,2 1 1-16,2-3 1 0,1 2 3 0,-1-2 4 16,-3 3 4-16,-2 1 1 0,-4 1 2 0,-4 2 0 15,-2 2 0-15,-7 0 0 0,-4 2-3 0,-12-1-6 16,9 2-1-16,-9-2 2 0,0 0 3 15,-18 14 9-15,0-5 4 0,-7 3 3 0,-8-2 3 16,-2 6 7-16,-3-3 2 0,0 2 5 0,0-1-8 16,2-1-2-16,3 1-11 0,4-3-3 15,4 0 1-15,5-1-7 0,5 0 4 0,6 0-7 16,3 1-3-16,4-2 1 0,3 2 0 0,2 0-5 16,6 0 8-16,2 0-3 0,6-2 7 0,6-2 2 15,5-4 1-15,8-3 1 0,7-4-2 16,5-3-1-16,4-5 0 0,5-3 7 0,0-2-3 15,1-2 4-15,0-2-12 0,-1-1 2 0,-3 0-6 16,-1-1 2-16,-3 2 5 0,-2 0-4 0,-3 2 7 16,-3 1 3-16,-2 2 12 0,-3 6 5 0,-4-1 10 15,-3 5-3-15,-4 1-6 0,-2 3-9 0,-1 0-8 16,2 0-4-16,3 1-2 16,3-1-2-16,2 1 1 0,2-2-2 0,-1 1-1 15,-1 0-2-15,-3-2 1 0,-5-1 0 0,-5-1 4 16,-5-1-2-16,-3 0 3 0,-12 7-2 0,11-17 2 15,-7 8-1-15,-3 0 6 0,1 0 5 0,-2 9 13 16,1-12 22-16,-1 12-17 0,0 0 7 0,0 0-30 16,0 0-9-16,0 0-2 0,0 0-15 0,-1 14 19 15,1 3-14-15,2 2 13 0,0 5 7 16,0 4-10-16,0 2 9 0,0 3-15 0,0 2 11 16,-1 0-15-16,-1 0 9 0,-1 3-3 0,-1-3-19 15,-1 1 17-15,-1-3-15 0,0-3 7 16,-1-3 13-16,-1-3-4 0,0-4 9 0,2-2-4 15,1-6 5-15,0-2-3 0,3-10 3 0,0 0 3 16,0 9 12-16,0-9 10 0,0 0 1 0,0 0-4 16,3-12-12-16,2 0-11 0,2-3-4 15,3-4 5-15,2-3-6 0,1 0 10 0,1-3-8 16,-1 1 8-16,-1-2-8 0,-2 1 9 0,-1 0 7 16,-2 1-22-16,0 1 22 0,0 0-21 0,0 0 4 15,1 1 7-15,0 1-10 0,0 0 7 0,-2 2-8 16,0 3 7-16,-2 2-4 0,-1 2 5 0,-3 12-3 15,3-15 3-15,-3 15-2 0,0 0-3 16,0 0-5-16,0 0-1 0,0 0 2 16,0 0 3-16,1 15 11 0,-1 1 0 0,1 6 9 15,0 4-4-15,0 7 4 0,1 1 1 0,-1 4-23 16,1 5 13-16,-2 2-16 0,2-1 0 0,-2 0 14 16,1-5-16-16,-1-3 11 0,2-3-12 0,0-4 10 15,1-6 7-15,1-4-6 0,1-6 12 0,0-3-11 16,-5-10-1-16,0 0 4 0,10 10 5 15,-10-10 9-15,0 0 0 0,0 0 0 0,6-10-5 16,-6 10-6-16,7-19-17 0,-5 7 13 0,-1-3-15 16,1-2 9-16,-1-3 6 0,1-1-6 0,-1-1 8 15,2 0-6-15,-2-1 8 0,0-1-6 0,0-1 8 16,-1 0-9-16,3-2 8 0,-1 0 3 16,1-1-20-16,0 2 19 0,0 0-20 0,0 4 8 15,0 3 8-15,0 3-5 0,-1 3 5 16,0 3-3-16,-1 1 2 0,-1 9-3 0,4-14 1 15,-4 14-3-15,0 0 0 0,7-10-2 0,-7 10 1 16,0 0-1-16,0 0 1 0,12 11 3 0,-12-11-2 16,12 21 4-16,-6-4-3 0,0 1 6 0,-1 6 7 15,-2 1-3-15,2 6 1 0,-2 2-17 0,0 1 1 16,-1 2-4-16,-1-2 3 0,0-2 8 16,0-1-13-16,0-4 3 0,3-3-13 0,-2-3 5 15,1-2-2-15,-1-6 8 0,1-3 15 16,-3-10-6-16,4 9 14 0,-4-9-4 0,0 0 10 15,0 0 1-15,0 0-16 0,0 0 0 0,-2-17-22 16,0 4 6-16,0-3 6 0,1 0 1 0,0-2 10 16,-1 0-4-16,1-2 4 0,0 0-9 0,-1 0 3 15,0-1-7-15,-1 1 6 0,-1-1-5 16,0 2 7-16,-1-1-2 0,1 2 5 0,1-1 8 16,0 1-7-16,1 1 8 0,0 1-16 0,0 1 5 15,1 0-5-15,0 2 5 0,1 0 3 0,1 2-2 16,0 2 4-16,-1 9 0 0,4-11 4 0,-4 11-2 15,0 0-2-15,0 0-5 0,0 0-4 0,0 0-4 16,0 0 0-16,0 0 3 0,0 0 1 16,0 11 6-16,-1-1-2 0,0 1 2 15,1 5-3-15,1-1 3 0,1 4 4 0,2 0-4 16,0 4 3-16,1 0-14 0,0 0 5 0,0 3-5 16,1-1 4-16,-3 2 7 0,0-1-6 0,-1 1 7 15,-1-1-6-15,-1-1 6 0,-2 0-4 0,2-2 9 16,-1 1 5-16,1-1-13 0,0 0 14 0,0 1-15 15,-1 0 4-15,-1 2 6 0,0 2-7 16,-1 0 6-16,-1 0-9 0,0 1 6 0,0-1-9 16,-1 0 8-16,0 2 2 0,-1-2-3 0,0 2 5 15,0 0-15-15,0-1 4 0,-1 1-3 16,1 0 3-16,-2 1 8 0,0 1-9 0,0 1 7 16,-1 0-8-16,-1 0 6 0,1 2 3 0,-2-1-15 15,0-2 14-15,2 0-12 0,0-1 4 0,2 0 8 16,1 0-9-16,0 0 8 0,2-1-8 15,1 1 9-15,0 0 2 0,1 1-12 0,1-2 14 16,1 1-12-16,0-2 3 0,0-2 8 0,1 0-9 16,-1 1 9-16,0-1-7 0,1-1 6 0,0 0-6 15,0-2 5-15,1 1 5 0,-1-1-6 0,2-1 8 16,0 0-13-16,-1 0 10 0,1 0-3 0,-2 0 5 16,0 2 3-16,-2 0-13 0,-1 2 6 15,-2 1-10-15,0 0 6 0,-4 1-7 0,-1-2 7 16,0 1 7-16,-2-1-14 0,0 0 16 15,-1 0-15-15,1-2 2 0,0-1 8 0,2-2-5 16,-1-1 7-16,2-1-3 0,2-2 4 0,0-1-6 16,2-1 3-16,0-2-8 0,2-1 4 0,-1-1-4 15,1-3 3-15,0 2-5 0,-1-1 1 0,1 1-5 16,-2 1 0-16,-2-1 7 0,0 2-6 16,-1 0 11-16,-1 0-5 0,-1 0-1 0,0-1-6 15,1-1 7-15,8-11-6 0,-16 16 9 0,16-16 1 16,-13 10 0-16,13-10-1 0,-9 6 1 0,9-6 1 15,0 0 1-15,-10 2 0 0,10-2-1 0,0 0-1 16,0 0 0-16,-12-12-2 0,12 12 2 0,-8-15-1 16,3 5 3-16,-1 1 8 0,0-1-7 15,0 1 7-15,0-1-5 0,-1 1-3 16,-1-1-9-16,0 1 10 0,-1-2-12 0,0 1 9 16,0-1 1-16,0 1-1 0,9 10 2 0,-16-15-1 15,16 15 3-15,-12-8-5 0,12 8 1 0,0 0-4 16,-13-14-5-16,13 14-2 0,-7-13-1 0,7 13-2 15,-5-15 6-15,5 15-2 0,-5-15 5 0,4 5-2 16,-1 1 3-16,-1-3-4 0,2 1 1 16,-2-2-3-16,0 0 3 0,1 0-1 0,-1 0 4 15,2 3 0-15,1 10 4 0,-3-14 1 0,3 14 3 16,0 0-3-16,0 0-1 0,-3-12-4 16,3 12-2-16,-2-11-2 0,2 11 1 0,-1-14-1 15,1 14 4-15,0-11 8 0,0 11-5 0,0 0 7 16,0 0-10-16,0 0-3 0,0 0-4 0,0 0 0 15,0 0 1-15,0 0-2 0,3 21 8 16,-3-8-4-16,0 2 3 0,0 1 3 0,-2-3-2 16,0 0 2-16,0-3 0 0,0 0 1 0,2-10 0 15,-3 14 1-15,3-14-1 0,-2 10 1 0,2-10-2 16,-2 12 0-16,2-12-1 0,0 15 0 0,0-15-1 16,2 14 1-16,-2-14-1 0,4 18 2 0,-2-8 0 15,0 0 1-15,1 0-2 0,-3-10 2 0,5 15-3 16,-5-15 3-16,4 12-3 15,-4-12 2-15,5 11-2 0,-5-11 2 0,0 0-2 16,0 0-2-16,0 0 0 0,0 0-2 0,0 0 2 16,0 0 2-16,0 0 2 0,0 0-2 0,0 0 2 15,0 0-3-15,0-15 1 0,-2 6 3 0,-1-2 1 16,2 2 2-16,1 9 2 0,-2-16-3 0,2 16 2 16,-3-17-5-16,2 8-1 0,-3-3-9 15,1-1-12-15,-2-3-19 0,-1-3-15 0,-3-1-6 16,-1-1 3-16,-2 1 14 0,1 3 17 0,0 4 19 15,11 13 15-15,-17-10 11 0,17 10 6 0,-13 3-3 16,13-3-1-16,-12 11-4 0,12-11 2 0,-13 19 1 16,8-8 4-16,1 1 2 0,1 1-3 15,-1-1 0-15,2-1-5 0,0 1 0 0,2 0-1 16,1 1-2-16,1 0-4 0,0-1-2 16,2 1-6-16,0 0 0 0,0 0-2 0,0 0 3 15,1 0-2-15,1 0 3 0,0-1-2 0,-1-1 4 16,1-1 8-16,-6-10-8 0,12 16 8 0,-12-16-10 15,12 13-2-15,-12-13-2 0,11 7 2 0,-11-7 1 16,10 4 2-16,-10-4 2 0,12 2 2 0,-12-2 1 16,15 1 2-16,-15-1 0 0,17 3-4 0,-8 0-2 15,2 0-3-15,-1-1-2 0,2 1 0 16,0-1-7-16,0 0 6 0,-1 1-7 16,1-3 7-16,0 0-1 0,-2 0 2 0,1-2 7 15,-1 1-6-15,-1-1 6 0,-9 2-7 0,16-1 1 16,-16 1 0-16,13-3 1 0,-13 3-1 0,14-1 0 15,-14 1 0-15,15-3-1 0,-6 0 1 0,-9 3 1 16,18-7 1-16,-18 7-1 0,17-12 2 16,-17 12-3-16,17-18-11 0,-8 8 9 0,0-3-8 15,-2-1 8-15,0 0 6 0,0-2-3 0,-1 0 6 16,1-1-1-16,-1 0 5 0,2-1-6 0,-1-1 3 16,1 0-7-16,0-3 2 0,1-2-7 0,-2-1 7 15,2-4 0-15,-1 1-15 0,2-3 15 0,-1 1-16 16,1 1 6-16,0 1 8 0,1 2-7 15,-2 1 7-15,0 2-9 0,1 0 9 16,-1 1-8-16,0 1 11 0,-1 0-8 0,0 0 5 16,1 0 7-16,-2-2-12 0,1 0 4 0,-2-2-18 15,0 0 4-15,-1-2-1 0,0 0 6 0,1-1 8 16,-1-2-10-16,1 0 5 0,0-3-8 0,-1 2 5 16,1-1 2-16,-1 3 0 0,-1 1 6 0,-1 3-6 15,-2 3 7-15,-1 3-1 0,-1 2 4 0,-2 3 4 16,0 1-2-16,0 1 0 0,1 2-2 15,0 1 1-15,2 9-4 0,-2-16 2 0,2 16-3 16,-1-10 0-16,1 10-1 0,0 0 1 0,0 0 0 16,-1-9 0-16,1 9-1 0,0 0-1 15,0 0 0-15,0 0-1 0,0 0-1 0,0 0-1 16,0 0 1-16,0 0 0 0,0 0 1 0,1 17 1 16,-1-4 5-16,0 4-2 0,-1 3 4 15,-1 5-4-15,-1 2 4 0,-2 4 3 0,1 2-10 16,-3 3 11-16,1 1-10 0,-2 0-1 0,1 1 8 15,-1-1-9-15,1-2 7 0,-1 1-4 0,1-2 7 16,1-1 7-16,0 1-11 0,0-3 15 0,0 1-13 16,0-3 2-16,0 0 6 0,1 0-14 0,0-3 8 15,-1 0-10-15,0-3 6 0,0-2-4 0,0-3 8 16,0-1-4-16,0-1 7 16,1-3 11-16,0-1-12 0,2-3 9 0,-1 1-14 15,4-10-4-15,-4 12-10 0,4-12 9 0,-4 10-9 16,4-10 9-16,-3 16 3 0,2-6-3 0,-2 3 3 15,1 2-4-15,1 0 4 0,-2-2-4 0,1 1 5 16,0-2-3-16,-1 0 4 0,1-2 0 0,-1 0 4 16,3-10 0-16,-3 15 1 0,3-15-4 0,0 0-1 15,0 0-3-15,-4 9-1 0,4-9-1 16,0 0 0-16,0 0 1 0,0 0 1 0,1 11-1 16,-1-11 1-16,0 14-2 0,0-14 2 0,2 16-2 15,-2-16 4-15,2 18-3 0,0-8 3 0,0 2-4 16,-1-1 2-16,0-1-3 0,0 0 4 15,-1-10 12-15,-2 14-12 0,2-14 14 0,-2 11-13 16,2-11 0-16,0 0 1 0,0 0 0 16,0 0-2-16,-2 9-1 0,2-9 0 0,0 0-1 15,0 0 1-15,0 0-1 0,-1 11 1 0,1-11 1 16,0 0 0-16,1 9-1 0,-1-9-12 0,0 0 10 16,1 13-12-16,-1-13 13 0,0 0 0 0,0 0-1 15,-1 10 2-15,1-10-2 0,0 0 1 0,0 0 0 16,0 0 0-16,0 0 1 0,0 0-1 0,0 0 0 15,-7 10-2-15,7-10 1 0,0 0 1 16,0 0 0-16,-10 10 2 0,10-10-2 0,0 0 2 16,0 0-1-16,0 0 0 0,0 0-1 15,-10 9 1-15,10-9 1 0,0 0 2 0,0 0 1 16,-13 10 2-16,13-10-2 0,0 0-1 0,-12 8-1 16,12-8 1-16,-9 5-1 0,9-5 1 0,-10 4-1 15,10-4 1-15,-9 3-2 0,9-3-2 0,0 0 0 16,-14 0 0-16,14 0 0 0,-9 0 2 15,9 0-1-15,-10-1 0 0,10 1 0 0,0 0 0 16,-12-2 0-16,12 2-1 0,0 0 1 0,-12-2-1 16,12 2 0-16,-10-2 0 0,10 2 1 0,-10-3 1 15,10 3 1-15,-13-4-1 0,13 4 2 0,-13-6-1 16,13 6 2-16,-13-8-2 0,13 8-1 16,-13-13-5-16,13 13 0 0,-15-17-4 15,7 8 6-15,1-1 12 0,-2-1-7 0,2 2 9 16,-1-3-26-16,0 1 14 0,1 0-14 0,0-1 15 15,0 1 3-15,1-1-4 0,-1-1 6 0,0 2-8 16,1-1 7-16,0 1-5 0,-1 0 4 0,1-1-3 16,-1 0 4-16,-1 0-5 0,1-1 4 0,0 1-4 15,0-2 4-15,0-1-7 0,1 0 7 0,0-2-7 16,2-1 5-16,-1-1-6 0,2 0 7 16,1 0 7-16,0 0-25 0,0 2 27 0,1 2-24 15,0 2 18-15,-1 1 8 0,1 1-2 0,-1 1 2 16,-1 0-8-16,0-2 0 0,-1 0-8 15,1-2 4-15,-1-3-6 0,0 1 6 0,0-3-7 16,0 0 7-16,-1 0-7 0,1 0 8 0,-2 0-7 16,1 0 7-16,-1-2-8 0,0 2 7 0,0 0 9 15,-1 0-26-15,-2-1 27 0,0 0-27 16,0 1 11-16,-1-1 7 0,0 1-8 0,-1 1 9 16,2 0-8-16,-2 1 7 0,2 1-6 0,-1 0 6 15,0 1-6-15,1 1 5 0,1 1-5 0,0 1 4 16,-1 0-5-16,2 0 5 0,-2 0-4 0,1 0 4 15,-1-1 12-15,1-2-11 0,0 0 9 0,1-1-26 16,-2 0 12-16,3 0-12 16,0-1 12-16,1-1 6 0,1 2-6 0,0-2 6 15,0 2-5-15,0 1 5 0,1 0-6 0,0 1 5 16,0 1-5-16,1 1 5 0,0 3-5 0,2 9 4 16,-2-15-3-16,2 15 2 0,0 0-1 0,-1-9 0 15,1 9-1-15,0 0 1 0,0 0-1 0,0 0 1 16,0 0 0-16,0 0 0 0,0 0-1 0,0 0 1 15,0 0-1-15,-3-11 0 0,3 11-1 16,0 0 1-16,0 0-3 0,-2-12-2 0,2 12-7 16,-1-9-2-16,1 9-4 0,-1-13 2 0,1 13 1 15,0-14 3-15,0 14-4 0,-3-14-9 0,1 4-3 16,2 10-53-16,-5-21-48 0,3-1-237 16,3 11-20-16,-11-17 340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9315 2884 134 0,'0'0'45'0,"-9"9"-3"0,9-9-4 0,-9 10-7 16,9-10-7-16,0 0-6 0,-12 10-4 0,12-10-4 15,0 0-3-15,0 0-2 0,0 0-1 0,0 0-2 16,0 0 1-16,0 0 1 0,0 0 8 0,0 0 6 15,0 0 2-15,0 0-2 0,13-4-8 0,-2-3-6 16,4-4-2-16,2-2-1 16,4-3 0-16,3 0 2 0,1-2-2 0,0 1 0 15,1 0 1-15,-2 1 0 0,-1 2-1 0,-3 1-1 16,-3 2-1-16,-4 4 0 0,-4 1 1 0,-9 6-4 16,0 0-3-16,11-5-5 0,-11 5 0 0,0 0 5 15,-11 8 3-15,2 1 7 0,-6 3 0 0,-3 2-1 16,-5 4 0-16,-2 1-2 0,-2 1 1 0,-1 2 5 15,-2 2 3-15,-1 1 5 0,-2 1 5 16,-2 2 2-16,-2 1 6 0,-1 2 7 0,0 1-1 16,-1 2 8-16,1 0-6 0,0 1-5 0,4-1-3 15,3-2-14-15,6-3-1 0,6-5-12 16,3-2 4-16,7-5-6 0,3-3 3 0,3-3-4 16,3-11 2-16,2 14-1 0,-2-14 3 0,10 6 0 15,-10-6 2-15,20 0 1 0,-6-3 0 0,3-1 0 16,3-5-1-16,4-1 0 0,3-2-1 15,4-4 2-15,3-3-4 0,2-2 5 0,2-2-6 16,2-2 5-16,2-1-6 0,-2-1 5 0,0 1-11 16,-1 0 3-16,-1-1 0 0,-1 0-14 0,-3 2 16 15,-1 1-12-15,-4 2 6 0,-1 1 6 0,-4 0-3 16,-6 5 6-16,-3 1-1 0,-6 4 2 0,-9 11-3 16,6-14-2-16,-6 14-3 0,0 0-2 15,-20-3 2-15,4 9 4 0,-8 2 3 16,-5 5-1-16,-5 4 3 0,-3 3-4 0,-4 4 4 15,-2 3-5-15,-1 0 4 0,-1 3 4 0,1 1-9 16,1 0 9-16,3-1-7 0,3-1 1 0,4 0 4 16,4-2-5-16,2-1 4 0,4-2-5 0,3-3 3 15,4-2-3-15,4-1 2 0,3-5-2 0,3-1 1 16,6-12-2-16,-4 14 0 0,4-14 7 16,0 0-6-16,0 0 10 0,14 9-8 0,-4-13-3 15,2 0 4-15,5-5-4 0,2-2 4 0,6-5 1 16,4-3-1-16,2-4 0 0,4-4-7 0,2-2 0 15,2-4-12-15,0 0 1 0,0 0-2 0,-1-1 6 16,-5 3 7-16,-1 1-1 0,-5 3 8 16,-5 2-3-16,-3 4 3 0,-3 1 4 0,-4 2-2 15,-4 4 2-15,-2 1 4 0,-5 4 2 16,-1 9-2-16,-7-12-2 0,7 12-6 0,-21-2-1 16,3 4 0-16,-3 3 1 0,-4 3 4 0,-5 3 3 15,0 4 8-15,-5 2 3 0,0 4 4 0,-1 3-3 16,-4 3 3-16,1 6-1 0,-2 3-11 0,-2 4 2 15,2 4-11-15,0 2-6 0,1 3 8 0,3 0-2 16,2-1 0-16,3-1-1 0,3-3-8 16,5-4 0-16,5-2-2 0,3-3 1 0,4-4 6 15,2-3-7-15,2-2 6 0,3-3-6 0,2-3 4 16,2-2 5-16,1-5-6 0,3-1 8 16,-3-12-8-16,10 10 3 0,-10-10 3 0,17 1 2 15,-7-5 2-15,4-3 0 0,2-4-1 0,3-3-8 16,4-3 7-16,1-4-9 0,3-2 4 0,3-3 0 15,1-4-9-15,2-1 2 0,-2-4-5 16,2-1 6-16,-2 0 4 0,-3 1 1 0,-2 1 7 16,-3 1-3-16,-3 4 2 0,-3 1 2 0,-3 0-2 15,-2 3 1-15,-3 0-2 0,-1 2 2 0,-5 2-3 16,-2 3 3-16,-2 1-1 0,-4 5 4 0,-2 2 0 16,-2 4 4-16,-3 3-1 0,-3 3 2 0,-2 5 1 15,-3 3-1-15,-3 4 2 0,-1 2-1 16,-3 6 0-16,-3 2-3 0,2 6 1 15,-3 2-8-15,1 3 4 0,0 2-9 0,0 2 6 16,3 1 1-16,2-1-8 0,2 1 8 0,3-2-9 16,4-2 1-16,1 0 5 0,3 0-5 0,1-2 5 15,1 0-5-15,1-1 4 0,2 1 6 0,-1-1-10 16,1 0 9-16,2-2-11 0,-2-1-3 0,2-1 2 16,0-2-4-16,0-4 2 0,2-3-1 15,0-2 1-15,2-5-1 0,1-11 0 0,0 11 3 16,0-11 5-16,0 0 3 0,0 0 3 0,10-18 0 15,-2 4-3-15,2-3 1 0,3-5 0 0,2-2 0 16,0-3-5-16,2-2 1 0,0-3-7 0,1-2-8 16,-1 1 0-16,1-3-7 0,0-1 1 15,0 1 3-15,0-4 1 0,0 2 6 0,1-3 6 16,-3 1 5-16,-1 2 5 0,-2 4 4 16,-4 5 9-16,-2 3 11 0,-3 7 9 0,-3 2 9 15,-2 5-1-15,-2 3-5 0,3 9-6 0,-9-13-12 16,9 13-8-16,-12-6-7 0,12 6-3 0,-10-5 0 15,10 5-1-15,0 0-1 0,0 0-1 0,0 0-3 16,0 0-7-16,-8-10-7 0,8 10-8 0,2-10-4 16,1 1 0-16,1-1 6 0,-1-2 5 15,1-1 6-15,-1-1 4 0,-1-1 5 0,-1 1 1 16,-2 0 4-16,-2 2 0 0,0 1 0 16,-2 0 1-16,-1 1 0 0,6 10 2 0,-11-14-1 15,11 14-2-15,-12-11 0 0,12 11 0 0,0 0-1 16,-12-10-1-16,12 10 0 0,0 0-1 0,0 0 0 15,0 0-1-15,0 0-1 0,0 0 1 0,-10-3 1 16,10 3 0-16,0 0 1 0,0 0 1 16,0 0 0-16,0 0 1 0,-11 5 0 0,11-5 1 15,0 0 0-15,-9 4 2 0,9-4 3 0,0 0 1 16,-10 4 0-16,10-4-2 0,0 0-1 0,-10 3 0 16,10-3 1-16,0 0 1 0,-11 7 2 0,11-7-2 15,0 0-1-15,-13 12-3 0,13-12 0 0,-11 14-4 16,11-14 1-16,-11 15 0 0,11-15-1 15,-14 17 3-15,7-8-3 0,-1 1 2 16,0-1-3-16,8-9 2 0,-17 16-1 0,17-16 1 16,-16 14-1-16,16-14 1 0,-17 11-1 0,17-11 2 15,-15 9-1-15,15-9 0 0,-15 10 1 0,15-10-1 16,-15 9-1-16,15-9 1 0,-14 12 0 0,14-12 1 16,-14 13-1-16,14-13 0 0,-15 14-1 0,15-14 1 15,-17 17-1-15,8-9 0 0,-1 2 0 16,0-1 1-16,-1 1 0 0,1 0 1 0,0 0-2 15,-2 0 2-15,1-1-2 0,-1 1 2 0,2-1 3 16,0 0-4-16,10-9 5 0,-15 16-5 16,15-16-1-16,-11 12 0 0,11-12 0 0,-7 11-3 15,7-11 3-15,-6 14-4 0,6-14 4 0,-6 15 2 16,3-5-2-16,-1-2 2 0,-1 2-2 0,2 0 1 16,-1 0-1-16,0-1 1 0,1 1-1 15,3-10 1-15,-6 18 0 0,3-9 0 0,3-9-1 16,-5 18 2-16,5-18-2 0,-6 17 2 0,6-17-1 15,-6 18 1-15,6-18-2 0,-6 17 2 0,2-7-2 16,1-1 2-16,-2 1-1 0,1 1 2 0,-2 0 0 16,0 1 3-16,0 0-1 0,-1 1 4 0,0 2 4 15,1-2-7-15,-1 1 4 0,1 0-10 0,1-1 0 16,-1 0-1-16,0-1 1 0,3 0 2 16,-2 1-2-16,1-2 1 0,0 0 0 15,1 0 1-15,-2 0-2 0,2-1 2 0,0 0-2 16,1 1 2-16,-1-2-2 0,0 1 2 0,0-1-2 15,-1 1 2-15,1-1-2 0,-1 2 3 0,0 0-3 16,1-1 1-16,0 1-1 0,0 0 1 0,0 0-1 16,0 0 1-16,0 1-1 0,0 0 2 15,-1 1 2-15,0 0-2 0,0 0 3 0,1 1-9 16,-1-1 5-16,-1 0-4 0,1 0 7 0,0 1 2 16,0-1-1-16,0 0 1 0,1 0 0 0,-2 0-1 15,1 0-1-15,0 0 1 0,1 0-2 0,-1-1 0 16,1 0-1-16,1 1 1 0,-1-1-3 15,1 0 3-15,-1 1-1 0,2 0 1 0,-1 0 1 16,1-1 3-16,-2 1-2 0,2 1 2 16,0-2 4-16,1 1-8 0,0 0 6 0,-1 1-7 15,-1-1-2-15,1 1-4 0,-1 0 4 0,0 0-3 16,-1 1 3-16,0-1 2 0,0-1-1 0,0 0 2 16,0-1-2-16,1-1 2 0,1-1-2 0,-1-1 2 15,2-9 1-15,-1 19 2 0,1-19-1 0,-2 17 1 16,2-17-3-16,-3 17 2 0,3-17-3 0,-1 17 2 15,1-17-3-15,-3 16 2 0,3-16-2 16,-3 17 1-16,3-17-1 0,-1 17 2 16,0-8-2-16,1 0 2 0,1 1 7 0,-2 1-7 15,3 1 7-15,-2 0-8 0,1-1-3 0,1 0-6 16,0 1 6-16,0 0-5 0,-1 1 5 0,1-1 4 16,0 1-4-16,-1 0 4 0,1 0-4 0,-1 0 3 15,1-1-3-15,-1 0 3 0,0 0-3 16,0-2 2-16,0 0-2 0,1-1 3 0,-2-9-3 15,2 17 2-15,-2-17-1 0,2 15 1 0,-2-15 0 16,2 15 0-16,-2-15-1 0,4 18 2 0,-2-9-2 16,0 1 2-16,1 0-3 0,-1 2 2 0,1 0 8 15,-1 1-7-15,0 0 6 0,1-1-6 0,-1 1-2 16,1-1-4-16,-2-1 4 0,2 0-5 16,1-1 4-16,-1-1 3 0,-3-9-2 15,7 16 1-15,-7-16-1 0,7 16 2 0,-7-16-2 16,5 15 2-16,-5-15-2 0,5 14 2 0,-3-5-1 15,-2-9 1-15,3 16-1 0,-3-16 1 0,4 17-2 16,-4-17 2-16,4 14-2 0,-4-14 1 0,5 16-2 16,-5-16 2-16,5 13-1 0,-5-13 1 0,4 12 0 15,-4-12 1-15,4 11-1 0,-4-11 2 0,3 12-2 16,-3-12 1-16,2 13-1 0,-2-13 1 16,1 15-1-16,-1-15 0 0,1 12-1 0,-1-12 1 15,1 10-1-15,-1-10 1 0,0 0 7 0,3 10-6 16,-3-10 6-16,0 0-6 0,0 0-1 15,1 10 1-15,-1-10 0 0,0 0 0 0,0 0 0 16,0 0 0-16,0 0-1 0,2 11 0 0,-2-11 0 16,0 0 0-16,3 9 0 0,-3-9 0 15,0 0-1-15,4 11 1 0,-4-11-1 0,0 0 1 16,8 11-1-16,-8-11-7 0,0 0 8 0,8 11-8 16,-8-11 9-16,0 0-1 0,0 0 1 0,9 9 0 15,-9-9 0-15,0 0 1 0,0 0-2 0,0 0 2 16,0 0-1-16,5 10 0 0,-5-10 0 0,0 0 0 15,0 0 0-15,0 0 0 0,2 11 0 0,-2-11-1 16,0 0 0-16,2 11 0 0,-2-11-1 16,0 0 1-16,4 11-1 0,-4-11 1 15,0 0 0-15,3 9 0 0,-3-9 0 0,0 0 0 16,0 0 0-16,0 0 0 0,0 0 1 0,0 0 0 16,0 0 1-16,0 0 4 0,0 0 7 0,0 0 3 15,0 0 0-15,0 0-5 0,0 0-6 0,0 0-4 16,0 0-1-16,0 0 0 0,0 0-1 0,0 0 0 15,0 0 0-15,0 0-1 0,0 0 2 16,0 0 0-16,0 0 1 0,0 0 2 0,0 0-1 16,0 0 1-16,0 0-1 0,0 0 0 0,0 0 1 15,0 0-2-15,0 0 0 0,0 0-1 0,0 0-2 16,0 0-1-16,0 0-2 0,0 0-1 0,0 0 3 16,0 0 1-16,0 0 1 0,10-6 0 15,-10 6 1-15,11-18-2 0,-3 8 3 16,1-1-2-16,0 2 2 0,-1-1 8 0,2 2-8 15,0 0 10-15,0 0-10 0,1 0-2 0,0 0 0 16,1-2-2-16,4-2-6 0,0 2 6 0,3-3-6 16,0 2 5-16,2 0 3 0,0-1-2 0,0 3 2 15,0 0-1-15,0 1 3 0,-1 2-2 0,0 0 1 16,1 2-1-16,-1 0 2 0,-1 0-1 0,0 2 1 16,0-1 0-16,-2 2-1 0,0 0 1 15,-1 1-1-15,-1 0 1 0,0 1-1 0,-1 0 0 16,1-1 1-16,-2 1-1 0,1-1 1 15,1 1-1-15,-2-1 0 0,-1 1 0 0,0 0 0 16,-2-1-1-16,-10 0 1 0,14 2-1 0,-14-2 0 16,0 0 1-16,0 0 1 0,0 0 4 0,0 0 10 15,0 0 1-15,0 0-2 0,0 0-5 0,0 0-9 16,-15 1 0-16,6 0-1 0,-3-1 0 16,1 1 1-16,-3 1-1 0,-1 0 0 0,-2-1 0 15,-3 2 1-15,-1 0 0 0,-2 0-2 0,-2 1 2 16,-2 0-1-16,-1 1 1 0,-3 1-1 0,1 0 2 15,-3-1-1-15,1 2 3 0,0 0-2 0,0-1 3 16,2-1-3-16,4 1 3 0,2-1-3 16,3-1 1-16,3 1-3 0,2 0 0 15,2 0 9-15,2-1-9 0,3 2 11 0,9-6-10 16,-11 6-4-16,11-6-4 0,0 0-1 0,0 0-1 16,0 0 1-16,0 0 5 0,17 7 0 0,-7-7 2 15,2 0 1-15,3-3 0 0,2-3-7 0,3 1 7 16,2-4-7-16,1 1 7 0,1-2 2 0,3 0-2 15,1-1 2-15,0-2-2 0,1-1 3 0,2 1-4 16,0-1 6-16,0-1-4 0,0 0 4 16,-1 0-4-16,0 1 3 0,-1 0-4 0,-1 0 4 15,-3 2-3-15,-1 1 2 0,0 0-2 0,-4 2 2 16,-1 0-3-16,-3 1 2 0,-1 3-1 0,-4-1 2 16,-11 6-2-16,15-8 2 0,-15 8 0 15,0 0 4-15,0 0 2 0,0 0-1 0,0 0-3 16,0 0-2-16,-6-10-4 0,6 10 1 0,-16-6 0 15,2 5 1-15,0 2-1 0,-4 2 0 16,-2 2 1-16,-3 0 0 0,-4 3 2 0,0 0-2 16,-2 0 2-16,-2 0-3 0,0 1 3 0,0-1-2 15,1 2 0-15,0-1-1 0,2 1 2 0,1 0-3 16,1 0 3-16,2 0-3 0,2-1 3 0,3-1-3 16,1 0 2-16,4-1-2 0,4-1 2 0,10-6-2 15,-13 8 0-15,13-8-6 0,0 0-2 16,0 0-3-16,0 0 2 0,-3 9 3 15,3-9 2-15,0 0 1 0,0 0 1 0,14 6 1 16,-14-6 1-16,15-2 1 0,-4-2 1 0,1-2 2 16,4-2-1-16,-1-2 2 0,3-2-3 0,1-3 2 15,3-1-3-15,2-4 4 0,2 0-5 0,2-2 7 16,0-2-1-16,1-1-2 0,0 0 3 0,0 1-16 16,-3-1 9-16,0 3-7 0,-3-1 7 15,-2 2 5-15,-3 2-4 0,-3 2 3 0,-4 2-3 16,-3 1 4-16,-2 1-2 0,-2 3 3 0,-2-1-4 15,-2 2 3-15,0 9-4 0,-7-17 0 0,7 17-1 16,-13-14-1-16,3 8-2 0,-2 3-1 16,-3 0-1-16,-2 2 0 0,-5 3 1 0,-1 2 2 15,-3 4 3-15,-4 1 0 0,-2 3 4 0,-3 3-3 16,-1 2 4-16,-1 2-3 0,0 2 5 16,3 0-5-16,0 0 4 0,3 1-7 0,2-2 6 15,5-1-6-15,2-1 4 0,7-3 6 0,1-3-7 16,7-2 8-16,7-10-11 0,-8 10-2 0,8-10 0 15,0 0 0-15,0 0 0 0,0 0 3 0,9 7 0 16,-9-7 2-16,14-3 0 0,-4-1-1 0,4-2 2 16,3-4 0-16,1-1-2 0,2-2-8 15,3-3 7-15,2-1-8 0,3-2 7 16,1-3 4-16,0-1-5 0,2 0 5 0,0-3-6 16,-1 1 7-16,0-2-6 0,-2 0 6 0,0 0 4 15,-3 1-3-15,-2 1 5 0,-4 1-15 0,-1 2 3 16,-5-1-7-16,-1 3 3 0,-3 1 4 0,-3 3-5 15,-4 2 0-15,-3 1-6 0,-3 4-5 0,-4 0-4 16,-2 4 1-16,-5 2 1 0,-2 3 8 16,-6 3 5-16,-1 3 4 0,-5 4 2 0,-3 2 1 15,-3 3 1-15,-2 1-2 0,0 3 3 0,-1 2-3 16,2 0 4-16,0 3 3 0,1 0-7 0,3 2 7 16,1 1-7-16,2 2 1 0,2-1 1 0,3 0-1 15,3 0 1-15,2-3-3 0,5-1 3 0,1-4-4 16,5-3 3-16,3-4-3 0,2-4 0 15,3-9-1-15,3 10 0 0,-3-10 3 16,14 0 0-16,-4-4 4 0,3-3-2 0,3-4 3 16,1-2 0-16,4-4 3 0,1-4 3 0,3-2 5 15,2-4-1-15,1-1 3 0,1-1-8 0,1-1 0 16,-2 1 0-16,0-2-10 0,0 2 7 0,1-2-7 16,-2 2 2-16,2 1 3 0,-2-1-4 0,0 4 3 15,-3 0-5-15,-2 3 3 0,-3 4-4 16,-4 3 1-16,-5 5-1 0,-10 10 2 0,8-11-1 15,-8 11 1-15,0 0-1 0,-15-2 1 0,3 4 1 16,-5 3 1-16,-5 4 3 0,-4 3 1 0,-4 3 4 16,-4 3 0-16,0 2 4 0,-4 0-3 15,2 3 4-15,0-2-7 0,0 0 2 0,4-2-6 16,2 0 2-16,3-2 4 0,3 1-5 0,4-2 5 16,2-1-14-16,2-1 4 0,4-2-6 15,2-3 6-15,10-9-1 0,-9 11-2 0,9-11-2 16,0 0 4-16,0 0 3 0,0 0 5 0,18-13 7 15,-4 0-7-15,5-4 4 0,3-5-14 0,4-3 8 16,5-3-6-16,2-3 5 0,4-3 7 0,0-2-7 16,1-1 9-16,1-2-10 0,1 0 10 0,-1 0-4 15,1 1-11-15,-2 2 11 0,0 2-12 16,-1 2 3-16,-1 3 7 0,-2-1-8 0,-1 4 6 16,-2 2-5-16,-4 2 4 0,-3 3-5 15,-5 5 4-15,-4 2-4 0,-5 4 4 0,-10 8-5 16,0 0-2-16,0 0-5 0,0 0-10 0,0 0 0 15,-22 8 0-15,-2 4 6 0,-4 4 4 0,-4 4 6 16,-8 3-4-16,-2 3 3 0,-3 0-4 0,-3 2 6 16,0-1-1-16,1-1 4 0,1-1 3 15,3-1-2-15,1 0 4 0,5-2-6 0,1 0 2 16,3-1-3-16,3-3 2 0,6 1 0 0,3-5-4 16,5-2-4-16,4-1-11 0,12-11-8 0,-10 11-8 15,10-11 6-15,0 0 9 0,0 0 12 0,18-9 9 16,-4-1 1-16,5-5 3 0,4-3 1 15,5-5 4-15,2-4 0 0,7-3 0 0,2-2 2 16,4-2-2-16,3 0 0 0,4-3-1 16,2-1-4-16,2-1-1 0,2-2-3 0,1-1 2 15,1 0-1-15,0-1-5 0,0 2 2 0,-1-1-4 16,0 1 0-16,-4 1 5 0,-1 2 0 0,-6 3 4 16,-6 3-3-16,-6 6 1 0,-5 3-1 0,-6 5-5 15,-8 5 4-15,-5 3-7 0,-10 10-1 0,0 0-3 16,-4-9-5-16,-10 12 3 0,-5 2 0 15,-9 6 8-15,-6 2-2 0,-7 3 7 0,-4 5 0 16,-6 1-1-16,-2 4 5 0,-5 1-2 16,-5 2 3-16,-1 2 5 0,0 1 2 0,-2 0 4 15,1 1 4-15,4-1 3 0,-3 0 3 0,4 1-1 16,7-4-6-16,2-1-1 0,7-2-6 0,4-5-2 16,4-2-1-16,8-3-5 0,6-3 0 0,5-5 0 15,4-2 0-15,13-6 7 0,-11 4 1 16,11-4 0-16,0 0-2 0,0 0-7 0,8-11-2 15,3-1 2-15,6-5-2 0,6-3 4 0,4-6-4 16,7-3 4-16,5-4 3 0,6-5-10 0,5-2 9 16,5-3-8-16,3 0 0 0,2-1 8 0,0-1-10 15,1 1 4-15,-2 0-10 0,-1 2-9 0,-3 2 7 16,-3 3-4-16,-3 3 11 0,-4 2 7 0,-4 0-3 16,-5 4 6-16,-3 1-6 15,-6 4 7-15,-3 2 1 0,-7 5-2 0,-3 3 3 16,-14 13-4-16,11-13-2 0,-11 13-4 0,0 0-2 15,-9-1-2-15,-4 6 1 0,-4 4 3 0,-7 2-5 16,-7 6 4-16,-3 4-1 0,-7 4 0 0,-6 3 7 16,-5 3-6-16,-4 2 5 0,-3 1-1 0,0 1 11 15,0-1 10-15,1 1-4 0,3-1 9 16,2-2-11-16,3-2-6 0,9-2 1 0,4-1-10 16,7-3 2-16,5-3-6 0,3-1 3 0,7-4-4 15,2-2 1-15,6-3-7 0,7-11-2 0,-4 14-2 16,4-14 4-16,0 0 6 0,20-2 4 15,-5-6 4-15,6-3-2 0,7-7 2 0,5-5-3 16,9-5 5-16,4-5-8 0,7-2 8 0,2-4-3 16,4-3-10-16,2 0 11 0,3-1-9 15,-1 1 5-15,-1 1 9 0,1-1-9 0,-4 3 10 16,-1 0-1-16,-3 2-11 0,-3 4 12 0,-3 1-14 16,-2 5 5-16,-3 1 5 0,-3 3-7 0,-6 3 5 15,-4 1-5-15,-4 4 5 0,-6 1-6 0,-5 4 5 16,-6 1-2-16,-10 9-1 0,6-11 0 0,-6 11-6 15,0 0-3-15,-19-8 3 0,3 8-1 0,-8 3 2 16,-6 1 4-16,-7 6-3 0,-6 1 4 16,-9 4-3-16,-6 4 4 0,-5 2-5 15,-1 3 4-15,-5 4-5 0,-2 1 5 0,-1 4 1 16,-4 2-8-16,1 3 8 0,1 2-8 0,2 0 1 16,1 2 8-16,2 0-8 0,4-1 8 0,2 1 4 15,5-3-9-15,7-2 9 0,5-3-9 0,9-7-1 16,8-4 6-16,9-6-6 0,9-7-1 15,11-10 0-15,-3 10 1 0,3-10 2 0,15-2 4 16,-1-4 1-16,5-3-1 0,5-6 2 0,5-1-2 16,5-6 4-16,3-2 2 0,6-2 3 0,2-2 2 15,3-1-10-15,2 0 7 0,3-2-8 0,2 0 4 16,0-1 4-16,4-2-8 0,3 0 6 0,4-3-8 16,3-1 8-16,2 1 0 0,0-1-10 15,3 3 11-15,-2 0-11 0,-1 1 1 16,-1 2 7-16,-1 1-8 0,-5 2 8 0,-4 3-7 15,-7 2 7-15,-5 3 2 0,-7 4-6 0,-6 2 5 16,-8 4-7-16,-5 3-2 0,-10 2 2 0,-12 6-3 16,10-3-2-16,-10 3-3 0,0 0-4 0,-20 4 1 15,0 2 1-15,-10 2 4 0,-8 4 0 0,-6 4-7 16,-9 3 1-16,-4 4-5 0,-5 4-1 0,-6 2 5 16,-3 3-9-16,-4 3 2 0,-3 2-3 15,-2 1 6-15,-3 5 6 0,-1-1 1 0,-2 2 8 16,1 1-2-16,3-4 5 0,4-2 7 15,6-3-2-15,7-3 6 0,9-3 2 0,9-7-6 16,9-1 4-16,7-4-7 0,9-5-2 0,7-3-3 16,15-10-1-16,-13 12-4 0,13-12 2 0,0 0 1 15,0 0 4-15,12 1 2 0,1-7 1 16,6-4 2-16,8-4 0 0,7-6 0 0,9-4-8 16,7-1 9-16,7-5-7 0,5 1 5 0,6 0 5 15,3-2-6-15,4 0 7 0,4 0-6 0,0 2 5 16,1 1 0-16,1 2-4 0,-3 2 1 0,-1 2-13 15,-1 3 5-15,-2 1-11 0,-4 1 6 0,-1 2 7 16,-6 0-3-16,-2 2 5 0,-1 0-4 0,-5 2-3 16,-4-2-2-16,-6 4 2 15,-5-1-2-15,-6 2 4 0,-7 2-2 0,-8 0 3 16,-6 3-2-16,-13 3-2 0,11-3-2 0,-11 3 0 16,0 0 0-16,-14 3-1 0,-2-1 2 0,-8 2-1 15,-9 3 4-15,-7 0 1 0,-4 5 2 0,-8-2-2 16,-5 5 2-16,-6-1-3 0,-6 1-3 0,-2 3 0 15,0 1 2-15,-2 0-3 0,1 2 8 0,-1 1 2 16,3-1-9-16,2 2 13 0,2 0-6 16,6-1 5-16,2 0 4 0,6-3-7 0,8-2 1 15,5-1-6-15,9-2 2 0,7-3-3 0,4-1 1 16,6-1-2-16,3-3-1 0,10-6-6 0,0 0-3 16,0 0 1-16,-6 8 3 0,6-8 6 15,17-3 3-15,0-1 2 0,8-6-2 0,8-3 3 16,8-4-1-16,8-3 4 0,6-4-1 15,6 0 9-15,6-1-1 0,4 1 11 0,1 1 0 16,3 1-15-16,0 3 10 0,1 1-17 0,-2 3 5 16,-2 0 0-16,-2 2-4 0,-3 3 0 0,-3 0-3 15,-3 2 2-15,-4 1-3 0,-6 0 1 0,-5 1-1 16,-5 1 0-16,-4 2 0 0,-6 0 1 0,-4 0 0 16,-6 1 1-16,-5 0-2 0,-4-1 2 0,-12 3 1 15,12-3 2-15,-12 3 1 0,0 0-3 16,0 0-2-16,-9-10-3 0,-3 7 0 15,-5-1 2-15,-6 3-1 0,-7 0 1 0,-7 1-1 16,-5 2-2-16,-8 2 1 0,-6 0-1 0,-5 2 1 16,-5 3-4-16,-5 0-2 0,-4 1-7 0,-3 2-3 15,-2 2-5-15,-2 1 1 0,0 0 2 0,0 1 5 16,7-1 10-16,6-2 2 0,6-3 6 0,9 0-1 16,9-3 0-16,8-1 0 0,10-1 1 15,7-3-1-15,6 1-1 0,14-3 0 0,-13 2-2 16,13-2-4-16,0 0-3 0,0 0 2 0,0 0 2 15,11-3 2-15,4-1 4 0,7-2 0 0,9-4-4 16,7-2 4-16,7-2-3 0,8-1 4 0,6-1 2 16,4-2-2-16,4 1 2 0,3-1-2 15,3 1 0-15,1-1-2 0,4 1 5 16,-3 0-3-16,0 1 3 0,-1 2-3 0,-4 1-2 16,-4 2-2-16,-4 1 1 0,-5 1-1 0,-5 3 1 15,-5 1-1-15,-5 1 1 0,-7 1 0 0,-7 0 0 16,-4 0 0-16,-5 0 1 0,-6 2 1 0,-4-2 1 15,-9 3 5-15,0 0 0 0,0 0-2 0,0 0-2 16,-2-10-7-16,-10 6-3 0,-5 0 6 0,-6 0-4 16,-6 1 8-16,-7 0-2 0,-7 2 1 15,-7 1 0-15,-8 1-4 0,-4 2 5 0,-3 2-5 16,-4 0 4-16,-5 2 1 0,0 3-2 0,-5 0-2 16,-1 3-2-16,-2 3 2 0,-2 1-2 15,1 1 2-15,3 1-2 0,2 0 1 0,5-1-1 16,7-1 3-16,6-2-2 0,8 0 3 0,7-2 0 15,7-1 2-15,9-1 0 0,2-1 0 0,10-1-2 16,3-1-1-16,5-1-3 0,9-7-1 16,-7 13 6-16,7-13-5 0,0 0 7 0,19 9-4 15,-1-11-3-15,7-2 5 0,8-3-3 0,8-3 5 16,11-5 2-16,4-1-1 0,9-3 1 0,6-2-3 16,4 0 2-16,2-2-3 0,2 3 3 0,2-1-4 15,-1 1 4-15,-1 1-4 0,-2 0 3 16,-3 1-3-16,-3 0 0 0,-3 1 3 15,-4 0-4-15,-5 1 4 0,-4 0-11 0,-6 0 7 16,-5 2-6-16,-3 0 4 0,-9 2 3 0,-3 1-2 16,-8 0 3-16,-5 3 0 0,-7 1 9 0,-9 7 2 15,7-10-1-15,-7 10-4 0,-9-8-5 0,-3 5-6 16,-8 0 2-16,-9 3 1 0,-11 1 0 0,-9 4 3 16,-9 1-1-16,-9 2 0 0,-5 4-2 0,-6 0 2 15,-4 3-3-15,-3 1 2 0,-4 2 6 16,2 0-7-16,-4 3 6 0,2-1-12 0,2 2 3 15,1 0-4-15,4 0 3 0,4 0 5 0,3-1-4 16,7 0 5-16,5-2-6 0,9 0 5 0,5-4-2 16,5 1 2-16,8-3-2 0,6-3 2 15,7 0-3-15,9-4 0 0,14-6-4 0,-13 8-1 16,13-8 1-16,0 0 1 0,0 0 3 0,16 1 3 16,1-4 2-16,6-4-3 0,9-3 3 15,9-4-2-15,9-3 3 0,8-4-3 0,7-2 4 16,6-3-4-16,3 0 4 0,3 0-3 0,0-1 4 15,0 2 2-15,-2-1-11 0,-1 2 11 0,-2 0-13 16,-3 2 5-16,-2 0 6 0,-3 1-5 0,-3 0 4 16,-2-1-6-16,-3 3 3 0,-3-3-5 0,-5 3 5 15,-4 1-3-15,-4 1 4 0,-5 1-4 16,-6 3 2-16,-5 2-3 0,-6 1 4 16,-8 3-2-16,-10 7-1 0,6-11-2 0,-6 11-2 15,-17-8 7-15,-2 6-5 0,-9 2 1 0,-9 3 1 16,-7 3-6-16,-10 4 6 0,-8 1 2 0,-7 5-3 15,-7 1 0-15,-4 4-6 0,-2 2 4 0,-3 2-7 16,0 3 3-16,0 0-7 0,4 0 3 0,2-2-2 16,5 0 4-16,3-1 8 0,9-2-5 15,4-3 9-15,8-2-6 0,8-3 4 0,7-2 0 16,7-4 0-16,7-2 1 0,8-3 0 0,13-4 0 16,-11 3 0-16,11-3 0 0,0 0-1 0,0 0 2 15,15-9-1-15,3 0 2 0,10-3 4 0,8-3 3 16,7-1 0-16,7-2 0 0,5-1-11 15,2 1 5-15,4 0-7 0,1 1 5 0,0 0 1 16,0 0-2-16,1 0 3 0,-3 0-5 16,0 0 4-16,-2-2-4 0,-4 3 3 0,-3-1-3 15,-5 0 5-15,-4 1-3 0,-7 1 3 0,-4 0-2 16,-4 1 1-16,-6 1-2 0,-3 1 4 0,-7 2 10 16,-3 1-1-16,-8 9 6 0,1-15-9 0,-1 15-9 15,-16-9-3-15,1 6-2 0,-10 2 1 0,-6 4 0 16,-9 3 1-16,-6 1-7 0,-8 4 5 15,-3 1-4-15,-3 2 7 0,-1 2 1 0,0 0-4 16,4 0 4-16,1 1-4 0,2 0 4 0,2-1-2 16,2 1 2-16,2-1-3 0,2 0 2 15,4-3-3-15,3 1 3 0,6-1-6 0,4-2 2 16,5 0-5-16,3-3-1 0,8-1-2 0,3-1-4 16,10-6 0-16,0 0 1 0,0 0 5 0,0 0 4 15,0 0 6-15,20 0 1 0,0-6 0 16,8-2 0-16,7-3 2 0,6-1-3 0,4-2 3 15,6-1-2-15,2-2 2 0,5-1-2 0,1 2 1 16,0 0-2-16,1-1 2 0,-1 1-1 0,-2 0 2 16,0 1-2-16,-2 1 2 0,-3 1-4 0,-3-1 5 15,-3 3 4-15,-5-1-4 0,-4 3 4 0,-5 0-6 16,-5 2-2-16,-4 0-6 0,-7 1 7 16,-5 2-7-16,-11 4 8 0,0 0 1 15,0 0-2-15,0 0-1 0,-10-9-3 0,-5 8 1 16,-8 1 1-16,-8 2 0 0,-3 1 2 0,-7 2 6 15,-3 1-7-15,-4 2 6 0,-4 1-7 0,-2 0-1 16,-1 1-3-16,0 2 6 0,-1-2-7 0,2 2 6 16,2 0 1-16,1 0-2 0,2 1 2 0,3 0-2 15,0 0 1-15,4 0-1 0,2-1 0 16,3 1-2-16,4-1 0 0,3-1-3 0,7-3 3 16,6-1-3-16,6-3-7 0,11-4 1 0,0 0 1 15,0 0 3-15,0 0 7 0,20-8 1 0,1-2 1 16,7-1 2-16,6-2-1 0,6-2 4 15,2-2-1-15,5-2 1 0,4-1-2 0,3-1 2 16,4 0 1-16,4-1-2 0,-1 2 1 0,1-1-8 16,-1 3 2-16,-2 1-4 0,-3 2 4 15,-3 1 4-15,-7 2-3 0,-5 3 2 0,-5 1-1 16,-7 2-1-16,-4 1-1 0,-5 2 1 0,-6 1-3 16,-14 2-2-16,14 1-4 0,-14-1-2 0,0 0 1 15,0 0 3-15,-12 12 2 0,-1-6 3 0,-6 0-2 16,-7 2-2-16,-4-1 1 0,-4 2-1 0,-3-1-1 15,-1 1-1-15,-1 0-1 0,-1 0-3 16,1-1 0-16,-1-1 3 0,0 0-4 16,2 0 6-16,3-1-2 0,0 0 3 0,3-1 2 15,5-1 1-15,3-1 1 0,7-2 0 0,5-1 1 16,12 0 0-16,-11 0-2 0,11 0-5 0,0 0-1 16,9-7-2-16,2 2 3 0,5-1 4 0,4-1 1 15,5-2 3-15,3 0-1 0,3-2 1 0,4-1 0 16,3 0 0-16,2-2 0 0,1 1 0 15,-1-1 0-15,-3 2 2 0,-2-1-2 0,-3 3 2 16,-3 0-1-16,-3 1-1 0,-3 0 2 0,-4 2-2 16,-4 1 0-16,-4 3 0 0,-11 3 1 0,0 0-2 15,0 0-3-15,0 0-4 0,0 0-1 0,-26 5 1 16,0 3 0-16,-6 0 4 0,-4 3 0 0,-6-1 0 16,0 2 3-16,-3 0-2 0,-1 0 1 15,2 0 2-15,0-1 0 0,4 0 0 16,3-1 1-16,3-1-1 0,5 0-1 0,3-1 1 15,5-2 0-15,4 0 0 0,3-2 1 0,4-1-1 16,10-3-2-16,0 0 2 0,0 0 1 0,0 0 0 16,0 0 0-16,0 0 0 0,17-13 1 0,-1 5 3 15,3-1 4-15,4-3 0 0,2 1 1 0,4-1-2 16,2-1 0-16,2 0 0 0,-1 0 0 16,2 1-1-16,-2 1-2 0,-1-1 1 0,-1 1-3 15,-2 1-1-15,-1 0-1 0,-3 1 2 0,-2 1-4 16,-2 2 2-16,-5 0-2 0,-3 1 1 15,-2 2-2-15,-10 3 1 0,11-4-3 0,-11 4-13 16,0 0-2-16,0 0-2 0,0 0 5 0,-11 4 12 16,-3 1 1-16,-6 1 1 0,-4 1 2 0,-6 2-4 15,-1 0 4-15,-2 0-1 0,-1 1 1 16,-2 0 1-16,1 0-1 0,0 0 0 0,2 0 0 16,2 0 0-16,3-2 0 0,3 0 0 0,2 0-1 15,4-2 0-15,3-2 1 0,4 0-1 0,12-4 2 16,-13 3 2-16,13-3 1 0,0 0-3 0,0 0-2 15,0 0-1-15,10-15-1 0,2 8 2 0,3-2 1 16,6-1 1-16,2-2-1 0,6-1 0 0,1-1-2 16,3 0 2-16,3-1-2 15,4 0 3-15,1-1-2 0,1 2 2 0,0-1-2 16,-2 2 4-16,-3 1-4 0,-1 0 4 0,-5 1 0 16,-4 3-3-16,-3 1 5 0,-6 1-5 0,-5 3 2 15,-13 3-6-15,11-3-2 0,-11 3-1 0,0 0 0 16,0 0 5-16,-17 12 0 0,1-4 2 0,-5 0-2 15,-7 3 2-15,-5 1-2 0,-4 0-1 16,-1 2 2-16,-4 0-3 0,1-1 4 0,-2 2-1 16,3-2 1-16,3-2 0 0,3-1 0 0,4-1 0 15,5-1 1-15,1-2-1 0,4-1 2 0,3-2 1 16,3-1 4-16,3-1 9 0,11-1 6 0,-12-2 0 16,12 2-4-16,0 0-9 0,-2-9-10 15,2 9-2-15,11-12-2 0,-1 4 3 0,5-2 0 16,4 0 1-16,2 0-1 0,4-1-10 15,0 0-2-15,2 1 2 0,-1 0-1 0,1-1 13 16,-1 2-1-16,-1 1 1 0,1-1-1 0,-3 2 2 16,-1 0 0-16,-2 1 0 0,-4 2 0 0,-2 1-1 15,-5 1-3-15,-9 2-4 0,10-1-7 0,-10 1-5 16,0 0 2-16,0 0 3 0,0 0 7 0,-17 14 5 16,4-8 1-16,-6 1 0 0,-4 1 1 0,-2 0-1 15,-2 2 1-15,0-1 0 0,1 1-1 16,-1-1 1-16,1 1 0 0,1-2 0 15,1 1-1-15,1-1 1 0,4-2 0 0,1 0-1 16,3 0 2-16,2-3-1 0,3 0 0 0,10-3 2 16,-12 3 0-16,12-3 0 0,0 0-1 0,0 0-2 15,0 0-1-15,10-9-1 0,-1 3 2 0,4 0 0 16,3-2 1-16,5-1 0 0,2 0-1 16,3-2 2-16,3 0-1 0,5-1 1 0,0 1-3 15,2 0 1-15,1-1 0 0,-1 2 0 0,0 0 5 16,-2 0-3-16,-3 2 4 0,0 0-2 0,-5 2-2 15,-4-2-1-15,-3 4-1 0,-5 0 0 0,-3 2-1 16,-11 2-8-16,0 0-5 0,9-1-1 0,-9 1 1 16,0 0 9-16,-13 7 4 0,1-1 2 15,-6-2-1-15,-1 2 0 0,-5 1-3 16,-1 1 4-16,-2-2-5 0,-1 2 3 0,1 0 1 16,-1-1-1-16,-1 2 2 0,0 0-1 0,-2-1 0 15,2 1 1-15,1-1 0 0,-1 1-1 0,1-1 2 16,2-1-2-16,3-1 0 0,4 0 1 0,4-3 0 15,3 0 0-15,12-3 0 0,-14 2-1 0,14-2-2 16,0 0-3-16,0 0-2 0,7-10-1 0,3 4 1 16,7-2 3-16,2-1 3 0,5-1 1 15,3 0 0-15,1 0-1 0,0-2 2 0,1 1 0 16,1 1 0-16,-1-1 0 0,-1 3 2 16,-3-1-2-16,-1 1 2 0,-3 1-3 0,0 1 0 15,-1 0 1-15,-4 2-1 0,0 0 2 0,-4 1-3 16,-12 3-7-16,15-2-17 0,-15 2-9 0,0 0 1 15,0 0 6-15,-10 5 18 0,0-1 9 16,-4 0 0-16,-5 1 0 0,-2 1 1 0,-5 1-2 16,0-1 3-16,-3 1-1 0,-3 0 1 0,-2 1 0 15,-2 0 0-15,2 0 4 0,2-1 1 0,1 0 8 16,4-1 2-16,3-2 2 0,5-1-1 0,2 0-1 16,4-1-2-16,4-1 3 0,9-1 6 0,-10-2 4 15,10 2-4-15,0 0-7 0,0 0-12 0,1-10-6 16,-1 10-2-16,13-10 2 15,-1 2 1-15,4 0 2 0,3-1-2 0,4 0 1 16,1 0 4-16,3 0-6 0,1 0 5 0,1 0-3 16,-1 0-2-16,0 1-2 0,-2 1 1 0,-2 0-2 15,-3 1 3-15,-3 0 0 0,-2 0 1 0,-4 1 2 16,-1 1 1-16,-11 4 1 0,9-3 0 0,-9 3-4 16,0 0-2-16,0 0 0 0,0 0-2 0,-9 3 3 15,0 2 3-15,-5-1-2 0,-2 2 2 16,-3 1 0-16,-2-1-1 0,-1 1 3 0,-2 0-3 15,0 0 2-15,2-1-2 0,-1 0 0 0,2-1 0 16,2 0-1-16,2-2 1 0,1-1 0 0,3 0 1 16,4-2 2-16,9 0 2 0,-10-3 3 15,10 3-4-15,0 0-2 0,1-10-4 0,-1 10-2 16,14-14 0-16,1 6-1 0,4 0 4 16,4-2-2-16,3 0 2 0,2 0 1 0,2-2-1 15,-1 3 1-15,2-2-1 0,0 2 2 0,-2 0-2 16,0 0 2-16,-2 0-2 0,-3 4 3 0,-2-2-2 15,-3 3 0-15,-4 0 0 0,-3 2-2 0,-12 2-1 16,13-1-3-16,-13 1-5 0,0 0-1 0,0 0-2 16,0 0 5-16,-1 10 4 0,1-10 2 0,-14 9 4 15,1-4-1-15,-2 2-1 0,-2 0 2 16,-3 0-2-16,1 0-1 0,-2 0 3 0,-2 0-4 16,0 0 3-16,0 1-2 0,-3-1 2 15,4 0-1-15,0-1 2 0,1 0-2 0,3-2 1 16,2 0 0-16,3-2 0 0,13-2 1 0,-14 2 2 15,14-2-1-15,0 0 1 0,0 0-4 0,0 0-2 16,3-14 0-16,-3 14-2 0,20-14 4 0,-3 5-1 16,3-2 2-16,4 0-1 0,3 1 2 15,3-2-1-15,0 1 2 0,1-1-1 0,1 1 1 16,-1 1-1-16,-2 0 0 0,-4 1-1 0,-1 2 0 16,-5 1 0-16,-2 1 0 0,-3 1-1 0,-4 2 1 15,-10 2-3-15,11-1-1 0,-11 1-2 0,0 0-1 16,0 0 3-16,-5 11 0 0,5-11 3 0,-16 11 1 15,1-3-1-15,-4 0 1 16,-3 0 0-16,-2 0-1 0,-1 2 1 0,-2-2-2 16,2 0 1-16,-2 0-1 0,3-1 2 0,-1 0-1 15,1-1 1-15,2-1-1 0,-1 0 0 0,5 0 1 16,3-2 0-16,0 0 0 0,4 0 1 0,11-3-1 16,-14 2 2-16,14-2 0 0,0 0-3 0,0 0-1 15,0 0-4-15,0 0-1 0,8-12-1 0,4 6 4 16,4 0-1-16,5-2 2 0,3 0 1 15,1-2 1-15,3 0 1 0,0 1 1 0,1-2-2 16,1 2 3-16,-2-1 0 0,-3 3 0 0,-3 0 1 16,-4 2-2-16,-4 1-1 0,-4 1 1 15,-10 3-3-15,13-2-1 0,-13 2-2 0,0 0-4 16,0 0-2-16,0 0 2 0,1 12 1 0,-1-12 4 16,-14 11 3-16,1-3-1 0,-5-1 1 0,-1 1 0 15,-4 2 1-15,-3-2-2 0,0 2 1 16,-3-1-2-16,-2 1 2 0,-2 0-1 0,-1 0 1 15,-1-1 1-15,1 0 0 0,2-1 0 0,2-1-1 16,4-1 1-16,4-1 1 0,4-2-1 0,5 0 1 16,2-2-1-16,11-1 1 0,-10 0 0 0,10 0-1 15,0 0-2-15,0 0-4 0,0 0-2 0,1-10-8 16,-1 10 1-16,16-13 1 16,-1 5 5-16,3-2 6 0,6-1 4 0,1-1 0 15,3-1 0-15,2 0 0 0,1 0 1 0,2-2-2 16,-2 3 3-16,0-1-2 0,-1 0 2 0,-1 2-1 15,2 0-1-15,-3 1-1 0,-1 2 1 0,-5 0-2 16,-3 2 1-16,-3 2-1 0,-4 1 0 0,-12 3-2 16,11-2-12-16,-11 2-3 0,0 0-1 0,0 0 4 15,0 0 11-15,-18 12 3 0,4-6 0 16,-7 1-1-16,-3 1 0 0,-2-1 0 0,-3 2 0 16,0-1 1-16,-1-1-1 0,2 0 1 0,3 0 1 15,-1-3 0-15,3 0 1 0,1-1 1 0,4 0 0 16,2-2 1-16,1-1 1 0,3 0 1 15,1-1 0-15,11 1 1 0,-11-5-1 0,11 5-5 16,-1-9-2-16,1 9-4 0,11-14-9 0,1 6-1 16,3-1-4-16,5-1-2 0,4-1 6 15,1 1 3-15,1-1 4 0,1 2 5 0,-3-1 2 16,0 2 2-16,-1-1 2 0,-3 0-1 0,0 3 0 16,-4-2-1-16,-1 3 0 0,-2 1 2 0,-2 2-2 15,-1 0 0-15,-10 2-2 0,13-1-4 0,-13 1-11 16,0 0-5-16,0 0-5 0,0 0 5 0,-4 11 10 15,4-11 2-15,-20 13-6 0,5-4-4 16,-4-1-8-16,-3 1 0 0,-3-1-25 0,-1 3-15 16,-6-3-6-16,1 5 37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10489 2016 130 0,'0'0'62'0,"-7"-13"-18"0,7 13-21 15,11-14-6-15,1 6 5 0,1-1 4 0,5-1-2 16,1-1-1-16,5 1-14 0,1-2-1 15,3 2 0-15,2-3-2 0,0 2 0 0,-1 0-2 16,0 3-1-16,-3 0-14 0,-1 3 13 0,-3-1-12 16,-4 2 12-16,-3 1 1 0,-4-2-2 0,-2 4 0 15,-9 1-9-15,0 0-9 0,0 0-9 0,0 0 1 16,0 0 10-16,0 0 8 0,0 0 6 0,-10 9-2 16,-1-7 1-16,-2 2 12 0,-3 1-12 15,0-1 13-15,-4 1-16 0,0 0 0 16,0 1 5-16,-1 1 0 0,-1-1 1 0,-1 2-2 15,1-1 1-15,-2-2-1 0,2 1 0 0,1-1-1 16,1-1 1-16,3 0-6 0,4-2-4 0,3 1-3 16,10-3-1-16,-10 1 1 0,10-1 1 0,0 0-7 15,0 0-7-15,0 0 7 0,16-14 7 0,-6 8 16 16,4-2 13-16,2-3 2 0,4 3 4 16,1-3 3-16,3 1 3 0,2 1-13 0,0-3 12 15,1 3-18-15,0-1 11 0,0 2-7 0,0 1-3 16,-2 1-3-16,-2 2-11 0,-1 0 9 15,-3 0-10-15,-4 3 6 0,-4 0-3 0,-11 1-13 16,11 1-1-16,-11-1-1 0,0 0 14 0,-9 9 15 16,-2-4 13-16,-5 1-2 0,-4 1-3 0,-4 1-7 15,-4 2-5-15,0-2 9 0,-1 3-13 16,1-3 10-16,1-1-13 0,1-1 0 0,3 0-1 16,0 1 0-16,5-3 0 0,2 1 0 0,2-3 1 15,2-1-1-15,2-1 2 0,10 0 0 0,-14-2 1 16,14 2 2-16,-7-11 1 0,7 11 2 0,0-13-1 15,0 13-2-15,9-15-2 0,-9 15-12 0,18-21 10 16,-4 13-9-16,5-5 10 0,0 4 0 16,1-1-11-16,3 0 10 0,-2 1-11 15,0 0 10-15,-1 1 1 0,-1 1 0 0,-2 1 1 16,-2 1-1-16,-2 1 2 0,-4 1-2 0,-9 3-1 16,12-3-7-16,-12 3-8 0,0 0-5 0,0 0 4 15,0 0 2-15,-5 10 11 0,5-10 2 0,-15 9-3 16,3-3 2-16,-3-1-1 0,-1 2 0 0,0-1 4 15,-3-1-1-15,1 1 2 0,-1-1-1 16,1 1 7-16,-1-2-7 0,2 0 8 0,1 0-7 16,0 0 1-16,1-1-2 0,2 0-1 0,0 0 0 15,2-2-1-15,11-1 0 0,-16 3 0 0,16-3-4 16,0 0-11-16,-11-3-18 0,11 3-25 16,0 0-8-16,10-13-8 0,0 7 15 0,2-1 27 15,4-1 9-15,4-2 21 0,1 0 5 0,4-1 6 16,2-1 17-16,0 2 3 0,0-1 13 15,0 1-7-15,-2-1-5 0,1 4-9 0,-4-3-7 16,2 3-6-16,-3 0-2 0,-2 3-4 0,-2 1 1 16,-3 1-4-16,-4 1-8 0,-10 1-12 0,12 3-11 15,-12-3 3-15,0 0 8 0,-3 9 15 0,3-9 14 16,-15 13 5-16,-1-5-2 0,-1-1-3 0,-7 1-6 16,-2-1-2-16,0 1-5 0,-2 0 4 15,0-1-1-15,-1-1 4 0,-2 1 0 0,2-2 1 16,-1 0 0-16,1-1 0 0,3-1 1 15,1 1 3-15,3-3 5 0,2 1 5 0,3-1 5 16,2 0-2-16,3-2 1 0,12 1-6 0,-13-3 1 16,13 3-8-16,0 0-1 0,0 0-13 0,1-10-15 15,-1 10-5-15,15-8-12 0,-4 2-5 0,4 2-7 16,-1-3 0-16,5 1 7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10758 1538 31 0,'0'0'12'16,"0"0"-7"-16,0 0 7 0,-11 4-2 0,-1 1-3 16,-5 2-9-16,-3 0 0 0,-2 2 3 15,1-2 1-15,-2 1-4 0,-1-1 4 16,2 1-2-16,1-3 2 0,3 0-1 0,1-1 1 16,1-1-1-16,1-1 1 0,2 0-1 0,1-1 7 15,1-1 2-15,11 0 8 0,-14-2 3 0,14 2 2 16,0 0 5-16,0 0-7 0,-8-11-3 0,8 11-8 15,0 0-6-15,13-12-3 0,-13 12-1 0,21-12-2 16,-7 5 3-16,3 1-4 0,2-1 4 16,1 1 0-16,1 0 0 0,2 0 3 0,0 1-4 15,0-1 0-15,-1 0 2 0,-4 0 5 0,-1 2 3 16,-1-1 3-16,-3 3-1 0,-4 0-6 16,-9 2-2-16,14-1-4 0,-14 1-5 0,0 0-2 15,0 0 0-15,0 0 3 0,0 9 8 0,0-9 9 16,-14 11-1-16,2-4 3 0,-3-1-5 0,-2-1-4 15,-2 1 2-15,1 0-3 0,0-1 0 16,0 0-2-16,3 0-1 0,-1-2 1 0,4 1-1 16,1-3 0-16,1 0 1 0,10-1 3 0,-15 0 3 15,15 0 4-15,-9-3 2 0,9 3-1 0,0 0-4 16,0 0-8-16,-5-11-3 0,5 11-11 0,0 0-12 16,12-11-7-16,-1 7-2 0,2-1 6 0,5-1 10 15,1 0 12-15,3 0 2 0,1-1 0 0,0 1 3 16,-2-2 0-16,1 2 1 15,-1-1 1-15,-1 2 2 0,-1-1 1 0,-2 1-1 16,0 0 3-16,-5 2-3 0,-1 0 1 0,-1 0 3 16,-10 3-3-16,14-4 2 0,-14 4-4 0,0 0-4 15,0 0-5-15,0 0-2 0,0 0 1 0,0 0 2 16,0 0 4-16,-15 5-3 0,4-3 4 0,-4 2-2 16,-3 0 0-16,1 0 3 0,-3 1-1 15,1 0-1-15,-1-1 4 0,-1 0-1 0,1 1 0 16,-2-2 5-16,1 2-1 0,0-1 0 0,2 2 0 15,2-3-1-15,1 2-1 0,3-2-1 0,2-1 0 16,11-2-2-16,-14 3-3 0,14-3-2 0,0 0 0 16,0 0-5-16,0 0-6 0,0 0-9 15,0 0-1-15,0 0 7 0,12-13 9 0,-2 9 15 16,3-2 4-16,3 1 0 0,3-2-2 16,0 0 0-16,3 1-5 0,3-2 0 0,-2 2-2 15,1-1-1-15,0 1-1 0,0 1 1 0,1-2 1 16,-2 1 0-16,0-1 1 0,-1 0 2 0,-2 1-4 15,-3 0 3-15,-1 3 0 0,-4-1 3 0,-12 4 13 16,12-4 1-16,-12 4-2 0,0 0-5 0,0 0-10 16,0 0-5-16,-9 2 2 0,-1 2-6 0,-4 0 0 15,-3 2-1-15,-3 0 2 0,-2 0 1 16,-2 0 0-16,1 0 0 0,-2 0-2 0,2-2 1 16,0 0 2-16,2 0 3 0,0-1 0 15,1 0 4-15,2-1-3 0,-1 1 2 0,2-1 1 16,2-1 2-16,3 1 2 0,2-2-1 0,10 0-4 15,-10 2-7-15,10-2-11 0,0 0-6 0,0 0 1 16,0 0 4-16,0 0 12 0,0 0 5 16,13 1-2-16,-13-1 0 0,19-5-1 0,-5 3-2 15,2-2 1-15,2 1-4 0,1-1 2 0,1-1 3 16,-1 0-1-16,0 0 3 0,-1-1-4 0,-2 1 4 16,2 0 1-16,-3-2 0 0,0 1 3 0,-2 0-2 15,-3 2 3-15,-10 4 1 0,13-6 5 0,-13 6 2 16,0 0-7-16,0 0-2 0,0 0-7 15,0 0-3-15,-15 4 2 0,1 2 1 16,-5 0 0-16,-4 2 2 0,0 0 1 0,-3-1 2 16,1 2 6-16,-1-1-1 0,-2 0 3 0,1 0-1 15,1 1-2-15,1-1 0 0,3 0-1 0,0 0-4 16,2 0 2-16,3-2-2 0,0 3-1 0,4-4 1 16,1-1-1-16,12-4-1 0,-13 6-2 0,13-6-4 15,0 0-2-15,0 0 1 0,0 0 6 0,0 0 2 16,0 0 3-16,15-2 0 0,-1-1-2 15,3-1-2-15,2-1-1 0,1 0-1 0,0-1-1 16,1 2 3-16,1-1 3 0,-1 2-2 0,2 0 2 16,-1-1-2-16,0 1 0 0,1-1 0 15,-3 2-1-15,0-1-2 0,0 0 2 0,-1 0 0 16,0 1 2-16,-4 1 0 0,0-1 0 0,-5 2-2 16,-10 0-1-16,13 2-3 0,-13-2-2 15,0 0-4-15,0 0 3 0,0 0 2 0,2 10 5 16,-2-10 5-16,-12 7 3 0,2-2 2 0,-3 1-2 15,0 0 0-15,-3 1-5 0,1 0 0 0,0 0 0 16,1-2-3-16,0 1 0 0,3-2-3 0,2 1-6 16,9-5-2-16,-13 4 0 0,13-4 2 0,0 0 7 15,0 0 4-15,0 0 2 0,0 0-1 0,0 0-3 16,0 0-2-16,0 0 0 16,0 0-3-16,0 0-1 0,13-10 2 0,-3 6 0 15,2 1 3-15,1 0 1 0,1 0-1 0,0 0 2 16,0 1-1-16,-1 1 3 0,-2 0-3 0,-2-1 1 15,-9 2 0-15,17 0-1 0,-17 0 2 0,15 1-1 16,-15-1 2-16,15 0-1 0,-15 0 0 0,16 1-2 16,-6-1-1-16,-10 0-1 0,17 1-2 0,-17-1-4 15,12 0-5-15,-12 0-7 0,0 0-1 16,0 0-1-16,0 0-3 0,0 0 7 0,0 0 5 16,0 0 11-16,0 10 11 0,0-10 5 0,-9 5 1 15,9-5 0-15,-14 5-6 0,14-5-3 0,-13 6-3 16,13-6-2-16,-12 8-2 0,12-8 1 0,-11 10-2 15,11-10 3-15,-7 9-3 0,7-9 3 16,-8 10-2-16,8-10 1 0,-6 9 0 16,6-9 1-16,-7 13 0 0,7-13 0 0,-7 12-1 15,7-12 2-15,-7 11-2 0,7-11 1 0,-5 12 1 16,5-12-1-16,-4 10 0 0,4-10 3 0,0 0 1 16,0 12 2-16,0-12 0 0,0 0 2 0,3 10-3 15,-3-10 1-15,0 0-1 0,0 0 0 0,6 10 0 16,-6-10 1-16,0 0-1 0,0 0 1 0,3 10-1 15,-3-10 3-15,0 0-1 0,2 11 1 16,-2-11-2-16,0 0-1 0,-1 10 0 0,1-10 0 16,0 0-1-16,1 11 0 0,-1-11 11 15,0 0-12-15,2 12 11 0,-2-12-13 0,0 0 0 16,6 13-1-16,-6-13 0 0,4 13 0 0,-4-13 0 16,5 15 0-16,-5-15 1 0,4 14 1 0,-4-14 2 15,1 15 4-15,-1-15 1 0,0 16-1 0,0-16-2 16,0 18-4-16,0-18-1 0,-1 16 0 15,1-16-1-15,1 16 0 0,-1-16 0 0,2 12-1 16,-2-12-1-16,5 11 2 0,-5-11-1 0,6 11 0 16,-6-11 2-16,7 11-2 0,-7-11 2 0,8 13-1 15,-8-13 1-15,7 14-1 0,-7-14 1 0,6 14-1 16,-6-14 0-16,4 14 0 0,-4-14 0 0,4 15-1 16,-4-15 1-16,4 16-1 15,-4-16 1-15,3 17-1 0,-3-17-1 0,1 18 2 16,0-9-1-16,-1 1 0 0,-1-1 0 0,0 2 0 15,-1-1 0-15,0 0 2 0,0 1-2 0,-2 1 2 16,2-1 0-16,-2 0 0 0,1 1-1 0,0-2-1 16,1 2 0-16,1-3 1 0,1 1-1 0,1-1 1 15,0 1 0-15,-1-10-1 0,5 16 0 0,-5-16 1 16,6 16 0-16,-6-16-1 0,6 14 1 16,-6-14-1-16,3 13-1 0,-3-13 2 0,1 11-1 15,-1-11 0-15,0 0 0 0,0 12 0 0,0-12-1 16,0 0 0-16,0 0-2 0,0 0 0 15,0 0 1-15,0 0 3 0,0 0 4 0,0 0 1 16,11 3 2-16,-11-3-1 0,12-6-1 0,-12 6 0 16,15-9 4-16,-15 9 5 0,13-11 3 0,-13 11 4 15,10-12-3-15,-10 12-3 0,7-13-4 16,-7 13-3-16,4-13-2 0,-4 13 0 0,2-14-3 16,-2 14 0-16,-1-14-2 0,1 14 1 0,-3-15 0 15,3 15 1-15,-3-16-2 0,3 16 1 0,-2-19-3 16,2 19 2-16,-1-18-2 0,2 8 2 0,-1 1-2 15,2-1 2-15,-2 1-2 0,2-1 2 0,-2 10 5 16,1-15-5-16,-1 15 7 0,1-15-7 16,-1 15 0-16,0-14 0 0,0 14-1 15,1-12-6-15,-1 12 7 0,2-10-8 0,-2 10 7 16,0 0 1-16,1-13-2 0,-1 13 1 0,0 0 0 16,0 0-1-16,0 0 0 0,0-11 1 0,0 11-1 15,0 0 0-15,0 0 1 0,0 0 0 0,0 0 2 16,0 0 1-16,-5-9 1 0,5 9 0 0,0 0 1 15,0 0-1-15,-3-11 1 0,3 11-1 16,0 0-3-16,-1-10 0 0,1 10-2 0,0 0 1 16,1-12-1-16,-1 12 0 0,2-9-1 0,-2 9 2 15,1-10-2-15,-1 10 3 0,3-10-2 0,-3 10 1 16,3-10-1-16,-3 10 1 0,0 0-2 16,3-12 2-16,-3 12-2 0,0 0 1 0,2-10-2 15,-2 10 2-15,0 0-2 0,4-11 0 0,-4 11 0 16,0 0 2-16,7-13-1 0,-7 13 3 15,0 0-1-15,6-12 1 0,-6 12-2 0,0 0 2 16,3-9-2-16,-3 9 0 0,0 0 0 0,0 0 0 16,-1-12-1-16,1 12 1 0,0 0-2 0,-5-11 3 15,5 11 0-15,0 0 2 0,-7-11-1 0,7 11 1 16,0 0-2-16,-6-10 2 0,6 10-2 0,0 0 2 16,-4-10-2-16,4 10 1 0,0 0-1 15,-4-9 1-15,4 9-2 0,0 0 1 0,-4-11-2 16,4 11 2-16,0 0-2 0,-5-11 1 0,5 11 0 15,-3-10 1-15,3 10 0 0,-4-10 0 16,4 10-2-16,0 0 1 0,-4-11-1 0,4 11 1 16,0 0-1-16,-3-9 1 0,3 9 0 0,0 0-1 15,0-13 1-15,0 13-1 0,0-10 0 0,0 10 0 16,3-9-1-16,-3 9 2 0,0 0-1 16,6-13-1-16,-6 13 1 0,0 0-21 0,10-12 20 15,-10 12-19-15,9-10 20 0,-9 10 2 0,9-9-1 16,-9 9 2-16,6-9-3 0,-6 9 1 0,0 0 0 15,6-12-1-15,-6 12 1 0,0 0 1 0,0 0-2 16,6-10 0-16,-6 10 0 0,0 0 1 16,0 0-2-16,4-11 3 0,-4 11-3 0,0 0 1 15,5-10 0-15,-5 10 1 0,0 0-1 16,6-11 1-16,-6 11-1 0,0 0 1 0,5-10-1 16,-5 10 1-16,0 0 0 0,0 0 0 0,4-12-2 15,-4 12 1-15,0 0-3 0,0 0 0 0,-4-12-2 16,4 12 1-16,0 0-2 0,0 0 0 0,-10-6 3 15,10 6 0-15,0 0 2 0,-12-4 3 0,12 4-2 16,0 0 4-16,-12-4-1 0,12 4-1 16,0 0 1-16,0 0-2 0,-10-5 1 0,10 5-1 15,0 0 1-15,0 0 0 0,0 0-1 0,-9-9 0 16,9 9 0-16,0 0-1 0,0 0 0 0,0 0 2 16,-4-10-2-16,4 10 2 0,0 0-1 15,0 0 0-15,-3-10 0 0,3 10 1 0,0 0-1 16,0 0 0-16,-4-11 1 0,4 11 0 0,0 0 0 15,0 0 1-15,-5-11-2 0,5 11 0 16,0 0-1-16,-3-9 2 0,3 9 0 0,0 0 0 16,-3-10-2-16,3 10 1 0,0 0-2 0,0 0 0 15,-9-11 1-15,9 11-1 0,0 0 1 0,-11-9 1 16,11 9-2-16,-10-5 3 0,10 5 0 0,-12-5-1 16,12 5 1-16,-10-6 0 0,10 6 0 0,-9-5 0 15,9 5-1-15,0 0 1 0,-11-7-1 16,11 7 1-16,0 0-3 0,-11-4 1 15,11 4-2-15,0 0 2 0,-12-6 1 0,12 6 0 16,0 0-1-16,-13-3 1 0,13 3 0 0,-11-1-1 16,11 1 2-16,-10-1 0 0,10 1-1 0,0 0 1 15,-11-2 1-15,11 2-4 0,0 0 4 0,-9-1-3 16,9 1 0-16,0 0 2 0,0 0-1 0,-10-4 0 16,10 4 1-16,0 0-1 0,-11-2-1 15,11 2 0-15,-11-1 0 0,11 1-1 0,-17 3 2 16,6 0-1-16,-2 2-1 0,-2 0-3 0,-3 1-18 15,0 3-25-15,-5 0-28 0,-1 1-64 0,0 8-100 16,-9-6 62-16,8 9 178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9179 3313 271 0,'-8'-10'-19'16,"8"10"28"-16,-9-10-9 0,9 10-1 0,0 0-3 16,0 0 0-16,-11-3-4 0,11 3-3 0,0 0-5 15,0 0-2-15,0 0 2 0,-9 4 7 0,9-4 4 16,0 0 3-16,0 0 1 0,0 0-1 0,4-16 0 15,3 4 3-15,3-4-3 0,4-3-4 16,2-3 5-16,3-3-4 0,0-3 12 16,4 2-1-16,-1-2 6 0,0 1 0 0,1 2 0 15,-2-2 6-15,0 3-2 0,-2 1 3 0,0 2-4 16,-2 3 0-16,-4 3-5 0,1 1 0 0,-5 4-5 16,-9 10 2-16,12-12 0 0,-12 12 0 0,0 0 1 15,0 0-2-15,0 0-3 0,0 0-2 0,-19 14-3 16,5-3 0-16,-4 4 0 0,-3 2-2 15,-6 2 5-15,0 3 1 0,-5 3 2 0,-2 0 2 16,0 1 2-16,-4 0 1 0,1-1 6 0,0-1 1 16,1-1 3-16,1-1 5 0,2 0 3 0,3-1 3 15,4-3 0-15,3 0-2 0,4-4-6 16,4-1-7-16,3-2-6 0,2-2-5 0,10-9-5 16,-10 13-1-16,10-13-3 0,-2 10 0 0,2-10-1 15,0 0-1-15,7 9 0 0,-7-9 2 16,14 0 3-16,-5-3 0 0,2-2 2 0,2-3 0 15,1-4 2-15,1-2 0 0,3-4 1 0,3-4-1 16,1-1 1-16,0-2 0 0,3-2-3 0,0 2 4 16,0-3-5-16,0 2 3 0,0-1 1 0,0-1-2 15,-2 1 2-15,1 0-4 0,0-1 2 0,-2 2-2 16,-2 1 2-16,-1 3 2 0,-1 0-2 16,-4 3 3-16,-2 4-3 0,-4 2-1 0,-2 3-2 15,-6 10 5-15,4-11-3 0,-4 11 4 16,0 0-2-16,-10-5-2 0,0 6-2 0,0 1 0 15,-6 4 5-15,-2 2-2 0,-4 4 3 0,-3 2-4 16,-2 3-2-16,-3 1-2 0,0 1 3 0,-1 1-2 16,1-2 4-16,1 0 0 0,1-1 0 0,3-1 2 15,1-1-4-15,1 0 3 0,2-1-2 16,3-1 1-16,0-1-2 0,1 1 1 0,0 0 0 16,2-3 1-16,2-1-1 0,2-1 2 0,11-8 1 15,-16 10 6-15,16-10 2 0,0 0 0 0,0 0-4 16,0 0-7-16,0 0-3 0,0 0 1 0,0 0 2 15,5-12 2-15,4 3 1 0,2-2-1 16,2-3 1-16,2-3-2 0,1-1 2 0,1-1-3 16,1 0 3-16,0-2-3 0,1 2 3 15,-1-1-4-15,1-1 4 0,-1 1 4 0,-1 0-3 16,0 1 3-16,-2 2-5 0,-2 3-2 0,-2 2-5 16,-4 3 7-16,-7 9-1 0,7-11 11 0,-7 11 0 15,0 0-1-15,0 0-8 0,0 0-6 0,-13-6-1 16,13 6 0-16,-16 3 3 0,5 1 2 0,-2 2 0 15,0 1 2-15,-2 2 5 0,2 0-6 16,-2 2 5-16,0-1-6 0,0 2-1 0,1 1-6 16,0 2 4-16,-1 0-4 0,1 1 4 15,-2 1 2-15,0 1-1 0,1 0 1 0,1 1-3 16,-2-2 4-16,1 1-3 0,1-1 2 0,0-2-3 16,2-1 4-16,2-2-4 0,2-3 3 0,8-9-1 15,-11 13 1-15,11-13-3 0,0 0 1 0,0 0-4 16,0 0-1-16,0 0 5 0,0 0 2 15,0 0 5-15,11-9 0 0,0-1-2 0,1-1 0 16,4-3 0-16,1 0-3 0,1-1 3 0,-1 0-4 16,0 1 3-16,-1 1-1 0,1-1 1 0,-2 2-3 15,0 0 2-15,-1 0-2 0,-1 0 2 0,1 0-2 16,0 1 2-16,-1-1-2 0,0 1 3 0,-2 0 5 16,1-1-5-16,-2 2 6 0,-2-2-6 15,1 2-2-15,-3-1-5 0,0 1 5 16,0 1-5-16,-6 9 6 0,6-14 2 0,-6 14 0 15,0 0-3-15,-4-10-2 0,4 10-3 0,-10-1-1 16,10 1 0-16,-16 8 3 0,4-1 2 0,-3 2 1 16,-1 3 5-16,-2 0-3 0,-1 2 3 0,1 1-4 15,-1-1-2-15,0 1-7 0,1 0 5 0,2-1-6 16,0-1 5-16,0-1 2 0,3 0-1 16,1-1 3-16,2-1-1 0,0 0 2 0,1-1-2 15,1 1 2-15,8-10-2 0,-16 16 2 0,16-16-1 16,-10 14-2-16,10-14-3 0,0 0-2 0,0 0 0 15,-3 10 1-15,3-10 2 0,0 0 3 0,10-1 1 16,-10 1 1-16,15-7 2 0,-5 1-2 16,1-2 1-16,0-2-3 0,2-1 2 0,1-1-1 15,0-1 1-15,1-2-1 0,0-1 2 16,2 0-3-16,-2-2 3 0,2-1 3 0,-2 0-4 16,2 0 3-16,0 1-9 0,-1 1 3 0,-1 1-3 15,-1 1 0-15,-2 1 3 0,-2 0-3 0,-1 2 3 16,0 1-1-16,-2 2 3 0,-2-1-1 0,-5 10 2 15,3-12 0-15,-3 12 0 0,-1-9-4 0,1 9 1 16,0 0-2-16,-10-9-4 0,10 9 0 16,-10-2-2-16,10 2 2 0,-17 5 2 0,6 0 4 15,-1 2 0-15,-3 2 2 0,1 1 1 16,-2 2 1-16,0 1 0 0,0-1 0 0,0 2-3 16,1 0 2-16,-1 2 1 0,-1-1-2 0,1 2 3 15,-2 0-3-15,3 0-1 0,0-2-4 0,2-1 5 16,1 0-5-16,1-3 4 0,2 1 2 0,1-3-4 15,1 0 3-15,7-9-2 0,-9 16 0 16,9-16-1-16,-7 12-1 0,7-12-6 0,0 0-4 16,0 0-2-16,0 0 2 0,0 0 7 0,0 0 6 15,10 2 3-15,-10-2 0 0,13-14 0 0,-4 4 0 16,1-3-1-16,2-1 0 0,2-1 0 0,0-1 3 16,0-1-2-16,0 1 2 0,-1-2-1 15,0 3-1-15,-1-1-1 0,-1 3 2 0,-2 0-2 16,0-1 1-16,-2 2-1 0,1-1-1 15,-1-1 0-15,2 0-1 0,-1 0 2 0,1 0-1 16,-3 2 1-16,2 0 0 0,-3 2 0 0,-2 1 0 16,-3 9 2-16,1-14 1 0,-1 14 0 0,0 0-3 15,-11-8-1-15,11 8-1 0,-15 3-1 0,6 1 1 16,-3 5 1-16,-1 1 0 0,-2 5-1 0,-3 2 1 16,-1 1-3-16,-2 3 0 0,1 0-2 0,-1 0 1 15,0 0-1-15,3-2 5 0,0-2 0 16,3-2 1-16,2 0 1 0,1-2-4 15,2-1 2-15,2-2-3 0,8-10 1 0,-10 16 0 16,10-16-1-16,-3 12 0 0,3-12 0 0,0 0 0 16,0 0 0-16,9 8 1 0,-9-8 0 0,10 1 2 15,-10-1 0-15,14-5 1 0,-14 5 1 0,20-14 0 16,-8 3 0-16,1-1 3 0,2-3-3 16,0 0 1-16,1-2-2 0,1 0 1 0,-2 1-1 15,2-2 0-15,-2-1 2 0,0 1-3 0,-2 0 2 16,1 1-1-16,-3 1 0 0,-1-1 0 0,-2 3 0 15,0 0-1-15,-2 1 1 0,0 2-1 0,-2 0 0 16,-1 2 0-16,-3 9 0 0,4-17-1 0,-4 17-1 16,1-10-1-16,-1 10-2 0,0 0-2 15,0 0-4-15,-12-10-1 0,12 10 1 16,-13 4 4-16,3 1 5 0,0 2 2 0,-3 3 2 16,-2 2-1-16,-1 2 1 0,-2 1-1 0,0 2-1 15,0 0 1-15,0 1 0 0,0 1 0 0,0-1-1 16,0 1 1-16,2 0-1 0,2-3 0 0,1-1-1 15,4-4 1-15,2 0-1 0,7-11 0 0,-8 14-3 16,8-14 1-16,-2 11 0 0,2-11-2 0,0 0 0 16,0 0-1-16,0 0 2 0,0 0 2 15,11 7 2-15,-11-7 1 0,9-8 1 0,-9 8 0 16,15-16 1-16,-5 6-1 0,0-2 1 0,1-1-3 16,1-1 2-16,1-1-1 0,0 0-1 0,-1 1 1 15,-1 0 1-15,-1 0-1 0,-1 2 0 16,-2-1 0-16,0 1-1 0,-1 0 0 0,0 0 0 15,-1 0 1-15,1 0-1 0,-1 0 0 16,-1 0 0-16,0 0 0 0,0 0 1 0,-2 2-1 16,1 0 1-16,-3 10 0 0,0-17 2 0,0 17 3 15,-4-9-1-15,4 9 2 0,0 0-3 0,-14-4-2 16,14 4 0-16,-15 5-3 0,15-5 2 0,-19 14-1 16,7-3 2-16,-1 1-1 0,-3 3-1 0,0 1 2 15,1 1-2-15,-2 0 1 0,2 0-1 0,0 0 0 16,2-1-1-16,0 0 2 0,1-2-1 15,1 1 1-15,1-1-3 0,1-1 2 16,0-1-1-16,3-2 1 0,-1 0-1 0,7-10 1 16,-8 14-3-16,8-14 0 0,0 0-1 0,0 0 2 15,0 0 1-15,0 0 3 0,0 0 2 0,0 0 3 16,10 3 1-16,-10-3 1 0,13-10-4 0,-13 10 0 16,19-20-3-16,-8 8-1 0,2-2 1 0,1-1-1 15,0 0 2-15,1-1-3 0,-2 0 3 16,-1 0-3-16,0 0 2 0,-1 1-1 0,-1 0 1 15,-1 0 0-15,-2 1 0 0,-1 1-1 0,-1 1 1 16,-1-1-1-16,-1 2 0 0,0 0 4 0,0 1-3 16,-3 10 3-16,3-15-2 0,-3 15-1 0,-1-12-1 15,1 12-2-15,0 0-1 0,0 0-2 16,-14-10 0-16,14 10 2 0,-12 0-1 16,12 0-1-16,-18 5 0 0,6-2 0 0,0 4 2 15,-2 0 2-15,-1 1 1 0,-1 2-2 0,0-1 1 16,0 1-3-16,0 0 3 0,3-1 1 0,1-2-1 15,3 0 2-15,9-7-1 0,-13 10-1 0,13-10 0 16,0 0 0-16,-9 10 0 0,9-10 0 0,0 0 0 16,-3 13 1-16,3-13-2 0,-2 11 1 0,2-11-1 15,-1 10 0-15,1-10-2 0,0 0 1 16,0 0-2-16,3 9 2 0,-3-9 2 0,0 0 1 16,0 0 0-16,12-3 2 0,-12 3 0 15,12-11-1-15,-3 1 0 0,1-2-1 0,2 0 1 16,0-2-1-16,2-1 1 0,-1 0 3 0,1-1-3 15,-1 2 3-15,-2 0-1 0,-3 1 1 0,-2 3-1 16,0 0 2-16,-6 10-3 0,6-16 1 0,-6 16-2 16,4-15-1-16,-4 15 0 0,1-13-1 15,-1 13 1-15,-2-9-1 0,2 9 1 0,0 0 0 16,0 0-1-16,-13-8-1 0,13 8 0 0,-12 2 1 16,12-2-1-16,-20 9 1 0,7-2 0 0,-2 3 1 15,-2 2 2-15,-1 2 0 0,-1 1 2 0,0 1-3 16,-1 0 2-16,2-1-7 0,0 1 3 0,1-1-4 15,2-2 3-15,0 1 3 16,4-2-3-16,0-1 1 0,11-11-1 0,-13 16 1 16,13-16-2-16,-7 11 0 0,7-11 0 0,0 0 0 15,-1 11-3-15,1-11 2 0,0 0-1 0,0 0 2 16,9 6 2-16,-9-6 1 0,11-2 1 0,-11 2 0 16,18-7-1-16,-7 2 0 0,0-2 0 0,2-1 0 15,0-2 0-15,2-1-2 0,0 0 2 0,1-1-1 16,1-1 1-16,-2 0-2 0,2 0 2 15,-2 0 3-15,0 0-2 0,-1 1 3 0,-2 1-7 16,0-1 3-16,-2 3-3 0,-2-1 3 0,0 0 1 16,-2 1-1-16,-6 9 2 0,10-18-2 0,-10 18 2 15,6-13-1-15,-6 13 0 0,1-10 0 16,-1 10-1-16,0 0-1 0,-6-12-2 0,6 12-1 16,0 0 0-16,-11-5 0 0,11 5 1 0,-12 2 0 15,12-2 1-15,-17 9 1 0,6-2 0 16,-1 1 1-16,-2 2 0 0,0 0 1 0,-1 2-2 15,0 1 2-15,0 1 1 0,0 0-3 0,1 0 3 16,-1 1-8-16,1 0 4 0,1-2-3 0,1 0 2 16,2 0 3-16,1-4-2 0,1 2 0 0,8-11 0 15,-11 14 0-15,11-14-2 0,-6 11 1 0,6-11-3 16,0 0 1-16,1 9-1 0,-1-9 3 16,0 0 0-16,12 4 3 0,-12-4 1 0,12-2-1 15,-12 2 2-15,19-11-1 0,-8 4 0 16,1-3-2-16,2 0 1 0,1-2-1 0,1-1 1 15,0 0 4-15,2-2-4 0,-3 2 4 0,0 0-4 16,-1 1-1-16,-3 2-2 0,1 0 3 0,-3 1-3 16,-9 9 3-16,13-15 1 0,-13 15 0 0,6-12-1 15,-6 12 1-15,0 0-1 0,6-12 0 16,-6 12-1-16,5-9 0 0,-5 9 0 0,6-11 0 16,-6 11 0-16,5-9 0 0,-5 9 0 0,0 0 0 15,3-12 0-15,-3 12-1 0,0 0-1 0,0 0-1 16,0 0 2-16,-11-8 0 0,11 8 0 0,-11-2 1 15,11 2 0-15,-15 4 0 0,6 0-1 16,-3 1 1-16,1 1 1 0,-1 2 0 0,-1 0-1 16,1 0 2-16,-2 2-3 0,2-1 2 15,0 1-2-15,1-1 1 0,-1 1-2 0,1-2 2 16,2-1 3-16,0 0-2 0,9-7 3 0,-16 11-4 16,16-11 1-16,-13 8 1 0,13-8-1 0,-10 5 0 15,10-5 0-15,0 0-2 0,0 0-3 0,0 0-1 16,0 0-1-16,0 0 1 0,0 0 2 0,0 0 2 15,0 0 3-15,0 0 0 0,13-2 1 16,-13 2-1-16,16-13-1 0,-4 6 0 0,0-2-3 16,3 0 3-16,-1-1-3 0,1 0 2 0,-1 0 0 15,-1 0 0-15,-1 1 1 0,0 1-1 16,0-1 1-16,-2 1-1 0,0 0 1 0,-1 0 0 16,-9 8 0-16,17-13 0 0,-17 13 1 0,12-10-2 15,-12 10 2-15,0 0-1 0,0 0 0 0,0 0 2 16,8-9 0-16,-8 9 0 0,0 0 1 15,0 0-3-15,0 0-1 0,0 0-1 0,0 0-1 16,0 0 1-16,0 0-1 0,-9-6 0 0,9 6 0 16,0 0 0-16,-12 1 1 0,12-1 1 0,-13 4 1 15,13-4 1-15,-17 7-1 0,7-2 0 0,-1 0 1 16,0 1-1-16,-1 0-1 0,0 1 1 0,1 1-2 16,0-2 2-16,0 1-2 0,1 0 2 15,0-1-1-15,10-6 0 0,-16 12-1 0,16-12 1 16,-13 10-1-16,13-10 0 0,-9 9 1 0,9-9-1 15,-10 9 1-15,10-9 1 0,-11 7-1 16,11-7 1-16,-9 6 0 0,9-6-1 0,0 0 5 16,-12 7-5-16,12-7 3 0,0 0-3 0,-10 11 0 15,10-11 0-15,-9 10 0 0,9-10 0 0,-9 10 0 16,9-10 0-16,-6 11-2 0,6-11 2 16,-5 10 0-16,5-10-7 0,-5 9 7 0,5-9-6 15,-3 9 5-15,3-9 0 0,0 0 1 0,-3 13 0 16,3-13 0-16,0 0 0 0,1 12-1 0,-1-12 1 15,0 0-1-15,2 13 1 0,-2-13 0 0,1 11 0 16,-1-11-1-16,1 12 2 0,-1-12-2 0,2 14 1 16,-2-14-2-16,3 13 0 0,-3-13 0 0,2 14 1 15,-2-14 0-15,4 13 0 16,-4-13-1-16,6 13 1 0,-6-13-1 0,5 13 1 16,-5-13 0-16,7 13-1 0,-7-13 1 0,8 11 2 15,-8-11-2-15,8 11 3 0,-8-11-3 0,8 13 1 16,-8-13-1-16,7 13 2 0,-7-13-3 0,7 15 2 15,-7-15-2-15,7 15 1 0,-7-15-1 0,8 15 0 16,-8-15 1-16,9 15 0 0,-9-15 2 16,9 15-2-16,-9-15 3 0,10 13-4 0,-10-13 1 15,11 13 1-15,-11-13-1 0,12 11 1 0,-12-11-2 16,12 11-2-16,-12-11 2 0,10 11-2 0,-10-11 3 16,10 10 1-16,-10-10 1 0,9 10-1 0,-9-10 0 15,8 12 0-15,-8-12 0 0,6 13 0 16,-6-13 0-16,4 13 0 0,-4-13 0 0,3 14 0 15,-3-14 1-15,3 14-1 0,-3-14 0 16,2 15 1-16,-2-15-2 0,0 16 1 0,0-16 0 16,3 15 0-1,-3-15-1-15,2 13 1 0,-2-13-1 0,4 16 2 16,-4-16-2-16,1 17 1 0,0-8-1 0,-1 2 1 16,-1 0-2-16,1 0 1 0,-3 1 1 0,2 0-1 15,-1-1 1-15,2 1 0 0,-2-1 3 0,1 0-3 16,1 1 3-16,0-1-3 0,-1 1-1 15,0 1-2-15,0 0 2 0,-2 1-2 0,2-1 2 16,-2-1 2-16,0 0-2 0,0 0 0 0,-1-1 0 16,-1 0 1-16,1-1-1 0,4-10 1 0,-9 15 0 15,9-15 1-15,0 0 2 0,0 0 1 0,0 0 0 16,-10 8-1-16,10-8-1 0,0 0 1 0,-6-9 0 16,6 9-1-16,-4-17 0 0,4 6-1 15,0-1 1-15,0-1-1 0,3-1 1 16,1-2-3-16,0-1 3 0,2-2 1 0,-1-1-1 15,3-1 1-15,0 0-6 0,-1-1 5 0,3 1-4 16,-3 0 3-16,2 0 3 0,-1 4 2 0,0 2 6 16,-1 5 1-16,-7 10 1 0,0 0-6 0,0 0-4 15,0 0-5-15,0 0 4 0,0 0 6 0,8 19 3 16,-11 3 2-16,-2 7-8 0,-4 6-1 0,-3 8-1 16,-2 4-10-16,0 1 4 0,0 1-10 15,0-5-5-15,4-3 6 0,0-7-2 0,4-6 9 16,0-4 6-16,2-3-2 0,1-3 4 0,0-1-7 15,0-3 3-15,0-1-5 0,1-3 6 0,2-10 0 16,-4 13-1-16,4-13-1 0,0 0 1 16,0 0 1-16,0 0 12 0,0 0 7 0,0 0 1 15,0 0-4-15,3-11-8 0,2-2-2 16,0-5-5-16,3-2 4 0,1-4-11 0,1-1 5 16,2-4-3-16,0-1 2 0,1-3 5 0,-1-3-6 15,0 0 7-15,3-4-7 0,-2 1 8 0,2 0-1 16,-2 1-9-16,-1 4 11 0,-1 2-10 0,-3 6 6 15,-1 5 12-15,-2 5 0 0,-2 6 2 0,-3 10 0 16,0-11-10-16,0 11-7 0,0 0-5 0,0 0-2 16,0 0 1-16,-5 13 3 0,0 3 0 15,-2 5 6-15,-4 9-8 0,-4 4 9 16,-1 9 1-16,-5 3-11 0,-1 5 3 0,0 3-14 16,-1 1-10-16,0-1 6 0,0 1-3 0,2-6-1 15,1-4 11-15,2-6 0 0,3-8 6 0,0-4 8 16,3-6-1-16,1-4 4 0,1-5 0 0,2-3 9 15,8-9 10-15,-14 9 9 0,14-9 4 0,-10-4-5 16,10 4-10-16,-8-14-11 0,6 1-4 16,0-4-4-16,4-3 1 0,2-5-4 0,4-4 5 15,3-3 2-15,3-3-15 0,3-3 9 0,2-2-14 16,3 0 1-16,2 0 12 0,-2 1-7 0,0 2 13 16,-1 1-7-16,-3 3 10 0,-2 1 0 0,-1 3-11 15,-4 2 14-15,-2 2-11 0,-1 5 10 16,-2 2 4-16,0 3-4 0,-3 4 0 15,-3 11-6-15,1-12-2 0,-1 12-5 0,0 0-3 16,0 0-2-16,0 0 1 0,-10 14 3 0,1 4-1 16,-4 7 4-16,-4 8-1 0,-3 6-14 0,-1 5 6 15,-3 2-10-15,0 1-1 0,-1 0 9 0,4-1-6 16,-2-3 10-16,1-2 3 0,3-3-3 0,0-5 10 16,3-2-6-16,3-6 3 0,0-3 4 0,3-6-3 15,2-4 4-15,8-12-3 0,-9 11 0 16,9-11-2-16,0 0 0 0,0 0 1 0,0 0 0 15,6-9 3-15,0-1-1 0,3-6 1 0,4-3-1 16,0-2 2-16,2-4-3 0,3 1 4 16,-1-3 1-16,1-2-7 0,1 2 7 0,-1-3-9 15,-1 3 4-15,-1-2 2 0,1-1-3 0,-1 0 5 16,0-1-5-16,0-1 6 0,2 0 0 0,-2 0-1 16,0 1 1-16,-1 2-9 0,-1 3 5 15,-1 4-6-15,-3 4 6 0,-3 5 5 0,-7 13-2 16,7-12-1-16,-7 12-7 0,0 0-1 0,0 0 1 15,-6 12 0-15,-2 3 6 0,-5 11 4 0,-3 6-5 16,-6 9 2-16,-2 5-8 0,-3 5-7 0,0 3-5 16,0 1-14-16,-2 1 0 0,1 1-1 0,0-1 6 15,1-6 15-15,2-6 5 16,4-11 8-16,3-5 8 0,5-9 7 0,3-6 4 16,10-13-1-16,-8 10-1 0,8-10-4 0,0 0-5 15,0 0-2-15,0 0-5 0,0 0-2 0,5-9 0 16,0-1-1-16,2-3-2 0,2-2 2 0,1-2-4 15,1-2 3-15,1-2-4 0,1-2 4 0,1-3-3 16,1-2 4-16,2-3 2 0,1-1-5 0,2-3 6 16,0-2-6-16,0 1 2 0,0 0 5 15,-2 1-4-15,0 2 6 0,-3 4-5 0,-2 4 7 16,-4 3 4-16,-1 6-1 0,-3 4 5 0,-5 12-3 16,3-12-7-16,-3 12-5 0,0 0-3 0,0 0-3 15,0 0 1-15,-16 11 2 0,9 0-3 16,-4 6 4-16,-2 7-2 0,-3 6 1 0,-3 4 3 15,-2 4-5-15,-1 4 5 0,-1 2-1 0,-2 3-7 16,2 2 2-16,0-1-7 0,1 0-2 16,1-2 5-16,2-3-3 0,2-4 6 0,0-3 6 15,4-6-2-15,1-4 7 0,3-6-6 0,2-5 1 16,3-3 0-16,4-12 0 0,-4 10 0 0,4-10 0 16,0 0 2-16,0 0 4 0,0 0 1 0,0 0 1 15,0 0-2-15,5-16-6 0,0 1-2 0,4-4-10 16,0-2 7-16,4-5-2 0,-1-1 5 15,3-1 4-15,0-1-3 0,0-2 4 0,0 1-4 16,-1-1 5-16,0 1-4 0,-2 1 4 16,0 1 2-16,-1 0-7 0,-1 3 8 0,-1 0-8 15,0 3 3-15,-1 0 2 0,1 3-2 0,-2 2 1 16,-1 2-2-16,0 3 1 0,-3 2 0 0,-3 10 1 16,4-9-3-16,-4 9-2 0,0 0-2 0,0 0-1 15,0 0 1-15,-13 15 3 0,4 0 1 16,-2 4-2-16,-5 5 1 0,-1 4-3 0,-2 2 4 15,-2 3 1-15,0 1-8 0,1 0 5 0,1 1-6 16,1-3 1-16,1 1 5 0,1-2-6 0,1-2 4 16,2-3-5-16,2-4 2 0,2-2-2 0,3-4 4 15,0-3 8-15,6-13-5 0,-4 15 6 16,4-15-6-16,0 0-1 0,0 0 3 0,0 0 1 16,0 0 0-16,4-9-5 0,0-2 5 15,3-3-6-15,2-3 6 0,3-2 1 0,0-3-2 16,4-1 1-16,0-3-2 0,3-4 3 0,1-1-2 15,3-2 2-15,1-1 2 0,1-1-4 0,0 1 4 16,-1 0-4-16,1 1 0 0,-2 3 2 0,-1 0-3 16,0 2 2-16,-3 2-2 0,0 0 3 0,-2 2-4 15,1-1 3-15,-2 2-2 0,-1-1 0 16,0 3 2-16,-1 0-6 0,-2 2 5 0,0 2-4 16,-2 1 4-16,-1 3 2 0,-1 1-1 0,-2 4 0 15,-6 8 0-15,8-15 0 0,-8 15-1 16,3-9 1-16,-3 9-2 0,0 0 0 0,0 0-2 15,0 0-2-15,0 0 0 0,0 0 0 0,0 0 1 16,0 0 1-16,0 0 1 0,-10-9 1 0,10 9 2 16,0 0 1-16,0 0 0 0,0 0 0 15,-9-4-1-15,9 4-1 0,0 0 1 0,0 0-1 16,0 0 0-16,0 0 0 0,-10-3-2 0,10 3 0 16,0 0 0-16,0 0 1 0,0 0-1 0,0 0 0 15,0 0 1-15,0 0 0 0,-10 9 0 0,10-9 0 16,0 0 1-16,-8 15-1 0,8-15 0 0,-6 13 1 15,6-13 1-15,-10 17-2 0,5-6 2 16,-2 2-2-16,0 0 1 0,-2 2 3 16,-1 1-4-16,-1 1 4 0,-1 1-5 0,-1 0 1 15,0 0 0-15,1 0-1 0,1 0 3 0,-1 1-2 16,2 0 1-16,-2 0-1 0,1 0 2 0,1 0-2 16,0 0 2-16,-1-1-2 0,2 1 1 0,-1 0 0 15,1 0 0-15,-1 2 2 0,-1 0-3 0,1 0 2 16,0 1-4-16,-2-1 3 0,0 1-2 15,-2 0 1-15,0 0 1 0,1 0 0 0,-2 0 0 16,1-2 2-16,1 0 3 0,0-3-1 0,2-1 2 16,1 0-3-16,0-1 0 0,0 1-3 0,2-1 1 15,-2 2 4-15,2-1-5 0,-1 0 6 0,2 1-7 16,0 1 1-16,-1 1 0 0,-1 0-2 16,1 2 3-16,0 0-2 0,0 0 1 0,2 1 0 15,-1 0 0-15,0 1-1 0,-1 2 0 16,1 0-1-16,-1 0 1 0,0 1 1 0,-1-1 0 15,1 0 0-15,-1-1-3 0,0-1 3 0,0-1-2 16,-1-1 1-16,2-1 1 0,-1 2-1 0,1-2 0 16,-1 0 0-16,2 2 1 0,-1-1-2 0,2 0 2 15,0 0-2-15,1-1 2 0,2-1 2 0,1 0-3 16,1-1 2-16,0-2-6 0,0 0-2 16,1-3-1-16,1-1 1 0,0-3 2 0,-1-9-1 15,1 12-2-15,-1-12-2 0,0 0 2 16,0 0 3-16,10-3 5 0,-10 3 3 0,9-17-1 15,-3 4-1-15,2-3-1 0,-1-1 0 0,2-2 0 16,0-3 0-16,1-1 0 0,1-3-2 0,-1 0 0 16,1-2 1-16,1-2-1 0,-1 0 2 0,1-3 0 15,-1 1 0-15,2 0-1 0,-1-1-1 16,0 1-4-16,1-1-1 0,0 3-4 0,-1 0-1 16,-2 0 0-16,0 0 1 0,-1 2 2 0,0 1 1 15,-1 0 4-15,0 0-1 0,0 0-4 0,1-1 6 16,-1 2-3-16,3-1 5 0,-1 4 2 0,0 2 0 15,0 1 1-15,-3 3-1 0,1 3 1 0,-2 3 0 16,-3 2 1-16,-3 9 0 0,4-10 3 16,-4 10-2-16,0 0 0 0,0 0-3 15,0 0-3-15,0 0-4 0,0 0-9 0,0 0 1 16,0 0 1-16,0 0 5 0,-7 11 7 0,7-11 1 16,-9 14 0-16,2-4 2 0,0 1 1 0,-1 1 3 15,-1 2 1-15,0 1 3 0,-1 0-2 0,0 4 0 16,0 1-3-16,-1 2 0 0,1 4 0 0,-1 3-4 15,0 3 1-15,0 3-2 0,0 3-2 16,-1 3 1-16,0 2-2 0,2 2-1 0,0-1 2 16,0 0-1-16,1 2 2 0,0-3 1 0,0 1-1 15,1-2 2-15,1 1-3 0,-1 1 2 0,1-1 2 16,0-1-2-16,0-1 2 0,2-4-1 16,0-1-2-16,2-3 3 0,1-1-3 0,0-2 2 15,0-1-2-15,1-3-1 0,-1-2-1 0,2-4 0 16,1-3 3-16,1-4-3 0,-2-13 0 15,6 13-7-15,-6-13 2 0,0 0 1 0,11 1 4 16,-11-1 3-16,8-13-3 0,-5 1 4 0,2-2-4 16,-1-1 6-16,0-3-2 0,-2-1 1 0,1-1-1 15,-1-3-1-15,-1-1 1 0,0-1-1 0,0-3 1 16,-1-3-1-16,1-3 2 0,0-2-3 0,1-4 0 16,1-2 2-16,0 0-2 0,3 0 3 0,1 0 1 15,2 3-3-15,-1 2 3 16,0 5-3-16,1 2 2 0,-2 6-2 0,0 3 0 15,-3 4 1-15,1 4 0 0,-5 13 1 0,4-13-5 16,-4 13-2-16,0 0 1 0,0 0 2 0,-2 11 7 16,0 2 5-16,-3 5 1 0,-1 7-1 0,-1 5-2 15,-2 8 2-15,-1 4-1 0,-1 6 1 0,1 2-3 16,-1 6 0-16,0 3-2 0,2 2-2 16,-1 2-1-16,2-3-2 0,-1-4 0 0,2-4 5 15,1-5 6-15,0-6 10 0,4-4 2 0,-1-5-5 16,2-4-2-16,0-5-4 0,2-2 1 0,0-5-1 15,2-4 0-15,-1-3-10 0,-2-9-1 0,7 14-3 16,-7-14 0-16,0 0 2 0,11 7 0 16,-11-7 2-16,0 0-1 0,11-12 1 0,-6 2-1 15,-1-5 0-15,2-2-2 0,0-3 1 16,0-4-1-16,-1 1 2 0,1-4-1 0,-2-1 3 16,0-2 1-16,0-2 0 0,0 0 0 0,1-3-5 15,0 1 2-15,0-2-2 0,0-3 0 0,0-2 4 16,2-4-6-16,1-2 6 0,0-2-2 0,2-2-5 15,0-2 3-15,2-2-7 0,0 1-3 0,3 1 7 16,2 1 0-16,1 3-1 0,1 6 8 0,-1 5-5 16,0 6 1-16,-3 9 2 0,-3 4-4 15,-1 10-14-15,-11 9-6 0,11 0 0 16,-10 13 4-16,-2 9 20 0,-4 12 12 0,-6 14 1 16,-3 10-1-16,-5 14-6 0,-2 10-7 0,-1 10-1 15,-1 8-6-15,-1 5-7 0,1 0-9 0,1-2-3 16,1-5 3-16,1-13 10 0,2-8 7 0,3-14 12 15,0-9 6-15,2-9 7 0,0-6 6 16,1-4-2-16,0-5 0 0,0-5-3 0,0-4 7 16,2-7 4-16,1-5 3 0,9-9-5 0,-15 0-11 15,15 0-15-15,-12-18-10 0,8 0 2 0,1-11-3 16,3-8 10-16,2-13 0 0,4-10-4 0,5-9 4 16,2-10-2-16,5-12-1 0,5-8-6 0,3-10-10 15,5-4-10-15,3 0-3 0,4 3 9 16,2 6 8-16,0 10 12 0,-3 14 12 15,-5 12 3-15,-5 12-1 0,-4 11 1 0,-5 7-12 16,-3 9 6-16,-3 6 0 0,-4 7 3 0,0 7-10 16,-8 9-3-16,0 0-5 0,0 0 3 0,7 21 19 15,-8 2 13-15,-4 13 11 0,-4 11-9 0,-4 11-2 16,-2 13-17-16,-1 5-13 0,-2 8-8 0,-1 3-11 16,1 5-9-16,0 2-6 0,1 3-8 0,-3-2-5 15,1-4 7-15,-2-8 9 0,2-13 16 16,1-13 15-16,3-17 20 0,2-10 23 0,3-11 16 15,2-5 22-15,8-14-9 0,-14 9-3 0,14-9-25 16,-14-11-17-16,8-2-13 0,1-7-13 16,3-11 6-16,2-9-9 0,4-10 12 0,3-10-6 15,2-6-15-15,2-10-5 0,4-5-21 0,0-11-17 16,5-3-4-16,3-5-7 0,2 0 7 16,0 1 14-16,2 6 18 0,1 8 14 0,-3 9 9 15,-1 10 8-15,-4 12 10 0,-4 12 16 0,-4 12 6 16,-4 12 11-16,-5 9-22 0,-3 9-13 0,0 0-9 15,3 12 6-15,-5 10 33 0,0 15-2 0,-5 17 8 16,-3 17-16-16,-4 18-19 0,-2 12-12 0,-3 14-25 16,0 5-15-16,-1 8-14 0,-3-3 1 0,1-3 12 15,-2-11 10-15,2-14 12 16,3-15 12-16,1-19 10 0,3-14 14 0,2-14 19 16,4-12 10-16,-1-11 25 0,10-12-4 0,-14 9-1 15,14-9-21-15,-10-9-17 0,5-1-7 0,1-9-30 16,1-7 19-16,2-11-18 0,3-10 4 0,3-10 16 15,3-12-8-15,6-12-6 0,4-11-5 0,6-11-6 16,4-10-16-16,6-5 3 0,2-3 0 0,3 1-10 16,1 6 14-16,1 8 12 0,0 8-1 15,-2 13 9-15,-4 16 8 0,-5 15 5 0,-7 17 7 16,-7 13 10-16,-6 12-14 0,-10 12-17 0,0 0-9 16,0 0-4-16,9 11 14 0,-10 9 22 0,-1 15 22 15,-7 16 13-15,-3 19-17 0,-8 16-12 16,-3 16-12-16,-3 14-27 0,-3 6 0 0,1 8-14 15,-5-1-20-15,1-4-1 0,-1-9 3 16,2-10 16-16,1-12 11 0,3-16 14 0,4-13 9 16,3-18-1-16,6-13 27 0,1-13 22 0,5-7 16 15,8-14 18-15,-13 7-23 0,13-7-37 0,-8-15-6 16,5-4-31-16,3-10 7 0,3-14 15 0,5-14-20 16,5-14 5-16,5-13 3 0,6-14-4 0,5-14-5 15,8-9-18-15,3-11-30 0,8 1-15 0,3-1-12 16,6 7 20-16,-2 6 15 0,-2 16 21 15,-6 16 26-15,-8 19 16 0,-8 18 5 0,-10 13 21 16,-8 15-5-16,-8 12-5 0,-5 10-21 16,0 0-8-16,0 0-1 0,0 19 13 0,-5 14 34 15,-6 18-4-15,-3 21 19 0,-8 25-25 0,-6 18-13 16,-4 23-28-16,-8 9-36 0,1 10-23 0,-3-1-24 16,0-4-1-16,-1-13 10 0,3-19 25 0,5-20 26 15,8-28 30-15,7-23 22 0,8-24 24 16,6-12 9-16,6-13 5 0,0 0-8 0,0 0-29 15,1-24 3-15,4-5-20 0,2-10 1 0,3-12 11 16,4-9-22-16,1-5 5 0,2-5 4 0,3-8-6 16,0-5-5-16,5-9-10 0,1-9-18 0,6-2-11 15,1-7-10-15,5 2-14 0,-4 0-11 0,2 7 5 16,-3 5 15-16,-4 11 25 16,-3 9 18-16,-4 13 16 0,-3 11 16 0,-6 14 25 15,-1 12 23-15,-7 10-7 0,-5 16-11 0,0 0-22 16,0 10-17-16,-8 15 22 0,-2 20 4 0,-11 19-8 15,-4 16-3-15,-9 19-23 0,-5 11-13 0,-1 14-24 16,-4 1-31-16,4-1-27 0,0-12-9 0,8-17 23 16,3-21 28-16,9-24 40 0,8-24 40 0,12-26 18 15,-3-11 7-15,9-25-1 0,6-17-21 16,6-19-15-16,9-15-5 0,6-12-1 0,5-8-5 16,5-5-5-16,-1-6-21 0,-1 0-38 0,-3 2-33 15,-3 2-36-15,-4 7-66 0,-9 0-90 0,5 19 262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50.01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9021 9492 916 0,'-32'-17'-20'0,"12"17"-4"0,-3 3 18 0,2-1 20 16,3 3-1-16,-3 1-19 0,-1 4-36 15,-1 6-16-15,-7-1-31 0,-1 5-15 0,-8-1-5 16,-5 0 0-16,-2 3 28 0,-7 0 38 0,2-3 54 16,-3 2 56-16,3-7 24 0,4-2 18 15,3-1-13-15,6-7-8 0,9 1-20 0,3-9-9 16,26 4-15-16,-23-7-8 0,23 7-14 0,0 0-9 15,-6-17-10-15,6 17-3 0,10-19-1 0,-10 19 3 16,27-27-1-16,-7 11 3 0,7-2 7 0,7-4-9 16,1 1 8-16,8-4-25 0,3-1 5 0,2-1-16 15,0-1 8-15,2 1 7 0,-4 1 2 0,-3 4 9 16,-4 5 1-16,-9 4 5 0,-7 5 0 16,-23 8 4-16,22-6 4 0,-22 6 7 15,0 0 13-15,0 0 6 0,-12 21 1 0,12-21-14 16,-34 34-10-16,7-10-16 0,-4 3 2 0,-7 2 9 15,-7 4-14-15,-4 1 5 0,-3-2-30 0,-6 3 4 16,-1-3-6-16,-4-1 11 0,-1 1 13 0,-2-2 0 16,-2-1 10-16,1-3 5 0,0 1 13 0,5-6 6 15,11 0 9-15,7-10 0 0,17-3 3 16,27-8-9-16,-21 0-13 0,21 0-15 0,0 0-17 16,29-21-2-16,-5 3 1 0,13-5 10 0,5-4 0 15,9-2 9-15,9-3-7 0,2-2 7 0,3-1-8 16,2 0 6-16,-1 2 2 0,3 1-34 0,-3 0 23 15,1 3-32-15,-4-1 14 0,-4 2 12 16,-7 2-2-16,-5 5 11 0,-8 2-2 16,-8 4 7-16,-8 5-1 0,-23 10 7 0,20-7 6 15,-20 7 7-15,0 0 2 0,0 0-4 0,-24 6-7 16,5 1-9-16,-6 4 1 0,-6 6-6 0,-7 3 4 16,-3 6-5-16,-7 2 5 0,-4 1 13 0,-2 1-12 15,0 1 12-15,-2-2-28 0,0 0 8 0,1-2-11 16,-1 0 10-16,4-3 6 0,3-4-3 0,5-1 6 15,7-6-4-15,3-2 3 0,8-4-1 16,5-2 1-16,21-5-1 0,-19 2 3 0,19-2 0 16,0 0-2-16,0 0-1 0,0 0-4 15,0 0-3-15,0 0 3 0,0 0 2 0,0 0 1 16,30-17 4-16,-7 5-5 0,8-3 3 0,5-6-3 16,9-3 3-16,6-4-5 0,7-4 6 0,5 0 7 15,6-4-26-15,2 0 24 0,3-1-28 0,-1-2 8 16,0 1 9-16,-4 0-6 0,-3 3 12 15,-5 4-2-15,-9 4 14 0,-6 6-3 0,-14 7 5 16,-9 5-7-16,-23 9-2 0,0 0-2 0,0 0 2 16,0 0 4-16,0 0-2 0,0 0-2 0,-26 29-7 15,-2-9-3-15,-9 6-6 0,-8 3 4 0,-9 5-7 16,-6 3 10-16,-3 1-6 0,-5 0 11 0,0 0 11 16,0 1-23-16,0-4 29 15,5 2-26-15,1-4 11 0,7-2 6 0,6-5-8 16,8-4 5-16,9-5-7 0,8-5 2 0,24-12-4 15,-24 9 1-15,24-9-3 0,0 0-3 0,0 0 1 16,0 0 0-16,0 0 2 0,26-7 5 0,-7 0 1 16,7-5-1-16,8-6 7 0,9-4-3 0,7-4 9 15,8-3-9-15,5-2 5 0,7 1 5 0,5 1-31 16,2 0 28-16,1 1-30 0,-1 0 14 16,-1 3 7-16,-4 1-8 0,-4 3 6 0,-5 3-6 15,-7 1 4-15,-7 4-2 0,-7 2 3 0,-8 3-3 16,-7 2 3-16,-6 1-2 0,-21 5 1 15,21-4 0-15,-21 4-2 0,0 0 2 0,0 0 3 16,0 0 4-16,0 0 0 0,0 0 0 0,0 0-5 16,0 0-1-16,0 0 3 0,-2 23 5 0,2-23 1 15,-22 41 5-15,4-11-5 0,-2 7 5 16,-1 4 12-16,0 8-25 0,-3 7 21 0,3 9-25 16,-2 7-3-16,3 4 15 0,3 2-21 0,3-1 18 15,5-1-18-15,4-5 1 0,4-4 19 0,5-7-22 16,4-8 21-16,3-8-14 0,5-9-14 0,0-10 7 15,2-5-5-15,0-11 4 0,3-6 4 0,-2-8 1 16,3-9 3-16,0-5-1 0,4-10 6 16,2-8-7-16,1-8 14 0,1-10 6 15,2-5-21-15,0-5 22 0,-2-4-17 0,-2 0 4 16,-4 1 17-16,-2 4-16 0,-7 2 11 0,-2 2-16 16,-4 4 13-16,-2 5 7 0,-3 7-27 0,0 6 30 15,-1 8-26-15,2 12 13 0,-5 18 4 0,0 0-7 16,0 0-5-16,0 0-3 0,0 0 1 0,0 0 7 15,-12 43 18-15,-1 2-27 0,-6 16 21 16,-2 10-22-16,-4 9-3 0,3 6 19 0,2 5-21 16,5 4 21-16,2 5-3 0,4 3-13 0,3 5 16 15,2 7-6-15,2 4-8 0,4 9 6 0,-1 3 3 16,3 1-11-16,2-10 5 0,4-13 9 0,4-15-24 16,3-20-2-16,4-15 20 0,-2-15-22 15,0-15 28-15,-19-29-13 0,20 19-1 0,-20-19 0 16,10-26 4-16,-8-13 15 0,3-23-27 15,-1-16 22-15,0-16-14 0,0 1-3 0,-2-2 21 16,-4-7-2-16,-2-1-13 0,-2-1 13 0,-1 0-7 16,3 10-5-16,-1 6 23 0,1 4-20 0,0 8 16 15,0 5 1-15,-3 8-16 0,3 11 26 0,-4 11-24 16,2 12 6-16,-1 11-1 0,7 18-9 0,-16-19-4 16,16 19-6-16,-19-3-5 0,19 3-2 15,-27 14-1-15,5 4 6 0,-4 11 1 0,-6 10 12 16,-5 11 13-16,-3 10-15 0,-4 10 27 0,4 14-14 15,-2 8-2-15,6 9 19 0,2 12-16 16,3 5-14-16,4 4 5 0,3 4-10 0,5-7-6 16,7-10 22-16,8-9-9 0,6-15-17 0,5-15 14 15,4-16-21-15,2-16 6 0,3-15 7 0,-16-23-1 16,29 7 1-16,-29-7 7 0,28-35-2 16,-12-5 9-16,0-16 10 0,1-15-19 0,4-9 21 15,2-12-15-15,2-5-4 0,0-10 17 0,-1-14-8 16,1-8-11-16,0-11 2 0,2-3-5 0,-2-5-5 15,2 0-5-15,-3 2 0 0,2 6-3 0,-7 4-9 16,-1 14 16-16,-4 10 15 0,-5 10-4 0,-4 18 17 16,-7 9 8-16,-7 13-17 0,-6 11 13 15,-5 12-13-15,-5 8 2 0,-2 8-8 16,-1 8 1-16,-1 6-4 0,1 9-1 0,-3 5-2 16,1 7-4-16,-3 5 0 0,-1 4-5 0,-2 6 8 15,0 4-3-15,1 2 10 0,3 0-5 0,3-1 9 16,4 0-6-16,3-3 6 0,2-1-6 0,7-1 5 15,2-1-5-15,2-3 5 0,3 0-7 0,3-3 7 16,2-1 13-16,1-19-15 0,3 26 15 16,-3-26-17-16,0 0-2 0,17 18 3 0,-17-18-1 15,27-2 1-15,-9-4 3 0,7-4-2 0,1-3-14 16,7-4 14-16,4-4-13 0,2 1 16 0,3-3 7 16,2 3-2-16,-3 0 6 0,2 3-3 15,-4 2 2-15,-2 6-4 0,-4 0-2 0,-1 4-2 16,-4 4-3-16,-3 2 0 0,1 3-2 0,-3 2 1 15,-2 4-2-15,-1 4 3 0,0 4-3 16,-2 4 4-16,-1 6-6 0,-2 1 7 0,0 3 14 16,-1 1-28-16,0 1 28 0,1 3-26 0,-2 2 8 15,3 3 8-15,0 1-10 0,-1 3 7 0,0 2-10 16,4 3 10-16,-2 2-12 0,0 4 14 0,1 4-15 16,0-2-4-16,-2 3 22 0,0-2-22 0,0-3 24 15,-3-3-5-15,2-4-14 0,-2-5 12 16,0-8-10-16,-2-7 8 0,-2-9-6 0,-9-21 3 15,10 19-4-15,-10-19 2 0,0 0 1 16,0 0 1-16,0 0 4 0,0 0-2 0,0 0 0 16,1-23-2-16,-2 4 3 0,1-5-4 0,-2-4 6 15,1-1-8-15,0-2 8 0,0-6-9 0,-3-1 8 16,0-5-9-16,-3-1 9 0,-1 0 9 0,-2 0-27 16,-5 2 27-16,1-1-26 0,-6 0 8 15,0 0 10-15,-2-1-9 0,-5 3 9 0,-1-1-10 16,-6-1 9-16,0-1-13 0,-4-2 9 0,-3-3-11 15,-4 1 13-15,-3 1 6 0,0 0-23 0,-5 2 27 16,4 0-23-16,-1 3 14 0,5 3 14 0,6 6-5 16,5 3 9-16,9 7-8 0,5 5 2 15,20 18-7-15,-25-23-2 0,25 23-4 0,0 0-1 16,0 0-6-16,0 0-6 0,0 0-6 16,0 0-5-16,0 0-1 0,0 0 6 0,0 0 8 15,0 0 5-15,0 0 5 0,26-2-1 0,-9 0 1 16,6 1 1-16,4-2 1 0,3-2 3 0,7 4 1 15,0 1 3-15,5 6-1 0,-1 2-3 0,2 4 0 16,-4 6-6-16,0 3 4 0,-2 6-5 0,-3 2 5 16,-2 6-8-16,-3 1 8 0,-2 7-9 15,-5 2-5-15,0 1 23 0,-5 3-23 0,-3-1 24 16,0 1-8-16,-3 2-11 0,-1 4 13 0,0-1-12 16,0 3 14-16,0 0-13 0,2 1 12 15,0 0-12-15,3 0-3 0,-2 0 23 0,2 4-23 16,-3-3 20-16,-3 0-5 0,0-3-15 0,-2-4 12 15,-1-6-12-15,-1-6 9 0,0-6-8 0,-4-5 7 16,1-6-7-16,-4-5 3 0,2-18-4 16,-2 18 1-16,2-18 0 0,0 0 3 0,0 0 1 15,0 0 1-15,0 0 2 0,0 0-1 0,0 0 0 16,-3-21-4-16,3 1 2 0,0-4-5 0,2-7 8 16,-1-4-8-16,1-3 8 0,1-8-13 0,-2-5 10 15,0-5-16-15,-1-2 12 0,-2-7 2 0,-1-3-21 16,-2-2 24-16,1 0-16 0,-3 2 6 15,-1 2 17-15,-3 4-9 0,-1 4 20 16,-2 7-7-16,-1 5 15 0,3 9-11 0,-3 1 4 16,0 9 8-16,4 2-34 0,2 6 26 0,9 19-32 15,-10-28 11-15,10 28 2 0,0 0-4 0,0 0-2 16,0 0 0-16,0 0-3 0,0 0 3 0,0 0 2 16,0 0 7-16,0 0 20 0,18 39-29 0,-11-10 31 15,3 9-31-15,1 6 6 0,0 6 8 16,2 2-12-16,3-1 9 0,0 1-11 0,4-3 11 15,1 1-10-15,3-1 10 0,1 1-12 0,1-2-6 16,0 1 24-16,0-1-24 0,1-4 26 0,-3-2-8 16,-1-6-10-16,-1-5 9 0,-3-6-7 15,-3-7 4-15,-16-18-3 0,21 19 2 0,-21-19-1 16,0 0 2-16,0 0 3 0,0 0 1 0,0 0 0 16,0-18-5-16,-4-5 2 0,-3-12-9 15,1-7 8-15,0-5-9 0,2-3-6 0,2-2 24 16,1-2-24-16,1 0 24 0,1 0-4 0,0 2-11 15,-1 5 11-15,-2 3-8 0,-2 7 11 0,-2 7-7 16,-3 1 6-16,0 3-7 0,-4 2 3 0,2 1-6 16,0 2 5-16,2 2-6 0,-1 2 3 0,-1 0-3 15,11 17 2-15,-17-25-2 0,17 25 2 0,0 0-1 16,0 0 1-16,0 0 1 0,0 0 0 16,0 0 2-16,-13 20 0 0,11 8 6 15,0 12-7-15,0 9 9 0,0 3-15 0,4 3 12 16,4 4-14-16,2 2 13 0,4 3-14 0,4 0 14 15,4 1 3-15,-1 2-20 0,2-3 21 0,-1-1-21 16,1-3 4-16,-1-3 13 0,-2-6-13 0,-1-5 12 16,0-6-11-16,-3-9 10 0,-1-8-7 15,-4-6 3-15,-9-17 0 0,0 0 1 0,0 0 0 16,0 0 4-16,0 0-1 0,0 0-2 0,0-34 3 16,-8-3-9-16,-2-11 11 0,-1-3-9 0,1-4 12 15,1-2-13-15,0-2 13 0,-1-4 0 0,2-2-20 16,1 1 21-16,-2 1-22 0,1 5 6 0,-3 5 12 15,-3 4-9-15,-2 8 12 0,-1 5-7 16,0 2 7-16,-2 5-9 0,1 1 4 16,-2 0-7-16,1 2 5 0,1-2-6 0,-1 0 5 15,0 3-6-15,1-1-11 0,1 3 29 0,-2 3-29 16,4 1 30-16,-1 0-12 0,0 2-5 0,1 1 4 16,15 16-3-16,-28-29 3 0,28 29-3 0,-24-26 3 15,24 26-2-15,-24-23 1 0,24 23-3 0,-26-20 3 16,26 20-3-16,-24-21 3 0,24 21-3 0,-26-22 3 15,26 22-2-15,-29-25 3 0,29 25-4 16,-27-24 3-16,27 24-2 0,-30-27 2 0,13 14-2 16,0-1 3-16,-1 1-4 0,-2 1 3 15,-2-1-3-15,-2 1 4 0,-2 1-3 0,1 0 3 16,1 2-3-16,-2 2 3 0,2-1-3 0,1 2 2 16,0 0-1-16,1 1 2 0,-1 0-3 0,-1 0 1 15,3 3-1-15,-1-1 1 0,0 2 0 16,1 1 0-16,0 0 0 0,0 1 0 0,0 2 0 15,0-1-1-15,-1 2 0 0,0-1 0 0,-1 1 1 16,-2-2 0-16,-1 1 0 0,1-1 1 0,-2-1-1 16,1 1 0-16,-2-2 1 0,-1-2-1 0,1 1 1 15,-1-1-1-15,1-1 1 0,1 0 0 0,-1-1-2 16,0 2 2-16,0-1 0 0,0 2 2 0,0 0 0 16,3 1 0-16,-1 1-1 15,2-1-1-15,1 1-1 0,0 1 0 0,2-1 0 16,1 0-1-16,-1 0 1 0,-1 0-1 0,0 1 2 15,-1 0-1-15,-1 0 1 0,-1 2-1 0,0 1 1 16,0 1-2-16,-1 1 2 0,0 4-2 0,-1 1 4 16,2 4-3-16,1 3 4 0,-2 5-3 0,-1 7 5 15,-1 5-7-15,-1 5 11 0,-4 7-13 0,0 8 14 16,-1 8 5-16,-2 7-19 0,-1 8 17 16,0 7-19-16,-2 5-4 0,2 1 16 0,2 4-19 15,1 0 6-15,2 2 8 0,-2-1-16 0,8-1 3 16,-2-5-10-16,12 0-36 0,1-14-3 0,19 10-41 15,-7-18-56-15,25 16-55 0,-10-14-86 16,10 1-175-16,23 15 123 0,-15-27 350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8996 3726 458 0,'-6'-13'129'0,"6"13"-49"16,-18 2-19-16,2 14-10 0,-3 15-4 0,-7 15 18 16,-7 18-18-16,-8 17-32 0,-5 10-6 15,-3 11-31-15,0 0-17 0,4 0-16 0,6-11-23 16,9-12-4-16,8-18 6 0,11-17 18 0,8-14 22 16,6-15 19-16,-3-15 17 0,17 4 19 0,-7-10 15 15,-1-3 12-15,1-5 2 0,-2-4-1 0,1-2-6 16,0-4 2-16,0-1-10 0,-1-3 1 0,2-1-8 15,0-2-24-15,1 1 10 0,3 0-21 16,-1 4 6-16,0 4 4 0,-1 5-10 0,0 7-14 16,-3 7-9-16,1 10 2 0,-4 11 8 15,-2 16 25-15,-5 15 0 0,-7 19 4 0,-6 12-5 16,-5 12-25-16,-2 9-19 0,-2 5-33 0,-2 0-16 16,1 1 12-16,-2-7 22 0,3-7 32 0,0-9 14 15,2-11 12-15,2-9 18 0,3-10 19 0,-2-5 24 16,3-11 14-16,0-3 3 0,0-10-4 0,3-5-4 0,1-9-12 15,11-11-4-15,-13 8-22 0,13-8-15 0,-4-11-22 16,4-4-19-16,4-10-2 0,2-7-13 0,4-6 15 16,2-5 5-16,1 3 7 0,1 4 7 0,-1 8-10 15,-2 12 1-15,-11 16-8 0,15 2 8 0,-13 19 10 16,-2 10-5-16,-3 14 13 0,-5 10-6 0,-1 8-7 16,-3 2 7-16,1-1-2 0,1-6-4 15,2-9 9-15,4-10-6 0,2-11 2 0,4-8 3 16,3-5-4-16,1-5 2 0,-6-10 0 0,15 10 1 15,-15-10 1-15,17-1 6 0,-8-6 2 0,1-9 0 16,1-6 2-16,1-7-10 0,1-6 0 0,-3-4-6 16,2-2-12-16,-2-2-1 0,0-2-10 15,-1 0 0-15,-1-1 11 0,-1-1 1 16,-1 4 14-16,-1 3 4 0,-2 8 7 0,0 8 10 16,-3 10-3-16,0 14 7 0,0 0-5 0,-16 6-6 15,5 10 3-15,-4 9-12 0,-1 9 2 0,-3 6-4 16,-2 5-1-16,1 5 6 0,0-1 0 0,-1-1-1 15,4-1 2-15,1-4-8 0,2-6 0 0,4-2 0 16,0-5-3-16,4-2 6 0,0-4-7 0,3-3 5 16,1-3-3-16,1-5 2 0,2-1-4 15,-1-12 0-15,1 11-3 0,-1-11 0 0,0 0 3 16,0 0 1-16,12-8 5 0,-7-2-3 16,0-7 3-16,1-6-2 0,2-4 4 0,-1-5-5 15,2-3 5-15,0-3-2 0,3-2 0 0,-2-1-1 16,2 1-7-1,-2 1 3-15,0 2-2 0,1 3 3 0,-2 6 6 16,-1 3-4-16,-1 8 2 0,-2 5-4 0,-5 12-7 16,0 0 1-16,0 0 2 15,0 0 4-15,-2 21 9 0,-5 2 0 0,-3 5-3 16,-1 4 1-16,-1 3-5 0,-1 1 6 0,1 0 2 16,0-1-6-16,1-1 11 0,1-1-8 0,1-4 2 15,3-1 3-15,0-2-9 0,1-3 4 0,1-4-5 16,1-2 3-16,0-2-3 0,1-2 3 0,1-4-4 15,1-9 2-15,-3 13-3 0,3-13-2 16,0 0 0-16,0 0-4 0,0 0 0 0,0 0 2 16,0 0 0-16,4-17 2 0,-2 0 3 0,1-5-3 15,1 0 5-15,0-4-3 0,0 0 2 0,-1-1-5 16,0 1 3-16,-1-2 0 0,-1 1 0 0,-1 2 2 16,1 2-6-16,-1 3 7 0,-1 4-3 0,1 4 6 15,0 12 6-15,-3-12 0 0,3 12 0 16,0 0-2-16,0 0-5 0,-12 1-2 15,12-1-1-15,-12 16 2 0,5-1 5 0,-1 3-3 16,-1 4 5-16,-1 0-7 0,0 1 3 0,2 0-1 16,1-2-1-16,2 0 2 0,1 1-4 0,3-5 3 15,0 1-5-15,1-2 3 0,1-4-4 0,2-2 2 16,-3-10-1-16,6 15 0 0,-6-15 0 0,10 9 0 16,-10-9 0-16,12 7 1 0,-12-7-1 15,14 4 0-15,-14-4 1 0,15-1-2 0,-15 1 1 16,18-6-1-16,-9 0-2 0,-9 6-4 0,19-19-1 15,-9 4-3-15,0 1 2 0,1-4 2 16,-2 1 5-16,0 0 1 0,-1 0 3 0,-1 2 0 16,-3 1 1-16,0 0-1 0,-2 3 1 0,-1 0 3 15,-1 11-2-15,-2-13 2 0,2 13-3 0,0 0-1 16,-12-9-2-16,12 9 0 0,-13-1-1 16,13 1 1-16,-16 7 1 0,6-1-3 0,-1 4 4 15,0 1-1-15,0 2 3 0,0 1 3 0,-1 3-2 16,1 0 4-16,0 3-5 0,2 0 2 0,0 0-4 15,1 1 1-15,2-2-2 0,1 0 1 0,2-3-1 16,0-1 1-16,3-3-2 0,0-1 1 0,3-2-1 16,-3-9 0-16,7 16 4 0,-7-16-4 0,11 14 2 15,-11-14-2-15,13 8-2 16,-13-8 2-16,17 0-1 0,-8-3 2 0,3-3 1 16,-1-1 0-16,3-3-1 0,-1-2 2 0,1 0-3 15,1-2 2-15,-1 2 0 0,0 0-4 0,-2 1 1 16,0 2-3-16,-1 0 1 0,-1 0 0 0,-1 3 1 15,-9 6 0-15,12-10 0 0,-12 10 1 0,0 0-1 16,0 0 2-16,0 0 2 0,0 0 0 16,0 0 1-16,0 0-2 0,0 0-1 0,-15 10 1 15,6-5 0-15,0 2 2 0,-3 2-2 0,0-1 3 16,-1 3-1-16,0-1 1 0,0 2 0 0,-1-2 1 16,1 0-1-16,1 1 1 0,1-1 1 0,0-1-2 15,2 0 0-15,9-9-1 0,-16 14-1 16,16-14 0-16,-10 9 0 0,10-9 0 0,0 0-2 15,0 0-3-15,0 0-2 0,-6 10-2 16,6-10 0-16,0 0 1 0,0 0 1 0,0 0 0 16,13 8 2-16,-13-8 0 0,13 1 2 0,-13-1 1 15,18-3 2-15,-9-1 1 0,2-1-1 0,1 0 2 16,1-2-1-16,2 0 0 0,-1 1 0 0,1-1-2 16,-1 1 1-16,2 2 0 0,0-1-2 0,-2 3-2 15,0 0-6-15,-1 2-7 0,-1 0-3 0,0 1-5 16,-12-1 2-16,17 1-3 0,-17-1 1 15,12 2-3-15,-12-2 3 0,0 0 4 16,0 0 14-16,0 0 6 0,0 0 6 0,0 0 3 16,0 0-2-16,0 0 4 0,-16-2 3 0,7 3 4 15,-1 1-2-15,-2 0 1 0,0 3-6 0,0 0 0 16,-1 2-7-16,1 0 2 0,-1 0-2 0,1 0-2 16,0 1 1-16,0-1-1 0,1 0-1 15,1 1 1-15,1-2 0 0,9-6-1 0,-14 10 1 16,14-10-2-16,0 0 1 0,-11 7-1 0,11-7-3 15,0 0-4-15,0 0-4 0,0 0 1 0,0 0 0 16,0 0 7-16,0 0 1 0,9 5 2 0,-9-5 2 16,11 0 1-16,-11 0 2 0,14-3 0 15,-14 3 0-15,18-6-1 0,-7 2 0 0,0 0 0 16,1-1-2-16,1-2-1 0,0 2 1 16,-1-1-2-16,1 1 0 0,0 2 0 0,-1-1 0 15,-1 3 1-15,-2-1 0 0,-9 2-1 0,15-1-3 16,-15 1-3-16,9 1-4 0,-9-1 1 0,0 0 4 15,0 0 3-15,0 0 5 0,0 0 1 0,0 0 0 16,-13 5 1-16,13-5 1 0,-18 3 4 0,8-2 2 16,-3 2 1-16,1-1-1 0,-1 1-2 0,0 0 0 15,-1 2-3-15,0-2 0 0,0 3-2 16,1-2-2-16,0 0-1 0,0 0-1 0,0 0-1 16,1-1 2-16,1 1 0 0,1-2 0 0,10-2 0 15,-14 4 2-15,14-4 1 0,0 0-1 16,-10 3-5-16,10-3-5 0,0 0-1 0,0 0 0 15,0 0 5-15,12-1 4 0,-12 1-1 0,15-5 1 16,-5 2-1-16,0-2 1 0,3 1 0 16,-2 0 0-16,2 0 0 0,1 1 0 0,-1 0-1 15,1 0 0-15,1-1 0 0,-2 1 0 0,2-2 0 16,0 2-1-16,0 0 1 0,-1-1 0 0,0 0-1 16,-2 0 1-16,0-1-2 0,-1 1-2 0,-2 0-2 15,-9 4-1-15,15-8 0 0,-15 8 2 0,10-5 2 16,-10 5 2-16,0 0 8 0,0 0 4 0,0 0-2 15,0 0-1-15,0 0-7 16,-10-1-2-16,10 1-1 0,-14 4-1 0,14-4-2 16,-19 6-2-16,9-1 2 0,-2-1 1 0,-1-1 1 15,-1 2 3-15,-1-1-1 0,1 1 2 0,-1 2 2 16,1-1 4-16,0 2-1 0,0 0 3 0,3-2-1 16,-1 1 0-16,1-1-1 0,11-6 1 0,-15 12-1 15,15-12-2-15,-10 7-2 0,10-7-6 0,0 0-3 16,0 0-1-16,0 0-2 0,0 0 3 15,11 4 2-15,-11-4 1 0,14-4 3 0,-4 1 1 16,1-2-1-16,1 1 1 0,1-2 0 0,1-1-1 16,2 1 1-16,0-1 0 0,3-1-1 0,0 1 1 15,1-2 1-15,0 3-2 0,0 0 0 16,2-1 0-16,-1 1-1 0,0 0 1 0,0 1 1 16,-1 0-1-16,0 1 0 0,-2-2 2 15,-1 2-2-15,0 0 2 0,-3 0-4 0,1 1 3 16,-4 1-1-16,0 0-1 0,-2 2 2 0,-9 0-2 15,12-2 1-15,-12 2 1 0,0 0-1 0,10 2 1 16,-10-2 4-16,0 0 10 0,0 0 6 0,0 0-2 16,0 0-1-16,0 0-15 0,-10 6-4 0,10-6-5 15,-12 3-5-15,12-3 0 0,-15 2-1 0,5-2 3 16,10 0 1-16,-18 1 3 0,8-2 1 16,1 0 2-16,-1 0 1 0,10 1 0 0,-14-4-1 15,14 4-1-15,-12-4-2 0,12 4-1 16,0 0 0-16,-10-3-2 0,10 3-8 0,0 0-5 15,0 0-1-15,0 0 6 0,0 0 8 0,11-2 8 16,-11 2 1-16,13 2-1 0,-13-2 2 0,16 3-2 16,-5-1 1-16,0 0 0 0,1 0-1 0,1 0 1 15,1 0-1-15,-1 2-6 0,2 0 6 16,-2 1-5-16,1-1 5 0,0 0 0 0,-1-1 0 16,0 1 0-16,-1-1-1 0,-2 0 1 0,-1 1 0 15,-9-4 0-15,16 6-1 0,-16-6 1 0,0 0 0 16,12 5 0-16,-12-5 6 0,0 0 12 0,0 0 3 15,0 0 0-15,0 0-5 0,0 0-13 16,0 0-2-16,-15-11 0 0,15 11-1 16,-12-10-1-16,12 10-3 0,-15-13-1 0,15 13-8 15,-15-18 1-15,8 9-5 0,-1-2 1 0,1-1 1 16,-2 0 4-16,1 2 4 0,0 1 3 0,8 9 5 16,-15-14 7-16,15 14 4 0,-11-5 4 0,11 5 2 15,0 0-4-15,-11-1-4 0,11 1-5 0,0 0-10 16,0 0-3-16,0 0 0 0,0 0 2 0,0 0 7 15,12 6 0-15,-12-6 0 0,15 6 2 16,-6-2 0-16,1 2 3 0,2-2 0 0,0 2 1 16,1 1-1-16,3-1-3 0,-1-1 0 0,3 1-2 15,0-1 0-15,-1 0-1 0,-1 0 1 16,1 0-1-16,-3 1 0 0,2 1-4 0,-3-1 4 16,-1 2-4-16,-1-2 3 0,-1 0 1 0,-10-6-1 15,16 11 0-15,-16-11-1 0,12 10 0 0,-12-10-1 16,0 0 2-16,11 7 0 0,-11-7 1 15,0 0 3-15,0 0 0 0,0 0 0 0,0 0-1 16,0 0-2-16,0 0-2 0,-12-6 0 0,12 6-5 16,-14-5 0-16,14 5 1 0,-17-6 1 0,17 6 2 15,-18-6 1-15,7 4 1 0,1-2 0 0,0 0 0 16,-1 0 1-16,0-2-1 0,1 1 0 0,0-3 5 16,0 1-3-16,-1 0 4 0,3-3-2 15,8 10 2-15,-14-18 2 0,14 18 1 16,-9-11 1-16,9 11-3 0,0 0-3 0,0 0-1 15,0 0-3-15,0 0-1 0,5-9 2 0,-5 9-1 16,13 2 0-16,-13-2 0 0,18 12 0 0,-8 0 1 16,2 4-1-16,-2 4-1 0,2 1 0 0,-1 4-1 15,0 0 4-15,0-1 0 0,1 1 0 0,-2-4-4 16,1-1-1-16,-1 0 1 0,2-3-1 16,-1-3 2-16,0-2-1 0,0-2-1 0,-1-1 0 15,-10-9-2-15,16 13 0 0,-16-13-6 0,9 5-7 16,-9-5 3-16,0 0 1 0,0 0 5 0,0 0 6 15,1-14-2-15,-3 4-4 0,0 0-7 16,0-2 1-16,-1-1-1 0,0 0 7 0,-1-2 0 16,-1 2 5-16,1 0 0 0,-2-1 8 0,0 0 5 15,2-1 7-15,-1 0 1 0,1-1-7 16,2 0 1-16,-2-1-8 0,3 0 6 0,-1 1-5 16,1 1 3-16,1 3-3 0,1 2-2 0,-1 10 2 15,2-10-2-15,-2 10 0 0,0 0 0 0,0 0 1 16,0 0 4-16,0 0 5 0,11 7 2 0,-6 2 0 15,-1 6-8-15,0 4-2 0,1 5-5 0,0 3 5 16,-2-1 0-16,1 3 3 0,0-2-1 16,1-1 0-16,0-1 3 0,0-1-2 0,0-1 0 15,1-3-2-15,0-1 0 0,0-3-2 16,0-1 0-16,-1-2-1 0,1-1-5 0,0-3 4 16,-6-9-7-16,7 13 0 0,-7-13-11 0,0 0 0 15,0 0 2-15,0 0 5 0,5-10 18 0,-4 0-7 16,-1-4 4-16,1 0-6 0,-1-4-2 0,-1 2 4 15,0-1-2-15,-1-2 2 0,-2 1-1 16,1-1 3-16,-1 1-1 0,0 2 5 0,1 1 3 16,-1 2 3-16,1 3 2 0,3 10 0 0,-3-14-1 15,3 14-2-15,0 0-4 0,0 0-5 0,0 0 0 16,0 0 0-16,0 0 7 0,0 0 3 0,12 8 7 16,-7 2-2-16,1 8-4 0,1 3-5 0,-1 9-6 15,2 4-1-15,-1 4 0 0,0 0-1 16,1 2-2-16,-1-1-4 0,2-2-6 15,-2-1-7-15,1-5-3 0,1-3 1 0,-2-4 4 16,0-5 4-16,-1-4 6 0,-1-3 2 0,-2-2 2 16,-3-10 3-16,2 10 0 0,-2-10 1 0,0 0-3 15,0 0-1-15,-6-13-3 0,3 3-1 0,-1-2 1 16,0-2 1-16,0-2 1 0,-1 0 3 0,0-1 0 16,0-1 0-16,0 1 2 0,1-1-1 15,-1 2-1-15,1-2 0 0,0 2-2 0,-1 1 0 16,1 2 0-16,-1 1 2 0,1 3 1 0,4 9 2 15,-8-16 8-15,8 16-4 0,-6-10 8 0,6 10-6 16,0 0-2-16,-5-10-1 0,5 10 0 16,0 0 4-16,0 0 0 0,0 0 0 0,0 0-7 15,0 0-5-15,0 0 1 0,0 0 2 0,-1 12 4 16,3-1 10-16,1 2-6 0,1 2 1 16,1 2-4-16,2 1-5 0,1 0 0 0,0 0 0 15,0-1 0-15,0-1-2 0,0-2-1 0,-1-2-3 16,0-1-2-16,0-1-1 0,-7-10-3 0,12 16 0 15,-12-16 0-15,7 10-3 0,-7-10-2 0,0 0 3 16,0 0 4-16,0 0 7 0,0 0 5 0,2-12 2 16,-3 3-1-16,0-2 1 0,0 0 2 15,-1 1 0-15,1 0-1 0,0 1-1 16,1 9-2-16,0-16 0 0,0 16-2 0,1-13 0 16,-1 13 1-16,0 0-1 0,5-10 0 0,-5 10 0 15,0 0-2-15,0 0-1 0,0 0 0 0,0 0 1 16,10-1 0-16,-10 1 2 0,0 0-1 0,1 10-3 15,-1-10 1-15,0 0-1 0,0 0 2 0,0 0 1 16,-3 10 1-16,3-10 1 0,0 0 4 16,-4 13 1-16,4-13 2 0,-5 13-2 0,5-13-1 15,-4 15-3-15,4-15 0 0,-3 18 0 0,0-9 0 16,3-9-1-16,-2 14 1 0,2-14-2 0,-1 11 0 16,1-11-1-16,0 0-1 0,0 11 0 0,0-11 0 15,0 0 0-15,0 0 1 0,0 0 1 16,0 0 0-16,0 0-1 0,0 0-1 0,0 0-2 15,0 0 2-15,0 0 1 0,0 0 6 16,0 0 4-16,0 0 0 0,0 0 1 0,0 0-4 16,0 0-2-16,5-11-3 0,-5 11-1 0,0 0 0 15,7-13 1-15,-7 13-1 0,0 0 1 0,8-9-1 16,-8 9-1-16,0 0 1 0,0 0 1 0,8-11-2 16,-8 11 1-16,0 0 0 0,6-11-2 0,-6 11 2 15,0-12 0-15,0 12 1 0,0-16-1 16,0 6 1-16,-2 1 0 0,1-1-1 0,0 1 2 15,1 0-2-15,-2 0 1 0,2 9-1 0,-1-18 1 16,1 9-1-16,-1-1 1 0,0 1-1 16,1-1 2-16,-3 1-2 0,3 9 1 0,-3-18 5 15,3 18-5-15,-6-18 5 0,6 18-5 0,-7-18-1 16,7 18 2-16,-6-17 0 0,3 7 0 0,0 0-1 16,0-1 0-16,-1 0-1 0,1-2 0 15,0 1-1-15,0 1 2 0,0 2 0 0,3 9 0 16,-6-15 0-16,6 15 0 0,-3-10 3 0,3 10 1 15,0 0 1-15,0 0-1 0,0 0-1 0,-6-10-4 16,6 10 0-16,0 0-1 0,0 0-1 0,0 0 1 16,-3-10-2-16,3 10-1 0,0-13-2 0,0 13 1 15,4-17 0-15,-4 17 3 0,3-16 0 16,-3 16 2-16,2-16 0 0,-2 6-1 16,0 10 1-16,-2-16 1 0,2 16 0 0,-1-12 0 15,1 12 1-15,0 0-2 0,-5-12 2 0,5 12-1 16,0 0 0-16,-4-13 0 0,4 13-1 0,0-10 0 15,0 10 1-15,-1-11-1 0,1 11 2 0,1-15-2 16,0 6 2-16,-1 9-2 0,4-14 0 0,-4 14 0 16,2-12 1-16,-2 12 0 0,0 0 0 15,1-9 1-15,-1 9 2 0,0 0 1 0,0 0 1 16,0 0 1-16,-11-6-1 0,11 6 1 0,0 0-1 16,-12-1 0-16,12 1 0 0,0 0 2 0,-10-4-2 15,10 4-1-15,0 0-2 0,-11-9-3 0,11 9 0 16,-4-12-1-16,4 12 2 0,-3-16 1 0,3 16-2 15,-2-18 1-15,2 18 0 0,-2-18-1 0,2 18 1 16,-3-14-1-16,3 14 1 16,-5-12-1-16,5 12-1 0,-10-9-1 0,10 9 0 15,-11-7 1-15,11 7 3 0,-14-7 0 0,14 7 1 16,-15-7 0-16,15 7-2 0,-14-10-1 0,14 10 1 16,-12-13-1-16,12 13 1 0,-11-16 0 0,6 6 1 15,1 0 0-15,-2-2 0 0,3 0-2 0,-2 0 3 16,1-1 0-16,0 0 2 0,0 1 1 0,-1-1-3 15,0 2 4-15,1 2-5 0,-2 0 3 16,0 0-1-16,0-1 0 0,6 10 0 0,-12-17 1 16,12 17 3-16,-13-18 0 0,7 8 0 0,1 0 0 15,0 0-2-15,1 1-1 0,1-1 0 0,1 0 0 16,0-1 3-16,-1 1 1 0,2 0 1 0,0-1-1 16,0 0 1-16,0-1-3 0,-1 0 5 0,1 1-5 15,-1-1 4-15,-1 0-6 0,2-1 0 16,-1-1 4-16,-2 0-6 0,1-1 5 15,-2 0-14-15,1-1 6 0,0 2-7 0,0-2 6 16,0 0 3-16,1 1-3 0,0 0 3 0,0 0-2 16,0 1 3-16,1-2-2 0,-1 1 6 0,1-1-2 15,0 0 3-15,1 1-4 0,-1-1 0 0,1 0-6 16,1 0 5-16,-1-1-4 0,0 0 3 0,1-1 4 16,0-1-5-16,1 0 6 0,-1-1-14 15,1 0 5-15,-1 0-5 0,1-2 5 0,2 0 4 16,-1-1-4-16,1 1 5 0,-1-1-6 0,-1 0 1 15,0 2-6-15,0-1 5 0,1 0-3 0,-1 2 7 16,0 0 4-16,0 1-2 0,1 0 2 0,0 0-11 16,0 2 4-16,1-1-6 0,-1 2 4 15,1-2 1-15,0 2-4 0,-1 1 2 0,1 0-2 16,-1 1 3-16,1-1-4 0,-1 3 2 16,0-1-3-16,1 0 3 0,0 1 0 0,0 1 1 15,0 2-1-15,-3 9 0 0,5-16-1 0,-5 16 0 16,0 0-1-16,0 0-3 0,7-9-4 0,-7 9-3 15,0 0-2-15,0 0 2 0,0 0 4 0,0 0 4 16,0 0 6-16,6 13 2 0,-6-13 1 0,3 21-1 16,-2-5 2-16,-2 6-2 0,1 3 2 15,-2 2-1-15,1 3 1 0,0 4 0 0,1 0-1 16,0 6 1-16,-2 2-3 0,1 4 0 0,-2 2 0 16,0 0-5-16,-3 0-5 0,1-1-3 15,-1-2-24-15,-1-4 2 0,2 0 10 0,0-6 4 16,-1-2 27-16,0-3 7 0,1-4 0 0,2-5 3 15,0-2-2-15,1-3 0 0,-1-2-2 0,1-1-1 16,0-3-3-16,2-10-4 0,0 13-1 16,0-13-3-16,0 0-4 0,0 0-2 0,0 0-2 15,0 0 5-15,0 0 3 0,0 0 4 0,0 0 0 16,1-14-3-16,-2 2 1 0,-1-2 1 0,1-3 0 16,1 2 2-16,0-4 0 0,0 0-1 0,0-2 0 15,2-2 0-15,-1-1 1 0,1-3-1 0,1-3-3 16,1-2 2-16,1 0-1 0,0 0 2 15,2 2 2-15,-1 4-1 0,1 2 0 16,-1 5 0-16,1 0-1 0,-2 5-1 0,1 2 0 16,-6 12-1-16,7-14-1 0,-7 14-4 0,0 0-1 15,0 0 0-15,0 0 3 0,6 17 4 0,-6 0 2 16,-2 7 0-16,-2 5-1 0,1 6-1 0,-1 2-2 16,1 2-17-16,-1 1 20 0,3 0 1 0,0-1 1 15,1-1 17-15,2-3-20 0,-1-6 1 16,2-2-2-16,-1-3 1 0,0-5-1 0,2-4 0 15,-2-1 0-15,1-5 2 0,-3-9 4 0,3 14 3 16,-3-14-1-16,0 0 0 0,0 0-4 0,0 0-3 16,0 0 0-16,0 0 1 0,0 0 1 15,0 0 1-15,6-9-1 0,-4-2-1 0,0-1-3 16,0-1 2-16,1 0-1 0,-2-1 0 0,0-2 2 16,1 1 0-16,-2-3 0 0,0 1 0 15,1-3-1-15,0-1 0 0,0-1 1 0,-1-2-1 16,2 0 4-16,-1 0-6 0,0-2-51 0,1-3 16 15,1 0-4-15,0-3 12 0,3 2 48 0,-1 4-12 16,0 6-1-16,0 5 1 0,-2 4 2 0,-3 11 0 16,4-10 1-16,-4 10-2 0,0 0-1 0,0 0-5 15,0 0-6-15,0 0-6 0,0 0 1 16,0 0 3-16,0 0 2 0,-4 12 5 0,4-12 0 16,-5 19 0-16,1-7 0 0,0 2 2 15,0 1-1-15,2 3 3 0,0 1 1 0,1 2 0 16,1 0 3-16,0-2-5 0,1 3 5 0,0 3-4 15,-1 2-1-15,1 3 1 0,-2 1-6 0,0-1 2 16,-1 0-3-16,1-2 2 0,-1-1-2 0,1 0-1 16,-2-2 1-16,2-2-1 0,-1-1 2 15,-1-2-4-15,2-2 2 0,-1-2-3 0,-1 1 1 16,2-3 2-16,-1-1 1 0,2 0 1 0,-1-2 0 16,1 0 1-16,0 1 0 0,0 0 1 0,1 1-2 15,-2-3 2-15,1 2-2 0,-1-1 1 0,0 0-5 16,1-2-3-16,0-9-9 0,-1 14-6 15,1-14-8-15,0 0-14 0,0 0-16 0,0 0 13 16,0 0 5-16,0 0 23 0,0 0 20 16,0 0 0-16,6-9 2 0,-6 9 5 0,0 0 8 15,0 0 11-15,0 0 6 0,0 0 0 0,0 0-4 16,-2 10-12-16,2-10-5 0,-1 15-5 0,1-15-2 16,3 14 0-16,-3-14-4 0,6 14-5 0,-6-14 1 15,7 12-6-15,-7-12 4 0,11 10 0 0,-11-10-2 16,13 7 2-16,-13-7 0 0,15 4 2 15,-15-4 2-15,13 6 1 0,-13-6 1 0,9 8 2 16,-9-8 0-16,7 11 5 0,-7-11 12 0,5 13-1 16,-5-13 10-16,3 16-4 0,-3-16-4 15,1 18 2-15,-1-18-4 0,2 16-2 0,-2-16-6 16,4 16-2-16,-4-16-3 0,5 15-2 0,-5-15-2 16,6 12 0-16,-6-12-2 0,5 11 0 0,-5-11 0 15,0 0-1-15,11 8 2 0,-11-8 1 16,0 0 1-16,0 0 0 0,10 11 0 0,-10-11 1 15,0 0-1-15,4 9 0 0,-4-9-1 0,0 0 0 16,-2 13 0-16,2-13 0 0,0 0 0 0,-8 12 0 16,8-12 1-16,0 0-1 0,0 0 0 0,0 0-3 15,-10 2-1-15,10-2 0 0,0 0 0 0,-8-11 3 16,8 11 1-16,-6-13 0 0,6 13 2 0,-8-14 0 16,8 14 1-16,-10-17 1 15,10 17 1-15,-10-16-2 0,10 16-1 0,-10-14-2 16,4 5-2-16,0-2 0 0,0-2-3 0,2-1-3 15,2-3-6-15,-1-3 0 0,1 0-1 0,0-2 6 16,0 1 2-16,1 0 3 0,-2 1 2 0,1-1 0 16,-1 4 2-16,0 0 1 0,0 3 4 0,0 2 0 15,1 0 4-15,-1 2 0 0,3 10-2 16,-3-14-2-16,3 14-2 0,0 0-3 0,0 0-4 16,0 0-1-16,0 0-3 0,0 0 0 0,0 0 2 15,0 0 2-15,10 2 2 0,-10-2 1 0,9 10 0 16,-9-10-1-16,12 12-1 0,-12-12-3 15,13 13-2-15,-13-13-1 0,13 15-2 0,-7-5 4 16,-1 3 0-16,-1 0 4 0,0 1 0 0,-1 2 2 16,-1-1 0-16,0 0-2 0,0 2 3 15,0-1-1-15,0-1 1 0,0-2 3 0,1-1 4 16,0-1-6-16,1-2 5 0,-1 1-5 0,-3-10-2 16,7 15 0-16,-7-15 0 0,6 11-2 0,-6-11 2 15,0 0-1-15,6 12 0 0,-6-12 0 0,0 0-1 16,0 0 1-16,1 10 0 0,-1-10 2 0,0 0 0 15,0 0 0-15,0 0-2 0,-11 1-2 0,11-1-1 16,0 0-2-16,-13-10 2 16,13 10-1-16,-11-12 2 0,11 12 0 0,-12-15 3 15,12 15-2-15,-11-17 1 0,5 7 0 0,2 1-6 16,0-3 5-16,-1-1-4 0,2 0 8 0,0-1-4 16,0 0 1-16,2 1-2 0,2 4-1 0,-1 9 3 15,0 0-1-15,5-9 0 0,-5 9-1 0,0 0 3 16,9 14 2-16,-5-1 0 0,0 2-1 15,0 3 0-15,0 0-3 0,0 1 9 0,1-1-6 16,-1-1 6-16,0-1-5 0,1-1-1 0,1-1 2 16,0 0-2-16,-1 0 2 0,1-2-2 0,-1 0 0 15,0-2 0-15,-5-10-1 0,7 17 0 0,-7-17 0 16,3 11 0-16,-3-11 1 0,0 0 9 0,0 0 6 16,0 0 1-16,0 0-2 0,0 0-8 15,-9-10-6-15,3 1 1 0,6 9 0 16,-14-18 0-16,5 7-1 0,0 0-1 0,-2-2-1 15,1 0-1-15,-2-3-2 0,0-2-2 0,0-2-2 16,-1-4-3-16,1-2 6 0,-2-4-6 0,2-2 6 16,-1-3-1-16,1-3-1 0,0-2 6 0,1-1-1 15,1-2 1-15,1 0 2 0,1 3 11 0,2 6 11 16,0 10 8-16,1 8 9 0,5 16 0 0,-9-12-7 16,9 12-6-16,0 0-14 0,0 0-9 15,-9 14-6-15,7 2 2 0,1 10-1 0,-2 6-1 16,2 6 0-16,-1 5-1 0,1 1-1 15,2 0 1-15,2 2 0 0,0-3 2 0,1 0 3 16,2-4 0-16,0-6 1 0,1-3-1 0,0-6-1 16,0-3-1-16,0-3 0 0,-1-5 0 0,1-2 0 15,-7-11 0-15,8 13 0 0,-8-13 4 16,0 0 16-16,0 0 1 0,0 0-5 0,-1-10-5 16,-5-2-15-16,-1-3-1 0,-2-2 5 0,1-1 1 15,-3 0 1-15,0-1-2 0,-1-2 1 0,0-4-3 16,1-4-7-16,0-2 2 0,1-5-5 0,1-3 3 15,1 0 5-15,2-2 0 0,2 3 6 0,-1 1 1 16,4 5 1-16,-1 6 5 0,1 6-1 0,-1 4 7 16,1 7 2-16,1 9 3 15,0 0-5-15,0 0-10 0,0 0-7 0,0 0-2 16,0 0 4-16,3 19 1 0,0 5 2 0,0 5-7 16,0 7 1-16,1 4-1 0,2 6 1 0,1 1 4 15,1 3 2-15,1-1-2 0,1-4 2 0,0-6-5 16,1-6-3-16,1-5 2 0,0-5-3 0,0-3 3 15,-2-5-1-15,-3-3 0 0,-7-12-3 0,11 9-2 16,-11-9 2-16,0 0 3 0,0 0 5 16,7-15 3-16,-7 1 0 0,0-4-2 0,-1-5 0 15,0-1-2-15,-2-1 2 0,1-4-3 0,-2-3-12 16,0-4-7-16,0-7-13 0,0-4-4 0,1-4 3 16,1-5 9-16,-1-1 6 0,1-3 11 15,-1 3 6-15,0 2 3 0,1 3 8 0,-1 7 6 16,0 7 8-16,0 7 2 0,-1 6 3 15,-1 4 3-15,0 4 8 0,1 6 7 0,4 11-5 16,0 0-11-16,-13-8-16 0,13 8-11 0,-7 16-3 16,4 2-4-16,-1 8 2 0,2 10-1 0,-1 8-2 15,2 6 7-15,3 3-9 0,1-1 7 0,3 1-1 16,2-3-6-16,1-3 5 0,3-2-7 0,-1-8-2 16,1-4 3-16,-1-5-2 0,0-5 2 0,0-4 0 15,-3-5 5-15,-1-3 0 0,-7-11 2 16,9 10 2-16,-9-10 1 0,0 0 15 15,0 0 1-15,0 0-3 0,0-12-4 0,-3-2-14 16,-1-5-6-16,1-3 2 0,-1-3-3 0,0-1-2 16,1-3-7-16,-1-4-5 0,0-6-8 0,0-3-2 15,0-5 3-15,0-3 5 0,0-1 10 0,-1-1 6 16,3-1 6-16,-2 7 8 0,2 7 14 0,0 10 18 16,-3 11 11-16,5 18-3 0,-9-10-15 15,9 10-17-15,-13 15-14 0,4 4 1 0,0 7 0 16,-1 8-1-16,-1 4 3 0,2 3-4 0,-1 1 4 15,3 1-1-15,3 3 2 0,3 4-2 0,1 0-3 16,0 1-1-16,2-4 0 0,1-6 1 0,1-6 4 16,0-5-4-16,0-7 2 0,1-7 7 15,-3-3-6-15,-2-13 7 0,5 10 1 16,-5-10 17-16,0 0 10 0,0 0-13 0,-1-10-3 16,-2-4-27-16,-2-5-3 0,1-5 5 0,-1-1 1 15,-1-2 5-15,-2-1-2 0,0-2 0 0,-2-5-8 16,0-3 1-16,0-4 0 0,-1-2-2 0,0 1 12 15,1 0-2-15,2 3 1 0,0 3 6 0,2 1-6 16,1 4 11-16,2 4 0 0,1 5 11 0,2 6 4 16,0 17-15-16,0-12-4 0,0 12-11 15,0 0-10-15,6 19 12 0,0 1-2 0,-2 7 2 16,-1 8 5-16,0 5-8 0,-1 0 4 0,1 0-11 16,-2-4 0-16,3-3-2 0,-2-7 0 15,2-4 8-15,-2-4-2 0,0-8 7 0,-2-10-5 16,0 0 2-16,0 0 4 0,0 0 6 0,0 0 4 15,0 0 6-15,12-24 4 0,-7 2-17 0,1-4 8 16,4-5-12-16,1-1 0 0,2-3 6 16,1-5-8-16,0-1 6 0,0-4-5 0,-2-2-15 15,1-1-1-15,-1 0-17 0,1-2-3 0,-1 2 9 16,-2 1 2-16,-1 6 16 0,-3 4 7 0,-2 7 9 16,-2 7 8-16,-3 7 10 0,-2 6-2 0,3 10-4 15,-12-2-7-15,2 10-10 0,-2 6-3 0,-2 9 2 16,-4 8 1-16,-4 9-3 15,-1 9 5-15,-3 8-7 0,0 3 2 0,1 9-13 16,-2 2-12-16,0 3-7 0,0 3-8 0,-1-2 11 16,1-4 12-16,2-6 10 0,4-9 9 0,0-11 6 15,4-8 7-15,4-10 10 0,1-7 13 0,4-10 12 16,8-10 5-16,0 0-16 0,0 0-7 0,0 0-20 16,3-19-7-16,6-5 3 0,1-6-5 0,5-7 4 15,2-7-6-15,3-3 6 0,1-4-2 16,3-5-8-16,0-2-3 0,1-3-12 0,1-2-7 15,1 0-2-15,-2 0 3 0,-1 5 5 0,-2 5 10 16,-4 7 8-16,-1 8 4 0,-8 11 13 0,-4 11 4 16,-5 16 3-16,0 0-2 0,-11 24-9 15,-6 12-3-15,-4 17-3 0,-3 11-2 0,-3 8-1 16,-1 3-1-16,1-2-5 0,1-2 6 0,1-5-2 16,5-6-1-16,0-7 4 0,4-6-3 15,1-8 1-15,2-5 3 0,3-5-3 0,1-7 4 16,2-8 4-16,7-14 7 0,0 0-5 0,0 0 2 15,0 0-6-15,2-13-4 0,5-9 8 0,2-7-3 16,2-6 6-16,1-6-7 0,1-4 5 0,0-3-3 16,4-6-7-16,-1-5 4 0,5-7-7 0,2-8-5 15,4-1-5-15,1-1-2 0,3 3-4 16,1 7 4-16,-3 7 11 0,-1 7 0 16,-4 10 0-16,-5 10 6 0,-4 8-6 0,-3 11 1 15,-12 13 0-15,10-6-2 0,-10 19 9 0,-5 12 3 16,-4 17 5-16,-7 16-6 0,-5 18-9 0,-3 8-6 15,-1 11-17-15,-1 2-12 0,3-1-9 0,1-2 2 16,1-10 15-16,3-8 14 0,2-11 12 0,2-10 2 16,4-9 3-16,0-7 0 0,4-7 6 15,0-5 4-15,3-6 3 0,0-4 7 0,0-6-1 16,3-11 0-16,-2 9 6 0,2-9-2 0,0 0-2 16,0 0-7-16,3-10-7 0,0-4-5 0,2-10-2 15,3-8-2-15,3-7-6 0,2-3 0 16,2-2-5-16,2-3 0 0,1 0 0 0,-1-1-1 15,1 4 1-15,-2 5 7 0,-4 6 3 0,0 10 2 16,-5 10-10-16,-7 13 1 0,0 0 1 16,2 11-1-16,-8 12 11 0,-5 10-5 0,-3 8-11 15,-3 6-8-15,-2 1-2 0,0 0-4 0,-1-3 12 16,1-1 2-16,0 0 7 0,-1-1 7 0,-1 0 1 16,0-1 4-16,0-3 2 0,0-3 0 0,2-4 8 15,1-4 5-15,0-5 3 0,1-1 3 0,2-1-5 16,-2-2 0-16,3-4-8 0,0-4-2 15,4-3 0-15,10-8-1 0,-13 4-5 0,13-4-6 16,-4-11-5-16,6-3-4 0,4-8 4 0,1-4 2 16,5-8 3-16,3-2 0 0,0-3 2 15,4-3-2-15,0 0 1 0,1 0-2 0,0 2-1 16,1 5 2-16,-1 4-1 0,0 6 2 0,-2 3 0 16,-1 4 0-16,-1 3-1 0,-2 3 0 0,0 4-2 15,-2 2 0-15,-3 3-1 0,-9 3-2 16,14 0-1-16,-14 0-1 0,0 0 1 0,6 15 3 15,-6-15 1-15,-4 21-2 0,-2-8-6 0,-1 2-2 16,-3 1 0-16,-3 2 2 0,-2 1 8 0,-5 2 4 16,-2 3 8-16,-2 3 7 0,-3 4 7 0,-1 3 3 15,-2 5 1-15,-1 0 2 0,1-4-1 0,1-2 3 16,4-10-5-16,4-5-2 0,4-7-10 16,5-5-3-16,12-6-7 0,-12 3-6 15,12-3-7-15,-1-9-6 0,5-4-1 0,3-5-7 16,5-8 6-16,4-6 0 0,3-6 4 0,3-5 2 15,3-2 2-15,2-2-3 0,1 0-5 0,1 1-2 16,-1-2-6-16,0 2 4 0,-1 1 4 0,-2-1 6 16,-2 7 8-16,0 4 4 0,-4 6 4 0,-1 9 1 15,-3 6 3-15,-4 6-3 0,-2 6-2 16,-9 2 0-16,11 6 1 0,-11-6 3 0,1 20 0 16,-2-4-1-16,-3 5-4 0,-1 3-3 0,-4 3 1 15,0 4-3-15,-4 2 2 0,-1 3 0 0,-3 2 0 16,-3 1 2-16,-1-1 3 0,-3 2-2 15,0-4 5-15,2-2 4 0,-1-6 6 0,3-3 10 0,0-7 7 16,3-3 5-16,2-7 3 0,4-3-6 16,11-5-12-16,-14-4-14 0,14 4-8 15,-4-21-7-15,6 2 1 0,3-6 4 0,2-5-3 16,2-3 1-16,3-2-8 0,0-2 0 0,2-1-8 16,1-2-4-16,3-4-3 0,0-5-8 0,2-1-4 15,1-2 4-15,2-3 0 0,0 2 6 0,1 3 11 16,1 3 5-16,-1 8 9 0,-3 8 1 0,-2 10 1 15,-6 9-5-15,-2 10 1 0,-11 2 0 16,13 21 2-16,-10 5 4 0,-5 10 0 0,-2 9-1 16,-3 8-1-16,-4 4-2 0,1 6-5 0,-2 1-10 15,-1 1-10-15,0 0-11 0,1-4 1 0,-1-2 14 16,3-8 9-16,0-8 16 0,0-10 12 16,2-8 4-16,2-7 15 0,0-9 14 0,6-9 0 15,0 0-10-15,0 0-11 0,-5-9-19 0,7-7-7 16,1-7-1-16,4-8 1 0,3-7-3 15,3-8-6-15,3-5-2 0,4-8-6 0,3-5-8 16,2-8-4-16,3-5-8 0,1-6-10 0,2-1-5 16,1-1 0-16,-1 0 3 0,-1 4 15 0,0 9 26 15,-5 10 11-15,-2 9 16 0,-5 14 6 0,-4 9 1 16,-4 14-3-16,-10 16-7 0,0 0-5 0,0 0-8 16,-5 31 4-16,-6 1 2 0,-5 12-3 15,-5 11-1-15,-1 9-5 0,-2 10-1 16,-2 8-7-16,0 8-11 0,-2 7-28 0,1 6-19 15,0-4-22-15,2-2 0 0,0-13 43 0,3-12 48 16,4-16 59-16,0-17 41 0,6-13 10 0,2-11-9 16,10-15-5-16,0 0-21 0,-10 6-21 0,11-16-25 15,3-8-23-15,4-12-7 0,4-14-13 0,3-8 1 16,4-8-10-16,0-4-5 0,2 1-2 16,-1-5-12-16,-2-1-15 0,1-3-8 0,-1-4-18 15,-1-3-16-15,1-2 11 0,-1 2 12 0,0-1 32 0,-1 5 41 16,-1 7 36-16,-3 8 18 0,1 10 21 0,-5 12 3 15,-1 12-5-15,-3 10 1 0,-4 16-24 0,0 0-12 16,0 0-20-16,-6 22-10 0,-3 14 4 0,-4 14-7 16,-5 16-1-16,-2 11-10 0,-2 8-16 0,1 1-14 15,-2 2-17-15,4-4-10 16,-2-6 4-16,0-6 9 0,1-6 18 0,0-11 11 16,4-12 24-16,1-12 24 0,3-15 27 0,12-16 22 15,-14 8-1-15,14-8-14 0,-6-16-27 0,6-4-20 16,3-12-7-16,3-14-1 0,4-10-5 0,3-8 4 15,2-4-4-15,0-2-1 0,0-1-9 0,2-2-10 16,-2-1-18-16,0 0-13 0,2 3 0 16,-1-1 2-16,0 7 13 0,0 4 11 0,-2 7 12 15,-1 8 11-15,-2 7 8 0,-3 9 7 0,-3 10 9 16,-2 8-2-16,-3 12-1 0,0 0-5 0,-12 20 0 16,-1 13 4-16,-7 18-1 0,-4 18 2 0,-7 21-15 15,-3 12-18-15,-3 13-19 0,-3 7-17 16,0-1-15-16,2-2 4 0,1-10 21 0,4-13 21 15,6-25 35-15,5-19 27 0,7-23 20 16,6-12 16-16,9-17-1 0,-8 10-1 0,8-10-14 16,0 0-17-16,1-12-20 0,2-3-15 0,3-13-8 15,4-10-8-15,3-11 11 0,2-9-4 0,5-9-4 16,1-5 1-16,4-8-12 0,-1-4-9 0,2-2-14 16,2-3-12-16,0 2-9 0,-1 0 0 0,1 5 7 15,-3 4 10-15,-2 6 13 0,-2 9 11 0,-4 7 19 16,-2 9 15-16,-5 11 14 0,-3 12 26 15,-5 11-13-15,-2 13-4 0,0 0-19 0,-12 13-13 16,-2 16 12-16,-4 16-8 0,-6 19 6 0,-8 17-9 16,-5 19-13-16,-3 9-2 0,-2 11-8 15,-2 2-17-15,1-3-1 0,3-8 6 0,1-10 6 16,7-15 11-16,5-19 6 0,3-14 3 0,8-22 4 16,4-13 12-16,12-18-2 0,0 0-3 15,-2-10-3-15,11-14-9 0,7-17 4 0,5-17-1 16,7-15-5-16,3-12 1 0,8-12 2 0,1-9-9 15,3-5-6-15,1-5-16 0,0 2-28 0,-1 5-5 16,-2 7-5-16,-3 9 8 0,-6 13 15 0,-4 14 10 16,-4 11 10-16,-7 14 11 0,-6 12 15 0,-4 11 8 15,-7 18 6-15,0 0 7 0,-18 18 3 0,-1 13 4 16,-7 13 1-16,-4 13-3 16,-6 15-8-16,-4 10-8 0,-3 12-3 0,-4 9-9 15,-1 4-7-15,-1 1-6 0,3-2-6 0,4-10 2 16,4-14 1-16,7-16 15 0,6-22 19 0,7-17 25 15,6-16 24-15,12-11 7 0,0 0-19 0,0 0-20 16,-5-19-24-16,10-8-14 0,4-13 10 0,3-9-1 16,0-8-10-16,3-4 8 0,0-3-7 0,0-1-6 15,3-2 6-15,-1-4-23 0,4 3-19 16,-2-3-14-16,2 6-11 0,-2 1 5 0,0 7 22 16,-2 4 13-16,-3 11 18 0,-3 11 16 0,-5 11 6 15,-6 20-1-15,0 0 0 0,0 0-1 0,-11 33 10 16,-3 10 4-16,-7 20 4 0,-3 17-5 15,-5 17-20-15,-1 9-13 0,-1 10-23 0,0 3-19 16,1 0-19-16,0-3-2 0,3-10 18 16,3-14 21-16,5-20 31 0,3-20 28 0,5-21 19 15,3-13 19-15,8-18 9 0,-5 10-3 0,5-10-12 16,0 0-22-16,2-16-15 0,1-3-14 0,3-11 0 16,0-9 1-16,3-10-7 0,1-5 5 0,2-7-4 15,1-6-5-15,3-5 1 0,0-9-21 0,4-3-21 16,3-7-12-16,2 0-7 0,3 1 5 0,1 3 15 15,0 7 14-15,-1 9 10 0,-3 11 11 16,-4 10 13-16,-6 13 7 0,-5 13 15 0,-6 10 1 16,-4 14-7-16,0 0-2 0,-11 18-4 15,-1 7 2-15,-7 10 4 0,-1 11-2 0,-6 11-10 16,0 10-1-16,-3 13-5 0,-3 6-2 0,1 8-2 16,-3 2 0-16,2 1 0 0,2-3 2 0,1-9-1 15,3-9 0-15,5-17 2 0,4-13-2 0,6-17 3 16,4-14 3-16,7-15 7 0,0 0 4 15,0 0 2-15,1-10-4 0,5-12-10 0,4-13 0 16,4-12-4-16,1-10 2 0,3-9 3 0,-1-4-2 16,1 2-2-16,0 4-1 0,-3 5-8 0,-2 3-12 15,-2 5-11-15,-2 1-8 0,-1 6 4 0,-3 5 11 16,-2 8 16-16,-2 11 15 0,-4 8 3 0,3 12 1 16,-12-4-3-16,1 10-5 15,-1 5 4-15,-3 4 5 0,0 8 1 0,-2 3 2 16,0 6-4-16,0 2-2 0,0 5-1 0,1 2-5 15,0 0 0-15,2 0-2 0,2-4-2 0,3-4 1 16,3-6 1-16,2-4 0 0,1-7 1 0,3-6-1 16,0-10 2-16,0 0 11 0,0 0 18 0,0 0 2 15,0 0-3-15,0 0-12 0,0-17-23 0,2-2 4 16,3-7-2-16,1-3 1 0,3-5 5 16,0-3-6-16,2 1 3 0,-1-1-6 0,0 5 2 15,-1 1 1-15,-2 6-1 0,-1 6 6 0,-3 7-5 16,-3 12-4-16,0 0 1 0,0 0-1 15,-10 4 3-15,2 8-1 0,-4 8 4 0,-1 3-3 16,-1 3 2-16,0 1 4 0,-1-1-4 0,3-2 4 16,0-4-3-16,1 0 3 0,0-4-2 0,3-1 2 15,-1-3-1-15,2-2 2 0,7-10 0 16,-13 12 1-16,13-12 5 0,-10 7 7 0,10-7 8 16,0 0 3-16,-12-2-7 0,12 2-6 0,-7-9-9 15,7 9-3-15,-4-22 0 0,5 7-2 0,2-5 3 16,1-4-4-16,0-1 4 0,2-1-4 0,-1 1 5 15,2 3-5-15,-2 4 5 0,1 3-4 0,-2 5 2 16,-4 10-2-16,4-10 2 0,-4 10-1 16,0 0 0-16,0 0-1 0,0 0 0 15,0 0-1-15,0 0 0 0,0 0-1 0,0 0 1 16,0 0-1-16,0 0 0 0,0 0 0 0,0 0 0 16,0 0 9-16,4-10-5 0,0 1 6 0,1-6-13 15,3-1 5-15,2-4-5 0,0 0 5 0,0 0 4 16,0 1-4-16,-3 1 4 0,-1 2-3 0,-2 3 4 15,-1 1-3-15,-1 2 6 0,0 0-1 16,-1 1 1-16,1-2-3 0,1-2-2 0,2-1-4 16,2-2 2-16,0 1-3 0,2-2 2 0,0 0 3 15,2 0-5-15,1-1 0 0,1 2 0 16,-2 2-4-16,-2 4-8 0,-9 10 1 0,9-6-4 16,-9 6 1-16,-1 11 14 0,-5 0 1 0,-5 10 3 15,-4 4-2-15,-4 3 0 0,-2 2-2 0,-1-1 0 16,2-1 5-16,-1-6-4 0,3-3 6 15,3-7 4-15,5-4 11 0,10-8 3 0,0 0-1 16,-10 3-8-16,10-3-7 0,0 0-6 0,7-15-2 16,0 2 3-16,4-6-4 0,1-3 5 0,4-3-5 15,2-2 6-15,2-2 0 0,3-3 0 0,2-2-2 16,4-3-13-16,1 1 2 0,3-4-9 0,2-2-3 16,4 1 5-16,0-2-9 0,0 4 6 15,1 1 3-15,-2 7-5 0,-5 5 10 0,-4 5-5 16,-4 8 4-16,-6 6-3 0,-5 6-5 15,-4 7 2-15,-6 4 2 0,-4 7 9 0,-6 7 3 16,-5 5 1-16,-4 3-1 0,-3 4 0 0,-3 4 2 16,-2 0 1-16,-3 2 3 0,-1 0 0 0,0-1 4 15,0-3 5-15,5-4-3 0,2-7 3 0,6-5-5 16,2-6-2-16,4-3 1 0,8-13-1 16,-8 15-2-16,8-15 0 0,0 0 0 0,0 0 3 15,0 0 2-15,0 0 0 0,3-11-3 0,2 0-1 16,2-7-3-16,2-4 4 0,3-5-3 0,4-6-6 15,3-4 3-15,5-4-9 0,3-4-1 0,5-4 2 16,2-2-4-16,2-1 7 0,2 0 4 0,-1 2 2 16,-2 5 5-16,-3 3-2 0,-3 7 1 15,-6 5 6-15,-6 8-1 0,-4 7-2 16,-13 15-7-16,0 0-3 0,0 0-3 0,-4 14 3 16,-9 8 8-16,-9 10-2 0,-6 6 6 0,-7 9-1 15,-6 6-6-15,-1 5 2 0,-6 4-5 0,0 4-3 16,0 2 9-16,-2 3 1 0,1-2 2 0,0-2 10 15,2-2 7-15,2-9 1 0,6-5 13 0,2-8-3 16,8-7-12-16,2-7 5 0,5-5-14 16,3-5 3-16,3-4 6 0,4-6 8 0,12-9 6 15,-15 5-4-15,15-5-9 0,-2-11-12 0,5-3-14 16,5-8 6-16,3-8 5 0,6-9-16 0,3-5 12 16,7-7-19-16,3-5-11 0,7-4 9 15,3-6-20-15,4 1-6 0,3-2 8 0,1 1 2 16,0 3 9-16,-1 2 21 0,-2 4 1 0,-5 6-4 15,-3 8 11-15,-5 8-9 0,-5 6 3 16,-5 9 5-16,-7 6-5 0,-3 8-3 0,-12 6-3 16,10 3-1-16,-10 9 3 0,-6 5 4 0,-4 8 7 15,-5 8-5-15,-8 6 6 0,-6 10-3 0,-4 2-10 16,-4 3 8-16,-3 3-7 0,0-3-4 0,1-2 11 16,2-3 2-16,2-7-9 0,5-8 12 0,3-6-11 15,5-9 3-15,4-4 7 0,4-8 7 16,4-3 11-16,10-4 3 0,-13-5-3 15,8-5-9-15,2-2-12 0,3-6-1 0,2-6 3 16,4-6-17-16,3-4 15 0,4-4-12 0,1-2 3 16,3-2 8-16,2-3-19 0,2 0 3 0,1-4-10 15,3 0-11-15,0-2 9 0,2 2-10 0,-1 0 4 16,1 4 15-16,-3 4 0 0,-3 5 15 0,-2 6 6 16,-5 8 2-16,-3 4 4 0,-5 5 3 15,-6 13-3-15,6-9-6 0,-6 9-3 0,0 0-5 16,-4 10 3-16,-2 1 1 0,-4 4-4 0,-2 4 2 15,-3 5-2-15,-3 2 1 0,0 2 5 0,-2 2-7 16,-1 2 6-16,0-1-7 0,0-2 6 0,1-2-4 16,2-4 5-16,2-3 5 0,2-4-4 15,2-4 6-15,3-2-12 0,9-10 12 0,-13 11-6 16,13-11 10-16,0 0-3 0,0 0-5 16,0 0 4-16,-7-10-18 0,11-2 0 0,4-4-20 15,2-6-3-15,6-6-1 0,4-3 3 0,1-1 8 16,1-3 0-16,0 3 8 0,0 1 3 0,-3 3 7 15,-1 3 2-15,-4 3 3 0,-1 3 0 0,-3 3 2 16,-2 1-1-16,-1 2-5 0,-2 2 4 0,0 0-4 16,-1 1 3-16,1-1 1 0,1 1-1 15,-1-1-2-15,1 1-6 0,1 0-2 0,-1 1-1 16,-6 9 2-16,10-14 4 0,-10 14 2 0,0 0-2 16,0 0-1-16,0 0 1 0,0 0 3 15,-9 12 5-15,0-1-1 0,-1 1 1 0,-3 1-2 16,1 0 0-16,0 1-1 0,1-2 0 0,0-1 1 15,11-11-1-15,-16 16 2 0,16-16-1 0,-12 11-1 16,12-11 1-16,-10 7-1 0,10-7 1 16,-10 6-1-16,10-6-1 0,-11 5 1 0,11-5 0 15,-10 6 0-15,10-6 2 0,-9 10-1 0,9-10 1 16,-10 11 0-16,10-11-2 0,-8 15 0 0,8-15-1 16,-9 15 0-16,9-15 1 0,-8 16-1 0,8-16 1 15,-6 16-1-15,6-16 1 0,-4 12-1 0,4-12 0 16,-3 11 1-16,3-11 0 0,-3 10 1 15,3-10 0-15,-3 10 0 0,3-10 0 16,-4 10-1-16,4-10 0 0,-5 12 0 0,5-12 2 16,-9 17 1-16,4-7-1 0,0 0 0 0,0 1 0 15,-1 0-2-15,0-1-1 0,1 1 1 0,0 0-2 16,-1 1 2-16,2-1-1 0,-2 0 0 0,0 0 0 16,0-1 2-16,1 0-1 0,1 0-1 0,-2-1 1 15,2 2 0-15,-1-3-2 0,1 3 3 16,-1-1-3-16,1 0 2 0,-1 1 0 0,1-1-1 15,-1 0 1-15,0 1-1 0,0-1 1 0,1 1-2 16,-1-1 2-16,0 0-1 0,0 1 0 0,-1-1 1 16,1 1-1-16,1 1 0 0,-2 1 1 15,0-2-2-15,0 2 2 0,0-2-1 0,1-1 0 16,0 0 2-16,5-10-1 0,-8 17 0 0,8-17-1 16,-7 16 0-16,7-16 1 0,-5 13 0 15,5-13 1-15,-5 16 3 0,5-16-4 0,-8 16 4 16,5-6-5-16,-2-1-1 0,0 1 3 0,0-1-1 15,0 0 2-15,0 0-2 0,5-9 0 0,-10 18 0 16,5-9-1-16,-1 0 1 0,3 0-1 0,3-9 1 16,-9 17-1-16,9-17 0 0,-7 17 1 0,3-8-1 15,4-9 1-15,-7 18-1 0,3-9 1 0,1 0 0 16,-1 1 0-16,1-1 0 0,-1 1 1 16,2 0-1-16,-1 2 0 0,0-2 0 15,0 2-1-15,-1 0 0 0,0 1 1 0,0 2-1 16,0-1 1-16,-1 0-1 0,1 0-2 0,1-1-1 15,-1-1-1-15,0 1 2 0,1 1-1 0,-1-1 2 16,0 1 1-16,-1-2 1 0,1 1 1 0,-1-1-1 16,1-2 0-16,-1 1 0 0,2-1 0 15,0 0-1-15,3-10 1 0,-4 14 0 0,4-14 0 16,-2 10-1-16,2-10 0 0,0 0 0 0,0 0-1 16,0 0 1-16,0 0 1 0,0 0 4 0,0 0 0 15,0 0 0-15,0 0-1 0,2-12-3 0,0 2 0 16,1-4 1-16,1 1-1 0,2-3 1 0,-2 0-1 15,2 0 1-15,0 0 1 0,-2-1-2 16,2 1 1-16,-1-1 0 0,-1 0-1 16,1 0 1-16,-1 0-1 0,2 0 1 0,-1 0 1 15,1 0 0-15,1 0-1 0,-1 1 0 0,2-2 0 16,0 1-1-16,1 0-1 0,1 0 1 0,-1 1 0 16,2 1 0-16,-2-1-1 0,1 1 1 0,0 0 0 15,-1 1 0-15,0-1-2 0,-1 1 2 0,-2 0-2 16,1 2 2-16,0 0 0 0,-1-1-3 0,0 1 3 15,0-2-4-15,0 1 4 0,1-3-1 16,1 1 0-16,0-1 1 0,0-1-1 16,0 0 1-16,1-1-2 0,-1 0 2 0,1 0-1 15,-1 2 1-15,0 1 1 0,-1 1 0 0,0 0 0 16,-1 2 1-16,-1 1-2 0,-1 1 0 0,0 1 2 16,1 0-2-16,-1 0 1 0,1 0-4 0,0-1-4 15,1-1-3-15,1 0-6 0,1-1 0 16,0 0-2-16,-1 0 2 0,3-2 1 0,-2 0 4 15,2-2 2-15,0 2 1 0,0-2 4 0,1 1-1 16,0 0 4-16,-1 2 0 0,-1 0 1 0,0 0 0 16,0 1 0-16,-2 1-1 0,1 0-1 0,-1 1-3 15,0 0-1-15,1-1-7 0,1 1-1 0,-1-2-5 16,2 0-5-16,0 0 2 0,0 2-13 0,-1-2-8 16,3 2-14-16,-2-3-11 15,2 3 0-15,-4-6 68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8929 3588 77 0,'4'-9'10'0,"-4"9"-7"16,8-10-1-16,-8 10-2 0,0 0-1 0,9-12-5 15,-9 12-1-15,0 0-3 0,0 0 3 0,7-9 3 16,-7 9 0-16,0 0 6 0,0 0 0 16,0 0 10-16,-9 8 8 0,9-8 5 0,-16 15 7 15,5-2 3-15,-3 2-7 0,-1 4-3 0,-3 2-13 16,-1 4-5-16,-3 3-9 0,-2 6-3 0,-3 1 6 15,-1 5-10-15,-2 1 8 0,1 0-1 16,-1 0-5-16,-1-1 12 0,0 0-2 0,0 0 6 16,1-3 10-16,0 0-6 0,2-2 2 15,1-3-5-15,4-5-8 0,1-3 2 0,6-8-3 16,3-5 6-16,13-11 4 0,-11 9 3 0,11-9 0 16,0 0-7-16,0 0-8 0,0 0-3 0,0 0-1 15,-5-15 1-15,5 15 3 0,7-18 1 0,-1 6 2 16,2-3-1-16,1 0 1 0,3-3-2 0,1-1 2 15,2-2-7-15,2-1-8 0,1-3 1 16,4-1-10-16,0-1 10 0,2 0 3 0,0 0 4 16,0 0 6-16,-1 2-2 0,1 0 4 15,-3 3-4-15,-1 0 4 0,-2 4-2 0,-2 1 2 16,-2 5-3-16,-2 2 2 0,-2 4-1 0,-10 6-1 16,13-6 0-16,-13 6 0 0,0 0-1 0,0 0 1 15,9 6 1-15,-9-6-1 0,0 0 1 0,0 0-2 16,0 0-1-16,0 0 1 0,10 3 1 0,-10-3 1 15,0 0 1-15,0 0 2 0,6-11 0 16,-6 11 3-16,0 0 2 0,1-11 3 0,-1 11-1 16,0 0-1-16,-3-11 0 0,3 11-8 0,0 0 4 15,0 0-6-15,-7-11 2 0,7 11-2 0,0 0-2 16,-1-13-3-16,1 13-5 0,5-14-2 16,0 4 1-16,-5 10-1 0,11-18 6 0,-5 8-1 15,0-1 1-15,2 0 4 0,-2 0 0 16,2 0 3-16,-2-1 0 0,0 3 3 0,-1 0 3 15,-5 9 6-15,6-13 1 0,-6 13 3 0,0 0-2 16,0 0-5-16,0 0-7 0,0 0-5 0,0 0-3 16,0 0-2-16,0 0 0 0,0 0-4 0,0 0-4 15,0 0-1-15,0 0 5 0,-11 6 5 0,11-6 5 16,0 0 2-16,0 0 1 0,-10 6 2 0,10-6 3 16,0 0 2-16,-12 7 0 0,12-7 0 15,-12 7-3-15,12-7-1 0,-13 10-2 0,13-10 0 16,-18 10-2-16,9-3 0 0,-1-1-1 15,0 3 0-15,1-2 0 0,0 1 0 0,-2 0-3 16,1 1 1-16,1 0-1 0,-1 1 2 0,2-1 1 16,8-9 1-16,-17 18 0 0,9-9 5 0,8-9-5 15,-14 17 4-15,9-6-4 0,-1-1 0 0,1 0 3 16,-2 1-1-16,2 0 1 0,-1 2-1 16,0 0 0-16,-1 1-2 0,0 1 1 0,-2 1-1 15,2-2 1-15,-1 2-1 0,-1 0 1 0,0 1-1 16,1-1 0-16,0-1-2 0,0 1 2 0,0 0-2 15,0 0-2-15,1 0 2 0,-1 1-2 0,0 0 4 16,0 1-1-16,-2-1 1 0,2-1-1 16,-1 1-2-16,0-1 3 0,-1 1-2 15,0-1 1-15,1 1 0 0,-1 0 0 0,0 2-1 16,-1-1 2-16,-1 1-3 0,1 1 3 0,-1-1 3 16,1 1 3-16,2 0 0 0,0 2 2 0,1 0-1 15,1 1-5-15,1 3 1 0,1 0-5 0,-2 3-2 16,1 4 1-16,-1 1-5 0,1 2-8 0,1 1-18 15,0-2-24-15,2 3-44 0,-4-8-101 0,13 9 202 16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9613 5128 451 0,'6'-22'6'0,"3"0"1"0,4 1 6 15,3-2 3-15,4-3 1 0,2-3 1 0,5-4-5 16,2-2-4-16,4-3-3 0,1-2-7 0,1-1-5 16,0-2-1-16,0-1-7 0,-2 2 4 0,-1-1 3 15,-1 0 3-15,-2 2 5 16,-3 2 5-16,-2 4 6 0,-3 4 1 0,-4 4 4 15,-4 6 7-15,-4 4 4 0,-4 6 10 0,-5 11-4 16,0-13-7-16,0 13-18 0,-9-5-13 0,-1 6-6 16,-2 2-1-16,-5 5 3 0,-3 4 4 0,-5 7 6 15,-6 6-4-15,-5 7 2 0,-3 5-10 0,-3 6-5 16,-3 4-5-16,-2 2-4 0,1 5 6 16,-3 4 6-16,-1 3 3 0,-1 5 5 0,-4 3-1 15,0 4-3-15,1 2 1 0,-1 3 2 0,2 0 0 16,3-4 4-16,0-6 11 0,6-8 13 0,6-11 6 15,7-15 8-15,11-9-4 0,5-13-5 0,15-12-7 16,-11 8-9-16,11-8-7 0,0 0-5 16,0 0-2-16,15-19 4 0,-3 0 5 0,6-7-2 15,2-9 1-15,6-7-7 0,5-7 1 16,4-8 0-16,5-6 3 0,4-5-3 0,3-2 2 16,2 0-1-16,1 1-3 0,-1 2 13 0,-1 1-9 15,-2 6-5-15,-2 6 6 0,-5 6-6 0,-2 6 5 16,-6 5 8-16,-2 5-9 0,-3 5 6 0,-4 4-7 15,-4 6 2-15,-4 4-5 0,-14 13-6 0,14-11-13 16,-14 11-7-16,0 0 5 0,0 0 3 0,-2 9 16 16,-5 1 7-16,-4 6-1 0,-5 5-1 15,-3 5 1-15,-5 6-5 0,-1 6 8 16,-4 7-8-16,-3 7 7 0,-3 7 3 0,-5 8-5 16,-3 7 1-16,-5 7-4 0,-1 8-10 0,-1 1-3 15,0 0-3-15,1-5-2 0,6-10 10 0,3-10 8 16,7-17 18-16,8-14 5 0,5-14 9 0,9-9 1 15,11-11-5-15,0 0-10 0,0 0-8 16,0 0-4-16,0 0-3 0,11-20 0 0,1 2 2 16,2-5-3-16,2-5 4 0,3-6 1 0,3-4-8 15,2-1 7-15,2-4-7 0,4-3 0 0,0-1 10 16,3-6-5-16,3 0-7 0,-1 0 6 0,2-1-9 16,-1 1-2-16,-1 0 11 0,1 2-11 0,-2 4 13 15,-4 0-4-15,-2 6-6 0,-5 4 9 16,-3 4-7-16,-4 6 7 0,-4 4 9 15,-3 5-4-15,-3 6 7 0,-6 12-6 0,5-10-5 16,-5 10-2-16,0 0-6 0,0 0 1 0,-16 18 1 16,6-1 3-16,-5 7-4 0,-3 4 6 0,-3 10 5 15,-2 3-10-15,-1 6 10 0,-3 5-9 0,1 5-7 16,-4 4 7-16,0 7-12 0,-1-1-12 0,0 2-6 16,1-4-5-16,2-6 5 0,3-7 14 0,3-9 10 15,3-10 4-15,6-9 6 0,3-6-4 16,3-9 5-16,7-9 0 0,0 0 8 0,0 0 0 15,0 0 1-15,4-9 0 0,1-6-6 16,2-5 1-16,2-6-9 0,2-1 5 0,2-4-5 16,2-1 2-16,2-2 5 0,1-3-7 0,3-1 5 15,1-2 0-15,1-1-7 0,1 0 1 0,1 0-9 16,0 0-4-16,0 1 1 0,-3 2-3 16,0 2 5-16,-2 2 2 0,-2 2 6 0,-2 2 0 15,-2 4 6-15,-2 2 2 0,-2 5 1 0,-1 6 12 16,-3 3-4-16,-6 10 4 0,0 0-11 0,0 0-5 15,0 0-2-15,0 0 4 0,1 17 15 0,-7 3-6 16,-2 7 4-16,-2 5-10 0,-3 5-7 0,-1 2 3 16,-1 2-6-16,-2 3 4 0,0 1-6 15,-2-1-6-15,1 1-4 0,0-3-6 16,1-5 3-16,0-3 3 0,4-6 8 0,0-3 4 16,2-6 4-16,3-4 3 0,8-15 6 0,-14 15 10 15,14-15 7-15,0 0 10 0,-11 3-3 0,11-3-8 16,0 0-6-16,-6-12-9 0,6 3-3 0,3-4-2 15,0-6 0-15,4-4-3 0,3-3 3 0,1-3-7 16,3-3 4-16,3-2-6 0,1-3-16 0,2 2 0 16,1-1-11-16,1 0 7 0,-2 4 13 15,1 2 5-15,-4 6 11 0,-1 3 2 0,-4 6 8 16,-1 4 2-16,-11 11 3 0,14-10-9 0,-14 10-5 16,0 0-3-16,0 0 3 0,4 11 7 15,-6 0 3-15,-4 4-1 0,-1 3-7 0,-2 3-1 16,-3 2-6-16,0 3 4 0,-1 0-6 0,-2 2 5 15,-1 1 3-15,-1 1-2 0,-1 2 5 16,0 1-9-16,-1 0 1 0,0 0-2 0,0 0-1 16,0-1 5-16,0-1-5 0,1-3 3 0,1-4-3 15,2-2 4-15,1-4-4 0,3-4 5 0,2-4 6 16,9-10-7-16,-15 11 8 0,15-11-10 0,0 0-14 16,-11-3 8-16,11 3-12 0,-3-16 8 0,4 2 5 15,1-3-1-15,3-2 8 0,1-2-3 0,1-2 5 16,3 0-4-16,0-2 5 0,0 0-6 15,2 0 5-15,-1 1-5 0,0 1 4 0,1 0 3 16,1-1-5-16,2-1 4 0,-1 0-12 16,4 1 2-16,-1 0-6 0,1 0-1 0,3 2 0 15,-2-2-6-15,0 3 5 0,-1 1 1 0,0 3 9 16,-2 4 0-16,-1 2 4 0,-3 3-1 0,-3 3-1 16,-9 5-2-16,13-1-4 0,-13 1-2 0,0 0 0 15,5 11 3-15,-7-2 3 0,-1 4 4 16,-3 4-1-16,-3 3 2 0,-1 4-3 0,-3 3 2 15,-1 2-3-15,-2 1 3 0,0 2 1 0,-1 1-5 16,1-1 4-16,0-1-4 0,0-2 0 0,0-1 3 16,2-1-3-16,-1-4 3 0,2-2-2 0,1-1 1 15,1-4 0-15,1-2 3 0,0-3-2 16,10-11 3-16,-16 14-3 0,16-14 2 16,-11 5-1-16,11-5 0 0,0 0-2 0,0 0-2 15,-3-10-3-15,3 10-2 0,5-15 1 0,-1 5 4 16,0 0 2-16,2-3 2 0,-1-1 0 0,2-2-2 15,0 0 3-15,1 0-1 0,0-2 1 0,0 1-1 16,2-2 0-16,0-1-1 0,1 0 1 0,1-2 0 16,2-1-9-16,-1 1-2 0,2-2-8 0,-2 2-1 15,2 1 5-15,0 1 4 0,-2 2 4 16,-1 1 2-16,0 1 3 0,-2 2 0 0,-2 2 1 16,-1 2 0-16,-7 10 0 0,13-16 1 0,-13 16-4 15,8-9-2-15,-8 9-7 0,0 0-2 16,0 0-3-16,9-9 2 0,-9 9 4 0,0 0 3 15,0 0 4-15,0 0 2 0,0 0 1 0,0 0 0 16,0 0-2-16,0 0-1 0,0 0-3 0,0 0-3 16,0 0 2-16,0 0 2 0,0 0 2 15,0 0 5-15,0 0 0 0,0 0-2 0,0 0 2 16,-7 11 0-16,7-11 0 0,0 0 0 0,0 0 1 16,-11 9 0-16,11-9 1 0,0 0-2 0,0 0 1 15,-7 10-1-15,7-10 0 0,0 0 0 0,0 0 0 16,0 0 0-16,0 0 0 0,0 0 0 0,-3 9 1 15,3-9-1-15,0 0-1 16,0 0 1-16,0 9 0 0,0-9 0 0,0 0-1 16,0 0 1-16,-1 10 0 0,1-10-1 0,0 0 1 15,1 9-1-15,-1-9-1 0,0 0 1 0,0 11 0 16,0-11-1-16,0 0 2 0,-2 11-2 0,2-11 0 16,0 0 1-16,-3 13-1 0,3-13 0 0,0 0 1 15,-6 13 0-15,6-13 1 0,-6 10-2 0,6-10 1 16,-6 12 0-16,6-12 0 0,-7 14 0 15,7-14-1-15,-7 14 1 0,7-14 0 0,-8 13 0 16,8-13 0-16,-6 13 0 0,6-13-2 0,-6 15 2 16,6-15-3-16,-6 16 1 0,6-16 2 0,-6 16-1 15,6-16 1-15,-7 17 1 0,3-8-2 16,0 1 2-16,0-2-1 0,0 3 0 0,-1-2 1 16,1 1-1-16,-1-1 0 0,0 0 1 0,5-9-1 15,-8 16 0-15,8-16 0 0,-6 16 0 16,6-16 0-16,-7 16-1 0,7-16 0 0,-8 16 0 15,8-16 1-15,-8 17 0 0,8-17 1 0,-10 17-1 16,10-17 0-16,-9 17-1 0,9-17 1 0,-9 17 0 16,9-17 0-16,-8 16 0 0,4-6-1 0,4-10 1 15,-7 17-1-15,7-17 0 0,-6 17 0 0,6-17 0 16,-5 13-5-16,5-13 0 0,-4 12-3 16,4-12 1-16,-3 13 3 0,3-13 0 0,-1 12 3 15,1-12-1-15,-3 10-7 0,3-10-6 16,-1 9-1-16,1-9 7 0,0 10 2 0,0-10 6 15,-4 16-15-15,2-4-13 0,-1-1 6 0,1 0 4 16,0-1 15-16,2-10 13 0,-4 14-1 0,4-14-3 16,-2 11 1-16,2-11-3 0,-1 13-1 0,1-13-2 15,-1 13 0-15,1-13-5 0,-2 14-1 16,2-14-2-16,-3 17 1 0,1-6 1 0,2-11 2 16,-5 19-4-16,2-9 3 0,0 0-6 0,1-1 4 15,-2 0-2-15,4-9 5 0,-3 16-3 0,3-16 4 16,-4 16-1-16,4-16 2 0,-3 13 1 0,3-13 1 15,-2 14-1-15,2-14-8 0,-3 14 10 16,3-14-11-16,-4 16 9 0,4-16 1 0,-3 15 0 16,3-15 1-16,-5 16 9 0,5-16-9 15,-4 18 8-15,1-9-10 0,1 1-6 0,-1 0 0 16,1 0-5-16,2-10-1 0,-1 16-1 0,1-16 4 16,0 15 1-16,0-15 7 0,2 14 0 0,-2-14 2 15,2 14-3-15,-2-14 4 0,4 18-4 0,-3-9 4 16,0 1-1-16,-1 0 1 0,1 1 0 0,-1 0 0 15,1 2 0-15,0 0 0 0,0 0 0 16,0 0 0-16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9942 7768 216 0,'3'22'17'0,"4"4"-12"0,2 1-5 16,1 2 4-16,5 2-6 0,0 1 1 0,2 2-19 15,1-2-30-15,1-1-10 0,-3-4-48 16,5 4 108-16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9456 7836 97 0,'-19'-30'5'0,"-1"-2"11"15,2 0-10-15,2 1 12 0,1 4 5 0,2 2 13 16,4 6 3-16,0 2 2 0,1 5-8 0,0 2-9 16,8 10 4-16,-9-11-11 0,9 11 0 0,0 0-10 15,0 0-6-15,0 0-2 0,0 0-2 16,0 0 3-16,12 8 0 0,-3 0 6 15,3 3-5-15,0 2 4 0,2 3-5 0,1 4-1 16,2 3 2-16,0 1-1 0,3 3 1 0,1 1-1 16,2 0 1-16,-1-2-2 0,2 2-2 0,-3-3 1 15,1 0-6-15,-1-3 2 0,-4-3-8 0,0 0-2 16,-2-5-3-16,-2-1-1 0,-1-3 4 0,-2-2 4 16,-10-8 5-16,13 10-7 0,-13-10-1 15,0 0-5-15,0 0-10 0,0-9 8 0,-6-2 0 16,-2 0 6-16,-3-3 10 0,-1 0 0 0,-1-1 10 15,-3-2-3-15,0-1 15 0,-3-1-9 16,-1-5 3-16,-2 2-5 0,-1-4-7 0,0-2 11 16,1 1 4-16,1-1 16 0,3 4 4 0,2 1 6 15,1 3-7-15,2 2-4 0,2 6-6 0,1 2-4 16,10 10-2-16,-15-10-2 0,15 10-2 16,0 0-5-16,-9-3-7 0,9 3-2 0,0 0-2 15,0 0 2-15,7 14 4 0,-1-3 0 0,2 1-1 16,3 4-2-16,1 2 1 0,1 4-1 0,3 3 1 15,0 1 0-15,2 3 0 0,1-1-1 0,0-1 0 16,3-2-5-16,1-1-5 0,-2-2 4 0,0-1-3 16,-1-2 7-16,-2-5 2 0,-1 0-1 0,-3-3 2 15,-2-1 0-15,-2-3 1 16,-10-7-1-16,15 10-2 0,-15-10-2 0,0 0 1 16,0 0 1-16,0 0-1 0,3-15-3 0,-7 5-3 15,-1-2-1-15,-2-1 0 0,-2 0 0 0,0-1 4 16,-1-3 0-16,-1 0 10 0,1-2-2 0,-3-3 5 15,1 0-3-15,-1-2 0 0,-2-2 3 0,1 0-1 16,-2-2 4-16,2 1-2 0,2 2 3 16,0 4 0-16,2 5 5 0,3 5 3 0,7 11 2 15,-11-11-1-15,11 11-8 0,0 0-6 0,0 0-5 16,-8 9-2-16,9 0 1 0,1 3 1 0,3 2 0 16,2 3 0-16,1 1-2 0,1 2 0 0,2 0 0 15,1 1 0-15,-1 2 1 0,2 1-1 16,1-1 0-16,-1 0-4 0,0-3 0 0,0 0-3 15,-2-4 1-15,0-1 4 0,-1-1 0 16,-3-1 2-16,0-2 1 0,-2-1-1 0,-5-10-1 16,8 14-1-16,-8-14 0 0,0 0 2 0,0 0-2 15,0 0-7-15,0 0-1 0,0 0-8 0,0 0 3 16,-12-16 5-16,6 6 4 0,-1-1 3 0,0-1 1 16,-1-1 3-16,0-1-1 0,0-1 2 0,0 0 1 15,1 1 6-15,0 0-3 0,1 1 3 0,-1 0-2 16,3 1-3-16,-1 2 3 0,5 10 1 15,-4-14 4-15,4 14-2 0,0 0-1 0,0-12-5 16,0 12-3-16,0 0-1 0,0 0 0 16,0 0 0-16,13 3 2 0,-13-3 1 0,12 11 1 15,-12-11 1-15,11 16-1 0,-5-6-2 0,1 1 0 16,1 1 0-16,-1-1-1 0,2 3-1 0,-2-1 0 16,2 3-1-16,-1-1 2 0,0 2 0 15,0-1-2-15,-1 0-2 0,-1 0-3 0,-3-3-2 16,1 0-2-16,-1-3 0 0,-1 1 0 0,-1-2 3 15,-1-9 2-15,-2 17 3 0,2-17 3 0,-5 10 1 16,5-10 2-16,0 0 0 0,-10 2 1 0,10-2 0 16,0 0 0-16,-14-14-3 0,14 14-1 0,-10-19-3 15,6 8 0-15,0-2-1 0,0 0 0 16,2-1-2-16,-1-1 1 0,2 1-3 16,0 0 0-16,1 0 3 0,0 3 0 0,0 1 3 15,0 10 3-15,1-12-2 16,-1 12 1-16,0 0 0 0,0 0 2 0,0 0 2 15,0 0 3-15,0 0 2 0,0 0 0 16,10-1 0-16,-10 1-3 0,0 0-2 0,12 11-2 16,-12-11-2-16,11 14 0 0,-7-4 1 0,2 3 0 15,-1 0 0-15,0 2 0 0,-1-1-2 16,0 1 0-16,0 0 1 0,-1 0-1 0,-1 1 2 16,-2-3-2-16,0 1 1 0,0-2 1 0,0-1 5 15,-2-1 4-15,2-10 1 0,-4 11 2 0,4-11-4 16,0 0 0-16,0 0 0 0,0 0-4 0,0 0-6 15,-1-12-4-15,2 3-3 0,-1-3 3 0,1 0 2 16,0 1 1-16,1-2 0 0,-2 2 1 0,1 1-2 16,-1-2-1-16,-1 2 0 0,1-1 0 15,-1 1 0-15,0 0 3 0,0 0 0 16,1-2-2-16,0 3 2 0,1-1-1 0,-1 10 1 16,2-16 2-16,-2 16-2 0,2-10 1 0,-2 10-1 15,0 0-1-15,0 0 0 0,0 0 1 0,0 0 3 16,0 0 0-16,5 14 2 0,-5-2-1 0,0 1-2 15,0 3 0-15,-1 0-2 0,1 0 0 0,0 1 1 16,0-1 1-16,0 0 0 0,0-1-1 16,0-1 1-16,0-1-2 0,0-2 2 0,0-1-1 15,0-10-1-15,1 16 1 0,-1-16 0 0,0 0 1 16,0 0 2-16,0 0 2 0,0 0-1 0,0 0-4 16,0 0-3-16,-2-10-2 0,2 10 2 0,-3-19 3 15,1 8 1-15,0 0 0 0,1-2-1 16,0-1 0-16,1-1-2 0,-1 1 1 15,0 1-2-15,2 0-3 0,0 1-4 0,0 0-1 16,0 3-2-16,0-1 0 0,-1 10 6 0,3-10 1 16,-3 10 2-16,0 0 0 0,0 0 0 0,0 0 4 15,0 0 6-15,0 0 7 0,0 0-2 0,5 15-1 16,-5-15-5-16,2 15-3 0,1-4 0 0,-1 1-1 16,1 2 0-16,0 2 0 0,-2 3-1 0,2-1 0 15,-1 3 0-15,-1-1-1 0,0-2 2 16,0 1-2-16,0-3 2 0,0 0-2 0,-1-3 1 15,1-2-1-15,-1-11 1 0,1 15 0 0,-1-15 2 16,0 0 5-16,0 0-1 0,0 0-3 16,0 0-5-16,0-12-6 0,-1 1-1 0,1 0 2 15,0-3 3-15,0 0 1 0,-1-1-3 0,1-1-1 16,-1 2-5-16,-1-1 0 0,1-1-1 0,-1 4 4 16,1-2 3-16,-2 3 5 0,1 2 1 15,0-1 3-15,2 10 3 0,-3-15-1 0,3 15 3 16,0-13-1-16,0 13 1 0,1-12-1 0,-1 12 0 15,0 0 0-15,0 0 0 0,11-9 1 0,-11 9 0 16,0 0 0-16,11 9-1 0,-11-9-3 0,8 15-1 16,-4-5-2-16,-1 3-1 0,0 0 0 0,-1 5 1 15,1-1-2-15,-3 0 0 16,1 0-1-16,-2-2-1 0,1 2 2 0,-3-3 1 16,1-1 0-16,-1-1 2 0,0-2 3 0,3-10 4 15,-6 12 3-15,6-12 1 0,0 0 2 0,0 0-2 16,0 0-3-16,0 0-10 0,0 0-10 0,0 0-5 15,-5-11 1-15,5 11 5 0,0 0 4 0,0-13 2 16,0 13-2-16,0 0-1 0,-2-10 3 0,2 10 0 16,0 0 4-16,0 0 2 0,0 0 2 15,-8-10 0-15,8 10 2 0,0 0-1 0,0 0-1 16,-8-12 1-16,8 12 0 0,0 0-1 0,-4-14 2 16,4 14 1-16,-2-9 0 0,2 9-1 0,-2-9-1 15,2 9-2-15,-1-10 0 0,1 10-2 16,0-12 0-16,0 12 0 0,-1-15 1 0,1 15 3 15,0-16 3-15,0 16 4 0,2-17 0 0,-2 17 0 16,2-19-4-16,1 9-3 0,-1 0-5 16,1-1-1-16,0 0 0 0,0 1 0 0,0-2 2 15,1 2-1-15,-2 0 0 0,-2 10-2 0,6-16 0 16,-6 16 1-16,1-12 0 0,-1 12 2 0,-1-11 0 16,1 11-1-16,0 0 4 0,-6-12 3 0,6 12 9 15,0 0 4-15,-11-11 1 0,11 11-4 0,-10-7-2 16,10 7-5-16,-10-8 2 0,10 8-3 15,-10-7 2-15,10 7-2 0,-11-7 1 0,11 7-2 16,-11-6-1-16,11 6-3 0,-12-5-2 16,12 5-1-16,-13-6 0 0,13 6 1 0,-13-7 0 15,13 7 0-15,-16-7-1 0,16 7 0 0,-16-7 0 16,16 7 1-16,-16-8 2 0,16 8 2 0,-17-9-1 16,17 9 1-16,-16-10-2 0,16 10 1 0,-15-12 1 15,15 12 3-15,-14-13-3 0,14 13 1 16,-13-16-6-16,13 16 1 0,-13-16-3 0,7 7 0 15,6 9-1-15,-12-15 2 0,12 15-2 0,-13-17 2 16,6 8-2-16,7 9 2 0,-12-18-3 0,6 9 4 16,1-2-3-16,-1 0 3 0,0 1 6 0,0-2-6 15,0 0 6-15,-1 0-18 0,1-1 7 16,0 1-8-16,0 0 9 0,1 0 3 16,0 1-2-16,1 1 3 0,0 0-2 0,4 10 1 15,-6-13-1-15,6 13 1 0,0 0-1 0,-6-11 1 16,6 11-3-16,0 0 1 0,0 0-3 0,0 0-3 15,0 0-3-15,0 0-8 0,0 0 0 0,0 0 3 16,0 0 5-16,1 12 9 0,2-2 3 0,-2 3-3 16,2 3 3-16,0 3 7 0,0 1-7 0,2 2 7 15,-1 2-12-15,2 0 1 0,0 1-1 16,2 1 0-16,0 0 5 0,0 2-5 0,2 0 5 16,0-1-5-16,1 0 4 0,-1-2-4 0,2-1 6 15,-2 1 3-15,-1-3-3 0,1 1 4 16,-2 0-13-16,0-4 4 0,-1 2-3 0,-1-3 5 15,1-1 3-15,-1 2-2 0,1-1 3 0,-1 2-2 16,0 0 5-16,0-4-5 0,0 1 2 0,-1-3-6 16,1-2 2-16,0-1-3 0,0-2 3 15,-6-9-2-15,11 14 3 0,-11-14-2 0,0 0 3 16,0 0 2-16,0 0 3 0,0 0 12 0,0 0 4 16,0 0-3-16,0 0-1 0,0 0-11 0,0 0-5 15,0 0 1-15,0 0-2 0,0 0 0 0,-12-9-4 16,12 9-1-16,-6-12-3 0,6 12 1 0,-5-16-3 15,4 6 3-15,0-1-3 0,1 2 4 16,0-3-1-16,0 2 3 0,2 0-2 16,-2 10 4-16,3-16-2 0,-3 16 3 0,3-10-2 15,-3 10 0-15,0 0-2 0,0 0-3 0,0 0-3 16,0 0 0-16,0 0 3 0,10 11 1 0,-7 1 6 16,0 1-3-16,0 4 4 0,0 0-4 0,-1-1 4 15,1 2-4-15,-1-2 4 0,3-2-3 0,-1 0 4 16,1-1 3-16,0-1-4 0,1-1 3 15,2 0-17-15,-2-2 11 0,2 0-11 0,-8-9 9 16,11 13 1-16,-11-13-3 0,0 0 1 0,11 11-2 16,-11-11 1-16,0 0 0 0,0 0 1 0,0 0 0 15,0 0 1-15,0 0 3 0,0 0 1 16,0 0 1-16,0 0 0 0,0 0 0 0,0 0-2 16,4-14-1-16,-4 14-4 0,3-11-2 0,-3 11 9 15,0 0-15-15,1-9 12 0,-1 9-11 16,0 0 3-16,0 0 1 0,0 0-3 0,0 0 3 15,0 0-8-15,0 0 12 0,3 14-4 0,-3-14 9 16,3 14 0-16,-3-14-2 0,4 14 2 0,-4-14-2 16,5 14 2-16,-5-14-3 0,4 14 0 0,-4-14-1 15,5 12 2-15,-5-12-1 0,5 10 1 0,-5-10 1 16,7 10-1-16,-7-10 0 0,6 9 1 16,-6-9 0-16,0 0 0 0,10 11 0 0,-10-11-1 15,0 0 0-15,11 7-2 0,-11-7 0 16,0 0-1-16,0 0-1 0,9 5-2 0,-9-5-2 15,0 0-2-15,0 0-3 0,0 0 0 0,0 0 1 16,0 0 3-16,0 0 5 0,6 9 4 0,-6-9 0 16,0 0 2-16,-2 10-2 0,2-10 1 0,0 0 0 15,-4 12 1-15,4-12 0 0,-3 10-1 16,3-10-1-16,-3 9 0 0,3-9 1 0,0 0 0 16,-2 10 0-16,2-10 0 0,0 0 0 0,0 0-1 15,0 0 1-15,0 0-2 0,0 0-1 0,0 0-1 16,0 0-1-16,0 0-2 0,0 0 2 0,0 0 2 15,0 0 2-15,0 0 4 0,0 0 5 16,0 0 3-16,0 0-1 0,0 0-1 0,0 0-4 16,0 0-4-16,-5-12 4 0,5 12 1 15,-2-10 1-15,2 10 1 0,-3-12-3 0,3 12-1 16,-3-17-2-16,1 5 0 0,1 1 0 0,0-3-2 16,0-1 1-16,0-1-1 0,0 0 0 0,0-1-1 15,1 1 2-15,0-1 6 0,0 3-6 0,-1-1 7 16,-1 2-8-16,1 1 0 0,-2 0-1 0,1 2 1 15,0 1 1-15,-1-1-1 0,3 10 1 16,-8-18-1-16,8 18 1 0,-11-17-2 0,5 7 1 16,1 1 0-16,-1 0 0 0,1-2 0 0,-1 1 2 15,0-2-2-15,-1 2 0 0,0-1 0 16,1-1 0-16,-2 1-2 0,1 1 3 0,7 10-1 16,-12-16 1-16,12 16 0 0,-11-8 2 0,11 8 2 15,-10-3 1-15,10 3-2 0,-10 2 0 0,10-2-2 16,-12 2-1-16,12-2 0 0,-12 3-1 15,12-3 1-15,-11 2 0 0,11-2 0 0,-12-1 0 16,12 1 0-16,-9-3-1 0,9 3 0 0,0 0-2 16,-12-7 1-16,12 7 2 0,0 0-2 0,-11-9 4 15,11 9-1-15,0 0 1 0,0 0-1 0,-11-10 3 16,11 10 0-16,0 0 1 0,-11-4-1 0,11 4-2 16,0 0-2-16,-12 1-2 0,12-1 1 15,0 0 1-15,-13 4-1 0,13-4 1 16,0 0 0-16,-11 3 1 0,11-3-1 0,0 0-2 15,0 0-1-15,-10-3-1 0,10 3 0 0,0 0 1 16,-5-9 2-16,5 9 0 0,0 0 0 0,-4-13 3 16,4 13-1-16,0 0 1 0,0 0 1 0,-7-10 0 15,7 10 1-15,0 0 1 0,0 0 0 0,-10-5-1 16,10 5-2-16,0 0-1 0,-11-3-2 16,11 3 1-16,0 0-3 0,-10-6 2 0,10 6 8 15,0 0-9-15,-9-7 9 0,9 7-10 0,0 0 1 16,-10-10 1-16,10 10 0 0,0 0 2 0,-9-11 0 15,9 11 0-15,0 0-1 0,0 0 1 0,-11-10-2 16,11 10 0-16,0 0-1 0,0 0-2 16,-10-2-1-16,10 2-1 0,0 0 2 0,0 0-2 15,-10 1 3-15,10-1 0 0,0 0 1 16,0 0 0-16,-11 2 1 0,11-2 1 0,0 0 0 16,0 0 0-16,-11-2 0 0,11 2-1 0,0 0 1 15,0 0-1-15,-11-5 1 0,11 5 0 0,0 0 1 16,0 0 0-16,-10-3 0 0,10 3-1 0,0 0-2 15,0 0 1-15,0 0-1 0,-11-1-1 0,11 1 0 16,0 0 0-16,0 0 1 0,-11 1 0 16,11-1 2-16,0 0-1 0,0 0 1 0,-11-1 0 15,11 1 0-15,0 0 0 0,0 0 0 16,-12-4 1-16,12 4-1 0,0 0 0 0,-9-3 0 16,9 3 0-16,0 0 0 0,0 0 1 0,-11-5 0 15,11 5-7-15,0 0 6 0,0 0-8 0,-9-1 6 16,9 1 0-16,0 0 1 0,0 0-1 0,0 0 1 15,-11-4 0-15,11 4 0 0,0 0 0 16,0 0 0-16,-10-6 0 0,10 6 0 0,0 0 0 16,0 0 0-16,-11-8 0 0,11 8 0 0,0 0 0 15,-11-4 1-15,11 4-1 0,0 0-1 0,-12-6 1 16,12 6-1-16,0 0 2 0,-11-7-1 0,11 7 0 16,0 0 1-16,0 0 0 0,-11-8-1 0,11 8-1 15,0 0 0-15,0 0 1 0,-12-3-1 16,12 3-1-16,0 0 0 0,-11-1 0 15,11 1-1-15,0 0 1 0,-13 2 2 0,13-2-1 16,-10 1 1-16,10-1 1 0,-10 1 0 0,10-1 0 16,-11 0 0-16,11 0-1 0,-11 2 1 0,11-2-1 15,-10 0 1-15,10 0 0 0,-9 0 1 0,9 0-1 16,-10 0-1-16,10 0 2 0,-11 1 0 0,11-1 0 16,-9 2 1-16,9-2-2 0,-10 3 1 15,10-3-3-15,-10 2 2 0,10-2-2 0,-9 3 0 16,9-3 0-16,-11 3 1 0,11-3-1 0,-13 5 1 15,13-5-1-15,-12 6 1 0,12-6 0 0,-13 4 2 16,13-4-2-16,-12 6 2 0,12-6-1 16,-12 4 0-16,12-4 7 0,-12 6-7 0,12-6 7 15,-11 6-8-15,11-6 0 0,-12 4 0 0,12-4 0 16,-14 4 0-16,14-4 0 0,-12 4-1 16,12-4 1-16,-13 3 0 0,13-3 0 0,-11 4 0 15,11-4-2-15,-11 6 1 0,11-6 0 0,-10 7 0 16,10-7 0-16,0 0 1 0,-11 8-2 0,11-8 2 15,0 0-1-15,0 0-2 0,0 0 1 0,0 0-6 16,0 0-8-16,0 0-8 0,0 0-1 0,0 0 6 16,0 0 8-16,0 0 10 0,0 0 1 0,0 0 1 15,0 0 1-15,0 0-1 16,12 0-1-16,-12 0 0 0,0 0 0 0,11-1 0 16,-11 1 1-16,11-1-1 0,-11 1 0 0,13 0 1 15,-13 0-1-15,15 0 0 0,-15 0 0 0,17 0-1 16,-17 0 1-16,18-2 0 0,-8 1-1 0,-1 0 1 15,2-1 1-15,0 1-2 0,1-2 2 0,-1 0-2 16,2 0 0-16,-2 0 0 0,2 0 1 16,-1 0-1-16,0 0 0 0,0 1-2 0,-1 0-1 15,1 1 1-15,-2 0-1 0,2 0 2 0,-2 1 0 16,0 0 1-16,0 2 0 0,-1-1 1 0,1 1 0 16,-1-1 0-16,0 1 0 0,1-1 0 0,-1 0-1 15,1 0 1-15,0 0-1 0,-2-1 1 16,2 0 0-16,-1 1-1 0,-9-1 1 0,19 0-3 15,-19 0-1-15,19 1-2 0,-19-1-4 16,17 2 0-16,-17-2-2 0,16 5-1 0,-16-5 1 16,17 7-2-16,-17-7 3 0,16 7 1 0,-16-7 1 15,13 7 1-15,-13-7 4 0,11 7-1 0,-11-7 5 16,10 7 0-16,-10-7 2 0,9 6-2 0,-9-6 1 16,0 0 0-16,13 6-2 0,-13-6 2 0,0 0-2 15,14 3 1-15,-14-3 0 0,0 0 0 0,13 5-1 16,-13-5 2-16,11 5-1 0,-11-5 0 15,11 6-1-15,-11-6 0 0,11 6 1 0,-11-6-1 16,10 6-1-16,-10-6-1 0,9 6 0 16,-9-6-1-16,0 0-1 0,13 7 2 0,-13-7 0 15,0 0 1-15,13 4 2 0,-13-4 0 0,0 0 0 16,12 5 0-16,-12-5 0 0,0 0 0 0,14 6 0 16,-14-6 0-16,9 5 0 0,-9-5 0 15,10 6 0-15,-10-6 0 0,12 6 0 0,-12-6-1 16,12 6 0-16,-12-6-2 0,12 6-2 0,-12-6-2 15,10 6 0-15,-10-6-1 0,0 0 3 0,13 7 1 16,-13-7 2-16,0 0 1 0,12 6 0 0,-12-6 1 16,0 0 0-16,12 6 0 0,-12-6 0 0,0 0 0 15,12 5 0-15,-12-5-1 0,0 0 0 16,0 0 0-16,10 8-1 0,-10-8 0 16,0 0 1-16,0 0-1 0,9 10 1 0,-9-10 0 15,0 0 0-15,5 9 0 0,-5-9 1 0,0 0 0 16,6 12 0-16,-6-12 0 0,0 0 0 0,6 10 0 15,-6-10-1-15,0 0 1 0,8 12 0 0,-8-12 1 16,6 10-1-16,-6-10 0 0,6 9 0 0,-6-9 0 16,9 10 0-16,-9-10 0 0,10 10 0 0,-10-10-1 15,12 13 1-15,-12-13-1 0,11 12-4 16,-11-12-9-16,11 12-34 0,-11-12-65 0,0 0-132 16,20 20 219-16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9710 4022 311 0,'25'-27'-18'15,"-1"4"16"-15,1-2-6 0,0 1 6 0,0-1 9 16,3-2-4-16,0 1 2 0,2-2 11 0,1 1-3 15,2-3 8-15,1 3-1 0,2-1-8 16,-2 1-1-16,1 1-7 0,0 2-1 0,-3 2-3 16,-1 5 2-16,-4 3 0 0,-3 3-2 0,-4 5 3 15,-5 4-2-15,-3 2-3 0,-12 0 1 0,11 10 7 16,-12 1 8-16,-3 6 15 0,-6 4 5 0,-5 6 0 16,-5 6-3-16,-6 5-12 0,-1 4-1 0,-7 6-7 15,-2 3-6-15,-4 3-2 0,-1 5-3 0,-1 2-8 16,-2 3-3-16,-2 4-1 0,0 1-3 15,-1-1 5-15,1-1 7 0,0-3 5 16,-2-2 7-16,3-4 7 0,1-3 6 0,4-4 3 0,5-4 4 16,2-5-4-16,6-5 1 0,5-5-5 0,2-6-9 15,6-5-1-15,2-5-14 0,3-4 3 0,9-12-6 16,-8 9 1-16,8-9-1 0,0 0 1 16,0 0 4-16,4-11 4 0,0-1 7 0,5-7-9 15,1-5 11-15,3-7-7 0,4-3 3 16,3-5 5-16,3-4-9 0,3-5 6 0,2-4-3 15,4-3-2-15,2 0 10 0,0 0-4 0,3 1-1 16,0 1 10-16,0 2-9 0,-2 3-13 0,-3 6 9 16,-3 5-13-16,-2 6 4 0,-3 2 10 0,-3 6-10 15,-1 1 7-15,-3 4-5 0,-5 5 2 0,-2 3-5 16,-10 10-4-16,12-8-9 0,-12 8-4 16,0 0 5-16,0 0 3 0,-4 15 12 0,-2-3 0 15,-4 5 1-15,-3 6-4 0,-3 4 3 16,-4 6 6-16,-2 3-9 0,-3 7 8 0,-3 2-8 15,-1 4-3-15,-3 3 10 0,-1 3-14 0,-3-1 9 16,0 4-2-16,0 0-8 0,-2 0 8 0,3-2-4 16,-2-2 0-16,4-4 10 0,2-5 1 0,1-4-6 15,5-7 8-15,3-6-10 0,4-9 4 16,4-4 3-16,4-7 7 0,10-8 6 0,0 0-2 16,0 0-2-16,0 0-7 0,0 0-6 0,0-13 3 15,8-2-1-15,1-3 3 0,1-5 4 0,3-1-3 16,2-2 3-16,1-3-15 0,4 0 5 0,0-2-4 15,3-3 2-15,2-1 9 0,2-3-9 0,2-2 8 16,1 0 0-16,0 0-13 0,-1 2 9 16,0 1-13-16,-1 3 3 0,0 1 9 15,-3 3-4-15,-2 3 8 0,-1 2-5 0,-4 3 7 16,-1 4-7-16,-4 4 5 0,-1 5-4 0,-12 9-2 16,15-8-7-16,-15 8-5 0,0 0 1 0,0 0 2 15,2 17 8-15,-7-3 2 0,-2 4 3 0,-4 7-3 16,0 3 4-16,-3 1-5 0,-1 2 5 0,0 1-5 15,-1 1 6-15,0 2 2 0,-2 2-10 16,0 1 9-16,0 1-11 0,0 0-2 0,-1 2 7 16,-1-1-9-16,-1 0 8 0,2-2 6 0,-2-5-8 15,3-3 11-15,3-7-9 0,0-7 3 0,4-3 4 16,2-5 1-16,9-8 2 0,-14 5 0 0,14-5-3 16,0 0-4-16,-10-7-3 0,10 7-1 0,-3-19 0 15,5 4 3-15,-1-4 5 0,3-4-11 0,1 1 11 16,1-3-10-16,3 1 4 0,-2-1 2 15,3-1-7-15,-1 1 1 0,1-3-8 0,1-1 3 16,-1 1-3-16,2-2 6 0,2 1 3 0,0 3 2 16,0 2 4-16,-1 5-6 0,-1 4 4 15,-1 4-4-15,-11 11 1 0,14-9-6 0,-14 9-7 16,0 0-1-16,0 0 1 0,8 17 12 0,-10-3 4 16,-2 7 4-16,-3 3-4 0,-1 4 1 15,-2 2-1-15,-1 2-1 0,-1 1 3 0,0 2-3 16,-1 0 2-16,-1 2-3 0,-2 2 3 0,1 1 1 15,1 0-4-15,-2-1 2 0,1-1-4 0,0-3 2 16,1-2 3-16,2-7 0 0,2-4 2 0,3-7-3 16,1-5 2-16,6-10-3 0,0 0-5 0,0 0-1 15,0 0 2-15,0 0 4 0,0 0 7 0,0 0 4 16,14-16 0-16,-7 3-1 16,0-4-1-16,2 0-1 0,0-3-3 0,0 0 1 15,1 0-3-15,0-1-1 0,1-2 0 0,0-1 1 16,-1-2 0-16,1-1-4 0,0 1 6 0,1-2-5 0,1 1 2 15,0 0 1-15,1-1-1 0,-1 1 3 16,0 2-3-16,-1 3 3 0,0 3-3 0,-2 1 2 16,0 4-1-16,0 3 1 0,-10 11-3 0,12-10-2 15,-12 10-2-15,0 0-1 0,0 0 3 16,9 16 2-16,-10-4 1 0,-1 3-1 0,-3 4-4 16,-1 4-6-16,-1 1-2 0,-1 1-1 0,-2 1 5 15,0-2 3-15,-1 0 5 0,1-1 6 0,0-1 2 16,0 0 7-16,2-3 6 0,-2-4-3 0,3 1-5 15,0-3 1-15,1 0-10 0,0 1 4 0,0-2 1 16,6-12-5-16,-9 14 2 0,9-14 0 16,0 0 0-16,0 0 9 0,0 0-5 0,0 0-1 15,-1-9-2-15,2-1-6 0,2-4 1 16,2 0 4-16,-3-1 4 0,2-2-3 0,0-2 2 16,1-6-11-16,4-4 4 0,0-3-5 0,2 0 2 15,1 0 5-15,0-1-8 0,0 1 2 0,0 0-7 16,0-2 5-16,1 3 5 0,0 2 0 0,-1 4 5 15,-1 2-8-15,-1 5 2 0,-1 3-2 16,-1 5 3-16,-8 10 0 0,12-12-3 0,-12 12-8 16,0 0-7-16,11-5-7 0,-11 5-10 0,0 0 5 15,0 0 3-15,5 9 9 0,-5-9 9 0,-2 15 4 16,-1-3 3-16,-2 4 2 0,-1 3 1 0,-2 2 0 16,-1 2 0-16,0-2 2 0,-1-1-2 15,2-2 2-15,-1-3 4 0,2-3 2 0,0-3 2 16,7-9 2-16,-10 11-4 0,10-11 2 15,0 0 2-15,0 0-2 0,0 0 0 0,0 0-4 16,-1-10-5-16,5 0 1 0,2-5-2 0,1-2 1 16,2-3 3-16,1 0-3 0,1-1 2 0,1-2-6 15,0 3 2-15,0-2-3 0,0 2 3 0,0-1 1 16,-1 2-1-16,1 0 0 0,-1 1-1 0,1 4 2 16,-2 0-2-16,-1 6 1 0,-9 8-4 15,12-8-11-15,-12 8-5 0,0 0 0 0,7 12 1 16,-7 0 12-16,-3 4 4 0,-3 3 2 0,0 3 1 15,-4 3-1-15,0-1 2 0,-2 2 2 16,0-1-2-16,-2 0 1 0,1 0-2 0,0-2 1 16,-3 1-1-16,2-2 1 0,-1-2 2 0,2-2-2 15,0-3 3-15,0-2 0 0,3-1 4 0,0-5 1 16,10-7 4-16,-11 6 0 0,11-6-2 16,0 0-3-16,0 0-4 0,-1-14-3 0,5 4 0 15,0-3 0-15,3-1-1 0,1-6 3 0,3 0-3 16,2-4 2-16,2-2 1 0,1-2-3 0,3-1-1 15,0 0-8-15,0 2-1 0,0 0-4 0,0 3 1 16,-2 2 3-16,0 0-2 0,-3 4 3 0,-1 0-1 16,-2 5 4-16,-2 3 2 0,-9 10 0 15,11-8-5-15,-11 8-3 0,0 0-1 16,4 12 1-16,-8-1 8 0,-1 4 2 0,-3 6 1 16,-2 3 3-16,-2 3-1 0,-3 1-1 0,0 0 2 15,-2 2-1-15,0-2 0 0,-1-1 0 0,1 0 1 16,0-3 2-16,0-1 4 0,2-3 6 0,-1-4 2 15,5-5 2-15,1-4 2 0,10-7 2 0,-11 2-2 16,11-2-3-16,0 0-7 0,-2-18-6 16,5 5-3-16,2-5 2 0,1-1-1 0,2-3 0 15,2-1 4-15,0-2-3 0,2-3 0 0,1 0-6 16,1-1 2-16,2-1-2 0,-1-4 2 0,3 1 4 16,-1-1-5-16,3 0 5 0,-2 2-8 15,1 1 4-15,0 2-3 0,-1 1-6 0,-2 5 10 16,-2 3-7-16,0 5 7 0,-5 4 2 0,1 3-4 15,-10 8-7-15,11-3-7 0,-11 3-1 16,0 0 0-16,3 16 8 0,-6-6 5 0,-1 6 7 16,-4 2-4-16,-2 5 5 0,-2 2-3 0,-1-1-2 15,-3 3 2-15,0-1 0 0,-1 0 2 0,-1 0 3 16,3-2 7-16,-1-3 1 0,2-1 6 0,0-3-3 16,2-4 2-16,2-3-5 0,10-10 1 0,-12 9 3 15,12-9 2-15,0 0-4 0,0 0-1 16,0 0-8-16,2-14-5 0,4 1 3 15,3-4-4-15,5-4 3 0,2-5-4 0,3-2 6 16,1-1-9-16,3-1 7 0,2 0-1 0,-1 1-1 16,1 1 1-16,-3 1-16 0,-1 5 6 0,-1 0-8 15,-1 4 8-15,-2 2 7 0,-2 4-2 0,-3 4 2 16,-1 2-3-16,-11 6-11 0,13-1-7 0,-13 1-1 16,0 0 2-16,0 17 11 0,-4-5 6 15,-4 4 1-15,-4 0 3 0,-1 6 5 0,-3 0-5 16,-3 2 6-16,-1 0-8 0,0-1 1 0,-1 0 2 15,0-2 4-15,0-1 6 0,1-1 4 0,2-2 4 16,0-3 2-16,3-1 2 0,4-5-6 0,11-8 1 16,-13 8-5-16,13-8-4 0,0 0-5 0,0 0-4 15,0 0-4-15,5-14-1 0,-5 14 5 16,14-21-4-16,-3 8 6 0,1-2-3 16,3-2 2-16,1-2-3 0,2-2 5 0,2-4 0 15,3-1 1-15,3-2 0 0,2-2-16 0,1 3 6 16,1-1-10-16,-1 2 4 0,1 2 5 0,-3 2-5 15,-1 1 8-15,-4 5-3 0,-2 4 2 0,-3 3-5 16,-4 5-10-16,-2 1-6 0,-11 3-7 0,10 6 5 16,-10-6 8-16,-3 19 9 0,-3-4 6 15,-5 4-1-15,-3 0-2 0,-4 3 1 0,-2 2-2 16,-1 0 4-16,-3 3 6 0,-1-1-3 16,-3 4 5-16,-3-1-5 0,-1 2-1 0,-3 0 3 15,1-3 0-15,1-2 7 0,1-4 8 0,5-3 11 16,2-7 8-16,8-2 2 0,4-7-5 0,13-3-5 15,-12 2-14-15,12-2-12 0,0 0-13 0,-4-12-6 16,4 12 2-16,7-20 5 0,1 6 10 16,1-2-1-16,5-2 4 0,1-1-5 0,4-1 2 15,1-2-4-15,2-1 4 0,4-1 1 0,1-4-8 16,2 2 11-16,2-1-10 0,2 0 5 0,1 2 5 16,1 0-7-16,0 2 4 0,-3 2-7 0,0 3 1 15,-3 3-5-15,-4 2-1 0,-3 3-1 0,-1 3 1 16,-5 2 2-16,-4 4-3 0,-3 2-2 0,-9-1 0 15,0 0 1-15,9 15 5 16,-9-15 5-16,-9 20 1 0,1-9 4 0,-3 3-1 16,-2-1 1-16,-3 2-2 0,-2 1 2 0,-1-1-2 15,-3 2-1-15,-3 1-3 0,-2-1 0 0,-2 3 4 16,1-1-2-16,-4 2 7 0,3-2-2 0,-2-2 6 16,1 0 11-16,4-5 13 0,3-1 9 0,5-6 5 15,6 0-7-15,12-5-9 0,-12-1-17 16,12 1-14-16,0 0-11 0,1-13-7 0,5 4 3 15,3-2 7-15,4-3 8 0,1-1 3 0,4 0 3 16,1-3-10-16,3 3 9 0,1-2-8 0,2 1 9 16,3-1 0-16,1 0-4 0,3 1 3 15,1-2-5-15,1 2 4 0,0-2-4 0,0 2 3 16,0 0-4-16,-2 1 4 0,-2 3-4 0,-5 1 4 16,-1 2-3-16,-5 3 2 0,-4 1-2 15,-4 3-1-15,-11 2-3 0,11 0-9 0,-11 0 1 16,0 0 2-16,0 0 7 0,-8 12 6 0,-2-5 1 15,-3 2-4-15,-4 1-5 0,-3 0-11 0,-3 1-4 16,-2 1-11-16,-2-1-6 0,-3 2-7 0,-3-1-3 16,-1-2 0-16,-2 2 6 0,-2-2 12 0,1 1 9 15,-3-2 12-15,3-1 12 0,-1-2 13 0,1-1 12 16,3-1 5-16,2-2 3 0,4 0 0 16,3-1 4-16,3 1 6 0,5-1 3 15,4-1-11-15,13 0-7 0,-13-1-26 0,13 1-12 16,0 0-1-16,0 0-4 0,16-12 11 0,-1 7 0 15,4-3-13-15,3-2-12 0,3 0-11 0,4-1-5 16,2 0 9-16,3-2 8 0,3 1 8 0,1-3 5 16,1 2 5-16,1-2 3 0,0 0 6 15,-1 1 1-15,1 0 3 0,-1-1 3 0,-2 1 2 16,0 0 2-16,-2 0 2 0,-1 2-1 0,-3 1-2 16,-3 1-4-16,-1 1-4 0,-4 1-3 0,-3 2-5 15,-4 2 3-15,-4 1-6 0,-12 3-6 0,11-1-3 16,-11 1-3-16,0 0 6 0,-10 6 3 0,-1-2 6 15,-6 2-2-15,-5 1 3 0,-4 3 1 16,-4-1 3-16,-3 3 4 0,-1-2 1 16,-4 1-1-16,-3 0 0 0,-3 1-2 0,0 0-1 15,-3-1-2-15,0 0 0 0,1 0 1 0,0-2 5 16,2-1 7-16,1-1 7 0,3-4 4 0,4 1 4 16,5-1 6-16,4-2 9 0,6 0-1 0,4-1-7 15,6 0-13-15,11 0-21 0,-10-4-19 0,10 4-16 16,0 0-11-16,11-12 0 0,-1 3 12 0,8-3 14 15,1-1 11-15,4-3 5 0,4-3 4 16,4 0-1-16,2-3 2 0,6-1-4 0,0 0 4 16,3-4-1-16,1 3-1 0,2-3 4 0,0 0-1 15,0 1-1-15,1-1-1 0,-4 1-1 16,-1 3-1-16,-6 0 1 0,-2 2-1 0,-3 3 1 16,-5 1 0-16,-3 3-2 0,-5 3 1 0,-4 1-1 15,-13 10-2-15,10-9 4 0,-10 9 1 16,0 0-2-16,-18-2 2 0,2 4-1 0,-3 2 0 15,-5 2 3-15,-2 1-1 0,-4 2 1 0,-4 0-3 16,-2 0 1-16,-4 0-1 0,-2 1 0 0,-3 0-2 16,-3 2 1-16,1 0 0 0,-2-1-1 0,-2 2 2 15,1-1 0-15,-2 0 0 0,3 0 0 0,1-3-1 16,2-1-1-16,4 0 1 0,2-2-1 0,4-2 1 16,4-2 1-16,1-1 0 0,5-1 0 15,3-1 1-15,5-2 0 0,2-1-1 16,5-1 0-16,11 5-4 0,-10-14 1 0,9 5-4 15,5-3-3-15,3-1-2 0,4-3-2 0,3-1 3 16,3-2 4-16,5-2 2 0,2-2 3 0,4-1 2 16,1-1 0-16,3 0 2 0,0-1-1 0,1 0 0 15,1 1 0-15,-2-2-1 0,0 3 1 0,-1 0-2 16,-3 2 1-16,-4 3 0 0,-2 2 1 16,-4 4-1-16,-5 3 1 0,-4 2 4 0,-9 8 10 15,0 0 2-15,0 0-1 0,0 0-8 0,-13-4-7 16,-1 8-2-16,-3 3-2 0,-3 0-1 0,-3 2-7 15,-2 0-1-15,-2 2-2 0,-3 1 5 16,-2 0 3-16,0 0 4 0,-3 2 2 0,0-1 1 16,-2 1 0-16,-1 2 1 0,2-2 3 15,-2 1 3-15,0-2 4 0,2 1 2 0,3-2-4 16,2-1-1-16,3-2-4 0,6-2-1 0,2-2-1 16,4-2-1-16,6-2 3 0,10-1 0 0,-12-4-2 15,12 4 0-15,1-11-3 0,-1 11-2 0,14-19 3 16,-2 6-2-16,3-2 3 0,3-1-2 0,3-2 2 15,1-1-2-15,4-2 3 0,0-2-2 0,1 0 2 16,2-1-3-16,-2 1 2 0,1-1 2 16,-2 1-2-16,-1 3 2 0,-3 1-6 0,-1 4 3 15,-5 1-3-15,-2 3 3 0,-4 3 1 16,-10 8 4-16,0 0 3 0,9-8 0 0,-9 8-1 16,0 0-4-16,-12 8-4 0,3-1 0 0,-4 3-1 15,-4 1 0-15,0 1 5 0,-4 1-5 0,-1 1 6 16,-2 0-9-16,-1 2 5 0,-2 0-5 0,-1 2 5 15,0 0 1-15,-1-1-3 0,2-1 3 16,0 0-3-16,3-1 3 0,3-2-3 0,1-2 2 16,5-2-1-16,0-2 0 0,6-3 0 0,9-4 0 15,-13 6-1-15,13-6-4 0,0 0-12 0,0 0-3 16,0 0-2-16,4-9 3 0,-4 9 11 0,16-17 4 16,-5 7 2-16,3-1 2 0,0-3 1 0,5 0-2 15,-1 1 1-15,1-1-1 16,2 1 2-16,0-1-2 0,1 2 3 0,-1-1 1 15,-1 2-4-15,0 1-1 0,-2 1-7 0,0 1-3 16,-1-1-2-16,-2 3 2 0,-1 1 2 0,-3 1 2 16,-2 1 2-16,-9 3 1 0,11-2-6 0,-11 2-1 15,0 0 3-15,0 0 3 0,-13 13 8 0,3-5 2 16,-3 1-1-16,-3 3 0 0,-3 1-1 0,-4 0-1 16,0 3 1-16,-3 1-1 0,-2 0-1 15,-1 1-1-15,-2 1 1 0,2-3 0 0,0 2 0 16,-1-3 1-16,5-3 0 0,1 0 2 0,2-4 2 15,5-1 1-15,3-3 0 0,3-1 2 16,11-3-4-16,-14 1-2 0,14-1 1 0,0 0-2 16,0 0-1-16,-7-10 1 0,7 10 0 0,7-12 1 15,-7 12 1-15,16-17 0 0,-4 6-2 0,1-1 0 16,2 0 1-16,2-1-1 0,2 0 0 16,1-1-1-16,0-1 1 0,2 0-1 0,1-1 1 15,0 0 2-15,0-1-2 0,2 2 1 0,-2-1-1 16,-3 3 0-16,0 1-1 0,-4 2 0 0,-3 2 0 15,-1 1 0-15,-12 7 1 0,11-6 0 0,-11 6 2 16,0 0 2-16,0 0 0 0,0 0 0 0,-12 7-2 16,12-7-3-16,-17 10 0 15,6-3 1-15,-1 1 1 0,0-1-2 0,-1 1 3 16,-1-1-2-16,0 1-1 0,0-1 2 0,-1 1-3 16,0 0-1-16,-1-1 2 0,0 1-3 0,0 1 4 15,-2 0 0-15,1 0-2 0,-1 0 2 0,3-2-2 16,1-1 2-16,0-1-1 0,4 0 1 0,0-2-1 15,10-3 2-15,-14 5-1 0,14-5 1 0,0 0 0 16,0 0-3-16,0 0 1 0,0 0-1 16,-1-11 0-16,1 11 3 0,12-11-2 0,-3 3 0 15,1-1 0-15,2 0 0 0,0-1-2 0,1-1 4 16,1-1-5-16,2 1 3 0,-2 0-2 0,1-1 1 16,0 1-1-16,-2 1 2 0,-1 1-1 0,-1 2 2 15,-2 0-1-15,-9 7 1 0,14-11 0 16,-14 11-1-16,10-8 0 0,-10 8 0 0,0 0 0 15,0 0 0-15,0 0 2 0,0 0 0 16,0 0-2-16,0 0 0 0,0 0-2 0,0 0-1 16,-14-2 3-16,14 2-1 0,-18 9 2 0,6-3 0 15,-1 1-1-15,-1 0 1 0,0 0 2 0,-4 1-1 16,2 1 1-16,-1 0 1 0,0 0 0 0,1 0 0 16,0-2-1-16,2 0-4 0,1-1 2 0,1-1-3 15,3-1 4-15,9-4 0 0,-11 3 0 16,11-3 2-16,0 0-1 0,0 0-3 0,0 0 0 15,0 0 3-15,2-15-4 0,-2 15 7 16,11-16-5-16,-3 7-1 0,1-1-1 0,2 0 1 16,0-2-2-16,1 0 3 0,0 1 0 0,0-1-1 15,0 0 2-15,-1 1-1 0,-2 0 0 0,2 2-1 16,-2 0 0-16,-9 9 0 0,13-13 1 0,-13 13-1 16,0 0 1-16,8-10-1 0,-8 10 0 15,0 0-1-15,0 0-1 0,0 0-1 0,0 0 1 16,0 0 0-16,0 0 2 0,-11 0-1 0,11 0 2 15,0 0-1-15,-10 3 0 0,10-3 0 0,-11 3-1 16,11-3 0-16,-11 4-5 0,11-4-9 0,-10 6-18 16,10-6-32-16,-13 0-203 0,16 10 67 0,-15-15 201 15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9220 2673 269 0,'0'0'1'0,"-9"5"10"0,9-5-5 16,0 0 7-16,-10-5 3 0,10 5 3 15,0 0 0-15,-12-9-3 0,12 9 3 0,-8-9 3 16,8 9 3-16,-9-10-1 0,9 10-5 0,-9-11-5 15,9 11-3-15,-7-13-6 0,7 13-1 16,-4-11-4-16,4 11 0 0,-1-10-1 0,1 10-1 16,0 0 0-16,3-11-1 0,-3 11-2 0,0 0 0 15,10-6-1-15,-10 6 1 0,12 0 3 0,-12 0 2 16,18 7 0-16,-8-1 2 0,4 2 0 16,-1 1-2-16,0 2 2 0,4 1-1 0,-4 1 1 15,2 0 1-15,-3-1 2 0,-1 2 0 0,0-3-1 16,-2 2 0-16,0-2-1 0,-2-1 0 0,-7-10-1 15,9 12 1-15,-9-12-3 0,0 0-1 0,0 0-6 16,0 0 1-16,0 0 3 0,0 0 3 0,0 0 5 16,-6-15-1-16,0 6-1 0,-1-2-1 15,-1-1 0-15,-1-1 0 0,0 1 0 16,1 0-1-16,0 1 0 0,1 2 0 0,7 9 0 16,-13-17 0-16,13 17 0 0,-14-12-1 0,14 12 2 15,-12-10-1-15,12 10 0 0,0 0 0 0,-12-10 0 16,12 10-1-16,0 0 1 0,-9-12-1 0,9 12 0 15,0 0-1-15,-4-11 0 0,4 11-1 0,0 0 1 16,0 0 0-16,6-10-1 0,-6 10 1 16,0 0 0-16,15-3 0 0,-15 3 1 0,17 4 0 15,-6 2 0-15,4 1 1 0,0 3-2 0,1 1 2 16,1 3 0-16,-1-1 0 0,-1 3 0 0,-1-1 1 16,-2 0-1-16,-2-2 3 0,1 0-1 15,-4-1 2-15,1-1-3 0,-3-2 3 0,-5-9-3 16,7 11 2-16,-7-11 0 0,0 0-3 0,0 0 0 15,0 0-1-15,0 0-1 0,-11-2 4 16,11 2-1-16,-17-12-1 0,6 4 2 0,1-1-1 16,-1-1-1-16,1-2 0 0,-2 1-1 0,0-1 0 15,2 0 0-15,-2 0 0 0,2 0 1 0,0 1-1 16,-1-1 1-16,0 2 0 0,-1-1 0 0,1 1 0 16,1 1 0-16,0 2-1 0,0-1 1 0,1 1-1 15,9 7 1-15,-14-10 0 0,14 10 0 16,0 0 1-16,-10-6-1 0,10 6 1 0,0 0 3 15,0 0 1-15,0 0 2 0,0 0-1 16,0 0-5-16,0 0-2 0,0 0-3 0,2 12 1 16,-2-12 1-16,13 14 2 0,-3-5-1 0,-1 0 1 15,2-1 0-15,0 0 0 0,0 0 0 0,1-1 0 16,-1 1-1-16,0-1-1 0,0 1 1 0,0-2 0 16,-2 0 0-16,-9-6 0 0,17 10-1 15,-17-10 1-15,11 6-2 0,-11-6 1 0,0 0-2 16,0 0-2-16,0 0-2 0,0 0-3 0,0 0 4 15,0 0 3-15,0 0 3 0,0 0 3 0,0 0 0 16,-8-13-2-16,8 13 1 0,-15-13-2 0,15 13 1 16,-16-16-1-16,16 16 1 0,-16-16-1 0,16 16 0 15,-18-16 0-15,9 7 0 0,-1 0 0 16,10 9 0-16,-17-17 0 0,17 17 0 16,-14-16 0-16,14 16 1 0,-11-14-1 0,11 14 0 15,-10-15 5-15,10 15-5 0,-7-16 4 0,7 16-4 16,-4-13-1-16,4 13 1 0,0 0-1 0,0 0-2 15,0 0 1-15,0 0-2 0,0 0 2 0,0 0 0 16,0 0 2-16,12 13 1 0,-4-2-5 0,0 3 4 16,2 2-3-16,-1 0 4 0,3 2 0 15,-2-1-2-15,1 1 2 0,0-2-1 0,-1 0 1 16,0-2-1-16,0-3 1 0,-2-1-1 16,-8-10-1-16,13 10-2 0,-13-10-7 0,0 0-4 0,10-1-5 15,-10 1 5-15,2-11 6 0,-2 11 6 16,-2-18 4-16,-2 7 1 0,-2 0-2 0,-1-3 0 15,-1 2-1-15,1-1 1 0,-2 2-1 0,0-1 0 16,1 2 0-16,0 1 1 0,8 9 0 16,-15-15 0-16,15 15 0 0,-13-11 1 0,13 11-1 15,-11-9 2-15,11 9-1 0,0 0 4 0,-12-12 6 16,12 12 1-16,0 0 2 0,0 0-4 0,0 0-4 16,-9-8-2-16,9 8 0 0,0 0 1 0,0 0 1 15,0 0-3-15,0 0-1 0,0 0-4 0,0 0-1 16,0 0-1-16,0 0-1 0,0 0 0 15,0 0 2-15,0 0-1 0,0 0-3 16,10 14 0-16,-10-14-8 0,14 15 4 0,-5-5 2 16,-3-1 2-16,2 1 5 0,-3 0 1 0,0-1 1 15,-5-9-1-15,9 16 1 0,-9-16-2 0,7 13 1 16,-7-13 0-16,0 0 0 0,0 0-4 0,0 0-7 16,0 0-1-16,0 0 1 0,0 0 5 0,0 0 7 15,0 0 1-15,-13-17-1 0,6 5 1 16,-2-1-2-16,1-2 1 0,-1-1 0 0,1 0-1 15,-1-1 2-15,3 2-2 0,0 0 0 0,0 4 0 16,1 1 0-16,5 10 1 0,-7-15 0 0,7 15 1 16,0 0 7-16,0 0 7 0,0 0 3 15,0 0 0-15,0 0-7 0,0 0-7 0,0 0-3 16,0 0-3-16,0 0-3 0,0 0 1 0,0 0 0 16,0 0 2-16,5 10 2 0,-5-10 1 15,16 18-1-15,-6-8 2 0,0 3-2 0,-1-2-3 16,3 2-6-16,-3-1 2 0,2 0-4 0,-1 0 1 15,-1 1 3-15,-1-2 1 0,0 0 3 0,-8-11 1 16,12 15 0-16,-12-15 0 0,10 10-1 0,-10-10-3 16,0 0-4-16,0 0-2 0,0 0-4 0,0 0-5 15,0 0-3-15,0 0 4 0,0 0 6 16,0 0 9-16,0 0 6 0,0 0-1 0,-3-13 0 16,3 13 0-16,-12-17 1 0,6 7-1 0,0-2 0 15,-1 1 0-15,1-1 0 0,-1 2 0 16,1 0 0-16,6 10 3 0,-12-16 1 0,12 16 3 15,-8-12 4-15,8 12 3 0,0 0 1 0,0 0-2 16,-9-10-4-16,9 10-4 0,0 0-4 0,0 0-1 16,0 0 0-16,0 0-1 0,0 0 1 15,0 0 2-15,0 0-2 0,0 0-1 0,0 0-1 16,0 0-1-16,0 0 1 0,0 0 0 0,0 0 2 16,12 10-1-16,-12-10 0 0,15 15 1 0,-6-5-3 15,-2-1 4-15,-7-9-4 0,14 16 4 0,-14-16-2 16,10 13-2-16,-10-13-2 0,0 0-3 0,10 11 2 15,-10-11-3-15,0 0-1 0,0 0-1 0,0 0 1 16,0 0 3-16,-8-10 7 16,8 10 0-16,-15-14 0 0,6 5 1 0,0 0 0 15,0 0-1-15,1-1 0 0,8 10-1 0,-13-16 1 16,13 16-1-16,-12-15 0 0,12 15 1 0,-9-9 0 16,9 9 4-16,0 0 4 0,0 0 4 0,-9-6 6 15,9 6-2-15,0 0 0 0,0 0-4 0,0 0-3 16,0 0-4-16,0 0-1 0,0 0-4 15,0 0-1-15,0 0 1 0,0 0-4 0,-1 10 4 16,1-10-2-16,0 0 1 0,11 10-1 0,-11-10-1 16,12 9-4-16,-12-9-1 0,15 8-1 0,-15-8-1 15,17 9 3-15,-17-9 0 0,16 10 0 16,-16-10 5-16,17 9-4 0,-17-9 5 0,12 9-1 16,-12-9 1-16,0 0 1 0,9 6 0 0,-9-6-2 15,0 0-3-15,0 0-2 0,0 0 0 16,0 0 1-16,0 0 1 0,-9-10 1 0,9 10-5 15,-16-12 0-15,16 12-4 0,-18-15 3 0,9 9 0 16,9 6 3-16,-16-11 2 0,16 11 3 0,-13-9 1 16,13 9 1-16,-12-7 0 0,12 7 0 0,-12-5 2 15,12 5 1-15,-11-4 3 0,11 4 1 0,-11-5 0 16,11 5-1-16,-10-4-3 0,10 4-1 0,0 0-2 16,-9-4-1-16,9 4 0 0,0 0-2 15,0 0 1-15,0 0-2 0,0 0 1 16,0 0 1-16,0 0-1 0,0 0 1 0,0 0-1 15,0 0 0-15,0 0 1 0,0 0 0 0,11-7 0 16,-11 7 0-16,0 0 1 0,12 1-2 0,-12-1 2 16,0 0 1-16,10 3-1 0,-10-3 1 0,0 0 0 15,11 3 0-15,-11-3 0 0,0 0 0 16,0 0-2-16,0 0 1 0,10 2 1 0,-10-2-1 16,0 0 2-16,0 0-2 0,0 0-1 0,0 0 0 15,0 0 0-15,0 0 1 0,0 0 0 0,0 0 2 16,0 0-1-16,0 0 1 0,0 0 0 0,0 0 3 15,0 0-1-15,0 0 1 0,0 0-1 16,0 0-2-16,0 0 0 0,0 0-1 0,0 0-3 16,0 0 1-16,0 0 0 0,0 0-1 15,0 0 1-15,0 0 1 0,0 0 0 0,0-10 0 16,0 10 0-16,0 0-1 0,-11-10 2 0,11 10-2 16,0 0 1-16,-12-10 1 0,12 10-1 0,0 0 1 15,-8-5 0-15,8 5 1 0,0 0-1 0,0 0 0 16,0 0-1-16,-12 3 1 0,12-3 0 0,0 0 1 15,0 0 0-15,0 0 0 0,0 0-1 0,-9 4 0 16,9-4 0-16,0 0-2 0,0 0 1 16,0 0-1-16,0 0 1 0,0 0-1 15,-1-9 1-15,1 9 0 0,0 0-2 0,0 0 1 16,0 0 0-16,0 0-1 0,7-9-1 0,-7 9 0 16,0 0 1-16,0 0 0 0,0 0 2 0,9 0 0 15,-9 0 1-15,0 0-1 0,0 0 2 0,0 0-2 16,9 2 1-16,-9-2 0 0,0 0 0 15,0 0 0-15,0 0 1 0,0 0-1 0,10-4 0 16,-10 4 0-16,0 0-1 0,0 0 1 0,0 0 1 16,0 0-2-16,0 0 1 0,0 0 1 0,0 0 0 15,0 0 2-15,0 0-1 0,0 0 0 0,0 0-1 16,0 0 0-16,0 0 0 0,0 0-1 0,0 0 1 16,0 0-1-16,0 0-1 0,0 0 0 0,0 0 0 15,0 0-1-15,-9 9 0 16,9-9 1-16,0 0-1 0,0 0 0 0,0 0 0 15,0 0-2-15,0 0 1 0,0 0-1 0,-4 9 1 16,4-9 0-16,0 0 1 0,0 0 0 0,0 0 0 16,0 0 1-16,11 3 0 0,-11-3 0 0,0 0-1 15,12 1 2-15,-12-1-1 0,0 0 0 16,12 2 0-16,-12-2 0 0,0 0 0 0,12 3 0 16,-12-3 1-16,0 0-1 15,0 0 0-15,9 4 0 0,-9-4-1 0,0 0 3 0,0 0-2 16,0 0 1-16,0 0-1 0,0 0-2 15,10 7 2-15,-10-7 0 0,0 0-1 0,0 0 1 16,0 0-1-16,8 9-1 0,-8-9 1 0,0 0 0 16,7 13 0-16,-7-13 2 0,6 12-1 0,-6-12 1 15,6 12-1-15,-6-12 2 0,6 13-2 0,-6-13 2 16,4 13-1-16,-4-13-3 0,3 10 4 0,-3-10-3 0,0 0 2 0,4 11-1 16,-4-11 1-16,0 0-1 0,0 0 0 15,0 0 0-15,4 10 0 0,-4-10 0 0,0 0 0 16,0 0 0-16,5 13 0 0,-5-13 1 0,0 0 0 15,8 13-1-15,-8-13 1 0,6 11-1 0,-6-11 1 16,7 11 0-16,-7-11-1 0,6 11 2 0,-6-11-1 16,5 9 0-16,-5-9 1 0,0 0-1 15,6 13 0-15,-6-13 1 0,0 0 0 0,6 9-1 16,-6-9 0-16,0 0 0 0,7 10-1 0,-7-10 1 16,0 0-1-16,10 13 0 0,-10-13 0 0,8 11 1 15,-8-11-1-15,7 12 1 0,-7-12 0 0,6 14 0 16,-6-14-1-16,8 16 1 0,-8-16-1 15,7 17 0-15,-7-17 0 0,7 16 1 16,-7-16 0-16,5 14-1 0,-5-14 0 0,3 10 1 16,-3-10-1-16,0 0 0 0,0 0 1 0,0 0-1 15,0 0-1-15,0 0-1 0,0 0 0 0,0 0 0 16,0 0 1-16,0 0-1 0,0 0-2 0,0 0 2 16,0 0 3-16,0 0 1 0,1-10 4 0,-1 10-3 15,-8-18-1-15,2 8-1 0,-1-2 1 0,-1-1-2 16,-2-3 1-16,0 1 0 0,-3-4 0 15,1 1-1-15,-1-1 1 0,1 1-2 0,2 3 2 16,3 1-2-16,3 5-1 0,4 9 0 0,0 0-2 16,0 0-1-16,0 0 2 0,0 0 0 15,0 0 4-15,11 6 1 0,-1 6 0 0,3 1 0 16,4 4-2-16,-1 3 2 0,2 1 5 0,0 1 4 16,0 1 2-16,0-1 3 0,0 0-8 0,0-3 0 15,0 0-5-15,-2-3 1 0,-2-2 2 16,-1-3-4-16,-2-2 4 0,-1-2-5 0,-10-7-1 15,13 8-2-15,-13-8-1 0,0 0-1 0,0 0-1 16,0 0 4-16,4-11 1 0,-4 11 2 0,-6-13-4 16,6 13 3-16,-11-17-5 0,11 17 4 0,-14-18 1 15,14 18-3-15,-15-16 2 0,15 16-1 0,-17-13 1 16,17 13 0-16,-17-12 1 16,17 12-1-16,-15-9 2 0,15 9-1 0,-11-6 1 15,11 6-1-15,0 0 0 0,0 0 0 0,-10-4 0 16,10 4 2-16,0 0 5 0,0 0 0 0,0 0-2 15,0 0-2-15,0 0-7 0,0 0 1 0,7 13-1 16,-7-13 2-16,16 18 1 0,-6-8 2 0,1 0-1 16,-1-2 1-16,0 0-2 0,-1-2 1 0,-9-6-1 15,15 6 0-15,-15-6-1 0,11 2 1 16,-11-2-1-16,0 0 0 0,10-3-1 0,-10 3 0 16,0 0-3-16,0 0-1 0,0 0 1 0,0 0 1 15,3-10 4-15,-3 10 2 0,0 0 1 0,-10-6-2 16,10 6-1-16,-15-2-1 0,4 1-1 0,-2 0-1 15,-1 1 2-15,0 0 0 0,-2 1 1 16,2 0 2-16,2 0-1 0,1 2 1 0,11-3-2 16,-14 6-1-16,14-6-1 0,0 0 0 15,-7 12-3-15,7-12 1 0,0 0 5 0,5 12-3 16,-5-12 6-16,14 8-3 0,-3-4-1 0,1-1 1 16,0 0 0-16,0-2 0 0,2-1 0 0,-2-2-1 15,1 0 0-15,0-2 0 0,-1 0 1 0,-1-1 0 16,0-1-5-16,0 1 5 0,-11 5-6 0,16-12 5 15,-16 12-1-15,9-8-1 0,-9 8 0 16,0 0 1-16,0 0 3 0,0 0 0 0,0 0 2 16,-10-6-2-16,0 4-1 0,-3 1 0 15,-2-1 0-15,-4-1-1 0,-1 0 1 0,-3 0-1 0,-2-2 2 16,-2 0-1-16,2 1 1 0,0-2-1 0,3 1 1 16,3 0-2-16,2 0 0 0,1-1 0 0,2 1 1 15,0-2 0-15,1 0 0 0,1 0-1 0,1-1 1 16,1 0-1-16,10 8 1 0,-16-15-1 15,16 15 1-15,-13-14-1 0,13 14 1 0,-12-12-1 16,12 12 2-16,-9-13-2 0,9 13 0 16,-7-12-1-16,7 12 1 0,-6-14 0 0,6 14 0 15,-5-11 0-15,5 11 1 0,-3-12-1 0,3 12 0 16,0 0 0-16,-1-11 0 0,1 11-1 0,0 0 2 16,0 0-1-16,0 0 1 0,3-10-1 15,-3 10 1-15,0 0 0 0,0 0-1 0,0-10 1 16,0 10 0-16,0 0-1 0,-2-9 1 0,2 9-2 15,0 0 1-15,-3-11 0 0,3 11 0 0,0 0 8 16,-3-12-9-16,3 12 7 0,0 0-7 0,0-10 0 16,0 10 1-16,0 0-1 0,0 0 1 0,3-9 0 15,-3 9 0-15,0 0 0 0,0 0 0 0,0 0 1 16,3-10-1-16,-3 10 0 16,0 0 0-16,0 0-1 0,0 0 2 0,-1-10-1 15,1 10 0-15,0 0 0 0,0 0 0 0,0 0 0 16,0 0-1-16,0 0 2 0,0 0-1 0,0 0 1 15,0 0-1-15,0 0 1 0,0 0-2 0,0 0 1 16,0 0-2-16,0 0 0 0,0 0-1 0,0 0 0 16,11-7 1-16,-11 7-1 0,0 0 2 0,10 0-1 15,-10 0 2-15,0 0-1 0,12 1 2 16,-12-1-2-16,0 0 2 0,10 0 0 0,-10 0-2 16,0 0 2-16,0 0-1 0,0 0 0 0,10-1 0 15,-10 1 0-15,0 0 0 0,0 0-1 0,0 0 2 16,0 0-1-16,10-5-5 0,-10 5 6 15,0 0-5-15,0 0 4 0,0 0-2 0,0 0 0 16,7-9-2-16,-7 9-4 0,0 0 1 16,0 0-1-16,5-11 3 0,-5 11 1 0,0 0 4 15,0 0-1-15,0 0 3 0,-3-10 0 0,3 10-1 16,0 0 0-16,-11-6 1 0,11 6-2 0,-9-4 1 16,9 4 0-16,-10-2-1 0,10 2 1 0,0 0-1 15,-12-1 1-15,12 1-1 0,0 0 1 0,-10 1 0 16,10-1 0-16,0 0 0 0,-9 2 0 0,9-2 1 15,0 0-1-15,-10 3-1 16,10-3 1-16,0 0-2 0,0 0 1 0,-9 1 2 16,9-1-2-16,0 0 1 0,0 0-1 0,0 0 0 15,0 0-1-15,0 0 1 0,0 0 0 0,0 0-1 16,0 0 1-16,0 0-1 0,0 0-1 0,0 0 1 16,0 0-1-16,0 0-1 0,0 0-1 0,0 0-1 15,0 0 2-15,0 0 2 0,0 0 1 0,0 0 2 16,0 0-2-16,0 0 1 0,0 0-1 15,0 0 1-15,10 6-1 0,-10-6 1 0,0 0 0 16,0 0-1-16,9-10-1 0,-9 10 1 0,0 0 0 16,6-12-1-16,-6 12 1 0,3-10 1 0,-3 10-2 15,3-10 2-15,-3 10-1 0,0 0 0 0,0 0 0 16,0 0 1-16,0 0-2 0,10-8 2 16,-10 8 1-16,0 0 0 0,0 0 3 15,0 0 2-15,0 0 4 0,0 0 1 0,0 0-1 16,0 0-5-16,0 0-3 0,0 0-3 0,0 0 1 15,-10 4-2-15,10-4 0 0,0 0-1 0,-12 1 1 16,12-1 0-16,-10-1 2 0,10 1-1 0,0 0 0 16,-11 1 1-16,11-1-1 0,0 0-1 0,0 0 0 15,-8 9-1-15,8-9 0 0,0 0 1 0,-2 10 0 16,2-10 0-16,0 0 2 0,0 9-1 16,0-9 2-16,0 0-2 0,0 0 2 0,0 0-1 15,0 9 0-15,0-9-1 0,0 0 2 0,0 0-2 16,0 0 0-16,0 0-1 0,0 0 0 15,0 0 1-15,-10 5 0 0,10-5 1 0,0 0-1 16,0 0 1-16,0 0 0 0,0 0 0 0,0 0 1 16,-10 6-1-16,10-6 0 0,0 0 0 0,0 0-1 15,0 0 1-15,0 0 0 0,-11 9-1 16,11-9 1-16,0 0 0 0,-9 8-1 0,9-8 5 16,0 0-4-16,-12 11 3 0,12-11-3 0,-9 9-1 15,9-9 1-15,-10 10 0 0,10-10-1 0,-11 11 0 16,11-11-1-16,-9 11 1 0,9-11-8 0,-8 11 9 15,8-11-8-15,-8 11 7 0,8-11 0 0,-6 11 0 16,6-11 1-16,-7 12-1 0,7-12 1 16,-8 15-1-16,8-15 0 0,-7 17-2 15,7-17 3-15,-6 16-3 0,6-16 3 0,-5 16-1 16,5-16 0-16,-2 17 0 0,2-17 0 0,-3 14 0 16,3-14 1-16,-2 13-2 0,2-13 2 0,-3 14-2 15,3-14 1-15,-1 15 0 0,1-15 1 0,0 14-2 16,0-14 2-16,-1 13-2 0,1-13 1 0,1 13-1 15,-1-13 2-15,1 12-3 0,-1-12 1 16,5 13-1-16,-5-13 2 0,7 14-1 0,-7-14 2 16,6 16-1-16,-6-16 0 0,5 14 1 0,-5-14 0 15,4 12 5-15,-4-12-6 0,2 10 6 0,-2-10-6 16,1 9 0-16,-1-9 2 0,0 0-2 0,0 12 2 16,0-12-2-16,0 0 0 0,-2 13 1 15,2-13-9-15,-1 10 9 0,1-10-8 0,0 0 7 16,-3 10 1-16,3-10 0 0,0 0 0 15,0 0-2-15,0 0-2 0,0 0 0 0,0 0 1 16,0 0 1-16,-10-1 1 0,10 1 2 0,-8-11 5 16,8 11-6-16,-9-14 7 0,9 14-7 0,-7-15-1 15,7 15 0-15,-9-16 0 0,9 16-5 0,-6-15 5 16,6 15-4-16,-7-14 4 0,7 14 1 0,-8-12-2 16,8 12 2-16,-9-13-1 0,9 13 1 15,-9-11-1-15,9 11 0 0,0 0 1 0,-11-13-2 16,11 13 1-16,0 0 1 0,-12-7-1 0,12 7 0 15,0 0 1-15,0 0-1 0,-11-6 0 16,11 6 0-16,0 0 1 0,0 0-2 0,0 0 2 16,0 0-1-16,0 0-1 0,0 0 1 0,-10-10-1 15,10 10 1-15,0 0-1 0,0 0-1 0,-7-12-3 16,7 12-1-16,0 0-3 0,-9-9-1 16,9 9 0-16,0 0 1 0,-11-9-1 0,11 9 2 15,0 0 3-15,-10-6 1 0,10 6 2 0,0 0 2 16,0 0 0-16,0 0 1 0,-9-4-1 0,9 4 0 15,0 0-1-15,0 0 1 0,0 0-1 0,-6-10 0 16,6 10 1-16,0 0 0 0,0 0-1 0,-6-11 1 16,6 11-1-16,0 0 1 0,0 0 0 15,0 0-1-15,-4-10 0 0,4 10-1 16,0 0 0-16,0 0 0 0,0 0 0 0,0 0 1 16,0 0 1-16,9-9 0 0,-9 9 0 0,0 0 1 15,8-12-1-15,-8 12 1 0,8-10-1 0,-8 10 0 16,11-10-2-16,-11 10 2 0,12-9 0 0,-12 9 0 15,14-13 0-15,-14 13 0 0,14-16 0 0,-5 7 0 16,-1-1 0-16,2 0 0 0,-1-1 3 16,2 0-3-16,0 0 4 0,0 1-5 0,0 0 0 15,0 1-2-15,0 2 1 0,1-2 0 0,-2 1 1 16,3 0 1-16,-2 1-1 0,1 0 1 0,-1 1 0 16,1 1 1-16,-1-1-1 0,-1 1 1 15,-10 5-1-15,16-7 0 0,-16 7 0 0,14-6 1 16,-14 6-1-16,11-5 1 0,-11 5-1 0,10-5 1 15,-10 5-2-15,9-3 1 0,-9 3 0 16,0 0-1-16,12-3 1 0,-12 3-1 0,0 0 1 16,0 0-1-16,0 0 2 0,0 0 3 0,0 0 3 15,9 2 0-15,-9-2 1 0,0 0-3 0,0 0-1 16,0 0-1-16,0 0-1 0,4 10 0 0,-4-10 0 16,0 0 1-16,0 0 0 0,0 0-1 0,0 0-1 15,0 0-2-15,0 0 0 0,0 0 0 16,-1 10 1-16,1-10-1 0,1 10 0 15,-1-10 1-15,3 11 0 0,-3-11 0 0,3 10 0 16,-3-10 0-16,3 10 1 0,-3-10-1 0,0 0 0 16,6 10-1-16,-6-10 1 0,0 0 0 0,0 0-1 15,0 0 1-15,11 8-1 0,-11-8 1 0,0 0 0 16,10 0 0-16,-10 0 0 0,0 0 0 0,9 0-1 16,-9 0 1-16,0 0 0 0,0 0 0 15,10 0 1-15,-10 0-2 0,0 0 1 0,0 0 0 16,0 0-2-16,0 0 0 0,0 0 2 0,0 0 0 15,0 0 2-15,0 0 0 0,-10-11-1 0,10 11 0 16,-10-7 0-16,10 7 0 0,-12-7 0 0,12 7 0 16,-12-6-1-16,12 6 0 0,-12-6 1 0,12 6-1 15,-10-7-1-15,10 7 1 0,0 0-1 16,0 0 1-16,-9-7 0 0,9 7-2 16,0 0-2-16,0 0 0 0,0 0 1 0,0 0 0 15,0 0 3-15,14 9 0 0,-14-9 0 0,16 10 1 16,-6-5 0-16,-10-5 0 0,15 9 0 0,-15-9 0 15,13 5 0-15,-13-5-2 0,0 0 1 0,11 3 0 16,-11-3-1-16,0 0-2 0,0 0-3 0,0 0 2 16,0 0 0-16,0 0 4 0,-2-9 2 15,2 9-1-15,-10-7 0 0,10 7 0 0,-14-9 0 16,14 9 1-16,-16-7-1 0,16 7 1 0,-15-6-1 16,15 6 1-16,-12-5-1 0,12 5 1 15,0 0-1-15,-10-3 0 0,10 3 2 0,0 0-1 16,0 0 2-16,0 0 0 0,-9-2-2 0,9 2 0 15,0 0-3-15,0 0 2 0,-4-11-2 0,4 11 0 16,-2-10 0-16,2 10 0 0,0 0-1 16,3-9 0-16,-3 9-1 0,0 0 1 0,9-6-1 15,-9 6 1-15,11-4-1 0,-11 4-8 0,14-2-8 16,-14 2-19-16,16-4-60 0,-12-5-154 0,9 9 50 16,-10-14 202-16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10851 2498 211 0,'-9'-5'11'0,"9"5"1"0,-2-11 11 16,0 2 8-16,0-2 12 0,-2-5-4 0,-1-1 8 16,0-5-7-16,-2-2-2 0,1-2-3 0,-2-5-6 15,1 0-6-15,0-2-3 0,1 0-10 0,3 0-2 16,0 3-8-16,3 1 2 0,1 2 3 16,2 2-4-16,0 3 4 0,0 1-6 15,2 4 1-15,-2 2 0 0,0 5 2 0,-3 10 2 16,5-16 1-16,-5 16 3 0,0 0 11 0,0 0 17 15,0 0 17-15,0 0-3 0,0 0-8 0,0 0-24 16,9 20-12-16,-6-3 4 0,0 4-4 0,0 4 5 16,0 4-18-16,-3-1 9 0,2 1-8 15,-4-2 6-15,0-3 10 0,0-3-9 0,-1-5 4 16,-2-6-7-16,5-10-6 0,0 0-3 0,-11 1-1 16,5-11 3-16,-1-6 3 0,-1-4 5 0,-2-5-7 15,3-3 3-15,-1-4 1 0,3-1-17 0,1-2 13 16,2-2-11-16,1 0 4 0,2-1 11 0,1 4-8 15,1 0 10-15,1 3-6 0,0 2 6 16,1-1-4-16,0 2 4 0,0 1-2 16,1 2-11-16,0 5 13 0,0 3-13 0,-1 3 10 15,1 2 5-15,-1 3-4 0,-5 9 2 0,0 0 2 16,0 0 7-16,0 0 18 0,0 0 7 0,0 0 0 16,0 0-10-16,0 0-12 0,0 0-10 0,0 0 2 15,1 15 1-15,-1-15 2 0,-7 15-4 0,7-15 3 16,-10 17 14-16,6-8-15 0,4-9 14 0,-11 17-14 15,11-17-8-15,-8 11-1 0,8-11-10 16,0 0-9-16,-10 12-10 0,10-12-5 0,0 0 1 16,-11-8 5-16,11 8 14 0,-12-14 7 15,12 14 5-15,-12-15 1 0,12 15-7 0,-11-18 8 16,11 18-6-16,-10-16 9 0,10 16 2 0,-9-10 1 16,9 10-1-16,0 0 2 0,0 0 1 0,0 0 2 15,0 0 1-15,0 0 0 0,0 0-3 16,0 0-1-16,0 0-1 0,0 0 0 0,0 0-1 15,0 0 2-15,-4-10-2 0,4 10 0 0,0 0 0 16,0 0-3-16,0 0 2 0,10-11-2 0,-10 11 2 16,10-4 0-16,-10 4 2 0,14-4 0 0,-14 4 0 15,18-2 0-15,-9 1 1 0,1-1-1 0,-10 2 0 16,18-2 1-16,-18 2-1 0,16-2 1 0,-16 2 0 16,15-3-1-16,-15 3 0 15,13-4 0-15,-13 4 0 0,12-5 1 0,-12 5-1 16,9-6 0-16,-9 6 0 0,0 0 0 0,9-7-1 15,-9 7 1-15,0 0 0 0,0 0-1 0,0 0 2 16,0 0 1-16,0 0 2 0,0 0 4 0,0 0-1 16,0 0-1-16,0 0-3 0,0 0-3 0,-16-11-1 15,16 11-1-15,-18-2-1 0,8 0-1 0,0 1-2 16,-3 0-2-16,1-1 2 0,-2 1-2 16,0-1 2-16,-2-1 0 0,1 1 0 0,2 0 1 15,0 0-1-15,1 0 2 0,1 1 1 0,2 0 1 16,9 1 3-16,-13 0-1 0,13 0 0 15,0 0 1-15,-9 2-1 0,9-2 0 0,0 0-5 16,0 0-5-16,0 0-5 0,0 0 1 0,0 0 6 16,0 0 5-16,0 0 3 0,0 0 0 15,13-1 0-15,-13 1-2 0,14-4 1 0,-14 4 0 16,19-3 1-16,-9 1-1 0,1 2 1 0,-1-1 1 16,0 0-2-16,1 0 1 0,-1-1-1 0,1 1 1 15,-2 1-1-15,1 0 2 0,-10 0-1 0,17 1 0 16,-17-1 1-16,17 2 0 0,-17-2 1 0,13 2 0 15,-13-2 0-15,14 2 1 0,-14-2-2 0,9 4 1 16,-9-4-1-16,0 0 0 0,0 0 0 16,0 0 1-16,0 0 2 0,0 0 0 15,0 0 5-15,0 0 1 0,0 0-2 0,0 0-2 16,0 0-4-16,0 0-1 0,-17-9 0 0,7 7 0 16,-2 0-2-16,0 1-3 0,-3-1-4 0,-1 0 0 15,-1 1 0-15,-2 0 3 0,3 0 5 0,2 1 1 16,2 1 1-16,2 1 1 0,10-2-1 0,-16 5 0 15,16-5 0-15,-9 4 0 0,9-4-2 16,0 0 0-16,0 0-3 0,0 0-3 0,0 0 0 16,0 0 1-16,0 0 2 0,0 0 3 0,0 0 0 15,14-4 0-15,-14 4 0 0,13-5-2 0,-13 5 3 16,15-8-1-16,-5 3-1 0,-1 0 0 0,2 1-3 16,-1 1 2-16,1 0 0 0,1 1 1 15,-1 0 4-15,1 2 1 0,-2-2 2 16,3 2 0-16,0-1-2 0,-1 0-1 0,1 1-1 15,-2-1 0-15,0 1-1 0,-1 0 2 0,-1 0 5 16,-9 0-4-16,18 1 4 0,-18-1-4 0,12 3-2 16,-12-3 0-16,0 0-1 0,0 0 3 0,10 1 7 15,-10-1 8-15,0 0 1 0,0 0-3 0,0 0-9 16,-10-1-10-16,10 1-7 0,-18-2-2 0,6 1-5 16,-1 0-2-16,-4 1-3 0,1 0 0 15,-2 0-1-15,0 0 4 0,0-1 4 0,-1 1 7 16,3 0 4-16,0 0 4 0,4 3 1 0,12-3 1 15,-15 6-2-15,15-6 1 0,0 0-2 16,-11 10-1-16,11-10-2 0,0 0 0 0,0 0-2 16,-3 11 3-16,3-11 1 0,0 0 0 0,10 4 2 15,-10-4 0-15,16 3 0 0,-6-3 0 0,2-1 0 16,2 0 1-16,-2-2-1 0,4 1 1 16,-2-2-1-16,1 0 1 0,0-1 0 0,1 1 2 15,-1 1 0-15,1-1 2 0,1 2 3 0,-1-2-2 16,1 2 2-16,-1-1-3 0,-1 0-2 0,-1 2 3 15,-1-3-3-15,0 2 1 0,-3-1 0 0,2 1-1 16,-2-1 0-16,-1 1 1 0,2-1-2 0,-11 3 0 16,16-3-1-16,-16 3-3 15,14-3 2-15,-14 3-1 0,10-1 1 0,-10 1-1 16,0 0 2-16,0 0 2 0,10 0 5 0,-10 0 1 16,0 0 1-16,0 0-2 0,0 0-4 0,0 0-2 15,0 0-3-15,-8 10-2 0,8-10-6 0,-10 4-4 16,10-4-7-16,-15 3-5 0,5-3-2 0,-1 0 3 15,0 1 6-15,1 0 8 0,0 0 5 0,10-1 4 16,-13 3 2-16,13-3-1 0,0 0 0 16,-12 7 0-16,12-7 1 0,0 0-1 0,0 0 1 15,0 0-2-15,0 0 0 0,0 0-2 0,0 0 1 16,0 0-1-16,-4 9 2 0,4-9 2 0,0 0-1 16,10 3 0-16,-10-3 0 0,14 3 1 15,-14-3-1-15,17 4 1 0,-8-1 2 0,1-1-1 16,0-1 0-16,-10-1 0 0,18 4-1 0,-18-4-1 15,15 2 0-15,-15-2 0 0,11 0 0 16,-11 0 0-16,0 0 1 0,9 0-1 0,-9 0 2 16,0 0 1-16,0 0 1 0,0 0 3 0,0 0 1 15,0 0-3-15,0 0-1 0,0 0-5 0,0 0 0 16,-10-2-1-16,10 2-1 0,-10-2 1 0,10 2 0 16,-13-4 2-16,13 4-1 0,-10-3 1 0,10 3 0 15,0 0-1-15,-10-3 2 0,10 3-1 16,0 0 2-16,0 0 1 0,0 0 0 0,0 0-1 15,0 0-1-15,-9 5-1 0,9-5 0 16,0 0-1-16,-3 9 2 0,3-9-1 0,0 0 0 16,-3 13 3-16,3-13-2 0,-2 11 0 0,2-11 1 15,-1 12 0-15,1-12-1 0,0 14 0 0,0-14-1 16,0 18 2-16,1-9-1 0,-1 3 2 0,0-2-3 16,0 2-1-16,0-2-4 0,0 2-4 15,0 0 0-15,-1 0 3 0,-2 1 9 0,1-1-3 16,-1 2 6-16,0-3-5 0,-1 1-1 0,0-2 2 15,0 1-1-15,2 1 2 0,-1-1-2 0,0 2 1 16,0 1-1-16,-1 0-3 0,2 4-4 0,-3-1-1 16,2 4-7-16,0 0 2 0,0 2 0 0,-1 1 4 15,0 0 5-15,-1-1 4 0,0 0-1 16,1-3 3-16,0-2 1 0,1 0-2 16,0-4 5-16,-2-1-5 0,2-3 9 0,3-10-6 15,-5 14 3-15,5-14-4 0,0 0-4 0,-3 9-1 16,3-9-3-16,0 0 1 0,0 0 0 0,0 0 0 15,8-9 1-15,-8 9 7 0,11-17-7 0,-5 5 8 16,-1-2-7-16,0-3-1 0,1 1-1 0,0-2 1 16,-2 0-1-16,1 1 1 0,-1 1 1 15,-1 3-2-15,2 2 3 0,-5 11 0 0,7-12 0 16,-7 12 7-16,0 0 16 0,0 0 3 0,0 0-2 16,0 0-5-16,7 17-16 0,-6-3-2 15,1 5-1-15,-1 3 5 0,0 4 1 0,0 2-10 16,0 1 11-16,-2 1-12 0,0-1 4 0,1 0 5 15,0-1-6-15,1 0 6 0,0-2-6 0,0-1 5 16,0-1-5-16,1-5 4 0,-2-5-4 16,-2-4 3-16,2-10-7 0,0 0-2 0,0 0 1 15,0 0 0-15,-9-10 6 0,5-4 0 0,-2-5 3 16,1-5-6-16,0-3 6 0,0-1-7 0,2-2 5 16,0 0-5-16,2 1 5 0,-1-1 3 0,2 1-10 15,0 2 11-15,0 2-10 0,2 1 1 0,-1 4 6 16,0 2-6-16,1 5 3 0,0 3 0 15,-2 10 0-15,0 0 7 0,0 0 6 0,0 0 0 16,0 0-2-16,7 13-4 0,-6 3-9 0,3 3 5 16,0 6 3-16,-1 3-5 0,3 2 1 15,2 4-12-15,-1-1 4 0,2 1-2 0,-1 2 2 16,-1-2 6-16,1 2-11 0,1-3 4 0,-2-2-2 16,0-1-3-16,0-5 2 0,-2-3-11 0,0-6 3 15,-1-4-6-15,-4-12-5 0,3 9-17 16,-3-9-1-16,0 0 6 0,-3-19 11 0,-1 3 24 15,-1-4 2-15,-1-4 0 0,-1-4 0 0,0 0 2 16,1-1-2-16,1 1 5 0,1 0 0 0,0 2 3 16,0 1 5-16,2 1 4 0,-1 4 5 0,2 3 0 15,1 4 1-15,1 3-4 0,-1 10 3 0,0 0 7 16,0 0 9-16,9-4-6 0,-9 4 0 0,12 18-14 16,-4-2-9-16,4 4 1 15,0 3-3-15,2 1 3 0,-5 2-3 0,1-1 3 16,-2 0-3-16,0-1 2 0,-1-4-4 15,-2-2 3-15,0-3-3 0,-1-4 0 0,-4-11-6 0,4 11-26 16,-4-11-10-16,0 0-9 0,0 0-1 0,-4-17 9 16,0 3 8-16,-2-4 1 0,-3-5 9 0,-2-4 12 15,-1-2 4-15,-1-2 7 0,1-1-2 16,-2 0 5-16,1 0-5 0,0 1-1 0,2 4 7 16,3 3-7-16,3 7 11 0,4 5-4 0,1 12 4 15,0 0 11-15,13 0 2 0,-5 10 4 0,2 4-8 16,2 5-5-16,1 3-6 0,1 2 3 0,-2 1 1 15,1 0 1-15,-4 0-1 0,0-1-3 16,-1 0 0-16,-1-1-4 0,0 0 1 0,-1-2-1 16,0-1-1-16,-2-2-1 0,-1-3-5 15,-1-2-3-15,-2-13-5 0,-2 14-5 0,2-14 6 16,-10 1 2-16,10-1 7 0,-15-15 5 0,5 2-3 16,-2-3-3-16,-2-4-17 0,0-1-17 0,0-3-32 15,1 4-10-15,-1-3-6 0,6 5 20 0,-3-1 67 16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11425 2780 150 0,'8'11'42'0,"3"3"-4"0,1 1-7 16,0 4-3-16,0 0-4 0,-1 2-2 0,-2-2-8 15,-1 2-4-15,-2-3-6 0,0 0-1 16,-2-2-1-16,-1-3 1 0,-1-1 3 0,-2-12-2 16,3 16 1-16,-3-16-3 0,5 9-3 0,-5-9-5 15,0 0-3-15,0 0 1 0,0 0 2 0,11 2 2 16,-11-2-2-16,15 0-13 0,-5 0-16 15,0 0-28-15,0 0-33 0,-10 0-38 0,18-6 134 16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11748 3169 828 0,'9'-25'-29'0,"-2"6"22"0,0 5 4 16,-1 4 1-16,-6 10 4 0,9-10-5 0,-9 10-11 16,0 0-13-16,0 0-7 0,0 0-2 15,10 13 10-15,-10-4 10 0,-4 4 7 0,-3 2 6 16,-4 3 1-16,-3 1 3 0,-4 1 4 0,-2-1-5 16,-2 0 2-16,1-3-7 0,0-2 3 0,3-1-1 15,0-4 5-15,5-2 1 0,1-3 3 16,12-4 10-16,-12 3 8 0,12-3 0 0,0 0-6 15,0 0-18-15,8-13-17 0,7 0-3 0,8-6-5 16,8-3 3-16,7-4-4 0,6-1 1 0,4-1 3 16,1 1 8-16,-1 1 8 0,-2 3 5 0,-4 3 2 15,-5 1 0-15,-6 4 5 0,-6 3 0 0,-5 2 7 16,-7 3 5-16,-13 7 5 0,12-5-1 16,-12 5-2-16,0 0-4 0,0 0 1 15,-15 7 3-15,-4 2 4 0,-4 4 0 0,-8 3-5 16,-4 3-1-16,-3 3-4 0,-4 2 4 0,-2-1-5 15,1 2 6-15,2 0 1 0,1-3-9 0,4 0 1 16,8-3-18-16,4-3 2 0,7-3-6 0,5-2 2 16,12-11-1-16,-8 13-4 0,8-13 1 0,0 0 3 15,9 7 6-15,2-8 3 0,3-2 1 16,4-4-2-16,5-3-4 0,3-3-1 0,4-3 6 16,3-3-15-16,2 0 18 0,2-2-12 0,3 1 5 15,0-1 6-15,0 2-5 0,-2 2 7 0,-3 1-6 16,-4 3 7-16,-6 1-3 0,-5 5 0 0,-7 1-3 15,-13 6-6-15,0 0 0 0,0 0 1 16,0 0 5-16,-24 13 5 0,-7 1 2 0,-11 3-2 16,-7 5 7-16,-6 2-1 0,-2 0 13 15,0 1 11-15,2-1-3 0,6-5 4 0,7 0-21 16,6-5-1-16,8 0-12 0,6-3 4 0,2-1 0 16,4-2-5-16,4 0 1 0,12-8-4 0,-13 9 0 15,13-9-1-15,0 0-1 0,0 0 1 0,0 0 3 16,0 0 2-16,0 0-1 0,22-15 2 0,-3 1-7 15,7-2 3-15,3-4 7 0,8-2-6 16,1-2 6-16,4-1-19 0,-1 2 8 0,-3 2-5 16,-4 3 7-16,-6 3 6 0,-4 3-5 15,-8 4 3-15,-4 2-3 0,-12 6-3 0,0 0-6 16,0 0-3-16,0 0 2 0,0 0 5 0,0 0 7 16,-18 9 1-16,-2 1 2 0,-5 4-3 0,-5 2 4 15,-4 3-4-15,-3 1 5 0,-5 3 6 0,-2 2-16 16,-2-1 18-16,0 0-17 0,0 0 4 15,2-3 6-15,6-1-8 0,5-4 5 0,7-3-4 16,7-4 3-16,7-3-2 0,12-6-2 0,0 0-1 16,0 0 1-16,0 0 4 0,0 0 0 0,0 0 4 15,22-15-3-15,-2 0 2 0,6-4-4 0,4-3 4 16,2-3 2-16,2 0-3 0,2-3 2 0,1 0-18 16,-2 2 4-16,0-1-6 0,-4 3 5 0,-2 0 9 15,-3 3-6-15,-6 4 7 16,-3 1-4-16,-7 4 3 0,-10 12-3 0,8-13-2 15,-8 13-3-15,0 0-1 0,-17-2 3 0,-1 7 5 16,-8 4 3-16,-10 5 0 0,-4 6 4 0,-9 4-6 16,-2 3 5-16,-5 3 4 0,0 1-4 0,-2 3 2 15,5-1-12-15,2-1 2 0,4 0-3 0,6-4 2 16,6-2 5-16,7-5-10 0,9-3-2 16,7-5-12-16,5-2-9 0,7-11-1 0,-2 11 5 15,2-11 11-15,15 0 13 0,-1-5 6 0,6-3 0 16,5-4 2-16,5-6-3 0,5-1 2 15,3-4-2-15,3-2 4 0,2 0-5 0,3-2 4 16,0 1 0-16,0-1-8 0,-1 2 6 0,-1 2-8 16,-5 4 2-16,-4 2 0 0,-5 5-5 0,-4 2-1 15,-5 3-2-15,-5 3-3 0,-6 2-9 16,-10 2 3-16,0 0 1 0,-4 15 10 0,-9-3 12 16,-9 4 1-16,-9 3 1 0,-8 3 0 0,-5 2-2 15,-6 2 2-15,-3-1-3 0,0 0 2 0,1-3-1 16,2-2 0-16,5-2 3 0,4-2 0 0,2-3 2 15,4-1 2-15,4-1 1 0,2-2 0 0,4-1 1 16,6-2-1-16,3-2 1 0,5-1-3 0,11-3 0 16,0 0-8-16,0 0-2 15,0 0-5-15,0 0 0 0,18-8 4 0,0 2 0 0,5-1 4 16,1-1 1-16,4-1 0 0,4 0-1 16,0 1 0-16,2-1-1 0,3 1 2 0,-1 0 0 15,1-1 0-15,1 2 0 0,-2-1 0 0,0 1-1 16,-2 0 1-16,0 1-1 0,-3 1 1 0,-2 1 0 15,-3 2-1-15,-4 1 1 0,-5 1-2 16,-4 1 0-16,-3 1-2 0,-10-2-3 0,0 0 0 16,6 10-1-16,-6-10 3 0,-13 13 2 0,-3-4-1 15,-4 0-3-15,-7 1-4 0,-4-1-2 0,-3 0 2 16,-6 0 4-16,0-3 4 0,-3-1 1 0,-2 1 2 16,-1-2-1-16,0-1 1 0,2 1 1 0,0-3 0 15,1 1 5-15,4-1 4 0,1 0 3 16,5-2-1-16,3 1-4 0,4 0-5 15,6 0-5-15,2 0-3 0,5 0-3 0,2 1-4 16,11-1-6-16,-14 1-3 0,14-1-6 0,0 0-9 16,0 0 2-16,0 0 6 0,0 0 9 0,0 0 15 15,13 2 6-15,-1-3 4 0,1-1 4 0,4 0 5 16,2-1 2-16,2 1 1 0,3-1-2 0,0 0-3 16,3 2-3-16,0-2-3 0,2 3-3 0,0 0-2 15,2 0 0-15,-1 1-2 0,1 2 0 16,-2-1 0-16,0 1-1 0,-2 1 1 0,-1 0-1 15,-3-1 0-15,-1 2 0 0,-4-1-1 0,-2 1-1 16,-3-1-1-16,-4 0-2 0,-9-4-2 16,11 7-1-16,-11-7 4 0,0 0 7 0,0 0 5 15,0 0 2-15,-17 8-1 0,3-7-5 0,-2 1-1 16,-3-2 1-16,0 0 1 0,-5 0 3 16,0-2 2-16,-1 1 1 0,-1-1-2 0,1 1 0 15,-1-2-2-15,0 1 1 0,0 1 0 0,1 0-1 16,0 1-4-16,0 0-2 0,1 0-3 0,0 0 2 15,3 0-2-15,0 1 0 0,2-1 1 0,2 2-2 16,1-2 1-16,3 1 1 0,2-1-2 0,2 0 1 16,9 0 1-16,-12 1 0 0,12-1 0 15,0 0-3-15,0 0-2 0,0 0-4 16,0 0 3-16,0 0 3 0,0 0 5 0,14-1 3 16,-2 0 1-16,2 1 0 0,4-1 1 0,1 0 0 15,3 1-1-15,2 2-1 0,1-1-2 0,3 1 0 16,2 0-2-16,0 0 1 0,1 1-1 0,0 0 0 15,1 0 0-15,-1 0-2 0,-1-1 1 0,-2 0 0 16,-2 1-3-16,-1-1 2 0,-4-1 0 0,-2 0 0 16,-1 1 2-16,-3-2 0 0,-2 1 0 15,-4-1 0-15,-9 0 0 0,11 1 0 0,-11-1 1 16,0 0 1-16,0 0 5 0,0 0 3 0,0 0-6 16,0 0-7-16,-10-3-6 0,10 3-5 0,-19-1 2 15,6 1 2-15,-4 0 2 0,-2 1 1 16,-3 0 1-16,-2-1-1 0,-1 1 2 0,0 0-2 15,-3 0 2-15,2 0 4 0,-2 0-2 16,0 1 4-16,-2 0-2 0,1 1 1 0,-1-2-1 16,0 2 0-16,2-1 1 0,1-1-1 0,2-1 0 15,2 1 0-15,2-1 1 0,6-1 0 0,0 1 0 16,6-1 1-16,9 1-1 0,-12 0-1 0,12 0-4 16,0 0-12-16,0 0-4 0,0 0-1 0,0 0 7 15,0 0 10-15,12 1 5 0,-12-1 0 0,20 0 0 16,-8 0 0-16,4 0 1 0,0 0 0 15,3-1 0-15,2 1 0 0,0 0 1 0,1 0-2 16,1 1 1-16,-1 1-1 0,0 0 0 16,-2 0-1-16,0 0-1 0,0 1 0 0,-2 0-1 15,0-1 0-15,0 1 2 0,-3 0 0 0,0 0 2 16,-3 0-1-16,0 0 1 0,-12-3-1 0,16 6 0 16,-16-6-1-16,0 0 0 0,9 8-2 0,-9-8 1 15,0 0 3-15,0 0 1 0,0 0 1 16,-12 9 0-16,12-9-2 0,-14 3-2 0,4-3-2 15,-2 0-11-15,0 0-6 0,-2-2-12 0,0 0 1 16,-1-1 5-16,-1-1 7 0,-2-3 14 0,0 1-1 16,-1-1 9-16,0 1-1 0,-2-1 1 0,0 2 5 15,0 0 1-15,-1 1 2 0,0 0-1 16,0 1 1-16,1 2-1 0,0 0 0 16,2 1-4-16,2 1 0 0,1 0-4 0,3 1-2 15,2 1-2-15,11-3-5 0,-16 6-3 0,16-6-8 16,0 0-2-16,0 0-1 0,-5 9 7 0,5-9 5 15,0 0 7-15,15 7 2 0,-15-7 0 0,18 2 1 16,-6-2 0-16,1 0 1 0,4-2 1 0,0 1 1 16,3-1 2-16,2-1 2 0,2 0 0 0,3-1 3 15,0 1-5-15,1-1 0 0,1 2-3 16,-1-2-1-16,1 2-1 0,0-1 0 0,2 2 1 16,0-1-3-16,1 1 1 0,0-1 0 0,1 1-2 15,-1-1 0-15,0 2 1 0,0-1-1 16,-1 1 2-16,-2 0 1 0,-3 1 0 0,-1 0 0 15,-1 2 1-15,-1-1 0 0,-1 0 1 0,-2 2 2 16,-2-1 0-16,0 1 0 0,-5 0-1 0,1 1-2 16,-14-5-1-16,15 10-1 0,-15-10 2 15,0 0 0-15,7 11 8 0,-7-11 8 0,0 0 5 16,0 0 5-16,-9 10-2 0,9-10-9 0,-10 3-5 16,10-3-7-16,-15 3-3 0,6 0-2 0,-1-2 0 15,1-1-1-15,9 0 0 0,-18 1-2 0,18-1-1 16,-16-1-1-16,16 1 0 0,-17-3 0 15,17 3-4-15,-15-4 2 0,15 4-6 16,-16-7 2-16,16 7 1 0,-17-7 2 0,17 7 1 16,-16-8 2-16,16 8 1 0,-14-9 2 0,14 9 1 15,-12-8 2-15,12 8 0 0,-11-8 1 0,11 8 1 16,0 0-1-16,-12-7-1 0,12 7 0 0,0 0-2 16,0 0 1-16,0 0-2 0,0 0 2 0,-9 2-1 15,9-2 2-15,0 0 1 0,-5 11 0 0,5-11 3 16,-4 12 2-16,4-12 2 0,-4 16 0 15,4-16-2-15,-4 16-1 0,2-6-3 0,2-10-2 16,-3 15-2-16,3-15 0 0,3 12 0 0,-3-12 0 16,0 0-1-16,8 11 2 0,-8-11-3 15,0 0 2-15,12 4 2 0,-12-4-2 0,12-4 3 16,-12 4-1-16,16-11-2 0,-6 5 0 0,1-3-1 16,3-1-1-16,1-2-1 0,2-1 3 0,0 0-1 15,1-1 3-15,-1 1-1 0,1-2 1 16,-1 1-2-16,-1-1 1 0,-1 2-1 0,1 0 2 15,-3 1 0-15,0 0 0 0,-2 2 1 0,-3 1 0 16,-8 9-1-16,13-12 4 0,-13 12 2 0,0 0 3 16,0 0-1-16,0 0-3 0,0 0-5 0,0 0-2 15,0 0 0-15,0 0 3 0,0 0 1 0,0 0 1 16,-7 12-1-16,7-12-1 0,-16 18 0 16,7-8-1-16,-2 2 0 0,1 1 1 0,0 0 0 15,-1 2-2-15,1 0 1 0,-1 0-2 16,0 1 0-16,0-2-1 0,-1 2 4 0,0-3-3 15,1 1 3-15,2-4-2 0,0 0-1 0,9-10 0 16,-12 12 1-16,12-12 2 0,0 0-5 0,0 0 3 16,0 0-6-16,0 0-2 0,0 0 6 0,0 0-3 15,0 0 5-15,0 0 3 0,16-12-2 16,-4 4 1-16,1-1 0 0,2-1-1 0,2-1-4 16,0 2 5-16,1-2-5 0,1-1 5 0,1 0 0 15,-1-1-1-15,0 1 1 0,1 0 0 0,-3-1-1 16,0 3 1-16,-2 0-1 0,-2 1 3 0,-4 0 0 15,-9 9 2-15,16-14 3 0,-16 14 1 0,10-10 4 16,-10 10 2-16,0 0-2 0,0 0-5 16,0 0-8-16,0 0-8 0,0 0-5 15,0 0 0-15,0 0 4 0,0 0 4 0,-14 14 4 16,2-3 0-16,-3 4-1 0,-4 1 1 0,-2 3 0 16,-1 0-1-16,-2 2 0 0,1 0-2 0,0 0 6 15,1 0-6-15,0-2 5 0,1 0-3 0,1-3-4 16,2 0 3-16,1-2-6 0,5-3 4 0,1-2-1 15,11-9 3-15,-10 9-1 0,10-9 0 16,0 0 5-16,0 0 3 0,0 0 2 0,0 0 1 16,10-12 3-16,-10 12-3 0,17-19 3 15,-6 9-3-15,1-2-3 0,1 1-4 0,-1 0 1 0,3-1-2 16,-1 0 2-16,1 0 1 0,1 0-5 16,0 0 7-16,2 0-7 0,-1 1 6 0,2-1-1 15,-1 2-1-15,-1-1 0 0,2 1-2 0,-1 1 1 16,0 0-1-16,1 1 1 0,-2 0-1 15,1 1 0-15,-1 0-1 0,0 1 1 0,1-1 0 16,-2 2 0-16,0-1 1 0,-2 3-1 0,-1-1-1 16,-3 2-1-16,-10 2-3 0,11-1-6 0,-11 1-4 15,0 0-1-15,0 0 5 0,0 0 8 0,-5 9 4 16,5-9 2-16,-18 13-1 0,5-3-1 0,-4 1-2 16,-4 0 1-16,0 2-1 0,-3 1 0 15,-1-1 2-15,0 0-1 0,1 0 0 16,1 0 4-16,0 1-3 0,1-1 3 0,1 0-4 15,1-1 1-15,1 0 3 0,1-2-3 0,2 0 4 16,3-2-4-16,2-2 3 0,1-1 2 0,10-5 2 16,-11 6 2-16,11-6 1 0,0 0 0 0,0 0-1 15,0 0-2-15,0 0-3 0,0 0-4 0,0 0-2 16,0 0 0-16,0 0 0 0,0 0 0 16,10-13 0-16,0 3 0 0,3-1 0 0,2-3 3 15,4 1-2-15,0-1 2 0,1 0-1 0,2 0-7 16,2 0 8-16,-1 0-8 0,1 1 7 15,-1 2 0-15,0 0 0 0,-2 1 1 0,1 1-2 0,-2 2 2 16,-2 0-1-16,-1 2-1 0,-2 1 1 16,-1 1-2-16,-1 1 0 0,-2 1-1 0,-1 1-2 15,-10 0-3-15,13 3-4 0,-13-3-2 16,0 0-2-16,0 0 4 0,6 13 4 0,-6-13 3 16,-11 15 2-16,0-5 1 0,-3 0 1 0,-5 3-1 15,-3 2 0-15,-5 2 1 0,-3 1-7 0,-2 1 4 16,-2-1 0-16,0-2-2 0,-1 0 5 0,2-1-3 15,1-2 2-15,4-2 0 0,3-1 2 0,3-2-1 16,2-1-1-16,4-2 3 0,3 1-3 16,1-3 3-16,3 0-1 0,9-3-2 0,-13 3 2 15,13-3-2-15,0 0 3 0,0 0-3 0,0 0 0 16,0 0 0-16,0 0 0 0,0 0 3 16,8-11-1-16,3 2 1 0,2-2-2 0,4-3 2 15,3-1 2-15,1-1-2 0,4-3 0 0,0 1 3 16,2 0 1-16,0-1 3 0,-1 3 11 0,0 1-4 15,-3 4 5-15,1-1-6 0,-2 3-5 16,1-1-4-16,-1 2-6 0,-1 2 2 0,0-1-2 16,-1 2-1-16,1 0 1 0,0-1-3 0,1 2-2 15,0-1-1-15,-1 0-3 0,-1 1 0 0,0 0-1 16,-2 0 3-16,-2 1 2 0,-4 1 0 0,-3 1-2 16,-9 1-5-16,0 0-8 0,0 0 1 15,0 0 7-15,0 0 12 0,0 0 7 0,-8 13 2 16,-4-6-2-16,-1 2-6 0,-5 0-1 15,-2 2 1-15,-1 0-1 0,-3 2 2 0,-1 0 2 16,0 0 1-16,-1 0 0 0,0 2 3 0,1 0-7 16,-1 0 4-16,1-1-5 0,-2 1 0 0,2-1 3 15,0-1-3-15,2-2 3 0,3-3-2 0,2-1 0 16,5-3 2-16,13-4 5 0,-13 2 9 0,13-2 1 16,0 0-1-16,0 0-10 0,0 0-12 15,0-15-5-15,7 5 2 0,2-3 2 0,4-3 6 16,4-3 0-16,3 0-4 0,3-2 6 0,2-2-7 15,3 1 6-15,2-1 3 0,-1 0-3 0,2 1 3 16,-1-2-2-16,0 2 0 0,0 2-1 16,-1-1 1-16,-2 3-1 0,-2 1 0 0,-1 3-1 15,-4 1 1-15,-2 3 5 0,-3 2-1 0,-5 3 4 16,-10 5-3-16,10-4-4 0,-10 4-6 16,0 0 1-16,0 0-1 0,0 0 3 0,-13 7 3 15,3 0-5-15,-7 2 3 0,-5 4-4 0,-4 1 4 16,-4 3 1-16,-4 2 0 0,-5 0 2 0,-1 2-3 15,-2 2 1-15,0 0 0 0,0 0 4 0,-1-1-1 16,2 0 5-16,0-2-5 0,3-2 5 0,4-2 7 16,5-4-4-16,4-2 9 0,4-2-11 0,3-2-3 15,5-2-4-15,3 0-2 16,10-4 1-16,0 0 1 0,-9 2 0 16,9-2-4-16,0 0-7 0,7-13 0 0,0 2-3 15,4-4-3-15,3-2 14 0,5-3-6 0,2 0 8 16,3-3 3-16,3 0-5 0,2-1 4 0,2-2-3 15,2 0 2-15,0 0-3 0,1 1 4 0,-2 0 4 16,1 2-1-16,-3 1 3 0,-1 1-12 0,-1 2 4 16,-2 1-7-16,-1 2 4 0,-2 1 4 15,-3 2-3-15,-3 3 1 0,-2 1-2 0,-6 3 1 16,-9 6-3-16,12-5-4 0,-12 5-6 0,0 0 1 16,0 0 2-16,0 0 6 0,-20 13 7 15,3-3-2-15,-5 3 1 0,-5 5-3 0,-6 1 1 16,-3 4 5-16,-5 1-9 0,-1 2 7 0,0-2-4 15,1-1 4-15,1-2 4 0,2-2 2 16,4-1 4-16,3-2-2 0,2-2 3 0,6-3-7 16,4-1 0-16,4-4-5 0,15-6-1 0,-12 6-2 15,12-6 0-15,0 0-1 0,0 0 0 0,0 0 3 16,0 0-1-16,9-8 1 0,2-3-1 0,6-3 1 16,4-4-1-16,4-3 4 0,4-3-5 0,3-2 5 15,0-1 2-15,2 0-2 0,-2 0 3 0,1 1-13 16,-2 1 6-16,-2-1-3 15,0 2 4-15,-3 0 5 0,-2 2-4 0,-3 4 1 16,-4 1-4-16,-4 5 4 0,-13 12-1 0,13-11-1 16,-13 11-5-16,0 0-4 0,0 0 0 0,0 0 3 15,0 0 3-15,-14 16 4 0,0-3 0 0,-6 3-4 16,-3 4 2-16,-7 1-4 0,-1 2 3 0,-5 1-3 16,-1 0 7-16,1 2 4 0,0 0-12 0,1-1 13 15,3 0-13-15,4-2 4 0,4-2 3 16,4-2-6-16,4-2 4 0,5-4-6 0,3-1 0 15,8-12-5-15,-4 13 1 0,4-13 0 0,0 0 5 16,0 0 5-16,11 6 2 0,-11-6 2 0,17-8 0 16,-5 0-1-16,5-5-1 0,3-3 2 0,3-2-3 15,4-3 4-15,3 0-6 0,2 0 4 16,-1 0 4-16,1 0-4 0,-3 2 4 16,-2 0-10-16,1 3 5 0,-5-1-6 0,-1 3 6 15,-3 1 1-15,-4 1-2 0,-3 3 2 0,-12 9-2 16,15-16 5-16,-15 16 1 0,6-10 5 0,-6 10 1 15,0 0-2-15,0 0-4 0,-10-10-5 0,10 10-3 16,-20 0 1-16,2 5-3 0,-6 1 3 0,-4 5 0 16,-5 2-4-16,-1 2 6 0,-4 3-5 0,0 1 5 15,-1 2 8-15,3 1-7 0,3 0 6 16,4-2-16-16,5-1 3 0,4-2-5 0,5-2 2 16,4 0-1-16,5-3-11 0,2-1-1 15,4-1-5-15,0-10 6 0,5 14 3 0,-5-14 7 16,11 5 5-16,-11-5 5 0,18-4 3 0,-6-3 0 15,2-3 2-15,4-3 0 0,5-4 3 0,0-2-5 16,3-2 2-16,1-1 3 0,2 0-14 0,-1-1 13 16,-1 0-12-16,0 1 3 0,-1-1 7 15,-1 0-7-15,-1-2 8 0,-3 0 1 0,-3 0 9 16,-2 0 5-16,-4 2 17 0,-3 5 6 0,-5 2 14 16,-1 4-8-16,-4 2-4 0,1 10-21 0,-6-15-10 15,6 15-12-15,-14-7-5 0,4 4-4 0,-4 4-1 16,-3 2-5-16,-5 5-6 0,-4 1 0 0,-3 5-10 15,-3 0 7-15,0 3-7 0,-3-2 5 16,2 3-2-16,1-3 7 0,5 2 1 16,1-3 10-16,4-1-1 0,4-1 5 0,2-2-2 15,4 0 2-15,12-10-3 0,-13 17 2 0,13-17-1 16,-4 13 0-16,4-13 0 0,0 0 1 0,4 12-1 16,-4-12 2-16,0 0 2 0,11 4 1 0,-11-4 1 15,15-4 2-15,-4-2 0 0,3-1-1 0,2-4 2 16,3-1-4-16,0-1 3 0,1-1-3 15,0-1 3-15,-1 0-4 0,0 1 4 0,-2 0-4 16,-2-2 4-16,-1 2-4 0,-3-1 6 0,-2-1-3 16,-3 0 11-16,-2 0 9 0,-2-1 0 0,-1 3 6 15,-3-1-7-15,0 3-5 0,-4 3-14 0,6 9 7 16,-17-15-18-16,5 11 6 0,-2 3-1 16,-5 2 0-16,-4 4 1 0,-5 3 4 0,-3 6 12 15,-6 3-24-15,-2 3 21 0,2 1-23 16,0 0 3-16,4 1 5 0,4-2-9 0,5-2 1 15,6 0-9-15,4-5 0 0,6 0-9 0,4-3 1 16,4-10-1-16,1 14 8 0,-1-14 6 0,10 5 9 16,-1-6 5-16,5-3 1 0,3-4 3 0,4-3-2 15,3-4 3-15,3 0-3 0,2-4 3 0,2 0-4 16,1-1 4-16,0 0-6 0,1 1 7 16,-2 0 4-16,0 1-4 0,-1 1 5 0,-5 0-15 15,-1 3 6-15,-3 0-5 0,-4 2 8 16,-2 0 5-16,-4 3 0 0,-11 9 9 0,10-13 4 15,-10 13 2-15,0 0-6 0,-2-10-8 0,2 10-11 16,-13-6-6-16,0 4-1 0,-7 3-1 0,-5 2-1 16,-6 3 2-16,-4 3 2 0,-4 0 0 0,-1 3 6 15,1 0-1-15,-1 0 4 0,2 1 9 16,4-2-8-16,1 2 7 0,5-1-10 0,3 0-4 16,2 1-10-16,4-2 4 0,4 0-10 0,3-1 2 15,12-10-1-15,-13 15-8 0,13-15-1 0,0 0 1 16,0 0 9-16,1 9 9 0,-1-9 8 0,0 0 4 15,14-5 0-15,-14 5 0 0,21-13 0 0,-9 3 3 16,3-1 4-16,3-2 0 0,2-1 4 16,-1-1-5-16,3 1-3 0,-1-2-6 15,1 1 5-15,-2-1-3 0,0 1 4 0,-1 0 3 16,-2-1-5-16,-1 1 1 0,-1 0-3 0,-1 1 3 16,-1 0-2-16,-4 3 10 0,-3 2 1 0,-6 9 5 15,4-13-3-15,-4 13-5 0,-4-11-8 0,4 11-4 16,-14-10-4-16,3 6 2 0,-6 2 0 0,-5 1 2 15,-7 3 1-15,-4 2 1 0,-6 3 2 16,-3 1-2-16,-3 2 2 0,-3 2-2 0,-1 0 3 16,5-1-5-16,0 1 5 0,6 0-5 0,4-2 2 15,6 0-3-15,6-1 2 0,4 0-5 0,6-3 0 16,12-6-7-16,-14 10-4 0,14-10-2 16,0 0-2-16,0 0 8 0,0 0 7 0,0 0 5 15,0 0 5-15,17 3 2 0,-5-9-1 0,4-1 2 16,4-3-3-16,3-2 2 0,2 0-5 15,2-1 3-15,2-2-3 0,-1 2 2 0,1-2-4 16,1 1 3-16,0-1-4 0,-1-1 3 0,2 1-3 16,-2 1 4-16,-1 0-4 0,-3 1 3 0,-3 2-3 15,-3 0 4-15,-4 2 6 0,-3 2-5 0,-12 7 9 16,12-10-3-16,-12 10 2 0,0 0 0 0,0 0-3 16,0-11-7-16,0 11-7 0,-10-9-2 15,10 9-8-15,-21-8-3 0,4 6-1 0,-6 2-2 16,-7 1 1-16,-4 3 0 0,-8 0 1 15,1 2 2-15,-3 0 7 0,2 0 3 0,-1-1 3 16,4 0 1-16,3-2 1 0,3 0 0 0,4 0-2 16,4-2 8-16,5 1-4 0,5-2 12 0,4 0-4 15,11 0-2-15,0 0-5 0,-10 0-13 0,10 0-6 16,0 0-10-16,0 0 1 0,0 0 8 16,0 0 10-16,0 0 13 0,11 0 6 0,-11 0 4 15,19-3 4-15,-5-1-6 0,5-1 2 0,4-1-7 16,4-1-1-16,1-1 1 0,2 1-3 0,1-1-6 15,0 1 7-15,-2-1-10 0,0 2 7 0,-3 0 0 16,-3 0-2-16,-1 1 2 0,-4 0-1 16,-3 0 0-16,-1 1 1 0,-14 4 4 0,14-5 5 15,-14 5 7-15,0 0 4 0,0 0-3 16,0 0-4-16,0 0-9 0,4-10-5 0,-4 10-2 16,0 0-5-16,-12-11-2 0,12 11-6 0,-17-9-1 15,2 4-1-15,-2 2 7 0,-4 0 4 0,-2 2 4 16,-5 1 2-16,-1 0 0 0,0 1 1 0,0 1-2 15,2 1 1-15,2-2-2 0,4 2 1 0,3-1 1 16,4-1 0-16,3 1 0 0,11-2-1 16,-14 2-2-16,14-2-6 0,0 0-5 0,0 0-6 15,0 0-4-15,0 0-2 0,0 0 7 0,0 0 5 16,0 0 8-16,0 0 6 0,12 7 1 16,-12-7 0-16,19 1 0 0,-5-1 0 0,3 0 1 15,3-1-1-15,2 0 1 0,1 1-1 0,1-2-1 16,3 2 1-16,-2-2-2 0,1 2 0 0,0-1 0 15,-2 0 0-15,-3 1 0 0,0 0 0 16,-3 0-1-16,-2 1 1 0,-2 0-1 0,-3-1 1 16,-11 0 0-16,15 2 0 0,-15-2-1 0,0 0 1 15,0 0-1-15,0 0 3 0,0 0 0 0,0 0 2 16,0 0 1-16,0 0-4 0,0 0-2 0,-11 0-1 16,1-1-2-16,-4 1 3 0,0 0 0 0,-4 0-1 15,0-1 2-15,-3 1 0 0,1-2 2 0,0 1 0 16,-2-1 1-16,-1 0-3 15,1 0 0-15,0 0 0 0,1 0-1 0,1 0 0 16,1-1 1-16,2 1 0 0,2 1 0 0,4-1 0 16,1 0 1-16,10 2-2 0,-11-1 0 0,11 1-4 15,0 0-5-15,0 0-7 0,0 0-7 0,0 0-4 16,0 0 7-16,0 0 7 0,0 0 9 0,0 0 7 16,16 0 0-16,-6 1-1 0,2 0 2 15,1 1-1-15,2 0 0 0,0 0-1 0,1 2 0 16,1-2 0-16,-1 1-1 0,2 0 1 0,-2-1-1 15,1-1 0-15,-2 0 0 0,-1-1 0 0,-2 1 0 16,-2-1 0-16,-10 0-1 0,14 1 0 16,-14-1 0-16,0 0 1 0,0 0 4 0,0 0 4 15,0 0 1-15,0 0-3 0,0 0-7 0,0 0-8 16,-9-11-1-16,9 11 1 0,-18-8 5 16,8 4 1-16,-3 0 2 0,-2 0 0 0,0 1 0 15,-1-1 1-15,-1 1 0 0,1-1 0 0,-1 2 0 16,1-1-2-16,1 1 1 0,2 0 1 0,2 0-1 15,2 1 3-15,9 1-2 0,-13-2 1 0,13 2-6 16,0 0-7-16,0 0-11 0,0 0-15 0,0 0-5 16,0 0 7-16,0 0 13 0,0 0 13 0,0 0 13 15,12-3-1-15,-12 3 2 0,15-3 1 16,-5 2 1-16,1-1-1 0,1 1 0 16,0 0 0-16,2 0-3 0,1 1 1 0,1 0-4 15,2 0 2-15,0 0-2 0,1-1 0 0,0 1 1 16,-1 0-1-16,0 0 0 0,-1 0 1 0,-3 0-2 15,-2 1 1-15,-12-1 0 0,16 1-1 0,-16-1-2 16,0 0-2-16,0 0 1 0,0 0 3 16,0 0 6-16,0 0 0 0,0 0 0 0,0 0-2 15,-18 4-2-15,5-3 2 0,-1 1-1 0,-1-1-1 16,-3-1-1-16,-2 2-1 0,0-1 0 0,-1-1 0 16,0 1 1-16,-1 0-1 0,0-1 1 0,0 0-1 15,-1 1 0-15,2-1 2 0,1 0-3 0,-1 0 3 16,2 1 0-16,0-2 1 0,3 1 1 15,2 0 0-15,4-1 1 0,10 1-1 16,-12-2-1-16,12 2-2 0,0 0-6 0,0 0-5 16,0 0-12-16,0 0-1 0,0 0 7 0,0 0 7 15,0 0 11-15,16-3 4 0,-5 2-2 0,3-1 1 16,3 1-1-16,0 0 1 0,4-1-2 0,1 0 1 16,3-1 0-16,2 1 0 0,1 0 0 0,-1-1 0 15,1 0-2-15,1 0 1 0,0 2-1 0,1-2 0 16,-3 0 1-16,1 1-1 0,-2-1-1 15,-2 1 2-15,-2 1-2 0,-1-1 2 0,-3 0-2 16,-2 1 1-16,-1-1 1 0,-2 1-1 0,-3-1 0 16,-10 2 1-16,12-1 1 0,-12 1 1 15,0 0 1-15,0 0-1 0,0 0-8 0,0 0-4 16,-14-2-3-16,2 2 2 0,-3 0 7 0,-3 2 3 16,-1-1-3-16,-3 0 2 0,-1 1-1 15,-1-1 1-15,0 0 2 0,-2 2-1 0,0-3 1 16,0 2 0-16,1 0 1 0,0 0-1 0,0 0 0 15,1 0 0-15,0 1 1 0,2-1 0 0,2 0 0 16,2 1 2-16,1-1 0 0,4-1-2 0,1 1 1 16,2-2-2-16,10 0 0 0,-12 1 0 0,12-1 0 15,0 0-1-15,0 0-5 0,0 0 1 0,0 0 1 16,0 0 1-16,0 0 4 16,13-7 0-16,-2 4 0 0,1-2 2 0,3 1 0 15,2-2 1-15,2 1 0 0,2 0-1 0,2-1-1 16,0 2 0-16,1-1-2 0,0-1 0 0,0 2-2 15,1 1 0-15,-2-1-1 0,0 1-2 0,-2 0-2 16,-2 0-1-16,-2 0 1 0,-1 1 2 0,-4 1 1 16,-3 1 2-16,-9 0-5 0,10 0-7 0,-10 0-1 15,0 0 3-15,0 0 8 0,0 0 12 16,-18 8 3-16,5-3-1 0,-3 1-4 0,-4 0-6 16,-1 0 2-16,-5 1-3 0,0 0 2 0,0 0 1 15,-2 0 2-15,3-1-1 0,0 0 2 0,1 0-1 16,2-1 0-16,3 0-3 0,1-1 1 15,3 0-1-15,1-1-1 0,3 1 0 0,0-2-1 16,11-2 1-16,-14 5-1 0,14-5-3 16,0 0-6-16,0 0-5 0,0 0-3 0,0 0 3 15,0 0 8-15,0 0 6 0,0 0 7 0,10 4 1 16,1-5 0-16,0-1 0 0,6-1-1 0,1-1-3 16,2 1 2-16,4-2-2 0,1 0-1 0,0 0-1 15,1 1-3-15,1-2 2 0,1 0-1 0,-1 0 1 16,2 0-1-16,-1 0 1 0,0 0-1 0,0-1 1 15,0 0-2-15,-1 0 2 0,-2 0-1 16,-2 0 0-16,-4 3 0 0,-1-2 0 16,-5 2 0-16,-2 1 2 0,-11 3 1 0,13-6 6 15,-13 6 7-15,0 0 0 0,0 0-2 0,0 0-11 16,0 0-9-16,0 0-2 0,-17-2 1 0,6 4 6 16,-4 1 2-16,-2 1 0 0,-3 1 2 0,-3 0-3 15,-3 0 2-15,2 1-3 0,-2 0 2 0,3-2 1 16,2 0 0-16,2-1-1 0,4-2 1 15,1 0 1-15,4-2 0 0,10 1 3 0,-14-2 4 16,14 2 0-16,0 0-3 0,0 0-4 0,-5-10-9 16,5 10-4-16,6-12-2 0,-6 12 4 0,19-16 4 15,-6 5 3-15,1 1 2 0,3-1 1 0,0 0-1 16,0 0-2-16,1 1 3 0,0 0-3 16,-1 0 4-16,-1 1 1 0,0 2 4 15,-1 1-5-15,-2 0 4 0,-1 0-5 0,-1 2-3 16,-11 4 2-16,15-5-1 0,-15 5 0 0,0 0-2 15,0 0-6-15,0 0 0 0,0 0-2 0,0 0 5 16,0 0 4-16,-14 11 3 0,-1-5-1 0,-4 1-6 16,-2 1 6-16,-5 0-6 0,1 0 6 0,-1 0 2 15,0-1-1-15,2-1 1 0,3-1 4 0,1 0-2 16,5-1 2-16,3-1-2 0,12-3-1 16,-14 5-4-16,14-5-5 0,0 0-4 0,0 0-4 15,0 0-2-15,0 0 4 0,0 0 0 0,0 0 6 16,12 5 1-16,-1-9 3 0,1-1 0 15,5-1-3-15,0-1 3 0,0 1-3 0,1-1 4 16,2-1 0-16,-2 1-2 0,1 0 2 0,0 1-2 16,-3-1 2-16,3 1 7 0,-2 0-6 0,-1 0 6 15,1 1-7-15,-1-1-2 0,-1 1 0 16,0 0-3-16,-2 1-1 0,-3 2-1 0,-10 2-1 16,14-3-5-16,-14 3-9 0,0 0-1 0,0 0 1 15,0 0 10-15,0 0 11 0,-11 13 5 0,1-8 3 16,-4 0 1-16,-1 0 2 0,-1 2-7 0,-2-1 12 15,-1 0-8-15,-1 1 7 0,0 0 1 0,1 0-6 16,2-1-2-16,2 0-2 16,3-1-2-16,2-2-2 0,10-3 0 0,-14 6 0 15,14-6 1-15,0 0 0 0,0 0 5 0,-9 2 1 16,9-2-1-16,0 0-1 0,0 0-7 0,1-14-1 16,-1 14 0-16,9-13 0 0,-9 13 0 0,16-17 2 15,-5 7 3-15,2-1-5 0,3-1 6 0,-1 1-9 16,3-1 1-16,0 1 2 0,-2 0-1 0,0 1 1 15,-2 1 0-15,-2 1 1 0,-2 2 0 16,-10 6 3-16,13-10-1 0,-13 10 2 0,0 0-5 16,0 0-3-16,0 0-1 0,0 0 0 0,0 0 3 15,-18 4 2-15,6 1 1 0,-2 1 1 0,-1-1 1 16,-3 3-1-16,0-1 1 0,-1 0-2 16,1 1 1-16,2-2 0 0,1 0 2 0,2 0 1 15,1 0 1-15,2 0-2 0,10-6 0 0,-14 10-1 16,14-10-1-16,0 0-2 0,-9 11 0 15,9-11-2-15,0 0 0 0,0 0 1 0,0 0 6 16,0 0 1-16,11 1 2 0,-11-1-1 0,18-9-4 16,-7 3 0-16,3-1-2 0,2-3 1 0,0 1 0 15,1 0 0-15,1-2 1 0,-1 0 1 0,0 0-4 16,-2 1 3-16,-1 0-3 0,0-1 3 0,-2 2-1 16,1-1 2-16,-2 1 3 0,-11 9 4 15,16-16 4-15,-16 16 6 0,8-11 3 0,-8 11 1 16,0 0 0-16,2-9-2 0,-2 9-6 15,0 0-8-15,0 0-5 0,0 0-5 0,-11-1 0 16,11 1 3-16,-17 8 0 0,4-3-1 0,-1 3 2 16,-2-1-1-16,-1 1 0 0,-1 0 0 0,-1-1 1 15,2 0-1-15,0 0-1 0,2 0 2 0,2-2-3 16,1 1 2-16,12-6-1 0,-15 7-1 16,15-7-1-16,0 0-4 0,-11 6-2 0,11-6-1 15,0 0 2-15,0 0 2 0,0 0 6 0,0 0 2 16,0 0 2-16,0 0 0 0,0 0-4 0,13-8-4 15,-13 8-1-15,17-14 0 0,-6 7 1 0,0-3 0 16,0 1 2-16,1-1 0 0,0 1 0 16,-1 0 2-16,-1-1-1 0,0 1 1 0,-1 0 0 15,-1-1 1-15,-8 10-1 0,13-16-1 16,-13 16 2-16,8-15 1 0,-8 15 2 0,4-13 2 16,-4 13 2-16,-2-14-1 0,2 14 3 0,-3-10-2 15,3 10-3-15,0 0-3 0,-14-7-4 0,14 7 1 16,-18 2 0-16,5 0-1 0,-2 2 2 0,-2 4 0 15,-1-3-1-15,-1 5 2 0,-1-4-2 0,1 1 1 16,0 1-1-16,3-1 1 0,2-1-2 16,3-1-1-16,11-5-2 0,-16 11-5 0,16-11-2 15,-6 10-1-15,6-10-1 0,0 0 3 0,2 12 1 16,-2-12 1-16,0 0 3 0,11 4 1 0,-11-4 3 16,15-1 2-16,-3-4 0 0,2 1 1 15,3-2-2-15,1-3-1 0,2 2 1 0,0-2-2 16,0 0 1-16,-1 0 0 0,-1-1 1 0,-1-3 0 15,-2 3 0-15,-1-3-1 0,-2 3 1 16,-1 1-10-16,-1 0 9 0,-1 0-8 0,-2-2 10 16,-7 11 0-16,9-17 0 0,-9 17 2 0,5-11 0 15,-5 11 2-15,-1-10-8 0,1 10 6 0,-4-9-10 16,4 9 6-16,0 0-1 0,-15-9-1 0,15 9 3 16,-20-1-1-16,8 2 1 0,-2 1 0 0,0 1 1 15,-1 1 2-15,-2 0 7 0,2 1-7 16,-1 0 7-16,1 1-9 0,2-1-1 0,2 0 0 15,1 4-1-15,10-9-2 0,-17 15-1 16,17-15-3-16,-11 13-2 0,11-13 5 0,-4 10-9 16,4-10 9-16,0 0-7 0,3 11 3 0,-3-11 1 15,0 0 3-15,13 3 2 0,-13-3 1 0,19-4 1 16,-7 1 0-16,3-1 0 0,0-2-10 0,2 1 9 16,0 0-12-16,0-4 11 0,-2 3-2 15,0-2 1-15,-2 3 2 0,-1-1 0 0,-1 1 1 16,-11 5 0-16,15-8 1 0,-15 8-6 0,10-9 5 0,-10 9-4 15,0 0 2-15,6-12-1 0,-6 12-2 0,0 0-3 16,-3-10-1-16,3 10 1 0,0 0 1 0,-16-12 0 16,16 12 3-16,-18-6 1 0,8 3 1 0,-3 2 3 15,0 0 2-15,-1 1 3 0,0 0 6 16,0 1-3-16,-1 0 0 0,1 2-4 0,1-1-2 16,0 2 2-16,0 0-3 0,2 1 1 0,0 1-2 15,1-2-1-15,0 1-2 0,10-5 3 0,-13 10-4 16,13-10-1-16,0 0-3 0,-7 12 0 0,7-12 1 15,0 0 4-15,0 0 0 0,6 10 3 0,-6-10-1 16,9 3 2-16,-9-3 0 0,17 1 0 16,-5-2 1-16,2-1-1 0,3 0-1 15,0-2 1-15,1 0-4 0,1-1-3 0,0 0 3 16,-2 0-2-16,-1-1 3 0,0 1 0 0,-1-1 0 16,-3 1 0-16,-1 0 2 0,-11 5-1 0,16-10 2 15,-16 10-1-15,9-10 1 0,-9 10-1 0,2-10 1 16,-2 10-2-16,-2-10-1 0,2 10 1 0,-6-9-2 15,6 9-1-15,-12-9 2 0,12 9-2 0,-19-5 2 16,6 4 1-16,-1 0 2 0,-1 1 3 16,-2 0 0-16,0 1 3 0,-1 1 1 0,-1 0-4 15,3 0 4-15,-2 2-3 0,2 0-2 0,0 0 0 16,2 0-2-16,2-1-1 0,1 2-1 16,11-5 1-16,-15 10-3 0,15-10 0 0,-9 9-2 15,9-9-2-15,-4 11-2 0,4-11 3 0,1 13 0 16,-1-13 3-16,7 14 0 0,-7-14 0 15,13 13-1-15,-4-8 1 0,2-1-1 0,3-1 1 16,0 0 2-16,3-1-1 0,0 0-1 0,1-2-3 16,1-1-8-16,-1-1 0 0,0-1-4 0,-1 0 2 15,0 0 1-15,-2-1-3 0,-1 0 3 0,-2-1 1 16,-3 1 3-16,-9 4 7 0,15-9 3 0,-15 9 5 16,7-9 7-16,-7 9 1 0,0-10 3 15,0 10-5-15,0 0-1 0,-10-13-4 0,10 13 0 16,-13-9-1-16,13 9-1 0,-18-7-1 15,7 3 0-15,-1 1 2 0,-1 1 4 0,-1 0 1 16,-1 0 5-16,-1 1-6 0,1 0 3 0,0 1-5 16,1 0 0-16,-1 2 2 0,0-1-5 0,0 1 1 15,1 0-3-15,2 1-1 0,0 0-1 0,2 1 1 16,10-4-2-16,-15 6-3 0,15-6-5 0,0 0-5 16,-10 8-5-16,10-8 3 0,0 0 2 15,0 0 6-15,0 0 3 0,0 0 2 0,9 9 2 16,-9-9 1-16,14 0 0 0,-3-1 1 0,1 0 1 15,2 0 1-15,3 0-2 0,1 0-2 0,-1-2 3 16,1 2-6-16,0-1 0 0,0 0 2 0,-1 1-3 16,0-1 3-16,-2 0-1 0,0 0 1 0,-2 0 1 15,-1 1-1-15,-3 0 1 0,-9 1 0 16,11-2 1-16,-11 2 2 0,0 0 2 16,0 0 1-16,0 0 0 0,0 0-2 0,0 0-2 15,-1-10 0-15,1 10 0 0,-11-6 1 0,11 6 1 16,-18-3 0-16,6 2 3 0,-1 1 2 0,-3 1 2 15,1 1 0-15,-2-1-1 0,0 2-4 0,0 0 0 16,0 0 0-16,1 0-1 0,0 1 2 0,-1 0-3 16,2 1 0-16,1-2-2 0,1 2 2 15,2-1 0-15,1 0-1 0,1 1 0 0,9-5-1 16,-13 9-2-16,13-9 1 0,-10 11-2 0,10-11 4 16,-3 12-3-16,3-12 2 0,1 14-2 0,-1-14 0 15,6 14 1-15,-2-5 1 0,-4-9-2 0,14 17 2 16,-5-11 8-16,2 0-10 0,1-1 10 0,1-1-9 15,2-2-1-15,1 1 0 0,-1-3 1 16,3 0 0-16,-2-1-3 0,1-1 1 16,0-1 0-16,-1 0 0 0,0 0 2 0,-2-1-1 15,1 1-11-15,-3 0 11 0,-2 1-11 0,-10 2 11 16,14-4 1-16,-14 4 0 0,0 0 1 0,0 0-1 16,0 0 2-16,0 0 2 0,0 0-3 0,0 0 3 15,-13 2-2-15,13-2-1 0,-19 6 16 0,8-2-13 16,-1 0 13-16,0 2-10 0,-2-1-4 15,0 0 3-15,0 5-4 0,0-3 1 0,0 3-2 16,2-2 0-16,0 0-1 0,1 1 0 0,-1 0 1 16,1 0-1-16,1 1 1 0,1-1-1 0,9-9-1 15,-15 17 1-15,15-17-2 0,-11 17 1 16,11-17-1-16,-9 12-2 0,9-12 0 0,-4 9-2 16,4-9 1-16,0 0 0 0,0 0 0 0,0 0 0 15,0 0 0-15,0 0 2 0,0 0 0 16,0 0 1-16,0 0 1 0,11 4-2 0,-11-4-2 15,16-6-3-15,-7 2-2 0,1 0 1 0,0-1 1 16,0 0 2-16,-1 0 3 0,-9 5 2 0,13-9 2 16,-13 9 4-16,0 0 6 0,9-12 7 0,-9 12 4 15,0 0 2-15,0 0-3 0,-4-10-5 0,4 10-3 16,0 0-5-16,-12-3-2 0,12 3-2 16,-16 2-1-16,6 2 1 0,-1 0-1 15,-3 2 0-15,2 2 0 0,-1 0 1 0,-2 1-2 16,3 0 0-16,0 1-1 0,2 1-1 0,1 0-1 15,2 0 0-15,1 0-1 0,2-1-1 0,2-1 0 16,2-9-1-16,-1 15 2 0,1-15 0 0,4 9 1 16,-4-9 0-16,0 0-1 0,8 11 1 0,-8-11-1 15,0 0 0-15,12 6 1 0,-12-6-1 16,10 1-1-16,-10-1-2 0,15-2-3 0,-5-1-1 16,2 1-5-16,0-2-1 0,0 1-2 0,1-1 1 15,-1 0 1-15,-1-1 3 0,0 1 3 0,-11 4 5 16,16-9 3-16,-16 9 3 0,0 0 3 0,11-12 4 15,-11 12 0-15,0 0 1 0,-1-12 0 16,1 12-5-16,0 0-1 0,-7-11-3 0,7 11 0 16,-11-6 0-16,11 6 3 0,-15-2 0 15,6 2 1-15,-2 2-1 0,2 0 1 0,-3 2 0 16,1 0 0-16,0 0 1 0,-2 2-1 0,1 1-2 16,0 2 0-16,0 0-1 0,0 2-1 0,1 1-1 15,1 1 0-15,0 0-3 0,1 0 2 0,2-1-2 16,1 2 2-16,2-1-2 0,1-1 2 0,1 1-2 15,2-2-1-15,2 0 1 0,1-2 0 16,-3-9-1-16,9 14 0 0,-9-14 1 0,12 10 0 16,-12-10 2-16,17 3 0 0,-7-3 0 0,1-1 1 15,2-1 1-15,1-2-1 0,1-1 0 16,1 0-1-16,0-2-1 0,-1-1-1 0,1-1-1 16,0 0-1-16,-2-2 0 0,0 0 0 0,-1-2 3 15,-2 1 1-15,1 0 6 0,0 0-6 0,-1 0 4 16,0 0-4-16,-2-1-2 0,0 3 2 15,-1 0 1-15,-8 10 1 0,10-11 5 0,-10 11 6 16,0 0 0-16,0 0-2 0,0 0-6 0,0 0-3 16,0 0-1-16,0 0 3 0,-11 5 1 0,11-5-1 15,-17 17 1-15,6-5-1 0,-1 2 1 0,1 1-2 16,-1 2-2-16,2 1 3 0,1 2-2 0,1 1 2 16,2 1-1-16,0 1-2 0,3 0-1 15,0 1 0-15,1-2 0 0,1 0-1 16,1-2 2-16,0-1-2 0,2-3 1 0,-1-2-1 15,1-1 0-15,1-4 0 0,-3-9 0 0,6 13 1 16,-6-13-1-16,0 0 2 0,0 0 1 0,10 10 5 16,-10-10 3-16,0 0 2 0,0 0-3 0,10-8-3 15,-10 8-3-15,12-13-2 0,-12 13 0 0,16-19-1 16,-8 6 0-16,-1-1-1 0,0 0 0 16,-2-2 1-16,0 0 0 0,-1-1-1 0,-1 1 1 15,0-2 0-15,-1 0 2 0,-1 0 0 0,0 0 1 16,1 1-1-16,-2 1 0 0,3 1 5 0,-3 2 4 15,1 2 3-15,-1 11 1 0,0-13-1 16,0 13-6-16,0 0-4 0,0 0-9 0,0 0-3 16,0 0-1-16,0 0 2 0,-3 13 9 0,1 1 5 15,-3 4 10-15,-1 4-2 0,0 2 2 16,-2 4-6-16,1-2-10 0,1 2 1 0,2 0-4 16,3-2-5-16,2-1-6 0,1-1-5 0,3-3-4 15,0-4 0-15,2-2 2 0,0-3 2 0,-7-12 1 16,14 14 2-16,-14-14 5 0,12 4 4 0,-12-4 6 15,10-5 5-15,-10 5 3 0,10-17 2 0,-5 5 1 16,1-2-2-16,1 0 0 0,0-2-2 0,1 0-2 16,0-1 0-16,-1 2-3 0,-2-2 0 15,1 2 0-15,-1-1-1 0,0 0 0 16,-1 0 0-16,-1 1 0 0,-1-2-1 0,1 1-2 16,-2-1-3-16,-1-1-4 0,1 0 2 0,-2-2 2 15,0 3 6-15,-1 0 10 0,-1 1 1 0,2 2 7 16,-3 1 3-16,0 2 1 0,2 2 4 0,2 9-3 15,-5-11 1-15,5 11-9 0,0 0-6 16,0 0-9-16,0 0-4 0,0 0-1 0,0 0 3 16,-6 11 2-16,4 0 0 0,-1 3 1 0,0 3 0 15,-1 2-1-15,2 2-5 0,0 1 5 0,1 1-6 16,3-2 3-16,-1 0 1 0,3-1-5 0,0-3 0 16,0 0-6-16,2-3 0 0,-1-3-2 15,-5-11 3-15,6 12 1 0,-6-12 6 0,0 0 8 16,0 0 3-16,0 0 0 0,0 0-1 15,6-16-5-15,-4 5 0 0,0-4 0 0,1-3 0 16,-2 2 2-16,0-3-1 0,-1 0 2 0,-1 0 1 16,0-1-3-16,0 0 2 0,-1 0-1 0,1 1-2 15,1 1 2-15,-1 1 0 0,0-1-1 0,0 1 0 16,1 1 0-16,-2-1-2 0,4 1 2 0,-1 0-2 16,0 2 2-16,1 1-2 0,0 1 1 0,0 3 0 15,-2 9 0-15,5-11 1 0,-5 11-2 16,0 0-1-16,0 0-1 0,0 0 0 0,3 10 2 15,-3 1 5-15,0 6 4 0,-1-1 2 16,-1 5 0-16,-1 1-2 0,0 1-6 0,0-1-1 16,2 1-4-16,-1-3 2 0,2 0-3 0,0-2-2 15,1-3-3-15,0-2-6 0,2-3 3 0,-3-10-2 16,3 10 3-16,-3-10 4 0,0 0 5 16,0 0 3-16,0 0 2 0,6-10 1 0,-4-2-3 15,0-2 2-15,0-3 0 0,-1 0-3 0,0-1 3 16,-1 1-3-16,0-1 1 0,-2-1 0 0,1 0 0 15,-1 1 1-15,0 1 1 0,1 0 2 0,-1 1 2 16,1 2 0-16,-2 1 0 0,2 2-3 0,-1 1 0 16,0 1 0-16,2 9 1 0,-4-15 0 0,4 15 1 15,-3-9-2-15,3 9-1 16,0 0-4-16,0 0 0 0,0 0-3 0,0 0-3 16,0 0 1-16,0 0 1 0,0 0 3 0,0 0 2 15,-2 11 0-15,2-11 1 0,-1 17-1 0,1-6 0 16,0-2 1-16,1 2-2 0,-1-11 1 0,3 18-2 15,-3-18 0-15,6 13 0 0,-6-13-1 0,0 0-3 16,10 9 0-16,-10-9 0 0,0 0-1 0,11-1 3 16,-11 1-1-16,0 0-1 0,14-17-1 15,-9 8-1-15,0-2 0 0,-3-1 2 0,1 0 2 16,-2-1-1-16,-1 1 3 0,-1 1 0 0,0-3 1 16,-2 4 1-16,0-2 0 0,3 12 1 15,-7-15-1-15,7 15-1 0,-8-11-8 0,8 11 7 16,-9-10-10-16,9 10 10 0,-10-7 0 0,10 7 1 15,-12-9 1-15,12 9 0 0,-12-9 1 16,12 9 0-16,-12-7 1 0,12 7 1 0,-10-7 1 16,10 7 0-16,-9-5 1 0,9 5-2 0,0 0 0 15,-10-10-10-15,10 10 8 0,0 0-10 0,-6-11 8 16,6 11-1-16,0 0 2 0,-3-12 0 0,3 12-1 16,0 0-1-16,-1-11 0 0,1 11 0 0,0 0 1 15,0-10-1-15,0 10 1 0,0 0 0 0,2-10 1 16,-2 10-1-16,0 0 2 0,0 0-1 15,0 0 0-15,3-8 1 0,-3 8-2 16,0 0 0-16,0 0 1 0,0 0 0 0,0 0 1 16,0 0 0-16,0-10-1 0,0 10-1 0,0 0 1 15,0 0-2-15,0 0 0 0,0 0 0 0,-9-8-1 16,9 8 1-16,0 0 1 0,-13-5 0 0,13 5 0 16,-10-4 2-16,10 4-1 0,-12-4 1 0,12 4 0 15,-11-6 0-15,11 6 1 0,-10-9-2 16,10 9 1-16,0 0 0 0,-12-12 1 0,12 12-3 15,0 0 2-15,-11-6-3 0,11 6 1 0,0 0 0 16,-14-2 1-16,14 2-1 0,-12 1 0 0,12-1 0 16,-12 1-3-16,12-1 1 0,-9 2-2 0,9-2 3 15,0 0-1-15,-10 0 4 0,10 0-1 16,0 0 1-16,0 0 1 0,-10-3-2 16,10 3 1-16,0 0 0 0,0 0 0 0,0 0-1 15,0 0 0-15,0 0-2 0,0 0 0 0,0 0 1 16,0 0-3-16,0 0 1 0,0 0-1 0,0 0 0 15,0 0 0-15,0 0 1 0,0 0 3 0,0 0 0 16,0 0 1-16,0 0-1 0,0 0-1 0,10 3 2 16,-10-3-2-16,0 0-1 0,12 4 2 0,-12-4-4 15,0 0 2-15,12 2 0 0,-12-2 0 16,10 0 0-16,-10 0 2 0,10 0-1 0,-10 0 0 16,10 0 1-16,-10 0 0 0,9 0 0 15,-9 0-1-15,0 0 2 0,14 3-2 0,-14-3 1 16,9 3 0-16,-9-3 1 0,12 6-1 0,-12-6 1 15,13 6-2-15,-13-6 0 0,14 7 0 0,-14-7 0 16,15 6 2-16,-15-6-1 0,15 7 0 0,-15-7 0 16,14 6-2-16,-14-6 2 0,13 5 0 15,-13-5 1-15,11 5-1 0,-11-5 1 0,0 0-1 16,12 7 0-16,-12-7 0 0,0 0 0 0,0 0 1 16,9 10-1-16,-9-10 0 0,0 0 0 0,3 9 0 15,-3-9 0-15,0 0-2 0,0 14 1 0,0-14-2 16,0 10-2-16,0-10-1 0,0 10 6 0,0-10-7 15,2 11 4-15,-2-11-7 16,0 0 0-16,7 10 2 0,-7-10 4 0,0 0 3 16,7 9 0-16,-7-9 1 0,0 0 0 0,4 12-2 15,-4-12 3-15,0 0-1 0,0 12 0 0,0-12 15 16,0 0-14-16,-3 9 13 0,3-9-14 0,0 0 1 16,0 12-1-16,0-12 0 0,0 0 1 0,0 12-1 15,0-12 0-15,0 12 0 0,0-12 0 0,1 9 0 16,-1-9 0-16,0 0-1 0,0 11 2 15,0-11-1-15,0 0-2 0,-2 11 1 0,2-11 0 16,0 0 0-16,-6 11 1 0,6-11 0 0,0 0 2 16,-8 12-2-16,8-12 1 0,-5 10 0 0,5-10-1 15,-3 9 0-15,3-9 2 0,-1 9-2 16,1-9 1-16,0 12-1 0,0-12 0 0,2 13-1 16,-2-13 2-16,2 14-1 0,-2-14 1 0,1 14-1 15,-1-14 0-15,2 16 0 0,-2-16 0 16,0 14 0-16,0-14 1 0,0 15-2 0,0-15 2 15,-1 16-1-15,1-16 1 0,-1 15-1 0,1-15 1 16,0 18-1-16,0-18 1 0,0 18-3 0,0-9-5 16,0-9 7-16,1 18-8 0,0-8 8 0,-1-1 0 15,0 2 0-15,1-1 1 0,-1-10 0 0,1 18-1 16,-1-9 2-16,2 0-1 0,-2 1-2 16,1-1 2-16,-1 0-1 0,-1 0 1 15,1 0-3-15,-2 1 2 0,0-1-1 0,0 1 0 16,2-10-1-16,-7 16 2 0,7-16-1 0,-6 15 2 15,6-15-1-15,-6 9 0 0,6-9-1 0,0 0 1 16,0 0 0-16,0 0 0 0,-3 9-1 0,3-9-2 16,0 0 0-16,0 0-1 0,0 0-1 0,0 0 2 15,0 0 2-15,0 0 0 0,0 0 2 16,0 0 1-16,10-12-1 0,-10 12 1 0,5-12 1 16,-5 12 1-16,3-17 4 0,-2 6 1 0,1 0 1 15,-1-1-1-15,-1-1-3 0,0 0-3 0,0-1-1 16,2 0-3-16,0-1 0 0,0-1 0 0,1 1 1 15,0 0 6-15,-1-1-4 0,1 3 7 16,-2-1-4-16,0 1 2 0,-1 0 2 0,0 2-1 16,0-1 0-16,-1 2 0 0,-1-1 0 15,1 2 1-15,-2 0 0 0,3 9 0 0,-4-15-1 16,4 15-1-16,-4-13-3 0,4 13-1 0,-4-12-2 16,4 12 0-16,-3-11-1 0,3 11-1 0,0 0 1 15,-1-12-2-15,1 12-1 0,0 0 0 0,-1-11 0 16,1 11 0-16,0 0 2 0,1-13 1 0,-1 13 1 15,0 0-1-15,1-13 0 0,-1 13 0 16,0 0 0-16,3-12 1 0,-3 12 0 0,0 0-1 16,0-10 0-16,0 10 0 0,0 0 0 0,0 0 0 15,0-11 0-15,0 11-2 0,0 0-1 16,0 0 0-16,0 0-1 0,0 0 2 0,7-11 0 16,-7 11 2-16,0 0-1 0,0 0 1 0,8-12 1 15,-8 12 0-15,0 0 1 0,0 0-1 0,0 0 1 16,7-10-1-16,-7 10 0 0,0 0 0 15,0 0-1-15,5-12 1 0,-5 12 1 0,0 0-1 16,4-9-11-16,-4 9 11 0,0 0-10 0,3-9 12 16,-3 9-1-16,1-10 0 0,-1 10 1 0,0-11-1 15,0 11 1-15,-1-9-1 0,1 9-1 0,0-9 1 16,0 9-2-16,2-10-8 0,-2 10 8 0,2-10-9 16,-2 10 8-16,3-10 1 0,-3 10 0 15,3-10 0-15,-3 10 1 0,4-9-1 16,-4 9-1-16,0 0 1 0,1-12-1 0,-1 12 1 0,0 0-1 15,-3-11 1-15,3 11-1 0,0 0 0 0,-7-9 0 16,7 9 0-16,0 0 1 0,-10-9-1 16,10 9 0-16,0 0 0 0,-14-9 0 0,14 9 1 15,-11-5 0-15,11 5 0 0,-13-4-1 0,13 4 0 16,-12-6 0-16,12 6 0 0,-13-4 0 16,13 4 1-16,-14-3-1 0,14 3 0 0,-18-4 1 15,9 4-1-15,0-2 0 0,-2 1 2 0,1-1 0 16,1 1-1-16,-1 1 1 0,0-1 0 0,10 1 1 15,-17-1-2-15,17 1 3 0,-17 1-3 0,17-1 0 16,-14 1 0-16,14-1 0 0,-12 0 1 0,12 0 0 16,-10 1 1-16,10-1-1 0,0 0 1 0,0 0-1 15,0 0-1-15,0 0 0 16,0 0-3-16,0 0-4 0,0 0-1 0,0 0 0 16,0 0 2-16,0 0 4 0,0 0 2 0,0 0 0 15,0 0-1-15,10 9 1 0,-10-9-1 0,13 5 0 16,-13-5 0-16,16 4-1 0,-16-4 2 0,17 4-3 15,-17-4 1-15,17 3 0 0,-17-3 1 0,17 3 1 16,-8-3 0-16,0 1 0 0,0-1-1 16,2 1 1-16,0-1 0 0,1 1 0 0,0-1 1 15,-1 0-1-15,1 3 1 0,-3-2-1 0,2 0 1 16,-11-1-1-16,15 4 0 0,-15-4 0 0,11 4 1 16,-11-4 0-16,0 0 0 0,13 6-1 0,-13-6-1 15,0 0 1-15,12 6-2 0,-12-6 2 16,0 0-2-16,0 0-3 0,0 0 1 0,0 0 0 15,0 0 1-15,0 0 5 0,0 0 0 16,0 0 2-16,0 0-1 0,0 0-2 0,0 0-1 16,-11 4-1-16,11-4-2 0,-14 0 1 0,14 0-1 15,-18 0 1-15,18 0 0 0,-19 0-1 0,19 0 0 16,-17 0 0-16,17 0-1 0,-17 0 0 0,7 1 1 16,1-1 0-16,9 0 0 0,-17 2 2 0,17-2-1 15,-16 3 1-15,16-3 1 0,-15 3 0 0,15-3 0 16,-13 4 1-16,13-4-1 0,0 0 0 15,-10 6-2-15,10-6-1 0,0 0-1 0,0 0-2 16,0 0 2-16,-2 10 0 0,2-10 2 16,0 0 0-16,0 0 2 0,13 10-1 0,-13-10 1 15,11 5 1-15,-11-5-1 0,15 4 2 0,-15-4 2 16,17 5-5-16,-7-2 5 0,1 0-5 0,0-1 1 16,-1 1 1-16,1-1-1 0,-1 1 1 15,-1-1 0-15,1 0-2 0,-10-2 1 0,17 5 0 16,-17-5-1-16,14 6 1 0,-14-6 0 0,10 5-2 15,-10-5 1-15,5 9-1 0,-5-9 0 0,0 10 0 16,0-10 1-16,0 0 14 0,-5 9-12 0,5-9 13 16,0 0-13-16,-12 11 0 0,12-11 0 0,-9 8 0 15,9-8 0-15,-10 13-1 0,10-13 2 0,-9 15-2 16,9-15 1-16,-9 14-1 16,9-14 0-16,-10 15 0 0,10-15 0 0,-9 17 0 15,9-17-1-15,-9 17 0 0,5-8 0 0,4-9-3 16,-6 18 2-16,6-18-2 0,-6 15 1 0,6-15 1 15,-4 13 1-15,4-13 0 0,-5 9 1 0,5-9 0 16,0 0-2-16,0 0-2 0,-3 10-3 0,3-10-1 16,0 0 0-16,0 0 0 0,0 0 1 0,11 3 1 15,-11-3-1-15,12-1-2 0,-12 1 1 16,13-4 0-16,-13 4 0 0,14-5 3 0,-14 5 2 16,13-6 1-16,-13 6 2 0,0 0 2 0,11-11 1 15,-11 11 5-15,5-9 2 0,-5 9 4 16,1-12 0-16,-1 12-2 0,1-13-2 0,-1 13-4 15,1-13-3-15,-1 13-1 0,0-13-2 0,0 13 0 16,1-12-2-16,-1 12 2 0,2-12-1 16,-2 12 0-16,3-10 1 0,-3 10 0 0,4-9-1 15,-4 9 3-15,0 0 0 0,5-10 4 0,-5 10 5 16,0 0 0-16,0 0 0 0,0 0-7 0,0 0-5 16,0 0 0-16,0 0 0 0,0 0 1 0,2 10 1 15,-2-10 0-15,1 16 0 0,0-6-1 0,-1 1 1 16,2 2-1-16,-2 0 1 0,1 2-1 0,2-1 0 15,-1 1-1-15,1-2 1 16,0 2-1-16,2-3 1 0,0 0-2 0,-1-2 2 16,1-1-3-16,-5-9 1 0,7 15-1 0,-7-15 0 15,6 9 0-15,-6-9-2 0,0 0 2 0,0 0 3 16,0 0 1-16,0 0 0 0,0 0 0 0,0 0-3 16,7-14 1-16,-7 14 1 0,0-16 0 0,0 7-2 15,-2-1 0-15,2 10-1 0,-3-19 1 0,1 10 0 16,-1-1 0-16,0-1-1 0,2 1 0 15,-2-2-2-15,0 2 2 0,0-2-1 0,-1 0 3 16,0 0-2-16,1 1 3 0,-1 1-2 0,1 0 3 16,3 10-1-16,-7-20 3 0,7 20 3 0,-6-14 1 15,6 14 2-15,0 0-2 0,0 0-3 0,0 0-3 16,-9-8-3-16,9 8-2 0,0 0 2 16,0 0 1-16,0 0 1 0,-5 13 2 15,5-13-1-15,-1 12-1 0,1-12 1 0,1 15-2 16,-1-15 3-16,4 17-2 0,0-6 2 0,0 1-2 15,2 2 1-15,1-1-2 0,1 3 2 0,0-1-2 16,0 2 2-16,0 0-1 0,-1-1 0 0,1 0-2 16,-3-1 1-16,1 0-3 0,0-2 3 0,-2-2-4 15,-1 0 2-15,-3-11-3 0,6 14-10 0,-6-14 3 16,0 0-7-16,0 0 9 0,0 0 15 16,0 0-6-16,10-7 11 0,-9-4-9 0,-1-3-3 15,0-2 4-15,-2-1-2 0,1 0 3 16,0 1-3-16,-1-2 2 0,0 1-2 0,-1 1 2 15,1-1-1-15,0 1 3 0,-1 1 2 0,0 1 6 16,0 2 4-16,0-1 2 0,-1 3-1 0,-1-3-4 16,0 4-2-16,1-2-3 0,4 11-1 0,-10-12-2 15,10 12-2-15,-9-8-2 0,9 8-2 16,0 0-12-16,-10-6 12 0,10 6-13 0,0 0 12 16,0 0 0-16,0 0-2 0,0 0 0 0,0 0-1 15,0 0 0-15,0 0 3 0,0 0 16 0,0 0-11 16,0 0 16-16,0 0-14 0,-4 12 1 0,4-12 1 15,1 12-1-15,-1-12 0 0,1 20-1 0,1-9-1 16,-1 3-3-16,1-1 2 16,-1-1-3-16,1 1 1 0,-1-1-1 0,1 0-1 15,-2-4-2-15,0-8-2 0,0 14-4 0,0-14 2 16,0 0 3-16,0 0 3 0,0 0 3 0,0 0-3 16,-3-9-2-16,1-1-1 0,1 1 2 0,1-2 1 15,0 0 3-15,0 1-1 0,0-1 2 0,0 0-1 16,0 2 1-16,0-2 0 0,1 0 2 0,-1 11 2 15,0-16 4-15,0 16 5 0,0 0-1 16,0 0-6-16,0 0-3 0,0 0-3 0,0 0 0 16,-7 13 12-16,3 3 0 0,-2 1 4 0,-2 4-5 15,3 4-4-15,-2 1-4 0,2 5-3 16,0 1-1-16,1 2-2 0,0-1-1 0,2 0-4 16,2-3 0-16,2-2-1 0,2-3 1 0,1-3 1 15,2-3 1-15,-1-3 2 0,0-1 1 0,-1-4 2 16,-1-1-1-16,-4-10 1 0,7 13-1 15,-7-13-1-15,0 0 0 0,0 0 2 0,0 0 1 16,0 0 4-16,0 0 0 0,0 0-3 0,9-1-6 16,-9 1-7-16,7-13-1 0,-7 13-6 0,6-18-1 15,-3 7-8-15,-1-2 1 0,-1-1-1 0,-1 1 3 16,-1-3 6-16,0 1 2 0,-2 0 6 0,1 0 3 16,0 1 4-16,-1 0 8 0,1 2 14 15,-1 2-1-15,3 10 13 0,-2-15-4 16,2 15-5-16,0 0-5 0,0 0-11 0,0 0-4 15,0 0-4-15,0 0 4 0,-11 11 4 0,6 3 7 16,0 4-2-16,-2 2 2 0,1 5-6 0,1 0-6 16,1 1-2-16,0 2-1 0,4 1 0 0,0 0-2 15,3-2-3-15,1-1-8 0,1-2-4 0,1-2-8 16,0-3-2-16,0-3 6 0,-1-2 2 16,-1-4 8-16,-4-10 6 0,6 12 1 0,-6-12 13 15,0 0 8-15,0 0-1 0,0 0-5 0,0 0-15 16,0-17-8-16,-2 6 2 0,0-2 1 0,-1-2 8 15,-1 0-2-15,-1-1 1 0,-1 0 0 0,0-2-6 16,0 1-1-16,0-1-7 0,1 0 3 16,-1 0-1-16,1 0 4 0,0 3 4 0,-1 0 7 15,3 4 8-15,-3 0 10 0,6 11 5 16,-9-12 1-16,9 12-5 0,-9-4-7 0,9 4 0 16,-10 4 1-16,10-4 5 0,-15 16 0 0,6-2 2 15,0 2-5-15,0 5-2 0,2 1-4 0,1 1-4 16,2 4-3-16,4 1-1 0,1 0-2 0,3-1-1 15,3 1-2-15,2-4-4 0,3-1-1 0,1-2-6 16,-1-3-1-16,1-4-1 0,-1-1-2 16,-3-4 1-16,2-3 2 0,-11-6 3 0,14 2 8 15,-14-2 4-15,0 0 0 0,10-15-5 0,-10 4-6 16,-2-2-5-16,-2-1 5 0,-2-1 1 16,-3 0 1-16,-2 2 3 0,-1 0-6 0,-2-1 6 15,1 0-11-15,-3 0 4 0,2 0-8 0,0-1-1 16,0 0-1-16,0-1-3 0,1 1 9 0,2 2 18 15,1 2 34-15,10 11 25 0,-16-16 17 16,16 16-5-16,-10-7-16 0,10 7-23 0,0 0-13 16,0 0-6-16,-7 13 3 0,7-1 4 0,0 3-1 15,3 3-6-15,1 2-7 0,2 3-3 0,3 0-2 16,3 4 0-16,2-2-1 0,2 1-1 0,3 0-1 16,0-2 0-16,2 1 0 0,0-3-3 15,-1-1 0-15,1-4-2 0,-2 1 1 0,1-5 2 16,-3-1 0-16,1-2 1 0,-1-3-2 15,-1 0-1-15,-2-3-2 0,-2-2 2 0,-1-1 0 16,-11-1 4-16,14-4 1 0,-14 4 3 0,8-10 0 16,-7 0-4-16,-3-2-4 0,-1 0-7 0,-3-2-4 15,-4 0-3-15,-1-1-3 0,-2-1-5 0,-1-1-3 16,-4 1-8-16,-1-2 2 0,-2-1 2 0,1 0 6 16,-1-1 16-16,-2-1 7 0,2 1 21 15,0 1 7-15,3 1 21 0,0 2 9 0,3 2 1 16,2 3-2-16,1 1-20 0,0 1-13 0,3 3-10 15,9 6-5-15,-16-8 0 0,16 8-2 0,-10 0-2 16,10 0-1-16,0 0-2 0,-6 14-1 16,7-5 2-16,2 2 0 0,5 2 2 0,2 1 0 15,4 2-3-15,3 1 2 0,4 2-3 0,4-1 2 16,2 2-2-16,2 0-2 0,2 1-5 16,1 1-1-16,0-1 1 0,2 0-3 0,0-1 1 15,0 0-7-15,-2-3-3 0,-2 1-2 0,-1-3 6 16,-1-1 3-16,-2-2 7 0,-3-1 3 0,-4-2 3 15,-2 0 1-15,-5-3 4 0,-2-2-1 0,-10-4 1 16,0 0 4-16,9 4 10 0,-9-4-1 0,0 0-13 16,0 0-11-16,-8-13-22 0,8 13-18 15,-11-18-5-15,11 18-26 0,-19-24 78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9.emf"/><Relationship Id="rId21" Type="http://schemas.openxmlformats.org/officeDocument/2006/relationships/customXml" Target="../ink/ink10.xml"/><Relationship Id="rId42" Type="http://schemas.openxmlformats.org/officeDocument/2006/relationships/image" Target="../media/image27.emf"/><Relationship Id="rId47" Type="http://schemas.openxmlformats.org/officeDocument/2006/relationships/customXml" Target="../ink/ink23.xml"/><Relationship Id="rId63" Type="http://schemas.openxmlformats.org/officeDocument/2006/relationships/customXml" Target="../ink/ink31.xml"/><Relationship Id="rId68" Type="http://schemas.openxmlformats.org/officeDocument/2006/relationships/image" Target="../media/image40.emf"/><Relationship Id="rId84" Type="http://schemas.openxmlformats.org/officeDocument/2006/relationships/image" Target="../media/image48.emf"/><Relationship Id="rId89" Type="http://schemas.openxmlformats.org/officeDocument/2006/relationships/customXml" Target="../ink/ink44.xml"/><Relationship Id="rId112" Type="http://schemas.openxmlformats.org/officeDocument/2006/relationships/image" Target="../media/image62.emf"/><Relationship Id="rId16" Type="http://schemas.openxmlformats.org/officeDocument/2006/relationships/image" Target="../media/image14.emf"/><Relationship Id="rId107" Type="http://schemas.openxmlformats.org/officeDocument/2006/relationships/customXml" Target="../ink/ink53.xml"/><Relationship Id="rId11" Type="http://schemas.openxmlformats.org/officeDocument/2006/relationships/customXml" Target="../ink/ink5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18.xml"/><Relationship Id="rId40" Type="http://schemas.openxmlformats.org/officeDocument/2006/relationships/image" Target="../media/image26.emf"/><Relationship Id="rId45" Type="http://schemas.openxmlformats.org/officeDocument/2006/relationships/customXml" Target="../ink/ink22.xml"/><Relationship Id="rId53" Type="http://schemas.openxmlformats.org/officeDocument/2006/relationships/customXml" Target="../ink/ink26.xml"/><Relationship Id="rId58" Type="http://schemas.openxmlformats.org/officeDocument/2006/relationships/image" Target="../media/image35.emf"/><Relationship Id="rId66" Type="http://schemas.openxmlformats.org/officeDocument/2006/relationships/image" Target="../media/image39.emf"/><Relationship Id="rId74" Type="http://schemas.openxmlformats.org/officeDocument/2006/relationships/image" Target="../media/image43.emf"/><Relationship Id="rId79" Type="http://schemas.openxmlformats.org/officeDocument/2006/relationships/customXml" Target="../ink/ink39.xml"/><Relationship Id="rId87" Type="http://schemas.openxmlformats.org/officeDocument/2006/relationships/customXml" Target="../ink/ink43.xml"/><Relationship Id="rId102" Type="http://schemas.openxmlformats.org/officeDocument/2006/relationships/image" Target="../media/image57.emf"/><Relationship Id="rId110" Type="http://schemas.openxmlformats.org/officeDocument/2006/relationships/image" Target="../media/image61.emf"/><Relationship Id="rId123" Type="http://schemas.openxmlformats.org/officeDocument/2006/relationships/customXml" Target="../ink/ink59.xml"/><Relationship Id="rId5" Type="http://schemas.openxmlformats.org/officeDocument/2006/relationships/customXml" Target="../ink/ink2.xml"/><Relationship Id="rId61" Type="http://schemas.openxmlformats.org/officeDocument/2006/relationships/customXml" Target="../ink/ink30.xml"/><Relationship Id="rId82" Type="http://schemas.openxmlformats.org/officeDocument/2006/relationships/image" Target="../media/image47.emf"/><Relationship Id="rId90" Type="http://schemas.openxmlformats.org/officeDocument/2006/relationships/image" Target="../media/image51.emf"/><Relationship Id="rId95" Type="http://schemas.openxmlformats.org/officeDocument/2006/relationships/customXml" Target="../ink/ink47.xml"/><Relationship Id="rId19" Type="http://schemas.openxmlformats.org/officeDocument/2006/relationships/customXml" Target="../ink/ink9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3.xml"/><Relationship Id="rId30" Type="http://schemas.openxmlformats.org/officeDocument/2006/relationships/image" Target="../media/image21.emf"/><Relationship Id="rId35" Type="http://schemas.openxmlformats.org/officeDocument/2006/relationships/customXml" Target="../ink/ink17.xml"/><Relationship Id="rId43" Type="http://schemas.openxmlformats.org/officeDocument/2006/relationships/customXml" Target="../ink/ink21.xml"/><Relationship Id="rId48" Type="http://schemas.openxmlformats.org/officeDocument/2006/relationships/image" Target="../media/image30.emf"/><Relationship Id="rId56" Type="http://schemas.openxmlformats.org/officeDocument/2006/relationships/image" Target="../media/image34.emf"/><Relationship Id="rId64" Type="http://schemas.openxmlformats.org/officeDocument/2006/relationships/image" Target="../media/image38.emf"/><Relationship Id="rId69" Type="http://schemas.openxmlformats.org/officeDocument/2006/relationships/customXml" Target="../ink/ink34.xml"/><Relationship Id="rId77" Type="http://schemas.openxmlformats.org/officeDocument/2006/relationships/customXml" Target="../ink/ink38.xml"/><Relationship Id="rId100" Type="http://schemas.openxmlformats.org/officeDocument/2006/relationships/image" Target="../media/image56.emf"/><Relationship Id="rId105" Type="http://schemas.openxmlformats.org/officeDocument/2006/relationships/customXml" Target="../ink/ink52.xml"/><Relationship Id="rId113" Type="http://schemas.openxmlformats.org/officeDocument/2006/relationships/customXml" Target="../ink/ink56.xml"/><Relationship Id="rId118" Type="http://schemas.openxmlformats.org/officeDocument/2006/relationships/image" Target="../media/image65.emf"/><Relationship Id="rId8" Type="http://schemas.openxmlformats.org/officeDocument/2006/relationships/image" Target="../media/image10.emf"/><Relationship Id="rId51" Type="http://schemas.openxmlformats.org/officeDocument/2006/relationships/customXml" Target="../ink/ink25.xml"/><Relationship Id="rId72" Type="http://schemas.openxmlformats.org/officeDocument/2006/relationships/image" Target="../media/image42.emf"/><Relationship Id="rId80" Type="http://schemas.openxmlformats.org/officeDocument/2006/relationships/image" Target="../media/image46.emf"/><Relationship Id="rId85" Type="http://schemas.openxmlformats.org/officeDocument/2006/relationships/customXml" Target="../ink/ink42.xml"/><Relationship Id="rId93" Type="http://schemas.openxmlformats.org/officeDocument/2006/relationships/customXml" Target="../ink/ink46.xml"/><Relationship Id="rId98" Type="http://schemas.openxmlformats.org/officeDocument/2006/relationships/image" Target="../media/image55.emf"/><Relationship Id="rId121" Type="http://schemas.openxmlformats.org/officeDocument/2006/relationships/customXml" Target="../ink/ink58.xml"/><Relationship Id="rId3" Type="http://schemas.openxmlformats.org/officeDocument/2006/relationships/customXml" Target="../ink/ink1.xml"/><Relationship Id="rId12" Type="http://schemas.openxmlformats.org/officeDocument/2006/relationships/image" Target="../media/image12.emf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3" Type="http://schemas.openxmlformats.org/officeDocument/2006/relationships/customXml" Target="../ink/ink16.xml"/><Relationship Id="rId38" Type="http://schemas.openxmlformats.org/officeDocument/2006/relationships/image" Target="../media/image25.emf"/><Relationship Id="rId46" Type="http://schemas.openxmlformats.org/officeDocument/2006/relationships/image" Target="../media/image29.emf"/><Relationship Id="rId59" Type="http://schemas.openxmlformats.org/officeDocument/2006/relationships/customXml" Target="../ink/ink29.xml"/><Relationship Id="rId67" Type="http://schemas.openxmlformats.org/officeDocument/2006/relationships/customXml" Target="../ink/ink33.xml"/><Relationship Id="rId103" Type="http://schemas.openxmlformats.org/officeDocument/2006/relationships/customXml" Target="../ink/ink51.xml"/><Relationship Id="rId108" Type="http://schemas.openxmlformats.org/officeDocument/2006/relationships/image" Target="../media/image60.emf"/><Relationship Id="rId124" Type="http://schemas.openxmlformats.org/officeDocument/2006/relationships/image" Target="../media/image64.emf"/><Relationship Id="rId20" Type="http://schemas.openxmlformats.org/officeDocument/2006/relationships/image" Target="../media/image16.emf"/><Relationship Id="rId41" Type="http://schemas.openxmlformats.org/officeDocument/2006/relationships/customXml" Target="../ink/ink20.xml"/><Relationship Id="rId54" Type="http://schemas.openxmlformats.org/officeDocument/2006/relationships/image" Target="../media/image33.emf"/><Relationship Id="rId62" Type="http://schemas.openxmlformats.org/officeDocument/2006/relationships/image" Target="../media/image37.emf"/><Relationship Id="rId70" Type="http://schemas.openxmlformats.org/officeDocument/2006/relationships/image" Target="../media/image41.emf"/><Relationship Id="rId75" Type="http://schemas.openxmlformats.org/officeDocument/2006/relationships/customXml" Target="../ink/ink37.xml"/><Relationship Id="rId83" Type="http://schemas.openxmlformats.org/officeDocument/2006/relationships/customXml" Target="../ink/ink41.xml"/><Relationship Id="rId88" Type="http://schemas.openxmlformats.org/officeDocument/2006/relationships/image" Target="../media/image50.emf"/><Relationship Id="rId91" Type="http://schemas.openxmlformats.org/officeDocument/2006/relationships/customXml" Target="../ink/ink45.xml"/><Relationship Id="rId96" Type="http://schemas.openxmlformats.org/officeDocument/2006/relationships/image" Target="../media/image54.emf"/><Relationship Id="rId111" Type="http://schemas.openxmlformats.org/officeDocument/2006/relationships/customXml" Target="../ink/ink5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49" Type="http://schemas.openxmlformats.org/officeDocument/2006/relationships/customXml" Target="../ink/ink24.xml"/><Relationship Id="rId57" Type="http://schemas.openxmlformats.org/officeDocument/2006/relationships/customXml" Target="../ink/ink28.xml"/><Relationship Id="rId106" Type="http://schemas.openxmlformats.org/officeDocument/2006/relationships/image" Target="../media/image59.emf"/><Relationship Id="rId119" Type="http://schemas.openxmlformats.org/officeDocument/2006/relationships/customXml" Target="../ink/ink57.xml"/><Relationship Id="rId10" Type="http://schemas.openxmlformats.org/officeDocument/2006/relationships/image" Target="../media/image11.emf"/><Relationship Id="rId31" Type="http://schemas.openxmlformats.org/officeDocument/2006/relationships/customXml" Target="../ink/ink15.xml"/><Relationship Id="rId44" Type="http://schemas.openxmlformats.org/officeDocument/2006/relationships/image" Target="../media/image28.emf"/><Relationship Id="rId52" Type="http://schemas.openxmlformats.org/officeDocument/2006/relationships/image" Target="../media/image32.emf"/><Relationship Id="rId60" Type="http://schemas.openxmlformats.org/officeDocument/2006/relationships/image" Target="../media/image36.emf"/><Relationship Id="rId65" Type="http://schemas.openxmlformats.org/officeDocument/2006/relationships/customXml" Target="../ink/ink32.xml"/><Relationship Id="rId73" Type="http://schemas.openxmlformats.org/officeDocument/2006/relationships/customXml" Target="../ink/ink36.xml"/><Relationship Id="rId78" Type="http://schemas.openxmlformats.org/officeDocument/2006/relationships/image" Target="../media/image45.emf"/><Relationship Id="rId81" Type="http://schemas.openxmlformats.org/officeDocument/2006/relationships/customXml" Target="../ink/ink40.xml"/><Relationship Id="rId86" Type="http://schemas.openxmlformats.org/officeDocument/2006/relationships/image" Target="../media/image49.emf"/><Relationship Id="rId94" Type="http://schemas.openxmlformats.org/officeDocument/2006/relationships/image" Target="../media/image53.emf"/><Relationship Id="rId99" Type="http://schemas.openxmlformats.org/officeDocument/2006/relationships/customXml" Target="../ink/ink49.xml"/><Relationship Id="rId101" Type="http://schemas.openxmlformats.org/officeDocument/2006/relationships/customXml" Target="../ink/ink50.xml"/><Relationship Id="rId122" Type="http://schemas.openxmlformats.org/officeDocument/2006/relationships/image" Target="../media/image63.emf"/><Relationship Id="rId4" Type="http://schemas.openxmlformats.org/officeDocument/2006/relationships/image" Target="../media/image8.emf"/><Relationship Id="rId9" Type="http://schemas.openxmlformats.org/officeDocument/2006/relationships/customXml" Target="../ink/ink4.xml"/><Relationship Id="rId13" Type="http://schemas.openxmlformats.org/officeDocument/2006/relationships/customXml" Target="../ink/ink6.xml"/><Relationship Id="rId18" Type="http://schemas.openxmlformats.org/officeDocument/2006/relationships/image" Target="../media/image15.emf"/><Relationship Id="rId39" Type="http://schemas.openxmlformats.org/officeDocument/2006/relationships/customXml" Target="../ink/ink19.xml"/><Relationship Id="rId109" Type="http://schemas.openxmlformats.org/officeDocument/2006/relationships/customXml" Target="../ink/ink54.xml"/><Relationship Id="rId34" Type="http://schemas.openxmlformats.org/officeDocument/2006/relationships/image" Target="../media/image23.emf"/><Relationship Id="rId50" Type="http://schemas.openxmlformats.org/officeDocument/2006/relationships/image" Target="../media/image31.emf"/><Relationship Id="rId55" Type="http://schemas.openxmlformats.org/officeDocument/2006/relationships/customXml" Target="../ink/ink27.xml"/><Relationship Id="rId76" Type="http://schemas.openxmlformats.org/officeDocument/2006/relationships/image" Target="../media/image44.emf"/><Relationship Id="rId97" Type="http://schemas.openxmlformats.org/officeDocument/2006/relationships/customXml" Target="../ink/ink48.xml"/><Relationship Id="rId104" Type="http://schemas.openxmlformats.org/officeDocument/2006/relationships/image" Target="../media/image58.emf"/><Relationship Id="rId120" Type="http://schemas.openxmlformats.org/officeDocument/2006/relationships/image" Target="../media/image410.emf"/><Relationship Id="rId7" Type="http://schemas.openxmlformats.org/officeDocument/2006/relationships/customXml" Target="../ink/ink3.xml"/><Relationship Id="rId71" Type="http://schemas.openxmlformats.org/officeDocument/2006/relationships/customXml" Target="../ink/ink35.xml"/><Relationship Id="rId92" Type="http://schemas.openxmlformats.org/officeDocument/2006/relationships/image" Target="../media/image52.emf"/><Relationship Id="rId2" Type="http://schemas.openxmlformats.org/officeDocument/2006/relationships/image" Target="../media/image3.png"/><Relationship Id="rId29" Type="http://schemas.openxmlformats.org/officeDocument/2006/relationships/customXml" Target="../ink/ink14.xml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77.emf"/><Relationship Id="rId117" Type="http://schemas.openxmlformats.org/officeDocument/2006/relationships/customXml" Target="../ink/ink117.xml"/><Relationship Id="rId21" Type="http://schemas.openxmlformats.org/officeDocument/2006/relationships/customXml" Target="../ink/ink69.xml"/><Relationship Id="rId42" Type="http://schemas.openxmlformats.org/officeDocument/2006/relationships/image" Target="../media/image85.emf"/><Relationship Id="rId47" Type="http://schemas.openxmlformats.org/officeDocument/2006/relationships/customXml" Target="../ink/ink82.xml"/><Relationship Id="rId63" Type="http://schemas.openxmlformats.org/officeDocument/2006/relationships/customXml" Target="../ink/ink90.xml"/><Relationship Id="rId68" Type="http://schemas.openxmlformats.org/officeDocument/2006/relationships/image" Target="../media/image98.emf"/><Relationship Id="rId84" Type="http://schemas.openxmlformats.org/officeDocument/2006/relationships/image" Target="../media/image106.emf"/><Relationship Id="rId89" Type="http://schemas.openxmlformats.org/officeDocument/2006/relationships/customXml" Target="../ink/ink103.xml"/><Relationship Id="rId112" Type="http://schemas.openxmlformats.org/officeDocument/2006/relationships/image" Target="../media/image120.emf"/><Relationship Id="rId16" Type="http://schemas.openxmlformats.org/officeDocument/2006/relationships/image" Target="../media/image72.emf"/><Relationship Id="rId107" Type="http://schemas.openxmlformats.org/officeDocument/2006/relationships/customXml" Target="../ink/ink112.xml"/><Relationship Id="rId11" Type="http://schemas.openxmlformats.org/officeDocument/2006/relationships/customXml" Target="../ink/ink64.xml"/><Relationship Id="rId32" Type="http://schemas.openxmlformats.org/officeDocument/2006/relationships/image" Target="../media/image80.emf"/><Relationship Id="rId37" Type="http://schemas.openxmlformats.org/officeDocument/2006/relationships/customXml" Target="../ink/ink77.xml"/><Relationship Id="rId53" Type="http://schemas.openxmlformats.org/officeDocument/2006/relationships/customXml" Target="../ink/ink85.xml"/><Relationship Id="rId58" Type="http://schemas.openxmlformats.org/officeDocument/2006/relationships/image" Target="../media/image93.emf"/><Relationship Id="rId74" Type="http://schemas.openxmlformats.org/officeDocument/2006/relationships/image" Target="../media/image101.emf"/><Relationship Id="rId79" Type="http://schemas.openxmlformats.org/officeDocument/2006/relationships/customXml" Target="../ink/ink98.xml"/><Relationship Id="rId102" Type="http://schemas.openxmlformats.org/officeDocument/2006/relationships/image" Target="../media/image115.emf"/><Relationship Id="rId123" Type="http://schemas.openxmlformats.org/officeDocument/2006/relationships/customXml" Target="../ink/ink119.xml"/><Relationship Id="rId5" Type="http://schemas.openxmlformats.org/officeDocument/2006/relationships/customXml" Target="../ink/ink61.xml"/><Relationship Id="rId61" Type="http://schemas.openxmlformats.org/officeDocument/2006/relationships/customXml" Target="../ink/ink89.xml"/><Relationship Id="rId82" Type="http://schemas.openxmlformats.org/officeDocument/2006/relationships/image" Target="../media/image105.emf"/><Relationship Id="rId90" Type="http://schemas.openxmlformats.org/officeDocument/2006/relationships/image" Target="../media/image109.emf"/><Relationship Id="rId95" Type="http://schemas.openxmlformats.org/officeDocument/2006/relationships/customXml" Target="../ink/ink106.xml"/><Relationship Id="rId19" Type="http://schemas.openxmlformats.org/officeDocument/2006/relationships/customXml" Target="../ink/ink68.xml"/><Relationship Id="rId14" Type="http://schemas.openxmlformats.org/officeDocument/2006/relationships/image" Target="../media/image71.emf"/><Relationship Id="rId22" Type="http://schemas.openxmlformats.org/officeDocument/2006/relationships/image" Target="../media/image75.emf"/><Relationship Id="rId27" Type="http://schemas.openxmlformats.org/officeDocument/2006/relationships/customXml" Target="../ink/ink72.xml"/><Relationship Id="rId30" Type="http://schemas.openxmlformats.org/officeDocument/2006/relationships/image" Target="../media/image79.emf"/><Relationship Id="rId35" Type="http://schemas.openxmlformats.org/officeDocument/2006/relationships/customXml" Target="../ink/ink76.xml"/><Relationship Id="rId43" Type="http://schemas.openxmlformats.org/officeDocument/2006/relationships/customXml" Target="../ink/ink80.xml"/><Relationship Id="rId48" Type="http://schemas.openxmlformats.org/officeDocument/2006/relationships/image" Target="../media/image88.emf"/><Relationship Id="rId56" Type="http://schemas.openxmlformats.org/officeDocument/2006/relationships/image" Target="../media/image92.emf"/><Relationship Id="rId64" Type="http://schemas.openxmlformats.org/officeDocument/2006/relationships/image" Target="../media/image96.emf"/><Relationship Id="rId69" Type="http://schemas.openxmlformats.org/officeDocument/2006/relationships/customXml" Target="../ink/ink93.xml"/><Relationship Id="rId77" Type="http://schemas.openxmlformats.org/officeDocument/2006/relationships/customXml" Target="../ink/ink97.xml"/><Relationship Id="rId100" Type="http://schemas.openxmlformats.org/officeDocument/2006/relationships/image" Target="../media/image114.emf"/><Relationship Id="rId105" Type="http://schemas.openxmlformats.org/officeDocument/2006/relationships/customXml" Target="../ink/ink111.xml"/><Relationship Id="rId113" Type="http://schemas.openxmlformats.org/officeDocument/2006/relationships/customXml" Target="../ink/ink115.xml"/><Relationship Id="rId118" Type="http://schemas.openxmlformats.org/officeDocument/2006/relationships/image" Target="../media/image123.emf"/><Relationship Id="rId8" Type="http://schemas.openxmlformats.org/officeDocument/2006/relationships/image" Target="../media/image68.emf"/><Relationship Id="rId51" Type="http://schemas.openxmlformats.org/officeDocument/2006/relationships/customXml" Target="../ink/ink84.xml"/><Relationship Id="rId72" Type="http://schemas.openxmlformats.org/officeDocument/2006/relationships/image" Target="../media/image100.emf"/><Relationship Id="rId80" Type="http://schemas.openxmlformats.org/officeDocument/2006/relationships/image" Target="../media/image104.emf"/><Relationship Id="rId85" Type="http://schemas.openxmlformats.org/officeDocument/2006/relationships/customXml" Target="../ink/ink101.xml"/><Relationship Id="rId93" Type="http://schemas.openxmlformats.org/officeDocument/2006/relationships/customXml" Target="../ink/ink105.xml"/><Relationship Id="rId98" Type="http://schemas.openxmlformats.org/officeDocument/2006/relationships/image" Target="../media/image113.emf"/><Relationship Id="rId121" Type="http://schemas.openxmlformats.org/officeDocument/2006/relationships/image" Target="../media/image4.png"/><Relationship Id="rId3" Type="http://schemas.openxmlformats.org/officeDocument/2006/relationships/customXml" Target="../ink/ink60.xml"/><Relationship Id="rId12" Type="http://schemas.openxmlformats.org/officeDocument/2006/relationships/image" Target="../media/image70.emf"/><Relationship Id="rId17" Type="http://schemas.openxmlformats.org/officeDocument/2006/relationships/customXml" Target="../ink/ink67.xml"/><Relationship Id="rId25" Type="http://schemas.openxmlformats.org/officeDocument/2006/relationships/customXml" Target="../ink/ink71.xml"/><Relationship Id="rId33" Type="http://schemas.openxmlformats.org/officeDocument/2006/relationships/customXml" Target="../ink/ink75.xml"/><Relationship Id="rId38" Type="http://schemas.openxmlformats.org/officeDocument/2006/relationships/image" Target="../media/image83.emf"/><Relationship Id="rId46" Type="http://schemas.openxmlformats.org/officeDocument/2006/relationships/image" Target="../media/image87.emf"/><Relationship Id="rId59" Type="http://schemas.openxmlformats.org/officeDocument/2006/relationships/customXml" Target="../ink/ink88.xml"/><Relationship Id="rId67" Type="http://schemas.openxmlformats.org/officeDocument/2006/relationships/customXml" Target="../ink/ink92.xml"/><Relationship Id="rId103" Type="http://schemas.openxmlformats.org/officeDocument/2006/relationships/customXml" Target="../ink/ink110.xml"/><Relationship Id="rId108" Type="http://schemas.openxmlformats.org/officeDocument/2006/relationships/image" Target="../media/image118.emf"/><Relationship Id="rId116" Type="http://schemas.openxmlformats.org/officeDocument/2006/relationships/image" Target="../media/image122.emf"/><Relationship Id="rId124" Type="http://schemas.openxmlformats.org/officeDocument/2006/relationships/image" Target="../media/image127.emf"/><Relationship Id="rId20" Type="http://schemas.openxmlformats.org/officeDocument/2006/relationships/image" Target="../media/image74.emf"/><Relationship Id="rId41" Type="http://schemas.openxmlformats.org/officeDocument/2006/relationships/customXml" Target="../ink/ink79.xml"/><Relationship Id="rId54" Type="http://schemas.openxmlformats.org/officeDocument/2006/relationships/image" Target="../media/image91.emf"/><Relationship Id="rId62" Type="http://schemas.openxmlformats.org/officeDocument/2006/relationships/image" Target="../media/image95.emf"/><Relationship Id="rId70" Type="http://schemas.openxmlformats.org/officeDocument/2006/relationships/image" Target="../media/image99.emf"/><Relationship Id="rId75" Type="http://schemas.openxmlformats.org/officeDocument/2006/relationships/customXml" Target="../ink/ink96.xml"/><Relationship Id="rId83" Type="http://schemas.openxmlformats.org/officeDocument/2006/relationships/customXml" Target="../ink/ink100.xml"/><Relationship Id="rId88" Type="http://schemas.openxmlformats.org/officeDocument/2006/relationships/image" Target="../media/image108.emf"/><Relationship Id="rId91" Type="http://schemas.openxmlformats.org/officeDocument/2006/relationships/customXml" Target="../ink/ink104.xml"/><Relationship Id="rId96" Type="http://schemas.openxmlformats.org/officeDocument/2006/relationships/image" Target="../media/image112.emf"/><Relationship Id="rId111" Type="http://schemas.openxmlformats.org/officeDocument/2006/relationships/customXml" Target="../ink/ink1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emf"/><Relationship Id="rId15" Type="http://schemas.openxmlformats.org/officeDocument/2006/relationships/customXml" Target="../ink/ink66.xml"/><Relationship Id="rId23" Type="http://schemas.openxmlformats.org/officeDocument/2006/relationships/customXml" Target="../ink/ink70.xml"/><Relationship Id="rId28" Type="http://schemas.openxmlformats.org/officeDocument/2006/relationships/image" Target="../media/image78.emf"/><Relationship Id="rId36" Type="http://schemas.openxmlformats.org/officeDocument/2006/relationships/image" Target="../media/image82.emf"/><Relationship Id="rId49" Type="http://schemas.openxmlformats.org/officeDocument/2006/relationships/customXml" Target="../ink/ink83.xml"/><Relationship Id="rId57" Type="http://schemas.openxmlformats.org/officeDocument/2006/relationships/customXml" Target="../ink/ink87.xml"/><Relationship Id="rId106" Type="http://schemas.openxmlformats.org/officeDocument/2006/relationships/image" Target="../media/image117.emf"/><Relationship Id="rId114" Type="http://schemas.openxmlformats.org/officeDocument/2006/relationships/image" Target="../media/image121.emf"/><Relationship Id="rId119" Type="http://schemas.openxmlformats.org/officeDocument/2006/relationships/customXml" Target="../ink/ink118.xml"/><Relationship Id="rId10" Type="http://schemas.openxmlformats.org/officeDocument/2006/relationships/image" Target="../media/image69.emf"/><Relationship Id="rId31" Type="http://schemas.openxmlformats.org/officeDocument/2006/relationships/customXml" Target="../ink/ink74.xml"/><Relationship Id="rId44" Type="http://schemas.openxmlformats.org/officeDocument/2006/relationships/image" Target="../media/image86.emf"/><Relationship Id="rId52" Type="http://schemas.openxmlformats.org/officeDocument/2006/relationships/image" Target="../media/image90.emf"/><Relationship Id="rId60" Type="http://schemas.openxmlformats.org/officeDocument/2006/relationships/image" Target="../media/image94.emf"/><Relationship Id="rId65" Type="http://schemas.openxmlformats.org/officeDocument/2006/relationships/customXml" Target="../ink/ink91.xml"/><Relationship Id="rId73" Type="http://schemas.openxmlformats.org/officeDocument/2006/relationships/customXml" Target="../ink/ink95.xml"/><Relationship Id="rId78" Type="http://schemas.openxmlformats.org/officeDocument/2006/relationships/image" Target="../media/image103.emf"/><Relationship Id="rId81" Type="http://schemas.openxmlformats.org/officeDocument/2006/relationships/customXml" Target="../ink/ink99.xml"/><Relationship Id="rId86" Type="http://schemas.openxmlformats.org/officeDocument/2006/relationships/image" Target="../media/image107.emf"/><Relationship Id="rId94" Type="http://schemas.openxmlformats.org/officeDocument/2006/relationships/image" Target="../media/image111.emf"/><Relationship Id="rId99" Type="http://schemas.openxmlformats.org/officeDocument/2006/relationships/customXml" Target="../ink/ink108.xml"/><Relationship Id="rId101" Type="http://schemas.openxmlformats.org/officeDocument/2006/relationships/customXml" Target="../ink/ink109.xml"/><Relationship Id="rId122" Type="http://schemas.openxmlformats.org/officeDocument/2006/relationships/image" Target="../media/image5.png"/><Relationship Id="rId4" Type="http://schemas.openxmlformats.org/officeDocument/2006/relationships/image" Target="../media/image66.emf"/><Relationship Id="rId9" Type="http://schemas.openxmlformats.org/officeDocument/2006/relationships/customXml" Target="../ink/ink63.xml"/><Relationship Id="rId13" Type="http://schemas.openxmlformats.org/officeDocument/2006/relationships/customXml" Target="../ink/ink65.xml"/><Relationship Id="rId18" Type="http://schemas.openxmlformats.org/officeDocument/2006/relationships/image" Target="../media/image73.emf"/><Relationship Id="rId39" Type="http://schemas.openxmlformats.org/officeDocument/2006/relationships/customXml" Target="../ink/ink78.xml"/><Relationship Id="rId109" Type="http://schemas.openxmlformats.org/officeDocument/2006/relationships/customXml" Target="../ink/ink113.xml"/><Relationship Id="rId34" Type="http://schemas.openxmlformats.org/officeDocument/2006/relationships/image" Target="../media/image81.emf"/><Relationship Id="rId50" Type="http://schemas.openxmlformats.org/officeDocument/2006/relationships/image" Target="../media/image89.emf"/><Relationship Id="rId55" Type="http://schemas.openxmlformats.org/officeDocument/2006/relationships/customXml" Target="../ink/ink86.xml"/><Relationship Id="rId76" Type="http://schemas.openxmlformats.org/officeDocument/2006/relationships/image" Target="../media/image102.emf"/><Relationship Id="rId97" Type="http://schemas.openxmlformats.org/officeDocument/2006/relationships/customXml" Target="../ink/ink107.xml"/><Relationship Id="rId104" Type="http://schemas.openxmlformats.org/officeDocument/2006/relationships/image" Target="../media/image116.emf"/><Relationship Id="rId120" Type="http://schemas.openxmlformats.org/officeDocument/2006/relationships/image" Target="../media/image124.emf"/><Relationship Id="rId7" Type="http://schemas.openxmlformats.org/officeDocument/2006/relationships/customXml" Target="../ink/ink62.xml"/><Relationship Id="rId71" Type="http://schemas.openxmlformats.org/officeDocument/2006/relationships/customXml" Target="../ink/ink94.xml"/><Relationship Id="rId92" Type="http://schemas.openxmlformats.org/officeDocument/2006/relationships/image" Target="../media/image110.emf"/><Relationship Id="rId2" Type="http://schemas.openxmlformats.org/officeDocument/2006/relationships/image" Target="../media/image3.png"/><Relationship Id="rId29" Type="http://schemas.openxmlformats.org/officeDocument/2006/relationships/customXml" Target="../ink/ink73.xml"/><Relationship Id="rId24" Type="http://schemas.openxmlformats.org/officeDocument/2006/relationships/image" Target="../media/image76.emf"/><Relationship Id="rId40" Type="http://schemas.openxmlformats.org/officeDocument/2006/relationships/image" Target="../media/image84.emf"/><Relationship Id="rId45" Type="http://schemas.openxmlformats.org/officeDocument/2006/relationships/customXml" Target="../ink/ink81.xml"/><Relationship Id="rId66" Type="http://schemas.openxmlformats.org/officeDocument/2006/relationships/image" Target="../media/image97.emf"/><Relationship Id="rId87" Type="http://schemas.openxmlformats.org/officeDocument/2006/relationships/customXml" Target="../ink/ink102.xml"/><Relationship Id="rId110" Type="http://schemas.openxmlformats.org/officeDocument/2006/relationships/image" Target="../media/image119.emf"/><Relationship Id="rId115" Type="http://schemas.openxmlformats.org/officeDocument/2006/relationships/customXml" Target="../ink/ink1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emf"/><Relationship Id="rId13" Type="http://schemas.openxmlformats.org/officeDocument/2006/relationships/customXml" Target="../ink/ink125.xml"/><Relationship Id="rId3" Type="http://schemas.openxmlformats.org/officeDocument/2006/relationships/customXml" Target="../ink/ink120.xml"/><Relationship Id="rId7" Type="http://schemas.openxmlformats.org/officeDocument/2006/relationships/customXml" Target="../ink/ink122.xml"/><Relationship Id="rId12" Type="http://schemas.openxmlformats.org/officeDocument/2006/relationships/image" Target="../media/image12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124.xml"/><Relationship Id="rId5" Type="http://schemas.openxmlformats.org/officeDocument/2006/relationships/customXml" Target="../ink/ink121.xml"/><Relationship Id="rId10" Type="http://schemas.openxmlformats.org/officeDocument/2006/relationships/image" Target="../media/image126.emf"/><Relationship Id="rId4" Type="http://schemas.openxmlformats.org/officeDocument/2006/relationships/image" Target="../media/image6.emf"/><Relationship Id="rId9" Type="http://schemas.openxmlformats.org/officeDocument/2006/relationships/customXml" Target="../ink/ink123.xml"/><Relationship Id="rId14" Type="http://schemas.openxmlformats.org/officeDocument/2006/relationships/image" Target="../media/image12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7329907"/>
              </p:ext>
            </p:extLst>
          </p:nvPr>
        </p:nvGraphicFramePr>
        <p:xfrm>
          <a:off x="214283" y="762000"/>
          <a:ext cx="8750332" cy="3474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Quick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Quiz &amp; an embarrassing admission from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</a:t>
                      </a:r>
                      <a:endParaRPr lang="en-NZ" sz="2400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will give you the scores but he can’t give the tests back</a:t>
                      </a:r>
                      <a:endParaRPr lang="en-NZ" sz="20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this, the first of </a:t>
                      </a:r>
                      <a:r>
                        <a:rPr lang="en-NZ" sz="2400" kern="120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two </a:t>
                      </a:r>
                      <a:r>
                        <a:rPr lang="en-NZ" sz="2400" kern="120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full periods 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of school time,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 researching our project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 and reduce our homework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3403487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Force and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 Sept 2015, p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Physics of Force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Assessment Project: Medical Science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14 Oct 2015,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Research and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1" name="Group 1050"/>
          <p:cNvGrpSpPr/>
          <p:nvPr/>
        </p:nvGrpSpPr>
        <p:grpSpPr>
          <a:xfrm>
            <a:off x="657225" y="157464"/>
            <a:ext cx="7115175" cy="6587164"/>
            <a:chOff x="657225" y="157464"/>
            <a:chExt cx="7115175" cy="658716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7225" y="157464"/>
              <a:ext cx="7115175" cy="6587164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3" name="Ink 2"/>
                <p14:cNvContentPartPr/>
                <p14:nvPr/>
              </p14:nvContentPartPr>
              <p14:xfrm>
                <a:off x="2221920" y="1981440"/>
                <a:ext cx="349920" cy="502560"/>
              </p14:xfrm>
            </p:contentPart>
          </mc:Choice>
          <mc:Fallback xmlns="">
            <p:pic>
              <p:nvPicPr>
                <p:cNvPr id="3" name="Ink 2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206080" y="1909440"/>
                  <a:ext cx="384480" cy="63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4" name="Ink 3"/>
                <p14:cNvContentPartPr/>
                <p14:nvPr/>
              </p14:nvContentPartPr>
              <p14:xfrm>
                <a:off x="3650040" y="2118960"/>
                <a:ext cx="912240" cy="1364040"/>
              </p14:xfrm>
            </p:contentPart>
          </mc:Choice>
          <mc:Fallback xmlns="">
            <p:pic>
              <p:nvPicPr>
                <p:cNvPr id="4" name="Ink 3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630960" y="2035080"/>
                  <a:ext cx="956520" cy="154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5" name="Ink 4"/>
                <p14:cNvContentPartPr/>
                <p14:nvPr/>
              </p14:nvContentPartPr>
              <p14:xfrm>
                <a:off x="3833640" y="2082240"/>
                <a:ext cx="957240" cy="1391400"/>
              </p14:xfrm>
            </p:contentPart>
          </mc:Choice>
          <mc:Fallback xmlns="">
            <p:pic>
              <p:nvPicPr>
                <p:cNvPr id="5" name="Ink 4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810960" y="1990440"/>
                  <a:ext cx="1007640" cy="158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6" name="Ink 5"/>
                <p14:cNvContentPartPr/>
                <p14:nvPr/>
              </p14:nvContentPartPr>
              <p14:xfrm>
                <a:off x="3810240" y="1993680"/>
                <a:ext cx="1057680" cy="1331280"/>
              </p14:xfrm>
            </p:contentPart>
          </mc:Choice>
          <mc:Fallback xmlns="">
            <p:pic>
              <p:nvPicPr>
                <p:cNvPr id="6" name="Ink 5"/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789720" y="1893600"/>
                  <a:ext cx="1103040" cy="152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7" name="Ink 6"/>
                <p14:cNvContentPartPr/>
                <p14:nvPr/>
              </p14:nvContentPartPr>
              <p14:xfrm>
                <a:off x="3703680" y="2248200"/>
                <a:ext cx="751320" cy="798840"/>
              </p14:xfrm>
            </p:contentPart>
          </mc:Choice>
          <mc:Fallback xmlns="">
            <p:pic>
              <p:nvPicPr>
                <p:cNvPr id="7" name="Ink 6"/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680280" y="2166840"/>
                  <a:ext cx="795600" cy="96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8" name="Ink 7"/>
                <p14:cNvContentPartPr/>
                <p14:nvPr/>
              </p14:nvContentPartPr>
              <p14:xfrm>
                <a:off x="3450600" y="4971240"/>
                <a:ext cx="657000" cy="26280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432600" y="4889160"/>
                  <a:ext cx="694080" cy="43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9" name="Ink 8"/>
                <p14:cNvContentPartPr/>
                <p14:nvPr/>
              </p14:nvContentPartPr>
              <p14:xfrm>
                <a:off x="3105360" y="3969720"/>
                <a:ext cx="576360" cy="111672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080520" y="3877920"/>
                  <a:ext cx="624960" cy="130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0" name="Ink 9"/>
                <p14:cNvContentPartPr/>
                <p14:nvPr/>
              </p14:nvContentPartPr>
              <p14:xfrm>
                <a:off x="2445120" y="3342960"/>
                <a:ext cx="1389960" cy="189072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425320" y="3255480"/>
                  <a:ext cx="1432800" cy="207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1" name="Ink 10"/>
                <p14:cNvContentPartPr/>
                <p14:nvPr/>
              </p14:nvContentPartPr>
              <p14:xfrm>
                <a:off x="2727360" y="3268440"/>
                <a:ext cx="1003320" cy="919800"/>
              </p14:xfrm>
            </p:contentPart>
          </mc:Choice>
          <mc:Fallback xmlns="">
            <p:pic>
              <p:nvPicPr>
                <p:cNvPr id="11" name="Ink 10"/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705040" y="3178080"/>
                  <a:ext cx="1049040" cy="109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2" name="Ink 11"/>
                <p14:cNvContentPartPr/>
                <p14:nvPr/>
              </p14:nvContentPartPr>
              <p14:xfrm>
                <a:off x="3237840" y="2844000"/>
                <a:ext cx="1744200" cy="3159720"/>
              </p14:xfrm>
            </p:contentPart>
          </mc:Choice>
          <mc:Fallback xmlns="">
            <p:pic>
              <p:nvPicPr>
                <p:cNvPr id="12" name="Ink 11"/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213720" y="2750400"/>
                  <a:ext cx="1793160" cy="335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3" name="Ink 12"/>
                <p14:cNvContentPartPr/>
                <p14:nvPr/>
              </p14:nvContentPartPr>
              <p14:xfrm>
                <a:off x="3470400" y="2724480"/>
                <a:ext cx="926640" cy="3081600"/>
              </p14:xfrm>
            </p:contentPart>
          </mc:Choice>
          <mc:Fallback xmlns="">
            <p:pic>
              <p:nvPicPr>
                <p:cNvPr id="13" name="Ink 12"/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445560" y="2623320"/>
                  <a:ext cx="976680" cy="327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4" name="Ink 13"/>
                <p14:cNvContentPartPr/>
                <p14:nvPr/>
              </p14:nvContentPartPr>
              <p14:xfrm>
                <a:off x="3943080" y="2782080"/>
                <a:ext cx="540720" cy="161172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936600" y="2751120"/>
                  <a:ext cx="571680" cy="165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5" name="Ink 14"/>
                <p14:cNvContentPartPr/>
                <p14:nvPr/>
              </p14:nvContentPartPr>
              <p14:xfrm>
                <a:off x="5303880" y="1685160"/>
                <a:ext cx="409680" cy="424080"/>
              </p14:xfrm>
            </p:contentPart>
          </mc:Choice>
          <mc:Fallback xmlns="">
            <p:pic>
              <p:nvPicPr>
                <p:cNvPr id="15" name="Ink 14"/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284080" y="1608480"/>
                  <a:ext cx="451080" cy="58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6" name="Ink 15"/>
                <p14:cNvContentPartPr/>
                <p14:nvPr/>
              </p14:nvContentPartPr>
              <p14:xfrm>
                <a:off x="5513040" y="1733400"/>
                <a:ext cx="169560" cy="350640"/>
              </p14:xfrm>
            </p:contentPart>
          </mc:Choice>
          <mc:Fallback xmlns="">
            <p:pic>
              <p:nvPicPr>
                <p:cNvPr id="16" name="Ink 15"/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491800" y="1633680"/>
                  <a:ext cx="214200" cy="54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7" name="Ink 16"/>
                <p14:cNvContentPartPr/>
                <p14:nvPr/>
              </p14:nvContentPartPr>
              <p14:xfrm>
                <a:off x="2556360" y="1329120"/>
                <a:ext cx="551520" cy="1916640"/>
              </p14:xfrm>
            </p:contentPart>
          </mc:Choice>
          <mc:Fallback xmlns="">
            <p:pic>
              <p:nvPicPr>
                <p:cNvPr id="17" name="Ink 16"/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538360" y="1257120"/>
                  <a:ext cx="587520" cy="206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18" name="Ink 17"/>
                <p14:cNvContentPartPr/>
                <p14:nvPr/>
              </p14:nvContentPartPr>
              <p14:xfrm>
                <a:off x="2676600" y="5473440"/>
                <a:ext cx="696600" cy="1150560"/>
              </p14:xfrm>
            </p:contentPart>
          </mc:Choice>
          <mc:Fallback xmlns="">
            <p:pic>
              <p:nvPicPr>
                <p:cNvPr id="18" name="Ink 17"/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655000" y="5386680"/>
                  <a:ext cx="740160" cy="131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19" name="Ink 18"/>
                <p14:cNvContentPartPr/>
                <p14:nvPr/>
              </p14:nvContentPartPr>
              <p14:xfrm>
                <a:off x="5215320" y="4044240"/>
                <a:ext cx="686880" cy="1706040"/>
              </p14:xfrm>
            </p:contentPart>
          </mc:Choice>
          <mc:Fallback xmlns="">
            <p:pic>
              <p:nvPicPr>
                <p:cNvPr id="19" name="Ink 18"/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193360" y="3962880"/>
                  <a:ext cx="730800" cy="186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0" name="Ink 19"/>
                <p14:cNvContentPartPr/>
                <p14:nvPr/>
              </p14:nvContentPartPr>
              <p14:xfrm>
                <a:off x="5214600" y="4451760"/>
                <a:ext cx="243000" cy="483120"/>
              </p14:xfrm>
            </p:contentPart>
          </mc:Choice>
          <mc:Fallback xmlns="">
            <p:pic>
              <p:nvPicPr>
                <p:cNvPr id="20" name="Ink 19"/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204880" y="4405320"/>
                  <a:ext cx="266400" cy="57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1" name="Ink 20"/>
                <p14:cNvContentPartPr/>
                <p14:nvPr/>
              </p14:nvContentPartPr>
              <p14:xfrm>
                <a:off x="5065920" y="4278960"/>
                <a:ext cx="555480" cy="942120"/>
              </p14:xfrm>
            </p:contentPart>
          </mc:Choice>
          <mc:Fallback xmlns="">
            <p:pic>
              <p:nvPicPr>
                <p:cNvPr id="21" name="Ink 20"/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051520" y="4223520"/>
                  <a:ext cx="581760" cy="103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2" name="Ink 21"/>
                <p14:cNvContentPartPr/>
                <p14:nvPr/>
              </p14:nvContentPartPr>
              <p14:xfrm>
                <a:off x="4866840" y="2858400"/>
                <a:ext cx="1191240" cy="2633400"/>
              </p14:xfrm>
            </p:contentPart>
          </mc:Choice>
          <mc:Fallback xmlns="">
            <p:pic>
              <p:nvPicPr>
                <p:cNvPr id="22" name="Ink 21"/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853160" y="2796480"/>
                  <a:ext cx="1218240" cy="273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3" name="Ink 22"/>
                <p14:cNvContentPartPr/>
                <p14:nvPr/>
              </p14:nvContentPartPr>
              <p14:xfrm>
                <a:off x="4607280" y="2762280"/>
                <a:ext cx="1511640" cy="1873800"/>
              </p14:xfrm>
            </p:contentPart>
          </mc:Choice>
          <mc:Fallback xmlns="">
            <p:pic>
              <p:nvPicPr>
                <p:cNvPr id="23" name="Ink 22"/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593960" y="2717280"/>
                  <a:ext cx="1539720" cy="19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24" name="Ink 23"/>
                <p14:cNvContentPartPr/>
                <p14:nvPr/>
              </p14:nvContentPartPr>
              <p14:xfrm>
                <a:off x="4880880" y="3400200"/>
                <a:ext cx="109440" cy="473400"/>
              </p14:xfrm>
            </p:contentPart>
          </mc:Choice>
          <mc:Fallback xmlns="">
            <p:pic>
              <p:nvPicPr>
                <p:cNvPr id="24" name="Ink 23"/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870440" y="3360240"/>
                  <a:ext cx="129240" cy="55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25" name="Ink 24"/>
                <p14:cNvContentPartPr/>
                <p14:nvPr/>
              </p14:nvContentPartPr>
              <p14:xfrm>
                <a:off x="4605120" y="3018600"/>
                <a:ext cx="419040" cy="1005840"/>
              </p14:xfrm>
            </p:contentPart>
          </mc:Choice>
          <mc:Fallback xmlns="">
            <p:pic>
              <p:nvPicPr>
                <p:cNvPr id="25" name="Ink 24"/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589640" y="2954160"/>
                  <a:ext cx="438480" cy="112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26" name="Ink 25"/>
                <p14:cNvContentPartPr/>
                <p14:nvPr/>
              </p14:nvContentPartPr>
              <p14:xfrm>
                <a:off x="4786560" y="3030120"/>
                <a:ext cx="981720" cy="1756440"/>
              </p14:xfrm>
            </p:contentPart>
          </mc:Choice>
          <mc:Fallback xmlns="">
            <p:pic>
              <p:nvPicPr>
                <p:cNvPr id="26" name="Ink 25"/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771080" y="2986920"/>
                  <a:ext cx="1013400" cy="187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27" name="Ink 26"/>
                <p14:cNvContentPartPr/>
                <p14:nvPr/>
              </p14:nvContentPartPr>
              <p14:xfrm>
                <a:off x="4768200" y="2761920"/>
                <a:ext cx="1299960" cy="1173600"/>
              </p14:xfrm>
            </p:contentPart>
          </mc:Choice>
          <mc:Fallback xmlns="">
            <p:pic>
              <p:nvPicPr>
                <p:cNvPr id="27" name="Ink 26"/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764240" y="2703960"/>
                  <a:ext cx="1317240" cy="129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28" name="Ink 27"/>
                <p14:cNvContentPartPr/>
                <p14:nvPr/>
              </p14:nvContentPartPr>
              <p14:xfrm>
                <a:off x="4613760" y="3142440"/>
                <a:ext cx="1313640" cy="2629080"/>
              </p14:xfrm>
            </p:contentPart>
          </mc:Choice>
          <mc:Fallback xmlns="">
            <p:pic>
              <p:nvPicPr>
                <p:cNvPr id="28" name="Ink 27"/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603680" y="3100320"/>
                  <a:ext cx="1338120" cy="27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29" name="Ink 28"/>
                <p14:cNvContentPartPr/>
                <p14:nvPr/>
              </p14:nvContentPartPr>
              <p14:xfrm>
                <a:off x="2942280" y="739800"/>
                <a:ext cx="1529280" cy="2311920"/>
              </p14:xfrm>
            </p:contentPart>
          </mc:Choice>
          <mc:Fallback xmlns="">
            <p:pic>
              <p:nvPicPr>
                <p:cNvPr id="29" name="Ink 28"/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2929320" y="704160"/>
                  <a:ext cx="1554120" cy="240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30" name="Ink 29"/>
                <p14:cNvContentPartPr/>
                <p14:nvPr/>
              </p14:nvContentPartPr>
              <p14:xfrm>
                <a:off x="3761640" y="603000"/>
                <a:ext cx="318960" cy="227160"/>
              </p14:xfrm>
            </p:contentPart>
          </mc:Choice>
          <mc:Fallback xmlns="">
            <p:pic>
              <p:nvPicPr>
                <p:cNvPr id="30" name="Ink 29"/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3754080" y="576360"/>
                  <a:ext cx="334440" cy="27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1" name="Ink 30"/>
                <p14:cNvContentPartPr/>
                <p14:nvPr/>
              </p14:nvContentPartPr>
              <p14:xfrm>
                <a:off x="3745800" y="507240"/>
                <a:ext cx="390960" cy="601920"/>
              </p14:xfrm>
            </p:contentPart>
          </mc:Choice>
          <mc:Fallback xmlns="">
            <p:pic>
              <p:nvPicPr>
                <p:cNvPr id="31" name="Ink 30"/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737520" y="459000"/>
                  <a:ext cx="411840" cy="69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1024" name="Ink 1023"/>
                <p14:cNvContentPartPr/>
                <p14:nvPr/>
              </p14:nvContentPartPr>
              <p14:xfrm>
                <a:off x="2915640" y="840600"/>
                <a:ext cx="901080" cy="2074680"/>
              </p14:xfrm>
            </p:contentPart>
          </mc:Choice>
          <mc:Fallback xmlns="">
            <p:pic>
              <p:nvPicPr>
                <p:cNvPr id="1024" name="Ink 1023"/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2904480" y="795240"/>
                  <a:ext cx="920160" cy="216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1025" name="Ink 1024"/>
                <p14:cNvContentPartPr/>
                <p14:nvPr/>
              </p14:nvContentPartPr>
              <p14:xfrm>
                <a:off x="2938320" y="1321920"/>
                <a:ext cx="861120" cy="2049480"/>
              </p14:xfrm>
            </p:contentPart>
          </mc:Choice>
          <mc:Fallback xmlns="">
            <p:pic>
              <p:nvPicPr>
                <p:cNvPr id="1025" name="Ink 1024"/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2928600" y="1280880"/>
                  <a:ext cx="879840" cy="212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1027" name="Ink 1026"/>
                <p14:cNvContentPartPr/>
                <p14:nvPr/>
              </p14:nvContentPartPr>
              <p14:xfrm>
                <a:off x="2967480" y="1277280"/>
                <a:ext cx="471240" cy="838440"/>
              </p14:xfrm>
            </p:contentPart>
          </mc:Choice>
          <mc:Fallback xmlns="">
            <p:pic>
              <p:nvPicPr>
                <p:cNvPr id="1027" name="Ink 1026"/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2963520" y="1258200"/>
                  <a:ext cx="479880" cy="87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1028" name="Ink 1027"/>
                <p14:cNvContentPartPr/>
                <p14:nvPr/>
              </p14:nvContentPartPr>
              <p14:xfrm>
                <a:off x="3278520" y="1563480"/>
                <a:ext cx="699480" cy="1146240"/>
              </p14:xfrm>
            </p:contentPart>
          </mc:Choice>
          <mc:Fallback xmlns="">
            <p:pic>
              <p:nvPicPr>
                <p:cNvPr id="1028" name="Ink 1027"/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3266280" y="1514520"/>
                  <a:ext cx="724320" cy="121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1029" name="Ink 1028"/>
                <p14:cNvContentPartPr/>
                <p14:nvPr/>
              </p14:nvContentPartPr>
              <p14:xfrm>
                <a:off x="3579120" y="2796480"/>
                <a:ext cx="99720" cy="214200"/>
              </p14:xfrm>
            </p:contentPart>
          </mc:Choice>
          <mc:Fallback xmlns="">
            <p:pic>
              <p:nvPicPr>
                <p:cNvPr id="1029" name="Ink 1028"/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3572640" y="2770560"/>
                  <a:ext cx="110160" cy="25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1030" name="Ink 1029"/>
                <p14:cNvContentPartPr/>
                <p14:nvPr/>
              </p14:nvContentPartPr>
              <p14:xfrm>
                <a:off x="3170880" y="2685240"/>
                <a:ext cx="641880" cy="667800"/>
              </p14:xfrm>
            </p:contentPart>
          </mc:Choice>
          <mc:Fallback xmlns="">
            <p:pic>
              <p:nvPicPr>
                <p:cNvPr id="1030" name="Ink 1029"/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3157560" y="2627640"/>
                  <a:ext cx="666000" cy="77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1031" name="Ink 1030"/>
                <p14:cNvContentPartPr/>
                <p14:nvPr/>
              </p14:nvContentPartPr>
              <p14:xfrm>
                <a:off x="3355560" y="1081080"/>
                <a:ext cx="939240" cy="1392120"/>
              </p14:xfrm>
            </p:contentPart>
          </mc:Choice>
          <mc:Fallback xmlns="">
            <p:pic>
              <p:nvPicPr>
                <p:cNvPr id="1031" name="Ink 1030"/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3345840" y="1037160"/>
                  <a:ext cx="959040" cy="147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032" name="Ink 1031"/>
                <p14:cNvContentPartPr/>
                <p14:nvPr/>
              </p14:nvContentPartPr>
              <p14:xfrm>
                <a:off x="3194640" y="828360"/>
                <a:ext cx="509400" cy="359640"/>
              </p14:xfrm>
            </p:contentPart>
          </mc:Choice>
          <mc:Fallback xmlns="">
            <p:pic>
              <p:nvPicPr>
                <p:cNvPr id="1032" name="Ink 1031"/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3183840" y="802800"/>
                  <a:ext cx="531720" cy="43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1033" name="Ink 1032"/>
                <p14:cNvContentPartPr/>
                <p14:nvPr/>
              </p14:nvContentPartPr>
              <p14:xfrm>
                <a:off x="3827160" y="523440"/>
                <a:ext cx="364680" cy="693000"/>
              </p14:xfrm>
            </p:contentPart>
          </mc:Choice>
          <mc:Fallback xmlns="">
            <p:pic>
              <p:nvPicPr>
                <p:cNvPr id="1033" name="Ink 1032"/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3816720" y="477720"/>
                  <a:ext cx="384120" cy="76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1034" name="Ink 1033"/>
                <p14:cNvContentPartPr/>
                <p14:nvPr/>
              </p14:nvContentPartPr>
              <p14:xfrm>
                <a:off x="4113000" y="1000800"/>
                <a:ext cx="123480" cy="162000"/>
              </p14:xfrm>
            </p:contentPart>
          </mc:Choice>
          <mc:Fallback xmlns="">
            <p:pic>
              <p:nvPicPr>
                <p:cNvPr id="1034" name="Ink 1033"/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4107240" y="978120"/>
                  <a:ext cx="133200" cy="21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1035" name="Ink 1034"/>
                <p14:cNvContentPartPr/>
                <p14:nvPr/>
              </p14:nvContentPartPr>
              <p14:xfrm>
                <a:off x="3937680" y="604440"/>
                <a:ext cx="938160" cy="1334160"/>
              </p14:xfrm>
            </p:contentPart>
          </mc:Choice>
          <mc:Fallback xmlns="">
            <p:pic>
              <p:nvPicPr>
                <p:cNvPr id="1035" name="Ink 1034"/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930480" y="568440"/>
                  <a:ext cx="956520" cy="140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1036" name="Ink 1035"/>
                <p14:cNvContentPartPr/>
                <p14:nvPr/>
              </p14:nvContentPartPr>
              <p14:xfrm>
                <a:off x="4477680" y="1106280"/>
                <a:ext cx="109080" cy="68760"/>
              </p14:xfrm>
            </p:contentPart>
          </mc:Choice>
          <mc:Fallback xmlns="">
            <p:pic>
              <p:nvPicPr>
                <p:cNvPr id="1036" name="Ink 1035"/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472640" y="1086120"/>
                  <a:ext cx="118800" cy="10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1037" name="Ink 1036"/>
                <p14:cNvContentPartPr/>
                <p14:nvPr/>
              </p14:nvContentPartPr>
              <p14:xfrm>
                <a:off x="4510080" y="1131120"/>
                <a:ext cx="331920" cy="245880"/>
              </p14:xfrm>
            </p:contentPart>
          </mc:Choice>
          <mc:Fallback xmlns="">
            <p:pic>
              <p:nvPicPr>
                <p:cNvPr id="1037" name="Ink 1036"/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504680" y="1109520"/>
                  <a:ext cx="342000" cy="28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1038" name="Ink 1037"/>
                <p14:cNvContentPartPr/>
                <p14:nvPr/>
              </p14:nvContentPartPr>
              <p14:xfrm>
                <a:off x="4521600" y="1140840"/>
                <a:ext cx="712080" cy="681480"/>
              </p14:xfrm>
            </p:contentPart>
          </mc:Choice>
          <mc:Fallback xmlns="">
            <p:pic>
              <p:nvPicPr>
                <p:cNvPr id="1038" name="Ink 1037"/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4511160" y="1096920"/>
                  <a:ext cx="733680" cy="77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1039" name="Ink 1038"/>
                <p14:cNvContentPartPr/>
                <p14:nvPr/>
              </p14:nvContentPartPr>
              <p14:xfrm>
                <a:off x="5254920" y="2387160"/>
                <a:ext cx="26640" cy="16200"/>
              </p14:xfrm>
            </p:contentPart>
          </mc:Choice>
          <mc:Fallback xmlns="">
            <p:pic>
              <p:nvPicPr>
                <p:cNvPr id="1039" name="Ink 1038"/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5250600" y="2371320"/>
                  <a:ext cx="34920" cy="4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1040" name="Ink 1039"/>
                <p14:cNvContentPartPr/>
                <p14:nvPr/>
              </p14:nvContentPartPr>
              <p14:xfrm>
                <a:off x="4911120" y="2247120"/>
                <a:ext cx="623520" cy="317880"/>
              </p14:xfrm>
            </p:contentPart>
          </mc:Choice>
          <mc:Fallback xmlns="">
            <p:pic>
              <p:nvPicPr>
                <p:cNvPr id="1040" name="Ink 1039"/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4899600" y="2187000"/>
                  <a:ext cx="651240" cy="43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1041" name="Ink 1040"/>
                <p14:cNvContentPartPr/>
                <p14:nvPr/>
              </p14:nvContentPartPr>
              <p14:xfrm>
                <a:off x="4940640" y="2212200"/>
                <a:ext cx="657360" cy="356040"/>
              </p14:xfrm>
            </p:contentPart>
          </mc:Choice>
          <mc:Fallback xmlns="">
            <p:pic>
              <p:nvPicPr>
                <p:cNvPr id="1041" name="Ink 1040"/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4929120" y="2155680"/>
                  <a:ext cx="686880" cy="46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1042" name="Ink 1041"/>
                <p14:cNvContentPartPr/>
                <p14:nvPr/>
              </p14:nvContentPartPr>
              <p14:xfrm>
                <a:off x="4590360" y="1570680"/>
                <a:ext cx="512640" cy="243360"/>
              </p14:xfrm>
            </p:contentPart>
          </mc:Choice>
          <mc:Fallback xmlns="">
            <p:pic>
              <p:nvPicPr>
                <p:cNvPr id="1042" name="Ink 1041"/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4575960" y="1520640"/>
                  <a:ext cx="538560" cy="35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1043" name="Ink 1042"/>
                <p14:cNvContentPartPr/>
                <p14:nvPr/>
              </p14:nvContentPartPr>
              <p14:xfrm>
                <a:off x="3760920" y="624600"/>
                <a:ext cx="1251000" cy="1272960"/>
              </p14:xfrm>
            </p:contentPart>
          </mc:Choice>
          <mc:Fallback xmlns="">
            <p:pic>
              <p:nvPicPr>
                <p:cNvPr id="1043" name="Ink 1042"/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3746880" y="578160"/>
                  <a:ext cx="1280160" cy="136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1044" name="Ink 1043"/>
                <p14:cNvContentPartPr/>
                <p14:nvPr/>
              </p14:nvContentPartPr>
              <p14:xfrm>
                <a:off x="3264480" y="556920"/>
                <a:ext cx="719280" cy="1143720"/>
              </p14:xfrm>
            </p:contentPart>
          </mc:Choice>
          <mc:Fallback xmlns="">
            <p:pic>
              <p:nvPicPr>
                <p:cNvPr id="1044" name="Ink 1043"/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3255840" y="521280"/>
                  <a:ext cx="739800" cy="121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1045" name="Ink 1044"/>
                <p14:cNvContentPartPr/>
                <p14:nvPr/>
              </p14:nvContentPartPr>
              <p14:xfrm>
                <a:off x="3710880" y="906480"/>
                <a:ext cx="278640" cy="573120"/>
              </p14:xfrm>
            </p:contentPart>
          </mc:Choice>
          <mc:Fallback xmlns="">
            <p:pic>
              <p:nvPicPr>
                <p:cNvPr id="1045" name="Ink 1044"/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3701520" y="888840"/>
                  <a:ext cx="293400" cy="62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1046" name="Ink 1045"/>
                <p14:cNvContentPartPr/>
                <p14:nvPr/>
              </p14:nvContentPartPr>
              <p14:xfrm>
                <a:off x="3103560" y="2210760"/>
                <a:ext cx="212760" cy="787320"/>
              </p14:xfrm>
            </p:contentPart>
          </mc:Choice>
          <mc:Fallback xmlns="">
            <p:pic>
              <p:nvPicPr>
                <p:cNvPr id="1046" name="Ink 1045"/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3092400" y="2163600"/>
                  <a:ext cx="234360" cy="87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1047" name="Ink 1046"/>
                <p14:cNvContentPartPr/>
                <p14:nvPr/>
              </p14:nvContentPartPr>
              <p14:xfrm>
                <a:off x="4645080" y="3278520"/>
                <a:ext cx="1378080" cy="1289880"/>
              </p14:xfrm>
            </p:contentPart>
          </mc:Choice>
          <mc:Fallback xmlns="">
            <p:pic>
              <p:nvPicPr>
                <p:cNvPr id="1047" name="Ink 1046"/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4636440" y="3238200"/>
                  <a:ext cx="1397520" cy="138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1048" name="Ink 1047"/>
                <p14:cNvContentPartPr/>
                <p14:nvPr/>
              </p14:nvContentPartPr>
              <p14:xfrm>
                <a:off x="3323880" y="1699560"/>
                <a:ext cx="402480" cy="542880"/>
              </p14:xfrm>
            </p:contentPart>
          </mc:Choice>
          <mc:Fallback xmlns="">
            <p:pic>
              <p:nvPicPr>
                <p:cNvPr id="1048" name="Ink 1047"/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3314520" y="1651680"/>
                  <a:ext cx="419400" cy="62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1049" name="Ink 1048"/>
                <p14:cNvContentPartPr/>
                <p14:nvPr/>
              </p14:nvContentPartPr>
              <p14:xfrm>
                <a:off x="5051160" y="3098520"/>
                <a:ext cx="858600" cy="2194560"/>
              </p14:xfrm>
            </p:contentPart>
          </mc:Choice>
          <mc:Fallback xmlns="">
            <p:pic>
              <p:nvPicPr>
                <p:cNvPr id="1049" name="Ink 1048"/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5036760" y="3041640"/>
                  <a:ext cx="885960" cy="228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1050" name="Ink 1049"/>
                <p14:cNvContentPartPr/>
                <p14:nvPr/>
              </p14:nvContentPartPr>
              <p14:xfrm>
                <a:off x="5320080" y="3769920"/>
                <a:ext cx="34200" cy="118440"/>
              </p14:xfrm>
            </p:contentPart>
          </mc:Choice>
          <mc:Fallback xmlns="">
            <p:pic>
              <p:nvPicPr>
                <p:cNvPr id="1050" name="Ink 1049"/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5310360" y="3718080"/>
                  <a:ext cx="56880" cy="18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1054" name="Ink 1053"/>
                <p14:cNvContentPartPr/>
                <p14:nvPr/>
              </p14:nvContentPartPr>
              <p14:xfrm>
                <a:off x="4440420" y="1779987"/>
                <a:ext cx="1040040" cy="734040"/>
              </p14:xfrm>
            </p:contentPart>
          </mc:Choice>
          <mc:Fallback xmlns="">
            <p:pic>
              <p:nvPicPr>
                <p:cNvPr id="1054" name="Ink 1053"/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4428540" y="1730667"/>
                  <a:ext cx="1064520" cy="82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1026" name="Ink 1025"/>
                <p14:cNvContentPartPr/>
                <p14:nvPr/>
              </p14:nvContentPartPr>
              <p14:xfrm>
                <a:off x="5841360" y="2660400"/>
                <a:ext cx="349920" cy="273600"/>
              </p14:xfrm>
            </p:contentPart>
          </mc:Choice>
          <mc:Fallback xmlns="">
            <p:pic>
              <p:nvPicPr>
                <p:cNvPr id="1026" name="Ink 1025"/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5821920" y="2571120"/>
                  <a:ext cx="391680" cy="45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1">
              <p14:nvContentPartPr>
                <p14:cNvPr id="1053" name="Ink 1052"/>
                <p14:cNvContentPartPr/>
                <p14:nvPr/>
              </p14:nvContentPartPr>
              <p14:xfrm>
                <a:off x="6243120" y="3324240"/>
                <a:ext cx="227520" cy="225000"/>
              </p14:xfrm>
            </p:contentPart>
          </mc:Choice>
          <mc:Fallback xmlns="">
            <p:pic>
              <p:nvPicPr>
                <p:cNvPr id="1053" name="Ink 1052"/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6221880" y="3241080"/>
                  <a:ext cx="269640" cy="39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3">
              <p14:nvContentPartPr>
                <p14:cNvPr id="1056" name="Ink 1055"/>
                <p14:cNvContentPartPr/>
                <p14:nvPr/>
              </p14:nvContentPartPr>
              <p14:xfrm>
                <a:off x="4536720" y="1594800"/>
                <a:ext cx="332280" cy="235800"/>
              </p14:xfrm>
            </p:contentPart>
          </mc:Choice>
          <mc:Fallback xmlns="">
            <p:pic>
              <p:nvPicPr>
                <p:cNvPr id="1056" name="Ink 1055"/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4530600" y="1587600"/>
                  <a:ext cx="345600" cy="2491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49016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257800" y="76200"/>
            <a:ext cx="3886200" cy="3576336"/>
            <a:chOff x="657225" y="157464"/>
            <a:chExt cx="7115175" cy="658716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7225" y="157464"/>
              <a:ext cx="7115175" cy="6587164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5" name="Ink 4"/>
                <p14:cNvContentPartPr/>
                <p14:nvPr/>
              </p14:nvContentPartPr>
              <p14:xfrm>
                <a:off x="2221920" y="1981440"/>
                <a:ext cx="349920" cy="502560"/>
              </p14:xfrm>
            </p:contentPart>
          </mc:Choice>
          <mc:Fallback xmlns="">
            <p:pic>
              <p:nvPicPr>
                <p:cNvPr id="5" name="Ink 4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192925" y="1848838"/>
                  <a:ext cx="413182" cy="7505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" name="Ink 5"/>
                <p14:cNvContentPartPr/>
                <p14:nvPr/>
              </p14:nvContentPartPr>
              <p14:xfrm>
                <a:off x="3650040" y="2118960"/>
                <a:ext cx="912240" cy="1364040"/>
              </p14:xfrm>
            </p:contentPart>
          </mc:Choice>
          <mc:Fallback xmlns="">
            <p:pic>
              <p:nvPicPr>
                <p:cNvPr id="6" name="Ink 5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615765" y="1964453"/>
                  <a:ext cx="993313" cy="170488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7" name="Ink 6"/>
                <p14:cNvContentPartPr/>
                <p14:nvPr/>
              </p14:nvContentPartPr>
              <p14:xfrm>
                <a:off x="3833640" y="2082240"/>
                <a:ext cx="957240" cy="1391400"/>
              </p14:xfrm>
            </p:contentPart>
          </mc:Choice>
          <mc:Fallback xmlns="">
            <p:pic>
              <p:nvPicPr>
                <p:cNvPr id="7" name="Ink 6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791448" y="1913204"/>
                  <a:ext cx="1050854" cy="17559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8" name="Ink 7"/>
                <p14:cNvContentPartPr/>
                <p14:nvPr/>
              </p14:nvContentPartPr>
              <p14:xfrm>
                <a:off x="3810240" y="1993680"/>
                <a:ext cx="1057680" cy="133128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773314" y="1809369"/>
                  <a:ext cx="1140765" cy="16906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9" name="Ink 8"/>
                <p14:cNvContentPartPr/>
                <p14:nvPr/>
              </p14:nvContentPartPr>
              <p14:xfrm>
                <a:off x="3703680" y="2248200"/>
                <a:ext cx="751320" cy="79884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660842" y="2098376"/>
                  <a:ext cx="833043" cy="11117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0" name="Ink 9"/>
                <p14:cNvContentPartPr/>
                <p14:nvPr/>
              </p14:nvContentPartPr>
              <p14:xfrm>
                <a:off x="3450600" y="4971240"/>
                <a:ext cx="657000" cy="26280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416992" y="4820974"/>
                  <a:ext cx="725534" cy="5785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1" name="Ink 10"/>
                <p14:cNvContentPartPr/>
                <p14:nvPr/>
              </p14:nvContentPartPr>
              <p14:xfrm>
                <a:off x="3105360" y="3969720"/>
                <a:ext cx="576360" cy="1116720"/>
              </p14:xfrm>
            </p:contentPart>
          </mc:Choice>
          <mc:Fallback xmlns="">
            <p:pic>
              <p:nvPicPr>
                <p:cNvPr id="11" name="Ink 10"/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059910" y="3800620"/>
                  <a:ext cx="665284" cy="14661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2" name="Ink 11"/>
                <p14:cNvContentPartPr/>
                <p14:nvPr/>
              </p14:nvContentPartPr>
              <p14:xfrm>
                <a:off x="2445120" y="3342960"/>
                <a:ext cx="1389960" cy="1890720"/>
              </p14:xfrm>
            </p:contentPart>
          </mc:Choice>
          <mc:Fallback xmlns="">
            <p:pic>
              <p:nvPicPr>
                <p:cNvPr id="12" name="Ink 11"/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408854" y="3182471"/>
                  <a:ext cx="1469085" cy="22256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3" name="Ink 12"/>
                <p14:cNvContentPartPr/>
                <p14:nvPr/>
              </p14:nvContentPartPr>
              <p14:xfrm>
                <a:off x="2727360" y="3268440"/>
                <a:ext cx="1003320" cy="919800"/>
              </p14:xfrm>
            </p:contentPart>
          </mc:Choice>
          <mc:Fallback xmlns="">
            <p:pic>
              <p:nvPicPr>
                <p:cNvPr id="13" name="Ink 12"/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686489" y="3098131"/>
                  <a:ext cx="1087040" cy="12524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4" name="Ink 13"/>
                <p14:cNvContentPartPr/>
                <p14:nvPr/>
              </p14:nvContentPartPr>
              <p14:xfrm>
                <a:off x="3237840" y="2844000"/>
                <a:ext cx="1744200" cy="315972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193691" y="2671628"/>
                  <a:ext cx="1833815" cy="35197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5" name="Ink 14"/>
                <p14:cNvContentPartPr/>
                <p14:nvPr/>
              </p14:nvContentPartPr>
              <p14:xfrm>
                <a:off x="3470400" y="2724480"/>
                <a:ext cx="926640" cy="3081600"/>
              </p14:xfrm>
            </p:contentPart>
          </mc:Choice>
          <mc:Fallback xmlns="">
            <p:pic>
              <p:nvPicPr>
                <p:cNvPr id="15" name="Ink 14"/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424925" y="2538138"/>
                  <a:ext cx="1018250" cy="344433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6" name="Ink 15"/>
                <p14:cNvContentPartPr/>
                <p14:nvPr/>
              </p14:nvContentPartPr>
              <p14:xfrm>
                <a:off x="3943080" y="2782080"/>
                <a:ext cx="540720" cy="1611720"/>
              </p14:xfrm>
            </p:contentPart>
          </mc:Choice>
          <mc:Fallback xmlns="">
            <p:pic>
              <p:nvPicPr>
                <p:cNvPr id="16" name="Ink 15"/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930566" y="2715781"/>
                  <a:ext cx="598019" cy="17177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7" name="Ink 16"/>
                <p14:cNvContentPartPr/>
                <p14:nvPr/>
              </p14:nvContentPartPr>
              <p14:xfrm>
                <a:off x="5303880" y="1685160"/>
                <a:ext cx="409680" cy="424080"/>
              </p14:xfrm>
            </p:contentPart>
          </mc:Choice>
          <mc:Fallback xmlns="">
            <p:pic>
              <p:nvPicPr>
                <p:cNvPr id="17" name="Ink 16"/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266936" y="1543136"/>
                  <a:ext cx="486206" cy="72737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8" name="Ink 17"/>
                <p14:cNvContentPartPr/>
                <p14:nvPr/>
              </p14:nvContentPartPr>
              <p14:xfrm>
                <a:off x="5513040" y="1733400"/>
                <a:ext cx="169560" cy="350640"/>
              </p14:xfrm>
            </p:contentPart>
          </mc:Choice>
          <mc:Fallback xmlns="">
            <p:pic>
              <p:nvPicPr>
                <p:cNvPr id="18" name="Ink 17"/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474114" y="1549795"/>
                  <a:ext cx="252031" cy="70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9" name="Ink 18"/>
                <p14:cNvContentPartPr/>
                <p14:nvPr/>
              </p14:nvContentPartPr>
              <p14:xfrm>
                <a:off x="2556360" y="1329120"/>
                <a:ext cx="551520" cy="1916640"/>
              </p14:xfrm>
            </p:contentPart>
          </mc:Choice>
          <mc:Fallback xmlns="">
            <p:pic>
              <p:nvPicPr>
                <p:cNvPr id="19" name="Ink 18"/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522755" y="1196481"/>
                  <a:ext cx="618730" cy="21938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0" name="Ink 19"/>
                <p14:cNvContentPartPr/>
                <p14:nvPr/>
              </p14:nvContentPartPr>
              <p14:xfrm>
                <a:off x="2676600" y="5473440"/>
                <a:ext cx="696600" cy="1150560"/>
              </p14:xfrm>
            </p:contentPart>
          </mc:Choice>
          <mc:Fallback xmlns="">
            <p:pic>
              <p:nvPicPr>
                <p:cNvPr id="20" name="Ink 19"/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637058" y="5313622"/>
                  <a:ext cx="777661" cy="14582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1" name="Ink 20"/>
                <p14:cNvContentPartPr/>
                <p14:nvPr/>
              </p14:nvContentPartPr>
              <p14:xfrm>
                <a:off x="5215320" y="4044240"/>
                <a:ext cx="686880" cy="1706040"/>
              </p14:xfrm>
            </p:contentPart>
          </mc:Choice>
          <mc:Fallback xmlns="">
            <p:pic>
              <p:nvPicPr>
                <p:cNvPr id="21" name="Ink 20"/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175148" y="3894390"/>
                  <a:ext cx="767225" cy="19957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2" name="Ink 21"/>
                <p14:cNvContentPartPr/>
                <p14:nvPr/>
              </p14:nvContentPartPr>
              <p14:xfrm>
                <a:off x="5214600" y="4451760"/>
                <a:ext cx="243000" cy="483120"/>
              </p14:xfrm>
            </p:contentPart>
          </mc:Choice>
          <mc:Fallback xmlns="">
            <p:pic>
              <p:nvPicPr>
                <p:cNvPr id="22" name="Ink 21"/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196820" y="4366270"/>
                  <a:ext cx="286463" cy="6580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3" name="Ink 22"/>
                <p14:cNvContentPartPr/>
                <p14:nvPr/>
              </p14:nvContentPartPr>
              <p14:xfrm>
                <a:off x="5065920" y="4278960"/>
                <a:ext cx="555480" cy="942120"/>
              </p14:xfrm>
            </p:contentPart>
          </mc:Choice>
          <mc:Fallback xmlns="">
            <p:pic>
              <p:nvPicPr>
                <p:cNvPr id="23" name="Ink 22"/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040222" y="4176858"/>
                  <a:ext cx="603582" cy="112378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4" name="Ink 23"/>
                <p14:cNvContentPartPr/>
                <p14:nvPr/>
              </p14:nvContentPartPr>
              <p14:xfrm>
                <a:off x="4866840" y="2858400"/>
                <a:ext cx="1191240" cy="2633400"/>
              </p14:xfrm>
            </p:contentPart>
          </mc:Choice>
          <mc:Fallback xmlns="">
            <p:pic>
              <p:nvPicPr>
                <p:cNvPr id="24" name="Ink 23"/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841130" y="2745029"/>
                  <a:ext cx="1241342" cy="28256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5" name="Ink 24"/>
                <p14:cNvContentPartPr/>
                <p14:nvPr/>
              </p14:nvContentPartPr>
              <p14:xfrm>
                <a:off x="4607280" y="2762280"/>
                <a:ext cx="1511640" cy="1873800"/>
              </p14:xfrm>
            </p:contentPart>
          </mc:Choice>
          <mc:Fallback xmlns="">
            <p:pic>
              <p:nvPicPr>
                <p:cNvPr id="25" name="Ink 24"/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582888" y="2679398"/>
                  <a:ext cx="1563061" cy="20674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26" name="Ink 25"/>
                <p14:cNvContentPartPr/>
                <p14:nvPr/>
              </p14:nvContentPartPr>
              <p14:xfrm>
                <a:off x="4880880" y="3400200"/>
                <a:ext cx="109440" cy="473400"/>
              </p14:xfrm>
            </p:contentPart>
          </mc:Choice>
          <mc:Fallback xmlns="">
            <p:pic>
              <p:nvPicPr>
                <p:cNvPr id="26" name="Ink 25"/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861102" y="3326604"/>
                  <a:ext cx="147019" cy="62655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27" name="Ink 26"/>
                <p14:cNvContentPartPr/>
                <p14:nvPr/>
              </p14:nvContentPartPr>
              <p14:xfrm>
                <a:off x="4605120" y="3018600"/>
                <a:ext cx="419040" cy="1005840"/>
              </p14:xfrm>
            </p:contentPart>
          </mc:Choice>
          <mc:Fallback xmlns="">
            <p:pic>
              <p:nvPicPr>
                <p:cNvPr id="27" name="Ink 26"/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576744" y="2899915"/>
                  <a:ext cx="455335" cy="122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28" name="Ink 27"/>
                <p14:cNvContentPartPr/>
                <p14:nvPr/>
              </p14:nvContentPartPr>
              <p14:xfrm>
                <a:off x="4786560" y="3030120"/>
                <a:ext cx="981720" cy="1756440"/>
              </p14:xfrm>
            </p:contentPart>
          </mc:Choice>
          <mc:Fallback xmlns="">
            <p:pic>
              <p:nvPicPr>
                <p:cNvPr id="28" name="Ink 27"/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758209" y="2949890"/>
                  <a:ext cx="1039740" cy="19812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29" name="Ink 28"/>
                <p14:cNvContentPartPr/>
                <p14:nvPr/>
              </p14:nvContentPartPr>
              <p14:xfrm>
                <a:off x="4768200" y="2761920"/>
                <a:ext cx="1299960" cy="1173600"/>
              </p14:xfrm>
            </p:contentPart>
          </mc:Choice>
          <mc:Fallback xmlns="">
            <p:pic>
              <p:nvPicPr>
                <p:cNvPr id="29" name="Ink 28"/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760949" y="2655108"/>
                  <a:ext cx="1331602" cy="13918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30" name="Ink 29"/>
                <p14:cNvContentPartPr/>
                <p14:nvPr/>
              </p14:nvContentPartPr>
              <p14:xfrm>
                <a:off x="4613760" y="3142440"/>
                <a:ext cx="1313640" cy="2629080"/>
              </p14:xfrm>
            </p:contentPart>
          </mc:Choice>
          <mc:Fallback xmlns="">
            <p:pic>
              <p:nvPicPr>
                <p:cNvPr id="30" name="Ink 29"/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595304" y="3064861"/>
                  <a:ext cx="1359120" cy="28260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31" name="Ink 30"/>
                <p14:cNvContentPartPr/>
                <p14:nvPr/>
              </p14:nvContentPartPr>
              <p14:xfrm>
                <a:off x="2942280" y="739800"/>
                <a:ext cx="1529280" cy="2311920"/>
              </p14:xfrm>
            </p:contentPart>
          </mc:Choice>
          <mc:Fallback xmlns="">
            <p:pic>
              <p:nvPicPr>
                <p:cNvPr id="31" name="Ink 30"/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2918550" y="674162"/>
                  <a:ext cx="1574763" cy="24809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32" name="Ink 31"/>
                <p14:cNvContentPartPr/>
                <p14:nvPr/>
              </p14:nvContentPartPr>
              <p14:xfrm>
                <a:off x="3761640" y="603000"/>
                <a:ext cx="318960" cy="227160"/>
              </p14:xfrm>
            </p:contentPart>
          </mc:Choice>
          <mc:Fallback xmlns="">
            <p:pic>
              <p:nvPicPr>
                <p:cNvPr id="32" name="Ink 31"/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3748460" y="553848"/>
                  <a:ext cx="346638" cy="3221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3" name="Ink 32"/>
                <p14:cNvContentPartPr/>
                <p14:nvPr/>
              </p14:nvContentPartPr>
              <p14:xfrm>
                <a:off x="3745800" y="507240"/>
                <a:ext cx="390960" cy="601920"/>
              </p14:xfrm>
            </p:contentPart>
          </mc:Choice>
          <mc:Fallback xmlns="">
            <p:pic>
              <p:nvPicPr>
                <p:cNvPr id="33" name="Ink 32"/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730636" y="417085"/>
                  <a:ext cx="429858" cy="76897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34" name="Ink 33"/>
                <p14:cNvContentPartPr/>
                <p14:nvPr/>
              </p14:nvContentPartPr>
              <p14:xfrm>
                <a:off x="2915640" y="840600"/>
                <a:ext cx="901080" cy="2074680"/>
              </p14:xfrm>
            </p:contentPart>
          </mc:Choice>
          <mc:Fallback xmlns="">
            <p:pic>
              <p:nvPicPr>
                <p:cNvPr id="34" name="Ink 33"/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2894562" y="756393"/>
                  <a:ext cx="937308" cy="22503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35" name="Ink 34"/>
                <p14:cNvContentPartPr/>
                <p14:nvPr/>
              </p14:nvContentPartPr>
              <p14:xfrm>
                <a:off x="2938320" y="1321920"/>
                <a:ext cx="861120" cy="2049480"/>
              </p14:xfrm>
            </p:contentPart>
          </mc:Choice>
          <mc:Fallback xmlns="">
            <p:pic>
              <p:nvPicPr>
                <p:cNvPr id="35" name="Ink 34"/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2919858" y="1246333"/>
                  <a:ext cx="896066" cy="21880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36" name="Ink 35"/>
                <p14:cNvContentPartPr/>
                <p14:nvPr/>
              </p14:nvContentPartPr>
              <p14:xfrm>
                <a:off x="2967480" y="1277280"/>
                <a:ext cx="471240" cy="838440"/>
              </p14:xfrm>
            </p:contentPart>
          </mc:Choice>
          <mc:Fallback xmlns="">
            <p:pic>
              <p:nvPicPr>
                <p:cNvPr id="36" name="Ink 35"/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2960230" y="1242152"/>
                  <a:ext cx="487717" cy="9033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37" name="Ink 36"/>
                <p14:cNvContentPartPr/>
                <p14:nvPr/>
              </p14:nvContentPartPr>
              <p14:xfrm>
                <a:off x="3278520" y="1563480"/>
                <a:ext cx="699480" cy="1146240"/>
              </p14:xfrm>
            </p:contentPart>
          </mc:Choice>
          <mc:Fallback xmlns="">
            <p:pic>
              <p:nvPicPr>
                <p:cNvPr id="37" name="Ink 36"/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3255446" y="1473319"/>
                  <a:ext cx="745629" cy="12662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38" name="Ink 37"/>
                <p14:cNvContentPartPr/>
                <p14:nvPr/>
              </p14:nvContentPartPr>
              <p14:xfrm>
                <a:off x="3579120" y="2796480"/>
                <a:ext cx="99720" cy="214200"/>
              </p14:xfrm>
            </p:contentPart>
          </mc:Choice>
          <mc:Fallback xmlns="">
            <p:pic>
              <p:nvPicPr>
                <p:cNvPr id="38" name="Ink 37"/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3567233" y="2748733"/>
                  <a:ext cx="119532" cy="29178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39" name="Ink 38"/>
                <p14:cNvContentPartPr/>
                <p14:nvPr/>
              </p14:nvContentPartPr>
              <p14:xfrm>
                <a:off x="3170880" y="2685240"/>
                <a:ext cx="641880" cy="667800"/>
              </p14:xfrm>
            </p:contentPart>
          </mc:Choice>
          <mc:Fallback xmlns="">
            <p:pic>
              <p:nvPicPr>
                <p:cNvPr id="39" name="Ink 38"/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3146496" y="2579135"/>
                  <a:ext cx="686693" cy="85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40" name="Ink 39"/>
                <p14:cNvContentPartPr/>
                <p14:nvPr/>
              </p14:nvContentPartPr>
              <p14:xfrm>
                <a:off x="3355560" y="1081080"/>
                <a:ext cx="939240" cy="1392120"/>
              </p14:xfrm>
            </p:contentPart>
          </mc:Choice>
          <mc:Fallback xmlns="">
            <p:pic>
              <p:nvPicPr>
                <p:cNvPr id="40" name="Ink 39"/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3337764" y="1000166"/>
                  <a:ext cx="976150" cy="15512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41" name="Ink 40"/>
                <p14:cNvContentPartPr/>
                <p14:nvPr/>
              </p14:nvContentPartPr>
              <p14:xfrm>
                <a:off x="3194640" y="828360"/>
                <a:ext cx="509400" cy="359640"/>
              </p14:xfrm>
            </p:contentPart>
          </mc:Choice>
          <mc:Fallback xmlns="">
            <p:pic>
              <p:nvPicPr>
                <p:cNvPr id="41" name="Ink 40"/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3174870" y="765440"/>
                  <a:ext cx="550257" cy="50998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42" name="Ink 41"/>
                <p14:cNvContentPartPr/>
                <p14:nvPr/>
              </p14:nvContentPartPr>
              <p14:xfrm>
                <a:off x="3827160" y="523440"/>
                <a:ext cx="364680" cy="693000"/>
              </p14:xfrm>
            </p:contentPart>
          </mc:Choice>
          <mc:Fallback xmlns="">
            <p:pic>
              <p:nvPicPr>
                <p:cNvPr id="42" name="Ink 41"/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3808070" y="439219"/>
                  <a:ext cx="400885" cy="8322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43" name="Ink 42"/>
                <p14:cNvContentPartPr/>
                <p14:nvPr/>
              </p14:nvContentPartPr>
              <p14:xfrm>
                <a:off x="4113000" y="1000800"/>
                <a:ext cx="123480" cy="162000"/>
              </p14:xfrm>
            </p:contentPart>
          </mc:Choice>
          <mc:Fallback xmlns="">
            <p:pic>
              <p:nvPicPr>
                <p:cNvPr id="43" name="Ink 42"/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4102435" y="958972"/>
                  <a:ext cx="141969" cy="26491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44" name="Ink 43"/>
                <p14:cNvContentPartPr/>
                <p14:nvPr/>
              </p14:nvContentPartPr>
              <p14:xfrm>
                <a:off x="3937680" y="604440"/>
                <a:ext cx="938160" cy="1334160"/>
              </p14:xfrm>
            </p:contentPart>
          </mc:Choice>
          <mc:Fallback xmlns="">
            <p:pic>
              <p:nvPicPr>
                <p:cNvPr id="44" name="Ink 43"/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925154" y="538130"/>
                  <a:ext cx="971783" cy="147341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45" name="Ink 44"/>
                <p14:cNvContentPartPr/>
                <p14:nvPr/>
              </p14:nvContentPartPr>
              <p14:xfrm>
                <a:off x="4477680" y="1106280"/>
                <a:ext cx="109080" cy="68760"/>
              </p14:xfrm>
            </p:contentPart>
          </mc:Choice>
          <mc:Fallback xmlns="">
            <p:pic>
              <p:nvPicPr>
                <p:cNvPr id="45" name="Ink 44"/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468480" y="1067561"/>
                  <a:ext cx="126822" cy="14219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46" name="Ink 45"/>
                <p14:cNvContentPartPr/>
                <p14:nvPr/>
              </p14:nvContentPartPr>
              <p14:xfrm>
                <a:off x="4510080" y="1131120"/>
                <a:ext cx="331920" cy="245880"/>
              </p14:xfrm>
            </p:contentPart>
          </mc:Choice>
          <mc:Fallback xmlns="">
            <p:pic>
              <p:nvPicPr>
                <p:cNvPr id="46" name="Ink 45"/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500201" y="1091355"/>
                  <a:ext cx="351019" cy="32408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47" name="Ink 46"/>
                <p14:cNvContentPartPr/>
                <p14:nvPr/>
              </p14:nvContentPartPr>
              <p14:xfrm>
                <a:off x="4521600" y="1140840"/>
                <a:ext cx="712080" cy="681480"/>
              </p14:xfrm>
            </p:contentPart>
          </mc:Choice>
          <mc:Fallback xmlns="">
            <p:pic>
              <p:nvPicPr>
                <p:cNvPr id="47" name="Ink 46"/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4502479" y="1059222"/>
                  <a:ext cx="751640" cy="85599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48" name="Ink 47"/>
                <p14:cNvContentPartPr/>
                <p14:nvPr/>
              </p14:nvContentPartPr>
              <p14:xfrm>
                <a:off x="5254920" y="2387160"/>
                <a:ext cx="26640" cy="16200"/>
              </p14:xfrm>
            </p:contentPart>
          </mc:Choice>
          <mc:Fallback xmlns="">
            <p:pic>
              <p:nvPicPr>
                <p:cNvPr id="48" name="Ink 47"/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5246928" y="2358648"/>
                  <a:ext cx="42624" cy="7646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49" name="Ink 48"/>
                <p14:cNvContentPartPr/>
                <p14:nvPr/>
              </p14:nvContentPartPr>
              <p14:xfrm>
                <a:off x="4911120" y="2247120"/>
                <a:ext cx="623520" cy="317880"/>
              </p14:xfrm>
            </p:contentPart>
          </mc:Choice>
          <mc:Fallback xmlns="">
            <p:pic>
              <p:nvPicPr>
                <p:cNvPr id="49" name="Ink 48"/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4890028" y="2136524"/>
                  <a:ext cx="674272" cy="53642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50" name="Ink 49"/>
                <p14:cNvContentPartPr/>
                <p14:nvPr/>
              </p14:nvContentPartPr>
              <p14:xfrm>
                <a:off x="4940640" y="2212200"/>
                <a:ext cx="657360" cy="356040"/>
              </p14:xfrm>
            </p:contentPart>
          </mc:Choice>
          <mc:Fallback xmlns="">
            <p:pic>
              <p:nvPicPr>
                <p:cNvPr id="50" name="Ink 49"/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4920201" y="2108106"/>
                  <a:ext cx="710766" cy="56024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51" name="Ink 50"/>
                <p14:cNvContentPartPr/>
                <p14:nvPr/>
              </p14:nvContentPartPr>
              <p14:xfrm>
                <a:off x="4590360" y="1570680"/>
                <a:ext cx="512640" cy="243360"/>
              </p14:xfrm>
            </p:contentPart>
          </mc:Choice>
          <mc:Fallback xmlns="">
            <p:pic>
              <p:nvPicPr>
                <p:cNvPr id="51" name="Ink 50"/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4564662" y="1471877"/>
                  <a:ext cx="560082" cy="4469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52" name="Ink 51"/>
                <p14:cNvContentPartPr/>
                <p14:nvPr/>
              </p14:nvContentPartPr>
              <p14:xfrm>
                <a:off x="3760920" y="624600"/>
                <a:ext cx="1251000" cy="1272960"/>
              </p14:xfrm>
            </p:contentPart>
          </mc:Choice>
          <mc:Fallback xmlns="">
            <p:pic>
              <p:nvPicPr>
                <p:cNvPr id="52" name="Ink 51"/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3734555" y="539073"/>
                  <a:ext cx="1305047" cy="144666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53" name="Ink 52"/>
                <p14:cNvContentPartPr/>
                <p14:nvPr/>
              </p14:nvContentPartPr>
              <p14:xfrm>
                <a:off x="3264480" y="556920"/>
                <a:ext cx="719280" cy="1143720"/>
              </p14:xfrm>
            </p:contentPart>
          </mc:Choice>
          <mc:Fallback xmlns="">
            <p:pic>
              <p:nvPicPr>
                <p:cNvPr id="53" name="Ink 52"/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3247998" y="488628"/>
                  <a:ext cx="757519" cy="127831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54" name="Ink 53"/>
                <p14:cNvContentPartPr/>
                <p14:nvPr/>
              </p14:nvContentPartPr>
              <p14:xfrm>
                <a:off x="3710880" y="906480"/>
                <a:ext cx="278640" cy="573120"/>
              </p14:xfrm>
            </p:contentPart>
          </mc:Choice>
          <mc:Fallback xmlns="">
            <p:pic>
              <p:nvPicPr>
                <p:cNvPr id="54" name="Ink 53"/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3693753" y="874014"/>
                  <a:ext cx="306306" cy="6738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55" name="Ink 54"/>
                <p14:cNvContentPartPr/>
                <p14:nvPr/>
              </p14:nvContentPartPr>
              <p14:xfrm>
                <a:off x="3103560" y="2210760"/>
                <a:ext cx="212760" cy="787320"/>
              </p14:xfrm>
            </p:contentPart>
          </mc:Choice>
          <mc:Fallback xmlns="">
            <p:pic>
              <p:nvPicPr>
                <p:cNvPr id="55" name="Ink 54"/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3083077" y="2123943"/>
                  <a:ext cx="253065" cy="95499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56" name="Ink 55"/>
                <p14:cNvContentPartPr/>
                <p14:nvPr/>
              </p14:nvContentPartPr>
              <p14:xfrm>
                <a:off x="4645080" y="3278520"/>
                <a:ext cx="1378080" cy="1289880"/>
              </p14:xfrm>
            </p:contentPart>
          </mc:Choice>
          <mc:Fallback xmlns="">
            <p:pic>
              <p:nvPicPr>
                <p:cNvPr id="56" name="Ink 55"/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4629263" y="3204244"/>
                  <a:ext cx="1413669" cy="14609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57" name="Ink 56"/>
                <p14:cNvContentPartPr/>
                <p14:nvPr/>
              </p14:nvContentPartPr>
              <p14:xfrm>
                <a:off x="3323880" y="1699560"/>
                <a:ext cx="402480" cy="542880"/>
              </p14:xfrm>
            </p:contentPart>
          </mc:Choice>
          <mc:Fallback xmlns="">
            <p:pic>
              <p:nvPicPr>
                <p:cNvPr id="57" name="Ink 56"/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3306725" y="1611400"/>
                  <a:ext cx="434151" cy="6966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58" name="Ink 57"/>
                <p14:cNvContentPartPr/>
                <p14:nvPr/>
              </p14:nvContentPartPr>
              <p14:xfrm>
                <a:off x="5051160" y="3098520"/>
                <a:ext cx="858600" cy="2194560"/>
              </p14:xfrm>
            </p:contentPart>
          </mc:Choice>
          <mc:Fallback xmlns="">
            <p:pic>
              <p:nvPicPr>
                <p:cNvPr id="58" name="Ink 57"/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5024143" y="2993765"/>
                  <a:ext cx="909338" cy="23603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59" name="Ink 58"/>
                <p14:cNvContentPartPr/>
                <p14:nvPr/>
              </p14:nvContentPartPr>
              <p14:xfrm>
                <a:off x="5320080" y="3769920"/>
                <a:ext cx="34200" cy="118440"/>
              </p14:xfrm>
            </p:contentPart>
          </mc:Choice>
          <mc:Fallback xmlns="">
            <p:pic>
              <p:nvPicPr>
                <p:cNvPr id="59" name="Ink 58"/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5302322" y="3674103"/>
                  <a:ext cx="76292" cy="25351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60" name="Ink 59"/>
                <p14:cNvContentPartPr/>
                <p14:nvPr/>
              </p14:nvContentPartPr>
              <p14:xfrm>
                <a:off x="4440420" y="1779987"/>
                <a:ext cx="1040040" cy="734040"/>
              </p14:xfrm>
            </p:contentPart>
          </mc:Choice>
          <mc:Fallback xmlns="">
            <p:pic>
              <p:nvPicPr>
                <p:cNvPr id="60" name="Ink 59"/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4418670" y="1689144"/>
                  <a:ext cx="1084858" cy="9024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5">
              <p14:nvContentPartPr>
                <p14:cNvPr id="61" name="Ink 60"/>
                <p14:cNvContentPartPr/>
                <p14:nvPr/>
              </p14:nvContentPartPr>
              <p14:xfrm>
                <a:off x="5841360" y="2660400"/>
                <a:ext cx="349920" cy="273600"/>
              </p14:xfrm>
            </p:contentPart>
          </mc:Choice>
          <mc:Fallback xmlns="">
            <p:pic>
              <p:nvPicPr>
                <p:cNvPr id="61" name="Ink 60"/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5805775" y="2495445"/>
                  <a:ext cx="427021" cy="6028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7">
              <p14:nvContentPartPr>
                <p14:cNvPr id="62" name="Ink 61"/>
                <p14:cNvContentPartPr/>
                <p14:nvPr/>
              </p14:nvContentPartPr>
              <p14:xfrm>
                <a:off x="6243120" y="3324240"/>
                <a:ext cx="227520" cy="225000"/>
              </p14:xfrm>
            </p:contentPart>
          </mc:Choice>
          <mc:Fallback xmlns="">
            <p:pic>
              <p:nvPicPr>
                <p:cNvPr id="62" name="Ink 61"/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6204211" y="3171585"/>
                  <a:ext cx="305338" cy="5342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63" name="Ink 62"/>
                <p14:cNvContentPartPr/>
                <p14:nvPr/>
              </p14:nvContentPartPr>
              <p14:xfrm>
                <a:off x="4536720" y="1594800"/>
                <a:ext cx="332280" cy="235800"/>
              </p14:xfrm>
            </p:contentPart>
          </mc:Choice>
          <mc:Fallback xmlns="">
            <p:pic>
              <p:nvPicPr>
                <p:cNvPr id="63" name="Ink 62"/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4525512" y="1581553"/>
                  <a:ext cx="356674" cy="260307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121"/>
          <a:stretch>
            <a:fillRect/>
          </a:stretch>
        </p:blipFill>
        <p:spPr>
          <a:xfrm>
            <a:off x="70295" y="34887"/>
            <a:ext cx="5065669" cy="5146713"/>
          </a:xfrm>
          <a:prstGeom prst="rect">
            <a:avLst/>
          </a:prstGeom>
        </p:spPr>
      </p:pic>
      <p:pic>
        <p:nvPicPr>
          <p:cNvPr id="1024" name="Picture 1023"/>
          <p:cNvPicPr>
            <a:picLocks noChangeAspect="1"/>
          </p:cNvPicPr>
          <p:nvPr/>
        </p:nvPicPr>
        <p:blipFill>
          <a:blip r:embed="rId122"/>
          <a:stretch>
            <a:fillRect/>
          </a:stretch>
        </p:blipFill>
        <p:spPr>
          <a:xfrm>
            <a:off x="1" y="5244146"/>
            <a:ext cx="9144000" cy="161385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23">
            <p14:nvContentPartPr>
              <p14:cNvPr id="1025" name="Ink 1024"/>
              <p14:cNvContentPartPr/>
              <p14:nvPr/>
            </p14:nvContentPartPr>
            <p14:xfrm>
              <a:off x="5338080" y="3706200"/>
              <a:ext cx="3305880" cy="594720"/>
            </p14:xfrm>
          </p:contentPart>
        </mc:Choice>
        <mc:Fallback xmlns="">
          <p:pic>
            <p:nvPicPr>
              <p:cNvPr id="1025" name="Ink 1024"/>
              <p:cNvPicPr/>
              <p:nvPr/>
            </p:nvPicPr>
            <p:blipFill>
              <a:blip r:embed="rId124"/>
              <a:stretch>
                <a:fillRect/>
              </a:stretch>
            </p:blipFill>
            <p:spPr>
              <a:xfrm>
                <a:off x="5324040" y="3689640"/>
                <a:ext cx="3335040" cy="62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478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4120" y="131760"/>
              <a:ext cx="8401680" cy="5944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9000" y="120600"/>
                <a:ext cx="8419320" cy="596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060080" y="3716640"/>
              <a:ext cx="1257480" cy="1966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47120" y="3657240"/>
                <a:ext cx="1281600" cy="209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154960" y="4711320"/>
              <a:ext cx="1834560" cy="9784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50640" y="4619880"/>
                <a:ext cx="1853640" cy="115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744480" y="3811320"/>
              <a:ext cx="1429200" cy="8827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31160" y="3728160"/>
                <a:ext cx="1454040" cy="101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190440" y="4016160"/>
              <a:ext cx="7956000" cy="11545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76040" y="4003200"/>
                <a:ext cx="7986960" cy="118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5720760" y="3189960"/>
              <a:ext cx="826920" cy="3729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707800" y="3173400"/>
                <a:ext cx="856440" cy="392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38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4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12771</TotalTime>
  <Words>144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548</cp:revision>
  <dcterms:created xsi:type="dcterms:W3CDTF">2006-08-16T00:00:00Z</dcterms:created>
  <dcterms:modified xsi:type="dcterms:W3CDTF">2015-09-22T05:14:42Z</dcterms:modified>
</cp:coreProperties>
</file>