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2" r:id="rId4"/>
    <p:sldId id="650" r:id="rId5"/>
    <p:sldId id="65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7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69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6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3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87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7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0.xml"/><Relationship Id="rId42" Type="http://schemas.openxmlformats.org/officeDocument/2006/relationships/image" Target="../media/image27.emf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4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8.xml"/><Relationship Id="rId40" Type="http://schemas.openxmlformats.org/officeDocument/2006/relationships/image" Target="../media/image26.emf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39.xml"/><Relationship Id="rId87" Type="http://schemas.openxmlformats.org/officeDocument/2006/relationships/customXml" Target="../ink/ink43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59.xml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47.xml"/><Relationship Id="rId19" Type="http://schemas.openxmlformats.org/officeDocument/2006/relationships/customXml" Target="../ink/ink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.xml"/><Relationship Id="rId30" Type="http://schemas.openxmlformats.org/officeDocument/2006/relationships/image" Target="../media/image21.emf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4.xml"/><Relationship Id="rId77" Type="http://schemas.openxmlformats.org/officeDocument/2006/relationships/customXml" Target="../ink/ink38.xml"/><Relationship Id="rId100" Type="http://schemas.openxmlformats.org/officeDocument/2006/relationships/image" Target="../media/image56.emf"/><Relationship Id="rId105" Type="http://schemas.openxmlformats.org/officeDocument/2006/relationships/customXml" Target="../ink/ink52.xml"/><Relationship Id="rId113" Type="http://schemas.openxmlformats.org/officeDocument/2006/relationships/customXml" Target="../ink/ink56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5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2.xml"/><Relationship Id="rId93" Type="http://schemas.openxmlformats.org/officeDocument/2006/relationships/customXml" Target="../ink/ink46.xml"/><Relationship Id="rId98" Type="http://schemas.openxmlformats.org/officeDocument/2006/relationships/image" Target="../media/image55.emf"/><Relationship Id="rId121" Type="http://schemas.openxmlformats.org/officeDocument/2006/relationships/customXml" Target="../ink/ink58.xml"/><Relationship Id="rId3" Type="http://schemas.openxmlformats.org/officeDocument/2006/relationships/customXml" Target="../ink/ink1.xml"/><Relationship Id="rId12" Type="http://schemas.openxmlformats.org/officeDocument/2006/relationships/image" Target="../media/image12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103" Type="http://schemas.openxmlformats.org/officeDocument/2006/relationships/customXml" Target="../ink/ink51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0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50.emf"/><Relationship Id="rId91" Type="http://schemas.openxmlformats.org/officeDocument/2006/relationships/customXml" Target="../ink/ink45.xml"/><Relationship Id="rId96" Type="http://schemas.openxmlformats.org/officeDocument/2006/relationships/image" Target="../media/image54.emf"/><Relationship Id="rId111" Type="http://schemas.openxmlformats.org/officeDocument/2006/relationships/customXml" Target="../ink/ink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9.emf"/><Relationship Id="rId119" Type="http://schemas.openxmlformats.org/officeDocument/2006/relationships/customXml" Target="../ink/ink57.xml"/><Relationship Id="rId10" Type="http://schemas.openxmlformats.org/officeDocument/2006/relationships/image" Target="../media/image11.emf"/><Relationship Id="rId31" Type="http://schemas.openxmlformats.org/officeDocument/2006/relationships/customXml" Target="../ink/ink15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45.emf"/><Relationship Id="rId81" Type="http://schemas.openxmlformats.org/officeDocument/2006/relationships/customXml" Target="../ink/ink40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5.emf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27.xml"/><Relationship Id="rId76" Type="http://schemas.openxmlformats.org/officeDocument/2006/relationships/image" Target="../media/image44.emf"/><Relationship Id="rId97" Type="http://schemas.openxmlformats.org/officeDocument/2006/relationships/customXml" Target="../ink/ink48.xml"/><Relationship Id="rId104" Type="http://schemas.openxmlformats.org/officeDocument/2006/relationships/image" Target="../media/image58.emf"/><Relationship Id="rId120" Type="http://schemas.openxmlformats.org/officeDocument/2006/relationships/image" Target="../media/image4.emf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4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17.xml"/><Relationship Id="rId21" Type="http://schemas.openxmlformats.org/officeDocument/2006/relationships/customXml" Target="../ink/ink69.xml"/><Relationship Id="rId42" Type="http://schemas.openxmlformats.org/officeDocument/2006/relationships/image" Target="../media/image85.emf"/><Relationship Id="rId47" Type="http://schemas.openxmlformats.org/officeDocument/2006/relationships/customXml" Target="../ink/ink82.xml"/><Relationship Id="rId63" Type="http://schemas.openxmlformats.org/officeDocument/2006/relationships/customXml" Target="../ink/ink90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03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12.xml"/><Relationship Id="rId11" Type="http://schemas.openxmlformats.org/officeDocument/2006/relationships/customXml" Target="../ink/ink64.xml"/><Relationship Id="rId32" Type="http://schemas.openxmlformats.org/officeDocument/2006/relationships/image" Target="../media/image80.emf"/><Relationship Id="rId37" Type="http://schemas.openxmlformats.org/officeDocument/2006/relationships/customXml" Target="../ink/ink77.xml"/><Relationship Id="rId53" Type="http://schemas.openxmlformats.org/officeDocument/2006/relationships/customXml" Target="../ink/ink85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98.xml"/><Relationship Id="rId102" Type="http://schemas.openxmlformats.org/officeDocument/2006/relationships/image" Target="../media/image115.emf"/><Relationship Id="rId123" Type="http://schemas.openxmlformats.org/officeDocument/2006/relationships/customXml" Target="../ink/ink119.xml"/><Relationship Id="rId5" Type="http://schemas.openxmlformats.org/officeDocument/2006/relationships/customXml" Target="../ink/ink61.xml"/><Relationship Id="rId61" Type="http://schemas.openxmlformats.org/officeDocument/2006/relationships/customXml" Target="../ink/ink89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06.xml"/><Relationship Id="rId19" Type="http://schemas.openxmlformats.org/officeDocument/2006/relationships/customXml" Target="../ink/ink68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72.xml"/><Relationship Id="rId30" Type="http://schemas.openxmlformats.org/officeDocument/2006/relationships/image" Target="../media/image79.emf"/><Relationship Id="rId35" Type="http://schemas.openxmlformats.org/officeDocument/2006/relationships/customXml" Target="../ink/ink76.xml"/><Relationship Id="rId43" Type="http://schemas.openxmlformats.org/officeDocument/2006/relationships/customXml" Target="../ink/ink80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93.xml"/><Relationship Id="rId77" Type="http://schemas.openxmlformats.org/officeDocument/2006/relationships/customXml" Target="../ink/ink97.xml"/><Relationship Id="rId100" Type="http://schemas.openxmlformats.org/officeDocument/2006/relationships/image" Target="../media/image114.emf"/><Relationship Id="rId105" Type="http://schemas.openxmlformats.org/officeDocument/2006/relationships/customXml" Target="../ink/ink111.xml"/><Relationship Id="rId113" Type="http://schemas.openxmlformats.org/officeDocument/2006/relationships/customXml" Target="../ink/ink115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84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01.xml"/><Relationship Id="rId93" Type="http://schemas.openxmlformats.org/officeDocument/2006/relationships/customXml" Target="../ink/ink105.xml"/><Relationship Id="rId98" Type="http://schemas.openxmlformats.org/officeDocument/2006/relationships/image" Target="../media/image113.emf"/><Relationship Id="rId121" Type="http://schemas.openxmlformats.org/officeDocument/2006/relationships/image" Target="../media/image4.png"/><Relationship Id="rId3" Type="http://schemas.openxmlformats.org/officeDocument/2006/relationships/customXml" Target="../ink/ink60.xml"/><Relationship Id="rId12" Type="http://schemas.openxmlformats.org/officeDocument/2006/relationships/image" Target="../media/image70.emf"/><Relationship Id="rId17" Type="http://schemas.openxmlformats.org/officeDocument/2006/relationships/customXml" Target="../ink/ink67.xml"/><Relationship Id="rId25" Type="http://schemas.openxmlformats.org/officeDocument/2006/relationships/customXml" Target="../ink/ink71.xml"/><Relationship Id="rId33" Type="http://schemas.openxmlformats.org/officeDocument/2006/relationships/customXml" Target="../ink/ink75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88.xml"/><Relationship Id="rId67" Type="http://schemas.openxmlformats.org/officeDocument/2006/relationships/customXml" Target="../ink/ink92.xml"/><Relationship Id="rId103" Type="http://schemas.openxmlformats.org/officeDocument/2006/relationships/customXml" Target="../ink/ink110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79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96.xml"/><Relationship Id="rId83" Type="http://schemas.openxmlformats.org/officeDocument/2006/relationships/customXml" Target="../ink/ink100.xml"/><Relationship Id="rId88" Type="http://schemas.openxmlformats.org/officeDocument/2006/relationships/image" Target="../media/image108.emf"/><Relationship Id="rId91" Type="http://schemas.openxmlformats.org/officeDocument/2006/relationships/customXml" Target="../ink/ink104.xml"/><Relationship Id="rId96" Type="http://schemas.openxmlformats.org/officeDocument/2006/relationships/image" Target="../media/image112.emf"/><Relationship Id="rId111" Type="http://schemas.openxmlformats.org/officeDocument/2006/relationships/customXml" Target="../ink/ink1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66.xml"/><Relationship Id="rId23" Type="http://schemas.openxmlformats.org/officeDocument/2006/relationships/customXml" Target="../ink/ink70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83.xml"/><Relationship Id="rId57" Type="http://schemas.openxmlformats.org/officeDocument/2006/relationships/customXml" Target="../ink/ink87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18.xml"/><Relationship Id="rId10" Type="http://schemas.openxmlformats.org/officeDocument/2006/relationships/image" Target="../media/image69.emf"/><Relationship Id="rId31" Type="http://schemas.openxmlformats.org/officeDocument/2006/relationships/customXml" Target="../ink/ink74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91.xml"/><Relationship Id="rId73" Type="http://schemas.openxmlformats.org/officeDocument/2006/relationships/customXml" Target="../ink/ink95.xml"/><Relationship Id="rId78" Type="http://schemas.openxmlformats.org/officeDocument/2006/relationships/image" Target="../media/image103.emf"/><Relationship Id="rId81" Type="http://schemas.openxmlformats.org/officeDocument/2006/relationships/customXml" Target="../ink/ink99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08.xml"/><Relationship Id="rId101" Type="http://schemas.openxmlformats.org/officeDocument/2006/relationships/customXml" Target="../ink/ink109.xml"/><Relationship Id="rId122" Type="http://schemas.openxmlformats.org/officeDocument/2006/relationships/image" Target="../media/image5.png"/><Relationship Id="rId4" Type="http://schemas.openxmlformats.org/officeDocument/2006/relationships/image" Target="../media/image66.emf"/><Relationship Id="rId9" Type="http://schemas.openxmlformats.org/officeDocument/2006/relationships/customXml" Target="../ink/ink63.xml"/><Relationship Id="rId13" Type="http://schemas.openxmlformats.org/officeDocument/2006/relationships/customXml" Target="../ink/ink65.xml"/><Relationship Id="rId18" Type="http://schemas.openxmlformats.org/officeDocument/2006/relationships/image" Target="../media/image73.emf"/><Relationship Id="rId39" Type="http://schemas.openxmlformats.org/officeDocument/2006/relationships/customXml" Target="../ink/ink78.xml"/><Relationship Id="rId109" Type="http://schemas.openxmlformats.org/officeDocument/2006/relationships/customXml" Target="../ink/ink113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86.xml"/><Relationship Id="rId76" Type="http://schemas.openxmlformats.org/officeDocument/2006/relationships/image" Target="../media/image102.emf"/><Relationship Id="rId97" Type="http://schemas.openxmlformats.org/officeDocument/2006/relationships/customXml" Target="../ink/ink107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62.xml"/><Relationship Id="rId71" Type="http://schemas.openxmlformats.org/officeDocument/2006/relationships/customXml" Target="../ink/ink94.xml"/><Relationship Id="rId92" Type="http://schemas.openxmlformats.org/officeDocument/2006/relationships/image" Target="../media/image110.emf"/><Relationship Id="rId2" Type="http://schemas.openxmlformats.org/officeDocument/2006/relationships/image" Target="../media/image3.png"/><Relationship Id="rId29" Type="http://schemas.openxmlformats.org/officeDocument/2006/relationships/customXml" Target="../ink/ink73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81.xml"/><Relationship Id="rId66" Type="http://schemas.openxmlformats.org/officeDocument/2006/relationships/image" Target="../media/image97.emf"/><Relationship Id="rId87" Type="http://schemas.openxmlformats.org/officeDocument/2006/relationships/customXml" Target="../ink/ink102.xml"/><Relationship Id="rId110" Type="http://schemas.openxmlformats.org/officeDocument/2006/relationships/image" Target="../media/image119.emf"/><Relationship Id="rId115" Type="http://schemas.openxmlformats.org/officeDocument/2006/relationships/customXml" Target="../ink/ink1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277045"/>
              </p:ext>
            </p:extLst>
          </p:nvPr>
        </p:nvGraphicFramePr>
        <p:xfrm>
          <a:off x="214283" y="762000"/>
          <a:ext cx="8750332" cy="4053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page 181 in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Our own, improved, version of the website animation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diffusion and then the respiratory system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(using page 184, 187 and 188 of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good and bad stuff “leaks across” to where it needs to be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lungs work.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see a bell jar model of the lungs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diaphragm muscle makes air get “blown” into our lungs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12599</TotalTime>
  <Words>172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539</cp:revision>
  <dcterms:created xsi:type="dcterms:W3CDTF">2006-08-16T00:00:00Z</dcterms:created>
  <dcterms:modified xsi:type="dcterms:W3CDTF">2015-09-15T21:46:52Z</dcterms:modified>
</cp:coreProperties>
</file>