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08" r:id="rId4"/>
    <p:sldId id="644" r:id="rId5"/>
    <p:sldId id="645" r:id="rId6"/>
    <p:sldId id="648" r:id="rId7"/>
    <p:sldId id="646" r:id="rId8"/>
    <p:sldId id="647" r:id="rId9"/>
    <p:sldId id="609" r:id="rId10"/>
    <p:sldId id="649" r:id="rId11"/>
    <p:sldId id="65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1T02:40:34.0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8766 4423 617 0,'0'0'113'0,"0"0"-7"0,0 0-28 16,0 0-4-16,0 0-12 0,2 19-1 0,-4-2 11 15,8 12-9-15,-6-2 5 16,5 6-31-16,-5-5 7 0,3 2-14 0,-3-7 3 16,4-2-2-16,-4-21-14 0,10 22-2 15,-10-22-2-15,24 6 5 0,-3-15 7 0,2 6-25 16,-23 3 0-16,56-49-27 0,-5-1-27 0,8-25 18 15,24-22-26-15,-17 7 60 0,7-11 17 0,4-12-33 16,10-5-7-16,0-12-15 0,9 2-52 16,-8-17-68-16,19 12-144 0,-2-7-205 0,-17-10 247 0,16 23 262 15</inkml:trace>
  <inkml:trace contextRef="#ctx0" brushRef="#br0" timeOffset="1047.4618">11408 5949 946 0,'0'0'136'0,"-11"-17"-81"15,11 17-27-15,-16-17-5 0,16 17 1 0,0 0 1 16,-9-21 4-16,9 21-4 0,0 0-3 0,0 0 16 16,0 0 10-16,14 29 12 0,-5-1-2 0,13 23-6 15,-4 11-26-15,4 13 7 0,-4 9-25 0,3 6-1 16,-5-1 14-16,-2 2-12 0,-4-13 21 15,-4-11-1-15,-2-22-10 0,0-21 2 0,-4-24-1 16,19-8 1-16,3-26 6 0,12-19-8 0,9-32-10 16,16-26 7-16,15-32-11 0,18-19-2 0,18-17 2 15,12-12-10-15,15-5 1 0,2-8-10 0,5 6-30 16,-6 3-39-16,-1 24-62 0,-29-8-122 0,7 25-229 16,-27 21-38-16,-28 8 230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2E69EB0-0917-40B5-A24C-A21840E44E3D}" emma:medium="tactile" emma:mode="ink">
          <msink:context xmlns:msink="http://schemas.microsoft.com/ink/2010/main" type="inkDrawing" rotatedBoundingBox="16209,12088 16368,10362 16411,10365 16253,12092" shapeName="Other"/>
        </emma:interpretation>
      </emma:emma>
    </inkml:annotationXML>
    <inkml:trace contextRef="#ctx0" brushRef="#br0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0.59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18B6C50-A836-414D-BC04-C2D0D0176E5E}" emma:medium="tactile" emma:mode="ink">
          <msink:context xmlns:msink="http://schemas.microsoft.com/ink/2010/main" type="inkDrawing" rotatedBoundingBox="10329,13766 16746,13943 16732,14476 10314,14298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4.6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F53C7C1-94D8-44D4-8C1D-469856B865DC}" emma:medium="tactile" emma:mode="ink">
          <msink:context xmlns:msink="http://schemas.microsoft.com/ink/2010/main" type="writingRegion" rotatedBoundingBox="15871,14058 15959,13628 16152,13667 16063,14098">
            <msink:destinationLink direction="with" ref="{6986EE1C-99FF-4B9A-818F-BB4414400D02}"/>
          </msink:context>
        </emma:interpretation>
      </emma:emma>
    </inkml:annotationXML>
    <inkml:traceGroup>
      <inkml:annotationXML>
        <emma:emma xmlns:emma="http://www.w3.org/2003/04/emma" version="1.0">
          <emma:interpretation id="{626DDEAA-B648-49FC-B6F0-F20A0EF35D52}" emma:medium="tactile" emma:mode="ink">
            <msink:context xmlns:msink="http://schemas.microsoft.com/ink/2010/main" type="paragraph" rotatedBoundingBox="15871,14058 15959,13628 16152,13667 16063,14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551C12-D750-42E2-AF35-7BC3F0E2F56A}" emma:medium="tactile" emma:mode="ink">
              <msink:context xmlns:msink="http://schemas.microsoft.com/ink/2010/main" type="line" rotatedBoundingBox="15871,14058 15959,13628 16152,13667 16063,14098"/>
            </emma:interpretation>
          </emma:emma>
        </inkml:annotationXML>
        <inkml:traceGroup>
          <inkml:annotationXML>
            <emma:emma xmlns:emma="http://www.w3.org/2003/04/emma" version="1.0">
              <emma:interpretation id="{DD432F3E-C58D-48EA-9232-C73505D5D86B}" emma:medium="tactile" emma:mode="ink">
                <msink:context xmlns:msink="http://schemas.microsoft.com/ink/2010/main" type="inkWord" rotatedBoundingBox="15871,14058 15959,13628 16152,13667 16063,14098"/>
              </emma:interpretation>
              <emma:one-of disjunction-type="recognition" id="oneOf0">
                <emma:interpretation id="interp0" emma:lang="en-NZ" emma:confidence="0">
                  <emma:literal>on.</emma:literal>
                </emma:interpretation>
                <emma:interpretation id="interp1" emma:lang="en-NZ" emma:confidence="0">
                  <emma:literal>an.</emma:literal>
                </emma:interpretation>
                <emma:interpretation id="interp2" emma:lang="en-NZ" emma:confidence="0">
                  <emma:literal>a.</emma:literal>
                </emma:interpretation>
                <emma:interpretation id="interp3" emma:lang="en-NZ" emma:confidence="0">
                  <emma:literal>on</emma:literal>
                </emma:interpretation>
                <emma:interpretation id="interp4" emma:lang="en-NZ" emma:confidence="0">
                  <emma:literal>an</emma:literal>
                </emma:interpretation>
              </emma:one-of>
            </emma:emma>
          </inkml:annotationXML>
          <inkml:trace contextRef="#ctx0" brushRef="#br0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        <inkml:trace contextRef="#ctx0" brushRef="#br0" timeOffset="234.3398">16088 13979 541 0,'0'0'23'0,"0"0"-31"16,-18 21-10-16,18-21 4 0,0 0 3 0,0 0 0 15,0 0-3-15,0 0-2 0,0 0 4 0,0 0 6 16,0 0 5-16,0 0-1 0,0 0-12 0,0 0-30 16,0 0-30-16,6-23-43 0,-6 23-49 0,0 0 131 15</inkml:trace>
          <inkml:trace contextRef="#ctx0" brushRef="#br0" timeOffset="1109.321">16020 13683 74 0,'3'-20'12'0,"-3"20"-5"16,0 0-3-16,0 0-1 0,4-21-1 0,-4 21-1 15,0 0-1-15,0 0 0 0,0 0-1 0,0 0 2 16,0 0 8-16,0 0 2 0,0 0 2 0,0 0-3 15,0 0-6-15,0 0-3 0,0 0 1 0,0 0 1 16,0 0 0-16,0 0 0 0,-10 17-3 0,10-17-2 16,0 0-14-16,0 0-33 0,0 0-45 15,-3 18 94-15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1.87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1A8EC1-E9C8-4296-8FDC-E50015E394E4}" emma:medium="tactile" emma:mode="ink">
          <msink:context xmlns:msink="http://schemas.microsoft.com/ink/2010/main" type="inkDrawing" rotatedBoundingBox="10049,14392 16673,14562 16664,14935 10039,14764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9.29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200FD314-DD37-4187-A15C-4EDB28B2FC6D}" emma:medium="tactile" emma:mode="ink">
          <msink:context xmlns:msink="http://schemas.microsoft.com/ink/2010/main" type="inkDrawing" rotatedBoundingBox="16502,14469 17313,14262 17450,14800 16639,15007" semanticType="enclosure" shapeName="Other">
            <msink:destinationLink direction="with" ref="{D91A8EC1-E9C8-4296-8FDC-E50015E394E4}"/>
            <msink:destinationLink direction="with" ref="{018B6C50-A836-414D-BC04-C2D0D0176E5E}"/>
          </msink:context>
        </emma:interpretation>
      </emma:emma>
    </inkml:annotationXML>
    <inkml:trace contextRef="#ctx0" brushRef="#br0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6.10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25F6181-8ECF-4427-9D60-89297350F944}" emma:medium="tactile" emma:mode="ink">
          <msink:context xmlns:msink="http://schemas.microsoft.com/ink/2010/main" type="inkDrawing" rotatedBoundingBox="16759,14561 16953,7264 17076,7267 16882,14565" shapeName="Other"/>
        </emma:interpretation>
      </emma:emma>
    </inkml:annotationXML>
    <inkml:trace contextRef="#ctx0" brushRef="#br0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7.49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E4C7BFAB-154D-4C8A-973F-FBA2BD4B9C81}" emma:medium="tactile" emma:mode="ink">
          <msink:context xmlns:msink="http://schemas.microsoft.com/ink/2010/main" type="inkDrawing" rotatedBoundingBox="17128,14647 17307,7547 17395,7549 17216,14649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9.6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986EE1C-99FF-4B9A-818F-BB4414400D02}" emma:medium="tactile" emma:mode="ink">
          <msink:context xmlns:msink="http://schemas.microsoft.com/ink/2010/main" type="inkDrawing" rotatedBoundingBox="17367,14481 17452,7795 17846,7800 17761,14487" semanticType="verticalRange" shapeName="Other">
            <msink:sourceLink direction="with" ref="{0A351375-09B7-44AA-9C3E-4A9274E3F703}"/>
            <msink:sourceLink direction="with" ref="{43D6CFA9-47DD-4E99-B180-B13D8F43DC94}"/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  <msink:sourceLink direction="with" ref="{0B82AD74-ADDD-4C85-A531-BA09645AA071}"/>
            <msink:sourceLink direction="with" ref="{0F53C7C1-94D8-44D4-8C1D-469856B865DC}"/>
          </msink:context>
        </emma:interpretation>
      </emma:emma>
    </inkml:annotationXML>
    <inkml:trace contextRef="#ctx0" brushRef="#br0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3.2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73CB4E3-8F37-4B68-895E-8F9CBB2864B1}" emma:medium="tactile" emma:mode="ink">
          <msink:context xmlns:msink="http://schemas.microsoft.com/ink/2010/main" type="writingRegion" rotatedBoundingBox="18061,8670 23060,8230 23391,11992 18392,12432">
            <msink:destinationLink direction="with" ref="{90A8088A-DB84-4780-A893-4F2B891EE784}"/>
            <msink:destinationLink direction="with" ref="{E4C7BFAB-154D-4C8A-973F-FBA2BD4B9C81}"/>
            <msink:destinationLink direction="with" ref="{EAA814EF-5E81-44CA-8413-BD460FAD8D82}"/>
          </msink:context>
        </emma:interpretation>
      </emma:emma>
    </inkml:annotationXML>
    <inkml:traceGroup>
      <inkml:annotationXML>
        <emma:emma xmlns:emma="http://www.w3.org/2003/04/emma" version="1.0">
          <emma:interpretation id="{29476090-F285-4F61-A309-9E2A6D30D677}" emma:medium="tactile" emma:mode="ink">
            <msink:context xmlns:msink="http://schemas.microsoft.com/ink/2010/main" type="paragraph" rotatedBoundingBox="18061,8670 23060,8230 23391,11992 18392,124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3F5D394-E303-4F9C-9A28-2EFC4D647B88}" emma:medium="tactile" emma:mode="ink">
              <msink:context xmlns:msink="http://schemas.microsoft.com/ink/2010/main" type="line" rotatedBoundingBox="18061,8670 22100,8315 22246,9979 18208,10334"/>
            </emma:interpretation>
          </emma:emma>
        </inkml:annotationXML>
        <inkml:traceGroup>
          <inkml:annotationXML>
            <emma:emma xmlns:emma="http://www.w3.org/2003/04/emma" version="1.0">
              <emma:interpretation id="{7A5FBAEC-F0F2-4C63-A00B-83DB9E3E5052}" emma:medium="tactile" emma:mode="ink">
                <msink:context xmlns:msink="http://schemas.microsoft.com/ink/2010/main" type="inkWord" rotatedBoundingBox="18061,8670 22100,8315 22246,9979 18208,10334"/>
              </emma:interpretation>
              <emma:one-of disjunction-type="recognition" id="oneOf0">
                <emma:interpretation id="interp0" emma:lang="en-NZ" emma:confidence="0">
                  <emma:literal>triceps</emma:literal>
                </emma:interpretation>
                <emma:interpretation id="interp1" emma:lang="en-NZ" emma:confidence="0">
                  <emma:literal>/ triceps</emma:literal>
                </emma:interpretation>
                <emma:interpretation id="interp2" emma:lang="en-NZ" emma:confidence="0">
                  <emma:literal>\ triceps</emma:literal>
                </emma:interpretation>
                <emma:interpretation id="interp3" emma:lang="en-NZ" emma:confidence="0">
                  <emma:literal>'triceps</emma:literal>
                </emma:interpretation>
                <emma:interpretation id="interp4" emma:lang="en-NZ" emma:confidence="0">
                  <emma:literal>| triceps</emma:literal>
                </emma:interpretation>
              </emma:one-of>
            </emma:emma>
          </inkml:annotationXML>
          <inkml:trace contextRef="#ctx0" brushRef="#br0">18208 10333 1292 0,'0'0'34'0,"0"0"-23"0,3-30-4 0,7 5-4 16,5-8 16-16,6-6 14 0,5-11-27 0,9-4 21 16,5-8-32-16,5-4-3 0,6-6 14 0,3-1-23 15,4 0 6-15,-1-4-17 0,9 9-49 0,-10-2-23 16,9 18-80-16,-14-5-76 0,-3 7-134 15,6 21 25-15,-23-13 365 0</inkml:trace>
          <inkml:trace contextRef="#ctx0" brushRef="#br0" timeOffset="578.099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        <inkml:trace contextRef="#ctx0" brushRef="#br0" timeOffset="1062.4541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        <inkml:trace contextRef="#ctx0" brushRef="#br0" timeOffset="1265.5521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        <inkml:trace contextRef="#ctx0" brushRef="#br0" timeOffset="1406.1851">20055 8816 1294 0,'0'0'21'16,"-24"0"-21"-16,24 0-29 0,0 0-44 0,0 0-51 16,0 0-82-16,18 10-96 0,4 3-90 0,-22-13 204 15</inkml:trace>
          <inkml:trace contextRef="#ctx0" brushRef="#br0" timeOffset="1671.7847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        <inkml:trace contextRef="#ctx0" brushRef="#br0" timeOffset="2062.4133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        <inkml:trace contextRef="#ctx0" brushRef="#br0" timeOffset="2624.8728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        <inkml:trace contextRef="#ctx0" brushRef="#br0" timeOffset="3109.2439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        <inkml:trace contextRef="#ctx0" brushRef="#br0" timeOffset="3703.329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      </inkml:traceGroup>
      </inkml:traceGroup>
      <inkml:traceGroup>
        <inkml:annotationXML>
          <emma:emma xmlns:emma="http://www.w3.org/2003/04/emma" version="1.0">
            <emma:interpretation id="{007BF116-ADDD-49E8-95AC-38AD266844EC}" emma:medium="tactile" emma:mode="ink">
              <msink:context xmlns:msink="http://schemas.microsoft.com/ink/2010/main" type="line" rotatedBoundingBox="19126,10266 22372,9747 22489,10475 19242,10994"/>
            </emma:interpretation>
          </emma:emma>
        </inkml:annotationXML>
        <inkml:traceGroup>
          <inkml:annotationXML>
            <emma:emma xmlns:emma="http://www.w3.org/2003/04/emma" version="1.0">
              <emma:interpretation id="{CEFCA5BD-C4EC-4D0F-BE7E-87769B262DCD}" emma:medium="tactile" emma:mode="ink">
                <msink:context xmlns:msink="http://schemas.microsoft.com/ink/2010/main" type="inkWord" rotatedBoundingBox="19126,10266 22372,9747 22489,10475 19242,10994"/>
              </emma:interpretation>
              <emma:one-of disjunction-type="recognition" id="oneOf1">
                <emma:interpretation id="interp5" emma:lang="en-NZ" emma:confidence="0">
                  <emma:literal>related</emma:literal>
                </emma:interpretation>
                <emma:interpretation id="interp6" emma:lang="en-NZ" emma:confidence="0">
                  <emma:literal>relaxed</emma:literal>
                </emma:interpretation>
                <emma:interpretation id="interp7" emma:lang="en-NZ" emma:confidence="0">
                  <emma:literal>declared</emma:literal>
                </emma:interpretation>
                <emma:interpretation id="interp8" emma:lang="en-NZ" emma:confidence="0">
                  <emma:literal>reared</emma:literal>
                </emma:interpretation>
                <emma:interpretation id="interp9" emma:lang="en-NZ" emma:confidence="0">
                  <emma:literal>Declared</emma:literal>
                </emma:interpretation>
              </emma:one-of>
            </emma:emma>
          </inkml:annotationXML>
          <inkml:trace contextRef="#ctx0" brushRef="#br0" timeOffset="5734.8776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        <inkml:trace contextRef="#ctx0" brushRef="#br0" timeOffset="6172.3458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        <inkml:trace contextRef="#ctx0" brushRef="#br0" timeOffset="6359.8273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        <inkml:trace contextRef="#ctx0" brushRef="#br0" timeOffset="8059.3036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        <inkml:trace contextRef="#ctx0" brushRef="#br0" timeOffset="8449.9337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        <inkml:trace contextRef="#ctx0" brushRef="#br0" timeOffset="8840.5195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        <inkml:trace contextRef="#ctx0" brushRef="#br0" timeOffset="9184.2542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      </inkml:traceGroup>
      </inkml:traceGroup>
      <inkml:traceGroup>
        <inkml:annotationXML>
          <emma:emma xmlns:emma="http://www.w3.org/2003/04/emma" version="1.0">
            <emma:interpretation id="{54CECA1C-C6AB-4944-99FA-AD262D5055F7}" emma:medium="tactile" emma:mode="ink">
              <msink:context xmlns:msink="http://schemas.microsoft.com/ink/2010/main" type="line" rotatedBoundingBox="20082,10539 23322,10510 23336,12070 20096,12099"/>
            </emma:interpretation>
          </emma:emma>
        </inkml:annotationXML>
        <inkml:traceGroup>
          <inkml:annotationXML>
            <emma:emma xmlns:emma="http://www.w3.org/2003/04/emma" version="1.0">
              <emma:interpretation id="{1AEA32BC-F6DA-4907-BFC4-4B77C2B9C364}" emma:medium="tactile" emma:mode="ink">
                <msink:context xmlns:msink="http://schemas.microsoft.com/ink/2010/main" type="inkWord" rotatedBoundingBox="20082,10539 23322,10510 23336,12070 20096,12099"/>
              </emma:interpretation>
              <emma:one-of disjunction-type="recognition" id="oneOf2">
                <emma:interpretation id="interp10" emma:lang="en-NZ" emma:confidence="0">
                  <emma:literal>(floppy),</emma:literal>
                </emma:interpretation>
                <emma:interpretation id="interp11" emma:lang="en-NZ" emma:confidence="0">
                  <emma:literal>( floppy),</emma:literal>
                </emma:interpretation>
                <emma:interpretation id="interp12" emma:lang="en-NZ" emma:confidence="0">
                  <emma:literal>( floppy).</emma:literal>
                </emma:interpretation>
                <emma:interpretation id="interp13" emma:lang="en-NZ" emma:confidence="0">
                  <emma:literal>(floppy).</emma:literal>
                </emma:interpretation>
                <emma:interpretation id="interp14" emma:lang="en-NZ" emma:confidence="0">
                  <emma:literal>( Harpy),</emma:literal>
                </emma:interpretation>
              </emma:one-of>
            </emma:emma>
          </inkml:annotationXML>
          <inkml:trace contextRef="#ctx0" brushRef="#br0" timeOffset="9715.4877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        <inkml:trace contextRef="#ctx0" brushRef="#br0" timeOffset="10043.6026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        <inkml:trace contextRef="#ctx0" brushRef="#br0" timeOffset="10246.7298">20671 11386 1288 0,'0'0'155'15,"0"0"-101"-15,0 0-19 0,-17 20-8 0,17-20-2 16,0 0-6-16,26 17-1 0,-26-17-5 0,32 0-5 16,-9-5-5-16,3-3-4 0,4-2 2 0,2-4-5 15,4-1-9-15,-2-6-20 0,7 5-23 16,-8-10-44-16,12 11-60 0,-17-18-95 0,12 9-128 15,-2 6-69-15,-14-16 264 0</inkml:trace>
          <inkml:trace contextRef="#ctx0" brushRef="#br0" timeOffset="10434.22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        <inkml:trace contextRef="#ctx0" brushRef="#br0" timeOffset="11340.441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        <inkml:trace contextRef="#ctx0" brushRef="#br0" timeOffset="12180.97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        <inkml:trace contextRef="#ctx0" brushRef="#br0" timeOffset="12809.2296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        <inkml:trace contextRef="#ctx0" brushRef="#br0" timeOffset="13152.9232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        <inkml:trace contextRef="#ctx0" brushRef="#br0" timeOffset="13324.7818">23329 11282 1912 0,'-39'18'135'0,"39"-18"-135"16,-28 9 0-16,28-9 0 0,-20-3 0 0,20 3 0 16,-20-8 0-16,20 8 0 0,-17-16 0 15,17 16 0-15,-8-25 0 0,6 8-41 0,2 17-48 16,0-33-44-16,0 33-117 0,4-19-223 0,-4 19-102 16,0 0 90-16,1-30 485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1.7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E5973CA-5C1F-4531-A608-E3908582B188}" emma:medium="tactile" emma:mode="ink">
          <msink:context xmlns:msink="http://schemas.microsoft.com/ink/2010/main" type="inkDrawing" rotatedBoundingBox="17783,9300 18035,10753 18014,10757 17761,9303" shapeName="Other"/>
        </emma:interpretation>
      </emma:emma>
    </inkml:annotationXML>
    <inkml:trace contextRef="#ctx0" brushRef="#br0">17783 9300 566 0,'-1'34'30'0,"1"7"-11"15,4 4-3-15,2 7-7 0,3 5-17 0,4 8 1 16,2 9-7-16,1 7-3 0,2 6 6 16,-1 6-8-16,0 2-3 0,0 8-3 15,1 0-2-15,0 2-16 0,2 4-46 0,-7-13-102 16,13 22 25-16,-17-19 166 0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1T03:20:05.7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9102 12176 1416 0,'-1'-18'19'0,"1"18"-20"16,14-33-19-16,-7 8-9 0,6 2-20 0,-4-3 20 15,-9 26-15-15,22-29 32 0,-22 29-3 0,0 0 21 16,0 0 6-16,18-4 4 0,-18 4 17 0,8 19-15 16,-1-1 18-16,-1 11-24 0,-8 2 23 0,4 12-2 15,-10-7 15-15,8 4 10 0,-2-17-16 0,2-23 6 16,0 0-6-16,36 8-2 0,-5-37 10 0,23-19-6 16,21-29-12-16,26-31 6 0,30-29-18 0,28-22-6 15,35-26 2-15,25-16-6 0,30-18-5 0,22-11 11 16,21-8-8-16,9-1-14 0,-1 16-26 15,-13 11-30-15,-16 32-44 0,-44 8-65 0,-16 44-212 16,-47 13-197-16,-40 23 32 0,-13 42 469 0</inkml:trace>
  <inkml:trace contextRef="#ctx0" brushRef="#br0" timeOffset="662.6911">18497 12008 1704 0,'0'0'8'0,"0"0"-8"16,0 0-14-16,-23-16-6 0,23 16 4 0,-21 4 9 16,21-4 15-16,-19 30 26 0,10-1-26 0,-2 8 28 15,-1 14-25-15,-5 6 5 0,0 8 17 0,-8 4-15 16,0 0 12-16,-2-6-14 0,4-10 9 0,8-18-13 15,8-14 6-15,7-21-1 0,33-14-2 16,20-26 11-16,29-24-10 0,42-37 10 0,34-34-12 16,46-33-6-16,33-28-15 0,41-20-13 15,25-18-5-15,34-14-16 0,13-19-15 0,30-12-85 16,-18-33-290-16,8 5-172 0,-27-7 6 0,-58-4 477 16</inkml:trace>
  <inkml:trace contextRef="#ctx0" brushRef="#br0" timeOffset="3272.227">7829 11231 958 0,'0'0'177'16,"0"0"-120"-16,-19-4-29 0,19 4-11 0,0 0-3 16,0 0 3-16,26-29 15 0,2 12 0 0,4-8 4 15,13-1-6-15,1-6-1 0,11 3-12 0,4-3 2 16,6 4-15-16,4-2 5 0,3-1-10 0,2 4 6 15,0-1-10-15,-1 6 3 0,-4 0-27 0,1 11-6 16,-12-1 9-16,6 12-39 0,-15-3 5 0,4 10-83 16,-18-8-83-16,2-2-204 15,3 24 3-15,-42-21 396 0</inkml:trace>
  <inkml:trace contextRef="#ctx0" brushRef="#br0" timeOffset="3859.5172">11154 11246 948 0,'-30'6'90'0,"3"-11"-28"0,5 5-20 16,-1-2-1-16,6 4 5 0,-3-4 8 0,20 2 5 15,-21 1-4-15,21-1-9 0,0 0-18 0,0 0-14 16,0 0-7-16,0 0-1 0,19 0 7 0,4 0 6 16,9-4 3-16,8 2 0 0,5-5-2 0,12-1-4 15,6-3-3-15,10-2-8 0,7-1 1 0,7-2-5 16,4 0 3-16,3-1-1 0,3 0 3 16,1 0-4-16,-1 3 1 0,-5 2-11 15,-2 6-15-15,-10-1-7 0,-1 7-2 0,-9-4-12 16,-2 8-12-16,-15-11-32 0,6 16-68 0,-23-19-72 15,10 4-174-15,-3 10-39 0,-21-21 297 0</inkml:trace>
  <inkml:trace contextRef="#ctx0" brushRef="#br0" timeOffset="4549.9255">3647 11311 1071 0,'0'0'165'0,"-17"5"-101"16,17-5-28-16,0 0-20 0,0 0-8 15,0 0-7-15,0 0 7 0,29-7 7 0,-8 1 11 16,9 0 6-16,2-6 2 0,9 2-2 0,4-6-8 15,6 2-10-15,6-3-3 0,4 0-8 0,6 1 3 16,5 2-3-16,3 2 3 0,2 2-4 0,-3 0 1 16,1 1-3-16,-4 1 1 0,-3 0-3 0,-4 2-4 15,-6 0-7-15,0 6-7 0,-9-3-13 16,-1 11-16-16,-11-11-19 0,3 12-32 0,-16-14-37 16,10 13-49-16,-17-9-51 0,0-10-156 0,8 26 57 15,-25-15 336-15</inkml:trace>
  <inkml:trace contextRef="#ctx0" brushRef="#br0" timeOffset="5225.9195">1280 11646 1011 0,'-23'15'129'0,"4"-18"-42"16,19 3-19-16,0 0-23 0,0 0-22 15,0 0-17-15,0 0-6 0,0 0 7 16,0 0 6-16,39-12 11 0,-5 5-1 0,5-3-5 16,8-4-4-16,7-3-6 0,5-5-10 0,8-3 7 15,7-4-12-15,5 0-3 0,4-6-10 0,6 6-56 16,-7-8-6-16,15 14-81 0,-16-11-58 0,13 9-129 15,1 14-98-15,-25-17 347 0</inkml:trace>
  <inkml:trace contextRef="#ctx0" brushRef="#br0" timeOffset="6475.9884">4589 9637 803 0,'-20'9'76'0,"20"-9"12"16,-27-6-15-16,27 6-1 0,-17-7-13 0,17 7-13 15,0 0-15-15,0 0-7 0,0 0-2 0,0 0 10 16,0 0 8-16,28-25 4 0,-5 23-6 16,4-4-7-16,4 4-10 0,6-2-5 0,5 2-5 15,3-1-4-15,7 2-4 0,2 1-1 16,6 0-6-16,3 0-11 0,2-6 2 0,5 0-47 15,-3-15-21-15,13 10-86 0,-15-21-93 0,19-7-209 16,4 14 13-16,-13-26 443 0</inkml:trace>
  <inkml:trace contextRef="#ctx0" brushRef="#br0" timeOffset="7585.3707">1215 9496 1054 0,'0'0'48'0,"-22"12"0"16,22-12 4-16,-18 17-23 0,18-17-1 0,-11 18-24 16,11-18-5-16,0 24-14 0,0-24 16 0,9 27-14 15,-9-27 16-15,21 29 1 0,-21-29-4 16,38 23 2-16,-10-13 1 0,7-2 7 0,5-4 7 15,7-1 5-15,7-8 4 0,7 1-1 0,7-7-1 16,9-1-5-16,3-4 0 0,7 0-10 16,3-1 0-16,4 3 12 0,3-1-19 0,-1 2 17 15,2 1-36-15,-2 1 16 0,-3 1-17 0,0 4 16 16,-6 3 1-16,-2-1 1 0,1 4-2 0,-5 1-4 16,-1 2-8-16,-2-2-7 0,1 2-13 0,-5-5-13 15,9 7-25-15,-11-14-40 0,13 11-40 0,-12-13-67 16,11-1-87-16,9 12-99 0,-22-25 366 0</inkml:trace>
  <inkml:trace contextRef="#ctx0" brushRef="#br0" timeOffset="11482.292">5947 11297 1249 0,'0'0'94'0,"0"0"-41"0,-20 14-19 15,20-14-16-15,0 0-8 0,0 0-8 0,0 0 3 16,0 0 10-16,26 6 11 0,-8-7 8 0,7 1 2 15,5-5-1-15,10-1-8 0,5-7-5 0,11-2-8 16,6-3-4-16,7-1-6 0,5 0 0 0,2-1-6 16,4 2 3-16,-3 0-3 15,3-4 6-15,-2-2-6 0,-7 2 5 0,-4 0-6 16,-8 5 1-16,-12 4-4 0,-8 2-1 0,-10 3-6 16,-11 3 2-16,-18 5-1 0,0 0 0 0,0 0-3 15,0 0-12-15,0 0-17 0,0 0-28 0,0 0-25 16,0 0-39-16,0 0-37 0,0 0-54 0,-25 4-64 15,25-4-107-15,0 0 251 0,-26-4 147 16</inkml:trace>
  <inkml:trace contextRef="#ctx0" brushRef="#br0" timeOffset="13625.8603">11690 8739 846 0,'0'0'152'0,"0"0"-112"0,-2-18-22 0,2 18-6 16,0 0 0-16,0 0 2 0,-17-10 2 15,17 10 0-15,0 0-5 0,-22-7-6 0,22 7-4 16,-19-5-2-16,19 5-1 0,-24-5-2 0,24 5 2 16,-26-3 1-16,9 1 0 0,0 1 1 15,-3 0 1-15,-3 0 0 0,0 1 1 0,-5 0 0 16,-2 0 6-16,0 1 9 0,-5-1 8 0,2 2 2 15,-3-3-3-15,1 2-5 0,-3-1-8 0,0 0-3 16,-1-1-3-16,2 1-2 0,-4-1-2 0,2 1 0 16,-1-1-1-16,0-2-1 0,0 2 1 0,-2-1 0 15,-1-1 0-15,-2 2-1 0,0 0 1 16,-1-2-1-16,-2 3 2 0,-2 0 0 16,-2 0 0-16,0 2 1 0,-4 0 1 0,1 2 2 15,-2 0 3-15,-3 3 1 0,0-1-1 0,-2 1 0 16,-3 0-2-16,3 2 3 0,-1-2-3 0,1 0-1 15,-1 0-1-15,3-1-2 0,0 2-2 0,5-2 2 16,0-1-2-16,1-1 1 0,3-1-1 0,0-1 1 16,2-1-2-16,2 1 0 0,0-1 1 15,0 1-2-15,0-2 0 0,2 3 1 0,-1-2 1 16,2 0 1-16,-1 1-1 0,-1 1 0 0,-3-1-1 16,1 3 3-16,-2-1 2 0,0 1 3 0,-1-2 2 15,0 3 0-15,-3-1 0 0,4 2 1 0,-1-2 0 16,3 0 2-16,-1-1-5 0,1-1 1 15,1-1-4-15,1 0-1 0,0-1-1 0,2 0 0 16,1-2 0-16,2 0-3 0,2-1 2 16,0-1-2-16,0 1 0 0,3-1 0 0,-2-2 3 15,4 2-1-15,0-2 3 0,1 0-2 0,0 0 1 16,0 0 0-16,1 1 1 0,-3 0 0 0,0-1 2 16,-1 2-1-16,-1 0 1 0,1 1-1 0,-2-1-1 15,-1 3 1-15,-1-1-1 0,1 2-1 0,-1 0-1 16,0 1 1-16,0 0 0 0,1 1 2 15,1-1-2-15,0 0 2 0,3 2-2 0,0 0-1 16,1 0-1-16,1 3 0 0,1-1-2 0,2-2 2 16,2 4-3-16,0-2 2 0,4 2-2 15,-2 2 1-15,3 0-2 0,0 0 2 0,1 3-3 16,-1 0 1-16,1 1 16 0,1 3-35 0,2 1 34 16,2 1-33-16,0 0 16 0,-1 1 6 0,2 1-6 15,-1 2 7-15,2 1-5 0,1 0 5 16,0 2-4-16,1-1 5 0,1 2-6 0,0-1 5 15,1 2-6-15,1 1 7 0,1 0-6 0,1 1 6 16,1-1-7-16,-1 2 7 0,2-1-7 0,1 0 7 16,2-1-6-16,-1 0 7 0,3-1 12 0,1-1-30 15,1-2 31-15,3 2-31 0,0-2 11 0,5 2 5 16,1-2-6-16,3-2 4 0,5 0-5 16,3-2 5-16,3-2-7 0,4-3 2 15,4 1-6-15,2-4-2 0,7-1-3 0,2-1 2 16,4-3-3-16,2 0 4 0,2-1-2 0,1-4 2 15,6 2 0-15,-3-2 2 0,5-1 2 0,0-2 2 16,2 0 0-16,0 0 3 0,3 0 1 0,0 0 1 16,3 0 2-16,2-2-1 0,2-2 2 0,1-1-2 15,4-1 2-15,1-1-1 0,3-2 2 16,4-1-2-16,3-1 3 0,3-3-3 0,-1 0 3 16,1 1-3-16,4-2 1 0,1 2-3 0,1-1 3 15,1 1-3-15,-1 1 6 0,3-1-4 0,-1 2 3 16,0 0-3-16,-1 0 3 0,-1 3-3 15,-1 0 1-15,-4 1-1 0,0 2 2 0,-3 0-1 16,1 2-2-16,-2-1 0 0,-3 3 1 0,1-1-1 16,-4 2 3-16,-1-2-1 0,1 2 0 15,-2-2 0-15,3 0-1 0,-1-2 0 0,1 0 1 16,2-1-1-16,-2-1 2 0,2 0-1 0,-4-1 2 16,1 0 17-16,-3-2-15 0,1 2 16 0,-1-1-17 15,-3-2-1-15,-3 0-18 0,-2-1 19 0,-2 1-14 16,-6-1 17-16,0-1 6 0,-6 1-2 0,-5 0 4 15,0 1-2-15,-9-1 3 0,-1 2-3 16,-7-2 4-16,-1 1-3 0,-5-1 2 0,-1 1-5 16,-4 0 1-16,1 0-5 0,-5-2 1 0,1 0-4 15,-1-2 2-15,0 0-4 0,1-3 2 0,0-1-4 16,-1-2 4-16,1 0-5 0,0-1 5 0,-2 0-5 16,1-1 3-16,-2 1-4 0,-2-1 6 0,-2 1-6 15,0-2 7-15,-3 0-6 0,-3-1 6 0,-2 1-6 16,-2-2 4-16,-3 0-4 0,-2 0 5 15,-3 0 18-15,-2 0-30 0,-2 2 33 0,-5-1-31 16,0 1 13-16,-6 0 3 0,0 4-6 0,-3-1 6 16,-1 2-6-16,-3-1 7 0,-2 1-4 15,-3-2 1-15,1 1-6 0,-2 0 2 0,-1-1-4 16,-2 0 3-16,0 0-4 0,-3 2 4 0,0 1-5 16,-3 1 1-16,-2 2-5 0,-3 2 5 0,-5 1-2 15,-2 1 2-15,-4 4-6 0,-3 1-5 16,-6 2-7-16,-2 5-7 0,-8-3-10 0,0 8-19 15,-13-4-17-15,12 10-29 0,-15-12-42 0,13 17-68 16,-11-14-28-16,8-6-191 0,7 21 103 0,-17-25 327 16</inkml:trace>
  <inkml:trace contextRef="#ctx0" brushRef="#br0" timeOffset="14719.6952">3094 9865 345 0,'0'0'80'15,"8"-23"-68"-15,-8 23-4 0,-12-24 6 0,12 24 12 16,-21-18 16-16,21 18 19 0,-25-14 9 16,8 5 10-16,17 9-8 0,-39-19-2 0,18 12-19 15,-4-5-8-15,0 4-14 0,-4-2 0 0,3 0 2 16,-6-3 5-16,2 3 1 0,-6-3 2 0,3 3-7 15,-5-3 0-15,2 2-2 0,-5-2 2 0,2 1-5 16,-5-4 2-16,3 5 9 0,-2-6-16 16,-1 6 12-16,0-2-38 0,1 2 13 0,-5 0-18 15,2 2 14-15,-1-1 2 0,-2 1 0 0,-1 3-1 16,-2 3-2-16,-4 0-2 0,0 6 0 0,-4 2-2 16,-3 2 2-16,1 4-2 0,-5 3 0 0,0 0 16 15,-1 4-33-15,0 1 33 0,-2 2-29 0,-1 2 12 16,0 1 5-16,0 1-5 0,-1 3 4 15,4-1-6-15,0-1 8 0,2 1-3 16,4-2 8-16,2-2-4 0,5 0 7 0,-1-1-8 16,5 1 7-16,2 0-7 0,4-1 4 0,4-1-6 15,3 2 3-15,3-1-7 0,5 1 3 0,4 0-6 16,5-1 5-16,5 0-4 0,4-2 4 0,5 2-5 16,4 0 5-16,6 2 16 0,3 1-29 0,6 2 29 15,3-2-30-15,6 2 8 0,4 0 4 16,5-2-5-16,8-1 3 0,3-1-7 0,5-2 5 15,8 0-7-15,2-2 6 0,6-1-3 0,4-1 3 16,7-4-1-16,2-1 5 0,8-4-1 0,2 0 2 16,6-3-1-16,4-3 0 0,3-2-1 15,4-2 0-15,4-4 3 0,2-3-1 0,6-4 3 16,1-5-4-16,4-4 3 0,2-5-3 0,4-4 7 16,4-5-7-16,0-3 9 0,1-6-7 15,1-3-9-15,-2-3 29 0,-4-5-25 0,-3 1 22 16,-6-5-5-16,-8 2-14 0,-11 1 12 0,-9 2-13 15,-18 3 13-15,-10 6-9 0,-21 6 18 0,-14 9 0 16,-19 4 10-16,-12 5-5 0,-17-1-1 0,-12 3 5 16,-19-1-34-16,-14 8 26 0,-14 4-31 0,-11 6 15 15,-13 6 1-15,-8 6-11 0,-5 2 32 16,-8 4-31-16,1 0 25 0,2-1-20 16,3 2-3-16,5-4 1 0,5 2-12 0,-1-4-6 15,10 4-20-15,1-12-27 0,18 9-63 0,-7-26-141 16,17 8-296-16,25 0 42 0,4-22 439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2.6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AEBAB8A-451D-44DA-8AE1-7E35217A760B}" emma:medium="tactile" emma:mode="ink">
          <msink:context xmlns:msink="http://schemas.microsoft.com/ink/2010/main" type="inkDrawing" rotatedBoundingBox="17437,12836 18036,10795 18333,10882 17734,12924" semanticType="verticalRange" shapeName="Other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<inkml:trace contextRef="#ctx0" brushRef="#br0" timeOffset="3062.373">7322 963 1086 0,'-27'-15'111'16,"3"12"-27"-16,24 3-8 0,-34 4-21 0,34-4-30 15,-17 6-46-15,17-6-24 0,0 0-29 0,0 0-46 16,23 11-78-16,-23-11-128 0,30 14-103 0,6 1 206 15</inkml:trace>
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<inkml:trace contextRef="#ctx0" brushRef="#br0" timeOffset="7577.8084">14534 1520 1709 0,'0'0'257'0,"-32"10"-204"0,32-10-25 15,-24-4-28-15,24 4 0 0,-21-13 0 0,21 13 0 16,-19-22-46-16,11 4-37 0,8 18-51 15,-1-44-109-15,19 20-391 0,-18 24 47 0,16-37 268 16</inkml:trace>
  <inkml:trace contextRef="#ctx0" brushRef="#br1" timeOffset="12515.0998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inkml:trace contextRef="#ctx0" brushRef="#br2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<inkml:trace contextRef="#ctx0" brushRef="#br2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<inkml:trace contextRef="#ctx0" brushRef="#br2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<inkml:trace contextRef="#ctx0" brushRef="#br2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<inkml:trace contextRef="#ctx0" brushRef="#br2" timeOffset="17931.1744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<inkml:trace contextRef="#ctx0" brushRef="#br2" timeOffset="18306.1491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<inkml:trace contextRef="#ctx0" brushRef="#br2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<inkml:trace contextRef="#ctx0" brushRef="#br2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<inkml:trace contextRef="#ctx0" brushRef="#br2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<inkml:trace contextRef="#ctx0" brushRef="#br2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<inkml:trace contextRef="#ctx0" brushRef="#br2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<inkml:trace contextRef="#ctx0" brushRef="#br2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<inkml:trace contextRef="#ctx0" brushRef="#br2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<inkml:trace contextRef="#ctx0" brushRef="#br2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<inkml:trace contextRef="#ctx0" brushRef="#br2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<inkml:trace contextRef="#ctx0" brushRef="#br2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<inkml:trace contextRef="#ctx0" brushRef="#br2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<inkml:trace contextRef="#ctx0" brushRef="#br2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<inkml:trace contextRef="#ctx0" brushRef="#br2" timeOffset="25337.1046">14429 3221 1513 0,'-13'24'62'16,"-10"0"-46"-16,-2 3-31 0,3 2 14 0,-1 1-3 15,4 2-34-15,-4-7-37 0,14 11-105 16,-10-18-134-16,9 1-189 0,14 8 47 0,-4-27 452 16</inkml:trace>
  <inkml:trace contextRef="#ctx0" brushRef="#br2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<inkml:trace contextRef="#ctx0" brushRef="#br2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<inkml:trace contextRef="#ctx0" brushRef="#br2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<inkml:trace contextRef="#ctx0" brushRef="#br2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<inkml:trace contextRef="#ctx0" brushRef="#br2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<inkml:trace contextRef="#ctx0" brushRef="#br2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<inkml:trace contextRef="#ctx0" brushRef="#br2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<inkml:trace contextRef="#ctx0" brushRef="#br2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<inkml:trace contextRef="#ctx0" brushRef="#br2" timeOffset="38321.7965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<inkml:trace contextRef="#ctx0" brushRef="#br3" timeOffset="44055.9292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<inkml:trace contextRef="#ctx0" brushRef="#br3" timeOffset="44415.2913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<inkml:trace contextRef="#ctx0" brushRef="#br3" timeOffset="44587.1605">21293 3391 1498 0,'-27'32'68'15,"8"7"-15"-15,-6-2-25 0,6-1-2 0,-1-3-17 16,1-4-2-16,3-5-19 0,2-7-13 15,5 2-37-15,9-19-55 0,-7 23-141 0,7-23-257 16,0 0 35-16,0 0 261 0</inkml:trace>
  <inkml:trace contextRef="#ctx0" brushRef="#br3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<inkml:trace contextRef="#ctx0" brushRef="#br3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<inkml:trace contextRef="#ctx0" brushRef="#br3" timeOffset="46149.6228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<inkml:trace contextRef="#ctx0" brushRef="#br3" timeOffset="46524.6049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<inkml:trace contextRef="#ctx0" brushRef="#br3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<inkml:trace contextRef="#ctx0" brushRef="#br3" timeOffset="47821.4135">587 4359 1155 0,'0'0'70'0,"-19"12"21"0,19-12 3 0,0 0-15 16,-19 6-41-16,19-6-23 0,0 0-15 15,0 0-5-15,0 0-12 0,0 0-14 0,0 0-23 16,0 0-25-16,21 5-27 0,-21-5-42 0,38-10-47 15,-18-1-73-15,7-6-136 0,18 18 170 0,-19-21 234 16</inkml:trace>
  <inkml:trace contextRef="#ctx0" brushRef="#br3" timeOffset="48227.6274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<inkml:trace contextRef="#ctx0" brushRef="#br3" timeOffset="48430.7436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<inkml:trace contextRef="#ctx0" brushRef="#br3" timeOffset="48587.0081">2073 4180 856 0,'-7'19'56'15,"7"-19"-11"-15,0 0-6 0,0 0-16 0,0 0-45 16,0 0-20-16,0 0-6 0,24 14-6 0,-24-14-9 15,33 3-21-15,-15-3-26 0,5 1-24 16,1 4-16-16,-1-6 0 0,5 9 27 0,-2-7 85 16</inkml:trace>
  <inkml:trace contextRef="#ctx0" brushRef="#br3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<inkml:trace contextRef="#ctx0" brushRef="#br3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<inkml:trace contextRef="#ctx0" brushRef="#br3" timeOffset="49305.708">2988 4443 1488 0,'-32'-3'98'0,"32"3"-22"0,0 0-2 16,0 0-18-16,0 0-35 0,0 0-17 16,0 0-3-16,0 0 1 0,34 12-1 0,-9-18-3 15,4-3-8-15,2-3-18 0,8 4-24 0,-5-11-31 16,15 15-55-16,-16-21-96 0,21 16-182 15,-5-5-114-15,-8-9 203 0</inkml:trace>
  <inkml:trace contextRef="#ctx0" brushRef="#br3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<inkml:trace contextRef="#ctx0" brushRef="#br3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<inkml:trace contextRef="#ctx0" brushRef="#br3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<inkml:trace contextRef="#ctx0" brushRef="#br3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<inkml:trace contextRef="#ctx0" brushRef="#br3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<inkml:trace contextRef="#ctx0" brushRef="#br3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<inkml:trace contextRef="#ctx0" brushRef="#br3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<inkml:trace contextRef="#ctx0" brushRef="#br3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<inkml:trace contextRef="#ctx0" brushRef="#br3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<inkml:trace contextRef="#ctx0" brushRef="#br3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<inkml:trace contextRef="#ctx0" brushRef="#br3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<inkml:trace contextRef="#ctx0" brushRef="#br3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<inkml:trace contextRef="#ctx0" brushRef="#br3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<inkml:trace contextRef="#ctx0" brushRef="#br3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<inkml:trace contextRef="#ctx0" brushRef="#br3" timeOffset="56382.6373">12995 4680 1552 0,'-28'44'312'0,"0"-12"-311"0,0 0 7 15,5-2-11-15,0-4-9 0,2 3-37 16,-4-10-40-16,15 15-127 0,-17-9-348 0,16-5-3 16,7-1 195-16</inkml:trace>
  <inkml:trace contextRef="#ctx0" brushRef="#br3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<inkml:trace contextRef="#ctx0" brushRef="#br3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<inkml:trace contextRef="#ctx0" brushRef="#br3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<inkml:trace contextRef="#ctx0" brushRef="#br3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<inkml:trace contextRef="#ctx0" brushRef="#br3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<inkml:trace contextRef="#ctx0" brushRef="#br3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<inkml:trace contextRef="#ctx0" brushRef="#br3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<inkml:trace contextRef="#ctx0" brushRef="#br3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<inkml:trace contextRef="#ctx0" brushRef="#br3" timeOffset="66413.4637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<inkml:trace contextRef="#ctx0" brushRef="#br3" timeOffset="66600.9633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<inkml:trace contextRef="#ctx0" brushRef="#br3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<inkml:trace contextRef="#ctx0" brushRef="#br3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<inkml:trace contextRef="#ctx0" brushRef="#br3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<inkml:trace contextRef="#ctx0" brushRef="#br3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<inkml:trace contextRef="#ctx0" brushRef="#br3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<inkml:trace contextRef="#ctx0" brushRef="#br3" timeOffset="68335.258">22734 4095 1433 0,'-17'11'150'0,"17"-11"-112"0,-19 8-10 0,19-8-16 16,0 0-22-16,0 0-16 0,0 0-16 0,7 18-25 15,-7-18-25-15,20 11-55 0,-20-11-96 16,24-3-226-16,-5 12 31 0,-19-9 312 0</inkml:trace>
  <inkml:trace contextRef="#ctx0" brushRef="#br3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<inkml:trace contextRef="#ctx0" brushRef="#br3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<inkml:trace contextRef="#ctx0" brushRef="#br3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<inkml:trace contextRef="#ctx0" brushRef="#br3" timeOffset="70553.9147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<inkml:trace contextRef="#ctx0" brushRef="#br3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<inkml:trace contextRef="#ctx0" brushRef="#br3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<inkml:trace contextRef="#ctx0" brushRef="#br3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<inkml:trace contextRef="#ctx0" brushRef="#br3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<inkml:trace contextRef="#ctx0" brushRef="#br3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<inkml:trace contextRef="#ctx0" brushRef="#br3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<inkml:trace contextRef="#ctx0" brushRef="#br3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<inkml:trace contextRef="#ctx0" brushRef="#br3" timeOffset="74303.7581">7127 5822 1472 0,'0'0'167'0,"0"0"-115"0,-7 18 3 15,7-18-1-15,0 0-15 0,0 0-24 0,0 0-11 16,27 17-6-16,-9-17-4 0,6-1-8 16,2-5-11-16,8 2-17 0,-2-6-20 0,8 10-27 15,-11-14-45-15,17 21-78 0,-23-19-115 0,8 6-198 16,5 12 106-16,-16-17 419 0</inkml:trace>
  <inkml:trace contextRef="#ctx0" brushRef="#br3" timeOffset="74460.0018">7661 6135 1642 0,'-22'11'108'0,"22"-11"-23"0,-21 19-35 0,21-19-17 15,0 0-17-15,0 0-14 0,0 0-9 0,0 0-7 16,0 0-16-16,-5-21-17 15,5 21-33-15,6-28-57 0,14 28-151 0,-20 0-298 16,10-32 29-16,-10 32 368 0</inkml:trace>
  <inkml:trace contextRef="#ctx0" brushRef="#br3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<inkml:trace contextRef="#ctx0" brushRef="#br3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<inkml:trace contextRef="#ctx0" brushRef="#br3" timeOffset="77131.7665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<inkml:trace contextRef="#ctx0" brushRef="#br3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<inkml:trace contextRef="#ctx0" brushRef="#br3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<inkml:trace contextRef="#ctx0" brushRef="#br3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<inkml:trace contextRef="#ctx0" brushRef="#br3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<inkml:trace contextRef="#ctx0" brushRef="#br4" timeOffset="87710.1366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inkml:trace contextRef="#ctx0" brushRef="#br4" timeOffset="89100.7027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inkml:trace contextRef="#ctx0" brushRef="#br4" timeOffset="90897.5027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inkml:trace contextRef="#ctx0" brushRef="#br4" timeOffset="92194.3404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inkml:trace contextRef="#ctx0" brushRef="#br4" timeOffset="93475.522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inkml:trace contextRef="#ctx0" brushRef="#br4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<inkml:trace contextRef="#ctx0" brushRef="#br4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<inkml:trace contextRef="#ctx0" brushRef="#br4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<inkml:trace contextRef="#ctx0" brushRef="#br4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<inkml:trace contextRef="#ctx0" brushRef="#br4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<inkml:trace contextRef="#ctx0" brushRef="#br5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<inkml:trace contextRef="#ctx0" brushRef="#br5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<inkml:trace contextRef="#ctx0" brushRef="#br5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<inkml:trace contextRef="#ctx0" brushRef="#br5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<inkml:trace contextRef="#ctx0" brushRef="#br5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<inkml:trace contextRef="#ctx0" brushRef="#br5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<inkml:trace contextRef="#ctx0" brushRef="#br0" timeOffset="124192.4046">16959 7811 904 0,'-16'31'98'15,"-10"0"-67"-15,2 3-12 0,0 1-4 0,3 0 5 16,0-4-7-16,7-2-4 0,-1-6-23 0,4-4-25 15,6-1-63-15,5-18-72 0,0 0-184 0,3 25 3 16,-3-25 289-16</inkml:trace>
  <inkml:trace contextRef="#ctx0" brushRef="#br0" timeOffset="126242.0522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<inkml:trace contextRef="#ctx0" brushRef="#br0" timeOffset="126476.392">16088 13979 541 0,'0'0'23'0,"0"0"-31"16,-18 21-10-16,18-21 4 0,0 0 3 0,0 0 0 15,0 0-3-15,0 0-2 0,0 0 4 0,0 0 6 16,0 0 5-16,0 0-1 0,0 0-12 0,0 0-30 16,0 0-30-16,6-23-43 0,-6 23-49 0,0 0 131 15</inkml:trace>
  <inkml:trace contextRef="#ctx0" brushRef="#br0" timeOffset="127351.3735">16020 13683 74 0,'3'-20'12'0,"-3"20"-5"16,0 0-3-16,0 0-1 0,4-21-1 0,-4 21-1 15,0 0-1-15,0 0 0 0,0 0-1 0,0 0 2 16,0 0 8-16,0 0 2 0,0 0 2 0,0 0-3 15,0 0-6-15,0 0-3 0,0 0 1 0,0 0 1 16,0 0 0-16,0 0 0 0,-10 17-3 0,10-17-2 16,0 0-14-16,0 0-33 0,0 0-45 15,-3 18 94-15</inkml:trace>
  <inkml:trace contextRef="#ctx0" brushRef="#br0" timeOffset="128835.6855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inkml:trace contextRef="#ctx0" brushRef="#br0" timeOffset="130413.7411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inkml:trace contextRef="#ctx0" brushRef="#br0" timeOffset="131116.8234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inkml:trace contextRef="#ctx0" brushRef="#br0" timeOffset="131460.5623">16246 10426 681 0,'-9'59'77'0,"-2"7"-24"0,4 10 0 0,-5 8-2 16,2 11-11-16,-3 1 12 0,1 13-19 16,-6 0-22-16,3 5 15 0,-5 4-24 0,5-2-8 15,-1-3 7-15,1-3-9 0,6-10-6 16,-1-7 11-16,5-7-22 0,0-14-33 0,10-9-21 15,-1-19-53-15,8-11-70 0,8-6-114 0,-20-27 80 16,39-5 236-16</inkml:trace>
  <inkml:trace contextRef="#ctx0" brushRef="#br0" timeOffset="131695.5724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inkml:trace contextRef="#ctx0" brushRef="#br0" timeOffset="132479.7749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<inkml:trace contextRef="#ctx0" brushRef="#br0" timeOffset="135474.0509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<inkml:trace contextRef="#ctx0" brushRef="#br0" timeOffset="137598.9833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<inkml:trace contextRef="#ctx0" brushRef="#br0" timeOffset="141208.1853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inkml:trace contextRef="#ctx0" brushRef="#br0" timeOffset="143364.3933">17783 9300 566 0,'-1'34'30'0,"1"7"-11"15,4 4-3-15,2 7-7 0,3 5-17 0,4 8 1 16,2 9-7-16,1 7-3 0,2 6 6 16,-1 6-8-16,0 2-3 0,0 8-3 15,1 0-2-15,0 2-16 0,2 4-46 0,-7-13-102 16,13 22 25-16,-17-19 166 0</inkml:trace>
  <inkml:trace contextRef="#ctx0" brushRef="#br0" timeOffset="144254.9521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inkml:trace contextRef="#ctx0" brushRef="#br0" timeOffset="144817.4873">18208 10333 1292 0,'0'0'34'0,"0"0"-23"0,3-30-4 0,7 5-4 16,5-8 16-16,6-6 14 0,5-11-27 0,9-4 21 16,5-8-32-16,5-4-3 0,6-6 14 0,3-1-23 15,4 0 6-15,-1-4-17 0,9 9-49 0,-10-2-23 16,9 18-80-16,-14-5-76 0,-3 7-134 15,6 21 25-15,-23-13 365 0</inkml:trace>
  <inkml:trace contextRef="#ctx0" brushRef="#br0" timeOffset="145395.5863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<inkml:trace contextRef="#ctx0" brushRef="#br0" timeOffset="145879.9418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<inkml:trace contextRef="#ctx0" brushRef="#br0" timeOffset="146083.0398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<inkml:trace contextRef="#ctx0" brushRef="#br0" timeOffset="146223.6725">20055 8816 1294 0,'0'0'21'16,"-24"0"-21"-16,24 0-29 0,0 0-44 0,0 0-51 16,0 0-82-16,18 10-96 0,4 3-90 0,-22-13 204 15</inkml:trace>
  <inkml:trace contextRef="#ctx0" brushRef="#br0" timeOffset="146489.2722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<inkml:trace contextRef="#ctx0" brushRef="#br0" timeOffset="146879.9007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<inkml:trace contextRef="#ctx0" brushRef="#br0" timeOffset="147442.3602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<inkml:trace contextRef="#ctx0" brushRef="#br0" timeOffset="147926.7314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<inkml:trace contextRef="#ctx0" brushRef="#br0" timeOffset="148520.8163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<inkml:trace contextRef="#ctx0" brushRef="#br0" timeOffset="150552.3653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<inkml:trace contextRef="#ctx0" brushRef="#br0" timeOffset="150989.8332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<inkml:trace contextRef="#ctx0" brushRef="#br0" timeOffset="151177.3147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<inkml:trace contextRef="#ctx0" brushRef="#br0" timeOffset="152876.791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<inkml:trace contextRef="#ctx0" brushRef="#br0" timeOffset="153267.4209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<inkml:trace contextRef="#ctx0" brushRef="#br0" timeOffset="153658.0069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<inkml:trace contextRef="#ctx0" brushRef="#br0" timeOffset="154001.7416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<inkml:trace contextRef="#ctx0" brushRef="#br0" timeOffset="154532.9751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<inkml:trace contextRef="#ctx0" brushRef="#br0" timeOffset="154861.09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<inkml:trace contextRef="#ctx0" brushRef="#br0" timeOffset="155064.2172">20671 11386 1288 0,'0'0'155'15,"0"0"-101"-15,0 0-19 0,-17 20-8 0,17-20-2 16,0 0-6-16,26 17-1 0,-26-17-5 0,32 0-5 16,-9-5-5-16,3-3-4 0,4-2 2 0,2-4-5 15,4-1-9-15,-2-6-20 0,7 5-23 16,-8-10-44-16,12 11-60 0,-17-18-95 0,12 9-128 15,-2 6-69-15,-14-16 264 0</inkml:trace>
  <inkml:trace contextRef="#ctx0" brushRef="#br0" timeOffset="155251.7074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<inkml:trace contextRef="#ctx0" brushRef="#br0" timeOffset="156157.9283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<inkml:trace contextRef="#ctx0" brushRef="#br0" timeOffset="156998.4573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<inkml:trace contextRef="#ctx0" brushRef="#br0" timeOffset="157626.717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<inkml:trace contextRef="#ctx0" brushRef="#br0" timeOffset="157970.4106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<inkml:trace contextRef="#ctx0" brushRef="#br0" timeOffset="158142.2692">23329 11282 1912 0,'-39'18'135'0,"39"-18"-135"16,-28 9 0-16,28-9 0 0,-20-3 0 0,20 3 0 16,-20-8 0-16,20 8 0 0,-17-16 0 15,17 16 0-15,-8-25 0 0,6 8-41 0,2 17-48 16,0-33-44-16,0 33-117 0,4-19-223 0,-4 19-102 16,0 0 90-16,1-30 485 0</inkml:trace>
  <inkml:trace contextRef="#ctx0" brushRef="#br2" timeOffset="170950.4943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<inkml:trace contextRef="#ctx0" brushRef="#br2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<inkml:trace contextRef="#ctx0" brushRef="#br2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<inkml:trace contextRef="#ctx0" brushRef="#br2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<inkml:trace contextRef="#ctx0" brushRef="#br2" timeOffset="173311.8538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<inkml:trace contextRef="#ctx0" brushRef="#br2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<inkml:trace contextRef="#ctx0" brushRef="#br2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<inkml:trace contextRef="#ctx0" brushRef="#br2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<inkml:trace contextRef="#ctx0" brushRef="#br2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<inkml:trace contextRef="#ctx0" brushRef="#br2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<inkml:trace contextRef="#ctx0" brushRef="#br2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<inkml:trace contextRef="#ctx0" brushRef="#br2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<inkml:trace contextRef="#ctx0" brushRef="#br2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<inkml:trace contextRef="#ctx0" brushRef="#br2" timeOffset="198487.9583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<inkml:trace contextRef="#ctx0" brushRef="#br2" timeOffset="198848.5374">11313 7984 1237 0,'-12'28'287'16,"-5"-10"-236"-16,4 6-18 0,-7 1 1 0,5 5 5 15,-6-2-27-15,1 2 2 0,-4 0-24 16,1-2-8-16,2 3-8 0,-1-11-48 0,14 11-79 16,-15-24-155-16,23-7-233 0,-16 31 45 0,16-31 416 15</inkml:trace>
  <inkml:trace contextRef="#ctx0" brushRef="#br2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<inkml:trace contextRef="#ctx0" brushRef="#br2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<inkml:trace contextRef="#ctx0" brushRef="#br2" timeOffset="202645.9413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<inkml:trace contextRef="#ctx0" brushRef="#br2" timeOffset="203088.0943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<inkml:trace contextRef="#ctx0" brushRef="#br2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<inkml:trace contextRef="#ctx0" brushRef="#br2" timeOffset="203494.0244">2509 8595 1145 0,'-25'33'85'0,"12"10"-6"0,-7-7-8 0,9 10-6 15,-2-4-46-15,2 1-10 0,4 1 2 0,1-2-25 16,2 0 26-16,3-2-28 0,1-1 9 16,1-4 3-16,3 0-19 0,-2-6-12 0,8 6-41 15,-10-13-42-15,13 12-86 0,-13-12-97 0,-3-6-146 16,17 16 197-16,-14-32 250 0</inkml:trace>
  <inkml:trace contextRef="#ctx0" brushRef="#br2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<inkml:trace contextRef="#ctx0" brushRef="#br2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<inkml:trace contextRef="#ctx0" brushRef="#br2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<inkml:trace contextRef="#ctx0" brushRef="#br2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<inkml:trace contextRef="#ctx0" brushRef="#br2" timeOffset="205437.3529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<inkml:trace contextRef="#ctx0" brushRef="#br2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<inkml:trace contextRef="#ctx0" brushRef="#br2" timeOffset="206656.0559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<inkml:trace contextRef="#ctx0" brushRef="#br2" timeOffset="206781.0508">6281 8568 913 0,'0'0'248'0,"-19"-6"-120"0,0 3-34 15,19 3-15-15,0 0-27 0,-17 13-28 0,17-13-22 16,0 0-5-16,6 21-8 0,-6-21-9 0,25 17-23 16,-25-17-26-16,39 13-45 15,-22-17-63-15,18 16-91 0,-7 3-140 0,-4-16 2 16,19 20 386-16</inkml:trace>
  <inkml:trace contextRef="#ctx0" brushRef="#br2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<inkml:trace contextRef="#ctx0" brushRef="#br2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<inkml:trace contextRef="#ctx0" brushRef="#br2" timeOffset="208335.3244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<inkml:trace contextRef="#ctx0" brushRef="#br2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<inkml:trace contextRef="#ctx0" brushRef="#br2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<inkml:trace contextRef="#ctx0" brushRef="#br2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<inkml:trace contextRef="#ctx0" brushRef="#br2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<inkml:trace contextRef="#ctx0" brushRef="#br2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<inkml:trace contextRef="#ctx0" brushRef="#br2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<inkml:trace contextRef="#ctx0" brushRef="#br2" timeOffset="211680.2358">1642 10457 1262 0,'0'0'180'0,"-18"-7"-100"16,18 7-15-16,0 0-12 0,0 0-24 0,0 0-20 16,0 0-8-16,18-7-1 0,0 2 2 15,7-1-3-15,6-2-2 0,2-3-13 16,5 3-21-16,-2-7-43 0,16 13-86 0,-19-19-147 15,9 10-229-15,11 5 48 0,-13-14 466 0</inkml:trace>
  <inkml:trace contextRef="#ctx0" brushRef="#br2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<inkml:trace contextRef="#ctx0" brushRef="#br2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<inkml:trace contextRef="#ctx0" brushRef="#br2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<inkml:trace contextRef="#ctx0" brushRef="#br2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<inkml:trace contextRef="#ctx0" brushRef="#br2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<inkml:trace contextRef="#ctx0" brushRef="#br2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<inkml:trace contextRef="#ctx0" brushRef="#br2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<inkml:trace contextRef="#ctx0" brushRef="#br2" timeOffset="214288.0343">5533 10084 1354 0,'-19'-8'93'15,"19"8"-39"-15,-17 4-16 0,17-4-16 0,0 0-16 16,0 0-16-16,0 0-13 0,29 21-23 16,-29-21-24-16,40 9-33 0,-40-9-42 0,49 8-49 15,-26-7-98-15,2-2-117 0,18 19 135 0,-20-19 274 16</inkml:trace>
  <inkml:trace contextRef="#ctx0" brushRef="#br2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<inkml:trace contextRef="#ctx0" brushRef="#br2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<inkml:trace contextRef="#ctx0" brushRef="#br2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<inkml:trace contextRef="#ctx0" brushRef="#br2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<inkml:trace contextRef="#ctx0" brushRef="#br2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<inkml:trace contextRef="#ctx0" brushRef="#br2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<inkml:trace contextRef="#ctx0" brushRef="#br2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<inkml:trace contextRef="#ctx0" brushRef="#br2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<inkml:trace contextRef="#ctx0" brushRef="#br2" timeOffset="218417.5811">10429 10572 1683 0,'-23'12'211'16,"6"1"-162"-16,17-13-21 0,-25 10 1 0,25-10-13 16,-20 3-14-16,20-3-12 0,0 0-11 15,0 0-21-15,-17-7-28 0,17 7-53 0,0 0-106 16,13-28-345-16,-13 28-17 0,14-23 234 0</inkml:trace>
  <inkml:trace contextRef="#ctx0" brushRef="#br1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<inkml:trace contextRef="#ctx0" brushRef="#br1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<inkml:trace contextRef="#ctx0" brushRef="#br1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<inkml:trace contextRef="#ctx0" brushRef="#br1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<inkml:trace contextRef="#ctx0" brushRef="#br1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<inkml:trace contextRef="#ctx0" brushRef="#br1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<inkml:trace contextRef="#ctx0" brushRef="#br1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<inkml:trace contextRef="#ctx0" brushRef="#br1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<inkml:trace contextRef="#ctx0" brushRef="#br1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<inkml:trace contextRef="#ctx0" brushRef="#br1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<inkml:trace contextRef="#ctx0" brushRef="#br1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<inkml:trace contextRef="#ctx0" brushRef="#br1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<inkml:trace contextRef="#ctx0" brushRef="#br1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<inkml:trace contextRef="#ctx0" brushRef="#br1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<inkml:trace contextRef="#ctx0" brushRef="#br1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<inkml:trace contextRef="#ctx0" brushRef="#br1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<inkml:trace contextRef="#ctx0" brushRef="#br1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<inkml:trace contextRef="#ctx0" brushRef="#br1" timeOffset="236122.4898">5150 13199 1737 0,'0'0'34'0,"0"0"-38"0,0 0-11 15,0 0-12-15,0 0-26 0,0 0-35 0,26 0-71 16,-26 0-101-16,0 0-82 0,26-18-155 0,-16 1 172 16,17 17 325-16</inkml:trace>
  <inkml:trace contextRef="#ctx0" brushRef="#br1" timeOffset="236301.1694">5779 13137 1194 0,'0'0'88'0,"0"0"-16"16,0 0-2-16,12 17-8 0,-12-17-28 0,0 0-21 16,0 0-11-16,0 0-2 0,0 0-1 0,0 0-3 15,0 0-20-15,19-13-44 0,-19 13-87 0,16-18-138 16,-16 18-197-16,29-18 24 0,-24-3 433 0</inkml:trace>
  <inkml:trace contextRef="#ctx0" brushRef="#br1" timeOffset="236471.2953">6354 13071 1407 0,'23'6'102'0,"-23"-6"-71"0,0 0-8 16,0 0 0-16,0 0-8 0,20 4-11 0,-20-4-13 15,0 0-26-15,19-16-35 0,-2 16-60 16,-15-18-99-16,17 8-197 0,-2 8-47 16,-11-15 241-16</inkml:trace>
  <inkml:trace contextRef="#ctx0" brushRef="#br1" timeOffset="236627.525">7091 12981 1235 0,'22'-1'353'0,"-22"1"-300"0,8 21-16 16,-8-21 5-16,5 17-7 0,-5-17-17 0,0 0-20 16,1 18-13-16,-1-18-19 0,0 0-18 0,0 0-26 15,0 0-42-15,15 17-109 0,-15-17-162 0,0 0-108 16,0 0 147-16,16-34 352 0</inkml:trace>
  <inkml:trace contextRef="#ctx0" brushRef="#br1" timeOffset="236783.7729">7597 13044 1600 0,'0'0'75'15,"6"24"-22"-15,-6-24-3 0,0 0-7 0,0 0-19 16,0 0-15-16,0 0-12 0,0 0-6 16,0 0-8-16,27-8-17 0,-7 0-29 0,-5-19-64 15,19 20-171-15,-16-16-270 0,5-4 23 0,5 14 356 16</inkml:trace>
  <inkml:trace contextRef="#ctx0" brushRef="#br1" timeOffset="236924.3862">8074 12964 1233 0,'-26'-1'418'0,"26"1"-389"0,-23 14-30 0,23-14-16 15,0 0-48-15,-17-10-102 0,17 10-211 0,0 0-168 16,11-24 41-16,-11 24 505 0</inkml:trace>
  <inkml:trace contextRef="#ctx0" brushRef="#br1" timeOffset="237658.7292">675 14510 1553 0,'40'10'29'16,"-40"-10"-48"-16,0 0-4 0,20 1-13 0,-20-1-33 16,33-4-75-16,-33 4-127 0,36-24-152 15,-10 22-56-15,-9-15 362 0</inkml:trace>
  <inkml:trace contextRef="#ctx0" brushRef="#br1" timeOffset="237814.9748">1554 14450 1458 0,'27'19'35'0,"-27"-19"-25"15,24 10 0-15,-24-10 1 0,32 3-1 0,-15-4-7 16,3-1-7-16,2-3-15 0,-2-4-17 15,9 3-21-15,-8-12-39 0,15 13-94 0,-13-13-178 16,3-2-100-16,14 10 170 0</inkml:trace>
  <inkml:trace contextRef="#ctx0" brushRef="#br1" timeOffset="238002.464">2638 14344 1247 0,'0'0'50'15,"17"21"-10"-15,-17-21-2 0,18 16-1 0,-18-16-17 16,19 7-14-16,-19-7-10 0,26 1-6 16,-8-2-12-16,-18 1-16 0,41-10-30 15,-24-6-64-15,16 12-110 0,-10-6-161 0,-2-8-35 16,15 15 358-16</inkml:trace>
  <inkml:trace contextRef="#ctx0" brushRef="#br1" timeOffset="238143.0663">3615 14300 853 0,'28'1'258'0,"-28"-1"-210"15,20 14-27-15,-20-14 1 0,22 8-2 0,-22-8-8 16,28 2-10-16,-11-4-8 0,1-1-16 0,-1-4-22 16,8 4-52-16,-8-9-79 0,10 2-138 15,6 8-107-15,-18-18 261 0</inkml:trace>
  <inkml:trace contextRef="#ctx0" brushRef="#br1" timeOffset="238314.9479">4593 14292 1317 0,'0'0'66'0,"33"14"-24"0,-16-12-4 15,6 4-1-15,-1-6-12 0,5 0-20 0,2-2-21 16,-2-7-30-16,10 7-31 0,-10-15-49 15,18 16-71-15,-15-15-120 0,1-3-133 0,13 14 150 16,-21-19 300-16</inkml:trace>
  <inkml:trace contextRef="#ctx0" brushRef="#br1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<inkml:trace contextRef="#ctx0" brushRef="#br1" timeOffset="238674.2848">6324 14295 1922 0,'0'0'35'16,"0"0"-25"-16,20-7 1 0,-20 7-5 0,34-22-2 15,-15 4-25-15,0 3-37 0,-8-10-60 0,16 21-157 16,-22-15-334-16,13-2 17 0,0 2 278 0</inkml:trace>
  <inkml:trace contextRef="#ctx0" brushRef="#br1" timeOffset="239471.1137">473 15814 1352 0,'0'0'167'15,"0"0"-125"-15,0 0-30 0,0 0-10 0,0 0-12 16,0 0-17-16,0 0-34 0,0 0-52 0,0 0-116 16,38-4-94-16,-18 0-172 15,-9-15 179-15,22 17 316 0</inkml:trace>
  <inkml:trace contextRef="#ctx0" brushRef="#br1" timeOffset="239642.985">1303 15695 1362 0,'0'0'62'16,"24"21"-29"-16,-24-21-10 0,17 11-1 0,-17-11-7 15,17 7-8-15,-17-7-20 0,23 1-23 0,-5 2-30 16,-18-3-41-16,42-10-73 0,-26-7-114 16,1 1-160-16,16 11 81 0,-17-20 373 0</inkml:trace>
  <inkml:trace contextRef="#ctx0" brushRef="#br1" timeOffset="239802.0228">2219 15669 1014 0,'11'21'293'0,"-11"-21"-231"16,22 17-16-16,-22-17-2 0,30 12-6 16,-30-12-17-16,36 6-13 0,-16-6-14 0,1-3-18 15,8 0-22-15,-3-10-34 0,11 11-62 0,-11-20-119 16,12 3-214-16,5 10 7 0,-13-19 445 0</inkml:trace>
  <inkml:trace contextRef="#ctx0" brushRef="#br1" timeOffset="239958.1823">3349 15712 1260 0,'0'0'92'0,"24"22"-38"0,-24-22-6 0,28 16-11 16,-10-10-11-16,0-5-18 0,0-1-9 15,5-3-13-15,-1-3-11 0,8 0-10 0,-3-7-25 16,9 8-44-16,-9-15-97 0,12 9-138 0,1 2-139 16,-13-14 211-16</inkml:trace>
  <inkml:trace contextRef="#ctx0" brushRef="#br1" timeOffset="240120.5761">4450 15632 1167 0,'31'14'72'0,"-9"-10"-21"0,-5-2-5 0,6 1-7 16,-3-4-14-16,4 0-17 0,1-3-10 15,1-2-11-15,6 1-19 0,-4-7-29 0,12 9-56 16,-12-17-95-16,12 8-133 0,5 4-95 0,-16-15 255 16</inkml:trace>
  <inkml:trace contextRef="#ctx0" brushRef="#br1" timeOffset="240277.2274">5698 15485 1093 0,'25'12'123'0,"-25"-12"-42"0,36 14-9 0,-36-14-15 16,37 11-15-16,-20-6-26 0,2-1-12 0,4-3-13 16,0-5-17-16,9 6-27 0,-6-16-46 0,17 13-86 15,-13-13-143-15,5-6-134 0,14 15 137 0,-20-23 325 16</inkml:trace>
  <inkml:trace contextRef="#ctx0" brushRef="#br1" timeOffset="240453.3619">7000 15478 1469 0,'0'0'71'15,"17"14"-28"-15,-17-14-4 0,23 9-8 16,-23-9-11-16,33 0-17 0,-15-7-17 0,8 3-23 15,-2-13-34-15,12 9-49 0,-10-19-75 0,22 13-159 16,-6 0-131-16,-9-15 86 0,15 19 399 0</inkml:trace>
  <inkml:trace contextRef="#ctx0" brushRef="#br1" timeOffset="240609.6674">8013 15292 1654 0,'0'0'69'15,"17"14"-19"-15,-17-14-12 0,0 0-11 16,0 0-4-16,20 11-17 0,-20-11-9 0,0 0-14 16,25-8-22-16,-8 6-29 0,-7-15-63 0,19 18-171 15,-29-1-260-15,33-31-3 0,-14 24 386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7:05.7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5379 12805 225 0,'0'0'93'0,"0"0"-12"15,0 0 6-15,0 0 2 0,0 0 0 0,0 0-9 16,0 0-9-16,0 0-7 0,0 0 0 0,0 0-10 16,0 0-2-16,0 0-10 0,0 0-4 15,0 0-4-15,0 0-2 0,0 0 0 16,0 0-1-16,0 0-4 0,0 0-6 0,0 0-1 15,0 0 3-15,0 0 4 0,0 0 4 0,0 0 0 16,13 18-6-16,-13-18-2 0,4 30-9 0,-3-9 1 16,-2 2-7-16,1 2 5 0,-3 3-10 0,1 3 7 15,-2 3-9-15,-1 0 8 0,-1-4-5 0,1 1 7 16,-1-2-6-16,0-3 4 0,1-2-5 0,0-2 7 16,1-4-5-16,4-18 2 0,-4 26-6 15,4-26 0-15,0 0-2 0,0 0 0 0,0 0 1 16,0 0 2-16,0 0 1 0,0 0 2 0,21-9 3 15,-21 9-3-15,14-35 4 0,-6 11-7 16,0-5 4-16,1-1-10 0,-1-2 8 0,-1 0-7 16,1-3 10-16,-2-3-6 0,1 1 7 0,-1-2-9 15,-1 1 7-15,0 1-10 0,2 1 7 16,0 1-8-16,2-1-16 0,1 7 28 0,1 3-27 16,1 4 30-16,-12 22-8 0,25-29-5 0,-25 29 2 15,27-19 0-15,-27 19 1 0,29-14-3 0,-29 14 3 16,27-7-2-16,-27 7 0 0,28-4 0 0,-28 4 0 15,28 2 0-15,-28-2-2 0,23 8 2 0,-23-8-1 16,22 13 3-16,-22-13-1 0,17 20 0 0,-17-20-1 16,12 28 2-16,-7-11 18 15,-3 1-30-15,-3 3 29 0,-1 2-31 0,-4 2 6 16,-4 0 5-16,-1 4-6 0,-2 0 7 0,-3-1-5 16,0 1 8-16,-2-4-4 0,1 1 6 0,0-2-6 15,1-2 5-15,0-2-5 0,0-2 3 0,16-18-2 16,-25 26 2-16,25-26-1 0,-23 18 2 0,23-18-1 15,-17 10 0-15,17-10 0 0,0 0 0 0,-23 4 0 16,23-4 0-16,0 0 0 0,-17-1-1 16,17 1 0-16,0 0 0 0,0 0 2 0,0 0 1 15,-19-2 1-15,19 2 0 0,0 0-3 0,0 0 1 16,0 0-4-16,-11 20 3 0,11-20 0 0,-8 37 0 16,1-11-4-16,0 6 8 0,-1 2-9 0,-1 3-7 15,-2 4 25-15,-1 3-26 0,-1-1 24 0,-2 3-7 16,2-5-10-16,0-2 9 0,0-5-8 15,2-5 2-15,5-5-16 0,6-24-9 0,-1 32-29 16,1-32-21-16,17 10-33 0,-17-10-34 16,34-10-32-16,-18-13-53 0,14 1-65 0,9 1-88 15,-16-24 214-15,24 20 168 0</inkml:trace>
  <inkml:trace contextRef="#ctx0" brushRef="#br0" timeOffset="493.2012">5849 12823 932 0,'0'0'74'0,"0"0"-57"16,0 0 6-16,0 0 23 0,0 0 10 16,0 0 5-16,21 7-13 0,-21-7-8 15,0 0 2-15,0 0 1 0,0 0 2 0,0 0-2 16,17 5-8-16,-17-5-5 0,0 0 1 0,0 0-3 15,7 18 3-15,-7-18-5 0,0 18-2 0,0-18-8 16,-2 23 1-16,2-23-5 0,-4 26 1 0,4-26-5 16,-2 24 0-16,2-24-5 0,2 23 2 0,-2-23-5 15,8 23 3-15,-8-23-4 0,12 19 2 0,-12-19-3 16,17 12 1-16,-17-12 0 0,20 8 1 16,-20-8 2-16,27-2-1 0,-27 2 0 0,32-13-1 15,-15 2 2-15,1-3 4 0,0-3 2 0,2-1-3 16,-1-3 2-16,1-1-9 0,-1-1 5 0,-1-1-5 15,-1 1 5-15,-1-1-5 0,-2 2 6 0,-1 0-5 16,-2 2 6-16,-3 2-2 0,-3 0-15 0,-5 18 30 16,6-32-29-16,-6 32 30 0,0-20-8 15,0 20 0-15,0 0 5 0,0 0-2 16,0 0-1-16,0 0-6 0,0 0-6 0,0 0-10 16,-17 30 26-16,11-12-27 0,-1 2 28 0,-2 3-16 15,2 2-4-15,1 1 6 0,0 1-7 0,1-2 5 16,1 1-7-16,2-2 1 0,3-1-11 0,0-5-7 15,7-1-15-15,-8-17-9 0,22 22-11 0,-22-22-8 16,36 7-16-16,-36-7-19 0,48-12-38 16,-30-9-57-16,19 8-68 0,-10-10-56 0,-4-10-86 15,20 14 253-15,-24-23 152 0</inkml:trace>
  <inkml:trace contextRef="#ctx0" brushRef="#br0" timeOffset="732.827">6693 12170 867 0,'0'0'189'16,"-14"-17"-37"-16,14 17-35 0,0 0-29 0,-19 18-19 16,19-18-25-16,-17 34-6 0,6-10-13 0,3 9 5 15,-4 2-7-15,5 6 7 0,-4 0-11 0,4 4 8 16,-1-2-13-16,2 2 8 0,-1-1-14 0,2-1 7 16,0 1 8-16,1 1-26 0,1-6 21 0,1 0-26 15,1-5 5-15,2-1 6 0,2-4-7 16,0-4 5-16,4-4-12 0,-7-21-5 0,17 30-17 15,-17-30-19-15,24 14-12 0,-24-14-17 0,31-3-43 16,-20-15-49-16,20 10-88 0,-15-17-70 0,2-9-106 16,16 12 217-16,-21-22 220 0</inkml:trace>
  <inkml:trace contextRef="#ctx0" brushRef="#br0" timeOffset="909.5443">7067 12106 1214 0,'-22'17'141'0,"14"17"-57"0,-12-3-8 0,8 11 1 16,-9-2-30-16,5 6-6 0,-2-3-16 0,3 4 8 15,1-4-8-15,4 1 6 0,0-3-16 0,4-1 1 16,1-4-14-16,3 0-11 0,1-4 23 16,2-4-34-16,3-1 7 0,-3-8-38 0,8 2-27 15,-9-21-42-15,20 29-118 0,-20-29-185 0,0 0-112 16,24 12 182-16</inkml:trace>
  <inkml:trace contextRef="#ctx0" brushRef="#br0" timeOffset="1948.8145">801 13730 777 0,'0'-19'58'0,"0"19"10"0,0 0 16 0,0 0 4 16,0 0-14-16,0 0-21 0,0 0-14 0,0 0-1 16,0 0 2-16,4 26 5 0,-7-6-9 0,5 6-2 15,-6 3-18-15,2 3 0 0,-2 3-12 0,3 1-11 16,-1 3 25-16,0 3-26 0,1 0 24 0,-3 2-11 16,2-2-10-16,-2-2 10 0,0-1-11 0,1-4 3 15,2 0-15-15,-2-6-1 0,4-1-23 16,-4-10-19-16,9 5-50 0,-6-23-70 0,6 25-47 15,-6-25-53-15,0 0-96 0,0 0 211 0,0 0 166 16</inkml:trace>
  <inkml:trace contextRef="#ctx0" brushRef="#br0" timeOffset="2151.9367">666 14078 1131 0,'0'0'121'0,"-18"16"-26"15,18-16-8-15,0 0-14 0,-11 25-16 0,11-25-28 16,0 0-15-16,0 0-7 0,10 21 3 0,-10-21 4 16,19 4 1-16,-19-4-3 0,28-5-5 0,-8-4-6 15,1-3-3-15,4-4 0 0,3-4-10 16,5-2-10-16,-3-7-27 0,11 4-24 16,-10-14-35-16,19 15-84 0,-19-21-62 0,17 6-143 15,-2 7-48-15,-14-18 329 0</inkml:trace>
  <inkml:trace contextRef="#ctx0" brushRef="#br0" timeOffset="2558.2039">1272 13522 1154 0,'-28'22'55'0,"10"4"-2"0,-6-3 11 0,11 8 12 15,-5-7-13-15,6 5-17 0,-3-4-18 0,7 4 9 16,-3-1-3-16,6 5 6 0,-1-3-10 15,3 5-1-15,1-4-18 0,3 2-14 0,-1 0 32 16,4-1-32-16,-2-3 29 0,1 3-11 16,0-6-16-16,2 0 10 0,-1-1-9 0,1-4 3 15,-1-2-5-15,-4-19 2 0,13 28-3 0,-13-28 3 16,0 0-2-16,19 18 0 0,-19-18 1 0,0 0-1 16,23-7 1-16,-23 7 1 0,18-23 2 0,-18 23-4 15,21-35 6-15,-10 13-7 0,1-2 5 0,-1 0-5 16,0-2 4-16,-1 3-3 0,-2-1 5 15,1 2-6-15,-3 4-11 0,1 1 28 0,-7 17-29 16,10-24 29-16,-10 24-14 0,0 0 1 16,0 0-2-16,0 0 2 0,0 0-1 0,17 13-14 0,-15 6 29 15,1 3-27-15,-2 5 25 0,-2 3-10 16,2 2-6-16,0-2 6 0,3-1-10 0,1-2-2 16,2-2-15-16,3-6-5 0,4 3-18 0,-14-22-12 15,36 30-25-15,-36-30-30 0,45 17-49 16,-45-17-55-16,50-1-74 0,-25 6-144 0,-4-24 133 15,16 19 303-15</inkml:trace>
  <inkml:trace contextRef="#ctx0" brushRef="#br0" timeOffset="2917.5305">1657 13959 1100 0,'0'0'57'0,"-24"25"-12"0,24-25-6 0,-15 23 12 15,15-23-10-15,2 18-26 0,-2-18-1 0,0 0 11 16,24 21 9-16,-24-21-3 0,32 4 7 0,-14-6-13 16,5-2-9-16,-1-3-3 0,3-3-12 0,1-2 2 15,-1 0-5-15,0-1 6 0,-2 1 15 16,-4-1-17-16,-2-1 16 0,-17 14-34 0,22-24 15 16,-22 24-14-16,6-20 19 0,-6 20 3 0,-8-17-1 15,8 17 0-15,-23-14-3 0,4 9-2 16,-1 4 0-16,-5 1 1 0,-1 3 3 0,-4 3 8 15,1 5 8-15,-2-2 4 0,1 9 4 0,0-1 16 16,5 6-32-16,-3-1 25 0,7 4-30 0,1-1 6 16,6 0 0-16,3 1-8 0,4-3 2 15,4-2-8-15,6-1 3 0,3-3-5 0,-6-17 2 16,28 25-3-16,-6-16-1 0,6-6-6 0,4-4-9 16,7-1-17-16,3-11-20 0,9 6-20 0,-3-16-39 15,22 16-88-15,-18-24-133 0,10 3-193 0,11 6 90 16,-13-18 439-16</inkml:trace>
  <inkml:trace contextRef="#ctx0" brushRef="#br0" timeOffset="3355.0178">2779 13440 923 0,'0'0'162'0,"0"0"-56"0,0 0-22 15,0 0-8-15,1 24-16 0,1-1-10 0,-4 0-19 16,2 8 4-16,-4 1-2 0,4 6 6 16,-4 2-11-16,1 5 3 0,-2-3-15 0,1 3 7 15,1-2-19-15,0-2 6 0,2-3 3 0,1-4-26 16,1-2 26-16,0-2-28 0,3-4 10 15,1-3 0-15,3 0-17 0,-3-6-7 0,6 3-11 16,-11-20-12-16,19 23-31 0,-19-23-53 0,23 11-109 16,-23-11-97-16,0 0-141 0,18-15 217 0,-22-8 266 15</inkml:trace>
  <inkml:trace contextRef="#ctx0" brushRef="#br0" timeOffset="3854.9759">2620 13795 1250 0,'-29'21'166'0,"29"-21"-101"0,-14 22-22 16,14-22 0-16,0 0-7 0,12 21-13 15,-12-21-7-15,24 9 2 0,-7-9 5 0,6 2 9 16,-2-4-3-16,6-1-7 0,0-1-6 0,0-2-12 16,6 0-2-16,-2-2-2 0,0 1 1 0,2 0-2 15,-2-1 0-15,0 1 0 0,-2 0-1 0,-1 1-2 16,-3 0 4-16,-2 2 0 0,-3 2 4 0,-3 2-3 15,-17 0-1-15,24 1 1 0,-24-1-1 16,0 0 1-16,0 0 1 0,0 0 1 0,0 0-5 16,14 19 5-16,-14-19-2 0,0 0 2 0,-8 23 1 15,8-23-1-15,-11 22-1 0,11-22 2 0,-14 32-3 16,7-13 6-16,-1 1-7 0,1 1-10 16,0 0 26-16,1 0-29 0,0 0 27 0,2 1-11 15,2-3-5-15,1-2 5 0,1-17-5 0,1 28 2 16,-1-28-2-16,7 18 1 0,-7-18 1 15,0 0 0-15,0 0 1 0,17 7 0 0,-17-7 2 16,0 0 3-16,17-20 4 0,-17 20 2 0,12-31 0 16,-4 11-4-16,-2-3 3 0,0 0-4 0,-1 0-8 15,0-1 23-15,-3 0-25 0,2-1 22 0,-2-1-11 16,1 2-6-16,-1-1 3 0,0 5-4 0,2 3 3 16,-4 17-3-16,5-24 1 0,-5 24-1 0,0 0 0 15,0 0-1-15,10-17-3 0,-10 17 2 16,0 0-1-16,0 0 0 0,25 1 0 0,-25-1-7 15,27 4-8-15,-27-4-10 0,33 4-13 16,-16-5-10-16,5 5-21 0,-4-9-20 0,11 11-39 16,-29-6-49-16,52-7-83 0,-33-5-104 0,3-2-94 15,14 14 216-15,-21-21 244 0</inkml:trace>
  <inkml:trace contextRef="#ctx0" brushRef="#br0" timeOffset="4073.716">3582 13712 1146 0,'-25'6'155'0,"18"12"-63"0,-12-8-9 0,14 10 4 16,5-20-21-16,-19 39-19 0,9-20-14 0,4 8 2 16,-2-5-2-16,4 6 1 0,-1-4-11 15,3 0-16-15,1-2 14 0,2-3-30 16,0 2 24-16,3-3-13 0,-4-18 0 0,7 28-3 16,-7-28-8-16,0 0-8 0,21 20-13 0,-21-20-10 15,17 0-13-15,-17 0-11 0,23-12-13 0,-16-9-22 16,15 13-37-16,-17-22-53 0,18 13-70 0,-18-15-21 15,8 5 1-15,1 4 19 0,-16-17 182 0</inkml:trace>
  <inkml:trace contextRef="#ctx0" brushRef="#br0" timeOffset="4183.0809">3582 13574 265 0,'-15'-35'148'0,"0"3"21"0,-4 2 18 16,19 30-21-16,-30-34-17 0,30 34-37 16,-23-9-28-16,23 9-27 0,0 0-24 0,-19 7-16 15,19-7-14-15,0 0-15 0,2 25-30 0,-2-25-41 16,19 22-82-16,-19-22-84 0,21 0-190 0,6 15 40 15,-27-15 399-15</inkml:trace>
  <inkml:trace contextRef="#ctx0" brushRef="#br0" timeOffset="4525.0772">4153 13711 503 0,'0'0'93'15,"-21"-4"-5"-15,21 4 22 0,0 0 5 0,-17-16-12 16,17 16-19-16,0 0-8 0,-28-18 5 0,28 18 1 16,-22-2-6-16,22 2-5 0,-28 8-8 15,28-8-3-15,-35 22-8 0,18-5 1 16,-5-1-7-16,5 5-3 0,-4 0-11 0,4 2-4 15,-1 1-15-15,4-1-1 0,1-1-8 16,2 0 0-16,5-3-5 0,1-2-12 0,4 0 26 16,1-17-28-16,8 26 25 0,-8-26-17 0,23 22-11 15,-23-22-7-15,37 15-15 0,-17-15-17 0,11 5-23 16,-7-18-42-16,17 17-79 0,-18-22-126 16,13 5-210-16,3 5 66 0,-12-16 471 0</inkml:trace>
  <inkml:trace contextRef="#ctx0" brushRef="#br0" timeOffset="4903.8215">4211 13870 927 0,'-18'20'266'0,"18"-20"-223"0,-17 15-12 16,17-15-2-16,0 0 1 0,0 0-21 0,2 20-8 15,-2-20 19-15,21 3-12 0,-21-3 12 0,36-5 9 16,-16-1-16-16,4 2 15 0,-2-7-4 0,4 3-2 15,-4-4 1-15,2 4-2 0,-6-2 0 0,0 2-5 16,-18 8 0-16,30-17-3 0,-30 17 2 0,19-17-3 16,-19 17 3-16,0 0 2 0,2-22 1 15,-2 22-2-15,0 0-2 0,-15-23-8 0,15 23 2 16,-20-14-3-16,20 14 4 0,-24-9 1 0,24 9-1 16,-26-2 1-16,26 2-3 0,-26 5 3 0,26-5-4 15,-28 14 0-15,28-14-1 0,-31 25 2 0,17-8-4 16,0 0 2-16,1 3-2 0,2 0 2 0,0 1-4 15,2 1-11-15,1-1 26 0,3-1-27 16,3-2 25-16,2-1-12 0,0-17-5 0,9 29 1 16,-9-29-2-16,21 22 1 0,-21-22-6 0,28 10-5 15,-10-7-8-15,3-7-12 0,6 1-10 0,-2-9-16 16,11 3-21-16,-11-13-21 0,16 13-66 0,-17-18-27 16,18 14-60-16,-12-10-68 0,-3-9-56 15,17 18 235-15</inkml:trace>
  <inkml:trace contextRef="#ctx0" brushRef="#br0" timeOffset="5450.6989">4707 13719 916 0,'0'0'191'0,"-20"5"-70"0,20-5-20 0,-20 10-13 15,20-10-25-15,-19 15-18 0,19-15-14 0,-16 26-3 16,6-9-7-16,5 4 3 0,-2 1-8 0,1 4 5 16,0 0-8-16,1 2-14 0,0-1 35 15,3 3-28-15,-3-4 29 0,2 2-13 0,0-2-11 16,0-2 5-16,2-4-11 0,0 0 5 15,1-20-8-15,0 26 0 0,0-26-1 0,0 0 1 16,4 19-4-16,-4-19 1 0,0 0 1 0,0 0 0 16,0 0 1-16,0 0 0 0,18-26 3 0,-18 26-6 15,14-35 5-15,-4 12-5 0,-1 0 2 0,-1-1-1 16,-1 0 4-16,0 0-6 0,-3-1-7 16,0 1 21-16,0-1-23 0,-1-2 25 0,1-2-10 15,0 0-5-15,1-1 6 0,-1 1-7 0,2 3 6 16,2 6-5-16,-8 20 4 0,16-28-2 0,-16 28 2 15,0 0-1-15,23-18 3 0,-23 18-2 0,18-5 1 16,-18 5-2-16,23 0-1 0,-23 0 3 0,24 5-1 16,-24-5-2-16,27 10 1 0,-27-10-1 15,28 15-2-15,-28-15 4 0,24 22-3 16,-24-22 2-16,21 24-2 0,-21-24 1 0,16 27-3 16,-16-27 0-16,8 33-4 0,-9-15 2 0,-1 2-5 15,-4 1 6-15,-3 2-3 0,-3 1 8 0,-3-1 13 16,0 0-27-16,-4 0 28 0,0-1-29 0,-1-1 10 15,2 0 4-15,-1 0-2 0,0-3 5 0,1 1-3 16,0-1 3-16,0-2-1 0,18-16 2 16,-31 30-3-16,31-30 3 0,-24 28-4 0,24-28 2 15,-19 27-3-15,19-27 3 0,-17 31-4 0,10-12 4 16,3 1-4-16,-2 1 3 0,1 4-4 16,-1 1 4-16,-2 5-5 0,2-1 8 0,-1 2-8 15,0 1 6-15,-1-2-10 0,1-3-17 0,3-1 12 16,-2-7-40-16,8 0 19 0,-2-20-36 0,8 20-41 15,-8-20-67-15,23-6-143 0,-23 6-151 16,27-30 5-16,7 16 397 0</inkml:trace>
  <inkml:trace contextRef="#ctx0" brushRef="#br0" timeOffset="5830.2895">5240 13713 1571 0,'0'0'75'0,"-26"18"-36"0,26-18 4 0,-21 15 0 16,21-15-12-16,-19 15-15 0,19-15-6 0,-19 21-2 15,19-21 3-15,-13 22 0 0,13-22 0 0,-10 23-4 16,10-23 0-16,-9 24-5 0,9-24 0 0,-7 25-3 16,7-25 2-16,-4 22-3 0,4-22 4 15,0 0-4-15,5 21 1 0,-5-21-2 0,0 0 2 16,0 0 0-16,20 15 0 0,-20-15 0 0,0 0-13 15,18 6 13-15,-18-6 2 0,0 0 0 0,24 2 15 16,-24-2-15-16,0 0-16 0,22 2 13 0,-22-2-14 16,0 0 15-16,17 9-1 0,-17-9 17 0,0 0-17 15,11 20 17-15,-11-20-12 0,-2 24-3 0,2-24 5 16,-11 33-6-16,1-14 5 16,-2 2-5-16,-2 1 5 0,-1 1-5 0,-2-2 4 15,1 0-6-15,1-3 5 0,1-1-4 0,14-17 1 16,-17 24-12-16,17-24-14 0,0 0-25 0,0 0-28 15,0 0-45-15,0 0-88 0,18-5-205 0,-18 5-115 16,24-34 110-16,3 27 423 0</inkml:trace>
  <inkml:trace contextRef="#ctx0" brushRef="#br0" timeOffset="6705.2545">6131 13815 420 0,'0'0'101'0,"0"0"1"0,8-19 4 0,-8 19 15 16,0 0-15-16,16-19-12 0,-16 19-17 0,0 0-10 15,7-24-5-15,-7 24-4 0,0 0-6 0,0 0-6 16,-3-22-5-16,3 22-7 0,0 0-1 16,0 0-3-16,-24-13-4 0,24 13-3 0,-25 4-5 15,6 2-4-15,-3 2 0 0,3 3 5 0,-5 1 0 16,3 5 7-16,-5 0-2 0,2 3 1 15,-1 1-5-15,-1 3 4 0,0-1-5 0,3 4 3 16,3-3 10-16,0 1-28 0,4-3 22 0,2 1-29 16,3-4 7-16,5 0 2 0,6-19-7 15,0 27 4-15,0-27-5 0,16 19 1 0,-16-19 3 16,34 6-4-16,-10-8 1 0,3-1 1 0,3-7-1 16,4-2-1-16,4-4 4 0,2-4 0 0,1-3 3 15,2-1-3-15,-3-2-12 0,-1 3 21 0,-5-1-25 16,-4 2 25-16,-4 0-12 0,-5 3-3 0,-4 1 4 15,-17 18-4-15,26-30 4 0,-26 30-1 0,13-21 4 16,-13 21-3-16,0 0 4 16,0 0-2-16,-5-17 0 0,5 17 0 0,0 0 0 15,0 0-2-15,-25 17-3 0,25-17 4 0,-17 30-4 16,8-11 4-16,0 1-2 0,-1 1 3 0,3 0-5 16,0 1 3-16,3 0 4 0,2-3-32 0,2 1 18 15,0-20-41-15,5 34 1 0,-5-34-13 0,18 29-25 16,-18-29-28-16,31 19-58 0,-31-19-66 0,41-1-114 15,-12 4-94-15,-12-18 152 0,19 17 296 16</inkml:trace>
  <inkml:trace contextRef="#ctx0" brushRef="#br0" timeOffset="7080.2156">6652 13767 966 0,'-22'-7'200'0,"22"7"-104"16,0 0-19-16,0 0 0 0,-21 6-12 0,21-6-21 15,0 0-16-15,-19 29 1 0,19-29-4 0,-15 31 6 16,15-31-3-16,-13 35-1 0,4-17-5 0,5 2 2 16,-4 0-7-16,3 1-11 0,-1-4 31 0,3 3-31 15,-3-3 28-15,6-17-17 0,-6 27-7 0,6-27-1 16,0 0-7-16,0 20-1 0,0-20-1 0,0 0 1 16,0 0 1-16,0 0 2 0,21-7-1 15,-21 7-2-15,21-23 1 0,-9 6-5 0,3 0-10 16,-1-3 28-16,1 0-26 0,1-1 28 15,1-2-13-15,-3 3-3 0,1-1 5 0,0 3-6 16,-3 1 5-16,-12 17-6 0,23-29 3 0,-23 29-3 16,17-18 3-16,-17 18-2 0,0 0 0 0,0 0-1 15,0 0 0-15,0 0 1 0,0 0 1 0,0 0 0 16,0 0 0-16,18 19 1 0,-18-19-5 16,3 27 3-16,-3-27-7 0,2 31-3 0,3-14-12 15,-3 0-4-15,6 1-16 0,-8-18-4 0,20 32-8 16,-20-32-37-16,31 26-27 0,-31-26-79 0,37 20-95 15,-37-20-89-15,33 5-75 0,1 8 285 0</inkml:trace>
  <inkml:trace contextRef="#ctx0" brushRef="#br0" timeOffset="7470.8689">7185 13760 1114 0,'0'0'163'0,"-28"-17"-73"0,28 17-4 0,-22-7 4 15,22 7-15-15,-20 4-22 0,20-4-13 0,-23 14-7 16,23-14 0-16,-23 27-4 0,12-8-1 16,-2 0-9-16,4 2 0 0,1 0-8 0,2-1 2 15,1 0-1-15,4-1-10 0,1-19 13 0,2 31-13 16,-2-31 23-16,11 18-13 0,-11-18 11 16,21 5-11-16,-21-5 0 0,31-5-1 0,-14-5-11 15,4-3 16-15,1-3-22 0,0-4 19 0,2-3-11 16,-1-2-3-16,1-4 2 0,-2-1-1 0,0 1 0 15,-2-1 0-15,-4 0 0 0,2 2 0 16,-4-2 0-16,1 1 0 0,-2 1 0 0,-3 3 0 16,-1 2 0-16,-3 2 0 0,-6 21 0 0,6-26 0 15,-6 26 0-15,0 0 0 0,0 0 0 0,0 0 0 16,0 0 0-16,0 0 0 0,-28 31 0 0,17-5 0 16,-4 5 0-16,-1 8 0 0,4 1 0 0,-1 1 0 15,2 1 0-15,2-4 0 0,2 0 0 16,1-4 0-16,6-2-28 0,1-9-29 15,10 2 12-15,-11-25-46 0,35 40-24 0,-35-40-226 16,31 10-268-16,-6-6 52 0,-3-6 354 0</inkml:trace>
  <inkml:trace contextRef="#ctx0" brushRef="#br0" timeOffset="8205.1811">552 15005 1032 0,'17'-6'147'0,"-17"6"-84"15,0 0 4-15,-10-20 9 0,10 20-5 0,0 0-20 16,0 0-19-16,0 0-15 0,0 0-3 16,-2 29 0-16,2-8 8 0,-4 3-2 0,3 7 5 15,-5 2-7-15,2 3-19 0,-2 3 29 0,1 3-24 16,-1 0 18-16,1 4-4 0,0-2-18 0,1 0 6 16,-1-1-10-16,1 0 7 0,3-3-9 15,-2-4 7-15,5-2-19 0,0-5 2 0,4-1-19 16,0-10-14-16,9 5-36 0,-15-23-54 0,33 25-93 15,-33-25-138-15,25-8-104 0,4 8 153 0,-15-25 321 16</inkml:trace>
  <inkml:trace contextRef="#ctx0" brushRef="#br0" timeOffset="8595.772">815 15383 1346 0,'-22'26'35'15,"22"-26"-25"-15,-11 21 4 0,11-21 2 0,2 18 0 16,-2-18-2-16,0 0-5 0,24 20 9 0,-24-20 10 16,30 5 9-16,-30-5 1 0,35-4-6 15,-16-1-11-15,2-1-13 0,1-2-2 0,0-2-1 16,-4-1 6-16,3 1-1 0,-21 10 2 0,31-20-6 16,-31 20-1-16,22-19-3 0,-22 19 1 0,10-19-1 15,-10 19 3-15,0 0 1 0,-1-23 3 16,1 23-2-16,0 0 0 0,-25-18-3 0,25 18 0 15,-29-6 0-15,11 5-1 0,1 3 2 0,-4 0 3 16,2 4 2-16,-2 2 2 0,3 3 3 16,-2 4-7-16,2 2 4 0,0 2-7 0,2 1 4 15,2 2-6-15,1 2 3 0,2 1-6 0,4-2 4 16,2-2-5-16,3-1 3 0,4-3-4 0,-2-17 3 16,12 27-3-16,-12-27 1 0,30 16-1 0,-10-11 1 15,5-3-2-15,3-3 1 0,4-2-5 0,1-6-9 16,6-2-9-16,-1-6-20 0,4 4-18 15,-3-12-31-15,10 11-36 0,-16-20-66 0,20 16-205 16,-10-6-97-16,-8-11 135 0</inkml:trace>
  <inkml:trace contextRef="#ctx0" brushRef="#br0" timeOffset="8814.5263">1517 14787 1067 0,'-20'22'170'0,"20"-22"-109"0,-18 23 2 0,18-23 0 16,-15 35-8-16,8-11-28 0,3 7-7 0,0 2-9 16,2 5 9-16,-2 0-7 0,3 5 7 0,-4 3-14 15,3 1-12-15,-2 0 20 0,2 1-29 0,-1 1 23 16,2-3-5-16,0 0-12 0,-2-7 0 16,5 3-39-16,-6-9 6 0,5 4-16 15,-4-14-16-15,7 5-32 0,-4-28-70 0,4 27-101 16,-4-27-188-16,0 0 130 0,18 12 335 0</inkml:trace>
  <inkml:trace contextRef="#ctx0" brushRef="#br0" timeOffset="8988.454">1330 15237 1045 0,'-33'3'307'15,"9"-11"-175"-15,24 8-29 0,-22 4-18 0,22-4-18 16,0 0-29-16,0 0-17 0,0 0-13 0,0 0-6 15,21 13-2-15,-2-15 1 0,7-6-1 0,4-3-5 16,4-1-24-16,3-5 16 0,4 4-49 0,-1-9 17 16,14 9-39-16,-8-15-49 0,20 17-102 0,-17-17-172 15,7 3-92-15,13 11 203 0</inkml:trace>
  <inkml:trace contextRef="#ctx0" brushRef="#br0" timeOffset="9455.0557">2460 14930 827 0,'-7'-20'132'0,"7"20"-49"0,0 0-5 16,0 0 4-16,0 0-7 0,0 0-21 0,11-19-20 15,-11 19-6-15,0 0 6 0,0 0 9 0,0 0 5 16,0 0-1-16,0 0-10 0,2 27-6 0,-2-27-10 16,-2 38 5-16,-1-14-9 0,2 7 4 0,-3 1-8 15,2 5 0-15,-2 4-10 0,1 1-13 0,-2 0 21 16,0 2-24-16,0-2 24 0,1 1-8 0,-1-3-10 16,2-3 2-16,2-2-15 0,-2-6-2 15,6 0-20-15,-5-8-7 0,10 4-26 16,-8-25-23-16,9 32-49 0,-9-32-57 0,0 0-59 15,0 0-52-15,0 0-77 0,26 10 283 0</inkml:trace>
  <inkml:trace contextRef="#ctx0" brushRef="#br0" timeOffset="9642.5721">2343 15342 1282 0,'-34'-4'141'0,"34"4"-41"0,0 0-21 0,0 0-15 16,0 0-23-16,0 0-20 0,0 0-14 0,0 0-2 15,0 0 1-15,0 0 3 0,27 13 2 0,-9-20-4 16,3-2-2-16,3-2-5 0,2-1-3 16,0-5-7-16,6 0-12 0,-3-7-23 15,9 4-18-15,-8-9-20 0,13 15-90 0,-20-20-81 16,16 4-246-16,-4 9-8 0,-12-13 392 0</inkml:trace>
  <inkml:trace contextRef="#ctx0" brushRef="#br0" timeOffset="10064.3987">2909 14739 1221 0,'-17'26'114'0,"-2"-22"-50"0,19-4 9 16,-19 17 8-16,19-17-8 0,-12 20-28 0,12-20-8 15,-9 31-8-15,7-12 2 0,-1 3 1 0,3 1-4 16,-1 2-7-16,1 3-1 0,-1 1-10 15,1 4 5-15,-2 2-8 0,0 5 6 0,-3-1-7 16,1 4-11-16,-2-1 20 0,-2-1-22 0,2-3 16 16,0-2-1-16,4-5-9 0,0-4 3 0,2-8-3 15,0-19 1-15,4 26-2 0,-4-26 1 0,0 0 0 16,0 0-1-16,22 15 2 0,-22-15-1 0,18-7 2 16,-18 7-1-16,22-20 2 0,-22 20-3 0,24-34 2 15,-11 13-2-15,-1-1 4 0,0 1-4 16,0 0 4-16,0 3-5 0,-12 18 5 15,22-31-4-15,-22 31 5 0,16-21-4 0,-16 21 1 16,0 0-2-16,0 0 1 0,18-16 0 0,-18 16 1 16,0 0 1-16,0 0-1 0,14 20 1 0,-14-20-2 15,8 24 1-15,-8-24-3 0,9 31 1 0,-5-13-8 16,0 1-3-16,0 2-10 0,-2 0-6 0,4 2-10 16,-2-5-6-16,6 5-17 0,-10-23-10 15,19 37-33-15,-19-37-38 0,29 27-80 0,-29-27-83 16,27-2-134-16,-1 11 1 0,-26-9 426 0</inkml:trace>
  <inkml:trace contextRef="#ctx0" brushRef="#br0" timeOffset="10442.4867">3303 15187 703 0,'0'0'287'0,"-26"11"-161"0,26-11-34 15,0 0-3-15,0 0-32 0,-8 20 4 0,8-20-33 16,1 18 7-16,-1-18-1 0,6 18-10 0,-6-18 0 16,0 0-8-16,22 18-1 0,-22-18-8 0,23 5 2 15,-23-5 4-15,33-5 7 0,-14-1 2 16,3 0-4-16,-1-3-3 0,1 1-11 0,-2-3-2 16,0 0-3-16,-2-1-16 0,-18 12 35 0,28-23-33 15,-28 23 32-15,16-20-12 0,-16 20-7 0,4-20 5 16,-4 20-2-16,0 0-2 0,-16-23 1 0,16 23-1 15,-28-11-2-15,10 10 0 0,-4 0-1 0,0 5 2 16,-3 2 2-16,1 4 2 0,0 4 8 16,-1 1 7-16,5 6-6 0,-3-2 35 0,3 7-29 15,1 0 21-15,4 6-13 0,2-3-15 0,3 1 3 16,4-2-8-16,2-2 2 0,7-4-7 0,2-4 2 16,-5-18-5-16,24 27 0 0,-6-20-6 15,3-3-6-15,7-5-11 0,-1-7-11 0,8 2-4 16,1-9-13-16,13 6-34 0,-10-19-75 0,25 20-191 15,-7-14-197-15,-5-6 25 0,11 14 498 16</inkml:trace>
  <inkml:trace contextRef="#ctx0" brushRef="#br0" timeOffset="11286.1404">4516 14724 1066 0,'-19'-17'137'0,"19"17"-80"16,0 0-6-16,0 0-2 0,0 0-5 15,0 0-12-15,-9 17-16 0,8 0 2 0,-4 2 4 16,3 12 12-16,-8-4 0 0,4 10 6 0,-6 0-14 15,2 4 4-15,-2 3-14 0,2 3 9 0,-2 3-10 16,2 0 8-16,-2 0 9 0,3 2-22 16,-2-5 16-16,2 2-19 0,1-8 2 0,2-4 7 15,1-5-8-15,1-5 1 0,4-5-8 0,0-22 2 16,4 28-4-16,-4-28 2 0,0 0-2 0,18 14 0 16,-18-14 1-16,18-4 0 0,-18 4 2 0,23-21-2 15,-23 21 2-15,26-36-2 0,-12 12 2 0,1-2-4 16,-2-3 5-16,1-1-8 0,-1 0 9 0,-2-2-6 15,0 2 6-15,-1 1-7 16,-2 1-8-16,2 3 25 0,0 1-26 0,-2-1 27 16,2 6-13-16,0 2-3 0,-10 17 3 0,17-24-4 15,-17 24 3-15,18-10-2 0,-18 10 0 0,17 0 0 16,-17 0 0-16,18 11 0 0,-18-11 0 0,20 22 4 16,-20-22-5-16,22 33 5 0,-12-14-4 0,3 0 2 15,-2 3 11-15,-3 0-27 0,1-2 28 0,-5 1-28 16,0 0 14-16,-1-1 4 0,-5-1-3 15,1 1 5-15,-5-3-6 0,-1 1 4 0,7-18-4 16,-22 30 3-16,22-30-2 0,-29 22 1 0,12-15-1 16,0-1 0-16,-3-3-2 0,1-2 1 15,0-4-6-15,2-3-6 0,17 6-6 0,-31-18-11 16,31 18-7-16,-24-29-15 0,24 29-5 0,-16-39-16 16,16 39-10-16,-5-38-30 0,5 38-40 15,6-33-46-15,-6 33-93 0,21-20-85 0,-19-3 15 16,21 21 362-16</inkml:trace>
  <inkml:trace contextRef="#ctx0" brushRef="#br0" timeOffset="11536.1266">5246 14944 1255 0,'-34'18'111'15,"34"-18"-68"-15,-25 18 1 0,25-18 11 0,-27 29 0 16,17-6-7-16,-7-1-19 0,5 7-2 0,-5 0 1 16,5 4 5-16,-2-2 8 0,3 3-31 0,0-1 11 15,2-2-31-15,3-2 8 0,2-1 5 16,1-4-7-16,5-3-5 0,3-4-4 0,-5-17-9 16,14 23-15-16,-14-23-12 0,24 11-28 0,-24-11-25 15,38-5-54-15,-28-18-88 0,14 2-262 0,5 3 46 16,-13-19 349-16</inkml:trace>
  <inkml:trace contextRef="#ctx0" brushRef="#br0" timeOffset="11692.3697">5115 14762 1424 0,'-22'9'62'0,"1"-4"-42"0,21-5-9 15,-22 10-17-15,22-10-28 0,0 0-50 0,0 0-62 16,26 5-100-16,-26-5-88 0,28-15-111 0,8 20 224 15,-20-23 221-15</inkml:trace>
  <inkml:trace contextRef="#ctx0" brushRef="#br0" timeOffset="11957.9792">5677 14980 1128 0,'-22'17'85'0,"1"-17"-34"16,21 0 8-16,-33 4 11 0,33-4-6 0,-31 6-17 16,31-6-5-16,-34 9 1 0,34-9 8 0,-37 15 1 15,20 0 1-15,-7-2-9 0,4 8-8 0,-2-1-6 16,5 3-2-16,2 0 0 0,2 0-20 0,4-1 17 16,3-3-32-16,2-2 19 15,4-17-9-15,7 28-7 0,-7-28 2 0,25 21-11 16,-8-15-1-16,6 0-11 0,1-8-13 0,6 4-16 15,-2-11-27-15,11 9-33 0,-13-19-62 0,20 20-121 16,-20-17-131-16,5-1-76 0,8 11 303 0</inkml:trace>
  <inkml:trace contextRef="#ctx0" brushRef="#br0" timeOffset="12348.6042">5809 15095 1008 0,'-30'14'151'0,"30"-14"-79"15,-10 19-9-15,10-19 8 0,0 17-18 16,0-17-10-16,0 0-9 0,21 17 1 0,-21-17 4 16,25-1-2-16,-25 1 0 0,32-11-4 0,-14-1-2 15,4 2-7-15,0-6 2 0,2 2-7 16,-1-3-3-16,0 1-9 0,-1-1-5 0,-2 1-5 16,-4 0 4-16,1 0 0 0,-17 16 6 0,24-27-4 15,-24 27 3-15,7-19-4 0,-7 19 1 0,0 0-1 16,0 0-3-16,-24-19-2 0,24 19-1 0,-27-2 2 15,27 2 2-15,-31 6 1 0,12 0 2 0,0 0-3 16,-1 5 1-16,0 1 2 0,0 1-3 16,0 3 9-16,1 0-1 0,2 2 8 15,0 3-2-15,3-1 6 0,-1 1-6 0,3 1 0 16,1 0-5-16,4-2-1 0,3-1-5 0,4 0-15 16,0-19 24-16,10 29-29 0,-10-29 27 0,22 23-10 15,-22-23-3-15,34 13-1 0,-14-11-4 0,2-4-7 16,4-3-6-16,2-3-8 0,3-3 0 0,0-5-13 15,7 4-19-15,-7-9 15 0,8 10-53 16,-12-10 13-16,10 11-31 0,-15-14-55 0,16 17-37 16,-17-15-55-16,3 8-29 0,0 11-47 0,-22-17 250 15</inkml:trace>
  <inkml:trace contextRef="#ctx0" brushRef="#br0" timeOffset="12895.4255">6315 15065 419 0,'0'0'247'0,"-23"-2"-47"16,23 2-19-16,0 0-47 0,-13 17-28 15,13-17-29-15,0 0-11 0,-22 15-9 0,22-15-8 16,-9 21-10-16,9-21-4 0,-8 25-9 15,5-7 1-15,3-18 12 0,-11 37-35 0,5-18 23 16,1 5-26-16,-1-1 11 0,0 1 6 0,0-1-5 16,2 0 1-16,-2-2-3 0,3 0 2 0,3-21-1 15,-6 29-4-15,6-29-8 0,-2 18 1 0,2-18-5 16,0 0 5-16,0 0-2 0,0 0-1 0,0 0 2 16,0 0-1-16,19-3 1 0,-19 3 0 15,13-24 1-15,-3 6-4 0,0-4 5 0,-2 0-4 16,2-2 3-16,-2 0-4 0,1 0 6 15,-1-2-5-15,1 1-6 0,-1-2 25 0,0 0-27 16,-1-2 26-16,1-2-11 0,1 0-6 0,-1 2 8 16,3 1-5-16,-1 5 5 0,1 4-3 0,-11 19 2 15,22-29-4-15,-22 29 4 0,22-16-3 0,-22 16 1 16,17-8-1-16,-17 8 0 0,17-2-3 16,-17 2 0-16,17 5 0 0,-17-5 0 0,0 0 0 15,24 15 0-15,-24-15 1 0,0 0-3 0,20 23 4 16,-20-23-4-16,11 20 2 0,-11-20-2 0,6 24 0 15,-6-24-2-15,0 28 2 0,-3-11-1 0,-2 1 3 16,-1 2-2-16,-1-1 5 0,0 2-5 0,-2-1 5 16,-2-1-6-16,-1 1-13 0,-1-2 26 15,-1 1-26-15,0-2 28 0,-1 0-10 16,15-17-3-16,-30 30 2 0,30-30-3 0,-31 23 3 16,31-23-4-16,-28 20 2 0,28-20-3 0,-26 17 2 15,26-17-1-15,-27 18 3 0,27-18 0 0,-26 20 1 16,26-20-1-16,-26 27 2 0,13-10-3 0,0 3 4 15,1 3-5-15,0 5 6 0,1 2-4 0,-1 6 9 16,-1 0-8-16,1 4 8 0,1 2-9 16,0 2 5-16,0 0 1 0,1 2-23 0,1 0 14 15,1-1-22-15,3-3 9 0,-1-4-7 0,3-3-25 16,-3-12-31-16,12 10-83 0,-6-33-144 0,0 0-257 16,-1 19 38-16,1-19 401 0</inkml:trace>
  <inkml:trace contextRef="#ctx0" brushRef="#br0" timeOffset="13489.1639">6980 14899 1138 0,'-19'-4'123'0,"19"4"-70"15,-22-3-8-15,22 3 2 0,-22 4-6 16,22-4-12-16,-25 9-14 0,25-9 2 16,-32 21 4-16,32-21 11 0,-37 27 3 0,22-10 5 15,-6-3-9-15,4 4 0 0,-3-2-7 0,6 2 4 16,-4-3-2-16,18-15-3 0,-23 27-7 0,23-27-6 15,0 0-8-15,-10 21-1 0,10-21-2 0,0 0 3 16,22 8 1-16,-22-8-1 0,31 0 1 0,-11-1-2 16,0-1 3-16,4-1-1 0,0 2-1 15,0 2 1-15,0 2-1 0,-3 2 4 0,-3 1 0 16,-18-6 3-16,28 20 1 0,-28-20 2 0,16 32-2 16,-13-14-14-16,-5 4 25 0,-2-1-28 15,-5 2 25-15,-3 3-11 0,-5-2-5 0,-3 1 4 16,-3 1-6-16,-2-2 6 0,-3-2-6 0,-1-2 4 15,-1-3-4-15,0-1-1 0,4-4-4 0,3-6-4 16,6-2-11-16,17-4-11 0,-19-8-16 16,19 8-20-16,-3-21-34 0,1-7-69 0,26 18-188 15,-4-15-189-15,0-8 20 0,17 9 453 0</inkml:trace>
  <inkml:trace contextRef="#ctx0" brushRef="#br0" timeOffset="19989.9675">8946 14712 886 0,'0'0'155'0,"-3"-21"-105"0,3 21 4 0,-6-19 7 15,6 19 17-15,0 0-5 0,-4-25-16 0,4 25-13 16,0 0-4-16,0 0-3 0,0 0-4 0,0 0-9 16,0 0-9-16,-3 30-2 0,-2-7-7 15,0 4 7-15,-2 0-10 0,1 6 6 0,-4-2-11 16,1 4 8-16,1 2-9 0,-2 0 7 0,2 1-8 15,0-2 5-15,1 2-16 0,1-5 7 16,5 1-15-16,-2-4-7 0,9 2-10 0,-2-10-28 16,12 7-22-16,-16-29-85 0,31 35-17 0,-31-35-58 15,39 12-70-15,-5 1-26 0,-34-13 251 0</inkml:trace>
  <inkml:trace contextRef="#ctx0" brushRef="#br0" timeOffset="20380.5758">9284 14922 927 0,'-19'-8'91'16,"19"8"-17"-16,-34-7 10 0,34 7 6 15,-32 3-7-15,32-3-23 0,-35 15-22 16,18-4-1-16,-3 0-4 0,3 6 1 0,-4-2-5 16,4 5 0-16,-2-1-8 0,3 4 3 0,0-1-1 15,5 2 5-15,0-2-2 0,3 1 1 0,1-5-7 16,4 0-4-16,3-18-9 0,3 24-15 0,-3-24 9 15,0 0-14-15,31 17 35 0,-31-17-17 0,35 0 2 16,-12-7 14-16,0-3-34 0,4-3 31 16,1-5-13-16,1-3-4 0,2-2 4 0,0-2-8 15,-2-1 6-15,2 0-7 0,-4 0 6 0,-4 2-3 16,-4 4 4-16,-2 0-5 0,-3 3 5 0,-14 17-4 16,17-25 3-16,-17 25 0 0,0 0 3 0,0 0 0 15,0 0 1-15,0 0-3 0,0 0-2 16,0 0-1-16,-22 25-3 0,7-5 6 0,1 4-5 15,-5 5 5-15,1 2-8 0,1 1 9 16,1 0-12-16,2-1 5 0,4-2-10 0,0-3-18 16,8-2 21-16,2-7-41 0,7 2 18 0,-7-19-27 15,26 21-16-15,-26-21-20 0,40 6-37 0,-40-6-49 16,50-13-111-16,-25 6-87 0,-1-16-55 0,19 16 364 16</inkml:trace>
  <inkml:trace contextRef="#ctx0" brushRef="#br0" timeOffset="20599.3151">9808 14861 1134 0,'-28'7'79'0,"28"-7"-32"0,-23 15-1 0,23-15 4 16,-22 26-13-16,11-8-11 0,-4 0-14 0,2 5 5 16,-2-1-5-16,2 4 9 0,-3-2-8 15,3 2 1-15,-2 2-12 0,1-1 3 0,-1-1-6 16,0 0 4-16,2-4 16 0,1-2-34 0,2-3 25 15,10-17-52-15,-12 24 12 0,12-24-12 0,0 0-31 16,0 0-7-16,0 0-40 0,0 0-20 0,0 0-68 16,12-19-47-16,-9-8-112 0,16 16 194 0,-18-22 173 15</inkml:trace>
  <inkml:trace contextRef="#ctx0" brushRef="#br0" timeOffset="20786.783">9613 14927 831 0,'0'0'228'0,"-12"-23"-43"16,12 23-31-16,0 0-36 0,0 0-32 0,-19 16-25 15,19-16-12-15,-6 21-9 0,6-21-6 0,3 26-11 16,-3-26-3-16,15 27-11 0,-15-27 0 0,27 23-6 16,-9-12-1-16,4-4-2 0,2 0-1 0,3-2 0 15,1-3 0-15,2 3-21 0,-1-2-2 16,-1 0-17-16,-2 0-12 0,2 4-4 0,-8-6-13 16,8 15-50-16,-28-16-68 0,42 17-33 15,-42-17-140-15,17 10-72 0,1 11 175 0,-18-21 258 16</inkml:trace>
  <inkml:trace contextRef="#ctx0" brushRef="#br0" timeOffset="25114.1167">7658 15075 250 0,'0'0'76'0,"-21"-14"-73"15,21 14-1-15,-7-18-2 0,7 18 0 0,-3-21 2 16,3 21 1-16,4-26 3 0,-4 26 7 16,5-26 13-16,-5 26 17 0,3-23 22 0,-3 23 10 15,4-22 0-15,-4 22 3 0,3-21-6 0,-3 21 5 16,2-19 7-16,-2 19 0 0,1-17-5 0,-1 17-9 15,0 0-7-15,0 0-10 0,-1-22-1 16,1 22-4-16,0 0-5 0,0 0-1 0,0 0-9 16,0 0-6-16,0 0-7 0,0 0-6 0,0 0-6 15,0 0-3-15,0 0-1 0,-17 23 2 0,12-5 2 16,3 4 9-16,-4 5 0 0,3 3 2 16,-2-1-8-16,3 2 4 0,-2-3-11 0,2 1 8 0,-2 0-7 15,3-2 3-15,0-4-6 0,-1-1-15 16,2-2 30-16,0-2-31 0,0-18 31 15,2 32-12-15,-2-32-4 0,2 19 0 0,-2-19-1 16,0 0-1-16,0 0 2 0,0 0 0 0,0 0 1 16,0 0 2-16,0 0 6 0,0 0 2 0,9-17 1 15,-9 17-3-15,8-37-16 0,-3 14 25 0,1-5-29 16,1 1 27-16,2 0-12 0,-1 0-7 0,0 0 7 16,-1 2-5-16,-1-1 5 0,-1 4-5 15,1-1 5-15,0 1-8 0,1 1 7 0,2 3-6 16,-1 1 4-16,-8 17-3 0,19-23 0 0,-19 23-2 15,17-13 0-15,-17 13-6 0,17-4-11 0,-17 4-14 16,20 1-16-16,-20-1-17 0,31 3-26 0,-31-3-31 16,36 0-58-16,-36 0-64 0,38-10-93 0,-11 15-87 15,-27-5 201-15,40 0 225 0</inkml:trace>
  <inkml:trace contextRef="#ctx0" brushRef="#br0" timeOffset="25520.3554">7963 15066 1086 0,'0'0'64'16,"0"0"-21"-16,-17 11-11 0,17-11 7 15,0 0-2-15,0 0 7 0,24 0 1 0,-7-1-2 16,-17 1 3-16,38-16-14 0,-16 4-9 0,3 1-13 15,1-2-2-15,1 2-5 0,-3-3 4 0,0 2-2 16,-2-3 3-16,-2 3-2 0,-3-3 4 16,-17 15-4-16,28-24 0 0,-28 24-3 0,15-19 0 15,-15 19-2-15,0 0 7 0,3-22-2 0,-3 22 2 16,0 0-1-16,-23-13-2 0,23 13 0 0,-31 0 1 16,14 3 2-16,-3 1 1 0,-1 3 5 0,-3 2-1 15,2 5 4-15,-4 1-3 0,3 4 7 0,-1 0-1 16,3 4 6-16,-2 2 1 0,2 4 4 0,2 1-7 15,3 3 5-15,3-2-13 16,4-2-13-16,3-2 20 0,5-3-31 0,6-4 24 16,3-3-13-16,-8-17-3 0,37 23-2 0,-9-19-1 15,6-5-2-15,6-7 1 0,4-5-7 0,6-3-25 16,1-7 10-16,6 3-61 0,-7-14-16 0,14 18-149 16,-24-9-329-16,8-3 36 0,-5 5 240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B05A4C-2776-4C7C-8F0D-6E2862AC3863}" emma:medium="tactile" emma:mode="ink">
          <msink:context xmlns:msink="http://schemas.microsoft.com/ink/2010/main" type="writingRegion" rotatedBoundingBox="189,553 23738,307 23898,15568 349,15815"/>
        </emma:interpretation>
      </emma:emma>
    </inkml:annotationXML>
    <inkml:traceGroup>
      <inkml:annotationXML>
        <emma:emma xmlns:emma="http://www.w3.org/2003/04/emma" version="1.0">
          <emma:interpretation id="{E8A66DE7-215F-4421-9FD0-DC7C9B39D282}" emma:medium="tactile" emma:mode="ink">
            <msink:context xmlns:msink="http://schemas.microsoft.com/ink/2010/main" type="paragraph" rotatedBoundingBox="1880,550 14514,337 14548,2373 1915,258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3A524C7-7A2F-4723-9697-61D8BE09B994}" emma:medium="tactile" emma:mode="ink">
              <msink:context xmlns:msink="http://schemas.microsoft.com/ink/2010/main" type="line" rotatedBoundingBox="1880,550 14514,337 14548,2373 1915,2587">
                <msink:destinationLink direction="with" ref="{04709DA4-1497-44CB-A9DB-27B0A2EF66B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FE6F0BB-6E24-45F3-BAA8-5FE6511D9E98}" emma:medium="tactile" emma:mode="ink">
                <msink:context xmlns:msink="http://schemas.microsoft.com/ink/2010/main" type="inkWord" rotatedBoundingBox="1880,550 9349,424 9383,2461 1915,2587"/>
              </emma:interpretation>
              <emma:one-of disjunction-type="recognition" id="oneOf0">
                <emma:interpretation id="interp0" emma:lang="en-NZ" emma:confidence="0">
                  <emma:literal>Antagonistic</emma:literal>
                </emma:interpretation>
                <emma:interpretation id="interp1" emma:lang="en-NZ" emma:confidence="0">
                  <emma:literal>antagonistic</emma:literal>
                </emma:interpretation>
                <emma:interpretation id="interp2" emma:lang="en-NZ" emma:confidence="0">
                  <emma:literal>Ant-agonistic</emma:literal>
                </emma:interpretation>
                <emma:interpretation id="interp3" emma:lang="en-NZ" emma:confidence="0">
                  <emma:literal>Antagonists</emma:literal>
                </emma:interpretation>
                <emma:interpretation id="interp4" emma:lang="en-NZ" emma:confidence="0">
                  <emma:literal>Antagonist"</emma:literal>
                </emma:interpretation>
              </emma:one-of>
            </emma:emma>
          </inkml:annotationXML>
        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      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      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      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      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      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      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      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      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        <inkml:trace contextRef="#ctx0" brushRef="#br0" timeOffset="3062.373">7322 963 1086 0,'-27'-15'111'16,"3"12"-27"-16,24 3-8 0,-34 4-21 0,34-4-30 15,-17 6-46-15,17-6-24 0,0 0-29 0,0 0-46 16,23 11-78-16,-23-11-128 0,30 14-103 0,6 1 206 15</inkml:trace>
        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      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      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      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      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      </inkml:traceGroup>
        <inkml:traceGroup>
          <inkml:annotationXML>
            <emma:emma xmlns:emma="http://www.w3.org/2003/04/emma" version="1.0">
              <emma:interpretation id="{8CF43136-29B3-4C52-8001-43A97E1C99EE}" emma:medium="tactile" emma:mode="ink">
                <msink:context xmlns:msink="http://schemas.microsoft.com/ink/2010/main" type="inkWord" rotatedBoundingBox="10188,744 14519,671 14536,1679 10205,1752"/>
              </emma:interpretation>
              <emma:one-of disjunction-type="recognition" id="oneOf1">
                <emma:interpretation id="interp5" emma:lang="en-NZ" emma:confidence="0">
                  <emma:literal>Muscles.</emma:literal>
                </emma:interpretation>
                <emma:interpretation id="interp6" emma:lang="en-NZ" emma:confidence="0">
                  <emma:literal>Muscles,</emma:literal>
                </emma:interpretation>
                <emma:interpretation id="interp7" emma:lang="en-NZ" emma:confidence="0">
                  <emma:literal>Muscles</emma:literal>
                </emma:interpretation>
                <emma:interpretation id="interp8" emma:lang="en-NZ" emma:confidence="0">
                  <emma:literal>oluscles.</emma:literal>
                </emma:interpretation>
                <emma:interpretation id="interp9" emma:lang="en-NZ" emma:confidence="0">
                  <emma:literal>oluscles,</emma:literal>
                </emma:interpretation>
              </emma:one-of>
            </emma:emma>
          </inkml:annotationXML>
        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      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      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      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      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      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      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        <inkml:trace contextRef="#ctx0" brushRef="#br0" timeOffset="7577.8084">14534 1520 1709 0,'0'0'257'0,"-32"10"-204"0,32-10-25 15,-24-4-28-15,24 4 0 0,-21-13 0 0,21 13 0 16,-19-22-46-16,11 4-37 0,8 18-51 15,-1-44-109-15,19 20-391 0,-18 24 47 0,16-37 268 16</inkml:trace>
        </inkml:traceGroup>
      </inkml:traceGroup>
    </inkml:traceGroup>
    <inkml:traceGroup>
      <inkml:annotationXML>
        <emma:emma xmlns:emma="http://www.w3.org/2003/04/emma" version="1.0">
          <emma:interpretation id="{A05E72E7-5A78-4831-871F-781864A25C6A}" emma:medium="tactile" emma:mode="ink">
            <msink:context xmlns:msink="http://schemas.microsoft.com/ink/2010/main" type="paragraph" rotatedBoundingBox="532,2510 23763,2309 23788,5151 557,53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DF9765-FEA6-477A-A813-D905A13CED90}" emma:medium="tactile" emma:mode="ink">
              <msink:context xmlns:msink="http://schemas.microsoft.com/ink/2010/main" type="line" rotatedBoundingBox="1028,2472 23733,2318 23746,4160 1040,4314"/>
            </emma:interpretation>
          </emma:emma>
        </inkml:annotationXML>
        <inkml:traceGroup>
          <inkml:annotationXML>
            <emma:emma xmlns:emma="http://www.w3.org/2003/04/emma" version="1.0">
              <emma:interpretation id="{F80F6675-F915-47A3-85DC-50C3F3397930}" emma:medium="tactile" emma:mode="ink">
                <msink:context xmlns:msink="http://schemas.microsoft.com/ink/2010/main" type="inkWord" rotatedBoundingBox="1029,2638 5290,2609 5296,3576 1036,3605"/>
              </emma:interpretation>
              <emma:one-of disjunction-type="recognition" id="oneOf2">
                <emma:interpretation id="interp10" emma:lang="en-NZ" emma:confidence="0">
                  <emma:literal>Muscles</emma:literal>
                </emma:interpretation>
                <emma:interpretation id="interp11" emma:lang="en-NZ" emma:confidence="0">
                  <emma:literal>Muscle</emma:literal>
                </emma:interpretation>
                <emma:interpretation id="interp12" emma:lang="en-NZ" emma:confidence="0">
                  <emma:literal>muscles</emma:literal>
                </emma:interpretation>
                <emma:interpretation id="interp13" emma:lang="en-NZ" emma:confidence="0">
                  <emma:literal>muscle</emma:literal>
                </emma:interpretation>
                <emma:interpretation id="interp14" emma:lang="en-NZ" emma:confidence="0">
                  <emma:literal>Muscled</emma:literal>
                </emma:interpretation>
              </emma:one-of>
            </emma:emma>
          </inkml:annotationXML>
          <inkml:trace contextRef="#ctx0" brushRef="#br1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        <inkml:trace contextRef="#ctx0" brushRef="#br1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        <inkml:trace contextRef="#ctx0" brushRef="#br1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        <inkml:trace contextRef="#ctx0" brushRef="#br1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        <inkml:trace contextRef="#ctx0" brushRef="#br1" timeOffset="17931.1744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        <inkml:trace contextRef="#ctx0" brushRef="#br1" timeOffset="18306.1491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        <inkml:trace contextRef="#ctx0" brushRef="#br1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      </inkml:traceGroup>
        <inkml:traceGroup>
          <inkml:annotationXML>
            <emma:emma xmlns:emma="http://www.w3.org/2003/04/emma" version="1.0">
              <emma:interpretation id="{E2E4975A-0CB6-4F7A-8AF7-CDC6F7B81433}" emma:medium="tactile" emma:mode="ink">
                <msink:context xmlns:msink="http://schemas.microsoft.com/ink/2010/main" type="inkWord" rotatedBoundingBox="5890,2987 7919,2973 7923,3515 5894,3528"/>
              </emma:interpretation>
              <emma:one-of disjunction-type="recognition" id="oneOf3">
                <emma:interpretation id="interp15" emma:lang="en-NZ" emma:confidence="0">
                  <emma:literal>can</emma:literal>
                </emma:interpretation>
                <emma:interpretation id="interp16" emma:lang="en-NZ" emma:confidence="0">
                  <emma:literal>con</emma:literal>
                </emma:interpretation>
                <emma:interpretation id="interp17" emma:lang="en-NZ" emma:confidence="0">
                  <emma:literal>cane</emma:literal>
                </emma:interpretation>
                <emma:interpretation id="interp18" emma:lang="en-NZ" emma:confidence="0">
                  <emma:literal>coin</emma:literal>
                </emma:interpretation>
                <emma:interpretation id="interp19" emma:lang="en-NZ" emma:confidence="0">
                  <emma:literal>Can</emma:literal>
                </emma:interpretation>
              </emma:one-of>
            </emma:emma>
          </inkml:annotationXML>
          <inkml:trace contextRef="#ctx0" brushRef="#br1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        <inkml:trace contextRef="#ctx0" brushRef="#br1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        <inkml:trace contextRef="#ctx0" brushRef="#br1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      </inkml:traceGroup>
        <inkml:traceGroup>
          <inkml:annotationXML>
            <emma:emma xmlns:emma="http://www.w3.org/2003/04/emma" version="1.0">
              <emma:interpretation id="{02224346-0D08-49E0-9167-C15C3B70E37B}" emma:medium="tactile" emma:mode="ink">
                <msink:context xmlns:msink="http://schemas.microsoft.com/ink/2010/main" type="inkWord" rotatedBoundingBox="8480,2651 11718,2463 11764,3270 8527,3458"/>
              </emma:interpretation>
              <emma:one-of disjunction-type="recognition" id="oneOf4">
                <emma:interpretation id="interp20" emma:lang="en-NZ" emma:confidence="0">
                  <emma:literal>only</emma:literal>
                </emma:interpretation>
                <emma:interpretation id="interp21" emma:lang="en-NZ" emma:confidence="0">
                  <emma:literal>onLY</emma:literal>
                </emma:interpretation>
                <emma:interpretation id="interp22" emma:lang="en-NZ" emma:confidence="0">
                  <emma:literal>owre</emma:literal>
                </emma:interpretation>
                <emma:interpretation id="interp23" emma:lang="en-NZ" emma:confidence="0">
                  <emma:literal>Owre</emma:literal>
                </emma:interpretation>
                <emma:interpretation id="interp24" emma:lang="en-NZ" emma:confidence="0">
                  <emma:literal>ONLY</emma:literal>
                </emma:interpretation>
              </emma:one-of>
            </emma:emma>
          </inkml:annotationXML>
          <inkml:trace contextRef="#ctx0" brushRef="#br1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        <inkml:trace contextRef="#ctx0" brushRef="#br1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        <inkml:trace contextRef="#ctx0" brushRef="#br1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        <inkml:trace contextRef="#ctx0" brushRef="#br1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      </inkml:traceGroup>
        <inkml:traceGroup>
          <inkml:annotationXML>
            <emma:emma xmlns:emma="http://www.w3.org/2003/04/emma" version="1.0">
              <emma:interpretation id="{8C4C3E5C-57E5-47A9-8462-2E834C2D8D21}" emma:medium="tactile" emma:mode="ink">
                <msink:context xmlns:msink="http://schemas.microsoft.com/ink/2010/main" type="inkWord" rotatedBoundingBox="11792,2856 14258,2364 14493,3545 12027,4037"/>
              </emma:interpretation>
              <emma:one-of disjunction-type="recognition" id="oneOf5">
                <emma:interpretation id="interp25" emma:lang="en-NZ" emma:confidence="0">
                  <emma:literal>pull,</emma:literal>
                </emma:interpretation>
                <emma:interpretation id="interp26" emma:lang="en-NZ" emma:confidence="0">
                  <emma:literal>pull.</emma:literal>
                </emma:interpretation>
                <emma:interpretation id="interp27" emma:lang="en-NZ" emma:confidence="0">
                  <emma:literal>pulls</emma:literal>
                </emma:interpretation>
                <emma:interpretation id="interp28" emma:lang="en-NZ" emma:confidence="0">
                  <emma:literal>pull</emma:literal>
                </emma:interpretation>
                <emma:interpretation id="interp29" emma:lang="en-NZ" emma:confidence="0">
                  <emma:literal>putt,</emma:literal>
                </emma:interpretation>
              </emma:one-of>
            </emma:emma>
          </inkml:annotationXML>
          <inkml:trace contextRef="#ctx0" brushRef="#br1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        <inkml:trace contextRef="#ctx0" brushRef="#br1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        <inkml:trace contextRef="#ctx0" brushRef="#br1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        <inkml:trace contextRef="#ctx0" brushRef="#br1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        <inkml:trace contextRef="#ctx0" brushRef="#br1" timeOffset="25337.1046">14429 3221 1513 0,'-13'24'62'16,"-10"0"-46"-16,-2 3-31 0,3 2 14 0,-1 1-3 15,4 2-34-15,-4-7-37 0,14 11-105 16,-10-18-134-16,9 1-189 0,14 8 47 0,-4-27 452 16</inkml:trace>
        </inkml:traceGroup>
        <inkml:traceGroup>
          <inkml:annotationXML>
            <emma:emma xmlns:emma="http://www.w3.org/2003/04/emma" version="1.0">
              <emma:interpretation id="{17BA409F-2D6D-4591-BF9C-9B23D5F87D51}" emma:medium="tactile" emma:mode="ink">
                <msink:context xmlns:msink="http://schemas.microsoft.com/ink/2010/main" type="inkWord" rotatedBoundingBox="14710,2379 19604,2346 19616,4188 14723,4221"/>
              </emma:interpretation>
              <emma:one-of disjunction-type="recognition" id="oneOf6">
                <emma:interpretation id="interp30" emma:lang="en-NZ" emma:confidence="0">
                  <emma:literal>not</emma:literal>
                </emma:interpretation>
                <emma:interpretation id="interp31" emma:lang="en-NZ" emma:confidence="0">
                  <emma:literal>note</emma:literal>
                </emma:interpretation>
                <emma:interpretation id="interp32" emma:lang="en-NZ" emma:confidence="0">
                  <emma:literal>mot</emma:literal>
                </emma:interpretation>
                <emma:interpretation id="interp33" emma:lang="en-NZ" emma:confidence="0">
                  <emma:literal>rot</emma:literal>
                </emma:interpretation>
                <emma:interpretation id="interp34" emma:lang="en-NZ" emma:confidence="0">
                  <emma:literal>moot</emma:literal>
                </emma:interpretation>
              </emma:one-of>
            </emma:emma>
          </inkml:annotationXML>
          <inkml:trace contextRef="#ctx0" brushRef="#br1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        <inkml:trace contextRef="#ctx0" brushRef="#br1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        <inkml:trace contextRef="#ctx0" brushRef="#br1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        <inkml:trace contextRef="#ctx0" brushRef="#br1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      </inkml:traceGroup>
        <inkml:traceGroup>
          <inkml:annotationXML>
            <emma:emma xmlns:emma="http://www.w3.org/2003/04/emma" version="1.0">
              <emma:interpretation id="{91AFABB3-F32F-4076-B265-11347614402A}" emma:medium="tactile" emma:mode="ink">
                <msink:context xmlns:msink="http://schemas.microsoft.com/ink/2010/main" type="inkWord" rotatedBoundingBox="16312,2634 19516,2305 19678,3881 16474,4210"/>
              </emma:interpretation>
              <emma:one-of disjunction-type="recognition" id="oneOf7">
                <emma:interpretation id="interp35" emma:lang="en-NZ" emma:confidence="0">
                  <emma:literal>push.</emma:literal>
                </emma:interpretation>
                <emma:interpretation id="interp36" emma:lang="en-NZ" emma:confidence="0">
                  <emma:literal>push</emma:literal>
                </emma:interpretation>
                <emma:interpretation id="interp37" emma:lang="en-NZ" emma:confidence="0">
                  <emma:literal>push,</emma:literal>
                </emma:interpretation>
                <emma:interpretation id="interp38" emma:lang="en-NZ" emma:confidence="0">
                  <emma:literal>push"</emma:literal>
                </emma:interpretation>
                <emma:interpretation id="interp39" emma:lang="en-NZ" emma:confidence="0">
                  <emma:literal>pushes</emma:literal>
                </emma:interpretation>
              </emma:one-of>
            </emma:emma>
          </inkml:annotationXML>
          <inkml:trace contextRef="#ctx0" brushRef="#br1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        <inkml:trace contextRef="#ctx0" brushRef="#br1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        <inkml:trace contextRef="#ctx0" brushRef="#br1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        <inkml:trace contextRef="#ctx0" brushRef="#br1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        <inkml:trace contextRef="#ctx0" brushRef="#br1" timeOffset="38321.7965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      </inkml:traceGroup>
        <inkml:traceGroup>
          <inkml:annotationXML>
            <emma:emma xmlns:emma="http://www.w3.org/2003/04/emma" version="1.0">
              <emma:interpretation id="{35E12758-CC3D-425B-BF25-F6403D381324}" emma:medium="tactile" emma:mode="ink">
                <msink:context xmlns:msink="http://schemas.microsoft.com/ink/2010/main" type="inkWord" rotatedBoundingBox="20395,2279 21483,3284 20818,4004 19730,3000"/>
              </emma:interpretation>
              <emma:one-of disjunction-type="recognition" id="oneOf8">
                <emma:interpretation id="interp40" emma:lang="en-NZ" emma:confidence="0">
                  <emma:literal>50,</emma:literal>
                </emma:interpretation>
                <emma:interpretation id="interp41" emma:lang="en-NZ" emma:confidence="0">
                  <emma:literal>SO,</emma:literal>
                </emma:interpretation>
                <emma:interpretation id="interp42" emma:lang="en-NZ" emma:confidence="0">
                  <emma:literal>So,</emma:literal>
                </emma:interpretation>
                <emma:interpretation id="interp43" emma:lang="en-NZ" emma:confidence="0">
                  <emma:literal>so,</emma:literal>
                </emma:interpretation>
                <emma:interpretation id="interp44" emma:lang="en-NZ" emma:confidence="0">
                  <emma:literal>S0,</emma:literal>
                </emma:interpretation>
              </emma:one-of>
            </emma:emma>
          </inkml:annotationXML>
          <inkml:trace contextRef="#ctx0" brushRef="#br2" timeOffset="44055.9292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        <inkml:trace contextRef="#ctx0" brushRef="#br2" timeOffset="44415.2913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        <inkml:trace contextRef="#ctx0" brushRef="#br2" timeOffset="44587.1605">21293 3391 1498 0,'-27'32'68'15,"8"7"-15"-15,-6-2-25 0,6-1-2 0,-1-3-17 16,1-4-2-16,3-5-19 0,2-7-13 15,5 2-37-15,9-19-55 0,-7 23-141 0,7-23-257 16,0 0 35-16,0 0 261 0</inkml:trace>
        </inkml:traceGroup>
        <inkml:traceGroup>
          <inkml:annotationXML>
            <emma:emma xmlns:emma="http://www.w3.org/2003/04/emma" version="1.0">
              <emma:interpretation id="{251A6712-891E-4577-B050-FEFAB7A6148A}" emma:medium="tactile" emma:mode="ink">
                <msink:context xmlns:msink="http://schemas.microsoft.com/ink/2010/main" type="inkWord" rotatedBoundingBox="21588,2598 23680,2448 23740,3274 21647,3424"/>
              </emma:interpretation>
              <emma:one-of disjunction-type="recognition" id="oneOf9">
                <emma:interpretation id="interp45" emma:lang="en-NZ" emma:confidence="0">
                  <emma:literal>each</emma:literal>
                </emma:interpretation>
                <emma:interpretation id="interp46" emma:lang="en-NZ" emma:confidence="0">
                  <emma:literal>Each</emma:literal>
                </emma:interpretation>
                <emma:interpretation id="interp47" emma:lang="en-NZ" emma:confidence="0">
                  <emma:literal>earth</emma:literal>
                </emma:interpretation>
                <emma:interpretation id="interp48" emma:lang="en-NZ" emma:confidence="0">
                  <emma:literal>cache</emma:literal>
                </emma:interpretation>
                <emma:interpretation id="interp49" emma:lang="en-NZ" emma:confidence="0">
                  <emma:literal>enacts</emma:literal>
                </emma:interpretation>
              </emma:one-of>
            </emma:emma>
          </inkml:annotationXML>
          <inkml:trace contextRef="#ctx0" brushRef="#br2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        <inkml:trace contextRef="#ctx0" brushRef="#br2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        <inkml:trace contextRef="#ctx0" brushRef="#br2" timeOffset="46149.6228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        <inkml:trace contextRef="#ctx0" brushRef="#br2" timeOffset="46524.6049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      </inkml:traceGroup>
      </inkml:traceGroup>
      <inkml:traceGroup>
        <inkml:annotationXML>
          <emma:emma xmlns:emma="http://www.w3.org/2003/04/emma" version="1.0">
            <emma:interpretation id="{03FB8220-3B0C-4E3D-B539-FF8B7456B170}" emma:medium="tactile" emma:mode="ink">
              <msink:context xmlns:msink="http://schemas.microsoft.com/ink/2010/main" type="line" rotatedBoundingBox="545,3970 23776,3769 23788,5151 557,5353"/>
            </emma:interpretation>
          </emma:emma>
        </inkml:annotationXML>
        <inkml:traceGroup>
          <inkml:annotationXML>
            <emma:emma xmlns:emma="http://www.w3.org/2003/04/emma" version="1.0">
              <emma:interpretation id="{3B0B4351-3572-4B6F-803D-AF67AD56C5CA}" emma:medium="tactile" emma:mode="ink">
                <msink:context xmlns:msink="http://schemas.microsoft.com/ink/2010/main" type="inkWord" rotatedBoundingBox="546,4041 3371,4017 3382,5328 557,5353"/>
              </emma:interpretation>
              <emma:one-of disjunction-type="recognition" id="oneOf10">
                <emma:interpretation id="interp50" emma:lang="en-NZ" emma:confidence="0">
                  <emma:literal>joint</emma:literal>
                </emma:interpretation>
                <emma:interpretation id="interp51" emma:lang="en-NZ" emma:confidence="0">
                  <emma:literal>Joint</emma:literal>
                </emma:interpretation>
                <emma:interpretation id="interp52" emma:lang="en-NZ" emma:confidence="0">
                  <emma:literal>joiut</emma:literal>
                </emma:interpretation>
                <emma:interpretation id="interp53" emma:lang="en-NZ" emma:confidence="0">
                  <emma:literal>j0iut</emma:literal>
                </emma:interpretation>
                <emma:interpretation id="interp54" emma:lang="en-NZ" emma:confidence="0">
                  <emma:literal>Joiut</emma:literal>
                </emma:interpretation>
              </emma:one-of>
            </emma:emma>
          </inkml:annotationXML>
          <inkml:trace contextRef="#ctx0" brushRef="#br2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        <inkml:trace contextRef="#ctx0" brushRef="#br2" timeOffset="47821.4135">587 4359 1155 0,'0'0'70'0,"-19"12"21"0,19-12 3 0,0 0-15 16,-19 6-41-16,19-6-23 0,0 0-15 15,0 0-5-15,0 0-12 0,0 0-14 0,0 0-23 16,0 0-25-16,21 5-27 0,-21-5-42 0,38-10-47 15,-18-1-73-15,7-6-136 0,18 18 170 0,-19-21 234 16</inkml:trace>
          <inkml:trace contextRef="#ctx0" brushRef="#br2" timeOffset="48227.6274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        <inkml:trace contextRef="#ctx0" brushRef="#br2" timeOffset="48430.7436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        <inkml:trace contextRef="#ctx0" brushRef="#br2" timeOffset="48587.0081">2073 4180 856 0,'-7'19'56'15,"7"-19"-11"-15,0 0-6 0,0 0-16 0,0 0-45 16,0 0-20-16,0 0-6 0,24 14-6 0,-24-14-9 15,33 3-21-15,-15-3-26 0,5 1-24 16,1 4-16-16,-1-6 0 0,5 9 27 0,-2-7 85 16</inkml:trace>
          <inkml:trace contextRef="#ctx0" brushRef="#br2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        <inkml:trace contextRef="#ctx0" brushRef="#br2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        <inkml:trace contextRef="#ctx0" brushRef="#br2" timeOffset="49305.708">2988 4443 1488 0,'-32'-3'98'0,"32"3"-22"0,0 0-2 16,0 0-18-16,0 0-35 0,0 0-17 16,0 0-3-16,0 0 1 0,34 12-1 0,-9-18-3 15,4-3-8-15,2-3-18 0,8 4-24 0,-5-11-31 16,15 15-55-16,-16-21-96 0,21 16-182 15,-5-5-114-15,-8-9 203 0</inkml:trace>
        </inkml:traceGroup>
        <inkml:traceGroup>
          <inkml:annotationXML>
            <emma:emma xmlns:emma="http://www.w3.org/2003/04/emma" version="1.0">
              <emma:interpretation id="{07410D2A-7B7F-414E-8B01-BE3B22F4EF5D}" emma:medium="tactile" emma:mode="ink">
                <msink:context xmlns:msink="http://schemas.microsoft.com/ink/2010/main" type="inkWord" rotatedBoundingBox="4108,3997 5701,3983 5709,4905 4116,4919"/>
              </emma:interpretation>
              <emma:one-of disjunction-type="recognition" id="oneOf11">
                <emma:interpretation id="interp55" emma:lang="en-NZ" emma:confidence="0">
                  <emma:literal>has</emma:literal>
                </emma:interpretation>
                <emma:interpretation id="interp56" emma:lang="en-NZ" emma:confidence="0">
                  <emma:literal>ha,</emma:literal>
                </emma:interpretation>
                <emma:interpretation id="interp57" emma:lang="en-NZ" emma:confidence="0">
                  <emma:literal>Iras</emma:literal>
                </emma:interpretation>
                <emma:interpretation id="interp58" emma:lang="en-NZ" emma:confidence="0">
                  <emma:literal>hay</emma:literal>
                </emma:interpretation>
                <emma:interpretation id="interp59" emma:lang="en-NZ" emma:confidence="0">
                  <emma:literal>hag</emma:literal>
                </emma:interpretation>
              </emma:one-of>
            </emma:emma>
          </inkml:annotationXML>
          <inkml:trace contextRef="#ctx0" brushRef="#br2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        <inkml:trace contextRef="#ctx0" brushRef="#br2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        <inkml:trace contextRef="#ctx0" brushRef="#br2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      </inkml:traceGroup>
        <inkml:traceGroup>
          <inkml:annotationXML>
            <emma:emma xmlns:emma="http://www.w3.org/2003/04/emma" version="1.0">
              <emma:interpretation id="{F158448B-0FFC-4BC1-A888-5D90B528F691}" emma:medium="tactile" emma:mode="ink">
                <msink:context xmlns:msink="http://schemas.microsoft.com/ink/2010/main" type="inkWord" rotatedBoundingBox="6416,4046 8316,4029 8322,4773 6422,4789"/>
              </emma:interpretation>
              <emma:one-of disjunction-type="recognition" id="oneOf12">
                <emma:interpretation id="interp60" emma:lang="en-NZ" emma:confidence="0">
                  <emma:literal>two</emma:literal>
                </emma:interpretation>
                <emma:interpretation id="interp61" emma:lang="en-NZ" emma:confidence="0">
                  <emma:literal>tw0</emma:literal>
                </emma:interpretation>
                <emma:interpretation id="interp62" emma:lang="en-NZ" emma:confidence="0">
                  <emma:literal>tW0</emma:literal>
                </emma:interpretation>
                <emma:interpretation id="interp63" emma:lang="en-NZ" emma:confidence="0">
                  <emma:literal>tWO</emma:literal>
                </emma:interpretation>
                <emma:interpretation id="interp64" emma:lang="en-NZ" emma:confidence="0">
                  <emma:literal>tai0</emma:literal>
                </emma:interpretation>
              </emma:one-of>
            </emma:emma>
          </inkml:annotationXML>
          <inkml:trace contextRef="#ctx0" brushRef="#br2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        <inkml:trace contextRef="#ctx0" brushRef="#br2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        <inkml:trace contextRef="#ctx0" brushRef="#br2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        <inkml:trace contextRef="#ctx0" brushRef="#br2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      </inkml:traceGroup>
        <inkml:traceGroup>
          <inkml:annotationXML>
            <emma:emma xmlns:emma="http://www.w3.org/2003/04/emma" version="1.0">
              <emma:interpretation id="{C9AC6F13-FFBA-49D3-971A-9F4FAA2BC4CB}" emma:medium="tactile" emma:mode="ink">
                <msink:context xmlns:msink="http://schemas.microsoft.com/ink/2010/main" type="inkWord" rotatedBoundingBox="9121,4012 12988,3979 12997,4987 9130,5021"/>
              </emma:interpretation>
              <emma:one-of disjunction-type="recognition" id="oneOf13">
                <emma:interpretation id="interp65" emma:lang="en-NZ" emma:confidence="0">
                  <emma:literal>muscles,</emma:literal>
                </emma:interpretation>
                <emma:interpretation id="interp66" emma:lang="en-NZ" emma:confidence="0">
                  <emma:literal>Muscles,</emma:literal>
                </emma:interpretation>
                <emma:interpretation id="interp67" emma:lang="en-NZ" emma:confidence="0">
                  <emma:literal>muscle,</emma:literal>
                </emma:interpretation>
                <emma:interpretation id="interp68" emma:lang="en-NZ" emma:confidence="0">
                  <emma:literal>musettes,</emma:literal>
                </emma:interpretation>
                <emma:interpretation id="interp69" emma:lang="en-NZ" emma:confidence="0">
                  <emma:literal>Muscle,</emma:literal>
                </emma:interpretation>
              </emma:one-of>
            </emma:emma>
          </inkml:annotationXML>
          <inkml:trace contextRef="#ctx0" brushRef="#br2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        <inkml:trace contextRef="#ctx0" brushRef="#br2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        <inkml:trace contextRef="#ctx0" brushRef="#br2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        <inkml:trace contextRef="#ctx0" brushRef="#br2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        <inkml:trace contextRef="#ctx0" brushRef="#br2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        <inkml:trace contextRef="#ctx0" brushRef="#br2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        <inkml:trace contextRef="#ctx0" brushRef="#br2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        <inkml:trace contextRef="#ctx0" brushRef="#br2" timeOffset="56382.6373">12995 4680 1552 0,'-28'44'312'0,"0"-12"-311"0,0 0 7 15,5-2-11-15,0-4-9 0,2 3-37 16,-4-10-40-16,15 15-127 0,-17-9-348 0,16-5-3 16,7-1 195-16</inkml:trace>
        </inkml:traceGroup>
        <inkml:traceGroup>
          <inkml:annotationXML>
            <emma:emma xmlns:emma="http://www.w3.org/2003/04/emma" version="1.0">
              <emma:interpretation id="{62EFB84C-B9C7-432E-B7BE-BDFFBB593881}" emma:medium="tactile" emma:mode="ink">
                <msink:context xmlns:msink="http://schemas.microsoft.com/ink/2010/main" type="inkWord" rotatedBoundingBox="13333,4308 14908,4295 14913,4858 13338,4872"/>
              </emma:interpretation>
              <emma:one-of disjunction-type="recognition" id="oneOf14">
                <emma:interpretation id="interp70" emma:lang="en-NZ" emma:confidence="0">
                  <emma:literal>one</emma:literal>
                </emma:interpretation>
                <emma:interpretation id="interp71" emma:lang="en-NZ" emma:confidence="0">
                  <emma:literal>One</emma:literal>
                </emma:interpretation>
                <emma:interpretation id="interp72" emma:lang="en-NZ" emma:confidence="0">
                  <emma:literal>ane</emma:literal>
                </emma:interpretation>
                <emma:interpretation id="interp73" emma:lang="en-NZ" emma:confidence="0">
                  <emma:literal>once</emma:literal>
                </emma:interpretation>
                <emma:interpretation id="interp74" emma:lang="en-NZ" emma:confidence="0">
                  <emma:literal>ones</emma:literal>
                </emma:interpretation>
              </emma:one-of>
            </emma:emma>
          </inkml:annotationXML>
          <inkml:trace contextRef="#ctx0" brushRef="#br2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        <inkml:trace contextRef="#ctx0" brushRef="#br2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      </inkml:traceGroup>
        <inkml:traceGroup>
          <inkml:annotationXML>
            <emma:emma xmlns:emma="http://www.w3.org/2003/04/emma" version="1.0">
              <emma:interpretation id="{32C91332-56C9-4346-B2E3-ED485452F9DD}" emma:medium="tactile" emma:mode="ink">
                <msink:context xmlns:msink="http://schemas.microsoft.com/ink/2010/main" type="inkWord" rotatedBoundingBox="15806,3806 17330,3974 17224,4941 15700,4774"/>
              </emma:interpretation>
              <emma:one-of disjunction-type="recognition" id="oneOf15">
                <emma:interpretation id="interp75" emma:lang="en-NZ" emma:confidence="0">
                  <emma:literal>for</emma:literal>
                </emma:interpretation>
                <emma:interpretation id="interp76" emma:lang="en-NZ" emma:confidence="0">
                  <emma:literal>For</emma:literal>
                </emma:interpretation>
                <emma:interpretation id="interp77" emma:lang="en-NZ" emma:confidence="0">
                  <emma:literal>fir</emma:literal>
                </emma:interpretation>
                <emma:interpretation id="interp78" emma:lang="en-NZ" emma:confidence="0">
                  <emma:literal>far</emma:literal>
                </emma:interpretation>
                <emma:interpretation id="interp79" emma:lang="en-NZ" emma:confidence="0">
                  <emma:literal>Nor</emma:literal>
                </emma:interpretation>
              </emma:one-of>
            </emma:emma>
          </inkml:annotationXML>
          <inkml:trace contextRef="#ctx0" brushRef="#br2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        <inkml:trace contextRef="#ctx0" brushRef="#br2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      </inkml:traceGroup>
        <inkml:traceGroup>
          <inkml:annotationXML>
            <emma:emma xmlns:emma="http://www.w3.org/2003/04/emma" version="1.0">
              <emma:interpretation id="{BC733C62-32A3-4EF4-9B5F-3C07A4AB00C0}" emma:medium="tactile" emma:mode="ink">
                <msink:context xmlns:msink="http://schemas.microsoft.com/ink/2010/main" type="inkWord" rotatedBoundingBox="17729,4027 19643,3885 19695,4599 17782,4741"/>
              </emma:interpretation>
              <emma:one-of disjunction-type="recognition" id="oneOf16">
                <emma:interpretation id="interp80" emma:lang="en-NZ" emma:confidence="0">
                  <emma:literal>each</emma:literal>
                </emma:interpretation>
                <emma:interpretation id="interp81" emma:lang="en-NZ" emma:confidence="0">
                  <emma:literal>eah</emma:literal>
                </emma:interpretation>
                <emma:interpretation id="interp82" emma:lang="en-NZ" emma:confidence="0">
                  <emma:literal>eaeh</emma:literal>
                </emma:interpretation>
                <emma:interpretation id="interp83" emma:lang="en-NZ" emma:confidence="0">
                  <emma:literal>eaoh</emma:literal>
                </emma:interpretation>
                <emma:interpretation id="interp84" emma:lang="en-NZ" emma:confidence="0">
                  <emma:literal>lach</emma:literal>
                </emma:interpretation>
              </emma:one-of>
            </emma:emma>
          </inkml:annotationXML>
          <inkml:trace contextRef="#ctx0" brushRef="#br2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        <inkml:trace contextRef="#ctx0" brushRef="#br2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        <inkml:trace contextRef="#ctx0" brushRef="#br2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        <inkml:trace contextRef="#ctx0" brushRef="#br2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      </inkml:traceGroup>
        <inkml:traceGroup>
          <inkml:annotationXML>
            <emma:emma xmlns:emma="http://www.w3.org/2003/04/emma" version="1.0">
              <emma:interpretation id="{6C1C8A93-63ED-4BB4-AD90-250B7FE8BDF9}" emma:medium="tactile" emma:mode="ink">
                <msink:context xmlns:msink="http://schemas.microsoft.com/ink/2010/main" type="inkWord" rotatedBoundingBox="20125,3997 23778,3966 23784,4717 20131,4749"/>
              </emma:interpretation>
              <emma:one-of disjunction-type="recognition" id="oneOf17">
                <emma:interpretation id="interp85" emma:lang="en-NZ" emma:confidence="0">
                  <emma:literal>direction</emma:literal>
                </emma:interpretation>
                <emma:interpretation id="interp86" emma:lang="en-NZ" emma:confidence="0">
                  <emma:literal>directim</emma:literal>
                </emma:interpretation>
                <emma:interpretation id="interp87" emma:lang="en-NZ" emma:confidence="0">
                  <emma:literal>derection</emma:literal>
                </emma:interpretation>
                <emma:interpretation id="interp88" emma:lang="en-NZ" emma:confidence="0">
                  <emma:literal>derectim</emma:literal>
                </emma:interpretation>
                <emma:interpretation id="interp89" emma:lang="en-NZ" emma:confidence="0">
                  <emma:literal>d,rection</emma:literal>
                </emma:interpretation>
              </emma:one-of>
            </emma:emma>
          </inkml:annotationXML>
          <inkml:trace contextRef="#ctx0" brushRef="#br2" timeOffset="66413.4637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        <inkml:trace contextRef="#ctx0" brushRef="#br2" timeOffset="66600.9633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        <inkml:trace contextRef="#ctx0" brushRef="#br2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        <inkml:trace contextRef="#ctx0" brushRef="#br2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        <inkml:trace contextRef="#ctx0" brushRef="#br2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        <inkml:trace contextRef="#ctx0" brushRef="#br2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        <inkml:trace contextRef="#ctx0" brushRef="#br2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        <inkml:trace contextRef="#ctx0" brushRef="#br2" timeOffset="68335.258">22734 4095 1433 0,'-17'11'150'0,"17"-11"-112"0,-19 8-10 0,19-8-16 16,0 0-22-16,0 0-16 0,0 0-16 0,7 18-25 15,-7-18-25-15,20 11-55 0,-20-11-96 16,24-3-226-16,-5 12 31 0,-19-9 312 0</inkml:trace>
          <inkml:trace contextRef="#ctx0" brushRef="#br2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      </inkml:traceGroup>
      </inkml:traceGroup>
    </inkml:traceGroup>
    <inkml:traceGroup>
      <inkml:annotationXML>
        <emma:emma xmlns:emma="http://www.w3.org/2003/04/emma" version="1.0">
          <emma:interpretation id="{35168B0D-7273-4EF0-9414-816855FD50D1}" emma:medium="tactile" emma:mode="ink">
            <msink:context xmlns:msink="http://schemas.microsoft.com/ink/2010/main" type="paragraph" rotatedBoundingBox="732,5332 13241,5162 13265,6927 756,70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689DF09-3906-475D-A325-6D7083F57352}" emma:medium="tactile" emma:mode="ink">
              <msink:context xmlns:msink="http://schemas.microsoft.com/ink/2010/main" type="line" rotatedBoundingBox="732,5332 13241,5162 13265,6927 756,7097"/>
            </emma:interpretation>
          </emma:emma>
        </inkml:annotationXML>
        <inkml:traceGroup>
          <inkml:annotationXML>
            <emma:emma xmlns:emma="http://www.w3.org/2003/04/emma" version="1.0">
              <emma:interpretation id="{2BDE4D88-8432-42C0-A67B-E4D8D93C0035}" emma:medium="tactile" emma:mode="ink">
                <msink:context xmlns:msink="http://schemas.microsoft.com/ink/2010/main" type="inkWord" rotatedBoundingBox="733,5377 2043,5359 2059,6515 749,6533"/>
              </emma:interpretation>
              <emma:one-of disjunction-type="recognition" id="oneOf18">
                <emma:interpretation id="interp90" emma:lang="en-NZ" emma:confidence="0">
                  <emma:literal>of</emma:literal>
                </emma:interpretation>
                <emma:interpretation id="interp91" emma:lang="en-NZ" emma:confidence="0">
                  <emma:literal>ot</emma:literal>
                </emma:interpretation>
                <emma:interpretation id="interp92" emma:lang="en-NZ" emma:confidence="0">
                  <emma:literal>Of</emma:literal>
                </emma:interpretation>
                <emma:interpretation id="interp93" emma:lang="en-NZ" emma:confidence="0">
                  <emma:literal>off</emma:literal>
                </emma:interpretation>
                <emma:interpretation id="interp94" emma:lang="en-NZ" emma:confidence="0">
                  <emma:literal>0t</emma:literal>
                </emma:interpretation>
              </emma:one-of>
            </emma:emma>
          </inkml:annotationXML>
          <inkml:trace contextRef="#ctx0" brushRef="#br2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        <inkml:trace contextRef="#ctx0" brushRef="#br2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        <inkml:trace contextRef="#ctx0" brushRef="#br2" timeOffset="70553.9147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      </inkml:traceGroup>
        <inkml:traceGroup>
          <inkml:annotationXML>
            <emma:emma xmlns:emma="http://www.w3.org/2003/04/emma" version="1.0">
              <emma:interpretation id="{91B41C28-4987-4D0D-82E0-B225637FE720}" emma:medium="tactile" emma:mode="ink">
                <msink:context xmlns:msink="http://schemas.microsoft.com/ink/2010/main" type="inkWord" rotatedBoundingBox="2835,5479 7651,5414 7662,6276 2847,6341"/>
              </emma:interpretation>
              <emma:one-of disjunction-type="recognition" id="oneOf19">
                <emma:interpretation id="interp95" emma:lang="en-NZ" emma:confidence="0">
                  <emma:literal>movement.</emma:literal>
                </emma:interpretation>
                <emma:interpretation id="interp96" emma:lang="en-NZ" emma:confidence="0">
                  <emma:literal>movement</emma:literal>
                </emma:interpretation>
                <emma:interpretation id="interp97" emma:lang="en-NZ" emma:confidence="0">
                  <emma:literal>movement,</emma:literal>
                </emma:interpretation>
                <emma:interpretation id="interp98" emma:lang="en-NZ" emma:confidence="0">
                  <emma:literal>movement"</emma:literal>
                </emma:interpretation>
                <emma:interpretation id="interp99" emma:lang="en-NZ" emma:confidence="0">
                  <emma:literal>movement'</emma:literal>
                </emma:interpretation>
              </emma:one-of>
            </emma:emma>
          </inkml:annotationXML>
          <inkml:trace contextRef="#ctx0" brushRef="#br2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        <inkml:trace contextRef="#ctx0" brushRef="#br2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        <inkml:trace contextRef="#ctx0" brushRef="#br2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        <inkml:trace contextRef="#ctx0" brushRef="#br2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        <inkml:trace contextRef="#ctx0" brushRef="#br2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        <inkml:trace contextRef="#ctx0" brushRef="#br2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        <inkml:trace contextRef="#ctx0" brushRef="#br2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        <inkml:trace contextRef="#ctx0" brushRef="#br2" timeOffset="74303.7581">7127 5822 1472 0,'0'0'167'0,"0"0"-115"0,-7 18 3 15,7-18-1-15,0 0-15 0,0 0-24 0,0 0-11 16,27 17-6-16,-9-17-4 0,6-1-8 16,2-5-11-16,8 2-17 0,-2-6-20 0,8 10-27 15,-11-14-45-15,17 21-78 0,-23-19-115 0,8 6-198 16,5 12 106-16,-16-17 419 0</inkml:trace>
          <inkml:trace contextRef="#ctx0" brushRef="#br2" timeOffset="74460.0018">7661 6135 1642 0,'-22'11'108'0,"22"-11"-23"0,-21 19-35 0,21-19-17 15,0 0-17-15,0 0-14 0,0 0-9 0,0 0-7 16,0 0-16-16,-5-21-17 15,5 21-33-15,6-28-57 0,14 28-151 0,-20 0-298 16,10-32 29-16,-10 32 368 0</inkml:trace>
        </inkml:traceGroup>
        <inkml:traceGroup>
          <inkml:annotationXML>
            <emma:emma xmlns:emma="http://www.w3.org/2003/04/emma" version="1.0">
              <emma:interpretation id="{03DE8D5D-B2C3-41CB-A800-E7A3EDB6215F}" emma:medium="tactile" emma:mode="ink">
                <msink:context xmlns:msink="http://schemas.microsoft.com/ink/2010/main" type="inkWord" rotatedBoundingBox="8414,5761 9295,5749 9312,6981 8431,6993"/>
              </emma:interpretation>
              <emma:one-of disjunction-type="recognition" id="oneOf20">
                <emma:interpretation id="interp100" emma:lang="en-NZ" emma:confidence="0">
                  <emma:literal>eg</emma:literal>
                </emma:interpretation>
                <emma:interpretation id="interp101" emma:lang="en-NZ" emma:confidence="0">
                  <emma:literal>eq</emma:literal>
                </emma:interpretation>
                <emma:interpretation id="interp102" emma:lang="en-NZ" emma:confidence="0">
                  <emma:literal>eof</emma:literal>
                </emma:interpretation>
                <emma:interpretation id="interp103" emma:lang="en-NZ" emma:confidence="0">
                  <emma:literal>eag</emma:literal>
                </emma:interpretation>
              </emma:one-of>
            </emma:emma>
          </inkml:annotationXML>
          <inkml:trace contextRef="#ctx0" brushRef="#br2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        <inkml:trace contextRef="#ctx0" brushRef="#br2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      </inkml:traceGroup>
        <inkml:traceGroup>
          <inkml:annotationXML>
            <emma:emma xmlns:emma="http://www.w3.org/2003/04/emma" version="1.0">
              <emma:interpretation id="{7939FFEF-5663-4B98-A301-FA5D9AB8FB3B}" emma:medium="tactile" emma:mode="ink">
                <msink:context xmlns:msink="http://schemas.microsoft.com/ink/2010/main" type="inkWord" rotatedBoundingBox="10466,5200 13241,5162 13255,6181 10480,6219"/>
              </emma:interpretation>
              <emma:one-of disjunction-type="recognition" id="oneOf21">
                <emma:interpretation id="interp104" emma:lang="en-NZ" emma:confidence="0">
                  <emma:literal>elbow</emma:literal>
                </emma:interpretation>
                <emma:interpretation id="interp105" emma:lang="en-NZ" emma:confidence="0">
                  <emma:literal>elb ow</emma:literal>
                </emma:interpretation>
                <emma:interpretation id="interp106" emma:lang="en-NZ" emma:confidence="0">
                  <emma:literal>el bow</emma:literal>
                </emma:interpretation>
                <emma:interpretation id="interp107" emma:lang="en-NZ" emma:confidence="0">
                  <emma:literal>ebb ow</emma:literal>
                </emma:interpretation>
                <emma:interpretation id="interp108" emma:lang="en-NZ" emma:confidence="0">
                  <emma:literal>et bow</emma:literal>
                </emma:interpretation>
              </emma:one-of>
            </emma:emma>
          </inkml:annotationXML>
          <inkml:trace contextRef="#ctx0" brushRef="#br2" timeOffset="77131.7665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        <inkml:trace contextRef="#ctx0" brushRef="#br2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        <inkml:trace contextRef="#ctx0" brushRef="#br2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        <inkml:trace contextRef="#ctx0" brushRef="#br2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        <inkml:trace contextRef="#ctx0" brushRef="#br2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      </inkml:traceGroup>
      </inkml:traceGroup>
    </inkml:traceGroup>
    <inkml:traceGroup>
      <inkml:annotationXML>
        <emma:emma xmlns:emma="http://www.w3.org/2003/04/emma" version="1.0">
          <emma:interpretation id="{90AF0A69-F864-4D5E-959F-5967355BCC83}" emma:medium="tactile" emma:mode="ink">
            <msink:context xmlns:msink="http://schemas.microsoft.com/ink/2010/main" type="paragraph" rotatedBoundingBox="531,7007 17002,7035 17000,8392 529,83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351375-09B7-44AA-9C3E-4A9274E3F703}" emma:medium="tactile" emma:mode="ink">
              <msink:context xmlns:msink="http://schemas.microsoft.com/ink/2010/main" type="line" rotatedBoundingBox="531,7007 17002,7035 17000,8392 529,836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C0075BE-AC59-4038-9B12-0376F2654B36}" emma:medium="tactile" emma:mode="ink">
                <msink:context xmlns:msink="http://schemas.microsoft.com/ink/2010/main" type="inkWord" rotatedBoundingBox="531,7092 1696,7094 1694,8302 529,8300"/>
              </emma:interpretation>
              <emma:one-of disjunction-type="recognition" id="oneOf22">
                <emma:interpretation id="interp109" emma:lang="en-NZ" emma:confidence="0">
                  <emma:literal>To</emma:literal>
                </emma:interpretation>
                <emma:interpretation id="interp110" emma:lang="en-NZ" emma:confidence="0">
                  <emma:literal>to</emma:literal>
                </emma:interpretation>
                <emma:interpretation id="interp111" emma:lang="en-NZ" emma:confidence="0">
                  <emma:literal>TO</emma:literal>
                </emma:interpretation>
                <emma:interpretation id="interp112" emma:lang="en-NZ" emma:confidence="0">
                  <emma:literal>T0</emma:literal>
                </emma:interpretation>
                <emma:interpretation id="interp113" emma:lang="en-NZ" emma:confidence="0">
                  <emma:literal>t0</emma:literal>
                </emma:interpretation>
              </emma:one-of>
            </emma:emma>
          </inkml:annotationXML>
          <inkml:trace contextRef="#ctx0" brushRef="#br1" timeOffset="170950.4943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        <inkml:trace contextRef="#ctx0" brushRef="#br1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        <inkml:trace contextRef="#ctx0" brushRef="#br1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      </inkml:traceGroup>
        <inkml:traceGroup>
          <inkml:annotationXML>
            <emma:emma xmlns:emma="http://www.w3.org/2003/04/emma" version="1.0">
              <emma:interpretation id="{716BBFF3-4B8A-464D-B9ED-5733EFDA714D}" emma:medium="tactile" emma:mode="ink">
                <msink:context xmlns:msink="http://schemas.microsoft.com/ink/2010/main" type="inkWord" rotatedBoundingBox="2488,7424 5019,7428 5018,8109 2487,8104"/>
              </emma:interpretation>
              <emma:one-of disjunction-type="recognition" id="oneOf23">
                <emma:interpretation id="interp114" emma:lang="en-NZ" emma:confidence="0">
                  <emma:literal>move</emma:literal>
                </emma:interpretation>
                <emma:interpretation id="interp115" emma:lang="en-NZ" emma:confidence="0">
                  <emma:literal>mover</emma:literal>
                </emma:interpretation>
                <emma:interpretation id="interp116" emma:lang="en-NZ" emma:confidence="0">
                  <emma:literal>more</emma:literal>
                </emma:interpretation>
                <emma:interpretation id="interp117" emma:lang="en-NZ" emma:confidence="0">
                  <emma:literal>moue</emma:literal>
                </emma:interpretation>
                <emma:interpretation id="interp118" emma:lang="en-NZ" emma:confidence="0">
                  <emma:literal>rove</emma:literal>
                </emma:interpretation>
              </emma:one-of>
            </emma:emma>
          </inkml:annotationXML>
          <inkml:trace contextRef="#ctx0" brushRef="#br1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        <inkml:trace contextRef="#ctx0" brushRef="#br1" timeOffset="173311.8538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        <inkml:trace contextRef="#ctx0" brushRef="#br1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      </inkml:traceGroup>
        <inkml:traceGroup>
          <inkml:annotationXML>
            <emma:emma xmlns:emma="http://www.w3.org/2003/04/emma" version="1.0">
              <emma:interpretation id="{DEE7ED6E-53A0-4C78-B750-9A96FF855179}" emma:medium="tactile" emma:mode="ink">
                <msink:context xmlns:msink="http://schemas.microsoft.com/ink/2010/main" type="inkWord" rotatedBoundingBox="5657,7536 6352,7537 6351,7989 5656,7987"/>
              </emma:interpretation>
              <emma:one-of disjunction-type="recognition" id="oneOf24">
                <emma:interpretation id="interp119" emma:lang="en-NZ" emma:confidence="0">
                  <emma:literal>a</emma:literal>
                </emma:interpretation>
                <emma:interpretation id="interp120" emma:lang="en-NZ" emma:confidence="0">
                  <emma:literal>A</emma:literal>
                </emma:interpretation>
                <emma:interpretation id="interp121" emma:lang="en-NZ" emma:confidence="0">
                  <emma:literal>d</emma:literal>
                </emma:interpretation>
                <emma:interpretation id="interp122" emma:lang="en-NZ" emma:confidence="0">
                  <emma:literal>o</emma:literal>
                </emma:interpretation>
                <emma:interpretation id="interp123" emma:lang="en-NZ" emma:confidence="0">
                  <emma:literal>.</emma:literal>
                </emma:interpretation>
              </emma:one-of>
            </emma:emma>
          </inkml:annotationXML>
          <inkml:trace contextRef="#ctx0" brushRef="#br1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      </inkml:traceGroup>
        <inkml:traceGroup>
          <inkml:annotationXML>
            <emma:emma xmlns:emma="http://www.w3.org/2003/04/emma" version="1.0">
              <emma:interpretation id="{7FDC5F85-6859-4BA0-BF2F-DE52E916F6B0}" emma:medium="tactile" emma:mode="ink">
                <msink:context xmlns:msink="http://schemas.microsoft.com/ink/2010/main" type="inkWord" rotatedBoundingBox="7197,7018 9480,7022 9478,7872 7195,7868"/>
              </emma:interpretation>
              <emma:one-of disjunction-type="recognition" id="oneOf25">
                <emma:interpretation id="interp124" emma:lang="en-NZ" emma:confidence="0">
                  <emma:literal>hand</emma:literal>
                </emma:interpretation>
                <emma:interpretation id="interp125" emma:lang="en-NZ" emma:confidence="0">
                  <emma:literal>hard</emma:literal>
                </emma:interpretation>
                <emma:interpretation id="interp126" emma:lang="en-NZ" emma:confidence="0">
                  <emma:literal>Land</emma:literal>
                </emma:interpretation>
                <emma:interpretation id="interp127" emma:lang="en-NZ" emma:confidence="0">
                  <emma:literal>haad</emma:literal>
                </emma:interpretation>
                <emma:interpretation id="interp128" emma:lang="en-NZ" emma:confidence="0">
                  <emma:literal>had</emma:literal>
                </emma:interpretation>
              </emma:one-of>
            </emma:emma>
          </inkml:annotationXML>
          <inkml:trace contextRef="#ctx0" brushRef="#br1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        <inkml:trace contextRef="#ctx0" brushRef="#br1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        <inkml:trace contextRef="#ctx0" brushRef="#br1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        <inkml:trace contextRef="#ctx0" brushRef="#br1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      </inkml:traceGroup>
        <inkml:traceGroup>
          <inkml:annotationXML>
            <emma:emma xmlns:emma="http://www.w3.org/2003/04/emma" version="1.0">
              <emma:interpretation id="{59DE0F6B-5A7B-4696-9845-A5ED27DAA129}" emma:medium="tactile" emma:mode="ink">
                <msink:context xmlns:msink="http://schemas.microsoft.com/ink/2010/main" type="inkWord" rotatedBoundingBox="10183,7222 11427,7647 11114,8566 9869,8141"/>
              </emma:interpretation>
              <emma:one-of disjunction-type="recognition" id="oneOf26">
                <emma:interpretation id="interp129" emma:lang="en-NZ" emma:confidence="0">
                  <emma:literal>if,</emma:literal>
                </emma:interpretation>
                <emma:interpretation id="interp130" emma:lang="en-NZ" emma:confidence="0">
                  <emma:literal>iff,</emma:literal>
                </emma:interpretation>
                <emma:interpretation id="interp131" emma:lang="en-NZ" emma:confidence="0">
                  <emma:literal>"of,</emma:literal>
                </emma:interpretation>
                <emma:interpretation id="interp132" emma:lang="en-NZ" emma:confidence="0">
                  <emma:literal>uof,</emma:literal>
                </emma:interpretation>
                <emma:interpretation id="interp133" emma:lang="en-NZ" emma:confidence="0">
                  <emma:literal>"off,</emma:literal>
                </emma:interpretation>
              </emma:one-of>
            </emma:emma>
          </inkml:annotationXML>
        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      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      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      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      </inkml:traceGroup>
        <inkml:traceGroup>
          <inkml:annotationXML>
            <emma:emma xmlns:emma="http://www.w3.org/2003/04/emma" version="1.0">
              <emma:interpretation id="{59F50E0A-E25B-4EBB-967A-4C165682D6C5}" emma:medium="tactile" emma:mode="ink">
                <msink:context xmlns:msink="http://schemas.microsoft.com/ink/2010/main" type="inkWord" rotatedBoundingBox="11502,7534 12446,7396 12505,7803 11561,7941"/>
              </emma:interpretation>
              <emma:one-of disjunction-type="recognition" id="oneOf27">
                <emma:interpretation id="interp134" emma:lang="en-NZ" emma:confidence="0">
                  <emma:literal>we</emma:literal>
                </emma:interpretation>
                <emma:interpretation id="interp135" emma:lang="en-NZ" emma:confidence="0">
                  <emma:literal>woe</emma:literal>
                </emma:interpretation>
                <emma:interpretation id="interp136" emma:lang="en-NZ" emma:confidence="0">
                  <emma:literal>wee</emma:literal>
                </emma:interpretation>
                <emma:interpretation id="interp137" emma:lang="en-NZ" emma:confidence="0">
                  <emma:literal>wed</emma:literal>
                </emma:interpretation>
                <emma:interpretation id="interp138" emma:lang="en-NZ" emma:confidence="0">
                  <emma:literal>wet</emma:literal>
                </emma:interpretation>
              </emma:one-of>
            </emma:emma>
          </inkml:annotationXML>
        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      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      </inkml:traceGroup>
        <inkml:traceGroup>
          <inkml:annotationXML>
            <emma:emma xmlns:emma="http://www.w3.org/2003/04/emma" version="1.0">
              <emma:interpretation id="{7E703CBA-45D3-4155-B061-E21062D76331}" emma:medium="tactile" emma:mode="ink">
                <msink:context xmlns:msink="http://schemas.microsoft.com/ink/2010/main" type="inkWord" rotatedBoundingBox="12837,7261 14826,7115 14907,8215 12918,8361"/>
              </emma:interpretation>
              <emma:one-of disjunction-type="recognition" id="oneOf28">
                <emma:interpretation id="interp139" emma:lang="en-NZ" emma:confidence="0">
                  <emma:literal>biceps</emma:literal>
                </emma:interpretation>
                <emma:interpretation id="interp140" emma:lang="en-NZ" emma:confidence="0">
                  <emma:literal>briefs</emma:literal>
                </emma:interpretation>
                <emma:interpretation id="interp141" emma:lang="en-NZ" emma:confidence="0">
                  <emma:literal>biceps*</emma:literal>
                </emma:interpretation>
                <emma:interpretation id="interp142" emma:lang="en-NZ" emma:confidence="0">
                  <emma:literal>bicep*</emma:literal>
                </emma:interpretation>
                <emma:interpretation id="interp143" emma:lang="en-NZ" emma:confidence="0">
                  <emma:literal>biers</emma:literal>
                </emma:interpretation>
              </emma:one-of>
            </emma:emma>
          </inkml:annotationXML>
          <inkml:trace contextRef="#ctx0" brushRef="#br0" timeOffset="135474.0509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        <inkml:trace contextRef="#ctx0" brushRef="#br1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      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        <inkml:trace contextRef="#ctx0" brushRef="#br1" timeOffset="198487.9583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        <inkml:trace contextRef="#ctx0" brushRef="#br1" timeOffset="198848.5374">11313 7984 1237 0,'-12'28'287'16,"-5"-10"-236"-16,4 6-18 0,-7 1 1 0,5 5 5 15,-6-2-27-15,1 2 2 0,-4 0-24 16,1-2-8-16,2 3-8 0,-1-11-48 0,14 11-79 16,-15-24-155-16,23-7-233 0,-16 31 45 0,16-31 416 15</inkml:trace>
          <inkml:trace contextRef="#ctx0" brushRef="#br1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        <inkml:trace contextRef="#ctx0" brushRef="#br1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        <inkml:trace contextRef="#ctx0" brushRef="#br1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      </inkml:traceGroup>
        <inkml:traceGroup>
          <inkml:annotationXML>
            <emma:emma xmlns:emma="http://www.w3.org/2003/04/emma" version="1.0">
              <emma:interpretation id="{B5EBAF46-0566-415B-985F-EAF1F3D6DE1A}" emma:medium="tactile" emma:mode="ink">
                <msink:context xmlns:msink="http://schemas.microsoft.com/ink/2010/main" type="inkWord" rotatedBoundingBox="16670,7526 17002,7527 17001,8122 16669,8121"/>
              </emma:interpretation>
              <emma:one-of disjunction-type="recognition" id="oneOf29">
                <emma:interpretation id="interp144" emma:lang="en-NZ" emma:confidence="0">
                  <emma:literal>€</emma:literal>
                </emma:interpretation>
                <emma:interpretation id="interp145" emma:lang="en-NZ" emma:confidence="0">
                  <emma:literal>¥</emma:literal>
                </emma:interpretation>
                <emma:interpretation id="interp146" emma:lang="en-NZ" emma:confidence="0">
                  <emma:literal>%</emma:literal>
                </emma:interpretation>
                <emma:interpretation id="interp147" emma:lang="en-NZ" emma:confidence="0">
                  <emma:literal>f</emma:literal>
                </emma:interpretation>
                <emma:interpretation id="interp148" emma:lang="en-NZ" emma:confidence="0">
                  <emma:literal>=</emma:literal>
                </emma:interpretation>
              </emma:one-of>
            </emma:emma>
          </inkml:annotationXML>
        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      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      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        <inkml:trace contextRef="#ctx0" brushRef="#br0" timeOffset="124192.4046">16959 7811 904 0,'-16'31'98'15,"-10"0"-67"-15,2 3-12 0,0 1-4 0,3 0 5 16,0-4-7-16,7-2-4 0,-1-6-23 0,4-4-25 15,6-1-63-15,5-18-72 0,0 0-184 0,3 25 3 16,-3-25 289-16</inkml:trace>
        </inkml:traceGroup>
      </inkml:traceGroup>
    </inkml:traceGroup>
    <inkml:traceGroup>
      <inkml:annotationXML>
        <emma:emma xmlns:emma="http://www.w3.org/2003/04/emma" version="1.0">
          <emma:interpretation id="{8A3E1BAB-BCF9-4426-84CD-FAC618686041}" emma:medium="tactile" emma:mode="ink">
            <msink:context xmlns:msink="http://schemas.microsoft.com/ink/2010/main" type="paragraph" rotatedBoundingBox="541,8562 14957,8035 15024,9856 608,103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D6CFA9-47DD-4E99-B180-B13D8F43DC94}" emma:medium="tactile" emma:mode="ink">
              <msink:context xmlns:msink="http://schemas.microsoft.com/ink/2010/main" type="line" rotatedBoundingBox="541,8562 14957,8035 15024,9856 608,1038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76EBC8B-49FA-4147-AE0D-DB50ADB7CBEC}" emma:medium="tactile" emma:mode="ink">
                <msink:context xmlns:msink="http://schemas.microsoft.com/ink/2010/main" type="inkWord" rotatedBoundingBox="544,8646 2804,8563 2845,9689 585,9772"/>
              </emma:interpretation>
              <emma:one-of disjunction-type="recognition" id="oneOf30">
                <emma:interpretation id="interp149" emma:lang="en-NZ" emma:confidence="0">
                  <emma:literal>putt</emma:literal>
                </emma:interpretation>
                <emma:interpretation id="interp150" emma:lang="en-NZ" emma:confidence="0">
                  <emma:literal>pull</emma:literal>
                </emma:interpretation>
                <emma:interpretation id="interp151" emma:lang="en-NZ" emma:confidence="0">
                  <emma:literal>putl</emma:literal>
                </emma:interpretation>
                <emma:interpretation id="interp152" emma:lang="en-NZ" emma:confidence="0">
                  <emma:literal>put/</emma:literal>
                </emma:interpretation>
                <emma:interpretation id="interp153" emma:lang="en-NZ" emma:confidence="0">
                  <emma:literal>put'</emma:literal>
                </emma:interpretation>
              </emma:one-of>
            </emma:emma>
          </inkml:annotationXML>
          <inkml:trace contextRef="#ctx0" brushRef="#br1" timeOffset="202645.9413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        <inkml:trace contextRef="#ctx0" brushRef="#br1" timeOffset="203088.0943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        <inkml:trace contextRef="#ctx0" brushRef="#br1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        <inkml:trace contextRef="#ctx0" brushRef="#br1" timeOffset="203494.0244">2509 8595 1145 0,'-25'33'85'0,"12"10"-6"0,-7-7-8 0,9 10-6 15,-2-4-46-15,2 1-10 0,4 1 2 0,1-2-25 16,2 0 26-16,3-2-28 0,1-1 9 16,1-4 3-16,3 0-19 0,-2-6-12 0,8 6-41 15,-10-13-42-15,13 12-86 0,-13-12-97 0,-3-6-146 16,17 16 197-16,-14-32 250 0</inkml:trace>
          <inkml:trace contextRef="#ctx0" brushRef="#br1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      </inkml:traceGroup>
        <inkml:traceGroup>
          <inkml:annotationXML>
            <emma:emma xmlns:emma="http://www.w3.org/2003/04/emma" version="1.0">
              <emma:interpretation id="{DD8BB1F7-106F-42CC-B6F9-EF176F903F70}" emma:medium="tactile" emma:mode="ink">
                <msink:context xmlns:msink="http://schemas.microsoft.com/ink/2010/main" type="inkWord" rotatedBoundingBox="3519,8572 4856,8523 4886,9346 3549,9395"/>
              </emma:interpretation>
              <emma:one-of disjunction-type="recognition" id="oneOf31">
                <emma:interpretation id="interp154" emma:lang="en-NZ" emma:confidence="0">
                  <emma:literal>the</emma:literal>
                </emma:interpretation>
                <emma:interpretation id="interp155" emma:lang="en-NZ" emma:confidence="0">
                  <emma:literal>trhe</emma:literal>
                </emma:interpretation>
                <emma:interpretation id="interp156" emma:lang="en-NZ" emma:confidence="0">
                  <emma:literal>fhe</emma:literal>
                </emma:interpretation>
              </emma:one-of>
            </emma:emma>
          </inkml:annotationXML>
          <inkml:trace contextRef="#ctx0" brushRef="#br1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        <inkml:trace contextRef="#ctx0" brushRef="#br1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        <inkml:trace contextRef="#ctx0" brushRef="#br1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        <inkml:trace contextRef="#ctx0" brushRef="#br1" timeOffset="205437.3529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      </inkml:traceGroup>
        <inkml:traceGroup>
          <inkml:annotationXML>
            <emma:emma xmlns:emma="http://www.w3.org/2003/04/emma" version="1.0">
              <emma:interpretation id="{C4906801-2BCA-4E00-BDE6-31C1F5E71CFE}" emma:medium="tactile" emma:mode="ink">
                <msink:context xmlns:msink="http://schemas.microsoft.com/ink/2010/main" type="inkWord" rotatedBoundingBox="5688,8579 8176,8488 8218,9648 5730,9739"/>
              </emma:interpretation>
              <emma:one-of disjunction-type="recognition" id="oneOf32">
                <emma:interpretation id="interp157" emma:lang="en-NZ" emma:confidence="0">
                  <emma:literal>biceps</emma:literal>
                </emma:interpretation>
                <emma:interpretation id="interp158" emma:lang="en-NZ" emma:confidence="0">
                  <emma:literal>bicep</emma:literal>
                </emma:interpretation>
                <emma:interpretation id="interp159" emma:lang="en-NZ" emma:confidence="0">
                  <emma:literal>bicep,</emma:literal>
                </emma:interpretation>
                <emma:interpretation id="interp160" emma:lang="en-NZ" emma:confidence="0">
                  <emma:literal>bicerps</emma:literal>
                </emma:interpretation>
                <emma:interpretation id="interp161" emma:lang="en-NZ" emma:confidence="0">
                  <emma:literal>bicep'</emma:literal>
                </emma:interpretation>
              </emma:one-of>
            </emma:emma>
          </inkml:annotationXML>
          <inkml:trace contextRef="#ctx0" brushRef="#br1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        <inkml:trace contextRef="#ctx0" brushRef="#br1" timeOffset="206656.0559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        <inkml:trace contextRef="#ctx0" brushRef="#br1" timeOffset="206781.0508">6281 8568 913 0,'0'0'248'0,"-19"-6"-120"0,0 3-34 15,19 3-15-15,0 0-27 0,-17 13-28 0,17-13-22 16,0 0-5-16,6 21-8 0,-6-21-9 0,25 17-23 16,-25-17-26-16,39 13-45 15,-22-17-63-15,18 16-91 0,-7 3-140 0,-4-16 2 16,19 20 386-16</inkml:trace>
          <inkml:trace contextRef="#ctx0" brushRef="#br1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        <inkml:trace contextRef="#ctx0" brushRef="#br1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        <inkml:trace contextRef="#ctx0" brushRef="#br1" timeOffset="208335.3244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      </inkml:traceGroup>
        <inkml:traceGroup>
          <inkml:annotationXML>
            <emma:emma xmlns:emma="http://www.w3.org/2003/04/emma" version="1.0">
              <emma:interpretation id="{9416E7AA-5A48-426A-96EC-D13A18D52534}" emma:medium="tactile" emma:mode="ink">
                <msink:context xmlns:msink="http://schemas.microsoft.com/ink/2010/main" type="inkWord" rotatedBoundingBox="8684,8697 10550,8628 10570,9183 8705,9251"/>
              </emma:interpretation>
              <emma:one-of disjunction-type="recognition" id="oneOf33">
                <emma:interpretation id="interp162" emma:lang="en-NZ" emma:confidence="0">
                  <emma:literal>and</emma:literal>
                </emma:interpretation>
                <emma:interpretation id="interp163" emma:lang="en-NZ" emma:confidence="0">
                  <emma:literal>fend</emma:literal>
                </emma:interpretation>
                <emma:interpretation id="interp164" emma:lang="en-NZ" emma:confidence="0">
                  <emma:literal>And</emma:literal>
                </emma:interpretation>
                <emma:interpretation id="interp165" emma:lang="en-NZ" emma:confidence="0">
                  <emma:literal>vend</emma:literal>
                </emma:interpretation>
                <emma:interpretation id="interp166" emma:lang="en-NZ" emma:confidence="0">
                  <emma:literal>lend</emma:literal>
                </emma:interpretation>
              </emma:one-of>
            </emma:emma>
          </inkml:annotationXML>
          <inkml:trace contextRef="#ctx0" brushRef="#br1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        <inkml:trace contextRef="#ctx0" brushRef="#br1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        <inkml:trace contextRef="#ctx0" brushRef="#br1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      </inkml:traceGroup>
        <inkml:traceGroup>
          <inkml:annotationXML>
            <emma:emma xmlns:emma="http://www.w3.org/2003/04/emma" version="1.0">
              <emma:interpretation id="{8792138E-9380-4F6F-AB71-DAF3F6A9BA20}" emma:medium="tactile" emma:mode="ink">
                <msink:context xmlns:msink="http://schemas.microsoft.com/ink/2010/main" type="inkWord" rotatedBoundingBox="12678,8118 14957,8035 15024,9856 12745,9940">
                  <msink:destinationLink direction="with" ref="{62BE1988-45CC-40E6-9841-D606D0613DDE}"/>
                </msink:context>
              </emma:interpretation>
              <emma:one-of disjunction-type="recognition" id="oneOf34">
                <emma:interpretation id="interp167" emma:lang="en-NZ" emma:confidence="0">
                  <emma:literal>pulling</emma:literal>
                </emma:interpretation>
                <emma:interpretation id="interp168" emma:lang="en-NZ" emma:confidence="0">
                  <emma:literal>puking</emma:literal>
                </emma:interpretation>
                <emma:interpretation id="interp169" emma:lang="en-NZ" emma:confidence="0">
                  <emma:literal>yulling</emma:literal>
                </emma:interpretation>
                <emma:interpretation id="interp170" emma:lang="en-NZ" emma:confidence="0">
                  <emma:literal>yull,ng</emma:literal>
                </emma:interpretation>
                <emma:interpretation id="interp171" emma:lang="en-NZ" emma:confidence="0">
                  <emma:literal>pull,ng</emma:literal>
                </emma:interpretation>
              </emma:one-of>
            </emma:emma>
          </inkml:annotationXML>
        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      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        <inkml:trace contextRef="#ctx0" brushRef="#br0" timeOffset="137598.9833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      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      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      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      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      </inkml:traceGroup>
      </inkml:traceGroup>
    </inkml:traceGroup>
    <inkml:traceGroup>
      <inkml:annotationXML>
        <emma:emma xmlns:emma="http://www.w3.org/2003/04/emma" version="1.0">
          <emma:interpretation id="{F5C7FF64-16EE-4E4F-8EBE-113802D40731}" emma:medium="tactile" emma:mode="ink">
            <msink:context xmlns:msink="http://schemas.microsoft.com/ink/2010/main" type="paragraph" rotatedBoundingBox="755,9863 10423,9799 10433,11267 765,113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4FA451-F6E1-4D21-9E6E-FC5C22B35468}" emma:medium="tactile" emma:mode="ink">
              <msink:context xmlns:msink="http://schemas.microsoft.com/ink/2010/main" type="line" rotatedBoundingBox="755,9863 10423,9799 10433,11267 765,11331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0000B08-B3AF-4129-A66A-82DBF754DAED}" emma:medium="tactile" emma:mode="ink">
                <msink:context xmlns:msink="http://schemas.microsoft.com/ink/2010/main" type="inkWord" rotatedBoundingBox="756,9979 2040,9971 2046,10875 762,10884"/>
              </emma:interpretation>
              <emma:one-of disjunction-type="recognition" id="oneOf35">
                <emma:interpretation id="interp172" emma:lang="en-NZ" emma:confidence="0">
                  <emma:literal>let</emma:literal>
                </emma:interpretation>
                <emma:interpretation id="interp173" emma:lang="en-NZ" emma:confidence="0">
                  <emma:literal>Let</emma:literal>
                </emma:interpretation>
                <emma:interpretation id="interp174" emma:lang="en-NZ" emma:confidence="0">
                  <emma:literal>ret</emma:literal>
                </emma:interpretation>
                <emma:interpretation id="interp175" emma:lang="en-NZ" emma:confidence="0">
                  <emma:literal>1et</emma:literal>
                </emma:interpretation>
                <emma:interpretation id="interp176" emma:lang="en-NZ" emma:confidence="0">
                  <emma:literal>Iet</emma:literal>
                </emma:interpretation>
              </emma:one-of>
            </emma:emma>
          </inkml:annotationXML>
          <inkml:trace contextRef="#ctx0" brushRef="#br1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        <inkml:trace contextRef="#ctx0" brushRef="#br1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        <inkml:trace contextRef="#ctx0" brushRef="#br1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        <inkml:trace contextRef="#ctx0" brushRef="#br1" timeOffset="211680.2358">1642 10457 1262 0,'0'0'180'0,"-18"-7"-100"16,18 7-15-16,0 0-12 0,0 0-24 0,0 0-20 16,0 0-8-16,18-7-1 0,0 2 2 15,7-1-3-15,6-2-2 0,2-3-13 16,5 3-21-16,-2-7-43 0,16 13-86 0,-19-19-147 15,9 10-229-15,11 5 48 0,-13-14 466 0</inkml:trace>
        </inkml:traceGroup>
        <inkml:traceGroup>
          <inkml:annotationXML>
            <emma:emma xmlns:emma="http://www.w3.org/2003/04/emma" version="1.0">
              <emma:interpretation id="{F490B04E-CD7D-4BB2-8046-0F02B2656B75}" emma:medium="tactile" emma:mode="ink">
                <msink:context xmlns:msink="http://schemas.microsoft.com/ink/2010/main" type="inkWord" rotatedBoundingBox="2598,9917 3918,9908 3924,10804 2604,10813"/>
              </emma:interpretation>
              <emma:one-of disjunction-type="recognition" id="oneOf36">
                <emma:interpretation id="interp177" emma:lang="en-NZ" emma:confidence="0">
                  <emma:literal>the</emma:literal>
                </emma:interpretation>
                <emma:interpretation id="interp178" emma:lang="en-NZ" emma:confidence="0">
                  <emma:literal>-the</emma:literal>
                </emma:interpretation>
                <emma:interpretation id="interp179" emma:lang="en-NZ" emma:confidence="0">
                  <emma:literal>'the</emma:literal>
                </emma:interpretation>
                <emma:interpretation id="interp180" emma:lang="en-NZ" emma:confidence="0">
                  <emma:literal>othe</emma:literal>
                </emma:interpretation>
                <emma:interpretation id="interp181" emma:lang="en-NZ" emma:confidence="0">
                  <emma:literal>thc</emma:literal>
                </emma:interpretation>
              </emma:one-of>
            </emma:emma>
          </inkml:annotationXML>
          <inkml:trace contextRef="#ctx0" brushRef="#br1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        <inkml:trace contextRef="#ctx0" brushRef="#br1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        <inkml:trace contextRef="#ctx0" brushRef="#br1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        <inkml:trace contextRef="#ctx0" brushRef="#br1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      </inkml:traceGroup>
        <inkml:traceGroup>
          <inkml:annotationXML>
            <emma:emma xmlns:emma="http://www.w3.org/2003/04/emma" version="1.0">
              <emma:interpretation id="{3B2AD4A5-0D34-4999-94C8-2A00F638826A}" emma:medium="tactile" emma:mode="ink">
                <msink:context xmlns:msink="http://schemas.microsoft.com/ink/2010/main" type="inkWord" rotatedBoundingBox="4573,10002 7200,9984 7208,11288 4582,11306"/>
              </emma:interpretation>
              <emma:one-of disjunction-type="recognition" id="oneOf37">
                <emma:interpretation id="interp182" emma:lang="en-NZ" emma:confidence="0">
                  <emma:literal>triceps</emma:literal>
                </emma:interpretation>
                <emma:interpretation id="interp183" emma:lang="en-NZ" emma:confidence="0">
                  <emma:literal>triceys</emma:literal>
                </emma:interpretation>
                <emma:interpretation id="interp184" emma:lang="en-NZ" emma:confidence="0">
                  <emma:literal>tricgs</emma:literal>
                </emma:interpretation>
                <emma:interpretation id="interp185" emma:lang="en-NZ" emma:confidence="0">
                  <emma:literal>tricep</emma:literal>
                </emma:interpretation>
                <emma:interpretation id="interp186" emma:lang="en-NZ" emma:confidence="0">
                  <emma:literal>tricep5</emma:literal>
                </emma:interpretation>
              </emma:one-of>
            </emma:emma>
          </inkml:annotationXML>
          <inkml:trace contextRef="#ctx0" brushRef="#br1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        <inkml:trace contextRef="#ctx0" brushRef="#br1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        <inkml:trace contextRef="#ctx0" brushRef="#br1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        <inkml:trace contextRef="#ctx0" brushRef="#br1" timeOffset="214288.0343">5533 10084 1354 0,'-19'-8'93'15,"19"8"-39"-15,-17 4-16 0,17-4-16 0,0 0-16 16,0 0-16-16,0 0-13 0,29 21-23 16,-29-21-24-16,40 9-33 0,-40-9-42 0,49 8-49 15,-26-7-98-15,2-2-117 0,18 19 135 0,-20-19 274 16</inkml:trace>
          <inkml:trace contextRef="#ctx0" brushRef="#br1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        <inkml:trace contextRef="#ctx0" brushRef="#br1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        <inkml:trace contextRef="#ctx0" brushRef="#br1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      </inkml:traceGroup>
        <inkml:traceGroup>
          <inkml:annotationXML>
            <emma:emma xmlns:emma="http://www.w3.org/2003/04/emma" version="1.0">
              <emma:interpretation id="{EBA66F07-1FD8-46C1-A59F-3BB2F73545C3}" emma:medium="tactile" emma:mode="ink">
                <msink:context xmlns:msink="http://schemas.microsoft.com/ink/2010/main" type="inkWord" rotatedBoundingBox="7781,9816 10423,9799 10430,10817 7788,10835"/>
              </emma:interpretation>
              <emma:one-of disjunction-type="recognition" id="oneOf38">
                <emma:interpretation id="interp187" emma:lang="en-NZ" emma:confidence="0">
                  <emma:literal>relat.</emma:literal>
                </emma:interpretation>
                <emma:interpretation id="interp188" emma:lang="en-NZ" emma:confidence="0">
                  <emma:literal>relax.</emma:literal>
                </emma:interpretation>
                <emma:interpretation id="interp189" emma:lang="en-NZ" emma:confidence="0">
                  <emma:literal>relate</emma:literal>
                </emma:interpretation>
                <emma:interpretation id="interp190" emma:lang="en-NZ" emma:confidence="0">
                  <emma:literal>relat,</emma:literal>
                </emma:interpretation>
                <emma:interpretation id="interp191" emma:lang="en-NZ" emma:confidence="0">
                  <emma:literal>relate.</emma:literal>
                </emma:interpretation>
              </emma:one-of>
            </emma:emma>
          </inkml:annotationXML>
          <inkml:trace contextRef="#ctx0" brushRef="#br1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        <inkml:trace contextRef="#ctx0" brushRef="#br1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        <inkml:trace contextRef="#ctx0" brushRef="#br1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        <inkml:trace contextRef="#ctx0" brushRef="#br1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        <inkml:trace contextRef="#ctx0" brushRef="#br1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        <inkml:trace contextRef="#ctx0" brushRef="#br1" timeOffset="218417.5811">10429 10572 1683 0,'-23'12'211'16,"6"1"-162"-16,17-13-21 0,-25 10 1 0,25-10-13 16,-20 3-14-16,20-3-12 0,0 0-11 15,0 0-21-15,-17-7-28 0,17 7-53 0,0 0-106 16,13-28-345-16,-13 28-17 0,14-23 234 0</inkml:trace>
        </inkml:traceGroup>
      </inkml:traceGroup>
    </inkml:traceGroup>
    <inkml:traceGroup>
      <inkml:annotationXML>
        <emma:emma xmlns:emma="http://www.w3.org/2003/04/emma" version="1.0">
          <emma:interpretation id="{61189621-E55B-4BEA-850B-3CF320AA2473}" emma:medium="tactile" emma:mode="ink">
            <msink:context xmlns:msink="http://schemas.microsoft.com/ink/2010/main" type="paragraph" rotatedBoundingBox="298,11187 8415,11005 8435,11887 318,120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D130657-14CD-4755-ABE2-6633046C96BB}" emma:medium="tactile" emma:mode="ink">
              <msink:context xmlns:msink="http://schemas.microsoft.com/ink/2010/main" type="line" rotatedBoundingBox="298,11187 8415,11005 8435,11887 318,120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B3023BD-2EA1-4B67-BEB1-FA6BE0CB2B71}" emma:medium="tactile" emma:mode="ink">
                <msink:context xmlns:msink="http://schemas.microsoft.com/ink/2010/main" type="inkWord" rotatedBoundingBox="301,11337 1294,11315 1311,12047 318,12069"/>
              </emma:interpretation>
              <emma:one-of disjunction-type="recognition" id="oneOf39">
                <emma:interpretation id="interp192" emma:lang="en-NZ" emma:confidence="0">
                  <emma:literal>To</emma:literal>
                </emma:interpretation>
                <emma:interpretation id="interp193" emma:lang="en-NZ" emma:confidence="0">
                  <emma:literal>to</emma:literal>
                </emma:interpretation>
                <emma:interpretation id="interp194" emma:lang="en-NZ" emma:confidence="0">
                  <emma:literal>T0</emma:literal>
                </emma:interpretation>
                <emma:interpretation id="interp195" emma:lang="en-NZ" emma:confidence="0">
                  <emma:literal>TO</emma:literal>
                </emma:interpretation>
                <emma:interpretation id="interp196" emma:lang="en-NZ" emma:confidence="0">
                  <emma:literal>t0</emma:literal>
                </emma:interpretation>
              </emma:one-of>
            </emma:emma>
          </inkml:annotationXML>
          <inkml:trace contextRef="#ctx0" brushRef="#br3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        <inkml:trace contextRef="#ctx0" brushRef="#br3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        <inkml:trace contextRef="#ctx0" brushRef="#br3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      </inkml:traceGroup>
        <inkml:traceGroup>
          <inkml:annotationXML>
            <emma:emma xmlns:emma="http://www.w3.org/2003/04/emma" version="1.0">
              <emma:interpretation id="{E46748F1-6FA9-446E-B4CC-E001C517D72B}" emma:medium="tactile" emma:mode="ink">
                <msink:context xmlns:msink="http://schemas.microsoft.com/ink/2010/main" type="inkWord" rotatedBoundingBox="2159,11370 4765,11312 4779,11923 2173,11982"/>
              </emma:interpretation>
              <emma:one-of disjunction-type="recognition" id="oneOf40">
                <emma:interpretation id="interp197" emma:lang="en-NZ" emma:confidence="0">
                  <emma:literal>nonove</emma:literal>
                </emma:interpretation>
                <emma:interpretation id="interp198" emma:lang="en-NZ" emma:confidence="0">
                  <emma:literal>noncore</emma:literal>
                </emma:interpretation>
                <emma:interpretation id="interp199" emma:lang="en-NZ" emma:confidence="0">
                  <emma:literal>nonowe</emma:literal>
                </emma:interpretation>
                <emma:interpretation id="interp200" emma:lang="en-NZ" emma:confidence="0">
                  <emma:literal>nanosec</emma:literal>
                </emma:interpretation>
                <emma:interpretation id="interp201" emma:lang="en-NZ" emma:confidence="0">
                  <emma:literal>nonwoven</emma:literal>
                </emma:interpretation>
              </emma:one-of>
            </emma:emma>
          </inkml:annotationXML>
          <inkml:trace contextRef="#ctx0" brushRef="#br3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        <inkml:trace contextRef="#ctx0" brushRef="#br3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        <inkml:trace contextRef="#ctx0" brushRef="#br3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        <inkml:trace contextRef="#ctx0" brushRef="#br3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        <inkml:trace contextRef="#ctx0" brushRef="#br3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      </inkml:traceGroup>
        <inkml:traceGroup>
          <inkml:annotationXML>
            <emma:emma xmlns:emma="http://www.w3.org/2003/04/emma" version="1.0">
              <emma:interpretation id="{F984179E-FEFC-4082-ABFA-4C666DC96535}" emma:medium="tactile" emma:mode="ink">
                <msink:context xmlns:msink="http://schemas.microsoft.com/ink/2010/main" type="inkWord" rotatedBoundingBox="5227,11617 5959,11450 6043,11816 5310,11982"/>
              </emma:interpretation>
              <emma:one-of disjunction-type="recognition" id="oneOf41">
                <emma:interpretation id="interp202" emma:lang="en-NZ" emma:confidence="0">
                  <emma:literal>a</emma:literal>
                </emma:interpretation>
                <emma:interpretation id="interp203" emma:lang="en-NZ" emma:confidence="0">
                  <emma:literal>u</emma:literal>
                </emma:interpretation>
                <emma:interpretation id="interp204" emma:lang="en-NZ" emma:confidence="0">
                  <emma:literal>U</emma:literal>
                </emma:interpretation>
                <emma:interpretation id="interp205" emma:lang="en-NZ" emma:confidence="0">
                  <emma:literal>d</emma:literal>
                </emma:interpretation>
                <emma:interpretation id="interp206" emma:lang="en-NZ" emma:confidence="0">
                  <emma:literal>E</emma:literal>
                </emma:interpretation>
              </emma:one-of>
            </emma:emma>
          </inkml:annotationXML>
          <inkml:trace contextRef="#ctx0" brushRef="#br3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      </inkml:traceGroup>
        <inkml:traceGroup>
          <inkml:annotationXML>
            <emma:emma xmlns:emma="http://www.w3.org/2003/04/emma" version="1.0">
              <emma:interpretation id="{50D65146-9E6A-4EA0-A794-E767FBD2D0A6}" emma:medium="tactile" emma:mode="ink">
                <msink:context xmlns:msink="http://schemas.microsoft.com/ink/2010/main" type="inkWord" rotatedBoundingBox="6408,11068 8393,10853 8477,11625 6492,11839"/>
              </emma:interpretation>
              <emma:one-of disjunction-type="recognition" id="oneOf42">
                <emma:interpretation id="interp207" emma:lang="en-NZ" emma:confidence="0">
                  <emma:literal>hand</emma:literal>
                </emma:interpretation>
                <emma:interpretation id="interp208" emma:lang="en-NZ" emma:confidence="0">
                  <emma:literal>hard</emma:literal>
                </emma:interpretation>
                <emma:interpretation id="interp209" emma:lang="en-NZ" emma:confidence="0">
                  <emma:literal>hared</emma:literal>
                </emma:interpretation>
                <emma:interpretation id="interp210" emma:lang="en-NZ" emma:confidence="0">
                  <emma:literal>hound</emma:literal>
                </emma:interpretation>
                <emma:interpretation id="interp211" emma:lang="en-NZ" emma:confidence="0">
                  <emma:literal>haad</emma:literal>
                </emma:interpretation>
              </emma:one-of>
            </emma:emma>
          </inkml:annotationXML>
          <inkml:trace contextRef="#ctx0" brushRef="#br3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        <inkml:trace contextRef="#ctx0" brushRef="#br3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        <inkml:trace contextRef="#ctx0" brushRef="#br3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      </inkml:traceGroup>
      </inkml:traceGroup>
    </inkml:traceGroup>
    <inkml:traceGroup>
      <inkml:annotationXML>
        <emma:emma xmlns:emma="http://www.w3.org/2003/04/emma" version="1.0">
          <emma:interpretation id="{08C845D1-8D69-42DB-B289-42EA669D35E4}" emma:medium="tactile" emma:mode="ink">
            <msink:context xmlns:msink="http://schemas.microsoft.com/ink/2010/main" type="paragraph" rotatedBoundingBox="456,11949 10149,11848 10169,13767 476,138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E60D50-ED00-422D-8950-7CE9672E6302}" emma:medium="tactile" emma:mode="ink">
              <msink:context xmlns:msink="http://schemas.microsoft.com/ink/2010/main" type="line" rotatedBoundingBox="456,11949 10149,11848 10169,13767 476,138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5C36109-5709-4939-BADA-2A935F7CD2E1}" emma:medium="tactile" emma:mode="ink">
                <msink:context xmlns:msink="http://schemas.microsoft.com/ink/2010/main" type="inkWord" rotatedBoundingBox="461,12457 2944,12431 2952,13242 469,13268"/>
              </emma:interpretation>
              <emma:one-of disjunction-type="recognition" id="oneOf43">
                <emma:interpretation id="interp212" emma:lang="en-NZ" emma:confidence="0">
                  <emma:literal>down</emma:literal>
                </emma:interpretation>
                <emma:interpretation id="interp213" emma:lang="en-NZ" emma:confidence="0">
                  <emma:literal>clown</emma:literal>
                </emma:interpretation>
                <emma:interpretation id="interp214" emma:lang="en-NZ" emma:confidence="0">
                  <emma:literal>darn</emma:literal>
                </emma:interpretation>
                <emma:interpretation id="interp215" emma:lang="en-NZ" emma:confidence="0">
                  <emma:literal>dawn</emma:literal>
                </emma:interpretation>
                <emma:interpretation id="interp216" emma:lang="en-NZ" emma:confidence="0">
                  <emma:literal>dower</emma:literal>
                </emma:interpretation>
              </emma:one-of>
            </emma:emma>
          </inkml:annotationXML>
          <inkml:trace contextRef="#ctx0" brushRef="#br3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        <inkml:trace contextRef="#ctx0" brushRef="#br3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        <inkml:trace contextRef="#ctx0" brushRef="#br3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      </inkml:traceGroup>
        <inkml:traceGroup>
          <inkml:annotationXML>
            <emma:emma xmlns:emma="http://www.w3.org/2003/04/emma" version="1.0">
              <emma:interpretation id="{F8976EA4-1A81-409D-A4E9-6D87D80F83C5}" emma:medium="tactile" emma:mode="ink">
                <msink:context xmlns:msink="http://schemas.microsoft.com/ink/2010/main" type="inkWord" rotatedBoundingBox="7079,11880 10149,11848 10169,13767 7099,13799"/>
              </emma:interpretation>
              <emma:one-of disjunction-type="recognition" id="oneOf44">
                <emma:interpretation id="interp217" emma:lang="en-NZ" emma:confidence="0">
                  <emma:literal>wet-frit</emma:literal>
                </emma:interpretation>
                <emma:interpretation id="interp218" emma:lang="en-NZ" emma:confidence="0">
                  <emma:literal>...input we...</emma:literal>
                </emma:interpretation>
                <emma:interpretation id="interp219" emma:lang="en-NZ" emma:confidence="0">
                  <emma:literal>we... ...input</emma:literal>
                </emma:interpretation>
                <emma:interpretation id="interp220" emma:lang="en-NZ" emma:confidence="0">
                  <emma:literal>...Inept we...</emma:literal>
                </emma:interpretation>
                <emma:interpretation id="interp221" emma:lang="en-NZ" emma:confidence="0">
                  <emma:literal>we... ...Inept</emma:literal>
                </emma:interpretation>
              </emma:one-of>
            </emma:emma>
          </inkml:annotationXML>
          <inkml:trace contextRef="#ctx0" brushRef="#br4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        <inkml:trace contextRef="#ctx0" brushRef="#br4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        <inkml:trace contextRef="#ctx0" brushRef="#br4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        <inkml:trace contextRef="#ctx0" brushRef="#br4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        <inkml:trace contextRef="#ctx0" brushRef="#br4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        <inkml:trace contextRef="#ctx0" brushRef="#br4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        <inkml:trace contextRef="#ctx0" brushRef="#br3" timeOffset="236627.525">7091 12981 1235 0,'22'-1'353'0,"-22"1"-300"0,8 21-16 16,-8-21 5-16,5 17-7 0,-5-17-17 0,0 0-20 16,1 18-13-16,-1-18-19 0,0 0-18 0,0 0-26 15,0 0-42-15,15 17-109 0,-15-17-162 0,0 0-108 16,0 0 147-16,16-34 352 0</inkml:trace>
          <inkml:trace contextRef="#ctx0" brushRef="#br3" timeOffset="236783.7729">7597 13044 1600 0,'0'0'75'15,"6"24"-22"-15,-6-24-3 0,0 0-7 0,0 0-19 16,0 0-15-16,0 0-12 0,0 0-6 16,0 0-8-16,27-8-17 0,-7 0-29 0,-5-19-64 15,19 20-171-15,-16-16-270 0,5-4 23 0,5 14 356 16</inkml:trace>
          <inkml:trace contextRef="#ctx0" brushRef="#br3" timeOffset="236924.3862">8074 12964 1233 0,'-26'-1'418'0,"26"1"-389"0,-23 14-30 0,23-14-16 15,0 0-48-15,-17-10-102 0,17 10-211 0,0 0-168 16,11-24 41-16,-11 24 505 0</inkml:trace>
          <inkml:trace contextRef="#ctx0" brushRef="#br3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        <inkml:trace contextRef="#ctx0" brushRef="#br3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        <inkml:trace contextRef="#ctx0" brushRef="#br3" timeOffset="236122.4898">5150 13199 1737 0,'0'0'34'0,"0"0"-38"0,0 0-11 15,0 0-12-15,0 0-26 0,0 0-35 0,26 0-71 16,-26 0-101-16,0 0-82 0,26-18-155 0,-16 1 172 16,17 17 325-16</inkml:trace>
          <inkml:trace contextRef="#ctx0" brushRef="#br3" timeOffset="236301.1694">5779 13137 1194 0,'0'0'88'0,"0"0"-16"16,0 0-2-16,12 17-8 0,-12-17-28 0,0 0-21 16,0 0-11-16,0 0-2 0,0 0-1 0,0 0-3 15,0 0-20-15,19-13-44 0,-19 13-87 0,16-18-138 16,-16 18-197-16,29-18 24 0,-24-3 433 0</inkml:trace>
          <inkml:trace contextRef="#ctx0" brushRef="#br3" timeOffset="236471.2953">6354 13071 1407 0,'23'6'102'0,"-23"-6"-71"0,0 0-8 16,0 0 0-16,0 0-8 0,20 4-11 0,-20-4-13 15,0 0-26-15,19-16-35 0,-2 16-60 16,-15-18-99-16,17 8-197 0,-2 8-47 16,-11-15 241-16</inkml:trace>
        </inkml:traceGroup>
      </inkml:traceGroup>
    </inkml:traceGroup>
    <inkml:traceGroup>
      <inkml:annotationXML>
        <emma:emma xmlns:emma="http://www.w3.org/2003/04/emma" version="1.0">
          <emma:interpretation id="{42763602-CC28-44A6-89A0-556407C115FB}" emma:medium="tactile" emma:mode="ink">
            <msink:context xmlns:msink="http://schemas.microsoft.com/ink/2010/main" type="paragraph" rotatedBoundingBox="653,14018 10248,13602 10292,14613 697,150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AE8C5B-96BC-4331-AAF1-ACE26A5DB73E}" emma:medium="tactile" emma:mode="ink">
              <msink:context xmlns:msink="http://schemas.microsoft.com/ink/2010/main" type="inkBullet" rotatedBoundingBox="673,14481 847,14474 848,14516 675,14523"/>
            </emma:interpretation>
            <emma:one-of disjunction-type="recognition" id="oneOf45">
              <emma:interpretation id="interp222" emma:lang="en-NZ" emma:confidence="0">
                <emma:literal>-</emma:literal>
              </emma:interpretation>
            </emma:one-of>
          </emma:emma>
        </inkml:annotationXML>
        <inkml:trace contextRef="#ctx0" brushRef="#br3" timeOffset="237658.7292">675 14510 1553 0,'40'10'29'16,"-40"-10"-48"-16,0 0-4 0,20 1-13 0,-20-1-33 16,33-4-75-16,-33 4-127 0,36-24-152 15,-10 22-56-15,-9-15 362 0</inkml:trace>
      </inkml:traceGroup>
      <inkml:traceGroup>
        <inkml:annotationXML>
          <emma:emma xmlns:emma="http://www.w3.org/2003/04/emma" version="1.0">
            <emma:interpretation id="{0B82AD74-ADDD-4C85-A531-BA09645AA071}" emma:medium="tactile" emma:mode="ink">
              <msink:context xmlns:msink="http://schemas.microsoft.com/ink/2010/main" type="line" rotatedBoundingBox="1533,13980 10248,13602 10292,14613 1577,14991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E73DC6B-C3F4-40BC-AD31-2764AE58C897}" emma:medium="tactile" emma:mode="ink">
                <msink:context xmlns:msink="http://schemas.microsoft.com/ink/2010/main" type="inkWord" rotatedBoundingBox="4586,14139 5762,14089 5770,14281 4594,14332"/>
              </emma:interpretation>
              <emma:one-of disjunction-type="recognition" id="oneOf46">
                <emma:interpretation id="interp223" emma:lang="en-NZ" emma:confidence="0">
                  <emma:literal>"--1.</emma:literal>
                </emma:interpretation>
                <emma:interpretation id="interp224" emma:lang="en-NZ" emma:confidence="0">
                  <emma:literal>"-r.r.</emma:literal>
                </emma:interpretation>
                <emma:interpretation id="interp225" emma:lang="en-NZ" emma:confidence="0">
                  <emma:literal>Er</emma:literal>
                </emma:interpretation>
                <emma:interpretation id="interp226" emma:lang="en-NZ" emma:confidence="0">
                  <emma:literal>"-err.</emma:literal>
                </emma:interpretation>
                <emma:interpretation id="interp227" emma:lang="en-NZ" emma:confidence="0">
                  <emma:literal>Es</emma:literal>
                </emma:interpretation>
              </emma:one-of>
            </emma:emma>
          </inkml:annotationXML>
          <inkml:trace contextRef="#ctx0" brushRef="#br3" timeOffset="238314.9479">4593 14292 1317 0,'0'0'66'0,"33"14"-24"0,-16-12-4 15,6 4-1-15,-1-6-12 0,5 0-20 0,2-2-21 16,-2-7-30-16,10 7-31 0,-10-15-49 15,18 16-71-15,-15-15-120 0,1-3-133 0,13 14 150 16,-21-19 300-16</inkml:trace>
          <inkml:trace contextRef="#ctx0" brushRef="#br3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        <inkml:trace contextRef="#ctx0" brushRef="#br3" timeOffset="237814.9748">1554 14450 1458 0,'27'19'35'0,"-27"-19"-25"15,24 10 0-15,-24-10 1 0,32 3-1 0,-15-4-7 16,3-1-7-16,2-3-15 0,-2-4-17 15,9 3-21-15,-8-12-39 0,15 13-94 0,-13-13-178 16,3-2-100-16,14 10 170 0</inkml:trace>
          <inkml:trace contextRef="#ctx0" brushRef="#br3" timeOffset="238002.464">2638 14344 1247 0,'0'0'50'15,"17"21"-10"-15,-17-21-2 0,18 16-1 0,-18-16-17 16,19 7-14-16,-19-7-10 0,26 1-6 16,-8-2-12-16,-18 1-16 0,41-10-30 15,-24-6-64-15,16 12-110 0,-10-6-161 0,-2-8-35 16,15 15 358-16</inkml:trace>
          <inkml:trace contextRef="#ctx0" brushRef="#br3" timeOffset="238143.0663">3615 14300 853 0,'28'1'258'0,"-28"-1"-210"15,20 14-27-15,-20-14 1 0,22 8-2 0,-22-8-8 16,28 2-10-16,-11-4-8 0,1-1-16 0,-1-4-22 16,8 4-52-16,-8-9-79 0,10 2-138 15,6 8-107-15,-18-18 261 0</inkml:trace>
          <inkml:trace contextRef="#ctx0" brushRef="#br3" timeOffset="238674.2848">6324 14295 1922 0,'0'0'35'16,"0"0"-25"-16,20-7 1 0,-20 7-5 0,34-22-2 15,-15 4-25-15,0 3-37 0,-8-10-60 0,16 21-157 16,-22-15-334-16,13-2 17 0,0 2 278 0</inkml:trace>
        </inkml:traceGroup>
        <inkml:traceGroup>
          <inkml:annotationXML>
            <emma:emma xmlns:emma="http://www.w3.org/2003/04/emma" version="1.0">
              <emma:interpretation id="{F2ECE86E-624C-4664-AFD4-26DC49F2FF27}" emma:medium="tactile" emma:mode="ink">
                <msink:context xmlns:msink="http://schemas.microsoft.com/ink/2010/main" type="inkWord" rotatedBoundingBox="8235,13689 10248,13602 10292,14613 8279,14701">
                  <msink:destinationLink direction="with" ref="{018B6C50-A836-414D-BC04-C2D0D0176E5E}"/>
                  <msink:destinationLink direction="with" ref="{D91A8EC1-E9C8-4296-8FDC-E50015E394E4}"/>
                </msink:context>
              </emma:interpretation>
              <emma:one-of disjunction-type="recognition" id="oneOf47">
                <emma:interpretation id="interp228" emma:lang="en-NZ" emma:confidence="0">
                  <emma:literal>It</emma:literal>
                </emma:interpretation>
                <emma:interpretation id="interp229" emma:lang="en-NZ" emma:confidence="0">
                  <emma:literal>In</emma:literal>
                </emma:interpretation>
                <emma:interpretation id="interp230" emma:lang="en-NZ" emma:confidence="0">
                  <emma:literal>Ire</emma:literal>
                </emma:interpretation>
                <emma:interpretation id="interp231" emma:lang="en-NZ" emma:confidence="0">
                  <emma:literal>In.</emma:literal>
                </emma:interpretation>
                <emma:interpretation id="interp232" emma:lang="en-NZ" emma:confidence="0">
                  <emma:literal>Ir.</emma:literal>
                </emma:interpretation>
              </emma:one-of>
            </emma:emma>
          </inkml:annotationXML>
          <inkml:trace contextRef="#ctx0" brushRef="#br5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        <inkml:trace contextRef="#ctx0" brushRef="#br5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        <inkml:trace contextRef="#ctx0" brushRef="#br5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        <inkml:trace contextRef="#ctx0" brushRef="#br5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        <inkml:trace contextRef="#ctx0" brushRef="#br5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      </inkml:traceGroup>
      </inkml:traceGroup>
    </inkml:traceGroup>
    <inkml:traceGroup>
      <inkml:annotationXML>
        <emma:emma xmlns:emma="http://www.w3.org/2003/04/emma" version="1.0">
          <emma:interpretation id="{C6113482-6761-4177-9A5E-70BA12898945}" emma:medium="tactile" emma:mode="ink">
            <msink:context xmlns:msink="http://schemas.microsoft.com/ink/2010/main" type="paragraph" rotatedBoundingBox="466,15709 8183,15253 8196,15476 480,159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BD6CE7-3301-4443-AB91-1B3000BA2EEB}" emma:medium="tactile" emma:mode="ink">
              <msink:context xmlns:msink="http://schemas.microsoft.com/ink/2010/main" type="inkBullet" rotatedBoundingBox="471,15791 575,15785 576,15807 473,15814"/>
            </emma:interpretation>
            <emma:one-of disjunction-type="recognition" id="oneOf48">
              <emma:interpretation id="interp233" emma:lang="en-NZ" emma:confidence="0">
                <emma:literal>-</emma:literal>
              </emma:interpretation>
            </emma:one-of>
          </emma:emma>
        </inkml:annotationXML>
        <inkml:trace contextRef="#ctx0" brushRef="#br3" timeOffset="239471.1137">473 15814 1352 0,'0'0'167'15,"0"0"-125"-15,0 0-30 0,0 0-10 0,0 0-12 16,0 0-17-16,0 0-34 0,0 0-52 0,0 0-116 16,38-4-94-16,-18 0-172 15,-9-15 179-15,22 17 316 0</inkml:trace>
      </inkml:traceGroup>
      <inkml:traceGroup>
        <inkml:annotationXML>
          <emma:emma xmlns:emma="http://www.w3.org/2003/04/emma" version="1.0">
            <emma:interpretation id="{665FA7CE-D0CB-4074-9A66-8F2816F4E68A}" emma:medium="tactile" emma:mode="ink">
              <msink:context xmlns:msink="http://schemas.microsoft.com/ink/2010/main" type="line" rotatedBoundingBox="1300,15660 8182,15253 8196,15476 1314,15883"/>
            </emma:interpretation>
          </emma:emma>
        </inkml:annotationXML>
        <inkml:traceGroup>
          <inkml:annotationXML>
            <emma:emma xmlns:emma="http://www.w3.org/2003/04/emma" version="1.0">
              <emma:interpretation id="{9B7E7E5C-78EB-4D37-AB00-DE6964092D1E}" emma:medium="tactile" emma:mode="ink">
                <msink:context xmlns:msink="http://schemas.microsoft.com/ink/2010/main" type="inkWord" rotatedBoundingBox="1302,15657 2588,15626 2590,15718 1304,15750"/>
              </emma:interpretation>
              <emma:one-of disjunction-type="recognition" id="oneOf49">
                <emma:interpretation id="interp234" emma:lang="en-NZ" emma:confidence="0">
                  <emma:literal>=</emma:literal>
                </emma:interpretation>
                <emma:interpretation id="interp235" emma:lang="en-NZ" emma:confidence="0">
                  <emma:literal>_</emma:literal>
                </emma:interpretation>
                <emma:interpretation id="interp236" emma:lang="en-NZ" emma:confidence="0">
                  <emma:literal>-</emma:literal>
                </emma:interpretation>
                <emma:interpretation id="interp237" emma:lang="en-NZ" emma:confidence="0">
                  <emma:literal>t</emma:literal>
                </emma:interpretation>
                <emma:interpretation id="interp238" emma:lang="en-NZ" emma:confidence="0">
                  <emma:literal>c</emma:literal>
                </emma:interpretation>
              </emma:one-of>
            </emma:emma>
          </inkml:annotationXML>
          <inkml:trace contextRef="#ctx0" brushRef="#br3" timeOffset="239642.985">1303 15695 1362 0,'0'0'62'16,"24"21"-29"-16,-24-21-10 0,17 11-1 0,-17-11-7 15,17 7-8-15,-17-7-20 0,23 1-23 0,-5 2-30 16,-18-3-41-16,42-10-73 0,-26-7-114 16,1 1-160-16,16 11 81 0,-17-20 373 0</inkml:trace>
          <inkml:trace contextRef="#ctx0" brushRef="#br3" timeOffset="239802.0228">2219 15669 1014 0,'11'21'293'0,"-11"-21"-231"16,22 17-16-16,-22-17-2 0,30 12-6 16,-30-12-17-16,36 6-13 0,-16-6-14 0,1-3-18 15,8 0-22-15,-3-10-34 0,11 11-62 0,-11-20-119 16,12 3-214-16,5 10 7 0,-13-19 445 0</inkml:trace>
        </inkml:traceGroup>
        <inkml:traceGroup>
          <inkml:annotationXML>
            <emma:emma xmlns:emma="http://www.w3.org/2003/04/emma" version="1.0">
              <emma:interpretation id="{82B17951-63DF-457A-B2DB-86078BFB1AF2}" emma:medium="tactile" emma:mode="ink">
                <msink:context xmlns:msink="http://schemas.microsoft.com/ink/2010/main" type="inkWord" rotatedBoundingBox="3349,15712 3721,15638 3734,15703 3361,15777"/>
              </emma:interpretation>
              <emma:one-of disjunction-type="recognition" id="oneOf50">
                <emma:interpretation id="interp239" emma:lang="en-NZ" emma:confidence="0">
                  <emma:literal>-</emma:literal>
                </emma:interpretation>
                <emma:interpretation id="interp240" emma:lang="en-NZ" emma:confidence="0">
                  <emma:literal>_</emma:literal>
                </emma:interpretation>
                <emma:interpretation id="interp241" emma:lang="en-NZ" emma:confidence="0">
                  <emma:literal>.</emma:literal>
                </emma:interpretation>
                <emma:interpretation id="interp242" emma:lang="en-NZ" emma:confidence="0">
                  <emma:literal>~</emma:literal>
                </emma:interpretation>
                <emma:interpretation id="interp24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39958.1823">3349 15712 1260 0,'0'0'92'0,"24"22"-38"0,-24-22-6 0,28 16-11 16,-10-10-11-16,0-5-18 0,0-1-9 15,5-3-13-15,-1-3-11 0,8 0-10 0,-3-7-25 16,9 8-44-16,-9-15-97 0,12 9-138 0,1 2-139 16,-13-14 211-16</inkml:trace>
        </inkml:traceGroup>
        <inkml:traceGroup>
          <inkml:annotationXML>
            <emma:emma xmlns:emma="http://www.w3.org/2003/04/emma" version="1.0">
              <emma:interpretation id="{F05E9250-7217-46B3-BB89-9B28C5BD1A16}" emma:medium="tactile" emma:mode="ink">
                <msink:context xmlns:msink="http://schemas.microsoft.com/ink/2010/main" type="inkWord" rotatedBoundingBox="4450,15632 4878,15550 4886,15596 4458,15678"/>
              </emma:interpretation>
              <emma:one-of disjunction-type="recognition" id="oneOf51">
                <emma:interpretation id="interp244" emma:lang="en-NZ" emma:confidence="0">
                  <emma:literal>-</emma:literal>
                </emma:interpretation>
                <emma:interpretation id="interp245" emma:lang="en-NZ" emma:confidence="0">
                  <emma:literal>_</emma:literal>
                </emma:interpretation>
                <emma:interpretation id="interp246" emma:lang="en-NZ" emma:confidence="0">
                  <emma:literal>.</emma:literal>
                </emma:interpretation>
                <emma:interpretation id="interp247" emma:lang="en-NZ" emma:confidence="0">
                  <emma:literal>~</emma:literal>
                </emma:interpretation>
                <emma:interpretation id="interp248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120.5761">4450 15632 1167 0,'31'14'72'0,"-9"-10"-21"0,-5-2-5 0,6 1-7 16,-3-4-14-16,4 0-17 0,1-3-10 15,1-2-11-15,6 1-19 0,-4-7-29 0,12 9-56 16,-12-17-95-16,12 8-133 0,5 4-95 0,-16-15 255 16</inkml:trace>
        </inkml:traceGroup>
        <inkml:traceGroup>
          <inkml:annotationXML>
            <emma:emma xmlns:emma="http://www.w3.org/2003/04/emma" version="1.0">
              <emma:interpretation id="{4DCD8C22-F840-4B6E-870B-3388B9B27AAC}" emma:medium="tactile" emma:mode="ink">
                <msink:context xmlns:msink="http://schemas.microsoft.com/ink/2010/main" type="inkWord" rotatedBoundingBox="5698,15485 6121,15443 6127,15508 5704,15550"/>
              </emma:interpretation>
              <emma:one-of disjunction-type="recognition" id="oneOf52">
                <emma:interpretation id="interp249" emma:lang="en-NZ" emma:confidence="0">
                  <emma:literal>-</emma:literal>
                </emma:interpretation>
                <emma:interpretation id="interp250" emma:lang="en-NZ" emma:confidence="0">
                  <emma:literal>_</emma:literal>
                </emma:interpretation>
                <emma:interpretation id="interp251" emma:lang="en-NZ" emma:confidence="0">
                  <emma:literal>~</emma:literal>
                </emma:interpretation>
                <emma:interpretation id="interp252" emma:lang="en-NZ" emma:confidence="0">
                  <emma:literal>.</emma:literal>
                </emma:interpretation>
                <emma:interpretation id="interp253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277.2274">5698 15485 1093 0,'25'12'123'0,"-25"-12"-42"0,36 14-9 0,-36-14-15 16,37 11-15-16,-20-6-26 0,2-1-12 0,4-3-13 16,0-5-17-16,9 6-27 0,-6-16-46 0,17 13-86 15,-13-13-143-15,5-6-134 0,14 15 137 0,-20-23 325 16</inkml:trace>
        </inkml:traceGroup>
        <inkml:traceGroup>
          <inkml:annotationXML>
            <emma:emma xmlns:emma="http://www.w3.org/2003/04/emma" version="1.0">
              <emma:interpretation id="{67E21C78-0750-4F32-9CB6-288A7559AE02}" emma:medium="tactile" emma:mode="ink">
                <msink:context xmlns:msink="http://schemas.microsoft.com/ink/2010/main" type="inkWord" rotatedBoundingBox="7000,15478 7365,15346 7382,15394 7017,15525"/>
              </emma:interpretation>
              <emma:one-of disjunction-type="recognition" id="oneOf53">
                <emma:interpretation id="interp254" emma:lang="en-NZ" emma:confidence="0">
                  <emma:literal>-</emma:literal>
                </emma:interpretation>
                <emma:interpretation id="interp255" emma:lang="en-NZ" emma:confidence="0">
                  <emma:literal>_</emma:literal>
                </emma:interpretation>
                <emma:interpretation id="interp256" emma:lang="en-NZ" emma:confidence="0">
                  <emma:literal>.</emma:literal>
                </emma:interpretation>
                <emma:interpretation id="interp257" emma:lang="en-NZ" emma:confidence="0">
                  <emma:literal>`</emma:literal>
                </emma:interpretation>
                <emma:interpretation id="interp258" emma:lang="en-NZ" emma:confidence="0">
                  <emma:literal>v</emma:literal>
                </emma:interpretation>
              </emma:one-of>
            </emma:emma>
          </inkml:annotationXML>
          <inkml:trace contextRef="#ctx0" brushRef="#br3" timeOffset="240453.3619">7000 15478 1469 0,'0'0'71'15,"17"14"-28"-15,-17-14-4 0,23 9-8 16,-23-9-11-16,33 0-17 0,-15-7-17 0,8 3-23 15,-2-13-34-15,12 9-49 0,-10-19-75 0,22 13-159 16,-6 0-131-16,-9-15 86 0,15 19 399 0</inkml:trace>
        </inkml:traceGroup>
        <inkml:traceGroup>
          <inkml:annotationXML>
            <emma:emma xmlns:emma="http://www.w3.org/2003/04/emma" version="1.0">
              <emma:interpretation id="{501C8D04-A613-4F96-A26E-F6E7D9157227}" emma:medium="tactile" emma:mode="ink">
                <msink:context xmlns:msink="http://schemas.microsoft.com/ink/2010/main" type="inkWord" rotatedBoundingBox="8011,15263 8183,15253 8186,15308 8014,15319"/>
              </emma:interpretation>
              <emma:one-of disjunction-type="recognition" id="oneOf54">
                <emma:interpretation id="interp259" emma:lang="en-NZ" emma:confidence="0">
                  <emma:literal>-</emma:literal>
                </emma:interpretation>
                <emma:interpretation id="interp260" emma:lang="en-NZ" emma:confidence="0">
                  <emma:literal>_</emma:literal>
                </emma:interpretation>
                <emma:interpretation id="interp261" emma:lang="en-NZ" emma:confidence="0">
                  <emma:literal>.</emma:literal>
                </emma:interpretation>
                <emma:interpretation id="interp262" emma:lang="en-NZ" emma:confidence="0">
                  <emma:literal>v</emma:literal>
                </emma:interpretation>
                <emma:interpretation id="interp26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40609.6674">8013 15292 1654 0,'0'0'69'15,"17"14"-19"-15,-17-14-12 0,0 0-11 16,0 0-4-16,20 11-17 0,-20-11-9 0,0 0-14 16,25-8-22-16,-8 6-29 0,-7-15-63 0,19 18-171 15,-29-1-260-15,33-31-3 0,-14 24 386 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40.9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709DA4-1497-44CB-A9DB-27B0A2EF66BA}" emma:medium="tactile" emma:mode="ink">
          <msink:context xmlns:msink="http://schemas.microsoft.com/ink/2010/main" type="inkDrawing" rotatedBoundingBox="2690,2122 13851,1657 13858,1821 2697,2285" semanticType="underline" shapeName="Other">
            <msink:sourceLink direction="with" ref="{33A524C7-7A2F-4723-9697-61D8BE09B994}"/>
          </msink:context>
        </emma:interpretation>
      </emma:emma>
    </inkml:annotationXML>
    <inkml:trace contextRef="#ctx0" brushRef="#br0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2BE1988-45CC-40E6-9841-D606D0613DDE}" emma:medium="tactile" emma:mode="ink">
          <msink:context xmlns:msink="http://schemas.microsoft.com/ink/2010/main" type="inkDrawing" rotatedBoundingBox="15044,8734 15964,10040 15883,10097 14964,8791" semanticType="callout" shapeName="Other">
            <msink:sourceLink direction="with" ref="{8792138E-9380-4F6F-AB71-DAF3F6A9BA20}"/>
            <msink:sourceLink direction="with" ref="{90A8088A-DB84-4780-A893-4F2B891EE784}"/>
          </msink:context>
        </emma:interpretation>
      </emma:emma>
    </inkml:annotationXML>
    <inkml:trace contextRef="#ctx0" brushRef="#br0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7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0A8088A-DB84-4780-A893-4F2B891EE784}" emma:medium="tactile" emma:mode="ink">
          <msink:context xmlns:msink="http://schemas.microsoft.com/ink/2010/main" type="inkDrawing" rotatedBoundingBox="15468,13560 15896,7964 16586,8017 16157,13613" semanticType="verticalRange" shapeName="Other">
            <msink:sourceLink direction="with" ref="{673CB4E3-8F37-4B68-895E-8F9CBB2864B1}"/>
            <msink:destinationLink direction="with" ref="{62BE1988-45CC-40E6-9841-D606D0613DDE}"/>
          </msink:context>
        </emma:interpretation>
      </emma:emma>
    </inkml:annotationXML>
    <inkml:trace contextRef="#ctx0" brushRef="#br0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5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AA814EF-5E81-44CA-8413-BD460FAD8D82}" emma:medium="tactile" emma:mode="ink">
          <msink:context xmlns:msink="http://schemas.microsoft.com/ink/2010/main" type="inkDrawing" rotatedBoundingBox="15741,12057 16210,9402 16349,9426 15881,12082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8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974B831-74DB-4BB7-9023-1CD960686119}" emma:medium="tactile" emma:mode="ink">
          <msink:context xmlns:msink="http://schemas.microsoft.com/ink/2010/main" type="inkDrawing" rotatedBoundingBox="16019,12202 16205,10421 16308,10432 16123,12212" semanticType="verticalRange" shapeName="Line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16246 10426 681 0,'-9'59'77'0,"-2"7"-24"0,4 10 0 0,-5 8-2 16,2 11-11-16,-3 1 12 0,1 13-19 16,-6 0-22-16,3 5 15 0,-5 4-24 0,5-2-8 15,-1-3 7-15,1-3-9 0,6-10-6 16,-1-7 11-16,5-7-22 0,0-14-33 0,10-9-21 15,-1-19-53-15,8-11-70 0,8-6-114 0,-20-27 80 16,39-5 236-16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8.8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F3A400E-30AB-46E6-B3D7-91BEBA2A2A2F}" emma:medium="tactile" emma:mode="ink">
          <msink:context xmlns:msink="http://schemas.microsoft.com/ink/2010/main" type="inkDrawing" rotatedBoundingBox="16109,13786 16610,8095 17058,8135 16557,13825" shapeName="Other"/>
        </emma:interpretation>
      </emma:emma>
    </inkml:annotationXML>
    <inkml:trace contextRef="#ctx0" brushRef="#br0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22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8.xml"/><Relationship Id="rId18" Type="http://schemas.openxmlformats.org/officeDocument/2006/relationships/image" Target="../media/image13.emf"/><Relationship Id="rId26" Type="http://schemas.openxmlformats.org/officeDocument/2006/relationships/image" Target="../media/image17.emf"/><Relationship Id="rId3" Type="http://schemas.openxmlformats.org/officeDocument/2006/relationships/customXml" Target="../ink/ink3.xml"/><Relationship Id="rId21" Type="http://schemas.openxmlformats.org/officeDocument/2006/relationships/customXml" Target="../ink/ink12.xml"/><Relationship Id="rId34" Type="http://schemas.openxmlformats.org/officeDocument/2006/relationships/image" Target="../media/image21.emf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../media/image23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29" Type="http://schemas.openxmlformats.org/officeDocument/2006/relationships/customXml" Target="../ink/ink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7.xml"/><Relationship Id="rId24" Type="http://schemas.openxmlformats.org/officeDocument/2006/relationships/image" Target="../media/image16.emf"/><Relationship Id="rId32" Type="http://schemas.openxmlformats.org/officeDocument/2006/relationships/image" Target="../media/image20.emf"/><Relationship Id="rId37" Type="http://schemas.openxmlformats.org/officeDocument/2006/relationships/customXml" Target="../ink/ink20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18.emf"/><Relationship Id="rId36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customXml" Target="../ink/ink11.xml"/><Relationship Id="rId31" Type="http://schemas.openxmlformats.org/officeDocument/2006/relationships/customXml" Target="../ink/ink17.xml"/><Relationship Id="rId4" Type="http://schemas.openxmlformats.org/officeDocument/2006/relationships/image" Target="../media/image5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Relationship Id="rId27" Type="http://schemas.openxmlformats.org/officeDocument/2006/relationships/customXml" Target="../ink/ink15.xml"/><Relationship Id="rId30" Type="http://schemas.openxmlformats.org/officeDocument/2006/relationships/image" Target="../media/image19.emf"/><Relationship Id="rId35" Type="http://schemas.openxmlformats.org/officeDocument/2006/relationships/customXml" Target="../ink/ink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755361"/>
              </p:ext>
            </p:extLst>
          </p:nvPr>
        </p:nvGraphicFramePr>
        <p:xfrm>
          <a:off x="214283" y="762000"/>
          <a:ext cx="8750332" cy="3962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Revisit what “antagonistic” means – generally AND to muscles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p170 and p171 to embed that.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it means and how it is linked to muscles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“buzzwords” in sentences: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Movement, muscles, oxygen, respiration, energy,  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tendon, ligament, joint, cartilage, antagonistic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vocabulary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looking at the circulatory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heart is not actually a pump, it is a double pump.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55760" y="1087200"/>
              <a:ext cx="1593360" cy="132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44960" y="1084680"/>
                <a:ext cx="1606680" cy="13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06200" y="3056400"/>
              <a:ext cx="7866360" cy="1470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880" y="3042360"/>
                <a:ext cx="7882200" cy="150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9280" y="4358160"/>
              <a:ext cx="3423240" cy="1435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4347360"/>
                <a:ext cx="3440160" cy="145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66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0973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797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9714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635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873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 smtClean="0"/>
              <a:t>Produces blood cells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35737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68760" y="622080"/>
              <a:ext cx="4019760" cy="157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9760" y="612000"/>
                <a:ext cx="4036320" cy="18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389560" y="3163320"/>
              <a:ext cx="344520" cy="461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87040" y="3160800"/>
                <a:ext cx="354600" cy="47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639400" y="2886120"/>
              <a:ext cx="331560" cy="20109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26440" y="2874960"/>
                <a:ext cx="354960" cy="20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5704200" y="3391200"/>
              <a:ext cx="168480" cy="958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96280" y="3385800"/>
                <a:ext cx="181800" cy="9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5775840" y="3753360"/>
              <a:ext cx="73080" cy="6422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66840" y="3746160"/>
                <a:ext cx="8928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5799240" y="2918160"/>
              <a:ext cx="253800" cy="20451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788800" y="2907000"/>
                <a:ext cx="277920" cy="20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5843880" y="3730320"/>
              <a:ext cx="51480" cy="6231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35600" y="3720600"/>
                <a:ext cx="69840" cy="63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3714120" y="4979520"/>
              <a:ext cx="2309760" cy="2322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711600" y="4968000"/>
                <a:ext cx="231732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5720760" y="4911120"/>
              <a:ext cx="71280" cy="156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713200" y="4907520"/>
                <a:ext cx="85320" cy="16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617640" y="5181120"/>
              <a:ext cx="2384640" cy="1681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615120" y="5178600"/>
                <a:ext cx="2392560" cy="1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5956200" y="5166720"/>
              <a:ext cx="291960" cy="2052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951520" y="5154840"/>
                <a:ext cx="30816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6046560" y="2615760"/>
              <a:ext cx="83520" cy="2627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044040" y="2607120"/>
                <a:ext cx="99360" cy="264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6177600" y="2717280"/>
              <a:ext cx="72720" cy="2556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164640" y="2711160"/>
                <a:ext cx="95400" cy="257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6252120" y="2806560"/>
              <a:ext cx="158400" cy="2407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249600" y="2803320"/>
                <a:ext cx="169200" cy="24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6554880" y="3077280"/>
              <a:ext cx="1843920" cy="12736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543000" y="3065400"/>
                <a:ext cx="1871640" cy="129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6401520" y="3348000"/>
              <a:ext cx="85320" cy="5248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394680" y="3341520"/>
                <a:ext cx="94680" cy="53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6300360" y="3886200"/>
              <a:ext cx="231120" cy="74340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293520" y="3879360"/>
                <a:ext cx="246240" cy="7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7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12379</TotalTime>
  <Words>203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532</cp:revision>
  <dcterms:created xsi:type="dcterms:W3CDTF">2006-08-16T00:00:00Z</dcterms:created>
  <dcterms:modified xsi:type="dcterms:W3CDTF">2015-09-11T04:01:00Z</dcterms:modified>
</cp:coreProperties>
</file>