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606" r:id="rId4"/>
    <p:sldId id="607" r:id="rId5"/>
    <p:sldId id="608" r:id="rId6"/>
    <p:sldId id="644" r:id="rId7"/>
    <p:sldId id="645" r:id="rId8"/>
    <p:sldId id="648" r:id="rId9"/>
    <p:sldId id="646" r:id="rId10"/>
    <p:sldId id="647" r:id="rId11"/>
    <p:sldId id="609" r:id="rId12"/>
    <p:sldId id="64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0T00:13:55.15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2274 10772 663 0,'0'0'184'0,"0"0"-90"0,0 0-2 0,0 0-9 16,0 0-13-16,-11 20 1 0,9 2-37 0,-8-1 12 16,6 11-6-16,-8-5 13 0,6 6 6 15,-5-9-11-15,5 0-4 0,6-24-14 0,-10 21-7 16,10-21-7-16,0 0 4 0,18-12 7 0,1-3 8 15,4-15 6-15,11-7-13 0,1-12-18 0,10-9 12 16,1-7-27-16,4-4 15 0,4-4-4 16,-2-2-19-16,1 4 5 0,-3-4-29 0,-1 9-10 15,-10-4-29-15,7 17-66 0,-23-17-71 0,19 19-203 16,-13-1-121-16,-11-11 183 0</inkml:trace>
  <inkml:trace contextRef="#ctx0" brushRef="#br0" timeOffset="906.2961">5227 10791 642 0,'0'0'99'0,"-10"-19"-3"16,10 19 8-16,0 0-13 0,-4-17 2 0,4 17-30 16,0 0 2-16,0 0-6 0,0 0 5 0,0 0 2 15,0 0-4-15,3 20 5 0,4 6-39 16,-3 0 22-16,2 10-30 0,-5-4 13 0,1 3 4 15,-3-2-13-15,1 0 3 0,-2-6-13 0,1-5 1 16,1-22-11-16,3 26 0 0,-3-26-2 0,18 0 0 16,1-10 1-16,5-9-1 0,10-19 3 0,11-15-7 15,12-23-1-15,16-20 12 0,15-18-14 0,13-14-11 16,17-4-23-16,1-15-72 0,23 21-174 0,-13-11-302 16,-3 4 6-16,-3 17 361 15</inkml:trace>
  <inkml:trace contextRef="#ctx0" brushRef="#br0" timeOffset="2926.8738">1496 12524 497 0,'0'0'198'0,"0"0"-72"0,0 0-7 16,0 0-14-16,0 0-15 0,0 0-20 0,0 39-2 16,-3-14-13-16,7 12 8 0,-8 1 15 0,7 12-30 15,-8-9 19-15,5 5-34 0,-4-13-5 0,4-7-1 16,0-26-13-16,10 21-2 0,-10-21 1 16,39-17 4-16,-5-11 10 0,14-14-8 0,12-22-15 15,15-17 10-15,14-21-24 0,11-13 0 0,14-8-22 16,-1-15-78-16,24 19-208 0,-7-6-273 15,-15 5 11-15,-3 19 440 0</inkml:trace>
  <inkml:trace contextRef="#ctx0" brushRef="#br0" timeOffset="7255.4186">6415 12183 121 0,'0'0'42'0,"-12"-17"6"0,12 17 4 0,0 0 10 15,-25-11 3-15,25 11 11 0,0 0-5 0,-25 12 4 16,25-12-1-16,-25 26 5 0,15-7 6 0,-6-2 8 16,6 10 0-16,-8-5-1 0,9 10-1 15,-8-6-9-15,10 7 0 0,-6-13-12 0,9 3-5 16,4-23-21-16,0 0-6 0,0 0-5 0,0 0 1 15,30-21 9-15,6-9-5 0,7-21-3 0,13-13-21 32,10-12-14-32,7-10 8 0,14-8-12 0,10-4 7 15,10-3-9-15,3-4-50 0,6 11-26 0,-13-21-133 16,18 17-261-16,-18 5-77 0,-19 1 138 16</inkml:trace>
  <inkml:trace contextRef="#ctx0" brushRef="#br0" timeOffset="8081.4685">11487 12316 737 0,'-12'-17'102'0,"12"17"-28"0,0 0-18 16,0 0-2-16,0 0 4 0,0 0 7 0,0 0-1 15,0 0-4-15,0 0-3 0,0 0-9 0,0 0-4 16,0 0-4-16,0 0-7 0,0 0-3 0,0 0-5 15,0 0-3-15,0 0 3 0,0 0 3 0,0 0 4 16,0 0 5-16,17 3-4 0,-17-3-4 0,18 9-6 16,-18-9-3-16,22 15-2 0,-22-15 1 0,22 23-4 15,-22-23 0-15,21 29-8 0,-21-29 0 16,16 28-3-16,-16-28-2 0,13 19 0 0,-13-19-1 16,0 0-1-16,27-4 0 0,-9-12 2 0,9-15-3 15,13-17 9-15,11-16-10 0,13-16-4 16,14-16 7-16,13-10-27 0,9-9-6 0,14 1-24 15,-3-10-53-15,18 26-153 0,-21-12-318 0,2 5 23 16,-6 14 292-16</inkml:trace>
  <inkml:trace contextRef="#ctx0" brushRef="#br0" timeOffset="9018.9852">7594 13364 990 0,'0'0'93'0,"0"0"-46"16,0 0-4-16,22-16 13 0,-22 16 26 0,28-16-17 15,-3 12 12-15,-6-6-25 0,10 5-8 0,-3-4-23 16,8 2 8-16,-1-3-22 0,6 2 7 16,3-1-3-16,6 0-6 0,4-1 1 0,7 2 2 15,4-3 2-15,5 1 1 0,2 0 0 16,3 1-6-16,1-1 1 0,2 0-3 0,-1 1-2 16,0 0-1-16,1 0 3 0,1 0 1 0,-3 2 6 15,0 0-2-15,-1-2 4 0,-1 1-3 0,-2-2 0 16,1 0-6-16,-3-1 1 0,0 1-5 0,-4-1 2 15,0 0-2-15,-7 0 2 0,-5 0-3 16,-6 1 2-16,-4 2-3 0,-7 1-5 0,-6-1-9 16,-3 6-13-16,-8-5-12 0,0 9-23 0,-18-2-24 15,0 0-38-15,0 0-68 0,0 0-143 0,0 0-141 16,0 0 116-16,0 0 363 0</inkml:trace>
  <inkml:trace contextRef="#ctx0" brushRef="#br0" timeOffset="9753.414">3458 13310 268 0,'0'0'127'16,"0"0"-54"-16,-23 3-2 0,23-3 2 0,-17 1 5 15,17-1 8-15,0 0-1 0,0 0-11 16,0 0-19-16,0 0-8 0,0 0 8 0,0 0 14 16,0 0 12-16,0 0-2 0,19-10-26 0,0 9 6 15,-1-6-21-15,9 3 8 0,0-5-8 0,8 2-8 16,0-2-2-16,9 3-5 0,1-4 0 0,5 3-6 16,3-2-2-16,3 2-5 0,1 1-2 0,2 0-3 15,2 2 0-15,-1 1-2 0,6 0 0 16,1 3 0-16,-1 0-2 0,3 2 1 0,-2 0-2 15,0-1-1-15,-2 2 0 0,-1-1-1 16,-2 0-8-16,-3 0-4 0,2 0-15 0,-1-4-13 16,3 2-23-16,-7-10-27 0,13 9-33 0,-15-17-54 15,19 13-61-15,-12-12-99 0,-2-7-74 0,13 15 235 16</inkml:trace>
  <inkml:trace contextRef="#ctx0" brushRef="#br0" timeOffset="11209.1658">6488 11523 686 0,'0'0'20'15,"0"0"-12"-15,0 0 0 0,0 0 12 16,0 0 13-16,19-15 2 0,-19 15 5 0,28-2-2 16,-28 2 9-16,37-1-2 0,-18-3 4 15,5 5-11-15,2-4-5 0,3 3-7 0,2-4 2 16,5 3 1-16,-2-2 4 0,7 3-4 0,-2-1-5 15,4 1-5-15,1 0-9 0,3 0-1 0,-1 1-2 16,4 2 0-16,-5-1 1 0,3 3-2 0,0 0-1 16,1 0-1-16,3-2-3 0,1 2 4 0,-1-2 2 15,5 0 4-15,-2-1 6 0,4-1 5 16,0-2 3-16,3 1-2 0,-4-4-2 0,2 1-9 16,-1-1-6-16,2 0-2 0,-3-1-2 0,3 2-1 15,-5 0 3-15,0 1-3 0,-2 2-1 16,-3 0-1-16,-3 2-10 0,-4-2-14 0,2 7-22 15,-9-8-27-15,7 12-42 0,-15-12-45 0,11 12-86 16,-12-5-65-16,-5-11-99 0,17 18 311 0</inkml:trace>
  <inkml:trace contextRef="#ctx0" brushRef="#br0" timeOffset="12005.2173">9166 11624 337 0,'-22'-2'106'0,"4"0"5"15,18 2 8-15,-26-4-13 0,26 4-11 0,0 0-26 16,0 0-17-16,0 0-14 0,0 0-5 16,0 0 3-16,6-21 6 0,-6 21-5 0,32-9-5 15,-10 5-3-15,1-3-2 0,5 4 1 0,2-5-1 16,4 3-6-16,1-2-1 0,8 1-7 15,-2 0 3-15,4 2-4 0,2-1 2 0,0 3-3 16,2 1-2-16,2 0 2 0,-1-1-1 0,1 5 0 16,3-3-2-16,0 3 0 0,1 0-1 0,3 2 2 15,-1-2-3-15,5 2-2 0,0-3 1 0,1 1 2 16,1-3 1-16,1 0 5 0,2-3 0 0,4 0-1 16,-1-3 1-16,3 0-5 0,0-3 1 0,1 1-3 31,1-1 0-31,-4 1 0 0,0-1-2 15,-5 1-3-15,2 2 3 0,-4 0-3 0,-4 2 0 16,-1-1-1-16,-6 3-2 0,-4 2-8 16,-2 1-7-16,-7-1-11 0,-1 5-14 0,-11-5-15 15,4 9-24-15,-12-12-27 0,8 15-52 0,-28-12-34 16,30 5-83-16,-30-5-56 0,0 0 13 0,26 21 320 16</inkml:trace>
  <inkml:trace contextRef="#ctx0" brushRef="#br0" timeOffset="19269.444">1033 12106 698 0,'0'0'150'0,"7"-26"-110"15,-7 26-11-15,4-24-2 0,-4 24-6 0,10-19-6 16,-10 19-20-16,0 0 19 0,22-13-14 0,-22 13 13 15,19-2-1-15,-19 2-1 0,20 4 13 0,-20-4-18 16,23 12 13-16,-23-12-17 0,27 21-1 0,-27-21 1 16,30 23-1-16,-30-23-15 0,33 23 12 0,-16-14-12 15,1 3 10-15,2-1 6 0,2-1-1 0,2-2 2 16,0 0 1-16,5-1 4 0,2-5 11 16,3 2 5-16,0-6 5 0,2 0-4 0,0-3-4 0,4 2-2 15,1-2 0-15,4 4-3 0,1-4 2 0,2 3-5 16,-4-2-1-16,2 1-2 0,-1 0-5 15,1 0-2-15,0 2-1 0,2 0-3 0,-2 0 0 16,0 1-1-16,2 0 0 0,-1 1 0 0,-1-1 0 16,0 0 1-16,-2 1-2 0,0-2 0 0,-1 1 1 15,-2-1 0-15,1-2 1 0,-1 0 0 0,-3-2 0 16,1-2-2-16,-1-2 3 0,-1 1 14 0,0-4-12 16,-1 3 15-16,-2-2-16 0,-3 0-1 0,0 2-17 15,-1-2 18-15,-4 2-17 0,-1 2 16 0,-3 0 2 16,-4 0-3-16,-18 7 2 0,29-6 0 0,-29 6-2 15,0 0 0-15,21-3 0 0,-21 3 0 16,0 0 1-16,0 0 2 0,0 0 1 0,0 0 0 16,0 0-1-16,0 0-7 0,0 0-18 0,0 0-24 15,0 0-38-15,-22 3-52 0,22-3-46 0,0 0-64 16,-23-3-62-16,23 3 63 0,0 0 246 0</inkml:trace>
  <inkml:trace contextRef="#ctx0" brushRef="#br0" timeOffset="20323.3188">10717 8300 919 0,'0'0'83'0,"0"0"-31"15,-21-11-13-15,21 11-1 0,0 0-7 16,0 0-7-16,0 0-2 0,0 0 0 0,0 0-3 15,0 0 2-15,0 0 0 0,0 0-1 0,0 0 1 16,0 0 2-16,-14 18 4 0,19 5-6 0,-6 0 12 16,4 10-9-16,-5-2 12 0,3 7 1 0,-3-3-5 15,2 0 4-15,-4-7-12 0,5-7 2 0,-1-21-4 16,0 0-1-16,27 9 5 0,5-24 3 0,18-21 10 16,21-18-5-16,19-36-3 0,25-21 8 0,21-26-17 15,24-10-7-15,24-7-12 0,12-2-7 0,9 6-15 16,-3 1-19-16,-4 14-28 0,-18-4-64 0,-1 30-134 15,-41 3-301-15,-20-1 4 0,-24 19 277 0</inkml:trace>
  <inkml:trace contextRef="#ctx0" brushRef="#br0" timeOffset="21316.8344">10558 6200 1083 0,'-23'-3'189'0,"23"3"-180"0,-23-7-5 0,23 7 7 16,0 0-3-16,0 0-5 0,-18-4-1 0,18 4-1 0,0 0-1 16,0 0 1-16,0 0 0 0,0 0 2 0,0 0 3 15,0 0-1-15,2 18 6 0,-2-18 5 16,6 27 14-16,-6-27 7 0,7 32 1 15,-4-11-4-15,3 8 4 0,-4 0-12 0,5 7-3 16,-10-2 27-16,4 6-32 0,-4-3 22 0,0 3-11 16,-2-3-12-16,2-1 8 0,-5-6-6 0,7-4 5 15,1-26-8-15,5 20 5 0,-5-20 0 0,41-12 6 16,4-13 10-16,24-20-5 0,22-28-5 0,23-28 4 16,30-30-16-16,26-25-6 0,28-17-6 15,20-9-10-15,16-5-9 0,8 1-14 0,9 6-35 16,-10 0-38-16,-3 22-67 0,-38-18-182 0,-16 21-225 15,-18 11 24-15,-35-2 387 0</inkml:trace>
  <inkml:trace contextRef="#ctx0" brushRef="#br0" timeOffset="22610.5677">10342 4567 883 0,'-16'-17'113'0,"16"17"-35"15,0 0 8-15,0 0-26 0,0 0-13 16,0 0-27-16,-18 20 22 0,16 1 4 0,-6-1 8 16,7 17 11-16,-9 0-19 0,4 13 7 0,-8 2-19 15,2 6 5-15,-7-1-16 0,2-1 11 16,-1-10-12-16,4-8 7 0,6-19-12 0,8-19-3 16,0 0-7-16,17 10-1 0,9-23 5 0,18-16 1 15,20-26 12-15,18-23-10 0,25-30 11 0,23-23-15 16,21-11-9-16,16-11-6 0,13 2-15 0,3-4-19 15,12 8-33-15,-11-9-44 0,7 23-139 0,-32-5-283 16,-8-1-13-16,-13 11 233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40.0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82E69EB0-0917-40B5-A24C-A21840E44E3D}" emma:medium="tactile" emma:mode="ink">
          <msink:context xmlns:msink="http://schemas.microsoft.com/ink/2010/main" type="inkDrawing" rotatedBoundingBox="16209,12088 16368,10362 16411,10365 16253,12092" shapeName="Other"/>
        </emma:interpretation>
      </emma:emma>
    </inkml:annotationXML>
    <inkml:trace contextRef="#ctx0" brushRef="#br0">16368 10362 1051 0,'7'34'42'0,"-10"-5"-36"0,2 8 0 0,2 12-7 15,-2 6 16-15,-1 6-8 0,-1 5 17 16,-3 7 1-16,1 5-19 16,-1 1 17-16,0 7-20 0,-5 3-3 0,0 6 15 15,-1 3-11-15,-1-2-17 0,1-2 8 16,-2-5-22-16,5-2-12 0,-5-9-10 0,11 3-60 15,-8-15-44-15,12-1-64 0,2-1-85 0,-5-27-8 16,20 7 309-16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00.592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018B6C50-A836-414D-BC04-C2D0D0176E5E}" emma:medium="tactile" emma:mode="ink">
          <msink:context xmlns:msink="http://schemas.microsoft.com/ink/2010/main" type="inkDrawing" rotatedBoundingBox="10329,13766 16746,13943 16732,14476 10314,14298" semanticType="callout" shapeName="Other">
            <msink:sourceLink direction="with" ref="{F2ECE86E-624C-4664-AFD4-26DC49F2FF27}"/>
            <msink:sourceLink direction="with" ref="{200FD314-DD37-4187-A15C-4EDB28B2FC6D}"/>
          </msink:context>
        </emma:interpretation>
      </emma:emma>
    </inkml:annotationXML>
    <inkml:trace contextRef="#ctx0" brushRef="#br0">16732 14476 261 0,'0'0'70'0,"0"0"-31"0,-7-20-7 0,7 20-4 16,0 0 0-16,-12-22-4 0,12 22-7 0,0 0-9 15,-17-22-5-15,17 22-2 0,-13-18-1 0,13 18 1 16,-17-19 0-16,17 19-1 16,-20-20 3-16,20 20 4 0,-22-18 8 0,22 18 10 15,-28-17 5-15,28 17-2 0,-33-18-1 0,16 8 2 16,-5 1 3-16,2-2 6 0,-1 2-1 0,-6 0-6 15,4-1-7-15,-5-1-3 0,2 0-4 0,-2-1 0 16,-2 1-3-16,0-2-1 0,0 1-5 0,-3 0 2 16,0 0-7-16,-1 1 1 0,2 0-2 15,-4 2-1-15,0 1 2 0,0 1 3 0,-3 1 0 16,0 0 2-16,-1 1 0 0,0 0-2 0,-3 1-3 16,-2 2 0-16,0-1-2 0,-1 1 1 0,-3 1 2 15,1 0 2-15,0-1 3 0,-1-1 3 16,1 2 2-16,-1-3 3 0,-2 3-1 0,2-3 0 15,-4 0-2-15,1-2 1 0,0 2 0 0,-2-5 1 16,2 2-2-16,-3-3-1 0,5 2-5 16,-3-2 1-16,2 0 14 0,-2-2-17 0,1 1 14 15,-1 1-16-15,-1 0-4 0,-2 1 2 0,3 2-4 16,-5 2 3-16,2-1-3 0,2 1-15 0,-1 2 16 16,0-2-18-16,1 3 17 0,0-1 2 0,-2 2-2 15,1 0 0-15,-2-1 1 0,1 1 0 0,-2 0-1 16,1 0 2-16,0 0 2 0,-3-1 2 0,4 0 1 15,-1 0 1-15,2-1-1 16,0 0-1-16,-3-1 0 0,1 0 4 0,0 1 1 16,-3-2 3-16,3 2-2 0,-4-1-1 0,5-1-6 15,-2 1-2-15,3-1-3 0,2 3-1 0,-4-2 0 16,2 2 0-16,-5 1-1 0,3 2 0 0,-3 1 1 16,2 2-1-16,-1 1 1 0,-2 2-1 0,4 1 2 15,-2 1-2-15,2 1 3 0,1-1-2 16,-4 2 2-16,2 0 16 0,0 1-15 0,-1-1 16 15,0 1-15-15,0 0-1 0,3 0-17 0,-1-1 18 16,4 0-15-16,-1 0 17 0,0-1 4 0,0-2-1 16,-1 2 5-16,1-2-4 0,-1 1 2 15,1-1-4-15,0 1-1 0,0-2-4 0,4 0 2 16,-2 2-4-16,5-2 2 0,-1-1-2 0,1 1 1 16,3 0-8-16,-2-1-3 0,2 2-10 15,-1-2-5-15,6 2-6 0,-4-3 0 0,7 3-3 16,-4-3 0-16,6 4-7 0,-4-4-4 0,8 4-19 15,-2-4-16-15,4 5-38 0,0-5-37 0,1-4-93 16,27-1-62-16,-45 8 311 0</inkml:trace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34.6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0F53C7C1-94D8-44D4-8C1D-469856B865DC}" emma:medium="tactile" emma:mode="ink">
          <msink:context xmlns:msink="http://schemas.microsoft.com/ink/2010/main" type="writingRegion" rotatedBoundingBox="15871,14058 15959,13628 16152,13667 16063,14098">
            <msink:destinationLink direction="with" ref="{6986EE1C-99FF-4B9A-818F-BB4414400D02}"/>
          </msink:context>
        </emma:interpretation>
      </emma:emma>
    </inkml:annotationXML>
    <inkml:traceGroup>
      <inkml:annotationXML>
        <emma:emma xmlns:emma="http://www.w3.org/2003/04/emma" version="1.0">
          <emma:interpretation id="{626DDEAA-B648-49FC-B6F0-F20A0EF35D52}" emma:medium="tactile" emma:mode="ink">
            <msink:context xmlns:msink="http://schemas.microsoft.com/ink/2010/main" type="paragraph" rotatedBoundingBox="15871,14058 15959,13628 16152,13667 16063,1409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C551C12-D750-42E2-AF35-7BC3F0E2F56A}" emma:medium="tactile" emma:mode="ink">
              <msink:context xmlns:msink="http://schemas.microsoft.com/ink/2010/main" type="line" rotatedBoundingBox="15871,14058 15959,13628 16152,13667 16063,14098"/>
            </emma:interpretation>
          </emma:emma>
        </inkml:annotationXML>
        <inkml:traceGroup>
          <inkml:annotationXML>
            <emma:emma xmlns:emma="http://www.w3.org/2003/04/emma" version="1.0">
              <emma:interpretation id="{DD432F3E-C58D-48EA-9232-C73505D5D86B}" emma:medium="tactile" emma:mode="ink">
                <msink:context xmlns:msink="http://schemas.microsoft.com/ink/2010/main" type="inkWord" rotatedBoundingBox="15871,14058 15959,13628 16152,13667 16063,14098"/>
              </emma:interpretation>
              <emma:one-of disjunction-type="recognition" id="oneOf0">
                <emma:interpretation id="interp0" emma:lang="en-NZ" emma:confidence="0">
                  <emma:literal>on.</emma:literal>
                </emma:interpretation>
                <emma:interpretation id="interp1" emma:lang="en-NZ" emma:confidence="0">
                  <emma:literal>an.</emma:literal>
                </emma:interpretation>
                <emma:interpretation id="interp2" emma:lang="en-NZ" emma:confidence="0">
                  <emma:literal>a.</emma:literal>
                </emma:interpretation>
                <emma:interpretation id="interp3" emma:lang="en-NZ" emma:confidence="0">
                  <emma:literal>on</emma:literal>
                </emma:interpretation>
                <emma:interpretation id="interp4" emma:lang="en-NZ" emma:confidence="0">
                  <emma:literal>an</emma:literal>
                </emma:interpretation>
              </emma:one-of>
            </emma:emma>
          </inkml:annotationXML>
          <inkml:trace contextRef="#ctx0" brushRef="#br0">15899 14032 214 0,'0'0'40'15,"0"0"-22"-15,0 0-7 0,0 0 7 0,-5-21 14 16,5 21 4-16,5-21 8 0,-5 21-4 0,6-29-1 16,-1 11-4-16,0 0-4 0,2-3-5 15,0-1-13-15,-1 2-5 0,0-1-10 16,-1 3-3-16,-5 18-3 0,8-27-4 0,-8 27 0 15,0 0-2-15,0 0 0 0,0 0 0 0,0 0 2 16,0 0 2-16,0 0 6 0,-16 28 4 0,16-28 0 16,-11 28 1-16,11-28 2 0,-11 29-1 0,11-29 2 15,-9 24 1-15,9-24 3 0,-8 23 6 0,8-23 10 16,-5 20 6-16,5-20 8 0,-3 18 2 16,3-18-5-16,0 0-4 0,0 22-10 0,0-22-17 15,0 0 4-15,0 0-13 0,10 18 6 0,-10-18 0 16,0 0-2-16,0 0 0 0,0 0 0 0,0 0 1 15,0 0-1-15,0 0 1 0,17 14-2 16,-17-14-2-16,0 0 1 0,0 0 2 0,0 0 2 16,0 0 2-16,0 0 2 0,4-19 8 15,-4 19-10-15,4-22 8 0,-4 22-9 0,5-26-3 16,-5 26 2-16,7-28-2 0,-7 28 2 0,10-23-2 16,-10 23-8-16,0 0 4 0,15-22-16 0,-15 22-5 15,0 0-15-15,0 0-17 0,0 0-6 0,18 8-20 16,-18-8-11-16,3 19-10 0,-3-19 4 0,-1 24 17 15,1-24 31-15,-5 26 24 0,5-26 19 0,-6 31 23 16,6-31 2-16,-7 26 16 0,7-26 2 16,-5 24 2-16,5-24 3 0,-5 19-12 15,5-19-10-15,0 0-23 0,0 0-38 0,6 20-45 16,-6-20 25-16,0 0 65 0</inkml:trace>
          <inkml:trace contextRef="#ctx0" brushRef="#br0" timeOffset="234.3398">16088 13979 541 0,'0'0'23'0,"0"0"-31"16,-18 21-10-16,18-21 4 0,0 0 3 0,0 0 0 15,0 0-3-15,0 0-2 0,0 0 4 0,0 0 6 16,0 0 5-16,0 0-1 0,0 0-12 0,0 0-30 16,0 0-30-16,6-23-43 0,-6 23-49 0,0 0 131 15</inkml:trace>
          <inkml:trace contextRef="#ctx0" brushRef="#br0" timeOffset="1109.3212">16020 13683 74 0,'3'-20'12'0,"-3"20"-5"16,0 0-3-16,0 0-1 0,4-21-1 0,-4 21-1 15,0 0-1-15,0 0 0 0,0 0-1 0,0 0 2 16,0 0 8-16,0 0 2 0,0 0 2 0,0 0-3 15,0 0-6-15,0 0-3 0,0 0 1 0,0 0 1 16,0 0 0-16,0 0 0 0,-10 17-3 0,10-17-2 16,0 0-14-16,0 0-33 0,0 0-45 15,-3 18 94-15</inkml:trace>
        </inkml:traceGroup>
      </inkml:traceGroup>
    </inkml:traceGroup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01.873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D91A8EC1-E9C8-4296-8FDC-E50015E394E4}" emma:medium="tactile" emma:mode="ink">
          <msink:context xmlns:msink="http://schemas.microsoft.com/ink/2010/main" type="inkDrawing" rotatedBoundingBox="10049,14392 16673,14562 16664,14935 10039,14764" semanticType="callout" shapeName="Other">
            <msink:sourceLink direction="with" ref="{F2ECE86E-624C-4664-AFD4-26DC49F2FF27}"/>
            <msink:sourceLink direction="with" ref="{200FD314-DD37-4187-A15C-4EDB28B2FC6D}"/>
          </msink:context>
        </emma:interpretation>
      </emma:emma>
    </inkml:annotationXML>
    <inkml:trace contextRef="#ctx0" brushRef="#br0">16672 14635 412 0,'-17'10'61'16,"0"0"-20"-16,0-1-5 0,-1-2 10 0,18-7 8 15,-30 8 10-15,30-8-5 0,-28 5-9 0,28-5-19 16,-30-2-14-16,11-2-14 0,1 1-2 16,-1-1-1-16,-2 0 1 0,0 1 2 15,1-1 2-15,-3 0 1 0,-3 1 6 0,1 0 2 16,-5 1 7-16,1 3-4 0,-5-1 3 0,1 4-4 16,-4-2-5-16,3 3-2 0,-5 0-6 0,0 0 1 15,-3 1-1-15,-3 1 3 0,0 0 1 0,-2 3 5 16,-3-3 0-16,-1 3 2 0,-2-2-4 0,-2 1 1 15,-2-1-2-15,2 2 4 0,-2-3-1 0,3 2 3 16,-2-3-1-16,-2 2 0 0,0-2-5 16,-3 1 0-16,0-1-4 0,-1-1 0 0,-1 0-2 15,-1 0-1-15,1 0-2 0,0 0 0 16,0 0-1-16,-1-2 0 0,1 1-2 0,-2-1 2 16,0 0-2-16,-2 0 0 0,2 0 1 0,-1-1-1 15,-1-1 0-15,5 1 1 0,-2-1-1 0,1 0 1 16,0-1 0-16,-2 1-1 0,0-1 1 0,-1 0 0 15,3 0-2-15,0-1 1 0,0 0-1 16,3 0 1-16,1-1 0 0,-6-1 1 0,3-1 0 16,-2-1-1-16,0 1 0 0,1-1 0 0,1-1 1 15,-1 1 0-15,1-2 1 0,1 1-2 0,0-2 2 16,2 1-2-16,-1-1 3 0,-2 0-2 0,2 0 1 16,1-2-1-16,1 3 3 0,-1-2-4 15,1 2 3-15,2 0-1 0,0 0 0 16,2 1 0-16,0-2 2 0,-2 2-2 0,1 0 1 15,-1 0 0-15,1 0 0 0,2 1-1 0,-1 1 2 16,0-3-2-16,0 4 2 0,1-2-2 0,0 0 2 16,2 0-1-16,-2 2 1 0,-2-2-1 0,1 1 1 15,-3-1 0-15,3 1 3 0,-2-1 3 0,1-1 6 16,0 1 1-16,-2-1 6 0,6 0 14 0,-4-2-18 16,3 2 16-16,-2-1-20 0,-2 0-1 15,2 0 1-15,0-1-2 0,3 0-18 0,-1-1 12 16,0 1-18-16,4 0 12 0,-1-1 3 0,6 1-5 15,0-1-2-15,2-1-12 0,3 3-12 16,-1-5-23-16,8 7-24 0,-7-10-36 0,12 9-10 16,-5-9-54-16,4 0-89 0,27 15-77 0,-41-22 271 15</inkml:trace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3:59.295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200FD314-DD37-4187-A15C-4EDB28B2FC6D}" emma:medium="tactile" emma:mode="ink">
          <msink:context xmlns:msink="http://schemas.microsoft.com/ink/2010/main" type="inkDrawing" rotatedBoundingBox="16502,14469 17313,14262 17450,14800 16639,15007" semanticType="enclosure" shapeName="Other">
            <msink:destinationLink direction="with" ref="{D91A8EC1-E9C8-4296-8FDC-E50015E394E4}"/>
            <msink:destinationLink direction="with" ref="{018B6C50-A836-414D-BC04-C2D0D0176E5E}"/>
          </msink:context>
        </emma:interpretation>
      </emma:emma>
    </inkml:annotationXML>
    <inkml:trace contextRef="#ctx0" brushRef="#br0">16860 14387 67 0,'0'0'44'0,"0"0"6"15,-22-3 10-15,22 3 2 0,0 0-1 0,-24 9-8 16,24-9-1-16,-20 11-1 0,20-11 10 16,-26 15 0-16,26-15 11 0,-27 21-7 0,27-21 5 15,-26 23-11-15,26-23 2 0,-26 25-12 0,26-25 2 16,-25 26 9-16,25-26-16 0,-19 24 9 16,19-24-19-16,-15 24-10 0,15-24-19 0,-7 28 14 15,7-28-15-15,-1 31 15 0,6-11 5 0,-2-1-7 16,5 4 3-16,2 0-9 0,4 4 2 0,0-3-8 15,5 1 3-15,0-2-7 0,3 0 3 16,2-1-6-16,3-3 3 0,4-1-5 0,0-3 5 16,3-4-4-16,1-4 3 0,0-6-2 0,-1-3 0 15,0-8 2-15,1-3-3 0,0-4 3 0,-1-5-4 16,0-3 6-16,-2-3-6 0,-4-4 7 0,-3-4-9 16,-1-3 8-16,-3-2-14 0,-1-1 4 0,-4-2 6 15,-2 5-31-15,-5 0 30 0,-3 5-22 16,-5 5 16-16,-6 6 12 0,-3 4-2 15,8 19 5-15,-32-27-2 0,8 21 1 0,-4 4-3 16,-5 5-1-16,-5 4 1 0,-3 4-2 0,-5 5 4 16,-3 2-4-16,-1 3 5 0,-1-1-5 0,-1 3 1 15,0-1-8-15,0-3-11 0,4 4-11 0,2-7-34 16,10 7-8-16,-4-11-28 0,15 8-17 0,-3-12-23 16,28-8-41-16,-26 22-92 0,26-22-47 15,0 0 298-15</inkml:trace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3:56.108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A25F6181-8ECF-4427-9D60-89297350F944}" emma:medium="tactile" emma:mode="ink">
          <msink:context xmlns:msink="http://schemas.microsoft.com/ink/2010/main" type="inkDrawing" rotatedBoundingBox="16759,14561 16953,7264 17076,7267 16882,14565" shapeName="Other"/>
        </emma:interpretation>
      </emma:emma>
    </inkml:annotationXML>
    <inkml:trace contextRef="#ctx0" brushRef="#br0">17006 7266 799 0,'0'0'38'0,"0"0"-27"0,0 0-2 0,0 0 3 16,0 0-1-16,0 0-3 0,0 0-5 0,0 0-6 16,0 0 2-16,0 0 0 0,-1 17 5 0,1-17 3 15,-4 30 7-15,1-13 10 0,1 5 14 0,0-2 5 16,4 8 8-16,-3-2-9 0,6 6 3 16,-4 0-12-16,4 4 7 0,-4 0-14 0,5 7 6 15,-6-2 8-15,4 5-28 0,-3-2 27 16,0 6-27-16,-1-2-1 0,0 6 11 0,0 1-16 15,2 3 12-15,-4-1-15 0,2 2 10 0,0-1-1 16,0 3-23-16,0 0 21 0,2 2-20 0,-1 1 6 16,0-1 15-16,-1 1-13 0,1 2 17 0,0-2-14 15,1 0 16-15,-2-1 2 0,0-1-24 16,0-1 25-16,0 3-21 0,0-3 6 0,0 3 14 16,-3 0-17-16,3 1 14 0,-3 3-18 0,0 0 16 15,-2 1 1-15,0 2-20 0,-2-2 21 0,0 3-21 16,0 3 2-16,-2-1 16 0,-1 2-18 0,1 1 17 15,0-2 4-15,-1 1-16 0,1-1 19 16,0 0-19-16,-1-1-2 0,1 1 15 0,1-1-18 16,0 0 15-16,1 1-18 0,-1-1-6 15,3 1 21-15,1-2-17 0,-1-3 20 0,2 0 2 16,0 1-18-16,1-1 14 0,2 0-16 0,2-1 15 16,0-2-1-16,0-2-20 0,1-1 22 0,-2 3-21 15,2-2 6-15,0-1 14 0,-2 4-15 0,2-1 15 16,-2 1-15-16,-1 1 15 0,0-1 1 0,0 0-19 15,0 0 21-15,0-1-20 0,1 1 3 16,-1 1 15-16,0 1-16 0,0-1 15 0,1 4 3 16,1-2-20-16,-1 1 20 0,1 3-20 15,1-1 2-15,0 7 17 0,2 3-19 0,0 2 20 16,-1 5-8-16,-2 1-15 0,1 3 16 0,-2 0-14 16,0 1 1-16,-2 1 21 0,0 2-22 0,-1-4 2 15,-1-3 15-15,-3-2-14 0,1-7 16 0,-2-2 1 16,-1-7-18-16,1-9 8 0,0-4-26 15,-5-15-4-15,8-2-16 0,-10-18-28 0,13 0-31 16,1-26-75-16,0 0-94 0,-20 5-184 0,9-29 60 16,11 24 376-16</inkml:trace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3:57.498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E4C7BFAB-154D-4C8A-973F-FBA2BD4B9C81}" emma:medium="tactile" emma:mode="ink">
          <msink:context xmlns:msink="http://schemas.microsoft.com/ink/2010/main" type="inkDrawing" rotatedBoundingBox="17128,14647 17307,7547 17395,7549 17216,14649" semanticType="verticalRange" shapeName="Other">
            <msink:sourceLink direction="with" ref="{673CB4E3-8F37-4B68-895E-8F9CBB2864B1}"/>
          </msink:context>
        </emma:interpretation>
      </emma:emma>
    </inkml:annotationXML>
    <inkml:trace contextRef="#ctx0" brushRef="#br0">17338 7548 513 0,'-5'23'11'15,"2"0"-7"-15,-1 1 7 0,3 1 2 0,-1 1 12 16,1-1 0-16,1 3 3 0,0 0-1 0,1 2-1 16,1 3 1-16,0-1-2 0,1 4 2 15,0 4 4-15,2 3 6 0,-1-2-1 0,1 5 7 16,-2-3-14-16,1 3 3 0,-3 5-5 0,3-1-7 15,-4 4-2-15,2 3-17 0,-2-3 8 0,-2 6-2 16,-1-2 8-16,0 3 9 0,-2 0-6 16,2 0 20-16,-2-4-10 0,3 1 17 0,-3-2-8 15,3 1-33-15,-1-2 13 0,2 2-26 0,1-3 9 16,0 0 15-16,-1 2-11 0,1 2 13 16,-3 0-18-16,3 2 13 0,-1-1 4 0,-1 1-24 15,-1 0 25-15,1 3-19 0,-2-1 8 0,-1 2 15 16,-1-3-14-16,0 2 11 0,-1 0-18 0,1 1 14 15,0-1 6-15,1 0-20 0,-2-4 25 0,2 3-21 16,-1-4 2-16,1-1 14 0,0 0-16 0,1-2 11 16,1 0-14-16,1-2 10 0,0-2-14 0,2-2 13 15,0 2 5-15,0 0-26 16,1-4 27-16,0 2-28 0,1-5 8 0,0 1 10 16,1 0-12-16,-1 3 12 0,2 2-12 0,-2-2 11 15,2 2-11-15,-2-4 9 0,1 0-9 0,-1-2 10 16,-2 2 5-16,1 0-25 0,-1 0 27 0,0 0-27 15,1-1 11-15,-2 0 11 0,1 1-11 0,0-3 10 16,-1 3-11-16,0-1 11 0,0-2-11 16,1 1 10-16,-2-3-10 0,1-1 10 0,0 0 9 15,1-3-28-15,-1 1 29 0,1-1-29 0,0 2 11 16,-2 1 9-16,1-1-10 0,0 1 10 0,-1 1-10 16,0 0 10-16,0 0-10 0,0 1 9 15,-1-1-9-15,2 2 9 0,-3 0-11 0,2 0 11 16,-1-1 11-16,0 1-28 0,0 1 28 0,0 0-27 15,-2-1 8-15,0 1 11 0,0-1-12 16,0 2 12-16,0-2-11 0,0 1 10 0,-1-3-8 16,3-2 9-16,-1-2-7 0,2-2 9 0,-1 0 6 15,1-1-30-15,-1 0 29 0,2 0-31 0,-1-1 16 16,0 0 7-16,4-1-8 0,-2-1 9 0,1 1-5 16,0 0 9-16,0-1-8 0,1 1 6 0,-2 0-10 15,1 0 7-15,0 0-9 0,-1 1 7 0,2-2-7 16,0 0 6-16,-2 1-7 0,1-3 8 15,-1 1-8-15,-1-3-12 0,2-2 31 16,-1-1-32-16,0-2 33 0,1-1-14 0,0-2-5 16,-1-1 5-16,2-1-4 0,-2-17 4 0,2 34-4 15,-1-13 4-15,2 1-4 0,-1 4 6 0,2 4-7 16,-1 3 7-16,2 5-8 0,0 4 9 0,-1-1-9 16,-2 2 10-16,1-2-10 0,-1 0 9 15,-2-1 7-15,0-3-27 0,-1-6 30 0,0-3-27 16,-1-6 15-16,2-22 5 0,-2 25-5 0,2-25-5 15,0 0-2-15,0 0-8 0,0 0-12 0,1-19-22 16,-1 19-35-16,1-35-44 0,-1 35-109 0,6-40-95 16,-6 11-107-16,0 29 151 0,5-47 285 0</inkml:trace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49.60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6986EE1C-99FF-4B9A-818F-BB4414400D02}" emma:medium="tactile" emma:mode="ink">
          <msink:context xmlns:msink="http://schemas.microsoft.com/ink/2010/main" type="inkDrawing" rotatedBoundingBox="17367,14481 17452,7795 17846,7800 17761,14487" semanticType="verticalRange" shapeName="Other">
            <msink:sourceLink direction="with" ref="{0A351375-09B7-44AA-9C3E-4A9274E3F703}"/>
            <msink:sourceLink direction="with" ref="{43D6CFA9-47DD-4E99-B180-B13D8F43DC94}"/>
            <msink:sourceLink direction="with" ref="{0C4FA451-F6E1-4D21-9E6E-FC5C22B35468}"/>
            <msink:sourceLink direction="with" ref="{1D130657-14CD-4755-ABE2-6633046C96BB}"/>
            <msink:sourceLink direction="with" ref="{0AE60D50-ED00-422D-8950-7CE9672E6302}"/>
            <msink:sourceLink direction="with" ref="{0B82AD74-ADDD-4C85-A531-BA09645AA071}"/>
            <msink:sourceLink direction="with" ref="{0F53C7C1-94D8-44D4-8C1D-469856B865DC}"/>
          </msink:context>
        </emma:interpretation>
      </emma:emma>
    </inkml:annotationXML>
    <inkml:trace contextRef="#ctx0" brushRef="#br0">17468 7796 94 0,'0'0'49'16,"10"20"2"-16,-10-20-10 0,0 0-4 0,12 20-10 15,-12-20-7-15,0 0-8 0,16 21-5 16,-16-21-5-16,0 0 0 0,22 23-3 0,-22-23 2 15,13 18-2-15,-13-18 1 0,10 23 0 0,-10-23 1 16,8 27 0-16,-8-27 1 0,5 28 4 0,-5-28 6 16,4 34 5-16,-4-34 6 0,0 34 3 15,0-18 1-15,-1 3 1 0,-1-1-4 0,1-1 0 16,0 1-3-16,0-1 0 0,0 0-1 0,1 1 1 16,0 0-5-16,1-1-3 0,1 1-3 0,-2-18-6 15,9 34 0-15,-4-17-5 0,1 1-2 0,-1 3-7 16,-1-1 5-16,1 4-3 0,0-1 6 0,-1 0 3 15,-2 0 0-15,2 1 5 0,-2-2 0 0,1 2 2 16,-2 3 3-16,0-2 6 16,0 2 2-16,1 0 3 0,-2-2-4 0,0 3-4 15,-2-3-5-15,2 3 2 0,-1-1-4 0,0-2 4 16,0 0-5-16,1 1 2 0,0-1 2 0,1-1-5 16,0 1 2-16,2 0-6 0,0-1-2 0,1 0-9 15,0-1 10-15,-2 0-9 0,3 1 8 0,-2-1 2 16,1 2-3-16,1 0 3 0,-1 0-3 15,-1 1 5-15,0 0-4 0,0-1 2 0,0 1-4 16,-1 2 5-16,1 0-5 0,-1 1 6 0,-1-3-3 16,1 2 2-16,-1 1-2 0,0-1 2 15,0 0 7-15,0 2-5 0,1-2 8 0,-1 0-7 16,0 1-3-16,1-3-7 0,2 2 5 0,0-1-7 16,-1-1 4-16,1 2 6 0,1 0-5 0,-1 0 3 15,2 1-3-15,-1-1 4 0,1 1-4 16,-2 0 4-16,3 1-4 0,-1 0 2 0,-1 2-4 15,1-2 4-15,-3 3-3 0,2-1 5 0,-2 1 6 16,-1 0-6-16,0 0 7 0,0 1-16 0,-1 0 7 16,0 1-5-16,0-2 4 0,-1 1 4 0,1 0-4 15,-1-2 4-15,2 3-5 0,-1-2 5 0,0 0-5 16,0 1 6-16,2-3-5 0,-1 2 4 0,1-1-5 16,-1 0 4-16,1 2 3 0,-1-2-4 15,0 3 3-15,1 2-16 0,-2-5 8 16,0 4-9-16,-1 0 9 0,0-1 5 0,0 2-5 15,-1-1 5-15,0 4-5 0,0-2 4 0,-2 3-5 16,1 1 6-16,-1-2-5 0,1 1 6 0,-2-1-5 16,1-1 4-16,-2 0 4 0,2-1-5 0,-2 0 4 15,4-1-15-15,0 1 8 0,-3-2-7 16,4-1 8-16,-1 0 3 0,0-1-6 0,0 0 5 16,-1 0-5-16,2 0 6 0,-2 0-5 0,2-1 4 15,-2 0-4-15,0 0 3 0,2 2-4 0,-1-3 5 16,-1 0 5-16,1 2-5 0,-3-2 5 0,0 0-13 15,2 2 5-15,-4-3-3 0,1 2 5 0,0 1 3 16,-1-2-3-16,0 1 2 0,1 0-3 16,0-3 3-16,-1 0-3 0,1 1 4 15,0 0-4-15,2-2 3 0,-1 1-3 0,0-1 1 16,2-2-1-16,1 0 2 0,-2 1 7 0,3-2-7 16,-2 1 7-16,2 0-15 0,0-3 3 0,0 2-2 15,0-2 4-15,0 0 4 0,-1-1-5 0,-2 0 1 16,1-1-3-16,-1 1 2 0,1 2-2 0,-2-3 4 15,1 3-6-15,-1-2 3 0,0 1 0 0,-1 2 2 16,1-4 5-16,0 2 1 0,-1-4-3 16,0 2 3-16,2-3-3 0,-1 2 1 0,0-2-2 15,1 2 1-15,0 0 1 0,1-2-1 16,-3 3 1-16,2-3-2 0,-1 2 0 0,0-2 2 16,1 0-1-16,-1 2-11 0,2-2 10 0,0 4-10 15,1-2 11-15,0-1 4 0,-2 1-2 0,2-2 2 16,-2 2-3-16,1-1 1 0,1 3-3 15,0-2 2-15,-1 2-1 0,0-4 3 0,1 3-2 16,0-3 1-16,-2 1-3 0,1 0 4 0,-2 1-2 16,0-1 6-16,-1 1 0 0,1 1 5 0,-1-1-1 15,0 1 1-15,0 2-6 0,0 2 3 0,2-3 11 16,-5 3-1-16,5 0 11 0,-4 0-18 0,1 2-3 16,2 1-12-16,-3-1 12 0,3 3 9 0,-2-2 1 15,1 0 3-15,-1-1-12 16,-1 0-5-16,3-1-9 0,-2-1-1 0,1 0-17 15,-1-2-11-15,2 3-29 0,-5-5-24 0,2 4-37 16,1-1-47-16,-9-7-67 0,17 17 39 0,-22-19 198 16</inkml:trace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53.2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673CB4E3-8F37-4B68-895E-8F9CBB2864B1}" emma:medium="tactile" emma:mode="ink">
          <msink:context xmlns:msink="http://schemas.microsoft.com/ink/2010/main" type="writingRegion" rotatedBoundingBox="18061,8670 23060,8230 23391,11992 18392,12432">
            <msink:destinationLink direction="with" ref="{90A8088A-DB84-4780-A893-4F2B891EE784}"/>
            <msink:destinationLink direction="with" ref="{E4C7BFAB-154D-4C8A-973F-FBA2BD4B9C81}"/>
            <msink:destinationLink direction="with" ref="{EAA814EF-5E81-44CA-8413-BD460FAD8D82}"/>
          </msink:context>
        </emma:interpretation>
      </emma:emma>
    </inkml:annotationXML>
    <inkml:traceGroup>
      <inkml:annotationXML>
        <emma:emma xmlns:emma="http://www.w3.org/2003/04/emma" version="1.0">
          <emma:interpretation id="{29476090-F285-4F61-A309-9E2A6D30D677}" emma:medium="tactile" emma:mode="ink">
            <msink:context xmlns:msink="http://schemas.microsoft.com/ink/2010/main" type="paragraph" rotatedBoundingBox="18061,8670 23060,8230 23391,11992 18392,1243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3F5D394-E303-4F9C-9A28-2EFC4D647B88}" emma:medium="tactile" emma:mode="ink">
              <msink:context xmlns:msink="http://schemas.microsoft.com/ink/2010/main" type="line" rotatedBoundingBox="18061,8670 22100,8315 22246,9979 18208,10334"/>
            </emma:interpretation>
          </emma:emma>
        </inkml:annotationXML>
        <inkml:traceGroup>
          <inkml:annotationXML>
            <emma:emma xmlns:emma="http://www.w3.org/2003/04/emma" version="1.0">
              <emma:interpretation id="{7A5FBAEC-F0F2-4C63-A00B-83DB9E3E5052}" emma:medium="tactile" emma:mode="ink">
                <msink:context xmlns:msink="http://schemas.microsoft.com/ink/2010/main" type="inkWord" rotatedBoundingBox="18061,8670 22100,8315 22246,9979 18208,10334"/>
              </emma:interpretation>
              <emma:one-of disjunction-type="recognition" id="oneOf0">
                <emma:interpretation id="interp0" emma:lang="en-NZ" emma:confidence="0">
                  <emma:literal>triceps</emma:literal>
                </emma:interpretation>
                <emma:interpretation id="interp1" emma:lang="en-NZ" emma:confidence="0">
                  <emma:literal>/ triceps</emma:literal>
                </emma:interpretation>
                <emma:interpretation id="interp2" emma:lang="en-NZ" emma:confidence="0">
                  <emma:literal>\ triceps</emma:literal>
                </emma:interpretation>
                <emma:interpretation id="interp3" emma:lang="en-NZ" emma:confidence="0">
                  <emma:literal>'triceps</emma:literal>
                </emma:interpretation>
                <emma:interpretation id="interp4" emma:lang="en-NZ" emma:confidence="0">
                  <emma:literal>| triceps</emma:literal>
                </emma:interpretation>
              </emma:one-of>
            </emma:emma>
          </inkml:annotationXML>
          <inkml:trace contextRef="#ctx0" brushRef="#br0">18208 10333 1292 0,'0'0'34'0,"0"0"-23"0,3-30-4 0,7 5-4 16,5-8 16-16,6-6 14 0,5-11-27 0,9-4 21 16,5-8-32-16,5-4-3 0,6-6 14 0,3-1-23 15,4 0 6-15,-1-4-17 0,9 9-49 0,-10-2-23 16,9 18-80-16,-14-5-76 0,-3 7-134 15,6 21 25-15,-23-13 365 0</inkml:trace>
          <inkml:trace contextRef="#ctx0" brushRef="#br0" timeOffset="578.099">19470 8653 1030 0,'-12'-18'28'0,"7"0"-26"16,4 0 5-16,1 18 10 0,1-34 18 0,-1 34 8 16,4-17 10-16,-4 17-5 0,0 0-8 0,0 0 0 15,0 17-4-15,1 2 2 0,-5 7-3 0,4 11 5 16,-5 4-11-16,4 10 7 0,-5 2-13 0,2 9-8 15,1 4 15-15,0 7-25 0,1-1 14 16,-1 3-4-16,-2-1-19 0,2-1 16 16,-1-3-20-16,1-5 15 0,0-4 3 0,1-6-25 15,2-6 23-15,0-7-29 0,3-3-3 0,0-13-18 16,8 3-25-16,-8-12-10 0,13 6-56 0,-16-23-72 16,22 22-72-16,-22-22-104 0,0 0-13 0,33 8 342 15</inkml:trace>
          <inkml:trace contextRef="#ctx0" brushRef="#br0" timeOffset="1062.4543">19224 9324 1554 0,'-39'4'79'0,"39"-4"-46"15,0 0-23-15,0 0-11 0,0 0 1 16,0 0 1-16,30-24 6 0,-11 10-1 0,3-1 4 15,3-3-2-15,2-3 4 0,4 0-5 0,1-2 4 16,4 4-5-16,-2 0 2 0,2 1-6 0,-2 3 2 16,-1 1-6-16,-1 4 3 0,-4 3-2 0,-2 2-2 15,-4 6 2-15,-2 4-1 0,-20-5 0 0,28 17 1 16,-28-17 2-16,16 30-2 0,-9-9 4 16,-5 2-4-16,2 4 2 0,-4 2-4 0,-1 3 7 15,0-1-8-15,-4 2 10 0,0 0-9 16,0 0 7-16,-1 0-6 0,1 0 8 0,-1-4-5 15,1-4-10-15,1-3 30 0,1-3-29 0,3-19 29 16,-4 28-12-16,4-28-5 0,0 0-1 0,0 0-3 16,0 0 0-16,0 0-1 0,0 0 1 0,0 0 3 15,0 0 2-15,0 0-13 0,18-23 30 16,-12 4-30-16,2-3 24 0,-1-5-10 0,0 1-5 16,-1-1 10-16,2 1-1 0,-3 0 6 0,-2 2-6 15,0 0 4-15,-3 2-7 0,0 0 1 0,-2 0-6 16,2 1 2-16,-1 0-4 0,1 1 2 0,1 3-2 15,-1 17 1-15,5-28-4 0,-5 28 0 0,6-18-9 16,-6 18-7-16,0 0-11 0,19-15-6 16,-19 15-12-16,21-7-13 0,-21 7-17 15,31-2-27-15,-31 2-31 0,34 0-46 0,-34 0-41 16,32 0-49-16,-32 0-34 0,25 1-33 0,-1 12 273 16</inkml:trace>
          <inkml:trace contextRef="#ctx0" brushRef="#br0" timeOffset="1265.5523">20121 9126 1003 0,'0'0'192'0,"0"0"-77"0,0 0-37 15,0 0-20-15,0 0-11 0,-10 24 0 0,10-24-5 16,0 39 4-16,-3-16-12 0,5 5 0 16,-5 1-14-16,2 2-1 0,0 1-9 0,0 0 4 15,-1-2-9-15,2 1 6 0,-1-5-9 0,1-3 0 16,1-2-5-16,2-4 0 0,-3-17-12 15,6 21-15-15,-6-21 8 0,0 0-35 0,27 15-5 16,-27-15-45-16,21-6-73 0,-19-16-86 0,15 4-153 16,-17 18-29-16,22-47 282 0</inkml:trace>
          <inkml:trace contextRef="#ctx0" brushRef="#br0" timeOffset="1406.1851">20055 8816 1294 0,'0'0'21'16,"-24"0"-21"-16,24 0-29 0,0 0-44 0,0 0-51 16,0 0-82-16,18 10-96 0,4 3-90 0,-22-13 204 15</inkml:trace>
          <inkml:trace contextRef="#ctx0" brushRef="#br0" timeOffset="1671.7847">20560 9103 1086 0,'-34'6'139'0,"4"-6"-22"0,13 16-4 16,-12-11-14-16,11 13-14 0,-9-5-20 0,8 10-5 15,-4-2-15-15,6 5-1 0,-1 0-12 0,6 1-3 16,3-1-15-16,4-2-3 0,4-2-11 0,3-2 1 15,6-2-3-15,-8-18 1 0,28 29-4 0,-8-19-2 16,4-1-16-16,3-6-4 0,5 0-10 16,-2-7-12-16,8 2-16 0,-9-12-30 15,13 14-55-15,-18-23-135 0,18 16-132 0,-5-1-81 0,-12-13 220 16</inkml:trace>
          <inkml:trace contextRef="#ctx0" brushRef="#br0" timeOffset="2062.4133">20753 9209 1172 0,'-27'25'75'16,"24"-7"-36"-16,3-18-6 0,-2 27 3 0,2-27-10 16,11 19 1-16,-11-19-2 0,25 8-1 0,-25-8-1 15,37-2 1-15,-15-8 4 0,6 2-2 16,0-7 1-16,4 1-7 0,-1-5 2 15,5 0-8-15,-4-3 0 0,2 0-9 0,-1 0-3 16,-3 0-5-16,-5 0 4 0,-5 3-4 0,-6 0 5 16,-3 3-3-16,-11 16 4 0,9-28-2 0,-9 28 5 15,-8-21-2-15,8 21 2 0,-22-16-2 0,5 13 0 16,-1 2 0-16,-6 2 2 0,-1 6 8 0,-4 0 4 16,1 8 12-16,-2 1-1 0,1 4 6 15,-2 1-9-15,5 3 2 0,-1 0-10 0,5 3 0 16,4-1-10-16,2 2 3 0,5-1-9 0,4-1 4 15,3-2-8-15,5-1 3 0,4-3-5 0,4-2 4 16,-9-18-5-16,29 28-2 0,-9-17-11 16,2-5-10-16,5 0-17 0,0-10-13 0,8 4-26 15,-8-16-37-15,19 16-81 0,-22-24-127 0,12 6-178 16,4 7 31-16,-13-17 423 0</inkml:trace>
          <inkml:trace contextRef="#ctx0" brushRef="#br0" timeOffset="2624.8728">21459 9019 1020 0,'-24'10'182'0,"13"13"-90"15,-7-6-20-15,7 10-2 16,-6-6-20-16,5 10-2 0,-5-5-9 0,5 7-1 16,-3-2-11-16,4 6 11 0,-1-7-9 0,3 3 11 15,-2-7-11-15,7 0-8 0,-1-3-9 0,2-2 1 16,3-4-9-16,0-17 3 0,2 23-4 0,-2-23-1 15,0 0-3-15,0 0 2 0,0 0-1 0,0 0 1 16,0 0 2-16,20-1-3 0,-20 1 1 16,15-28 1-16,-5 8 2 0,-1-6-4 0,1 0 7 15,1-2-5-15,-1-1 8 0,-2-1-2 0,-1-2 5 16,0 2-6-16,-1-2 4 0,-1 1-8 0,-1-2 3 16,4-1-7-16,-1 1 6 0,1 1-7 0,3 3 6 15,-1 4-5-15,0 4-9 0,-10 21 13 16,24-26-12-16,-24 26 27 0,28-16-14 0,-28 16 12 15,33-7-13-15,-15 5-3 0,2 5 0 16,-2-1-14-16,1 3 12 0,0 1-12 0,-19-6 27 16,31 17-13-16,-31-17 14 0,22 23-14 0,-22-23-2 15,15 29 4-15,-15-29-4 0,7 33 5 0,-8-14-5 16,-2 0 1-16,-3 3-5 0,-3 0 2 0,-4 2-3 16,-2 0 5-16,-4-1-2 0,0 1 4 0,-3-1-5 15,-1 0 3-15,0-1-7 0,-1-2 5 0,0-1-2 16,0-2 4-16,0-1 0 0,2-2 4 15,1-2-3-15,1-1 3 0,1-1-4 0,2-2 0 16,17-8-3-16,-31 15 0 0,31-15 0 16,-28 13 1-16,28-13 4 0,-28 15 2 0,28-15 1 15,-22 24 4-15,11-7 0 0,2 4 3 0,-3 6 13 16,2 1-25-16,0 4 23 0,0 5-25 0,-1 3 5 16,1 1 4-16,2 2-7 0,-1 1 6 15,2-3-10-15,-1 0 5 0,2-2-16 0,2-8-3 16,4 1-27-16,-3-11-18 0,10 6-50 0,-7-27-67 15,19 31-145-15,-19-31-225 0,19 10 65 0,3 0 366 16</inkml:trace>
          <inkml:trace contextRef="#ctx0" brushRef="#br0" timeOffset="3109.2439">22058 8960 772 0,'10'-26'241'0,"-10"26"-98"0,0 0-7 0,0 0-12 16,0 0-44-16,0 0-43 0,-27 4 7 16,27-4-20-16,-32 16 20 0,14-1 5 0,-6-4-3 15,2 7 5-15,-7-1-10 0,3 4 1 0,-3 0-11 16,1 2 1-16,2-1-14 0,3 1 4 0,4-4-10 16,3 0-2-16,4-2-3 0,12-17-3 0,-10 26-4 15,10-26 1-15,7 18-5 0,-7-18 3 0,22 13-1 16,-5-8 2-16,3-3 0 0,3 0 1 0,2-5-1 15,2 0-1-15,2-1-1 0,2 0 0 16,-2-1 0-16,0 3 1 0,-6-2 0 16,-1 6 0-16,-4-1 1 0,-18-1-1 0,23 8 2 15,-23-8-2-15,0 0 2 0,10 21 1 0,-10-21-2 16,-5 20 1-16,5-20-5 0,-16 27 1 0,16-27-7 16,-30 29-1-16,12-14-9 0,-2-3-7 0,20-12-15 15,-35 24-15-15,35-24-34 0,-29 13-48 0,31 5-130 16,-2-18-251-16,-22 5-2 0,22-5 240 15</inkml:trace>
          <inkml:trace contextRef="#ctx0" brushRef="#br0" timeOffset="3703.329">19836 9888 607 0,'0'0'32'0,"-24"-23"-29"0,24 23-2 0,0 0 3 15,-13-23 13-15,13 23 21 0,0 0 14 0,2-21 11 16,-2 21-3-16,0 0 0 0,0 0 1 0,12-17 6 15,-12 17 0-15,0 0-6 0,22 2-7 0,-22-2-6 16,0 0-2-16,20 6-5 0,-20-6-1 16,21 9-8-16,-21-9 0 0,29 12-3 15,-8-3 4-15,2-6 2 0,9 2 1 0,2-6-3 16,11 0-4-16,5-8-4 0,10 0-4 0,11-8-1 16,9-1-7-16,10-8-1 0,5-3-12 0,8-3 2 15,7-5-11-15,5 0 5 0,2-1 4 0,1 2-32 16,-2 1 24-16,-1 1-30 0,-3 0 8 0,-4 8 5 15,-8-2-5-15,-5 7 9 0,-11 2 2 16,-8 6 10-16,-6 4 2 0,-12 4 7 0,-6 3 0 16,-10 4 0-16,-7 2 0 0,-9 2-6 0,-9 0-9 15,-17-6-15-15,18 18-10 0,-18-18-22 0,1 22-13 16,0-5-42-16,-1-17-53 0,-16 19-64 0,16-19-138 16,-36 14 3-16,30 5 318 0</inkml:trace>
        </inkml:traceGroup>
      </inkml:traceGroup>
      <inkml:traceGroup>
        <inkml:annotationXML>
          <emma:emma xmlns:emma="http://www.w3.org/2003/04/emma" version="1.0">
            <emma:interpretation id="{007BF116-ADDD-49E8-95AC-38AD266844EC}" emma:medium="tactile" emma:mode="ink">
              <msink:context xmlns:msink="http://schemas.microsoft.com/ink/2010/main" type="line" rotatedBoundingBox="19126,10266 22372,9747 22489,10475 19242,10994"/>
            </emma:interpretation>
          </emma:emma>
        </inkml:annotationXML>
        <inkml:traceGroup>
          <inkml:annotationXML>
            <emma:emma xmlns:emma="http://www.w3.org/2003/04/emma" version="1.0">
              <emma:interpretation id="{CEFCA5BD-C4EC-4D0F-BE7E-87769B262DCD}" emma:medium="tactile" emma:mode="ink">
                <msink:context xmlns:msink="http://schemas.microsoft.com/ink/2010/main" type="inkWord" rotatedBoundingBox="19126,10266 22372,9747 22489,10475 19242,10994"/>
              </emma:interpretation>
              <emma:one-of disjunction-type="recognition" id="oneOf1">
                <emma:interpretation id="interp5" emma:lang="en-NZ" emma:confidence="0">
                  <emma:literal>related</emma:literal>
                </emma:interpretation>
                <emma:interpretation id="interp6" emma:lang="en-NZ" emma:confidence="0">
                  <emma:literal>relaxed</emma:literal>
                </emma:interpretation>
                <emma:interpretation id="interp7" emma:lang="en-NZ" emma:confidence="0">
                  <emma:literal>declared</emma:literal>
                </emma:interpretation>
                <emma:interpretation id="interp8" emma:lang="en-NZ" emma:confidence="0">
                  <emma:literal>reared</emma:literal>
                </emma:interpretation>
                <emma:interpretation id="interp9" emma:lang="en-NZ" emma:confidence="0">
                  <emma:literal>Declared</emma:literal>
                </emma:interpretation>
              </emma:one-of>
            </emma:emma>
          </inkml:annotationXML>
          <inkml:trace contextRef="#ctx0" brushRef="#br0" timeOffset="5734.8778">19284 10523 1018 0,'0'0'91'0,"0"0"-55"16,0 0-18-16,0 0-6 0,0 0 5 0,0 0 8 15,0 0 5-15,0 17 1 0,0-17-3 0,-6 30-12 16,3-7 2-16,-2 0-4 0,2 6 4 0,-2 1-6 16,1 5 12-16,-1 1 8 15,3 3-23-15,-5-5 34 0,3 2-31 0,-1-10 14 16,4-2 3-16,0-6-15 0,1-18-1 0,2 23-11 16,-2-23-1-16,0 0-2 0,0 0 1 0,22 12 1 15,-22-12 1-15,0 0 2 0,23-13-1 0,-23 13 3 16,16-24-3-16,-9 5 3 0,1-2-6 0,0-3 5 15,-1-6 16-15,1-1-31 0,-1 1 30 16,2-2-30-16,-1 5 7 0,-1 0 8 0,1 2-7 16,-5 2 6-16,1 2-5 0,-2 2 5 0,0 2-5 15,-2 17 2-15,4-28-3 0,-4 28 2 0,5-19-4 16,-5 19-4-16,0 0-7 0,0 0-7 0,0 0-8 16,21-6-10-16,-21 6-10 0,0 0-19 15,19 8-17-15,-2 3-24 0,-17-11-23 0,26 7-27 16,-26-7-35-16,29-2-76 0,-1 11-63 15,-28-9 218-15</inkml:trace>
          <inkml:trace contextRef="#ctx0" brushRef="#br0" timeOffset="6172.3458">19718 10598 1060 0,'0'0'117'0,"0"0"-56"0,0 0-12 16,-17 9-11-16,17-9-4 0,0 0-3 0,0 0 4 15,0 0 7-15,21-10-5 0,-21 10-14 0,22-11-10 16,-22 11-7-16,29-12-3 0,-12 4 1 16,-17 8-1-16,33-17 0 0,-33 17-5 0,26-15 3 15,-26 15-2-15,20-14 1 0,-20 14 1 0,0 0 2 16,16-21-1-16,-16 21 4 0,0 0-1 0,-2-20 2 15,2 20-3-15,0 0 5 0,-24-14-2 0,24 14 2 16,-23-2 2-16,23 2 1 0,-30 10 3 0,11-3 0 16,2 4 3-16,-1 1-2 0,1 3 4 0,-2-1-4 15,3 6 6-15,-1-2-7 16,2 2 3-16,1 2-6 0,1 0 0 0,1 1-5 16,5 0 2-16,2-1-8 0,3-3 4 0,3-2-7 15,-1-17 4-15,12 28-5 0,-12-28 3 0,27 17-1 16,-10-14 1-16,3-3-1 0,5-2 0 0,2-5 0 15,2-7-9-15,5-3-6 0,-1-8-15 0,8 0-15 16,-6-12-42-16,15 8-1 0,-12-14-30 0,15 13-46 16,-19-20-40-16,10 14-75 0,-11-5-64 15,-10-7-15-15,16 21 285 0</inkml:trace>
          <inkml:trace contextRef="#ctx0" brushRef="#br0" timeOffset="6359.8273">20230 10090 909 0,'0'0'225'15,"-21"18"-87"-15,3-10-40 0,13 12-15 16,5-20 1-16,-19 38-50 0,9-18 22 0,5 5-38 16,-1-3 4-16,2 3 2 0,1 0-12 0,3 2 5 15,-3 0-9-15,3 1 4 0,-1 0-9 0,2 1 3 16,1 1-8-16,-1 1 5 0,1 0-8 0,1-2-2 16,2 0-9-16,-1-5-4 0,7 4-35 0,-5-9-5 15,10 8-45-15,-16-27-78 0,26 36-54 0,-26-36-107 16,22 16-86-16,4 0 143 15,-26-16 287-15</inkml:trace>
          <inkml:trace contextRef="#ctx0" brushRef="#br0" timeOffset="8059.3036">20671 10470 444 0,'0'0'178'16,"-17"-10"-102"-16,17 10-3 0,0 0 0 15,-25-10 6-15,25 10 2 0,-20-7 5 0,20 7-3 16,-19-7-9-16,19 7-6 0,-23-4-11 16,23 4-6-16,-23-4-1 0,23 4-4 0,-23-2-7 15,23 2-4-15,-25 0-4 0,25 0-4 0,-22 6-4 16,22-6-2-16,-24 15-7 0,24-15 0 0,-22 27-5 16,12-7 2-16,2 0-5 0,2 2 1 0,-1-1-3 15,1-1 0-15,1 1-4 0,0-2 3 0,4 0-6 16,-1-2 6-16,2-17-4 0,3 28 5 0,-3-28-4 15,10 21 3-15,-10-21-3 0,0 0 3 16,25 21-2-16,-25-21 2 0,28 7 0 0,-9-6-1 16,2-5 1-16,2-1-2 0,3-4 0 15,1-5-2-15,3-1 3 0,2-2-4 0,-1-3 4 16,1 1-5-16,-4-3 4 0,-1 0-4 0,-3 1 4 16,-3-2-5-16,-3 2 3 0,-4 2-5 0,-1 1 1 15,-13 18-3-15,14-28 3 0,-14 28-3 0,3-18 2 16,-3 18 0-16,0 0 3 0,0 0 0 15,-17-18-1-15,17 18 0 0,0 0-3 0,-21 4-1 16,21-4-1-16,0 0 1 0,-20 28-5 0,20-28 1 16,-8 33-10-16,3-16-8 0,7 7-19 0,-4-7-11 15,12 7-29-15,-10-24-23 0,18 39-52 16,-18-39-65-16,32 23-86 0,-3-6-89 0,-12-20 212 16</inkml:trace>
          <inkml:trace contextRef="#ctx0" brushRef="#br0" timeOffset="8449.9337">21224 10333 767 0,'-25'17'257'15,"-2"12"-173"-15,-7 0-35 0,8 5-3 0,-6-2-9 16,5 6 1-16,-1-8-13 0,4 5 4 15,0-6-14-15,2 0 2 0,4-3-13 0,3-5 2 16,15-21-9-16,-17 28 1 0,17-28-8 0,0 0-12 16,4 18-11-16,-4-18-18 0,0 0-16 0,17-9-10 15,-17 9-10-15,23-25-28 0,-5 11-19 16,-5-8-29-16,2-1 19 0,2-1 28 0,-5-1 71 16,0-2 55-16,0 6 47 0,-7-3 35 0,-1 4 25 15,-3 3 10-15,-6-4-7 0,5 21-13 0,-8-26-20 16,8 26-14-16,-14-22 6 0,14 22-1 0,0 0 6 15,0 0 1-15,-24-16-7 0,24 16-11 0,0 0-18 16,0 0-12-16,-15 22-14 0,15-22-5 16,2 18-8-16,-2-18-2 0,11 21-6 15,-11-21-1-15,22 20-2 0,-22-20 1 0,34 17-3 16,-13-12-2-16,6 0-16 0,0-6-20 0,7 7-38 16,-6-16-49-16,17 18-93 0,-18-19-114 0,8 5-140 15,6 11 71-15,-15-19 404 0</inkml:trace>
          <inkml:trace contextRef="#ctx0" brushRef="#br0" timeOffset="8840.5195">21486 10399 1036 0,'-17'2'104'15,"17"-2"-35"-15,-19 13-3 0,19-13-9 0,0 0-17 16,-9 24-8-16,9-24-9 0,0 0-5 15,0 0-4-15,18 19 0 0,-18-19 3 0,27 2 5 16,-10-7 1-16,6 2-4 0,-1-3-3 0,3-1-7 16,0-3 0-16,1-2-4 0,-3 0 0 0,1 0-5 15,-1 0 9-15,0 1-1 0,-2-1 4 0,0 0-1 16,-21 12-3-16,26-24-7 0,-26 24 3 0,0 0 1 16,11-21 7-16,-11 21 1 0,0 0 2 15,0 0-6-15,-19-18-5 0,19 18-2 16,-21-4-1-16,21 4-1 0,-31 4-1 0,11 2 0 15,-1 3-1-15,-2 3 4 0,0 3-4 0,0 4 5 16,-1-1-2-16,2 2 3 0,0 1-1 0,3 2 6 16,2 0-4-16,3 1 4 0,4-1-6 0,4-3 2 15,4-1-8-15,2-19 2 0,10 27-3 0,-10-27-2 16,28 17-6-16,-10-13-8 0,9-2-16 16,-2-9-25-16,12 6-35 0,-8-17-40 0,19 13-64 15,-13-22-71-15,12-2-137 0,6 12-4 0,-17-19 329 16</inkml:trace>
          <inkml:trace contextRef="#ctx0" brushRef="#br0" timeOffset="9184.2542">22114 10196 1214 0,'-39'6'180'16,"17"16"-89"-16,-10-9-13 0,9 13-10 0,-4-7-28 15,8 6-5-15,-2-2-12 0,6 0 1 0,0-3-10 16,5-3-2-16,10-17-6 0,-6 29 0 0,6-29-5 15,15 23 1-15,-15-23 1 0,31 11 2 0,-9-10-1 16,5-5-1-16,2-4-2 0,3-7-1 16,3-4 1-16,0-5-3 0,1-3 6 0,-1-3-8 15,-2-4 9-15,-2-1-9 0,-3-3-10 16,-2 0 25-16,-4-1-22 0,-3 1 31 0,-2 2 1 0,-2 1-2 16,-7 1 7-16,1 3-7 0,-7-2 3 15,-1 3-11-15,-2 0 4 0,-2 2-8 0,-2 3 1 16,0 4-2-16,5 21 4 0,-14-22-1 0,14 22 1 15,-18 4-3-15,18-4-3 0,-25 34 1 16,9-4-7-16,-1 7 5 0,-3 8-6 0,1 5 5 16,-2 4-9-16,2 1 4 0,2 0-2 0,1-2-34 15,9 1-1-15,-3-10-45 0,16 7-42 0,-12-22-74 16,27 18-218-16,-12-14-132 0,1-6 43 0,11 9 479 16</inkml:trace>
        </inkml:traceGroup>
      </inkml:traceGroup>
      <inkml:traceGroup>
        <inkml:annotationXML>
          <emma:emma xmlns:emma="http://www.w3.org/2003/04/emma" version="1.0">
            <emma:interpretation id="{54CECA1C-C6AB-4944-99FA-AD262D5055F7}" emma:medium="tactile" emma:mode="ink">
              <msink:context xmlns:msink="http://schemas.microsoft.com/ink/2010/main" type="line" rotatedBoundingBox="20082,10539 23322,10510 23336,12070 20096,12099"/>
            </emma:interpretation>
          </emma:emma>
        </inkml:annotationXML>
        <inkml:traceGroup>
          <inkml:annotationXML>
            <emma:emma xmlns:emma="http://www.w3.org/2003/04/emma" version="1.0">
              <emma:interpretation id="{1AEA32BC-F6DA-4907-BFC4-4B77C2B9C364}" emma:medium="tactile" emma:mode="ink">
                <msink:context xmlns:msink="http://schemas.microsoft.com/ink/2010/main" type="inkWord" rotatedBoundingBox="20082,10539 23322,10510 23336,12070 20096,12099"/>
              </emma:interpretation>
              <emma:one-of disjunction-type="recognition" id="oneOf2">
                <emma:interpretation id="interp10" emma:lang="en-NZ" emma:confidence="0">
                  <emma:literal>(floppy),</emma:literal>
                </emma:interpretation>
                <emma:interpretation id="interp11" emma:lang="en-NZ" emma:confidence="0">
                  <emma:literal>( floppy),</emma:literal>
                </emma:interpretation>
                <emma:interpretation id="interp12" emma:lang="en-NZ" emma:confidence="0">
                  <emma:literal>( floppy).</emma:literal>
                </emma:interpretation>
                <emma:interpretation id="interp13" emma:lang="en-NZ" emma:confidence="0">
                  <emma:literal>(floppy).</emma:literal>
                </emma:interpretation>
                <emma:interpretation id="interp14" emma:lang="en-NZ" emma:confidence="0">
                  <emma:literal>( Harpy),</emma:literal>
                </emma:interpretation>
              </emma:one-of>
            </emma:emma>
          </inkml:annotationXML>
          <inkml:trace contextRef="#ctx0" brushRef="#br0" timeOffset="9715.4877">20427 10944 800 0,'0'0'163'0,"-33"-15"-80"0,33 15-7 0,-35-4 15 16,35 4-9-16,-39 16-14 0,21 2-6 0,-8-2-22 15,6 11 7-15,-7-2-8 0,5 10 3 0,-2 1-10 16,4 7 8-16,-1-2-13 0,6 4 4 16,-2-2-12-16,8 3 5 0,1 0-14 0,5-1-13 15,4-3 19-15,4 0-28 0,5-4 24 0,1 1-8 16,8-6-13-16,1 0 4 0,5 1-18 0,1-9-13 16,9 4-32-16,-7-14-36 0,17 13-81 0,-17-23-109 15,15 3-210-15,2 4 33 0,-9-20 378 0</inkml:trace>
          <inkml:trace contextRef="#ctx0" brushRef="#br0" timeOffset="10043.6026">21089 10980 1186 0,'0'0'82'0,"-24"-26"-43"0,24 26-4 16,-21-23 9-16,21 23-1 0,-22-22-15 15,22 22-3-15,-22-15-12 0,22 15 5 0,-25-2 10 16,25 2 1-16,-26 8 2 0,26-8-5 0,-29 21-5 16,29-21 0-16,-27 32 2 0,13-11-4 15,3 4 2-15,-2 2-10 0,1 5 4 0,1 5-11 16,-1 4 6-16,2 0-9 0,0 0 7 0,4 0-11 15,0 0 9-15,3 2-11 0,1-5 9 0,2 2 0 16,3-3-34-16,2-2 10 0,-3-5-57 0,9 5-2 16,-10-14-14-16,17 10-75 0,-18-31-9 0,20 34-97 15,-9-17-182-15,-11-17 67 0,17 17 366 0</inkml:trace>
          <inkml:trace contextRef="#ctx0" brushRef="#br0" timeOffset="10246.7298">20671 11386 1288 0,'0'0'155'15,"0"0"-101"-15,0 0-19 0,-17 20-8 0,17-20-2 16,0 0-6-16,26 17-1 0,-26-17-5 0,32 0-5 16,-9-5-5-16,3-3-4 0,4-2 2 0,2-4-5 15,4-1-9-15,-2-6-20 0,7 5-23 16,-8-10-44-16,12 11-60 0,-17-18-95 0,12 9-128 15,-2 6-69-15,-14-16 264 0</inkml:trace>
          <inkml:trace contextRef="#ctx0" brushRef="#br0" timeOffset="10434.22">21349 10912 1119 0,'-29'28'221'0,"18"0"-142"16,-8-3-33-16,6 8 2 0,-6-4-17 0,6 7-1 15,-5-1-11-15,7 3 6 0,-2-3-13 16,3-1 2-16,2-3-13 0,2-1 5 16,2 1-10-16,1-4 5 0,5 1-12 0,0-2-4 15,5 1-6-15,-2-7-56 0,9 8-6 0,-14-28-78 16,29 33-64-16,-29-33-75 0,29 9-152 0,3 5 150 16,-32-14 302-16</inkml:trace>
          <inkml:trace contextRef="#ctx0" brushRef="#br0" timeOffset="11340.441">21549 11248 1227 0,'-21'-8'128'0,"0"7"-52"0,21 1-8 0,-29 11-15 16,29-11-12-16,-29 19-6 0,29-19 3 16,-27 28-4-16,17-10-1 0,10-18-5 15,-19 33-1-15,19-33-7 0,-11 31-2 0,11-31-7 16,0 28-3-16,0-28-5 0,9 22-17 0,-9-22 28 15,20 14-30-15,-20-14 32 0,29 5-15 0,-11-6-17 16,1-3 14-16,0-2-20 0,0-2 28 0,2-3-20 16,-3-4 11-16,1 2-15 0,-4-4-2 0,0 0 5 15,-4-2-1-15,0 0 7 0,-3-2-2 0,1 0 7 16,-4-2-3-16,-2 1 4 0,1 1-7 16,-3 0 4-16,-2-1-5 0,1 1 6 0,-1-1-1 15,-2 2 5-15,1 1-5 0,2 19 5 0,-5-25-2 16,5 25 4-16,0 0 2 0,-6-17 5 15,6 17 3-15,0 0 0 0,0 0-1 0,0 0-5 16,-5 19-1-16,5-19-1 0,0 26 5 0,0-26-2 16,1 33 3-16,-1-14-4 0,3-3 2 15,-3-16-4-15,10 31 2 0,-10-31-4 0,13 25 1 16,-13-25-4-16,18 18 2 0,-18-18-3 0,23 11 2 16,-23-11 0-16,25 5 1 0,-25-5 0 0,28 0 2 15,-11-2-1-15,-17 2 0 0,31-9 1 0,-31 9-3 16,26-10 2-16,-26 10-2 0,17-4 2 0,-17 4 0 15,0 0 2-15,0 0 1 0,0 0 2 0,0 0 3 16,0 0 0-16,0 0-1 0,17 14-1 16,-17-14-1-16,0 17-4 0,0-17 3 15,-4 23-6-15,4-23 2 0,-5 29-3 0,5-29 4 16,-6 33-4-16,6-33 5 0,-6 32-5 0,6-32 3 16,-6 33-3-16,6-33-15 0,-4 30 30 0,4-30-28 15,-3 26 30-15,3-26-13 0,-1 21-3 0,1-21 1 16,0 0-2-16,0 18 1 0,0-18-1 0,0 0 1 15,0 0-3-15,0 0-1 0,0 0 1 16,0 0-4-16,0 0 1 0,6-21 1 0,-6 21 4 16,7-26 17-16,-7 26-28 0,2-30 29 0,0 13-30 15,-2-1 14-15,1 0 4 0,1 0-2 0,-1-2 4 16,2 1-3-16,-1 0 5 0,2-1-6 16,1 3 6-16,0 0-5 0,0 1 2 0,-5 16-2 15,18-29 1-15,-18 29-3 0,22-22 2 16,-22 22 0-16,24-15 1 0,-24 15 0 0,29-11 0 15,-29 11-3-15,32-7 0 0,-15 5-2 0,1 0 0 16,-1 1 0-16,-17 1-1 0,30 3-2 0,-30-3-4 16,25 7 0-16,-25-7-5 0,18 12 2 0,-18-12-2 15,11 17 2-15,-11-17 2 0,1 22 4 0,-1-22 1 16,-10 28 4-16,10-28-1 0,-20 29 3 0,20-29-2 16,-26 31 4-16,26-31-1 0,-30 31 2 15,30-31-2-15,-33 28 2 0,16-14-5 0,0-1 5 16,-1-1-3-16,18-12 5 0,-32 22-2 15,32-22 3-15,-28 17-2 0,28-17-18 0,-21 15 13 16,21-15-15-16,0 0 28 0,-18 23-13 0,18-23 14 16,-7 25-13-16,3-9-2 0,-1 5 4 0,-1 2-6 15,0 5 4-15,-1 3-5 0,-2 3 6 0,0 6-7 16,-2 0 7-16,-1 5-14 0,-3 1 4 16,0 2-22-16,-4-3-2 0,6 3-35 0,-7-15-29 15,19 12-108-15,-16-24-229 0,14-3-94 0,8 4 121 16</inkml:trace>
          <inkml:trace contextRef="#ctx0" brushRef="#br0" timeOffset="12180.97">22301 11230 785 0,'0'0'163'0,"0"0"-36"0,-12-18-23 0,12 18-16 16,0 0-21-16,0 0-10 0,0 0-5 0,0 0-6 15,0 0-6-15,0 0-4 0,0 0-7 16,0 0-1-16,-20 21-3 0,20-21 0 0,-6 18-4 15,6-18 2-15,-8 28-5 0,5-10-2 0,-1 1-4 16,-3 2 1-16,3 0-7 0,-2 4 6 16,-1-1-7-16,1-1-12 0,-1 0 29 0,2-1-30 15,-1-2 28-15,2-2-15 0,4-18-6 0,-3 24 3 16,3-24-4-16,0 0 3 0,0 0-1 0,0 0-1 16,0 0 0-16,0 0 0 0,0 0 0 15,0 0 2-15,17-4 2 0,-17 4-3 0,14-32 2 16,-7 14-4-16,1-3-14 0,1 1 30 0,-3-3-28 15,1 2 29-15,-2 0-11 0,-2-1-5 0,1 0 4 16,-1 0-5-16,0 0 5 0,2-1-4 0,-1 2 4 16,1-1-5-16,-1 1 5 0,2 1-5 0,1 2 3 15,-7 18-2-15,15-27 2 0,-15 27-2 0,20-18 2 16,-20 18-2-16,20-9 1 16,-20 9 0-16,26 3-1 0,-26-3 1 0,26 10-2 15,-26-10 1-15,25 14 1 0,-25-14-1 0,24 18-3 16,-24-18 1-16,19 22-4 0,-19-22 3 0,13 25-2 15,-13-25 3-15,10 28-3 0,-10-28 3 0,5 32-4 16,-7-15 1-16,0 1-2 0,-2-1 3 0,-1 1-2 16,-3-1 7-16,-1 0-2 0,-3 0 4 15,12-17-3-15,-26 31 3 0,26-31 14 0,-31 28-29 16,14-16 30-16,17-12-32 0,-30 22 17 0,30-22 0 16,-28 15-1-16,28-15 0 0,-26 15-2 0,26-15 2 15,-23 14-3-15,23-14 3 0,-22 19-1 16,22-19 3-16,-20 23 0 0,20-23 4 0,-19 33-5 15,12-12 4-15,-2 1-6 0,0 3 3 0,0 2-4 16,1 1 4-16,-1 2-7 0,1 0 6 16,-1 0-11-16,1-2 1 0,3-1-21 0,-2-8-13 15,10 6-36-15,-3-25-42 0,5 37-84 0,-5-37-124 16,0 0-164-16,0 0 22 0,0 0 453 0</inkml:trace>
          <inkml:trace contextRef="#ctx0" brushRef="#br0" timeOffset="12809.2296">22689 11164 1044 0,'-17'3'349'0,"17"-3"-223"0,0 0-47 0,-27 6-23 16,27-6-17-16,-12 19-10 0,12-19-1 0,-13 31-6 16,5-14-2-16,1 1-6 0,2 3 4 0,-1-2-5 15,4 0 3-15,0 1-7 0,2-2-1 0,0-18-7 16,4 30 2-16,-4-30-4 0,9 22 3 0,-9-22-4 16,0 0 1-16,26 11 0 0,-26-11-1 15,25-6 3-15,-25 6-1 0,26-16 0 0,-26 16-1 16,27-24 2-16,-27 24-3 0,23-33 4 0,-9 16-4 15,-3-2 5-15,0-1-5 0,0 2 4 0,-1-1-4 16,1 1 3-16,-11 18-4 0,19-32 3 0,-19 32-5 16,13-25 2-16,-13 25-4 0,11-19-1 15,-11 19-1-15,0 0-2 0,0 0 1 0,0 0 4 16,0 0 2-16,0 0 1 0,7 19 4 16,-9-2-4-16,-2 3 1 0,-1 5-10 0,-1 2 2 15,-1 7-10-15,-4 3 6 0,3 9-16 0,-6 0-18 16,2 8 30-16,-4 0-20 0,0 3 37 0,1-1 9 15,0-2-14-15,-1-2 15 0,4-2-18 0,-1-4 13 16,2-3-11-16,0-5 1 0,3-3-5 0,2-6 7 16,1-5-6-16,3-3 10 0,2-21 14 15,-5 24-32-15,5-24 36 0,0 0-31 0,0 0 27 16,0 0 15-16,0 0-37 0,0 0 30 0,-6-18-38 16,6 1 14-16,1-3 10 0,1 0 2 0,-2-4 13 15,2 3 1-15,-3-4 11 0,2 3-4 0,-3-3 4 16,3 0-9-16,-4-4-1 0,1-1-12 0,-1-6-3 15,3-2-8-15,2 1 5 0,1-1-9 16,3 3 9-16,3 3-9 0,-1 1 7 16,3 6-8-16,3 1 1 0,-3 1-9 0,3 5-24 15,-2-3 13-15,5 9-52 0,-4-9 1 0,12 17-75 16,-19-21-113-16,22 10-217 0,-7 6-47 0,-10-11 287 16</inkml:trace>
          <inkml:trace contextRef="#ctx0" brushRef="#br0" timeOffset="13152.9232">22992 10513 1099 0,'22'1'126'15,"-22"-1"-32"-15,17 6-6 0,-17-6-16 0,30 11-12 16,-30-11-10-16,34 21-1 0,-34-21-9 0,31 28-4 16,-31-28-10-16,34 36-1 0,-19-14-11 0,4 2 1 15,-5 2-10-15,1 3 7 0,-2 2-4 0,-1 4-12 16,-1 1 25-16,-1 3-27 0,-3 1 20 16,-1 1 0-16,-4 1-9 0,-2 2 9 15,-6 2-1-15,-3 1 7 0,-2 0-9 0,-2 0 9 16,-3-2-11-16,-1-2 3 0,-3 0-8 0,1-6-9 15,0-3 14-15,-1-3-25 0,4-5 16 0,2-4-18 16,3-4-14-16,11-18-18 0,-9 23-37 0,9-23-69 16,0 0-196-16,0 0-215 0,0 0 10 0,26-11 423 15</inkml:trace>
          <inkml:trace contextRef="#ctx0" brushRef="#br0" timeOffset="13324.7818">23329 11282 1912 0,'-39'18'135'0,"39"-18"-135"16,-28 9 0-16,28-9 0 0,-20-3 0 0,20 3 0 16,-20-8 0-16,20 8 0 0,-17-16 0 15,17 16 0-15,-8-25 0 0,6 8-41 0,2 17-48 16,0-33-44-16,0 33-117 0,4-19-223 0,-4 19-102 16,0 0 90-16,1-30 485 0</inkml:trace>
        </inkml:traceGroup>
      </inkml:traceGroup>
    </inkml:traceGroup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51.76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4E5973CA-5C1F-4531-A608-E3908582B188}" emma:medium="tactile" emma:mode="ink">
          <msink:context xmlns:msink="http://schemas.microsoft.com/ink/2010/main" type="inkDrawing" rotatedBoundingBox="17783,9300 18035,10753 18014,10757 17761,9303" shapeName="Other"/>
        </emma:interpretation>
      </emma:emma>
    </inkml:annotationXML>
    <inkml:trace contextRef="#ctx0" brushRef="#br0">17783 9300 566 0,'-1'34'30'0,"1"7"-11"15,4 4-3-15,2 7-7 0,3 5-17 0,4 8 1 16,2 9-7-16,1 7-3 0,2 6 6 16,-1 6-8-16,0 2-3 0,0 8-3 15,1 0-2-15,0 2-16 0,2 4-46 0,-7-13-102 16,13 22 25-16,-17-19 166 0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6T21:31:15.49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17845 8619 1664 0,'15'304'-68'0,"18"20"0"0,-33-324 0 0,0 0 65 15,18-1 0-15,-18 1-2 0,17 4 2 16,-17-4 0-16,18 7 3 0,-18-7-2 0,17 4 2 15,-17-4-2-15,0 0 1 0,24 8-1 0,-24-8 1 16,0 0-1-16,19 7 1 0,-19-7-1 0,0 0 1 16,19 6-1-16,-19-6 2 0,0 0-2 0,18 6 2 15,-18-6-2-15,0 0 2 0,19 7-1 0,-19-7 1 16,0 0-1-16,19 5 0 0,-19-5-1 0,0 0 1 16,17 6 1-16,-17-6-1 0,0 0 0 0,0 0 0 15,0 0-1-15,21 7 1 0,-21-7-1 0,0 0 0 16,0 0 1-16,0 0 0 0,17 5 0 0,-17-5 1 15,0 0 0-15,0 0-1 0,0 0 1 16,0 0 0-16,0 0-1 0,0 0 1 0,0 0 0 16,0 0 0-16,0 0 0 0,17 5 0 0,-17-5 0 15,0 0-1-15,0 0 0 0,0 0 2 0,0 0-2 16,0 0 1-16,0 0 0 0,0 0-1 0,0 0 1 16,0 0 0-16,0 0 0 0,0 0 0 0,0 0 0 15,17 5 0-15,-17-5-1 0,0 0 1 0,0 0 0 16,0 0-1-16,0 0 1 0,0 0 0 0,0 0 0 15,0 0-1-15,0 0 1 0,0 0-1 0,0 0 1 16,0 0 0-16,0 0-1 0,0 0 1 0,0 0 0 16,0 0 0-16,0 0 1 0,0 0-1 0,0 0-1 15,0 0 2-15,0 0-1 0,0 0 0 16,0 0 0-16,0 0 0 0,0 0 0 0,0 0 1 16,0 0-1-16,0 0 0 0,0 0 1 0,0 0-2 15,0 0 1-15,0 0 0 0,0 0 0 0,0 0 0 16,0 0 1-16,0 0 0 0,0 0-2 0,0 0 1 15,0 0 0-15,0 0-1 0,0 0 2 0,0 0-1 16,0 0 0-16,0 0 0 0,0 0 0 0,0 0 0 16,0 0 0-16,0 0-1 0,0 0 1 0,0 0-1 15,0 0 1-15,0 0 1 0,0 0-1 0,0 0 0 16,0 0 0-16,0 0-1 0,0 0 1 0,0 0 0 16,0 0 0-16,0 0 1 0,0 0-1 15,0 0-1-15,0 0 2 0,0 0-1 0,0 0 1 16,0 0-1-16,0 0 0 0,0 0-1 0,0 0 1 15,0 0 0-15,0 0 0 0,0 0 1 0,0 0-2 16,0 0 2-16,0 0-1 0,0 0 0 0,0 0-1 16,0 0 1-16,0 0 0 0,0 0 0 0,0 0 0 15,0 0 0-15,0 0 0 0,0 0 0 0,0 0 0 16,0 0 0-16,0 0 0 0,0 0 0 0,0 0 0 16,0 0 0-16,0 0 0 0,0 0 0 0,0 0-1 15,0 0 2-15,0 0-1 0,0 0 0 0,0 0-1 16,0 0 1-16,0 0 0 0,0 0 0 15,0 0 0-15,0 0 1 0,0 0-1 0,0 0 0 16,0 0 1-16,0 0-1 0,0 0 0 0,0 0 0 16,0 0 0-16,0 0-1 0,0 0 1 0,0 0 1 15,0 0-2-15,0 0 1 0,0 0 0 0,0 0-1 16,0 0 1-16,0 0 0 0,0 0 1 0,0 0-1 16,0 0 1-16,0 0-1 0,0 0-1 0,0 0 1 15,0 0 0-15,0 0 0 0,0 0 0 0,0 0 0 16,0 0 0-16,0 0 0 0,0 0 0 0,0 0 0 15,0 0 0-15,0 0 0 0,0 0 0 0,0 0 0 16,0 0-1-16,0 0 2 0,0 0-1 0,0 0 0 16,0 0 0-16,0 0 0 0,0 0 0 0,0 0 0 15,0 0 0-15,0 0 0 0,0 0 0 16,0 0 0-16,0 0 0 0,0 0 0 0,0 0 0 16,0 0 0-16,0 0 0 0,0 0 0 0,0 0 0 15,0 0 0-15,0 0 0 0,0 0 0 0,0 0 0 16,0 0 0-16,0 0 0 0,0 0 1 0,0 0-1 15,0 0 0-15,0 0 0 0,0 0-1 0,0 0 1 16,0 0 0-16,0 0 0 0,0 0 0 0,0 0 0 16,0 0-1-16,0 0 1 0,0 0 0 0,0 0 0 15,0 0 0-15,0 0 0 0,0 0 0 0,0 0 0 16,0 0 1-16,0 0-1 0,0 0 0 0,0 0 0 16,0 0 0-16,0 0 0 0,0 0 0 0,0 0 0 15,0 0 0-15,0 0 0 0,0 0 0 0,0 0 0 16,0 0 0-16,0 0 0 0,0 0 1 15,0 0-1-15,0 0 0 0,0 0-1 0,0 0 1 16,0 0 0-16,0 0 0 0,0 0 0 0,0 0 0 16,0 0 0-16,0 0 0 0,0 0 0 0,0 0 0 15,0 0 0-15,0 0 0 0,0 0-1 0,0 0 1 16,0 0 1-16,0 0-1 0,0 0 0 0,0 0 0 16,0 0 0-16,0 0 0 0,0 0 0 0,0 0 0 15,0 0 0-15,0 0 0 0,0 0 0 0,0 0 0 16,0 0 0-16,0 0 0 0,0 0 0 0,0 0 0 15,0 0 0-15,0 0 0 0,0 0 0 0,0 0 0 16,0 0 0-16,0 0 0 0,0 0-1 16,0 0 1-16,0 0 0 0,0 0 1 0,0 0-1 15,0 0 0-15,0 0 0 0,0 0 0 0,0 0 0 16,0 0 1-16,0 0-1 0,0 0 0 0,0 0-1 16,0 0 1-16,0 0 0 0,0 0 0 0,0 0-1 15,0 0 1-15,0 0 0 0,0 0 1 0,0 0-1 16,0 0 0-16,0 0 0 0,0 0 0 0,0 0 0 15,0 0 0-15,0 0 0 0,0 0 0 0,0 0 0 16,0 0 0-16,0 0 0 0,0 0 0 0,0 0 0 16,0 0 0-16,0 0 0 0,0 0 1 0,0 0-2 15,0 0 1-15,0 0 0 0,0 0-1 16,0 0 1-16,0 0 0 0,0 0 1 16,0 0-1-16,0 0 0 0,0 0 0 0,0 0 0 0,0 0 0 15,0 0 0-15,0 0 0 0,0 0-1 16,0 0 2-16,0 0-1 0,0 0 0 0,0 0 0 15,0 0-1-15,0 0 2 0,0 0-1 0,0 0 0 16,0 0 1-16,0 0-1 0,0 0-1 16,0 0 1-16,0 0-1 0,0 0 1 0,0 0 0 15,0 0 0-15,0 0 1 0,0 0-1 0,0 0 0 16,0 0 0-16,0 0 0 0,0 0 1 0,0 0-1 16,0 0-1-16,0 0 1 0,0 0 0 0,0 0 0 15,0 0 0-15,0 0 0 0,0 0 0 0,0 0 0 16,0 0 0-16,0 0 0 0,0 0 0 0,0 0 1 15,0 0-1-15,0 0-1 0,0 0 1 16,0 0 0-16,0 0 0 0,0 0 0 0,0 0 0 16,0 0 0-16,0 0 0 0,0 0 0 0,0 0 0 15,0 0-1-15,0 0 1 0,0 0 0 0,0 0 0 16,0 0 1-16,0 0-1 0,0 0 0 16,0 0 0-16,0 0 0 0,0 0 0 0,0 0 0 15,0 0 0-15,0 0 0 0,0 0 0 0,0 0 0 16,0 0 0-16,0 0 0 0,0 0 0 15,0 0 0-15,0 0 0 0,0 0 0 0,0 0 0 16,0 0 0-16,0 0 0 0,0 0 0 0,0 0 0 16,0 0 0-16,0 0 0 0,0 0 0 0,0 0-1 15,0 0 1-15,0 0 0 0,0 0 0 0,0 0 1 16,0 0-1-16,0 0 0 0,0 0 0 0,0 0 0 16,0 0 0-16,0 0 0 0,0 0 0 15,0 0 0-15,0 0 0 0,0 0 0 16,0 0 0-16,0 0 0 0,0 0 0 0,0 0 0 15,0 0 0-15,0 0 0 0,0 0 0 0,0 0 0 16,0 0 0-16,0 0 0 0,0 0 0 0,0 0 0 16,0 0 0-16,0 0 0 0,0 0 0 0,0 0 0 15,0 0 0-15,0 0 0 0,0 0 0 0,0 0 0 16,0 0 0-16,0 0 0 0,0 0 0 16,0 0 0-16,0 0 0 0,0 0 0 0,0 0 0 15,0 0 0-15,0 0 0 0,0 0 0 0,0 0 0 16,0 0 0-16,0 0 0 0,0 0 0 0,0 0 0 15,0 0 0-15,0 0 0 0,0 0 0 0,0 0 0 16,0 0 0-16,0 0 0 0,0 0 0 16,0 0 0-16,0 0 0 0,0 0 0 0,0 0 0 15,0 0 0-15,0 0 0 0,0 0 0 16,0 0 0-16,0 0 0 0,0 0 0 0,0 0 0 16,0 0 0-16,0 0 0 0,0 0 0 0,0 0 0 15,0 0 0-15,0 0 0 0,0 0 0 0,0 0 0 16,0 0 0-16,0 0 0 0,0 0 0 0,0 0 0 15,0 0 0-15,0 0 0 0,0 0 0 0,0 0 0 16,0 0 0-16,0 0 0 0,0 0 0 16,0 0 0-16,0 0 0 0,0 0-1 0,0 0 2 15,0 0-1-15,0 0-1 0,0 0 2 0,0 0-2 16,0 0 2-16,0 0-1 0,0 0 0 16,0 0 0-16,0 0-1 0,0 0 2 0,0 0-1 15,0 0 0-15,0 0 0 0,0 0 1 0,0 0-1 16,0 0-1-16,0 0 1 0,0 0 0 0,0 0 0 15,0 0-1-15,0 0 1 0,0 0 0 16,0 0 0-16,0 0 1 0,0 0-1 0,0 0 0 16,0 0 0-16,0 0 0 0,0 0 0 0,0 0 0 15,0 0 0-15,0 0 0 0,0 0 0 0,0 0 0 16,0 0 0-16,0 0 0 0,0 0 0 0,0 0 0 16,0 0 0-16,0 0 0 0,0 0 0 0,0 0 0 15,0 0 0-15,0 0 0 0,0 0 0 16,0 0 0-16,0 0 0 0,0 0 0 15,0 0 1-15,0 0-2 0,0 0 1 0,0 0 0 16,0 0 0-16,0 0 0 0,0 0 0 0,0 0 0 16,0 0 0-16,0 0 0 0,0 0 0 0,0 0 0 15,0 0 0-15,0 0 0 0,0 0 0 0,0 0 0 16,0 0 0-16,0 0 0 0,0 0 0 0,0 0 0 16,0 0-1-16,0 0 2 0,0 0-1 15,0 0 0-15,0 0 0 0,0 0 0 0,0 0-1 16,0 0 2-16,0 0-1 0,0 0 0 0,0 0 0 15,0 0 0-15,0 0 0 0,0 0 0 16,0 0 0-16,0 0 0 0,0 0 0 0,0 0 0 16,0 0 0-16,0 0 0 0,0 0-1 0,0 0 2 15,0 0-2-15,0 0 1 0,0 0 0 0,0 0 1 16,0 0-1-16,0 0 0 0,0 0 0 16,0 0 0-16,0 0 0 0,0 0 0 0,0 0 0 15,0 0 0-15,0 0 0 0,0 0 0 0,0 0-1 16,0 0 1-16,0 0 0 0,0 0 0 0,0 0 1 15,0 0-2-15,0 0 2 0,0 0-1 0,0 0 0 16,0 0 0-16,0 0 0 0,0 0 0 0,0 0-1 16,0 0 1-16,0 0 0 0,0 0 0 15,0 0 1-15,0 0-1 0,0 0 0 0,0 0-1 16,0 0 1-16,0 0 1 0,0 0-1 16,0 0 0-16,0 0 0 0,0 0-1 0,0 0 1 15,0 0 0-15,0 0 0 0,0 0 1 0,0 0-1 16,0 0 0-16,0 0 0 0,0 0 0 0,0 0 0 15,0 0 0-15,0 0-1 0,0 0 1 0,0 0 0 16,0 0 0-16,0 0 1 0,0 0-1 16,0 0 0-16,0 0 0 0,0 0 0 0,0 0-1 15,0 0 2-15,0 0-1 0,0 0 0 0,0 0 0 16,0 0 0-16,0 0 0 0,0 0 0 0,0 0 0 16,0 0 0-16,0 0 0 0,0 0 0 0,0 0-1 15,0 0 1-15,0 0 0 0,0 0 0 16,0 0 0-16,0 0 1 0,0 0-2 0,0 0 1 15,0 0 0-15,0 0 0 0,0 0 0 16,0 0 0-16,0 0 0 0,0 0 0 0,0 0 0 16,0 0 1-16,0 0-1 0,0 0 0 0,0 0 0 15,0 0 0-15,0 0 0 0,0 0 0 0,0 0 0 16,0 0 0-16,0 0 0 0,0 0 0 0,0 0 0 16,0 0 0-16,0 0 0 0,0 0 0 0,0 0-1 15,0 0 2-15,0 0-1 0,0 0 0 16,0 0 0-16,0 0 0 0,0 0 0 0,0 0-1 15,0 0 2-15,0 0-1 0,0 0 0 0,0 0 0 16,0 0-1-16,0 0 1 0,0 0 0 16,0 0 0-16,0 0 0 0,0 0 0 0,0 0 0 15,0 0 0-15,0 0 0 0,0 0 1 0,0 0-2 16,0 0 1-16,0 0 0 0,0 0 0 0,0 0 1 16,0 0-1-16,0 0 0 0,0 0 0 15,0 0-1-15,0 0 1 0,0 0 0 0,0 0 1 16,0 0 0-16,0 0-2 0,0 0 1 0,0 0-1 15,0 0 1-15,0 0 1 0,0 0-1 0,0 0 1 16,0 0-2-16,0 0 0 0,0 0 1 0,0 0 0 16,0 0 1-16,0 0-1 0,0 0 0 0,0 0 0 15,0 0 0-15,0 0-1 0,0 0 2 0,0 0-1 16,0 0-1-16,0 0 1 16,0 0 0-16,0 0 0 0,0 0 1 0,0 0-1 15,0 0 0-15,0 0 0 0,0 0-1 0,0 0 2 16,0 0-2-16,0 0 1 0,0 0 0 0,0 0 0 15,0 0 0-15,0 0 1 0,0 0-1 0,0 0 0 16,0 0 0-16,0 0 0 0,0 0-1 0,0 0 1 16,0 0 1-16,0 0-1 0,0 0 0 15,0 0 0-15,0 0-1 0,0 0 1 0,0 0 1 16,0 0-1-16,0 0 0 0,0 0 0 0,0 0 0 16,0 0-1-16,0 0 1 0,0 0 1 0,0 0-1 15,0 0 0-15,0 0 0 0,0 0-1 0,0 0 1 16,0 0 1-16,0 0-1 0,0 0 0 15,0 0 0-15,0 0 0 0,0 0-1 0,0 0 1 16,0 0 0-16,0 0 0 0,0 0 1 16,0 0-1-16,0 0 0 0,0 0 0 0,0 0 0 15,0 0 0-15,0 0 0 0,0 0 0 0,0 0-1 16,0 0 2-16,0 0-2 0,0 0 2 0,0 0-1 16,0 0 0-16,0 0 0 0,0 0 0 0,0 0 0 15,0 0 0-15,0 0 0 0,0 0-1 0,0 0 1 16,0 0 0-16,0 0 1 0,0 0-1 0,0 0 0 15,0 0-1-15,0 0 1 0,0 0 0 16,0 0 0-16,0 0 0 0,0 0 0 16,0 0 1-16,0 0-1 0,0 0 0 0,0 0 0 15,0 0 0-15,0 0 0 0,0 0 0 0,0 0 0 16,0 0 0-16,0 0 0 0,0 0 0 0,0 0-1 16,0 0 2-16,0 0-2 0,0 0 2 0,0 0-1 15,0 0-1-15,0 0 1 0,0 0-1 16,0 0 0-16,0 0 1 0,17 5 1 0,-17-5 0 15,0 0 0-15,0 0 0 0,0 0-2 0,0 0 0 16,0 0 1-16,0 0 0 0,0 0 1 0,0 0 0 16,0 0-1-16,0 0-1 0,0 0 1 15,0 0 0-15,0 0 0 0,0 0 1 0,0 0 0 0,0 0-2 16,0 0 1-16,0 0 0 0,0 0-1 16,0 0 1-16,0 0-1 0,0 0 2 15,0 0-1-15,0 0 0 0,0 0 1 0,0 0-1 16,0 0 0-16,0 0 0 0,0 0-1 0,0 0 0 15,0 0 1-15,0 0 0 0,0 0 0 0,0 0 0 16,0 0 0-16,0 0 0 0,0 0 0 0,0 0 1 16,0 0-1-16,0 0 0 0,0 0 0 0,0 0-1 15,0 0 1-15,0 0 0 0,0 0 0 0,0 0 1 16,0 0-1-16,0 0 0 0,0 0 0 16,0 0 0-16,0 0 0 0,0 0-1 0,0 0 1 15,0 0 1-15,0 0-1 0,0 0 0 16,0 0 0-16,0 0-1 0,0 0 1 0,0 0 0 15,0 0 1-15,0 0-2 0,0 0 1 0,0 0 0 16,0 0 0-16,0 0 0 0,0 0 1 0,0 0-1 16,0 0 0-16,0 0 0 0,0 0-1 15,0 0 1-15,0 0-1 0,0 0 1 0,0 0 1 16,0 0-1-16,0 0 0 0,0 0 0 0,0 0 1 16,0 0-1-16,0 0 0 0,0 0 0 0,0 0-1 15,0 0 1-15,0 0 0 0,0 0 0 0,0 0 0 16,0 0 1-16,0 0-2 0,0 0 2 0,0 0-2 15,0 0 1-15,0 0 1 0,0 0-2 0,0 0 2 16,0 0-2-16,0 0 1 16,0 0 0-16,0 0-1 0,0 0 2 0,0 0-1 15,0 0 0-15,0 0 0 0,0 0 0 0,0 0 0 16,0 0 1-16,0 0-1 0,0 0-1 0,0 0 1 16,0 0 0-16,0 0 0 0,0 0 0 0,0 0 1 15,0 0-1-15,0 0 0 0,0 0-1 0,0 0 1 16,0 0 0-16,0 0 0 0,0 0 0 0,0 0-1 15,0 0 2-15,0 0-1 0,0 0 0 16,0 0 1-16,0 0-2 0,0 0 1 0,0 0 1 16,0 0-1-16,0 0 0 0,0 0 0 0,0 0 0 15,0 0 1-15,0 0-1 0,0 0-1 16,0 0 1-16,0 0 0 0,0 0 0 0,0 0 0 16,0 0 0-16,0 0 0 0,0 0 0 0,0 0 0 15,0 0 0-15,0 0 0 0,0 0 0 16,0 0 1-16,0 0-1 0,0 0 0 0,0 0-1 15,0 0 0-15,0 0 1 0,0 0 0 0,0 0 0 16,0 0 0-16,0 0 0 0,0 0 0 0,0 0 0 16,0 0 0-16,0 0 0 0,0 0 0 0,0 0 0 15,0 0 0-15,0 0 1 0,0 0-1 0,0 0 0 16,0 0 0-16,0 0 0 0,0 0 0 0,0 0 0 16,0 0 0-16,0 0 0 15,0 0 0-15,0 0 0 0,0 0 0 0,0 0 0 16,0 0 0-16,0 0 0 0,0 0 0 0,0 0 0 15,0 0-1-15,0 0 2 0,0 0-1 0,0 0-1 16,0 0 1-16,0 0 1 0,0 0-1 0,0 0 0 16,0 0 0-16,0 0 1 0,0 0 1 0,0 0 1 15,0 0 2-15,-27-9-2 0,27 9 2 0,-29-9-2 16,11 4 3-16,18 5-3 0,-34-10 2 16,34 10-3-16,-31-11 2 0,31 11-1 0,-30-11 1 15,30 11-1-15,-32-9 2 0,14 3-2 0,-4-3 2 16,-2 1-4-16,-7-3 4 0,-6-1-7 0,-1-2 6 15,-7 1-13-15,0 2 0 0,-1-1 0 0,0 2 4 16,1 1 4-16,3-1 15 0,11 4-10 16,14 2-3-16,17 4-1 0,0 0-5 15,0 0 1-15,18 5 5 0,-18-5-1 0,20 5-2 16,-20-5 3-16,32 9-1 0,-11-7 1 0,2 3-2 16,2-2 3-16,7 0-1 0,-2 0 0 0,4 2-2 15,-1-2-3-15,-12-1 3 0,-21-2 2 0,0 0 3 16,0 0 6-16,-26-10-4 0,6 4-2 0,-14-2 3 15,-10-2-5-15,-14-3 6 0,-8 0-8 0,-7 1 2 16,-4 3-7-16,3 9-16 0,-9 3-24 16,6 15-48-16,-22-12-42 0,4 20-82 0,43 13 217 15,1-26 0-15,52 24 0 0,-1-37 0 16</inkml:trace>
  <inkml:trace contextRef="#ctx0" brushRef="#br0" timeOffset="1651.282">2364 10318 1251 0,'-23'-17'20'0,"23"17"-12"15,-21-9 1-15,21 9-7 0,-18-6-5 16,18 6-19-16,0 0-62 0,-33-17-112 0,33 17-172 16,0 0-66-16,-26-17 252 0</inkml:trace>
  <inkml:trace contextRef="#ctx0" brushRef="#br0" timeOffset="1995.0513">2091 10234 1455 0,'-21'-4'84'0,"21"4"-21"0,0 0-5 0,0 0-11 16,0 0-18-16,-17-7-7 0,17 7-4 0,0 0-3 16,0 0-2-16,0 0 0 0,0 0 1 15,-15-17 5-15,15 17 1 0,0 0 3 0,0 0-1 16,0 0 1-16,0 0-5 0,0 0 3 15,0 0-7-15,0 0 0 0,0 0-3 0,0 0 0 16,0 0 0-16,0 0-2 0,0 0-9 0,1 20 0 16,-1-20 0-16,6 32 0 0,2-9 0 0,-2 3 0 15,0 5 0-15,2 1 0 0,-2 5 0 0,3 1 0 16,-2 3 0-16,2 2 0 0,-2 2 0 0,1-1 0 16,0 3 0-16,-1 2 0 0,-1-1 0 15,0-1 0-15,-1 1 0 0,0-6 0 0,-1-3 0 16,0-6 0-16,0-4 0 0,1-6 0 0,0-1 0 15,-2-4 0-15,1-1 0 0,-4-17 0 16,3 29 0-16,-3-29 0 0,0 18-27 0,0-18-67 16,0 0-147-16,0 0-389 0,0-29-10 0,-5 12 226 15</inkml:trace>
  <inkml:trace contextRef="#ctx0" brushRef="#br0" timeOffset="2448.2061">2968 10687 1161 0,'0'0'535'0,"0"0"-528"0,-24-6-7 0,24 6-11 15,0 0-33-15,0 0-41 0,0 0-90 0,-21-14-172 16,21 14-161-16,0 0-5 15,-2-41 494-15</inkml:trace>
  <inkml:trace contextRef="#ctx0" brushRef="#br0" timeOffset="4448.2235">2965 10489 1360 0,'0'0'169'0,"0"0"-63"0,0 0-21 16,-8-27-21-16,8 27-19 0,0 0-9 0,-17-22-7 16,17 22-5-16,-17-18-7 0,17 18-4 15,-22-21-4-15,22 21-1 0,-24-25-4 0,24 25 5 16,-28-23-6-16,28 23 4 0,-28-21-2 0,28 21 0 15,-28-17 1-15,28 17 0 0,-31-6 0 0,14 7 0 16,-3 4 0-16,1 2-1 0,-1 4 1 0,2 5-3 16,-2 2 2-16,3 6-5 0,0 4 0 0,3 2 0 15,0 5 0-15,3 4 0 0,2 1 0 16,1 3 0-16,5 2 0 0,0 0 0 16,6 3 0-16,2-2 0 0,4 0 0 0,5-4 0 15,0-4 0-15,3-4 0 0,3-8 0 0,2-5 0 16,1-5 0-16,4-6 0 0,-1 0 0 0,2-4 0 15,2-1 0-15,-1-4 0 0,-1-1 0 0,-2-3 0 16,1-3 0-16,-2-3 0 0,-1-2 0 0,-1-3 0 16,-2-6 0-16,-2-4 0 0,-1-6 0 0,-2-6 0 15,-1-9 0-15,-1-5 0 0,-2-3 0 16,1-4 0-16,-2 2 0 0,0-3 0 0,-2-3 0 16,2 2 0-16,-2 0 0 0,-1 0 0 0,0 1 0 15,-4 2 0-15,0 0 0 0,1-1 0 16,-1 4 0-16,-1 1 0 0,1 4 0 0,-2 5 0 15,1 6 0-15,-1 4 0 0,-1 4 0 0,-1 5 0 16,0 2 0-16,0 22 0 0,-2-24 0 16,2 24 0-16,0 0 0 0,0 0 0 0,0 0 0 15,0 0 0-15,0 0 0 0,0 0 0 0,-5 25 0 16,7 2 0-16,0 6 0 0,1 4 0 0,0 4 0 16,-1 4 0-16,2 4 0 0,0 6 0 0,-1-1 0 15,1 3 0-15,-1 0 0 0,1 0 0 0,0 1 0 16,-1-2 0-16,3 0 0 0,3-1 0 0,0-2 0 15,3-1 0-15,2-4 0 16,5-3 0-16,1-1 0 0,1-6 0 0,3-1 0 16,2-6 0-16,0-4 0 0,2-6 0 0,2-2 0 15,-1-4 0-15,0-3 0 0,-1-3 0 0,0-3 0 16,-1-2 0-16,1-7 0 0,0-2 0 0,-3-4 0 16,1-3 0-16,-2-4 0 0,-1-5 0 0,0-1 0 15,-1-5 0-15,0-1 0 0,-3-2 0 0,1-1 0 16,-3 1 0-16,-1-1 0 0,-2-2 0 15,0 0 0-15,-2 1 0 0,0 0 0 0,0 0 0 16,-1-1 0-16,0 0 0 0,-1-1 0 0,0 5 0 16,-3 0 0-16,-1 3 0 0,-2 2 0 0,-3-1 0 15,-1 4 0-15,-3 1 0 0,-1 3 0 16,-4 0 0-16,8 17 0 0,-19-25 0 0,19 25 0 16,-23-14 0-16,23 14 0 0,-23-2 0 15,23 2 0-15,-24 10 0 0,24-10 0 0,-20 23 0 16,9-6 0-16,1 1 0 0,-1 1 0 0,3 4 0 15,2 3 0-15,1 3 0 0,2 2 0 0,2 2 0 16,2 4 0-16,3 2 0 0,1 0 0 0,3 3 0 16,3 0 0-16,3 1 0 0,0-1 0 0,3 0 0 15,1 0 0-15,2-4 0 0,1-1 0 0,-1-5 0 16,1-5 0-16,1-4 0 0,0-3 0 16,0-3 0-16,0-6 0 0,-2-2 0 15,2-7 0-15,0-2 0 0,1-2 0 0,-1-6 0 16,0-1 0-16,0-6 0 0,-3-3 0 0,2-4 0 15,-3-4 0-15,0-3 0 0,-1-3 0 0,0-5 0 16,-1-2 0-16,1-1 0 0,-1-1 0 0,-1 4 0 16,-1 0 0-16,-2 3 0 0,1 1 0 0,-2-1 0 15,-2 0 0-15,1 2 0 0,-1 1 0 16,-2 3 0-16,1 1 0 0,-2 3 0 0,0 1 0 16,1 4 0-16,-3 1 0 0,-4 18 0 0,9-24 0 15,-9 24 0-15,0 0 0 0,0 0 0 0,0 0 0 16,0 0 0-16,18 13 0 0,-18-13 0 0,14 34 0 15,-7-12 0-15,0 2 0 0,0 1 0 16,1 2 0-16,-1 1 0 0,0 3 0 16,2 0 0-16,-2 1 0 0,2 1 0 0,-2-3 0 15,1 1 0-15,1-1 0 0,1 1 0 0,-1-3 0 16,1-3 0-16,-1-3 0 0,-1-4 0 0,1-1 0 16,-9-17 0-16,17 20 0 0,-17-20 0 0,0 0 0 15,20 3 0-15,-20-3 0 0,0 0 0 0,16-26 0 16,-12 9 0-16,0-4 0 0,-2-5 0 0,0 0 0 15,1-3 0-15,-1-2 0 0,2 1 0 16,2-1 0-16,0-1 0 0,1 0 0 0,3 1 0 16,1 1 0-16,2 2 0 0,1 2 0 15,0 0 0-15,2 3 0 0,0 3 0 0,0 3 0 16,-16 17 0-16,29-24 0 0,-29 24 0 0,22-11 0 16,-22 11 0-16,17 0 0 0,-17 0 0 0,0 0 0 15,19 18 0-15,-19-18 0 0,16 31 0 0,-7-10 0 16,0 4 0-16,1 3 0 0,0 1 0 15,1 5 0-15,1 1 0 0,0 3 0 0,0-1 0 16,2 2 0-16,-2-2 0 0,4 3 0 0,-2 0 0 16,1 0 0-16,1-1 0 0,-1-3 0 0,1-3 0 15,3-7 0-15,-4 0 0 0,4-6 0 0,-1-3 0 16,-1-2 0-16,-17-15 0 0,33 15 0 0,-33-15 0 16,30 4 0-16,-30-4 0 15,27-4 0-15,-27 4 0 0,23-11 0 0,-23 11 0 16,19-20 0-16,-19 20 0 0,15-27 0 0,-15 27 0 15,12-35 0-15,-7 13 0 0,0-3 0 0,1-4 0 16,-2-2 0-16,0-4 0 0,1-3 0 0,-1-1 0 16,0-2 0-16,-1 0 0 0,2-2 0 0,-1-1 0 15,2 0 0-15,0 3 0 0,0-2 0 0,-1 0 0 16,1 0 0-16,-2-1 0 0,0-2 0 16,-1 1 0-16,-2 0 0 0,0-2 0 0,-2 2 0 15,1 4 0-15,0 0 0 0,-1 3 0 16,0 2 0-16,-2 0 0 0,1 0 0 0,-1 1 0 0,1 3 0 15,0 3 0-15,0 2 0 0,1 4 0 16,1 4 0-16,0 19 0 0,-1-26 0 0,1 26 0 16,0 0 0-16,0 0 0 0,0 0 0 0,0 0 0 15,0 0 0-15,0 0 0 0,0 0 0 16,0 0 0-16,1 38 0 0,-1-9 0 0,0 6 0 16,1 5 0-16,2 2 0 0,0 5 0 0,2 4 0 15,3 6 0-15,0 3 0 0,2 8 0 0,3 2 0 16,2 4 0-16,2-1 0 0,2-2 0 0,2-1 0 15,2-1 0-15,0-4 0 0,1-4 0 0,0-7 0 16,-1-5 0-16,-1-7 0 0,2-7 0 16,0-11 0-16,2-7 0 0,1-7 0 0,-2-4 0 15,-2-4 0-15,-3 2 0 0,-3-4 0 16,-17 0 0-16,26-6-48 0,-26 6 6 0,0 0-14 16,22-16 4-16,-22 16 5 0,0 0-44 0,-14-37-31 15,14 37-67-15,-17-18-6 0,17 18 39 0,-19-16 60 16,19 16 73-16,-24-23 30 0,7 6-6 0,17 17 25 15,-34-35-13-15,34 35 24 0,-39-39 15 16,39 39 9-16,-42-35 9 0,23 25-1 0,-9-9-3 16,8 11-14-16,-8-7-6 0,6 9-5 0,-9-6 6 15,9 10 3-15,-9-11 12 0,11 15 0 0,-9-12-3 16,12 11-6-16,-8-6-4 0,8 5-4 0,-4-2-6 16,21 2-5-16,-30-2-4 0,30 2-6 0,-20-3-4 15,20 3-18-15,0 0-2 0,0 0 0 16,0 0 0-16,0 0 0 0,0 0 0 15,28-17 0-15,-8 11 0 0,5 0 0 0,4 0 0 16,4 0 0-16,2-2 0 0,2 0 0 0,1 0 0 16,-2-1 0-16,2 1 0 0,-1-1 0 0,1 2 0 15,0 1 0-15,-2 0 0 0,3 2 0 0,0 1 0 16,0-1 0-16,-1 2 0 0,-2-2 0 0,0 2 0 16,-5-1 0-16,1 2 0 0,-4 0 0 15,0 2 0-15,-4-1 0 0,3 5-36 0,-9-10-58 16,20 29-194-16,-38-24-326 0,28 4 3 15,-28-4 208-15</inkml:trace>
  <inkml:trace contextRef="#ctx0" brushRef="#br0" timeOffset="4651.3644">6569 10427 1957 0,'-28'46'90'0,"17"-18"-90"0,3 2 0 0,4 8 0 16,5 0 0-16,2 2 0 0,3 3 0 0,0 1 0 16,4 2 0-16,-2-1 0 0,2 1 0 15,-3-5 0-15,3 0 0 0,-5-9 0 16,7 10-111-16,-12-42-239 0,-2 35-289 0,2-35 26 16,0 30 280-16</inkml:trace>
  <inkml:trace contextRef="#ctx0" brushRef="#br0" timeOffset="4870.9601">6421 9833 1916 0,'0'0'131'0,"0"0"-131"16,-21 3 0-16,21-3 0 0,0 0 0 0,0 0 0 16,0 0 0-16,23 34-375 0,-23-34-311 0,0 0-15 15,0 0 417-15</inkml:trace>
  <inkml:trace contextRef="#ctx0" brushRef="#br0" timeOffset="6172.0065">7373 9756 1299 0,'-5'-18'634'0,"-7"-11"-593"0,-1-1-17 16,-4-7 5-16,1 1-11 0,0-3-27 15,0 1 20-15,2-3-26 0,0-2 21 0,1 2-7 16,0 0-8-16,0 5 10 0,0 3-5 0,-2 2 6 15,1 4-3-15,-3 3 6 0,-1 3-3 0,-2 5 6 16,1 4-2-16,-6 5-6 0,1 5 0 0,-2 4 0 16,1 5 0-16,1 5 0 0,-1 7 0 0,2 4 0 15,1 6 0-15,-2 4 0 0,2 7 0 16,1 6 0-16,-1 4 0 0,3 6 0 0,1 5 0 16,0 3 0-16,1 8 0 0,1 0 0 0,2 6 0 15,2 3 0-15,0 3 0 0,5 7 0 0,-1 3 0 16,1 3 0-16,3 0 0 0,-3-3 0 0,1 1 0 15,-1-4 0-15,-2 1 0 0,2-5 0 16,-3-7 0-16,3-10 0 0,1-12 0 0,1-9 0 16,1-8 0-16,2-7 0 0,1-9 0 15,1-7 0-15,0-18 0 0,0 0 0 0,0 0 0 16,0 0 0-16,0 0 0 0,3-29 0 0,-6 12 0 16,-2-6 0-16,0-6 0 0,5-4 0 0,2-5 0 15,3 3 0-15,3 1 0 0,1 3 0 0,1-2 0 16,3-2 0-16,2-1 0 0,2-3 0 0,4-2 0 15,2 0 0-15,4 0 0 0,-2 2 0 16,2 3 0-16,-2 2 0 0,1 2 0 0,-1 3 0 16,0 3 0-16,-2 3 0 0,-1 5 0 0,-2 3 0 15,4 3 0-15,-3 3 0 0,1 3 0 16,0 2 0-16,0 1 0 0,0 2 0 0,-3 2 0 16,2 3 0-16,0 1 0 0,-2 1 0 0,3 2 0 15,-2 1 0-15,0 2 0 0,0-1 0 0,-1 2 0 16,1-1 0-16,-1 3 0 0,-1-3 0 15,2-1 0-15,-1 0 0 0,2-1 0 0,-2-2 0 16,1-4 0-16,1-1 0 0,2-5 0 0,-1-2 0 16,-2-2 0-16,2-6 0 0,-2-2 0 0,0-2 0 15,-2-1 0-15,-2 0 0 0,-1-1 0 0,-2 1 0 16,-3 1 0-16,-10 17 0 0,13-27 0 0,-13 27 0 16,0 0 0-16,6-18 0 0,-6 18 0 0,0 0 0 15,0 0 0-15,0 0 0 16,0 0 0-16,13 25 0 0,-9-6 0 0,3 3 0 15,0 6 0-15,1 4 0 0,2 3 0 0,2 1 0 16,0 0 0-16,2-1 0 0,2-1 0 0,-1-1 0 16,4-2 0-16,1-3 0 0,2-5 0 0,4-2 0 15,1-3 0-15,-1-6 0 0,5-1 0 0,-2-6 0 16,2-4 0-16,0-2 0 0,1-4 0 16,-1-2 0-16,-2-7 0 0,2-1 0 0,-3-5 0 15,1 1 0-15,-2-5 0 0,-1-2 0 0,0-3 0 16,-3-1 0-16,-1-1 0 0,-1-2 0 0,-3-2 0 15,-1-1 0-15,-3 1 0 0,0-1 0 0,-2 3 0 16,-2-1 0-16,-2 1 0 0,-2 2 0 16,0 4 0-16,-2 5 0 0,-2 5 0 0,-2 17 0 15,3-19 0-15,-3 19 0 0,0 0 0 16,0 0 0-16,0 0 0 0,0 0 0 0,-4 29 0 16,2-8 0-16,1 6 0 0,-2 5 0 0,1 2 0 15,1 3 0-15,-2 4 0 0,2 3 0 0,0 1 0 16,-1 1 0-16,1 1 0 0,1 1 0 0,0 7 0 15,-2 1 0-15,-1 4 0 0,1 4 0 0,-2-1 0 16,3 4 0-16,-1 7 0 0,-2 3 0 0,-1 8 0 16,0 5 0-16,-3 2 0 0,-2-1 0 15,-5 0 0-15,-2-4 0 0,0-2 0 0,-5-4 0 16,-2-2 0-16,-4-7 0 0,-2-7 0 16,-2-7 0-16,-2-6 0 0,-1-4 0 0,-4-8 0 15,-5-7 0-15,-4-4 0 0,-6-7 0 0,-3-6 0 16,-3-8 0-16,-3-6 0 0,-4-8 0 0,-5-5 0 15,-1-6 0-15,-2-5 0 0,0-2 0 16,2-5 0-16,-3-5 0 0,3-4 0 0,2-4 0 16,0-5 0-16,4 2 0 0,0-3 0 0,4 2 0 15,1 0 0-15,2 1 0 0,1 3 0 0,3 6 0 16,-3-1 0-16,5 8-35 0,-6-6-37 0,8 16-25 16,-21-26-101-16,33 39-223 0,-32-22-154 0,10 6 18 15,-2 9 466-15</inkml:trace>
  <inkml:trace contextRef="#ctx0" brushRef="#br0" timeOffset="6453.259">1815 9931 1967 0,'-45'6'80'0,"45"-6"-80"0,0 0 0 0,-17-10 0 16,17 10 0-16,0 0-18 0,28 19-430 0,-28-19-238 15,30-5 1-15,-13 9 476 0</inkml:trace>
  <inkml:trace contextRef="#ctx0" brushRef="#br0" timeOffset="10426.4718">11949 3735 1388 0,'43'30'475'0,"-43"-30"-411"0,0 0-50 0,0 0-15 31,0 0 2-31,0 0-4 0,0 0-2 16,0 0 1-16,0 0 1 0,0 0 2 0,0 0 0 16,0 0 2-16,0 0 0 0,-1-20 1 0,1 20-2 15,14-21 3-15,-14 21-4 0,20-31 4 0,-10 12-4 16,-1-1 4-16,1-2-7 0,0-2 6 0,-1-3-9 0,-1-1 6 15,-2-2-7-15,0 0 7 0,-2-2-7 0,-1 1 11 16,-2 1-10-16,-2-2 11 0,-1 4-8 0,-2 0 6 16,-2 3-4-16,-5 2-15 0,0 4 37 15,11 19-35-15,-30-27 39 0,10 20-15 0,0 4-2 16,-4 6 1-16,0 4-1 0,-3 5-1 0,2 5-17 16,-3 5 33-16,0 6-33 0,1 4 29 0,0 10-11 15,2 6-11-15,1 5 11 0,0 5-13 0,3 0 13 16,1 3-12-16,4-4 15 0,4-1-13 15,2 0-5-15,6-4 23 0,0-1-23 16,4-6 24-16,6-4-10 0,4-7-10 0,6-7 7 16,7-4-7-16,3-5 4 0,7-3-5 0,4-5 1 15,2-6-3-15,4-5 2 0,4-4-2 0,0-4-2 16,3-5 1-16,-3-4-5 0,0-2 6 0,-6-3-5 16,-3-4 10-16,-4-1-6 0,-4-4 12 0,0-2 15 15,-3-5-30-15,0-1 33 0,-3-3-29 0,1-3 7 16,-4-3 13-16,3 1-14 0,-3-3 12 15,3-1-14-15,-4 4 11 0,1-1-13 0,-4 5 11 16,-1 3-11-16,-3 2 11 0,-3 4-9 0,0 6-11 16,-3 2 31-16,-3 4-34 0,-1 3 34 15,0 3-14-15,-3 17-3 0,3-26 3 0,-3 26-2 16,0 0 2-16,0 0-1 0,0 0 4 0,0 0-1 16,0 0 2-16,0 0-1 0,0 0-2 0,0 0-1 15,0 0-2-15,0 0-2 0,0 0 2 16,0 0 3-16,0 0-2 0,11 20 2 0,-11-20-2 15,9 21 2-15,-9-21-1 0,7 22 2 0,-7-22 1 16,7 20-16-16,-7-20 14 0,6 18-14 0,-6-18 28 16,8 19-17-16,-8-19-1 0,8 17 0 0,-8-17 0 15,9 19 0-15,-9-19 0 0,9 17 0 0,-9-17 0 16,10 17 0-16,-10-17 0 0,0 0 0 16,15 22 0-16,-15-22 0 0,0 0 0 15,18 20 0-15,-18-20 0 0,0 0 0 0,19 23 0 16,-19-23 0-16,16 20 0 0,-16-20 0 0,19 24 0 0,-19-24 0 15,25 31 0-15,-7-10 0 0,4 4 0 0,4 3 0 16,4 6 0-16,4 2 0 0,5 3 0 0,1 2 0 16,4 0 0-16,1-1 0 0,0-1 0 0,1-5 0 15,-3-5 0-15,-3-4 0 16,-4-5 0-16,-4-5-2 0,0 1-24 0,-7-6-8 16,-2 3-10-16,-23-13-14 0,29 16-11 0,-29-16-24 15,0 0-39-15,0 0-117 0,0 0-186 0,0 0-77 16,0 0 120-16</inkml:trace>
  <inkml:trace contextRef="#ctx0" brushRef="#br0" timeOffset="10723.3282">13299 3511 1527 0,'3'-24'10'0,"-6"3"-40"16,3 21 8-16,3-30 6 0,-3 30 12 0,13-29-5 15,-13 29 3-15,17-22-2 0,-17 22 6 16,0 0 1-16,0 0 3 0,0 0 7 0,0 0 15 16,18-8 20-16,-18 8 21 0,0 0 9 0,0 0-7 15,-9 16-9-15,9-16-17 0,-15 25-1 0,0-7-8 16,3 10 3-16,-5-1-17 0,1 7 1 0,-1 3-15 16,-1 3 6-16,1 2-11 0,1 4 10 0,-2 6-13 15,1 3-5-15,-2 5 22 0,-2-1-24 0,0-1 19 16,-3-4-13-16,3-2-21 15,-3-6-5-15,8 3-34 0,-8-17-23 0,21 22-97 16,-32-41-210-16,30 16-157 0,-9-4 9 0,-8-16 448 16</inkml:trace>
  <inkml:trace contextRef="#ctx0" brushRef="#br0" timeOffset="12145.2184">13848 3516 1525 0,'27'31'224'0,"-27"-31"-92"16,9 30-113-16,-1-4-15 0,1 10 11 16,2 10-9-16,6 4 11 0,-1 3-16 0,2 5-9 15,-2 1 25-15,1 8-25 0,0 2 21 0,0 3-1 16,0 7-21-16,-1-2 20 0,0 3-20 0,-2 0-1 15,-1-2 19-15,-4 1-20 0,-1-7 20 0,-6-6 0 16,-1-9-17-16,-2-11 15 0,1-9-12 0,1-8 6 16,2-6-6-16,-3-23 1 0,5 23-4 0,-5-23 3 15,0 0 0-15,0 0 4 16,0 0 4-16,-26-25-3 0,11 4 1 0,-3-5-9 0,1-8 9 16,-1-9-10-16,0-9 14 0,-1-8-12 15,0-9-4-15,3-10 21 0,2-8-20 0,1-6 16 16,9-7 3-16,0-8-30 0,6-2 6 0,4-6 9 15,8 0-13-15,4 0 14 0,11 11 14 0,-2 9-25 16,3 13 31-16,-2 11 2 0,-2 6-23 16,1 10 30-16,-3 4-28 0,3 9 9 0,-2 6 13 15,3 7-5-15,-5 7 7 0,2 8-6 0,-7 8-1 16,-18 7-5-16,28 5 1 0,-28-5 5 0,17 34-2 16,-12-6 6-16,-4 7-13 0,-3 6-5 0,-7 7 0 15,-1 3 0-15,-6 4 0 0,-3 1 0 0,-4 0 0 16,-4 1 0-16,-2 0 0 0,0-3 0 15,-3-1 0-15,2-2 0 0,4-4 0 16,2-2 0-16,7-3 0 0,5-4 0 0,1-6 0 16,2-1 0-16,3-7 0 0,1-2 0 0,4-5 0 15,1-17 0-15,7 18-4 0,-7-18-5 0,22-1 2 16,-22 1 3-16,40-26 3 0,-10 1-5 0,2-13-11 16,5-5 28-16,2-8-23 0,2-2 24 0,1-3-2 15,0-3-14-15,-2-2 12 0,-1-3-12 0,-2-2 14 16,-3-3-13-16,-3 0-2 0,2 2 19 15,0 2-21-15,-1 6 20 0,-2 4-8 0,-3 5-6 16,0 6 2-16,-3 4-1 0,-2 5 0 0,-2 5 0 16,-3 7 0-16,-1 5 0 0,-16 18 0 15,18-18-3-15,-18 18 0 0,0 0 2 0,0 0 2 16,8 27 4-16,-9-1-4 0,-1 9-1 0,-3 8 0 16,1 7 0-16,-1 8 0 0,1 3 0 15,2 5 0-15,2 4 0 0,1 0 0 0,3 2 0 16,3-2 0-16,0 0 0 0,3-4 0 0,3 0 0 15,3-5 0-15,5-5 0 0,3-6 0 0,5-4 0 16,3-9 0-16,2-2 0 0,1-7-3 0,-1-4 2 16,1-4-4-16,1-5 5 0,-2-5-2 0,0-4 3 15,-3-7-1-15,0-3 0 0,-2-4 0 0,0-7-2 16,-1-3 4-16,0-7-4 0,3-6-9 16,0-5 26-16,1-7-25 0,2-6 24 15,-5-4-10-15,-1-4-4 0,-6 2 0 0,-5 0 0 16,-4 6 0-16,-5 4 0 0,-4 5 0 0,-2 4 0 15,-5 3 0-15,-2 6 0 0,-4 6 0 0,-3 2 0 16,12 19 0-16,-33-26 0 0,13 19 0 0,0 4 0 16,-4 4 0-16,1 7 0 0,-2 5 0 0,-3 5 0 15,-1 6 0-15,-2 6 0 0,1 7 0 16,-1 1 0-16,3 7 0 0,3 2 0 0,-1 4 0 16,3 0 0-16,1 0 0 0,2-2 0 0,1-2 0 15,6-2 0-15,3-5 0 0,5-4 0 0,7-7 0 16,3-3 0-16,3-7 0 0,-8-19 0 15,26 23 0-15,-9-18 0 0,2-5 0 0,3-4 0 16,0-3 0-16,1-4 0 0,1-7 0 16,2-5 0-16,4-6-11 0,2-4 22 0,2-5-16 15,1-2 10-15,0-5-5 0,0 0 0 0,-6 2 0 16,-1-1 0-16,-5 1 0 0,-3 0 0 0,-3 3 0 16,-1 2 0-16,-4 4 0 0,-2 7 0 0,0 6 0 15,-10 21 0-15,12-20 0 0,-12 20 0 0,0 0 0 16,0 0 0-16,0 0 0 0,6 29 0 0,-3-7 0 15,0 5 0-15,0 3 0 16,-2 4 0-16,1 2 0 0,1 3 0 0,0 1 0 0,3-3 0 16,1-4 0-16,1-3 0 0,1-3 0 0,3-4 0 15,1-2 0-15,3-3 0 0,2-2 0 16,0-4 0-16,2-3 0 0,-3-3-4 0,1-1-6 16,-18-5-16-16,32 2 18 0,-32-2 19 0,31-8-21 15,-31 8 19-15,32-25-15 0,-32 25 0 0,32-35 7 16,-19 15-1-16,-2-2 4 0,-1-1-4 15,-5 0 5-15,-2-2-6 0,-3-2 7 0,-1-2-6 16,-3-1 9-16,2 2-4 0,-4 0 9 0,0 6-7 16,6 22-7-16,-11-24 0 0,11 24 0 0,0 0 0 15,0 0 0-15,0 0 0 0,0 0 0 0,0 0 0 16,-10 26 0-16,14-5 0 0,1 10 0 0,2 4 0 16,1 3 0-16,3 3 0 15,3 3 0-15,0-2 0 0,1-1 0 0,1-2 0 16,1-5 0-16,5-4 0 0,3-6 0 0,7-5 0 15,1-6 0-15,3-7 0 0,2-6 0 0,-2-6 0 16,3-5 0-16,-4-8-25 0,6-3-1 0,-10-8 8 16,1 2-39-16,-13-7 30 0,1 9-50 0,-15-12-11 15,14 21-71-15,-35-35-171 0,30 26-102 0,-23-10-73 16,-8-10 203-16</inkml:trace>
  <inkml:trace contextRef="#ctx0" brushRef="#br0" timeOffset="12270.2262">16129 2967 1500 0,'3'21'512'16,"-3"-21"-477"-16,-23-4-35 0,23 4 0 0,-24 7 0 16,24-7 0-16,0 0 0 0,-7 20 0 0,7-20 0 15,12 31 0-15,-12-31-10 0,14 44-78 16,-14-44-106-16,22 28-391 0,-22-28-44 0,28 29 89 16</inkml:trace>
  <inkml:trace contextRef="#ctx0" brushRef="#br0" timeOffset="12785.8644">16600 3638 1462 0,'-16'-20'569'0,"16"20"-553"15,-27-1-17-15,9 6-1 0,0 5-2 0,18-10 1 16,-20 29-3-16,23-10 7 0,5 4-5 0,2 5 7 16,1 1-7-16,-1 1 5 0,-1 2-6 0,4 0-10 15,2 2 29-15,5 0-26 0,3-3 26 16,2-4-10-16,1-2-8 0,-3-5 2 15,-1-4-5-15,-4-4 2 0,-1-6 1 0,3-5 2 16,0-6 3-16,4-5-1 0,-1-5 4 0,-1-6-6 16,-1-6 5-16,0-4-5 0,0-6-13 0,-1-3 28 15,2-5-26-15,-1-2 27 0,-3 0-6 0,-3-2-9 16,-4 0 9-16,-1-2-10 0,-3-2 10 0,-1-3-11 16,1 2 11-16,-2 2-10 0,0 7 11 15,-1 6-8-15,-3 10-9 0,1 11 22 0,-2 18-19 16,0-17 10-16,0 17-5 0,0 0 0 0,0 0 0 15,6 17 0-15,-2 1 0 0,3 9 0 16,3 7 0-16,3 7 0 0,1 6 0 0,2 2 0 16,1 5 0-16,1-1 0 0,0-2 0 0,2-5 0 15,5-8 0-15,5-5 0 0,9-4 0 0,6-6 0 16,4-5 0-16,2-3 0 0,6 0-74 16,-12-27-101-16,28 24-432 0,-28-18-38 0,7 0 100 15</inkml:trace>
  <inkml:trace contextRef="#ctx0" brushRef="#br0" timeOffset="29780.9695">1536 18064 1007 0,'0'0'232'0,"0"0"-121"0,0 0-10 16,0 0-24-16,0 0-11 0,0 0-14 0,0 0-4 16,0 0-15-1,0 0-6-15,0 0 2 0,0 0-15 0,0 0 6 0,0 0 0 0,0 0 5 0,0 0-1 16,0 0 9-16,0 0-14 0,0 0-1 15,0 0-5 1,0 0-7-16,2-18 11 0,-2 18-3 0,0 0-7 16,0 0-4-16,0 0 6 0,12-17-15 0,-12 17 11 15,4-26-2-15,-4 26-14 0,1-25 5 0,-1 25 8 16,-3-19-3-16,3 19 9 0,-8-19 1 16,8 19-27-16,-11-21 35 0,11 21-37 0,-14-19 32 15,14 19-9-15,-17-19-4 0,17 19 3 0,-20-14-4 16,20 14 1-16,-22-8 1 0,22 8 3 0,-26-9-1 15,26 9 2-15,-31-2 0 0,31 2 1 0,-30 7-1 16,30-7-2-16,-31 5-4 0,31-5 2 0,-31 11 2 16,14 2 1-16,0 3-18 0,17-16 18 0,-33 20-13 15,33-20 6-15,-31 8 14 0,31-8 4 16,-28 18-12-16,14 4-2 0,2-4 0 0,12-18 0 16,-27 31 0-16,27-31 0 0,-22 20 0 15,22-20 0-15,-17 27 0 0,10-10 0 0,7-17 0 16,-10 33 0-16,8-14 0 0,2-19 0 0,-3 34 0 15,4-14 0-15,2-1 0 0,-3-19 0 0,6 24-1 16,-1-2 0-16,1-3 1 0,1 9-3 0,2-3 8 16,2-4-5-16,1-3 0 0,0 1 0 15,-1 3 0-15,2-1 0 0,-1-2 0 0,2 3 0 16,0-5 0-16,-14-17 0 0,28 29 0 0,-28-29 0 16,31 25 0-16,-14-15 0 0,-17-10 0 0,31 17 0 15,-12-17 0-15,-2 2 0 0,0-2 0 0,1-1 0 16,-1 5 0-16,4-8 0 0,-3-1 0 0,1 4 0 15,0-9 0-15,0-3 0 16,0-6 0-16,0-4 0 0,-2-1 0 0,1-2 0 16,-1-2 0-16,0-9 0 0,0 7-2 0,-1 1 4 15,-3 4-8-15,-1 1 3 0,-1-6-26 0,-2-4 33 16,-2 3-8-16,0-6 3 0,-2 7 0 0,-1 0 12 16,0 2-6-16,-2 1 9 0,-1-4-15 0,-2 2-10 15,-1 1 22-15,-1 3-25 0,0 2 31 0,-2-4-16 16,0-1-8-16,-1 1 2 0,0-4-8 15,0 1 6-15,-2 1-8 0,1-4 6 0,-3 8-5 16,3 0 0-16,-2-1-13 0,6-2 8 0,-1-3-4 16,2 1 13-16,-1 3 1 0,0 3 8 0,0 6-8 15,3 18 10-15,-5-33-2 0,5 33 7 16,-2-33-5-16,1 17 5 0,1 16-4 0,-2-21 4 16,2 21 1-16,2-17-2 0,-2 17-1 0,1-18 2 15,-1 18-6-15,0 0 5 0,1-18-2 16,-1 18-2-16,0 0 2 0,0 0-2 0,0 0-1 15,0 0 1-15,-1-18-1 0,1 18 1 0,0 0-1 16,0 0 2-16,0 0 0 0,0 0 1 0,0 0 3 16,0 0 1-16,0 0 0 0,0 0-2 0,0 0 1 15,0 0-6-15,0 0 6 0,-4 21-3 0,4-21 1 16,0 29-3-16,0-7 4 0,-1 2-4 16,1 4 8-16,0 4-7 0,-1 3 8 0,1-3-9 15,0 3 9-15,0 4-5 0,1-5 9 16,-1 12-9-16,2 1 10 0,1 4-17 0,1 5 6 15,0-6-4-15,0 1 0 0,2 0 0 0,0-5 0 16,2-1 0-16,0-8 0 0,2 3 0 0,-1-5 0 16,1-1 0-16,0 0 0 0,-2-17 0 0,1 12-12 15,-1-9 2-15,-8-20 31 0,16 48-20 16,-16-48-1-16,15 31 0 0,-15-31-29 0,16 18-34 16,-16-18-112-16,24 19-312 0,-24-19-54 0,22-21-100 15,0 0 531-15</inkml:trace>
  <inkml:trace contextRef="#ctx0" brushRef="#br0" timeOffset="30109.1192">1910 17850 1435 0,'0'0'119'0,"0"0"-40"16,8 32-8-16,-15-15 15 0,10 7-58 0,-7 0 38 15,7 12-55-15,-5-5 3 0,6 0 11 0,-1-1-26 16,3-1 18-16,1 0-16 0,1 4-4 15,1-3 0-15,-1-2 3 0,1-3-14 0,-3-5 4 16,3 4-38-16,-8-6-33 0,19 7-194 0,-20-25-243 16,0 0-95-16,28-4 228 0</inkml:trace>
  <inkml:trace contextRef="#ctx0" brushRef="#br0" timeOffset="30343.4959">2051 17579 1504 0,'-50'-9'372'0,"50"9"-304"0,0 0-51 15,19 1-8-15,-19-1 1 0,0 0 1 0,0 0-3 16,0 0-2-16,0 0-5 0,0 0-9 0,0 0-8 15,0 0-11-15,-10-19-11 0,10 19-18 16,0 0-31-16,-18-23-64 0,36 38-257 0,-18-15-180 16,0 0 32-16,0 0 486 0</inkml:trace>
  <inkml:trace contextRef="#ctx0" brushRef="#br0" timeOffset="30968.5214">2625 17704 1021 0,'0'0'322'0,"0"0"-203"0,0 0-22 0,0 0-8 15,-17 0-25-15,17 0-17 0,0 0-3 0,-24 5-7 16,24-5-4-16,-24 5-6 0,24-5-4 0,-30 6-5 16,13-3-3-16,17-3-2 0,-31 16-2 15,31-16-1-15,-34 13-2 0,17-10 1 0,-3 3-3 16,2 2-1-16,0-3 0 0,1 5-2 15,0-3-2-15,0-1 5 0,17-6-7 0,-29 10 3 16,29-10-2-16,-22 8-1 0,22-8 2 0,0 0 0 16,-19 18-2-16,19-18 5 0,0 0 0 0,0 0 1 15,0 0-5-15,0 0 0 0,7 22 0 0,-7-22 0 16,18 15 0-16,-18-15 0 0,29 13 0 0,-11-11 0 16,2 7 0-16,2-3 0 0,1 1 0 15,0 3 0-15,1-4 0 0,2 2 0 0,-2 1 0 16,-1 2 0-16,-1-3 0 0,0 1 0 0,-4-1 0 15,-1 4 0-15,-17-12 0 0,29 27 0 16,-29-27 0-16,25 20 0 0,-25-20-1 0,17 28 2 16,-17-28-7-16,9 30-1 0,-9-30 2 0,3 32 4 15,-3-32-8-15,-3 35 11 0,-2-17-3 0,1 1 1 16,-5 12 6-16,1-14 3 0,-3 1-15 16,0 1 9-16,11-19-12 0,-26 23 5 0,26-23-5 15,-28 18 4-15,28-18-1 0,-30 4-15 0,30-4 20 16,-31-4-27-16,31 4 17 0,-32 5 12 0,32-5-29 15,-35-16 8-15,21-2-45 0,-15-4-90 0,28-9-459 16,-18 1-27-16,2-7 226 0</inkml:trace>
  <inkml:trace contextRef="#ctx0" brushRef="#br0" timeOffset="41953.066">3129 17866 784 0,'0'0'220'15,"0"0"-109"-15,0 0-9 0,0 0-11 0,0 0-11 16,-22-6 0-16,22 6-14 0,0 0-13 0,0 0-11 16,0 0-7-16,0 0-2 0,-18 0 4 0,18 0-1 15,0 0 3-15,0 0-5 0,0 0-1 0,0 0-1 16,0 0-6-16,0 0-1 0,-17 12 1 0,17-12-5 16,0 0 3-16,-5 25-7 0,5-25-17 15,0 0 0-15,0 0 0 0,-6 22 0 0,6-22 0 16,-4 21 0-16,4-21 0 0,-2 28 0 0,2-28 0 15,-2 26 0 1,2-26 0-16,-2 23 0 0,2-23 0 0,-2 18 0 16,2-18 0-16,1 17 0 0,-1-17 0 0,5 23 0 15,-5-23 0-15,6 24 0 0,-6-24 0 0,8 25 0 16,0-2 0-16,-1-4 0 0,-7-19 0 0,16 28 0 16,-16-28 0-16,18 13 0 0,-18-13 0 0,22 17 0 15,-22-17 0-15,23 8 0 0,-23-8 0 0,27 16 0 16,-27-16 0-16,30 10-9 0,-13-7 1 0,-17-3-4 15,34-10 6-15,-17 7 8 0,1-3 2 0,-18 6-4 16,31-14 4-16,-31 14-3 0,28-20-2 0,-28 20 0 16,24-30-2-16,-24 30-5 0,21-19 11 0,-21 19-2 15,16-18 3-15,-10 1-3 0,-6 17 4 0,12-23-3 16,-12 23 1-16,10-20 4 0,-10 20-4 16,6-21-6-16,-6 21 14 0,4-26-11 0,-4 26 0 0,3-24-19 15,-3 24-12-15,1-22-18 0,-1 22-4 0,-2-19-27 16,2 19-42-16,0 0-147 0,3-17-273 15,-3 17-27-15,-7-27 257 0</inkml:trace>
  <inkml:trace contextRef="#ctx0" brushRef="#br0" timeOffset="43391.1515">4101 17842 998 0,'0'0'313'0,"0"0"-194"0,-11-23-40 0,11 23-10 32,0 0-8-32,0 0-17 0,-8-17 2 0,8 17-10 15,0 0-5-15,-13-19-7 0,13 19 4 0,0 0-8 16,-24-15 0-16,24 15-2 0,-20-4 1 16,20 4-5-16,-24-4 5 0,24 4-4 0,-31-2-4 15,31 2 0-15,-31 2-4 0,31-2-1 0,-32 6 0 16,32-6 0-16,-31 4 0 0,31-4-3 0,-30-2-1 15,30 2-4-15,-24 2 1 0,24-2 5 0,-21 11-7 16,21-11 7-16,0 0-2 0,-20 5-2 0,20-5 6 16,0 0-1-16,0 0-4 0,-15 21-1 15,15-21 0-15,0 0 0 0,-2 17 0 0,2-17 0 16,0 0 0-16,6 25 0 0,-6-25 0 0,9 19 0 16,-9-19 0-16,15 19 0 0,-15-19 0 0,17 24 0 15,-17-24 0-15,24 28 0 0,-24-28 0 0,31 26-2 16,-31-26-3-16,33 15 3 0,-33-15-1 0,31 23-1 15,-31-23-1-15,32 25 6 0,-32-25-5 16,30 16 3-16,-30-16-2 0,26 17-9 16,-26-17 7-16,20 23 6 0,-20-23-4 0,14 21 16 15,-14-21-14-15,8 21 2 0,-8-21 5 0,3 22-4 16,-3-22-8-16,-6 24 3 0,6-24 0 0,-15 29 6 16,15-29-6-16,-25 28 8 0,8-21-17 0,-2 5 13 15,0 3-4-15,-2-3-1 0,-1 6 8 0,-1-11-8 16,0 2 5-16,1-2 1 0,2-10-13 15,-2 10 7-15,3-5-2 0,1-6 4 0,18 4 1 16,-29-1 0-16,29 1 25 0,-22-14-35 0,22 14 3 16,-21-27-20-16,21 27-34 0,-18-23 17 0,18 23-1 15,-11-19-35-15,11 19-57 0,-7-20-172 16,20 3-280-16,-2-1 15 0,-7-10 472 0</inkml:trace>
  <inkml:trace contextRef="#ctx0" brushRef="#br0" timeOffset="44078.6608">4807 17837 436 0,'0'0'147'0,"0"0"-91"16,0 0-26-16,0 0 20 0,0 0 15 0,0 0 27 16,-19-4-5-16,19 4 6 0,0 0-26 0,0 0-8 15,-16-18-9-15,16 18-2 0,0 0 3 0,0 0 0 16,-26-9 1-16,26 9-7 0,-17-6-5 0,17 6-8 15,-18-7-4-15,18 7-9 0,-23-8 0 16,23 8-1-16,-27-4 2 0,27 4-1 0,-30 0 2 16,30 0-8-16,-31 3-1 0,31-3 0 15,-29 3-3-15,29-3 4 0,-29 4-3 0,29-4-1 16,-26 5-3-16,26-5 0 0,-21 1 0 0,21-1-1 16,-20 3 0-16,20-3-1 0,0 0 2 0,-19 10 0 15,19-10 0-15,0 0 0 0,0 0 0 0,0 0 1 16,0 0 2-16,0 0 1 0,0 0 2 0,0 0-3 15,-8 20-1-15,8-20-5 0,0 0-2 0,14 17 2 16,-14-17-1-16,18 13 1 0,-18-13-1 16,24 14 2-16,-24-14-7 0,28 15 5 0,-28-15-6 15,31 10 3-15,-14-2-1 0,-17-8-30 16,32 18 30-16,-14-9-30 0,-18-9 48 0,30 14-17 16,-30-14 20-16,24 21-23 0,-24-21-2 0,21 23 5 15,-21-23-9-15,19 24 16 0,-19-24-13 0,16 21 8 16,-16-21-5-16,11 19-1 0,-11-19 3 15,4 22 5-15,-4-22-15 0,-3 19 17 0,3-19-7 16,-7 19 5-16,7-19 4 0,-15 17-4 0,15-17-1 16,-20 16 7-16,20-16-2 0,-23 15 1 0,23-15-4 15,-26 13 2-15,26-13-2 0,-28 17 4 0,28-17-5 16,-31 13-1-16,31-13-1 0,-28 17 0 16,28-17-5-16,-26 4 4 0,26-4-4 0,-24-15-1 15,24 15 5-15,-22-8-8 0,22 8-9 16,-24-14-17-16,24 14-18 0,-25-9-56 0,25 9-294 15,0 0-214-15,-6-17 16 0,6 17 553 0</inkml:trace>
  <inkml:trace contextRef="#ctx0" brushRef="#br0" timeOffset="46235.0678">2988 17741 719 0,'0'0'259'0,"0"0"-91"16,0 0-36-16,0 0-31 0,0 0-18 0,0 0-16 15,0 0-13-15,0 0-11 0,0 0-8 16,0 0-3-16,0 0-8 0,0 0-3 0,0 0-3 16,0 0-3-16,0 0-1 0,0 0-1 15,0 0-5-15,0 0 4 0,-6-16-3 0,6 16 3 16,0 0 0-16,0 0 0 0,0 0-5 0,0 0 0 16,0 0-1-16,0 0 0 0,0 0 2 0,-19-13-1 15,19 13-2-15,0 0 1 0,0 0-1 0,0 0 0 16,0 0 0-16,-17-9 1 0,17 9-1 0,0 0 2 15,0 0 0-15,-17-3-1 0,17 3 2 16,0 0 0-16,0 0-1 0,0 0-1 0,-20 14-1 16,20-14-2-16,0 0 1 0,0 0-1 0,-20 4-1 15,20-4-1-15,0 0 0 0,0 0 2 16,-18 7 2-16,18-7-3 0,0 0 4 0,0 0-6 16,-19 13 0-16,19-13 2 0,0 0-2 0,0 0 2 15,0 0-1-15,-19 17 1 0,19-17-2 0,0 0 1 16,0 0 1-16,0 0-1 0,-17 18 1 15,17-18 1-15,0 0 0 0,0 0-3 0,0 0 2 16,-16 25-3-16,16-25 3 0,0 0-2 0,-6 17 0 16,6-17 0-16,0 0 0 0,0 0 0 0,-9 18 0 15,9-18 0-15,0 0 0 0,0 0 0 0,-6 20 0 16,6-20 0-16,0 0 0 0,-4 17 0 0,4-17 0 16,0 0 0-16,-3 17 0 0,3-17 0 15,0 0 0-15,-3 17 0 0,3-17 0 16,0 0 0-16,0 0 0 0,0 0 0 0,-4 16 0 15,4-16 0-15,0 0-7 0,0 0 14 0,-3 19-7 16,3-19 0-16,0 0 0 0,0 0 0 0,0 0 0 16,0 19 0-16,0-19 0 0,0 0 0 0,0 0 0 15,-3 20 0-15,3-20 0 0,0 0 0 0,0 0 0 16,0 0 0-16,0 19 0 0,0-19 0 16,0 0 0-16,0 0 0 0,0 0 0 0,-2 21 0 15,2-21 0-15,0 0 0 0,0 0 0 0,0 19 0 16,0-19 0-16,0 0 0 0,0 0 0 0,0 0 0 15,0 0 0-15,0 0 0 0,0 0 0 0,5 16 0 16,-5-16 0-16,0 0 0 0,0 0 0 16,0 0 0-16,0 0 0 0,9 20 0 0,-9-20 0 15,0 0 0-15,6 18 0 0,-6-18 0 16,0 0 0-16,8 17 0 0,-8-17 0 0,0 0 0 16,0 0 0-16,0 0 0 0,0 0 0 0,15 18 0 15,-15-18 0-15,0 0 0 0,9 21 0 0,-9-21 0 16,0 0 0-16,0 0 0 0,12 17 0 0,-12-17 0 15,0 0 0-15,0 0 0 0,11 19 0 0,-11-19 0 16,0 0 0-16,0 0 0 0,0 0 0 16,0 0 0-16,18 4 0 0,-18-4 0 0,0 0 0 15,11 18 0-15,-11-18 0 0,0 0 0 16,0 0 0-16,0 0 0 0,20 12 0 0,-20-12 0 16,7 19 0-16,-7-19 0 0,0 0 0 0,10 27 0 15,-10-27 0-15,0 0 0 0,0 0 0 0,0 0 0 16,0 0 0-16,0 0 0 0,0 0 0 0,0 0 0 15,0 0 0-15,17 5 0 0,-17-5 0 16,0 0 0-16,2 30 0 0,-2-30 0 0,0 0 0 16,0 0 0-16,0 0 0 0,0 0 0 0,0 0 0 15,0 0 0-15,0 0 0 0,0 0 0 0,0 0 0 16,0 0 0-16,0 0 0 0,0 0 0 0,18 15 0 16,-18-15 0-16,0 0 0 0,0 0 0 15,0 0 0-15,20 2 0 0,-20-2 0 0,0 0 0 16,18 14 0-16,-18-14 0 0,0 0 0 15,22-2 0-15,-22 2 0 0,0 0 0 0,23-11 0 16,-23 11 0-16,0 0 0 0,21-5 0 0,-21 5 0 16,0 0 0-16,17 9 0 0,-17-9 0 0,0 0 0 15,19 2 0-15,-19-2 0 0,0 0 0 0,16-18 0 16,-16 18 0-16,0 0 0 0,0 0 0 0,0 0 0 16,18 7 0-16,-18-7 0 0,0 0 0 15,0 0 0-15,0 0 0 0,0 0 0 0,17 11 0 16,-17-11 0-16,0 0 0 0,0 0 0 0,0 0-15 15,0 0-22-15,0 0-3 0,0 0-3 0,0 0-9 16,0 0-14-16,0 0-27 0,-2 25-55 16,2-25-141-16,1 29-229 0,-1-29 28 0,0 0 235 15</inkml:trace>
  <inkml:trace contextRef="#ctx0" brushRef="#br0" timeOffset="64065.031">2026 6883 1469 0,'0'0'105'0,"8"-23"-27"16,-8 23-15-16,0 0-15 0,0 0-20 0,15-22-2 15,-15 22-2-15,0 0 2 0,0 0-2 16,0 0 0-16,12-18-3 0,-12 18 2 16,0 0-3-16,0 0 0 0,0 0-3 0,0 0-4 0,0 0 1 15,-18-15-10-15,18 15-4 0,-17-1 0 16,17 1 0-16,-22 0 0 0,22 0 0 0,-28 2 0 16,28-2 0-16,-30 5 0 0,30-5 0 0,-33 10 0 15,16-4 0-15,0 0 0 0,0 1 0 0,17-7 0 16,-31 16 0-16,31-16 0 0,-27 17 0 15,27-17 0-15,-25 20 0 0,25-20 0 0,-23 26 0 16,23-26 0-16,-23 31 0 0,11-13 0 0,1 2 0 16,-2 0 0-16,2 1 0 0,2 2 0 0,-3 1 0 15,2-1 0-15,-1 2 0 0,0 0 0 0,1 0 0 16,2-1 0-16,0-2 0 0,2 0 0 0,2-2 0 16,0 1 0-16,1-1 0 0,3 0 0 0,0-3 0 15,4 0 0-15,-4-17 0 16,6 29 0-16,-6-29 0 0,11 27 0 0,-11-27 0 15,16 25 0-15,-16-25 0 0,22 23 0 0,-22-23 0 16,28 19 0-16,-28-19 0 0,33 18 0 0,-16-9 0 16,1-2 0-16,1 0 0 0,2-1 0 0,-2 0 0 15,2-1 0-15,-1-1 0 0,-2-1 0 0,3 0 0 16,-2-2 0-16,-1 0 0 0,2-2 0 16,-2 0 0-16,0-3 0 0,0 0 0 0,2-2 0 15,-3-1 0-15,2-3 0 0,2 1 0 0,0-2 0 16,1-1 0-16,1 0 0 0,-1 0 0 0,2-2 0 15,1 0 0-15,1-1 0 0,0 0 0 16,-1-1 0-16,2 0 0 0,-2 2 0 0,0-1 0 16,-1 1 0-16,-2-1 0 0,-1-1 0 0,-2 1 0 15,-2 0 0-15,0-1 0 0,-17 16 0 16,30-30 0-16,-30 30 0 0,26-31 0 0,-26 31 0 16,23-31 0-16,-23 31 0 0,20-29 0 0,-20 29 0 15,13-25 0-15,-13 25 0 0,10-21 0 0,-10 21 0 16,5-16 0-16,-5 16 0 0,0 0 0 0,-2-17 0 15,2 17 0-15,0 0 0 0,0 0 0 0,0 0 0 16,0 0 0-16,-19-12 0 0,19 12 0 0,-20 4 0 16,20-4 0-16,-30 17 0 0,9-2 0 15,1 3 0-15,-5 5 0 0,1 2 0 16,-2 3 0-16,1 4 0 0,-1 0 0 0,2 1 0 16,3-3 0-16,2 0 0 0,2-2 0 0,6-1 0 15,2-2 0-15,5-1 0 0,4-1 0 0,1-3 0 16,4-2 0-16,3-1 0 0,-8-17 0 0,25 25 0 15,-7-14 0-15,1-4 0 0,4 1 0 16,2-5 0-16,-1 0 0 0,3-5 0 0,-2 1 0 16,1-4 0-16,-1 1 0 0,0-4 0 0,-3 1 0 15,-2-1 0-15,-2-2 0 0,-1-2 0 0,-17 12 0 16,30-28 0-16,-18 11 0 0,0-1 0 0,0-4 0 16,-1 0 0-16,0-4 0 0,-1-1 0 15,0 1 0-15,-2-1 0 0,-1 3 0 0,-2 0 0 16,-1 2 0-16,-3 2 0 0,-1 3 0 15,0 17 0-15,-5-24 0 0,5 24 0 0,0 0 0 16,-12-19 0-16,12 19 0 0,0 0 0 0,0 0 0 16,0 0 0-16,0 0 0 0,0 0 0 0,0 0 0 15,0 0 0-15,0 0 0 0,0 0 0 0,0 0 0 16,0 0 0-16,27-4 0 0,-9 4 0 0,1 0 0 16,3 2 0-16,3-4 0 0,1 2 0 0,5-1 0 15,0-1 0-15,5-1 0 0,0 1 0 16,2-2 0-16,-2 2 0 0,0-1 0 15,-5 2 0-15,-4 1 0 0,-4 1 0 0,-5 1 0 16,-18-2 0-16,21 6 0 0,-21-6 0 0,0 0 0 16,0 0 0-16,2 24 0 0,-2-24 0 0,-8 25 0 15,8-25 0-15,-15 34 0 0,7-15 0 0,-1 3 0 16,1 2 0-16,-2 2 0 0,3 2 0 16,-2-2 0-16,0 4 0 0,-1-1 0 0,0 2 0 15,-1-2 0-15,3-1 0 0,-1-1 0 0,1 0 0 16,0-3 0-16,0-2 0 0,2-3 0 0,6-19 0 15,-10 27 0-15,10-27 0 0,-6 17 0 0,6-17 0 16,0 0 0-16,0 0 0 0,0 0 0 0,0 0 0 16,0 0 0-16,0 0 0 0,15-27 0 15,-7 9 0-15,3 0 0 0,1-4 0 16,2-1 0-16,0-2 0 0,3-2 0 0,4-1 0 16,1-2 0-16,4-1 0 0,5-3 0 0,2-1 0 15,1 2 0-15,0 2 0 0,-1 4 0 0,-2 3 0 16,0 2 0-16,-2 4 0 0,-2 3 0 0,-2 5 0 15,-2 2 0-15,-3 5 0 0,-2 1 0 0,-18 2 0 16,25 8 0-16,-25-8 0 0,16 19 0 0,-16-19 0 16,6 33 0-16,-6-13 0 0,-3 4 0 15,-3 2 0-15,0-1 0 0,-4 3 0 0,1-3 0 16,-2 1 0-16,2-3 0 0,-1-1 0 0,1-3 0 16,9-19 0-16,-11 30 0 0,11-30 0 15,-4 20 0-15,4-20 0 0,0 0 0 0,0 0 0 16,0 0 0-16,0 0 0 0,17 1 0 0,-17-1 0 15,23-21 0-15,-6 8 0 0,0-4 0 16,3-1 0-16,2-2 0 0,3-1 0 0,1-2 0 16,2-3 0-16,4 0 0 0,2-3 0 0,4-3 0 15,3 0 0-15,0-1 0 0,2 3 0 0,-3 4 0 16,-2 6 0-16,-4 5 0 0,-5 6 0 0,-5 4 0 16,-4 6 0-16,-20-1 0 0,27 11 0 0,-27-11 0 15,13 26 0-15,-13-4 0 0,-6 4 0 0,-3 4 0 16,-4 4 0-16,-3-2 0 0,0 5 0 15,-2-1 0-15,1 0 0 0,1 0 0 16,2-2 0-16,0-2 0 0,3-4 0 0,3-2 0 16,2-3 0-16,3-2 0 0,2-4 0 0,1-17 0 15,5 23 0-15,-5-23 0 0,0 0 0 0,24 12 0 16,-24-12 0-16,30-6 0 0,-10 1 0 0,-20 5 0 16,39-11-80-16,-33-14-110 0,32 34-117 0,-44-46-47 15,40 30-65-15,-15-7-75 0,-15-21 292 16,31 29 202-16</inkml:trace>
  <inkml:trace contextRef="#ctx0" brushRef="#br0" timeOffset="64596.3086">4487 7239 1599 0,'0'0'400'0,"4"-32"-352"0,-4 32-48 16,0 0 0-16,0 0 0 0,-17 18 0 16,17-18 0-16,-14 34 0 0,7-11 0 0,-4 4 0 15,0 1 0-15,-2 5 0 0,-3 0 0 0,0 3 0 16,-1 3 0-16,0-2 0 0,0 3 0 0,0-4 0 15,3 0 0-15,-1-2 0 0,2-1 0 0,-2-2 0 16,2 0 0-16,0-5 0 0,3-2 0 0,1-1 0 16,-1-4 0-16,10-19 0 0,-13 30 0 0,13-30 0 15,-11 20 0-15,11-20 0 0,0 0 0 16,0 0 0-16,0 0 0 0,0 0 0 16,0 0 0-16,0 0 0 0,0 0 0 0,0 0 0 0,0 0 0 15,0-30 0-15,5 12 0 0,2-5 0 16,2-2 0-16,3-6 0 0,1-2 0 0,3-5 0 15,3 1 0-15,2-5 0 0,1 3 0 0,4-3 0 16,-3 1 0-16,1 5 0 0,-1 2 0 0,-1 6 0 16,-1 2 0-16,-1 3 0 0,1 1 0 15,1 3 0-15,-1 3 0 0,2 1 0 0,0 3 0 16,1 4 0-16,2 1 0 0,-1 2 0 0,3 1 0 16,0 5 0-16,-1 2 0 0,0 2 0 0,-2 4 0 15,-3 1 0-15,0 3 0 0,-5 4 0 0,-2 0 0 16,-4 1 0-16,-4 0 0 0,-2 3 0 0,-5 1 0 15,-4-1 0-15,-3 0 0 16,-5 1 0-16,-4 1 0 0,-5-3 0 0,-2 2 0 16,-5-1 0-16,-2-2 0 0,-3 0 0 0,-1 1 0 15,-2-5 0-15,2 1 0 0,-1-3 0 0,1-3 0 16,1-1 0-16,2-5 0 0,5 0 0 0,4-4 0 16,22 0 0-16,-28-2 0 0,28 2 0 0,0 0 0 15,0 0 0-15,-6-25 0 0,6 25 0 0,14-29 0 16,-14 29 0-16,23-37 0 0,-4 21 0 15,-12-13-90-15,20 28-155 0,-32-38-33 0,36 41-85 16,-35-33-12-16,21 5-20 0,12 23 95 0,-21-28 300 16</inkml:trace>
  <inkml:trace contextRef="#ctx0" brushRef="#br0" timeOffset="65596.2991">5377 7309 1723 0,'31'-14'129'0,"-31"14"-50"16,21-13-3-16,-21 13-36 0,20-15-40 0,-20 15 0 15,18-13 0-15,-18 13 0 0,0 0 0 0,19-21 0 16,-19 21 0-16,0 0 0 0,12-22 0 0,-12 22 0 15,0 0 0-15,3-19 0 0,-3 19 0 0,0 0 0 16,-2-18 0-16,2 18 0 0,0 0 0 0,0 0 0 16,0 0 0-16,-22-17 0 0,22 17 0 0,-18-4 0 15,18 4 0-15,-32 6 0 0,10 3 0 16,-3 3 0-16,-6 4 0 0,-1 4 0 0,-2 2 0 16,0 6 0-16,-2 1 0 0,2 2 0 0,-1 2 0 15,2 0 0-15,3-2 0 0,4 1 0 0,4-3 0 16,6-2 0-16,3 0 0 0,5-4 0 0,4-4 0 15,3-2 0-15,1-17 0 0,7 26 0 16,-7-26 0-16,0 0 0 0,27 20 0 0,-27-20 0 16,29 3 0-16,-8-7 0 0,1 0 0 15,2-4 0-15,0 1 0 0,-1-4 0 0,2-3 0 16,-5 1 0-16,1-1 0 0,-2-1 0 0,0-2 0 16,0-2 0-16,-1-3 0 0,3-1 0 0,1-2 0 15,0-2 0-15,1-1 0 0,0 0 0 0,-1 2 0 16,-3 2 0-16,-2 4 0 0,-2 3 0 0,-15 17 0 15,16-19 0-15,-16 19 0 0,0 0 0 16,0 0 0-16,0 0 0 0,0 0 0 0,0 0 0 16,-17 19 0-16,17-19 0 0,-23 31 0 0,9-12 0 15,2 0 0-15,0 1 0 0,1 0 0 16,2-2 0-16,1 2 0 0,2-2 0 0,2-1 0 16,4-17 0-16,1 30 0 0,-1-30 0 0,10 27 0 15,-10-27 0-15,18 19 0 0,-18-19 0 0,26 12 0 16,-26-12 0-16,34 6 0 0,-15-6 0 15,2-1 0-15,0-3 0 0,0-1 0 0,-1-1 0 16,-2 0 0-16,1-2 0 0,-1 1 0 0,-18 7 0 16,30-21 0-16,-30 21 0 0,28-27 0 0,-28 27 0 15,29-32 0-15,-13 14 0 0,1-3 0 0,0 1 0 16,0-3 0-16,2 0 0 0,-2 0 0 0,2-2 0 16,-1 2 0-16,-2 3 0 0,-1 3 0 15,-15 17 0-15,20-22 0 0,-20 22 0 16,0 0 0-16,0 0 0 0,0 0 0 0,0 0 0 15,0 0 0-15,0 0 0 0,4 21 0 0,-4-21 0 16,-6 32 0-16,1-12 0 0,0 0 0 0,-1 5 0 16,0-4 0-16,0 2 0 0,1 0 0 0,0-1 0 15,-1-1 0-15,1-2 0 0,-1-1 0 0,6-18 0 16,-8 29 0-16,8-29 0 0,-5 22 0 16,5-22 0-16,0 0 0 0,0 0 0 0,-5 17 0 15,5-17 0-15,0 0 0 0,0 0 0 0,0 0 0 16,0 0 0-16,0 0 0 0,10-21 0 0,-10 21 0 15,7-20 0-15,-7 20 0 0,16-27 0 16,-5 10 0-16,2-1 0 0,3-4 0 0,5-1 0 16,2-3 0-16,5-2 0 0,2 0 0 0,3 0 0 15,0 0 0-15,1 4 0 0,-1 0 0 16,0 3 0-16,-3 5 0 0,-2 1 0 0,-3 5 0 16,-4 3 0-16,-1 2 0 0,-20 5 0 0,28-5 0 15,-28 5 0-15,20 3 0 0,-20-3 0 0,0 0 0 16,29 19-146-16,-29-19-77 0,20 6-32 0,-29-24 10 15,34 33-4-15,-25-15 55 0,20-4 23 0,-20 4 28 16,32 0-27-16,-7 14-22 0,-25-14 134 16</inkml:trace>
  <inkml:trace contextRef="#ctx0" brushRef="#br0" timeOffset="66165.1651">6387 7435 1995 0,'17'15'52'0,"-17"-15"-52"15,0 0 0-15,23-1 0 0,-23 1 0 16,27-4 0-16,-10-1 0 0,2 1 0 0,-1-2 0 15,4 0 0-15,0 0 0 0,-1 0 0 0,0-1 0 16,-3 0 0-16,0 1 0 0,2-2 0 0,-20 8 0 16,31-17 0-16,-31 17 0 0,29-15 0 0,-29 15 0 15,30-17 0-15,-30 17 0 0,26-21 0 0,-26 21 0 16,25-21 0-16,-25 21 0 0,20-23 0 16,-20 23 0-16,17-23 0 0,-17 23 0 15,11-23 0-15,-11 23 0 0,4-20 0 0,-4 20 0 16,0 0 0-16,-10-20 0 0,10 20 0 0,-17-8 0 15,17 8 0-15,-30 3 0 0,9 3 0 0,-2 1 0 16,-1 3 0-16,-2 1 0 0,-1 0 0 0,1 3 0 16,-1 2 0-16,0 2 0 0,3 1 0 0,2 4 0 15,2-1 0-15,3 1 0 0,2 0 0 0,4 0 0 16,1 0 0-16,4 0 0 0,2 1 0 16,5-1 0-16,3-1 0 0,5-2 0 0,1 0 0 15,3-3 0-15,-13-17 0 0,32 28 0 16,-15-18 0-16,3-1 0 0,1-4 0 0,1-4 0 15,3-2 0-15,2-5 0 0,4-2 0 0,2-4 0 16,0-1 0-16,1-3 0 0,-5 1 0 0,-2-1 0 16,-5 1 0-16,-1 3 0 0,-12-11 0 15,10 16 0-15,-30-35-284 0,33 37-63 0,-42-39-16 16,41 30 46-16,-20-14 66 0,14 1 24 0,17 18-15 16,-41-30 242-16,32 41 0 0,-40-25 0 0,17 23 0 15</inkml:trace>
  <inkml:trace contextRef="#ctx0" brushRef="#br0" timeOffset="77029.0763">2938 913 260 0,'0'0'114'0,"0"0"-15"16,0 0-27-16,0 0-17 0,0 0-8 0,0 0-4 15,0 0-9-15,0 0-3 0,0 0-13 16,0 0-2-16,0 0-1 0,0 0 2 0,0 0 6 16,0 0 3-16,0 0 0 0,0 0 5 15,0 0-2-15,0 0-1 0,0 0-5 0,0 0-4 16,0 0-2-16,0 0 3 0,0 0 2 0,0 0-1 15,0 0 1-15,0 0-4 0,0 0-1 0,0 0 2 16,6-17 0-16,-6 17 4 0,0 0 0 0,0 0-1 16,0 0 0-16,0 0-4 0,0 0-2 15,0 0 1-15,0 0-3 0,0 0 2 0,-15-20-116 16,15 20 13-16,0 0 88 0,0 0-2 0,0 0 114 16,0 0-14-16,0 0-92 0,-23 8 8 0,23-8 4 15,-19 4 1-15,19-4 0 0,-21 3-6 0,21-3 6 16,-21 3-4-16,21-3 4 0,-21 1-6 0,21-1-1 15,-22 2-4-15,22-2 3 0,-20 4-1 16,20-4 1-16,-18 5-3 0,18-5-3 16,-18 8-2-16,18-8-2 0,-18 10 0 0,18-10 0 15,-18 8 0-15,18-8 1 0,0 0-5 0,-21 19 5 16,21-19-5-16,0 0 2 0,-19 14-2 0,19-14 0 16,0 0 1-16,-19 18 4 0,19-18-4 0,0 0 5 15,-20 16-5-15,20-16 3 0,0 0-3 0,-18 18 1 16,18-18-3-16,0 0 5 0,-20 24-2 15,20-24 4-15,-15 28-5 0,8-11 7 0,7-17-6 16,-17 34 8-16,9-17-7 0,8-17 3 16,-14 34-8-16,14-34 6 0,-11 31 21 0,11-31-55 0,-6 27 56 15,6-27-56-15,-4 21 29 0,4-21 3 16,0 0-4-16,0 21 1 0,0-21-3 0,0 0 1 16,0 0-1-16,0 0 2 0,0 0 1 0,19 7 2 15,-19-7 0-15,0 0-1 0,20-5 3 16,-20 5-1-16,0 0 2 0,25-13-2 0,-25 13 1 15,21-10-1-15,-21 10 2 0,23-10-2 0,-23 10 0 16,26-10 32-16,-26 10-31 0,29-16 31 0,-29 16-56 16,27-23 22-16,-27 23-23 0,29-25 22 0,-29 25 6 15,28-32-8-15,-14 15 10 0,-14 17-6 0,27-32 7 16,-13 14-7-16,-2 1 9 0,-12 17-8 16,24-29 4-16,-24 29-2 0,21-23 3 15,-21 23-7-15,19-24 9 0,-19 24-8 0,18-23 4 16,-18 23-1-16,13-19-1 0,-13 19-3 0,0 0 3 15,17-20-2-15,-17 20 4 0,0 0-3 0,12-18 3 16,-12 18-5-16,0 0 3 0,0 0-2 0,8-18 3 16,-8 18-2-16,0 0 3 0,0 0-1 0,0 0 1 15,0 0 3-15,0 0 1 0,0 0 2 16,0 0 0-16,0 0 1 0,0 0-2 0,0 0-2 16,0 0-4-16,0 0-1 0,0 0-4 0,0 0 0 15,0 0 3-15,0 0-1 0,0 0 1 0,0 0-2 16,0 0 3-16,0 0-2 0,0 0 4 0,-1-17-3 15,1 17 0-15,0 0 1 0,0 0 0 0,0 0 1 16,0 0-3-16,0 0 2 0,0 0-1 16,0 0-3-16,0 0 4 0,0 0-3 15,0 0-2-15,0 0 5 0,0 0-1 0,0 0-2 16,0 0 2-16,0 0 0 0,0 0-1 0,0 0 3 16,0 0-2-16,0 0-2 0,0 0 3 0,0 0-1 15,0 0 3-15,0 0-2 0,0 0 0 0,0 0 0 16,0 0-1-16,0 0 1 0,0 0 0 0,-1-18-1 15,1 18 1-15,0 0-3 0,0 0 4 16,4-19-5-16,-4 19 3 0,0 0-2 0,8-19 1 16,-8 19 0-16,5-17 2 0,-5 17-2 15,0 0 3-15,10-22-1 0,-10 22 1 0,0 0-2 16,0 0-1-16,0 0 0 0,6-21 3 0,-6 21-2 16,0 0 2-16,0 0-3 0,0 0 1 0,0 0 42 15,0 0-40-15,0 0 43 0,0 0-47 0,18-15 6 16,-18 15-4-16,0 0-1 0,0 0 2 15,0 0-3-15,0 0 2 0,0 0 2 0,0 0 4 16,0 0-3-16,0 0 1 0,0 0-2 0,0 0-2 16,0 0 3-16,0 0-2 0,0 0 4 0,0 0-31 15,0 0-12-15,0 0 15 0,0 0-12 0,0 0 69 16,0 21-26-16,0-21 26 0,-2 19-25 0,2-19-5 16,-4 25 5-16,4-25-9 0,-6 31 5 0,3-13-5 15,0 1 7-15,-2 0-8 16,1 3 11-16,-3-2-10 0,2-1 5 0,-2 3-2 15,1-1 10-15,0-1-9 0,0 4 8 0,-1-2-8 16,4 1 2-16,-1 1-6 0,2-2 5 0,-1-2-9 16,2 1 10-16,1-2-7 0,1 0-29 0,-1-2 38 15,0-17-46-15,4 28 33 0,-4-28-15 0,5 22-16 16,-5-22-14-16,7 19-33 0,-7-19-41 16,11 18-152-16,-11-18-211 0,-10 20-74 0,20 3 366 15</inkml:trace>
  <inkml:trace contextRef="#ctx0" brushRef="#br0" timeOffset="78888.5259">3444 1221 503 0,'0'0'52'0,"0"0"-56"0,0 0 6 16,0 0 113-16,0 0 29 0,0 0-1 15,0 0-6-15,0 0-111 0,0 0-24 0,0 0-8 16,0 0-17-16,0 0-31 0,0 0-25 16,18 3-35-16,-18-3-17 0,0 0-4 0,0 0 21 15,0 0 64-15,0 0 50 0,0 0 78 0,0 0 41 16,0 0 24-16,0 0 2 0,0 0-12 0,0 0-22 15,0 0-33-15,0 0 1 0,-19 12-11 0,19-12-42 16,0 0 33-16,0 0-46 0,-3 17 27 0,3-17-3 16,0 0-10-16,0 0-5 0,0 0-8 0,6 17-4 15,-6-17-6-15,0 0 1 0,0 0-2 16,0 0 0-16,23 11 0 0,-23-11 0 0,0 0-2 16,22 6 0-16,-22-6 0 0,0 0 2 15,23 5 1-15,-23-5 2 0,17 3 1 0,-17-3 0 16,21 3-1-16,-21-3 0 0,23-4 2 0,-23 4-2 15,23-2 3-15,-23 2 0 0,23-5 3 0,-23 5 2 16,23-9-4-16,-23 9 2 0,25-9 0 0,-25 9-6 16,24-16 2-16,-24 16-3 0,22-16-1 15,-22 16-1-15,18-14-8 0,-18 14 48 0,15-18-49 16,-15 18 48-16,11-21-36 0,-11 21-4 0,0 0 6 16,7-22-2-16,-7 22 2 0,-2-17-5 0,2 17 6 15,0 0-6-15,-13-23 3 0,13 23-3 0,0 0 0 16,-18-24-2-16,18 24 4 0,-17-13-4 0,17 13 4 15,-20-12-4-15,20 12 1 16,-26-14-1-16,26 14 2 0,-24-12-1 0,24 12-1 16,-25-9-1-16,25 9 0 0,-23-8-1 0,23 8 3 15,-20-4 2-15,20 4-2 0,-22-4-1 0,22 4 0 16,-21-3-1-16,21 3 0 0,-19 0 4 0,19 0 1 16,-20 3-3-16,20-3 3 0,-22 5-3 0,22-5 0 15,-20 8 1-15,20-8 0 0,-17 9 0 0,17-9 0 16,0 0 3-16,-20 15-3 0,20-15 1 15,-8 19-2-15,8-19 4 0,-9 25-6 0,9-25 3 16,-8 25-4-16,8-25 0 0,-7 27 1 0,7-27 3 16,-6 31-3-16,3-14-26 0,3-17 30 15,-5 33-32-15,5-33 32 0,-4 31-4 0,4-31-3 16,0 31 4-16,0-31-4 0,3 24 5 0,-3-24-3 16,4 25 2-16,-4-25-1 0,7 22 1 0,-7-22-5 15,8 18 5-15,-8-18-5 0,12 17 4 16,-12-17-2-16,0 0 1 0,26 19-1 0,-26-19 1 15,20 8-2-15,-20-8-1 0,26 1-4 0,-26-1-7 16,30-4-4-16,-30 4-11 0,34-8-8 0,-34 8-14 16,37-11-8-16,-37 11-11 0,40-13-3 0,-40 13-10 15,43-10-22-15,-43 10-38 0,40-7-73 0,-40 7-110 16,24-18-156-16,10 30 264 0,-34-12 219 16</inkml:trace>
  <inkml:trace contextRef="#ctx0" brushRef="#br0" timeOffset="79675.5921">4452 1180 1334 0,'0'0'132'15,"0"0"-68"-15,0 0-44 0,0 0-10 16,0 0-12-16,0 0-11 0,0 0-2 0,4-19-11 16,-4 19 4-16,0 0 5 0,0 0 14 15,0 0 12-15,0 0 8 0,0 0 7 0,0 0 4 16,-19-7 12-16,19 7 0 0,-18 2 3 0,18-2-5 16,-24 3-7-16,24-3-6 0,-27 3-5 0,10 0 2 15,17-3 0-15,-34 6 4 0,17-1 0 16,-3-3-2-16,3 0-5 0,-1 1-2 0,1 0-7 15,17-3-2-15,-30 5-4 0,30-5 1 0,-27 4-5 16,27-4 2-16,-19 5 1 0,19-5-4 0,0 0-28 16,0 0 33-16,-19 7-38 0,19-7 33 0,0 0-1 15,0 0 5-15,0 0-4 0,5 19 6 0,-5-19-4 16,0 0-3-16,16 21 5 0,-16-21 0 0,0 0 0 16,23 24 1-16,-23-24-2 15,20 17-5-15,-20-17 6 0,20 14-2 0,-20-14 2 16,22 15 0-16,-22-15 1 0,21 13-4 0,-21-13 2 15,22 11-4-15,-22-11 3 0,23 12-3 0,-23-12 2 16,22 18 0-16,-22-18 1 0,20 22-1 0,-20-22 1 16,16 21 0-16,-16-21 2 0,10 22-3 0,-10-22 6 15,7 24-6-15,-7-24 6 0,4 23-3 0,-4-23 3 16,1 19-5-16,-1-19 5 0,0 0-2 16,-5 21 1-16,5-21 0 0,0 0-4 0,0 0 2 15,0 0 0-15,-19 8-1 0,19-8 0 0,0 0-1 16,-27-4-2-16,27 4 0 0,-26-4 1 15,26 4 0-15,-30-6 1 0,13 3 1 0,0 1-2 16,0-1 0-16,-1 0 0 0,0 1-2 0,-1 1-2 16,1 0 3-16,1-1-3 0,0 2 5 15,17 0-1-15,-29-4 0 0,29 4-2 0,-25-8-5 16,25 8-3-16,-17-15-3 0,17 15-4 0,-9-18-3 16,3 1-20-16,6 17-21 0,-5-40-64 15,28 38-207-15,-23-17-269 0,0 19-12 0,17-16 471 16</inkml:trace>
  <inkml:trace contextRef="#ctx0" brushRef="#br0" timeOffset="80651.3303">5178 1191 1537 0,'0'0'110'16,"0"0"-89"-16,0 0 12 0,0 0-19 0,0 0-11 15,0 0-11-15,0 0-11 0,0 0-8 0,11-19-6 16,-11 19 1-16,0 0 1 0,8-17 20 16,-8 17 6-16,0 0 11 0,0 0 8 0,0 0 6 15,0 0 10-15,0 0 3 0,0 0 2 0,0 0-2 16,0 0-4-16,0 0-4 0,0 0-5 0,-19 8-6 16,19-8-2-16,0 0-4 0,0 0-3 0,0 0 1 15,-23 3-7-15,23-3 3 0,0 0 5 0,-26 10 0 16,26-10 8-16,-25 10 1 0,25-10-2 15,-27 10 5-15,27-10-34 0,-28 13 22 16,28-13-25-16,-27 11 22 0,27-11-1 0,-25 10 17 16,25-10-18-16,-25 11 13 0,25-11-14 0,-23 12-2 15,23-12 4-15,-22 12-2 0,22-12 7 0,-19 15-6 16,19-15 4-16,0 0-2 0,-24 21 2 0,24-21-3 16,0 0 3-16,-20 24-3 0,20-24 1 0,-8 17-1 15,8-17 0-15,-5 21-1 0,5-21 1 16,-3 27-2-16,3-27 4 0,5 31-5 0,-5-31 3 15,10 27-5-15,-10-27 3 0,12 18-3 0,-12-18 2 16,0 0 1-16,26 22-2 0,-26-22 0 0,23 14-2 16,-23-14-4-16,24 7-4 0,-24-7-8 0,24 4-7 15,-24-4-11-15,26 0-16 0,-4 10-32 16,-22-10-56-16,42 2-177 0,-42-2-264 0,27-1 9 16,0 13 428-16</inkml:trace>
  <inkml:trace contextRef="#ctx0" brushRef="#br0" timeOffset="80885.7744">5481 1266 687 0,'0'0'17'0,"22"-11"-70"0,-22 11-183 0,0 0-121 16,29 2 300-16</inkml:trace>
  <inkml:trace contextRef="#ctx0" brushRef="#br0" timeOffset="81666.9794">5623 1219 778 0,'17'7'216'16,"-17"-7"-72"-16,0 0-10 0,0 0-33 0,0 0-21 15,0 0-20-15,0 0-32 0,0 0 26 0,0 0-42 16,0 0 17-16,0 0-11 0,0 0-6 0,0 0 0 16,0 0-1-16,0 0-2 0,0 0-7 0,0 0-1 15,0 0-4-15,0 0 0 0,0 0 0 0,0 0 4 16,-6 18 2-16,6-18 8 0,0 0 2 16,0 0 5-16,1 19 0 0,-1-19 2 15,0 0-5-15,-1 23 5 0,1-23-4 0,-7 18 7 16,7-18-4-16,-9 20 4 0,9-20-6 0,-11 26 6 15,11-26-7-15,-14 29 5 0,4-12-7 0,10-17 1 16,-16 30-8-16,16-30 2 0,-17 28-5 0,17-28 2 16,-14 26-3-16,14-26 2 0,-15 24-6 0,15-24 2 15,-13 22-3-15,13-22 3 0,-15 20-3 16,15-20 3-16,-16 19-2 0,16-19 3 0,-14 18-2 16,14-18 2-16,0 0-2 0,0 0 0 0,-19 19-2 15,19-19 2-15,0 0-1 0,0 0 2 0,0 0-1 16,0 0-2-16,0 0-3 0,0 0 0 15,0 0-3-15,0 0 1 0,0 0 3 0,0 0 0 16,0 0 6-16,0 0 1 0,0 0 1 0,-1-21-4 16,1 21 2-16,0 0-2 0,1-22 0 15,-1 22 1-15,2-17 0 0,-2 17-3 0,3-23 5 16,-3 23-5-16,6-28 3 0,-6 28-1 0,9-28 0 16,-9 28-3-16,10-29 6 0,-10 29-5 0,9-28 3 15,-9 28-2-15,11-29 4 0,-11 29-4 0,11-27 6 16,-11 27-5-16,17-29 1 0,-17 29-3 0,24-31 3 15,-10 14-3-15,-14 17 8 0,28-30-8 16,-28 30-13-16,29-28 31 0,-29 28-32 0,27-25 32 16,-27 25-15-16,24-21-2 0,-24 21-2 0,27-14 3 15,-27 14-1-15,24-11-5 0,-24 11-6 16,21-8-10-16,-21 8-22 0,19-8-11 0,-2 8-43 16,-17 0-51-16,23-7-113 0,-23 7-278 0,0 0-11 15,17 11 278-15</inkml:trace>
  <inkml:trace contextRef="#ctx0" brushRef="#br0" timeOffset="81932.5874">6065 1126 1021 0,'0'0'25'15,"0"0"-48"-15,17 0-173 0,1 11-233 0,-18-11 32 16,17 9 397-16</inkml:trace>
  <inkml:trace contextRef="#ctx0" brushRef="#br0" timeOffset="82229.4691">6193 1137 1560 0,'0'0'162'0,"0"0"-89"16,0 0-23-16,9 18-5 0,-9-18-19 0,0 0-15 15,0 0-4-15,0 0-1 0,4 19-6 0,-4-19 3 16,0 0 0-16,-6 21-2 0,6-21-19 0,-9 17 25 15,9-17-22-15,-11 19 42 0,11-19-7 0,-13 23 13 16,13-23-11-16,-15 27-10 0,8-10 0 0,7-17-12 16,-15 29 0-16,15-29 0 15,-13 29 0-15,13-29 0 0,-12 30 0 0,12-30 0 16,-11 27 0-16,11-27 0 0,-12 23 0 0,12-23 0 16,-10 25 0-16,10-25 0 0,-9 20 0 0,9-20 0 15,-7 21 0-15,7-21 0 0,-5 21 0 0,5-21 0 16,0 0-8-16,1 18-15 0,-1-18-6 0,0 0-18 15,0 0-20-15,0 0-35 0,0 0-86 16,0 0-187-16,13 18-224 0,-13-18 33 0,0 0 524 16</inkml:trace>
  <inkml:trace contextRef="#ctx0" brushRef="#br0" timeOffset="82479.5086">6382 958 2047 0,'0'0'0'0,"0"0"0"0,-19 8 0 0,19-8 0 15,0 0 0-15,0 0 0 0,0 0-75 16,19-1-231-16,-19 1-377 0,0 0 12 0,0 0 360 16</inkml:trace>
  <inkml:trace contextRef="#ctx0" brushRef="#br0" timeOffset="83385.757">6792 1019 1195 0,'-23'-8'142'15,"23"8"-23"-15,0 0-27 0,0 0-29 16,0 0-25-16,0 0-8 0,0 0-7 0,0 0-3 16,0 0 1-16,-20 18-1 0,20-18 5 0,0 0-3 15,-19 11 0-15,19-11 0 0,0 0-5 0,-23 27 2 16,23-27-1-16,-21 24 2 0,21-24-2 0,-22 29 1 16,22-29-3-16,-24 30 0 0,24-30 0 0,-26 32-24 15,13-14 16-15,1 1-20 0,0 0 26 0,-2 0-7 16,2-1 4-16,0 1-7 0,0-1-3 15,0 0 2-15,12-18-1 0,-24 31 2 16,24-31-7-16,-19 26 4 0,19-26-2 0,-20 23 2 16,20-23-2-16,-15 18 3 0,15-18-3 0,0 0 2 15,-19 14-3-15,19-14 3 0,0 0-1 0,0 0-1 16,0 0-1-16,0 0-1 0,0 0 0 0,0 0-2 16,0 0 0-16,0 0 0 0,0 0 3 0,0 0 0 15,0 0 4-15,9-21 0 0,-9 21 0 16,0 0-2-16,15-22 3 0,-15 22-6 0,12-22 4 15,-12 22-2-15,16-27 1 0,-16 27-1 0,18-28 5 16,-18 28-5-16,22-30 5 0,-22 30-8 0,25-28 4 16,-25 28-2-16,25-24-11 0,-25 24 14 15,24-23-11-15,-24 23 30 0,27-22-19 0,-27 22 19 16,29-18-19-16,-29 18-2 0,30-16 3 16,-30 16-1-16,32-10-1 0,-32 10 2 0,29-5-2 15,-29 5 0-15,30-1 0 0,-30 1 0 0,31 1 0 16,-31-1 0-16,27 7 0 0,-27-7 0 0,24 6 0 15,-24-6 0-15,18 14 0 0,-18-14 0 0,13 24 0 16,-13-24 0-16,8 29 0 0,-8-29 0 0,1 34 0 16,-2-14 0-16,-3-2 0 0,0 1 0 0,-3-2 0 15,-1 1 0-15,-2 0 0 0,-1 2 0 16,-2-2 0-16,0 0 0 0,13-18 0 16,-29 29 0-16,12-16 0 0,0-3 0 0,-1 0 0 15,0-2 0-15,0 0 0 0,0 1 0 0,0-3 0 16,1-1 0-16,-1-2 0 0,18-3 0 0,-32 3 0 15,32-3 0-15,-26-4 0 0,26 4 0 0,-19-6 0 16,19 6 0-16,0 0-3 0,-17-17-32 0,17 17-10 16,0 0-27-16,0 0-91 0,-1-24-395 15,1 24-91-15,27-14 128 0</inkml:trace>
  <inkml:trace contextRef="#ctx0" brushRef="#br0" timeOffset="84067.1264">7231 1363 1535 0,'0'0'25'16,"0"0"-21"-16,0 0-14 0,0 0-24 0,-15-22-18 15,15 22-8-15,0 0 5 0,0 0 27 0,0 0 20 16,-6-20 28-16,6 20 14 0,0 0 14 0,0 0 7 16,0 0 0-16,0 0 3 0,0 0-4 0,0 0-3 15,0 0-10-15,0 0-5 0,0 0-9 16,0 0-1-16,0 0-4 0,0 0 1 15,0 0-5-15,0 0-3 0,0 0-5 0,0 0 2 16,18 6-3-16,-18-6-2 0,0 0-1 0,20-3-5 16,-20 3 1-16,17-6 0 0,-17 6 0 0,22-6-2 15,-22 6 2-15,22-8-1 0,-22 8 1 0,23-12 0 16,-23 12 0-16,28-15-1 0,-28 15 3 0,29-17-4 16,-29 17 4-16,27-19-5 0,-27 19-11 15,23-20 32-15,-23 20-33 0,19-19 41 0,-19 19-21 16,16-19 0-16,-16 19 3 0,12-22-5 0,-12 22 6 15,6-21-4-15,-6 21 2 0,1-19-9 0,-1 19 0 16,0 0 0-16,-4-19 0 0,4 19 0 0,0 0 0 16,0 0 0-16,0 0 0 0,0 0 0 15,-21-16 0-15,21 16 0 0,0 0 0 0,0 0 0 16,-19-5 0-16,19 5 0 0,0 0 0 16,-22 1 0-16,22-1 0 0,-17 3 0 0,17-3 0 15,-17 5 0-15,17-5 0 0,-22 8 0 0,22-8 0 16,-21 13 0-16,21-13 0 0,-19 23 0 0,19-23 0 15,-21 31 0-15,10-13 0 0,1 4 0 0,2 1 0 16,0 1 0-16,2-3 0 0,3 4 0 0,0-4 0 16,2 5 0-16,3-2 0 0,2 0 0 15,0 0 0-15,2-2 0 0,-1 0 0 0,0 0 0 0,1-1 0 16,1 1 0-16,1-2 0 0,-8-20 0 0,22 30 0 16,-22-30 0-16,27 25 0 0,-10-15 0 15,4-4 0-15,-1-6 0 0,11-2-12 0,-6-12-72 16,23 26-257-16,-21-26-331 0,5 3 13 0,-1 4 381 15</inkml:trace>
  <inkml:trace contextRef="#ctx0" brushRef="#br0" timeOffset="90246.9554">1265 13737 1121 0,'18'-8'109'15,"-18"8"-32"-15,0 0-1 0,0 0-4 0,0 0-1 16,0 0-1-16,0 0-4 0,0 0-2 0,0 0-9 15,0 0-9-15,0 0-9 0,0 0-5 16,0 0-7-16,0 0-4 0,0 0-5 0,0 0-2 16,0 0-4-16,0 0-1 0,0 0-4 0,0 0 0 15,0 0-2-15,0 0-2 0,0 0 1 0,0 0-2 16,0 0 1-16,0 0-3 0,0 0 1 0,0 0 0 16,-20 0-1-16,20 0 0 0,0 0 3 0,-24 13-2 15,24-13 0 1,-21 17-1-16,21-17 1 0,-22 21-1 15,22-21 4-15,-23 23-3 0,23-23 3 0,-23 25-3 16,23-25 3-16,-24 25-2 0,24-25 1 0,-22 27-3 16,22-27 2-16,-18 31-4 0,18-31-11 0,-16 32 29 15,9-15-28-15,7-17 29 0,-13 32-13 0,9-13-5 16,0-1 4-16,2 1-3 0,0-1 3 0,1 2-3 16,1-1 5-16,0 0-5 0,1 1 5 15,2-1-7-15,0 0 3 0,2 1 1 0,3-1 5 16,-4 0-4-16,4 2 6 0,0-3-8 15,-8-18 3-15,16 29-3 0,-16-29 1 0,16 24-1 0,-16-24 2 16,17 22-3-16,-17-22 3 0,21 19-3 16,-21-19 2-16,28 19-1 0,-28-19 4 0,30 18-2 15,-30-18 2-15,30 13 0 0,-30-13-1 0,31 5-1 16,-31-5 1-16,30-3-1 0,-30 3 2 16,28-9 2-16,-28 9 0 0,28-6-5 0,-28 6-75 15,16-20-19-15,-16 20 13 0,8-35-16 0,-8 35 93 16,6-31 5-16,-6 14-4 0,-1 0 6 0,-1 0-6 15,-2-1 6-15,-1 0-6 0,0-2 6 0,-1 1-5 16,0 0 5-16,-1-2-5 0,0 2 5 0,-1-2-5 16,1 1 5-16,1 0-5 0,0 0 4 0,1 2-5 15,1-1 6-15,0 0-6 16,1 1 6-16,-1 1 18 0,2 0-42 0,2 17 42 16,-5-33-43-16,5 33 20 0,-1-29 3 0,1 29-2 15,-2-26 4-15,2 26-4 0,-2-22 3 0,2 22-3 16,-2-21 2-16,2 21-3 0,-3-20 4 0,3 20-3 15,-2-19 2-15,2 19-2 0,0 0 2 0,-4-22-2 16,4 22 2-16,0 0-2 0,0 0 1 16,-1-17-1-16,1 17 0 0,0 0 0 0,0 0 1 15,0 0-3-15,0 0 1 0,0 0 0 0,0 0-1 16,0 0 1-16,0 0 0 0,0 0 1 16,0 0 0-16,0 0 0 0,0 0 1 0,18-12 0 0,-18 12 0 15,0 0-1-15,0 0 1 0,0 0 0 16,0 0 0-16,0 0 0 0,19-1 0 0,-19 1 0 15,0 0 0-15,0 0 0 0,0 0 0 16,0 0 0-16,0 0 0 0,0 0 0 0,0 0 1 16,0 0-1-16,17-9 0 0,-17 9-1 0,0 0 1 15,0 0 1-15,0 0 0 0,12 19 2 0,-12-19-2 16,13 25 4-16,-13-25-5 0,21 35 5 0,-9-15-5 16,1 4 7-16,3 4-7 0,4 3 8 0,0-2 15 15,2 0-39-15,0-2 38 0,1 1-39 0,-1-1 14 16,1-3 9-16,-1-2-10 15,0-3 10-15,-1-3-6 0,-1-2 3 0,-1-3-4 0,-1-4 0 16,-18-7-4-16,30 11-1 0,-30-11-7 16,25 6-6-16,-25-6-13 0,19 0-18 0,-2 8-35 15,-23-28-95-15,28 17-396 0,-22 3 8 0,7-21 395 16</inkml:trace>
  <inkml:trace contextRef="#ctx0" brushRef="#br0" timeOffset="95228.6828">2107 13491 973 0,'0'0'168'16,"0"0"-66"-16,0 0-35 0,0 0-22 15,0 0-13-15,0 0-5 0,-1-19 6 0,1 19 6 16,0 0 2-16,0 0-3 0,0 0-7 0,0 0-10 16,0 0-7-16,0-18-6 0,0 18-4 0,0 0-2 15,0 0-2-15,0 0-1 0,0 0-2 0,0 0-2 16,0 0-5-16,0 0-2 0,0 0-2 15,0 0 5-15,0 0 3 0,0 0 5 0,0 0 3 16,0 0 3-16,-17 18-3 0,17-18 1 0,0 0-2 16,0 0-1-16,-15 21-2 0,15-21 2 0,0 0-3 15,-13 22 2-15,13-22-2 0,0 0 4 0,-16 24-3 16,16-24 3-16,-11 19-2 0,11-19 4 0,-11 27-4 16,11-27 6-16,-7 34-7 0,3-16 7 0,2 2-6 15,1 0 4-15,0-2-5 16,-1 1 5-16,1-2-8 0,0 1 7 0,1 0-5 15,-1-1 4-15,-1 0-3 0,2-17 4 0,-1 31-6 16,1-31 7-16,-2 27-6 0,2-27 5 0,-1 25-6 16,1-25 4-16,0 23-8 0,0-23 2 0,2 20 19 15,-2-20-24-15,5 21 25 0,-5-21-47 0,7 21 25 16,-7-21-19-16,11 21 24 0,-11-21 4 0,15 18-3 16,-15-18 2-16,20 15-4 0,-20-15 3 15,24 12-3-15,-24-12 5 0,26 8-4 0,-26-8 3 16,29 6 0-16,-29-6 0 0,30 3 0 0,-30-3 1 15,29 1 0-15,-29-1-1 0,29 0 3 16,-29 0-2-16,27-5 2 0,-27 5-3 0,25-6 2 16,-25 6-1-16,26-8 1 0,-26 8 0 0,22-13 1 15,-22 13-3-15,19-13 3 0,-19 13-4 16,20-13 3-16,-20 13-1 0,19-9 1 0,-19 9-1 16,0 0 2-16,22-9-2 0,-22 9 1 0,0 0 0 15,0 0 3-15,0 0 4 0,0 0 2 0,18-10 27 16,-18 10-29-16,0 0 23 0,0 0-30 0,0 0-2 15,0 0-4-15,0 0-8 0,0 0-15 0,5-28-54 16,-5 28-148-16,0 0-331 0,0 0 12 0,0 0 361 16</inkml:trace>
  <inkml:trace contextRef="#ctx0" brushRef="#br0" timeOffset="96228.7191">2282 13164 1146 0,'0'0'127'16,"0"0"-55"-16,0 0-21 0,9 28-3 0,-9-28-9 15,17 25 2-15,-17-25-10 0,23 30 3 0,-23-30-3 16,26 37 5-16,-17-18 13 0,7 8-44 0,-4-4 35 16,5 6-43-16,-1-6 14 0,2 2 2 15,-1-1-10-15,2 0 3 0,-1 1-8 0,0-1 5 16,3 1-6-16,-1-1 8 0,2 2-9 0,-1-1 7 15,0-2-8-15,-2 0 7 0,-2-1-7 0,-1-3 7 16,-3 1-7-16,1-3 7 0,-14-17-6 0,22 26 5 16,-22-26-2-16,17 23 3 0,-17-23-3 15,13 18 1-15,-13-18-1 0,0 0 0 16,0 0-4-16,0 0 2 0,0 0-4 0,0 0 0 16,0 0 1-16,0 0 2 0,0 0 3 0,0 0 3 15,0 0 2-15,0 0-4 0,0 0-1 0,0 0-2 16,-18-25 3-16,18 25-3 0,-23-28 3 0,11 11-4 15,-1-1 6-15,0-3-8 0,0-2 8 0,-2-2-9 16,2-3 7-16,-1-1-7 0,1 0 12 0,0 0-10 16,2 0 10-16,0 1-7 0,2-2 6 15,2 0-7-15,1 2 9 0,2-1-9 0,4 2 9 16,1 6 17-16,3-1-40 0,-4 22 41 0,10-32-41 16,-10 32 17-16,14-25 5 0,-14 25-4 0,19-21 3 15,-19 21 0-15,21-14 1 0,-21 14 0 16,28-9 1-16,-28 9-2 0,27-6-1 0,-27 6-1 15,27-3 0-15,-27 3-2 0,25 0 1 0,-25 0-1 16,25 3 1-16,-25-3-2 0,20 8-1 16,-20-8 1-16,0 0-2 0,24 21 4 0,-24-21-3 15,10 27 3-15,-6-9-5 0,-3 2-18 0,-2 4 40 16,-3 0-39-16,-3 1 38 0,-1 2-14 0,-2-3-7 16,-3 0 8-16,-2 1-7 0,0-3 8 0,-2 0-5 15,0-1 7-15,0-4-5 0,17-17 6 0,-31 30-5 16,31-30 5-16,-27 29-5 15,27-29 3-15,-18 22-6 0,18-22 2 0,0 0-3 0,-12 20 4 16,12-20-2-16,0 0 3 0,0 0-2 16,7 18 3-16,-7-18-1 0,0 0 3 0,28 14 0 15,-28-14 2-15,34 7-1 0,-12-6 0 0,2 0-1 16,3 1-3-16,1-2-2 0,3 1 0 0,1 0-3 16,1 0-1-16,-2 0-1 0,0 2 0 0,-2 1-1 15,-3-1-1-15,-1 3-4 0,-4 0 1 16,-2 2-5-16,-2-2 0 0,0 3-8 0,-17-9-3 15,28 21-16-15,-28-21-14 0,25 28-59 0,-25-28-122 16,0 0-306-16,24 19-53 0,-24-19 398 0</inkml:trace>
  <inkml:trace contextRef="#ctx0" brushRef="#br0" timeOffset="96869.3421">3046 13364 961 0,'21'18'96'0,"-21"-18"11"0,22 36-22 0,-22-36 8 16,24 40-8-16,-24-40-24 0,24 41-1 0,-16-24-15 16,7 7 0-16,-8-6-16 0,3 3-3 0,-2-4-12 15,0 2 3-15,-8-19-10 0,15 29 2 0,-15-29-7 16,11 23 0-16,-11-23-1 0,10 17 2 0,-10-17-2 15,0 0 1-15,0 0-1 0,0 0 0 16,0 0 0-16,0 0-1 0,0 0 1 16,0 0-1-16,0 0-1 0,0 0-1 0,0 0 2 15,0 0-3-15,-11-27 5 0,11 27-3 0,-22-33 3 16,8 13-3-16,1-2 6 0,-2-2-8 0,-2-2 8 16,2-3-9-16,-1-3 8 0,0-3-9 0,1-1 12 15,1-3 12-15,2 0-36 0,2 2 38 0,4 4-39 16,2 5 15-16,5 5 11 0,4 4-4 15,2 2 10-15,-7 17-2 0,25-25 8 0,-8 16-4 16,-17 9 6-16,36-9 1 0,-14 6-1 0,5 6-5 16,-2-1-2-16,3 3-5 0,2 2-4 0,0 5 2 15,2 2-4-15,1 3 2 0,-1 1-5 16,1 1 4-16,-1 0-6 0,-2 2 2 0,-1-1-5 16,-2 5-16-16,-3-1 29 0,-2 0-31 0,-2 1 30 15,-2 0-14-15,-2 0-2 0,-3-2 6 16,-1 0-5-16,-2-4 7 0,0 1-12 0,-10-20 3 15,17 32-8-15,-17-32-1 0,12 28-5 0,-12-28-3 16,6 21-12-16,-6-21-13 0,0 0-33 0,0 0-70 16,10 25-169-16,-10-25-239 0,0 0 2 0,0 0 515 15</inkml:trace>
  <inkml:trace contextRef="#ctx0" brushRef="#br0" timeOffset="97322.4777">3759 13104 1616 0,'0'0'65'0,"-17"15"-24"0,17-15-7 0,0 0-6 15,-14 27 0-15,14-27-7 0,-4 26 4 0,1-7-1 16,7 6 1-16,-1-1-4 0,5 4-18 15,0-4 27-15,3 4-31 0,3 0 26 0,1 0-12 16,4 1-12-16,2-2 6 0,3-2-7 0,0-4 1 16,3-1-2-16,-3-6 1 0,3 0-5 15,-1-5 3-15,1 1-5 0,0-3 4 0,0-1-3 16,-2-2 1-16,1-3-3 0,-4-3-2 0,0-1 4 16,-4-2-1-16,0-2 4 0,-1-1 0 0,-17 8 3 15,27-23 1-15,-27 23 3 0,17-33-2 0,-13 13 5 16,-2-2-5-16,-2-2 5 0,-4 1-5 0,-1-5 7 15,-3 0 12-15,-4-1-28 0,-3-1 32 16,-3 1-32-16,-2-2 9 0,-4 2 8 0,-1 0-10 16,-2 2 10-16,-1 4-9 0,2 4 4 0,1 4-5 15,2 4 2-15,-2 1-3 0,0 3 1 16,-2 2-2-16,-1 1-3 0,-2 3-1 0,-1 1-1 16,1 3-1-16,2 0-2 0,1 2-3 0,4 4-10 15,0-5-11-15,23-4-30 0,-40 14-68 0,52 3-414 16,-12-17-113-16,-13 26 133 0</inkml:trace>
  <inkml:trace contextRef="#ctx0" brushRef="#br0" timeOffset="98286.3493">4341 13214 1424 0,'-16'17'82'0,"21"12"-26"0,-7-3 7 0,10 10-48 15,-4-4 34-15,6 4-44 0,-3-6 13 0,4 3 11 16,-4-5-8-16,6 2 9 0,-5-7-12 16,5 0 5-16,-3-5-11 0,5 0 4 0,-15-18-9 15,28 27 2-15,-28-27-4 0,31 13 1 16,-12-10-3-16,0-5-2 0,2-2 0 0,1-6-4 16,-1-1 3-16,1-6-4 0,0-1 4 0,-2-4-5 15,-1-2 4-15,-2-4-6 0,-2-1 9 0,-2-2-7 16,-2-3 10-16,-2-1-8 0,-5-1-11 15,-2 0 32-15,-4 1-31 0,-2 5 35 0,-5 0-10 16,1 1-8-16,-5 5 11 0,4 3-9 0,-2 4 6 16,11 17-6-16,-20-20 2 0,20 20-2 0,0 0 2 15,-18-5-2-15,18 5-1 0,0 0-2 0,-18 20-4 16,18-20 2-16,-12 33-1 0,8-9 5 0,3 3-6 16,1 2 9-16,2-3-7 0,3 1-11 0,0 2 28 15,2-2-28-15,4 0 26 16,0 1-8-16,3-5-7 0,1 1 4 0,4-2-4 15,0-1 4-15,2-3-4 0,1-2 5 0,-2-3-2 16,3-3 2-16,-1-2-1 0,4-2-3 0,-1-1-2 16,2-3 0-16,0-3 0 0,1-1 0 0,1-3 0 15,0-1 0-15,2-3 0 0,-2-1 0 0,1-4 0 16,-2 0 0-16,1-4 0 0,-1-1 0 0,-1 0 0 16,0 0 0-16,-2-3 0 0,-2 0 0 15,1-2 0-15,-4 0 0 0,-2-3 0 0,-2 3 0 16,-5 1 0-16,-2 0 0 0,-7 1 0 0,-2-1 0 15,-5 2 0-15,-3-1 0 0,-6 0 0 0,-1 0 0 16,-4 3 0-16,-1 0 0 0,-1 0 0 16,-2 3-11-16,1 2-8 0,-2 2-5 0,5 7 2 15,0 2-4-15,2 5 0 0,-1 2-2 16,18-4-5-16,-31 11-10 0,31-11-34 0,-29 1-127 16,29-1-407-16,0 0-5 0,0 0 310 0</inkml:trace>
  <inkml:trace contextRef="#ctx0" brushRef="#br0" timeOffset="106696.4947">5452 12500 1787 0,'-48'7'101'0,"48"-7"-78"0,-17 0-11 16,17 0-1-16,0 0 0 0,0 0-4 15,0 0-3-15,0 0-2 0,0 0-1 0,0 0-3 16,0 0 0-16,0 0-2 0,0 0 3 0,0 0 3 16,0 0-3-16,17-6 3 0,-17 6-2 0,17 8 1 15,-17-8 3-15,21 14-4 0,-21-14 0 0,19 23 2 16,-19-23-4-16,20 30 7 0,-20-30-4 0,17 34 5 15,-10-16-3-15,2 3 5 0,-1-2-4 0,1 1-12 16,-1 1 32-16,1-1-29 0,-1-1 29 16,1-1-14-16,-2 1-6 0,2-2 3 0,0 2-4 15,0 1 0-15,1-1-3 0,-2 1 0 16,1-2 0-16,1-1 0 0,0 0 0 0,-10-17 0 16,23 32 0-16,-12-13 0 0,1-2 0 0,1 1 0 15,-1-1 0-15,0 0 0 0,-12-17 0 0,21 27 0 16,-21-27 0-16,19 26 0 0,-19-26 0 0,19 26 0 15,-19-26 0-15,18 23 0 0,-18-23 0 16,14 25 0-16,-14-25 0 0,12 26 0 0,-12-26 0 16,12 26 0-16,-12-26 0 0,11 29 0 0,-11-29 0 15,11 31 0-15,-5-14 0 0,0 0 0 0,-1 0 0 16,1 0 0-16,1 0 0 0,-7-17 0 0,13 31 0 16,-13-31 0-16,13 30 0 0,-13-30 0 15,17 28 0-15,-17-28 0 0,17 28 0 16,-17-28 0-16,16 25 0 0,-16-25 0 0,15 21 0 15,-15-21 0-15,12 18 0 0,-12-18 0 0,0 0 0 16,13 22 0-16,-13-22-2 0,0 0 2 0,8 18-2 16,-8-18 2-16,0 0-1 0,3 22 1 0,-3-22 0 15,0 0 0-15,1 23 0 0,-1-23 1 0,0 0-1 16,2 20 0-16,-2-20-1 0,0 0 1 0,0 20-3 16,0-20-1-16,0 0-3 0,0 0-5 15,0 0-6-15,1 17-6 0,-1-17-18 0,0 0-16 16,0 0-32-16,0 0-71 0,21 0-338 0,-21 0-118 15,0 0 111-15</inkml:trace>
  <inkml:trace contextRef="#ctx0" brushRef="#br0" timeOffset="107618.3892">6348 13476 1945 0,'0'0'17'0,"0"0"-12"15,0 0-4-15,0 0-1 0,0 0 3 16,22-19-3-16,-22 19 2 0,34-28-5 0,-17 13-2 16,0 1-6-16,2 1-2 0,-2-3-10 0,5 5 6 15,-3-6-3-15,4 5 9 0,-4-1 22 0,2 0-34 16,-1 4 43-16,-3-1-37 0,2 0 19 0,-19 10 4 16,33-15-2-16,-33 15 6 0,31-15 3 0,-31 15 1 15,26-12-1-15,-26 12 1 0,20-8-8 16,-20 8 2-16,19-9-3 0,-19 9-2 0,0 0-1 15,20-16 0-15,-20 16-1 0,0 0-1 16,19-19-3-16,-19 19 1 0,6-17-3 0,-6 17 1 16,2-18-3-16,-2 18 3 0,0 0-2 0,-10-22 3 15,10 22 0-15,0 0 1 0,-28-20 0 0,28 20 4 16,-26-12-2-16,26 12 4 0,-30-8 0 0,12 6 2 16,1 0-1-16,-1-1 0 0,-2 1-2 15,1-1 1-15,0 1-2 0,-1-1 0 0,-1 1-1 16,1 1 3-16,0 0-2 0,0-1 1 0,0 2-1 15,1 0 0-15,0 0 0 0,1 0 0 0,18 0 1 16,-33 3-1-16,33-3 0 0,-29 3-1 0,29-3 0 16,-29 3-1-16,29-3 2 0,-26 6-1 0,26-6 2 15,-20 8-1-15,20-8 2 0,0 0 2 16,-17 19 0-16,17-19 2 0,0 0-2 16,-4 24-1-16,4-24 1 0,5 25-2 0,0-8 3 15,2 2-7-15,2 1 0 0,0 0 0 0,4 3 0 16,-1 1 0-16,2 4 0 0,0 0 0 0,0 1 0 15,2 0 0-15,-1 0 0 0,3 3 0 0,0-1 0 16,-1-1 0-16,0-1 0 0,-2-2 0 0,2-2 0 16,0 2 0-16,1-2 0 0,2 1 0 15,-2-1 0-15,1-3 0 0,1-2 0 0,2-1 0 16,-2-4 0-16,3 0 0 0,0-2 0 0,1-1 0 16,0-3 0-16,-1-2 0 0,1-2 0 15,1-2 0-15,0-1 0 0,1 0 0 0,-1-1 0 0,0-1 0 16,0 0 0-16,1-1 0 0,-2-1 0 15,2-1 0-15,-3-2 0 0,1 2 0 0,-3-5-19 16,-1 4-16-16,-20 4-17 0,40-16-44 16,-36-13-86-16,28 19-429 0,-32 10-30 0,22-35 231 15</inkml:trace>
  <inkml:trace contextRef="#ctx0" brushRef="#br0" timeOffset="108392.4821">7615 13262 1675 0,'-17'-5'301'0,"-2"6"-289"16,-3 2-12-16,0 0-1 0,5 1 1 0,17-4 0 15,-25 5-5-15,25-5-3 0,-26 8-10 16,6-3-3-16,2 7 6 0,-3-3-38 0,3 8 42 16,-5 1-30-16,2 1 32 0,-1 4 12 15,1-1 0-15,0 2 10 0,1 1-5 0,5 2 9 16,-2-4-6-16,3 2 9 0,0 0-6 0,5 0 9 15,-2 0-8-15,4 4 6 0,1-3-11 0,2-1 3 16,3-2-9-16,3 0 3 0,3-1-6 0,3 1 4 16,1-1-6-16,2 1 5 0,4-4-6 0,-1-1 4 15,3-2-4-15,3 0 2 0,2-3-2 16,2-1 0-16,0-1-3 0,2-3-15 16,-1-3 16-16,0-1-13 0,0-5 17 0,3-1 19 15,-2-4-13-15,-2-1 14 0,0-4-13 0,-2-2-4 16,0-5 4-16,0-2-5 0,-1-1 6 0,-2-4-6 15,-2 0 6-15,-1-2-6 0,-2 0 6 0,-4-4-7 16,0-1 5-16,-3-3-7 0,0 0 5 0,-5-3-5 16,0-1 2-16,-2-2-1 0,-2 0 0 15,-2-1 0-15,-2-2-8 0,-1 1 16 0,-4-1-11 16,-1 1 6-16,-4 2-3 0,-1-1 0 0,0 5 0 16,0 2 0-16,1 1 0 0,-1 5 0 0,0 1 0 15,0 3 0-15,-1 4 0 0,2 2 0 0,-1 4 0 16,17 15 0-16,-32-21 0 0,32 21 0 15,-26-11 0-15,26 11 0 0,-22-6 0 0,22 6 0 0,0 0 0 16,-18 1 0-16,18-1 0 16,0 0 0-16,-11 20 0 0,9-3 0 0,4 4 0 15,0 8 0-15,2 1 0 0,3 0 0 0,0 3 0 16,3-4 0-16,3 3 0 0,3 1 0 0,1 0 0 16,1 3 0-16,2-1 0 0,1 4 0 0,-1-1 0 15,2 0 0-15,2 1 0 0,1-3 0 0,2 2 0 16,-2-4 0-16,1 0 0 0,-2-4 0 15,0 2 0-15,1-3 0 0,-2-1 0 0,0-4 0 16,-1-2 0-16,-3-4 0 0,2 0 0 0,-2-1 0 16,-1-1 0-16,-18-16-2 0,31 27-14 15,-31-27-7-15,25 20-18 0,-25-20-13 0,26 18-43 0,-26-18-58 16,29-9-418-16,-29 9-70 0,17 0 201 16</inkml:trace>
  <inkml:trace contextRef="#ctx0" brushRef="#br0" timeOffset="109180.5339">8256 13110 2015 0,'-27'1'15'0,"3"6"-11"0,-2 0-3 0,1 2-3 16,5 2 2-16,20-11-3 0,-25 15-2 0,25-15-6 15,-18 22-2-15,18-22-15 0,-22 32 1 0,13-12-14 16,-2-2 9-16,5 6 15 0,-2-5-32 0,3 8 44 15,-1 1-31-15,2 5 26 0,2 4 15 16,0 2-7-16,5 3 15 0,-1 3-8 0,6 2 17 16,-2-2-6-16,6 0 17 0,-2-8-12 15,4 3 9-15,-2-8-12 0,5 0 2 0,0-4-8 16,3-4 0-16,-1-2-9 0,2-4 4 0,1-4-7 16,1-4-17-16,2-5 15 0,0-4-21 0,2-4 18 15,-3-6 17-15,3-4-20 0,-2-6 15 0,1-3-16 16,-2-6-6-16,0 0 5 0,-3-4-8 0,1 0 8 15,-4-3-6-15,-1 2 12 0,-3-3-7 0,-3 1 14 16,-4 0-8-16,-5-1 12 0,-1 2-8 16,-3-2 13-16,-2-1-6 0,-3-1 11 15,1-1-9-15,-4-1-10 0,2 3 29 0,-4-2-33 16,-1 4 33-16,0 1-15 0,1 5-7 0,0 4 8 16,1 5-8-16,11 20 4 0,-25-26-6 0,25 26 3 15,-20-16-2-15,20 16-1 0,-18-9-1 0,18 9-1 16,-17-3 0-16,17 3 0 0,0 0-1 15,-17 6-1-15,17-6 3 0,0 0-2 0,-8 24 3 16,8-24-2-16,5 31 1 0,1-11 0 0,4 3 2 16,2 1-3-16,3 1 5 0,2 3-7 0,1 1-11 15,1 5 25-15,4 2-24 0,1 4 24 0,2 3-5 16,4 0-9-16,0 3 6 0,-1 4-9 0,3-3 9 16,-2 1-10-16,-2 1 12 0,-1-2-10 0,-4 1 9 15,-2 0-8-15,-6 1-6 16,1-2 22-16,-5 0-20 0,-2-3 15 0,-3-1-9 15,-5-2 0-15,-2-3 0 0,-4-4 0 0,-2-5 0 16,-3-1 0-16,-2-3 0 0,-5-3 0 0,-3-2 0 16,-4-3 0-16,-4-3 0 0,-4-2 0 0,-4-3 0 15,-4-1 0-15,-3-2 0 0,-2-4-2 0,0-1-6 16,1-1-2-16,-1-1-1 0,5 0-5 0,0-2-3 16,5 2-7-16,-2-2-12 0,11 6-26 15,-13-16-56-15,31 31-274 0,-16-20-250 0,-3-2 40 16,9 11 514-16</inkml:trace>
  <inkml:trace contextRef="#ctx0" brushRef="#br0" timeOffset="109828.4694">8825 13439 1975 0,'-27'18'26'0,"27"-18"-20"0,-19 6-6 0,19-6 1 16,0 0 0-16,0 0-1 0,28-5 0 16,-28 5-3-16,30-11-1 0,-11 1 2 0,1-1-5 15,3-4 5-15,2-3-4 0,1-2 3 0,-2 1-2 16,1-3-10-16,-2 2 31 0,1-2-29 0,1-2 32 16,-3-2-16-16,1 1-6 0,-3-1 6 15,1 0-5-15,-3 0 7 0,1 1-8 0,-4 0 10 16,0 0-10-16,-2-1 7 0,-2 2-4 15,-1-1 1-15,-3 1-1 0,-2 2 4 0,-2-1-5 16,-5 4 5-16,0-1-7 0,-3-1 5 0,-3 2-5 16,-2-2 7-16,10 21-7 0,-24-29 6 0,24 29-5 15,-32-19 1-15,14 14 2 0,-3 2-2 0,-2 5 1 16,0 3 0-16,-3 4 1 0,3 5-3 0,-1 4 6 16,0 3-6-16,0 4 8 0,0 2-7 0,3 1 8 15,0 2-8-15,4 2 6 0,2 1-6 16,0 2 6-16,3-1-7 0,2-1 7 0,2 1-6 15,3 1 6-15,1-1-6 0,3 0 9 16,5 0 4-16,1 1-20 0,3-4 16 0,6 2-13 16,0-3 5-16,4-2 5 0,2 0-5 0,4-1 0 15,2-4 0-15,1-2 0 0,3-1 0 0,4-2 0 16,1-3 0-16,2-1 0 0,2-2 0 0,-3-1 0 16,1-2 0-16,-1-1 0 0,1 0-8 15,-1-2 2-15,2 0-7 0,-3-2-4 0,2-3-10 16,-7-6-15-16,6 6-24 0,-14-19-52 0,31 26-327 15,-27-22-199-15,2-1 24 0,3 5 580 0</inkml:trace>
  <inkml:trace contextRef="#ctx0" brushRef="#br0" timeOffset="121012.055">12953 6881 1024 0,'0'0'547'0,"19"5"-441"0,-19-5-108 0,0 0 6 16,0 0 10-16,0 0 2 0,0 0-1 0,0 0-2 15,0 0-1-15,21 5-2 0,-21-5 2 16,0 0-3-16,0 0 7 0,0 0 4 0,0 0 7 16,0 0 4-16,0 0 2 0,0 0-7 0,0 0-4 15,0 0-8-15,0 0-2 0,0 0-1 0,0 0 1 16,0 0 0-16,0 0 2 0,0 0-1 0,0 0-9 16,0 0-4-16,0 0 0 0,0 0 0 0,0 0 0 15,0 0 0-15,0 0 0 0,0 0 0 16,10-19 0-16,-10 19 0 0,0 0 0 15,-2-20 0-15,2 20 0 0,0 0 0 0,2-17 0 16,-2 17 0-16,0 0 0 0,2-19 0 0,-2 19 0 16,0-17 0-16,0 17 0 0,-2-22 0 0,2 22 0 15,-2-23 0-15,2 23 0 0,-5-20 0 0,5 20 0 16,-8-21 0-16,8 21 0 0,-11-18 0 0,11 18 0 16,0 0 0-16,-22-19 0 0,22 19 0 15,-18-11 0-15,18 11 0 0,-20-9 0 0,20 9 0 16,-20-4 0-16,20 4 0 0,-23-2 0 0,23 2 0 15,-25 0 0-15,25 0 0 0,-22 2 0 0,22-2 0 16,-20 1 0-16,20-1 0 0,-20 0 0 16,20 0 0-16,-22 3 0 0,22-3 0 0,-23 6 0 15,23-6 0-15,-23 10 0 0,23-10 0 0,-19 12 0 16,19-12 0-16,0 0 0 0,-26 26 0 16,26-26 0-16,-16 23 0 0,16-23 0 0,-15 26 0 15,15-26 0-15,-15 32 0 0,9-15 0 0,1-1 0 16,0 3 0-16,2 2 0 0,0 2 0 0,1 2 0 15,0 1 0-15,0 2 0 0,0 2 0 0,2 0 0 16,-3 3 0-16,3 0 0 0,-1-2 0 0,1 3 0 16,0-1 0-16,1-1 0 0,0 2 0 15,1-1 0-15,-1 1 0 0,0 1 0 16,0 0 0-16,-1 1 0 0,1 0 0 0,1 0 0 16,0-4 0-16,1 0 0 0,0-5 0 0,1 0 0 15,1-3 0-15,1-4 0 0,1-3 0 0,-7-17 0 16,20 24 0-16,-20-24 0 0,24 15 0 0,-24-15 0 15,31 4 0-15,-14-8 0 0,1-2 0 0,0-3 0 16,0-2 0-16,0-1 0 0,2-3 0 16,-2 1 0-16,0-1 0 0,-18 15 0 0,33-31 0 15,-20 13 0-15,6 7 0 0,-17-28-229 0,24 37-385 16,-26-18-26-16,0 20 77 0</inkml:trace>
  <inkml:trace contextRef="#ctx0" brushRef="#br0" timeOffset="122396.8885">13967 7017 1104 0,'-33'-23'410'0,"37"51"-32"16,-4-28-375-16,0 0-2 0,0 0 7 16,0 0-1-16,-20-15-5 0,20 15-4 0,0 0 3 15,0 0-5-15,-7-23-1 0,7 23 0 0,0 0-2 16,1-23 4-16,-1 23 3 0,0 0-2 0,-2-23 5 16,2 23-4-16,0 0 3 0,-5-23-2 0,5 23 2 15,-7-17-3-15,7 17 3 0,0 0-3 16,-14-24 3-16,14 24 0 0,0 0 2 0,-18-23 0 15,18 23 4-15,0 0 0 0,-19-20 3 0,19 20-1 16,0 0 0-16,-20-20-3 0,20 20 2 16,0 0 0-16,-23-20 0 0,23 20-3 0,0 0-1 0,-26-16-4 15,26 16 0-15,-19-7-1 0,19 7 0 16,-21-6-1-16,21 6 2 0,-24-2-1 0,24 2 1 16,-24 4 2-16,24-4 2 0,-26 7 0 15,26-7-1-15,-22 12 2 0,22-12-1 0,-20 17 1 16,20-17-2-16,-21 21 0 0,21-21-3 0,-20 25 4 15,20-25-5-15,-18 32 0 0,11-15 0 0,0 2 0 16,-2 2 0-16,2-1 0 0,-1 1 0 0,1 0 0 16,1 4 0-16,0 0 0 0,-1 3 0 0,1-2 0 15,-2 1 0-15,2 1 0 0,1 0 0 0,1 1 0 16,-1-1 0-16,1 1 0 0,0-2 0 16,1 4 0-16,0-2 0 0,2 1 0 0,-1-1 0 15,-1 0 0-15,2 0 0 0,0-1 0 0,2-2 0 16,0 0 0-16,2-2 0 0,0-1 0 15,1-4 0-15,2 1 0 0,-6-20 0 0,12 30 0 16,-12-30 0-16,20 22 0 0,-20-22 0 0,24 13 0 16,-24-13 0-16,29 5 0 0,-29-5 0 15,31-4 0-15,-14 0 0 0,0-2 0 0,1-2 0 16,1-2 0-16,0-2 0 0,-1-1 0 0,0-3 0 16,0 0 0-16,1-3 0 0,-2-1 0 0,-2-1 0 15,2-1 0-15,-2 0 0 0,-2-1 0 0,2 2 0 16,-5-1 0-16,1 1 0 0,-2 1 0 0,-1-1 0 15,-1 1 0-15,-3-1 0 0,0 2 0 16,-1-1 0-16,-1 0 0 0,0 1 0 16,-2-1 0-16,0 0 0 0,0-1 0 0,-3-1 0 15,2 1 0-15,-3-1 0 0,1 0 0 0,-2 1 0 16,0 1 0-16,-4 1 0 0,2 0 0 0,-1 1 0 16,-1 1 0-16,1 0 0 0,8 17 0 0,-19-30 0 15,19 30 0-15,-19-29 0 0,19 29 0 0,-20-29 0 16,20 29 0-16,-17-25 0 0,17 25 0 0,-15-23 0 15,15 23 0-15,-18-16 0 0,18 16 0 16,-18-11 0-16,18 11 0 0,0 0 0 0,-20-8 0 16,20 8 0-16,0 0 0 0,0 0 0 0,0 0 0 15,-17 15 0-15,17-15 0 0,1 17-32 16,-1-17-40-16,13 35-150 0,-32-39-288 0,36 27-55 16,-17-23-21-16</inkml:trace>
  <inkml:trace contextRef="#ctx0" brushRef="#br0" timeOffset="123411.0659">14334 6855 1075 0,'15'28'397'0,"-30"-50"29"16,15 22-422-16,-20 3-3 0,20-3 4 0,0 0-5 16,0 0-7-16,0 0-2 0,-19-2 0 0,19 2 1 15,0 0 1-15,0 0 3 0,0 0 4 0,0 0 6 16,0 0 5-16,0 0 1 0,0 0 0 0,0 0 2 15,-2 19-3-15,2-19 4 0,0 17 0 0,0-17-1 16,0 23 2-16,0-23-5 0,-3 27 5 16,3-27-4-16,-2 32 3 0,0-15-12 0,2 4-3 15,-3 0 0-15,3 3 0 0,1 1 0 16,-1 2 0-16,3-1 0 0,-1 3 0 0,1 0 0 16,-1-1 0-16,2 2 0 0,-2-1 0 0,1 2 0 15,-1-2 0-15,-1 0 0 0,0 0 0 0,1-1 0 16,-2 1 0-16,-3-2 0 0,1 0 0 0,-2 0 0 15,1-2 0-15,0-3 0 0,1 1 0 16,-2-4 0-16,2 0 0 0,2-19 0 0,-4 28 0 16,4-28 0-16,-4 17 0 0,4-17 0 0,0 0 0 15,0 0 0-15,0 0 0 0,0 0 0 0,0 0 0 16,-18-23 0-16,18 23 0 0,-12-26 0 0,12 26 0 16,-16-35 0-16,8 13 0 0,-2-1 0 15,0 1 0-15,2-2 0 0,-2 0 0 16,3-3 0-16,-2-1 0 0,3 2 0 0,0-3 0 15,1 0 0-15,1 0 0 0,2 0 0 0,-1 1 0 16,3-1 0-16,0 0 0 0,3-2 0 0,1 1 0 16,0 0 0-16,3 1 0 0,1 0 0 0,2 1 0 15,-1 2 0-15,4-1 0 0,0-1 0 0,2 3 0 16,2-1 0-16,0 2 0 0,2 4 0 0,2-2 0 16,-2 4 0-16,3-2 0 0,-1 3 0 15,-1 2 0-15,1 0 0 0,-1 3 0 0,2 2 0 16,-5 4 0-16,1 4 0 0,-18 2 0 0,31 6 0 15,-31-6 0-15,31 18 0 0,-31-18 0 16,30 25 0-16,-12-9 0 0,-3 1 0 0,-2 2 0 16,2 2 0-16,-4 2 0 0,0 2 0 0,-1 1 0 15,-2 2 0-15,1-1 0 0,-2 4 0 0,-2 0 0 16,0 1 0-16,-2 1 0 0,-1 1 0 16,-1 1 0-16,-1 2 0 0,0-1 0 0,0 0 0 15,-1 0 0-15,-1 0 0 0,2-1 0 0,-1-2 0 16,1 0 0-16,-2 0 0 0,-1-2 0 0,1-1 0 15,-1-1 0-15,1-2 0 0,0-2 0 0,0 0 0 16,0-4 0-16,1-1 0 0,-2-3 0 0,3-17 0 16,-1 24 0-16,1-24 0 15,0 0 0-15,0 0 0 0,0 0 0 0,0 0 0 16,0 0 0-16,0 0 0 0,15-23-20 0,-15 23-56 16,2-40-107-16,27 45-346 0,-38-33-11 0,9 28-16 15</inkml:trace>
  <inkml:trace contextRef="#ctx0" brushRef="#br0" timeOffset="124112.4021">15230 7028 1893 0,'0'0'-4'16,"0"0"15"-16,0 0-19 0,-18 6 20 16,18-6-4-16,0 0-4 0,0 0-5 0,0 0 1 15,0 0 0-15,0 0-2 0,0 0 3 0,0 0 3 16,0 0 6-16,0 0 2 0,0 0 2 0,0 0-1 15,0 0 0-15,0 0-2 0,0 0 0 0,0 0 0 16,17 9-2-16,-17-9 0 0,0 0 0 0,22-7-2 16,-22 7-7-16,21-5 0 0,-21 5 0 15,22-5 0-15,-22 5 0 0,25-4 0 0,-25 4 0 16,26-6 0-16,-26 6 0 0,31-8 0 0,-12 6 0 16,-1-1 0-16,-1 1 0 0,0 1 0 0,0 0 0 15,-17 1 0-15,30-2 0 0,-30 2 0 16,30 2 0-16,-30-2 0 0,26 0 0 0,-26 0 0 15,27 0-9-15,-27 0-20 0,24-3-2 0,-24 3-11 16,24-2-2-16,-24 2-25 0,17-6-44 16,11 28-143-16,-28-22-215 0,0 0-51 0,0 0 62 15</inkml:trace>
  <inkml:trace contextRef="#ctx0" brushRef="#br0" timeOffset="124628.4595">15365 6791 1518 0,'-34'-5'394'0,"34"5"-312"16,0 0-88-16,0 0 4 0,0 0 4 15,0 0-5-15,0 0-5 0,0 0-2 0,0 0-1 16,0 0-3-16,0 0-1 0,0 0 3 0,0 0 5 15,0 0 10-15,0 0 6 0,4 18 6 0,-4-18-1 16,-4 18 4-16,4-18-3 0,-6 25 4 0,6-25-1 16,-7 37 3-16,2-18-14 0,2 5-7 0,-2 0 0 15,0 2 0-15,0 0 0 0,1 2 0 16,-1 1 0-16,1 0 0 0,1 2 0 0,-1 0 0 16,1 2 0-16,0 1 0 0,0-2 0 0,2 3 0 15,-3 0 0-15,0 2 0 0,1-1 0 16,-2-1 0-16,1-2 0 0,0-1 0 0,0 0 0 15,-1-1 0-15,1 1 0 0,0-3 0 0,1 0 0 16,0-4 0-16,1-1 0 0,-1-3 0 0,3-1 0 16,0-20 0-16,3 31 0 0,-3-31-87 15,16 31-214-15,-16-31-245 0,0 0-31 0,0 0 42 16</inkml:trace>
  <inkml:trace contextRef="#ctx0" brushRef="#br0" timeOffset="125557.7864">15983 6907 1193 0,'0'0'622'0,"-19"11"-553"15,19-11-67-15,0 0-1 0,0 0 4 0,0 0-5 16,0 0-4-16,0 0 2 0,0 0 2 0,0 0 2 16,0 0-1-16,0 0 0 0,0 0 6 0,0 0 2 15,0 0 3-15,0 0 3 0,0 0 0 16,-18 17-1-16,18-17 0 0,0 0 3 0,-10 20-1 16,10-20 3-16,-10 21 0 0,10-21-19 0,-10 25 0 15,10-25 0-15,-7 28 0 0,5-11 0 0,-1 1 0 16,0 2 0-16,0 1 0 0,1 2 0 0,-1 1 0 15,1 0 0-15,1 2 0 0,-1 2 0 16,1-2 0-16,0 1 0 0,1-1 0 0,-1 2 0 16,1 0 0-16,0-1 0 0,0-1 0 15,0 1 0-15,0-3 0 0,0 0 0 0,0-1 0 16,0-2 0-16,1-3 0 0,-1-18 0 0,2 30 0 16,-2-30 0-16,3 22 0 0,-3-22 0 0,0 0 0 15,3 20 0-15,-3-20 0 0,0 0 0 0,0 0 0 16,0 0 0-16,0 0 0 0,0 0 0 0,0 0 0 15,-14-27 0-15,14 27 0 0,-9-29 0 0,5 11 0 16,-1-2 0-16,-1-2 0 0,1 1 0 16,1-4 0-16,0 2 0 0,1-2 0 0,-1 0 0 15,-1-3 0-15,2 0 0 0,-1 0 0 16,3-1 0-16,-2 0 0 0,3 0 0 0,-1 0 0 16,2 1 0-16,-1-1 0 0,3 3 0 0,-1-2 0 15,1 2 0-15,-1 1 0 0,2-2 0 0,1 3 0 16,2-1 0-16,1 2 0 0,2 2 0 15,0 3 0-15,1 1 0 0,-11 17 0 0,23-29 0 16,-23 29 0-16,25-23 0 0,-25 23 0 0,27-15 0 16,-27 15 0-16,31-11 0 0,-14 8 0 0,-17 3 0 15,30 4 0-15,-30-4 0 0,30 14 0 0,-30-14 0 16,30 25 0-16,-30-25 0 0,26 31 0 0,-13-14 0 16,-13-17 0-16,21 33-27 0,-21-33-33 15,22 44-92-15,-39-48-247 0,37 35-149 16,-20-31-10-16,-9 17 256 0</inkml:trace>
  <inkml:trace contextRef="#ctx0" brushRef="#br0" timeOffset="126568.8239">16782 7156 1742 0,'0'0'31'0,"0"0"-37"0,0 0 9 0,10-20 0 15,-10 20-2-15,18-19-6 0,-18 19 2 0,25-23-5 16,-25 23 2-16,24-25-7 0,-24 25 5 0,27-24 24 15,-27 24-41-15,22-22 48 0,-22 22-43 0,20-21 22 16,-20 21 5-16,18-18 0 0,-18 18 8 16,15-17 0-16,-15 17 7 0,10-17-2 0,-10 17 5 15,0 0-5-15,6-23 3 0,-6 23-7 0,0 0 1 16,5-21-3-16,-5 21 2 0,0 0-6 16,-5-21 1-16,5 21-5 0,0 0-1 0,-6-22-3 15,6 22 0-15,0 0-2 0,-20-17 1 0,20 17-1 16,0 0 3-16,-25-14-2 0,25 14 2 15,-25-6-3-15,25 6 4 0,-30 0-2 0,30 0 1 16,-32 5 3-16,15-1 3 0,17-4 4 0,-32 14-2 16,32-14-1-16,-36 19-9 0,36-19-1 0,-33 22 0 15,16-9 0-15,17-13 0 0,-29 28 0 0,29-28 0 16,-28 34 0-16,16-14 0 0,-1 2 0 0,3 2 0 16,0 2 0-16,2 1 0 0,2 3 0 0,-2-1 0 15,4 1 0-15,0 1 0 0,1 1 0 16,3 2 0-16,0-1 0 0,3 2 0 0,-1 1 0 15,1-3 0-15,0 0 0 0,1-2 0 16,1-3 0-16,2 0 0 0,0-2 0 0,2-4 0 16,2 0 0-16,1-2 0 0,1-3 0 0,-13-17 0 15,28 27 0-15,-28-27 0 0,30 19 0 0,-30-19 0 16,29 8 0-16,-29-8 0 0,31-4 0 0,-31 4 0 16,31-17 0-16,-31 17 0 0,29-27 0 15,-16 7 0-15,1 0 0 0,-1-5 0 0,1 0 0 16,0-4 0-16,0-2 0 0,-4-1 0 0,3 0 0 15,-2 0 0-15,0 1 0 0,-1-3 0 0,0 0 0 16,1-1 0-16,-2-1 0 0,0-2 0 0,-1 1 0 16,-1-2 0-16,0 1 0 0,-1 3 0 0,2 3 0 15,-2 1 0-15,-1 5 0 16,-1 2 0-16,1 3 0 0,-1 3 0 0,-4 18 0 16,7-28 0-16,-7 28 0 0,6-19 0 0,-6 19 0 15,0 0 0-15,0 0 0 0,0 0 0 0,0 0 0 16,0 0 0-16,0 0 0 0,6 18 0 0,-6-1 0 15,0 3 0-15,-1 5 0 0,2 4 0 0,1 3 0 16,-2 6 0-16,2 3 0 0,-1 4 0 0,3 2 0 16,0 2 0-16,-1 0 0 0,2-3 0 15,1-3 0-15,0-4 0 0,2-4 0 0,0-1 0 16,1-5 0-16,0-1 0 0,0-3 0 0,1-2 0 16,-1-2 0-16,1-2 0 0,-10-19 0 0,21 30-5 15,-21-30-28-15,22 23-23 0,-22-23-27 16,25 21-69-16,-33-42-174 0,34 35-194 0,-26-14-9 15,0 0 187-15</inkml:trace>
  <inkml:trace contextRef="#ctx0" brushRef="#br0" timeOffset="127276.7645">17934 6801 1277 0,'0'0'621'0,"0"0"-610"0,-28-7-12 15,28 7 5-15,-26-13-4 0,26 13 0 0,-26-15-4 16,26 15 0-16,-28-12-6 0,28 12-3 0,-31-9-4 16,31 9 4-16,-34-3 4 0,16 4 8 0,1 3 5 15,-4 1 3-15,4 5 6 0,-2-3 3 16,19-7 5-16,-35 25-2 0,35-25 6 0,-31 30-4 16,18-11 3-16,-1-2-4 0,2 3-1 0,3 1-5 15,0-2-11-15,3 2-3 0,2 0 0 16,3-1 0-16,2-2 0 0,2-1 0 0,0 0 0 15,-3-17 0-15,11 34 0 0,-2-18 0 0,-1 3 0 16,3-2 0-16,-11-17 0 0,23 32 0 0,-23-32 0 16,23 33 0-16,-23-33 0 0,26 31 0 15,-26-31 0-15,24 32 0 0,-24-32 0 0,23 31 0 16,-12-14 0-16,-1 1 0 0,-1 2 0 0,-2-2 0 16,-1 1 0-16,-2 0 0 0,-1 0 0 0,0 0 0 15,-3-1 0-15,-1 1 0 0,-3 1 0 0,-1-1 0 16,-1 2 0-16,-3-2 0 0,0 2 0 0,-2-2 0 15,-3 2 0-15,0-1 0 0,-2-2 0 16,-4-1 0-16,1-1 0 0,-3-3 0 16,-1-1 0-16,0-2 0 0,-3-3 0 0,2-2 0 15,-3-4 0-15,2 0 0 0,-2-5-10 0,0 1-30 16,-3-10-33-16,30 13-66 0,-60-27-171 0,60 27-278 16,-36-14 32-16,19 4 226 0</inkml:trace>
  <inkml:trace contextRef="#ctx0" brushRef="#br0" timeOffset="127704.5629">18079 7020 2047 0,'0'0'0'0,"0"0"0"0,20 5 0 0,-20-5 0 16,25-15 0-16,-3 2 0 0,7-2 0 0,2-2 0 16,3-1 0-16,3 1 0 0,1-1 0 0,4-1 0 15,2 2 0-15,2-1 0 0,3 3 0 16,1-1 0-16,2 3 0 0,1-1 0 0,-1 3 0 16,-1 3 0-16,-5 2 0 0,-4 1 0 0,0 3 0 15,-6-1 0-15,-3 3 0 0,-1 0 0 0,-4 1-17 16,-5-2-14-16,1 5-24 0,-24-4-63 0,46 12-232 15,-46-12-221-15,0 0-2 0,21-1 242 16</inkml:trace>
  <inkml:trace contextRef="#ctx0" brushRef="#br0" timeOffset="128087.32">18554 6343 1786 0,'-3'65'261'16,"-6"-36"-261"-16,7 5 0 0,5 4 0 0,3 3 0 15,3 2 0-15,1 6 0 0,-1 3 0 0,1 3 0 16,-3 8 0-16,2 5 0 0,-2 6 0 16,-2 4 0-16,0 4 0 0,-4 0 0 0,-3-2 0 15,-2 1 0-15,-3-5 0 0,2-1 0 16,1-5 0-16,1-6 0 0,4-5 0 0,0-10 0 15,6-2 0-15,-7-47-285 0,17 45-399 0,2-27-4 16,4-1 299-16</inkml:trace>
  <inkml:trace contextRef="#ctx0" brushRef="#br0" timeOffset="138791.9533">12286 14167 1059 0,'0'0'568'0,"-30"-19"-532"0,30 19-16 0,-33-23 2 16,33 23-1-16,-30-16 0 0,30 16-4 15,-25-10-7-15,25 10-6 0,-28-6-4 0,28 6-3 16,-34 0-1-16,17 2-2 0,-1 4-1 0,-3 3 2 16,3 2 1-16,-3 3 3 0,3 2-5 15,0 4 8-15,2 5-10 0,0 1 10 0,3 7-9 16,0 2 11-16,2 5-11 0,1 5 12 0,3 4-11 16,2 3 16-16,3 5 7 0,2 1-28 0,3-1 31 15,4 2-31-15,2-6 10 0,5 1 16 0,2-6-18 16,1-1 13-16,4-6-14 0,1-4 9 0,4-5-10 15,2-3 9-15,3-6-7 0,2-3 5 16,3-7-4-16,2-3 3 0,3-6-4 16,1-4 3-16,1-2-3 0,0-5-1 0,-1-4 2 15,-1-5-6-15,-4-2 7 0,-3-4-6 0,-2-2 9 16,-4-3-7-16,-4-3 9 0,-3-4-9 0,-3-3 10 16,-3-3-12-16,-3-1 10 0,-4-5-20 0,0 2 7 15,-9-8-21-15,-1 3-12 0,-7-7 35 0,-2 0-23 16,-6 2 40-16,-4 0 1 0,-1 4-12 15,-3 2 18-15,-1 3-12 0,-4 5 12 0,-1 4-15 16,-3 2 9-16,0 7-10 0,-1 3 9 0,0 5-4 16,-2 3 7-16,4 5-2 0,-2 4 0 0,5 6-3 15,-2 4-5-15,3 6-1 0,2 5-6 0,-3 4-1 16,5 5-18-16,-4-3-13 0,13 11-53 16,-15-22-87-16,31 20-277 0,-13-2-107 0,-5-18 196 15</inkml:trace>
  <inkml:trace contextRef="#ctx0" brushRef="#br0" timeOffset="139508.1477">12967 14383 1813 0,'0'0'104'0,"-30"10"-97"15,30-10-4-15,-20 31-7 0,20-9 5 0,8 5-6 16,4 0 5-16,6 5 10 0,0-2-39 0,7 1 30 16,0-2-40-16,4 3 8 0,1-5-4 15,5 6-19-15,-10-8-12 0,16 13-31 0,-20-17-5 16,18 18-6-16,-17-18 34 0,11 8 29 0,-7-4 40 15,-1-6 13-15,2 0 17 0,-5-9 7 0,6 6 18 16,-10-14 11-16,10 11 11 0,-28-13-1 16,44 2-5-16,-44-2-9 0,39-15-16 0,-22-1-10 15,3-2-15-15,-3-7-1 0,0-4-13 0,-2-6 6 16,-2-3-13-16,0-4 9 0,-5-3-15 0,1-1 15 16,-2-5 10-16,-3 2-30 0,-2-3 33 0,-2-1-33 15,-1 2 6-15,-2 0 15 0,-2 0-15 16,1-1 17-16,-3 1-15 0,3 3 17 15,-1 3-14-15,0 8 13 0,1 8-11 0,3 8 9 16,1 21-5-16,2-23 5 0,-2 23-3 0,0 0 1 16,0 0 1-16,0 0 0 0,0 0 4 0,19 3-2 15,-19-3 4-15,13 32-5 0,-3-6 4 0,1 3-8 16,2 6 4-16,3 1-9 0,1 3 8 0,0 3-11 16,4 2 14-16,-2 3-15 0,2 1 15 0,-1 1-15 15,0-1 13-15,-1-2 9 0,1 0-32 16,-1-3 33-16,2 0-34 0,0-6 11 0,-3-3 11 15,0-1-12-15,-2-5 11 0,-1-3-9 0,-1-2 4 16,0-1-9-16,-1-4 1 0,1-1-15 0,-14-17-10 16,27 24-34-16,-27-24-41 0,28 20-112 15,-28-20-210-15,0 0-109 0,0 0 148 0</inkml:trace>
  <inkml:trace contextRef="#ctx0" brushRef="#br0" timeOffset="139805.0286">14367 13938 1926 0,'0'0'44'0,"-12"27"-48"15,11-6 27-15,4 8-13 0,7 9-10 0,5 4 10 16,3 5-14-16,4 2 10 0,0 2-14 0,1 2 6 16,0 1-17-16,0 1 10 0,0 3-16 15,0 0-4-15,4 1 24 0,-6-3-29 0,2 0 18 16,-6-10-18-16,6 6-28 0,-15-15-7 0,15 10-31 16,-19-19-6-16,18 16-28 0,-22-22-11 0,21 19-66 15,-25-20-82-15,4-21-106 0,17 51 89 0,-35-53 310 16</inkml:trace>
  <inkml:trace contextRef="#ctx0" brushRef="#br0" timeOffset="140070.6737">14181 14635 1946 0,'46'-9'23'15,"-46"9"-12"-15,21-10-7 0,-2 6-2 16,8-4 0-16,7 1-17 0,3-3 13 0,3 0-18 16,-1-3 23-16,4 4-23 0,-2-6 10 0,5 6-35 15,-6-11-15-15,12 18-54 0,-26-32-127 16,24 24-340-16,-10 1-43 0,-9-11 366 0</inkml:trace>
  <inkml:trace contextRef="#ctx0" brushRef="#br0" timeOffset="140398.8215">14884 14023 2014 0,'0'0'19'0,"-16"20"-10"0,16-20-8 16,0 0 0-16,-2 33-3 0,11-10 5 0,11 7-5 16,2 5 6-16,2 4-8 0,4 1 6 0,-1 0-9 15,2-2 5-15,4 5-11 0,-3 1 9 0,3 4-12 16,-1 2-9-16,-2 0 25 0,-2 0-23 0,-1-4 27 15,-3-3-6-15,-1-2-8 0,-2-3 7 16,-2-4-10-16,-3-9 6 0,1-1-13 0,-1-2 10 16,5 6-6-16,-2 3 12 0,1 1-13 15,-6-11-15-15,7 4-55 0,-21-25-95 0,33 3-348 16,-33-3-91-16,18-1 217 0</inkml:trace>
  <inkml:trace contextRef="#ctx0" brushRef="#br0" timeOffset="140586.2959">15700 14504 1945 0,'-5'34'6'0,"10"-9"19"16,6 10-34-16,7 9 24 0,5 1-9 0,4-2-12 15,-3-7 6-15,-2-4-11 0,-4-6-1 0,1 2-16 16,-5-5-6-16,3 5-32 0,-17-28-39 15,29 50-134-15,-29-50-333 0,-6 27-30 0,14-7 290 16</inkml:trace>
  <inkml:trace contextRef="#ctx0" brushRef="#br0" timeOffset="140773.8607">15663 14106 1842 0,'-20'-13'6'15,"20"13"-13"-15,0 0-14 0,0 0-28 0,0 0-72 16,22 3-313-16,-22-3-172 0,0 0-3 16,28 23 609-16</inkml:trace>
  <inkml:trace contextRef="#ctx0" brushRef="#br0" timeOffset="141211.3662">16219 14677 1889 0,'-2'40'34'0,"4"-3"-23"0,4 0 5 0,3-5-13 15,1-2 7-15,-1-4-7 0,0-7-1 0,-3-2-2 16,-6-17-1-16,10 20-9 0,-10-20-2 0,0 0-13 16,0 0-2-16,0 0-2 15,0 0-3-15,-5-30 5 0,-5 5-9 0,4-2 11 16,-5-6-2-16,4 1 17 0,-3-3-2 0,1 0 17 16,0-4-8-16,0-3 15 0,-2-4 9 0,0-4-34 15,3 1 34-15,-2-4-33 0,5 2 9 0,0 0 19 16,3 3-15-16,1 2 17 0,4 7-8 0,0 6 13 15,9 12-3-15,-12 21 8 0,34-21-7 16,-12 16 0-16,6 6-6 0,0 3-4 0,5 3 0 16,2 4-7-16,4 7 3 0,5 4-10 0,2 5 5 15,2 5-8-15,2 1 7 0,3 5-10 0,-2-1 9 16,3 4-12-16,1 0 10 0,-1 3-11 0,-4-2-13 16,-3 3 28-16,-5-3-31 0,-1-1 33 15,-6-2-9-15,-1-3-5 0,-5-3 11 0,-2-3-8 16,-4-3 4-16,-2-2-14 0,-7-4-4 15,5 3-28-15,-19-24-39 0,34 37-150 0,-34-37-328 16,1 19-19-16,-1-19 336 0</inkml:trace>
  <inkml:trace contextRef="#ctx0" brushRef="#br0" timeOffset="141633.2313">17462 14770 2012 0,'0'0'25'0,"18"7"-15"0,-18-7-10 0,0 0 0 16,32-15 0-16,-15 0 0 0,4-8 0 16,-1-4 0-16,0-5 0 0,-2-6-19 0,-1 1-17 15,-6-7 18-15,2 3-32 0,-9-4 22 0,2 7-21 16,-11-9-22-16,5 10 4 0,-16-7-4 0,5 10 37 15,-8-1 16-15,-5 1 49 0,5 12 13 0,-12-5 18 16,10 20-1-16,-8-3-3 0,7 15-9 0,-5 3-12 16,7 6-3-16,-3 2-16 0,3 6 3 0,3 3-10 15,2 5 5-15,5 5-6 16,2 5-1-16,6 7-9 0,3 4 0 0,6 5 0 16,3 1 0-16,3-2 0 0,4 2 0 0,5-4 0 15,3-2 0-15,3-5 0 0,3-1 0 0,3-5 0 16,4-3 0-16,3-2 0 0,2-3 0 0,2-2 0 15,-1-3 0-15,3-3 0 0,2-5 0 0,2-3 0 16,1-7 0-16,4-4-19 0,-1-6-13 0,4-3-21 16,-5-14-26-16,15 24-146 0,-27-32-422 15,7 4 17-15,-1 0 269 0</inkml:trace>
  <inkml:trace contextRef="#ctx0" brushRef="#br0" timeOffset="142790.9727">12573 8487 2032 0,'23'3'14'0,"-23"-3"-13"0,20 5-1 16,-3-2 0-16,5 1 0 0,4-2 0 0,6-4 0 16,-1-5 0-16,0-7 0 0,1-3 0 0,-1-4 0 15,0-7-23-15,3-1-1 0,-5-6-14 0,4 0-12 16,-8-6 20-16,7 8-64 0,-21-18-18 0,21 31-102 15,-41-32-91-15,29 31-13 0,-31-20 47 0,9 14 163 16,-7 3 173-16,-12-4 160 0,21 28 50 16,-44-34-10-16,44 34-64 0,-46-8-69 0,24 16-42 15,-17-6-29-15,10 13-9 0,-10-1-12 0,7 9-4 16,-5 2-11-16,3 4 1 0,-4 4-14 0,4 4 5 16,1 3-12-16,3 4 8 0,2 2 4 0,2 3-26 15,6-1 22-15,2 3-26 0,6-4 10 0,5-1 9 16,6 3-11-16,3-2 12 0,6 0-11 15,4-1 9-15,5-4-9 0,6-4 9 0,2-2-11 16,7-2 9-16,3-3-9 0,3-1-13 16,6-4 29-16,-2-2-33 0,5-4 28 0,-1-3-17 15,2-4-6-15,2-7-7 0,4 1-8 0,-6-9-10 16,8 5-19-16,-13-18-48 0,21 26-139 0,-31-24-312 16,11-1-51-16,6 9 359 0</inkml:trace>
  <inkml:trace contextRef="#ctx0" brushRef="#br0" timeOffset="143153.3344">13702 8474 2046 0,'0'0'1'0,"-14"29"-1"16,3-10 0-16,9 10 0 0,8 7 0 0,11 3 0 16,6 4 0-16,3-2 0 0,-2-2 0 0,2-2 0 15,3-2 0-15,0-5 0 0,5-1 0 0,-1-4-12 16,2-8 11-16,-3-2-32 16,2-6 29-16,-4-6-11 0,-1-1 5 0,-2-6 1 15,0-3 10-15,-3-4-1 0,-2-3-9 0,0-4 36 16,-4-5-34-16,-1-4 33 0,-1-7-14 0,-2-4-10 15,-4-3 8-15,1-2-10 0,-3-2 8 0,-2-1-9 16,-1 1 9-16,-3-1-10 0,-1 0 7 0,-2-1-11 16,-1-4-7-16,-4-1 18 0,0 0-23 0,-3 3 17 15,2 4-9-15,-3 4-13 0,5 12-4 16,-6 0-14-16,11 29-26 0,-13-29-66 0,31 46-203 16,-18-17-290-16,0 0 36 0,0 21 434 0</inkml:trace>
  <inkml:trace contextRef="#ctx0" brushRef="#br0" timeOffset="143685.4699">15060 8555 1967 0,'-7'-28'80'16,"7"28"-80"-16,-26-13 0 0,26 13 0 0,-25-16 0 16,25 16 0-16,-27-18 0 0,27 18 0 15,-36-30-25-15,14 15-5 0,-5-3-16 0,4 12-4 16,-8-2-7-16,8 11 9 0,-7 2 11 0,4 7 18 16,-2 6 17-16,0 2 7 0,4 6 19 0,-5 1-1 15,7 7 17-15,-3-2-10 0,4 8 8 0,1-3-13 16,7 6 3-16,1 0-11 0,6 4 6 15,3 0-14-15,3 1-11 0,8-2 20 0,0-2-28 16,4-6 24-16,4-2-10 0,5-4-8 0,-1-6 3 16,5-5-6-16,2-5 1 0,-1-5-4 0,4-3 3 15,1-5-1-15,1-4 4 0,1-5 1 0,-1-5-3 16,1-5 3-16,-1-6-7 0,-2-4 5 0,-1-7-7 16,-1-5 9-16,-3-5 11 0,0-4-30 15,-4-4 28-15,0-2-30 0,-4 0 5 0,-2 1 14 16,-1-3-11-16,-1 2 17 0,-2 0-11 0,-1-1 16 15,-4 4-15-15,-1 2 17 0,-3 7-12 16,2 9 11-16,-3 14-4 0,-1 18 6 0,0 0 3 16,18 7 1-16,-9 11 3 0,-2 9-9 0,0 11 5 15,1 9-13-15,3 8 12 0,2 5-17 0,2 2 16 16,2 1-19-16,-1 0 18 0,1-2-18 16,-2 2-7-16,2-2 24 0,0-3-28 0,2-5 21 15,-5-7-12-15,6 0-24 0,-9-13-7 0,12 9-50 16,-23-42-64-16,36 59-177 0,-21-41-242 0,-15-18 23 15,30 35 442-15</inkml:trace>
  <inkml:trace contextRef="#ctx0" brushRef="#br0" timeOffset="143934.4609">15671 8214 2012 0,'-38'18'35'16,"32"0"-35"-16,2 9 0 0,6 7 0 0,5 8 0 15,9 6 0-15,4 6 0 0,3 3 0 0,3 5 0 16,-2 0 0-16,3 2-18 0,-5-6-16 0,5 5-29 16,-9-11-21-16,11 15-32 0,-30-40-230 0,22 19-274 15,-8-4 27-15,-6-18 421 0</inkml:trace>
  <inkml:trace contextRef="#ctx0" brushRef="#br0" timeOffset="144371.9791">16047 8664 1889 0,'0'0'47'0,"18"-2"-20"16,-18 2-10-16,0 0-4 0,22 13-2 0,-22-13-3 15,31 28-6-15,-11-7 2 0,0 8-9 0,4 5 5 16,1 5-11-16,3 3-13 0,1 3 28 0,3 2-26 16,1 0 29-16,-1-1-7 0,1-2-12 0,-1-4 11 15,2-4-11-15,-1-6 8 0,-2-4-5 0,0-7 5 16,-1-2-1-16,-1-5 4 0,1-3-2 16,-2-6 2-16,-2-6 1 0,-1-5-2 0,-2-6 3 15,0-6-4-15,-2-7 2 0,-4-6-6 16,-2-5 8-16,-5-4-8 0,-1-3 13 0,-2-5-14 15,-3-4-4-15,-1-1 28 0,-4-5-26 0,-1 0 26 16,-2-2-6-16,-2-2-18 0,-1 3 18 0,-3 0-15 16,-1 12 16-16,4 11-10 0,-1 15 12 0,8 23-3 15,0 0 5-15,0 0 3 0,0 0-6 16,23 34 5-16,-12-4-10 0,2 9 6 0,1 7-12 16,1 1 8-16,2-2-12 0,0-2 10 0,1-3-12 15,1 0 11-15,1 0-10 0,1 0-10 0,0-3 24 16,0-2-26-16,-1-3 25 0,0-4-11 0,1-4-6 15,0-1 0-15,-1-4-6 0,-1-4-1 0,0-2-7 16,-19-13-4-16,34 15-9 0,-34-15-15 16,32 6-45-16,-32-27-97 0,33 25-321 15,-33-4-79-15,19-20 136 0</inkml:trace>
  <inkml:trace contextRef="#ctx0" brushRef="#br0" timeOffset="145653.252">17888 8845 1528 0,'7'-27'402'0,"-7"27"-347"0,0 0-21 0,0 0-14 16,-18-21-12-16,18 21-8 0,-12-17 0 15,12 17 0-15,-17-24 0 0,6 7 0 0,-3-1 0 16,-2-4 0-16,-1 0 0 0,-2 0 0 15,0 1 0-15,-3 1-8 0,-1 2-2 0,-2 2 0 16,0 6 3-16,-3 0 0 0,-1 6 7 0,-3 4 0 16,-2 6 3-16,-3 8 2 0,0 3-1 0,-1 4 5 15,0 5-5-15,4-1 9 0,-1 4-9 0,2 1-4 16,4 1 0-16,2 2 0 0,4 3 0 0,2 2 0 16,3 5 0-16,4 3 0 0,3 2 0 0,5 3 0 15,6 0 0-15,4-1 0 0,7 1 0 16,5-3 0-16,6-3 0 0,4-5 0 0,5-6 0 15,6-3 0-15,3-4 0 0,5-3 0 0,0-3 0 16,3-5 0-16,0-3 0 0,-1-4 0 16,2-1 0-16,-4-1 0 0,0-6 0 0,-3-2 0 15,1-5 0-15,-3-3 0 0,-1-4 0 0,-1-5 0 16,-3-5 0-16,-1-4 0 0,-2-2-4 16,-3-3-6-16,-2-2 10 0,-2-1-4 0,-4-1 6 15,-3-2-6-15,-2-1 9 0,-6-2-11 0,-2-2 9 16,-4-3-10-16,-2-3 8 0,-3-1 10 0,-5-4-24 15,-3 0 22-15,-3 1-21 0,-1 1 4 0,-2 6 12 16,0 6-8-16,-1 8 10 0,0 8-5 0,16 24 9 16,-27-18-3-16,27 18 1 0,-21 15-3 15,11 2-5-15,-1 3 0 0,-2 9 0 0,1 5 0 16,3 7 0-16,1 7 0 0,3 4 0 16,2 2 0-16,4-2 0 0,1-3 0 0,4 1 0 15,4-3 0-15,1 3 0 0,4 0 0 0,-1 0 0 16,6-2 0-16,-1 1 0 0,2-3 0 0,2-3 0 15,-1 1 0-15,1-6 0 0,-1-1 0 0,1-5 0 16,0-3 0-16,1-2 0 0,0-4-5 0,0-2-13 16,-2-7-4-16,2-1-7 0,-2-8-11 15,6 7-25-15,-28-12-74 0,55 11-236 0,-35-16-242 16,2-1 4-16,3 9 490 0</inkml:trace>
  <inkml:trace contextRef="#ctx0" brushRef="#br0" timeOffset="145903.3112">18458 8129 1907 0,'0'0'140'15,"0"0"-140"-15,0 0 0 0,20 22 0 0,-6 5 0 16,9 13 0-16,9 12 0 0,4 7 0 16,1 4 0-16,-3 0 0 0,2 9 0 0,0 1-21 15,0 11-36-15,-3-4 13 0,7 12-32 0,-22-23-70 32,29 27-181-32,-30-27-296 0,-3-14 27 0,6 8 440 0</inkml:trace>
  <inkml:trace contextRef="#ctx0" brushRef="#br0" timeOffset="146403.3057">18469 8809 1901 0,'-13'22'146'16,"13"-22"-146"-16,0 0 0 0,-19 11 0 0,19-11 0 15,0 0 0-15,34 14 0 0,-7-5 0 0,11 0 0 16,4-1 0-16,8-2 0 0,4-5 0 0,4 0-11 16,3-2-21-16,2 3-13 0,-2-5-5 0,5 10-25 31,-15-13-16-31,17 19 3 0,-19-18-13 0,13 16 54 0,-13-7 12 0,4 1 41 0,-3 3 29 16,-13-8 20-16,11 11-11 0,-18-15 30 0,14 13-31 15,-15-14 13-15,9 9-8 0,-9-12-29 16,4 5 14-16,-5-7-27 0,1 2 33 0,-3-4-24 15,-1-1 12-15,-2-2-19 0,-1-3-10 0,-2-1 2 16,-5-2-6-16,-4-2 2 0,-5-3-4 0,-4 1 5 16,-9-3-6-16,-5 1 8 0,-6 2-4 15,-7 0 11-15,-6 7 0 0,-7 4 8 0,1 6 1 16,-7 5 4-16,0 8 1 0,-2 2-2 0,2 7-11 16,-1 4-7-16,1 2 0 0,2 7 0 0,2 3 0 15,2 3 0-15,6 4 0 0,4 2 0 0,4 5 0 16,5 2 0-16,5 2 0 0,8 3 0 0,7 1 0 15,8 2 0-15,7-1 0 0,4-3 0 16,6-4 0-16,6-5 0 0,2-3 0 16,6-5 0-16,1-4 0 0,4-3 0 0,1-6 0 15,2-1 0-15,3-7 0 0,4 1-41 0,-4-8-11 16,12 12-48-16,-29-35-313 0,24 24-217 0,-9-6-25 16,-5-8 500-16</inkml:trace>
  <inkml:trace contextRef="#ctx0" brushRef="#br1" timeOffset="186133.9703">8216 970 1438 0,'0'0'168'0,"0"0"-12"0,0 0-133 0,0 0-12 15,0 0-2-15,0 0-3 0,0 0 7 16,0 0 6-16,0 0 6 0,0 0 3 0,7 20-5 16,-6-1 0-16,-2 14-8 0,1 19 7 0,-2 17-11 15,-3 16-19-15,-8 5 9 0,-3 3-11 0,-5-10 11 16,3-8 21-16,1-24-14 0,7-21 4 15,10-30-3-15,0 0 0 0,45-57 4 0,11-14-13 16,27-29 0-16,29-36 0 0,31-14 0 0,31-16 0 16,27-13 0-16,24-8 0 0,6 4 0 0,1 0 0 15,0 8 0-15,-69 92 0 0,-51 83 0 0,-61 0 0 16,-51 0 0-16</inkml:trace>
  <inkml:trace contextRef="#ctx0" brushRef="#br1" timeOffset="187915.2551">18485 3420 1624 0,'-5'-20'30'0,"5"20"-14"0,-9-17-6 16,9 17-5-16,0 0-1 0,-8-19-2 0,8 19 10 15,0 0 6-15,0 0 7 0,0 0 2 0,0 0-8 16,0 0-4-16,0 0-3 0,0 0 5 16,0 0-3-16,0 0 0 0,0 0 1 0,0 0-3 15,0 0 4-15,6 26 11 0,-7 2-11 0,1 10 13 16,-6 3-14-16,0 3 7 0,-3 0-11 0,-1-1 7 15,-1-1-16-15,1-3-2 0,1-11 0 16,3-9 0-16,6-19 0 0,0 0 0 0,30-15 0 16,9-20 0-16,26-31 0 0,25-28 0 0,31-28 0 15,34-26 0-15,36-16 0 0,25-15 0 16,26-8 0-16,10-2 0 0,15 1 0 0,10-10 0 16,16 10-72-16,-29-14-586 0,23 14-28 0,-28 3 56 15</inkml:trace>
  <inkml:trace contextRef="#ctx0" brushRef="#br1" timeOffset="189643.1998">7768 7308 1214 0,'11'-31'226'16,"-11"31"-176"-16,0 0-15 0,8-17 0 0,-8 17 6 0,0 0-1 15,0 0 6-15,0 0 4 0,-2-17 0 0,2 17-1 16,0 0-12-16,0 0-7 0,0 0-11 0,0 0-5 16,2 22-1-16,-2-22 4 0,1 37-2 15,1-7 11-15,-3 7-5 0,0 6-2 16,-3 4-19-16,-2 7 0 0,-1-1 0 0,-2-5 0 15,3-12 0-15,4-15 0 0,2-21 0 0,22-13 0 16,10-30 0-16,20-22 0 0,22-36 0 0,23-30 0 16,25-24 0-16,24-21 0 0,27-16 0 0,16-10 0 15,23-2 0-15,5-9 0 0,29 33-454 0,-38-18-233 16,-3 18 15-16,-29 8 439 0</inkml:trace>
  <inkml:trace contextRef="#ctx0" brushRef="#br1" timeOffset="192596.8289">19000 6395 1876 0,'-7'69'171'16,"-12"-19"-171"-16,-6 8 0 0,1 1 0 0,0-5 0 16,6-11 0-16,7-20 0 0,11-23 0 0,19-12 0 15,16-22 0-15,21-23 0 0,21-25 0 16,25-24 0-16,17-22 0 0,25-22 0 0,15-13 0 15,19-9 0-15,6-3 0 0,-1 7 0 16,-17-30-134-16,-1 33-555 0,-33-8-5 0,-18 9 165 16</inkml:trace>
  <inkml:trace contextRef="#ctx0" brushRef="#br1" timeOffset="227928.9813">20009 17960 1285 0,'0'0'274'16,"0"0"-101"-16,0 0-186 0,0 0-5 0,0 0 61 15,0-19-50-15,0 19 60 0,0 0-15 0,0 0 5 16,0 0 4-16,0 0-47 0,0 0 24 0,0 0-45 15,0 0 28-15,9 19-15 0,-4-1 21 16,1-1-5-16,2 0 0 0,1 6 15 16,1-5-7-16,2 2 0 0,0 5-8 0,1 18 18 15,2-1-49-15,-1-6 29 0,-1-1-3 0,-13-35 1 16,26 28 9-16,-15-4-7 0,-2 5-6 0,1 11 0 16,-4-14 0-16,3-1 0 0,-3-3 0 0,-6-22 0 15,9 31 0-15,-9-31 0 0,0 0 0 0,0 0 0 16,9-29 0-16,-9 29 0 0,-1-28 0 0,1 28 0 15,-11-42 0-15,1 9 0 0,-1-3 0 16,-1 2 0-16,-3-2 0 0,1-5 0 0,-3-2 0 16,-3 5 0-16,3 5 0 0,-3 5 0 15,-1-2 0-15,3 8 0 0,2-6 0 0,3 2 0 16,4 4 0-16,4 4 0 0,5 18 0 0,-5-25 0 16,5 25 0-16,4-28 0 0,-4 28 0 0,11-18 0 15,-11 18 0-15,17-11 0 0,-17 11 0 0,25-22 0 16,-25 22 0-16,31-19 0 0,-13 14 0 15,-1-7 0-15,0 8 0 0,1-3 0 0,-18 7 0 16,30-6 0-16,-30 6 0 0,24 5 0 0,-24-5 0 16,19 14 0-16,-19-14 0 0,14 23 0 0,-14-23 0 15,5 38 0-15,-12-11 0 0,-3 5 0 0,-5 3 0 16,2 0 0-16,-2-1-1 0,0-8 1 0,1 5-10 16,-3-6-9-16,5 2-23 15,-4-10-31-15,13 1-36 0,-19-7-172 0,22-11-278 16,4 24-29-16,-4-24 224 0</inkml:trace>
  <inkml:trace contextRef="#ctx0" brushRef="#br1" timeOffset="228350.8784">20504 17845 1872 0,'0'0'26'0,"-17"17"-3"16,17-17-2-16,0 0 2 0,0 0-3 0,0 0-2 16,0 0-9-16,0 0 3 0,-2 19-10 0,2-19 7 15,17 10-3-15,-17-10-15 0,21 26-8 16,-12-9 17-16,2 0-23 0,-11-17 38 0,21 25-30 16,-21-25 22-16,20 27 2 0,-20-27-2 0,10 32 21 15,-10-32-24-15,8 27-4 0,-8-27 0 0,0 0 0 16,0 0 0-16,9 18 0 0,-9-18 0 0,0 0 0 15,0 0 0-15,0 0 0 0,0 0 0 0,0 0 0 16,-11-18 0-16,11 18 0 0,0 0 0 16,-20-28 0-16,20 28 0 0,-11-30 0 15,6 8 0-15,5 22 0 0,-4-28 0 0,0 11 0 16,0-1 0-16,1-1 0 0,0 1 0 0,3 18 0 16,1-27 0-16,-1 27 0 0,5-17 0 0,-5 17 0 15,0 0 0-15,14-23 0 0,-14 23 0 0,0 0 0 16,20-18 0-16,-20 18 0 0,0 0 0 0,23-11-27 15,-23 11-87-15,0 0-285 0,22-8-209 16,-22 8-17-16,16-22 352 0</inkml:trace>
  <inkml:trace contextRef="#ctx0" brushRef="#br1" timeOffset="228694.6173">20866 17809 1255 0,'0'0'577'16,"0"0"-546"-16,4-18-11 0,-4 18-3 0,11-22 14 16,-11 22 2-16,28-43-3 0,-11 16-16 0,0-6 3 15,0-2-29-15,1 9 24 0,-1-2-15 0,0 4 12 16,0 3-10-16,-1 2 2 0,0 1-1 0,-2 1 1 16,-14 17 5-16,22-21-7 0,-22 21 7 15,0 0-2-15,0 0-4 0,0 0 0 0,0 0 0 16,-21 1 0-16,21-1 0 0,-25 21 0 15,25-21 0-15,-31 23 0 0,31-23 0 0,-29 19 0 16,13-1 0-16,-1 1 0 0,-2 0 0 0,3 9 0 16,3-5 0-16,2 0 0 0,2 3 0 0,4 0 0 15,2 3 0-15,0 1 0 0,5-6 0 0,1-1 0 16,3-1 0-16,3 3 0 0,-9-25 0 16,23 26 0-16,-23-26 0 0,28 2 0 0,-28-2 0 15,34-5 0-15,-16-8-5 0,8 5-108 0,-21-21-307 16,27 9-189-16,-13-9-21 0,1-3 361 0</inkml:trace>
  <inkml:trace contextRef="#ctx0" brushRef="#br1" timeOffset="229038.47">21532 17080 1383 0,'-35'0'288'0,"24"36"-67"16,-5-19-151-16,1 3-48 0,1 4 38 0,2 1-57 15,-1 3-3-15,3 2 0 0,-1-2 0 0,3 3 0 16,0-2 0-16,2 8 0 0,2-7 0 16,4-2 0-16,2-9 0 0,-2-19 0 0,13 29 0 15,-13-29 0-15,23 6 0 0,-6-7 0 0,0-11 0 16,5-1 0-16,0-10 0 0,1-8 0 0,6-3 0 16,-1 1 0-16,-1-1 0 0,-1 2 0 15,0 3 0-15,-3 4 0 0,-3 6 0 0,-3 3 0 16,-17 16 0-16,23-11 0 0,-23 11 0 0,0 0 0 15,16 19 0-15,-16-19 0 0,-1 38 0 16,-3-8 0-16,-3 8 0 0,-2 4 0 0,-1 7 0 16,-1-3 0-16,1-1 0 0,-3-1 0 0,4-3 0 15,0-6 0-15,1-6 0 0,0-1 0 0,6-5 0 16,2-23 0-16,1 24 0 0,-1-24 0 0,0 0-78 16,10-30-108-16,18 27-294 0,-32-42-33 0,22 8-81 15,-2 12 399-15</inkml:trace>
  <inkml:trace contextRef="#ctx0" brushRef="#br1" timeOffset="229929.1135">21892 17080 1301 0,'-2'54'372'0,"2"-54"-96"16,-24 16-242-16,24-16 28 0,0 0-60 15,0 0-2-15,0 0 0 0,0 0 0 0,0 0 0 16,0 0 0-16,0 0 0 0,23-20 0 0,-23 20 0 15,27-31 0-15,-12 14 0 0,1-7 0 0,1 0 0 16,-2 0 0-16,-1 0 0 0,-1 5 0 0,-13 19 0 16,19-33 0-16,-12 14 0 0,-1 3 0 15,-2-1 0-15,-4 17 0 0,2-31 0 0,-3 13 0 16,1 18 0-16,-7-25 0 0,7 25 0 16,-17-17 0-16,17 17 0 0,-21-9 0 0,21 9 0 15,-24 2 0-15,24-2 0 0,-29 9 0 0,29-9 0 16,-23 27 0-16,12-9 0 0,1 3 0 0,1 2 0 15,3 3 0-15,1 3 0 0,3 1 0 0,0 7 0 16,2-3 0-16,2-2 0 0,3 0 0 0,3-6 0 16,2-1 0-16,1-5 0 0,-11-20 0 15,27 22 0-15,-27-22 0 0,33-6 0 0,-15-6 0 16,3-6 0-16,2-7 0 0,1-5 0 0,0-9 0 16,3-3 0-16,-4-4 0 0,3 1 0 15,-3 4 0-15,-1 1 0 0,-4 5 0 0,-5 4 0 16,0-2 0-16,-4 10 0 0,-3 3 0 0,-6 20 0 15,10-20 0-15,-10 20 0 0,0 0 0 0,0 0 0 16,0 0 0-16,0 0 0 0,0 0 0 16,-5 21 0-16,0-1 0 0,2 6 0 0,-1 4 0 15,0-1 0-15,3 3 0 0,0 0 0 0,1 2 0 16,2-3 0-16,3 0 0 0,0-1 0 0,1-11 0 16,-2 2 0-16,-4-21 0 0,14 19 0 0,-14-19 0 15,22-1 0-15,-11-17 0 0,1-1 0 0,-1-4 0 16,0-15 0-16,3 5 0 0,-3-8 0 15,1-3 0-15,0-4 0 0,0 2 0 16,2 0 0-16,-5 2 0 0,1 4 0 0,-4 1 0 16,-1 5 0-16,-1 3 0 0,-2 5 0 0,0 7 0 15,-2 19 0-15,3-21 0 0,-3 21 0 0,0 0 0 16,0 0 0-16,0 0 0 0,0 23 0 0,0 0 0 16,1 6 0-16,2 8 0 0,-1 0 0 0,3 3 0 15,1-1 0-15,1-4 0 0,3-5 0 16,0-8 0-16,2-5 0 0,-12-17 0 0,31 16 0 15,-11-18 0-15,3-2 0 0,0-11 0 0,3-9 0 16,2-6 0-16,0-9 0 0,-2-7 0 0,2-5 0 16,-5-4 0-16,4-6 0 0,0-3 0 0,-2 0 0 15,1-1 0-15,-7 2 0 0,-2 1 0 16,-3 0 0-16,-3 2 0 0,0-3 0 0,-4 0 0 16,-1-2 0-16,-3-5 0 0,-5 4 0 15,0 5 0-15,-2 4 0 0,-1 12 0 0,2 9 0 16,-1 14 0-16,4 22 0 0,0 0 0 0,0 0 0 15,0 0 0-15,-7 18 0 0,4 12 0 0,2 11 0 16,1 13 0-16,0 7 0 0,1 8 0 0,1 5 0 16,-2 1 0-16,1 0 0 0,0-1 0 0,1-6 0 15,2-4 0-15,-1-6 0 0,0-4 0 0,0-3 0 16,0-5 0-16,-2-9 0 0,4-2 0 16,-5-10 0-16,9 0-37 0,-9-25-162 15,8 21-85-15,-31-47-146 0,23 26-89 0,0 0 82 16,-17-53 297-16</inkml:trace>
  <inkml:trace contextRef="#ctx0" brushRef="#br1" timeOffset="230116.5875">22736 16079 1827 0,'-37'4'220'16,"37"-4"-220"-16,-4 17 0 0,4-17 0 0,0 0 0 16,21 12 0-16,-21-12 0 0,34-6 0 0,-10-6 0 15,8-6 0-15,-1-7 0 0,5-7 0 0,1 0 0 16,0-3 0-16,4 1 0 0,3-3 0 0,2 8 0 15,0-1 0-15,5 5 0 0,-4-2 0 16,5 5 0-16,-6-11-120 0,21 37-218 16,-43-41-141-16,35 37-20 0,-18-12-68 0,-20-18 524 15</inkml:trace>
  <inkml:trace contextRef="#ctx0" brushRef="#br1" timeOffset="230241.5883">23661 15746 1541 0,'0'0'506'15,"15"37"-506"-15,-15-37 0 0,-14 27 0 0,14-27 0 16,-12 17 0-16,12-17 0 0,0 0 0 0,0 0 0 15,-17 0 0-15,17 0 0 0,0 0 0 16,-6-24 0-16,1 4 0 0,5 20-28 0,-3-47-230 16,30 44-259-16,-34-25-121 0,6-4 67 0,22 26 537 15</inkml:trace>
  <inkml:trace contextRef="#ctx0" brushRef="#br1" timeOffset="233564.8692">9199 9712 293 0,'-19'9'9'16,"19"-9"-34"-16,0 0-16 0,0 0 4 0,0 0 3 16,0 0 13-16,-17-11 11 0,17 11 3 0,0 0 4 15,0 0 2-15,-1-22 2 0,1 22 2 0,0 0 3 16,-1-20 5-16,1 20 11 0,0 0 17 0,0 0 33 15,1-20 28-15,-1 20 51 0,0 0 1 16,0 0 0-16,0 0-17 0,0 0-9 0,0 0-26 16,-4-17 9-16,4 17-29 0,0 0-124 15,0 0 4-15,0 0 64 0,23 3 8 0,-23-3 107 16,0 0-14-16,0 0-72 0,0 0-14 0,0 0-7 16,0 0-3-16,0 0-6 0,0 0 4 0,0 0-1 15,0 0 1-15,9-20-3 0,-9 20-3 0,0 0-6 16,0 0-1-16,0 0-4 0,0 0 1 15,0 0-1-15,0 0 2 0,0 0 1 0,0 0 1 16,0 0-1-16,19 25 3 0,-12-7-16 0,1 2 0 16,-1 7 0-16,2 2 0 0,-2-1 0 0,0-4 0 15,-7-24 0-15,11 27 0 0,-11-27 0 0,22-2 0 16,-1-12 0-16,12-13 0 0,11-26 0 0,14-28 0 16,14-34 0-16,14-30 0 15,23-30 0-15,19-24 0 0,17-21 0 0,11-19 0 16,16-7 0-16,0-6 0 0,5 11 0 0,-31-13-521 15,17 14-190-15,-28 2 7 0</inkml:trace>
  <inkml:trace contextRef="#ctx0" brushRef="#br1" timeOffset="238247.9684">20506 8635 275 0,'0'0'387'0,"0"0"4"0,18 13 24 16,-36-21-276-16,18 8-64 0,0 0-30 0,0 0-13 16,0 0-12-16,0 0-7 0,0 0-1 0,0 0 1 15,0 0 3-15,0 0 2 0,0 0 6 16,0 0 4-16,0 0 1 0,12 22 1 0,-11-3-7 16,4 10 0-16,-5 5-7 0,-1 4 7 0,-1-1-23 15,-1-6 0-15,1-10 0 0,2-21 0 0,0 0 0 16,0 0 0-16,33-8 0 0,-1-19 0 15,15-23 0-15,18-21 0 0,18-25 0 0,20-24 0 16,23-17 0-16,16-12 0 0,20-11 0 0,12-8 0 16,13-2 0-16,-1-6 0 0,-1 13 0 15,-25-32-190-15,-2 46-493 0,-40-9-13 0,-20 21 219 16</inkml:trace>
  <inkml:trace contextRef="#ctx0" brushRef="#br1" timeOffset="245654.0581">9596 14377 1952 0,'5'-24'-6'16,"-5"24"2"-16,-11-29-3 0,11 29 8 0,-2-24 3 15,2 24 7-15,0 0 3 0,0 0 6 16,0 0 4-16,0 0 5 0,0 0-20 0,0 0-9 16,0 0 0-16,-4 19 0 0,3 0 0 15,-2 12 0-15,0 5 0 0,-3 7 0 0,-2 7 0 16,0-2 0-16,-1 1 0 0,1-13 0 0,2-9 0 15,6-27 0-15,0 0 0 0,0 0 0 0,36-32 0 16,2-24 0-16,14-27 0 0,19-31 0 0,18-30 0 16,19-27 0-16,19-22 0 0,23-17 0 0,14-11 0 15,17-1 0-15,-4-7 0 0,10 24-41 16,-43-23-265-16,15 49-129 0,-42 52 435 0,-49 43 0 16,-9 71 0-16,-59 13 0 0</inkml:trace>
  <inkml:trace contextRef="#ctx0" brushRef="#br1" timeOffset="247997.8539">18865 13984 1425 0,'-9'-27'310'0,"9"27"-239"0,0 0-80 0,0 0 38 16,-6-17-47-16,6 17 26 0,0 0 9 15,0 0 3-15,2-17 8 0,-2 17-2 0,0 0 1 16,0 0-5-16,0 0 9 0,9 21-21 0,-3 0 28 16,6 12-30-16,-1 12-4 0,-4 11-4 0,-1 4 0 15,-3 0 0-15,-6-4 0 0,0-10 0 0,-2-14 0 16,2-15 0-16,3-17 0 0,20-11 0 0,9-24 0 15,23-22 0-15,22-35 0 0,27-36 0 0,29-29 0 16,29-28 0-16,35-21 0 0,27-10 0 16,31-9 0-16,21-9 0 0,22 12 0 0,-1-8 0 15,19 36-225-15,-58-26-316 0,-4 28-162 0,-37 3 126 16,-60-10 577-16</inkml:trace>
  <inkml:trace contextRef="#ctx0" brushRef="#br1" timeOffset="251267.1142">20922 15833 1398 0,'34'17'318'15,"-34"-17"-213"-15,0 0-60 0,0 0-51 0,0 0 14 16,0 0-28-16,0 0 20 0,0 0 2 16,0 0 4-16,0 0 7 0,0 0 6 0,0 0 2 15,0 0 1-15,0 0 13 0,-12 23-19 0,11-1 13 16,1 7-12-16,-3 7-7 0,1 5-1 0,-4 5-9 16,2 1 0-16,-2 0 0 0,-1-1 0 15,-1-2 0-15,1-4 0 0,2-12 0 0,6-8 0 16,-1-20 0-16,31-1 0 0,5-23 0 0,20-20 0 15,26-29 0-15,25-33 0 0,29-27 0 16,26-25 0-16,32-21 0 0,17-18 0 0,22-10 0 16,9-10 0-16,6 2 0 0,-6-5 0 0,9 24-149 15,-57-38-396-15,3 32-146 0,-34 7 30 0,-47-5 661 16</inkml:trace>
  <inkml:trace contextRef="#ctx0" brushRef="#br1" timeOffset="252329.6198">9228 17617 1635 0,'-21'-12'111'0,"21"12"-59"16,0 0-24-16,0 0-6 0,0 0-2 0,0 0 1 15,0 0 1-15,-12 18-4 0,12-18-1 0,-1 18 3 16,1-1 5-16,1 11 2 0,-4 1-3 0,2 10-19 16,-5 2-5-16,0 2 0 0,-1 6 0 0,-3-5 0 15,-1-7 0-15,4-7 0 0,7-30 0 0,-6 19 0 16,6-19 0-16,24-30 0 0,11-17 0 16,22-27 0-16,25-31 0 0,26-40 0 0,32-38 0 15,30-37 0-15,39-32 0 0,27-20 0 0,34 3 0 16,-2-25-36-16,30 37-260 0,-59-33-228 15,-76 71 524-15,-58 80 0 0,-90 42 0 0,-15 97 0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52.65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4AEBAB8A-451D-44DA-8AE1-7E35217A760B}" emma:medium="tactile" emma:mode="ink">
          <msink:context xmlns:msink="http://schemas.microsoft.com/ink/2010/main" type="inkDrawing" rotatedBoundingBox="17437,12836 18036,10795 18333,10882 17734,12924" semanticType="verticalRange" shapeName="Other">
            <msink:sourceLink direction="with" ref="{0C4FA451-F6E1-4D21-9E6E-FC5C22B35468}"/>
            <msink:sourceLink direction="with" ref="{1D130657-14CD-4755-ABE2-6633046C96BB}"/>
            <msink:sourceLink direction="with" ref="{0AE60D50-ED00-422D-8950-7CE9672E6302}"/>
          </msink:context>
        </emma:interpretation>
      </emma:emma>
    </inkml:annotationXML>
    <inkml:trace contextRef="#ctx0" brushRef="#br0">18036 10795 588 0,'0'0'40'0,"-5"29"-23"0,10-10 3 0,1 7-7 15,4 0 17-15,2 10 11 0,0 2-1 0,2 7-4 16,-1 7-20-16,-1 5-5 0,-1 5-17 0,-4 3 4 16,-1 1 3-16,-3 2-13 0,-7 2 14 0,-2 1-11 15,-7 1 5-15,-4 4 32 0,-8-1 14 16,1 11 33-16,-12-3 21 0,5 9-25 15,-13-5 3-15,3 9-24 0,-6-6-19 0,-1 2 9 16,0-5-32-16,1-4 15 0,4-8-5 0,2-9-21 16,7-11 18-16,5-10-29 0,7-11-8 0,2-12-17 15,11-4-62-15,9-18-48 0,0 0-58 0,-12-17-33 16,18-12-94-16,15 10 51 0,-18-29 283 0</inkml:trace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2:28.39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2233 908 493 0,'0'0'65'16,"0"0"28"-16,0 0 3 0,0 0-10 0,0 0-23 15,0 0-32-15,0 0-15 0,0 0-9 16,0 0-2-16,0 0 3 0,-17 23 4 0,8-6-2 16,0 4 0-16,-1 8-2 0,-1 1 5 0,-2 11-1 15,2 3 12-15,-3 9 5 0,1 1-19 0,-5 9 22 16,3 1-18-16,-6 3 8 0,2 0 16 0,-5 1-16 15,3 0 10-15,-3-4-20 0,4-5 9 0,0-7-16 16,3-8 7-16,5-10-12 0,5-9 4 0,7-25 22 16,-4 25-29-16,4-25 30 0,0 0-30 0,17-1-28 15,-17 1 36-15,20-20-23 0,-6 0 33 0,-2-10 10 16,4-5-6-16,0-10 4 0,2-5-12 0,-1-9 12 16,4 0-14-16,-3-2 13 0,2 1-12 15,-2-1 12-15,0 1-14 0,-2-3-2 0,1 2 17 16,-2-5-24-16,-1 1 20 0,2 0-10 0,-1 2-15 15,-1 4 13-15,1 4-15 0,-1 6 13 0,1 10-9 16,1 8 7-16,-2 9 14 0,-14 22-12 0,23-26 13 16,-23 26-14-16,0 0-6 0,22-7 2 0,-22 7 22 15,19 11-23-15,-19-11 24 0,24 21-22 0,-24-21-32 16,25 32 36-16,-9-11-32 0,-1 10 28 0,2 1 7 16,0 3-11-16,1 2 10 0,2 1-10 0,0-1 8 15,2 7-9-15,1 2 11 0,0 3-11 0,-1 6-9 16,-1 0 25-16,-3-1-28 0,-2 6 23 0,-1-2-3 15,-3 0-21-15,-2-5 3 0,-1-1-26 16,-4-7-3-16,4 5-27 0,-9-14-6 0,8 3-27 16,-12-16-26-16,13 3-43 0,-9-26-30 0,-1 26-24 15,1-26-81-15,0 0 117 0,-8 17 190 0</inkml:trace>
  <inkml:trace contextRef="#ctx0" brushRef="#br0" timeOffset="171.8689">2342 1615 493 0,'-35'-11'185'0,"9"-9"-80"0,26 20 6 0,-29-26-31 16,29 26-26-16,-10-27-21 0,10 27-23 0,12-33-6 16,1 13-7-16,7-4 11 0,6-2-4 15,5-4 4-15,7 0-7 0,3-3 0 0,2 5-15 16,3 2-13-16,-3 4-7 0,3 3-47 0,-6-1-4 16,2 6-28-16,-7-1-12 0,2 6 2 0,-1 3 2 15,-7 1-3-15,3 5-4 0,-9-3 10 0,7 8 118 16</inkml:trace>
  <inkml:trace contextRef="#ctx0" brushRef="#br0" timeOffset="515.6035">3050 1196 238 0,'12'24'138'16,"-12"-24"0"-16,7 28-22 0,-7-28-1 0,4 35-36 15,-7-13 2-15,5 2-9 0,-6 3-9 0,4 4-3 16,-6-2-14-16,4 7 2 0,-6-3-10 16,3 3 6-16,-3-3-13 0,4 1 4 0,-4-1-13 15,4-1 4-15,-1-4-13 0,4-4 2 0,0-6-8 16,1-18 1-16,1 21-4 0,-1-21-1 0,0 0-1 15,0 0 0-15,17 10 1 0,-17-10 0 0,0 0 5 16,24-17 0-16,-24 17 6 0,23-34-5 0,-10 8 3 16,0-1-7-16,2-5 4 0,-1 3-7 0,1-2 7 15,-1 2-9-15,-2-2 8 0,1 2-9 0,-1 0 7 16,0-1-8-16,-1 2 6 0,0 4-4 0,-3 4 3 16,-8 20-5-16,15-23 4 0,-15 23-3 0,0 0 2 15,0 0 0-15,0 0 0 0,0 0 2 0,0 0-2 16,11 19 3-16,-11-19-3 0,8 33 2 0,-4-12-6 15,1 5 6-15,1 2-7 0,-1-1 7 16,2 2-7-16,0-2 0 0,4 2-16 16,-2-5-5-16,8 4-27 0,-4-11-12 0,10 10-24 15,-6-18-25-15,15 13-45 0,-10-20-47 0,13 4-41 16,-2-9-27-16,-3-23-31 0,23 17 304 0</inkml:trace>
  <inkml:trace contextRef="#ctx0" brushRef="#br0" timeOffset="734.3497">4096 513 945 0,'-8'17'86'0,"-9"2"5"16,5 19 3-16,-9 4-14 0,4 9-19 0,-1 7-40 16,2 1-12-16,-3 6 4 0,6 1-9 0,-3 0 10 15,4 2 11-15,2 2-17 0,3-1-26 0,4 3 17 16,2-4-21-16,2 0 12 0,2-6 12 15,1-1-29-15,1-9-2 0,5 6-34 0,-5-12-13 16,8 4-32-16,-7-17-25 0,11 3-36 0,-9-14-46 16,3-6-37-16,8 9-77 0,-19-25 329 0</inkml:trace>
  <inkml:trace contextRef="#ctx0" brushRef="#br0" timeOffset="921.8367">3734 1342 953 0,'0'0'91'0,"0"0"-24"0,0 0-20 16,0 0-15-16,0 0-25 0,0 0-11 0,26 8 5 15,1-8-1-15,6-3 0 0,7-3 0 0,5 0-12 16,5 1-27-16,-3-4-23 0,10 7-41 16,-7-6-28-16,11 7-55 0,-5-2-15 0,-4-8-145 15,15 19 233-15,-21-17 113 0</inkml:trace>
  <inkml:trace contextRef="#ctx0" brushRef="#br0" timeOffset="1312.4462">4825 1259 790 0,'-40'10'277'0,"10"-13"-194"0,7 6 10 0,-13-7-1 16,10 8-19-16,-11-4-36 0,3 8-4 0,-4-1 7 15,2 7 10-15,-7 0-3 0,6 6 2 0,-3 1-16 16,4 6 2-16,0-2-12 0,5 4 2 0,1-1-12 15,7 1 2-15,2-1-12 0,5-1 5 0,4-3-12 16,5-2 5-16,5-3-3 0,4-1 2 16,-2-18-1-16,22 29-1 0,-3-17-2 15,4-5 2-15,8-5 0 0,3-7 2 0,4-6-1 16,4-5 0-16,3-2 2 0,0-5-3 0,0-1 5 16,-1-4-9-16,-2-1 7 0,-1-1-9 0,-4-2 4 15,-3 1-8-15,-4 2 7 0,-6 1-3 0,-5 4 11 16,-4 5-2-16,-15 19 6 0,16-27-5 0,-16 27 2 15,0 0-1-15,0-18 0 0,0 18-4 16,0 0 0-16,-17 5-5 0,17-5-3 0,-21 20 2 16,8-2-3-16,-1 5 9 0,2 5-5 0,-1 2 6 15,2 2-12-15,2-3 4 0,6 1-18 0,1-7-3 16,7 4-16-16,0-8-4 0,10 4-18 0,-15-23-11 16,33 37-16-16,-33-37-22 0,48 28-15 15,-25-28-40-15,16 9 20 0,-4-10 24 0,8-2-27 16,3 2-23-16,-9-21-89 0,21 21 225 15</inkml:trace>
  <inkml:trace contextRef="#ctx0" brushRef="#br0" timeOffset="1765.5512">5444 1264 1077 0,'0'0'106'0,"-31"-18"0"0,31 18-1 16,-38-10-25-16,20 10-30 0,-7 0-20 15,4 5 2-15,-5 2 6 0,3 5 4 0,-4 1-8 16,4 3 0-16,1 1-10 0,1 2 1 15,2 2-9-15,4 4 3 0,1 1-11 0,4-1 5 16,2 1-10-16,4-3 2 0,5-3-7 0,5 1 3 16,4-3-4-16,-10-18 4 0,29 30-1 0,-11-19 1 15,6-3-3-15,-1-2 2 0,2-3-1 0,2-4 1 16,3-3 0-16,-2-2 0 0,1-2-2 16,-2-2-1-16,-4-1 2 0,-1-2-4 0,-2-3 4 15,-3-1-4-15,-1-1 2 0,-3-1-5 0,-2 2 5 16,-4-4-5-16,-1-1 6 0,-1 1-6 0,-1-1 7 15,-2 0-4-15,-2 22 7 0,1-31-3 0,-1 31 4 16,0-21-5-16,0 21 3 0,0 0-2 0,0 0-1 16,0 0-1-16,0 0 0 0,-7 18 0 15,2 5-3-15,0 10 11 0,-3 5-8 16,-1 10 10-16,-3 5-11 0,1 9 9 0,0 10-13 16,-1 2 14-16,1 6-14 0,1-4 7 0,1 0 22 15,0-1-18-15,-1-7 24 0,3-4-13 0,-1-11-15 16,0-1 11-16,1-5-14 0,-1-3 10 0,-2-4-7 15,-1-8 7-15,-3-4-2 0,-1-2 5 0,-5-7-3 16,-2-2 2-16,-2-4-7 0,-2-4 2 16,1-5-7-16,-4-4-7 0,2-4-14 0,-3-9-21 15,8 1-26-15,-6-15-37 0,28 27-68 0,-34-60-139 16,26 24-213-16,10 1 24 0,-8-18 417 0</inkml:trace>
  <inkml:trace contextRef="#ctx0" brushRef="#br0" timeOffset="2718.6352">6103 1353 532 0,'0'0'163'0,"10"-18"-42"0,-10 18-6 0,0 0-1 16,0 0-39-16,0 0-39 0,-13-20-17 0,13 20 6 16,-18-10 6-16,18 10 11 0,-26-10 3 0,7 3 2 15,19 7 0-15,-36 0-1 0,18 5-2 16,-4 0-3-16,3 7-3 0,-6-1-7 16,5 6 4-16,-6 4-6 0,6 6 4 0,-4 0-10 15,4 4 2-15,0-2-13 0,3 4 4 0,1-2-9 16,5 1 5-16,3-3-10 0,4 0 4 0,6-3-9 15,2 0 6-15,6-6-6 0,2-2 5 0,7-3-3 16,0-4 0-16,4-4 1 0,4-5 1 0,3-3 1 16,3-4 0-16,6-7 1 0,0-3-4 15,5-11 3-15,2-5-5 0,-2-4 6 0,-1-3-6 16,-4 2 7-16,-6 0-10 0,-5 0 5 0,-7 0-10 16,-7 4 8-16,-5-1-6 0,-7 4 7 15,-6 0-7-15,-5 5 6 0,-4-2-8 0,-3 3-6 16,-4 2 27-16,-1 4-28 0,-4 4 37 0,1 6-18 15,-3 5 0-15,2 3 0 0,-2 4-3 0,1 5 18 16,2 2-29-16,2 1 32 0,4 3-29 16,1-2 13-16,17-14 1 0,-20 30-7 0,20-30 4 15,0 26-6-15,0-26 5 0,21 22-3 0,-3-15 2 16,5-4-1-16,7-1 4 0,4-4 2 0,5-2-2 16,4-4 2-16,4 0-4 0,0-3 2 0,0-1-4 15,1 0 5-15,-3 0-3 0,-4 1 5 0,-3 1 0 16,-4 2 0-16,-4 2-2 0,-5 2-1 15,-6 2 1-15,-19 2-2 0,23 2 4 16,-23-2 1-16,0 0 5 0,0 0 2 0,5 22 0 16,-5-22-5-16,-10 34 0 0,1-10-10 0,-4 5 6 15,0 0-8-15,-2 6 8 0,0-2-6 0,0 2 6 16,-1-1-8-16,2-3 7 0,1-2-6 0,4 0 6 16,3-4-5-16,2 2 5 0,4-4-7 0,0-5 4 15,0-18-4-15,9 23 2 0,-9-23 0 16,18 9 1-16,-18-9 1 0,30-6 2 0,-10-8 1 15,0-6-3-15,3-7 4 0,2-4-6 0,-1-1 8 16,-1 1-7-16,-1-1 7 0,-1 2-6 0,-3-1 6 16,1 2-5-16,-2-2 4 0,0 1-6 15,1 4 5-15,-4 0-6 0,-2 7 7 0,-12 19-4 16,19-26 2-16,-19 26 0 0,0 0 3 0,0 0-2 16,0 0 0-16,0 0 0 0,0 0-4 15,-2 33 4-15,-3-10-5 0,-1 4 2 0,0 0-8 16,0 1-2-16,4-1-14 0,1-4-6 0,5 1-16 15,0-5-9-15,11 3-21 0,-15-22-15 0,31 33-46 16,-31-33-50-16,45 19-75 0,-24-18-103 0,8-9-77 16,16 13 238-16</inkml:trace>
  <inkml:trace contextRef="#ctx0" brushRef="#br0" timeOffset="2921.7522">7349 1249 1065 0,'0'0'335'0,"-28"11"-283"0,6 5 13 16,10 6 11-16,-8-2-23 0,6 9-16 0,-1 0-27 16,3 5 7-16,1 1-3 0,4 1 6 15,-1-2-11-15,4 0 4 0,2-4-16 0,4-1 2 16,4 0-20-16,0-6-22 0,10 3-22 0,-16-26-26 16,36 33-58-16,-36-33-79 0,40 6-143 0,-14-3-126 15,-26-3 201-15,45-13 296 0</inkml:trace>
  <inkml:trace contextRef="#ctx0" brushRef="#br0" timeOffset="3062.373">7322 963 1086 0,'-27'-15'111'16,"3"12"-27"-16,24 3-8 0,-34 4-21 0,34-4-30 15,-17 6-46-15,17-6-24 0,0 0-29 0,0 0-46 16,23 11-78-16,-23-11-128 0,30 14-103 0,6 1 206 15</inkml:trace>
  <inkml:trace contextRef="#ctx0" brushRef="#br0" timeOffset="3421.7345">7960 1190 1302 0,'-32'10'191'0,"2"-10"-116"0,9 5 3 0,-11-5-6 15,5 3-28-15,-2 1-24 0,1-1-26 0,0 2 42 16,4 4-29-16,-3-1 31 0,3 4-13 0,1 0-10 16,2 2 0-16,21-14-12 0,-28 30 2 0,28-30-8 15,-12 31 2-15,12-31-3 0,1 29 2 0,-1-29-3 16,21 28 3-16,-3-16-2 0,5-3 2 0,4-4 2 16,2-2-1-16,4-3-2 15,-2-1 2-15,3 1-2 0,-2-1 3 0,-2 0 1 16,-2 1 0-16,-3 0-2 0,-6 1 1 0,-19-1 0 15,25 3 2-15,-25-3-1 0,0 0 1 0,0 0 0 16,0 0 0-16,6 22 2 0,-6-22 1 0,-15 23-3 16,15-23 1-16,-29 34-5 0,9-15 2 0,0 1-5 15,-1-1 2-15,0 3-7 0,2-3 1 0,2-1-10 16,1-1-2-16,16-17-13 0,-16 27-11 16,16-27-15-16,0 0-13 0,10 25-22 0,-10-25-30 15,28-5-63-15,-16-16-104 0,15-7-184 0,9 12 28 16,-11-25 441-16</inkml:trace>
  <inkml:trace contextRef="#ctx0" brushRef="#br0" timeOffset="3656.0956">8510 616 1359 0,'-16'19'168'15,"-7"3"-111"-15,7 3 2 0,-7-2-3 0,4 6-28 16,-4 5-9-16,1 3-18 0,-1 7 21 0,5 1 11 15,-2-1-13-15,3 5 10 0,0 0-23 0,1 6 7 16,2 2-14-16,0-2-25 0,1 2 14 16,1-4-28-16,2-3 7 0,-1-4 2 0,5-3-16 15,-3-6 0-15,9-1-19 0,-6-9-14 16,11 6-39-16,-5-33-65 0,0 45-89 0,0-45-35 16,0 0-134-16,-1 29 263 0,-11-46 178 0</inkml:trace>
  <inkml:trace contextRef="#ctx0" brushRef="#br0" timeOffset="3968.5845">8057 1108 1284 0,'0'0'162'0,"-25"13"-75"16,25-13-4-16,0 0-13 0,-16 18-26 0,16-18-24 16,0 0-14-16,0 0 5 0,17 15 2 15,-17-15 4-15,31 9-2 0,-10-6-7 16,4-2-2-16,4-1-5 0,2-2 2 0,3-1-1 15,2-2-3-15,2-1 0 0,-2 0-2 0,2 1 2 16,-3 1 0-16,-1 1 1 0,0 2-3 0,-3 0-3 16,-3 1 3-16,-6 1-2 0,-5 0 3 0,-17-1 1 15,19 5-2-15,-19-5 2 0,0 0 6 0,0 0 1 16,7 23 5-16,-7-23-5 0,-7 23-1 0,0-6 0 16,-2 1-31-16,-2 3 30 0,2 4-31 15,-3 2 23-15,-1 4 5 0,2 0-8 0,-1 3-6 16,4-1-12-16,0-2 6 0,6 2-23 0,-3-7 2 15,11 5-47-15,-6-31-20 0,9 42-5 16,-9-42-24-16,18 32-44 0,-18-32-98 0,18-1-178 16,8 8 172-16,-18-30 284 0</inkml:trace>
  <inkml:trace contextRef="#ctx0" brushRef="#br0" timeOffset="4156.0746">8728 915 1285 0,'0'0'236'0,"-28"-10"-130"0,28 10-23 16,-26 2-17-16,26-2-27 0,0 0-21 0,-20 2-12 16,20-2-7-16,0 0-7 0,0 0-3 15,0 0-7-15,0 0-15 0,0 0-22 16,30 4-31-16,-30-4-29 0,39 6-80 0,-39-6-62 16,45 6-116-16,-7 9-101 0,-13-7 262 0</inkml:trace>
  <inkml:trace contextRef="#ctx0" brushRef="#br0" timeOffset="4374.8161">9256 1110 1360 0,'-19'1'103'0,"-5"1"-15"0,24-2 7 0,-42 12-21 16,17-5-18-16,-6 0-19 0,-2 5-6 0,-3 2-2 16,0 3-31-16,-3 3 25 0,1 3-30 0,2 1 20 15,3 3 0-15,4-2-13 0,7-1 6 16,6 2-8-16,4-1 3 0,7-2-3 0,4 4 4 15,3-7-5-15,7 1 3 0,-9-21-4 16,33 30 1-16,-8-21-6 0,8-6-7 0,10 0-21 16,3-13-25-16,15 2-38 0,-10-21-79 0,28 12-211 15,-11-14-170-15,-4-9 19 0,8 13 528 0</inkml:trace>
  <inkml:trace contextRef="#ctx0" brushRef="#br0" timeOffset="5515.3935">10361 1036 581 0,'0'0'49'0,"0"0"-2"0,0 0 15 0,0 0 6 16,0 0 0-16,0 0-18 0,-22 29 1 0,10-12 11 15,4 8 17-15,-7-2-4 0,8 3 2 16,-8 2-19-16,7 5-41 0,-5 0 21 0,6 4-31 16,-3 1 21-16,3 2 5 0,-1 0-18 0,0 0 3 15,1-1-17-15,2-4 8 0,1-1-8 16,3-5 5-16,0-5-8 0,3-7 3 0,-2-17-5 16,8 19 2-16,-8-19 1 0,0 0 1 0,0 0 3 15,20 0 5-15,-20 0 8 0,14-25-3 16,-7 2 2-16,3-7-11 0,0-8 1 0,-1-5-11 15,3-6 10-15,1 3-11 0,-2-2 12 0,-2 3-12 16,-1 0 6-16,-4 2 29 0,-1 1-31 0,-2-2 29 16,-1 3-24-16,0 2-11 0,0 4 13 0,-1 5-9 15,0 6 9-15,-2 3-8 0,3 21 7 0,-1-22-2 16,1 22 5-16,0 0 3 0,0 0-3 0,0 0 1 16,0 0 1-16,0 0 2 15,6 26 4-15,-6-26 4 0,13 25-3 0,-13-25 3 16,24 24-3-16,-6-13 4 0,1-2-5 0,8-4 1 15,2-3 1-15,9-3 3 0,1-6 1 0,7-2-6 16,0-5-2-16,3-5-11 0,3 0 4 0,-1-5-8 16,-1-1 6-16,-6-2-7 0,-6 0 5 0,-7 2-2 15,-4 1 5-15,-8 2-3 0,-4 1 1 0,-15 21-1 16,15-17 31-16,-15 17-14 0,0 0 28 16,0 0-27-16,0 0-27 0,-21 4 16 0,21-4-29 15,-29 29 26-15,9-1-5 0,1 6 3 0,-2 4-4 16,3 6 9-16,-2 1-8 0,3 6 10 15,0 3-14-15,3 3 14 0,2-2-17 0,2-3-18 16,5-3 14-16,4-3-24 0,5-3 12 0,3-2 3 16,5-4-17-16,0-8-5 0,9-1-7 15,-4-8-13-15,10 2-11 0,-7-11-26 0,16 8-50 16,-16-22-71-16,19 11-139 0,-2-3-116 0,-17-21 181 16,17 17 294-16</inkml:trace>
  <inkml:trace contextRef="#ctx0" brushRef="#br0" timeOffset="5906.0015">11268 1137 1266 0,'0'0'74'0,"-17"11"-56"0,17-11 10 0,-12 19 14 16,10-2 6-16,2-17-4 0,-10 39-38 0,1-15 31 15,7 4-24-15,-6-1 27 0,4 6 5 0,-2-1-21 16,3 4 8-16,-1-5-14 0,4 0 5 0,0-5-7 15,2-2 0-15,2-3-11 0,3-4 1 16,-7-17-4-16,19 24-1 0,-19-24-2 0,32 15 3 16,-13-13 0-16,2-6 0 0,3-3 1 0,2-5-2 15,2-5 0-15,4-6-2 0,-1-4 5 0,0 0-7 16,-2-4 9-16,-4 2-11 0,-2 0 6 0,-1 2-6 16,-2-1 7-16,-3 1-4 0,-1 3 6 15,-5 2-7-15,-3 2 6 0,-8 20-4 16,7-28 4-16,-7 28 31 0,0 0-29 0,3-17 36 15,-3 17-35-15,0 0-31 0,0 0 29 0,-5 19-36 16,1-2 31-16,-1 6 4 0,-2 6-7 0,0 3 8 16,1 3-8-16,0 1 4 0,1-2-12 0,4 2 2 15,2-4-18-15,1-5-5 0,9 2-22 0,-4-9-12 16,13 5-26-16,-20-25-25 0,46 39-53 0,-28-38-83 16,20 9-121-16,3 1-77 0,-13-27 273 15</inkml:trace>
  <inkml:trace contextRef="#ctx0" brushRef="#br0" timeOffset="6265.3629">12157 1159 1285 0,'-24'-14'113'0,"24"14"-55"0,-34-14 3 16,34 14 7-16,-32-5-15 0,32 5-16 0,-29 4-13 15,29-4-5-15,-25 13 2 0,25-13 2 0,-21 28-3 16,12-9-31-16,2 2 26 0,1-1-34 0,2 1 28 15,3 2 4-15,2-3-8 0,4 1 1 0,4-2-5 16,2 2 1-16,3-3-4 0,6-1 4 0,2-2-5 16,2-5 5-16,3-1-5 15,0-3 2-15,-2-3 0 0,-1 1 0 0,1-2-3 16,-1 0-7-16,-1 0-2 0,-3-2 0 0,-1 2 3 16,-19-2 9-16,26 3 0 0,-26-3-2 0,0 0 1 15,18 13 2-15,-18-13-1 0,0 0 4 0,-9 27-3 16,9-27 2-16,-25 29-6 0,5-11 3 0,-3 2-4 15,-2 1 6-15,-3 1-4 0,0 0 8 0,-1-4-4 16,2 3 5-16,-1-1-5 0,5-4 4 16,3-2-6-16,20-14-4 0,-22 12-20 0,22-12-26 15,0 0-30-15,-5-18-37 0,25 16-53 0,-12-27-101 16,19-3-222-16,12 18 24 0,-13-25 411 0</inkml:trace>
  <inkml:trace contextRef="#ctx0" brushRef="#br0" timeOffset="6546.599">12835 1244 1059 0,'0'0'90'0,"0"0"2"0,-27-23 21 0,27 23-13 15,0 0-24-15,-19-3-47 0,19 3 25 16,-21 2-35-16,21-2 25 0,-31 6-3 0,10 0-5 15,-3 5 1-15,-1 5-6 0,-1 6 5 16,0-1-8-16,0 7 7 0,1 0-17 0,3 2 5 16,1-1-14-16,6 0 2 0,6-3-9 0,4-1 2 15,6-4-5-15,4-2 3 0,5-2-5 0,-10-17 1 16,36 23-4-16,-10-16-4 0,4-3-9 0,4-7-5 16,7-1-12-16,3-11-12 0,8 3-18 15,-7-16-67-15,19 13-69 0,-23-25-92 0,17 9-197 16,-3 8 1-16,-18-18 327 0</inkml:trace>
  <inkml:trace contextRef="#ctx0" brushRef="#br0" timeOffset="6765.3404">13190 703 1201 0,'0'0'264'0,"-28"20"-158"0,6 3-46 15,10 0-28-15,-8 9 31 0,8 3-59 0,-4-1 32 16,5 2 3-16,0-1-13 0,4 1 4 0,-1 2-14 15,3 5 10-15,-1 0-15 0,1 4-28 0,1-3 19 16,2 1-27-16,-1-4 23 0,1-1 3 0,3-1-30 16,-1-4 1-16,4-1-18 0,-4-9-21 15,8 5-34-15,-8-30-81 0,16 38-90 0,-16-38-82 16,0 0-149-16,15 34 213 0,-15-34 290 0</inkml:trace>
  <inkml:trace contextRef="#ctx0" brushRef="#br0" timeOffset="7124.7003">13238 1312 1179 0,'0'0'140'0,"0"0"-92"0,-14 21-7 0,14-21 8 16,0 0-5-16,29 13-7 0,-29-13-6 0,33-2 2 15,-11-4 0-15,5 1 3 0,1-6-1 0,4 0-10 16,1-4-4-16,5-1-14 0,1-4-2 15,0 0-6-15,-2-1 4 0,-5-1 30 16,-5 2-28-16,-7-1 29 0,-6 2-28 0,-4 1-7 16,-10 18 5-16,6-33-3 0,-6 33 10 0,-11-30 0 15,11 30 4-15,-23-21 2 0,6 15 0 0,-2 3-5 16,-4 0 7-16,-2 6-2 0,-3 3-2 0,2 4 8 16,-3 6-5-16,3 6 0 0,0 2-12 0,1 4-6 15,2 2 0-15,1 3 0 0,3 1 0 16,3 1-13-16,3-1 6 0,5 1 10 0,6-4-7 15,4 2 0-15,6-5-11 0,3-4-3 0,6-2-13 16,1-8-5-16,9 1-14 0,-1-9-14 0,15 2-20 16,-5-14-26-16,20 11-98 0,-12-26-130 15,18 6-164-15,0 3-4 0,-15-21 447 0</inkml:trace>
  <inkml:trace contextRef="#ctx0" brushRef="#br0" timeOffset="7421.5655">14143 915 1498 0,'-18'8'125'0,"-12"-2"-53"0,5 3 1 0,-6 2-19 16,3 4-11-16,-6-2-10 0,1 4-1 0,0-1-5 15,6 0-5-15,5-1-7 0,22-15 1 16,-25 29-11-16,25-29 0 0,0 26-3 0,0-26-3 16,19 23 0-16,0-15 3 0,2 1-3 0,7-3 5 15,4-2-2-15,1 1 0 0,2-2 1 16,-2-2-2-16,-3 1 2 0,-2 2-3 0,-5 2 2 15,-3 4 0-15,-20-10 0 0,25 21-23 0,-25-21 23 16,10 30-21-16,-12-14 26 0,-3 5 7 0,-6 2-5 16,-5 5 4-16,-6-2-13 0,-3 2 0 15,-5-1 0-15,0-3 0 0,1-1 0 0,0-1 0 16,1-5-3-16,3-2-6 0,6-1-9 0,2-5-8 16,17-9-20-16,0 0-37 0,-10 20-66 0,10-20-111 15,0 0-234-15,25-10-83 0,-25 10 196 0</inkml:trace>
  <inkml:trace contextRef="#ctx0" brushRef="#br0" timeOffset="7577.8084">14534 1520 1709 0,'0'0'257'0,"-32"10"-204"0,32-10-25 15,-24-4-28-15,24 4 0 0,-21-13 0 0,21 13 0 16,-19-22-46-16,11 4-37 0,8 18-51 15,-1-44-109-15,19 20-391 0,-18 24 47 0,16-37 268 16</inkml:trace>
  <inkml:trace contextRef="#ctx0" brushRef="#br1" timeOffset="12515.0998">13856 1760 414 0,'0'0'83'0,"0"0"-17"0,0 0-1 0,0 0-3 15,0 0 3-15,-20-12-3 0,20 12-6 16,0 0-9-16,-20-7-6 0,20 7-10 0,-17-4-4 16,17 4-6-16,-22-4-4 0,22 4-3 15,-27-2 0-15,27 2-4 0,-32-2-2 0,12 1 0 16,1 2-1-16,-4 1 0 0,1 1 1 0,-4 0 0 15,1 0 3-15,-2 0 1 0,-1-1 3 0,-1-1-1 16,1 2 1-16,-1-3 1 0,1 1-1 0,-4-2-1 16,0 1 0-16,-3-1-2 0,1 1-1 0,-2-2 0 15,-1 2 0-15,-1-1-3 0,-2 1-3 16,-1 0-2-16,-2 0 1 0,0 1 0 0,-2-1-1 16,-2 3 0-16,-1-2-5 0,-2 1 1 0,-4 2 0 15,0-2 0-15,-5 2 2 0,2 0-1 16,-1 1 1-16,-1-3-1 0,-1 3 5 0,0-3-3 15,0 1 2-15,1 0-2 0,-1 0-1 0,-1-2 0 16,-3 0 1-16,1 1 0 0,-1-2-1 0,0 3 0 16,-2-3-2-16,1 1-2 0,-1 0 2 15,1-1-1-15,-1 3 4 0,-2-1-1 0,-2 2 1 16,-2-1-1-16,1 1-2 0,-4 0 1 0,4-1-2 16,-3 3 0-16,1 0 3 0,-2 0-3 0,-1 2 3 15,-1-3-1-15,1 2 1 0,-1-1-2 0,2 0 1 16,-1 1-1-16,2-2 2 0,0 0 0 0,-2 0 3 15,1-2 2-15,0 2 4 0,-2-1 1 16,3-1 2-16,-2-1-2 0,3 0 1 16,0-1-2-16,2 0 0 0,-3 1-1 0,1-1 0 15,-2 1-2-15,0 2-8 0,0-2-3 0,0 3-2 16,-1-1 37-16,0 1-29 0,-3 2 36 0,-1-2-36 16,-1 3-3-16,-2-1-1 0,0 1 1 0,3 1-1 15,-2 3 1-15,1-4 3 0,-1 5-3 0,0-5 2 16,-1 0 0-16,2 4 1 0,0-6-2 15,2 5 1-15,1-5-1 0,2-3-1 0,-1 1 2 16,-1 0 0-16,3-2-1 0,-2 1 1 0,2 0-1 16,2 0 3-16,1-1-1 0,1 0 3 0,-2 1-3 15,0-1-1-15,-3 1-1 0,1 0-2 16,-1 1 1-16,2 0-1 0,-1 2 0 0,2-3 3 16,-1 3-2-16,-1-1 2 0,1-1-1 0,0-1 1 15,1 0-1-15,3-1 1 0,0-2 0 16,3 1 1-16,2-2 0 0,-2 0 0 0,1-1 0 15,2-1-1-15,-2 1 2 0,3-2-1 0,0 0 1 16,1 1 0-16,-1-1 1 0,3 2-1 0,0-2-1 16,-1 3-1-16,-2 0 1 0,0 1-1 0,0 0 0 15,-1 0-1-15,2 1 0 0,-1 1 0 0,0 1 0 16,1-1 2-16,0 2-3 0,0-2 2 0,0 3-1 16,0-1 1-16,-2-1-1 0,2 1 0 15,2-2-1-15,0 1 1 0,0 0 1 16,3 0 1-16,1-1-1 0,0 1 0 0,3-2 0 15,-1-1 0-15,2 0 1 0,1 0 0 0,2-2 3 16,3 0-1-16,1 0 0 0,1-1 1 0,2 0 0 16,2 0 0-16,1-3-1 0,2 3-1 0,1-1 0 15,2-1 0-15,0 2 2 0,0 0 0 16,0 1-2-16,1-1-1 0,0 2 0 0,-1-1 0 16,2 1-2-16,-1-1 0 0,2 2-1 0,0 0 0 15,2 2 1-15,0-2 0 0,2 1-3 0,3 0 1 16,0 0-1-16,2 0-1 0,1 3-3 15,0 0-2-15,4-1-6 0,-1 1-1 0,18-4-3 16,-33 11 1-16,33-11 0 0,-24 12 4 0,24-12-1 16,-17 10 5-16,17-10-4 0,0 0 0 15,0 0-10-15,0 0-21 0,0 0-33 0,0 0-59 16,0 0-89-16,0 0-65 0,0 0-140 0,0 0 200 16,-11-33 231-16</inkml:trace>
  <inkml:trace contextRef="#ctx0" brushRef="#br2" timeOffset="16696.8411">1210 2974 221 0,'-3'-24'57'0,"3"24"5"0,-5-22 19 16,5 22 4-16,-3-22 1 0,3 22-9 0,-4-20-1 15,4 20 1-15,-1-17 0 0,1 17-5 16,0 0-9-16,0 0-13 0,1-21-10 0,-1 21-7 15,0 0-4-15,0 0-3 0,0 0-3 0,0 0-5 16,0 0-4-16,0 0-2 0,-3 19-3 16,1-2 4-16,-1 8-2 0,-1 6 8 0,-2 3-7 15,0 5 8-15,-3-1-11 0,1 6 7 0,-4 1-13 16,2 0 11-16,-3 1 4 0,0 3-25 0,0-4 26 16,1 1-27-16,2-5 10 0,-1-3 6 15,4-1-10-15,0-5 7 0,1-4-8 0,3-5 4 16,2-5-4-16,1-18 2 0,4 17-3 0,-4-17 0 15,0 0 0-15,0 0 1 0,17-6 6 0,-17 6 0 16,14-31 4-16,-2 4-5 0,0-7 6 0,3-6-10 16,1-6 10-16,0-1-12 0,1-4 12 0,-1 2 7 15,-2-1-24-15,-1 2 26 0,-3-1-24 16,-1 2 7-16,-2 3 11 0,-1-1-12 16,-2 4 10-16,-2 2-10 0,-1 4 8 0,1 6-9 15,-1 6 6-15,0 4-4 0,-1 19 6 0,1-22 0 16,-1 22 6-16,0 0 0 0,0 0 1 0,0 0-4 15,0 0-5-15,0 0-2 0,0 0-2 0,0 0 1 16,0 17-2-16,0-17 4 0,9 21-4 0,-9-21 4 16,17 22-3-16,-17-22 1 0,29 17-1 15,-10-10 3-15,3-2 0 0,3-1 2 0,-1-4 0 16,6-3 0-16,0-3 2 0,1-1-2 0,2-4 3 16,1 0-2-16,-1-2 1 0,0-3-1 0,-2-2 3 15,1-1-5-15,-2-2 4 0,1 1-8 0,-4-1 4 16,-3 2-5-16,-1 1 3 0,-4 2-4 15,-19 16 2-15,31-19-2 0,-31 19 1 0,18-5 0 16,-18 5-1-16,0 0 3 0,16 29-2 16,-12-4 6-16,-2 8-7 0,-2 10 9 0,-2 8-11 15,-5 8 12-15,-1 4-14 0,-2 3 13 0,-1 0-15 16,2-3 14-16,0-2 4 0,3-5-22 0,4-5 22 16,2-6-24-16,4-5 5 0,4-6 4 0,4-3-21 15,1-9-14-15,9 2-30 0,-5-13-10 0,14 6-33 16,-11-20-51-16,15 10-33 0,-8-20-55 15,7-6-111-15,10 11 33 0,-18-26 330 0</inkml:trace>
  <inkml:trace contextRef="#ctx0" brushRef="#br2" timeOffset="17087.4506">2403 3027 1069 0,'-10'22'116'16,"10"-22"-39"-16,-17 9 8 0,17-9-7 0,0 0-32 15,-19 19-35-15,19-19-4 0,-8 23 5 0,6-6 7 16,-3-1-1-16,1 5 4 0,1 2-9 0,0 2 5 16,0 1 15-16,3 2-31 0,-2-3 31 0,2 4-31 15,0-2 11-15,3 0 4 0,-2-1-11 0,4-2 7 16,1-3-11-16,1-4 4 0,-7-17-3 16,20 15-2-16,-20-15-1 0,27 0 1 15,-27 0 1-15,32-13-1 0,-15 0 2 0,0-5-3 16,2-7 5-16,0-2-7 0,1-5 7 0,0-2 8 15,1-1-27-15,-2-1 27 0,1 0-25 0,-2-1 9 16,-1 2 9-16,-1 1-7 0,-3 2 9 0,-2 3-6 16,-1 4 6-16,-4 6-3 0,-6 19 5 0,6-22 0 15,-6 22 5-15,0 0 0 0,0 0-3 16,0 0-4-16,0 0-6 0,-6 25-1 0,2-4-4 16,-2 7 5-16,-1 6-6 0,0 1 6 0,-1 3-8 15,2-2 4-15,1 0 3 0,3-2-34 0,7 1 13 16,-3-7-40-16,12 1-6 0,-5-11-13 15,17 9-29-15,-9-20-28 0,22 13-64 0,-12-20-51 16,14 3-99-16,5 3-48 0,-14-23 275 0</inkml:trace>
  <inkml:trace contextRef="#ctx0" brushRef="#br2" timeOffset="17431.186">3316 3009 1328 0,'-34'-1'74'0,"6"-7"8"15,7 14 4-15,-9-8-17 0,6 8-33 16,-2 0-13-16,3 5 4 0,-1-1 1 16,2 5 0-16,-1 0-9 0,2 2-3 0,3 1-7 15,2 0 0-15,5 0-7 0,3-1 2 0,8-17-7 16,-4 29 2-16,4-29-2 0,11 26 3 0,-11-26-3 16,30 21 5-16,-9-12-3 0,3-3-13 0,4-2 12 15,0-2-12-15,3-1 14 0,-1 0-1 0,-2-2 2 16,-1 1-2-16,-3 1 0 0,-3 1 2 15,-2 0-2-15,-19-2 1 0,23 7 17 0,-23-7-15 16,0 0 17-16,6 22-16 0,-6-22-3 0,-11 29 2 16,0-11-3-16,-2 0 2 0,-5 3-3 0,-3-1 5 15,-2 1-5-15,-2 1 5 0,-3 0-5 16,0-1 3-16,0 1-3 0,1-1 4 0,3-2-4 16,4-2 2-16,20-17-6 0,-27 21-3 0,27-21-21 15,0 0-13-15,0 0-15 0,0 0-19 16,23-9-29-16,-9-15-61 0,24 14-113 0,-12-12-164 15,8-8-30-15,15 14 328 0</inkml:trace>
  <inkml:trace contextRef="#ctx0" brushRef="#br2" timeOffset="17743.6812">3860 3171 1140 0,'-19'-4'101'0,"19"4"1"15,-27 0 6-15,27 0-15 0,-22 0-51 0,22 0-13 16,-23-2 3-16,23 2 4 0,-20-2 0 0,20 2-6 16,0 0-5-16,-23 0-2 0,23 0-1 0,0 0 0 15,-27 7-1-15,27-7-3 0,-22 15 0 16,22-15 0-16,-25 27-4 0,11-9-11 0,2 2 23 16,2 3-25-16,-2 0 20 0,4 2-9 0,-2 2-9 15,3-1 4-15,1 2-6 0,3-3 1 0,3 0-4 16,4-4 1-16,3-1-3 0,3-2 2 0,-10-18-5 15,32 24-4-15,-9-18-7 0,1-8-8 0,8-4-7 16,2-9-12-16,8-1-10 0,-2-11-24 16,13 2-27-16,-13-17-43 0,19 14-39 15,-16-24-98-15,13 6-116 0,0 8-44 0,-18-21 301 16</inkml:trace>
  <inkml:trace contextRef="#ctx0" brushRef="#br2" timeOffset="17931.1745">4341 2627 1125 0,'-31'-3'134'0,"31"3"-22"16,-26 22 6-16,18 1-52 0,-9 0-29 0,3 11-2 16,-3 2-11-16,3 8 11 0,-5-1-11 0,5 6 6 15,0-1-15-15,3 0 7 0,3 1-15 0,2-3 5 16,1 0-13-16,3 0 2 0,0-2 6 16,4-1-26-16,2-3 11 0,0-8-36 0,6 3-18 15,-7-10-22-15,13 7-21 0,-16-32-69 0,29 36-185 16,-10-20-139-16,-19-16 49 0,35 22 449 15</inkml:trace>
  <inkml:trace contextRef="#ctx0" brushRef="#br2" timeOffset="18306.1493">4338 3204 1275 0,'-6'25'79'0,"6"-25"-18"0,0 0 4 15,-14 18 14-15,14-18-58 0,0 0 3 0,22 13-14 16,-22-13 6-16,28 0 3 0,-28 0-19 0,37-9 17 16,-16 0-22-16,6 1 18 0,1-3-1 0,3-2-6 15,-1-2 2-15,-1-1-7 0,-1 0 4 0,-2-1-2 16,-3 0 3-16,-1 0-1 0,-4-1 5 16,-18 18-2-16,25-32 4 0,-25 32-2 0,14-29 4 15,-14 29-2-15,3-27 3 0,-3 27-2 0,-8-24 3 16,8 24-4-16,-17-15 2 0,17 15-4 0,-23-10 2 15,23 10-2-15,-32 2 1 0,14 6 1 0,-4 1 1 16,1 7 2-16,0 2-1 0,-1 4 2 16,-3 3-7-16,2 3 3 0,0 1-7 0,4 0 2 15,3 0-7-15,5-1 2 0,4-3-6 16,4 1-7-16,6-1 19 0,1-2-26 0,6 0 17 16,4-6-20-16,4 0-13 0,2-7-11 0,10-1-14 15,-2-7-15-15,13 2-13 0,-5-14-32 0,20 12-67 16,-14-25-85-16,19 8-151 0,-4 1-42 0,-11-19 269 15</inkml:trace>
  <inkml:trace contextRef="#ctx0" brushRef="#br2" timeOffset="18618.6383">5230 2941 1306 0,'-30'-8'149'16,"30"8"-66"-16,-43 5 9 0,24 5-4 0,-10-1-43 15,1 7-17-15,-4 1-3 0,3 4 9 0,-2-1 0 16,6 1-2-16,2 0-11 0,6 0-3 0,3-2-8 15,5-2-1-15,9-17-5 0,-3 26-1 16,3-26-4-16,14 19 0 0,-14-19 0 0,30 10 1 16,-8-8 0-16,5-4 1 0,2-2 0 0,4-2-2 15,1-3 2-15,1 1-2 0,-1 0 1 0,-3 2 1 16,-6 2 0-16,-1 1-2 0,-4 3 2 0,-20 0 0 16,27 5 1-16,-27-5 2 0,0 0 2 0,11 22 4 15,-11-22-1-15,-9 32 2 0,-4-11-5 16,-6 1-12-16,-2-1 17 0,-6 4-19 15,-4-1 18-15,-3 0-8 0,0-1-4 0,-2-2 3 16,3-3-5-16,3-3-1 0,4-1-8 0,3-6-7 16,6 1-14-16,0-8-19 0,17-1-29 0,-21 0-48 15,21 0-130-15,0 0-261 0,0 0-55 0,0 0 237 16</inkml:trace>
  <inkml:trace contextRef="#ctx0" brushRef="#br2" timeOffset="20134.1984">6387 3111 289 0,'1'-20'115'0,"-1"20"-43"0,0 0 21 0,-17-20 9 16,17 20 1-16,0 0-29 0,-23-16-11 0,23 16-3 15,-24-6 6-15,5 1 2 0,19 5-1 0,-31 2-10 16,14 7-3-16,-9-4-2 0,4 9 6 16,-6-4-2-16,4 8 1 0,-6-3-11 0,3 6-2 15,-5-1-7-15,5 5 3 0,-4-2-7 0,5 5-13 16,0-4 23-16,4 1-34 0,5-2 24 15,3-1-19-15,6-2-10 0,4-4 1 0,4-16-7 16,6 31 3-16,-6-31-3 0,22 28 1 0,-4-18-3 16,5-2 0-16,8-2-8 0,2-5-8 0,8-1-14 15,2-6-18-15,8 3-22 0,-4-12-33 16,15 14-53-16,-16-24-85 0,19 14-163 0,-3 1-55 16,-12-17 217-16</inkml:trace>
  <inkml:trace contextRef="#ctx0" brushRef="#br2" timeOffset="20665.4288">7102 3129 503 0,'0'0'152'0,"-4"-18"-69"16,4 18 18-16,0 0 22 0,-26-15-11 0,26 15-24 15,-28-4-18-15,28 4 2 0,-36 2 0 16,19 5-4-16,-11-5-13 0,4 9-10 0,-6-1-9 16,0 4 1-16,-2 1-5 0,1 5 2 0,-4 0-4 15,4 3 0-15,0-2 10 0,2 4-31 0,-1-2 22 16,5 3-28-16,-1-2 7 0,4 2 5 0,4-2-7 16,4 0 3-16,3-2-9 0,3-1 2 15,5-5-5-15,3-16 1 0,8 27-2 0,-8-27 1 16,26 19 0-16,-7-13 2 0,6-2 0 15,1-6-1-15,7-4 0 0,2-6-1 0,4-4 2 16,4-2-4-16,-2-7 5 0,2 0-5 0,-1-5 5 16,0-2-6-16,-2 0 3 0,-5-2 5 0,-1 2-28 15,-7 0 25-15,-3 2-25 0,-3-1 13 0,-4 4 9 16,-2-1-3-16,-4 4 7 0,-3 1-3 0,-4 3 5 16,-2 2-4-16,-2 18 4 0,-1-29-2 15,1 29 3-15,0 0 0 0,-11-19 3 16,11 19 1-16,0 0-1 0,-17 5-2 0,17-5-5 15,-18 22 1-15,8-3-4 0,-1 4 3 0,1 3-4 16,1 3 5-16,0 1-6 0,2 2 7 0,1-1-8 16,2 0-9-16,3-4 25 0,1 0-29 0,5-3 22 15,0-3-19-15,5-1-14 0,-10-20-5 0,28 32-15 16,-28-32-9-16,39 20-16 0,-20-21-20 16,10 11-27-16,-11-17-33 0,16 11-62 0,-14-13-51 15,9 3-32-15,0 6-11 0,-14-22 196 0</inkml:trace>
  <inkml:trace contextRef="#ctx0" brushRef="#br2" timeOffset="21009.1626">7504 3202 692 0,'0'0'187'15,"0"0"-57"-15,0 0-12 0,0 0 6 16,0 0-32-16,0 0-35 0,-19-6-26 0,19 6-9 16,0 0-1-16,-10 25 3 0,10-25 16 0,-7 24-19 15,7-24 13-15,-5 31-34 0,5-31 15 0,-4 34-11 16,4-34 15-16,-2 29 6 0,2-29-7 0,1 22 1 15,-1-22-7-15,0 0-3 0,0 0 0 0,0 0-1 16,18 14 3-16,-18-14 0 0,0 0 2 16,24-24 0-16,-13 7 3 0,1-3-5 0,0-5-16 15,1-1 26-15,1-2-29 0,0 1 28 0,-2 1-8 16,1 0-6-16,-4 3 6 0,2 2-4 0,-1 0 4 16,0 4-6-16,-10 17 4 0,14-23-3 15,-14 23 2-15,0 0-1 0,0 0-1 0,0 0-1 16,0 0 0-16,0 0 0 0,0 0 1 0,16 18 1 15,-12-1-5-15,-1 4 2 0,2 3-7 16,0 0 3-16,0 3-5 0,2-2-9 0,2 4 18 16,0-2-29-16,5-1 11 0,-2-1-24 0,5-1-19 15,-2-6-15-15,8 10-37 0,-23-28-59 0,47 39-157 16,-27-24-215-16,4-8 24 0,9 14 411 0</inkml:trace>
  <inkml:trace contextRef="#ctx0" brushRef="#br2" timeOffset="22415.3832">9015 2765 960 0,'0'0'33'16,"-20"-20"1"-16,20 20 15 0,-20-17 1 0,20 17-2 15,-25-9-19-15,25 9-3 0,-29 3 11 0,9 0 13 16,3 8 6-16,-9-2-4 0,5 8-6 0,-7 0-9 16,3 9 5-16,-6-5-3 0,5 8 10 0,-7-1-9 15,6 7 2-15,-5-1-11 0,7 5 2 0,-2-4-8 16,6 4 5-16,3-4-11 0,5 2 3 15,3-1-12-15,5 1-12 0,4-3 22 0,7-2-28 16,5-3 23-16,6-2-12 0,9-3-6 0,4-3 4 16,7-6-4-16,8-4 3 0,2-6-2 15,4-6 2-15,6-5-1 0,0-6-1 0,4-6 2 16,-1-5-4-16,-3-6 5 0,-2-4 8 0,-3-3-24 16,-5-3 20-16,-7 1-23 0,-3-3 5 15,-10 1 7-15,-5 0-6 0,-8 2 10 0,-5 0-5 16,-9 2 9-16,-6 2-4 0,-7 3 6 0,-5 4-5 15,-7 2 6-15,-6 3-4 0,-3 4 3 0,-5 1-4 16,-2 5 4-16,0 1-1 0,-3 5 3 0,1 3 3 16,-1 5 3-16,4 5 1 0,-1 0 0 0,6 5 2 15,4 0-4-15,8-1 0 0,23-11-6 16,-20 16-2-16,20-16-6 0,0 0 1 16,0 0-1-16,35 19 3 0,-7-19 0 0,6-2 1 15,10-5 1-15,3-3-2 0,5-2 2 0,3-1-3 16,5 0 2-16,-1 1-2 0,0 1 1 0,0 3 0 15,-5 1 1-15,-4 3-3 0,-4 3 2 0,-8 2 0 16,-6 5 0-16,-5 1 2 0,-7 3 0 0,-20-10 2 16,23 27 0-16,-20-8 5 0,0 4-4 0,-4 5 4 15,-4 3-7-15,-3 6 3 0,-3 4-6 16,-3 2 5-16,-3 4-7 0,-3-1 8 0,-2-1-9 16,3 0 8-16,0-4 5 0,0-4-19 0,5-4 20 15,2-3-21-15,2-4 9 0,3-5 3 16,4-4-2-16,3-17 1 0,-1 22-1 0,1-22 1 15,0 0 0-15,0 0 0 0,0 0 3 0,23-19 1 16,-12-1 3-16,5-6-1 0,0-7-8 16,1-2 18-16,-3-2-17 0,1-2 15 0,-3 0-14 15,-1-1 0-15,-3 0 0 0,0 1 0 0,-1-4 0 16,-2 0 0-16,1 0 0 0,-1 2 0 0,0 3 0 16,-2 4 0-16,0 7 0 0,-3 8 0 0,0 19 0 15,1-20 0-15,-1 20 0 0,0 0 0 0,0 0 0 16,0 0 0-16,0 0 0 0,-2 20 0 0,3-2 0 15,0 6 0-15,0 6 0 0,0 4 0 16,3 1 0-16,0 4 0 0,1 1 0 16,1 0 0-16,2 1 0 0,3-2 0 0,1-1 0 15,4-1 0-15,1-4 0 0,1-4 0 0,2-3 0 16,0-4 0-16,4-4 0 0,-1-4 0 0,-1-3 0 16,-1-4 0-16,1-5 0 0,0-4 0 0,-1-4 0 15,-2-5 0-15,0-2 0 0,-2-6 0 0,-3-5 0 16,2-5 0-16,-4-4 0 0,-1-2 0 15,-1 0 0-15,-3-2 0 0,-3 0 0 0,-1-2 0 16,-1 1 0-16,-4 0 0 0,0 1 0 0,0 0 0 16,-2 3 0-16,0 1 0 0,-1 2 0 0,1 5 0 15,-1 5 0-15,5 21 0 0,-8-26 0 0,8 26 0 16,0 0 0-16,0 0 0 0,0 0-51 16,0 0-29-16,0 0-20 0,0 0-31 15,34 17-65-15,-34-17-109 0,31 7-252 0,-8 11 61 16,-6-16 366-16</inkml:trace>
  <inkml:trace contextRef="#ctx0" brushRef="#br2" timeOffset="22790.3675">10494 2675 1195 0,'0'0'168'0,"0"0"-73"0,0 0 1 15,-10-19 1-15,10 19-22 0,0 0-23 0,0 0-12 16,0 0-10-16,0 0-2 0,0 0-8 0,0 0-3 16,-2 18-4-16,2-18 1 0,-8 31-2 0,5-8 5 15,-5 2-3-15,2 2 4 0,-5 4-5 16,2 0 5-16,-4 3-6 0,1 2-9 0,-2 2-3 16,0-1 0-16,-2 1 0 0,2-2 0 0,-1-1 0 15,1-1 0-15,0-1 0 0,2-2 0 0,1-2 0 16,1-4 0-16,3-4 0 0,2-4 0 0,5-17 0 15,0 24 0-15,0-24 0 0,0 0 0 0,17 21 0 16,-17-21 0-16,29 1 0 0,-9-6 0 16,4-3 0-16,3-5 0 0,2 0 0 15,2-3 0-15,-2 2 0 0,1-2 0 0,1 0 0 16,-1 1 0-16,2 0-36 0,-3-1-13 0,4 6-18 16,-7-6-20-16,11 12-35 0,-15-16-66 0,24 22-147 15,-16-10-230-15,-2-7 62 0,8 16 409 0</inkml:trace>
  <inkml:trace contextRef="#ctx0" brushRef="#br2" timeOffset="23118.45">11159 2551 1253 0,'-18'-9'138'0,"18"9"-70"16,0 0-7-16,-20 7 3 0,20-7-23 0,-18 12-13 16,18-12-5-16,-17 23 7 0,17-23 5 0,-18 34-13 15,8-16 31-15,3 7-33 0,-1-1 23 0,4 2-13 16,0 1-12-16,4 0 2 0,1-4-8 0,4-2 1 16,1-1-4-16,5-2 2 0,-11-18-3 15,26 28 0-15,-8-20-3 0,5-2 2 16,5-6-2-16,6-3-1 0,2-7 2 0,4-5-5 0,2-4 0 15,3-4-2-15,1-2 1 0,-1-3-4 16,-1-2 1-16,-3-1-12 0,-3 2-17 0,-4-1 13 16,0 3-33-16,-10 0 12 0,4 5-36 0,-13-7-33 15,8 20-74-15,-27-21-153 0,4 30-204 0,-3-22 12 16,-14 7 430-16</inkml:trace>
  <inkml:trace contextRef="#ctx0" brushRef="#br2" timeOffset="23305.9757">11368 2846 1375 0,'-22'13'134'0,"17"12"-38"0,-9-8-2 16,10 10-1-16,-6-7-29 0,4 6-13 15,-1-1-17-15,3 1-2 0,-1-1-11 16,4 2-3-16,0-1-8 0,1 1 1 0,0-2-7 16,1-3 2-16,2-1-11 0,-1-3-1 0,3 0-13 15,-5-18-20-15,11 26 4 0,-11-26-52 0,16 22-16 16,-16-22-92-16,26 11-247 0,-26-11-117 0,25-5 14 15,-3 9 538-15</inkml:trace>
  <inkml:trace contextRef="#ctx0" brushRef="#br2" timeOffset="24274.6487">12302 2913 698 0,'2'17'119'0,"-2"-17"-58"15,-8 22 8-15,8-22 12 0,-10 33 4 0,2-15-21 16,5 10-6-16,-6-4-11 0,4 7 11 0,-5-4-9 16,5 7 3-16,-3-6-15 0,4 4-1 15,-2-3 6-15,2 2-34 0,-1-7 26 0,4 0-33 16,-3-5 8-16,4-1 2 0,0-18-7 0,3 26 1 16,-3-26-4-16,0 0 0 0,5 17-1 15,-5-17 1-15,0 0 0 0,0 0 1 0,0 0 4 16,0 0 1-16,6-24 3 0,-6 24-3 0,4-39 0 15,-3 12 9-15,1-2-30 0,2 0 27 0,-1-2-28 16,2-2 12-16,-1 0 7 0,1-2-7 16,1 0 7-16,0 0-8 0,1-2 8 0,2-1-9 15,3 3 8-15,0 1-8 0,3 5 8 0,-1 6-7 16,1 5 6-16,-15 18-4 0,28-20 1 0,-28 20-1 16,25-10 0-16,-25 10-1 0,25-1 2 0,-25 1-1 15,25 8 1-15,-25-8 2 0,23 17-3 0,-23-17 5 16,22 24-4-16,-22-24 3 0,19 33-3 15,-11-15 4-15,1 3-4 0,-2 0 5 16,-2 2-7-16,-2 0 7 0,-1 0-6 0,-2-1 5 16,-4 2-4-16,-3-1 4 0,-2 1-5 0,-3 2 6 15,-3-3-5-15,0 1 5 0,-5-2-7 0,-1 0 7 16,0-4 13-16,-1-1-31 0,-3-2 32 0,2 0-33 16,0-2 16-16,0-2 2 0,0-1-3 0,1-2 4 15,1-2-1-15,3 0 5 0,1-1 3 16,17-5 2-16,-28 13 1 0,28-13 1 0,-22 19-3 15,22-19 3-15,-19 31-6 0,10-9 3 0,0 6-8 16,0 3 4-16,-1 5-9 0,-1 7 7 0,-1 0-9 16,-2 4 8-16,-1 2-10 0,2-2 9 15,0-1-10-15,2-4-11 0,5-3 15 0,3-6-37 16,5-3 6-16,1-10-33 0,11 6-33 0,-14-26-29 16,29 28-63-16,-29-28-54 0,36-2-116 15,-5 4-61-15,-12-23 217 0</inkml:trace>
  <inkml:trace contextRef="#ctx0" brushRef="#br2" timeOffset="24743.3805">12851 2990 1350 0,'-19'3'34'0,"19"-3"-12"15,-22 16 12-15,22-16 6 0,-20 20 3 0,20-20-14 16,-20 25 1-16,20-25 2 0,-18 31 10 0,8-14-2 16,5 4 0-16,-3-2-11 0,3 4-2 15,-1 0-10-15,4 0 2 0,0-3-5 0,2 0-14 16,2-2 25-16,1-1-31 0,2 0 26 0,-5-17-14 16,17 30-3-16,-17-30 1 0,21 22-2 0,-21-22 1 15,28 12-1-15,-10-8 0 0,1-4-1 0,3-3 2 16,3-2-1-16,0-4-1 0,1-6 3 0,0-2-3 15,1-5-13-15,-1-2 26 0,1-2-25 16,-2-2 22-16,1-4-7 0,0 0-7 16,-1-1 6-16,-2 2-5 0,-4 2 5 0,-2 2-5 15,-3 3 6-15,-5 2-5 0,-1 4 4 0,-8 18-2 16,9-27 2-16,-9 27 0 0,0 0 2 0,0 0 3 16,0 0 1-16,0 0 0 0,0 0-3 0,0 0-3 15,-11 27-4-15,4-5 3 0,-1 3-4 0,-1 3 4 16,1 1-5-16,0 0 5 0,2 1-6 0,3 0 3 15,1-2-9-15,2-2-13 0,5-3 15 16,3-5-34-16,5 0 20 0,-13-18-23 0,35 26-12 16,-17-21-14-16,14 5-25 0,-9-17-34 15,18 13-62-15,-15-23-79 0,15 3-165 0,2 6-8 16,-14-20 324-16</inkml:trace>
  <inkml:trace contextRef="#ctx0" brushRef="#br2" timeOffset="24977.7558">13932 2430 1549 0,'0'0'52'0,"-31"21"-25"0,18 0 9 16,-7 1 4-16,3 10 4 0,-6 3-14 0,1 7-9 16,-3 2 27-16,2 5-25 0,0 0 21 15,2 3-15-15,0-1-22 0,4 2 5 0,4 0-16 16,1-2 6-16,3 0-7 0,3-5 3 0,5-4-13 15,1-4-8-15,6-3-9 0,3-7-29 0,5 0 14 16,-3-10-41-16,12 6-11 0,-23-24-39 0,39 23-121 16,-39-23-33-16,37-10-140 0,-8 9 13 0,-15-24 372 15</inkml:trace>
  <inkml:trace contextRef="#ctx0" brushRef="#br2" timeOffset="25196.4996">14237 2442 1434 0,'-17'-10'119'0,"17"10"-58"0,-18 27-12 16,7 0-4-16,-6 7-14 0,0 9-17 15,-5 0 20-15,0 8-26 0,0-1 20 0,1 2-6 16,2 1-16-16,3 0 8 0,0 0-14 0,3-1 6 16,4-2-15-16,2-4 2 0,5-1-23 0,-1-8-7 15,9 5-31-15,-3-13-19 0,14 10-40 0,-17-39-91 16,28 47-100-16,-10-24-180 0,-18-23 44 0,45 33 437 15</inkml:trace>
  <inkml:trace contextRef="#ctx0" brushRef="#br2" timeOffset="25337.1046">14429 3221 1513 0,'-13'24'62'16,"-10"0"-46"-16,-2 3-31 0,3 2 14 0,-1 1-3 15,4 2-34-15,-4-7-37 0,14 11-105 16,-10-18-134-16,9 1-189 0,14 8 47 0,-4-27 452 16</inkml:trace>
  <inkml:trace contextRef="#ctx0" brushRef="#br2" timeOffset="26071.4662">14766 3036 1144 0,'-5'-20'90'0,"5"20"-49"15,0 0-11-15,0 0 9 0,0 0 7 0,0 0-2 16,-1-17 0-16,1 17-5 0,0 0-3 0,0 0-6 16,0 0-5-16,0 0-1 0,0 0-3 0,0 0-4 15,0 0 1-15,0 0 1 0,0 0 3 0,1 24 3 16,-1-24-1-16,-2 27 0 0,2-27-5 0,-5 34 1 15,0-15-5-15,1 3 3 0,1 1-6 0,-2 0 3 16,0-2-5-16,0 0-1 0,1-1-6 16,1-3-12-16,3-17 22 0,-3 25-26 0,3-25 28 15,0 0-17-15,4 17 1 0,-4-17-1 0,0 0 1 16,0 0 1-16,18-4 1 0,-18 4 1 16,20-17-14-16,-20 17 28 0,26-32-26 0,-10 10 24 15,1-3-10-15,1-2-6 0,1-1 5 0,-1 0-3 16,-1 0 4-16,1 1-5 0,-1 0 4 0,0 2-5 15,-1-2 5-15,-1 3-4 0,-2 1 5 16,0 4-5-16,-2 2 4 0,-11 17-2 0,16-19 0 16,-16 19 1-16,0 0-1 0,0 0 1 0,0 0 1 15,0 0 1-15,0 0-2 0,18 28 2 0,-14-11-4 16,0 5 4-16,-1 1-5 0,0 2 4 0,-1 1-6 16,2-1 4-16,0 2-4 0,2-2 2 0,2 1-13 15,1-3-3-15,3 0-19 0,-1-5-7 16,6 3-22-16,-17-21-11 0,39 34-26 0,-39-34-64 15,51 20-88-15,-31-23-149 0,10-2-62 16,9 7 136-16</inkml:trace>
  <inkml:trace contextRef="#ctx0" brushRef="#br2" timeOffset="26415.1842">15562 2906 1475 0,'-24'-2'74'16,"5"-3"-28"-16,19 5 4 0,-29 3 3 0,29-3-8 15,-26 15-14-15,26-15-4 0,-27 27-7 0,15-8 3 16,-3 0-3-16,2 4 5 0,0-1-7 0,1 3 2 16,2 1-7-16,3 0 6 0,0 0-6 15,4-2 1-15,0-2-6 0,5-2 1 0,1-1-7 16,-3-19-11-16,15 30 11 0,-15-30-13 16,25 20 26-16,-25-20-12 0,32 10 11 0,-14-9-13 15,0-2-13-15,3-5 13 0,0-3-11 0,1-1 24 16,-2-7-11-16,2-1 8 0,-3-5-10 0,0-3-3 15,-2-2 4-15,0-1-5 0,-5 1 5 0,-2 2-6 16,-3 0 4-16,-4 2-7 0,-5 1 2 0,-1 0-6 16,-3 4-1-16,-3 0-7 0,9 19-3 15,-20-29-6-15,20 29 0 0,-27-16-2 0,27 16 6 16,-31-3-4-16,31 3-3 0,-28 11-7 0,28-11-24 16,-20 18-30-16,21 3-62 0,-1-21-82 15,0 0-132-15,11 27-107 0,-11-27 123 0,33 11 352 16</inkml:trace>
  <inkml:trace contextRef="#ctx0" brushRef="#br2" timeOffset="26649.5517">16076 2444 1280 0,'-33'10'142'0,"9"12"-114"15,-2 3-10-15,5 8 12 0,-1 0 22 16,5 6-36-16,-2 0 21 0,3 4-30 0,2 0 1 16,5 2 6-16,3-3-12 0,4 1 7 0,2 2-15 15,1-3 4-15,2 1-22 0,0-8-11 0,7 4-42 16,-8-18-44-16,17 13-90 0,-19-34-136 0,13 27-101 16,6-7 77-16,-19-20 371 0</inkml:trace>
  <inkml:trace contextRef="#ctx0" brushRef="#br2" timeOffset="26821.505">15734 2844 1412 0,'0'0'365'0,"-33"-1"-289"16,33 1-21-16,-19-3-9 0,19 3-11 0,0 0-19 16,0 0-10-16,0 0-6 0,0 0 0 15,28 0 0-15,-4-3 1 0,11-2 1 0,8-2-3 16,9-3-4-16,3 0-14 0,7 0-17 0,-4-7-32 15,10 12-43-15,-14-18-76 0,21 26-144 0,-18-14-220 16,3-4 23-16,6 13 352 0</inkml:trace>
  <inkml:trace contextRef="#ctx0" brushRef="#br2" timeOffset="27696.3808">16826 3017 915 0,'2'-19'12'0,"-2"19"-14"0,8-17 3 0,-8 17 7 16,0 0 13-16,0 0 14 0,13-20 13 16,-13 20 12-16,0 0 17 0,0 0 8 0,0 0 5 15,9 16-4-15,-9-16-18 0,0 25-10 0,0-25-11 16,-3 37-2-16,-3-15-10 0,4 7 1 0,-4-1-11 16,2 6 3-16,-3-3-14 0,1 4-8 0,-2-2 22 15,2-1-26-15,1-1 27 0,2-4-18 16,-1-1-9-16,0-6 2 0,3-3-5 0,1-17 3 15,0 23-4-15,0-23 2 0,0 0-2 0,0 0 1 16,0 0 2-16,0 0 0 0,0 0 2 0,21-8-3 16,-21 8 3-16,12-32-6 0,-5 12 4 0,1-3-3 15,-1-2 5-15,-2-1-5 0,-2 1-12 0,-1-1 27 16,-2 1-28-16,0 0 28 0,0-3-11 0,0 0-5 16,0-1 6-16,1-1-7 15,3-2 6-15,-1 0-6 0,2 0 7 0,2 2-7 16,4 3 5-16,0 5-3 0,1 6 2 0,-12 16-1 15,27-23 2-15,-27 23-3 0,34-15 2 0,-14 10-1 16,4 0 1-16,2 2-1 0,1-1 1 0,4 3-1 16,-2 0 0-16,-1 3 1 0,-1 1-2 0,-5 3 0 15,-4 1-2-15,-18-7 0 0,25 20-1 16,-25-20 2-16,13 32-3 0,-13-14 1 0,-5 4-6 16,-4 1 3-16,-3 1-5 0,-5 1 9 0,-5 1-3 15,-3-1 9-15,-3 2-5 0,-2-3 7 0,0 1-6 16,0 0 4-16,-2-1-4 0,2 0 4 0,-1-1 15 15,1 0-29-15,2-3 31 0,2 1-27 16,3-3 13-16,5-1 7 0,1 0-6 0,17-17 5 16,-24 30-7-16,16-13 4 0,0 1-2 15,2 2 2-15,1 3-4 0,0 3 3 0,-2 4-8 16,-1 8 7-16,-4 4-8 0,-4 4 8 0,-3 6-10 16,-4 3 10-16,-3 1 5 0,-2 4-19 0,-1 0 17 15,0-2-20-15,1-3-4 0,3-9 2 0,5-5-25 16,2-13-11-16,13 1-37 0,5-29-39 0,5 30-90 15,-5-30-114-15,12-17-167 0,14 8 47 0,-9-22 377 16</inkml:trace>
  <inkml:trace contextRef="#ctx0" brushRef="#br2" timeOffset="28180.7425">17437 2945 1499 0,'0'0'39'0,"0"0"-23"0,0 0 5 0,0 0 6 16,0 0 2-16,0 0 1 0,0 0-3 0,0 0-5 16,0 0-2-16,-5 22 3 0,5-22 2 15,-5 20 3-15,5-20-4 0,-10 35-1 16,3-14-6-16,-1 4 4 0,1 2-5 0,0 3 4 15,0-1-5-15,1 1 4 0,-1-1-8 0,4-2-12 16,0-2 20-16,5-4-27 0,1-2 22 0,3-2-13 16,-6-17-3-16,21 23 2 0,-21-23-2 0,34 10 1 15,-12-11 2-15,5-5-1 0,2-7 1 0,4-5-2 16,2-6-11-16,1-4 21 0,1-4-21 0,2-3 23 16,-3 0-7-16,1-1-6 0,-2 1 5 15,-5 3-5-15,-2-1 5 0,-3 0-5 0,-5 1 7 16,1-1-6-16,-5 3 4 0,-1 1-5 0,-5 3 4 15,-1 6-3-15,-9 20 4 0,7-26 1 16,-7 26 6-16,0 0 1 0,0 0-1 0,0 0-2 16,-18 15-7-16,7 4 0 0,-3 10-3 0,-5 6 4 15,0 5-4-15,-1 1 4 0,5 1-6 16,0-3 2-16,4 0-14 0,1-4-1 0,7 3-23 16,0-8-3-16,8 4-8 0,0-11-43 0,12 6-2 15,-17-29-75-15,39 37-90 0,-39-37-135 0,45 12-106 16,-6-3 149-16,-14-22 353 0</inkml:trace>
  <inkml:trace contextRef="#ctx0" brushRef="#br2" timeOffset="28524.4724">18484 2858 1617 0,'-37'6'69'16,"6"6"-33"-16,-5 0-6 0,5 6 3 0,-5 0-10 15,5 4 1-15,-1-3-5 0,4 2-1 0,4-3-7 16,4-1 0-16,20-17-5 0,-19 24-1 16,19-24-6-16,2 20-1 0,-2-20-1 0,22 16 1 15,-1-11-1-15,4-1 2 0,6-4 0 0,4-1 1 16,4-3 1-16,2 0 0 0,0 1 0 0,-4 2 0 16,-3 1-1-16,-5 0 0 0,-5 3 0 15,-6 1 1-15,-18-4 1 0,19 14 2 0,-19-14 0 16,1 23 3-16,-1-23-2 0,-13 34 1 15,-1-14-5-15,-6 1 2 0,-2 4-5 0,-2-1-9 16,-4 0 25-16,-1 0-25 0,-2-2 25 0,1-2-12 16,4-1-6-16,4-5 0 0,5-1-11 0,17-13-10 15,-17 16-22-15,17-16-28 0,0 0-41 0,0 0-44 16,19 1-71-16,-16-19-103 0,18-2-156 0,11 5 73 16,-12-20 404-16</inkml:trace>
  <inkml:trace contextRef="#ctx0" brushRef="#br2" timeOffset="28930.7041">19087 2350 1657 0,'0'0'60'0,"-28"14"-25"16,10-3 0-16,4 9 2 0,-5 0-6 15,-1 8 2-15,-2 1-4 0,2 7 1 0,-1 3-10 16,2 3-6-16,-2 3 18 0,1 3-20 0,1 1 10 15,0 4-22-15,0 1 0 0,0 3 0 0,2-1 0 16,0-2 0-16,1-2 0 0,4-6 0 0,1-6 0 16,5-4 0-16,5-5 0 0,2-6 0 15,0-6 0-15,-1-19 0 0,12 26 0 16,-12-26 0-16,20 9 0 0,-20-9 0 0,30-9 0 16,-9-3 0-16,2-9 0 0,1-3 0 0,5-5 0 15,-1-2 0-15,-1-1 0 0,-1 1 0 0,-2 0 0 16,-1 1 0-16,-2-1 0 0,-1 2 0 0,-1 1 0 15,-4 2 0-15,0 5 0 0,-15 21 0 0,22-28 0 16,-22 28 0-16,0 0 0 0,0 0 0 0,0 0 0 16,0 0 0-16,8 20 0 0,-8 2 0 15,-1 8 0-15,-1 4 0 0,-1 3 0 0,2 1 0 16,1 2 0-16,3 0 0 0,1-1 0 0,4-3 0 16,1-2 0-16,5-5 0 0,2 0 0 15,1-6 0-15,7 2-32 0,-5-14-119 0,24 19-242 16,-16-22-228-16,3-2 11 0,-1-1 371 0</inkml:trace>
  <inkml:trace contextRef="#ctx0" brushRef="#br2" timeOffset="38321.7967">19527 3293 412 0,'0'0'52'0,"0"0"-8"16,0 0 4-16,-17 4 9 0,17-4 4 0,0 0-5 15,0 0-7-15,0 0-6 0,0 0 1 0,0 0 2 16,0 0 2-16,-17-4 1 0,17 4 3 0,0 0-5 15,0 0-19-15,0 0 9 0,0 0-24 16,0 0 12-16,-13 22-1 0,13-22-3 0,0 0-1 16,-10 23-6-16,10-23-2 0,0 0-6 15,-3 18-4-15,3-18-3 0,0 0-1 0,0 0 0 16,0 0 1-16,0 0 0 0,0 0 2 0,0 0 3 16,0 0 5-16,20 4 10 0,-20-4 3 0,0 0 3 15,24-15-6-15,-24 15-3 0,18-20-4 0,-18 20-1 16,20-26 13-16,-20 26-17 0,21-28 13 15,-21 28-34-15,19-24 18 0,-19 24-17 0,13-20 20 16,-13 20 9-16,0 0 6 0,0 0 10 0,0 0 0 16,0 0-5-16,0 0-8 0,0 0-8 0,-21-10-4 15,21 10-2-15,-24 12 0 0,24-12 3 0,-28 16 2 16,28-16 19-16,-30 17-33 0,30-17 33 16,-27 14-37-16,27-14 14 0,0 0-4 0,-17 10-6 15,17-10-5-15,0 0-4 0,0 0-6 16,0 0-9-16,25-10 7 0,-6 7-32 0,-19 3-9 15,44-15-75-15,-31-6-114 0,15 7-192 0,-2 8-25 16,-26 6 253-16</inkml:trace>
  <inkml:trace contextRef="#ctx0" brushRef="#br3" timeOffset="44055.9293">20489 2517 767 0,'0'0'168'0,"5"-22"-83"0,-5 22-14 0,0-24-6 16,0 24-10-16,5-26-5 0,-5 26-4 0,7-26-13 16,-7 26-8-16,5-21-8 0,-5 21 1 15,0 0 5-15,-7-18 5 0,7 18-3 0,-19-4-7 16,19 4-7-16,-34 6-3 0,12 4 4 0,-4 1 3 16,-2 6 9-16,-6 0 1 0,1 5 4 15,-4-2-7-15,2 6 5 0,0-5-9 0,3 4 2 16,4-6-7-16,5 0 0 0,4-3-8 0,19-16-16 15,-26 24 32-15,26-24-36 0,0 0 32 0,-7 20-19 16,7-20-2-16,0 0 3 0,27 24-1 16,-27-24 3-16,34 17-2 0,-11-9 2 0,1-1-1 15,3 2 2-15,2-1-3 0,0 3 3 0,0 0-3 16,1 4 3-16,-4 2-3 0,-3 2 3 0,-2 1-4 16,-4 2 4-16,-4 1-4 0,-3 1 5 0,-5 3-5 15,-2 2 6-15,-5 1-6 0,-4 3 5 0,-2-2-5 16,-4 0 7-16,-3-2-5 15,-3-3 6-15,-2 0-6 0,-3-2 13 0,-1-4-2 16,-1 2 8-16,-1-6-3 0,0-2-2 0,1-3-5 16,0-1-16-16,2-3 29 0,0-1-34 0,2-1 30 15,2-1-19-15,1-3-5 0,18-1-5 0,-28 0-9 16,28 0-14-16,0 0-12 0,-23-13-2 0,23 13-38 16,0 0-9-16,0 0-39 0,17-32-24 0,6 28-32 15,-23 4-30-15,40-26-58 0,-7 20-83 16,-10-16 189-16,19 17 172 0</inkml:trace>
  <inkml:trace contextRef="#ctx0" brushRef="#br3" timeOffset="44415.2915">20822 2873 1066 0,'0'0'54'0,"-14"-19"-11"16,14 19 11-16,0 0 0 0,-22-20-1 0,22 20-9 15,-20-5-9-15,20 5-2 0,-26 1-3 0,26-1 4 16,-33 11 4-16,33-11 5 0,-37 22-3 0,20-4-1 16,-5-1-6-16,6 6 1 0,-3 0-11 0,4 6-1 15,0 0-6-15,2 2 2 0,1-1-5 16,5-1 5-16,1-2-12 0,4-3 3 0,3-3-7 16,4-3 4-16,-5-18-5 0,19 29 4 15,-19-29-4-15,33 18 2 0,-10-13 0 0,4-4 4 16,1-5 4-16,3-2 1 0,1-6 4 0,0-2-4 15,-2-6 2-15,0-3-5 0,-2-2 0 0,-2-2-5 16,-3-2 1-16,-5 2-6 0,-4 0 6 0,-5 2-5 16,-3-1 3-16,-4 2-5 0,-5 1 1 15,-3 1-7-15,-2 4-1 0,-5 1-11 0,13 17-1 16,-29-24-8-16,29 24-6 0,-34-11-8 0,34 11-13 16,-35 1-22-16,35-1-29 0,-27 12-36 0,27 8-23 15,0-20-69-15,-16 18-217 0,22 5 46 0,-6-23 239 16</inkml:trace>
  <inkml:trace contextRef="#ctx0" brushRef="#br3" timeOffset="44587.1605">21293 3391 1498 0,'-27'32'68'15,"8"7"-15"-15,-6-2-25 0,6-1-2 0,-1-3-17 16,1-4-2-16,3-5-19 0,2-7-13 15,5 2-37-15,9-19-55 0,-7 23-141 0,7-23-257 16,0 0 35-16,0 0 261 0</inkml:trace>
  <inkml:trace contextRef="#ctx0" brushRef="#br3" timeOffset="45540.2578">21630 3078 1197 0,'0'0'62'0,"-6"20"-46"16,6-20-15-16,0 0-3 0,0 0 3 0,23 17 4 16,-23-17 7-16,30 8 6 0,-9-6 7 15,1-4 2-15,4 0-2 0,1-4-2 0,5-1-7 16,1-4 0-16,3 2 2 0,-1-7 2 15,1 4-2-15,-3-4-3 0,-2 0-11 0,-3 1 3 16,-4 1-1-16,-5 0 9 0,-19 14 5 0,25-24 11 16,-25 24 3-16,12-17 5 0,-12 17-3 0,0 0-4 15,-6-22-9-15,6 22-5 0,-22-13-7 0,22 13-2 16,-31-8-2-16,9 7 1 0,-4 3 0 0,-2 3 3 16,-2 5 5-16,-3 1 0 0,2 6 5 15,-3 1-4-15,2 3 2 0,0 0-5 0,4 1 2 16,4-1-7-16,3 0 2 0,5-2-9 0,4 0 2 15,5-1-5-15,7-18 2 0,-4 31-3 16,4-31 1-16,17 28-3 0,-17-28 3 0,37 24-3 16,-12-14 0-16,8-4-7 0,4-2-2 0,7-2-11 15,4-5-7-15,8 1-11 0,-1-6-9 0,9 6-14 16,-5-11-15-16,6 10-22 0,-12-13-32 16,12 16-86-16,-17-17-84 0,13 12 1 0,-7 2-115 15,-14-18 256-15,14 19 162 0</inkml:trace>
  <inkml:trace contextRef="#ctx0" brushRef="#br3" timeOffset="45899.6043">22642 2980 1022 0,'-21'-13'307'0,"21"13"-189"16,-41-2-26-16,24 8-14 0,-7-7-21 0,7 6-16 16,-5-1-12-16,3 3-3 0,-2 0-6 0,2 5 1 15,-2-1-1-15,2 4 3 0,-1-1-4 0,2 4 2 16,0 0-5-16,3 2 3 0,1 0-3 0,3 2-1 15,2-2-5-15,2-1-2 0,3-1-7 0,4-18 2 16,3 29-4-16,-3-29-10 0,14 21 10 16,-14-21-10-16,31 15 11 0,-13-9 0 0,6-4 0 15,1-4 1-15,0-2 0 0,2-5 11 0,0-1-11 16,1-3 9-16,0-4-9 0,1-2-4 0,-1-3 5 16,-2-1-3-16,-1-1 4 0,-5 0-4 15,0 2 3-15,-4 3-3 0,-5 0 4 0,-11 19-4 16,15-29 3-16,-15 29-2 0,8-19 1 0,-8 19 0 15,0 0 1-15,0 0-1 0,0 0 0 16,0 0-2-16,0 0-1 0,0 0 0 0,0 0-2 16,-20 28 3-16,14-9-4 0,-1 2 1 0,2 1-14 15,-1-2-5-15,5 3-17 0,-2-6-7 0,8 5-20 16,-5-22-9-16,16 32-33 0,-16-32-28 0,30 27-45 16,-30-27-78-16,41 11-64 0,-7 0-110 0,-14-18 176 15,20 17 258-15</inkml:trace>
  <inkml:trace contextRef="#ctx0" brushRef="#br3" timeOffset="46149.623">23160 2997 1279 0,'-32'-12'190'16,"32"12"-91"-16,-43 0-19 0,25 3-16 15,-5-1-22-15,4 5-8 0,-4-1-8 0,3 5-2 16,-2 1-7-16,2 2 1 0,0 2-4 0,3 2 1 15,0 3-4-15,4 1 1 0,0 2-7 0,5-1 1 16,3-2-5-16,4 0 3 0,3-4-6 0,-2-17 3 16,22 25-13-16,-4-15-10 0,7-5 7 0,3-4-9 15,7-5-9-15,3-10-5 0,10 1-36 16,-4-16-27-16,17 8-19 0,-10-16-4 16,20 11-36-16,-13-19-74 0,11 4-124 0,-1 7-77 15,-20-13 246-15</inkml:trace>
  <inkml:trace contextRef="#ctx0" brushRef="#br3" timeOffset="46524.605">23663 2450 1338 0,'-13'20'142'0,"-15"-12"-44"16,11 14-18-16,-6-3-30 0,6 8-11 0,-2-1-10 16,5 6-12-16,-4-1 28 0,3 7-25 15,-2-2 26-15,2 5-11 0,1 0-12 0,2 3 6 16,-1 1-15-16,2 2 4 0,2-3-7 0,-1 0 2 15,3-5-13-15,-1-4 0 0,4-4 0 0,1-2 0 16,2-5 0-16,2-3 0 0,-1-21 0 16,7 29 0-16,-7-29 0 0,0 0 0 0,17 18 0 15,-17-18 0-15,0 0 0 0,26-6 0 0,-26 6 0 16,24-24 0-16,-8 5 0 0,0-3 0 0,1-2 0 16,-1-2 0-16,1 1 0 0,-4 1 0 0,1 2 0 15,-1 1 0-15,0 3 0 0,-1 1 0 0,-12 17 0 16,21-25 0-16,-21 25 0 0,0 0 0 0,18-9 0 15,-18 9 0-15,0 0 0 16,17 17 0-16,-17-17 0 0,15 30 0 0,-8-11 0 16,1 1 0-16,-1 3 0 0,-1 0 0 0,0 1 0 15,-2-1 0-15,1 3 0 0,-3-6-26 0,4 4-42 16,-6-24-23-16,13 40-61 0,-13-40-164 0,0 0-261 16,8 26 30-16,-8-26 278 0</inkml:trace>
  <inkml:trace contextRef="#ctx0" brushRef="#br3" timeOffset="47633.9209">880 4571 315 0,'0'0'44'16,"0"0"30"-16,0 0 30 0,0 0 16 15,17-12-16-15,-17 12-26 0,0 0-10 16,17-15-2-16,-17 15-1 0,0 0-6 0,27-8-10 16,-27 8-9-16,18 3-24 0,-18-3 15 0,20 12-16 15,-20-12 17-15,22 24-2 0,-22-24-7 0,23 39 4 16,-14-15-10-16,2 6 6 0,-5 0-12 0,2 7 5 16,-5-1-10-16,1 4 10 0,-2 3-12 0,-2 2 10 15,-2 1-12-15,0 0 11 0,-3-1-10 16,1 0 11-16,-4-4 11 0,0 1-26 0,-1-7 30 15,-1-1-29-15,-1-7 8 0,1-2 3 0,-2-6-3 16,1-1 5-16,11-18-5 0,-29 22 3 0,12-17-8 16,-1-4-4-16,-1-3-7 0,-4-8-14 15,1-1-14-15,-4-10-25 0,6 2-25 0,-11-16-41 16,16 11-56-16,-14-22-74 0,13 0-123 16,7 10-37-16,-15-26 382 0</inkml:trace>
  <inkml:trace contextRef="#ctx0" brushRef="#br3" timeOffset="47821.4135">587 4359 1155 0,'0'0'70'0,"-19"12"21"0,19-12 3 0,0 0-15 16,-19 6-41-16,19-6-23 0,0 0-15 15,0 0-5-15,0 0-12 0,0 0-14 0,0 0-23 16,0 0-25-16,21 5-27 0,-21-5-42 0,38-10-47 15,-18-1-73-15,7-6-136 0,18 18 170 0,-19-21 234 16</inkml:trace>
  <inkml:trace contextRef="#ctx0" brushRef="#br3" timeOffset="48227.6276">1471 4522 799 0,'0'0'86'16,"-11"23"8"-16,11-23 4 0,-17 23 4 0,12-6-30 15,5-17-18-15,-19 30-18 0,19-30 2 0,-20 40 8 16,10-21-2-16,3 8 5 0,-3-4-24 0,5 5 5 16,-4-3-7-16,5 3 3 0,0-4-6 0,2-1-1 15,4-4-12-15,-2-19 1 0,9 29-9 0,-9-29 1 16,23 17-2-16,-23-17 1 0,37 4 0 15,-14-10 0-15,4-5 3 0,0-4-2 0,1-6 4 16,-2-2-4-16,-1-4 3 0,-3-2-5 0,-2 0 8 16,-3 0-7-16,-1-2 7 0,-3 2-7 0,-4-2 5 15,-2 4-6-15,-4 0 5 0,-3 3-6 16,-3 2-14-16,-3 4 31 0,6 18-32 0,-22-28 30 16,22 28-16-16,-33-17-2 0,14 15 0 0,-1 3 1 15,2 4 0-15,-1 2 2 0,2 1 16 16,17-8-33-16,-27 25 28 0,27-25-40 0,-16 25 2 15,16-25-15-15,-1 23-21 0,1-23-18 0,16 18-30 16,-16-18-44-16,34 7-71 0,-16-10-46 0,6-8-154 16,15 16 240-16,-17-25 189 0</inkml:trace>
  <inkml:trace contextRef="#ctx0" brushRef="#br3" timeOffset="48430.7438">2138 4502 732 0,'-17'16'202'16,"11"5"-136"-16,6-21 21 0,-14 40 6 0,14-40-17 16,-14 38-30-16,5-17-12 0,7 3 3 0,-6-5-2 15,6 4 0-15,-4-6-6 0,5 2-15 16,1-19-15-16,-2 30 1 0,2-30-3 0,4 26 3 16,-4-26-7-16,7 19-4 0,-7-19-14 0,0 0-19 15,21 19-27-15,-21-19-27 0,18-5-39 0,-13-12-53 16,13 3-89-16,2-1-132 0,-13-22 203 0,20 17 208 15</inkml:trace>
  <inkml:trace contextRef="#ctx0" brushRef="#br3" timeOffset="48587.0081">2073 4180 856 0,'-7'19'56'15,"7"-19"-11"-15,0 0-6 0,0 0-16 0,0 0-45 16,0 0-20-16,0 0-6 0,24 14-6 0,-24-14-9 15,33 3-21-15,-15-3-26 0,5 1-24 16,1 4-16-16,-1-6 0 0,5 9 27 0,-2-7 85 16</inkml:trace>
  <inkml:trace contextRef="#ctx0" brushRef="#br3" timeOffset="48946.3474">2471 4301 266 0,'0'0'155'0,"21"27"2"0,-12-9 13 16,-9-18-17-16,9 33 0 0,-9-33-24 0,0 34-11 15,0-34-26-15,-6 35-9 0,6-35-22 0,-14 40-27 16,3-21 22-16,4 4-41 0,-3-2 23 15,2 2-16-15,-1-1-12 0,1 1 5 0,-1-2-8 16,3 4 1-16,-1-5-4 0,2-1 1 0,1-2-7 16,4-17 5-16,0 27-5 0,0-27 2 0,5 18-4 15,-5-18 2-15,0 0-1 0,20 12-1 0,-20-12 3 16,20-7-2-16,-20 7 5 0,30-25-2 16,-12 4 4-16,1-3-4 0,1-2 5 0,-1-1-3 15,-1-1 9-15,1-1-3 0,-3-1-5 16,-2 2 27-16,0-1-27 0,-4 3 25 0,0 1-11 15,0 2-6-15,-2 2 4 0,0 3-7 0,-8 18 0 16,12-22-3-16,-12 22-1 0,0 0-1 0,0 0-1 16,0 0 1-16,0 0-2 0,6 25 2 0,-5-7-3 15,-1 4 2-15,0 5-5 0,-1 4-11 0,0-1 22 16,2 2-22-16,1-1 21 0,2-3-12 16,3-2-11-16,2-3-4 0,4-2-10 0,-13-21-1 15,31 29-9-15,-13-23-8 0,6 1-17 0,-6-12-23 16,16 8-40-16,-18-24-122 0,23 16-75 0,-16-15-26 15,3-11-102-15,18 13 409 0</inkml:trace>
  <inkml:trace contextRef="#ctx0" brushRef="#br3" timeOffset="49133.8447">3177 4019 971 0,'-15'11'125'0,"11"15"6"16,-13-6-6-16,11 13-43 0,-6 1-50 0,4 7-4 15,-1 1-7-15,4 2 9 0,-2 0-14 0,4 1 6 16,2-1-17-16,2 0 7 0,3-2 4 16,1 1-33-16,2-4 25 0,-1-2-35 15,5-2-13-15,-5-11-27 0,11 10-76 0,-17-34 0 16,20 43-84-16,-19-26-126 0,-1-17-59 0,11 22 218 16</inkml:trace>
  <inkml:trace contextRef="#ctx0" brushRef="#br3" timeOffset="49305.708">2988 4443 1488 0,'-32'-3'98'0,"32"3"-22"0,0 0-2 16,0 0-18-16,0 0-35 0,0 0-17 16,0 0-3-16,0 0 1 0,34 12-1 0,-9-18-3 15,4-3-8-15,2-3-18 0,8 4-24 0,-5-11-31 16,15 15-55-16,-16-21-96 0,21 16-182 15,-5-5-114-15,-8-9 203 0</inkml:trace>
  <inkml:trace contextRef="#ctx0" brushRef="#br3" timeOffset="50055.6758">4270 4002 836 0,'0'0'117'0,"0"0"-32"0,0 0 20 15,0 0-7-15,-20-6-33 0,20 6-30 0,0 0-13 16,-10 30 11-16,10-30 8 0,-11 36 9 0,2-15-9 16,3 10-1-16,-4 3-12 0,4 10 8 15,-5 0-10-15,4 10 10 0,-4-2-13 0,2 4 8 16,-1 0 3-16,3 3-23 0,-1-4 18 0,1-2-22 15,1-7 5-15,3-3 6 0,-1-6-11 16,4-5 2-16,3-6-8 0,0-4 3 0,-3-22-2 16,11 24 1-16,-11-24-3 0,0 0 3 0,23 3 0 15,-23-3 2-15,23-18 5 0,-7 1-3 0,0-6 6 16,1-6-7-16,0-2 3 0,1-2-6 0,-1-2 6 16,0 0-7-16,-1 1 7 0,0 2-8 0,-1 1-7 15,-3 4 19-15,-1 1-21 0,0 4 21 0,-2 4-10 16,-9 18-3-16,20-24 0 0,-20 24-1 15,0 0 0-15,18-5 0 0,-18 5 1 16,0 0 1-16,19 29-1 0,-11-8 2 0,0 4 8 16,1 4-23-16,-1 1 22 0,1 3-21 0,1 0 9 15,0-1 4-15,3-1-7 0,0-2 1 0,4-3-12 16,-1-3-4-16,5-1-13 0,-2-4-3 0,7 0-10 16,-2-8-9-16,9 3-18 0,-9-13-17 15,15 8-27-15,-16-22-29 0,20 15-38 0,-19-20-36 16,12 8-48-16,-4-1-67 0,-13-19 29 0,18 19 307 15</inkml:trace>
  <inkml:trace contextRef="#ctx0" brushRef="#br3" timeOffset="50415.039">4980 4430 908 0,'-22'-17'160'16,"22"17"-24"-16,-37-15-6 0,37 15-17 16,-32-2-42-16,32 2-27 0,-34 6-10 0,34-6 1 15,-35 17-2-15,35-17 0 0,-31 33-7 0,16-12 2 16,-1 2 11-16,4 4-28 0,0-2 27 0,2 4-29 15,2-2 10-15,2 2 5 0,1-4-10 0,2 1 3 16,5-6-9-16,1 1 2 0,-3-21-5 0,15 31 1 16,-15-31-4-16,19 22 0 0,-19-22-1 0,27 11 2 15,-27-11-2-15,37-1 1 0,-17-6 1 16,5-4-2-16,-1-4 3 0,2-3-5 0,0-4 4 16,-1-2-5-16,-1-2 5 0,-2 0-4 15,-3 0 4-15,-1 0-3 0,-3 1-11 0,-2 1 10 16,-3 3-10-16,-1 2 23 0,-9 19-9 0,9-28 9 15,-9 28-9-15,4-17-1 0,-4 17 1 0,0 0-1 16,0 0-1-16,0 0-1 0,0 0-1 16,-17 12-1-16,17-12-2 0,-12 33-10 0,5-10 22 15,1 2-23-15,-1 2 17 0,3-1-15 0,2 0-12 16,2-5-7-16,4 4-13 0,1-7-5 0,6 3-11 16,-11-21-3-16,30 32-15 0,-30-32-18 0,45 21-36 15,-28-26-53-15,21 11-88 0,-11-10-95 0,-1-13-60 16,18 15 323-16</inkml:trace>
  <inkml:trace contextRef="#ctx0" brushRef="#br3" timeOffset="50739.902">5515 4366 1192 0,'-20'24'132'0,"-4"-20"-42"15,12 14 8-15,-11-10-17 0,9 9-37 0,-4-1-21 16,6 2 2-16,12-18 1 0,-22 31-11 15,22-31 23-15,-8 23-37 0,8-23 23 0,7 17-18 16,-7-17-1-16,21 11 2 0,-3-10-1 0,4-2-1 16,3-4-1-16,6-2-3 0,-1-1-14 0,3-2 31 15,-1 2-32-15,-3 0 31 0,-3 3-16 16,-4 4 0-16,-3 2 0 0,-19-1-13 16,20 14 30-16,-20-14-18 0,9 28 32 0,-8-8-13 15,-8 3-3-15,-3 1-3 16,-6 4-9-16,-4 1 5 0,-5 0-7 0,-2 1 5 15,-2-1-9-15,0 0 5 0,0-1-5 0,2-4 2 16,2-3-6-16,1-4 0 0,7-3-12 0,17-14-10 16,-19 19-25-16,19-19-36 0,0 0-72 0,0 0-106 15,0 0-206-15,0 0-70 0,19-37 247 0</inkml:trace>
  <inkml:trace contextRef="#ctx0" brushRef="#br3" timeOffset="52226.558">6646 4078 607 0,'18'-16'72'0,"-18"16"24"0,7-18 10 16,-7 18 6-16,0 0-25 0,0 0-18 0,0 0-18 15,0 0-5-15,0 0-2 0,0 0-1 16,0 0-2-16,0 0-6 0,9 36 2 0,-8-13-8 16,2 9 7-16,-3 3-9 0,2 5 3 0,-2-1-16 15,1 2 6-15,-2-3-13 0,2 2 6 0,-1-1-10 16,0 1 4-16,0-1 6 0,0-2-28 0,0-2 27 15,0-2-31-15,1-2 4 0,-1-4-3 0,7 2-29 16,-9-10-18-16,13 8-22 0,-11-27-30 16,14 36-67-16,-14-36-63 0,0 0-119 0,22 27-39 15,-22-27 334-15</inkml:trace>
  <inkml:trace contextRef="#ctx0" brushRef="#br3" timeOffset="52445.301">6470 4457 1139 0,'0'0'111'16,"-33"1"-7"-16,33-1-3 0,-17 3-16 0,17-3-30 15,0 0-33-15,0 0-17 0,0 0-6 0,0 0 1 16,18 2 4-16,-1-6-1 0,5-2 1 0,6-4-4 16,5-1 2-16,3-2-4 0,3 0 2 0,2-3-9 15,3 3-10-15,-1-4-16 0,5 6-24 16,-6-7-25-16,9 12-22 0,-15-12-34 15,14 15-34-15,-16-9-51 0,6 7-44 0,2 10-108 16,-23-16 243-16,18 21 134 0</inkml:trace>
  <inkml:trace contextRef="#ctx0" brushRef="#br3" timeOffset="52976.5289">7168 4326 707 0,'0'0'166'0,"-26"2"-61"0,26-2 11 0,-18 3 2 16,18-3-19-16,0 0-39 0,-18 13-12 0,18-13-3 15,0 0 4-15,-22 19-3 0,22-19-6 16,-11 26-9-16,7-9-3 0,-1 1-6 0,2 4 4 16,-2-1-5-16,0 6-11 0,1-2 26 0,1 3-30 15,-1-2 24-15,1 0-14 0,1-4-8 0,2-1 3 16,1-5-7-16,-1-16 1 0,10 26-5 16,-10-26 1-16,19 17-2 0,-19-17 1 0,25 5 1 15,-25-5-1-15,30-10 3 0,-13-1-3 0,3-6 2 16,0-2-3-16,1-4 4 0,1-3-6 0,0-1-10 15,0-2 25-15,-2 0-26 0,1 0 28 0,-4 1-10 16,0 1-5-16,-5 2 4 0,0 3-4 0,-3 3 3 16,-9 19-3-16,12-28 2 0,-12 28-2 15,0 0 2-15,0 0-1 0,0 0-1 16,0 0 1-16,0 0-2 0,1 20 3 0,-4 1-2 16,-2 4 5-16,-1 3-6 0,0 2 5 0,1 2 8 15,1 0-24-15,3-1 25 0,1-1-25 0,4-3 10 16,0-2 6-16,5-2-5 0,1-3 5 0,2-3-4 15,-12-17 4-15,29 25 1 0,-10-19 3 0,2-6 0 16,1-4 2-16,1-4-3 0,1-6 2 16,1-4 4-16,-1-4-3 0,-1-4 6 0,-1-5-8 15,-2 0-8-15,-5-2 21 0,-1-2-22 0,-3 0 20 16,-4 0-11-16,-1 0-8 0,-1 1 5 16,-4 0-6-16,-1 3 4 0,-1-1-5 0,-3 5 2 15,-1 1-5-15,1 5 1 0,-4 2-5 0,8 19 1 16,-11-20-5-16,11 20-2 0,0 0-8 0,0 0-11 15,-17 2-9-15,17-2-11 0,-1 21-6 16,7-1-12-16,-6-20-7 0,11 38-26 0,-11-38-22 16,22 34-49-16,-22-34-44 0,28 28-40 0,-11-13-24 15,2-4 52-15,14 12 86 0</inkml:trace>
  <inkml:trace contextRef="#ctx0" brushRef="#br3" timeOffset="53304.6438">8144 4377 668 0,'0'0'216'0,"0"0"-55"0,0 0-7 16,-24-18-19-16,24 18-29 0,-21 1-30 0,21-1-12 16,-28 6-8-16,28-6-4 0,-29 13-7 0,29-13-5 15,-32 23-7-15,32-23-3 0,-31 33-6 0,16-14 0 16,2 2-5-16,1 3-16 0,3 0 24 0,4 1-24 16,2 0 19-16,4-2-9 0,2-4-9 15,4-1 0-15,5-1-4 0,5-1 4 0,2-4-2 16,5-2 1-16,1-6 0 0,0-1-2 0,3-3 0 15,0-3 1-15,0-3 0 0,0-3-1 0,-2-5 2 16,-3-1-3-16,-2-4 2 0,-3-1-3 16,-2-4 3-16,-3-2-4 0,0-3-8 0,-3-1 21 0,-1-1-22 15,-5-1 19-15,-5 3-10 0,-1 1-8 16,-4 3-2-16,-5 2-9 0,-3 2-7 16,-4 2-14-16,0 6-10 0,-9-2-16 0,7 12-11 15,-10-3-17-15,12 16-26 0,-15-8-37 0,20 21-56 16,-18-12-53-16,13 10-68 0,8 12-66 0,-15-19 315 15</inkml:trace>
  <inkml:trace contextRef="#ctx0" brushRef="#br3" timeOffset="54242.098">9314 4407 851 0,'0'0'86'0,"0"0"-6"0,0 0 20 16,0 0-4-16,0 0-24 0,0 0-45 0,0 0-13 16,-18 17 10-16,18-17 15 0,-21 28 6 15,13-8 5-15,-8-3 7 0,4 7-39 0,-4-2 28 16,5 4-30-16,-4-5 11 0,6 3 6 0,-4-2-12 15,5 4 2-15,-2-3-10 0,2 0 2 0,0-3-6 16,2 1 1-16,6-21-6 0,-7 30 0 0,7-30-4 16,0 17 1-16,0-17-2 0,0 0 1 0,0 0-1 15,0 0 1-15,23 5 3 0,-23-5-1 0,18-20 6 16,-18 20-3-16,23-35 3 0,-12 14-5 16,0-4 3-16,1-1-5 0,-1-1 6 15,0-1-5-15,-1 1 6 0,-1 0-6 0,-3 2-12 16,0 0 28-16,-3 4-29 0,0 0 28 0,-2 3-12 15,-1 0-5-15,0 18 3 0,-1-27-3 0,1 27 4 16,0 0-1-16,0 0 6 0,0 0 1 0,0 0 0 16,0 0-3-16,0 0-4 0,0 0 0 15,0 0 0-15,0 0 3 0,11 23-2 0,-11-23 2 16,14 23-2-16,-14-23 1 0,22 21-2 0,-22-21 3 16,32 14-3-16,-14-8 1 0,3-2-1 0,2-3-1 15,0-3 2-15,5-2-1 0,2-3 2 0,1-3-4 16,2-3 4-16,-2-3-5 0,2-1 5 15,-3 1-2-15,0-1 3 0,-2 2-3 0,-5-1 4 16,-3 3-3-16,-20 13 2 0,31-21-2 16,-31 21 0-16,0 0-1 0,19-16 1 0,-19 16 0 15,0 0 2-15,0 0 0 0,0 0 1 0,0 0-4 16,0 0-3-16,-6 17 0 0,6-17-1 0,-13 35 1 16,3-10-2-16,0 1 3 0,-1 3-3 0,2 0-8 15,1 1 19-15,1 2-20 0,1-2 20 0,1 0-9 16,4-1-10-16,0-2 1 0,3-2-10 0,1-3-3 15,3 0-10-15,-6-22-8 0,19 33-14 16,-19-33-9-16,34 19-15 0,-34-19-16 0,44 2-30 16,-27-17-37-16,19 13-65 0,-14-21-66 15,9-4-163-15,8 13 95 0,-19-21 360 0</inkml:trace>
  <inkml:trace contextRef="#ctx0" brushRef="#br3" timeOffset="54632.7083">10164 4292 1098 0,'0'0'133'0,"-11"-24"-32"16,11 24-1-16,0 0-12 0,0 0-30 0,0 0-28 16,0 0-10-16,0 0-1 0,-12 22 6 0,12-22 2 15,-4 30 3-15,1-12-7 0,1 5 1 0,1 0-6 16,0 2 4-16,-3 1-2 0,3 2 3 0,-1-2-8 16,1 2-8-16,-2-4 22 0,2 0-25 15,1-4 24-15,1-1-16 0,-1-19-7 16,4 28 2-16,-4-28-4 0,8 19 1 0,-8-19-3 15,0 0 1-15,26 11-1 0,-26-11 0 0,28-11 1 16,-28 11 0-16,34-26 0 0,-15 7-3 0,1-2 5 16,-1-2-5-16,-1 0-10 0,1 0 23 0,-3 0-22 15,-2 0 23-15,-1 0-10 0,-2 1-3 0,0 2 3 16,-1 1-4-16,-3 2 4 0,-7 17-4 16,14-27 2-16,-14 27-2 0,7-19 2 0,-7 19 0 15,0 0 0-15,0 0-1 0,0 0 0 0,0 0-2 16,0 0 1-16,0 0 1 0,-2 27-2 0,-2-6 4 15,-1 2-5-15,0 1 3 0,-1 2-10 16,0 1-1-16,2 2 1 0,1-1-29 0,3 2 13 16,-1-3-33-16,8 2-1 0,-1-9-14 15,12 9-30-15,-18-29-28 0,42 38-60 0,-42-38-65 16,53 7-126-16,-13 2-53 0,-9-20 236 0</inkml:trace>
  <inkml:trace contextRef="#ctx0" brushRef="#br3" timeOffset="54992.0689">10959 4291 958 0,'-25'10'89'0,"3"-12"-12"0,22 2 17 16,-39 10 3-16,39-10-22 0,-38 18-24 0,38-18-3 15,-37 21-4-15,37-21-1 0,-27 21-11 0,27-21-7 16,-15 22-9-16,15-22-4 0,-5 20-7 0,5-20 1 15,7 18-4-15,-7-18 2 0,18 15-2 16,-18-15 1-16,25 14-1 0,-25-14 2 0,31 9-1 16,-31-9 2-16,31 8-2 0,-31-8 1 0,30 5-2 15,-30-5 0-15,26 6-1 0,-26-6 1 0,25 6 0 16,-25-6 4-16,19 8 3 0,-19-8 4 0,0 0 0 16,16 19-15-16,-16-19 30 0,4 17-32 0,-4-17 29 15,-2 21-17-15,2-21-5 16,-9 28 2-16,9-28-4 0,-21 31 2 0,21-31-3 15,-28 32 3-15,28-32-5 0,-29 31 3 0,29-31-3 16,-31 25 0-16,31-25-2 0,-23 17-3 0,23-17-9 16,0 0-8-16,0 0-22 0,-17 10-16 0,17-10-26 15,0 0-34-15,28-5-66 0,-23-14-105 0,10 2-204 16,10 7 54-16,-10-18 415 0</inkml:trace>
  <inkml:trace contextRef="#ctx0" brushRef="#br3" timeOffset="55335.8012">11330 4372 1027 0,'0'0'125'0,"0"0"-40"0,-1-19 5 0,1 19 5 15,0 0-16-15,0 0-11 0,0 0-9 0,0 0-8 16,0 0-4-16,0 0-7 0,0 0-7 0,0 0-8 15,0 0-9-15,0 0-1 0,-18 13 0 0,18-13 8 16,-27 29 1-16,11-10 4 0,-3 2-8 0,-1 3-1 16,2-1-7-16,2 1-13 0,1 0 18 15,4-1-24-15,2-2 19 0,5-3-9 16,3-1-4-16,1-17 2 0,6 25-3 0,-6-25 1 16,20 16-1-16,-20-16 0 0,33 7-4 0,-13-9-4 15,5-3-6-15,0-5-11 0,7-1-4 0,-1-3-9 16,10 1-5-16,-4-10-44 0,13 7-7 0,-12-14-17 15,12 15-80-15,-19-19-56 0,12 11-136 0,-8 2-93 16,-12-14 244-16</inkml:trace>
  <inkml:trace contextRef="#ctx0" brushRef="#br3" timeOffset="55538.919">11774 4034 903 0,'0'0'157'0,"-11"-35"-8"0,11 35-3 15,0 0-23-15,0 0-38 0,-25-9-30 0,25 9-11 16,-17 13-8-16,17-13 2 0,-20 30-6 0,12-8 1 15,-6 0-9-15,5 6 1 0,-2 1-10 16,1 6 3-16,3 1-10 0,-2 5 4 0,2 0-10 16,-2 0 6-16,2 0-9 0,2 1 7 0,0-3-10 15,3-1-7-15,1-2 20 0,-1-2-39 0,5 0 21 16,-1-4-13-16,4-1-21 0,-2-7 0 0,5 2-29 16,-9-24-19-16,15 35-30 0,-15-35-40 0,19 20-96 15,-19-20-113-15,0 0-93 0,24-4 234 16</inkml:trace>
  <inkml:trace contextRef="#ctx0" brushRef="#br3" timeOffset="55898.2796">11717 4463 954 0,'0'0'240'16,"0"0"-166"-16,-18 18-23 0,18-18 5 15,0 0-6-15,5 17-10 0,-5-17-4 0,0 0 7 16,19 8 5-16,-2-3 0 0,-17-5-2 0,42-4-5 15,-16-2-3-15,11-1-8 0,2-4-5 0,6-1-11 16,1-2 1-16,3-2-9 0,-4 0 5 0,-2-1-5 16,-6 0 2-16,-3 0-5 0,-5 0 1 0,-3 2-4 15,-5-1 3-15,-2 0-4 0,-19 16 2 16,23-29-1-16,-23 29 2 0,8-28 0 16,-8 28 2-16,-5-27-3 0,5 27 4 0,-17-23-2 15,17 23 2-15,-28-16-1 0,9 15 0 0,-4 3-1 16,-1 5 2-16,-2 4 6 0,-1 4 0 0,1 3 6 15,-5 4-5-15,4 1 2 0,1 1-7 0,1 4 2 16,5-1-7-16,3 1 3 0,2 1-6 0,5-1 3 16,7-1-6-16,1-2-7 0,6-2 19 15,5-1-26-15,3-4 18 0,5-2-19 0,5-3-12 16,4-7-15-16,8 2-21 0,-1-12-28 0,16 8-39 16,-15-24-72-16,24 19-153 0,-8-14-155 15,-5-11 35-15,15 14 438 0</inkml:trace>
  <inkml:trace contextRef="#ctx0" brushRef="#br3" timeOffset="56195.1401">12663 4194 1506 0,'-36'10'74'0,"7"8"-22"0,-8-5 4 16,9 8 4-16,-6-6-21 0,5 5-6 0,1-4-5 15,8 0 0-15,20-16-7 0,-24 27-6 0,24-27-9 16,-4 19-2-16,4-19-2 0,0 0 1 15,33 17 0-15,-10-17 0 0,5-2-1 16,4-3-2-16,3-2 1 0,-1 0-2 0,-1 1 2 16,-2 1-1-16,-5 1 2 0,-4 3 0 0,-4 2 4 15,-18-1 5-15,20 7 3 0,-20-7 2 0,0 0-1 16,-3 29 0-16,3-29-4 0,-21 35 2 0,1-13-7 16,-2 2-6-16,-3 3 0 0,-3 0 0 0,-1-1 0 15,-2 1 0-15,3-4 0 0,1-3 0 16,7 0 0-16,2-6-22 0,18-14-25 0,-21 24-24 15,21-24-49-15,0 0-100 0,5 20-311 0,-5-20-49 16,0 0 125-16</inkml:trace>
  <inkml:trace contextRef="#ctx0" brushRef="#br3" timeOffset="56382.6373">12995 4680 1552 0,'-28'44'312'0,"0"-12"-311"0,0 0 7 15,5-2-11-15,0-4-9 0,2 3-37 16,-4-10-40-16,15 15-127 0,-17-9-348 0,16-5-3 16,7-1 195-16</inkml:trace>
  <inkml:trace contextRef="#ctx0" brushRef="#br3" timeOffset="57663.8309">13659 4390 526 0,'0'0'87'15,"-30"-8"-5"-15,30 8 29 0,-28-3 6 16,28 3 4-16,-31 10-23 0,31-10-6 0,-37 19-14 16,21-2-2-16,-8-7-10 0,8 10-5 0,-7-3-13 15,6 7-21-15,-4-1 26 0,5 6-33 16,-2-2 23-16,3 3-16 0,3-2-15 0,2 0 0 16,4-1-9-16,4-3 3 0,4-4-7 0,3-2 5 15,-5-18-5-15,19 28 3 0,-19-28-3 0,30 16 3 16,-9-14-2-16,0 0 2 0,5-6 0 15,0-3-3-15,2-4 4 0,-2-4-5 0,3-3 4 0,-1-4-4 16,2-2 7-16,-1-4-7 0,-1-3 7 0,1-1-7 16,-6 0-15-16,-1-1 27 0,-4 1-26 15,-2 1 27-15,-4 2-9 0,-3 1-5 16,-6 4 6-16,-3 4-4 0,-2 0 6 0,-3 3-6 16,5 17 6-16,-15-24-3 0,15 24 2 0,-18-11 1 15,18 11 0-15,-18 0 0 0,18 0 1 0,-18 5 2 16,18-5 0-16,0 0 1 0,-20 13-4 0,20-13-1 15,0 0-3-15,0 0 1 0,1 20 0 0,-1-20 2 16,19 11 0-16,-19-11 2 0,29 6 3 16,-8-6-1-16,0-3 3 0,5 0 0 0,1-1-1 15,0 0-2-15,-1 1-1 0,1 0-3 0,-4 2-1 16,-2 2-1-16,-21-1-1 0,29 9 3 0,-29-9 1 16,18 18 2-16,-18-18-1 0,9 31 1 15,-9-9-4-15,-1 4 3 0,-4 1-6 0,-3 4-10 16,-1 0 23-16,-3 3-24 0,-2-1 22 15,-2 2-6-15,1-1-7 0,-1-4 7 0,0-1-6 16,3-5 4-16,2-5-4 0,2 0 4 0,9-19-3 16,-8 20 1-16,8-20-2 0,0 0 1 0,0 0 0 15,0 0 1-15,0 0 3 0,28-10 0 0,-28 10 3 16,34-36-2-16,-13 11 2 0,3-4-6 0,-1-2 6 16,0 0-4-16,-1 0 8 0,0 2-4 0,-2 1-9 15,1 2 8-15,-2 2-6 0,0 2 0 16,-2 3 0-16,-17 19 0 0,26-27 0 0,-26 27 0 15,0 0 0-15,17-8 0 0,-17 8 0 16,0 0 0-16,2 22 0 0,-2-22 0 0,0 36 0 16,-3-11 0-16,0 2 0 0,-4 3 0 0,3-1 0 15,-1 2 0-15,1-1 0 0,3-4-2 0,2 2-27 16,2-5-6-16,5 0-16 0,1-5-10 0,6 4-21 16,-15-22-16-16,40 31-43 0,-40-31-60 15,48 16-113-15,-25-10-192 0,0-11 55 0,14 14 376 16</inkml:trace>
  <inkml:trace contextRef="#ctx0" brushRef="#br3" timeOffset="58038.8231">14455 4597 1371 0,'0'0'39'0,"-21"16"-34"16,21-16-1-16,0 0 8 0,5 20 6 0,-5-20 11 15,18 12 7-15,-18-12 7 0,30 6-2 0,-6-5-3 16,-1-7-8-16,7 0-8 0,2-3-1 0,2-2-5 16,-1-3 8-16,2 1-1 0,1-4-2 15,0 0-6-15,-4-1-24 0,-5 1 24 0,-4 0-28 16,-6 2 28-16,-17 15-8 0,22-27 2 0,-22 27 8 16,4-24 1-16,-4 24 1 0,-12-23-9 15,12 23-3-15,-30-20-4 0,10 12 1 0,-3 2 1 16,-4 2 5-16,-1 3 4 0,-2 5 4 0,-1 2 3 15,0 3-2-15,-1 6-2 0,-1 1-4 0,1 4-2 16,2 3-6-16,3 3-9 0,4 1 12 16,3 2-8-16,3-1 0 0,3 1 0 0,8-2 0 15,5-3 0-15,7-1 0 0,6-5 0 0,5-2 0 16,5-3 0-16,6-3-14 0,2-4-12 0,12-2-19 16,-5-9-22-16,12 5-34 0,-11-16-59 0,21 23-114 15,-20-13-282-15,11-2 17 0,5 2 275 0</inkml:trace>
  <inkml:trace contextRef="#ctx0" brushRef="#br3" timeOffset="59038.7891">16246 4038 762 0,'8'-20'125'0,"-16"3"-54"0,8 17-6 16,-15-33 14-16,15 33-12 0,-18-30-6 0,18 30-1 15,-21-29-26-15,21 29 16 0,-24-25-33 0,24 25 18 16,-23-20-15-16,23 20 20 0,-24-16-2 16,24 16-1-16,-25-9 4 0,25 9-7 15,-25-3-1-15,25 3-4 0,-27 10-7 0,27-10 1 16,-33 19-3-16,16-1-14 0,-1 2 30 0,1 7-29 15,-3 4 25-15,3 9-10 0,-2 2-14 0,2 6 7 16,2 6-14-16,0 1 7 0,1 2-11 0,2 0 9 16,2-3-12-16,4-2 11 0,4 0 4 0,1-5-24 15,4-3 16-15,3-5-33 0,6-1-7 16,-1-7-7-16,10 1-25 0,-9-11-15 0,14 7-34 16,-26-28-28-16,42 35-80 0,-42-35-50 0,37 12-51 15,-10-3-59-15,-27-9 259 0</inkml:trace>
  <inkml:trace contextRef="#ctx0" brushRef="#br3" timeOffset="59819.9915">15729 4513 1500 0,'0'0'30'0,"0"0"-22"15,0 0-7-15,0 0-1 0,0 0 3 0,18-13 2 16,2 9-1-16,3 0-1 0,4-2 0 0,2-3 7 15,4 2 1-15,0-4 6 0,1 1-4 16,1-1-1-16,1 3-7 0,1-1-1 0,1 0-4 16,-2 0 1-16,0 1 0 0,0 1 3 0,-2-1-2 15,-1 2 1-15,-3 0-2 0,-4 3-1 16,-2 0 0-16,-3 1 1 0,-3 1-1 0,-18 1 1 16,27-3 1-16,-27 3 1 0,0 0 2 0,0 0 10 15,0 0 7-15,0 0 8 0,0 0 2 0,0 0-6 16,0 0-8-16,0 0-7 0,0 0-4 15,-16 17 1-15,16-17 5 0,-29 19 1 0,29-19 2 16,-34 28-4-16,16-10 3 0,1 2-4 0,0 2-10 16,0 0 28-16,3 5-25 0,-2-2 24 0,4 3-10 15,2 0-14-15,3-2 7 0,3-4-8 0,5 0 3 16,7-5-1-16,-8-17-1 0,29 27-4 0,-8-19 0 16,4-3-1-16,3-4 1 0,4-3-1 15,1-5 1-15,2-4 1 0,1-3-1 16,0-2 2-16,-4-5-5 0,-1-2 5 0,-6-1-5 15,0-2 3-15,-2 0-6 0,-3-2-10 0,-3 0 22 16,-2 2-20-16,-5 0 24 0,-4 3-8 0,-4 0-4 16,-4 4 5-16,-3 1-3 0,-4 1 3 0,9 17-3 15,-23-27 3-15,23 27-3 0,-29-19 2 0,29 19-1 16,-30-9 1-16,30 9 1 0,-28 2 1 16,28-2 1-16,-22 6-1 0,22-6 0 0,0 0-4 15,0 0 0-15,0 0-2 0,0 0 2 0,-1 18 0 16,1-18 2-16,25 9-1 0,-8-5 1 0,3-3 1 15,2 0-1-15,1 2 0 0,1-2 1 0,-1 2-1 16,-1 1 1-16,-1 1-2 0,-2 1 0 16,-2 3-1-16,-17-9 0 0,29 19 0 0,-29-19 0 15,21 27 0-15,-21-27 0 0,15 34 0 16,-12-15-7-16,-3 3 6 0,-2 2-10 0,-2-1 21 16,-1 1-8-16,-2-1 5 0,-1-1-7 0,-2-3 0 15,0-1 0-15,10-18 0 0,-18 29 0 0,18-29 0 16,-14 20 0-16,14-20 0 0,0 0 0 0,0 0 0 15,0 0 0-15,0 0 0 0,0 0 0 0,0 0 0 16,0 0 0-16,0 0 0 0,11-28 0 0,0 11 0 16,2-1 0-16,-1-3 0 15,3 1 0-15,0-3 0 0,2 1 0 0,0-1 0 16,1-1 0-16,-1 1 0 0,0-1 0 0,3 2 0 16,-2-1 0-16,2 3 0 0,-1 2 0 0,-2 3 0 15,0 1 0-15,-17 14 0 0,30-18 0 0,-30 18 0 16,28-11-21-16,-11 10-34 0,-17 1-20 0,42-1-37 15,-42 1-64-15,52 3-154 0,-30-4-235 16,6 2 52-16,5 7 314 0</inkml:trace>
  <inkml:trace contextRef="#ctx0" brushRef="#br3" timeOffset="64741.6578">17766 4523 1003 0,'0'0'229'16,"0"0"-161"-16,0 0-14 0,0 0-11 0,0 0-6 16,0 0-8-16,0 0-9 0,0 0-2 15,0 0-6-15,0 0 25 0,0 0-14 0,24-10 16 16,-24 10-16-16,34-6-9 0,-13 1-5 0,1-1-6 16,1-3 3-16,0 0-2 0,2 0 3 0,-1-2-1 15,-1 1 2-15,0 0-4 0,-1 0 0 0,-1 0-3 16,-3 0 2-16,0-1-3 0,-18 11 1 0,27-20-1 15,-27 20 2-15,17-20-1 0,-17 20 3 16,7-17-2-16,-7 17 2 0,0 0-2 16,-8-20 2-16,8 20-1 0,-20-10 5 0,20 10 0 15,-31-5 2-15,12 7 1 0,0-1-1 0,-1 4 2 16,-1-2 0-16,1 4-1 0,-3 1-2 0,1 3-2 16,-2 2-2-16,2 3 4 0,0 1 0 0,1 1 5 15,2 0-3-15,3 1 1 0,2-2-6 0,4 0 1 16,10-17-8-16,-8 32-13 0,8-32 26 15,8 30-29-15,-8-30 29 0,23 30-13 0,-5-15-4 16,3-2-1-16,4-2-10 0,2-4-7 0,7 0-12 16,-2-6-13-16,8 4-20 0,-6-12-30 0,16 14-59 15,-17-22-81-15,19 13-184 0,-6 0-34 0,-11-10 140 16</inkml:trace>
  <inkml:trace contextRef="#ctx0" brushRef="#br3" timeOffset="65179.1415">18552 4385 1229 0,'0'0'27'0,"-21"-14"-6"16,21 14 11-16,-18-15 15 0,18 15 9 0,-18-8-5 16,18 8-6-16,-25 1-3 0,25-1-3 15,-30 8-2-15,30-8-2 0,-35 16-4 16,18-4-1-16,-5-1-5 0,2 4 1 0,-2-1-4 15,5 4 3-15,-2 0-4 0,3 3 2 0,-1-1 12 16,2 3-30-16,1 0 24 0,2-1-30 0,4-4 6 16,8-18 2-16,-5 26-7 0,5-26 0 0,0 0 0 15,22 18 0-15,-22-18-1 0,32 4 0 16,-11-6 1-16,2-4-1 0,4-3 2 16,4-4-2-16,1-5 3 0,1-1-3 0,1-4-11 0,-2-1 25 15,-1 0-25-15,-2-1 25 0,-3 2-11 0,-2 2-5 16,-5 1 6-16,-19 20-5 0,30-27 4 0,-30 27-2 15,13-17 2-15,-13 17 0 0,0 0 1 16,0 0 0-16,0 0-1 0,0 0-2 0,0 0-2 16,0 0-1-16,-17 8-2 0,17-8 3 15,-16 24-4-15,16-24 4 0,-18 35-6 0,9-15 1 16,5 1-11-16,-1-2-17 0,3 2 20 0,2-1-36 16,7 0 18-16,-7-20-28 0,21 33-20 0,-21-33-21 15,36 24-34-15,-36-24-28 0,47 12-44 0,-29-17-14 16,16 9-23-16,-4-2-1 0,-9-15-43 0,22 18 273 15</inkml:trace>
  <inkml:trace contextRef="#ctx0" brushRef="#br3" timeOffset="65397.8821">19092 4320 1023 0,'-22'-12'142'0,"22"12"-60"15,-39-6-7-15,39 6 3 0,-41 2-12 0,24 5-12 16,-8-2-12-16,6 9-4 0,-6-2-6 15,4 8 0-15,-4 0-4 0,5 5 4 0,-4-1-10 16,6 4 1-16,1-1 7 0,4 0-33 0,2 1 22 16,5-1-29-16,3-4 7 0,6-3 4 0,-3-20-5 15,20 29-7-15,-1-17-2 0,3-4-1 0,6-5-10 16,1-6-6-16,10-2-24 0,-5-14-33 0,17 9-49 16,-14-25-89-16,21 9-206 0,-5-5-40 0,-8-11 169 15</inkml:trace>
  <inkml:trace contextRef="#ctx0" brushRef="#br3" timeOffset="65757.2444">19534 3894 1470 0,'-39'16'128'16,"19"9"-101"-16,-3 2 4 0,4 9 9 15,-1-1-12-15,0 4 6 0,-2 1-9 0,4 3 10 16,-1-1-12-16,4 2 3 0,1-3-11 0,4-2 4 15,0-1-9-15,4-2 1 0,1-3-4 0,4-2 6 16,1-6-8-16,4-3-9 0,0-5 21 16,-4-17-29-16,19 24 26 0,-19-24-12 0,25 15 0 15,-25-15-1-15,32 0-1 0,-14-5 1 16,3-6-13-16,-2-1 15 0,1-5-8 0,-1-1 26 16,-1-3-10-16,2 1 9 0,-2-1-11 0,-2 1-6 15,-2 0 5-15,0 3-5 0,-14 17 2 0,20-26-2 16,-20 26-1-16,0 0 0 0,0 0-1 0,18-15 0 15,-18 15-1-15,0 0 0 0,0 0-1 0,6 20 0 16,-6-20-5-16,9 25-3 0,-3-7-15 0,-1-1-5 16,3 5-20-16,-5-3-9 15,7 7-15-15,-10-26-39 0,18 46-35 0,-18-46-104 16,23 35-168-16,-8-15-69 0,-15-20 113 0</inkml:trace>
  <inkml:trace contextRef="#ctx0" brushRef="#br3" timeOffset="66413.4639">20519 4477 904 0,'0'0'125'0,"0"0"-18"0,-8-18-34 0,8 18 0 16,0 0-21-16,0 0-12 0,-17-21-6 16,17 21-6-16,0 0-2 0,-23-12 6 0,23 12 9 15,-27-6 4-15,8 1 2 0,19 5-4 0,-36 4-4 16,18 2-3-16,-4 0-3 0,3 5-4 0,-4 0-6 16,1 3 0-16,0 2-5 0,0 2-14 15,-1 2 24-15,3 1-26 0,3 1 23 0,2 1-11 16,1-1-7-16,4-3 3 0,2-2-6 0,8-17 1 15,-3 24-4-15,3-24 1 0,0 0-2 0,31 17 2 16,-13-19 1-16,6-5 1 0,7-7 3 0,3-5-2 16,5-8 3-16,3-5-8 0,5-6-8 0,0-3 19 15,3-5-18-15,-1-1 18 16,-2-3-5-16,-1 2-9 0,-3 1 8 0,-2 1-8 16,-7 4 6-16,-5 3-6 0,-8 6 6 0,-5 4-4 15,-8 4 4-15,-3 4-4 0,-4 4 5 0,-1 17-3 16,-7-20 1-16,7 20 0 0,-17-4-1 0,17 4-1 15,-29 12-2-15,11 3 2 0,-4 7-3 0,0 5 6 16,-1 6-5-16,0 6 5 0,1 3-5 0,1 2 4 16,4-1-6-16,4-2 6 0,4-2-6 15,4-4 5-15,5-1-6 0,3-5-1 0,4-1-14 16,4-7-19-16,6 1 8 0,2-7-37 0,8 0 12 16,-2-10-31-16,11 9-33 0,-10-23-59 15,20 21-119-15,-21-15-123 0,8-6-59 0,6 12 269 16</inkml:trace>
  <inkml:trace contextRef="#ctx0" brushRef="#br3" timeOffset="66600.9635">21052 4307 1128 0,'-25'0'334'16,"25"0"-257"-16,-19 23-32 0,13-7-1 0,-2 3-20 15,3 2-7-15,-2 1-8 0,0 4 5 0,1-1-6 16,0 2-13-16,1 0 25 0,2 2-28 15,-1-3 24-15,2 0-12 0,2-5-7 0,0-4 1 16,0-17-11-16,7 24-8 0,-7-24-26 16,0 0-27-16,34 19-60 0,-34-19-98 0,28-24-222 15,-10 15-16-15,-4-18 194 0</inkml:trace>
  <inkml:trace contextRef="#ctx0" brushRef="#br3" timeOffset="67022.8141">21109 4136 1591 0,'0'0'97'16,"0"0"-70"-16,-18 19-8 0,18-19-9 0,0 0-8 15,0 0 1-15,11 21 2 0,-11-21 5 16,15 17 4-16,-15-17 3 0,20 20 2 0,-20-20-1 16,23 25-1-16,-23-25-6 0,23 27 0 15,-23-27-7-15,21 33 2 0,-14-15-5 0,-1 2 4 16,-2 1-5-16,-3 4 8 0,-1-1 0 0,0 2 7 15,-2 0-1-15,2 0-12 0,-6 0 23 0,0-2-24 16,-3-1 23-16,-3 0-6 0,0-3-7 0,2-3 4 16,10-17-4-16,-18 23-3 0,18-23-8 0,0 0 0 15,0 0 0-15,0 0 0 0,0 0 0 16,0 0 0-16,5-18 0 0,3 0 0 0,7-4 0 16,0-6 0-16,2 1-7 0,1-4 14 0,-1 0-10 15,1 1 6-15,-3 0-3 0,-2 1 0 16,-2 1 0-16,-1 1 0 0,-3 3 0 0,-1 3 0 15,-1 2 0-15,-5 19 0 0,4-25 0 0,-4 25 0 16,0 0 0-16,0 0 0 0,0 0 0 0,0 0 0 16,0 0 0-16,0 0 0 0,0 0 0 15,0 0 0-15,0 0 0 0,0 0-13 0,25 19-26 16,-25-19-9-16,32 11-16 0,-32-11-13 0,42 8-24 16,-25-13-33-16,22 19-80 0,-39-14-124 0,45-9-158 15,-12 14 36-15,-15-15 398 0</inkml:trace>
  <inkml:trace contextRef="#ctx0" brushRef="#br3" timeOffset="67429.0497">21641 4396 1584 0,'-34'16'77'0,"34"-16"-27"0,-22 11-8 15,22-11-16-15,0 0-15 0,0 0-5 0,0 0-3 16,0 0 1-16,0 0 5 0,24 18 4 15,-24-18-1-15,33 1-2 0,-14-3-4 0,3-1-3 16,1 1 0-16,2-1-2 0,-1 0 1 0,2 0 2 16,-1-2 3-16,2 1 0 0,0-2 1 15,-2-3-4-15,-4-1-2 0,-4 1-1 0,-17 9 1 16,18-17-1-16,-18 17 3 0,4-21-3 0,-4 21 2 16,-3-24-3-16,3 24 3 0,-8-25-4 0,8 25 4 15,-14-26-3-15,14 26 3 0,-21-19-3 16,21 19 1-16,-28-10-1 0,11 9-1 0,-1 3 4 15,0 3 1-15,-2 4 3 0,-2 4-1 0,-4 4 4 16,-2 4-3-16,0 3 4 0,-1 1-1 0,1 4 3 16,1 0-4-16,3-1 3 0,1-1-8 0,6-2-10 15,3-1 19-15,6-1-24 0,6-3 21 0,3-4-10 16,-1-16-4-16,22 28-2 0,-2-17-7 16,3-5-9-16,8-1-11 0,0-6-15 0,8 1-17 15,-2-10-28-15,11 11-37 0,-13-18-49 16,19 20-73-16,-21-20-64 0,8 5-153 0,6 8 86 15,-19-18 381-15</inkml:trace>
  <inkml:trace contextRef="#ctx0" brushRef="#br3" timeOffset="67647.7888">22161 4333 950 0,'-33'6'347'0,"3"-12"-220"16,30 6-30-16,-39 7-29 0,22 3-24 0,-5-1-12 15,4 4 1-15,-3-1-3 0,4 5 0 0,-1 0-6 16,2 3 1-16,2 2-8 0,1 0-15 15,1 1 24-15,2 0-31 0,4-1 23 0,3 1-12 16,4-4-8-16,4-2 4 0,-5-17-5 0,22 28 3 16,-22-28-4-16,35 17-2 0,-13-14-8 15,2-4-7-15,5-1-8 0,-1-9-12 0,6 1-12 16,-4-9-20-16,10 5-14 0,-12-13-16 0,14 10-34 16,-14-17-7-16,16 11-98 0,-10-7-88 0,-4-9-52 15,11 17 181-15</inkml:trace>
  <inkml:trace contextRef="#ctx0" brushRef="#br3" timeOffset="67835.2813">22510 4042 1109 0,'-3'20'195'15,"-21"-11"-66"-15,15 15-18 0,-12-7-34 16,8 9-18-16,-6 1-22 0,5 5-4 0,-2-1-13 16,4 4 0-16,0-1-8 0,2 1 1 0,1-1-10 15,2 2 4-15,1 0-19 0,1-1-12 0,4 3 23 16,1-4-27-16,4-2 21 0,-3-6-25 15,9 7-68-15,-10-33-22 0,12 44-24 0,-12-44-76 16,11 24-100-16,-11-24-112 0,0 0 60 0,19 26 374 16</inkml:trace>
  <inkml:trace contextRef="#ctx0" brushRef="#br3" timeOffset="68163.397">22223 4311 1229 0,'-18'-10'377'0,"18"10"-317"0,0 0-28 0,0 0-10 16,0 0-16-16,0 0 0 0,0 0 7 0,27 10 4 15,-10-11 6-15,6 0 1 0,4-4-1 0,4 0-4 16,1-1-4-16,4 0-6 0,0-1 1 16,1 2 1-16,1-1 3 0,2 2-2 0,-2 1-3 15,-2 2-5-15,-2 1-3 0,-6 0 0 0,-3 2 0 16,-5 2 0-16,-20-4 0 0,27 12 1 0,-27-12 1 15,0 0 3-15,16 24 4 0,-16-24 2 16,-3 24 1-16,-3-7 1 0,-5 2-6 0,-2 3 3 16,-3 2-5-16,-1 1 3 0,1 0-5 0,-1 0-9 15,0 2 17-15,3 1-25 0,2 0 20 16,1-2-10-16,5 0-9 0,0-6-2 0,4-1-15 16,2-19-13-16,4 30-15 0,-4-30-20 0,18 18-41 15,-18-18-92-15,29-5-224 0,-29 5-102 0,32-23 33 16,-6 16 500-16</inkml:trace>
  <inkml:trace contextRef="#ctx0" brushRef="#br3" timeOffset="68335.258">22734 4095 1433 0,'-17'11'150'0,"17"-11"-112"0,-19 8-10 0,19-8-16 16,0 0-22-16,0 0-16 0,0 0-16 0,7 18-25 15,-7-18-25-15,20 11-55 0,-20-11-96 16,24-3-226-16,-5 12 31 0,-19-9 312 0</inkml:trace>
  <inkml:trace contextRef="#ctx0" brushRef="#br3" timeOffset="68913.3609">23003 4343 1258 0,'-18'22'155'16,"-17"-11"-72"-16,11 11-3 0,-6-6-31 0,7 7-11 16,-5-3-5-16,6 5 3 0,-3-3 16 0,7 3-30 15,4-2 22-15,4 2-34 0,5-3 1 0,4 0-1 16,4-1-10-16,5-3 2 0,4-1-4 0,-12-17 2 16,35 25-5-16,-13-17-2 0,4-1-5 0,-3-6-4 15,2-1 0-15,0-4-2 0,-1-1 3 16,-2-4-2-16,-2-1 1 0,-20 10-3 15,31-28 4-15,-19 11-2 0,-1 0 9 0,-3-2 0 16,0-2 8-16,-1 0-4 0,-1-1-12 0,1-1 30 16,0 0-31-16,0 0 32 0,1 1-10 0,1 0-3 15,1 2 9-15,3 3 0 0,-1-1 9 0,-12 18-2 16,28-28 5-16,-28 28-2 0,27-16 3 16,-27 16-2-16,22-5 1 0,-22 5-1 0,17 3-1 15,-17-3-1-15,0 0-2 0,23 13-3 0,-23-13-3 16,0 0-3-16,16 22-2 0,-16-22-1 0,6 18-1 15,-6-18 0-15,1 21-2 0,-1-21 1 0,-5 27-1 16,-1-10 3-16,-2 3-3 0,-3 1-9 0,-4 2 21 16,-1 3-21-16,-2-1 23 0,0 2-13 0,-2-2-4 15,1 1 0-15,2-5 0 16,3-3 0-16,14-18 0 0,-12 22 0 0,12-22 0 16,0 0 0-16,0 0 0 0,0 0 0 0,28-6 0 15,-7-10 0-15,3-7 0 0,5-4 0 0,4-4 0 16,4-1 0-16,3-1 0 0,1 0 0 0,3 1 0 15,-2 3 0-15,-1 2 0 0,-4 3 0 0,-1 3 0 16,-6 5 0-16,-1 5 0 0,-4 3 0 0,-7 8 0 16,-18 0 0-16,25 11 0 0,-25-11 0 15,11 33 0-15,-11-10 0 0,-3 4 0 0,-6 2 0 16,2-2 0-16,-2 0 0 0,7-2-9 0,1-5-48 16,7 4-7-16,-6-24-47 0,28 39-91 0,-28-39-200 15,29 15-182-15,-2-6 56 0,-5-14 439 16</inkml:trace>
  <inkml:trace contextRef="#ctx0" brushRef="#br3" timeOffset="70069.5612">1002 5984 138 0,'0'0'66'0,"0"0"17"16,0 0 22-16,14-22-1 0,-14 22-8 16,0 0-21-16,8-19 1 0,-8 19 4 0,0 0 10 15,0 0 0-15,2-21 0 0,-2 21-12 0,0 0-5 16,0 0-9-16,0 0-7 0,0 0-9 0,-17-20-7 15,17 20-9-15,-17 1-8 0,17-1-3 0,-23 8-6 16,23-8 1-16,-30 20-4 0,13-3 3 0,-3 1-3 16,1 5 6-16,-2 1-3 0,2 6 4 15,-2 3-5-15,4 2 8 0,0 1-9 0,2-1 6 16,4-2-11-16,2-3 3 0,4-1-9 0,3-2 3 16,6-3-7-16,3-2 4 0,4-4-6 0,-11-18 6 15,31 27-6-15,-9-18-11 0,3-4 32 16,3-4-33-16,5-6 18 0,-1-3 13 0,4-7-31 15,2-3 31-15,-2-6-12 0,0-4-5 0,-4-1 5 16,-4-1-5-16,-3 0 7 0,-6 0-7 16,-6-1 7-16,-4 4-6 0,-7-3 7 0,-2 4-6 15,-4 0 6-15,-5 2-6 0,-2 5 5 0,11 19-5 16,-34-29 2-16,13 18-2 0,-3 3 0 0,0 0-2 16,-1 3-3-16,1 3-4 0,1 3-2 0,2 0-2 15,21-1-4-15,-28 5-7 0,28-5-20 0,0 0-29 16,0 0-38-16,0 0-42 0,17 9-81 15,-17-9-92-15,39-21-152 0,5 20 208 0,-12-23 270 16</inkml:trace>
  <inkml:trace contextRef="#ctx0" brushRef="#br3" timeOffset="70397.6729">2045 5481 571 0,'-14'-32'166'15,"-6"6"-22"-15,20 26-1 0,-36-36-14 0,19 28-33 16,-10-4-26-16,6 11-8 0,-8-3 0 0,8 13-4 16,-5-2-14-16,4 9-5 0,-5 2-11 15,5 9 1-15,-3 2-11 0,3 7 4 0,0 4-11 16,1 6 7-16,0 5-11 0,4 4-8 0,3 6 21 15,2 3-21-15,1 0 18 0,2 1-3 0,2 0-18 16,3-2 12-16,3-1-15 0,2-3 10 0,3-3-10 16,3-7 6-16,4-4-11 0,1-7-29 0,4-3 14 15,-2-10-54-15,6 2 14 0,-20-27-18 16,33 32-44-16,-33-32-30 0,26 14-78 0,-26-14-81 16,0 0-123-16,17-15 281 0,-28-10 160 15</inkml:trace>
  <inkml:trace contextRef="#ctx0" brushRef="#br3" timeOffset="70553.9149">1457 6179 935 0,'-34'-22'199'16,"34"22"-30"-16,-45-17-12 0,45 17-28 15,-21-2-47-15,21 2-37 0,0 0-26 0,0 0-13 16,0 0-5-16,18-5 1 0,0 0 0 0,10-2-3 16,8-4 0-16,5-5-7 0,8-1-9 0,3-3-17 15,10 4-23-15,-4-10-47 0,17 19-102 0,-22-19-167 16,10 7-171-16,3 10 144 0,-16-18 400 0</inkml:trace>
  <inkml:trace contextRef="#ctx0" brushRef="#br3" timeOffset="71319.5111">2985 6018 766 0,'19'-27'143'16,"-19"27"-64"-16,0 0 31 0,6-17 10 0,-6 17-13 16,0 0-37-16,0 0-18 0,0 0-6 0,0 0-5 15,0 0-7-15,0 0-16 0,-20 3-2 0,20-3-2 16,-17 24 5-16,6-6 0 0,1 9 6 0,-3 0-4 16,2 7 5-16,-3-1-9 0,0 0 6 15,1-3-9-15,2 0 4 0,1-5-6 16,3-2 1-16,1-4-6 0,6-19-1 0,-6 24-4 15,6-24 1-15,0 0-4 0,0 0 1 0,0 0-2 16,0 0 0-16,0 0 0 0,0 0 4 0,0 0 1 16,17-21-2-16,-9 4 2 0,3-4-3 0,1-4 6 15,2-1-6-15,-2-2 5 0,0 1-7 16,-2 0 5-16,-2 0-5 0,2 2 6 0,-3 2-5 16,1 1 3-16,-2 4-2 0,-6 18 2 0,9-28-3 15,-9 28 2-15,0 0-3 0,0 0 1 0,10-17 0 16,-10 17 0-16,0 0 1 0,0 0 2 0,0 0 1 15,17 20 0-15,-17-20 3 0,17 20-2 16,-17-20 2-16,22 24-2 0,-22-24 2 0,23 24-3 16,-23-24 0-16,29 20-1 0,-10-13 1 15,0-2-1-15,3-2 1 0,0-4 0 0,2-3-1 16,4-3 0-16,-2-4-2 0,3-1 2 0,-1-5-2 16,-1 0 3-16,-1-2-5 0,0 0 4 0,-2-3-2 15,-2 1 3-15,-4 1-2 0,-1-1 3 0,-4 2-3 16,-3 1 2-16,0 1-2 0,-10 17 2 0,11-29-2 15,-11 29 1-15,1-20-2 0,-1 20 2 0,0 0-1 16,0 0-12-16,0 0 10 0,0 0 0 16,-19-7-2-16,19 7 12 0,-16 27-9 15,6-4-3-15,-1 6 5 0,0 3-5 0,1 2 6 16,-1 2-8-16,1 1 3 0,1-1-10 0,2-1 1 16,3 0-13-16,1-5-3 0,5-1-13 0,2-8-5 15,8 2-18-15,-12-23-9 0,35 29-25 0,-18-28-16 16,19 10-24-16,-15-21-36 0,21 10-40 15,-12-15-61-15,7-8-72 0,10 14 70 0,-21-25 276 16</inkml:trace>
  <inkml:trace contextRef="#ctx0" brushRef="#br3" timeOffset="71975.7387">3903 5887 884 0,'0'0'166'0,"-32"-18"-44"16,32 18-8-16,-36-8-10 0,36 8-35 0,-37 0-23 15,20 6-1-15,-5-4 0 16,5 10 1-16,-5-1-6 0,4 7-3 0,-5 2-11 15,3 6 4-15,-1 1-7 0,3 5 6 0,1 1-8 16,4 3 5-16,1-2-10 0,4 0 2 0,2-2-9 16,6-2 2-16,1-4-7 0,7-3 3 0,3-2-5 15,-11-21 2-15,32 29-3 0,-10-19 0 0,4-4-1 16,2-5 1-16,2-5 0 0,2-4-1 0,1-4 2 16,0-5-4-16,-1-5 3 0,0-2-5 15,-3-4 4-15,-2-1-6 0,-3-1 3 0,-3-2-6 16,-5 1 6-16,-4 1-5 0,-4 1 6 0,-3 1-3 15,-5 1 6-15,-2 2-3 0,-4 1 4 0,-3 1-4 16,-3 2 4-16,-2 2-3 0,-2 2 4 16,16 17-3-16,-31-26 2 0,31 26 0 0,-31-11-1 15,31 11 0-15,-29 0 2 0,29 0 1 16,-26 11-1-16,26-11 1 0,-17 17-3 0,17-17 2 16,-6 21-3-16,6-21 2 0,8 22-2 0,-8-22 2 15,23 18-1-15,-5-11 1 0,1-2-2 0,3 0 3 16,1-4-3-16,3-1 1 0,-1-3 0 0,1 1-1 15,0-3 1-15,1 2 0 0,1-3 0 0,-1-1 0 16,0 1 2-16,-2-2-2 0,-3 2 3 0,-3 0-4 16,-2 1 2-16,-17 5-1 15,21-6-1-15,-21 6 1 0,0 0-1 0,0 0 2 16,0 0 0-16,0 0 1 0,0 0-1 0,5 18 0 16,-5-18-2-16,-8 36 3 0,-1-11-4 0,-1 2 4 15,-2 4-6-15,1 0 5 0,1 3-5 0,1 1 6 16,1-1-7-16,2-1 7 0,4-4-5 0,2-2 6 15,4-5-3-15,3-1 2 0,3-3-3 0,-10-18 3 16,23 22-2-16,-23-22 1 0,30 6 0 16,-10-10 0-16,0-4 2 0,3-7-2 0,2-4 5 15,-1-4-4-15,0-6 4 0,2-2-7 0,-1-2 5 16,-3-4-6-16,-2 2 4 0,-6 0-4 0,-3 4 4 16,-2 0-5-16,-4 4 5 0,-2-1-6 0,-1 1 5 15,-4 2-7-15,2 1 1 0,-2-1-7 16,1 5-13-16,-2-1 17 0,3 21-26 15,-3-30 18-15,3 30-17 0,-2-17-7 0,2 17-15 16,0 0-12-16,0 0-19 0,0 0-23 0,15 18-43 16,-15-18-116-16,0 0-144 0,24 27-82 0,-24-27 273 15</inkml:trace>
  <inkml:trace contextRef="#ctx0" brushRef="#br3" timeOffset="72366.3404">4727 5961 1181 0,'0'0'111'0,"-20"14"-28"0,20-14 6 15,0 0-5-15,0 0-46 0,0 0-17 0,0 0 2 16,9 17 9-16,-9-17 2 0,23 0-4 0,-23 0-9 16,34-4-4-16,-13-1-1 0,4 0 1 15,3-2 2-15,5-1-5 0,2-2-2 0,-1-3-9 16,-3 0 0-16,-3 1-4 0,-8 1 2 0,0 1-2 15,-20 10 3-15,25-18-1 0,-25 18 2 0,15-19-1 16,-15 19 1-16,2-19-1 0,-2 19 1 0,-8-19-2 16,8 19 1-16,-21-15-2 0,21 15 1 15,-34-10-1-15,14 10 0 0,-4 3 3 16,-1 5 0-16,-1 4 7 0,-3 4 2 0,2 4 7 16,-2 2-6-16,4 4 6 0,2-1-10 0,3 2 2 15,4 0-6-15,5-1 2 0,4-1-6 0,3-1 4 16,7-1-7-16,2-2 2 0,6-3-3 0,-11-18 2 15,31 29-5-15,-10-19-3 0,4-3-10 0,2-3-9 16,6-1-7-16,1-8-15 0,9 5-28 0,-3-12-8 16,15 11-37-16,-14-21-95 0,25 19-140 15,-8-9-178-15,-6-9 105 0,11 17 431 0</inkml:trace>
  <inkml:trace contextRef="#ctx0" brushRef="#br3" timeOffset="73147.5618">5484 5983 821 0,'0'0'146'0,"9"-20"-85"0,-9 20 20 16,7-21 5-16,-7 21-4 0,6-20-38 0,-6 20-4 15,0 0 11-15,0 0 16 0,0 0 6 16,0 0-13-16,0 0-16 0,0 0-15 0,0 0-7 15,0 0-2-15,-11 31 4 0,4-15-3 0,2 5 3 16,-2 1-9-16,1 3 2 0,-1 2-6 0,0-1 3 16,0 0-7-16,1-1 5 0,-2-2-7 0,2-2 4 15,1-3-6-15,5-18 1 0,-5 23-3 16,5-23 0-16,0 0-2 0,0 0 1 0,0 0 0 16,0 0 0-16,0 0 3 0,23 0 0 15,-23 0 1-15,22-29-3 0,-10 8 1 0,1-3-4 16,-1-3 5-16,1-2-4 0,-4 2 4 0,1-1-4 15,0 2 5-15,-3 1-5 0,0 0 4 0,0 0-4 16,-4 4 3-16,2-1-3 0,-1 4 3 0,-4 18-3 16,5-28 2-16,-5 28-1 0,0 0 1 0,3-17 1 15,-3 17 1-15,0 0-1 0,0 0 1 16,0 0-2-16,0 0 0 0,7 18 2 0,-7-18-1 16,14 19 3-16,-14-19-3 0,17 22 3 15,-17-22-2-15,22 21 1 0,-22-21-1 0,29 17 1 16,-11-11-1-16,2-1 0 0,0-3-1 0,2-2 0 15,3-2 0-15,-4-3 0 0,4-1 0 0,-2 0-2 16,-1-3 1-16,0 1-2 0,-3 1 2 0,-19 7-2 16,29-19 2-16,-29 19-1 0,22-17 2 15,-22 17-2-15,18-18 2 0,-18 18-1 0,13-17 0 16,-13 17 0-16,0 0 1 0,0 0 0 0,7-19 2 16,-7 19-1-16,0 0 1 0,0 0-2 0,0 0-1 15,0 0-1-15,0 0-1 0,0 0 1 0,0 0 0 16,2 27 2-16,0-10-2 0,-1 4 1 15,0 1-3-15,-1 2 3 0,0 2-4 0,0-1 4 16,0 3-9-16,0 0 2 0,1 0-9 16,0-1 2-16,1 0-8 0,0-3 2 0,3 2-10 15,-1-6-2-15,4 3-14 0,-8-23-9 0,16 36-22 16,-16-36-24-16,23 27-46 0,-23-27-72 0,27 2-108 16,-8-3-180-16,-19 1 118 0,42-17 388 0</inkml:trace>
  <inkml:trace contextRef="#ctx0" brushRef="#br3" timeOffset="73538.1658">6204 5946 846 0,'0'0'284'0,"-15"26"-206"0,15-26-3 16,-8 17 7-16,8-17-19 0,0 0-35 0,4 18-15 15,-4-18 8-15,21 10 10 0,-3-6 5 16,-18-4-3-16,35 2-4 0,-15-6-5 0,5 4 0 15,-1-4 0-15,7 1-4 0,-4-3-4 0,2 0-5 16,-4-3-4-16,0 1-4 0,-2-2-1 0,-4 0-2 16,-1 0 2-16,-18 10-3 0,26-23 4 0,-26 23-2 15,11-21 3-15,-11 21 0 0,-1-19 1 0,1 19-2 16,-8-21 3-16,8 21-3 0,-18-19 2 16,18 19-2-16,-28-16 0 0,11 11-1 0,-1 2 0 15,-2 3 0-15,0 1 2 0,-1 4 2 16,-2 1 2-16,2 3 4 0,1 2 1 0,0 4 5 15,2 0-2-15,2 6 4 0,2 0-7 0,3 2 3 16,2 1-8-16,2-1 1 0,3 0-8 0,4 0 3 16,3-2-7-16,3 1 4 0,3-2-5 0,-9-20 1 15,30 29-7-15,-11-19-2 0,4-1-12 16,2-4-4-16,4-2-11 0,-3-6-13 0,6 3-17 16,-6-12-22-16,10 12-37 0,-14-20-46 0,18 20-58 15,-20-18-55-15,10 6-45 0,3 10-62 0,-20-24 331 16</inkml:trace>
  <inkml:trace contextRef="#ctx0" brushRef="#br3" timeOffset="73913.1509">6834 5917 815 0,'2'-25'233'15,"-2"25"-61"-15,0 0-29 0,0 0-38 0,0 0-43 16,0 0-26-16,-19 5-14 0,19-5-1 0,-17 22-2 16,9-5 5-16,-4 0-4 0,2 2 2 0,0 0-6 15,2 3 4-15,0 0-4 0,4 1 3 0,-1 0-9 16,3 0 7-16,0-4-4 0,2 0 3 0,0-19-2 15,0 28-1-15,0-28-4 0,0 0 1 16,9 20-2-16,-9-20-1 0,0 0-2 0,0 0-1 16,24-9 1-16,-24 9-3 0,19-24 1 0,-8 7-4 15,1 0 3-15,-1-2-4 0,1-1 5 16,-1 1-4-16,0 2 2 0,-2 0-2 0,-9 17 2 16,14-26-3-16,-14 26 4 0,13-22-3 0,-13 22 2 15,0 0-2-15,0 0 2 0,11-17-2 0,-11 17 0 16,0 0 0-16,0 0-1 0,0 0 1 15,0 0 2-15,4 20 1 0,-4-20-2 0,4 23 2 16,-4-23-3-16,3 29 3 0,-3-29-3 0,3 33 2 16,1-16-3-16,-4-17 0 0,12 31-6 0,-12-31-4 15,19 26-11-15,-19-26-4 0,27 19-14 0,-27-19-8 16,38 11-18-16,-38-11-20 0,49-1-41 0,-31-16-69 16,21 17-85-16,-9-7-224 0,1-19 51 0,16 18 439 15</inkml:trace>
  <inkml:trace contextRef="#ctx0" brushRef="#br3" timeOffset="74116.2671">7504 5416 1183 0,'-24'2'141'16,"12"16"-50"-16,-14-5 5 0,12 15-1 0,-10-2-45 15,4 5-16-15,-3 2-15 0,3 5 5 0,1 4-6 16,3 1 5-16,0 2 5 0,4 2-26 0,0-2 18 15,2-1-26-15,4-1 3 0,3-3-5 16,3-2-9-16,1-2 5 0,4-4-20 0,-3-5-3 16,9 4-65-16,-11-31 0 0,12 41-16 0,-12-41-58 15,12 21-118-15,-12-21-203 0,0 0 62 16,21 22 433-16</inkml:trace>
  <inkml:trace contextRef="#ctx0" brushRef="#br3" timeOffset="74303.7581">7127 5822 1472 0,'0'0'167'0,"0"0"-115"0,-7 18 3 15,7-18-1-15,0 0-15 0,0 0-24 0,0 0-11 16,27 17-6-16,-9-17-4 0,6-1-8 16,2-5-11-16,8 2-17 0,-2-6-20 0,8 10-27 15,-11-14-45-15,17 21-78 0,-23-19-115 0,8 6-198 16,5 12 106-16,-16-17 419 0</inkml:trace>
  <inkml:trace contextRef="#ctx0" brushRef="#br3" timeOffset="74460.0018">7661 6135 1642 0,'-22'11'108'0,"22"-11"-23"0,-21 19-35 0,21-19-17 15,0 0-17-15,0 0-14 0,0 0-9 0,0 0-7 16,0 0-16-16,-5-21-17 15,5 21-33-15,6-28-57 0,14 28-151 0,-20 0-298 16,10-32 29-16,-10 32 368 0</inkml:trace>
  <inkml:trace contextRef="#ctx0" brushRef="#br3" timeOffset="75584.9555">8435 5917 1118 0,'0'0'84'0,"-18"4"-12"0,18-4-1 16,0 0-12-16,0 0-17 0,0 0-16 0,0 0-5 15,7 23 3-15,-7-23 4 0,12 22-3 0,-12-22-1 16,18 18-8-16,-18-18-4 0,26 14-3 0,-26-14 0 16,35 10 1-16,-14-7 2 0,-1-3 0 0,2-3-1 15,0-2-2-15,4-1-2 0,-2-2 0 0,0-2-4 16,-1-2 0-16,1 0-2 0,-4-3 1 16,0 0-4-16,-3-2 4 0,-1-1-4 15,-3 1 3-15,-1 0-3 0,-2 0 4 0,-3 0-4 16,-7 17 5-16,3-27 14 0,-3 27-31 0,-9-20 32 15,9 20-32-15,-21-14 16 0,21 14 1 0,-34-4-1 16,12 6 4-16,-2 4 6 0,-1 3 19 0,-2 4-28 16,-2 0 32-16,1 6-30 0,-3 1 10 15,4 2 4-15,1-1-9 0,3 4 3 0,1-1-7 16,2 0 1-16,4-1-6 0,4-1 2 0,5-2-4 16,3 0 2-16,6-3-4 0,2-1 2 0,-4-16-3 15,22 31-2-15,-2-18-8 0,0-5-6 0,10 1-12 16,-1-7-5-16,7 3-11 0,0-8-12 0,10 6-19 15,-7-14-28-15,14 14-29 0,-15-19-42 0,18 14-41 16,-14-13-41-16,6-2-72 16,8 14-22-16,-25-24 348 0</inkml:trace>
  <inkml:trace contextRef="#ctx0" brushRef="#br3" timeOffset="76131.8158">9245 5836 992 0,'-28'-8'120'16,"28"8"-25"-16,-45-10 9 0,28 13-6 0,-10-8-27 15,8 8-24-15,-7-3-14 0,5 8 3 16,-3-5 1-16,6 8 2 0,-4-1-8 0,4 4-3 16,-2 1-7-16,3 3 2 0,-1 0-5 0,3 3 5 15,3-2-5-15,2 2 3 0,4-3-9 0,5 1 1 16,4-2-7-16,1 0 1 0,-4-17-3 16,21 25 3-16,-21-25-3 0,34 17 1 0,-16-13 0 15,3-4-2-15,2-2 0 0,1-6-1 16,1-1 0-16,0-3-1 0,0-2 0 0,-1-1-2 15,-2-1 3-15,0-1-4 0,-3-1 3 0,1 0-2 16,-1-2 2-16,-2 1-6 0,-1 1 1 0,-5 0-6 16,-11 18 2-16,16-31-2 0,-16 31 3 0,7-17 0 15,-7 17 4-15,0 0 2 0,0 0 0 0,0 0 1 16,0 0-2-16,-15 25 1 0,7-5-2 16,-2 9 6-16,-2 6-8 0,0 6 9 15,0 7-10-15,0 1 10 0,-1 7-10 0,1 2 11 16,0 4-12-16,0 0-3 0,0 4 18 0,1 0-17 15,0-2 18-15,-1-1-1 0,1-1-14 0,0-3 12 16,0-4-10-16,0-5 8 0,0-7-7 0,1-7 8 16,0-7-7-16,2-5 4 0,2-6-3 0,6-18 4 15,-11 23-1-15,11-23 3 0,0 0-1 0,0 0 0 16,-23-7-2-16,23 7-2 0,-17-30 2 16,10 8-4-16,-2-6 5 0,2-1-6 0,1-2 7 15,1-3-7-15,1-5 9 0,2-1-8 0,0-3 8 16,4-2-9-16,1-1 7 0,3-1-9 15,3-1 9-15,2-2 4 0,2 2-20 0,2 4 21 0,3 3-22 16,2 6 9-16,1 3 2 0,1 3-15 16,4 8-11-16,-5-2-25 0,5 9-25 0,-7-7-43 15,15 19-92-15,-22-16-161 0,12 10-156 16,5 7 61-16,-14-16 469 0</inkml:trace>
  <inkml:trace contextRef="#ctx0" brushRef="#br3" timeOffset="77131.7667">10499 5954 933 0,'-17'23'67'16,"17"-23"-27"-16,0 0-2 0,-5 20 3 0,5-20 1 15,0 0-9-15,17 24-4 0,-17-24 0 0,25 15 9 16,-25-15 3-16,35 7 1 0,-16-9-5 0,5 3-4 16,-1-6-4-16,4 0-2 0,-2-3 1 0,5-2-6 15,-4-3-4-15,4 1-8 0,-4-3-1 16,1 1-6-16,-3-2 1 0,-3 0-3 0,-21 16 4 15,28-29-2-15,-28 29 6 0,13-25-1 16,-13 25 5-16,2-23-2 0,-2 23 1 0,-9-21-4 16,9 21-2-16,-19-19-3 0,19 19 0 0,-31-16 16 15,11 11-16-15,-6 3-1 0,1 3 3 0,-2 4-14 16,-1 1 21-16,1 5 5 0,-2 1 1 0,2 5 5 16,-1 0-3-16,4 4 4 0,1-1-7 0,3 2 3 15,2 0-9-15,6 1 2 0,2-2-9 16,6 0 2-16,4-2-6 0,4 1 0 0,6-2-1 15,4-1 1-15,6-2-1 0,3-1 2 0,4-3-3 16,3-5 1-16,4-3-3 0,4-3-5 16,3-1-9-16,2-6-11 0,7-2-12 0,-7-6-15 15,10 3-14-15,-12-13-31 0,14 14-56 0,-17-20-86 16,15 12-141-16,-6-1-87 0,-12-15 179 0</inkml:trace>
  <inkml:trace contextRef="#ctx0" brushRef="#br3" timeOffset="77381.7556">11356 5188 1472 0,'-22'15'46'0,"22"-15"-25"16,-23 20 6-16,23-20 1 0,-20 34 5 0,10-10-17 15,0 7 3-15,-4 2-5 0,5 7 13 0,-3 1-6 16,3 8 6-16,-1-1-18 0,2 5 5 0,0 2-18 15,2 0 10-15,0 4 4 0,1-1-21 0,2-4 21 16,0 0-26-16,3-3-2 0,2-6 2 0,6 0-22 16,-2-10-1-16,11 1-23 0,-5-13-12 15,13 5-47-15,-25-28-93 0,48 25-89 0,-20-16-181 16,-1-17 85-16,16 13 399 0</inkml:trace>
  <inkml:trace contextRef="#ctx0" brushRef="#br3" timeOffset="77912.9844">11718 5240 1356 0,'0'0'39'0,"-20"-1"-4"0,20 1 5 0,0 0 3 15,-21 7-11-15,21-7-8 0,-12 23 2 0,7-3 14 16,-5 0 3-16,5 7 8 0,-2-1-15 15,2 5-2-15,-1 2-15 0,2 5 4 16,0 1-9-16,0 2 8 0,-1 0-9 0,1 0 4 16,0 0-11-16,-1 0 8 0,0 0 5 0,1 0-21 15,1-2 20-15,-1-3-22 0,1-3 5 0,2-3 5 16,0-4-7-16,1-5 2 0,1-4-3 0,-1-17 3 16,8 27-3-16,-8-27 3 0,0 0-3 0,14 17 0 15,-14-17 0-15,0 0 0 0,20-1 0 16,-20 1 1-16,0 0 1 0,23-26-1 0,-23 26 0 15,19-29-4-15,-19 29 1 0,21-34-4 0,-11 18 4 16,-1-3-3-16,-9 19 3 0,17-31-1 0,-17 31 2 16,19-29-3-16,-19 29 3 0,19-27-1 0,-19 27 4 15,24-21-2-15,-24 21-12 0,27-16 13 16,-27 16-15-16,22-6 16 0,-22 6-1 0,0 0 1 16,22 11 14-16,-22-11-13 0,10 20 14 15,-10-20-13-15,7 29-3 0,-7-29 4 0,-1 34-5 16,-2-16 5-16,-3 0-4 0,-1 2 4 0,-3-1-4 15,-3-2 4-15,-3 0-3 0,-1-3 4 0,-5 0-6 16,0-2 4-16,-1-1-4 0,-1-2 2 0,-1-1 0 16,1-3 0-16,1-3-1 0,1-3-1 0,1-2-3 15,3-3-6-15,18 6-5 0,-27-17-11 16,27 17-9-16,-13-24-14 0,13 24-12 0,2-28-22 16,-2 28-22-16,22-32-30 0,8 26-52 0,-13-19-56 15,17 11-107-15,5 7-57 0,-11-19 232 16</inkml:trace>
  <inkml:trace contextRef="#ctx0" brushRef="#br3" timeOffset="78366.0901">12315 5789 929 0,'0'0'232'0,"0"0"-102"16,0 0-32-16,0 0 3 0,-26-11-18 0,26 11-23 15,-26 3-15-15,26-3-20 0,-30 7 15 0,30-7-17 16,-33 15 10-16,33-15 0 0,-34 20-8 0,34-20 4 15,-34 32-7-15,18-13 5 0,-2 1-7 16,4 3 2-16,0 0-7 0,4 2 2 16,2-4-9-16,3 0 2 0,2-2-6 0,4 1 1 15,-1-20-4-15,13 31 1 0,-13-31-1 0,26 22 1 16,-6-15-1-16,2-3-1 0,2-4 0 0,2-4 0 16,2-3 1-16,2-3-1 0,4-4 1 0,-1-4-2 15,0-3 2-15,1-2-1 0,-4-1 2 0,1-2-2 16,-5 1 0-16,-3 0-4 0,-4 0 3 15,-6 2-3-15,-4 2 4 0,-7-1-2 0,-3 3-8 16,-4-1 22-16,-5 2-21 0,10 18 21 0,-25-31-10 16,8 16-2-16,-4 2 2 0,0 1-2 0,-2 2 0 15,0 3-1-15,0 2 0 0,0 1-2 16,1 3 4-16,1 1-2 0,2 1 1 0,2 2-1 16,17-3-1-16,-28 11-1 0,28-11-5 0,-20 14-2 15,20-14-5-15,-9 18 0 0,9-18-2 16,3 21 1-16,-3-21-4 0,18 19 4 0,-18-19-3 15,30 13 4-15,-12-6-3 0,0-6-1 0,5 1-10 16,-1-3-7-16,5 2-15 0,-4-8-23 0,10 11-30 16,-15-21-100-16,19 19-105 0,-18-12-130 0,3-4-17 15,13 14 313-15</inkml:trace>
  <inkml:trace contextRef="#ctx0" brushRef="#br3" timeOffset="78912.9417">12621 5782 915 0,'-20'13'196'0,"20"-13"-119"15,0 0-8-15,0 0 11 0,0 0-4 16,0 0-21-16,0 0-8 0,0 0 9 0,0 0 4 16,0 0-1-16,0 0-21 0,0 0 4 0,0 0-22 15,0 0 12-15,0 0 4 0,0 0-2 0,0 0 1 16,11 24-8-16,-12-7-2 0,-1 0-9 0,-3 4 2 15,0-1-7-15,-1 2 3 0,0 0-5 0,0-1-9 16,1-2 0-16,0-1 0 0,5-18 0 16,-3 30 0-16,3-30 0 0,5 23 0 15,-5-23 0-15,17 16 0 0,-17-16 0 0,27 10 0 16,-27-10 0-16,32-2 0 0,-15-2 0 0,1-5 0 16,3-1 0-16,-2 0 0 0,2-4 0 0,-3-1-2 15,1-1-1-15,-3-2-2 0,0-2 1 0,-1 1-1 16,-1 0 5-16,0-1-2 0,-3 1 4 0,-3 1-3 15,-8 18 3-15,12-32-3 0,-12 32 3 0,9-25-3 16,-9 25-10-16,0 0 11 0,3-18-10 16,-3 18 12-16,0 0 1 0,0 0-1 0,0 0 12 15,0 0-12-15,-2 20 11 0,2-20-11 16,-4 35-2-16,1-12 1 0,-2 3-1 0,0 2 0 16,0-1 0-16,3 2 0 0,2 1 0 0,1-4 0 15,4 0 0-15,2-3 0 0,5-4 0 0,-12-19 0 16,32 26 0-16,-12-17 0 0,4-5 0 15,0-3 0-15,3-5 0 0,2-3 0 0,-2-3 0 16,1-3 0-16,-3-4 0 0,-3-4 0 0,-1-2 0 16,-6-1 0-16,0-1 0 0,-3-2 0 0,-1 1 0 15,-2-2 0-15,-3 0 0 0,-3 1 0 0,-1 1 0 16,-5 0 0-16,1 2 0 0,-4 0 0 0,2 1-1 16,-3-4-43-16,6 8-42 0,-8-12-50 0,9 31-135 15,-4-26-300-15,4 26 6 16,6-25 193-16</inkml:trace>
  <inkml:trace contextRef="#ctx0" brushRef="#br4" timeOffset="87710.1366">17006 7266 799 0,'0'0'38'0,"0"0"-27"0,0 0-2 0,0 0 3 16,0 0-1-16,0 0-3 0,0 0-5 0,0 0-6 16,0 0 2-16,0 0 0 0,-1 17 5 0,1-17 3 15,-4 30 7-15,1-13 10 0,1 5 14 0,0-2 5 16,4 8 8-16,-3-2-9 0,6 6 3 16,-4 0-12-16,4 4 7 0,-4 0-14 0,5 7 6 15,-6-2 8-15,4 5-28 0,-3-2 27 16,0 6-27-16,-1-2-1 0,0 6 11 0,0 1-16 15,2 3 12-15,-4-1-15 0,2 2 10 0,0-1-1 16,0 3-23-16,0 0 21 0,2 2-20 0,-1 1 6 16,0-1 15-16,-1 1-13 0,1 2 17 0,0-2-14 15,1 0 16-15,-2-1 2 0,0-1-24 16,0-1 25-16,0 3-21 0,0-3 6 0,0 3 14 16,-3 0-17-16,3 1 14 0,-3 3-18 0,0 0 16 15,-2 1 1-15,0 2-20 0,-2-2 21 0,0 3-21 16,0 3 2-16,-2-1 16 0,-1 2-18 0,1 1 17 15,0-2 4-15,-1 1-16 0,1-1 19 16,0 0-19-16,-1-1-2 0,1 1 15 0,1-1-18 16,0 0 15-16,1 1-18 0,-1-1-6 15,3 1 21-15,1-2-17 0,-1-3 20 0,2 0 2 16,0 1-18-16,1-1 14 0,2 0-16 0,2-1 15 16,0-2-1-16,0-2-20 0,1-1 22 0,-2 3-21 15,2-2 6-15,0-1 14 0,-2 4-15 0,2-1 15 16,-2 1-15-16,-1 1 15 0,0-1 1 0,0 0-19 15,0 0 21-15,0-1-20 0,1 1 3 16,-1 1 15-16,0 1-16 0,0-1 15 0,1 4 3 16,1-2-20-16,-1 1 20 0,1 3-20 15,1-1 2-15,0 7 17 0,2 3-19 0,0 2 20 16,-1 5-8-16,-2 1-15 0,1 3 16 0,-2 0-14 16,0 1 1-16,-2 1 21 0,0 2-22 0,-1-4 2 15,-1-3 15-15,-3-2-14 0,1-7 16 0,-2-2 1 16,-1-7-18-16,1-9 8 0,0-4-26 15,-5-15-4-15,8-2-16 0,-10-18-28 0,13 0-31 16,1-26-75-16,0 0-94 0,-20 5-184 0,9-29 60 16,11 24 376-16</inkml:trace>
  <inkml:trace contextRef="#ctx0" brushRef="#br4" timeOffset="89100.7027">17338 7548 513 0,'-5'23'11'15,"2"0"-7"-15,-1 1 7 0,3 1 2 0,-1 1 12 16,1-1 0-16,1 3 3 0,0 0-1 0,1 2-1 16,1 3 1-16,0-1-2 0,1 4 2 15,0 4 4-15,2 3 6 0,-1-2-1 0,1 5 7 16,-2-3-14-16,1 3 3 0,-3 5-5 0,3-1-7 15,-4 4-2-15,2 3-17 0,-2-3 8 0,-2 6-2 16,-1-2 8-16,0 3 9 0,-2 0-6 16,2 0 20-16,-2-4-10 0,3 1 17 0,-3-2-8 15,3 1-33-15,-1-2 13 0,2 2-26 0,1-3 9 16,0 0 15-16,-1 2-11 0,1 2 13 16,-3 0-18-16,3 2 13 0,-1-1 4 0,-1 1-24 15,-1 0 25-15,1 3-19 0,-2-1 8 0,-1 2 15 16,-1-3-14-16,0 2 11 0,-1 0-18 0,1 1 14 15,0-1 6-15,1 0-20 0,-2-4 25 0,2 3-21 16,-1-4 2-16,1-1 14 0,0 0-16 0,1-2 11 16,1 0-14-16,1-2 10 0,0-2-14 0,2-2 13 15,0 2 5-15,0 0-26 16,1-4 27-16,0 2-28 0,1-5 8 0,0 1 10 16,1 0-12-16,-1 3 12 0,2 2-12 0,-2-2 11 15,2 2-11-15,-2-4 9 0,1 0-9 0,-1-2 10 16,-2 2 5-16,1 0-25 0,-1 0 27 0,0 0-27 15,1-1 11-15,-2 0 11 0,1 1-11 0,0-3 10 16,-1 3-11-16,0-1 11 0,0-2-11 16,1 1 10-16,-2-3-10 0,1-1 10 0,0 0 9 15,1-3-28-15,-1 1 29 0,1-1-29 0,0 2 11 16,-2 1 9-16,1-1-10 0,0 1 10 0,-1 1-10 16,0 0 10-16,0 0-10 0,0 1 9 15,-1-1-9-15,2 2 9 0,-3 0-11 0,2 0 11 16,-1-1 11-16,0 1-28 0,0 1 28 0,0 0-27 15,-2-1 8-15,0 1 11 0,0-1-12 16,0 2 12-16,0-2-11 0,0 1 10 0,-1-3-8 16,3-2 9-16,-1-2-7 0,2-2 9 0,-1 0 6 15,1-1-30-15,-1 0 29 0,2 0-31 0,-1-1 16 16,0 0 7-16,4-1-8 0,-2-1 9 0,1 1-5 16,0 0 9-16,0-1-8 0,1 1 6 0,-2 0-10 15,1 0 7-15,0 0-9 0,-1 1 7 0,2-2-7 16,0 0 6-16,-2 1-7 0,1-3 8 15,-1 1-8-15,-1-3-12 0,2-2 31 16,-1-1-32-16,0-2 33 0,1-1-14 0,0-2-5 16,-1-1 5-16,2-1-4 0,-2-17 4 0,2 34-4 15,-1-13 4-15,2 1-4 0,-1 4 6 0,2 4-7 16,-1 3 7-16,2 5-8 0,0 4 9 0,-1-1-9 16,-2 2 10-16,1-2-10 0,-1 0 9 15,-2-1 7-15,0-3-27 0,-1-6 30 0,0-3-27 16,-1-6 15-16,2-22 5 0,-2 25-5 0,2-25-5 15,0 0-2-15,0 0-8 0,0 0-12 0,1-19-22 16,-1 19-35-16,1-35-44 0,-1 35-109 0,6-40-95 16,-6 11-107-16,0 29 151 0,5-47 285 0</inkml:trace>
  <inkml:trace contextRef="#ctx0" brushRef="#br4" timeOffset="90897.5027">16860 14387 67 0,'0'0'44'0,"0"0"6"15,-22-3 10-15,22 3 2 0,0 0-1 0,-24 9-8 16,24-9-1-16,-20 11-1 0,20-11 10 16,-26 15 0-16,26-15 11 0,-27 21-7 0,27-21 5 15,-26 23-11-15,26-23 2 0,-26 25-12 0,26-25 2 16,-25 26 9-16,25-26-16 0,-19 24 9 16,19-24-19-16,-15 24-10 0,15-24-19 0,-7 28 14 15,7-28-15-15,-1 31 15 0,6-11 5 0,-2-1-7 16,5 4 3-16,2 0-9 0,4 4 2 0,0-3-8 15,5 1 3-15,0-2-7 0,3 0 3 16,2-1-6-16,3-3 3 0,4-1-5 0,0-3 5 16,3-4-4-16,1-4 3 0,0-6-2 0,-1-3 0 15,0-8 2-15,1-3-3 0,0-4 3 0,-1-5-4 16,0-3 6-16,-2-3-6 0,-4-4 7 0,-3-4-9 16,-1-3 8-16,-3-2-14 0,-1-1 4 0,-4-2 6 15,-2 5-31-15,-5 0 30 0,-3 5-22 16,-5 5 16-16,-6 6 12 0,-3 4-2 15,8 19 5-15,-32-27-2 0,8 21 1 0,-4 4-3 16,-5 5-1-16,-5 4 1 0,-3 4-2 0,-5 5 4 16,-3 2-4-16,-1 3 5 0,-1-1-5 0,-1 3 1 15,0-1-8-15,0-3-11 0,4 4-11 0,2-7-34 16,10 7-8-16,-4-11-28 0,15 8-17 0,-3-12-23 16,28-8-41-16,-26 22-92 0,26-22-47 15,0 0 298-15</inkml:trace>
  <inkml:trace contextRef="#ctx0" brushRef="#br4" timeOffset="92194.3404">16732 14476 261 0,'0'0'70'0,"0"0"-31"0,-7-20-7 0,7 20-4 16,0 0 0-16,-12-22-4 0,12 22-7 0,0 0-9 15,-17-22-5-15,17 22-2 0,-13-18-1 0,13 18 1 16,-17-19 0-16,17 19-1 16,-20-20 3-16,20 20 4 0,-22-18 8 0,22 18 10 15,-28-17 5-15,28 17-2 0,-33-18-1 0,16 8 2 16,-5 1 3-16,2-2 6 0,-1 2-1 0,-6 0-6 15,4-1-7-15,-5-1-3 0,2 0-4 0,-2-1 0 16,-2 1-3-16,0-2-1 0,0 1-5 0,-3 0 2 16,0 0-7-16,-1 1 1 0,2 0-2 15,-4 2-1-15,0 1 2 0,0 1 3 0,-3 1 0 16,0 0 2-16,-1 1 0 0,0 0-2 0,-3 1-3 16,-2 2 0-16,0-1-2 0,-1 1 1 0,-3 1 2 15,1 0 2-15,0-1 3 0,-1-1 3 16,1 2 2-16,-1-3 3 0,-2 3-1 0,2-3 0 15,-4 0-2-15,1-2 1 0,0 2 0 0,-2-5 1 16,2 2-2-16,-3-3-1 0,5 2-5 16,-3-2 1-16,2 0 14 0,-2-2-17 0,1 1 14 15,-1 1-16-15,-1 0-4 0,-2 1 2 0,3 2-4 16,-5 2 3-16,2-1-3 0,2 1-15 0,-1 2 16 16,0-2-18-16,1 3 17 0,0-1 2 0,-2 2-2 15,1 0 0-15,-2-1 1 0,1 1 0 0,-2 0-1 16,1 0 2-16,0 0 2 0,-3-1 2 0,4 0 1 15,-1 0 1-15,2-1-1 16,0 0-1-16,-3-1 0 0,1 0 4 0,0 1 1 16,-3-2 3-16,3 2-2 0,-4-1-1 0,5-1-6 15,-2 1-2-15,3-1-3 0,2 3-1 0,-4-2 0 16,2 2 0-16,-5 1-1 0,3 2 0 0,-3 1 1 16,2 2-1-16,-1 1 1 0,-2 2-1 0,4 1 2 15,-2 1-2-15,2 1 3 0,1-1-2 16,-4 2 2-16,2 0 16 0,0 1-15 0,-1-1 16 15,0 1-15-15,0 0-1 0,3 0-17 0,-1-1 18 16,4 0-15-16,-1 0 17 0,0-1 4 0,0-2-1 16,-1 2 5-16,1-2-4 0,-1 1 2 15,1-1-4-15,0 1-1 0,0-2-4 0,4 0 2 16,-2 2-4-16,5-2 2 0,-1-1-2 0,1 1 1 16,3 0-8-16,-2-1-3 0,2 2-10 15,-1-2-5-15,6 2-6 0,-4-3 0 0,7 3-3 16,-4-3 0-16,6 4-7 0,-4-4-4 0,8 4-19 15,-2-4-16-15,4 5-38 0,0-5-37 0,1-4-93 16,27-1-62-16,-45 8 311 0</inkml:trace>
  <inkml:trace contextRef="#ctx0" brushRef="#br4" timeOffset="93475.522">16672 14635 412 0,'-17'10'61'16,"0"0"-20"-16,0-1-5 0,-1-2 10 0,18-7 8 15,-30 8 10-15,30-8-5 0,-28 5-9 0,28-5-19 16,-30-2-14-16,11-2-14 0,1 1-2 16,-1-1-1-16,-2 0 1 0,0 1 2 15,1-1 2-15,-3 0 1 0,-3 1 6 0,1 0 2 16,-5 1 7-16,1 3-4 0,-5-1 3 0,1 4-4 16,-4-2-5-16,3 3-2 0,-5 0-6 0,0 0 1 15,-3 1-1-15,-3 1 3 0,0 0 1 0,-2 3 5 16,-3-3 0-16,-1 3 2 0,-2-2-4 0,-2 1 1 15,-2-1-2-15,2 2 4 0,-2-3-1 0,3 2 3 16,-2-3-1-16,-2 2 0 0,0-2-5 16,-3 1 0-16,0-1-4 0,-1-1 0 0,-1 0-2 15,-1 0-1-15,1 0-2 0,0 0 0 16,0 0-1-16,-1-2 0 0,1 1-2 0,-2-1 2 16,0 0-2-16,-2 0 0 0,2 0 1 0,-1-1-1 15,-1-1 0-15,5 1 1 0,-2-1-1 0,1 0 1 16,0-1 0-16,-2 1-1 0,0-1 1 0,-1 0 0 15,3 0-2-15,0-1 1 0,0 0-1 16,3 0 1-16,1-1 0 0,-6-1 1 0,3-1 0 16,-2-1-1-16,0 1 0 0,1-1 0 0,1-1 1 15,-1 1 0-15,1-2 1 0,1 1-2 0,0-2 2 16,2 1-2-16,-1-1 3 0,-2 0-2 0,2 0 1 16,1-2-1-16,1 3 3 0,-1-2-4 15,1 2 3-15,2 0-1 0,0 0 0 16,2 1 0-16,0-2 2 0,-2 2-2 0,1 0 1 15,-1 0 0-15,1 0 0 0,2 1-1 0,-1 1 2 16,0-3-2-16,0 4 2 0,1-2-2 0,0 0 2 16,2 0-1-16,-2 2 1 0,-2-2-1 0,1 1 1 15,-3-1 0-15,3 1 3 0,-2-1 3 0,1-1 6 16,0 1 1-16,-2-1 6 0,6 0 14 0,-4-2-18 16,3 2 16-16,-2-1-20 0,-2 0-1 15,2 0 1-15,0-1-2 0,3 0-18 0,-1-1 12 16,0 1-18-16,4 0 12 0,-1-1 3 0,6 1-5 15,0-1-2-15,2-1-12 0,3 3-12 16,-1-5-23-16,8 7-24 0,-7-10-36 0,12 9-10 16,-5-9-54-16,4 0-89 0,27 15-77 0,-41-22 271 15</inkml:trace>
  <inkml:trace contextRef="#ctx0" brushRef="#br4" timeOffset="95428.5618">10274 14180 71 0,'0'0'29'0,"0"0"-4"0,-11-17 0 0,11 17 2 15,0 0 3-15,-16-23 1 0,16 23-2 0,0 0-9 16,-17-24-8-16,17 24-5 0,-16-17-1 0,16 17 8 16,-18-15 7-16,18 15 3 0,-23-15-4 0,23 15-8 15,-28-17 8-15,28 17 8 0,-32-15 16 0,32 15 6 16,-34-13-1-16,16 7-11 0,-2-1-3 0,0 1 0 16,-1-3-4-16,-1 3 5 0,-1-4-10 15,1 3-3-15,-2-3-4 0,-1 3 0 16,0-3 2-16,2 2 0 0,-4-2 2 0,4 3-4 15,-4-1 0-15,2 2-3 0,-2-2-11 0,1 1 14 16,0 0-15-16,0 0 14 0,0-2-3 0,2 2-3 16,-1-2-1-16,2 1-3 0,1-2-1 0,0-2-4 15,0 1 4-15,2-1-4 0,1-1 1 16,2 0-3-16,0-3 0 0,17 16-4 0,-28-32 2 16,15 15-5-16,13 17-8 0,-24-29-13 0,24 29-13 15,-17-24-19-15,17 24-13 0,0 0-17 0,0 0-21 16,0 0-28-16,-17-12-43 0,26 30-103 0,-9-18 216 15,5 18 68-15</inkml:trace>
  <inkml:trace contextRef="#ctx0" brushRef="#br4" timeOffset="96350.3985">9955 14191 159 0,'0'0'47'16,"-20"6"-15"-16,20-6-5 0,0 0 5 0,-17-4 1 15,17 4 0-15,0 0-5 0,-17-10-4 0,17 10 0 16,0 0 1-16,-18-12 0 0,18 12-6 0,0 0-6 16,-23-14-7-16,23 14-3 0,-18-9 0 15,18 9 4-15,-20-8-2 0,20 8 6 0,-20-7 1 16,20 7 4-16,-22-8 1 0,22 8 2 16,-27-7 2-16,27 7-2 0,-27-7-3 0,27 7-1 15,-26-10-4-15,26 10 1 0,-30-9-2 0,30 9-4 16,-32-14-4-16,15 7-1 0,-2 1 0 0,1-2 1 15,-3 0 1-15,2 1 1 0,-2 0 0 0,-1-1 2 16,0 2-3-16,-2 0 0 0,0 0-1 16,-1 2-1-16,-1 0 7 0,-2 0-7 0,0 2 8 15,-1-2-7-15,-1 2 0 0,-1 1 1 0,2 1-1 16,-3-2 2-16,0 4 0 0,1-2 2 0,-2 0 3 16,0 0 4-16,-1 0 2 0,-1-2 3 0,1 2 1 15,-2-3-3-15,2-1-2 0,0-1-4 16,0-1-4-16,0-1 0 0,0 0-3 15,1-2-2-15,0 1 1 0,1-2-4 0,-1 0-1 16,2 3-16-16,1-4-22 0,4 5-35 0,-1-3-34 16,3 1-31-16,3 2-40 0,-5-9-47 0,26 15 95 15,-32-11 133-15</inkml:trace>
  <inkml:trace contextRef="#ctx0" brushRef="#br4" timeOffset="97510.0756">9051 14222 340 0,'-18'7'51'0,"18"-7"-14"16,-17-1 2-16,17 1 14 0,-21 0 10 0,21 0 7 16,-20-2 3-16,20 2-12 0,-25-3-13 0,25 3-5 15,-31-2-6-15,10 0-3 0,2 2 2 0,-3-3-1 16,0 3-3-16,-2-3 6 0,0 4-1 0,-4-4-6 15,2 3-10-15,-3-2-9 16,-2 1-5-16,1-1-5 0,-1 0-1 0,0 1 0 16,3 0-3-16,-4-2-3 0,2 0-11 0,1 1-14 15,-2-2-15-15,6 2-20 0,-5-5-22 0,10 6-33 16,-8-8-33-16,8 1-60 0,20 8-111 0,-42-15 183 16,42 15 141-16</inkml:trace>
  <inkml:trace contextRef="#ctx0" brushRef="#br4" timeOffset="97978.8808">8843 14398 301 0,'0'0'65'15,"-29"12"-18"-15,29-12 10 0,-27-2 14 16,27 2 20-16,-26-1 2 0,26 1 4 0,-28-1-10 16,28 1 2-16,-33 1-15 0,33-1-9 0,-34 6-15 15,17-1-12-15,-4 0-16 0,0 2-5 0,-2-1-10 16,0 3-3-16,-1 0-2 0,1 0-2 15,-3 2-2-15,1-3-2 0,-1 3-15 0,-2-5-18 16,6 5-33-16,-7-10-63 0,29-1-70 0,-41 9-24 16,21-19-90-16,20 10 53 0,-26-5 264 15</inkml:trace>
  <inkml:trace contextRef="#ctx0" brushRef="#br4" timeOffset="99634.9891">8846 14665 301 0,'-17'10'134'0,"17"-10"-66"16,-18 3-8-16,18-3-2 0,0 0-12 0,0 0-5 15,0 0-11-15,0 0-8 0,0 0-4 0,0 0 2 16,-3-17-1-16,3 17 4 0,17-11-6 0,-17 11-4 16,27-11-6-16,-10 5-6 0,4-1 2 15,2 1-44-15,3-4-38 0,5 0-94 0,4 8-138 16,-8-21 35-16,19 18 276 0</inkml:trace>
  <inkml:trace contextRef="#ctx0" brushRef="#br5" timeOffset="111605.0467">8707 12746 196 0,'0'0'90'0,"0"0"-9"16,0 0 0-16,0 0 9 0,0 0 4 16,0 0-1-16,0 0-13 0,0 0-24 0,0 0 0 15,0 0-21-15,0 0 8 0,0 0-7 0,0 0-1 16,0 0-6-16,0 0-3 0,0 0-2 0,0 0-6 15,0 0-5-15,0 0-3 0,0 0-4 0,0 0 2 16,0 0-3-16,0 0-3 0,0 0-1 0,0 0-1 16,0 0 0-16,0 0 0 0,0 0 2 15,-11 25-1-15,11-25 1 0,-8 23-2 16,8-23 3-16,-12 30-4 0,12-30 6 0,-19 33-6 16,10-14 8-16,-1 1-4 0,0 0 8 0,-3 3 2 15,2 2 5-15,-3 3-1 0,3 4-1 0,-1-2-8 16,0 5 9-16,-2-2-8 0,0 2 8 0,-3-1-11 15,3-1 5-15,-2 1 9 0,1 0-29 0,-1 0 30 16,3-1-30-16,-2-2 9 0,4-2 6 16,1-3-8-16,1-1 7 0,0-3-5 0,1 0 6 15,-1-2-5-15,1-2 4 0,-1 2-4 16,1-2 3-16,-1-1-2 0,1 1 6 0,8-18-2 16,-15 29 3-16,15-29-5 0,-14 23 0 0,14-23-4 15,0 0 1-15,-20 20-2 0,20-20 1 0,0 0-2 16,0 0-1-16,0 0-3 0,0 0-3 0,0 0-6 15,0 0-6-15,0 0-6 0,0 0-9 16,0 0-11-16,0 0-10 0,-11 18-13 0,11-18-20 16,0 0-34-16,0 0-55 0,0 0-88 0,31 10-99 15,-31-10 232-15</inkml:trace>
  <inkml:trace contextRef="#ctx0" brushRef="#br5" timeOffset="112464.3889">8768 12854 317 0,'0'0'58'0,"0"0"-32"15,0 0-5-15,0 0 1 0,0 0 1 0,0 0-2 16,0 0-7-16,0 0-6 0,-15-18-2 16,15 18 5-16,0 0 4 0,0 0 7 0,0 0 3 15,2-20 6-15,-2 20 0 0,0 0 8 0,0 0 1 16,0 0 8-16,0 0 0 0,0 0 1 0,0 0-7 16,0 0-4-16,0 0-6 0,0 0 1 0,0 0-2 15,0 0 1-15,0 0-1 0,0 0-4 16,0 0-5-16,0 0-4 0,0 0-6 0,0 0-4 15,0 0-3-15,0 0-3 0,0 0-2 16,0 0-1-16,0 0 0 0,0 0 5 0,0 0 2 16,8-18 4-16,-8 18 2 0,17-6 1 0,-17 6 0 15,24-7 1-15,-24 7-2 0,30-3-1 0,-30 3-4 16,31-1 0-16,-12 1-2 0,-1 0-1 0,0 2 0 16,3-2 0-16,-2 2 0 0,1 0 2 0,1 0-1 15,1-1 1-15,3 1 3 0,1-4 2 16,1 1 1-16,0-3-3 0,3 1-4 0,1-2-5 15,-1-1 0-15,3-1 0 0,0-1-3 0,0 0 5 16,3 1-5-16,-1 1 3 0,1 1 0 0,-1 1-2 16,-2 3 0-16,-2 1 1 0,-4 2-1 15,-1 3-4-15,-2 1 0 0,-3 4-3 0,-2-2 2 16,-2 2-1-16,-17-10 1 0,27 21-18 0,-27-21-4 16,18 21-2-16,-18-21 6 0,15 19 2 15,-15-19 0-15,0 0-13 0,16 17-3 0,-16-17-9 16,0 0-14-16,19 12 7 0,-19-12 10 0,0 0 11 15,24 2 11-15,-24-2-53 0,20-1-40 0,-20 1-40 16,21-3-47-16,-21 3-83 0,19-8 277 0</inkml:trace>
  <inkml:trace contextRef="#ctx0" brushRef="#br5" timeOffset="113198.6715">9675 12770 450 0,'0'0'21'16,"0"0"-27"-16,0 0-1 0,-6-20 5 0,6 20 12 15,0 0 24-15,0 0 17 0,0 0 19 16,0 0 9-1,-4-18-7-15,4 18-10 0,0 0-16 0,0 0-12 0,0 0-13 0,0 0-5 0,0 0-2 16,0 0 0-16,0 0 3 0,0 0-1 0,0 0-3 16,0 0-5-16,0 0-2 0,0 0 0 0,0 0 2 15,0 0-9-15,0 0 10 0,9 17-13 0,-9-17 7 16,0 0 1-16,6 24-2 0,-6-24 2 16,4 23 1-16,-4-23 3 0,5 25 2 15,-5-25 3-15,7 26 0 0,-7-26 4 0,11 30-3 16,-4-11 1-16,-1 0-8 0,4 1 1 0,0 5-6 15,1-1 6-15,-2 2-3 0,2 1 5 0,1-2-7 16,-2 4 2-16,2-2-8 0,-1 0 6 0,0 0-7 16,1 0 6-16,1 1-6 0,-1-2 6 0,4 4 10 15,-2-5-11-15,3 3 12 0,0-2-29 16,1 0 12-16,1 0-12 0,0-1 13 0,1-2 4 16,-2-1-4-16,0 1 6 0,-1-2-7 0,-2-2 4 15,-2 1-11-15,-2-3-4 0,0 1-15 0,-11-18-16 16,18 29-30-16,-18-29-33 0,11 19-44 15,-11-19-33-15,0 0-49 0,14 24-79 0,-14-24 297 16</inkml:trace>
  <inkml:trace contextRef="#ctx0" brushRef="#br5" timeOffset="113870.5194">10168 13648 138 0,'0'0'52'0,"0"0"-5"0,0 0-1 15,0 0-2-15,0 0-2 0,0 0-3 16,0 0-4-16,0 0-2 0,0 0 0 0,0 0-2 15,0 0 1-15,0 0-4 0,0 0-4 0,0 0-6 16,-20-11-5-16,20 11-5 0,0 0-3 0,0 0-1 16,-22-4-2-16,22 4-1 0,-17 0 0 0,17 0 1 15,-19-1 2-15,19 1 2 0,-27 1 7 0,27-1 5 16,-29 1 7-16,29-1 2 0,-33 3 2 0,15-2 3 16,0 3 5-16,-3-3 2 0,2 3 1 15,-5-3-11-15,3 2-7 0,-5-1-6 0,3 2-1 16,-4-2 5-16,2 2 2 0,-5-1-1 15,4-1-4-15,-4 0-2 0,2 0-1 0,-1-1-1 16,1 0 0-16,-3-1-3 0,0 3-2 0,0-2-3 16,-3 3-1-16,0-1-2 0,-3 1 0 0,1 1-2 15,-3 0 3-15,-1 1-3 0,1 0 3 16,0 0-2-16,1 1 0 0,-1-1 1 0,0 1 1 16,0 0 2-16,0 1 5 0,-1-1 2 0,0-1 2 15,0-1-2-15,1 0-1 0,0-2-3 0,3 0 1 16,-2-2 0-16,3 0 2 0,-1-3 0 0,2 2 3 15,2-4 0-15,1 2-4 0,0-3-2 0,3 1-7 16,1-1-1-16,-1 1-3 0,2 0-2 16,1-1-9-16,3 4-14 0,-1-5-23 15,23 6-36-15,-39-6-45 0,39 6-64 0,-26 1-109 16,7-12-78-16,19 11 220 0</inkml:trace>
  <inkml:trace contextRef="#ctx0" brushRef="#br5" timeOffset="115292.3439">9254 12747 139 0,'0'0'53'16,"0"0"14"-16,0 0 9 0,0 0 8 0,0 0 2 16,0 0-14-16,0 0-16 0,0 0-22 0,0 0-8 15,0 0-1-15,0 0-4 0,0 0 12 0,-17 2-5 16,17-2 12-16,0 0-5 0,-20 6-2 0,20-6-7 15,0 0-1-15,-17 10-3 0,17-10 2 0,0 0-3 16,-20 5 1-16,20-5 1 0,0 0-1 0,-17 6-4 16,17-6-3-16,0 0 2 0,-23 5 6 15,23-5 5-15,0 0 4 0,-23 3-6 0,23-3-4 16,-17-2-5-16,17 2 0 0,-17-1-4 0,17 1-1 16,-18-5-3-16,18 5-1 0,-21-5-1 15,21 5 0-15,-22-6-3 0,22 6 0 0,-25-7-2 16,25 7-1-16,-27-9-2 0,27 9 1 0,-29-8 0 15,29 8 1-15,-32-10-1 0,32 10 0 0,-33-12 16 16,16 7-15-16,17 5 14 0,-31-12-15 16,31 12 0-16,-32-12 2 0,32 12-2 0,-32-15-19 15,15 8 20-15,17 7-17 0,-31-17 21 0,31 17 1 16,-28-19-2-16,28 19 1 0,-26-22-1 0,26 22-1 16,-24-24 1-16,24 24-1 0,-18-28-4 0,18 28 5 15,-16-31-6-15,7 13 6 0,9 18-6 0,-11-34 4 16,8 16-5-16,-1-1 6 15,0 0-6-15,2 1 6 0,-2-1-6 0,2 0 4 16,-1 2-3-16,1-1 3 0,2 18-2 0,-5-31 2 16,5 31-3-16,-3-30 4 0,3 30-5 0,-3-31 5 15,3 14-5-15,0 17 4 0,4-30-4 0,-4 30 3 16,6-31-2-16,-6 31 3 0,8-29-3 0,-8 29 3 16,10-28-4-16,-10 28 5 0,15-24 15 0,-15 24-18 15,15-23 18-15,-15 23-37 0,20-20 16 16,-20 20-13-16,24-19 14 0,-24 19 4 0,28-20-1 15,-28 20 1-15,32-20-1 0,-15 11 2 0,1-1-3 16,2 0 3-16,0 0-2 0,1 2 2 0,1-2-2 16,1 2 2-16,-1 1-3 0,1-1 3 15,0 2-3-15,1 0 3 0,-2 1-2 0,0 1 1 16,0 0-1-16,-1 0 1 0,1 2 2 0,-2 0 1 16,0 0 0-16,-1 1 1 0,-1 2-1 15,-1-1 1-15,0 2 0 0,0-1-1 0,1 2 0 16,-1 0-4-16,0-1 3 0,0 2-4 0,1-1 1 15,0 2 0-15,2-1-2 0,-2 0 1 0,1 0 1 16,2 1 0-16,-2-1 0 0,1-1 0 0,0 2 2 16,0-1-2-16,1 1 2 0,-2-3-1 0,2 2 1 15,-2-1 0-15,-1 1 1 0,1 1-2 16,-2 0 0-16,0 0-1 0,-17-5 1 16,27 14-1-16,-27-14 1 0,21 17-2 0,-21-17 3 15,17 21-3-15,-17-21 2 0,11 23-2 0,-11-23 3 16,6 26 17-16,-6-26-34 0,2 29 33 0,-5-12-33 15,0 1 14-15,-1 2 4 0,-2-1-4 0,1 2 4 16,-1-1-4-16,0 1 4 0,-1-1-5 0,-2 2 6 16,1 0-5-16,-1-2 3 0,0 3-4 15,0-1 5-15,-1 0-6 0,0 0 6 0,1-2-6 16,-1 2 6-16,-1-2-5 0,1 1 4 0,2 0-4 16,-5-2 5-16,1 0-5 0,0-1 6 0,12-18-6 15,-24 33 5-15,24-33-5 0,-22 29 5 0,22-29-4 16,-23 26 4-16,23-26-4 0,-22 20 3 15,22-20 18-15,-20 17-18 0,20-17 19 0,-19 13-19 16,19-13-1-16,-21 9 2 0,21-9 1 16,-19 5-14-16,19-5 16 0,-23 1 0 0,23-1-2 15,-25-5 15-15,25 5-17 0,-24-7-3 0,24 7-23 16,-24-15 11-16,24 15-20 0,-21-22 5 0,21 22-29 16,-19-24-39-16,19 24-62 0,-15-25-76 0,15 25-68 15,7-21-124-15,-15-3 235 0,8 24 191 0</inkml:trace>
  <inkml:trace contextRef="#ctx0" brushRef="#br5" timeOffset="116682.899">8818 13124 266 0,'0'0'52'16,"0"0"-9"-16,11-19 5 0,-11 19 1 0,0 0 2 15,0 0-6-15,7-17-2 0,-7 17 0 0,0 0 4 16,0 0 0-16,0 0 5 0,7-17-3 16,-7 17-2-16,0 0-4 0,0 0-2 0,0 0 2 15,0 0 3-15,0 0 0 0,0 0-7 0,0 0-12 16,0 0-8-16,0 0-10 0,0 0 1 15,0 0-2-15,0 0 0 0,0 0-1 0,0 28 2 16,0-28-4-16,-4 28 6 0,0-12-2 0,1 4 8 16,-1 0-5-16,0 3 6 0,-2 0-7 0,3 1 6 15,-3 2 9-15,4 0-28 0,-4-1 30 16,2 2-33-16,1-5 15 0,-1 2 5 0,1-5-7 16,3-2 5-16,0-17-6 0,0 21-2 0,0-21-3 15,0 0-2-15,0 0-1 0,13 18-1 0,-13-18 1 16,0 0 1-16,0 0 3 0,17-9 0 0,-17 9 3 15,12-21-1-15,-12 21 5 0,13-35-3 0,-7 12 7 16,3-2-6-16,-2-3-11 0,0 3 32 0,-2-4-31 16,0 3 30-16,0 1-13 15,-1 2-7-15,-3 0 5 0,1 1-7 0,-2 1 3 16,0 3-7-16,0 1 2 0,0 17-4 0,-1-29 2 16,1 29-2-16,2-19 1 0,-2 19 0 0,0 0 2 15,0 0 0-15,0 0 0 0,0 0-1 0,0 0-1 16,0 0 2-16,0 0-1 0,0 0 4 0,14 21-3 15,-14-21 1-15,11 19-4 0,-11-19 2 16,14 19-2-16,-14-19 1 0,21 15-1 0,-21-15 1 16,23 9-1-16,-23-9 1 0,27 4-1 0,-27-4 1 15,29-4 1-15,-29 4 0 0,33-9 2 0,-33 9-1 16,32-16 4-16,-15 6-2 0,-17 10 4 0,31-25-3 16,-31 25 3-16,29-25-1 0,-29 25 4 15,24-26-3-15,-24 26 3 0,15-24-4 0,-15 24 0 16,0 0-2-16,15-18-4 0,-15 18 0 15,0 0 2-15,0 0-1 0,0 0 0 0,0 0-1 16,19 24-4-16,-19-24 3 0,15 38-3 0,-9-15 6 16,0 1-7-16,-2 2 6 0,-1 1-6 0,1-2 4 15,1 4-5-15,0-2 7 0,0 0-6 0,0-2-12 16,-2-2 28-16,1-3-32 0,-1 0 25 0,0-3-19 16,3 0-17-16,-6-17-10 0,11 27-27 0,-11-27-32 15,15 20-66-15,-15-20-92 0,0 0-251 16,23-5 51-16,-23 5 343 0</inkml:trace>
  <inkml:trace contextRef="#ctx0" brushRef="#br0" timeOffset="123465.2524">16884 7612 231 0,'0'0'29'16,"0"0"-22"-16,0 0 1 0,0 0 0 0,0 0 0 15,19-16 3-15,-19 16 0 0,0 0 2 0,12-21-2 16,-12 21 0-16,0 0-3 0,13-22 4 16,-13 22 7-16,0 0 16 0,0 0 17 0,11-19 17 15,-11 19-4-15,0 0 1 0,0 0-15 16,0 0-6-16,0 0-5 0,-19 4-1 0,19-4-5 15,0 0-3-15,-21 8-2 0,21-8 3 0,0 0-3 16,-23 16 4-16,23-16-5 0,-17 11 2 0,17-11-6 16,0 0 1-16,-22 17-4 0,22-17 0 0,0 0-6 15,-16 23 0-15,16-23-6 0,-10 18-1 0,10-18 17 16,-13 24-20-16,13-24 17 0,-13 29-34 0,13-29 12 16,-14 32-13-16,14-32 12 0,-12 29 2 15,12-29-3-15,-10 23-1 0,10-23-12 16,0 0-14-16,-3 19-27 0,3-19-19 0,0 0-33 15,0 0-18-15,0 0 4 0,0 0-5 0,17-11-43 16,-17 11-49-16,0 0 12 0,27-14 207 0</inkml:trace>
  <inkml:trace contextRef="#ctx0" brushRef="#br0" timeOffset="123801.7982">16887 7538 319 0,'0'0'73'15,"0"0"-22"-15,0 0 5 0,0 0 3 0,0 0 5 16,0 0 0-16,0 0 6 0,0 0-4 0,0 0 9 15,0 0-3-15,0 0 3 0,0 0-11 0,0 0-10 16,-17-11-19-16,17 11-12 0,0 0-13 16,0 0-2-16,-20 23-4 0,20-23 3 0,-14 30-4 15,4-9 1-15,-2 2 16 0,0 2-17 0,0 3 14 16,-3 1-30-16,3 0 7 0,-3 0-11 0,2 0 3 16,-2-1 0-16,4 2-17 0,-2-4-5 0,4 4-21 15,-2-8-7-15,9 3-21 0,2-25-20 16,-4 33-32-16,4-33-44 0,0 0-121 0,17 18 69 15,-17-18 233-15</inkml:trace>
  <inkml:trace contextRef="#ctx0" brushRef="#br0" timeOffset="124051.7846">17002 7566 817 0,'0'0'212'0,"-23"20"-198"0,23-20-13 0,-16 27 17 16,9-10-15-16,-3 1 19 0,1 1-16 0,-1 2-2 15,-2 1-10-15,0 2 6 0,-2 3-9 0,1-1 6 16,0 2 4-16,-1 0-6 0,2-3-2 0,1 4-24 16,-2-5-15-16,5 3-37 0,-3-9-29 15,8 0-38-15,3-18-54 0,0 0-85 0,0 29 137 16,0-29 152-16</inkml:trace>
  <inkml:trace contextRef="#ctx0" brushRef="#br0" timeOffset="124192.4046">16959 7811 904 0,'-16'31'98'15,"-10"0"-67"-15,2 3-12 0,0 1-4 0,3 0 5 16,0-4-7-16,7-2-4 0,-1-6-23 0,4-4-25 15,6-1-63-15,5-18-72 0,0 0-184 0,3 25 3 16,-3-25 289-16</inkml:trace>
  <inkml:trace contextRef="#ctx0" brushRef="#br0" timeOffset="126242.0522">15899 14032 214 0,'0'0'40'15,"0"0"-22"-15,0 0-7 0,0 0 7 0,-5-21 14 16,5 21 4-16,5-21 8 0,-5 21-4 0,6-29-1 16,-1 11-4-16,0 0-4 0,2-3-5 15,0-1-13-15,-1 2-5 0,0-1-10 16,-1 3-3-16,-5 18-3 0,8-27-4 0,-8 27 0 15,0 0-2-15,0 0 0 0,0 0 0 0,0 0 2 16,0 0 2-16,0 0 6 0,-16 28 4 0,16-28 0 16,-11 28 1-16,11-28 2 0,-11 29-1 0,11-29 2 15,-9 24 1-15,9-24 3 0,-8 23 6 0,8-23 10 16,-5 20 6-16,5-20 8 0,-3 18 2 16,3-18-5-16,0 0-4 0,0 22-10 0,0-22-17 15,0 0 4-15,0 0-13 0,10 18 6 0,-10-18 0 16,0 0-2-16,0 0 0 0,0 0 0 0,0 0 1 15,0 0-1-15,0 0 1 0,17 14-2 16,-17-14-2-16,0 0 1 0,0 0 2 0,0 0 2 16,0 0 2-16,0 0 2 0,4-19 8 15,-4 19-10-15,4-22 8 0,-4 22-9 0,5-26-3 16,-5 26 2-16,7-28-2 0,-7 28 2 0,10-23-2 16,-10 23-8-16,0 0 4 0,15-22-16 0,-15 22-5 15,0 0-15-15,0 0-17 0,0 0-6 0,18 8-20 16,-18-8-11-16,3 19-10 0,-3-19 4 0,-1 24 17 15,1-24 31-15,-5 26 24 0,5-26 19 0,-6 31 23 16,6-31 2-16,-7 26 16 0,7-26 2 16,-5 24 2-16,5-24 3 0,-5 19-12 15,5-19-10-15,0 0-23 0,0 0-38 0,6 20-45 16,-6-20 25-16,0 0 65 0</inkml:trace>
  <inkml:trace contextRef="#ctx0" brushRef="#br0" timeOffset="126476.392">16088 13979 541 0,'0'0'23'0,"0"0"-31"16,-18 21-10-16,18-21 4 0,0 0 3 0,0 0 0 15,0 0-3-15,0 0-2 0,0 0 4 0,0 0 6 16,0 0 5-16,0 0-1 0,0 0-12 0,0 0-30 16,0 0-30-16,6-23-43 0,-6 23-49 0,0 0 131 15</inkml:trace>
  <inkml:trace contextRef="#ctx0" brushRef="#br0" timeOffset="127351.3735">16020 13683 74 0,'3'-20'12'0,"-3"20"-5"16,0 0-3-16,0 0-1 0,4-21-1 0,-4 21-1 15,0 0-1-15,0 0 0 0,0 0-1 0,0 0 2 16,0 0 8-16,0 0 2 0,0 0 2 0,0 0-3 15,0 0-6-15,0 0-3 0,0 0 1 0,0 0 1 16,0 0 0-16,0 0 0 0,-10 17-3 0,10-17-2 16,0 0-14-16,0 0-33 0,0 0-45 15,-3 18 94-15</inkml:trace>
  <inkml:trace contextRef="#ctx0" brushRef="#br0" timeOffset="128835.6855">16031 13592 270 0,'0'0'58'0,"0"0"-38"15,0 0-3-15,-17 10 3 0,17-10 6 0,0 0 6 16,0 0-4-16,0 0-6 0,0 0-6 0,0 0-8 16,0 0-2-16,0 0 0 0,0 0 4 0,-6-17 5 15,6 17 4-15,0 0 4 0,2-22-1 0,-2 22 2 16,0 0-3-16,0-22-3 0,0 22-1 15,0 0 0-15,2-18 0 0,-2 18 2 16,0 0 0-16,0 0 5 0,0 0 2 0,-2-17 3 16,2 17-1-16,0 0-2 0,0 0-4 0,0 0-4 15,0 0-3-15,0 0-4 0,0 0-2 0,0 0-3 16,0 0-2-16,0 0-2 0,-12-17-2 0,12 17 3 16,0 0-2-16,0 0 3 0,-1-19-1 0,1 19 0 15,0 0 0-15,1-22 2 0,-1 22 0 16,1-18 5-16,-1 18-4 0,3-22 3 0,-3 22-4 15,0-20 3-15,0 20 0 0,0-22 3 0,0 22 19 16,1-21-21-16,-1 21 17 0,-1-19-19 0,1 19-2 16,-4-19 3-16,4 19-1 0,0 0 2 0,-6-24-1 15,6 24-13-15,-5-19 13 0,5 19-12 16,-6-18 12-16,6 18 3 0,-7-19-1 0,7 19 3 16,-8-21-3-16,8 21 1 0,-6-21-5 15,6 21 1-15,-6-23-5 0,6 23 1 0,-5-27-3 16,5 27 3-16,-5-28-3 0,5 28 3 0,-3-29-3 15,3 29 3-15,-4-29-2 0,4 29 3 0,-5-31-2 16,5 31 4-16,-5-31-2 0,5 31 5 0,-3-30-4 16,3 30 3-16,-6-28-4 0,6 28 1 0,-5-27-3 15,5 27 3-15,-6-29-3 0,6 29 3 16,-5-28-4-16,5 28 5 0,-6-29-5 0,6 29 4 16,-5-31-4-16,5 31 4 0,-5-30-4 0,5 30 5 15,-5-31 15-15,1 14-14 0,3 0 15 16,-1 0-35-16,2 17 14 0,-4-34-16 0,2 17 15 15,-1-2 4-15,1-1-4 0,-1 1 3 0,1-1-4 16,0 1 4-16,-1 0-5 0,-1 2 5 0,2-1-3 16,0 1 4-16,-2-1-3 0,0 0 4 15,-1 0-3-15,-1 1 5 0,3-1-5 0,-3-2 6 16,2 2-5-16,-1 0 4 0,0 0-5 0,0 0 4 16,1 0-4-16,-1-2 4 0,0 1-5 0,0-2 5 15,1 2-7-15,-1-3 5 0,2-1-6 0,-1 0 5 16,-1 0 15-16,2 0-32 0,-2 0 33 15,1 0-33-15,0-1 12 0,1-1 6 0,-1-1-7 16,1 2 7-16,0 1-7 0,-1-1 7 16,1 1-6-16,-1 1 5 0,-1 0-5 0,2-1 4 15,-1 3-4-15,-1-2 5 0,1-1-6 0,0 1 6 16,-1-1-6-16,0 0 6 0,1 0-6 0,1-2 6 16,0 0-5-16,0-3 6 0,0 0-6 0,2-1 6 15,0-1 16-15,1-3-30 0,0 0 31 0,0 0-29 16,1-1 10-16,0-1 8 0,3 1-9 15,-2 0 8-15,2-2-11 0,-1-2 8 0,1 2-10 16,0 0 8-16,-1 2-9 0,1 2 9 0,-2 1-8 16,1 1 7-16,1-1-8 0,-3 2 8 15,1 0-8-15,1 3 8 0,-1-4 18 0,-2-1-31 16,0 2 32-16,0-1-31 0,-2 5 7 0,2-1 6 16,-2 1-6-16,1-1 5 0,0 0-6 0,1 0 7 15,-1-1-7-15,2-2 6 0,-1 0-6 16,1-2 6-16,2 2-8 0,0 0 9 0,1-1-8 15,1 1 8-15,1-1-9 0,-1 0 8 0,1 1-8 16,0 1 7-16,0 1 12 0,0 1-33 0,0 0 32 16,0 1-30-16,0 1 15 0,2-1 6 0,-2 1-7 15,-1 0 6-15,1 1-6 0,0 0 6 0,-1 2-6 16,-1 0 4-16,0-1-4 0,0 1 6 0,-1 2-5 16,1 1 5-16,0 0-5 15,-2 1 3-15,2 0-3 0,-1-1 4 0,2 0-5 16,0 1 5-16,0-1-5 0,1 1 5 0,0 0-4 15,0-2 3-15,0 1-3 0,0-1 4 0,3 0-6 16,-1-2 6-16,2 4 15 0,0-1-34 0,0 0 34 16,-1-1-34-16,1-3 11 0,0 0 7 0,0 0-6 15,0 0 5-15,0-1-4 0,0 3 6 16,0-2-5-16,-2 2 5 0,1 0-4 0,-2 1 5 16,0 0-5-16,-2-1 6 0,0 2-6 0,-1 0 5 15,-4 18-5-15,7-30 5 0,-7 30-3 0,6-27 1 16,-6 27-2-16,5-25 3 0,-5 25-4 0,4-26 5 15,-4 26-5-15,4-30 3 0,-4 30-3 16,7-30 3-16,-7 30-3 0,6-30 3 0,-3 11-3 16,1 0 4-16,0 2-4 0,-1-1 4 15,3 1 16-15,-1-1-33 0,2 0 33 0,0 0-32 16,-1 1 13-16,1-1 4 0,-1-1-5 0,1 0 6 16,2-1-6-16,-2-1 5 0,2 0-5 0,0 1 5 15,1-1-4-15,0 0 5 0,-1 0-5 0,0-1 4 16,0 0-5-16,-1 1 4 0,1-1-4 0,-1 1 4 15,-1 3-4-15,-1 0 4 0,1 1-5 0,-7 17 6 16,10-31-5-16,-10 31 4 0,13-32-4 16,-13 32 4-16,12-30-4 0,-12 30 4 0,14-30-4 15,-14 30 3-15,17-30-4 0,-17 30 5 16,16-34 15-16,-6 14-34 0,0 1 34 0,2-3-34 16,0 2 14-16,1-1 7 0,2-1-7 0,2-1 7 15,1-2-7-15,0 2 5 0,1 0-5 0,-2 2 4 16,-1 2-12-16,-16 19-9 0,24-30-23 15,-24 30-34-15,11-17-38 0,-11 17-50 0,0 0-24 16,0 0-8-16,2 17-166 0,-2-17 63 0,-7 17 245 16</inkml:trace>
  <inkml:trace contextRef="#ctx0" brushRef="#br0" timeOffset="130413.7411">16721 8125 335 0,'0'0'41'0,"0"0"-17"0,0 0 5 0,0 0 7 15,0 0 9-15,0 0-1 0,0 0 0 0,0 0-4 16,0 0 4-16,0 0 1 0,0 0 6 0,5-19 1 16,-5 19 1-16,0 0-2 0,0 0-2 15,0 0-3-15,0 0-2 0,0 0-4 16,0 0-1-16,0 0-3 0,0 0 0 0,0 0-6 16,20 4-3-16,-20-4-7 0,0 0-2 0,0 0-6 15,0 0-4-15,11 19-3 0,-11-19-2 0,0 0-3 16,5 25 2-16,-5-25-2 0,1 19 2 0,-1-19-2 15,0 25 2-15,0-25-4 0,0 29 3 0,0-29 15 16,-3 31-14-16,2-13 17 0,0-1-33 16,0 3 17-16,1 2-12 0,-3-4 16 0,2 5 5 15,-1-4-3-15,0 3 4 0,0-1-5 0,2 1 4 16,-1-2-8-16,1 2 4 0,0 0-7 0,0-1 4 16,0 4-7-16,-1 0 5 0,1 0-5 15,-2 2 5-15,0-3-6 0,1 3 5 0,-3-2-6 16,2 2 7-16,-2-1-6 0,0 1 7 15,2 0-8-15,-2-1 6 0,1 2 11 0,0-1-30 16,1 0 32-16,-1 0-30 0,1-2 14 0,1 0 6 16,-2-2-7-16,2-2 8 0,0 0-7 0,1 0 4 15,0-2-2-15,1 0 4 0,0-1-2 0,-1 0 3 16,1-1-5-16,-1-17 2 0,3 28-5 0,-3-28 4 16,4 28-4-16,-4-28 4 0,7 29-5 0,-5-12 5 15,1 0-4-15,-2 0 3 0,-1-17-2 16,0 28 2-16,0-28-3 0,2 28 4 15,-2-12-4-15,0 4 4 0,-2-1-4 0,1 0 5 16,-3 1-5-16,0-3 5 0,4-17 14 0,-4 32-15 16,4-32 17-16,-4 32-32 0,1-13 19 0,2 1-11 15,-2 0 16-15,1 2 6 0,1-5-9 0,0 1 2 16,1-1-8-16,0-17 1 0,2 31-5 0,-2-31 4 16,5 31-2-16,-5-31 2 0,6 29-4 15,-6-29 4-15,8 31-5 0,-8-31 5 0,6 30-3 16,-6-30 3-16,6 32-4 0,-6-32 4 0,6 34-3 15,-4-17 3-15,-1-1-5 0,-1-16 6 0,4 33-4 16,-1-16 4-16,-2 0-5 0,0 1 4 0,0 0-5 16,-1 0 6-16,0 1-5 0,1-1 6 0,-1 1-3 15,2 0 5-15,-2 0 18 16,0-1-33-16,0-1 32 0,1 0-33 0,1-1 10 16,0 3 4-16,-2-19-4 0,7 30 2 0,-7-30-2 15,7 29 3-15,-7-29-3 0,7 29 3 0,-7-29-5 16,10 29 4-16,-10-29-3 0,7 29 2 0,-7-29-2 15,7 29 4-15,-5-12-5 0,0 0 5 0,1 1-5 16,-2 0 3-16,1 0-3 0,0 2 4 0,-2-1-5 16,0 0 6-16,-2 2-6 0,1-2 5 15,0 3-4-15,0 0 5 0,-2 1-5 0,2 0 5 16,0 1-5-16,-1-1 6 0,-1 3 8 0,1 0-31 16,-1-1 32-16,2 1-29 0,0-5 16 15,1 1 6-15,-1-1-6 0,1-1 4 0,1 1-5 16,-1-1 5-16,1 1-6 0,-1 0 5 0,1-2-5 15,-1 1 4-15,0 2-4 0,0 0 4 0,-1 2-5 16,1-1 5-16,-1 1-5 0,-2 1 6 16,2-5-6-16,0 2 6 0,-2 0-6 0,0-1 5 15,-1 4-5-15,1-1 5 0,-2 1-5 0,0 1 7 16,0 1 9-16,0 2-30 0,-1-2 31 0,1 2-31 16,-1-2 15-16,0-1 7 0,1 1-6 0,-1-1 6 15,0 0-6-15,1-1 6 0,-1-1-7 0,2 1 8 16,1-2-7-16,-2 0 5 0,1 0-4 15,1-2 3-15,-1 4-5 0,0-3 5 16,1 0-5-16,-1 0 5 0,0 0-6 0,-1 1 6 16,2 1-6-16,-2-1 5 0,0 1-5 0,1 2 5 15,-3-2 13-15,2 1-30 0,-2 0 31 0,1 2-30 16,0 0 11-16,-2 1 7 0,1-1-7 0,-1 2 8 16,0 0-8-16,0 0 8 0,-2 0-8 0,2 2 8 15,-1-2-6-15,1 0 6 0,-1-1-6 16,1-1 5-16,-1 0-7 0,-1 0 6 0,2-1-6 15,-1 0 6-15,1 0-6 0,-1-2 5 0,-2 3 13 16,4 0-32-16,-1-3 32 0,-1 0-30 0,1-1 14 16,0 0 5-16,0 0-6 0,0 1 4 15,2 0-4-15,-1 2 5 0,2-1-5 0,-1 0 5 16,0 1-6-16,0 0 6 0,-1 2-6 0,-2-1 6 16,2 1-6-16,-2-2 6 0,2-2-6 15,0 2 5-15,-1-1-6 0,1-1 7 0,0 2-7 16,1-1 6-16,0 1-6 0,-2-1-16 0,1 2 31 15,0-1-30-15,-2 1 31 0,2-1-8 0,-2-1-6 16,1 0 6-16,-1 0-7 0,0 1 4 0,-1-2-5 16,0 1 5-16,-1 1-5 0,3-2 6 0,-1 3-6 15,1-2 7-15,0-1-7 0,1-1 5 16,0-1-14-16,7-22-10 0,-11 36-26 0,11-36-24 16,-9 29-35-16,9-29-27 0,-4 20-33 0,4-20-51 15,0 0-62-15,0 0-92 0,0 0 203 16,0 0 170-16</inkml:trace>
  <inkml:trace contextRef="#ctx0" brushRef="#br0" timeOffset="131116.8236">16312 9420 442 0,'-16'37'61'0,"0"9"-16"0,-2 6-3 15,-2 7 32-15,1 14 8 0,-5 6 17 0,4 17 5 16,-9 7-18-16,6 15-29 0,-9 4-17 0,4 8-20 15,-2 6-25-15,-1-1 23 0,2 7-21 16,1-6-5-16,5 0 2 0,-1-1-9 0,8-4-4 16,-1-7-17-16,7-4 1 0,0-13-42 15,9-6-13-15,-2-15-20 0,9-6-63 0,2-6-86 16,-7-26-44-16,20 8 273 0</inkml:trace>
  <inkml:trace contextRef="#ctx0" brushRef="#br0" timeOffset="131460.5623">16246 10426 681 0,'-9'59'77'0,"-2"7"-24"0,4 10 0 0,-5 8-2 16,2 11-11-16,-3 1 12 0,1 13-19 16,-6 0-22-16,3 5 15 0,-5 4-24 0,5-2-8 15,-1-3 7-15,1-3-9 0,6-10-6 16,-1-7 11-16,5-7-22 0,0-14-33 0,10-9-21 15,-1-19-53-15,8-11-70 0,8-6-114 0,-20-27 80 16,39-5 236-16</inkml:trace>
  <inkml:trace contextRef="#ctx0" brushRef="#br0" timeOffset="131695.5724">16368 10362 1051 0,'7'34'42'0,"-10"-5"-36"0,2 8 0 0,2 12-7 15,-2 6 16-15,-1 6-8 0,-1 5 17 16,-3 7 1-16,1 5-19 16,-1 1 17-16,0 7-20 0,-5 3-3 0,0 6 15 15,-1 3-11-15,-1-2-17 0,1-2 8 16,-2-5-22-16,5-2-12 0,-5-9-10 0,11 3-60 15,-8-15-44-15,12-1-64 0,2-1-85 0,-5-27-8 16,20 7 309-16</inkml:trace>
  <inkml:trace contextRef="#ctx0" brushRef="#br0" timeOffset="132479.7749">15927 10067 604 0,'0'0'138'0,"-18"-9"-79"0,18 9-18 16,-28-17 6-16,28 17 10 0,-24-23 12 0,7 4 1 16,17 19-11-16,-29-36-6 0,15 14-6 15,-6-7 4-15,3 2-4 0,-5-8 6 0,2 3-16 16,-5-7 1-16,4 0-16 0,-5-7 4 0,2-1-21 16,-1-1-14-16,0-1 23 0,1 0-26 0,2 2 26 15,-2-2-6-15,-1 5-13 0,0 0 11 0,-2 2-9 16,-1 3 8-16,-1 3-8 0,0 2 3 0,-3 2-14 15,3 5-5-15,-8-4-21 0,7 7-14 0,-8-7-28 16,9 10-15-16,-7-14-14 0,11 12-45 16,-9-12-13-16,12 4-50 0,2 8-114 15,-9-20 90-15,22 20 243 0</inkml:trace>
  <inkml:trace contextRef="#ctx0" brushRef="#br0" timeOffset="133521.0074">12892 7299 590 0,'-6'-22'110'0,"6"22"-121"0,0 0 9 15,0 0 21-15,-16-18 24 0,16 18 13 0,0 0 14 16,0 0-8-16,0 0-13 0,0 0-12 0,0 0-8 16,-15 19 0-16,15-19 4 0,-3 28 6 15,3-28-2-15,-3 39 8 0,2-19-6 0,2 9 3 16,-1-2-12-16,4 7-2 0,0-1-17 15,2 5 6-15,0 2-10 0,1 1 12 0,-2-1 12 16,3 5-27-16,-1-3 27 0,1 3-26 0,-2-3 7 16,0-1 10-16,-2-2-10 0,1-2 10 0,-2-3-10 15,2-4 6-15,-2-5-8 0,0-5 2 0,-3-20-8 16,6 26 0-16,-6-26-6 0,0 0 1 0,0 0-1 16,0 0 1-16,0 0 2 0,17 12 1 0,-17-12 3 15,0 0-1-15,5-22 3 0,-5 22-5 16,4-35 3-16,-3 12-5 0,0-4 4 0,2-1-7 15,-1-1 7-15,1 2-8 0,0 0 8 16,2-2-7-16,0 1 6 0,1 0-7 0,1 2 7 16,1 2-6-16,3 3 6 0,0 3 12 0,-11 18-13 15,26-27 14-15,-26 27-37 0,25-11 19 0,-25 11 0 16,22 3 2-16,-22-3 19 0,21 15-35 16,-21-15 15-16,21 25-13 0,-21-25 13 0,17 32 4 15,-10-14-4-15,-2 2 3 0,-1 2-4 0,-3-1 5 16,-1 1-6-16,-2 1 8 0,-2 0-7 0,-3 1 6 15,-2 4-5-15,-2 0 6 0,-2 1-7 0,-3-1 7 16,-2-3-6-16,0-2 5 0,-2-4-5 0,2 0 3 16,0-5-6-16,1-1 3 0,17-13-3 0,-26 15-2 15,26-15-14-15,-17 1-24 16,17-1-33-16,0 0-44 0,0 0-51 0,-6-36-68 16,19 19-71-16,-13 17-97 0,21-46 151 0,8 29 257 15</inkml:trace>
  <inkml:trace contextRef="#ctx0" brushRef="#br0" timeOffset="133770.9986">13465 7658 1376 0,'-17'2'35'0,"17"-2"-25"0,0 0 8 0,0 0 8 16,0 0-1-16,-13 22-18 0,13-22 7 0,-1 27-17 15,0-11 14-15,2 6 9 0,-2 1-9 16,1 3 5-16,-1-2-7 0,0 2 1 0,-1 0-9 16,1-2 3-16,0 0-6 0,0-1 5 0,0-2-7 15,-1-2 4-15,2-19-11 0,-2 27-8 0,2-27-20 16,0 0-24-16,6 19-38 0,-6-19-25 0,0 0-26 16,1-24-35-16,-1 24-30 0,12-34-58 0,-15-6-49 15,17 18 252-15</inkml:trace>
  <inkml:trace contextRef="#ctx0" brushRef="#br0" timeOffset="133927.2391">13353 7470 512 0,'-20'-11'65'0,"1"5"7"0,1 3 19 15,18 3-8-15,-27 2-13 0,27-2-6 0,0 0-37 16,-18 11-28-16,18-11-34 0,0 0-28 0,0 0-7 16,6 17-14-16,-6-17-1 0,24 13-3 0,-5-8-16 15,2 0-36-15,-3-16-68 0,18 20 103 16,-19-22 105-16</inkml:trace>
  <inkml:trace contextRef="#ctx0" brushRef="#br0" timeOffset="134177.2293">13776 7553 1000 0,'0'0'52'0,"-24"7"6"16,7-6 5-16,17-1 6 0,-30 11-11 0,30-11-7 15,-31 16-4-15,31-16 4 0,-29 23 0 0,18-7 1 16,11-16 11-16,-28 36-40 0,13-17 25 0,4 6-36 16,-1 0 7-16,5 2 1 0,-1-1-9 0,5 2 5 15,2-4-11-15,3-1 5 0,2-4-9 16,2-1 1-16,-6-18-6 0,24 27 2 0,-6-19-4 16,1-3-8-16,7 0-20 0,0-9-13 0,8 6-29 15,-7-18-39-15,12 15-71 0,-16-22-122 16,14 7-114-16,1 5-6 0,-11-16 289 0</inkml:trace>
  <inkml:trace contextRef="#ctx0" brushRef="#br0" timeOffset="134567.8413">13910 7704 1128 0,'0'0'26'0,"-6"17"-16"15,6-17 10-15,0 0 11 16,0 0 9-16,17-2 6 0,-17 2-2 0,23-8 3 16,-6 4-2-16,-17 4-1 0,35-21 7 0,-35 21-44 15,38-28 27-15,-21 13-44 0,0 2 13 0,-17 13 1 16,29-27-5-16,-29 27 3 0,23-21 0 0,-23 21 5 16,0 0 2-16,14-22 6 0,-14 22-1 0,0 0 1 15,-7-18-4-15,7 18-1 0,0 0-5 0,-21-17-1 16,21 17-3-16,-21-5 1 0,21 5 0 15,-24 1 1-15,24-1 1 0,-30 10 0 0,30-10 3 16,-29 14-1-16,29-14 3 0,-30 24 0 0,30-24 5 16,-31 32-2-16,19-12 3 0,0 0 16 15,2 3-31-15,1-1 28 0,3 1-30 0,1 0 7 16,2-2 3-16,4 0-8 0,3-4 3 0,3 0-4 16,-7-17 1-16,22 25-3 0,-22-25 1 0,36 12-3 15,-16-13-5-15,5-1-11 0,-1-9-13 16,5 2-31-16,-6-13-35 0,12 12-13 0,-11-18-30 15,16 12 14-15,-15-14-77 0,13 9-51 0,-10-3-42 16,-6-10-72-16,14 20 307 0</inkml:trace>
  <inkml:trace contextRef="#ctx0" brushRef="#br0" timeOffset="135067.8172">14385 7475 758 0,'0'0'185'0,"-28"19"-106"0,28-19-6 16,-18 25-4-16,14-8-2 0,4-17-31 0,-11 33-7 15,8-14-13-15,3 2 10 0,-3 0 31 0,7 3-33 16,-4-3 36-16,5 3-42 0,-4-4 4 0,4 5 9 16,-4-6-4-16,4 3 9 0,-5-5-17 0,4 0-5 15,-4-17-4-15,5 27 2 0,-5-27-3 16,0 0 0-16,6 17-7 0,-6-17-1 0,0 0-2 16,0 0-1-16,0 0 3 0,0 0 0 0,0 0 3 15,7-19-1-15,-7 19 0 0,5-34-4 0,-2 12 2 16,0 1-4-16,-1-2 6 0,0-2-6 0,-1 1 7 15,-1 2 10-15,-1-2-30 0,-2 1 30 0,1-2-31 16,0 1 15-16,2-2 5 0,2 3-4 16,0 3 4-16,2 0-5 0,-4 20 5 15,9-26-5-15,-9 26 3 0,0 0-1 0,19-17 0 16,-19 17 0-16,0 0 1 0,25-10-2 0,-25 10 1 16,22-2-1-16,-22 2 0 0,20 2 1 0,-20-2-1 15,0 0 3-15,20 12-3 0,-20-12 4 0,0 0-3 16,12 26 2-16,-12-26-1 0,3 26 2 0,-3-26-4 15,-5 32 4-15,0-14-4 0,-2 0 3 16,-2 0-3-16,0 2 3 0,-4 0-4 0,0 1-11 16,-3-1 30-16,2 1-29 0,0 1 31 0,0-1-13 15,-1 1-3-15,3 1 7 0,-1 0-5 16,2 1 5-16,0 2-4 0,2-1 3 0,2 2-8 16,1 0 4-16,2 4-9 0,3 0 7 0,0 1-8 15,1-2 7-15,1-1-11 0,-1-3 0 0,5 1-17 16,-3-6-9-16,7 2-30 0,-9-23-22 15,17 30-62-15,-17-30-73 0,17 2-159 0,-17-2-95 16,24-8 168-16</inkml:trace>
  <inkml:trace contextRef="#ctx0" brushRef="#br0" timeOffset="135474.0511">14756 7348 1447 0,'0'0'62'0,"-25"-7"-17"0,25 7 4 15,0 0 5-15,-20 6-12 0,20-6-20 0,0 0-4 16,-24 13-2-16,24-13 2 0,0 0-3 16,-22 27 1-16,22-27-5 0,-15 24 1 0,15-24-4 15,-11 28 2-15,11-28-4 0,-7 29 3 0,7-29-4 16,-3 33 4-16,3-33-6 0,2 30 2 0,-2-30-3 15,6 26 1-15,-6-26-3 0,12 21 1 0,-12-21-2 16,18 16 1-16,-18-16-2 0,20 11 2 16,-20-11-1-16,25 4 0 0,-25-4 1 0,30-1-1 15,-30 1 0-15,29-3 0 0,-29 3 1 16,24-2 1-16,-24 2-1 0,0 0 1 0,17 9 0 16,-17-9 1-16,5 19 0 0,-5-19-13 0,-5 32 27 15,-2-12-27-15,-3 3 25 0,-3 4-11 0,-3 2-6 16,-1 0 6-16,-3 1-6 0,2-2 6 0,1-3-6 15,1-4 2-15,4-3-12 0,12-18-10 0,-16 24-21 16,16-24-25-16,0 0-50 0,0 0-71 16,2 19-134-16,-2-19-195 0,0 0 45 0,17-18 356 15</inkml:trace>
  <inkml:trace contextRef="#ctx0" brushRef="#br0" timeOffset="136880.241">12722 8666 592 0,'0'0'99'0,"0"0"-44"15,-15-18 1-15,15 18 16 0,0 0 5 0,0 0-11 16,0 0-23-16,0 0-14 0,0 0-12 0,0 0-7 16,0 0-5-16,0 0-1 0,-6 17-1 0,6-17 4 15,0 0 0-15,-1 22 7 0,1-22 5 0,0 0 3 16,0 0-1-16,0 22-1 0,0-22-2 15,0 0 3-15,0 0 3 0,0 0 4 0,2 17-2 16,-2-17-2-16,0 0-3 0,0 0-4 16,0 0-2-16,0 0 0 0,0 0 1 0,0 0 1 15,0 0 0-15,0 0-1 0,0 0 1 0,0 0-2 16,0 0-2-16,0 0-1 0,0 0-1 0,0 0 0 16,0 0 0-16,0 0 0 0,0 0 0 15,0 0-1-15,0 0-3 0,0 0 1 0,0 0 0 16,9 20 1-16,-9-20 2 0,7 30 2 0,-3-8-2 15,2 5 5-15,-3 2-7 0,2 3-16 0,1 5 23 16,-1 3-26-16,0-3 25 0,1 3-6 0,-2-4-7 16,1-2 6-16,-2-2-7 0,2-2 7 15,-2-2-6-15,0-3 6 0,0-3-5 0,-1-2 4 16,1-3-4-16,-3-17 4 0,4 26-3 16,-4-26 2-16,0 0-3 0,0 0-1 0,0 0-1 15,0 0 0-15,0 0 1 0,0 0 0 0,0 0 2 16,0 0-2-16,-1-31 3 0,-4 9-7 0,0-6 4 15,1-1-4-15,-1-3 5 0,0 0-7 0,0-1 7 16,0 0-7-16,0-3 7 0,0 0-7 0,1-3-7 16,-1 0 26-16,2 1-24 0,1 0 24 0,3 3-10 15,1 2-8-15,3 6 5 0,1 2-4 16,3 5 4-16,1 2-4 0,-10 18 3 0,19-28-3 16,-19 28 2-16,24-19-2 0,-24 19 2 0,28-11-1 15,-28 11 1-15,28-2-1 0,-28 2 0 16,27 8 0-16,-27-8-1 0,23 15 1 0,-23-15-1 15,20 25 2-15,-12-8-3 0,-1-1 5 0,-2 5-5 16,0 1 4-16,-4 1-5 0,-1 1 2 16,-1 3-5-16,-2-1 6 0,-4 3 7 0,0 0-24 15,-3-1 27-15,1 1-27 0,-3-1 14 0,-1-2 7 16,0 1-6-16,-2 0 5 0,1-3-4 0,-2-1 5 16,0-1-5-16,2-3 5 0,0-1-5 0,2 0 3 15,0-1-3-15,12-17 3 0,-21 32-2 0,21-32 2 16,-14 27-3-16,14-27 4 0,-8 33-4 0,8-14 4 15,2 4-4-15,-1 3 3 0,2 4-5 16,1 3 6-16,0 4-7 0,1 3-9 16,-1 2 21-16,0 2-34 0,2 6 8 0,-5-4-25 15,7 7-36-15,-11-16-13 0,14 9-57 0,-14-22-74 16,18 10-71-16,-7-11-115 0,-8-23 14 0,28 24 364 16</inkml:trace>
  <inkml:trace contextRef="#ctx0" brushRef="#br0" timeOffset="137348.9743">13185 8694 1440 0,'0'0'56'0,"0"0"-27"0,-23-10 2 16,23 10 4-16,0 0-1 0,0 0-15 0,-7 17-12 15,7-17 0-15,-4 19 2 0,4-19 6 0,-1 24 0 16,1-24 4-16,0 34-3 0,2-14 2 0,-1 1-5 16,3 2 4-16,-2 1-6 0,5 1-13 0,-4 2 27 15,3 0-29-15,0-3 27 0,2 0-11 0,0-6-7 16,-1-1 3-16,-7-17-7 0,19 18 3 16,-19-18-4-16,23 7 2 0,-23-7-1 0,27-4-1 15,-27 4 2-15,30-21-2 0,-13 3 3 16,1-6-5-16,2-4-7 0,-1-5 24 0,1-2-24 15,-2 0 25-15,-2-1-12 0,-1 2-6 0,-2 2 5 16,-2 5-5-16,-2 1 5 0,-1 3-5 0,-5 3 5 16,1 3-4-16,-4 17 4 0,0-27-3 0,0 27 3 15,0 0 0-15,0 0-1 0,0 0 0 16,0 0-3-16,0 0 1 0,-18 12-3 0,12 5 4 16,1 4-2-16,-1 0 4 0,2 4-5 0,0 0 5 15,1 3-7-15,1-2 5 0,2 2-7 0,2-1 3 16,1-2-14-16,2-2-25 0,4-1 12 15,-9-22-42-15,23 35 17 0,-23-35-27 0,31 22-13 0,-31-22-15 16,37 7-39-16,-37-7-23 16,42-11-91-16,-22 6-85 0,-3-16-36 0,15 12 315 15</inkml:trace>
  <inkml:trace contextRef="#ctx0" brushRef="#br0" timeOffset="137598.9835">13815 8174 1174 0,'0'0'134'0,"0"0"-29"0,-22-20-15 16,22 20-12-16,0 0-27 0,-7 23-19 0,7-23-13 15,-8 37 6-15,4-12 11 0,0 8-28 16,0 0 25-16,3 5-30 0,-1 0 7 0,2 2 5 16,-2 1-11-16,2 1 7 0,0 3-11 0,0 1 8 15,2 0-12-15,-2-1 9 0,2-3-10 0,0-2 5 16,2-4-19-16,2-6 6 0,3-2-15 15,-3-8-10-15,8-2-11 0,-14-18-37 0,25 20-52 16,-25-20-29-16,26-2-14 0,-17-15-47 0,12 1-23 16,3 1-131-16,-14-24 131 0,16 16 251 0</inkml:trace>
  <inkml:trace contextRef="#ctx0" brushRef="#br0" timeOffset="137817.7053">14087 8067 1216 0,'0'0'159'16,"-7"22"-62"-16,-1-3-36 0,6 8 0 0,-5 1-14 16,3 9-5-16,-2-4 0 0,3 10-32 0,-3-2 25 15,4 2-30-15,-1 1 7 0,1-2 6 0,1-1-13 16,1 2 4-16,0-1-12 0,1-2 6 16,1 0-11-16,-1-5 5 0,3-4-14 0,-1-3 3 15,3-1-15-15,-2-7-4 0,6 1-18 0,-10-21-15 16,17 28-38-16,-17-28-119 0,20 11-19 0,-20-11-63 15,19-17-65-15,1 18 46 0,-17-24 295 16</inkml:trace>
  <inkml:trace contextRef="#ctx0" brushRef="#br0" timeOffset="138005.1947">14272 8522 1091 0,'0'0'193'0,"0"0"-60"15,0 0-38-15,0 0-26 0,-19 11-29 0,19-11-9 16,-6 23-8-16,4-6 2 0,0 1-6 0,2 4 0 15,0 0-9-15,0 0 3 0,0-2-8 0,2 1 3 16,-2-3-8-16,2 0 3 0,-2-18-6 16,3 32-1-16,-3-32-10 0,5 24-7 0,-5-24-24 15,0 0-62-15,12 23-5 0,-12-23-35 16,0 0-69-16,0 0-96 0,0 0-119 0,17-17 67 16,-20-7 364-16</inkml:trace>
  <inkml:trace contextRef="#ctx0" brushRef="#br0" timeOffset="138458.2997">14419 8244 1398 0,'-1'24'105'0,"1"-24"-36"0,-8 20-39 0,8-20 23 16,-3 17-27-16,3-17 3 0,0 0-1 0,5 17-2 15,-5-17 3-15,0 0-2 0,15 18 0 16,-15-18-5-16,0 0-3 0,19 19-5 15,-19-19 0-15,11 17-5 0,-11-17 4 0,9 24-4 16,-9-24 2-16,3 33-3 0,-2-14 6 0,-3 3-4 16,1 2 7-16,-4 2-4 0,1 3 2 0,-3 1-6 15,0 1-6-15,-1-2-3 0,1-1 0 0,2-6 0 16,2-5 0-16,3-17 0 0,-2 22 0 0,2-22 0 16,0 0 0-16,0 0 0 0,0 0 0 15,21-3 0-15,-21 3 0 0,22-28 0 0,-10 8 0 16,1-9 0-16,2-3 0 0,1 0 0 0,1-1 0 15,0 3 0-15,-1 1 0 0,0 2 0 16,-2 1 0-16,1 3 0 0,1-2 0 0,-2 5 0 16,-1 2 0-16,-13 18 0 0,19-22 0 0,-19 22-3 15,0 0-1-15,0 0 0 0,0 0-1 0,0 0-2 16,6 21-1-16,-6-3-2 0,-3 2 1 16,1 3-3-16,1-1 4 0,1 1-4 0,1-1 2 15,4-3-10-15,0-2-3 0,-5-17-10 0,15 28-4 16,-15-28-7-16,24 20-5 0,-7-8-13 0,-17-12-11 15,32 14-19-15,-32-14-17 0,36 5-41 0,-36-5-52 16,34-11-76-16,-34 11-138 0,23-20 50 0,-1 20 366 16</inkml:trace>
  <inkml:trace contextRef="#ctx0" brushRef="#br0" timeOffset="138942.6551">14908 8400 865 0,'0'0'180'15,"-24"-21"-26"-15,24 21-16 0,-22-5-18 0,22 5-37 16,-21 2-26-16,21-2-9 0,-19 10-7 0,19-10-7 15,-17 17-10-15,17-17-3 0,-14 21-7 0,14-21 5 16,-10 29-3-16,7-12 3 0,3-17-6 16,-5 34 2-16,5-34-8 0,1 33 2 0,-1-33-5 15,8 25 0-15,-8-25-3 0,0 0 2 0,22 18-1 16,-22-18 0-16,20 0 1 0,-20 0 1 0,23-8 0 16,-23 8-2-16,22-19 4 0,-22 19-3 0,22-28 3 15,-22 28-3-15,18-34 2 0,-8 16-6 16,-3-2 4-16,3 1-4 0,-3 1 2 0,1 1-3 15,-8 17 3-15,12-29-4 0,-12 29 4 16,6-18-2-16,-6 18 0 0,0 0 0 0,0 0-3 16,0 0-3-16,0 0-4 0,0 18-1 0,-2 1-4 15,-3 7 4-15,-1 6-6 0,0 4 6 0,-2 7-33 16,-1 3 1-16,1 11 0 0,-1 0 10 0,1 4 15 16,-2 1 27-16,1 1-5 0,-2-4-15 0,2-7 26 15,2-3-23-15,2-11 8 0,0-3 3 16,2-4-6-16,3-7 11 0,-2-7 0 0,2-17 7 15,2 17-4-15,-2-17 1 0,0 0-4 0,0 0 4 16,0 0 4-16,0-17-5 0,-3 0 3 16,2-3-8-16,-1-5-1 0,0 0-7 0,-1-2 7 15,-1-1-4-15,-1 0 11 0,0 1-1 0,0-4-1 16,3 4 29-16,-3-6-25 0,4 1 27 0,0-3-15 16,3 0-12-16,1 1 2 0,3 2-13 15,1 0 4-15,0 5-9 0,4-1-2 0,-1 0-17 16,3 7-26-16,-4-6-55 0,16 22-141 0,-20-13-341 15,12 5 11-15,1 3 214 0</inkml:trace>
  <inkml:trace contextRef="#ctx0" brushRef="#br0" timeOffset="141208.1853">17468 7796 94 0,'0'0'49'16,"10"20"2"-16,-10-20-10 0,0 0-4 0,12 20-10 15,-12-20-7-15,0 0-8 0,16 21-5 16,-16-21-5-16,0 0 0 0,22 23-3 0,-22-23 2 15,13 18-2-15,-13-18 1 0,10 23 0 0,-10-23 1 16,8 27 0-16,-8-27 1 0,5 28 4 0,-5-28 6 16,4 34 5-16,-4-34 6 0,0 34 3 15,0-18 1-15,-1 3 1 0,-1-1-4 0,1-1 0 16,0 1-3-16,0-1 0 0,0 0-1 0,1 1 1 16,0 0-5-16,1-1-3 0,1 1-3 0,-2-18-6 15,9 34 0-15,-4-17-5 0,1 1-2 0,-1 3-7 16,-1-1 5-16,1 4-3 0,0-1 6 0,-1 0 3 15,-2 0 0-15,2 1 5 0,-2-2 0 0,1 2 2 16,-2 3 3-16,0-2 6 16,0 2 2-16,1 0 3 0,-2-2-4 0,0 3-4 15,-2-3-5-15,2 3 2 0,-1-1-4 0,0-2 4 16,0 0-5-16,1 1 2 0,0-1 2 0,1-1-5 16,0 1 2-16,2 0-6 0,0-1-2 0,1 0-9 15,0-1 10-15,-2 0-9 0,3 1 8 0,-2-1 2 16,1 2-3-16,1 0 3 0,-1 0-3 15,-1 1 5-15,0 0-4 0,0-1 2 0,0 1-4 16,-1 2 5-16,1 0-5 0,-1 1 6 0,-1-3-3 16,1 2 2-16,-1 1-2 0,0-1 2 15,0 0 7-15,0 2-5 0,1-2 8 0,-1 0-7 16,0 1-3-16,1-3-7 0,2 2 5 0,0-1-7 16,-1-1 4-16,1 2 6 0,1 0-5 0,-1 0 3 15,2 1-3-15,-1-1 4 0,1 1-4 16,-2 0 4-16,3 1-4 0,-1 0 2 0,-1 2-4 15,1-2 4-15,-3 3-3 0,2-1 5 0,-2 1 6 16,-1 0-6-16,0 0 7 0,0 1-16 0,-1 0 7 16,0 1-5-16,0-2 4 0,-1 1 4 0,1 0-4 15,-1-2 4-15,2 3-5 0,-1-2 5 0,0 0-5 16,0 1 6-16,2-3-5 0,-1 2 4 0,1-1-5 16,-1 0 4-16,1 2 3 0,-1-2-4 15,0 3 3-15,1 2-16 0,-2-5 8 16,0 4-9-16,-1 0 9 0,0-1 5 0,0 2-5 15,-1-1 5-15,0 4-5 0,0-2 4 0,-2 3-5 16,1 1 6-16,-1-2-5 0,1 1 6 0,-2-1-5 16,1-1 4-16,-2 0 4 0,2-1-5 0,-2 0 4 15,4-1-15-15,0 1 8 0,-3-2-7 16,4-1 8-16,-1 0 3 0,0-1-6 0,0 0 5 16,-1 0-5-16,2 0 6 0,-2 0-5 0,2-1 4 15,-2 0-4-15,0 0 3 0,2 2-4 0,-1-3 5 16,-1 0 5-16,1 2-5 0,-3-2 5 0,0 0-13 15,2 2 5-15,-4-3-3 0,1 2 5 0,0 1 3 16,-1-2-3-16,0 1 2 0,1 0-3 16,0-3 3-16,-1 0-3 0,1 1 4 15,0 0-4-15,2-2 3 0,-1 1-3 0,0-1 1 16,2-2-1-16,1 0 2 0,-2 1 7 0,3-2-7 16,-2 1 7-16,2 0-15 0,0-3 3 0,0 2-2 15,0-2 4-15,0 0 4 0,-1-1-5 0,-2 0 1 16,1-1-3-16,-1 1 2 0,1 2-2 0,-2-3 4 15,1 3-6-15,-1-2 3 0,0 1 0 0,-1 2 2 16,1-4 5-16,0 2 1 0,-1-4-3 16,0 2 3-16,2-3-3 0,-1 2 1 0,0-2-2 15,1 2 1-15,0 0 1 0,1-2-1 16,-3 3 1-16,2-3-2 0,-1 2 0 0,0-2 2 16,1 0-1-16,-1 2-11 0,2-2 10 0,0 4-10 15,1-2 11-15,0-1 4 0,-2 1-2 0,2-2 2 16,-2 2-3-16,1-1 1 0,1 3-3 15,0-2 2-15,-1 2-1 0,0-4 3 0,1 3-2 16,0-3 1-16,-2 1-3 0,1 0 4 0,-2 1-2 16,0-1 6-16,-1 1 0 0,1 1 5 0,-1-1-1 15,0 1 1-15,0 2-6 0,0 2 3 0,2-3 11 16,-5 3-1-16,5 0 11 0,-4 0-18 0,1 2-3 16,2 1-12-16,-3-1 12 0,3 3 9 0,-2-2 1 15,1 0 3-15,-1-1-12 16,-1 0-5-16,3-1-9 0,-2-1-1 0,1 0-17 15,-1-2-11-15,2 3-29 0,-5-5-24 0,2 4-37 16,1-1-47-16,-9-7-67 0,17 17 39 0,-22-19 198 16</inkml:trace>
  <inkml:trace contextRef="#ctx0" brushRef="#br0" timeOffset="143364.3934">17783 9300 566 0,'-1'34'30'0,"1"7"-11"15,4 4-3-15,2 7-7 0,3 5-17 0,4 8 1 16,2 9-7-16,1 7-3 0,2 6 6 16,-1 6-8-16,0 2-3 0,0 8-3 15,1 0-2-15,0 2-16 0,2 4-46 0,-7-13-102 16,13 22 25-16,-17-19 166 0</inkml:trace>
  <inkml:trace contextRef="#ctx0" brushRef="#br0" timeOffset="144254.9521">18036 10795 588 0,'0'0'40'0,"-5"29"-23"0,10-10 3 0,1 7-7 15,4 0 17-15,2 10 11 0,0 2-1 0,2 7-4 16,-1 7-20-16,-1 5-5 0,-1 5-17 0,-4 3 4 16,-1 1 3-16,-3 2-13 0,-7 2 14 0,-2 1-11 15,-7 1 5-15,-4 4 32 0,-8-1 14 16,1 11 33-16,-12-3 21 0,5 9-25 15,-13-5 3-15,3 9-24 0,-6-6-19 0,-1 2 9 16,0-5-32-16,1-4 15 0,4-8-5 0,2-9-21 16,7-11 18-16,5-10-29 0,7-11-8 0,2-12-17 15,11-4-62-15,9-18-48 0,0 0-58 0,-12-17-33 16,18-12-94-16,15 10 51 0,-18-29 283 0</inkml:trace>
  <inkml:trace contextRef="#ctx0" brushRef="#br0" timeOffset="144817.4873">18208 10333 1292 0,'0'0'34'0,"0"0"-23"0,3-30-4 0,7 5-4 16,5-8 16-16,6-6 14 0,5-11-27 0,9-4 21 16,5-8-32-16,5-4-3 0,6-6 14 0,3-1-23 15,4 0 6-15,-1-4-17 0,9 9-49 0,-10-2-23 16,9 18-80-16,-14-5-76 0,-3 7-134 15,6 21 25-15,-23-13 365 0</inkml:trace>
  <inkml:trace contextRef="#ctx0" brushRef="#br0" timeOffset="145395.5863">19470 8653 1030 0,'-12'-18'28'0,"7"0"-26"16,4 0 5-16,1 18 10 0,1-34 18 0,-1 34 8 16,4-17 10-16,-4 17-5 0,0 0-8 0,0 0 0 15,0 17-4-15,1 2 2 0,-5 7-3 0,4 11 5 16,-5 4-11-16,4 10 7 0,-5 2-13 0,2 9-8 15,1 4 15-15,0 7-25 0,1-1 14 16,-1 3-4-16,-2-1-19 0,2-1 16 16,-1-3-20-16,1-5 15 0,0-4 3 0,1-6-25 15,2-6 23-15,0-7-29 0,3-3-3 0,0-13-18 16,8 3-25-16,-8-12-10 0,13 6-56 0,-16-23-72 16,22 22-72-16,-22-22-104 0,0 0-13 0,33 8 342 15</inkml:trace>
  <inkml:trace contextRef="#ctx0" brushRef="#br0" timeOffset="145879.9418">19224 9324 1554 0,'-39'4'79'0,"39"-4"-46"15,0 0-23-15,0 0-11 0,0 0 1 16,0 0 1-16,30-24 6 0,-11 10-1 0,3-1 4 15,3-3-2-15,2-3 4 0,4 0-5 0,1-2 4 16,4 4-5-16,-2 0 2 0,2 1-6 0,-2 3 2 16,-1 1-6-16,-1 4 3 0,-4 3-2 0,-2 2-2 15,-4 6 2-15,-2 4-1 0,-20-5 0 0,28 17 1 16,-28-17 2-16,16 30-2 0,-9-9 4 16,-5 2-4-16,2 4 2 0,-4 2-4 0,-1 3 7 15,0-1-8-15,-4 2 10 0,0 0-9 16,0 0 7-16,-1 0-6 0,1 0 8 0,-1-4-5 15,1-4-10-15,1-3 30 0,1-3-29 0,3-19 29 16,-4 28-12-16,4-28-5 0,0 0-1 0,0 0-3 16,0 0 0-16,0 0-1 0,0 0 1 0,0 0 3 15,0 0 2-15,0 0-13 0,18-23 30 16,-12 4-30-16,2-3 24 0,-1-5-10 0,0 1-5 16,-1-1 10-16,2 1-1 0,-3 0 6 0,-2 2-6 15,0 0 4-15,-3 2-7 0,0 0 1 0,-2 0-6 16,2 1 2-16,-1 0-4 0,1 1 2 0,1 3-2 15,-1 17 1-15,5-28-4 0,-5 28 0 0,6-18-9 16,-6 18-7-16,0 0-11 0,19-15-6 16,-19 15-12-16,21-7-13 0,-21 7-17 15,31-2-27-15,-31 2-31 0,34 0-46 0,-34 0-41 16,32 0-49-16,-32 0-34 0,25 1-33 0,-1 12 273 16</inkml:trace>
  <inkml:trace contextRef="#ctx0" brushRef="#br0" timeOffset="146083.0398">20121 9126 1003 0,'0'0'192'0,"0"0"-77"0,0 0-37 15,0 0-20-15,0 0-11 0,-10 24 0 0,10-24-5 16,0 39 4-16,-3-16-12 0,5 5 0 16,-5 1-14-16,2 2-1 0,0 1-9 0,0 0 4 15,-1-2-9-15,2 1 6 0,-1-5-9 0,1-3 0 16,1-2-5-16,2-4 0 0,-3-17-12 15,6 21-15-15,-6-21 8 0,0 0-35 0,27 15-5 16,-27-15-45-16,21-6-73 0,-19-16-86 0,15 4-153 16,-17 18-29-16,22-47 282 0</inkml:trace>
  <inkml:trace contextRef="#ctx0" brushRef="#br0" timeOffset="146223.6725">20055 8816 1294 0,'0'0'21'16,"-24"0"-21"-16,24 0-29 0,0 0-44 0,0 0-51 16,0 0-82-16,18 10-96 0,4 3-90 0,-22-13 204 15</inkml:trace>
  <inkml:trace contextRef="#ctx0" brushRef="#br0" timeOffset="146489.2722">20560 9103 1086 0,'-34'6'139'0,"4"-6"-22"0,13 16-4 16,-12-11-14-16,11 13-14 0,-9-5-20 0,8 10-5 15,-4-2-15-15,6 5-1 0,-1 0-12 0,6 1-3 16,3-1-15-16,4-2-3 0,4-2-11 0,3-2 1 15,6-2-3-15,-8-18 1 0,28 29-4 0,-8-19-2 16,4-1-16-16,3-6-4 0,5 0-10 16,-2-7-12-16,8 2-16 0,-9-12-30 15,13 14-55-15,-18-23-135 0,18 16-132 0,-5-1-81 0,-12-13 220 16</inkml:trace>
  <inkml:trace contextRef="#ctx0" brushRef="#br0" timeOffset="146879.9007">20753 9209 1172 0,'-27'25'75'16,"24"-7"-36"-16,3-18-6 0,-2 27 3 0,2-27-10 16,11 19 1-16,-11-19-2 0,25 8-1 0,-25-8-1 15,37-2 1-15,-15-8 4 0,6 2-2 16,0-7 1-16,4 1-7 0,-1-5 2 15,5 0-8-15,-4-3 0 0,2 0-9 0,-1 0-3 16,-3 0-5-16,-5 0 4 0,-5 3-4 0,-6 0 5 16,-3 3-3-16,-11 16 4 0,9-28-2 0,-9 28 5 15,-8-21-2-15,8 21 2 0,-22-16-2 0,5 13 0 16,-1 2 0-16,-6 2 2 0,-1 6 8 0,-4 0 4 16,1 8 12-16,-2 1-1 0,1 4 6 15,-2 1-9-15,5 3 2 0,-1 0-10 0,5 3 0 16,4-1-10-16,2 2 3 0,5-1-9 0,4-1 4 15,3-2-8-15,5-1 3 0,4-3-5 0,4-2 4 16,-9-18-5-16,29 28-2 0,-9-17-11 16,2-5-10-16,5 0-17 0,0-10-13 0,8 4-26 15,-8-16-37-15,19 16-81 0,-22-24-127 0,12 6-178 16,4 7 31-16,-13-17 423 0</inkml:trace>
  <inkml:trace contextRef="#ctx0" brushRef="#br0" timeOffset="147442.3602">21459 9019 1020 0,'-24'10'182'0,"13"13"-90"15,-7-6-20-15,7 10-2 16,-6-6-20-16,5 10-2 0,-5-5-9 0,5 7-1 16,-3-2-11-16,4 6 11 0,-1-7-9 0,3 3 11 15,-2-7-11-15,7 0-8 0,-1-3-9 0,2-2 1 16,3-4-9-16,0-17 3 0,2 23-4 0,-2-23-1 15,0 0-3-15,0 0 2 0,0 0-1 0,0 0 1 16,0 0 2-16,20-1-3 0,-20 1 1 16,15-28 1-16,-5 8 2 0,-1-6-4 0,1 0 7 15,1-2-5-15,-1-1 8 0,-2-1-2 0,-1-2 5 16,0 2-6-16,-1-2 4 0,-1 1-8 0,-1-2 3 16,4-1-7-16,-1 1 6 0,1 1-7 0,3 3 6 15,-1 4-5-15,0 4-9 0,-10 21 13 16,24-26-12-16,-24 26 27 0,28-16-14 0,-28 16 12 15,33-7-13-15,-15 5-3 0,2 5 0 16,-2-1-14-16,1 3 12 0,0 1-12 0,-19-6 27 16,31 17-13-16,-31-17 14 0,22 23-14 0,-22-23-2 15,15 29 4-15,-15-29-4 0,7 33 5 0,-8-14-5 16,-2 0 1-16,-3 3-5 0,-3 0 2 0,-4 2-3 16,-2 0 5-16,-4-1-2 0,0 1 4 0,-3-1-5 15,-1 0 3-15,0-1-7 0,-1-2 5 0,0-1-2 16,0-2 4-16,0-1 0 0,2-2 4 15,1-2-3-15,1-1 3 0,1-1-4 0,2-2 0 16,17-8-3-16,-31 15 0 0,31-15 0 16,-28 13 1-16,28-13 4 0,-28 15 2 0,28-15 1 15,-22 24 4-15,11-7 0 0,2 4 3 0,-3 6 13 16,2 1-25-16,0 4 23 0,0 5-25 0,-1 3 5 16,1 1 4-16,2 2-7 0,-1 1 6 15,2-3-10-15,-1 0 5 0,2-2-16 0,2-8-3 16,4 1-27-16,-3-11-18 0,10 6-50 0,-7-27-67 15,19 31-145-15,-19-31-225 0,19 10 65 0,3 0 366 16</inkml:trace>
  <inkml:trace contextRef="#ctx0" brushRef="#br0" timeOffset="147926.7314">22058 8960 772 0,'10'-26'241'0,"-10"26"-98"0,0 0-7 0,0 0-12 16,0 0-44-16,0 0-43 0,-27 4 7 16,27-4-20-16,-32 16 20 0,14-1 5 0,-6-4-3 15,2 7 5-15,-7-1-10 0,3 4 1 0,-3 0-11 16,1 2 1-16,2-1-14 0,3 1 4 0,4-4-10 16,3 0-2-16,4-2-3 0,12-17-3 0,-10 26-4 15,10-26 1-15,7 18-5 0,-7-18 3 0,22 13-1 16,-5-8 2-16,3-3 0 0,3 0 1 0,2-5-1 15,2 0-1-15,2-1-1 0,2 0 0 16,-2-1 0-16,0 3 1 0,-6-2 0 16,-1 6 0-16,-4-1 1 0,-18-1-1 0,23 8 2 15,-23-8-2-15,0 0 2 0,10 21 1 0,-10-21-2 16,-5 20 1-16,5-20-5 0,-16 27 1 0,16-27-7 16,-30 29-1-16,12-14-9 0,-2-3-7 0,20-12-15 15,-35 24-15-15,35-24-34 0,-29 13-48 0,31 5-130 16,-2-18-251-16,-22 5-2 0,22-5 240 15</inkml:trace>
  <inkml:trace contextRef="#ctx0" brushRef="#br0" timeOffset="148520.8163">19836 9888 607 0,'0'0'32'0,"-24"-23"-29"0,24 23-2 0,0 0 3 15,-13-23 13-15,13 23 21 0,0 0 14 0,2-21 11 16,-2 21-3-16,0 0 0 0,0 0 1 0,12-17 6 15,-12 17 0-15,0 0-6 0,22 2-7 0,-22-2-6 16,0 0-2-16,20 6-5 0,-20-6-1 16,21 9-8-16,-21-9 0 0,29 12-3 15,-8-3 4-15,2-6 2 0,9 2 1 0,2-6-3 16,11 0-4-16,5-8-4 0,10 0-4 0,11-8-1 16,9-1-7-16,10-8-1 0,5-3-12 0,8-3 2 15,7-5-11-15,5 0 5 0,2-1 4 0,1 2-32 16,-2 1 24-16,-1 1-30 0,-3 0 8 0,-4 8 5 15,-8-2-5-15,-5 7 9 0,-11 2 2 16,-8 6 10-16,-6 4 2 0,-12 4 7 0,-6 3 0 16,-10 4 0-16,-7 2 0 0,-9 2-6 0,-9 0-9 15,-17-6-15-15,18 18-10 0,-18-18-22 0,1 22-13 16,0-5-42-16,-1-17-53 0,-16 19-64 0,16-19-138 16,-36 14 3-16,30 5 318 0</inkml:trace>
  <inkml:trace contextRef="#ctx0" brushRef="#br0" timeOffset="149411.4113">13287 8323 184 0,'0'0'71'0,"21"4"-17"16,-21-4 4-16,0 0 9 0,27 4 3 0,-27-4-2 16,28-6-6-16,-8 1-10 0,2-4-9 0,6-2-11 15,1-4-6-15,7-3-1 0,4-5 0 0,5 3 14 16,5-9-2-16,4 5 1 0,2-2-8 0,4 1-16 16,2 1-5-16,1-1-8 0,1 2 5 15,1 0-5-15,-1 3 4 0,0-1-4 0,0 2 2 16,-1 1-3-16,-3 0 5 0,-1 3-1 0,-3 1 4 15,-2 3 0-15,-4 0 2 0,-4 4 0 0,-5-2 2 16,-2 2-2-16,-6 1 4 0,-2 1-2 16,-6 1 0-16,-1 2-2 0,-5 0-4 0,-19 2-3 15,26-3-3-15,-26 3-2 0,0 0-2 0,0 0 1 16,0 0-8-16,0 0-12 0,6 17-30 16,-6-17-41-16,-17 11-75 0,17-11-77 0,-36 5-107 15,36-5 167-15,-32 7 186 0</inkml:trace>
  <inkml:trace contextRef="#ctx0" brushRef="#br0" timeOffset="150552.3653">19284 10523 1018 0,'0'0'91'0,"0"0"-55"16,0 0-18-16,0 0-6 0,0 0 5 0,0 0 8 15,0 0 5-15,0 17 1 0,0-17-3 0,-6 30-12 16,3-7 2-16,-2 0-4 0,2 6 4 0,-2 1-6 16,1 5 12-16,-1 1 8 15,3 3-23-15,-5-5 34 0,3 2-31 0,-1-10 14 16,4-2 3-16,0-6-15 0,1-18-1 0,2 23-11 16,-2-23-1-16,0 0-2 0,0 0 1 0,22 12 1 15,-22-12 1-15,0 0 2 0,23-13-1 0,-23 13 3 16,16-24-3-16,-9 5 3 0,1-2-6 0,0-3 5 15,-1-6 16-15,1-1-31 0,-1 1 30 16,2-2-30-16,-1 5 7 0,-1 0 8 0,1 2-7 16,-5 2 6-16,1 2-5 0,-2 2 5 0,0 2-5 15,-2 17 2-15,4-28-3 0,-4 28 2 0,5-19-4 16,-5 19-4-16,0 0-7 0,0 0-7 0,0 0-8 16,21-6-10-16,-21 6-10 0,0 0-19 15,19 8-17-15,-2 3-24 0,-17-11-23 0,26 7-27 16,-26-7-35-16,29-2-76 0,-1 11-63 15,-28-9 218-15</inkml:trace>
  <inkml:trace contextRef="#ctx0" brushRef="#br0" timeOffset="150989.8332">19718 10598 1060 0,'0'0'117'0,"0"0"-56"0,0 0-12 16,-17 9-11-16,17-9-4 0,0 0-3 0,0 0 4 15,0 0 7-15,21-10-5 0,-21 10-14 0,22-11-10 16,-22 11-7-16,29-12-3 0,-12 4 1 16,-17 8-1-16,33-17 0 0,-33 17-5 0,26-15 3 15,-26 15-2-15,20-14 1 0,-20 14 1 0,0 0 2 16,16-21-1-16,-16 21 4 0,0 0-1 0,-2-20 2 15,2 20-3-15,0 0 5 0,-24-14-2 0,24 14 2 16,-23-2 2-16,23 2 1 0,-30 10 3 0,11-3 0 16,2 4 3-16,-1 1-2 0,1 3 4 0,-2-1-4 15,3 6 6-15,-1-2-7 16,2 2 3-16,1 2-6 0,1 0 0 0,1 1-5 16,5 0 2-16,2-1-8 0,3-3 4 0,3-2-7 15,-1-17 4-15,12 28-5 0,-12-28 3 0,27 17-1 16,-10-14 1-16,3-3-1 0,5-2 0 0,2-5 0 15,2-7-9-15,5-3-6 0,-1-8-15 0,8 0-15 16,-6-12-42-16,15 8-1 0,-12-14-30 0,15 13-46 16,-19-20-40-16,10 14-75 0,-11-5-64 15,-10-7-15-15,16 21 285 0</inkml:trace>
  <inkml:trace contextRef="#ctx0" brushRef="#br0" timeOffset="151177.3147">20230 10090 909 0,'0'0'225'15,"-21"18"-87"-15,3-10-40 0,13 12-15 16,5-20 1-16,-19 38-50 0,9-18 22 0,5 5-38 16,-1-3 4-16,2 3 2 0,1 0-12 0,3 2 5 15,-3 0-9-15,3 1 4 0,-1 0-9 0,2 1 3 16,1 1-8-16,-1 1 5 0,1 0-8 0,1-2-2 16,2 0-9-16,-1-5-4 0,7 4-35 0,-5-9-5 15,10 8-45-15,-16-27-78 0,26 36-54 0,-26-36-107 16,22 16-86-16,4 0 143 15,-26-16 287-15</inkml:trace>
  <inkml:trace contextRef="#ctx0" brushRef="#br0" timeOffset="152876.791">20671 10470 444 0,'0'0'178'16,"-17"-10"-102"-16,17 10-3 0,0 0 0 15,-25-10 6-15,25 10 2 0,-20-7 5 0,20 7-3 16,-19-7-9-16,19 7-6 0,-23-4-11 16,23 4-6-16,-23-4-1 0,23 4-4 0,-23-2-7 15,23 2-4-15,-25 0-4 0,25 0-4 0,-22 6-4 16,22-6-2-16,-24 15-7 0,24-15 0 0,-22 27-5 16,12-7 2-16,2 0-5 0,2 2 1 0,-1-1-3 15,1-1 0-15,1 1-4 0,0-2 3 0,4 0-6 16,-1-2 6-16,2-17-4 0,3 28 5 0,-3-28-4 15,10 21 3-15,-10-21-3 0,0 0 3 16,25 21-2-16,-25-21 2 0,28 7 0 0,-9-6-1 16,2-5 1-16,2-1-2 0,3-4 0 15,1-5-2-15,3-1 3 0,2-2-4 0,-1-3 4 16,1 1-5-16,-4-3 4 0,-1 0-4 0,-3 1 4 16,-3-2-5-16,-3 2 3 0,-4 2-5 0,-1 1 1 15,-13 18-3-15,14-28 3 0,-14 28-3 0,3-18 2 16,-3 18 0-16,0 0 3 0,0 0 0 15,-17-18-1-15,17 18 0 0,0 0-3 0,-21 4-1 16,21-4-1-16,0 0 1 0,-20 28-5 0,20-28 1 16,-8 33-10-16,3-16-8 0,7 7-19 0,-4-7-11 15,12 7-29-15,-10-24-23 0,18 39-52 16,-18-39-65-16,32 23-86 0,-3-6-89 0,-12-20 212 16</inkml:trace>
  <inkml:trace contextRef="#ctx0" brushRef="#br0" timeOffset="153267.421">21224 10333 767 0,'-25'17'257'15,"-2"12"-173"-15,-7 0-35 0,8 5-3 0,-6-2-9 16,5 6 1-16,-1-8-13 0,4 5 4 15,0-6-14-15,2 0 2 0,4-3-13 0,3-5 2 16,15-21-9-16,-17 28 1 0,17-28-8 0,0 0-12 16,4 18-11-16,-4-18-18 0,0 0-16 0,17-9-10 15,-17 9-10-15,23-25-28 0,-5 11-19 16,-5-8-29-16,2-1 19 0,2-1 28 0,-5-1 71 16,0-2 55-16,0 6 47 0,-7-3 35 0,-1 4 25 15,-3 3 10-15,-6-4-7 0,5 21-13 0,-8-26-20 16,8 26-14-16,-14-22 6 0,14 22-1 0,0 0 6 15,0 0 1-15,-24-16-7 0,24 16-11 0,0 0-18 16,0 0-12-16,-15 22-14 0,15-22-5 16,2 18-8-16,-2-18-2 0,11 21-6 15,-11-21-1-15,22 20-2 0,-22-20 1 0,34 17-3 16,-13-12-2-16,6 0-16 0,0-6-20 0,7 7-38 16,-6-16-49-16,17 18-93 0,-18-19-114 0,8 5-140 15,6 11 71-15,-15-19 404 0</inkml:trace>
  <inkml:trace contextRef="#ctx0" brushRef="#br0" timeOffset="153658.0069">21486 10399 1036 0,'-17'2'104'15,"17"-2"-35"-15,-19 13-3 0,19-13-9 0,0 0-17 16,-9 24-8-16,9-24-9 0,0 0-5 15,0 0-4-15,18 19 0 0,-18-19 3 0,27 2 5 16,-10-7 1-16,6 2-4 0,-1-3-3 0,3-1-7 16,0-3 0-16,1-2-4 0,-3 0 0 0,1 0-5 15,-1 0 9-15,0 1-1 0,-2-1 4 0,0 0-1 16,-21 12-3-16,26-24-7 0,-26 24 3 0,0 0 1 16,11-21 7-16,-11 21 1 0,0 0 2 15,0 0-6-15,-19-18-5 0,19 18-2 16,-21-4-1-16,21 4-1 0,-31 4-1 0,11 2 0 15,-1 3-1-15,-2 3 4 0,0 3-4 0,0 4 5 16,-1-1-2-16,2 2 3 0,0 1-1 0,3 2 6 16,2 0-4-16,3 1 4 0,4-1-6 0,4-3 2 15,4-1-8-15,2-19 2 0,10 27-3 0,-10-27-2 16,28 17-6-16,-10-13-8 0,9-2-16 16,-2-9-25-16,12 6-35 0,-8-17-40 0,19 13-64 15,-13-22-71-15,12-2-137 0,6 12-4 0,-17-19 329 16</inkml:trace>
  <inkml:trace contextRef="#ctx0" brushRef="#br0" timeOffset="154001.7416">22114 10196 1214 0,'-39'6'180'16,"17"16"-89"-16,-10-9-13 0,9 13-10 0,-4-7-28 15,8 6-5-15,-2-2-12 0,6 0 1 0,0-3-10 16,5-3-2-16,10-17-6 0,-6 29 0 0,6-29-5 15,15 23 1-15,-15-23 1 0,31 11 2 0,-9-10-1 16,5-5-1-16,2-4-2 0,3-7-1 16,3-4 1-16,0-5-3 0,1-3 6 0,-1-3-8 15,-2-4 9-15,-2-1-9 0,-3-3-10 16,-2 0 25-16,-4-1-22 0,-3 1 31 0,-2 2 1 0,-2 1-2 16,-7 1 7-16,1 3-7 0,-7-2 3 15,-1 3-11-15,-2 0 4 0,-2 2-8 0,-2 3 1 16,0 4-2-16,5 21 4 0,-14-22-1 0,14 22 1 15,-18 4-3-15,18-4-3 0,-25 34 1 16,9-4-7-16,-1 7 5 0,-3 8-6 0,1 5 5 16,-2 4-9-16,2 1 4 0,2 0-2 0,1-2-34 15,9 1-1-15,-3-10-45 0,16 7-42 0,-12-22-74 16,27 18-218-16,-12-14-132 0,1-6 43 0,11 9 479 16</inkml:trace>
  <inkml:trace contextRef="#ctx0" brushRef="#br0" timeOffset="154532.9751">20427 10944 800 0,'0'0'163'0,"-33"-15"-80"0,33 15-7 0,-35-4 15 16,35 4-9-16,-39 16-14 0,21 2-6 0,-8-2-22 15,6 11 7-15,-7-2-8 0,5 10 3 0,-2 1-10 16,4 7 8-16,-1-2-13 0,6 4 4 16,-2-2-12-16,8 3 5 0,1 0-14 0,5-1-13 15,4-3 19-15,4 0-28 0,5-4 24 0,1 1-8 16,8-6-13-16,1 0 4 0,5 1-18 0,1-9-13 16,9 4-32-16,-7-14-36 0,17 13-81 0,-17-23-109 15,15 3-210-15,2 4 33 0,-9-20 378 0</inkml:trace>
  <inkml:trace contextRef="#ctx0" brushRef="#br0" timeOffset="154861.09">21089 10980 1186 0,'0'0'82'0,"-24"-26"-43"0,24 26-4 16,-21-23 9-16,21 23-1 0,-22-22-15 15,22 22-3-15,-22-15-12 0,22 15 5 0,-25-2 10 16,25 2 1-16,-26 8 2 0,26-8-5 0,-29 21-5 16,29-21 0-16,-27 32 2 0,13-11-4 15,3 4 2-15,-2 2-10 0,1 5 4 0,1 5-11 16,-1 4 6-16,2 0-9 0,0 0 7 0,4 0-11 15,0 0 9-15,3 2-11 0,1-5 9 0,2 2 0 16,3-3-34-16,2-2 10 0,-3-5-57 0,9 5-2 16,-10-14-14-16,17 10-75 0,-18-31-9 0,20 34-97 15,-9-17-182-15,-11-17 67 0,17 17 366 0</inkml:trace>
  <inkml:trace contextRef="#ctx0" brushRef="#br0" timeOffset="155064.2172">20671 11386 1288 0,'0'0'155'15,"0"0"-101"-15,0 0-19 0,-17 20-8 0,17-20-2 16,0 0-6-16,26 17-1 0,-26-17-5 0,32 0-5 16,-9-5-5-16,3-3-4 0,4-2 2 0,2-4-5 15,4-1-9-15,-2-6-20 0,7 5-23 16,-8-10-44-16,12 11-60 0,-17-18-95 0,12 9-128 15,-2 6-69-15,-14-16 264 0</inkml:trace>
  <inkml:trace contextRef="#ctx0" brushRef="#br0" timeOffset="155251.7074">21349 10912 1119 0,'-29'28'221'0,"18"0"-142"16,-8-3-33-16,6 8 2 0,-6-4-17 0,6 7-1 15,-5-1-11-15,7 3 6 0,-2-3-13 16,3-1 2-16,2-3-13 0,2-1 5 16,2 1-10-16,1-4 5 0,5 1-12 0,0-2-4 15,5 1-6-15,-2-7-56 0,9 8-6 0,-14-28-78 16,29 33-64-16,-29-33-75 0,29 9-152 0,3 5 150 16,-32-14 302-16</inkml:trace>
  <inkml:trace contextRef="#ctx0" brushRef="#br0" timeOffset="156157.9283">21549 11248 1227 0,'-21'-8'128'0,"0"7"-52"0,21 1-8 0,-29 11-15 16,29-11-12-16,-29 19-6 0,29-19 3 16,-27 28-4-16,17-10-1 0,10-18-5 15,-19 33-1-15,19-33-7 0,-11 31-2 0,11-31-7 16,0 28-3-16,0-28-5 0,9 22-17 0,-9-22 28 15,20 14-30-15,-20-14 32 0,29 5-15 0,-11-6-17 16,1-3 14-16,0-2-20 0,0-2 28 0,2-3-20 16,-3-4 11-16,1 2-15 0,-4-4-2 0,0 0 5 15,-4-2-1-15,0 0 7 0,-3-2-2 0,1 0 7 16,-4-2-3-16,-2 1 4 0,1 1-7 16,-3 0 4-16,-2-1-5 0,1 1 6 0,-1-1-1 15,-2 2 5-15,1 1-5 0,2 19 5 0,-5-25-2 16,5 25 4-16,0 0 2 0,-6-17 5 15,6 17 3-15,0 0 0 0,0 0-1 0,0 0-5 16,-5 19-1-16,5-19-1 0,0 26 5 0,0-26-2 16,1 33 3-16,-1-14-4 0,3-3 2 15,-3-16-4-15,10 31 2 0,-10-31-4 0,13 25 1 16,-13-25-4-16,18 18 2 0,-18-18-3 0,23 11 2 16,-23-11 0-16,25 5 1 0,-25-5 0 0,28 0 2 15,-11-2-1-15,-17 2 0 0,31-9 1 0,-31 9-3 16,26-10 2-16,-26 10-2 0,17-4 2 0,-17 4 0 15,0 0 2-15,0 0 1 0,0 0 2 0,0 0 3 16,0 0 0-16,0 0-1 0,17 14-1 16,-17-14-1-16,0 17-4 0,0-17 3 15,-4 23-6-15,4-23 2 0,-5 29-3 0,5-29 4 16,-6 33-4-16,6-33 5 0,-6 32-5 0,6-32 3 16,-6 33-3-16,6-33-15 0,-4 30 30 0,4-30-28 15,-3 26 30-15,3-26-13 0,-1 21-3 0,1-21 1 16,0 0-2-16,0 18 1 0,0-18-1 0,0 0 1 15,0 0-3-15,0 0-1 0,0 0 1 16,0 0-4-16,0 0 1 0,6-21 1 0,-6 21 4 16,7-26 17-16,-7 26-28 0,2-30 29 0,0 13-30 15,-2-1 14-15,1 0 4 0,1 0-2 0,-1-2 4 16,2 1-3-16,-1 0 5 0,2-1-6 16,1 3 6-16,0 0-5 0,0 1 2 0,-5 16-2 15,18-29 1-15,-18 29-3 0,22-22 2 16,-22 22 0-16,24-15 1 0,-24 15 0 0,29-11 0 15,-29 11-3-15,32-7 0 0,-15 5-2 0,1 0 0 16,-1 1 0-16,-17 1-1 0,30 3-2 0,-30-3-4 16,25 7 0-16,-25-7-5 0,18 12 2 0,-18-12-2 15,11 17 2-15,-11-17 2 0,1 22 4 0,-1-22 1 16,-10 28 4-16,10-28-1 0,-20 29 3 0,20-29-2 16,-26 31 4-16,26-31-1 0,-30 31 2 15,30-31-2-15,-33 28 2 0,16-14-5 0,0-1 5 16,-1-1-3-16,18-12 5 0,-32 22-2 15,32-22 3-15,-28 17-2 0,28-17-18 0,-21 15 13 16,21-15-15-16,0 0 28 0,-18 23-13 0,18-23 14 16,-7 25-13-16,3-9-2 0,-1 5 4 0,-1 2-6 15,0 5 4-15,-1 3-5 0,-2 3 6 0,0 6-7 16,-2 0 7-16,-1 5-14 0,-3 1 4 16,0 2-22-16,-4-3-2 0,6 3-35 0,-7-15-29 15,19 12-108-15,-16-24-229 0,14-3-94 0,8 4 121 16</inkml:trace>
  <inkml:trace contextRef="#ctx0" brushRef="#br0" timeOffset="156998.4573">22301 11230 785 0,'0'0'163'0,"0"0"-36"0,-12-18-23 0,12 18-16 16,0 0-21-16,0 0-10 0,0 0-5 0,0 0-6 15,0 0-6-15,0 0-4 0,0 0-7 16,0 0-1-16,-20 21-3 0,20-21 0 0,-6 18-4 15,6-18 2-15,-8 28-5 0,5-10-2 0,-1 1-4 16,-3 2 1-16,3 0-7 0,-2 4 6 16,-1-1-7-16,1-1-12 0,-1 0 29 0,2-1-30 15,-1-2 28-15,2-2-15 0,4-18-6 0,-3 24 3 16,3-24-4-16,0 0 3 0,0 0-1 0,0 0-1 16,0 0 0-16,0 0 0 0,0 0 0 15,0 0 2-15,17-4 2 0,-17 4-3 0,14-32 2 16,-7 14-4-16,1-3-14 0,1 1 30 0,-3-3-28 15,1 2 29-15,-2 0-11 0,-2-1-5 0,1 0 4 16,-1 0-5-16,0 0 5 0,2-1-4 0,-1 2 4 16,1-1-5-16,-1 1 5 0,2 1-5 0,1 2 3 15,-7 18-2-15,15-27 2 0,-15 27-2 0,20-18 2 16,-20 18-2-16,20-9 1 16,-20 9 0-16,26 3-1 0,-26-3 1 0,26 10-2 15,-26-10 1-15,25 14 1 0,-25-14-1 0,24 18-3 16,-24-18 1-16,19 22-4 0,-19-22 3 0,13 25-2 15,-13-25 3-15,10 28-3 0,-10-28 3 0,5 32-4 16,-7-15 1-16,0 1-2 0,-2-1 3 0,-1 1-2 16,-3-1 7-16,-1 0-2 0,-3 0 4 15,12-17-3-15,-26 31 3 0,26-31 14 0,-31 28-29 16,14-16 30-16,17-12-32 0,-30 22 17 0,30-22 0 16,-28 15-1-16,28-15 0 0,-26 15-2 0,26-15 2 15,-23 14-3-15,23-14 3 0,-22 19-1 16,22-19 3-16,-20 23 0 0,20-23 4 0,-19 33-5 15,12-12 4-15,-2 1-6 0,0 3 3 0,0 2-4 16,1 1 4-16,-1 2-7 0,1 0 6 16,-1 0-11-16,1-2 1 0,3-1-21 0,-2-8-13 15,10 6-36-15,-3-25-42 0,5 37-84 0,-5-37-124 16,0 0-164-16,0 0 22 0,0 0 453 0</inkml:trace>
  <inkml:trace contextRef="#ctx0" brushRef="#br0" timeOffset="157626.717">22689 11164 1044 0,'-17'3'349'0,"17"-3"-223"0,0 0-47 0,-27 6-23 16,27-6-17-16,-12 19-10 0,12-19-1 0,-13 31-6 16,5-14-2-16,1 1-6 0,2 3 4 0,-1-2-5 15,4 0 3-15,0 1-7 0,2-2-1 0,0-18-7 16,4 30 2-16,-4-30-4 0,9 22 3 0,-9-22-4 16,0 0 1-16,26 11 0 0,-26-11-1 15,25-6 3-15,-25 6-1 0,26-16 0 0,-26 16-1 16,27-24 2-16,-27 24-3 0,23-33 4 0,-9 16-4 15,-3-2 5-15,0-1-5 0,0 2 4 0,-1-1-4 16,1 1 3-16,-11 18-4 0,19-32 3 0,-19 32-5 16,13-25 2-16,-13 25-4 0,11-19-1 15,-11 19-1-15,0 0-2 0,0 0 1 0,0 0 4 16,0 0 2-16,0 0 1 0,7 19 4 16,-9-2-4-16,-2 3 1 0,-1 5-10 0,-1 2 2 15,-1 7-10-15,-4 3 6 0,3 9-16 0,-6 0-18 16,2 8 30-16,-4 0-20 0,0 3 37 0,1-1 9 15,0-2-14-15,-1-2 15 0,4-2-18 0,-1-4 13 16,2-3-11-16,0-5 1 0,3-3-5 0,2-6 7 16,1-5-6-16,3-3 10 0,2-21 14 15,-5 24-32-15,5-24 36 0,0 0-31 0,0 0 27 16,0 0 15-16,0 0-37 0,0 0 30 0,-6-18-38 16,6 1 14-16,1-3 10 0,1 0 2 0,-2-4 13 15,2 3 1-15,-3-4 11 0,2 3-4 0,-3-3 4 16,3 0-9-16,-4-4-1 0,1-1-12 0,-1-6-3 15,3-2-8-15,2 1 5 0,1-1-9 16,3 3 9-16,3 3-9 0,-1 1 7 16,3 6-8-16,3 1 1 0,-3 1-9 0,3 5-24 15,-2-3 13-15,5 9-52 0,-4-9 1 0,12 17-75 16,-19-21-113-16,22 10-217 0,-7 6-47 0,-10-11 287 16</inkml:trace>
  <inkml:trace contextRef="#ctx0" brushRef="#br0" timeOffset="157970.4106">22992 10513 1099 0,'22'1'126'15,"-22"-1"-32"-15,17 6-6 0,-17-6-16 0,30 11-12 16,-30-11-10-16,34 21-1 0,-34-21-9 0,31 28-4 16,-31-28-10-16,34 36-1 0,-19-14-11 0,4 2 1 15,-5 2-10-15,1 3 7 0,-2 2-4 0,-1 4-12 16,-1 1 25-16,-1 3-27 0,-3 1 20 16,-1 1 0-16,-4 1-9 0,-2 2 9 15,-6 2-1-15,-3 1 7 0,-2 0-9 0,-2 0 9 16,-3-2-11-16,-1-2 3 0,-3 0-8 0,1-6-9 15,0-3 14-15,-1-3-25 0,4-5 16 0,2-4-18 16,3-4-14-16,11-18-18 0,-9 23-37 0,9-23-69 16,0 0-196-16,0 0-215 0,0 0 10 0,26-11 423 15</inkml:trace>
  <inkml:trace contextRef="#ctx0" brushRef="#br0" timeOffset="158142.2692">23329 11282 1912 0,'-39'18'135'0,"39"-18"-135"16,-28 9 0-16,28-9 0 0,-20-3 0 0,20 3 0 16,-20-8 0-16,20 8 0 0,-17-16 0 15,17 16 0-15,-8-25 0 0,6 8-41 0,2 17-48 16,0-33-44-16,0 33-117 0,4-19-223 0,-4 19-102 16,0 0 90-16,1-30 485 0</inkml:trace>
  <inkml:trace contextRef="#ctx0" brushRef="#br2" timeOffset="170950.4944">754 7294 273 0,'6'-21'61'15,"-6"21"24"-15,0 0 18 0,5-22-2 0,-5 22-10 16,0 0-25-16,7-19-14 0,-7 19-12 0,0 0 0 15,0 0-2-15,0 0 6 0,0 0 4 16,0 0 3-16,0 0 2 0,15 27-9 0,-11-2 2 16,-1 2-5-16,2 13 4 0,-6-1-10 0,3 12 7 15,-6 2-21-15,3 6 10 0,-4 1 2 0,3 4-27 16,-4-1 18-16,1 0-25 0,-2-3-3 0,0 1 12 16,1-7-15-16,0-3 12 0,3-4-13 0,-2-7 6 15,4-1-23-15,-2-9-4 0,6 1-19 16,-3-10-11-16,9 4-15 0,-9-25-67 15,16 29-39-15,-16-29-66 0,17 3-75 0,6 4-58 16,-22-29 377-16</inkml:trace>
  <inkml:trace contextRef="#ctx0" brushRef="#br2" timeOffset="171468.1981">587 7375 1100 0,'0'0'25'0,"-29"-1"22"0,29 1 19 16,-27 2 3-16,27-2-10 0,0 0-26 0,0 0-20 16,0 0-7-16,0 0 5 0,0 0 7 0,0 0 0 15,22-23 2-15,-4 11-11 0,3-5-1 0,5-1-4 16,4-3 2-16,3-1-7 0,1 2 3 0,1-1-6 15,2 1 5-15,0-2-4 0,3 3 3 16,1 1-10-16,1 3-6 0,-1 1-18 0,6 7-31 16,-11-7-46-16,15 19-114 0,-17-6-133 15,0 3-127-15,6 21 283 0</inkml:trace>
  <inkml:trace contextRef="#ctx0" brushRef="#br2" timeOffset="171890.0391">1392 7797 858 0,'0'0'65'0,"-36"-5"29"0,19 11 14 0,-10-7-2 16,7 10-36-16,-5-1-30 0,4 6 0 0,-4 0 1 16,5 9 10-16,-3-3-11 0,4 9-3 0,-1 1-12 15,4 4 3-15,2 0-10 0,4-1 3 0,3-4-13 16,6-1 2-16,3-5-9 0,7-3 3 16,-9-20-4-16,35 26 4 0,-10-20-3 0,6-5 1 15,6-5-1-15,4-4-1 0,2-7 1 0,5-3-3 16,-1-5 4-16,2-2-5 0,-3-4 6 0,-2-2-6 15,-5-2 7-15,-5 0-8 0,-6 0 7 0,-6 4-8 16,-8 6 3-16,-6 1-9 0,-6 6-1 16,-9-1-12-16,7 17-6 0,-31-26-9 0,9 20-9 15,-9-2-14-15,3 13-16 0,-12-7-9 16,7 14-18-16,-10-9-10 0,13 11-29 0,-10-8-30 16,13 6-23-16,1 5-73 0,-3-18 0 0,26 22 270 15</inkml:trace>
  <inkml:trace contextRef="#ctx0" brushRef="#br2" timeOffset="172671.2661">2488 7885 299 0,'0'0'36'0,"21"-33"24"0,-21 33 30 16,24-29 1-16,-24 29 1 0,21-25-23 0,-21 25 0 16,17-18 2-16,-17 18 8 0,0 0-7 0,11-18-5 15,-11 18-9-15,0 0-5 0,0 0-3 0,0 0 0 16,0 0-7-16,0 0-6 0,0 0-5 0,1 26-7 16,-2-8 0-16,-6 2-6 0,4 5 4 15,-4-1-8-15,0 4 6 0,-1 2-8 0,1 3 8 16,-3-4-8-16,5-1 6 0,-2-7-5 15,2-2 5-15,5-19-6 0,-9 24 1 0,9-24-8 0,0 0-1 16,0 18-3-16,0-18-1 0,0 0 1 16,0 0 0-16,0 0 3 0,19-17-1 0,-19 17 4 15,18-35-5-15,-6 10 4 0,3-4-6 0,-1-4 6 16,0 2-8-16,-1 0 7 0,-2 5-7 16,-1 0 7-16,-2 2-5 0,-2 1 5 0,0 2-4 15,-1 2 2-15,-5 19-4 0,6-27 2 0,-6 27-3 16,0 0 3-16,8-20-1 0,-8 20 2 0,0 0 1 15,0 0 0-15,0 0-1 0,0 0 2 0,1 18 0 16,-1-18 2-16,5 22 0 0,-5-22-5 0,6 23 3 16,-6-23-5-16,11 21 2 0,-11-21-1 15,17 17 2-15,-17-17-1 0,26 10 0 16,-9-7 0-16,5-4 1 0,3-4 0 0,3-4 1 16,1-3 2-16,5-3-1 0,0-4 3 0,2 1-4 15,1-2 2-15,-2 0-7 0,-3 1-15 0,-4 0 28 16,-6 3-27-16,-5 3 28 0,-17 13-10 0,22-21-4 15,-22 21 2-15,0 0 0 0,0 0 2 0,0 0-2 16,0 0-2-16,0 0-4 0,0 0-4 16,-25 0-2-16,25 0-3 0,-25 29-9 0,10-7 31 15,-1 1-26-15,2 5 27 0,-3-2-14 0,3 3-9 16,2-2-1-16,4 0-16 0,0-5-5 0,10 4-17 16,-5-9-9-16,14 7-23 0,-11-24-18 0,24 29-32 15,-24-29-30-15,39 11-37 0,-18-15-29 16,9-3-50-16,14 9-67 0,-22-26 330 0</inkml:trace>
  <inkml:trace contextRef="#ctx0" brushRef="#br2" timeOffset="173311.854">3450 7654 1053 0,'-27'0'110'0,"2"-1"-4"0,25 1 4 0,-41 16-22 15,41-16-52-15,-35 21-10 0,19-4-12 16,-2-1 19-16,6 5 6 0,-4-2-8 0,5 5-2 15,0-1-11-15,5 4 6 0,1-4-12 16,5 1 6-16,4-2-5 0,2-1-1 0,3-1-4 16,3-2 0-16,-12-18-5 0,31 29 1 0,-10-19-3 15,1-6 2-15,2-1-2 0,2-4-1 0,1-5 1 16,-2-3-2-16,2-4 2 0,-3-5-2 0,0-2 4 16,1-1-5-16,-5-4 5 0,0 1-6 15,-4-4 2-15,-3-2-8 0,-2 1 5 0,-5-1-6 16,-2 2 9-16,-7 1 9 0,-2 3-25 0,-3 1 28 15,-4 2-29-15,-2 1 17 0,-1 2 2 0,15 18-2 16,-32-27 4-16,32 27-3 0,-28-12 4 0,28 12 1 16,-23 2 1-16,23-2 2 0,-20 12-1 0,20-12-1 15,-10 18-4-15,10-18 1 0,1 22-2 16,-1-22 3-16,14 24-2 0,-14-24 2 16,30 17-2-16,-11-11-12 0,4-1 13 0,1-2-13 15,2 0 12-15,2-2 1 0,-1-1 1 0,1 0 0 16,0-3 2-16,-2 1 12 0,1 0-13 0,-3-3 11 15,0 0-13-15,-3 0-2 0,-1-1 2 0,-1 0-1 16,-19 6 1-16,31-11 0 0,-31 11-1 0,19-7-1 16,-19 7 1-16,0 0-1 0,0 0 2 15,0 0 2-15,0 0 2 0,0 0-1 0,0 0 1 16,0 0-3-16,1 29-2 0,-4-7-9 0,-2 3 21 16,-2 4-22-16,-1 4 22 0,1-1-11 0,-1 2-6 15,1-1 7-15,1-2-7 0,4-2 6 0,1-2-5 16,3-2 4-16,2-3-2 0,1-4 3 15,-5-18-3-15,13 24 3 0,-13-24 0 0,17 11 2 16,-17-11 1-16,22-7 1 0,-22 7 3 16,29-31-2-16,-12 4 4 0,3-6-9 0,-1-3 3 15,2 0-6-15,-2-3 6 0,-1 2-7 0,-1-1 5 16,-2 1-6-16,-4 2-9 0,-2-1 17 0,-2 3-18 16,-2 1 18-16,0 2-7 0,-2 2-7 0,0 4-5 15,-2 1-9-15,-1 23-10 0,-1-31-11 0,1 31-16 16,0 0-24-16,0 0-36 0,-5-22-58 0,5 22-95 15,0 0-115-15,7 17-105 16,4 0 210-16,-11-17 282 0</inkml:trace>
  <inkml:trace contextRef="#ctx0" brushRef="#br2" timeOffset="173671.2203">4375 7693 1093 0,'0'0'202'16,"-13"19"-145"-16,13-19 11 0,0 0 6 0,22 17-12 16,-22-17-28-16,31-1-6 0,-10-6 7 0,11 2 8 15,1-6-5-15,6 1-10 0,1-4-32 16,-1-2 21-16,-2-2-31 0,0 0 28 0,-3-2-11 16,-5 1-4-16,-2 3 3 0,-4 1-2 15,-6 0 3-15,-17 15-3 0,21-24 3 0,-21 24-1 16,0-22 2-16,0 22-2 0,-21-17-1 0,3 11-1 15,-5 4 0-15,-4 2 0 0,-4 6 6 0,-3 6 8 16,-3 2 7-16,1 7 8 0,-1 1 0 0,0 4 0 16,1 5-8-16,2 0-9 0,3-1 18 0,7 2-24 15,7-5 17-15,6 0-14 0,9-5-8 0,5-2 1 16,7-1-4-16,-10-19 4 0,35 26-4 16,-8-20 2-16,5-2-3 0,3-5-3 0,6-4-5 15,0-6-14-15,8-1-17 0,0-8-31 16,10 8-37-16,-9-20-100 0,24 11-326 0,-9-3-38 15,-4-7 141-15</inkml:trace>
  <inkml:trace contextRef="#ctx0" brushRef="#br2" timeOffset="194896.0431">6189 7621 303 0,'0'0'74'0,"11"-18"-3"0,-11 18 20 16,-5-21 5-16,5 21 8 0,-10-20-20 0,10 20-6 15,-18-16-1-15,18 16 1 0,-26-8-7 0,26 8 10 16,-36-1 1-16,15 6-17 0,-12-4-14 16,6 7-24-16,-3 4-24 0,3 4 11 0,-1 2 3 15,2 4 6-15,-5 2 15 0,2 5-32 16,-3 1 32-16,3 6-23 0,-2-4 10 0,4 2 8 15,1-5-14-15,7 0 1 0,3-5-11 0,6-2 2 16,4-3-7-16,6-19 0 0,3 29-4 0,-3-29 1 16,20 21-1-16,-3-14 1 0,5-3 0 0,2-4 1 15,4-5-2-15,3-1 1 0,3-7 0 0,0-2-1 16,4-4 2-16,1-4-5 0,1-1 7 16,0-3-6-16,-2-1 6 0,-1 0-7 0,-3 1 5 15,-3-1-10-15,-5 5 5 0,-2 1 10 0,-7 3-29 16,-4 2 32-16,-13 17-29 0,16-29 16 0,-16 29 4 15,6-21-1-15,-6 21 2 0,0 0-1 16,0 0 1-16,0 0-2 0,0 0-2 0,0 0 0 16,-17 7-2-16,17-7 5 0,-7 36 15 0,4-15-31 15,2 5 25-15,0-3-42 0,4 3-8 16,0-8-18-16,10 8-46 0,-13-26-48 0,29 35-109 16,-29-35-108-16,30 13-100 0,4 3 260 0</inkml:trace>
  <inkml:trace contextRef="#ctx0" brushRef="#br2" timeOffset="195552.2642">7385 7019 590 0,'0'0'8'0,"-19"15"5"16,19-15 26-16,-21 25 13 0,21-25 7 0,-23 35-6 16,8-15 16-16,7 9 9 0,-9-6 23 15,11 12 0-15,-9-6-23 0,9 9-9 0,-5-1-27 16,6 6 3-16,-2-2-9 0,5 6 6 15,-6-2-9-15,6 4 5 0,-4-4-18 0,2 1-9 16,-2-6 24-16,2-1-28 0,1-7 25 0,2-3-16 16,1-6-12-16,2-5 3 0,-2-18-7 0,7 25 1 15,-7-25-1-15,0 0 1 0,22 12 1 0,-22-12 1 16,18-6 1-16,-18 6 1 0,25-22 3 16,-12 5-4-16,0-4 2 0,2-2-6 0,0-3 3 15,0 0 11-15,0 1-30 0,0 2 30 0,-3 2-30 16,-1 1 14-16,0 2 5 0,-11 18-4 0,16-25 3 15,-16 25-4-15,0 0 2 0,0 0-1 16,17-10 0-16,-17 10 2 0,0 0 0 0,13 27 3 0,-8-8-4 16,-2 3 3-16,1 2 13 0,0 3-29 0,2-1 29 15,0 2-31-15,2-1 12 16,3-6 2-16,3 1-14 0,-1-5-5 0,8 0-21 16,-4-6-14-16,11 2-22 0,-8-10-16 0,16 6-25 15,-13-13-24-15,16 8-37 0,-12-13-7 0,9 3-27 16,-3-3-22-16,-10-16-75 0,18 19 277 0</inkml:trace>
  <inkml:trace contextRef="#ctx0" brushRef="#br2" timeOffset="195958.503">8049 7527 570 0,'-22'-7'233'16,"4"-3"-113"-16,18 10-6 0,-33-6 2 0,33 6-6 16,-34 3-38-16,34-3-18 0,-36 10-11 15,36-10 1-15,-37 19-2 0,37-19-2 0,-34 24-10 16,34-24-2-16,-31 29-5 0,16-11 4 0,-1 0-2 15,5 4-12-15,-2-2 28 0,3 5-32 16,0-1 22-16,3 0-15 0,2-2-9 0,4 1 5 16,1-4-7-16,4-2-1 0,-4-17-5 0,17 27 0 15,-17-27 0-15,28 15 2 0,-10-11-3 0,1-2 3 16,2-4-2-16,1-3 0 0,1-1 3 0,0-5-4 16,1-3 4-16,0-3-4 0,-1-4 4 0,0-1-6 15,-3-1 5-15,0 0-7 0,-3 0-12 0,-2 1 27 16,-3 0-27-16,-3 0 29 15,0 1-9-15,-3 3-4 0,-6 18 5 0,5-30-4 16,-5 30 3-16,0-23-2 0,0 23 2 0,0 0 0 16,0 0 0-16,0 0-1 0,0 0-1 0,0 0 0 15,-21 0-3-15,21 0 4 0,-9 30-2 0,2-9 2 16,3 2-4-16,0 0-10 0,1-1 26 0,2-1-28 16,4 0 27-16,-1-1-20 0,4 1-9 15,-6-21-3-15,17 34-8 0,-17-34-2 0,29 28-6 16,-29-28-2-16,37 19-6 0,-19-18-2 0,8 7-27 15,-7-12-5-15,12 6-15 0,-12-14-41 16,14 10-57-16,-11-15-65 0,1-6-152 0,10 17 105 16,-21-23 303-16</inkml:trace>
  <inkml:trace contextRef="#ctx0" brushRef="#br2" timeOffset="196333.5117">8487 7573 787 0,'-27'-18'173'0,"27"18"-46"0,-18 7-19 16,18-7-1-16,-18 18-32 0,18-18-19 0,-18 26-23 15,12-8-1-15,6-18 16 0,-14 33-36 0,14-33 29 16,-12 35-36-16,7-17 4 0,1 2 7 0,0-2-4 16,1 3 5-16,3-21-4 0,-5 31-3 0,5-31-5 15,-1 27 3-15,1-27-3 0,4 17 3 16,-4-17-6-16,0 0-1 0,0 0 2 0,17 5 1 16,-17-5 4-16,0 0-1 0,24-22 1 15,-24 22-4-15,24-31-1 0,-11 11-4 0,0 1 4 16,-2-2-6-16,0 0 6 0,0-1 11 0,-1 0-29 15,-1 0 28-15,0 0-28 0,-1 2 12 0,1-2 6 16,-2 3-5-16,-7 19 4 0,11-30-3 16,-11 30 3-16,9-17-4 0,-9 17 2 0,0 0-1 15,0 0 0-15,0 0 2 0,0 0-1 0,10 19 4 16,-10-19-3-16,9 31 1 0,-5-12-3 0,-1 1 2 16,1 2-6-16,1 0-9 0,2-1 29 0,4 0-34 15,2 0 20-15,3-4-24 0,4 1-17 0,-20-18-8 16,40 27-17-16,-22-23-23 0,11 11-27 0,-11-18-35 15,18 13-51-15,-16-14-35 16,10 2-89-16,5 7-37 0,-19-22 287 0</inkml:trace>
  <inkml:trace contextRef="#ctx0" brushRef="#br2" timeOffset="196692.9521">8977 7585 965 0,'-23'-10'148'0,"23"10"-37"0,-40-6-4 0,40 6 1 16,-35 4-28-16,35-4-25 0,-36 15-18 15,36-15-2-15,-32 25-5 0,21-8-2 0,11-17-10 16,-20 31-20-16,13-14 26 0,3 0-33 0,5 1 28 16,3-1-15-16,-4-17-5 0,17 29 3 15,-17-29-3-15,31 18 2 0,-10-14 0 0,4-6 1 16,3-3 0-16,0-4-1 0,2-4 6 0,-1-3-3 16,-2-4 11-16,1-4 16 0,-1-3-28 15,2-2 25-15,-2-4-29 0,-1 1 6 0,0-5 6 16,-3 0-8-16,-1 1 7 0,-1-2-9 0,-4 1 6 15,1-2-9-15,-5 1 6 0,-2 2-7 0,-1 1 6 16,-3 4-6-16,-1 5 6 0,-2 7-3 0,-4 19 7 16,-1-17 2-16,1 17 1 0,0 0 0 0,-20 19-6 15,9 2 1-15,-3 9-7 0,-4 8 6 0,-1 4-8 16,0 4 6-16,1 1-7 16,1 1 7-16,2 1-8 0,2-4 3 0,4-3-19 15,4-6-4-15,9-1-10 0,2-8-28 0,12 2 30 16,0-10-48-16,21 8-40 0,-11-21-60 0,28 17-120 15,-13-18-97-15,7-7-69 0,21 15 282 0</inkml:trace>
  <inkml:trace contextRef="#ctx0" brushRef="#br2" timeOffset="197286.6613">10141 7548 664 0,'0'0'106'0,"-5"-20"-61"0,5 20 17 16,0 0 14-16,0 0 10 0,-17-6-22 0,17 6-13 16,0 0 0-16,0 0 12 0,-27 18 6 0,27-18-3 15,-15 25-9-15,8-8-6 0,-5-1-9 0,6 6 5 16,-5-2 12-16,5 5-35 0,-2-3 28 15,3 2-39-15,0-2 4 0,4-1 2 0,1-4-10 16,3 0 4-16,-3-17-8 0,15 26 2 0,-15-26-5 16,23 17 3-16,-23-17 1 0,37 6 2 0,-16-10 0 15,5-2-2-15,2-5 2 0,1-2-5 0,0-3 1 16,-2-1-5-16,0-1 3 0,-3-1-4 16,-1-1 4-16,-2 0 10 0,-2 0-27 15,-3 1 28-15,-1-1-28 0,-3 1 12 0,-2 0 6 16,-2 1-5-16,-8 18 4 0,9-29-2 0,-9 29 2 15,1-21-3-15,-1 21 3 0,0 0-2 0,0 0 0 16,0 0 0-16,0 0-3 0,-17-9 0 0,17 9 0 16,-10 19 2-16,10-19-3 0,-12 35 5 0,7-14-7 15,2 2 2-15,0 0-10 0,2 0-17 0,3 0 18 16,0-4-40-16,5 5 15 0,-7-24-30 16,17 38-31-16,-17-38-21 0,24 27-43 0,-24-27-30 15,29 17-48-15,-29-17-33 0,22 2-105 0,7 10 222 16,-29-12 157-16</inkml:trace>
  <inkml:trace contextRef="#ctx0" brushRef="#br2" timeOffset="197849.1532">10733 7583 663 0,'-30'-3'209'0,"30"3"-100"0,-23 2-1 15,23-2 4-15,-21 10-3 0,21-10-35 0,-22 22-13 16,22-22-8-16,-20 32 1 0,9-15 8 0,6 4-44 15,-3 0 27-15,5 4-35 0,-2-1 7 0,4 3 7 16,-3-2-10-16,4 0 2 0,0-2-4 16,1-2 4-16,0-4-11 0,1 0 6 0,-2-17-6 15,6 24-1-15,-6-24-1 0,0 0-1 16,12 20-3-16,-12-20 1 0,0 0 0 0,0 0 0 16,21-5 3-16,-21 5-1 0,14-25 1 0,-5 6-3 15,-1-1 2-15,1-3-5 0,-2-1 4 0,-1-4-3 16,-1 0 5-16,0-1-6 0,-2 0 9 0,0 1 5 15,-1-1-26-15,0 0 29 0,0 0-28 16,0-1 12-16,2-2 6 0,2 2-7 0,0 5 6 16,2 2-4-16,-8 23 4 0,15-28-2 0,-15 28 3 15,0 0 0-15,23-16-1 0,-23 16 0 0,20 3-1 16,-20-3-2-16,24 9 0 0,-24-9 0 0,26 17-1 16,-26-17 3-16,25 22-4 0,-25-22 4 15,27 27-5-15,-27-27 3 0,23 32-2 0,-23-32 4 16,16 34-5-16,-12-16 2 0,-2 2-5 15,-1 0 4-15,-3 2 13 0,-4 0-24 0,-3 0 28 16,-3 2-26-16,-4 0 10 0,-1-2 4 0,-3 1-5 16,-2-3 4-16,-4 1-4 0,1-2 6 0,-1-1-6 15,2-1 6-15,-1-1-5 0,2-2 3 0,3 0-3 16,0-3 3-16,20-11-3 0,-29 19 3 0,29-19-3 16,-17 17 1-16,17-17-2 0,-10 19 1 15,10-19-1-15,-6 21 2 0,6-21-2 0,-3 28 3 16,1-10-4-16,2 1 3 0,0 4-7 0,-2 1-1 15,2 5-13-15,-5-1-16 0,4 5-12 16,-4-7 2-16,9 10-30 0,-13-20-74 0,21 20-156 16,-19-18-107-16,7-18-89 0,16 37 294 0</inkml:trace>
  <inkml:trace contextRef="#ctx0" brushRef="#br2" timeOffset="198487.9585">10120 8137 1129 0,'0'0'111'0,"0"0"-45"0,0 0-8 0,-18 4 7 16,18-4-7-16,0 0-7 0,28 8 3 15,-11-12-4-15,10 4-4 0,3-6-6 16,7 1-13-16,0-4-7 0,6-1-10 0,2-2-2 15,2 1-6-15,3 1 2 0,3 1-4 0,-5 0 2 16,2-1-2-16,-6 3-1 0,-2 0-6 0,-1 3-14 16,-7-3-20-16,1 8-31 0,-12-10-49 0,10 16-81 15,-33-7-132-15,22-15-179 0,-4 20 44 0,-18-5 450 16</inkml:trace>
  <inkml:trace contextRef="#ctx0" brushRef="#br2" timeOffset="198848.5374">11313 7984 1237 0,'-12'28'287'16,"-5"-10"-236"-16,4 6-18 0,-7 1 1 0,5 5 5 15,-6-2-27-15,1 2 2 0,-4 0-24 16,1-2-8-16,2 3-8 0,-1-11-48 0,14 11-79 16,-15-24-155-16,23-7-233 0,-16 31 45 0,16-31 416 15</inkml:trace>
  <inkml:trace contextRef="#ctx0" brushRef="#br2" timeOffset="199785.3101">11683 7572 551 0,'0'0'32'16,"-12"-21"4"-16,12 21 16 0,0-17 17 0,0 17 5 16,0 0-3-16,0-24-2 0,0 24 11 0,0 0 10 15,0 0 1-15,0 0-11 0,0 0-17 0,0 0-20 16,0 0-10-16,0 0-4 0,-21 27 2 15,21-27-2-15,-13 34 4 0,3-15-8 16,3 6 2-16,-4 0 13 0,1 2-31 0,-3 0 31 16,3 2-27-16,-1-5 10 0,4 2 4 0,-1-5-8 15,5 1-1-15,2-5-8 0,1-17-2 0,4 24-7 16,-4-24 2-16,19 11-3 0,-19-11 0 0,31 3 2 16,-11-8-2-16,2-3 1 0,0-2-2 0,3-5 2 15,-1-3-2-15,2-3 3 0,1-2-2 16,-3 2 3-16,2-1-5 0,-3 0 5 0,-3 2 8 15,-3 0-28-15,-3 3 28 0,-14 17-30 0,20-28 14 16,-20 28 5-16,10-19-2 0,-10 19 3 0,0 0 1 16,0 0-1-16,0 0-1 0,0 0-1 15,0 0 1-15,-22 9-3 0,22-9 4 0,-17 27-3 16,8-7-10-16,0-1 29 0,-1 3-27 0,3-2 28 16,1 2-12-16,1-2-4 0,5-4 4 15,0-16-4-15,7 28 3 0,-7-28-4 0,16 17 2 16,-16-17 1-16,24 9 3 0,-24-9 5 0,31-5 2 15,-31 5 1-15,34-20-3 0,-17 6-2 0,0-2-6 16,-1-3 2-16,-2 0-7 0,0-2 4 0,-4 0-4 16,-2 0-15-16,-1 0 27 0,-2-2-29 15,-1 0 19-15,-1 1-19 0,-4-2-19 0,1 7-12 0,-7-5-15 16,7 22-10-16,-13-26-16 0,13 26-15 16,-19-13-37-16,19 13-47 0,0 0-60 15,0 0-63-15,-12 25-94 0,12-25 236 0,-3 18 170 16</inkml:trace>
  <inkml:trace contextRef="#ctx0" brushRef="#br2" timeOffset="200160.281">12173 7652 1346 0,'0'0'92'0,"-23"3"-50"16,23-3 24-16,0 0-19 0,0 0 1 15,0 0-23-15,0 0-12 0,0 0 1 0,0 0 7 16,0 0 8-16,20-20-4 0,-20 20-3 16,34-21-9-16,-15 12-6 0,3-1-6 0,-1 0 2 15,-1 2-2-15,-20 8 0 0,31-15 3 0,-31 15-1 16,0 0 0-16,18-13 8 0,-18 13-2 0,0 0 4 16,0 0-3-16,0 0-5 0,-21-17-3 0,21 17 0 15,-27-5-3-15,10 4 1 0,-1 1 0 0,-1 0 1 16,-2 1 2-16,0 3 1 0,2 3 4 0,1 1 3 15,-1 6 2-15,1 1 0 0,1 4 3 16,1 1-7-16,5 4-10 0,3 1 23 0,3 2-26 16,4-1 23-16,2 0-13 0,4-3-6 15,3 0 3-15,6-5-4 0,3-3 3 0,6-3-3 16,2-6-2-16,6-1-4 0,2-6-14 0,6-2-17 16,-3-8-36-16,12 8-59 0,-18-24-148 0,15 14-319 15,-1-4 46-15,-5-8 266 0</inkml:trace>
  <inkml:trace contextRef="#ctx0" brushRef="#br2" timeOffset="202645.9414">565 9150 302 0,'0'0'118'0,"16"-22"-45"0,-16 22 23 0,9-19-2 16,-9 19-8-16,8-17-28 0,-8 17-24 0,0 0-12 15,0 0 9-15,0 0 10 0,0 0 6 16,0 0-2-16,0 0-8 0,0 0-7 0,0 0-2 16,0 0 1-16,7 23-2 0,-5-6 3 0,-2-17-4 15,-3 36 7-15,-1-16-2 0,6 5 6 0,-6-1-5 16,5 5 3-16,-3 0-11 0,2 6 2 16,-1 2-8-16,1 1 6 0,-3 1-13 0,3 0 8 15,-2-4 8-15,2 1-30 0,-3-2 27 0,3-1-30 16,-1-3 10-16,1 0 7 0,-1-5-6 15,1-2 5-15,-1-6-8 0,1-17 1 0,1 26-2 16,-1-26 2-16,0 0-2 0,0 0 1 0,0 0-1 16,0 0 0-16,0 0 2 0,0 0 1 0,0 0 2 15,0 0-2-15,6-22 2 0,-6 3-6 0,-1-6 4 16,1 0-6-16,-1-4 5 0,1-1-6 0,0 0-11 16,0-3 27-16,0-3-27 0,0-2 27 0,1-5-8 15,0-3-10-15,4-3 10 0,0-3-10 16,3-1 10-16,3-3-11 0,4 0 12 0,2 1-12 15,2 4 12-15,4 4 7 0,2 5-23 16,0 7 26-16,1 5-28 0,-2 5 8 0,0 6 4 16,1 3-3-16,-1 7 3 0,-3 1-3 0,-1 6 2 15,-1 3-1-15,-1 4-1 0,-18-5 1 0,29 19-2 16,-29-19 3-16,22 35-5 0,-15-13 4 16,1 7 9-16,-2 0-31 0,-3 5 31 0,-4-1-28 15,0 1 14-15,-6-1 9 0,-2 0-7 0,1 0 10 16,-7-2-8-16,0-1 8 0,-3 1-7 0,0-2 7 15,-3-4-7-15,2-1 6 0,-1-4-5 0,1-3 3 16,-1-5-2-16,20-12 2 0,-31 14-3 0,31-14-1 16,-21 3-6-16,21-3-10 0,0 0-15 15,-21-17-17-15,21 17-18 0,-3-23-18 0,3 23-16 16,5-34-33-16,-5 34-31 0,17-36-39 0,-17 36-29 16,28-25-45-16,-24 1 59 0,21 25 220 0</inkml:trace>
  <inkml:trace contextRef="#ctx0" brushRef="#br2" timeOffset="203088.0944">1356 9017 577 0,'0'0'126'0,"0"0"10"16,-3-23 15-16,3 23-29 0,0 0-37 0,0 0-32 15,0 0-7-15,0 0 3 0,-26 19-3 0,26-19-1 16,-19 29-9-16,10-6 0 0,-6-2-6 16,6 7 7-16,-5-3-9 0,5 7 6 0,-3-6-8 15,4 6 1-15,0-6-10 0,5 0 4 16,0-5-11-16,5-2 0 0,-2-19-4 0,9 24-2 16,-9-24-4-16,22 13 2 0,-22-13 1 0,33 3-1 15,-12-7 5-15,2-3-1 0,2-8 3 0,2-3-4 16,0-5 4-16,3-2-9 0,-1-4 6 0,1-2-4 15,-1 0 5-15,-1-1-5 0,-2 0 6 16,-2 2-8-16,-5-1 5 0,1 5-4 0,-6 2 4 16,1 2-4-16,-7 2 3 0,-8 20-3 0,10-25-9 15,-10 25 14-15,0 0-5 0,0 0 14 0,0 0 0 16,0 0-4-16,0 0 7 0,0 0-16 0,0 0 9 16,-18 30-10-16,12-6-6 0,-3 1 7 0,1 2-7 15,0 2 4-15,3-1-8 16,-1-1-4-16,5 2-11 0,-1-4-3 0,4 2-13 15,1-7-4-15,6 2-17 0,-9-22-10 0,27 30-27 16,-27-30-19-16,39 15-43 0,-39-15-51 0,45-6-64 16,-21-3-85-16,-2-15-32 0,21 17 389 0</inkml:trace>
  <inkml:trace contextRef="#ctx0" brushRef="#br2" timeOffset="203302.0031">2164 8587 1042 0,'0'0'134'15,"0"0"-50"-15,-18 13 2 0,18-13-13 0,-23 25-28 16,12-4-36-16,0 7 2 0,0 2-1 0,4 6 12 16,-4 4-4-16,6 4 6 0,-2 3 0 0,2 2-31 15,0 2 21-15,1 1-25 0,1-1 5 16,-1 0 7-16,2-2-15 0,1-3 11 0,2-3-19 16,0-11 0-16,7 0-30 0,-4-15-19 0,16 4-58 15,-20-21-4-15,31 17-35 0,-31-17-79 0,34-24-98 16,-1 18-21-16,-15-29 366 0</inkml:trace>
  <inkml:trace contextRef="#ctx0" brushRef="#br2" timeOffset="203494.0246">2509 8595 1145 0,'-25'33'85'0,"12"10"-6"0,-7-7-8 0,9 10-6 15,-2-4-46-15,2 1-10 0,4 1 2 0,1-2-25 16,2 0 26-16,3-2-28 0,1-1 9 16,1-4 3-16,3 0-19 0,-2-6-12 0,8 6-41 15,-10-13-42-15,13 12-86 0,-13-12-97 0,-3-6-146 16,17 16 197-16,-14-32 250 0</inkml:trace>
  <inkml:trace contextRef="#ctx0" brushRef="#br2" timeOffset="203856.281">1204 9734 965 0,'-26'-11'309'0,"-1"16"-263"15,-2-8 6-15,11 3 6 0,-4-8-4 0,22 8-25 16,-21-11-12-16,21 11 1 0,0 0 10 0,0 0 6 16,-3-24 0-16,3 24-5 0,16-11-8 0,-16 11-2 15,32-8 3-15,-7 5 3 0,1 0 3 0,7 3 0 16,4-3-5-16,7 3 0 0,4-1-1 0,7 0-1 16,7-3-3-16,2 0-6 0,11-4-4 15,6 1-5-15,3-4 0 0,6 0-2 16,1-2-1-16,0 0-2 0,3 2-11 0,-3-1 24 0,-1 1-28 15,-3-1 21-15,-5-2-20 0,-5 0-10 16,-5 3-10-16,-13-2-11 0,-3 5-18 0,-17-5-22 16,2 16-41-16,-41-3-60 0,37-7-72 0,-37 7-112 15,-18-13-92-15,18 13 221 0,-42 0 243 16</inkml:trace>
  <inkml:trace contextRef="#ctx0" brushRef="#br2" timeOffset="204531.1538">3694 8641 451 0,'0'0'72'0,"5"-27"13"16,-5 27 27-16,9-25 0 0,-9 25-16 0,8-23-25 15,-8 23-20-15,0 0-6 0,0 0 3 0,0 0 9 16,0 0 9-16,17-1 0 0,-17 1 0 0,8 32-8 15,-7-10-19-15,5 10-1 0,-4-2-13 16,2 6 2-16,-4 2-12 0,2 2 5 0,-2 3-17 16,2-1-10-16,-5 6 23 0,1-2-27 0,-2-1 28 15,0 1-11-15,0-4-11 0,-1-4 9 16,1 0-12-16,0-4 7 0,3-2-13 0,0-4-5 16,3 0-23-16,-4-11-16 0,10 7-32 0,-8-24-31 15,13 28-82-15,-13-28-47 0,0 0-57 0,29 13-117 16,-32-31 319-16</inkml:trace>
  <inkml:trace contextRef="#ctx0" brushRef="#br2" timeOffset="204718.6802">3597 9059 1019 0,'-19'5'181'16,"-3"-11"-53"-16,22 6-19 0,-19 4-20 0,19-4-32 15,0 0-33-15,0 0-16 0,0 0-8 0,0 0 3 16,32-7 1-16,-10-1-2 0,6-4 0 0,5-5-5 15,3 0 1-15,3-6-15 0,5 4-18 16,-5-8-12-16,9 9-72 0,-10-12-13 0,14 14-90 16,-15-15-76-16,4-2-135 0,8 17 116 0,-21-17 317 15</inkml:trace>
  <inkml:trace contextRef="#ctx0" brushRef="#br2" timeOffset="205124.8913">4192 8579 1015 0,'-21'4'113'16,"21"-4"-17"-16,-25 17 2 0,20 1-1 0,5-18-32 16,-22 28-25-16,22-28-9 0,-15 37 9 0,8-17-3 15,3 6 2-15,-2 0-10 0,4 6 0 0,-3 1-8 16,2 3 4-16,0 3 4 0,0 1-24 0,1 1 20 16,-2 0-24-16,2 0 7 0,-2-1 10 0,2-4-9 15,-1-1 6-15,1-7-9 0,1-1-1 16,1-5-6-16,0-22 3 0,5 29-1 0,-5-29 0 15,0 0-1-15,0 0-1 0,19 14 1 16,-19-14 1-16,0 0 1 0,26-18-1 0,-26 18 2 16,24-33-3-16,-12 14 3 0,1-3-2 0,0 0 2 15,0 1-2-15,-1-1 3 0,1 3-6 0,0-1 6 16,-4 2-5-16,-9 18 3 0,19-28-2 16,-19 28 0-16,0 0-1 0,17-17 2 0,-17 17-1 15,0 0 0-15,0 0 1 0,0 0 1 0,14 19 1 16,-14-19-2-16,7 27 2 0,-3-9-5 0,0 3 4 15,-2 0-5-15,2 0-1 0,1 1-8 0,1 0-4 16,4 0-13-16,-2-4-3 0,4 1-14 16,-12-19-7-16,31 29-20 0,-31-29-23 0,40 17-41 15,-40-17-54-15,45 4-77 0,-45-4-83 16,33-16-88-16,-2 21 260 0</inkml:trace>
  <inkml:trace contextRef="#ctx0" brushRef="#br2" timeOffset="205437.353">4530 9096 1047 0,'0'0'69'15,"0"0"-18"-15,0 0 9 0,0 18 2 0,0-18-24 16,0 0-13-16,18 13-3 0,-18-13 6 0,23 5 4 16,-23-5 0-16,31 1 0 0,-12-1-1 15,0-3-2-15,3 0-3 0,0-2-5 0,0-1-9 16,-2-1-4-16,-2 0-6 0,-18 7 0 0,27-16-3 15,-27 16 4-15,0 0 0 0,14-22 3 16,-14 22 1-16,0 0 2 0,0 0-2 0,-16-19-1 16,16 19-6-16,-24-7 0 0,24 7-2 0,-33 2-1 15,13 3 2-15,-1 5-1 0,-2 0 6 0,0 4 4 16,2 3 6-16,2-2 2 0,4 2 4 0,15-17-9 16,-21 33 0-16,21-33-9 0,-6 30 0 0,6-30-5 15,6 29 0-15,-6-29-7 0,20 23-7 0,-2-13-20 16,-1-10-27-16,16 8-55 0,-10-23-78 15,29 17-104-15,-7-12-216 0,6-13 51 16,22 11 452-16</inkml:trace>
  <inkml:trace contextRef="#ctx0" brushRef="#br2" timeOffset="206406.0509">5752 8600 565 0,'0'0'96'0,"0"0"22"0,0 0 13 16,10-18-2-16,-10 18-24 0,0 0-34 0,0 0-23 15,0 0-6-15,0 0 0 0,0 21 1 0,2-4 1 16,-2-17-9-16,-1 39 0 0,-3-20-7 15,6 7 5-15,-5-2-7 0,3 4 3 0,-2-2-11 16,2 5 8-16,-4-1-7 0,2 1 2 0,-2 0 12 16,1 0-33-16,1-1 22 0,0 2-27 15,-2-4 14-15,-1 2 1 0,1-2-5 0,1-3 7 16,-1-3-10-16,1-3 4 0,3-19-4 0,-4 29 3 16,4-29-4-16,-1 17 1 0,1-17-2 15,0 0-1-15,0 0-1 0,0 0 0 0,0 0 0 16,0 0 2-16,0 0 2 0,0 0 0 0,22-21 2 15,-22 21-4-15,12-26 3 0,-12 26-5 0,12-30 5 16,-12 30-5-16,16-33 3 0,-9 16-2 0,4 0 2 16,-11 17-2-16,24-31 2 0,-24 31-3 0,28-28 3 15,-11 17-3-15,0 1 3 0,2 3-1 0,-1 1 0 16,0 4 0-16,-1 0 0 0,0 5 0 16,0-1 0-16,-17-2 1 0,29 14-2 15,-29-14 3-15,23 19-4 0,-23-19 4 0,15 22-3 16,-15-22 4-16,6 23-2 0,-6-23 3 0,0 25-2 15,0-25 3-15,-12 29-3 0,12-29 3 0,-24 28 1 16,7-15 3-16,-3-1-4 0,-2 2 2 0,-1-2-7 16,-1-1 2-16,1-2-3 0,-2-2 1 0,5-2-1 15,0 0-1-15,20-5-8 0,-30 5-3 16,30-5-11-16,-18 0-13 0,18 0-23 0,0 0-17 16,0 0-26-16,0 0-14 0,19-12-16 0,-14-6-33 15,19 13-50-15,-24 5-45 0,38-34-68 0,-4 28 18 16,-17-23 311-16</inkml:trace>
  <inkml:trace contextRef="#ctx0" brushRef="#br2" timeOffset="206656.056">6264 8847 738 0,'22'-3'228'16,"-22"3"-78"-16,0 0-7 0,-6-17-19 0,6 17-31 16,0 0-35-16,0 0-24 0,0 0-10 0,0 0-2 15,-18 21-2-15,18-21 4 0,-13 29 1 0,7-9-12 16,-2 1 31-16,2 4-32 0,-3-2 26 0,3 4-18 15,-1-2-10-15,2 2 8 0,0-3-11 16,1-1 4-16,0-4-8 0,1-2-1 0,2 0-4 16,1-17 2-16,2 27-4 0,-2-27-3 15,6 18-9-15,-6-18-6 0,0 0-17 0,0 0-9 16,26 8-9-16,-26-8-12 0,23-16-22 0,-16-7-36 16,17 10-69-16,-16-20-74 0,15 6-94 0,3 3-53 15,-18-19 286-15</inkml:trace>
  <inkml:trace contextRef="#ctx0" brushRef="#br2" timeOffset="206781.0508">6281 8568 913 0,'0'0'248'0,"-19"-6"-120"0,0 3-34 15,19 3-15-15,0 0-27 0,-17 13-28 0,17-13-22 16,0 0-5-16,6 21-8 0,-6-21-9 0,25 17-23 16,-25-17-26-16,39 13-45 15,-22-17-63-15,18 16-91 0,-7 3-140 0,-4-16 2 16,19 20 386-16</inkml:trace>
  <inkml:trace contextRef="#ctx0" brushRef="#br2" timeOffset="207031.0251">6849 8853 723 0,'-45'26'260'0,"13"-23"-138"0,12 12 10 16,-14-12 16-16,14 14-37 0,-11-8-16 15,10 11-47-15,-6-6 11 0,8 9-15 0,-3-7 6 16,7 4-2-16,1-1-19 0,4 0-2 0,3-1-13 16,4 0-2-16,4-1-9 0,-1-17 1 0,14 29-6 15,-14-29 2-15,25 23-3 0,-7-13 2 16,4-3-6-16,3-3-6 0,3-2-11 0,0-5-13 16,6 0-21-16,-4-9-25 0,11 10-40 0,-15-21-67 15,19 19-117-15,-19-9-149 0,0-10-28 0,12 14 344 16</inkml:trace>
  <inkml:trace contextRef="#ctx0" brushRef="#br2" timeOffset="207991.5457">6971 8954 1186 0,'-25'22'199'0,"1"-11"-131"0,11 7-1 15,-4-11 1-15,17-7-16 0,-14 21-33 0,14-21-12 16,0 0-4-16,-2 18 8 0,2-18 6 0,0 0 5 15,29 4 1-15,-7-7-5 0,2-5-3 16,5-2-5-16,4-3-1 0,1-1-4 0,1 1 1 16,0 0-6-16,-1 2 2 0,-3 1-2 0,1 3 1 15,-3 0-1-15,0-2-15 0,-3 1 31 0,-3 1-31 16,-3-1 32-16,-20 8-16 0,28-9-2 16,-28 9 0-16,0 0 2 0,0 0 5 0,0 0-1 15,0 0 7-15,0 0-4 0,5-22 0 0,-5 22-2 16,-18-11-3-16,18 11 3 0,-24-9 2 15,24 9 1-15,-29-3 4 0,29 3-2 0,-34 2 3 16,16 2-2-16,0 2-1 0,0 4 0 0,0-1-2 16,1 2-13-16,-2 1 11 0,19-12-13 0,-30 29 25 15,17-12-12-15,1 0 10 0,12-17-10 0,-21 32-5 16,21-32 2-16,-13 31-2 0,13-31 1 0,-4 27-2 16,4-27 2-16,10 23-3 0,-10-23 1 15,21 19-2-15,-21-19 2 0,35 10 0 0,-15-8 0 16,5-3-1-16,1-2-1 0,2-3-1 0,3-1 0 15,-1-5 0-15,3 0-2 0,3 0 1 0,1-4-6 16,-2 0 1-16,2-1-5 0,-5 1 4 0,0-1 0 16,-5-2 5-16,0 3-3 0,-4 0-9 0,-3 0 25 15,-1 2-23-15,-19 14 27 0,21-23-12 16,-21 23 1-16,8-19 1 0,-8 19-2 16,0 0 4-16,-6-18-2 0,6 18 2 0,0 0-1 15,-21-5 0-15,21 5 1 0,-18 9-2 0,18-9 1 16,-22 18-1-16,22-18 1 0,-20 30-2 0,12-12-11 15,-2 3 22-15,3 3-23 0,-2 2 21 0,2 0-8 16,1 1-4-16,0 1 3 0,0-1-2 0,1 0 4 16,1-2-4-16,-1-3 5 0,1-1-3 15,0-2 2-15,0-1-2 0,4-18 4 0,-3 29-3 16,3-29 2-16,0 0-4 0,-4 21-1 0,4-21-1 16,0 0-1-16,0 0 2 0,0 0-1 0,0 0 3 15,0 0-1-15,10-23 0 0,-10 23 0 0,13-35 0 16,-6 14-2-16,1-2 4 0,-1 0-4 0,-1 0 2 15,1-2-2-15,-1 1 3 0,2-2-6 0,-1 1 6 16,0-3-5-16,1 2-7 0,3-1 22 16,-2 2-21-16,2 4 20 0,0 4-10 0,-11 17-2 15,18-23 2-15,-18 23-3 0,20-14 3 0,-20 14-2 16,21-7 1-16,-21 7-1 0,23 2 0 0,-23-2 1 16,20 6-2-16,-20-6 1 0,23 12 0 0,-23-12 1 15,26 13-1-15,-26-13-1 0,24 15-3 16,-24-15 2-16,20 15-4 0,-20-15-11 0,11 17 13 15,-11-17-14-15,5 18 24 0,-5-18-7 16,-6 22 10-16,6-22-9 0,-20 28-2 0,20-28 1 16,-29 28 1-16,11-15 2 0,-2 2-3 0,1-1 4 15,-3-1-3-15,0 2 3 0,0 0-2 0,0-1 2 16,1 1-2-16,2 0 3 0,2 1-3 0,2 1 3 16,1 2-3-16,-1 2 3 0,3 1-7 0,1 2 5 15,0 2-3-15,3 0 4 0,-3 4-3 16,0 3 3-16,-1 1-6 0,-1 2 8 0,3 0-7 15,-1-3-8-15,1-2 22 0,1-2-24 0,2-5 23 16,2-2-12-16,4-2-14 0,1-20-14 0,6 26-19 16,-6-26-23-16,23 7-27 0,-23-7-53 0,46-15-153 15,-25-6-242-15,9-9 3 0,11 6 378 0</inkml:trace>
  <inkml:trace contextRef="#ctx0" brushRef="#br2" timeOffset="208335.3246">8188 8814 1404 0,'-15'22'130'0,"-7"-18"-76"0,22-4 5 16,-32 15 4-16,32-15-13 0,-28 17-27 0,28-17-5 16,-23 14-1-16,23-14 0 0,0 0-1 0,-16 22-3 15,16-22-8-15,0 0-18 0,-5 17 28 0,5-17-31 16,0 0 29-16,10 21-12 0,-10-21 0 0,0 0 2 15,23 19 2-15,-23-19 2 0,19 13 0 0,-19-13 2 16,20 16-3-16,-20-16 4 0,18 18-2 0,-18-18 3 16,14 24-4-16,-14-24 7 0,9 29-3 15,-9-29 3-15,4 32-2 0,-4-32-3 0,-2 29-3 16,2-29 0-16,-4 24-3 0,4-24 1 16,-13 24-3-16,13-24 0 0,-17 23-2 0,17-23 2 15,-24 26-4-15,24-26 3 0,-30 25-5 0,30-25 0 16,-27 17-8-16,27-17-6 0,-18 11-14 0,18-11-11 15,0 0-26-15,-24-4-33 0,24 4-78 0,0 0-163 16,-10-17-223-16,10 17 33 0,3-30 432 16</inkml:trace>
  <inkml:trace contextRef="#ctx0" brushRef="#br2" timeOffset="209195.9342">9091 8957 299 0,'-6'-19'72'16,"6"19"21"-16,0-18 34 0,0 18 17 0,-2-17-3 16,2 17-18-16,0 0-30 0,0 0 2 0,-16-24-29 15,16 24 3-15,0 0-10 0,-22-1-8 0,22 1-10 16,-24 6-3-16,24-6-5 0,-29 12 2 0,11-5 16 15,0 8-35-15,-5-1 30 0,4 7-32 0,-5-2 10 16,2 7 7-16,-3-2-8 0,2 3 5 16,-1 0-7-16,3 1 3 0,-1-2-7 0,5-1 3 15,3-6-9-15,4 2 1 0,10-21-7 16,-8 26 0-16,8-26-3 0,7 17 0 0,-7-17-1 16,23 10 1-16,-6-8-2 0,2-3 2 0,6-4-2 15,2-2 0-15,3-5 2 0,3-1-3 0,1-4 3 16,2-1-3-16,-3-2 2 0,0 0-3 0,-1-3 4 15,-3 0-5-15,-1 0 5 0,-4 0-5 16,-2 1 4-16,-3 2-5 0,-3 0 6 0,-16 20-4 16,18-30-10-16,-18 30 10 0,7-21-10 0,-7 21 12 15,0 0 3-15,0 0 15 0,-10-17-16 0,10 17-1 16,0 0-2-16,-18 9-15 0,18-9 28 0,-20 19-12 16,20-19 12-16,-22 31-10 0,12-13-4 0,1 0 5 15,1 0-7-15,2 0 4 0,2 0-8 16,1 0-4-16,4 1-13 0,-1-19-11 15,10 32-16-15,-10-32-14 0,24 26-20 0,-24-26-28 16,38 20-48-16,-38-20-61 0,44 4-87 0,-19 3-128 16,-5-19 35-16,20 17 403 0</inkml:trace>
  <inkml:trace contextRef="#ctx0" brushRef="#br2" timeOffset="209602.1833">9569 8977 1181 0,'0'0'118'0,"-17"-13"-32"15,17 13 0-15,0 0-10 0,0 0-26 16,-19 3-20-16,19-3-8 0,0 0-2 0,0 0 2 16,-18 23-4-16,18-23 2 0,-9 25-5 0,9-25 2 15,-8 29-4-15,4-12 4 0,4-17-5 0,-8 33 6 16,1-16-4-16,7-17 3 0,-8 31-4 16,8-31 3-16,-7 25-8 0,7-25 3 0,-4 18-7 15,4-18 0-15,0 0-3 0,0 0-2 0,0 0 2 16,0 0 0-16,18 1 2 0,-18-1-2 0,29-26 0 15,-9 3-3-15,4-3 4 0,2 0-5 0,-1-2 6 16,1 1-5-16,-3 3 3 0,-1 1-3 0,-3 1-11 16,-1 3 10-16,-2 2-8 0,-16 17 25 0,25-23-11 15,-25 23 15-15,0 0-20 16,0 0 2-16,0 0-1 0,0 0 2 0,0 0 12 16,9 23-29-16,-12-3 28 0,-3 0-28 0,-2 3 15 15,2-1 3-15,0 1-4 0,1-1 3 0,2-1-8 16,3 0 1-16,5-1-10 0,-1-3-5 0,7 0-14 15,-11-17-6-15,34 27-16 0,-15-21-6 0,11 5-10 16,-7-14-17-16,16 12-25 0,-11-20-44 16,17 13-83-16,-13-12-90 0,0-7-105 0,16 13 221 15,-21-21 216-15</inkml:trace>
  <inkml:trace contextRef="#ctx0" brushRef="#br2" timeOffset="209914.6751">10196 8964 1221 0,'-19'8'110'0,"-10"-10"-36"15,10 13 4-15,-9-8-6 0,8 11-18 16,-3-5-17-16,5 8-1 0,-3-2-5 0,8 4 3 16,0-2-10-16,5 2-2 0,2-2-9 0,5 2 0 15,1-19-5-15,9 26 2 0,-9-26-3 0,25 19 4 16,-7-14-2-16,5-3 2 0,3-6-1 0,3-2-5 16,4-5 2-16,0-2-5 0,1-5 3 0,-2-3-2 15,0-2 4-15,0-2-4 0,-2-3 5 16,1-1-8-16,-2-4-7 0,-4 0 25 0,1 0-26 15,-4 1 23-15,-4-1-7 0,0 3-8 16,-4-1 8-16,-2 2-4 0,-2 0 3 0,-3 3-2 16,-3 2 6-16,-3 6-3 0,-1 18 7 0,-3-24-2 15,3 24-1-15,0 0-2 0,-21 2-7 0,21-2-3 16,-26 32 0-16,11-9 0 0,1 6 0 0,-1 2 0 16,2 5 0-16,1 1-5 0,2 3-17 15,1-2-21-15,6 5-4 0,-3-8-51 0,11 9-35 16,-14-24-129-16,24 11-338 0,-8-5 43 0,-7-26 278 15</inkml:trace>
  <inkml:trace contextRef="#ctx0" brushRef="#br2" timeOffset="210945.8288">827 10265 824 0,'-3'-19'95'15,"3"19"2"-15,0 0 14 0,0 0-11 16,-1-23-22-16,1 23-28 0,0 0-12 16,0 0-4-16,0 0 6 0,0 0 6 0,2 19-9 15,1 3-1-15,-4 6-16 0,1 6 0 0,-4 2-13 16,2 5 7-16,-3 1-11 0,0 3 7 0,0-1-13 16,0-1 9-16,-1-2-10 0,0-2 7 0,0 0-12 15,0-4 1-15,1 1-6 0,0-7-37 16,5 1 13-16,-5-12-56 0,14 4-18 0,-9-22-45 15,12 18-71-15,-12-18-39 0,0 0-165 0,35-8 181 16,-30-13 251-16</inkml:trace>
  <inkml:trace contextRef="#ctx0" brushRef="#br2" timeOffset="211305.1744">967 10610 1038 0,'-25'8'94'0,"25"-8"-23"15,-7 18 0-15,7-18-1 0,2 19-26 0,-2-19-22 16,0 0-11-16,27 23 7 0,-27-23 7 0,34 8 6 16,-14-8-1-16,6-1-5 0,0-4-7 0,6-1-7 15,2-4 4-15,2-2-6 0,-1-2 2 0,2-2-5 16,-3-1-2-16,-2 0-6 0,-2 0 4 16,-5 0-3-16,-3 1 3 0,-3 1-2 0,-19 15 4 15,24-27-2-15,-24 27 8 0,8-24 0 16,-8 24 4-16,-6-19-4 0,6 19-2 0,-23-15-3 15,6 9-1-15,-3 4-1 0,-5 0 3 0,-2 5 1 16,-2 3 2-16,0 2 2 0,-1 2 1 0,2 6 3 16,0-1-1-16,2 5 4 0,1 0-7 15,3 2 5-15,4 0-8 0,3 1 2 0,4-3-7 16,6 1 1-16,5-2-7 0,4-2 4 0,7 1-4 16,-11-18 3-16,36 29-5 0,-10-19-1 0,5-3-10 15,2-4-9-15,7-2-16 0,-2-7-13 0,9 5-31 16,-6-15-28-16,16 12-22 0,-17-21-76 0,19 13-72 15,-11-4-152-15,-6-15 11 0,14 16 424 0</inkml:trace>
  <inkml:trace contextRef="#ctx0" brushRef="#br2" timeOffset="211523.9381">1929 9972 941 0,'-25'21'178'0,"3"-13"-102"0,11 13 9 0,-11-4-6 15,10 12-19-15,-5 1-41 0,4 8 0 16,0 2 15-16,2 4-22 0,1 2 27 0,4 2-28 16,0-3-2-16,2 3 5 0,3-4-15 0,1-1 6 15,3-3-16-15,1-7 6 0,5 0-9 16,-2-7-3-16,5 0-20 0,-12-26-43 0,20 39-23 16,-20-39-4-16,20 26-62 0,-20-26-80 0,0 0-168 15,0 0 47-15,0 0 370 0</inkml:trace>
  <inkml:trace contextRef="#ctx0" brushRef="#br2" timeOffset="211680.2358">1642 10457 1262 0,'0'0'180'0,"-18"-7"-100"16,18 7-15-16,0 0-12 0,0 0-24 0,0 0-20 16,0 0-8-16,18-7-1 0,0 2 2 15,7-1-3-15,6-2-2 0,2-3-13 16,5 3-21-16,-2-7-43 0,16 13-86 0,-19-19-147 15,9 10-229-15,11 5 48 0,-13-14 466 0</inkml:trace>
  <inkml:trace contextRef="#ctx0" brushRef="#br2" timeOffset="212084.9785">2797 9949 947 0,'20'3'78'0,"-20"-3"1"16,0 0 14-16,0 0 2 0,0 0-23 0,-1 19-28 16,4 3-5-16,-7 3-6 0,4 10 7 0,-7 3-10 15,3 4-12-15,-6 2 19 0,2 3-26 0,-2 0 24 16,0 4-12-16,2-3-14 0,2 1 6 0,0-6-13 16,0 0 5-16,2-6-10 0,0-3 5 0,1-3-7 15,2-3 6-15,1-1-12 0,1-5 0 0,1-3-16 16,-2-19-13-16,9 29-24 0,-9-29-30 15,0 0-61-15,0 0-81 0,25 6-81 16,-25-6-164-16,7-27 216 0,11 23 265 0</inkml:trace>
  <inkml:trace contextRef="#ctx0" brushRef="#br2" timeOffset="212244.9195">2638 10467 1143 0,'-13'22'155'0,"13"-22"-43"0,0 0-12 15,-23 14-29-15,23-14-30 0,0 0-26 0,0 0-8 16,14 20-2-16,-14-20 2 0,28 2 0 0,-10-4-1 16,5-4 1-16,2-4-4 0,6-5-1 0,4-1-4 0,5-4-7 15,2-5-20-15,5 3-24 0,-6-12-51 16,15 17-68-16,-19-20-95 0,16 13-146 0,-4 2-49 16,-17-14 293-16</inkml:trace>
  <inkml:trace contextRef="#ctx0" brushRef="#br2" timeOffset="212638.0698">3314 9913 1065 0,'0'0'194'0,"-31"32"-122"16,9-18 6-16,9 14 11 0,-9-6-19 0,6 7-23 16,-3 0-16-16,4 6 9 0,1-2-1 0,3 4-8 15,-3-2 20-15,6 5-30 0,-2-1 17 16,3 2-15-16,2 0-12 0,0 0 5 0,0 0-8 15,2-1 5-15,-1 0-11 0,0-4 8 0,3-2-6 16,0-4 5-16,0-3-4 0,1-5 1 0,1-5-6 16,-1-17 3-16,5 21-4 0,-5-21 2 15,0 0-1-15,0 0-1 0,24 8 3 0,-24-8-2 16,24-20 4-16,-8 2-5 0,4-5 3 0,-1-2-4 16,3-2 4-16,0 2-3 0,-3 1 3 0,0 2-3 15,-2 1 4-15,-3 3-4 0,-14 18 2 0,22-25-1 16,-22 25 1-16,0 0-1 0,17-14 0 0,-17 14 1 15,0 0-1-15,0 0 2 0,12 25-2 0,-12-25 2 16,3 36-4-16,-5-14 1 16,1-1-7-16,-1 1-2 0,2 2-9 0,1-1-3 15,3 2-14-15,1-6-2 0,4 3-18 0,-9-22-11 16,26 31-29-16,-26-31-34 0,40 22-73 0,-40-22-126 16,38-12-166-16,-9 14 17 0,-13-21 478 0</inkml:trace>
  <inkml:trace contextRef="#ctx0" brushRef="#br2" timeOffset="212985.8877">3632 10484 1299 0,'0'0'78'0,"-13"18"-16"0,13-18 7 16,0 0-14-16,1 26-20 0,-1-26-15 0,11 17 3 15,-11-17 3-15,23 12 3 0,-23-12-6 16,32 3-4-16,-14-3-6 0,3-1-3 0,2-3-4 15,1 1-2-15,0-2-1 0,0-2-2 16,-4-1 2-16,-3 0-4 0,-17 8 4 0,22-17-4 16,-22 17 3-16,10-18-2 0,-10 18 2 0,-3-21-1 15,3 21 2-15,-14-18-1 0,14 18 0 0,-28-14-2 16,8 9 0-16,-1 2-2 0,-4 2 1 0,0 5 2 16,-3 2 0-16,0 4 6 0,-1 4 6 15,-1 5 10-15,-1 3 3 0,3 6 7 0,-1 0-9 16,5 3 1-16,4 1-12 0,4-1 0 0,5-2-8 15,5-1 1-15,5-4-7 0,4-2 1 0,7-4-3 16,5-1-13-16,5-7 10 0,7-4-19 0,5-5 2 16,4-8-2-16,12 1-42 0,-6-14-25 15,22 17-128-15,-23-23-255 0,16 7-92 0,0 1 110 16</inkml:trace>
  <inkml:trace contextRef="#ctx0" brushRef="#br2" timeOffset="213459.9309">4769 10090 1089 0,'8'-27'125'0,"-10"10"-85"0,2 17 14 0,4-28 10 0,-4 28 1 16,0 0-27-16,0 0-16 0,5-17 1 0,-5 17 6 16,0 0 5-16,-1 19 0 0,1-19-7 0,-9 38-1 15,2-7-5-15,1 6-7 0,-1 3 26 0,0 6-24 16,0 1 18-16,0 4-13 0,-2 1-15 0,1 1 7 16,-2 0-11-16,2-2 6 15,0-3-11-15,2-4 7 0,3-4-9 0,0-1 6 16,2-4-12-16,0-5-1 0,3 1-7 0,-2-8-46 15,10 3 2-15,-10-26-71 0,21 28-52 0,-21-28-77 16,21-2-134-16,-2 1-64 0,-13-18 231 0</inkml:trace>
  <inkml:trace contextRef="#ctx0" brushRef="#br2" timeOffset="213944.2791">4622 10437 1523 0,'-24'14'84'0,"24"-14"-24"0,0 0-7 0,-21 8-12 16,21-8-16-16,0 0-19 0,0 0-4 16,0 0 4-16,28 7 6 0,-11-10 4 0,4 1 3 15,2-4 1-15,4-2-7 0,2-2-3 16,1 0-1-16,3-1-3 0,1 0-2 0,-2 3 1 16,1 1-6-16,-3 1 2 0,-2 2 0 0,-2 0 0 15,-2 2 0-15,-2 2 0 0,-2 2 0 0,-2 2 1 16,-18-4 0-16,25 12 0 0,-25-12 1 0,15 21-1 15,-15-21 2-15,5 27-2 0,-5-10 3 0,-3 3-4 16,-1 0 2-16,-3 2-3 0,0-1 2 16,-3 0-4-16,2 0 4 0,-3 1-3 0,1 0 3 15,-1-2-4-15,1 1 4 0,3-2-5 0,0-2 4 16,2 0-3-16,5-17 3 0,-6 25-2 16,6-25 2-16,0 0 0 0,0 0-2 0,0 0 1 15,0 0-2-15,0 0 2 0,0 0 2 0,0 0 3 16,0 0 1-16,12-29 3 0,-4 9-6 0,0-1 2 15,0-2-3-15,1 1 3 0,-2 2-3 16,-1-2 4-16,0 0-4 0,-1 1 2 0,1 0-5 16,-1-1 4-16,1 3-4 0,-1 1 2 0,0 1-1 15,-5 17-1-15,12-23 0 0,-12 23 0 0,0 0-2 16,23-18 2-16,-23 18-2 0,18-6-5 0,-18 6-4 16,25-2-9-16,-25 2-11 0,30 3-11 0,-30-3-17 15,37 3-17-15,-20-7-19 0,13 11-33 16,-14-17-39-16,20 19-73 0,-16-17-70 15,8-1-147-15,7 14 129 0,-18-20 329 0</inkml:trace>
  <inkml:trace contextRef="#ctx0" brushRef="#br2" timeOffset="214147.3743">5585 10343 1194 0,'-28'-4'174'0,"28"4"-85"0,-20 12-5 15,20-12 1-15,-15 18-25 0,15-18-19 0,-12 27-14 16,7-8 4-16,-2 0-1 0,2 7 9 0,-1-2-9 15,2 5 0-15,-1-1-12 0,1-2-1 0,0 1-11 16,0-2 1-16,2 0-7 0,1-2 2 16,1-4-7-16,0-19 2 0,4 29-5 0,-4-29 0 15,11 18-10-15,-11-18-5 0,0 0-11 0,22 0-10 16,-22 0-20-16,22-24-26 0,1 12-47 16,-15-26-80-16,22 18-88 0,-18-15-111 0,0-4-32 15,13 15 305-15</inkml:trace>
  <inkml:trace contextRef="#ctx0" brushRef="#br2" timeOffset="214288.0343">5533 10084 1354 0,'-19'-8'93'15,"19"8"-39"-15,-17 4-16 0,17-4-16 0,0 0-16 16,0 0-16-16,0 0-13 0,29 21-23 16,-29-21-24-16,40 9-33 0,-40-9-42 0,49 8-49 15,-26-7-98-15,2-2-117 0,18 19 135 0,-20-19 274 16</inkml:trace>
  <inkml:trace contextRef="#ctx0" brushRef="#br2" timeOffset="214522.4033">6108 10359 1055 0,'0'0'143'0,"-26"2"-94"16,7-5 7-16,19 3 7 0,-29 1-13 0,29-1-16 15,-34 4-5-15,34-4 12 0,-36 9 14 16,36-9 8-16,-36 18-5 0,19 0-1 0,-5-2-11 15,5 7-2-15,-3 0-9 0,3 2-2 16,0 0-11-16,3 1 1 0,2-2-11 0,4-2-1 16,4-4-9-16,3 0 1 0,1-18-7 0,12 27 3 15,-12-27-3-15,28 16-3 0,-6-11-11 0,1-6-9 16,7 0-21-16,1-9-19 0,9 4-32 0,-9-14-51 16,21 18-101-16,-22-19-160 0,9 3-104 0,6 7 134 15,-20-18 381-15</inkml:trace>
  <inkml:trace contextRef="#ctx0" brushRef="#br2" timeOffset="215397.3069">6144 10543 1167 0,'-21'28'313'16,"3"-19"-259"-16,18-9-8 0,0 0-2 15,-12 18-11-15,12-18-22 0,0 0-7 0,27 0 6 16,-5-3 2-16,3-5 7 0,5-1-1 0,1-3-3 15,3-1-5-15,-3 0-3 0,2-2-6 0,-3 2 1 16,-3-2-4-16,-4 1 4 0,-4 1-3 0,-19 13 3 16,23-25-3-16,-23 25 4 0,7-20-1 0,-7 20 1 15,-4-20 0-15,4 20 4 0,-13-21-4 0,13 21 2 16,-22-18-2-16,22 18 0 16,-33-14 1-16,14 11 3 0,-2 3 4 0,0 1 4 15,2 4 3-15,-2 1 1 0,3 5 3 0,-3 3-3 16,2 4 0-16,-1 3-6 0,2 3 0 0,2 3-6 15,3-1 2-15,1 2-6 0,5-3 2 0,2 0-6 16,5-4 3-16,5 0-4 0,3-2 3 0,4-2-3 16,5-5 1-16,3-1-2 0,3-5-1 15,5-3-5-15,0-3-4 0,5-3-5 0,-2-4-4 16,4-2 0-16,-1-4-3 0,2 0-1 0,-5-5-7 16,3 2-3-16,-7-6-5 0,2 4 5 0,-4-5 0 15,-1 1 12-15,-5-2 1 0,1 0 13 0,-3 0 2 16,-1 0 12-16,-4 3-3 0,-4 3 15 15,-8 18 3-15,7-24 10 0,-7 24 6 0,0 0-3 16,0 0-4-16,0 0-4 0,-21-10-5 16,21 10-3-16,0 0-1 0,-23 27-4 0,15-9 5 15,-1 1-5-15,0 7 5 0,-1 1-4 0,1 5 3 16,-1 0-8-16,3 1 7 0,-2 0-9 0,2-2 5 16,1-2-5-16,1-2 2 0,1-2-6 0,2-1 7 15,1-3-4-15,1-2-13 0,0-19 11 0,0 28-15 16,0-28 25-16,0 0-11 0,0 0 11 0,0 0-14 15,0 0-12-15,0 0 14 0,0 0-12 16,0 0 28-16,14-28-14 0,-8 7 12 16,2-1-12-16,-2 0-4 0,1-1 5 0,-2-1-4 15,1 0 3-15,-1-1-4 0,1 1 4 0,-1-1-3 16,0 0 3-16,1-2-5 0,1-2 5 0,2 0-6 16,1 0 7-16,4 0-3 0,-1 3 4 0,3 6-4 15,1 0 3-15,-17 20-5 0,32-25 3 16,-32 25-3-16,33-17 3 0,-33 17-1 0,30-6-1 15,-30 6 1-15,28 5-1 0,-28-5 0 0,22 14-2 16,-22-14 1-16,14 26-3 0,-14-26 3 0,9 26-4 16,-9-26 4-16,0 31-1 0,-5-14 2 0,0 2-1 15,-3 2 4-15,-3-1-4 0,-1 2 4 16,-3-2-4-16,-1 1 4 0,0-2-3 0,-1 1 4 16,-2-2-4-16,-1 1 3 0,-4 2-7 15,0 1 5-15,-3 0-4 0,0 1 4 0,0 0 0 16,2 0 4-16,2 2-2 0,1 1-11 0,2 1 23 15,3 1-23-15,2 2 20 0,-1 0-7 0,1 4-7 16,2 0 6-16,-2 3-6 0,3 1 6 0,0 1-7 16,2 0 6-16,3-2-9 0,1-5 1 0,5-5-18 15,-1-8-7-15,6 2-21 0,-4-21-15 0,13 24-27 16,-13-24-40-16,25 7-88 0,-25-7-141 16,19-26-149-16,6 17 56 0,-13-20 456 0</inkml:trace>
  <inkml:trace contextRef="#ctx0" brushRef="#br2" timeOffset="215772.3154">7160 10347 1308 0,'-22'-7'107'0,"22"7"-19"16,-25 0 6-16,25 0-16 0,-22 6-29 0,22-6-14 15,-24 12-11-15,24-12 0 0,-25 21-2 0,25-21-1 16,-22 29-7-16,11-12 1 16,11-17-8-16,-13 32 0 0,13-32-5 0,0 28 1 15,0-28-2-15,12 24 1 0,-12-24-1 0,21 17 2 16,-21-17 0-16,28 11 1 0,-11-7 0 0,0-2 0 16,1 0-1-16,-1-2 0 0,1 1-1 0,-18-1 1 15,30 2-1-15,-30-2 0 0,20 6 1 0,-20-6 1 16,0 0 4-16,10 20 1 0,-10-20-1 0,-5 20 2 15,5-20-6-15,-14 29 1 0,3-12-4 16,-2 0 2-16,0 0-4 0,-1 0 1 0,-1 0-5 16,-2-2 0-16,0 2-7 0,0-3-1 0,17-14-14 15,-31 23-5-15,31-23-17 0,-20 15-15 0,20-15-6 16,0 0-53-16,-10 22-86 0,10-22-190 16,-21-8-145-16,21 8 108 0,0 0 436 0</inkml:trace>
  <inkml:trace contextRef="#ctx0" brushRef="#br2" timeOffset="216851.9902">7868 10449 752 0,'0'0'183'0,"0"-18"-87"0,0 18-7 0,0 0 0 15,-10-23-7-15,10 23-21 0,0 0-15 0,0 0-7 16,0 0 1-16,0 0 0 0,0 0-5 0,0 0-12 31,0 0-10-31,0 0-5 0,0 0-2 0,-15 18 7 16,15-18 5-16,-8 27 7 0,8-27-1 16,-9 37 4-16,2-14-8 0,5 4 4 15,-4-1-10-15,2 3 3 0,-1 3-9 0,2-1 5 16,-2 1-8-16,2-3 7 0,1-3-7 0,1 2-13 15,1-6 25-15,1-4-29 0,-1-18 27 0,4 22-14 16,-4-22 0-16,0 0 0 0,0 0 2 0,0 0 4 16,0 0 4-16,18-12 1 0,-18 12-14 0,8-35 24 15,-3 10-31-15,-1-1 24 0,0-1-9 16,-3-1-7-16,0 1 7 0,0-1-5 0,-2 1 4 16,1-1-6-16,-1 3 4 0,0-2-5 0,-1-1 5 15,4 1-5-15,0 0 4 0,2 2-4 0,-1 3 3 16,2 1-3-16,1 4 4 0,-6 17-4 0,15-26 2 15,-15 26-2-15,18-17 0 0,-18 17-1 0,23-7 2 16,-23 7-5-16,29-3-6 0,-12 2-14 16,5 5-15-16,-3-6-18 0,7 11-24 15,-26-9-41-15,50 11-87 0,-50-11-119 0,31-1-199 16,-3 11 66-16,-28-10 437 0</inkml:trace>
  <inkml:trace contextRef="#ctx0" brushRef="#br2" timeOffset="217269.467">8220 10440 1407 0,'-19'5'68'0,"19"-5"-21"15,-17 11-3-15,17-11 0 0,0 0-15 0,0 0-9 16,0 0-3-16,15 20 8 0,-15-20 6 0,30 4 0 16,-9-6-5-16,4-2-8 0,3 0-8 0,0-4-7 15,2 2-2-15,-1-1-1 0,0 0 0 16,-2-2-1-16,-1 1 2 0,-2-1-3 0,-4 0 3 15,-3-1-2-15,-17 10 3 0,23-18-2 0,-23 18 3 16,9-17 0-16,-9 17 1 0,-6-18-2 0,6 18 3 16,-20-22-5-16,20 22 3 0,-31-21-1 0,11 11 4 15,0 1 0-15,-3 1 3 0,-2 2 1 16,2 0 0-16,-1 3 1 0,-1 3-1 0,4 4-1 16,-3 3-1-16,4 3 1 0,-1 3-2 15,3 4 1-15,0 5-3 0,2 1 3 0,2 3-6 16,3 2 6-16,4 1-6 0,2 4 4 0,4-1-4 15,6-1 3-15,3-4-6 0,6-2 4 0,5-5-5 16,6-2 4-16,4-3-4 0,4-3 3 0,3-2-3 16,2-4 0-16,3-4-4 0,3-4-8 0,6-3-12 15,-3-6-13-15,7 0-15 0,-3-10-21 0,7 7-26 16,-12-16-47-16,18 14-85 0,-25-23-109 16,6 4-163-16,7 7 68 0,-19-18 437 0</inkml:trace>
  <inkml:trace contextRef="#ctx0" brushRef="#br2" timeOffset="217462.7414">9083 9808 1406 0,'-23'10'78'0,"8"10"-19"0,-4-2-5 0,7 11 2 16,-4-2-21-16,4 8-3 0,0 1-14 15,3 5 8-15,0 1-9 0,6 4-10 0,-2-2 18 16,4 3-29-16,1 1 18 0,2-2-9 0,4 0-18 15,3-4 1-15,3 1-27 0,-1-4-11 0,7 3-30 16,-8-13-13-16,15 8-32 0,-14-20-45 0,21 14-68 16,-14-16-85-16,-18-15-107 0,51 32 176 15,-34-34 254-15</inkml:trace>
  <inkml:trace contextRef="#ctx0" brushRef="#br2" timeOffset="217886.3587">9479 10340 1248 0,'-21'-17'101'0,"21"17"-26"16,-35-23 7-16,35 23-7 0,-36-11-21 0,17 10-9 15,-7 0-5-15,4 6 3 0,-2 0-4 0,-1 5 1 0,0 1-7 16,3 6 0-16,-2 0-7 0,4 5 0 16,0 0-10-16,3 2 2 0,2 1-7 0,3 1 2 15,3-2-5-15,4-1 2 0,4-4-6 0,4-2 1 16,-3-17-4-16,20 26 0 0,-20-26-1 15,36 14 0-15,-15-10 0 0,4-3 0 0,0-3 0 16,5-2 0-16,-2-5 0 0,1-1 0 0,-1-5 0 16,0-2 0-16,0-3 0 0,-2-5 0 0,0 1 0 15,-3-1-1-15,-4 1 2 0,0-1-2 0,-6 4 2 16,-1-1-2-16,-2 0 2 0,-3 4-1 0,-7 18 0 16,8-29 0-16,-8 29 0 0,0 0 0 15,0-18 0-15,0 18 0 0,0 0 0 16,0 0 0-16,0 0 0 0,-14 19 0 0,6-1 0 15,-3 6 0-15,1 5 0 0,-1 3 0 0,0 2-4 16,0 2 1-16,1 0-8 0,3-1 1 0,3-1-11 16,2-5-4-16,8-1-19 0,-1-7-6 0,10 2-24 15,-15-23-10-15,34 30-24 0,-34-30-30 0,51 12-63 16,-29-23-85-16,17-1-143 0,3 7-34 16,-12-21 368-16</inkml:trace>
  <inkml:trace contextRef="#ctx0" brushRef="#br2" timeOffset="218261.2764">10152 10053 1436 0,'0'0'100'16,"-46"19"-42"-16,25-1 4 0,-8-3-4 0,3 10-11 16,-4 1-2-16,1 5-33 0,-2 1 25 0,5 3-26 15,-1 2 6-15,4-1 4 0,1 1-14 0,1 1 4 16,2 0-11-16,0 1 4 0,1-1-7 0,2-3 2 15,3-3-10-15,0-3-10 0,4-1-6 16,3-7-2-16,7-2-21 0,-1-19-4 0,8 20-26 16,-8-20-12-16,0 0-15 0,0 0-13 0,24-2-35 15,-25-16-40-15,1 18-17 0,14-31-14 0,-9 9 57 16,0 1 51-16,-3-4 80 0,0-2 64 16,-2 4 55-16,-4-4 42 0,-2 0 30 0,1 5 12 15,-8-9-2-15,7 10-18 0,-10-10-13 0,11 11-20 16,-8-10-7-16,13 30-10 0,-14-35 0 0,14 35-7 15,0 0-7-15,0 0-11 0,0 0-25 16,0 0-15-16,0 0-13 0,0 0-2 0,0 0-4 16,28 21 0-16,-10-9-9 0,2 1 1 0,5-2-5 15,2 0 1-15,5-1-8 0,1-3-8 0,2 2-20 16,-2-4-21-16,6 6-29 0,-10-11-33 0,15 18-68 16,-21-24-115-16,17 12-245 0,-1 5 42 0,-11-16 397 15</inkml:trace>
  <inkml:trace contextRef="#ctx0" brushRef="#br2" timeOffset="218417.5811">10429 10572 1683 0,'-23'12'211'16,"6"1"-162"-16,17-13-21 0,-25 10 1 0,25-10-13 16,-20 3-14-16,20-3-12 0,0 0-11 15,0 0-21-15,-17-7-28 0,17 7-53 0,0 0-106 16,13-28-345-16,-13 28-17 0,14-23 234 0</inkml:trace>
  <inkml:trace contextRef="#ctx0" brushRef="#br1" timeOffset="225236.8607">593 11403 589 0,'0'0'75'0,"3"-24"21"0,-3 24 2 16,0-21 13-16,0 21-19 0,0 0-13 15,-3-23-14-15,3 23 1 0,0 0 1 16,0 0-3-16,0 0-12 0,0 0-16 0,0 0-15 0,0 0-6 0,0 25-3 16,1-7 2-16,-2 4 15 0,2 5-32 0,-1 4 28 15,0 4-29-15,-1 2 9 0,1 4 7 0,-1 2-12 16,1 1 9-16,-1 0-13 0,0 1 10 0,-1-3-10 15,0-2 7-15,-1 0-9 0,2-5 9 16,1-1-11-16,-1-4 3 0,3-2-18 0,-2-6-11 16,8-1-17-16,-8-21-18 0,9 24-6 0,-9-24-41 15,0 0-33-15,0 0-77 0,21-13-110 0,-21 13-78 16,12-35 298-16</inkml:trace>
  <inkml:trace contextRef="#ctx0" brushRef="#br1" timeOffset="225471.2416">322 11387 1206 0,'-19'9'77'0,"19"-9"-2"0,0 0-10 16,0 0-16-16,0 0-16 0,0 0-17 0,0 0 3 16,0 0 9-16,29-3 1 0,-11-1 2 15,6 1-5-15,2-3-6 0,3 0-9 0,5-1-5 16,1 0-5-16,1-1-2 0,1 1-2 0,1 1-3 15,-2 0-9-15,3 5-12 0,-5-3-13 16,4 9-22-16,-10-6-21 0,10 12-34 0,-16-13-48 16,14 21-65-16,-15-11-117 0,-2 2-58 0,11 14 215 15</inkml:trace>
  <inkml:trace contextRef="#ctx0" brushRef="#br1" timeOffset="225783.7215">1095 11528 882 0,'0'0'105'16,"0"0"-13"-16,-28 5 13 0,28-5-10 0,0 0-21 16,-18 21-19-16,18-21-20 0,-18 26 5 15,18-26 3-15,-19 37-2 0,6-17-5 16,7 6-6-16,-3 0-20 0,4 4 11 0,0-1-5 16,2 1 8-16,0-2-6 0,3 0 1 0,1-5-9 15,4-3 1-15,1-3-7 0,-6-17-2 0,23 22-1 16,-6-16 1-16,3-2 1 0,3-4 1 0,-1-4-1 15,3-3-3-15,2-5 4 0,0-3-4 0,-1-3 5 16,0-4-4-16,-4-2 2 0,-3-1-5 16,-1-2 3-16,-4 0-4 0,-6 2 6 0,-3 0-4 15,-4 3-1-15,-4-1-14 0,-2 4-6 0,-6-2-17 16,11 21-9-16,-30-31-20 0,30 31-19 0,-41-21-18 16,41 21-14-16,-46-16-24 0,46 16-51 15,-42-7-45-15,21 0-132 0,21 7 33 0,-35-1 338 16</inkml:trace>
  <inkml:trace contextRef="#ctx0" brushRef="#br1" timeOffset="226499.2154">2330 11523 889 0,'0'0'103'0,"0"0"-21"15,0 0 11-15,0 0-7 0,-20-17-17 0,20 17-23 16,0 0-11-16,0 0 0 0,0 0 1 0,0 0-1 16,0 0-8-16,0 0-7 0,-12 25-9 0,6-8 1 15,-2 3-3-15,-1 6 11 0,-3 2-4 16,3 5 9-16,-3-1-5 0,3 3 5 0,-5-2-6 16,4 1 5-16,-2-6-9 0,5-2 6 0,-2-3-10 15,5-3 4-15,4-20-7 0,-5 28-1 16,5-28-3-16,0 0 0 0,7 16-3 0,-7-16 0 15,0 0 1-15,18-4 2 0,-18 4 3 0,22-21 1 16,-8 3 2-16,1-3-5 0,1-4 4 0,4-4-6 16,-3-1 5-16,2-3-6 0,-2 0 5 15,1 3-6-15,-1-1 6 0,-1 2-6 0,-1 2 6 16,-1 2-6-16,0 2 3 0,-2 3-4 0,-1 3 1 16,-11 17-1-16,16-24 1 0,-16 24-1 0,0 0 1 15,0 0-1-15,0 0 0 0,0 0 1 0,0 0 0 16,18 6 1-16,-18-6 0 0,7 27 3 0,-3-9-6 15,0 3 4-15,0 3-4 0,1 1 0 16,0 2-1-16,1-1 4 0,-1 1-6 0,1 0 3 16,0-2-8-16,0-1-5 0,2 0-17 15,-2-3-7-15,3 2-22 0,-9-23-13 0,24 33-32 16,-24-33-37-16,32 19-75 0,-32-19-96 0,36-17-173 16,-7 17 56-16,-12-25 430 0</inkml:trace>
  <inkml:trace contextRef="#ctx0" brushRef="#br1" timeOffset="226871.9099">2967 11647 462 0,'0'0'52'0,"0"0"-20"0,0 0 16 15,0 0 8-15,0 0 8 16,0 0-8-16,10-24 4 0,-10 24 7 0,11-18 12 15,-11 18-4-15,12-19-3 0,-12 19-10 0,10-22-2 16,-10 22-4-16,5-19 4 0,-5 19-4 0,0 0-3 16,-3-20-10-16,3 20-6 0,0 0-8 0,-24-14-5 15,24 14-1-15,-26 0-9 0,26 0 0 0,-33 9-3 16,15-1 1-16,-1 0-3 0,-1 3 1 16,1 0-2-16,-1 2 3 0,2 1-2 0,1 0 5 15,17-14-4-15,-30 28 2 0,30-28-3 0,-22 24 2 16,22-24-5-16,-10 21-1 0,10-21-4 0,0 0 0 15,4 23-2-15,-4-23 0 0,0 0 1 0,20 14 1 16,-20-14-2-16,26 3 2 0,-26-3-1 0,33-8-2 16,-15 1 1-16,0-4-11 0,3 0-10 0,-3-4-17 15,5 4-21-15,-7-9-33 0,10 14-58 16,-23-18-112-16,17 11-225 0,-20 13-5 16,13-24 326-16</inkml:trace>
  <inkml:trace contextRef="#ctx0" brushRef="#br1" timeOffset="227326.6106">2619 11964 779 0,'0'0'195'0,"0"0"-94"0,-25 9-5 0,25-9-1 16,0 0-22-16,0 0-28 0,0 0-20 0,1-18-2 15,-1 18 9-15,16-31 3 0,-5 8 4 16,5 2-10-16,-1-6 0 0,5-1-11 0,0-2 9 16,4 0-8-16,-1-3 9 0,2 2-8 0,1-2 0 15,-2 3-7-15,-2 0 3 0,0 3-5 0,-4 0 9 16,2 2-9-16,-3 4 7 0,1 3-7 15,-5 1 0-15,-13 17-3 0,23-20-16 0,-23 20 16 16,0 0-20-16,17-9 16 0,-17 9-1 0,0 0-1 16,0 0 20-16,0 0-13 0,11 24 16 0,-11-24-13 15,3 36-4-15,-5-13 2 0,2 2-5 0,-2 3 3 16,1 2-7-16,0 4 4 0,-1 1-6 0,1-2 5 16,0 0-6-16,1-1 5 0,0-3-6 15,1-3 3-15,2-1-4 0,0-4 5 16,2-1-7-16,0-3-3 0,-5-17-11 0,15 24-9 15,-15-24-16-15,20 13-9 0,-20-13-28 0,26-1-37 16,1 7-100-16,-23-27-173 0,16 6-139 0,4 1 91 16,-13-18 440-16</inkml:trace>
  <inkml:trace contextRef="#ctx0" brushRef="#br1" timeOffset="228201.646">3446 11511 682 0,'0'0'162'0,"0"0"-18"0,0 0-10 0,-16-23-7 16,16 23-37-16,0 0-30 0,-21-1-17 0,21 1-12 15,-21 7 1-15,21-7-4 0,-24 18 1 0,24-18-1 16,-28 29 1-16,12-12-5 0,2 6 5 0,-3 1-5 15,4 5 7-15,-3 0-8 0,3 5 6 16,-1-1-10-16,5 2 3 0,-1-4-10 0,6 1 1 16,4-7-10-16,4-2 2 0,6-2-6 0,-10-21 2 15,29 29-2-15,-10-21 2 0,3-3-1 16,-1-5 1-16,3-5 1 0,2-2-3 0,1-5 4 0,-1-4-3 16,0-5 3-16,1-4-5 0,-3-4 6 0,0-2-6 15,-1-5 7-15,-1 0-7 0,-1 1 6 16,-4 0-7-16,-5 1 8 0,-1 2-8 15,-6 1 6-15,-1 5-5 0,-6 2 4 0,-1 2-3 16,-3 1-11-16,-3 4 25 0,9 17-26 0,-21-28 28 16,21 28-12-16,-22-18 1 0,22 18 3 0,-20-6 1 15,20 6-2-15,-17 4 0 0,17-4-4 0,0 0 0 16,-16 23-1-16,16-23-13 0,-5 26 26 0,5-26-26 16,1 30 26-16,-1-30-12 0,10 24-5 15,-10-24 4-15,23 18-2 0,-6-11 2 0,1-2 0 16,2-4 0-16,1-1 1 0,2-2-1 0,-1-3 2 15,1 0-2-15,-1-1 3 0,1 1 1 16,-3-1 1-16,1 0 0 0,-3 0 0 0,-1 0 1 16,-17 6-3-16,25-8 0 0,-25 8-1 0,0 0-2 15,17-4 2-15,-17 4-1 0,0 0 0 0,0 0 0 16,0 0-1-16,0 0 3 0,3 17-2 16,-3-17 1-16,1 35 1 0,-2-11 1 0,0 5-4 15,-3 3 6-15,2 1-9 0,-2 2 8 0,2-1-6 16,1-2 4-16,2-3-6 0,1-5 3 0,3-1-2 15,2-2 3-15,3-5-3 0,-10-16 3 0,21 26-2 16,-21-26 2-16,24 12 3 0,-24-12 1 0,27-2 2 16,-27 2 1-16,30-21-7 0,-13 3-2 0,0-6 0 15,0-4 0-15,2-4 0 16,-2-1 0-16,-3-3 0 0,1 4 0 0,-3-3 0 16,-2 1 0-16,-4 0 0 0,-1 1 0 0,-4 2 0 15,-3 1 0-15,-1 1-2 0,-1 0-2 0,1 4-14 16,-1 2-4-16,1 7-4 0,3 16-5 0,-4-21-10 15,4 21-13-15,0 0-30 0,0 0-36 0,0 0-80 16,0 0-118-16,0 0-204 0,14 25 4 16,-14-25 432-16</inkml:trace>
  <inkml:trace contextRef="#ctx0" brushRef="#br1" timeOffset="228592.1674">4352 11576 1205 0,'0'0'176'15,"0"0"-110"-15,0 0-2 0,0 0 1 0,0 0-14 16,0 0-9-16,23 6-6 0,-23-6-7 0,25-5-3 16,-25 5-6-16,35-9-4 0,-16 3-5 0,3 1-4 15,0-1-3-15,1-2-2 0,2 1-1 0,-1-1-1 16,1-2 3-16,-1 0-3 0,-5 1 5 15,-2-1-4-15,-17 10 1 0,21-19 3 16,-21 19 1-16,6-17 3 0,-6 17-13 0,0 0 26 16,-16-23-29-16,16 23 24 0,-28-15-14 0,10 10-2 15,-5 2 0-15,-2 0 0 0,-3 5 1 0,0 0 2 16,-1 4 2-16,2 1-12 0,0 5 30 0,2 4-28 16,2 2 26-16,2 4-12 0,3 2-7 15,2 2 4-15,3 0-5 0,2 2 4 0,3-1-5 16,4-1 3-16,3 0-7 0,3-3 4 0,4-3-4 15,-6-20 2-15,28 29-5 0,-10-22-4 0,7-1-7 16,4-4-6-16,7-2-15 0,2-6-22 0,10 3-39 16,-12-16-79-16,25 18-194 0,-10-15-198 15,-4-3 34-15,9 10 485 0</inkml:trace>
  <inkml:trace contextRef="#ctx0" brushRef="#br1" timeOffset="229982.7338">5576 11670 271 0,'0'0'60'0,"6"-19"-18"0,-6 19 17 15,0-20 17-15,0 20 24 0,-6-19 3 0,6 19 7 16,-11-17-8-16,11 17 0 0,-21-15-18 0,4 5-7 16,17 10-12-16,-29-8-6 0,29 8-4 0,-35 2-5 15,35-2-6-15,-39 15-4 0,39-15-2 0,-39 26-7 16,22-8 5-16,-5-1-6 0,5 5-1 0,-1-3-7 16,5 3 1-16,2-3-8 0,3 2 2 15,2-2-5-15,2-1 1 0,4 1-9 16,4 0 6-16,3 0-7 0,5-1 5 0,2 1-5 15,5-4 2-15,4-1-5 0,3-3 1 0,4-4 5 16,3-5-1-16,2-4 0 0,4-4 0 0,-1-5-4 16,-2-4-3-16,2-4 6 0,-1-4-5 0,-2-5 4 15,0-2-5-15,-2-2 6 0,-3-1-8 0,-4-1 7 16,-4 1-6-16,-5 3 6 0,-4 3-4 16,-3 3 6-16,-3 5 0 0,-4 1 8 0,-3 18 3 15,-3-23 1-15,3 23-2 0,0 0-2 0,0 0-4 16,0 0-3-16,-20-14-2 0,20 14-3 0,0 0 0 15,-16 29-4-15,10-9 4 0,1 5-5 0,0 2 3 16,2 1-6-16,3-1-4 0,4 1-18 16,1-2-10-16,7 0-31 0,-12-26-27 0,33 40-67 15,-33-40-84-15,46 21-100 0,-15-12-161 16,-1-12 109-16,19 14 400 0</inkml:trace>
  <inkml:trace contextRef="#ctx0" brushRef="#br1" timeOffset="230700.5723">6598 11088 945 0,'0'0'39'0,"4"-23"21"0,-4 23 10 0,0 0 9 15,0 0-16-15,12-19-19 0,-12 19 0 0,0 0 8 16,0 0 10-16,-2 23-4 0,1-2-4 0,-8-1-14 15,3 10-2-15,-5-1-8 0,4 6 4 16,-4-3-7-16,2 6 6 0,0 0-12 0,0 5 8 16,-1 2 4-16,1 0-25 0,0 0 19 0,1 1-23 15,0-3 3-15,3-2 10 0,1-3-9 0,1-1 3 16,2-6-6-16,1-2 2 0,4-6-6 16,0-5 2-16,-4-18-4 0,16 26 1 0,-16-26 0 15,26 12 0-15,-26-12 1 0,29-6-1 0,-29 6 2 16,34-26 0-16,-15 8 3 0,2-4-4 0,0-4 3 15,2-2 0-15,-1-1 3 0,1-1-6 0,-1-1 7 16,-4 1-9-16,-1 2 4 0,-2 2-3 0,-2 2 3 16,-2 4-3-16,-1 2 3 0,-10 18-4 0,11-18-12 15,-11 18 15-15,0 0-13 0,0 0 13 16,0 0 14-16,0 0-16 0,0 19 12 0,-3-1-10 16,-2 8-5-16,-1 3 6 0,0 0-5 0,1 1 4 15,2-1-10-15,0-2-1 0,6-2-13 0,-1-2-5 16,8 0-15-16,0-6-5 0,8 0-18 0,-18-17-13 15,46 21-33-15,-28-28-40 0,25 16-67 0,-19-22-77 16,16-1-123-16,7 11-12 0,-20-23 348 16</inkml:trace>
  <inkml:trace contextRef="#ctx0" brushRef="#br1" timeOffset="231446.0001">7294 11424 1190 0,'-34'18'187'0,"11"-17"-127"15,23-1-22-15,-34 11 24 0,34-11-25 16,-27 17-7-16,27-17-4 0,-23 25-6 0,14-7 9 16,9-18 0-16,-15 35 5 0,7-15-7 0,5 2 1 15,-1-3-14-15,3 2 3 0,1-2-7 0,2-1 1 16,2-1-4-16,-4-17 1 0,13 27-7 0,-13-27 3 16,21 19-2-16,-21-19 0 0,28 12 0 0,-28-12-1 15,29 4 1-15,-29-4-1 0,32-9 1 16,-32 9 0-16,30-19 0 0,-30 19-3 15,29-29 4-15,-16 12-4 0,-1-1 2 0,-1 0-6 16,0-2 3-16,0 0-2 0,-2-1 4 0,-1 1-1 16,-1-1 4-16,-2 3-6 0,-2-2 5 0,1 4-4 15,-4 16-11-15,2-31 13 0,-2 31-12 0,0 0 31 16,-1-18-16-16,1 18 16 0,0 0-17 0,0 0-16 16,0 0 30-16,-19 26-31 0,10-9 32 15,2 5-9-15,-5 0-1 0,2 0 4 0,2 1-6 16,0-1 3-16,6-3-8 0,1-1 5 0,1-18-7 15,6 29 0-15,-6-29 0 0,18 20-1 0,-18-20-2 16,28 8 5-16,-9-8-4 0,1-5 3 0,3-2 0 16,2-3 0-16,3-3 2 0,0-1-2 0,0-5 4 15,0 0-6-15,-1-2 5 0,0 1-3 16,-2 1 5-16,-3-1-5 0,-2 0 3 16,-2 2-4-16,-5 1-11 0,-13 17 28 0,22-28-27 15,-22 28 28-15,10-22-13 0,-10 22-1 0,0 0 5 16,0 0 0-16,0 0 4 0,0 0-1 0,0 0-4 15,0 0-2-15,-18 8-4 0,18-8-12 0,-16 32 24 16,5-10-24-16,1 1 24 0,-2 0-8 0,2 1-4 16,2 0 6-16,1 0-7 0,0-1 6 15,4-3-5-15,2-2 2 0,1-18-3 0,1 26 2 16,-1-26-3-16,7 18 3 0,-7-18-2 0,0 0 0 16,0 0 1-16,18 9-1 0,-18-9 3 0,0 0-1 15,23-16 2-15,-23 16-3 0,19-28 2 0,-10 11-2 16,2-3 1-16,-2-1-2 0,1 1 4 0,-3-2-6 15,0 0 5-15,1 2-3 0,-2 0 2 16,-2 1-1-16,1 1-10 0,-5 18 23 16,8-28-23-16,-8 28 25 0,4-17-10 0,-4 17 2 15,0 0 1 1,0 0-2-16,0 0-3 0,0 0-4 0,0 0-1 0,-3 18-11 16,3-18 22-16,-7 33-23 0,3-14 18 15,0-1-13-15,2 0-7 0,1-1-7 0,3 3-10 16,-2-20-9-16,6 31-14 0,-6-31-10 0,17 29-17 15,-17-29-27-15,28 21-44 0,-28-21-56 16,34 9-69-16,-34-9-45 0,23-7-100 0,4 17 232 16,-27-10 192-16</inkml:trace>
  <inkml:trace contextRef="#ctx0" brushRef="#br1" timeOffset="231789.7151">8132 11420 867 0,'0'0'193'16,"-12"-17"-75"-16,12 17 12 15,0 0-29-15,0 0-12 0,-25-11-33 0,25 11-16 16,-17 6-6-16,17-6 0 0,-18 17 0 0,18-17-19 16,-19 29 29-16,9-8-33 0,-1-3 28 0,3 6-11 15,-5-3-3-15,7 3 0 0,-1-4-5 0,5 1-2 16,2-4-7-16,0-17-1 0,8 24-6 0,-8-24 3 16,18 12-7-16,-18-12 6 0,26 4 0 15,-26-4-2-15,32-15 1 0,-14 1-3 0,1-7 1 16,4-4-4-16,0-4 4 0,3-5-5 0,0-3-6 15,3-2 21-15,-1-2-20 0,1 1 19 0,-2 0-8 16,-4 2-8-16,-3 2 8 0,-4 2-6 0,-1-1 5 16,-4 3-4-16,-3 2 3 0,-2 5-4 15,-4 8 5-15,-2 17-1 0,-4-17 3 0,4 17-2 16,0 0-1-16,-26 20-1 0,9 1-2 16,0 10 3-16,-3 6-5 0,-1 4 6 0,1 4-12 15,3-2 2-15,5 3-24 0,1-3-28 0,13 4-31 16,-11-18-103-16,30 12-275 0,-12-12-118 0,6-7 23 15,15 6 560-15</inkml:trace>
  <inkml:trace contextRef="#ctx0" brushRef="#br1" timeOffset="233164.7615">765 12951 421 0,'0'0'124'0,"0"0"-21"0,0 0-3 15,-17-13 2-15,17 13-11 0,0 0-18 16,-20-6-8-16,20 6-1 0,-22-5 1 0,5 0 3 16,17 5-8-16,-29-2-3 0,29 2-7 0,-33 5-5 15,33-5-5-15,-31 10-5 0,31-10-1 0,-30 20-5 16,30-20-2-16,-28 31-7 0,15-10 3 16,-1 1-6-16,3 1 2 0,0 0-4 0,3-2 2 15,2 1-8-15,3-1 4 0,0-3-10 0,3 0 4 16,3-1-4-16,-3-17 1 0,14 28-3 15,-14-28 2-15,26 20-3 0,-9-13 3 0,1-5 1 16,5-5-1-16,1-4 2 0,3-4 0 0,1-7 3 16,1-4-2-16,2-7 6 0,-1-5-8 0,1-6 7 15,-2-4-9-15,0-6 9 0,0-3-9 0,-2 0 9 16,0-1-9-16,-3 4-10 0,-3 0 22 0,-3 3-20 16,-6 3 19-16,-3 4-3 0,-1 7-5 15,-6 1 1-15,1 6-4 0,-4 4 2 0,-3 4-5 16,4 18 4-16,-7-17 0 0,7 17 3 15,0 0-3-15,0 0-2 0,-20 25 1 0,9 0-6 16,0 9 6-16,-3 11-6 0,0 6-1 0,1 5 18 16,0 3-16-16,2-1 16 0,1-1-9 0,4-2-13 15,2-3 3-15,5-1-17 0,3-7 1 0,7-4-16 16,1-9 0-16,9-2-15 0,-2-10-1 16,12 3-15-16,-6-13-7 0,14 4-22 0,-11-16-24 15,17 11-50-15,-16-20-74 0,18 7-40 0,-10-4-73 16,-6-16 62-16,17 18 297 0</inkml:trace>
  <inkml:trace contextRef="#ctx0" brushRef="#br1" timeOffset="233977.2881">1441 12891 859 0,'-22'0'245'16,"-1"-10"-106"-16,23 10-19 0,-31-2-10 0,31 2-20 16,-28 3-32-16,28-3-16 0,-26 6-11 0,26-6-4 15,-25 12-5-15,25-12-1 0,-19 23-6 0,19-23 1 16,-17 33-6-16,10-10 5 0,1 1-3 0,1 3 5 15,1-1-3-15,3 0 1 0,1-3-5 0,2 0 3 16,2-5-7-16,3 1 4 0,3-2-8 16,-10-17 1-16,30 28-3 0,-9-20 4 0,1-3-2 15,1-4 0-15,1-4-1 0,1-6-2 0,0-3 3 16,-1-3-3-16,1-6 4 0,-3-3-4 16,-2-2 2-16,-1 1-2 0,-5-3 3 0,1-1-4 15,-5 1 5-15,-2 1-5 0,-3-1 5 0,-4 2-4 16,-1 5 3-16,-4-1-3 0,-2 2 6 0,-1 4-6 15,-1-1 4-15,8 17-3 0,-22-29-1 16,22 29 2-16,-22-19 1 0,22 19-1 0,-18-7 2 16,18 7-1-16,0 0 1 0,0 0-2 0,-19 0 0 15,19 0-2-15,0 0-1 0,0 0 2 0,9 21-2 16,-9-21 3-16,18 14-2 0,-18-14 3 0,28 12-1 16,-11-7 0-16,3-2 1 0,-1-1 1 0,0-2-1 15,5-1 6-15,-3 0 1 0,4 2 0 0,-2-2 0 16,-1 1-3-16,-3 0-4 0,-2 0-1 15,-17 0-1-15,29 1 2 0,-29-1-1 16,17 3 0-16,-17-3 0 0,0 0-1 0,0 0 1 16,0 0 1-16,11 19-1 0,-11-19 3 0,-3 23-5 15,-3-7 3-15,-4 5-3 0,-1 4 3 0,-2 6-4 16,-3 0 5-16,0 4-4 0,-1-2 4 0,0-1-5 16,2 1 5-16,1-4-3 0,4-1 7 15,2-6-5-15,4-5 4 0,4-17-8 0,4 21 4 16,-4-21-3-16,18 9 3 0,-18-9-1 0,33-7-3 15,-13-5 4-15,7-8-4 0,2-5 5 0,3-5-3 16,1-3 2-16,1-2-4 0,1-3 5 0,-1 1-7 16,-1-2 7-16,-5 3-7 0,-1 4 5 0,-6 5-3 15,-3 1 3-15,-4 6-2 0,-4 3 3 16,-10 17-2-16,8-22 4 0,-8 22-4 16,0 0 0-16,0 0 0 0,0 0 0 0,0 0 0 15,-20-1 0-15,20 1 0 0,-17 23 0 0,7-5 0 16,1 2 0-16,1 3 0 0,2 2 0 0,0 0 0 15,2 0 0-15,3 2 0 0,2 0 0 0,2-2 0 16,0-2 0-16,4-4 0 0,1 1 0 0,-8-20 0 16,22 28 0-16,-22-28 0 0,26 20 0 0,-26-20-1 15,33 10-3-15,-16-9 3 0,3-2 1 16,-1-4 0-16,-2-4 2 0,0-3 0 16,-17 12 0-16,31-31-2 0,-18 12 0 0,-2-2 0 15,-1-2 0-15,-2-1 0 0,-3 1 0 0,-1 0 0 16,-4 2 0-16,-1 2-3 0,-2 2-2 0,-1-1-7 15,1 1-5-15,-2-1-9 0,5 18-6 0,-7-33-12 16,7 33-4-16,0-26-16 0,0 26-4 16,4-19-20-16,-4 19-25 0,0 0-41 0,30-4-83 15,-30 4-71-15,0 0-173 0,31-4 135 0,-31 4 346 16</inkml:trace>
  <inkml:trace contextRef="#ctx0" brushRef="#br1" timeOffset="234336.5689">2580 12793 736 0,'0'0'176'0,"0"0"-17"16,0 0-10-16,0 0-20 0,0 0-34 0,0 0-27 16,0 0-14-16,0 0-4 0,0 0-5 0,0 0-7 15,0 0-4-15,-17 19-7 0,17-19 0 0,-7 21-9 16,7-21 5-16,-7 32-4 0,4-12 4 0,-3 0-3 16,1 4 2-16,-1 1-6 0,0 4 5 0,-1 0-8 15,1 3 2-15,-1-1-5 0,-1-5 3 0,3-3-8 16,2-6 4-16,3-17-5 0,-2 27 1 15,2-27-3-15,0 0 2 0,0 0-3 0,20 13-2 16,-20-13 3-16,21-17 0 0,-21 17 1 0,28-37-3 16,-11 10 3-16,0-2-6 0,2-5 7 15,-1 1-5-15,1-1 7 0,-1 3-4 0,-2 2-2 16,-1 2 0-16,-1 3 0 0,-2 4 0 0,-2 3 0 16,-10 17 0-16,16-24 0 0,-16 24 0 15,0 0 0-15,0 0 0 0,0 0 0 0,0 0 0 16,0 0 0-16,7 18 0 0,-8 1 0 0,-2 6 0 15,1 2 0-15,-2 0 0 0,4 2 0 0,0 0-12 16,5 2-27-16,0-3-8 0,7 1-17 0,-1-8-22 16,13 8-57-16,-24-29-86 0,49 36-176 0,-19-20-159 15,-1-8 107-15,16 13 457 0</inkml:trace>
  <inkml:trace contextRef="#ctx0" brushRef="#br1" timeOffset="235259.8269">3637 12886 331 0,'0'0'89'0,"17"-7"8"0,-17 7 19 0,0 0-4 16,5-20 0-16,-5 20-11 0,0 0 1 0,0 0-5 16,5-26-4-16,-5 26-11 0,0 0-9 0,0 0-10 15,0 0-6-15,0 0-9 0,0 0-3 0,0 0-6 16,0 0-12-16,0 0-8 0,0 0-9 0,0 0-1 16,-13 30-1-16,6-10 8 15,-1 5-4-15,1 0 5 0,-3 5-6 0,3 3 3 16,-3-2-7-16,1 3 4 0,1-5-6 0,1-2 7 15,2-2-8-15,3-3 5 0,1-3-8 0,4-2 1 16,-3-17-3-16,12 26 2 0,-12-26-3 0,24 12 3 16,-24-12-1-16,34-4 2 0,-13-3 1 0,2-4 0 15,3-4 2-15,-1-3-3 0,2-3 2 0,0-4-5 16,-1 1 5-16,0-1-6 0,-2 1 6 16,-3-3-5-16,0 2 4 0,-4 0-5 0,-3 2 4 15,-3 4-3-15,-11 19 3 0,16-30-4 0,-16 30 5 16,0 0-5-16,7-18 4 0,-7 18 2 15,0 0-2-15,0 0 0 0,0 0-3 0,0 0-1 16,-12 21-1-16,12-21 4 0,-10 36-3 0,5-12 5 16,2 2-7-16,-1 1 7 0,2 1-6 0,2-3 7 15,1 1-4-15,3-2 3 0,0-2-3 16,4-2 1-16,2-2-2 0,-10-18 4 0,25 26-2 16,-25-26 4-16,30 14 2 0,-30-14 3 0,32 5 1 15,-15-7 1-15,0-4 0 0,1-4-2 0,-18 10 1 16,32-28-4-16,-19 10 2 0,1-3-4 0,-5-2 2 15,2-1-5-15,-2 0 2 0,-1-1-5 0,-3-3 3 16,0 1-4-16,-2 2 3 0,-2 2-6 16,-1 1 1-16,1 1-11 0,0 3-5 0,-1-1-11 15,0 19-8-15,3-30-15 0,-3 30-8 0,3-20-21 16,-3 20-27-16,0 0-34 0,21 5-68 0,-21-5-64 16,0 0-138-16,19 6-12 0,-19-6 321 0</inkml:trace>
  <inkml:trace contextRef="#ctx0" brushRef="#br1" timeOffset="235649.116">4419 12960 931 0,'-27'-10'164'0,"27"10"-66"0,0 0-5 0,0 0-8 15,0 0-30-15,0 0-19 0,0 0-4 16,0 0 4-16,0 0 8 0,22 8-1 15,-22-8-8-15,31 0-6 0,-14 0-9 0,3 0-4 16,1-2-5-16,1 0-4 0,0-2 4 0,0-1-2 16,-2-2 0-16,0 0-1 0,-1-3-2 0,1 0-3 15,-20 10 3-15,29-20-2 0,-29 20 0 0,16-20 0 16,-16 20 2-16,3-18-3 0,-3 18 7 0,-7-19-3 16,7 19 1-16,-18-15-3 0,18 15-2 15,-31-7 0-15,12 6 3 0,-2 3 3 0,-2 3 5 16,1 4 8-16,-4 4-1 0,0 4 4 0,-2 2-6 15,3 5 2-15,-2 3-7 0,5 3 2 0,2 2-7 16,3 0 1-16,5 0-7 0,5-4 3 16,3-3-6-16,6-2 3 0,4-5-6 0,5-1 4 15,-11-17-5-15,38 18 0 0,-11-14-6 0,5-7-9 16,4 1-14-16,0-7-16 0,7 3-26 16,-5-9-38-16,16 15-92 0,-23-23-158 0,15 13-197 15,1 2 30-15,-11-12 456 0</inkml:trace>
  <inkml:trace contextRef="#ctx0" brushRef="#br1" timeOffset="236122.4898">5150 13199 1737 0,'0'0'34'0,"0"0"-38"0,0 0-11 15,0 0-12-15,0 0-26 0,0 0-35 0,26 0-71 16,-26 0-101-16,0 0-82 0,26-18-155 0,-16 1 172 16,17 17 325-16</inkml:trace>
  <inkml:trace contextRef="#ctx0" brushRef="#br1" timeOffset="236301.1694">5779 13137 1194 0,'0'0'88'0,"0"0"-16"16,0 0-2-16,12 17-8 0,-12-17-28 0,0 0-21 16,0 0-11-16,0 0-2 0,0 0-1 0,0 0-3 15,0 0-20-15,19-13-44 0,-19 13-87 0,16-18-138 16,-16 18-197-16,29-18 24 0,-24-3 433 0</inkml:trace>
  <inkml:trace contextRef="#ctx0" brushRef="#br1" timeOffset="236471.2953">6354 13071 1407 0,'23'6'102'0,"-23"-6"-71"0,0 0-8 16,0 0 0-16,0 0-8 0,20 4-11 0,-20-4-13 15,0 0-26-15,19-16-35 0,-2 16-60 16,-15-18-99-16,17 8-197 0,-2 8-47 16,-11-15 241-16</inkml:trace>
  <inkml:trace contextRef="#ctx0" brushRef="#br1" timeOffset="236627.525">7091 12981 1235 0,'22'-1'353'0,"-22"1"-300"0,8 21-16 16,-8-21 5-16,5 17-7 0,-5-17-17 0,0 0-20 16,1 18-13-16,-1-18-19 0,0 0-18 0,0 0-26 15,0 0-42-15,15 17-109 0,-15-17-162 0,0 0-108 16,0 0 147-16,16-34 352 0</inkml:trace>
  <inkml:trace contextRef="#ctx0" brushRef="#br1" timeOffset="236783.7729">7597 13044 1600 0,'0'0'75'15,"6"24"-22"-15,-6-24-3 0,0 0-7 0,0 0-19 16,0 0-15-16,0 0-12 0,0 0-6 16,0 0-8-16,27-8-17 0,-7 0-29 0,-5-19-64 15,19 20-171-15,-16-16-270 0,5-4 23 0,5 14 356 16</inkml:trace>
  <inkml:trace contextRef="#ctx0" brushRef="#br1" timeOffset="236924.3862">8074 12964 1233 0,'-26'-1'418'0,"26"1"-389"0,-23 14-30 0,23-14-16 15,0 0-48-15,-17-10-102 0,17 10-211 0,0 0-168 16,11-24 41-16,-11 24 505 0</inkml:trace>
  <inkml:trace contextRef="#ctx0" brushRef="#br1" timeOffset="237658.7292">675 14510 1553 0,'40'10'29'16,"-40"-10"-48"-16,0 0-4 0,20 1-13 0,-20-1-33 16,33-4-75-16,-33 4-127 0,36-24-152 15,-10 22-56-15,-9-15 362 0</inkml:trace>
  <inkml:trace contextRef="#ctx0" brushRef="#br1" timeOffset="237814.9748">1554 14450 1458 0,'27'19'35'0,"-27"-19"-25"15,24 10 0-15,-24-10 1 0,32 3-1 0,-15-4-7 16,3-1-7-16,2-3-15 0,-2-4-17 15,9 3-21-15,-8-12-39 0,15 13-94 0,-13-13-178 16,3-2-100-16,14 10 170 0</inkml:trace>
  <inkml:trace contextRef="#ctx0" brushRef="#br1" timeOffset="238002.464">2638 14344 1247 0,'0'0'50'15,"17"21"-10"-15,-17-21-2 0,18 16-1 0,-18-16-17 16,19 7-14-16,-19-7-10 0,26 1-6 16,-8-2-12-16,-18 1-16 0,41-10-30 15,-24-6-64-15,16 12-110 0,-10-6-161 0,-2-8-35 16,15 15 358-16</inkml:trace>
  <inkml:trace contextRef="#ctx0" brushRef="#br1" timeOffset="238143.0663">3615 14300 853 0,'28'1'258'0,"-28"-1"-210"15,20 14-27-15,-20-14 1 0,22 8-2 0,-22-8-8 16,28 2-10-16,-11-4-8 0,1-1-16 0,-1-4-22 16,8 4-52-16,-8-9-79 0,10 2-138 15,6 8-107-15,-18-18 261 0</inkml:trace>
  <inkml:trace contextRef="#ctx0" brushRef="#br1" timeOffset="238314.9479">4593 14292 1317 0,'0'0'66'0,"33"14"-24"0,-16-12-4 15,6 4-1-15,-1-6-12 0,5 0-20 0,2-2-21 16,-2-7-30-16,10 7-31 0,-10-15-49 15,18 16-71-15,-15-15-120 0,1-3-133 0,13 14 150 16,-21-19 300-16</inkml:trace>
  <inkml:trace contextRef="#ctx0" brushRef="#br1" timeOffset="238486.8406">5404 14266 1299 0,'0'0'69'16,"-12"24"-33"-16,12-24-9 0,0 0-3 0,0 0-12 15,0 0-21-15,0 0-16 0,0 0-23 0,27 7-8 16,-27-7-5-16,31-22-4 0,-12 3-11 0,10 6-28 16,-6-10-21-16,11 6 13 0,-4-4 29 15,6 2 36-15,-1 0-24 0,1-2-95 16,9 14-128-16,-20-20 170 0</inkml:trace>
  <inkml:trace contextRef="#ctx0" brushRef="#br1" timeOffset="238674.2848">6324 14295 1922 0,'0'0'35'16,"0"0"-25"-16,20-7 1 0,-20 7-5 0,34-22-2 15,-15 4-25-15,0 3-37 0,-8-10-60 0,16 21-157 16,-22-15-334-16,13-2 17 0,0 2 278 0</inkml:trace>
  <inkml:trace contextRef="#ctx0" brushRef="#br1" timeOffset="239471.1137">473 15814 1352 0,'0'0'167'15,"0"0"-125"-15,0 0-30 0,0 0-10 0,0 0-12 16,0 0-17-16,0 0-34 0,0 0-52 0,0 0-116 16,38-4-94-16,-18 0-172 15,-9-15 179-15,22 17 316 0</inkml:trace>
  <inkml:trace contextRef="#ctx0" brushRef="#br1" timeOffset="239642.985">1303 15695 1362 0,'0'0'62'16,"24"21"-29"-16,-24-21-10 0,17 11-1 0,-17-11-7 15,17 7-8-15,-17-7-20 0,23 1-23 0,-5 2-30 16,-18-3-41-16,42-10-73 0,-26-7-114 16,1 1-160-16,16 11 81 0,-17-20 373 0</inkml:trace>
  <inkml:trace contextRef="#ctx0" brushRef="#br1" timeOffset="239802.0228">2219 15669 1014 0,'11'21'293'0,"-11"-21"-231"16,22 17-16-16,-22-17-2 0,30 12-6 16,-30-12-17-16,36 6-13 0,-16-6-14 0,1-3-18 15,8 0-22-15,-3-10-34 0,11 11-62 0,-11-20-119 16,12 3-214-16,5 10 7 0,-13-19 445 0</inkml:trace>
  <inkml:trace contextRef="#ctx0" brushRef="#br1" timeOffset="239958.1823">3349 15712 1260 0,'0'0'92'0,"24"22"-38"0,-24-22-6 0,28 16-11 16,-10-10-11-16,0-5-18 0,0-1-9 15,5-3-13-15,-1-3-11 0,8 0-10 0,-3-7-25 16,9 8-44-16,-9-15-97 0,12 9-138 0,1 2-139 16,-13-14 211-16</inkml:trace>
  <inkml:trace contextRef="#ctx0" brushRef="#br1" timeOffset="240120.5761">4450 15632 1167 0,'31'14'72'0,"-9"-10"-21"0,-5-2-5 0,6 1-7 16,-3-4-14-16,4 0-17 0,1-3-10 15,1-2-11-15,6 1-19 0,-4-7-29 0,12 9-56 16,-12-17-95-16,12 8-133 0,5 4-95 0,-16-15 255 16</inkml:trace>
  <inkml:trace contextRef="#ctx0" brushRef="#br1" timeOffset="240277.2274">5698 15485 1093 0,'25'12'123'0,"-25"-12"-42"0,36 14-9 0,-36-14-15 16,37 11-15-16,-20-6-26 0,2-1-12 0,4-3-13 16,0-5-17-16,9 6-27 0,-6-16-46 0,17 13-86 15,-13-13-143-15,5-6-134 0,14 15 137 0,-20-23 325 16</inkml:trace>
  <inkml:trace contextRef="#ctx0" brushRef="#br1" timeOffset="240453.3619">7000 15478 1469 0,'0'0'71'15,"17"14"-28"-15,-17-14-4 0,23 9-8 16,-23-9-11-16,33 0-17 0,-15-7-17 0,8 3-23 15,-2-13-34-15,12 9-49 0,-10-19-75 0,22 13-159 16,-6 0-131-16,-9-15 86 0,15 19 399 0</inkml:trace>
  <inkml:trace contextRef="#ctx0" brushRef="#br1" timeOffset="240609.6674">8013 15292 1654 0,'0'0'69'15,"17"14"-19"-15,-17-14-12 0,0 0-11 16,0 0-4-16,20 11-17 0,-20-11-9 0,0 0-14 16,25-8-22-16,-8 6-29 0,-7-15-63 0,19 18-171 15,-29-1-260-15,33-31-3 0,-14 24 386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7:05.75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5379 12805 225 0,'0'0'93'0,"0"0"-12"15,0 0 6-15,0 0 2 0,0 0 0 0,0 0-9 16,0 0-9-16,0 0-7 0,0 0 0 0,0 0-10 16,0 0-2-16,0 0-10 0,0 0-4 15,0 0-4-15,0 0-2 0,0 0 0 16,0 0-1-16,0 0-4 0,0 0-6 0,0 0-1 15,0 0 3-15,0 0 4 0,0 0 4 0,0 0 0 16,13 18-6-16,-13-18-2 0,4 30-9 0,-3-9 1 16,-2 2-7-16,1 2 5 0,-3 3-10 0,1 3 7 15,-2 3-9-15,-1 0 8 0,-1-4-5 0,1 1 7 16,-1-2-6-16,0-3 4 0,1-2-5 0,0-2 7 16,1-4-5-16,4-18 2 0,-4 26-6 15,4-26 0-15,0 0-2 0,0 0 0 0,0 0 1 16,0 0 2-16,0 0 1 0,0 0 2 0,21-9 3 15,-21 9-3-15,14-35 4 0,-6 11-7 16,0-5 4-16,1-1-10 0,-1-2 8 0,-1 0-7 16,1-3 10-16,-2-3-6 0,1 1 7 0,-1-2-9 15,-1 1 7-15,0 1-10 0,2 1 7 16,0 1-8-16,2-1-16 0,1 7 28 0,1 3-27 16,1 4 30-16,-12 22-8 0,25-29-5 0,-25 29 2 15,27-19 0-15,-27 19 1 0,29-14-3 0,-29 14 3 16,27-7-2-16,-27 7 0 0,28-4 0 0,-28 4 0 15,28 2 0-15,-28-2-2 0,23 8 2 0,-23-8-1 16,22 13 3-16,-22-13-1 0,17 20 0 0,-17-20-1 16,12 28 2-16,-7-11 18 15,-3 1-30-15,-3 3 29 0,-1 2-31 0,-4 2 6 16,-4 0 5-16,-1 4-6 0,-2 0 7 0,-3-1-5 16,0 1 8-16,-2-4-4 0,1 1 6 0,0-2-6 15,1-2 5-15,0-2-5 0,0-2 3 0,16-18-2 16,-25 26 2-16,25-26-1 0,-23 18 2 0,23-18-1 15,-17 10 0-15,17-10 0 0,0 0 0 0,-23 4 0 16,23-4 0-16,0 0 0 0,-17-1-1 16,17 1 0-16,0 0 0 0,0 0 2 0,0 0 1 15,-19-2 1-15,19 2 0 0,0 0-3 0,0 0 1 16,0 0-4-16,-11 20 3 0,11-20 0 0,-8 37 0 16,1-11-4-16,0 6 8 0,-1 2-9 0,-1 3-7 15,-2 4 25-15,-1 3-26 0,-1-1 24 0,-2 3-7 16,2-5-10-16,0-2 9 0,0-5-8 15,2-5 2-15,5-5-16 0,6-24-9 0,-1 32-29 16,1-32-21-16,17 10-33 0,-17-10-34 16,34-10-32-16,-18-13-53 0,14 1-65 0,9 1-88 15,-16-24 214-15,24 20 168 0</inkml:trace>
  <inkml:trace contextRef="#ctx0" brushRef="#br0" timeOffset="493.2012">5849 12823 932 0,'0'0'74'0,"0"0"-57"16,0 0 6-16,0 0 23 0,0 0 10 16,0 0 5-16,21 7-13 0,-21-7-8 15,0 0 2-15,0 0 1 0,0 0 2 0,0 0-2 16,17 5-8-16,-17-5-5 0,0 0 1 0,0 0-3 15,7 18 3-15,-7-18-5 0,0 18-2 0,0-18-8 16,-2 23 1-16,2-23-5 0,-4 26 1 0,4-26-5 16,-2 24 0-16,2-24-5 0,2 23 2 0,-2-23-5 15,8 23 3-15,-8-23-4 0,12 19 2 0,-12-19-3 16,17 12 1-16,-17-12 0 0,20 8 1 16,-20-8 2-16,27-2-1 0,-27 2 0 0,32-13-1 15,-15 2 2-15,1-3 4 0,0-3 2 0,2-1-3 16,-1-3 2-16,1-1-9 0,-1-1 5 0,-1-1-5 15,-1 1 5-15,-1-1-5 0,-2 2 6 0,-1 0-5 16,-2 2 6-16,-3 2-2 0,-3 0-15 0,-5 18 30 16,6-32-29-16,-6 32 30 0,0-20-8 15,0 20 0-15,0 0 5 0,0 0-2 16,0 0-1-16,0 0-6 0,0 0-6 0,0 0-10 16,-17 30 26-16,11-12-27 0,-1 2 28 0,-2 3-16 15,2 2-4-15,1 1 6 0,0 1-7 0,1-2 5 16,1 1-7-16,2-2 1 0,3-1-11 0,0-5-7 15,7-1-15-15,-8-17-9 0,22 22-11 0,-22-22-8 16,36 7-16-16,-36-7-19 0,48-12-38 16,-30-9-57-16,19 8-68 0,-10-10-56 0,-4-10-86 15,20 14 253-15,-24-23 152 0</inkml:trace>
  <inkml:trace contextRef="#ctx0" brushRef="#br0" timeOffset="732.8272">6693 12170 867 0,'0'0'189'16,"-14"-17"-37"-16,14 17-35 0,0 0-29 0,-19 18-19 16,19-18-25-16,-17 34-6 0,6-10-13 0,3 9 5 15,-4 2-7-15,5 6 7 0,-4 0-11 0,4 4 8 16,-1-2-13-16,2 2 8 0,-1-1-14 0,2-1 7 16,0 1 8-16,1 1-26 0,1-6 21 0,1 0-26 15,1-5 5-15,2-1 6 0,2-4-7 16,0-4 5-16,4-4-12 0,-7-21-5 0,17 30-17 15,-17-30-19-15,24 14-12 0,-24-14-17 0,31-3-43 16,-20-15-49-16,20 10-88 0,-15-17-70 0,2-9-106 16,16 12 217-16,-21-22 220 0</inkml:trace>
  <inkml:trace contextRef="#ctx0" brushRef="#br0" timeOffset="909.5443">7067 12106 1214 0,'-22'17'141'0,"14"17"-57"0,-12-3-8 0,8 11 1 16,-9-2-30-16,5 6-6 0,-2-3-16 0,3 4 8 15,1-4-8-15,4 1 6 0,0-3-16 0,4-1 1 16,1-4-14-16,3 0-11 0,1-4 23 16,2-4-34-16,3-1 7 0,-3-8-38 0,8 2-27 15,-9-21-42-15,20 29-118 0,-20-29-185 0,0 0-112 16,24 12 182-16</inkml:trace>
  <inkml:trace contextRef="#ctx0" brushRef="#br0" timeOffset="1948.8145">801 13730 777 0,'0'-19'58'0,"0"19"10"0,0 0 16 0,0 0 4 16,0 0-14-16,0 0-21 0,0 0-14 0,0 0-1 16,0 0 2-16,4 26 5 0,-7-6-9 0,5 6-2 15,-6 3-18-15,2 3 0 0,-2 3-12 0,3 1-11 16,-1 3 25-16,0 3-26 0,1 0 24 0,-3 2-11 16,2-2-10-16,-2-2 10 0,0-1-11 0,1-4 3 15,2 0-15-15,-2-6-1 0,4-1-23 16,-4-10-19-16,9 5-50 0,-6-23-70 0,6 25-47 15,-6-25-53-15,0 0-96 0,0 0 211 0,0 0 166 16</inkml:trace>
  <inkml:trace contextRef="#ctx0" brushRef="#br0" timeOffset="2151.9367">666 14078 1131 0,'0'0'121'0,"-18"16"-26"15,18-16-8-15,0 0-14 0,-11 25-16 0,11-25-28 16,0 0-15-16,0 0-7 0,10 21 3 0,-10-21 4 16,19 4 1-16,-19-4-3 0,28-5-5 0,-8-4-6 15,1-3-3-15,4-4 0 0,3-4-10 16,5-2-10-16,-3-7-27 0,11 4-24 16,-10-14-35-16,19 15-84 0,-19-21-62 0,17 6-143 15,-2 7-48-15,-14-18 329 0</inkml:trace>
  <inkml:trace contextRef="#ctx0" brushRef="#br0" timeOffset="2558.2039">1272 13522 1154 0,'-28'22'55'0,"10"4"-2"0,-6-3 11 0,11 8 12 15,-5-7-13-15,6 5-17 0,-3-4-18 0,7 4 9 16,-3-1-3-16,6 5 6 0,-1-3-10 15,3 5-1-15,1-4-18 0,3 2-14 0,-1 0 32 16,4-1-32-16,-2-3 29 0,1 3-11 16,0-6-16-16,2 0 10 0,-1-1-9 0,1-4 3 15,-1-2-5-15,-4-19 2 0,13 28-3 0,-13-28 3 16,0 0-2-16,19 18 0 0,-19-18 1 0,0 0-1 16,23-7 1-16,-23 7 1 0,18-23 2 0,-18 23-4 15,21-35 6-15,-10 13-7 0,1-2 5 0,-1 0-5 16,0-2 4-16,-1 3-3 0,-2-1 5 15,1 2-6-15,-3 4-11 0,1 1 28 0,-7 17-29 16,10-24 29-16,-10 24-14 0,0 0 1 16,0 0-2-16,0 0 2 0,0 0-1 0,17 13-14 0,-15 6 29 15,1 3-27-15,-2 5 25 0,-2 3-10 16,2 2-6-16,0-2 6 0,3-1-10 0,1-2-2 16,2-2-15-16,3-6-5 0,4 3-18 0,-14-22-12 15,36 30-25-15,-36-30-30 0,45 17-49 16,-45-17-55-16,50-1-74 0,-25 6-144 0,-4-24 133 15,16 19 303-15</inkml:trace>
  <inkml:trace contextRef="#ctx0" brushRef="#br0" timeOffset="2917.5305">1657 13959 1100 0,'0'0'57'0,"-24"25"-12"0,24-25-6 0,-15 23 12 15,15-23-10-15,2 18-26 0,-2-18-1 0,0 0 11 16,24 21 9-16,-24-21-3 0,32 4 7 0,-14-6-13 16,5-2-9-16,-1-3-3 0,3-3-12 0,1-2 2 15,-1 0-5-15,0-1 6 0,-2 1 15 16,-4-1-17-16,-2-1 16 0,-17 14-34 0,22-24 15 16,-22 24-14-16,6-20 19 0,-6 20 3 0,-8-17-1 15,8 17 0-15,-23-14-3 0,4 9-2 16,-1 4 0-16,-5 1 1 0,-1 3 3 0,-4 3 8 15,1 5 8-15,-2-2 4 0,1 9 4 0,0-1 16 16,5 6-32-16,-3-1 25 0,7 4-30 0,1-1 6 16,6 0 0-16,3 1-8 0,4-3 2 15,4-2-8-15,6-1 3 0,3-3-5 0,-6-17 2 16,28 25-3-16,-6-16-1 0,6-6-6 0,4-4-9 16,7-1-17-16,3-11-20 0,9 6-20 0,-3-16-39 15,22 16-88-15,-18-24-133 0,10 3-193 0,11 6 90 16,-13-18 439-16</inkml:trace>
  <inkml:trace contextRef="#ctx0" brushRef="#br0" timeOffset="3355.0178">2779 13440 923 0,'0'0'162'0,"0"0"-56"0,0 0-22 15,0 0-8-15,1 24-16 0,1-1-10 0,-4 0-19 16,2 8 4-16,-4 1-2 0,4 6 6 16,-4 2-11-16,1 5 3 0,-2-3-15 0,1 3 7 15,1-2-19-15,0-2 6 0,2-3 3 0,1-4-26 16,1-2 26-16,0-2-28 0,3-4 10 15,1-3 0-15,3 0-17 0,-3-6-7 0,6 3-11 16,-11-20-12-16,19 23-31 0,-19-23-53 0,23 11-109 16,-23-11-97-16,0 0-141 0,18-15 217 0,-22-8 266 15</inkml:trace>
  <inkml:trace contextRef="#ctx0" brushRef="#br0" timeOffset="3854.9759">2620 13795 1250 0,'-29'21'166'0,"29"-21"-101"0,-14 22-22 16,14-22 0-16,0 0-7 0,12 21-13 15,-12-21-7-15,24 9 2 0,-7-9 5 0,6 2 9 16,-2-4-3-16,6-1-7 0,0-1-6 0,0-2-12 16,6 0-2-16,-2-2-2 0,0 1 1 0,2 0-2 15,-2-1 0-15,0 1 0 0,-2 0-1 0,-1 1-2 16,-3 0 4-16,-2 2 0 0,-3 2 4 0,-3 2-3 15,-17 0-1-15,24 1 1 0,-24-1-1 16,0 0 1-16,0 0 1 0,0 0 1 0,0 0-5 16,14 19 5-16,-14-19-2 0,0 0 2 0,-8 23 1 15,8-23-1-15,-11 22-1 0,11-22 2 0,-14 32-3 16,7-13 6-16,-1 1-7 0,1 1-10 16,0 0 26-16,1 0-29 0,0 0 27 0,2 1-11 15,2-3-5-15,1-2 5 0,1-17-5 0,1 28 2 16,-1-28-2-16,7 18 1 0,-7-18 1 15,0 0 0-15,0 0 1 0,17 7 0 0,-17-7 2 16,0 0 3-16,17-20 4 0,-17 20 2 0,12-31 0 16,-4 11-4-16,-2-3 3 0,0 0-4 0,-1 0-8 15,0-1 23-15,-3 0-25 0,2-1 22 0,-2-1-11 16,1 2-6-16,-1-1 3 0,0 5-4 0,2 3 3 16,-4 17-3-16,5-24 1 0,-5 24-1 0,0 0 0 15,0 0-1-15,10-17-3 0,-10 17 2 16,0 0-1-16,0 0 0 0,25 1 0 0,-25-1-7 15,27 4-8-15,-27-4-10 0,33 4-13 16,-16-5-10-16,5 5-21 0,-4-9-20 0,11 11-39 16,-29-6-49-16,52-7-83 0,-33-5-104 0,3-2-94 15,14 14 216-15,-21-21 244 0</inkml:trace>
  <inkml:trace contextRef="#ctx0" brushRef="#br0" timeOffset="4073.716">3582 13712 1146 0,'-25'6'155'0,"18"12"-63"0,-12-8-9 0,14 10 4 16,5-20-21-16,-19 39-19 0,9-20-14 0,4 8 2 16,-2-5-2-16,4 6 1 0,-1-4-11 15,3 0-16-15,1-2 14 0,2-3-30 16,0 2 24-16,3-3-13 0,-4-18 0 0,7 28-3 16,-7-28-8-16,0 0-8 0,21 20-13 0,-21-20-10 15,17 0-13-15,-17 0-11 0,23-12-13 0,-16-9-22 16,15 13-37-16,-17-22-53 0,18 13-70 0,-18-15-21 15,8 5 1-15,1 4 19 0,-16-17 182 0</inkml:trace>
  <inkml:trace contextRef="#ctx0" brushRef="#br0" timeOffset="4183.0809">3582 13574 265 0,'-15'-35'148'0,"0"3"21"0,-4 2 18 16,19 30-21-16,-30-34-17 0,30 34-37 16,-23-9-28-16,23 9-27 0,0 0-24 0,-19 7-16 15,19-7-14-15,0 0-15 0,2 25-30 0,-2-25-41 16,19 22-82-16,-19-22-84 0,21 0-190 0,6 15 40 15,-27-15 399-15</inkml:trace>
  <inkml:trace contextRef="#ctx0" brushRef="#br0" timeOffset="4525.0772">4153 13711 503 0,'0'0'93'15,"-21"-4"-5"-15,21 4 22 0,0 0 5 0,-17-16-12 16,17 16-19-16,0 0-8 0,-28-18 5 0,28 18 1 16,-22-2-6-16,22 2-5 0,-28 8-8 15,28-8-3-15,-35 22-8 0,18-5 1 16,-5-1-7-16,5 5-3 0,-4 0-11 0,4 2-4 15,-1 1-15-15,4-1-1 0,1-1-8 16,2 0 0-16,5-3-5 0,1-2-12 0,4 0 26 16,1-17-28-16,8 26 25 0,-8-26-17 0,23 22-11 15,-23-22-7-15,37 15-15 0,-17-15-17 0,11 5-23 16,-7-18-42-16,17 17-79 0,-18-22-126 16,13 5-210-16,3 5 66 0,-12-16 471 0</inkml:trace>
  <inkml:trace contextRef="#ctx0" brushRef="#br0" timeOffset="4903.8215">4211 13870 927 0,'-18'20'266'0,"18"-20"-223"0,-17 15-12 16,17-15-2-16,0 0 1 0,0 0-21 0,2 20-8 15,-2-20 19-15,21 3-12 0,-21-3 12 0,36-5 9 16,-16-1-16-16,4 2 15 0,-2-7-4 0,4 3-2 15,-4-4 1-15,2 4-2 0,-6-2 0 0,0 2-5 16,-18 8 0-16,30-17-3 0,-30 17 2 0,19-17-3 16,-19 17 3-16,0 0 2 0,2-22 1 15,-2 22-2-15,0 0-2 0,-15-23-8 0,15 23 2 16,-20-14-3-16,20 14 4 0,-24-9 1 0,24 9-1 16,-26-2 1-16,26 2-3 0,-26 5 3 0,26-5-4 15,-28 14 0-15,28-14-1 0,-31 25 2 0,17-8-4 16,0 0 2-16,1 3-2 0,2 0 2 0,0 1-4 15,2 1-11-15,1-1 26 0,3-1-27 16,3-2 25-16,2-1-12 0,0-17-5 0,9 29 1 16,-9-29-2-16,21 22 1 0,-21-22-6 0,28 10-5 15,-10-7-8-15,3-7-12 0,6 1-10 0,-2-9-16 16,11 3-21-16,-11-13-21 0,16 13-66 0,-17-18-27 16,18 14-60-16,-12-10-68 0,-3-9-56 15,17 18 235-15</inkml:trace>
  <inkml:trace contextRef="#ctx0" brushRef="#br0" timeOffset="5450.6989">4707 13719 916 0,'0'0'191'0,"-20"5"-70"0,20-5-20 0,-20 10-13 15,20-10-25-15,-19 15-18 0,19-15-14 0,-16 26-3 16,6-9-7-16,5 4 3 0,-2 1-8 0,1 4 5 16,0 0-8-16,1 2-14 0,0-1 35 15,3 3-28-15,-3-4 29 0,2 2-13 0,0-2-11 16,0-2 5-16,2-4-11 0,0 0 5 15,1-20-8-15,0 26 0 0,0-26-1 0,0 0 1 16,4 19-4-16,-4-19 1 0,0 0 1 0,0 0 0 16,0 0 1-16,0 0 0 0,18-26 3 0,-18 26-6 15,14-35 5-15,-4 12-5 0,-1 0 2 0,-1-1-1 16,-1 0 4-16,0 0-6 0,-3-1-7 16,0 1 21-16,0-1-23 0,-1-2 25 0,1-2-10 15,0 0-5-15,1-1 6 0,-1 1-7 0,2 3 6 16,2 6-5-16,-8 20 4 0,16-28-2 0,-16 28 2 15,0 0-1-15,23-18 3 0,-23 18-2 0,18-5 1 16,-18 5-2-16,23 0-1 0,-23 0 3 0,24 5-1 16,-24-5-2-16,27 10 1 0,-27-10-1 15,28 15-2-15,-28-15 4 0,24 22-3 16,-24-22 2-16,21 24-2 0,-21-24 1 0,16 27-3 16,-16-27 0-16,8 33-4 0,-9-15 2 0,-1 2-5 15,-4 1 6-15,-3 2-3 0,-3 1 8 0,-3-1 13 16,0 0-27-16,-4 0 28 0,0-1-29 0,-1-1 10 15,2 0 4-15,-1 0-2 0,0-3 5 0,1 1-3 16,0-1 3-16,0-2-1 0,18-16 2 16,-31 30-3-16,31-30 3 0,-24 28-4 0,24-28 2 15,-19 27-3-15,19-27 3 0,-17 31-4 0,10-12 4 16,3 1-4-16,-2 1 3 0,1 4-4 16,-1 1 4-16,-2 5-5 0,2-1 8 0,-1 2-8 15,0 1 6-15,-1-2-10 0,1-3-17 0,3-1 12 16,-2-7-40-16,8 0 19 0,-2-20-36 0,8 20-41 15,-8-20-67-15,23-6-143 0,-23 6-151 16,27-30 5-16,7 16 397 0</inkml:trace>
  <inkml:trace contextRef="#ctx0" brushRef="#br0" timeOffset="5830.2895">5240 13713 1571 0,'0'0'75'0,"-26"18"-36"0,26-18 4 0,-21 15 0 16,21-15-12-16,-19 15-15 0,19-15-6 0,-19 21-2 15,19-21 3-15,-13 22 0 0,13-22 0 0,-10 23-4 16,10-23 0-16,-9 24-5 0,9-24 0 0,-7 25-3 16,7-25 2-16,-4 22-3 0,4-22 4 15,0 0-4-15,5 21 1 0,-5-21-2 0,0 0 2 16,0 0 0-16,20 15 0 0,-20-15 0 0,0 0-13 15,18 6 13-15,-18-6 2 0,0 0 0 0,24 2 15 16,-24-2-15-16,0 0-16 0,22 2 13 0,-22-2-14 16,0 0 15-16,17 9-1 0,-17-9 17 0,0 0-17 15,11 20 17-15,-11-20-12 0,-2 24-3 0,2-24 5 16,-11 33-6-16,1-14 5 16,-2 2-5-16,-2 1 5 0,-1 1-5 0,-2-2 4 15,1 0-6-15,1-3 5 0,1-1-4 0,14-17 1 16,-17 24-12-16,17-24-14 0,0 0-25 0,0 0-28 15,0 0-45-15,0 0-88 0,18-5-205 0,-18 5-115 16,24-34 110-16,3 27 423 0</inkml:trace>
  <inkml:trace contextRef="#ctx0" brushRef="#br0" timeOffset="6705.2545">6131 13815 420 0,'0'0'101'0,"0"0"1"0,8-19 4 0,-8 19 15 16,0 0-15-16,16-19-12 0,-16 19-17 0,0 0-10 15,7-24-5-15,-7 24-4 0,0 0-6 0,0 0-6 16,-3-22-5-16,3 22-7 0,0 0-1 16,0 0-3-16,-24-13-4 0,24 13-3 0,-25 4-5 15,6 2-4-15,-3 2 0 0,3 3 5 0,-5 1 0 16,3 5 7-16,-5 0-2 0,2 3 1 15,-1 1-5-15,-1 3 4 0,0-1-5 0,3 4 3 16,3-3 10-16,0 1-28 0,4-3 22 0,2 1-29 16,3-4 7-16,5 0 2 0,6-19-7 15,0 27 4-15,0-27-5 0,16 19 1 0,-16-19 3 16,34 6-4-16,-10-8 1 0,3-1 1 0,3-7-1 16,4-2-1-16,4-4 4 0,2-4 0 0,1-3 3 15,2-1-3-15,-3-2-12 0,-1 3 21 0,-5-1-25 16,-4 2 25-16,-4 0-12 0,-5 3-3 0,-4 1 4 15,-17 18-4-15,26-30 4 0,-26 30-1 0,13-21 4 16,-13 21-3-16,0 0 4 16,0 0-2-16,-5-17 0 0,5 17 0 0,0 0 0 15,0 0-2-15,-25 17-3 0,25-17 4 0,-17 30-4 16,8-11 4-16,0 1-2 0,-1 1 3 0,3 0-5 16,0 1 3-16,3 0 4 0,2-3-32 0,2 1 18 15,0-20-41-15,5 34 1 0,-5-34-13 0,18 29-25 16,-18-29-28-16,31 19-58 0,-31-19-66 0,41-1-114 15,-12 4-94-15,-12-18 152 0,19 17 296 16</inkml:trace>
  <inkml:trace contextRef="#ctx0" brushRef="#br0" timeOffset="7080.2156">6652 13767 966 0,'-22'-7'200'0,"22"7"-104"16,0 0-19-16,0 0 0 0,-21 6-12 0,21-6-21 15,0 0-16-15,-19 29 1 0,19-29-4 0,-15 31 6 16,15-31-3-16,-13 35-1 0,4-17-5 0,5 2 2 16,-4 0-7-16,3 1-11 0,-1-4 31 0,3 3-31 15,-3-3 28-15,6-17-17 0,-6 27-7 0,6-27-1 16,0 0-7-16,0 20-1 0,0-20-1 0,0 0 1 16,0 0 1-16,0 0 2 0,21-7-1 15,-21 7-2-15,21-23 1 0,-9 6-5 0,3 0-10 16,-1-3 28-16,1 0-26 0,1-1 28 15,1-2-13-15,-3 3-3 0,1-1 5 0,0 3-6 16,-3 1 5-16,-12 17-6 0,23-29 3 0,-23 29-3 16,17-18 3-16,-17 18-2 0,0 0 0 0,0 0-1 15,0 0 0-15,0 0 1 0,0 0 1 0,0 0 0 16,0 0 0-16,18 19 1 0,-18-19-5 16,3 27 3-16,-3-27-7 0,2 31-3 0,3-14-12 15,-3 0-4-15,6 1-16 0,-8-18-4 0,20 32-8 16,-20-32-37-16,31 26-27 0,-31-26-79 0,37 20-95 15,-37-20-89-15,33 5-75 0,1 8 285 0</inkml:trace>
  <inkml:trace contextRef="#ctx0" brushRef="#br0" timeOffset="7470.8689">7185 13760 1114 0,'0'0'163'0,"-28"-17"-73"0,28 17-4 0,-22-7 4 15,22 7-15-15,-20 4-22 0,20-4-13 0,-23 14-7 16,23-14 0-16,-23 27-4 0,12-8-1 16,-2 0-9-16,4 2 0 0,1 0-8 0,2-1 2 15,1 0-1-15,4-1-10 0,1-19 13 0,2 31-13 16,-2-31 23-16,11 18-13 0,-11-18 11 16,21 5-11-16,-21-5 0 0,31-5-1 0,-14-5-11 15,4-3 16-15,1-3-22 0,0-4 19 0,2-3-11 16,-1-2-3-16,1-4 2 0,-2-1-1 0,0 1 0 15,-2-1 0-15,-4 0 0 0,2 2 0 16,-4-2 0-16,1 1 0 0,-2 1 0 0,-3 3 0 16,-1 2 0-16,-3 2 0 0,-6 21 0 0,6-26 0 15,-6 26 0-15,0 0 0 0,0 0 0 0,0 0 0 16,0 0 0-16,0 0 0 0,-28 31 0 0,17-5 0 16,-4 5 0-16,-1 8 0 0,4 1 0 0,-1 1 0 15,2 1 0-15,2-4 0 0,2 0 0 16,1-4 0-16,6-2-28 0,1-9-29 15,10 2 12-15,-11-25-46 0,35 40-24 0,-35-40-226 16,31 10-268-16,-6-6 52 0,-3-6 354 0</inkml:trace>
  <inkml:trace contextRef="#ctx0" brushRef="#br0" timeOffset="8205.1811">552 15005 1032 0,'17'-6'147'0,"-17"6"-84"15,0 0 4-15,-10-20 9 0,10 20-5 0,0 0-20 16,0 0-19-16,0 0-15 0,0 0-3 16,-2 29 0-16,2-8 8 0,-4 3-2 0,3 7 5 15,-5 2-7-15,2 3-19 0,-2 3 29 0,1 3-24 16,-1 0 18-16,1 4-4 0,0-2-18 0,1 0 6 16,-1-1-10-16,1 0 7 0,3-3-9 15,-2-4 7-15,5-2-19 0,0-5 2 0,4-1-19 16,0-10-14-16,9 5-36 0,-15-23-54 0,33 25-93 15,-33-25-138-15,25-8-104 0,4 8 153 0,-15-25 321 16</inkml:trace>
  <inkml:trace contextRef="#ctx0" brushRef="#br0" timeOffset="8595.772">815 15383 1346 0,'-22'26'35'15,"22"-26"-25"-15,-11 21 4 0,11-21 2 0,2 18 0 16,-2-18-2-16,0 0-5 0,24 20 9 0,-24-20 10 16,30 5 9-16,-30-5 1 0,35-4-6 15,-16-1-11-15,2-1-13 0,1-2-2 0,0-2-1 16,-4-1 6-16,3 1-1 0,-21 10 2 0,31-20-6 16,-31 20-1-16,22-19-3 0,-22 19 1 0,10-19-1 15,-10 19 3-15,0 0 1 0,-1-23 3 16,1 23-2-16,0 0 0 0,-25-18-3 0,25 18 0 15,-29-6 0-15,11 5-1 0,1 3 2 0,-4 0 3 16,2 4 2-16,-2 2 2 0,3 3 3 16,-2 4-7-16,2 2 4 0,0 2-7 0,2 1 4 15,2 2-6-15,1 2 3 0,2 1-6 0,4-2 4 16,2-2-5-16,3-1 3 0,4-3-4 0,-2-17 3 16,12 27-3-16,-12-27 1 0,30 16-1 0,-10-11 1 15,5-3-2-15,3-3 1 0,4-2-5 0,1-6-9 16,6-2-9-16,-1-6-20 0,4 4-18 15,-3-12-31-15,10 11-36 0,-16-20-66 0,20 16-205 16,-10-6-97-16,-8-11 135 0</inkml:trace>
  <inkml:trace contextRef="#ctx0" brushRef="#br0" timeOffset="8814.5263">1517 14787 1067 0,'-20'22'170'0,"20"-22"-109"0,-18 23 2 0,18-23 0 16,-15 35-8-16,8-11-28 0,3 7-7 0,0 2-9 16,2 5 9-16,-2 0-7 0,3 5 7 0,-4 3-14 15,3 1-12-15,-2 0 20 0,2 1-29 0,-1 1 23 16,2-3-5-16,0 0-12 0,-2-7 0 16,5 3-39-16,-6-9 6 0,5 4-16 15,-4-14-16-15,7 5-32 0,-4-28-70 0,4 27-101 16,-4-27-188-16,0 0 130 0,18 12 335 0</inkml:trace>
  <inkml:trace contextRef="#ctx0" brushRef="#br0" timeOffset="8988.454">1330 15237 1045 0,'-33'3'307'15,"9"-11"-175"-15,24 8-29 0,-22 4-18 0,22-4-18 16,0 0-29-16,0 0-17 0,0 0-13 0,0 0-6 15,21 13-2-15,-2-15 1 0,7-6-1 0,4-3-5 16,4-1-24-16,3-5 16 0,4 4-49 0,-1-9 17 16,14 9-39-16,-8-15-49 0,20 17-102 0,-17-17-172 15,7 3-92-15,13 11 203 0</inkml:trace>
  <inkml:trace contextRef="#ctx0" brushRef="#br0" timeOffset="9455.0559">2460 14930 827 0,'-7'-20'132'0,"7"20"-49"0,0 0-5 16,0 0 4-16,0 0-7 0,0 0-21 0,11-19-20 15,-11 19-6-15,0 0 6 0,0 0 9 0,0 0 5 16,0 0-1-16,0 0-10 0,2 27-6 0,-2-27-10 16,-2 38 5-16,-1-14-9 0,2 7 4 0,-3 1-8 15,2 5 0-15,-2 4-10 0,1 1-13 0,-2 0 21 16,0 2-24-16,0-2 24 0,1 1-8 0,-1-3-10 16,2-3 2-16,2-2-15 0,-2-6-2 15,6 0-20-15,-5-8-7 0,10 4-26 16,-8-25-23-16,9 32-49 0,-9-32-57 0,0 0-59 15,0 0-52-15,0 0-77 0,26 10 283 0</inkml:trace>
  <inkml:trace contextRef="#ctx0" brushRef="#br0" timeOffset="9642.5721">2343 15342 1282 0,'-34'-4'141'0,"34"4"-41"0,0 0-21 0,0 0-15 16,0 0-23-16,0 0-20 0,0 0-14 0,0 0-2 15,0 0 1-15,0 0 3 0,27 13 2 0,-9-20-4 16,3-2-2-16,3-2-5 0,2-1-3 16,0-5-7-16,6 0-12 0,-3-7-23 15,9 4-18-15,-8-9-20 0,13 15-90 0,-20-20-81 16,16 4-246-16,-4 9-8 0,-12-13 392 0</inkml:trace>
  <inkml:trace contextRef="#ctx0" brushRef="#br0" timeOffset="10064.3987">2909 14739 1221 0,'-17'26'114'0,"-2"-22"-50"0,19-4 9 16,-19 17 8-16,19-17-8 0,-12 20-28 0,12-20-8 15,-9 31-8-15,7-12 2 0,-1 3 1 0,3 1-4 16,-1 2-7-16,1 3-1 0,-1 1-10 15,1 4 5-15,-2 2-8 0,0 5 6 0,-3-1-7 16,1 4-11-16,-2-1 20 0,-2-1-22 0,2-3 16 16,0-2-1-16,4-5-9 0,0-4 3 0,2-8-3 15,0-19 1-15,4 26-2 0,-4-26 1 0,0 0 0 16,0 0-1-16,22 15 2 0,-22-15-1 0,18-7 2 16,-18 7-1-16,22-20 2 0,-22 20-3 0,24-34 2 15,-11 13-2-15,-1-1 4 0,0 1-4 16,0 0 4-16,0 3-5 0,-12 18 5 15,22-31-4-15,-22 31 5 0,16-21-4 0,-16 21 1 16,0 0-2-16,0 0 1 0,18-16 0 0,-18 16 1 16,0 0 1-16,0 0-1 0,14 20 1 0,-14-20-2 15,8 24 1-15,-8-24-3 0,9 31 1 0,-5-13-8 16,0 1-3-16,0 2-10 0,-2 0-6 0,4 2-10 16,-2-5-6-16,6 5-17 0,-10-23-10 15,19 37-33-15,-19-37-38 0,29 27-80 0,-29-27-83 16,27-2-134-16,-1 11 1 0,-26-9 426 0</inkml:trace>
  <inkml:trace contextRef="#ctx0" brushRef="#br0" timeOffset="10442.4869">3303 15187 703 0,'0'0'287'0,"-26"11"-161"0,26-11-34 15,0 0-3-15,0 0-32 0,-8 20 4 0,8-20-33 16,1 18 7-16,-1-18-1 0,6 18-10 0,-6-18 0 16,0 0-8-16,22 18-1 0,-22-18-8 0,23 5 2 15,-23-5 4-15,33-5 7 0,-14-1 2 16,3 0-4-16,-1-3-3 0,1 1-11 0,-2-3-2 16,0 0-3-16,-2-1-16 0,-18 12 35 0,28-23-33 15,-28 23 32-15,16-20-12 0,-16 20-7 0,4-20 5 16,-4 20-2-16,0 0-2 0,-16-23 1 0,16 23-1 15,-28-11-2-15,10 10 0 0,-4 0-1 0,0 5 2 16,-3 2 2-16,1 4 2 0,0 4 8 16,-1 1 7-16,5 6-6 0,-3-2 35 0,3 7-29 15,1 0 21-15,4 6-13 0,2-3-15 0,3 1 3 16,4-2-8-16,2-2 2 0,7-4-7 0,2-4 2 16,-5-18-5-16,24 27 0 0,-6-20-6 15,3-3-6-15,7-5-11 0,-1-7-11 0,8 2-4 16,1-9-13-16,13 6-34 0,-10-19-75 0,25 20-191 15,-7-14-197-15,-5-6 25 0,11 14 498 16</inkml:trace>
  <inkml:trace contextRef="#ctx0" brushRef="#br0" timeOffset="11286.1404">4516 14724 1066 0,'-19'-17'137'0,"19"17"-80"16,0 0-6-16,0 0-2 0,0 0-5 15,0 0-12-15,-9 17-16 0,8 0 2 0,-4 2 4 16,3 12 12-16,-8-4 0 0,4 10 6 0,-6 0-14 15,2 4 4-15,-2 3-14 0,2 3 9 0,-2 3-10 16,2 0 8-16,-2 0 9 0,3 2-22 16,-2-5 16-16,2 2-19 0,1-8 2 0,2-4 7 15,1-5-8-15,1-5 1 0,4-5-8 0,0-22 2 16,4 28-4-16,-4-28 2 0,0 0-2 0,18 14 0 16,-18-14 1-16,18-4 0 0,-18 4 2 0,23-21-2 15,-23 21 2-15,26-36-2 0,-12 12 2 0,1-2-4 16,-2-3 5-16,1-1-8 0,-1 0 9 0,-2-2-6 15,0 2 6-15,-1 1-7 16,-2 1-8-16,2 3 25 0,0 1-26 0,-2-1 27 16,2 6-13-16,0 2-3 0,-10 17 3 0,17-24-4 15,-17 24 3-15,18-10-2 0,-18 10 0 0,17 0 0 16,-17 0 0-16,18 11 0 0,-18-11 0 0,20 22 4 16,-20-22-5-16,22 33 5 0,-12-14-4 0,3 0 2 15,-2 3 11-15,-3 0-27 0,1-2 28 0,-5 1-28 16,0 0 14-16,-1-1 4 0,-5-1-3 15,1 1 5-15,-5-3-6 0,-1 1 4 0,7-18-4 16,-22 30 3-16,22-30-2 0,-29 22 1 0,12-15-1 16,0-1 0-16,-3-3-2 0,1-2 1 15,0-4-6-15,2-3-6 0,17 6-6 0,-31-18-11 16,31 18-7-16,-24-29-15 0,24 29-5 0,-16-39-16 16,16 39-10-16,-5-38-30 0,5 38-40 15,6-33-46-15,-6 33-93 0,21-20-85 0,-19-3 15 16,21 21 362-16</inkml:trace>
  <inkml:trace contextRef="#ctx0" brushRef="#br0" timeOffset="11536.1266">5246 14944 1255 0,'-34'18'111'15,"34"-18"-68"-15,-25 18 1 0,25-18 11 0,-27 29 0 16,17-6-7-16,-7-1-19 0,5 7-2 0,-5 0 1 16,5 4 5-16,-2-2 8 0,3 3-31 0,0-1 11 15,2-2-31-15,3-2 8 0,2-1 5 16,1-4-7-16,5-3-5 0,3-4-4 0,-5-17-9 16,14 23-15-16,-14-23-12 0,24 11-28 0,-24-11-25 15,38-5-54-15,-28-18-88 0,14 2-262 0,5 3 46 16,-13-19 349-16</inkml:trace>
  <inkml:trace contextRef="#ctx0" brushRef="#br0" timeOffset="11692.3697">5115 14762 1424 0,'-22'9'62'0,"1"-4"-42"0,21-5-9 15,-22 10-17-15,22-10-28 0,0 0-50 0,0 0-62 16,26 5-100-16,-26-5-88 0,28-15-111 0,8 20 224 15,-20-23 221-15</inkml:trace>
  <inkml:trace contextRef="#ctx0" brushRef="#br0" timeOffset="11957.9792">5677 14980 1128 0,'-22'17'85'0,"1"-17"-34"16,21 0 8-16,-33 4 11 0,33-4-6 0,-31 6-17 16,31-6-5-16,-34 9 1 0,34-9 8 0,-37 15 1 15,20 0 1-15,-7-2-9 0,4 8-8 0,-2-1-6 16,5 3-2-16,2 0 0 0,2 0-20 0,4-1 17 16,3-3-32-16,2-2 19 15,4-17-9-15,7 28-7 0,-7-28 2 0,25 21-11 16,-8-15-1-16,6 0-11 0,1-8-13 0,6 4-16 15,-2-11-27-15,11 9-33 0,-13-19-62 0,20 20-121 16,-20-17-131-16,5-1-76 0,8 11 303 0</inkml:trace>
  <inkml:trace contextRef="#ctx0" brushRef="#br0" timeOffset="12348.6042">5809 15095 1008 0,'-30'14'151'0,"30"-14"-79"15,-10 19-9-15,10-19 8 0,0 17-18 16,0-17-10-16,0 0-9 0,21 17 1 0,-21-17 4 16,25-1-2-16,-25 1 0 0,32-11-4 0,-14-1-2 15,4 2-7-15,0-6 2 0,2 2-7 16,-1-3-3-16,0 1-9 0,-1-1-5 0,-2 1-5 16,-4 0 4-16,1 0 0 0,-17 16 6 0,24-27-4 15,-24 27 3-15,7-19-4 0,-7 19 1 0,0 0-1 16,0 0-3-16,-24-19-2 0,24 19-1 0,-27-2 2 15,27 2 2-15,-31 6 1 0,12 0 2 0,0 0-3 16,-1 5 1-16,0 1 2 0,0 1-3 16,0 3 9-16,1 0-1 0,2 2 8 15,0 3-2-15,3-1 6 0,-1 1-6 0,3 1 0 16,1 0-5-16,4-2-1 0,3-1-5 0,4 0-15 16,0-19 24-16,10 29-29 0,-10-29 27 0,22 23-10 15,-22-23-3-15,34 13-1 0,-14-11-4 0,2-4-7 16,4-3-6-16,2-3-8 0,3-3 0 0,0-5-13 15,7 4-19-15,-7-9 15 0,8 10-53 16,-12-10 13-16,10 11-31 0,-15-14-55 0,16 17-37 16,-17-15-55-16,3 8-29 0,0 11-47 0,-22-17 250 15</inkml:trace>
  <inkml:trace contextRef="#ctx0" brushRef="#br0" timeOffset="12895.4255">6315 15065 419 0,'0'0'247'0,"-23"-2"-47"16,23 2-19-16,0 0-47 0,-13 17-28 15,13-17-29-15,0 0-11 0,-22 15-9 0,22-15-8 16,-9 21-10-16,9-21-4 0,-8 25-9 15,5-7 1-15,3-18 12 0,-11 37-35 0,5-18 23 16,1 5-26-16,-1-1 11 0,0 1 6 0,0-1-5 16,2 0 1-16,-2-2-3 0,3 0 2 0,3-21-1 15,-6 29-4-15,6-29-8 0,-2 18 1 0,2-18-5 16,0 0 5-16,0 0-2 0,0 0-1 0,0 0 2 16,0 0-1-16,19-3 1 0,-19 3 0 15,13-24 1-15,-3 6-4 0,0-4 5 0,-2 0-4 16,2-2 3-16,-2 0-4 0,1 0 6 15,-1-2-5-15,1 1-6 0,-1-2 25 0,0 0-27 16,-1-2 26-16,1-2-11 0,1 0-6 0,-1 2 8 16,3 1-5-16,-1 5 5 0,1 4-3 0,-11 19 2 15,22-29-4-15,-22 29 4 0,22-16-3 0,-22 16 1 16,17-8-1-16,-17 8 0 0,17-2-3 16,-17 2 0-16,17 5 0 0,-17-5 0 0,0 0 0 15,24 15 0-15,-24-15 1 0,0 0-3 0,20 23 4 16,-20-23-4-16,11 20 2 0,-11-20-2 0,6 24 0 15,-6-24-2-15,0 28 2 0,-3-11-1 0,-2 1 3 16,-1 2-2-16,-1-1 5 0,0 2-5 0,-2-1 5 16,-2-1-6-16,-1 1-13 0,-1-2 26 15,-1 1-26-15,0-2 28 0,-1 0-10 16,15-17-3-16,-30 30 2 0,30-30-3 0,-31 23 3 16,31-23-4-16,-28 20 2 0,28-20-3 0,-26 17 2 15,26-17-1-15,-27 18 3 0,27-18 0 0,-26 20 1 16,26-20-1-16,-26 27 2 0,13-10-3 0,0 3 4 15,1 3-5-15,0 5 6 0,1 2-4 0,-1 6 9 16,-1 0-8-16,1 4 8 0,1 2-9 16,0 2 5-16,0 0 1 0,1 2-23 0,1 0 14 15,1-1-22-15,3-3 9 0,-1-4-7 0,3-3-25 16,-3-12-31-16,12 10-83 0,-6-33-144 0,0 0-257 16,-1 19 38-16,1-19 401 0</inkml:trace>
  <inkml:trace contextRef="#ctx0" brushRef="#br0" timeOffset="13489.1639">6980 14899 1138 0,'-19'-4'123'0,"19"4"-70"15,-22-3-8-15,22 3 2 0,-22 4-6 16,22-4-12-16,-25 9-14 0,25-9 2 16,-32 21 4-16,32-21 11 0,-37 27 3 0,22-10 5 15,-6-3-9-15,4 4 0 0,-3-2-7 0,6 2 4 16,-4-3-2-16,18-15-3 0,-23 27-7 0,23-27-6 15,0 0-8-15,-10 21-1 0,10-21-2 0,0 0 3 16,22 8 1-16,-22-8-1 0,31 0 1 0,-11-1-2 16,0-1 3-16,4-1-1 0,0 2-1 15,0 2 1-15,0 2-1 0,-3 2 4 0,-3 1 0 16,-18-6 3-16,28 20 1 0,-28-20 2 0,16 32-2 16,-13-14-14-16,-5 4 25 0,-2-1-28 15,-5 2 25-15,-3 3-11 0,-5-2-5 0,-3 1 4 16,-3 1-6-16,-2-2 6 0,-3-2-6 0,-1-2 4 15,-1-3-4-15,0-1-1 0,4-4-4 0,3-6-4 16,6-2-11-16,17-4-11 0,-19-8-16 16,19 8-20-16,-3-21-34 0,1-7-69 0,26 18-188 15,-4-15-189-15,0-8 20 0,17 9 453 0</inkml:trace>
  <inkml:trace contextRef="#ctx0" brushRef="#br0" timeOffset="19989.9675">8946 14712 886 0,'0'0'155'0,"-3"-21"-105"0,3 21 4 0,-6-19 7 15,6 19 17-15,0 0-5 0,-4-25-16 0,4 25-13 16,0 0-4-16,0 0-3 0,0 0-4 0,0 0-9 16,0 0-9-16,-3 30-2 0,-2-7-7 15,0 4 7-15,-2 0-10 0,1 6 6 0,-4-2-11 16,1 4 8-16,1 2-9 0,-2 0 7 0,2 1-8 15,0-2 5-15,1 2-16 0,1-5 7 16,5 1-15-16,-2-4-7 0,9 2-10 0,-2-10-28 16,12 7-22-16,-16-29-85 0,31 35-17 0,-31-35-58 15,39 12-70-15,-5 1-26 0,-34-13 251 0</inkml:trace>
  <inkml:trace contextRef="#ctx0" brushRef="#br0" timeOffset="20380.5758">9284 14922 927 0,'-19'-8'91'16,"19"8"-17"-16,-34-7 10 0,34 7 6 15,-32 3-7-15,32-3-23 0,-35 15-22 16,18-4-1-16,-3 0-4 0,3 6 1 0,-4-2-5 16,4 5 0-16,-2-1-8 0,3 4 3 0,0-1-1 15,5 2 5-15,0-2-2 0,3 1 1 0,1-5-7 16,4 0-4-16,3-18-9 0,3 24-15 0,-3-24 9 15,0 0-14-15,31 17 35 0,-31-17-17 0,35 0 2 16,-12-7 14-16,0-3-34 0,4-3 31 16,1-5-13-16,1-3-4 0,2-2 4 0,0-2-8 15,-2-1 6-15,2 0-7 0,-4 0 6 0,-4 2-3 16,-4 4 4-16,-2 0-5 0,-3 3 5 0,-14 17-4 16,17-25 3-16,-17 25 0 0,0 0 3 0,0 0 0 15,0 0 1-15,0 0-3 0,0 0-2 16,0 0-1-16,-22 25-3 0,7-5 6 0,1 4-5 15,-5 5 5-15,1 2-8 0,1 1 9 16,1 0-12-16,2-1 5 0,4-2-10 0,0-3-18 16,8-2 21-16,2-7-41 0,7 2 18 0,-7-19-27 15,26 21-16-15,-26-21-20 0,40 6-37 0,-40-6-49 16,50-13-111-16,-25 6-87 0,-1-16-55 0,19 16 364 16</inkml:trace>
  <inkml:trace contextRef="#ctx0" brushRef="#br0" timeOffset="20599.3151">9808 14861 1134 0,'-28'7'79'0,"28"-7"-32"0,-23 15-1 0,23-15 4 16,-22 26-13-16,11-8-11 0,-4 0-14 0,2 5 5 16,-2-1-5-16,2 4 9 0,-3-2-8 15,3 2 1-15,-2 2-12 0,1-1 3 0,-1-1-6 16,0 0 4-16,2-4 16 0,1-2-34 0,2-3 25 15,10-17-52-15,-12 24 12 0,12-24-12 0,0 0-31 16,0 0-7-16,0 0-40 0,0 0-20 0,0 0-68 16,12-19-47-16,-9-8-112 0,16 16 194 0,-18-22 173 15</inkml:trace>
  <inkml:trace contextRef="#ctx0" brushRef="#br0" timeOffset="20786.783">9613 14927 831 0,'0'0'228'0,"-12"-23"-43"16,12 23-31-16,0 0-36 0,0 0-32 0,-19 16-25 15,19-16-12-15,-6 21-9 0,6-21-6 0,3 26-11 16,-3-26-3-16,15 27-11 0,-15-27 0 0,27 23-6 16,-9-12-1-16,4-4-2 0,2 0-1 0,3-2 0 15,1-3 0-15,2 3-21 0,-1-2-2 16,-1 0-17-16,-2 0-12 0,2 4-4 0,-8-6-13 16,8 15-50-16,-28-16-68 0,42 17-33 15,-42-17-140-15,17 10-72 0,1 11 175 0,-18-21 258 16</inkml:trace>
  <inkml:trace contextRef="#ctx0" brushRef="#br0" timeOffset="25114.1167">7658 15075 250 0,'0'0'76'0,"-21"-14"-73"15,21 14-1-15,-7-18-2 0,7 18 0 0,-3-21 2 16,3 21 1-16,4-26 3 0,-4 26 7 16,5-26 13-16,-5 26 17 0,3-23 22 0,-3 23 10 15,4-22 0-15,-4 22 3 0,3-21-6 0,-3 21 5 16,2-19 7-16,-2 19 0 0,1-17-5 0,-1 17-9 15,0 0-7-15,0 0-10 0,-1-22-1 16,1 22-4-16,0 0-5 0,0 0-1 0,0 0-9 16,0 0-6-16,0 0-7 0,0 0-6 0,0 0-6 15,0 0-3-15,0 0-1 0,-17 23 2 0,12-5 2 16,3 4 9-16,-4 5 0 0,3 3 2 16,-2-1-8-16,3 2 4 0,-2-3-11 0,2 1 8 0,-2 0-7 15,3-2 3-15,0-4-6 0,-1-1-15 16,2-2 30-16,0-2-31 0,0-18 31 15,2 32-12-15,-2-32-4 0,2 19 0 0,-2-19-1 16,0 0-1-16,0 0 2 0,0 0 0 0,0 0 1 16,0 0 2-16,0 0 6 0,0 0 2 0,9-17 1 15,-9 17-3-15,8-37-16 0,-3 14 25 0,1-5-29 16,1 1 27-16,2 0-12 0,-1 0-7 0,0 0 7 16,-1 2-5-16,-1-1 5 0,-1 4-5 15,1-1 5-15,0 1-8 0,1 1 7 0,2 3-6 16,-1 1 4-16,-8 17-3 0,19-23 0 0,-19 23-2 15,17-13 0-15,-17 13-6 0,17-4-11 0,-17 4-14 16,20 1-16-16,-20-1-17 0,31 3-26 0,-31-3-31 16,36 0-58-16,-36 0-64 0,38-10-93 0,-11 15-87 15,-27-5 201-15,40 0 225 0</inkml:trace>
  <inkml:trace contextRef="#ctx0" brushRef="#br0" timeOffset="25520.3554">7963 15066 1086 0,'0'0'64'16,"0"0"-21"-16,-17 11-11 0,17-11 7 15,0 0-2-15,0 0 7 0,24 0 1 0,-7-1-2 16,-17 1 3-16,38-16-14 0,-16 4-9 0,3 1-13 15,1-2-2-15,1 2-5 0,-3-3 4 0,0 2-2 16,-2-3 3-16,-2 3-2 0,-3-3 4 16,-17 15-4-16,28-24 0 0,-28 24-3 0,15-19 0 15,-15 19-2-15,0 0 7 0,3-22-2 0,-3 22 2 16,0 0-1-16,-23-13-2 0,23 13 0 0,-31 0 1 16,14 3 2-16,-3 1 1 0,-1 3 5 0,-3 2-1 15,2 5 4-15,-4 1-3 0,3 4 7 0,-1 0-1 16,3 4 6-16,-2 2 1 0,2 4 4 0,2 1-7 15,3 3 5-15,3-2-13 16,4-2-13-16,3-2 20 0,5-3-31 0,6-4 24 16,3-3-13-16,-8-17-3 0,37 23-2 0,-9-19-1 15,6-5-2-15,6-7 1 0,4-5-7 0,6-3-25 16,1-7 10-16,6 3-61 0,-7-14-16 0,14 18-149 16,-24-9-329-16,8-3 36 0,-5 5 240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2:28.39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D9B05A4C-2776-4C7C-8F0D-6E2862AC3863}" emma:medium="tactile" emma:mode="ink">
          <msink:context xmlns:msink="http://schemas.microsoft.com/ink/2010/main" type="writingRegion" rotatedBoundingBox="189,553 23738,307 23898,15568 349,15815"/>
        </emma:interpretation>
      </emma:emma>
    </inkml:annotationXML>
    <inkml:traceGroup>
      <inkml:annotationXML>
        <emma:emma xmlns:emma="http://www.w3.org/2003/04/emma" version="1.0">
          <emma:interpretation id="{E8A66DE7-215F-4421-9FD0-DC7C9B39D282}" emma:medium="tactile" emma:mode="ink">
            <msink:context xmlns:msink="http://schemas.microsoft.com/ink/2010/main" type="paragraph" rotatedBoundingBox="1880,550 14514,337 14548,2373 1915,2587" alignmentLevel="2"/>
          </emma:interpretation>
        </emma:emma>
      </inkml:annotationXML>
      <inkml:traceGroup>
        <inkml:annotationXML>
          <emma:emma xmlns:emma="http://www.w3.org/2003/04/emma" version="1.0">
            <emma:interpretation id="{33A524C7-7A2F-4723-9697-61D8BE09B994}" emma:medium="tactile" emma:mode="ink">
              <msink:context xmlns:msink="http://schemas.microsoft.com/ink/2010/main" type="line" rotatedBoundingBox="1880,550 14514,337 14548,2373 1915,2587">
                <msink:destinationLink direction="with" ref="{04709DA4-1497-44CB-A9DB-27B0A2EF66BA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DFE6F0BB-6E24-45F3-BAA8-5FE6511D9E98}" emma:medium="tactile" emma:mode="ink">
                <msink:context xmlns:msink="http://schemas.microsoft.com/ink/2010/main" type="inkWord" rotatedBoundingBox="1880,550 9349,424 9383,2461 1915,2587"/>
              </emma:interpretation>
              <emma:one-of disjunction-type="recognition" id="oneOf0">
                <emma:interpretation id="interp0" emma:lang="en-NZ" emma:confidence="0">
                  <emma:literal>Antagonistic</emma:literal>
                </emma:interpretation>
                <emma:interpretation id="interp1" emma:lang="en-NZ" emma:confidence="0">
                  <emma:literal>antagonistic</emma:literal>
                </emma:interpretation>
                <emma:interpretation id="interp2" emma:lang="en-NZ" emma:confidence="0">
                  <emma:literal>Ant-agonistic</emma:literal>
                </emma:interpretation>
                <emma:interpretation id="interp3" emma:lang="en-NZ" emma:confidence="0">
                  <emma:literal>Antagonists</emma:literal>
                </emma:interpretation>
                <emma:interpretation id="interp4" emma:lang="en-NZ" emma:confidence="0">
                  <emma:literal>Antagonist"</emma:literal>
                </emma:interpretation>
              </emma:one-of>
            </emma:emma>
          </inkml:annotationXML>
          <inkml:trace contextRef="#ctx0" brushRef="#br0">2233 908 493 0,'0'0'65'16,"0"0"28"-16,0 0 3 0,0 0-10 0,0 0-23 15,0 0-32-15,0 0-15 0,0 0-9 16,0 0-2-16,0 0 3 0,-17 23 4 0,8-6-2 16,0 4 0-16,-1 8-2 0,-1 1 5 0,-2 11-1 15,2 3 12-15,-3 9 5 0,1 1-19 0,-5 9 22 16,3 1-18-16,-6 3 8 0,2 0 16 0,-5 1-16 15,3 0 10-15,-3-4-20 0,4-5 9 0,0-7-16 16,3-8 7-16,5-10-12 0,5-9 4 0,7-25 22 16,-4 25-29-16,4-25 30 0,0 0-30 0,17-1-28 15,-17 1 36-15,20-20-23 0,-6 0 33 0,-2-10 10 16,4-5-6-16,0-10 4 0,2-5-12 0,-1-9 12 16,4 0-14-16,-3-2 13 0,2 1-12 15,-2-1 12-15,0 1-14 0,-2-3-2 0,1 2 17 16,-2-5-24-16,-1 1 20 0,2 0-10 0,-1 2-15 15,-1 4 13-15,1 4-15 0,-1 6 13 0,1 10-9 16,1 8 7-16,-2 9 14 0,-14 22-12 0,23-26 13 16,-23 26-14-16,0 0-6 0,22-7 2 0,-22 7 22 15,19 11-23-15,-19-11 24 0,24 21-22 0,-24-21-32 16,25 32 36-16,-9-11-32 0,-1 10 28 0,2 1 7 16,0 3-11-16,1 2 10 0,2 1-10 0,0-1 8 15,2 7-9-15,1 2 11 0,0 3-11 0,-1 6-9 16,-1 0 25-16,-3-1-28 0,-2 6 23 0,-1-2-3 15,-3 0-21-15,-2-5 3 0,-1-1-26 16,-4-7-3-16,4 5-27 0,-9-14-6 0,8 3-27 16,-12-16-26-16,13 3-43 0,-9-26-30 0,-1 26-24 15,1-26-81-15,0 0 117 0,-8 17 190 0</inkml:trace>
          <inkml:trace contextRef="#ctx0" brushRef="#br0" timeOffset="171.8689">2342 1615 493 0,'-35'-11'185'0,"9"-9"-80"0,26 20 6 0,-29-26-31 16,29 26-26-16,-10-27-21 0,10 27-23 0,12-33-6 16,1 13-7-16,7-4 11 0,6-2-4 15,5-4 4-15,7 0-7 0,3-3 0 0,2 5-15 16,3 2-13-16,-3 4-7 0,3 3-47 0,-6-1-4 16,2 6-28-16,-7-1-12 0,2 6 2 0,-1 3 2 15,-7 1-3-15,3 5-4 0,-9-3 10 0,7 8 118 16</inkml:trace>
          <inkml:trace contextRef="#ctx0" brushRef="#br0" timeOffset="515.6035">3050 1196 238 0,'12'24'138'16,"-12"-24"0"-16,7 28-22 0,-7-28-1 0,4 35-36 15,-7-13 2-15,5 2-9 0,-6 3-9 0,4 4-3 16,-6-2-14-16,4 7 2 0,-6-3-10 16,3 3 6-16,-3-3-13 0,4 1 4 0,-4-1-13 15,4-1 4-15,-1-4-13 0,4-4 2 0,0-6-8 16,1-18 1-16,1 21-4 0,-1-21-1 0,0 0-1 15,0 0 0-15,17 10 1 0,-17-10 0 0,0 0 5 16,24-17 0-16,-24 17 6 0,23-34-5 0,-10 8 3 16,0-1-7-16,2-5 4 0,-1 3-7 0,1-2 7 15,-1 2-9-15,-2-2 8 0,1 2-9 0,-1 0 7 16,0-1-8-16,-1 2 6 0,0 4-4 0,-3 4 3 16,-8 20-5-16,15-23 4 0,-15 23-3 0,0 0 2 15,0 0 0-15,0 0 0 0,0 0 2 0,0 0-2 16,11 19 3-16,-11-19-3 0,8 33 2 0,-4-12-6 15,1 5 6-15,1 2-7 0,-1-1 7 16,2 2-7-16,0-2 0 0,4 2-16 16,-2-5-5-16,8 4-27 0,-4-11-12 0,10 10-24 15,-6-18-25-15,15 13-45 0,-10-20-47 0,13 4-41 16,-2-9-27-16,-3-23-31 0,23 17 304 0</inkml:trace>
          <inkml:trace contextRef="#ctx0" brushRef="#br0" timeOffset="734.3497">4096 513 945 0,'-8'17'86'0,"-9"2"5"16,5 19 3-16,-9 4-14 0,4 9-19 0,-1 7-40 16,2 1-12-16,-3 6 4 0,6 1-9 0,-3 0 10 15,4 2 11-15,2 2-17 0,3-1-26 0,4 3 17 16,2-4-21-16,2 0 12 0,2-6 12 15,1-1-29-15,1-9-2 0,5 6-34 0,-5-12-13 16,8 4-32-16,-7-17-25 0,11 3-36 0,-9-14-46 16,3-6-37-16,8 9-77 0,-19-25 329 0</inkml:trace>
          <inkml:trace contextRef="#ctx0" brushRef="#br0" timeOffset="921.8367">3734 1342 953 0,'0'0'91'0,"0"0"-24"0,0 0-20 16,0 0-15-16,0 0-25 0,0 0-11 0,26 8 5 15,1-8-1-15,6-3 0 0,7-3 0 0,5 0-12 16,5 1-27-16,-3-4-23 0,10 7-41 16,-7-6-28-16,11 7-55 0,-5-2-15 0,-4-8-145 15,15 19 233-15,-21-17 113 0</inkml:trace>
          <inkml:trace contextRef="#ctx0" brushRef="#br0" timeOffset="1312.4462">4825 1259 790 0,'-40'10'277'0,"10"-13"-194"0,7 6 10 0,-13-7-1 16,10 8-19-16,-11-4-36 0,3 8-4 0,-4-1 7 15,2 7 10-15,-7 0-3 0,6 6 2 0,-3 1-16 16,4 6 2-16,0-2-12 0,5 4 2 0,1-1-12 15,7 1 2-15,2-1-12 0,5-1 5 0,4-3-12 16,5-2 5-16,5-3-3 0,4-1 2 16,-2-18-1-16,22 29-1 0,-3-17-2 15,4-5 2-15,8-5 0 0,3-7 2 0,4-6-1 16,4-5 0-16,3-2 2 0,0-5-3 0,0-1 5 16,-1-4-9-16,-2-1 7 0,-1-1-9 0,-4-2 4 15,-3 1-8-15,-4 2 7 0,-6 1-3 0,-5 4 11 16,-4 5-2-16,-15 19 6 0,16-27-5 0,-16 27 2 15,0 0-1-15,0-18 0 0,0 18-4 16,0 0 0-16,-17 5-5 0,17-5-3 0,-21 20 2 16,8-2-3-16,-1 5 9 0,2 5-5 0,-1 2 6 15,2 2-12-15,2-3 4 0,6 1-18 0,1-7-3 16,7 4-16-16,0-8-4 0,10 4-18 0,-15-23-11 16,33 37-16-16,-33-37-22 0,48 28-15 15,-25-28-40-15,16 9 20 0,-4-10 24 0,8-2-27 16,3 2-23-16,-9-21-89 0,21 21 225 15</inkml:trace>
          <inkml:trace contextRef="#ctx0" brushRef="#br0" timeOffset="1765.5512">5444 1264 1077 0,'0'0'106'0,"-31"-18"0"0,31 18-1 16,-38-10-25-16,20 10-30 0,-7 0-20 15,4 5 2-15,-5 2 6 0,3 5 4 0,-4 1-8 16,4 3 0-16,1 1-10 0,1 2 1 15,2 2-9-15,4 4 3 0,1 1-11 0,4-1 5 16,2 1-10-16,4-3 2 0,5-3-7 0,5 1 3 16,4-3-4-16,-10-18 4 0,29 30-1 0,-11-19 1 15,6-3-3-15,-1-2 2 0,2-3-1 0,2-4 1 16,3-3 0-16,-2-2 0 0,1-2-2 16,-2-2-1-16,-4-1 2 0,-1-2-4 0,-2-3 4 15,-3-1-4-15,-1-1 2 0,-3-1-5 0,-2 2 5 16,-4-4-5-16,-1-1 6 0,-1 1-6 0,-1-1 7 15,-2 0-4-15,-2 22 7 0,1-31-3 0,-1 31 4 16,0-21-5-16,0 21 3 0,0 0-2 0,0 0-1 16,0 0-1-16,0 0 0 0,-7 18 0 15,2 5-3-15,0 10 11 0,-3 5-8 16,-1 10 10-16,-3 5-11 0,1 9 9 0,0 10-13 16,-1 2 14-16,1 6-14 0,1-4 7 0,1 0 22 15,0-1-18-15,-1-7 24 0,3-4-13 0,-1-11-15 16,0-1 11-16,1-5-14 0,-1-3 10 0,-2-4-7 15,-1-8 7-15,-3-4-2 0,-1-2 5 0,-5-7-3 16,-2-2 2-16,-2-4-7 0,-2-4 2 16,1-5-7-16,-4-4-7 0,2-4-14 0,-3-9-21 15,8 1-26-15,-6-15-37 0,28 27-68 0,-34-60-139 16,26 24-213-16,10 1 24 0,-8-18 417 0</inkml:trace>
          <inkml:trace contextRef="#ctx0" brushRef="#br0" timeOffset="2718.6352">6103 1353 532 0,'0'0'163'0,"10"-18"-42"0,-10 18-6 0,0 0-1 16,0 0-39-16,0 0-39 0,-13-20-17 0,13 20 6 16,-18-10 6-16,18 10 11 0,-26-10 3 0,7 3 2 15,19 7 0-15,-36 0-1 0,18 5-2 16,-4 0-3-16,3 7-3 0,-6-1-7 16,5 6 4-16,-6 4-6 0,6 6 4 0,-4 0-10 15,4 4 2-15,0-2-13 0,3 4 4 0,1-2-9 16,5 1 5-16,3-3-10 0,4 0 4 0,6-3-9 15,2 0 6-15,6-6-6 0,2-2 5 0,7-3-3 16,0-4 0-16,4-4 1 0,4-5 1 0,3-3 1 16,3-4 0-16,6-7 1 0,0-3-4 15,5-11 3-15,2-5-5 0,-2-4 6 0,-1-3-6 16,-4 2 7-16,-6 0-10 0,-5 0 5 0,-7 0-10 16,-7 4 8-16,-5-1-6 0,-7 4 7 15,-6 0-7-15,-5 5 6 0,-4-2-8 0,-3 3-6 16,-4 2 27-16,-1 4-28 0,-4 4 37 0,1 6-18 15,-3 5 0-15,2 3 0 0,-2 4-3 0,1 5 18 16,2 2-29-16,2 1 32 0,4 3-29 16,1-2 13-16,17-14 1 0,-20 30-7 0,20-30 4 15,0 26-6-15,0-26 5 0,21 22-3 0,-3-15 2 16,5-4-1-16,7-1 4 0,4-4 2 0,5-2-2 16,4-4 2-16,4 0-4 0,0-3 2 0,0-1-4 15,1 0 5-15,-3 0-3 0,-4 1 5 0,-3 1 0 16,-4 2 0-16,-4 2-2 0,-5 2-1 15,-6 2 1-15,-19 2-2 0,23 2 4 16,-23-2 1-16,0 0 5 0,0 0 2 0,5 22 0 16,-5-22-5-16,-10 34 0 0,1-10-10 0,-4 5 6 15,0 0-8-15,-2 6 8 0,0-2-6 0,0 2 6 16,-1-1-8-16,2-3 7 0,1-2-6 0,4 0 6 16,3-4-5-16,2 2 5 0,4-4-7 0,0-5 4 15,0-18-4-15,9 23 2 0,-9-23 0 16,18 9 1-16,-18-9 1 0,30-6 2 0,-10-8 1 15,0-6-3-15,3-7 4 0,2-4-6 0,-1-1 8 16,-1 1-7-16,-1-1 7 0,-1 2-6 0,-3-1 6 16,1 2-5-16,-2-2 4 0,0 1-6 15,1 4 5-15,-4 0-6 0,-2 7 7 0,-12 19-4 16,19-26 2-16,-19 26 0 0,0 0 3 0,0 0-2 16,0 0 0-16,0 0 0 0,0 0-4 15,-2 33 4-15,-3-10-5 0,-1 4 2 0,0 0-8 16,0 1-2-16,4-1-14 0,1-4-6 0,5 1-16 15,0-5-9-15,11 3-21 0,-15-22-15 0,31 33-46 16,-31-33-50-16,45 19-75 0,-24-18-103 0,8-9-77 16,16 13 238-16</inkml:trace>
          <inkml:trace contextRef="#ctx0" brushRef="#br0" timeOffset="2921.7522">7349 1249 1065 0,'0'0'335'0,"-28"11"-283"0,6 5 13 16,10 6 11-16,-8-2-23 0,6 9-16 0,-1 0-27 16,3 5 7-16,1 1-3 0,4 1 6 15,-1-2-11-15,4 0 4 0,2-4-16 0,4-1 2 16,4 0-20-16,0-6-22 0,10 3-22 0,-16-26-26 16,36 33-58-16,-36-33-79 0,40 6-143 0,-14-3-126 15,-26-3 201-15,45-13 296 0</inkml:trace>
          <inkml:trace contextRef="#ctx0" brushRef="#br0" timeOffset="3062.373">7322 963 1086 0,'-27'-15'111'16,"3"12"-27"-16,24 3-8 0,-34 4-21 0,34-4-30 15,-17 6-46-15,17-6-24 0,0 0-29 0,0 0-46 16,23 11-78-16,-23-11-128 0,30 14-103 0,6 1 206 15</inkml:trace>
          <inkml:trace contextRef="#ctx0" brushRef="#br0" timeOffset="3421.7345">7960 1190 1302 0,'-32'10'191'0,"2"-10"-116"0,9 5 3 0,-11-5-6 15,5 3-28-15,-2 1-24 0,1-1-26 0,0 2 42 16,4 4-29-16,-3-1 31 0,3 4-13 0,1 0-10 16,2 2 0-16,21-14-12 0,-28 30 2 0,28-30-8 15,-12 31 2-15,12-31-3 0,1 29 2 0,-1-29-3 16,21 28 3-16,-3-16-2 0,5-3 2 0,4-4 2 16,2-2-1-16,4-3-2 15,-2-1 2-15,3 1-2 0,-2-1 3 0,-2 0 1 16,-2 1 0-16,-3 0-2 0,-6 1 1 0,-19-1 0 15,25 3 2-15,-25-3-1 0,0 0 1 0,0 0 0 16,0 0 0-16,6 22 2 0,-6-22 1 0,-15 23-3 16,15-23 1-16,-29 34-5 0,9-15 2 0,0 1-5 15,-1-1 2-15,0 3-7 0,2-3 1 0,2-1-10 16,1-1-2-16,16-17-13 0,-16 27-11 16,16-27-15-16,0 0-13 0,10 25-22 0,-10-25-30 15,28-5-63-15,-16-16-104 0,15-7-184 0,9 12 28 16,-11-25 441-16</inkml:trace>
          <inkml:trace contextRef="#ctx0" brushRef="#br0" timeOffset="3656.0956">8510 616 1359 0,'-16'19'168'15,"-7"3"-111"-15,7 3 2 0,-7-2-3 0,4 6-28 16,-4 5-9-16,1 3-18 0,-1 7 21 0,5 1 11 15,-2-1-13-15,3 5 10 0,0 0-23 0,1 6 7 16,2 2-14-16,0-2-25 0,1 2 14 16,1-4-28-16,2-3 7 0,-1-4 2 0,5-3-16 15,-3-6 0-15,9-1-19 0,-6-9-14 16,11 6-39-16,-5-33-65 0,0 45-89 0,0-45-35 16,0 0-134-16,-1 29 263 0,-11-46 178 0</inkml:trace>
          <inkml:trace contextRef="#ctx0" brushRef="#br0" timeOffset="3968.5845">8057 1108 1284 0,'0'0'162'0,"-25"13"-75"16,25-13-4-16,0 0-13 0,-16 18-26 0,16-18-24 16,0 0-14-16,0 0 5 0,17 15 2 15,-17-15 4-15,31 9-2 0,-10-6-7 16,4-2-2-16,4-1-5 0,2-2 2 0,3-1-1 15,2-2-3-15,2-1 0 0,-2 0-2 0,2 1 2 16,-3 1 0-16,-1 1 1 0,0 2-3 0,-3 0-3 16,-3 1 3-16,-6 1-2 0,-5 0 3 0,-17-1 1 15,19 5-2-15,-19-5 2 0,0 0 6 0,0 0 1 16,7 23 5-16,-7-23-5 0,-7 23-1 0,0-6 0 16,-2 1-31-16,-2 3 30 0,2 4-31 15,-3 2 23-15,-1 4 5 0,2 0-8 0,-1 3-6 16,4-1-12-16,0-2 6 0,6 2-23 0,-3-7 2 15,11 5-47-15,-6-31-20 0,9 42-5 16,-9-42-24-16,18 32-44 0,-18-32-98 0,18-1-178 16,8 8 172-16,-18-30 284 0</inkml:trace>
          <inkml:trace contextRef="#ctx0" brushRef="#br0" timeOffset="4156.0746">8728 915 1285 0,'0'0'236'0,"-28"-10"-130"0,28 10-23 16,-26 2-17-16,26-2-27 0,0 0-21 0,-20 2-12 16,20-2-7-16,0 0-7 0,0 0-3 15,0 0-7-15,0 0-15 0,0 0-22 16,30 4-31-16,-30-4-29 0,39 6-80 0,-39-6-62 16,45 6-116-16,-7 9-101 0,-13-7 262 0</inkml:trace>
          <inkml:trace contextRef="#ctx0" brushRef="#br0" timeOffset="4374.8161">9256 1110 1360 0,'-19'1'103'0,"-5"1"-15"0,24-2 7 0,-42 12-21 16,17-5-18-16,-6 0-19 0,-2 5-6 0,-3 2-2 16,0 3-31-16,-3 3 25 0,1 3-30 0,2 1 20 15,3 3 0-15,4-2-13 0,7-1 6 16,6 2-8-16,4-1 3 0,7-2-3 0,4 4 4 15,3-7-5-15,7 1 3 0,-9-21-4 16,33 30 1-16,-8-21-6 0,8-6-7 0,10 0-21 16,3-13-25-16,15 2-38 0,-10-21-79 0,28 12-211 15,-11-14-170-15,-4-9 19 0,8 13 528 0</inkml:trace>
        </inkml:traceGroup>
        <inkml:traceGroup>
          <inkml:annotationXML>
            <emma:emma xmlns:emma="http://www.w3.org/2003/04/emma" version="1.0">
              <emma:interpretation id="{8CF43136-29B3-4C52-8001-43A97E1C99EE}" emma:medium="tactile" emma:mode="ink">
                <msink:context xmlns:msink="http://schemas.microsoft.com/ink/2010/main" type="inkWord" rotatedBoundingBox="10188,744 14519,671 14536,1679 10205,1752"/>
              </emma:interpretation>
              <emma:one-of disjunction-type="recognition" id="oneOf1">
                <emma:interpretation id="interp5" emma:lang="en-NZ" emma:confidence="0">
                  <emma:literal>Muscles.</emma:literal>
                </emma:interpretation>
                <emma:interpretation id="interp6" emma:lang="en-NZ" emma:confidence="0">
                  <emma:literal>Muscles,</emma:literal>
                </emma:interpretation>
                <emma:interpretation id="interp7" emma:lang="en-NZ" emma:confidence="0">
                  <emma:literal>Muscles</emma:literal>
                </emma:interpretation>
                <emma:interpretation id="interp8" emma:lang="en-NZ" emma:confidence="0">
                  <emma:literal>oluscles.</emma:literal>
                </emma:interpretation>
                <emma:interpretation id="interp9" emma:lang="en-NZ" emma:confidence="0">
                  <emma:literal>oluscles,</emma:literal>
                </emma:interpretation>
              </emma:one-of>
            </emma:emma>
          </inkml:annotationXML>
          <inkml:trace contextRef="#ctx0" brushRef="#br0" timeOffset="5515.3935">10361 1036 581 0,'0'0'49'0,"0"0"-2"0,0 0 15 0,0 0 6 16,0 0 0-16,0 0-18 0,-22 29 1 0,10-12 11 15,4 8 17-15,-7-2-4 0,8 3 2 16,-8 2-19-16,7 5-41 0,-5 0 21 0,6 4-31 16,-3 1 21-16,3 2 5 0,-1 0-18 0,0 0 3 15,1-1-17-15,2-4 8 0,1-1-8 16,3-5 5-16,0-5-8 0,3-7 3 0,-2-17-5 16,8 19 2-16,-8-19 1 0,0 0 1 0,0 0 3 15,20 0 5-15,-20 0 8 0,14-25-3 16,-7 2 2-16,3-7-11 0,0-8 1 0,-1-5-11 15,3-6 10-15,1 3-11 0,-2-2 12 0,-2 3-12 16,-1 0 6-16,-4 2 29 0,-1 1-31 0,-2-2 29 16,-1 3-24-16,0 2-11 0,0 4 13 0,-1 5-9 15,0 6 9-15,-2 3-8 0,3 21 7 0,-1-22-2 16,1 22 5-16,0 0 3 0,0 0-3 0,0 0 1 16,0 0 1-16,0 0 2 15,6 26 4-15,-6-26 4 0,13 25-3 0,-13-25 3 16,24 24-3-16,-6-13 4 0,1-2-5 0,8-4 1 15,2-3 1-15,9-3 3 0,1-6 1 0,7-2-6 16,0-5-2-16,3-5-11 0,3 0 4 0,-1-5-8 16,-1-1 6-16,-6-2-7 0,-6 0 5 0,-7 2-2 15,-4 1 5-15,-8 2-3 0,-4 1 1 0,-15 21-1 16,15-17 31-16,-15 17-14 0,0 0 28 16,0 0-27-16,0 0-27 0,-21 4 16 0,21-4-29 15,-29 29 26-15,9-1-5 0,1 6 3 0,-2 4-4 16,3 6 9-16,-2 1-8 0,3 6 10 15,0 3-14-15,3 3 14 0,2-2-17 0,2-3-18 16,5-3 14-16,4-3-24 0,5-3 12 0,3-2 3 16,5-4-17-16,0-8-5 0,9-1-7 15,-4-8-13-15,10 2-11 0,-7-11-26 0,16 8-50 16,-16-22-71-16,19 11-139 0,-2-3-116 0,-17-21 181 16,17 17 294-16</inkml:trace>
          <inkml:trace contextRef="#ctx0" brushRef="#br0" timeOffset="5906.0015">11268 1137 1266 0,'0'0'74'0,"-17"11"-56"0,17-11 10 0,-12 19 14 16,10-2 6-16,2-17-4 0,-10 39-38 0,1-15 31 15,7 4-24-15,-6-1 27 0,4 6 5 0,-2-1-21 16,3 4 8-16,-1-5-14 0,4 0 5 0,0-5-7 15,2-2 0-15,2-3-11 0,3-4 1 16,-7-17-4-16,19 24-1 0,-19-24-2 0,32 15 3 16,-13-13 0-16,2-6 0 0,3-3 1 0,2-5-2 15,2-5 0-15,4-6-2 0,-1-4 5 0,0 0-7 16,-2-4 9-16,-4 2-11 0,-2 0 6 0,-1 2-6 16,-2-1 7-16,-3 1-4 0,-1 3 6 15,-5 2-7-15,-3 2 6 0,-8 20-4 16,7-28 4-16,-7 28 31 0,0 0-29 0,3-17 36 15,-3 17-35-15,0 0-31 0,0 0 29 0,-5 19-36 16,1-2 31-16,-1 6 4 0,-2 6-7 0,0 3 8 16,1 3-8-16,0 1 4 0,1-2-12 0,4 2 2 15,2-4-18-15,1-5-5 0,9 2-22 0,-4-9-12 16,13 5-26-16,-20-25-25 0,46 39-53 0,-28-38-83 16,20 9-121-16,3 1-77 0,-13-27 273 15</inkml:trace>
          <inkml:trace contextRef="#ctx0" brushRef="#br0" timeOffset="6265.3629">12157 1159 1285 0,'-24'-14'113'0,"24"14"-55"0,-34-14 3 16,34 14 7-16,-32-5-15 0,32 5-16 0,-29 4-13 15,29-4-5-15,-25 13 2 0,25-13 2 0,-21 28-3 16,12-9-31-16,2 2 26 0,1-1-34 0,2 1 28 15,3 2 4-15,2-3-8 0,4 1 1 0,4-2-5 16,2 2 1-16,3-3-4 0,6-1 4 0,2-2-5 16,2-5 5-16,3-1-5 15,0-3 2-15,-2-3 0 0,-1 1 0 0,1-2-3 16,-1 0-7-16,-1 0-2 0,-3-2 0 0,-1 2 3 16,-19-2 9-16,26 3 0 0,-26-3-2 0,0 0 1 15,18 13 2-15,-18-13-1 0,0 0 4 0,-9 27-3 16,9-27 2-16,-25 29-6 0,5-11 3 0,-3 2-4 15,-2 1 6-15,-3 1-4 0,0 0 8 0,-1-4-4 16,2 3 5-16,-1-1-5 0,5-4 4 16,3-2-6-16,20-14-4 0,-22 12-20 0,22-12-26 15,0 0-30-15,-5-18-37 0,25 16-53 0,-12-27-101 16,19-3-222-16,12 18 24 0,-13-25 411 0</inkml:trace>
          <inkml:trace contextRef="#ctx0" brushRef="#br0" timeOffset="6546.599">12835 1244 1059 0,'0'0'90'0,"0"0"2"0,-27-23 21 0,27 23-13 15,0 0-24-15,-19-3-47 0,19 3 25 16,-21 2-35-16,21-2 25 0,-31 6-3 0,10 0-5 15,-3 5 1-15,-1 5-6 0,-1 6 5 16,0-1-8-16,0 7 7 0,1 0-17 0,3 2 5 16,1-1-14-16,6 0 2 0,6-3-9 0,4-1 2 15,6-4-5-15,4-2 3 0,5-2-5 0,-10-17 1 16,36 23-4-16,-10-16-4 0,4-3-9 0,4-7-5 16,7-1-12-16,3-11-12 0,8 3-18 15,-7-16-67-15,19 13-69 0,-23-25-92 0,17 9-197 16,-3 8 1-16,-18-18 327 0</inkml:trace>
          <inkml:trace contextRef="#ctx0" brushRef="#br0" timeOffset="6765.3404">13190 703 1201 0,'0'0'264'0,"-28"20"-158"0,6 3-46 15,10 0-28-15,-8 9 31 0,8 3-59 0,-4-1 32 16,5 2 3-16,0-1-13 0,4 1 4 0,-1 2-14 15,3 5 10-15,-1 0-15 0,1 4-28 0,1-3 19 16,2 1-27-16,-1-4 23 0,1-1 3 0,3-1-30 16,-1-4 1-16,4-1-18 0,-4-9-21 15,8 5-34-15,-8-30-81 0,16 38-90 0,-16-38-82 16,0 0-149-16,15 34 213 0,-15-34 290 0</inkml:trace>
          <inkml:trace contextRef="#ctx0" brushRef="#br0" timeOffset="7124.7003">13238 1312 1179 0,'0'0'140'0,"0"0"-92"0,-14 21-7 0,14-21 8 16,0 0-5-16,29 13-7 0,-29-13-6 0,33-2 2 15,-11-4 0-15,5 1 3 0,1-6-1 0,4 0-10 16,1-4-4-16,5-1-14 0,1-4-2 15,0 0-6-15,-2-1 4 0,-5-1 30 16,-5 2-28-16,-7-1 29 0,-6 2-28 0,-4 1-7 16,-10 18 5-16,6-33-3 0,-6 33 10 0,-11-30 0 15,11 30 4-15,-23-21 2 0,6 15 0 0,-2 3-5 16,-4 0 7-16,-2 6-2 0,-3 3-2 0,2 4 8 16,-3 6-5-16,3 6 0 0,0 2-12 0,1 4-6 15,2 2 0-15,1 3 0 0,3 1 0 16,3 1-13-16,3-1 6 0,5 1 10 0,6-4-7 15,4 2 0-15,6-5-11 0,3-4-3 0,6-2-13 16,1-8-5-16,9 1-14 0,-1-9-14 0,15 2-20 16,-5-14-26-16,20 11-98 0,-12-26-130 15,18 6-164-15,0 3-4 0,-15-21 447 0</inkml:trace>
          <inkml:trace contextRef="#ctx0" brushRef="#br0" timeOffset="7421.5655">14143 915 1498 0,'-18'8'125'0,"-12"-2"-53"0,5 3 1 0,-6 2-19 16,3 4-11-16,-6-2-10 0,1 4-1 0,0-1-5 15,6 0-5-15,5-1-7 0,22-15 1 16,-25 29-11-16,25-29 0 0,0 26-3 0,0-26-3 16,19 23 0-16,0-15 3 0,2 1-3 0,7-3 5 15,4-2-2-15,1 1 0 0,2-2 1 16,-2-2-2-16,-3 1 2 0,-2 2-3 0,-5 2 2 15,-3 4 0-15,-20-10 0 0,25 21-23 0,-25-21 23 16,10 30-21-16,-12-14 26 0,-3 5 7 0,-6 2-5 16,-5 5 4-16,-6-2-13 0,-3 2 0 15,-5-1 0-15,0-3 0 0,1-1 0 0,0-1 0 16,1-5-3-16,3-2-6 0,6-1-9 0,2-5-8 16,17-9-20-16,0 0-37 0,-10 20-66 0,10-20-111 15,0 0-234-15,25-10-83 0,-25 10 196 0</inkml:trace>
          <inkml:trace contextRef="#ctx0" brushRef="#br0" timeOffset="7577.8084">14534 1520 1709 0,'0'0'257'0,"-32"10"-204"0,32-10-25 15,-24-4-28-15,24 4 0 0,-21-13 0 0,21 13 0 16,-19-22-46-16,11 4-37 0,8 18-51 15,-1-44-109-15,19 20-391 0,-18 24 47 0,16-37 268 16</inkml:trace>
        </inkml:traceGroup>
      </inkml:traceGroup>
    </inkml:traceGroup>
    <inkml:traceGroup>
      <inkml:annotationXML>
        <emma:emma xmlns:emma="http://www.w3.org/2003/04/emma" version="1.0">
          <emma:interpretation id="{A05E72E7-5A78-4831-871F-781864A25C6A}" emma:medium="tactile" emma:mode="ink">
            <msink:context xmlns:msink="http://schemas.microsoft.com/ink/2010/main" type="paragraph" rotatedBoundingBox="532,2510 23763,2309 23788,5151 557,535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1DF9765-FEA6-477A-A813-D905A13CED90}" emma:medium="tactile" emma:mode="ink">
              <msink:context xmlns:msink="http://schemas.microsoft.com/ink/2010/main" type="line" rotatedBoundingBox="1028,2472 23733,2318 23746,4160 1040,4314"/>
            </emma:interpretation>
          </emma:emma>
        </inkml:annotationXML>
        <inkml:traceGroup>
          <inkml:annotationXML>
            <emma:emma xmlns:emma="http://www.w3.org/2003/04/emma" version="1.0">
              <emma:interpretation id="{F80F6675-F915-47A3-85DC-50C3F3397930}" emma:medium="tactile" emma:mode="ink">
                <msink:context xmlns:msink="http://schemas.microsoft.com/ink/2010/main" type="inkWord" rotatedBoundingBox="1029,2638 5290,2609 5296,3576 1036,3605"/>
              </emma:interpretation>
              <emma:one-of disjunction-type="recognition" id="oneOf2">
                <emma:interpretation id="interp10" emma:lang="en-NZ" emma:confidence="0">
                  <emma:literal>Muscles</emma:literal>
                </emma:interpretation>
                <emma:interpretation id="interp11" emma:lang="en-NZ" emma:confidence="0">
                  <emma:literal>Muscle</emma:literal>
                </emma:interpretation>
                <emma:interpretation id="interp12" emma:lang="en-NZ" emma:confidence="0">
                  <emma:literal>muscles</emma:literal>
                </emma:interpretation>
                <emma:interpretation id="interp13" emma:lang="en-NZ" emma:confidence="0">
                  <emma:literal>muscle</emma:literal>
                </emma:interpretation>
                <emma:interpretation id="interp14" emma:lang="en-NZ" emma:confidence="0">
                  <emma:literal>Muscled</emma:literal>
                </emma:interpretation>
              </emma:one-of>
            </emma:emma>
          </inkml:annotationXML>
          <inkml:trace contextRef="#ctx0" brushRef="#br1" timeOffset="16696.8411">1210 2974 221 0,'-3'-24'57'0,"3"24"5"0,-5-22 19 16,5 22 4-16,-3-22 1 0,3 22-9 0,-4-20-1 15,4 20 1-15,-1-17 0 0,1 17-5 16,0 0-9-16,0 0-13 0,1-21-10 0,-1 21-7 15,0 0-4-15,0 0-3 0,0 0-3 0,0 0-5 16,0 0-4-16,0 0-2 0,-3 19-3 16,1-2 4-16,-1 8-2 0,-1 6 8 0,-2 3-7 15,0 5 8-15,-3-1-11 0,1 6 7 0,-4 1-13 16,2 0 11-16,-3 1 4 0,0 3-25 0,0-4 26 16,1 1-27-16,2-5 10 0,-1-3 6 15,4-1-10-15,0-5 7 0,1-4-8 0,3-5 4 16,2-5-4-16,1-18 2 0,4 17-3 0,-4-17 0 15,0 0 0-15,0 0 1 0,17-6 6 0,-17 6 0 16,14-31 4-16,-2 4-5 0,0-7 6 0,3-6-10 16,1-6 10-16,0-1-12 0,1-4 12 0,-1 2 7 15,-2-1-24-15,-1 2 26 0,-3-1-24 16,-1 2 7-16,-2 3 11 0,-1-1-12 16,-2 4 10-16,-2 2-10 0,-1 4 8 0,1 6-9 15,-1 6 6-15,0 4-4 0,-1 19 6 0,1-22 0 16,-1 22 6-16,0 0 0 0,0 0 1 0,0 0-4 15,0 0-5-15,0 0-2 0,0 0-2 0,0 0 1 16,0 17-2-16,0-17 4 0,9 21-4 0,-9-21 4 16,17 22-3-16,-17-22 1 0,29 17-1 15,-10-10 3-15,3-2 0 0,3-1 2 0,-1-4 0 16,6-3 0-16,0-3 2 0,1-1-2 0,2-4 3 16,1 0-2-16,-1-2 1 0,0-3-1 0,-2-2 3 15,1-1-5-15,-2-2 4 0,1 1-8 0,-4-1 4 16,-3 2-5-16,-1 1 3 0,-4 2-4 15,-19 16 2-15,31-19-2 0,-31 19 1 0,18-5 0 16,-18 5-1-16,0 0 3 0,16 29-2 16,-12-4 6-16,-2 8-7 0,-2 10 9 0,-2 8-11 15,-5 8 12-15,-1 4-14 0,-2 3 13 0,-1 0-15 16,2-3 14-16,0-2 4 0,3-5-22 0,4-5 22 16,2-6-24-16,4-5 5 0,4-6 4 0,4-3-21 15,1-9-14-15,9 2-30 0,-5-13-10 0,14 6-33 16,-11-20-51-16,15 10-33 0,-8-20-55 15,7-6-111-15,10 11 33 0,-18-26 330 0</inkml:trace>
          <inkml:trace contextRef="#ctx0" brushRef="#br1" timeOffset="17087.4506">2403 3027 1069 0,'-10'22'116'16,"10"-22"-39"-16,-17 9 8 0,17-9-7 0,0 0-32 15,-19 19-35-15,19-19-4 0,-8 23 5 0,6-6 7 16,-3-1-1-16,1 5 4 0,1 2-9 0,0 2 5 16,0 1 15-16,3 2-31 0,-2-3 31 0,2 4-31 15,0-2 11-15,3 0 4 0,-2-1-11 0,4-2 7 16,1-3-11-16,1-4 4 0,-7-17-3 16,20 15-2-16,-20-15-1 0,27 0 1 15,-27 0 1-15,32-13-1 0,-15 0 2 0,0-5-3 16,2-7 5-16,0-2-7 0,1-5 7 0,0-2 8 15,1-1-27-15,-2-1 27 0,1 0-25 0,-2-1 9 16,-1 2 9-16,-1 1-7 0,-3 2 9 0,-2 3-6 16,-1 4 6-16,-4 6-3 0,-6 19 5 0,6-22 0 15,-6 22 5-15,0 0 0 0,0 0-3 16,0 0-4-16,0 0-6 0,-6 25-1 0,2-4-4 16,-2 7 5-16,-1 6-6 0,0 1 6 0,-1 3-8 15,2-2 4-15,1 0 3 0,3-2-34 0,7 1 13 16,-3-7-40-16,12 1-6 0,-5-11-13 15,17 9-29-15,-9-20-28 0,22 13-64 0,-12-20-51 16,14 3-99-16,5 3-48 0,-14-23 275 0</inkml:trace>
          <inkml:trace contextRef="#ctx0" brushRef="#br1" timeOffset="17431.186">3316 3009 1328 0,'-34'-1'74'0,"6"-7"8"15,7 14 4-15,-9-8-17 0,6 8-33 16,-2 0-13-16,3 5 4 0,-1-1 1 16,2 5 0-16,-1 0-9 0,2 2-3 0,3 1-7 15,2 0 0-15,5 0-7 0,3-1 2 0,8-17-7 16,-4 29 2-16,4-29-2 0,11 26 3 0,-11-26-3 16,30 21 5-16,-9-12-3 0,3-3-13 0,4-2 12 15,0-2-12-15,3-1 14 0,-1 0-1 0,-2-2 2 16,-1 1-2-16,-3 1 0 0,-3 1 2 15,-2 0-2-15,-19-2 1 0,23 7 17 0,-23-7-15 16,0 0 17-16,6 22-16 0,-6-22-3 0,-11 29 2 16,0-11-3-16,-2 0 2 0,-5 3-3 0,-3-1 5 15,-2 1-5-15,-2 1 5 0,-3 0-5 16,0-1 3-16,0 1-3 0,1-1 4 0,3-2-4 16,4-2 2-16,20-17-6 0,-27 21-3 0,27-21-21 15,0 0-13-15,0 0-15 0,0 0-19 16,23-9-29-16,-9-15-61 0,24 14-113 0,-12-12-164 15,8-8-30-15,15 14 328 0</inkml:trace>
          <inkml:trace contextRef="#ctx0" brushRef="#br1" timeOffset="17743.6812">3860 3171 1140 0,'-19'-4'101'0,"19"4"1"15,-27 0 6-15,27 0-15 0,-22 0-51 0,22 0-13 16,-23-2 3-16,23 2 4 0,-20-2 0 0,20 2-6 16,0 0-5-16,-23 0-2 0,23 0-1 0,0 0 0 15,-27 7-1-15,27-7-3 0,-22 15 0 16,22-15 0-16,-25 27-4 0,11-9-11 0,2 2 23 16,2 3-25-16,-2 0 20 0,4 2-9 0,-2 2-9 15,3-1 4-15,1 2-6 0,3-3 1 0,3 0-4 16,4-4 1-16,3-1-3 0,3-2 2 0,-10-18-5 15,32 24-4-15,-9-18-7 0,1-8-8 0,8-4-7 16,2-9-12-16,8-1-10 0,-2-11-24 16,13 2-27-16,-13-17-43 0,19 14-39 15,-16-24-98-15,13 6-116 0,0 8-44 0,-18-21 301 16</inkml:trace>
          <inkml:trace contextRef="#ctx0" brushRef="#br1" timeOffset="17931.1745">4341 2627 1125 0,'-31'-3'134'0,"31"3"-22"16,-26 22 6-16,18 1-52 0,-9 0-29 0,3 11-2 16,-3 2-11-16,3 8 11 0,-5-1-11 0,5 6 6 15,0-1-15-15,3 0 7 0,3 1-15 0,2-3 5 16,1 0-13-16,3 0 2 0,0-2 6 16,4-1-26-16,2-3 11 0,0-8-36 0,6 3-18 15,-7-10-22-15,13 7-21 0,-16-32-69 0,29 36-185 16,-10-20-139-16,-19-16 49 0,35 22 449 15</inkml:trace>
          <inkml:trace contextRef="#ctx0" brushRef="#br1" timeOffset="18306.1493">4338 3204 1275 0,'-6'25'79'0,"6"-25"-18"0,0 0 4 15,-14 18 14-15,14-18-58 0,0 0 3 0,22 13-14 16,-22-13 6-16,28 0 3 0,-28 0-19 0,37-9 17 16,-16 0-22-16,6 1 18 0,1-3-1 0,3-2-6 15,-1-2 2-15,-1-1-7 0,-1 0 4 0,-2-1-2 16,-3 0 3-16,-1 0-1 0,-4-1 5 16,-18 18-2-16,25-32 4 0,-25 32-2 0,14-29 4 15,-14 29-2-15,3-27 3 0,-3 27-2 0,-8-24 3 16,8 24-4-16,-17-15 2 0,17 15-4 0,-23-10 2 15,23 10-2-15,-32 2 1 0,14 6 1 0,-4 1 1 16,1 7 2-16,0 2-1 0,-1 4 2 16,-3 3-7-16,2 3 3 0,0 1-7 0,4 0 2 15,3 0-7-15,5-1 2 0,4-3-6 16,4 1-7-16,6-1 19 0,1-2-26 0,6 0 17 16,4-6-20-16,4 0-13 0,2-7-11 0,10-1-14 15,-2-7-15-15,13 2-13 0,-5-14-32 0,20 12-67 16,-14-25-85-16,19 8-151 0,-4 1-42 0,-11-19 269 15</inkml:trace>
          <inkml:trace contextRef="#ctx0" brushRef="#br1" timeOffset="18618.6383">5230 2941 1306 0,'-30'-8'149'16,"30"8"-66"-16,-43 5 9 0,24 5-4 0,-10-1-43 15,1 7-17-15,-4 1-3 0,3 4 9 0,-2-1 0 16,6 1-2-16,2 0-11 0,6 0-3 0,3-2-8 15,5-2-1-15,9-17-5 0,-3 26-1 16,3-26-4-16,14 19 0 0,-14-19 0 0,30 10 1 16,-8-8 0-16,5-4 1 0,2-2 0 0,4-2-2 15,1-3 2-15,1 1-2 0,-1 0 1 0,-3 2 1 16,-6 2 0-16,-1 1-2 0,-4 3 2 0,-20 0 0 16,27 5 1-16,-27-5 2 0,0 0 2 0,11 22 4 15,-11-22-1-15,-9 32 2 0,-4-11-5 16,-6 1-12-16,-2-1 17 0,-6 4-19 15,-4-1 18-15,-3 0-8 0,0-1-4 0,-2-2 3 16,3-3-5-16,3-3-1 0,4-1-8 0,3-6-7 16,6 1-14-16,0-8-19 0,17-1-29 0,-21 0-48 15,21 0-130-15,0 0-261 0,0 0-55 0,0 0 237 16</inkml:trace>
        </inkml:traceGroup>
        <inkml:traceGroup>
          <inkml:annotationXML>
            <emma:emma xmlns:emma="http://www.w3.org/2003/04/emma" version="1.0">
              <emma:interpretation id="{E2E4975A-0CB6-4F7A-8AF7-CDC6F7B81433}" emma:medium="tactile" emma:mode="ink">
                <msink:context xmlns:msink="http://schemas.microsoft.com/ink/2010/main" type="inkWord" rotatedBoundingBox="5890,2987 7919,2973 7923,3515 5894,3528"/>
              </emma:interpretation>
              <emma:one-of disjunction-type="recognition" id="oneOf3">
                <emma:interpretation id="interp15" emma:lang="en-NZ" emma:confidence="0">
                  <emma:literal>can</emma:literal>
                </emma:interpretation>
                <emma:interpretation id="interp16" emma:lang="en-NZ" emma:confidence="0">
                  <emma:literal>con</emma:literal>
                </emma:interpretation>
                <emma:interpretation id="interp17" emma:lang="en-NZ" emma:confidence="0">
                  <emma:literal>cane</emma:literal>
                </emma:interpretation>
                <emma:interpretation id="interp18" emma:lang="en-NZ" emma:confidence="0">
                  <emma:literal>coin</emma:literal>
                </emma:interpretation>
                <emma:interpretation id="interp19" emma:lang="en-NZ" emma:confidence="0">
                  <emma:literal>Can</emma:literal>
                </emma:interpretation>
              </emma:one-of>
            </emma:emma>
          </inkml:annotationXML>
          <inkml:trace contextRef="#ctx0" brushRef="#br1" timeOffset="20134.1984">6387 3111 289 0,'1'-20'115'0,"-1"20"-43"0,0 0 21 0,-17-20 9 16,17 20 1-16,0 0-29 0,-23-16-11 0,23 16-3 15,-24-6 6-15,5 1 2 0,19 5-1 0,-31 2-10 16,14 7-3-16,-9-4-2 0,4 9 6 16,-6-4-2-16,4 8 1 0,-6-3-11 0,3 6-2 15,-5-1-7-15,5 5 3 0,-4-2-7 0,5 5-13 16,0-4 23-16,4 1-34 0,5-2 24 15,3-1-19-15,6-2-10 0,4-4 1 0,4-16-7 16,6 31 3-16,-6-31-3 0,22 28 1 0,-4-18-3 16,5-2 0-16,8-2-8 0,2-5-8 0,8-1-14 15,2-6-18-15,8 3-22 0,-4-12-33 16,15 14-53-16,-16-24-85 0,19 14-163 0,-3 1-55 16,-12-17 217-16</inkml:trace>
          <inkml:trace contextRef="#ctx0" brushRef="#br1" timeOffset="20665.4288">7102 3129 503 0,'0'0'152'0,"-4"-18"-69"16,4 18 18-16,0 0 22 0,-26-15-11 0,26 15-24 15,-28-4-18-15,28 4 2 0,-36 2 0 16,19 5-4-16,-11-5-13 0,4 9-10 0,-6-1-9 16,0 4 1-16,-2 1-5 0,1 5 2 0,-4 0-4 15,4 3 0-15,0-2 10 0,2 4-31 0,-1-2 22 16,5 3-28-16,-1-2 7 0,4 2 5 0,4-2-7 16,4 0 3-16,3-2-9 0,3-1 2 15,5-5-5-15,3-16 1 0,8 27-2 0,-8-27 1 16,26 19 0-16,-7-13 2 0,6-2 0 15,1-6-1-15,7-4 0 0,2-6-1 0,4-4 2 16,4-2-4-16,-2-7 5 0,2 0-5 0,-1-5 5 16,0-2-6-16,-2 0 3 0,-5-2 5 0,-1 2-28 15,-7 0 25-15,-3 2-25 0,-3-1 13 0,-4 4 9 16,-2-1-3-16,-4 4 7 0,-3 1-3 0,-4 3 5 16,-2 2-4-16,-2 18 4 0,-1-29-2 15,1 29 3-15,0 0 0 0,-11-19 3 16,11 19 1-16,0 0-1 0,-17 5-2 0,17-5-5 15,-18 22 1-15,8-3-4 0,-1 4 3 0,1 3-4 16,1 3 5-16,0 1-6 0,2 2 7 0,1-1-8 16,2 0-9-16,3-4 25 0,1 0-29 0,5-3 22 15,0-3-19-15,5-1-14 0,-10-20-5 0,28 32-15 16,-28-32-9-16,39 20-16 0,-20-21-20 16,10 11-27-16,-11-17-33 0,16 11-62 0,-14-13-51 15,9 3-32-15,0 6-11 0,-14-22 196 0</inkml:trace>
          <inkml:trace contextRef="#ctx0" brushRef="#br1" timeOffset="21009.1626">7504 3202 692 0,'0'0'187'15,"0"0"-57"-15,0 0-12 0,0 0 6 16,0 0-32-16,0 0-35 0,-19-6-26 0,19 6-9 16,0 0-1-16,-10 25 3 0,10-25 16 0,-7 24-19 15,7-24 13-15,-5 31-34 0,5-31 15 0,-4 34-11 16,4-34 15-16,-2 29 6 0,2-29-7 0,1 22 1 15,-1-22-7-15,0 0-3 0,0 0 0 0,0 0-1 16,18 14 3-16,-18-14 0 0,0 0 2 16,24-24 0-16,-13 7 3 0,1-3-5 0,0-5-16 15,1-1 26-15,1-2-29 0,0 1 28 0,-2 1-8 16,1 0-6-16,-4 3 6 0,2 2-4 0,-1 0 4 16,0 4-6-16,-10 17 4 0,14-23-3 15,-14 23 2-15,0 0-1 0,0 0-1 0,0 0-1 16,0 0 0-16,0 0 0 0,0 0 1 0,16 18 1 15,-12-1-5-15,-1 4 2 0,2 3-7 16,0 0 3-16,0 3-5 0,2-2-9 0,2 4 18 16,0-2-29-16,5-1 11 0,-2-1-24 0,5-1-19 15,-2-6-15-15,8 10-37 0,-23-28-59 0,47 39-157 16,-27-24-215-16,4-8 24 0,9 14 411 0</inkml:trace>
        </inkml:traceGroup>
        <inkml:traceGroup>
          <inkml:annotationXML>
            <emma:emma xmlns:emma="http://www.w3.org/2003/04/emma" version="1.0">
              <emma:interpretation id="{02224346-0D08-49E0-9167-C15C3B70E37B}" emma:medium="tactile" emma:mode="ink">
                <msink:context xmlns:msink="http://schemas.microsoft.com/ink/2010/main" type="inkWord" rotatedBoundingBox="8480,2651 11718,2463 11764,3270 8527,3458"/>
              </emma:interpretation>
              <emma:one-of disjunction-type="recognition" id="oneOf4">
                <emma:interpretation id="interp20" emma:lang="en-NZ" emma:confidence="0">
                  <emma:literal>only</emma:literal>
                </emma:interpretation>
                <emma:interpretation id="interp21" emma:lang="en-NZ" emma:confidence="0">
                  <emma:literal>onLY</emma:literal>
                </emma:interpretation>
                <emma:interpretation id="interp22" emma:lang="en-NZ" emma:confidence="0">
                  <emma:literal>owre</emma:literal>
                </emma:interpretation>
                <emma:interpretation id="interp23" emma:lang="en-NZ" emma:confidence="0">
                  <emma:literal>Owre</emma:literal>
                </emma:interpretation>
                <emma:interpretation id="interp24" emma:lang="en-NZ" emma:confidence="0">
                  <emma:literal>ONLY</emma:literal>
                </emma:interpretation>
              </emma:one-of>
            </emma:emma>
          </inkml:annotationXML>
          <inkml:trace contextRef="#ctx0" brushRef="#br1" timeOffset="22415.3832">9015 2765 960 0,'0'0'33'16,"-20"-20"1"-16,20 20 15 0,-20-17 1 0,20 17-2 15,-25-9-19-15,25 9-3 0,-29 3 11 0,9 0 13 16,3 8 6-16,-9-2-4 0,5 8-6 0,-7 0-9 16,3 9 5-16,-6-5-3 0,5 8 10 0,-7-1-9 15,6 7 2-15,-5-1-11 0,7 5 2 0,-2-4-8 16,6 4 5-16,3-4-11 0,5 2 3 15,3-1-12-15,5 1-12 0,4-3 22 0,7-2-28 16,5-3 23-16,6-2-12 0,9-3-6 0,4-3 4 16,7-6-4-16,8-4 3 0,2-6-2 15,4-6 2-15,6-5-1 0,0-6-1 0,4-6 2 16,-1-5-4-16,-3-6 5 0,-2-4 8 0,-3-3-24 16,-5-3 20-16,-7 1-23 0,-3-3 5 15,-10 1 7-15,-5 0-6 0,-8 2 10 0,-5 0-5 16,-9 2 9-16,-6 2-4 0,-7 3 6 0,-5 4-5 15,-7 2 6-15,-6 3-4 0,-3 4 3 0,-5 1-4 16,-2 5 4-16,0 1-1 0,-3 5 3 0,1 3 3 16,-1 5 3-16,4 5 1 0,-1 0 0 0,6 5 2 15,4 0-4-15,8-1 0 0,23-11-6 16,-20 16-2-16,20-16-6 0,0 0 1 16,0 0-1-16,35 19 3 0,-7-19 0 0,6-2 1 15,10-5 1-15,3-3-2 0,5-2 2 0,3-1-3 16,5 0 2-16,-1 1-2 0,0 1 1 0,0 3 0 15,-5 1 1-15,-4 3-3 0,-4 3 2 0,-8 2 0 16,-6 5 0-16,-5 1 2 0,-7 3 0 0,-20-10 2 16,23 27 0-16,-20-8 5 0,0 4-4 0,-4 5 4 15,-4 3-7-15,-3 6 3 0,-3 4-6 16,-3 2 5-16,-3 4-7 0,-3-1 8 0,-2-1-9 16,3 0 8-16,0-4 5 0,0-4-19 0,5-4 20 15,2-3-21-15,2-4 9 0,3-5 3 16,4-4-2-16,3-17 1 0,-1 22-1 0,1-22 1 15,0 0 0-15,0 0 0 0,0 0 3 0,23-19 1 16,-12-1 3-16,5-6-1 0,0-7-8 16,1-2 18-16,-3-2-17 0,1-2 15 0,-3 0-14 15,-1-1 0-15,-3 0 0 0,0 1 0 0,-1-4 0 16,-2 0 0-16,1 0 0 0,-1 2 0 0,0 3 0 16,-2 4 0-16,0 7 0 0,-3 8 0 0,0 19 0 15,1-20 0-15,-1 20 0 0,0 0 0 0,0 0 0 16,0 0 0-16,0 0 0 0,-2 20 0 0,3-2 0 15,0 6 0-15,0 6 0 0,0 4 0 16,3 1 0-16,0 4 0 0,1 1 0 16,1 0 0-16,2 1 0 0,3-2 0 0,1-1 0 15,4-1 0-15,1-4 0 0,1-4 0 0,2-3 0 16,0-4 0-16,4-4 0 0,-1-4 0 0,-1-3 0 16,-1-4 0-16,1-5 0 0,0-4 0 0,-1-4 0 15,-2-5 0-15,0-2 0 0,-2-6 0 0,-3-5 0 16,2-5 0-16,-4-4 0 0,-1-2 0 15,-1 0 0-15,-3-2 0 0,-3 0 0 0,-1-2 0 16,-1 1 0-16,-4 0 0 0,0 1 0 0,0 0 0 16,-2 3 0-16,0 1 0 0,-1 2 0 0,1 5 0 15,-1 5 0-15,5 21 0 0,-8-26 0 0,8 26 0 16,0 0 0-16,0 0 0 0,0 0-51 16,0 0-29-16,0 0-20 0,0 0-31 15,34 17-65-15,-34-17-109 0,31 7-252 0,-8 11 61 16,-6-16 366-16</inkml:trace>
          <inkml:trace contextRef="#ctx0" brushRef="#br1" timeOffset="22790.3675">10494 2675 1195 0,'0'0'168'0,"0"0"-73"0,0 0 1 15,-10-19 1-15,10 19-22 0,0 0-23 0,0 0-12 16,0 0-10-16,0 0-2 0,0 0-8 0,0 0-3 16,-2 18-4-16,2-18 1 0,-8 31-2 0,5-8 5 15,-5 2-3-15,2 2 4 0,-5 4-5 16,2 0 5-16,-4 3-6 0,1 2-9 0,-2 2-3 16,0-1 0-16,-2 1 0 0,2-2 0 0,-1-1 0 15,1-1 0-15,0-1 0 0,2-2 0 0,1-2 0 16,1-4 0-16,3-4 0 0,2-4 0 0,5-17 0 15,0 24 0-15,0-24 0 0,0 0 0 0,17 21 0 16,-17-21 0-16,29 1 0 0,-9-6 0 16,4-3 0-16,3-5 0 0,2 0 0 15,2-3 0-15,-2 2 0 0,1-2 0 0,1 0 0 16,-1 1 0-16,2 0-36 0,-3-1-13 0,4 6-18 16,-7-6-20-16,11 12-35 0,-15-16-66 0,24 22-147 15,-16-10-230-15,-2-7 62 0,8 16 409 0</inkml:trace>
          <inkml:trace contextRef="#ctx0" brushRef="#br1" timeOffset="23118.45">11159 2551 1253 0,'-18'-9'138'0,"18"9"-70"16,0 0-7-16,-20 7 3 0,20-7-23 0,-18 12-13 16,18-12-5-16,-17 23 7 0,17-23 5 0,-18 34-13 15,8-16 31-15,3 7-33 0,-1-1 23 0,4 2-13 16,0 1-12-16,4 0 2 0,1-4-8 0,4-2 1 16,1-1-4-16,5-2 2 0,-11-18-3 15,26 28 0-15,-8-20-3 0,5-2 2 16,5-6-2-16,6-3-1 0,2-7 2 0,4-5-5 0,2-4 0 15,3-4-2-15,1-2 1 0,-1-3-4 16,-1-2 1-16,-3-1-12 0,-3 2-17 0,-4-1 13 16,0 3-33-16,-10 0 12 0,4 5-36 0,-13-7-33 15,8 20-74-15,-27-21-153 0,4 30-204 0,-3-22 12 16,-14 7 430-16</inkml:trace>
          <inkml:trace contextRef="#ctx0" brushRef="#br1" timeOffset="23305.9757">11368 2846 1375 0,'-22'13'134'0,"17"12"-38"0,-9-8-2 16,10 10-1-16,-6-7-29 0,4 6-13 15,-1-1-17-15,3 1-2 0,-1-1-11 16,4 2-3-16,0-1-8 0,1 1 1 0,0-2-7 16,1-3 2-16,2-1-11 0,-1-3-1 0,3 0-13 15,-5-18-20-15,11 26 4 0,-11-26-52 0,16 22-16 16,-16-22-92-16,26 11-247 0,-26-11-117 0,25-5 14 15,-3 9 538-15</inkml:trace>
        </inkml:traceGroup>
        <inkml:traceGroup>
          <inkml:annotationXML>
            <emma:emma xmlns:emma="http://www.w3.org/2003/04/emma" version="1.0">
              <emma:interpretation id="{8C4C3E5C-57E5-47A9-8462-2E834C2D8D21}" emma:medium="tactile" emma:mode="ink">
                <msink:context xmlns:msink="http://schemas.microsoft.com/ink/2010/main" type="inkWord" rotatedBoundingBox="11792,2856 14258,2364 14493,3545 12027,4037"/>
              </emma:interpretation>
              <emma:one-of disjunction-type="recognition" id="oneOf5">
                <emma:interpretation id="interp25" emma:lang="en-NZ" emma:confidence="0">
                  <emma:literal>pull,</emma:literal>
                </emma:interpretation>
                <emma:interpretation id="interp26" emma:lang="en-NZ" emma:confidence="0">
                  <emma:literal>pull.</emma:literal>
                </emma:interpretation>
                <emma:interpretation id="interp27" emma:lang="en-NZ" emma:confidence="0">
                  <emma:literal>pulls</emma:literal>
                </emma:interpretation>
                <emma:interpretation id="interp28" emma:lang="en-NZ" emma:confidence="0">
                  <emma:literal>pull</emma:literal>
                </emma:interpretation>
                <emma:interpretation id="interp29" emma:lang="en-NZ" emma:confidence="0">
                  <emma:literal>putt,</emma:literal>
                </emma:interpretation>
              </emma:one-of>
            </emma:emma>
          </inkml:annotationXML>
          <inkml:trace contextRef="#ctx0" brushRef="#br1" timeOffset="24274.6487">12302 2913 698 0,'2'17'119'0,"-2"-17"-58"15,-8 22 8-15,8-22 12 0,-10 33 4 0,2-15-21 16,5 10-6-16,-6-4-11 0,4 7 11 0,-5-4-9 16,5 7 3-16,-3-6-15 0,4 4-1 15,-2-3 6-15,2 2-34 0,-1-7 26 0,4 0-33 16,-3-5 8-16,4-1 2 0,0-18-7 0,3 26 1 16,-3-26-4-16,0 0 0 0,5 17-1 15,-5-17 1-15,0 0 0 0,0 0 1 0,0 0 4 16,0 0 1-16,6-24 3 0,-6 24-3 0,4-39 0 15,-3 12 9-15,1-2-30 0,2 0 27 0,-1-2-28 16,2-2 12-16,-1 0 7 0,1-2-7 16,1 0 7-16,0 0-8 0,1-2 8 0,2-1-9 15,3 3 8-15,0 1-8 0,3 5 8 0,-1 6-7 16,1 5 6-16,-15 18-4 0,28-20 1 0,-28 20-1 16,25-10 0-16,-25 10-1 0,25-1 2 0,-25 1-1 15,25 8 1-15,-25-8 2 0,23 17-3 0,-23-17 5 16,22 24-4-16,-22-24 3 0,19 33-3 15,-11-15 4-15,1 3-4 0,-2 0 5 16,-2 2-7-16,-2 0 7 0,-1 0-6 0,-2-1 5 16,-4 2-4-16,-3-1 4 0,-2 1-5 0,-3 2 6 15,-3-3-5-15,0 1 5 0,-5-2-7 0,-1 0 7 16,0-4 13-16,-1-1-31 0,-3-2 32 0,2 0-33 16,0-2 16-16,0-2 2 0,0-1-3 0,1-2 4 15,1-2-1-15,3 0 5 0,1-1 3 16,17-5 2-16,-28 13 1 0,28-13 1 0,-22 19-3 15,22-19 3-15,-19 31-6 0,10-9 3 0,0 6-8 16,0 3 4-16,-1 5-9 0,-1 7 7 0,-1 0-9 16,-2 4 8-16,-1 2-10 0,2-2 9 15,0-1-10-15,2-4-11 0,5-3 15 0,3-6-37 16,5-3 6-16,1-10-33 0,11 6-33 0,-14-26-29 16,29 28-63-16,-29-28-54 0,36-2-116 15,-5 4-61-15,-12-23 217 0</inkml:trace>
          <inkml:trace contextRef="#ctx0" brushRef="#br1" timeOffset="24743.3805">12851 2990 1350 0,'-19'3'34'0,"19"-3"-12"15,-22 16 12-15,22-16 6 0,-20 20 3 0,20-20-14 16,-20 25 1-16,20-25 2 0,-18 31 10 0,8-14-2 16,5 4 0-16,-3-2-11 0,3 4-2 15,-1 0-10-15,4 0 2 0,0-3-5 0,2 0-14 16,2-2 25-16,1-1-31 0,2 0 26 0,-5-17-14 16,17 30-3-16,-17-30 1 0,21 22-2 0,-21-22 1 15,28 12-1-15,-10-8 0 0,1-4-1 0,3-3 2 16,3-2-1-16,0-4-1 0,1-6 3 0,0-2-3 15,1-5-13-15,-1-2 26 0,1-2-25 16,-2-2 22-16,1-4-7 0,0 0-7 16,-1-1 6-16,-2 2-5 0,-4 2 5 0,-2 2-5 15,-3 3 6-15,-5 2-5 0,-1 4 4 0,-8 18-2 16,9-27 2-16,-9 27 0 0,0 0 2 0,0 0 3 16,0 0 1-16,0 0 0 0,0 0-3 0,0 0-3 15,-11 27-4-15,4-5 3 0,-1 3-4 0,-1 3 4 16,1 1-5-16,0 0 5 0,2 1-6 0,3 0 3 15,1-2-9-15,2-2-13 0,5-3 15 16,3-5-34-16,5 0 20 0,-13-18-23 0,35 26-12 16,-17-21-14-16,14 5-25 0,-9-17-34 15,18 13-62-15,-15-23-79 0,15 3-165 0,2 6-8 16,-14-20 324-16</inkml:trace>
          <inkml:trace contextRef="#ctx0" brushRef="#br1" timeOffset="24977.7558">13932 2430 1549 0,'0'0'52'0,"-31"21"-25"0,18 0 9 16,-7 1 4-16,3 10 4 0,-6 3-14 0,1 7-9 16,-3 2 27-16,2 5-25 0,0 0 21 15,2 3-15-15,0-1-22 0,4 2 5 0,4 0-16 16,1-2 6-16,3 0-7 0,3-5 3 0,5-4-13 15,1-4-8-15,6-3-9 0,3-7-29 0,5 0 14 16,-3-10-41-16,12 6-11 0,-23-24-39 0,39 23-121 16,-39-23-33-16,37-10-140 0,-8 9 13 0,-15-24 372 15</inkml:trace>
          <inkml:trace contextRef="#ctx0" brushRef="#br1" timeOffset="25196.4996">14237 2442 1434 0,'-17'-10'119'0,"17"10"-58"0,-18 27-12 16,7 0-4-16,-6 7-14 0,0 9-17 15,-5 0 20-15,0 8-26 0,0-1 20 0,1 2-6 16,2 1-16-16,3 0 8 0,0 0-14 0,3-1 6 16,4-2-15-16,2-4 2 0,5-1-23 0,-1-8-7 15,9 5-31-15,-3-13-19 0,14 10-40 0,-17-39-91 16,28 47-100-16,-10-24-180 0,-18-23 44 0,45 33 437 15</inkml:trace>
          <inkml:trace contextRef="#ctx0" brushRef="#br1" timeOffset="25337.1046">14429 3221 1513 0,'-13'24'62'16,"-10"0"-46"-16,-2 3-31 0,3 2 14 0,-1 1-3 15,4 2-34-15,-4-7-37 0,14 11-105 16,-10-18-134-16,9 1-189 0,14 8 47 0,-4-27 452 16</inkml:trace>
        </inkml:traceGroup>
        <inkml:traceGroup>
          <inkml:annotationXML>
            <emma:emma xmlns:emma="http://www.w3.org/2003/04/emma" version="1.0">
              <emma:interpretation id="{17BA409F-2D6D-4591-BF9C-9B23D5F87D51}" emma:medium="tactile" emma:mode="ink">
                <msink:context xmlns:msink="http://schemas.microsoft.com/ink/2010/main" type="inkWord" rotatedBoundingBox="14710,2379 19604,2346 19616,4188 14723,4221"/>
              </emma:interpretation>
              <emma:one-of disjunction-type="recognition" id="oneOf6">
                <emma:interpretation id="interp30" emma:lang="en-NZ" emma:confidence="0">
                  <emma:literal>not</emma:literal>
                </emma:interpretation>
                <emma:interpretation id="interp31" emma:lang="en-NZ" emma:confidence="0">
                  <emma:literal>note</emma:literal>
                </emma:interpretation>
                <emma:interpretation id="interp32" emma:lang="en-NZ" emma:confidence="0">
                  <emma:literal>mot</emma:literal>
                </emma:interpretation>
                <emma:interpretation id="interp33" emma:lang="en-NZ" emma:confidence="0">
                  <emma:literal>rot</emma:literal>
                </emma:interpretation>
                <emma:interpretation id="interp34" emma:lang="en-NZ" emma:confidence="0">
                  <emma:literal>moot</emma:literal>
                </emma:interpretation>
              </emma:one-of>
            </emma:emma>
          </inkml:annotationXML>
          <inkml:trace contextRef="#ctx0" brushRef="#br1" timeOffset="26071.4662">14766 3036 1144 0,'-5'-20'90'0,"5"20"-49"15,0 0-11-15,0 0 9 0,0 0 7 0,0 0-2 16,-1-17 0-16,1 17-5 0,0 0-3 0,0 0-6 16,0 0-5-16,0 0-1 0,0 0-3 0,0 0-4 15,0 0 1-15,0 0 1 0,0 0 3 0,1 24 3 16,-1-24-1-16,-2 27 0 0,2-27-5 0,-5 34 1 15,0-15-5-15,1 3 3 0,1 1-6 0,-2 0 3 16,0-2-5-16,0 0-1 0,1-1-6 16,1-3-12-16,3-17 22 0,-3 25-26 0,3-25 28 15,0 0-17-15,4 17 1 0,-4-17-1 0,0 0 1 16,0 0 1-16,18-4 1 0,-18 4 1 16,20-17-14-16,-20 17 28 0,26-32-26 0,-10 10 24 15,1-3-10-15,1-2-6 0,1-1 5 0,-1 0-3 16,-1 0 4-16,1 1-5 0,-1 0 4 0,0 2-5 15,-1-2 5-15,-1 3-4 0,-2 1 5 16,0 4-5-16,-2 2 4 0,-11 17-2 0,16-19 0 16,-16 19 1-16,0 0-1 0,0 0 1 0,0 0 1 15,0 0 1-15,0 0-2 0,18 28 2 0,-14-11-4 16,0 5 4-16,-1 1-5 0,0 2 4 0,-1 1-6 16,2-1 4-16,0 2-4 0,2-2 2 0,2 1-13 15,1-3-3-15,3 0-19 0,-1-5-7 16,6 3-22-16,-17-21-11 0,39 34-26 0,-39-34-64 15,51 20-88-15,-31-23-149 0,10-2-62 16,9 7 136-16</inkml:trace>
          <inkml:trace contextRef="#ctx0" brushRef="#br1" timeOffset="26415.1842">15562 2906 1475 0,'-24'-2'74'16,"5"-3"-28"-16,19 5 4 0,-29 3 3 0,29-3-8 15,-26 15-14-15,26-15-4 0,-27 27-7 0,15-8 3 16,-3 0-3-16,2 4 5 0,0-1-7 0,1 3 2 16,2 1-7-16,3 0 6 0,0 0-6 15,4-2 1-15,0-2-6 0,5-2 1 0,1-1-7 16,-3-19-11-16,15 30 11 0,-15-30-13 16,25 20 26-16,-25-20-12 0,32 10 11 0,-14-9-13 15,0-2-13-15,3-5 13 0,0-3-11 0,1-1 24 16,-2-7-11-16,2-1 8 0,-3-5-10 0,0-3-3 15,-2-2 4-15,0-1-5 0,-5 1 5 0,-2 2-6 16,-3 0 4-16,-4 2-7 0,-5 1 2 0,-1 0-6 16,-3 4-1-16,-3 0-7 0,9 19-3 15,-20-29-6-15,20 29 0 0,-27-16-2 0,27 16 6 16,-31-3-4-16,31 3-3 0,-28 11-7 0,28-11-24 16,-20 18-30-16,21 3-62 0,-1-21-82 15,0 0-132-15,11 27-107 0,-11-27 123 0,33 11 352 16</inkml:trace>
          <inkml:trace contextRef="#ctx0" brushRef="#br1" timeOffset="26649.5517">16076 2444 1280 0,'-33'10'142'0,"9"12"-114"15,-2 3-10-15,5 8 12 0,-1 0 22 16,5 6-36-16,-2 0 21 0,3 4-30 0,2 0 1 16,5 2 6-16,3-3-12 0,4 1 7 0,2 2-15 15,1-3 4-15,2 1-22 0,0-8-11 0,7 4-42 16,-8-18-44-16,17 13-90 0,-19-34-136 0,13 27-101 16,6-7 77-16,-19-20 371 0</inkml:trace>
          <inkml:trace contextRef="#ctx0" brushRef="#br1" timeOffset="26821.505">15734 2844 1412 0,'0'0'365'0,"-33"-1"-289"16,33 1-21-16,-19-3-9 0,19 3-11 0,0 0-19 16,0 0-10-16,0 0-6 0,0 0 0 15,28 0 0-15,-4-3 1 0,11-2 1 0,8-2-3 16,9-3-4-16,3 0-14 0,7 0-17 0,-4-7-32 15,10 12-43-15,-14-18-76 0,21 26-144 0,-18-14-220 16,3-4 23-16,6 13 352 0</inkml:trace>
        </inkml:traceGroup>
        <inkml:traceGroup>
          <inkml:annotationXML>
            <emma:emma xmlns:emma="http://www.w3.org/2003/04/emma" version="1.0">
              <emma:interpretation id="{91AFABB3-F32F-4076-B265-11347614402A}" emma:medium="tactile" emma:mode="ink">
                <msink:context xmlns:msink="http://schemas.microsoft.com/ink/2010/main" type="inkWord" rotatedBoundingBox="16312,2634 19516,2305 19678,3881 16474,4210"/>
              </emma:interpretation>
              <emma:one-of disjunction-type="recognition" id="oneOf7">
                <emma:interpretation id="interp35" emma:lang="en-NZ" emma:confidence="0">
                  <emma:literal>push.</emma:literal>
                </emma:interpretation>
                <emma:interpretation id="interp36" emma:lang="en-NZ" emma:confidence="0">
                  <emma:literal>push</emma:literal>
                </emma:interpretation>
                <emma:interpretation id="interp37" emma:lang="en-NZ" emma:confidence="0">
                  <emma:literal>push,</emma:literal>
                </emma:interpretation>
                <emma:interpretation id="interp38" emma:lang="en-NZ" emma:confidence="0">
                  <emma:literal>push"</emma:literal>
                </emma:interpretation>
                <emma:interpretation id="interp39" emma:lang="en-NZ" emma:confidence="0">
                  <emma:literal>pushes</emma:literal>
                </emma:interpretation>
              </emma:one-of>
            </emma:emma>
          </inkml:annotationXML>
          <inkml:trace contextRef="#ctx0" brushRef="#br1" timeOffset="27696.3808">16826 3017 915 0,'2'-19'12'0,"-2"19"-14"0,8-17 3 0,-8 17 7 16,0 0 13-16,0 0 14 0,13-20 13 16,-13 20 12-16,0 0 17 0,0 0 8 0,0 0 5 15,9 16-4-15,-9-16-18 0,0 25-10 0,0-25-11 16,-3 37-2-16,-3-15-10 0,4 7 1 0,-4-1-11 16,2 6 3-16,-3-3-14 0,1 4-8 0,-2-2 22 15,2-1-26-15,1-1 27 0,2-4-18 16,-1-1-9-16,0-6 2 0,3-3-5 0,1-17 3 15,0 23-4-15,0-23 2 0,0 0-2 0,0 0 1 16,0 0 2-16,0 0 0 0,0 0 2 0,21-8-3 16,-21 8 3-16,12-32-6 0,-5 12 4 0,1-3-3 15,-1-2 5-15,-2-1-5 0,-2 1-12 0,-1-1 27 16,-2 1-28-16,0 0 28 0,0-3-11 0,0 0-5 16,0-1 6-16,1-1-7 15,3-2 6-15,-1 0-6 0,2 0 7 0,2 2-7 16,4 3 5-16,0 5-3 0,1 6 2 0,-12 16-1 15,27-23 2-15,-27 23-3 0,34-15 2 0,-14 10-1 16,4 0 1-16,2 2-1 0,1-1 1 0,4 3-1 16,-2 0 0-16,-1 3 1 0,-1 1-2 0,-5 3 0 15,-4 1-2-15,-18-7 0 0,25 20-1 16,-25-20 2-16,13 32-3 0,-13-14 1 0,-5 4-6 16,-4 1 3-16,-3 1-5 0,-5 1 9 0,-5 1-3 15,-3-1 9-15,-3 2-5 0,-2-3 7 0,0 1-6 16,0 0 4-16,-2-1-4 0,2 0 4 0,-1-1 15 15,1 0-29-15,2-3 31 0,2 1-27 16,3-3 13-16,5-1 7 0,1 0-6 0,17-17 5 16,-24 30-7-16,16-13 4 0,0 1-2 15,2 2 2-15,1 3-4 0,0 3 3 0,-2 4-8 16,-1 8 7-16,-4 4-8 0,-4 4 8 0,-3 6-10 16,-4 3 10-16,-3 1 5 0,-2 4-19 0,-1 0 17 15,0-2-20-15,1-3-4 0,3-9 2 0,5-5-25 16,2-13-11-16,13 1-37 0,5-29-39 0,5 30-90 15,-5-30-114-15,12-17-167 0,14 8 47 0,-9-22 377 16</inkml:trace>
          <inkml:trace contextRef="#ctx0" brushRef="#br1" timeOffset="28180.7425">17437 2945 1499 0,'0'0'39'0,"0"0"-23"0,0 0 5 0,0 0 6 16,0 0 2-16,0 0 1 0,0 0-3 0,0 0-5 16,0 0-2-16,-5 22 3 0,5-22 2 15,-5 20 3-15,5-20-4 0,-10 35-1 16,3-14-6-16,-1 4 4 0,1 2-5 0,0 3 4 15,0-1-5-15,1 1 4 0,-1-1-8 0,4-2-12 16,0-2 20-16,5-4-27 0,1-2 22 0,3-2-13 16,-6-17-3-16,21 23 2 0,-21-23-2 0,34 10 1 15,-12-11 2-15,5-5-1 0,2-7 1 0,4-5-2 16,2-6-11-16,1-4 21 0,1-4-21 0,2-3 23 16,-3 0-7-16,1-1-6 0,-2 1 5 15,-5 3-5-15,-2-1 5 0,-3 0-5 0,-5 1 7 16,1-1-6-16,-5 3 4 0,-1 1-5 0,-5 3 4 15,-1 6-3-15,-9 20 4 0,7-26 1 16,-7 26 6-16,0 0 1 0,0 0-1 0,0 0-2 16,-18 15-7-16,7 4 0 0,-3 10-3 0,-5 6 4 15,0 5-4-15,-1 1 4 0,5 1-6 16,0-3 2-16,4 0-14 0,1-4-1 0,7 3-23 16,0-8-3-16,8 4-8 0,0-11-43 0,12 6-2 15,-17-29-75-15,39 37-90 0,-39-37-135 0,45 12-106 16,-6-3 149-16,-14-22 353 0</inkml:trace>
          <inkml:trace contextRef="#ctx0" brushRef="#br1" timeOffset="28524.4724">18484 2858 1617 0,'-37'6'69'16,"6"6"-33"-16,-5 0-6 0,5 6 3 0,-5 0-10 15,5 4 1-15,-1-3-5 0,4 2-1 0,4-3-7 16,4-1 0-16,20-17-5 0,-19 24-1 16,19-24-6-16,2 20-1 0,-2-20-1 0,22 16 1 15,-1-11-1-15,4-1 2 0,6-4 0 0,4-1 1 16,4-3 1-16,2 0 0 0,0 1 0 0,-4 2 0 16,-3 1-1-16,-5 0 0 0,-5 3 0 15,-6 1 1-15,-18-4 1 0,19 14 2 0,-19-14 0 16,1 23 3-16,-1-23-2 0,-13 34 1 15,-1-14-5-15,-6 1 2 0,-2 4-5 0,-2-1-9 16,-4 0 25-16,-1 0-25 0,-2-2 25 0,1-2-12 16,4-1-6-16,4-5 0 0,5-1-11 0,17-13-10 15,-17 16-22-15,17-16-28 0,0 0-41 0,0 0-44 16,19 1-71-16,-16-19-103 0,18-2-156 0,11 5 73 16,-12-20 404-16</inkml:trace>
          <inkml:trace contextRef="#ctx0" brushRef="#br1" timeOffset="28930.7041">19087 2350 1657 0,'0'0'60'0,"-28"14"-25"16,10-3 0-16,4 9 2 0,-5 0-6 15,-1 8 2-15,-2 1-4 0,2 7 1 0,-1 3-10 16,2 3-6-16,-2 3 18 0,1 3-20 0,1 1 10 15,0 4-22-15,0 1 0 0,0 3 0 0,2-1 0 16,0-2 0-16,1-2 0 0,4-6 0 0,1-6 0 16,5-4 0-16,5-5 0 0,2-6 0 15,0-6 0-15,-1-19 0 0,12 26 0 16,-12-26 0-16,20 9 0 0,-20-9 0 0,30-9 0 16,-9-3 0-16,2-9 0 0,1-3 0 0,5-5 0 15,-1-2 0-15,-1-1 0 0,-1 1 0 0,-2 0 0 16,-1 1 0-16,-2-1 0 0,-1 2 0 0,-1 1 0 15,-4 2 0-15,0 5 0 0,-15 21 0 0,22-28 0 16,-22 28 0-16,0 0 0 0,0 0 0 0,0 0 0 16,0 0 0-16,8 20 0 0,-8 2 0 15,-1 8 0-15,-1 4 0 0,-1 3 0 0,2 1 0 16,1 2 0-16,3 0 0 0,1-1 0 0,4-3 0 16,1-2 0-16,5-5 0 0,2 0 0 15,1-6 0-15,7 2-32 0,-5-14-119 0,24 19-242 16,-16-22-228-16,3-2 11 0,-1-1 371 0</inkml:trace>
          <inkml:trace contextRef="#ctx0" brushRef="#br1" timeOffset="38321.7967">19527 3293 412 0,'0'0'52'0,"0"0"-8"16,0 0 4-16,-17 4 9 0,17-4 4 0,0 0-5 15,0 0-7-15,0 0-6 0,0 0 1 0,0 0 2 16,0 0 2-16,-17-4 1 0,17 4 3 0,0 0-5 15,0 0-19-15,0 0 9 0,0 0-24 16,0 0 12-16,-13 22-1 0,13-22-3 0,0 0-1 16,-10 23-6-16,10-23-2 0,0 0-6 15,-3 18-4-15,3-18-3 0,0 0-1 0,0 0 0 16,0 0 1-16,0 0 0 0,0 0 2 0,0 0 3 16,0 0 5-16,20 4 10 0,-20-4 3 0,0 0 3 15,24-15-6-15,-24 15-3 0,18-20-4 0,-18 20-1 16,20-26 13-16,-20 26-17 0,21-28 13 15,-21 28-34-15,19-24 18 0,-19 24-17 0,13-20 20 16,-13 20 9-16,0 0 6 0,0 0 10 0,0 0 0 16,0 0-5-16,0 0-8 0,0 0-8 0,-21-10-4 15,21 10-2-15,-24 12 0 0,24-12 3 0,-28 16 2 16,28-16 19-16,-30 17-33 0,30-17 33 16,-27 14-37-16,27-14 14 0,0 0-4 0,-17 10-6 15,17-10-5-15,0 0-4 0,0 0-6 16,0 0-9-16,25-10 7 0,-6 7-32 0,-19 3-9 15,44-15-75-15,-31-6-114 0,15 7-192 0,-2 8-25 16,-26 6 253-16</inkml:trace>
        </inkml:traceGroup>
        <inkml:traceGroup>
          <inkml:annotationXML>
            <emma:emma xmlns:emma="http://www.w3.org/2003/04/emma" version="1.0">
              <emma:interpretation id="{35E12758-CC3D-425B-BF25-F6403D381324}" emma:medium="tactile" emma:mode="ink">
                <msink:context xmlns:msink="http://schemas.microsoft.com/ink/2010/main" type="inkWord" rotatedBoundingBox="20395,2279 21483,3284 20818,4004 19730,3000"/>
              </emma:interpretation>
              <emma:one-of disjunction-type="recognition" id="oneOf8">
                <emma:interpretation id="interp40" emma:lang="en-NZ" emma:confidence="0">
                  <emma:literal>50,</emma:literal>
                </emma:interpretation>
                <emma:interpretation id="interp41" emma:lang="en-NZ" emma:confidence="0">
                  <emma:literal>SO,</emma:literal>
                </emma:interpretation>
                <emma:interpretation id="interp42" emma:lang="en-NZ" emma:confidence="0">
                  <emma:literal>So,</emma:literal>
                </emma:interpretation>
                <emma:interpretation id="interp43" emma:lang="en-NZ" emma:confidence="0">
                  <emma:literal>so,</emma:literal>
                </emma:interpretation>
                <emma:interpretation id="interp44" emma:lang="en-NZ" emma:confidence="0">
                  <emma:literal>S0,</emma:literal>
                </emma:interpretation>
              </emma:one-of>
            </emma:emma>
          </inkml:annotationXML>
          <inkml:trace contextRef="#ctx0" brushRef="#br2" timeOffset="44055.9293">20489 2517 767 0,'0'0'168'0,"5"-22"-83"0,-5 22-14 0,0-24-6 16,0 24-10-16,5-26-5 0,-5 26-4 0,7-26-13 16,-7 26-8-16,5-21-8 0,-5 21 1 15,0 0 5-15,-7-18 5 0,7 18-3 0,-19-4-7 16,19 4-7-16,-34 6-3 0,12 4 4 0,-4 1 3 16,-2 6 9-16,-6 0 1 0,1 5 4 15,-4-2-7-15,2 6 5 0,0-5-9 0,3 4 2 16,4-6-7-16,5 0 0 0,4-3-8 0,19-16-16 15,-26 24 32-15,26-24-36 0,0 0 32 0,-7 20-19 16,7-20-2-16,0 0 3 0,27 24-1 16,-27-24 3-16,34 17-2 0,-11-9 2 0,1-1-1 15,3 2 2-15,2-1-3 0,0 3 3 0,0 0-3 16,1 4 3-16,-4 2-3 0,-3 2 3 0,-2 1-4 16,-4 2 4-16,-4 1-4 0,-3 1 5 0,-5 3-5 15,-2 2 6-15,-5 1-6 0,-4 3 5 0,-2-2-5 16,-4 0 7-16,-3-2-5 15,-3-3 6-15,-2 0-6 0,-3-2 13 0,-1-4-2 16,-1 2 8-16,-1-6-3 0,0-2-2 0,1-3-5 16,0-1-16-16,2-3 29 0,0-1-34 0,2-1 30 15,2-1-19-15,1-3-5 0,18-1-5 0,-28 0-9 16,28 0-14-16,0 0-12 0,-23-13-2 0,23 13-38 16,0 0-9-16,0 0-39 0,17-32-24 0,6 28-32 15,-23 4-30-15,40-26-58 0,-7 20-83 16,-10-16 189-16,19 17 172 0</inkml:trace>
          <inkml:trace contextRef="#ctx0" brushRef="#br2" timeOffset="44415.2915">20822 2873 1066 0,'0'0'54'0,"-14"-19"-11"16,14 19 11-16,0 0 0 0,-22-20-1 0,22 20-9 15,-20-5-9-15,20 5-2 0,-26 1-3 0,26-1 4 16,-33 11 4-16,33-11 5 0,-37 22-3 0,20-4-1 16,-5-1-6-16,6 6 1 0,-3 0-11 0,4 6-1 15,0 0-6-15,2 2 2 0,1-1-5 16,5-1 5-16,1-2-12 0,4-3 3 0,3-3-7 16,4-3 4-16,-5-18-5 0,19 29 4 15,-19-29-4-15,33 18 2 0,-10-13 0 0,4-4 4 16,1-5 4-16,3-2 1 0,1-6 4 0,0-2-4 15,-2-6 2-15,0-3-5 0,-2-2 0 0,-2-2-5 16,-3-2 1-16,-5 2-6 0,-4 0 6 0,-5 2-5 16,-3-1 3-16,-4 2-5 0,-5 1 1 15,-3 1-7-15,-2 4-1 0,-5 1-11 0,13 17-1 16,-29-24-8-16,29 24-6 0,-34-11-8 0,34 11-13 16,-35 1-22-16,35-1-29 0,-27 12-36 0,27 8-23 15,0-20-69-15,-16 18-217 0,22 5 46 0,-6-23 239 16</inkml:trace>
          <inkml:trace contextRef="#ctx0" brushRef="#br2" timeOffset="44587.1605">21293 3391 1498 0,'-27'32'68'15,"8"7"-15"-15,-6-2-25 0,6-1-2 0,-1-3-17 16,1-4-2-16,3-5-19 0,2-7-13 15,5 2-37-15,9-19-55 0,-7 23-141 0,7-23-257 16,0 0 35-16,0 0 261 0</inkml:trace>
        </inkml:traceGroup>
        <inkml:traceGroup>
          <inkml:annotationXML>
            <emma:emma xmlns:emma="http://www.w3.org/2003/04/emma" version="1.0">
              <emma:interpretation id="{251A6712-891E-4577-B050-FEFAB7A6148A}" emma:medium="tactile" emma:mode="ink">
                <msink:context xmlns:msink="http://schemas.microsoft.com/ink/2010/main" type="inkWord" rotatedBoundingBox="21588,2598 23680,2448 23740,3274 21647,3424"/>
              </emma:interpretation>
              <emma:one-of disjunction-type="recognition" id="oneOf9">
                <emma:interpretation id="interp45" emma:lang="en-NZ" emma:confidence="0">
                  <emma:literal>each</emma:literal>
                </emma:interpretation>
                <emma:interpretation id="interp46" emma:lang="en-NZ" emma:confidence="0">
                  <emma:literal>Each</emma:literal>
                </emma:interpretation>
                <emma:interpretation id="interp47" emma:lang="en-NZ" emma:confidence="0">
                  <emma:literal>earth</emma:literal>
                </emma:interpretation>
                <emma:interpretation id="interp48" emma:lang="en-NZ" emma:confidence="0">
                  <emma:literal>cache</emma:literal>
                </emma:interpretation>
                <emma:interpretation id="interp49" emma:lang="en-NZ" emma:confidence="0">
                  <emma:literal>enacts</emma:literal>
                </emma:interpretation>
              </emma:one-of>
            </emma:emma>
          </inkml:annotationXML>
          <inkml:trace contextRef="#ctx0" brushRef="#br2" timeOffset="45540.2578">21630 3078 1197 0,'0'0'62'0,"-6"20"-46"16,6-20-15-16,0 0-3 0,0 0 3 0,23 17 4 16,-23-17 7-16,30 8 6 0,-9-6 7 15,1-4 2-15,4 0-2 0,1-4-2 0,5-1-7 16,1-4 0-16,3 2 2 0,-1-7 2 15,1 4-2-15,-3-4-3 0,-2 0-11 0,-3 1 3 16,-4 1-1-16,-5 0 9 0,-19 14 5 0,25-24 11 16,-25 24 3-16,12-17 5 0,-12 17-3 0,0 0-4 15,-6-22-9-15,6 22-5 0,-22-13-7 0,22 13-2 16,-31-8-2-16,9 7 1 0,-4 3 0 0,-2 3 3 16,-2 5 5-16,-3 1 0 0,2 6 5 15,-3 1-4-15,2 3 2 0,0 0-5 0,4 1 2 16,4-1-7-16,3 0 2 0,5-2-9 0,4 0 2 15,5-1-5-15,7-18 2 0,-4 31-3 16,4-31 1-16,17 28-3 0,-17-28 3 0,37 24-3 16,-12-14 0-16,8-4-7 0,4-2-2 0,7-2-11 15,4-5-7-15,8 1-11 0,-1-6-9 0,9 6-14 16,-5-11-15-16,6 10-22 0,-12-13-32 16,12 16-86-16,-17-17-84 0,13 12 1 0,-7 2-115 15,-14-18 256-15,14 19 162 0</inkml:trace>
          <inkml:trace contextRef="#ctx0" brushRef="#br2" timeOffset="45899.6043">22642 2980 1022 0,'-21'-13'307'0,"21"13"-189"16,-41-2-26-16,24 8-14 0,-7-7-21 0,7 6-16 16,-5-1-12-16,3 3-3 0,-2 0-6 0,2 5 1 15,-2-1-1-15,2 4 3 0,-1-1-4 0,2 4 2 16,0 0-5-16,3 2 3 0,1 0-3 0,3 2-1 15,2-2-5-15,2-1-2 0,3-1-7 0,4-18 2 16,3 29-4-16,-3-29-10 0,14 21 10 16,-14-21-10-16,31 15 11 0,-13-9 0 0,6-4 0 15,1-4 1-15,0-2 0 0,2-5 11 0,0-1-11 16,1-3 9-16,0-4-9 0,1-2-4 0,-1-3 5 16,-2-1-3-16,-1-1 4 0,-5 0-4 15,0 2 3-15,-4 3-3 0,-5 0 4 0,-11 19-4 16,15-29 3-16,-15 29-2 0,8-19 1 0,-8 19 0 15,0 0 1-15,0 0-1 0,0 0 0 16,0 0-2-16,0 0-1 0,0 0 0 0,0 0-2 16,-20 28 3-16,14-9-4 0,-1 2 1 0,2 1-14 15,-1-2-5-15,5 3-17 0,-2-6-7 0,8 5-20 16,-5-22-9-16,16 32-33 0,-16-32-28 0,30 27-45 16,-30-27-78-16,41 11-64 0,-7 0-110 0,-14-18 176 15,20 17 258-15</inkml:trace>
          <inkml:trace contextRef="#ctx0" brushRef="#br2" timeOffset="46149.623">23160 2997 1279 0,'-32'-12'190'16,"32"12"-91"-16,-43 0-19 0,25 3-16 15,-5-1-22-15,4 5-8 0,-4-1-8 0,3 5-2 16,-2 1-7-16,2 2 1 0,0 2-4 0,3 2 1 15,0 3-4-15,4 1 1 0,0 2-7 0,5-1 1 16,3-2-5-16,4 0 3 0,3-4-6 0,-2-17 3 16,22 25-13-16,-4-15-10 0,7-5 7 0,3-4-9 15,7-5-9-15,3-10-5 0,10 1-36 16,-4-16-27-16,17 8-19 0,-10-16-4 16,20 11-36-16,-13-19-74 0,11 4-124 0,-1 7-77 15,-20-13 246-15</inkml:trace>
          <inkml:trace contextRef="#ctx0" brushRef="#br2" timeOffset="46524.605">23663 2450 1338 0,'-13'20'142'0,"-15"-12"-44"16,11 14-18-16,-6-3-30 0,6 8-11 0,-2-1-10 16,5 6-12-16,-4-1 28 0,3 7-25 15,-2-2 26-15,2 5-11 0,1 0-12 0,2 3 6 16,-1 1-15-16,2 2 4 0,2-3-7 0,-1 0 2 15,3-5-13-15,-1-4 0 0,4-4 0 0,1-2 0 16,2-5 0-16,2-3 0 0,-1-21 0 16,7 29 0-16,-7-29 0 0,0 0 0 0,17 18 0 15,-17-18 0-15,0 0 0 0,26-6 0 0,-26 6 0 16,24-24 0-16,-8 5 0 0,0-3 0 0,1-2 0 16,-1-2 0-16,1 1 0 0,-4 1 0 0,1 2 0 15,-1 1 0-15,0 3 0 0,-1 1 0 0,-12 17 0 16,21-25 0-16,-21 25 0 0,0 0 0 0,18-9 0 15,-18 9 0-15,0 0 0 16,17 17 0-16,-17-17 0 0,15 30 0 0,-8-11 0 16,1 1 0-16,-1 3 0 0,-1 0 0 0,0 1 0 15,-2-1 0-15,1 3 0 0,-3-6-26 0,4 4-42 16,-6-24-23-16,13 40-61 0,-13-40-164 0,0 0-261 16,8 26 30-16,-8-26 278 0</inkml:trace>
        </inkml:traceGroup>
      </inkml:traceGroup>
      <inkml:traceGroup>
        <inkml:annotationXML>
          <emma:emma xmlns:emma="http://www.w3.org/2003/04/emma" version="1.0">
            <emma:interpretation id="{03FB8220-3B0C-4E3D-B539-FF8B7456B170}" emma:medium="tactile" emma:mode="ink">
              <msink:context xmlns:msink="http://schemas.microsoft.com/ink/2010/main" type="line" rotatedBoundingBox="545,3970 23776,3769 23788,5151 557,5353"/>
            </emma:interpretation>
          </emma:emma>
        </inkml:annotationXML>
        <inkml:traceGroup>
          <inkml:annotationXML>
            <emma:emma xmlns:emma="http://www.w3.org/2003/04/emma" version="1.0">
              <emma:interpretation id="{3B0B4351-3572-4B6F-803D-AF67AD56C5CA}" emma:medium="tactile" emma:mode="ink">
                <msink:context xmlns:msink="http://schemas.microsoft.com/ink/2010/main" type="inkWord" rotatedBoundingBox="546,4041 3371,4017 3382,5328 557,5353"/>
              </emma:interpretation>
              <emma:one-of disjunction-type="recognition" id="oneOf10">
                <emma:interpretation id="interp50" emma:lang="en-NZ" emma:confidence="0">
                  <emma:literal>joint</emma:literal>
                </emma:interpretation>
                <emma:interpretation id="interp51" emma:lang="en-NZ" emma:confidence="0">
                  <emma:literal>Joint</emma:literal>
                </emma:interpretation>
                <emma:interpretation id="interp52" emma:lang="en-NZ" emma:confidence="0">
                  <emma:literal>joiut</emma:literal>
                </emma:interpretation>
                <emma:interpretation id="interp53" emma:lang="en-NZ" emma:confidence="0">
                  <emma:literal>j0iut</emma:literal>
                </emma:interpretation>
                <emma:interpretation id="interp54" emma:lang="en-NZ" emma:confidence="0">
                  <emma:literal>Joiut</emma:literal>
                </emma:interpretation>
              </emma:one-of>
            </emma:emma>
          </inkml:annotationXML>
          <inkml:trace contextRef="#ctx0" brushRef="#br2" timeOffset="47633.9209">880 4571 315 0,'0'0'44'16,"0"0"30"-16,0 0 30 0,0 0 16 15,17-12-16-15,-17 12-26 0,0 0-10 16,17-15-2-16,-17 15-1 0,0 0-6 0,27-8-10 16,-27 8-9-16,18 3-24 0,-18-3 15 0,20 12-16 15,-20-12 17-15,22 24-2 0,-22-24-7 0,23 39 4 16,-14-15-10-16,2 6 6 0,-5 0-12 0,2 7 5 16,-5-1-10-16,1 4 10 0,-2 3-12 0,-2 2 10 15,-2 1-12-15,0 0 11 0,-3-1-10 16,1 0 11-16,-4-4 11 0,0 1-26 0,-1-7 30 15,-1-1-29-15,-1-7 8 0,1-2 3 0,-2-6-3 16,1-1 5-16,11-18-5 0,-29 22 3 0,12-17-8 16,-1-4-4-16,-1-3-7 0,-4-8-14 15,1-1-14-15,-4-10-25 0,6 2-25 0,-11-16-41 16,16 11-56-16,-14-22-74 0,13 0-123 16,7 10-37-16,-15-26 382 0</inkml:trace>
          <inkml:trace contextRef="#ctx0" brushRef="#br2" timeOffset="47821.4135">587 4359 1155 0,'0'0'70'0,"-19"12"21"0,19-12 3 0,0 0-15 16,-19 6-41-16,19-6-23 0,0 0-15 15,0 0-5-15,0 0-12 0,0 0-14 0,0 0-23 16,0 0-25-16,21 5-27 0,-21-5-42 0,38-10-47 15,-18-1-73-15,7-6-136 0,18 18 170 0,-19-21 234 16</inkml:trace>
          <inkml:trace contextRef="#ctx0" brushRef="#br2" timeOffset="48227.6276">1471 4522 799 0,'0'0'86'16,"-11"23"8"-16,11-23 4 0,-17 23 4 0,12-6-30 15,5-17-18-15,-19 30-18 0,19-30 2 0,-20 40 8 16,10-21-2-16,3 8 5 0,-3-4-24 0,5 5 5 16,-4-3-7-16,5 3 3 0,0-4-6 0,2-1-1 15,4-4-12-15,-2-19 1 0,9 29-9 0,-9-29 1 16,23 17-2-16,-23-17 1 0,37 4 0 15,-14-10 0-15,4-5 3 0,0-4-2 0,1-6 4 16,-2-2-4-16,-1-4 3 0,-3-2-5 0,-2 0 8 16,-3 0-7-16,-1-2 7 0,-3 2-7 0,-4-2 5 15,-2 4-6-15,-4 0 5 0,-3 3-6 16,-3 2-14-16,-3 4 31 0,6 18-32 0,-22-28 30 16,22 28-16-16,-33-17-2 0,14 15 0 0,-1 3 1 15,2 4 0-15,-1 2 2 0,2 1 16 16,17-8-33-16,-27 25 28 0,27-25-40 0,-16 25 2 15,16-25-15-15,-1 23-21 0,1-23-18 0,16 18-30 16,-16-18-44-16,34 7-71 0,-16-10-46 0,6-8-154 16,15 16 240-16,-17-25 189 0</inkml:trace>
          <inkml:trace contextRef="#ctx0" brushRef="#br2" timeOffset="48430.7438">2138 4502 732 0,'-17'16'202'16,"11"5"-136"-16,6-21 21 0,-14 40 6 0,14-40-17 16,-14 38-30-16,5-17-12 0,7 3 3 0,-6-5-2 15,6 4 0-15,-4-6-6 0,5 2-15 16,1-19-15-16,-2 30 1 0,2-30-3 0,4 26 3 16,-4-26-7-16,7 19-4 0,-7-19-14 0,0 0-19 15,21 19-27-15,-21-19-27 0,18-5-39 0,-13-12-53 16,13 3-89-16,2-1-132 0,-13-22 203 0,20 17 208 15</inkml:trace>
          <inkml:trace contextRef="#ctx0" brushRef="#br2" timeOffset="48587.0081">2073 4180 856 0,'-7'19'56'15,"7"-19"-11"-15,0 0-6 0,0 0-16 0,0 0-45 16,0 0-20-16,0 0-6 0,24 14-6 0,-24-14-9 15,33 3-21-15,-15-3-26 0,5 1-24 16,1 4-16-16,-1-6 0 0,5 9 27 0,-2-7 85 16</inkml:trace>
          <inkml:trace contextRef="#ctx0" brushRef="#br2" timeOffset="48946.3474">2471 4301 266 0,'0'0'155'0,"21"27"2"0,-12-9 13 16,-9-18-17-16,9 33 0 0,-9-33-24 0,0 34-11 15,0-34-26-15,-6 35-9 0,6-35-22 0,-14 40-27 16,3-21 22-16,4 4-41 0,-3-2 23 15,2 2-16-15,-1-1-12 0,1 1 5 0,-1-2-8 16,3 4 1-16,-1-5-4 0,2-1 1 0,1-2-7 16,4-17 5-16,0 27-5 0,0-27 2 0,5 18-4 15,-5-18 2-15,0 0-1 0,20 12-1 0,-20-12 3 16,20-7-2-16,-20 7 5 0,30-25-2 16,-12 4 4-16,1-3-4 0,1-2 5 0,-1-1-3 15,-1-1 9-15,1-1-3 0,-3-1-5 16,-2 2 27-16,0-1-27 0,-4 3 25 0,0 1-11 15,0 2-6-15,-2 2 4 0,0 3-7 0,-8 18 0 16,12-22-3-16,-12 22-1 0,0 0-1 0,0 0-1 16,0 0 1-16,0 0-2 0,6 25 2 0,-5-7-3 15,-1 4 2-15,0 5-5 0,-1 4-11 0,0-1 22 16,2 2-22-16,1-1 21 0,2-3-12 16,3-2-11-16,2-3-4 0,4-2-10 0,-13-21-1 15,31 29-9-15,-13-23-8 0,6 1-17 0,-6-12-23 16,16 8-40-16,-18-24-122 0,23 16-75 0,-16-15-26 15,3-11-102-15,18 13 409 0</inkml:trace>
          <inkml:trace contextRef="#ctx0" brushRef="#br2" timeOffset="49133.8447">3177 4019 971 0,'-15'11'125'0,"11"15"6"16,-13-6-6-16,11 13-43 0,-6 1-50 0,4 7-4 15,-1 1-7-15,4 2 9 0,-2 0-14 0,4 1 6 16,2-1-17-16,2 0 7 0,3-2 4 16,1 1-33-16,2-4 25 0,-1-2-35 15,5-2-13-15,-5-11-27 0,11 10-76 0,-17-34 0 16,20 43-84-16,-19-26-126 0,-1-17-59 0,11 22 218 16</inkml:trace>
          <inkml:trace contextRef="#ctx0" brushRef="#br2" timeOffset="49305.708">2988 4443 1488 0,'-32'-3'98'0,"32"3"-22"0,0 0-2 16,0 0-18-16,0 0-35 0,0 0-17 16,0 0-3-16,0 0 1 0,34 12-1 0,-9-18-3 15,4-3-8-15,2-3-18 0,8 4-24 0,-5-11-31 16,15 15-55-16,-16-21-96 0,21 16-182 15,-5-5-114-15,-8-9 203 0</inkml:trace>
        </inkml:traceGroup>
        <inkml:traceGroup>
          <inkml:annotationXML>
            <emma:emma xmlns:emma="http://www.w3.org/2003/04/emma" version="1.0">
              <emma:interpretation id="{07410D2A-7B7F-414E-8B01-BE3B22F4EF5D}" emma:medium="tactile" emma:mode="ink">
                <msink:context xmlns:msink="http://schemas.microsoft.com/ink/2010/main" type="inkWord" rotatedBoundingBox="4108,3997 5701,3983 5709,4905 4116,4919"/>
              </emma:interpretation>
              <emma:one-of disjunction-type="recognition" id="oneOf11">
                <emma:interpretation id="interp55" emma:lang="en-NZ" emma:confidence="0">
                  <emma:literal>has</emma:literal>
                </emma:interpretation>
                <emma:interpretation id="interp56" emma:lang="en-NZ" emma:confidence="0">
                  <emma:literal>ha,</emma:literal>
                </emma:interpretation>
                <emma:interpretation id="interp57" emma:lang="en-NZ" emma:confidence="0">
                  <emma:literal>Iras</emma:literal>
                </emma:interpretation>
                <emma:interpretation id="interp58" emma:lang="en-NZ" emma:confidence="0">
                  <emma:literal>hay</emma:literal>
                </emma:interpretation>
                <emma:interpretation id="interp59" emma:lang="en-NZ" emma:confidence="0">
                  <emma:literal>hag</emma:literal>
                </emma:interpretation>
              </emma:one-of>
            </emma:emma>
          </inkml:annotationXML>
          <inkml:trace contextRef="#ctx0" brushRef="#br2" timeOffset="50055.6758">4270 4002 836 0,'0'0'117'0,"0"0"-32"0,0 0 20 15,0 0-7-15,-20-6-33 0,20 6-30 0,0 0-13 16,-10 30 11-16,10-30 8 0,-11 36 9 0,2-15-9 16,3 10-1-16,-4 3-12 0,4 10 8 15,-5 0-10-15,4 10 10 0,-4-2-13 0,2 4 8 16,-1 0 3-16,3 3-23 0,-1-4 18 0,1-2-22 15,1-7 5-15,3-3 6 0,-1-6-11 16,4-5 2-16,3-6-8 0,0-4 3 0,-3-22-2 16,11 24 1-16,-11-24-3 0,0 0 3 0,23 3 0 15,-23-3 2-15,23-18 5 0,-7 1-3 0,0-6 6 16,1-6-7-16,0-2 3 0,1-2-6 0,-1-2 6 16,0 0-7-16,-1 1 7 0,0 2-8 0,-1 1-7 15,-3 4 19-15,-1 1-21 0,0 4 21 0,-2 4-10 16,-9 18-3-16,20-24 0 0,-20 24-1 15,0 0 0-15,18-5 0 0,-18 5 1 16,0 0 1-16,19 29-1 0,-11-8 2 0,0 4 8 16,1 4-23-16,-1 1 22 0,1 3-21 0,1 0 9 15,0-1 4-15,3-1-7 0,0-2 1 0,4-3-12 16,-1-3-4-16,5-1-13 0,-2-4-3 0,7 0-10 16,-2-8-9-16,9 3-18 0,-9-13-17 15,15 8-27-15,-16-22-29 0,20 15-38 0,-19-20-36 16,12 8-48-16,-4-1-67 0,-13-19 29 0,18 19 307 15</inkml:trace>
          <inkml:trace contextRef="#ctx0" brushRef="#br2" timeOffset="50415.039">4980 4430 908 0,'-22'-17'160'16,"22"17"-24"-16,-37-15-6 0,37 15-17 16,-32-2-42-16,32 2-27 0,-34 6-10 0,34-6 1 15,-35 17-2-15,35-17 0 0,-31 33-7 0,16-12 2 16,-1 2 11-16,4 4-28 0,0-2 27 0,2 4-29 15,2-2 10-15,2 2 5 0,1-4-10 0,2 1 3 16,5-6-9-16,1 1 2 0,-3-21-5 0,15 31 1 16,-15-31-4-16,19 22 0 0,-19-22-1 0,27 11 2 15,-27-11-2-15,37-1 1 0,-17-6 1 16,5-4-2-16,-1-4 3 0,2-3-5 0,0-4 4 16,-1-2-5-16,-1-2 5 0,-2 0-4 15,-3 0 4-15,-1 0-3 0,-3 1-11 0,-2 1 10 16,-3 3-10-16,-1 2 23 0,-9 19-9 0,9-28 9 15,-9 28-9-15,4-17-1 0,-4 17 1 0,0 0-1 16,0 0-1-16,0 0-1 0,0 0-1 16,-17 12-1-16,17-12-2 0,-12 33-10 0,5-10 22 15,1 2-23-15,-1 2 17 0,3-1-15 0,2 0-12 16,2-5-7-16,4 4-13 0,1-7-5 0,6 3-11 16,-11-21-3-16,30 32-15 0,-30-32-18 0,45 21-36 15,-28-26-53-15,21 11-88 0,-11-10-95 0,-1-13-60 16,18 15 323-16</inkml:trace>
          <inkml:trace contextRef="#ctx0" brushRef="#br2" timeOffset="50739.902">5515 4366 1192 0,'-20'24'132'0,"-4"-20"-42"15,12 14 8-15,-11-10-17 0,9 9-37 0,-4-1-21 16,6 2 2-16,12-18 1 0,-22 31-11 15,22-31 23-15,-8 23-37 0,8-23 23 0,7 17-18 16,-7-17-1-16,21 11 2 0,-3-10-1 0,4-2-1 16,3-4-1-16,6-2-3 0,-1-1-14 0,3-2 31 15,-1 2-32-15,-3 0 31 0,-3 3-16 16,-4 4 0-16,-3 2 0 0,-19-1-13 16,20 14 30-16,-20-14-18 0,9 28 32 0,-8-8-13 15,-8 3-3-15,-3 1-3 16,-6 4-9-16,-4 1 5 0,-5 0-7 0,-2 1 5 15,-2-1-9-15,0 0 5 0,0-1-5 0,2-4 2 16,2-3-6-16,1-4 0 0,7-3-12 0,17-14-10 16,-19 19-25-16,19-19-36 0,0 0-72 0,0 0-106 15,0 0-206-15,0 0-70 0,19-37 247 0</inkml:trace>
        </inkml:traceGroup>
        <inkml:traceGroup>
          <inkml:annotationXML>
            <emma:emma xmlns:emma="http://www.w3.org/2003/04/emma" version="1.0">
              <emma:interpretation id="{F158448B-0FFC-4BC1-A888-5D90B528F691}" emma:medium="tactile" emma:mode="ink">
                <msink:context xmlns:msink="http://schemas.microsoft.com/ink/2010/main" type="inkWord" rotatedBoundingBox="6416,4046 8316,4029 8322,4773 6422,4789"/>
              </emma:interpretation>
              <emma:one-of disjunction-type="recognition" id="oneOf12">
                <emma:interpretation id="interp60" emma:lang="en-NZ" emma:confidence="0">
                  <emma:literal>two</emma:literal>
                </emma:interpretation>
                <emma:interpretation id="interp61" emma:lang="en-NZ" emma:confidence="0">
                  <emma:literal>tw0</emma:literal>
                </emma:interpretation>
                <emma:interpretation id="interp62" emma:lang="en-NZ" emma:confidence="0">
                  <emma:literal>tW0</emma:literal>
                </emma:interpretation>
                <emma:interpretation id="interp63" emma:lang="en-NZ" emma:confidence="0">
                  <emma:literal>tWO</emma:literal>
                </emma:interpretation>
                <emma:interpretation id="interp64" emma:lang="en-NZ" emma:confidence="0">
                  <emma:literal>tai0</emma:literal>
                </emma:interpretation>
              </emma:one-of>
            </emma:emma>
          </inkml:annotationXML>
          <inkml:trace contextRef="#ctx0" brushRef="#br2" timeOffset="52226.558">6646 4078 607 0,'18'-16'72'0,"-18"16"24"0,7-18 10 16,-7 18 6-16,0 0-25 0,0 0-18 0,0 0-18 15,0 0-5-15,0 0-2 0,0 0-1 16,0 0-2-16,0 0-6 0,9 36 2 0,-8-13-8 16,2 9 7-16,-3 3-9 0,2 5 3 0,-2-1-16 15,1 2 6-15,-2-3-13 0,2 2 6 0,-1-1-10 16,0 1 4-16,0-1 6 0,0-2-28 0,0-2 27 15,0-2-31-15,1-2 4 0,-1-4-3 0,7 2-29 16,-9-10-18-16,13 8-22 0,-11-27-30 16,14 36-67-16,-14-36-63 0,0 0-119 0,22 27-39 15,-22-27 334-15</inkml:trace>
          <inkml:trace contextRef="#ctx0" brushRef="#br2" timeOffset="52445.301">6470 4457 1139 0,'0'0'111'16,"-33"1"-7"-16,33-1-3 0,-17 3-16 0,17-3-30 15,0 0-33-15,0 0-17 0,0 0-6 0,0 0 1 16,18 2 4-16,-1-6-1 0,5-2 1 0,6-4-4 16,5-1 2-16,3-2-4 0,3 0 2 0,2-3-9 15,3 3-10-15,-1-4-16 0,5 6-24 16,-6-7-25-16,9 12-22 0,-15-12-34 15,14 15-34-15,-16-9-51 0,6 7-44 0,2 10-108 16,-23-16 243-16,18 21 134 0</inkml:trace>
          <inkml:trace contextRef="#ctx0" brushRef="#br2" timeOffset="52976.5289">7168 4326 707 0,'0'0'166'0,"-26"2"-61"0,26-2 11 0,-18 3 2 16,18-3-19-16,0 0-39 0,-18 13-12 0,18-13-3 15,0 0 4-15,-22 19-3 0,22-19-6 16,-11 26-9-16,7-9-3 0,-1 1-6 0,2 4 4 16,-2-1-5-16,0 6-11 0,1-2 26 0,1 3-30 15,-1-2 24-15,1 0-14 0,1-4-8 0,2-1 3 16,1-5-7-16,-1-16 1 0,10 26-5 16,-10-26 1-16,19 17-2 0,-19-17 1 0,25 5 1 15,-25-5-1-15,30-10 3 0,-13-1-3 0,3-6 2 16,0-2-3-16,1-4 4 0,1-3-6 0,0-1-10 15,0-2 25-15,-2 0-26 0,1 0 28 0,-4 1-10 16,0 1-5-16,-5 2 4 0,0 3-4 0,-3 3 3 16,-9 19-3-16,12-28 2 0,-12 28-2 15,0 0 2-15,0 0-1 0,0 0-1 16,0 0 1-16,0 0-2 0,1 20 3 0,-4 1-2 16,-2 4 5-16,-1 3-6 0,0 2 5 0,1 2 8 15,1 0-24-15,3-1 25 0,1-1-25 0,4-3 10 16,0-2 6-16,5-2-5 0,1-3 5 0,2-3-4 15,-12-17 4-15,29 25 1 0,-10-19 3 0,2-6 0 16,1-4 2-16,1-4-3 0,1-6 2 16,1-4 4-16,-1-4-3 0,-1-4 6 0,-1-5-8 15,-2 0-8-15,-5-2 21 0,-1-2-22 0,-3 0 20 16,-4 0-11-16,-1 0-8 0,-1 1 5 16,-4 0-6-16,-1 3 4 0,-1-1-5 0,-3 5 2 15,-1 1-5-15,1 5 1 0,-4 2-5 0,8 19 1 16,-11-20-5-16,11 20-2 0,0 0-8 0,0 0-11 15,-17 2-9-15,17-2-11 0,-1 21-6 16,7-1-12-16,-6-20-7 0,11 38-26 0,-11-38-22 16,22 34-49-16,-22-34-44 0,28 28-40 0,-11-13-24 15,2-4 52-15,14 12 86 0</inkml:trace>
          <inkml:trace contextRef="#ctx0" brushRef="#br2" timeOffset="53304.6438">8144 4377 668 0,'0'0'216'0,"0"0"-55"0,0 0-7 16,-24-18-19-16,24 18-29 0,-21 1-30 0,21-1-12 16,-28 6-8-16,28-6-4 0,-29 13-7 0,29-13-5 15,-32 23-7-15,32-23-3 0,-31 33-6 0,16-14 0 16,2 2-5-16,1 3-16 0,3 0 24 0,4 1-24 16,2 0 19-16,4-2-9 0,2-4-9 15,4-1 0-15,5-1-4 0,5-1 4 0,2-4-2 16,5-2 1-16,1-6 0 0,0-1-2 0,3-3 0 15,0-3 1-15,0-3 0 0,0-3-1 0,-2-5 2 16,-3-1-3-16,-2-4 2 0,-3-1-3 16,-2-4 3-16,-3-2-4 0,0-3-8 0,-3-1 21 0,-1-1-22 15,-5-1 19-15,-5 3-10 0,-1 1-8 16,-4 3-2-16,-5 2-9 0,-3 2-7 16,-4 2-14-16,0 6-10 0,-9-2-16 0,7 12-11 15,-10-3-17-15,12 16-26 0,-15-8-37 0,20 21-56 16,-18-12-53-16,13 10-68 0,8 12-66 0,-15-19 315 15</inkml:trace>
        </inkml:traceGroup>
        <inkml:traceGroup>
          <inkml:annotationXML>
            <emma:emma xmlns:emma="http://www.w3.org/2003/04/emma" version="1.0">
              <emma:interpretation id="{C9AC6F13-FFBA-49D3-971A-9F4FAA2BC4CB}" emma:medium="tactile" emma:mode="ink">
                <msink:context xmlns:msink="http://schemas.microsoft.com/ink/2010/main" type="inkWord" rotatedBoundingBox="9121,4012 12988,3979 12997,4987 9130,5021"/>
              </emma:interpretation>
              <emma:one-of disjunction-type="recognition" id="oneOf13">
                <emma:interpretation id="interp65" emma:lang="en-NZ" emma:confidence="0">
                  <emma:literal>muscles,</emma:literal>
                </emma:interpretation>
                <emma:interpretation id="interp66" emma:lang="en-NZ" emma:confidence="0">
                  <emma:literal>Muscles,</emma:literal>
                </emma:interpretation>
                <emma:interpretation id="interp67" emma:lang="en-NZ" emma:confidence="0">
                  <emma:literal>muscle,</emma:literal>
                </emma:interpretation>
                <emma:interpretation id="interp68" emma:lang="en-NZ" emma:confidence="0">
                  <emma:literal>musettes,</emma:literal>
                </emma:interpretation>
                <emma:interpretation id="interp69" emma:lang="en-NZ" emma:confidence="0">
                  <emma:literal>Muscle,</emma:literal>
                </emma:interpretation>
              </emma:one-of>
            </emma:emma>
          </inkml:annotationXML>
          <inkml:trace contextRef="#ctx0" brushRef="#br2" timeOffset="54242.098">9314 4407 851 0,'0'0'86'0,"0"0"-6"0,0 0 20 16,0 0-4-16,0 0-24 0,0 0-45 0,0 0-13 16,-18 17 10-16,18-17 15 0,-21 28 6 15,13-8 5-15,-8-3 7 0,4 7-39 0,-4-2 28 16,5 4-30-16,-4-5 11 0,6 3 6 0,-4-2-12 15,5 4 2-15,-2-3-10 0,2 0 2 0,0-3-6 16,2 1 1-16,6-21-6 0,-7 30 0 0,7-30-4 16,0 17 1-16,0-17-2 0,0 0 1 0,0 0-1 15,0 0 1-15,23 5 3 0,-23-5-1 0,18-20 6 16,-18 20-3-16,23-35 3 0,-12 14-5 16,0-4 3-16,1-1-5 0,-1-1 6 15,0-1-5-15,-1 1 6 0,-1 0-6 0,-3 2-12 16,0 0 28-16,-3 4-29 0,0 0 28 0,-2 3-12 15,-1 0-5-15,0 18 3 0,-1-27-3 0,1 27 4 16,0 0-1-16,0 0 6 0,0 0 1 0,0 0 0 16,0 0-3-16,0 0-4 0,0 0 0 15,0 0 0-15,0 0 3 0,11 23-2 0,-11-23 2 16,14 23-2-16,-14-23 1 0,22 21-2 0,-22-21 3 16,32 14-3-16,-14-8 1 0,3-2-1 0,2-3-1 15,0-3 2-15,5-2-1 0,2-3 2 0,1-3-4 16,2-3 4-16,-2-3-5 0,2-1 5 15,-3 1-2-15,0-1 3 0,-2 2-3 0,-5-1 4 16,-3 3-3-16,-20 13 2 0,31-21-2 16,-31 21 0-16,0 0-1 0,19-16 1 0,-19 16 0 15,0 0 2-15,0 0 0 0,0 0 1 0,0 0-4 16,0 0-3-16,-6 17 0 0,6-17-1 0,-13 35 1 16,3-10-2-16,0 1 3 0,-1 3-3 0,2 0-8 15,1 1 19-15,1 2-20 0,1-2 20 0,1 0-9 16,4-1-10-16,0-2 1 0,3-2-10 0,1-3-3 15,3 0-10-15,-6-22-8 0,19 33-14 16,-19-33-9-16,34 19-15 0,-34-19-16 0,44 2-30 16,-27-17-37-16,19 13-65 0,-14-21-66 15,9-4-163-15,8 13 95 0,-19-21 360 0</inkml:trace>
          <inkml:trace contextRef="#ctx0" brushRef="#br2" timeOffset="54632.7083">10164 4292 1098 0,'0'0'133'0,"-11"-24"-32"16,11 24-1-16,0 0-12 0,0 0-30 0,0 0-28 16,0 0-10-16,0 0-1 0,-12 22 6 0,12-22 2 15,-4 30 3-15,1-12-7 0,1 5 1 0,1 0-6 16,0 2 4-16,-3 1-2 0,3 2 3 0,-1-2-8 16,1 2-8-16,-2-4 22 0,2 0-25 15,1-4 24-15,1-1-16 0,-1-19-7 16,4 28 2-16,-4-28-4 0,8 19 1 0,-8-19-3 15,0 0 1-15,26 11-1 0,-26-11 0 0,28-11 1 16,-28 11 0-16,34-26 0 0,-15 7-3 0,1-2 5 16,-1-2-5-16,-1 0-10 0,1 0 23 0,-3 0-22 15,-2 0 23-15,-1 0-10 0,-2 1-3 0,0 2 3 16,-1 1-4-16,-3 2 4 0,-7 17-4 16,14-27 2-16,-14 27-2 0,7-19 2 0,-7 19 0 15,0 0 0-15,0 0-1 0,0 0 0 0,0 0-2 16,0 0 1-16,0 0 1 0,-2 27-2 0,-2-6 4 15,-1 2-5-15,0 1 3 0,-1 2-10 16,0 1-1-16,2 2 1 0,1-1-29 0,3 2 13 16,-1-3-33-16,8 2-1 0,-1-9-14 15,12 9-30-15,-18-29-28 0,42 38-60 0,-42-38-65 16,53 7-126-16,-13 2-53 0,-9-20 236 0</inkml:trace>
          <inkml:trace contextRef="#ctx0" brushRef="#br2" timeOffset="54992.0689">10959 4291 958 0,'-25'10'89'0,"3"-12"-12"0,22 2 17 16,-39 10 3-16,39-10-22 0,-38 18-24 0,38-18-3 15,-37 21-4-15,37-21-1 0,-27 21-11 0,27-21-7 16,-15 22-9-16,15-22-4 0,-5 20-7 0,5-20 1 15,7 18-4-15,-7-18 2 0,18 15-2 16,-18-15 1-16,25 14-1 0,-25-14 2 0,31 9-1 16,-31-9 2-16,31 8-2 0,-31-8 1 0,30 5-2 15,-30-5 0-15,26 6-1 0,-26-6 1 0,25 6 0 16,-25-6 4-16,19 8 3 0,-19-8 4 0,0 0 0 16,16 19-15-16,-16-19 30 0,4 17-32 0,-4-17 29 15,-2 21-17-15,2-21-5 16,-9 28 2-16,9-28-4 0,-21 31 2 0,21-31-3 15,-28 32 3-15,28-32-5 0,-29 31 3 0,29-31-3 16,-31 25 0-16,31-25-2 0,-23 17-3 0,23-17-9 16,0 0-8-16,0 0-22 0,-17 10-16 0,17-10-26 15,0 0-34-15,28-5-66 0,-23-14-105 0,10 2-204 16,10 7 54-16,-10-18 415 0</inkml:trace>
          <inkml:trace contextRef="#ctx0" brushRef="#br2" timeOffset="55335.8012">11330 4372 1027 0,'0'0'125'0,"0"0"-40"0,-1-19 5 0,1 19 5 15,0 0-16-15,0 0-11 0,0 0-9 0,0 0-8 16,0 0-4-16,0 0-7 0,0 0-7 0,0 0-8 15,0 0-9-15,0 0-1 0,-18 13 0 0,18-13 8 16,-27 29 1-16,11-10 4 0,-3 2-8 0,-1 3-1 16,2-1-7-16,2 1-13 0,1 0 18 15,4-1-24-15,2-2 19 0,5-3-9 16,3-1-4-16,1-17 2 0,6 25-3 0,-6-25 1 16,20 16-1-16,-20-16 0 0,33 7-4 0,-13-9-4 15,5-3-6-15,0-5-11 0,7-1-4 0,-1-3-9 16,10 1-5-16,-4-10-44 0,13 7-7 0,-12-14-17 15,12 15-80-15,-19-19-56 0,12 11-136 0,-8 2-93 16,-12-14 244-16</inkml:trace>
          <inkml:trace contextRef="#ctx0" brushRef="#br2" timeOffset="55538.919">11774 4034 903 0,'0'0'157'0,"-11"-35"-8"0,11 35-3 15,0 0-23-15,0 0-38 0,-25-9-30 0,25 9-11 16,-17 13-8-16,17-13 2 0,-20 30-6 0,12-8 1 15,-6 0-9-15,5 6 1 0,-2 1-10 16,1 6 3-16,3 1-10 0,-2 5 4 0,2 0-10 16,-2 0 6-16,2 0-9 0,2 1 7 0,0-3-10 15,3-1-7-15,1-2 20 0,-1-2-39 0,5 0 21 16,-1-4-13-16,4-1-21 0,-2-7 0 0,5 2-29 16,-9-24-19-16,15 35-30 0,-15-35-40 0,19 20-96 15,-19-20-113-15,0 0-93 0,24-4 234 16</inkml:trace>
          <inkml:trace contextRef="#ctx0" brushRef="#br2" timeOffset="55898.2796">11717 4463 954 0,'0'0'240'16,"0"0"-166"-16,-18 18-23 0,18-18 5 15,0 0-6-15,5 17-10 0,-5-17-4 0,0 0 7 16,19 8 5-16,-2-3 0 0,-17-5-2 0,42-4-5 15,-16-2-3-15,11-1-8 0,2-4-5 0,6-1-11 16,1-2 1-16,3-2-9 0,-4 0 5 0,-2-1-5 16,-6 0 2-16,-3 0-5 0,-5 0 1 0,-3 2-4 15,-5-1 3-15,-2 0-4 0,-19 16 2 16,23-29-1-16,-23 29 2 0,8-28 0 16,-8 28 2-16,-5-27-3 0,5 27 4 0,-17-23-2 15,17 23 2-15,-28-16-1 0,9 15 0 0,-4 3-1 16,-1 5 2-16,-2 4 6 0,-1 4 0 0,1 3 6 15,-5 4-5-15,4 1 2 0,1 1-7 0,1 4 2 16,5-1-7-16,3 1 3 0,2 1-6 0,5-1 3 16,7-1-6-16,1-2-7 0,6-2 19 15,5-1-26-15,3-4 18 0,5-2-19 0,5-3-12 16,4-7-15-16,8 2-21 0,-1-12-28 0,16 8-39 16,-15-24-72-16,24 19-153 0,-8-14-155 15,-5-11 35-15,15 14 438 0</inkml:trace>
          <inkml:trace contextRef="#ctx0" brushRef="#br2" timeOffset="56195.1401">12663 4194 1506 0,'-36'10'74'0,"7"8"-22"0,-8-5 4 16,9 8 4-16,-6-6-21 0,5 5-6 0,1-4-5 15,8 0 0-15,20-16-7 0,-24 27-6 0,24-27-9 16,-4 19-2-16,4-19-2 0,0 0 1 15,33 17 0-15,-10-17 0 0,5-2-1 16,4-3-2-16,3-2 1 0,-1 0-2 0,-1 1 2 16,-2 1-1-16,-5 1 2 0,-4 3 0 0,-4 2 4 15,-18-1 5-15,20 7 3 0,-20-7 2 0,0 0-1 16,-3 29 0-16,3-29-4 0,-21 35 2 0,1-13-7 16,-2 2-6-16,-3 3 0 0,-3 0 0 0,-1-1 0 15,-2 1 0-15,3-4 0 0,1-3 0 16,7 0 0-16,2-6-22 0,18-14-25 0,-21 24-24 15,21-24-49-15,0 0-100 0,5 20-311 0,-5-20-49 16,0 0 125-16</inkml:trace>
          <inkml:trace contextRef="#ctx0" brushRef="#br2" timeOffset="56382.6373">12995 4680 1552 0,'-28'44'312'0,"0"-12"-311"0,0 0 7 15,5-2-11-15,0-4-9 0,2 3-37 16,-4-10-40-16,15 15-127 0,-17-9-348 0,16-5-3 16,7-1 195-16</inkml:trace>
        </inkml:traceGroup>
        <inkml:traceGroup>
          <inkml:annotationXML>
            <emma:emma xmlns:emma="http://www.w3.org/2003/04/emma" version="1.0">
              <emma:interpretation id="{62EFB84C-B9C7-432E-B7BE-BDFFBB593881}" emma:medium="tactile" emma:mode="ink">
                <msink:context xmlns:msink="http://schemas.microsoft.com/ink/2010/main" type="inkWord" rotatedBoundingBox="13333,4308 14908,4295 14913,4858 13338,4872"/>
              </emma:interpretation>
              <emma:one-of disjunction-type="recognition" id="oneOf14">
                <emma:interpretation id="interp70" emma:lang="en-NZ" emma:confidence="0">
                  <emma:literal>one</emma:literal>
                </emma:interpretation>
                <emma:interpretation id="interp71" emma:lang="en-NZ" emma:confidence="0">
                  <emma:literal>One</emma:literal>
                </emma:interpretation>
                <emma:interpretation id="interp72" emma:lang="en-NZ" emma:confidence="0">
                  <emma:literal>ane</emma:literal>
                </emma:interpretation>
                <emma:interpretation id="interp73" emma:lang="en-NZ" emma:confidence="0">
                  <emma:literal>once</emma:literal>
                </emma:interpretation>
                <emma:interpretation id="interp74" emma:lang="en-NZ" emma:confidence="0">
                  <emma:literal>ones</emma:literal>
                </emma:interpretation>
              </emma:one-of>
            </emma:emma>
          </inkml:annotationXML>
          <inkml:trace contextRef="#ctx0" brushRef="#br2" timeOffset="57663.8309">13659 4390 526 0,'0'0'87'15,"-30"-8"-5"-15,30 8 29 0,-28-3 6 16,28 3 4-16,-31 10-23 0,31-10-6 0,-37 19-14 16,21-2-2-16,-8-7-10 0,8 10-5 0,-7-3-13 15,6 7-21-15,-4-1 26 0,5 6-33 16,-2-2 23-16,3 3-16 0,3-2-15 0,2 0 0 16,4-1-9-16,4-3 3 0,4-4-7 0,3-2 5 15,-5-18-5-15,19 28 3 0,-19-28-3 0,30 16 3 16,-9-14-2-16,0 0 2 0,5-6 0 15,0-3-3-15,2-4 4 0,-2-4-5 0,3-3 4 0,-1-4-4 16,2-2 7-16,-1-4-7 0,-1-3 7 0,1-1-7 16,-6 0-15-16,-1-1 27 0,-4 1-26 15,-2 1 27-15,-4 2-9 0,-3 1-5 16,-6 4 6-16,-3 4-4 0,-2 0 6 0,-3 3-6 16,5 17 6-16,-15-24-3 0,15 24 2 0,-18-11 1 15,18 11 0-15,-18 0 0 0,18 0 1 0,-18 5 2 16,18-5 0-16,0 0 1 0,-20 13-4 0,20-13-1 15,0 0-3-15,0 0 1 0,1 20 0 0,-1-20 2 16,19 11 0-16,-19-11 2 0,29 6 3 16,-8-6-1-16,0-3 3 0,5 0 0 0,1-1-1 15,0 0-2-15,-1 1-1 0,1 0-3 0,-4 2-1 16,-2 2-1-16,-21-1-1 0,29 9 3 0,-29-9 1 16,18 18 2-16,-18-18-1 0,9 31 1 15,-9-9-4-15,-1 4 3 0,-4 1-6 0,-3 4-10 16,-1 0 23-16,-3 3-24 0,-2-1 22 15,-2 2-6-15,1-1-7 0,-1-4 7 0,0-1-6 16,3-5 4-16,2-5-4 0,2 0 4 0,9-19-3 16,-8 20 1-16,8-20-2 0,0 0 1 0,0 0 0 15,0 0 1-15,0 0 3 0,28-10 0 0,-28 10 3 16,34-36-2-16,-13 11 2 0,3-4-6 0,-1-2 6 16,0 0-4-16,-1 0 8 0,0 2-4 0,-2 1-9 15,1 2 8-15,-2 2-6 0,0 2 0 16,-2 3 0-16,-17 19 0 0,26-27 0 0,-26 27 0 15,0 0 0-15,17-8 0 0,-17 8 0 16,0 0 0-16,2 22 0 0,-2-22 0 0,0 36 0 16,-3-11 0-16,0 2 0 0,-4 3 0 0,3-1 0 15,-1 2 0-15,1-1 0 0,3-4-2 0,2 2-27 16,2-5-6-16,5 0-16 0,1-5-10 0,6 4-21 16,-15-22-16-16,40 31-43 0,-40-31-60 15,48 16-113-15,-25-10-192 0,0-11 55 0,14 14 376 16</inkml:trace>
          <inkml:trace contextRef="#ctx0" brushRef="#br2" timeOffset="58038.8231">14455 4597 1371 0,'0'0'39'0,"-21"16"-34"16,21-16-1-16,0 0 8 0,5 20 6 0,-5-20 11 15,18 12 7-15,-18-12 7 0,30 6-2 0,-6-5-3 16,-1-7-8-16,7 0-8 0,2-3-1 0,2-2-5 16,-1-3 8-16,2 1-1 0,1-4-2 15,0 0-6-15,-4-1-24 0,-5 1 24 0,-4 0-28 16,-6 2 28-16,-17 15-8 0,22-27 2 0,-22 27 8 16,4-24 1-16,-4 24 1 0,-12-23-9 15,12 23-3-15,-30-20-4 0,10 12 1 0,-3 2 1 16,-4 2 5-16,-1 3 4 0,-2 5 4 0,-1 2 3 15,0 3-2-15,-1 6-2 0,-1 1-4 0,1 4-2 16,2 3-6-16,3 3-9 0,4 1 12 16,3 2-8-16,3-1 0 0,3 1 0 0,8-2 0 15,5-3 0-15,7-1 0 0,6-5 0 0,5-2 0 16,5-3 0-16,6-3-14 0,2-4-12 0,12-2-19 16,-5-9-22-16,12 5-34 0,-11-16-59 0,21 23-114 15,-20-13-282-15,11-2 17 0,5 2 275 0</inkml:trace>
        </inkml:traceGroup>
        <inkml:traceGroup>
          <inkml:annotationXML>
            <emma:emma xmlns:emma="http://www.w3.org/2003/04/emma" version="1.0">
              <emma:interpretation id="{32C91332-56C9-4346-B2E3-ED485452F9DD}" emma:medium="tactile" emma:mode="ink">
                <msink:context xmlns:msink="http://schemas.microsoft.com/ink/2010/main" type="inkWord" rotatedBoundingBox="15806,3806 17330,3974 17224,4941 15700,4774"/>
              </emma:interpretation>
              <emma:one-of disjunction-type="recognition" id="oneOf15">
                <emma:interpretation id="interp75" emma:lang="en-NZ" emma:confidence="0">
                  <emma:literal>for</emma:literal>
                </emma:interpretation>
                <emma:interpretation id="interp76" emma:lang="en-NZ" emma:confidence="0">
                  <emma:literal>For</emma:literal>
                </emma:interpretation>
                <emma:interpretation id="interp77" emma:lang="en-NZ" emma:confidence="0">
                  <emma:literal>fir</emma:literal>
                </emma:interpretation>
                <emma:interpretation id="interp78" emma:lang="en-NZ" emma:confidence="0">
                  <emma:literal>far</emma:literal>
                </emma:interpretation>
                <emma:interpretation id="interp79" emma:lang="en-NZ" emma:confidence="0">
                  <emma:literal>Nor</emma:literal>
                </emma:interpretation>
              </emma:one-of>
            </emma:emma>
          </inkml:annotationXML>
          <inkml:trace contextRef="#ctx0" brushRef="#br2" timeOffset="59038.7891">16246 4038 762 0,'8'-20'125'0,"-16"3"-54"0,8 17-6 16,-15-33 14-16,15 33-12 0,-18-30-6 0,18 30-1 15,-21-29-26-15,21 29 16 0,-24-25-33 0,24 25 18 16,-23-20-15-16,23 20 20 0,-24-16-2 16,24 16-1-16,-25-9 4 0,25 9-7 15,-25-3-1-15,25 3-4 0,-27 10-7 0,27-10 1 16,-33 19-3-16,16-1-14 0,-1 2 30 0,1 7-29 15,-3 4 25-15,3 9-10 0,-2 2-14 0,2 6 7 16,2 6-14-16,0 1 7 0,1 2-11 0,2 0 9 16,2-3-12-16,4-2 11 0,4 0 4 0,1-5-24 15,4-3 16-15,3-5-33 0,6-1-7 16,-1-7-7-16,10 1-25 0,-9-11-15 0,14 7-34 16,-26-28-28-16,42 35-80 0,-42-35-50 0,37 12-51 15,-10-3-59-15,-27-9 259 0</inkml:trace>
          <inkml:trace contextRef="#ctx0" brushRef="#br2" timeOffset="59819.9915">15729 4513 1500 0,'0'0'30'0,"0"0"-22"15,0 0-7-15,0 0-1 0,0 0 3 0,18-13 2 16,2 9-1-16,3 0-1 0,4-2 0 0,2-3 7 15,4 2 1-15,0-4 6 0,1 1-4 16,1-1-1-16,1 3-7 0,1-1-1 0,1 0-4 16,-2 0 1-16,0 1 0 0,0 1 3 0,-2-1-2 15,-1 2 1-15,-3 0-2 0,-4 3-1 16,-2 0 0-16,-3 1 1 0,-3 1-1 0,-18 1 1 16,27-3 1-16,-27 3 1 0,0 0 2 0,0 0 10 15,0 0 7-15,0 0 8 0,0 0 2 0,0 0-6 16,0 0-8-16,0 0-7 0,0 0-4 15,-16 17 1-15,16-17 5 0,-29 19 1 0,29-19 2 16,-34 28-4-16,16-10 3 0,1 2-4 0,0 2-10 16,0 0 28-16,3 5-25 0,-2-2 24 0,4 3-10 15,2 0-14-15,3-2 7 0,3-4-8 0,5 0 3 16,7-5-1-16,-8-17-1 0,29 27-4 0,-8-19 0 16,4-3-1-16,3-4 1 0,4-3-1 15,1-5 1-15,2-4 1 0,1-3-1 16,0-2 2-16,-4-5-5 0,-1-2 5 0,-6-1-5 15,0-2 3-15,-2 0-6 0,-3-2-10 0,-3 0 22 16,-2 2-20-16,-5 0 24 0,-4 3-8 0,-4 0-4 16,-4 4 5-16,-3 1-3 0,-4 1 3 0,9 17-3 15,-23-27 3-15,23 27-3 0,-29-19 2 0,29 19-1 16,-30-9 1-16,30 9 1 0,-28 2 1 16,28-2 1-16,-22 6-1 0,22-6 0 0,0 0-4 15,0 0 0-15,0 0-2 0,0 0 2 0,-1 18 0 16,1-18 2-16,25 9-1 0,-8-5 1 0,3-3 1 15,2 0-1-15,1 2 0 0,1-2 1 0,-1 2-1 16,-1 1 1-16,-1 1-2 0,-2 1 0 16,-2 3-1-16,-17-9 0 0,29 19 0 0,-29-19 0 15,21 27 0-15,-21-27 0 0,15 34 0 16,-12-15-7-16,-3 3 6 0,-2 2-10 0,-2-1 21 16,-1 1-8-16,-2-1 5 0,-1-1-7 0,-2-3 0 15,0-1 0-15,10-18 0 0,-18 29 0 0,18-29 0 16,-14 20 0-16,14-20 0 0,0 0 0 0,0 0 0 15,0 0 0-15,0 0 0 0,0 0 0 0,0 0 0 16,0 0 0-16,0 0 0 0,11-28 0 0,0 11 0 16,2-1 0-16,-1-3 0 15,3 1 0-15,0-3 0 0,2 1 0 0,0-1 0 16,1-1 0-16,-1 1 0 0,0-1 0 0,3 2 0 16,-2-1 0-16,2 3 0 0,-1 2 0 0,-2 3 0 15,0 1 0-15,-17 14 0 0,30-18 0 0,-30 18 0 16,28-11-21-16,-11 10-34 0,-17 1-20 0,42-1-37 15,-42 1-64-15,52 3-154 0,-30-4-235 16,6 2 52-16,5 7 314 0</inkml:trace>
        </inkml:traceGroup>
        <inkml:traceGroup>
          <inkml:annotationXML>
            <emma:emma xmlns:emma="http://www.w3.org/2003/04/emma" version="1.0">
              <emma:interpretation id="{BC733C62-32A3-4EF4-9B5F-3C07A4AB00C0}" emma:medium="tactile" emma:mode="ink">
                <msink:context xmlns:msink="http://schemas.microsoft.com/ink/2010/main" type="inkWord" rotatedBoundingBox="17729,4027 19643,3885 19695,4599 17782,4741"/>
              </emma:interpretation>
              <emma:one-of disjunction-type="recognition" id="oneOf16">
                <emma:interpretation id="interp80" emma:lang="en-NZ" emma:confidence="0">
                  <emma:literal>each</emma:literal>
                </emma:interpretation>
                <emma:interpretation id="interp81" emma:lang="en-NZ" emma:confidence="0">
                  <emma:literal>eah</emma:literal>
                </emma:interpretation>
                <emma:interpretation id="interp82" emma:lang="en-NZ" emma:confidence="0">
                  <emma:literal>eaeh</emma:literal>
                </emma:interpretation>
                <emma:interpretation id="interp83" emma:lang="en-NZ" emma:confidence="0">
                  <emma:literal>eaoh</emma:literal>
                </emma:interpretation>
                <emma:interpretation id="interp84" emma:lang="en-NZ" emma:confidence="0">
                  <emma:literal>lach</emma:literal>
                </emma:interpretation>
              </emma:one-of>
            </emma:emma>
          </inkml:annotationXML>
          <inkml:trace contextRef="#ctx0" brushRef="#br2" timeOffset="64741.6578">17766 4523 1003 0,'0'0'229'16,"0"0"-161"-16,0 0-14 0,0 0-11 0,0 0-6 16,0 0-8-16,0 0-9 0,0 0-2 15,0 0-6-15,0 0 25 0,0 0-14 0,24-10 16 16,-24 10-16-16,34-6-9 0,-13 1-5 0,1-1-6 16,1-3 3-16,0 0-2 0,2 0 3 0,-1-2-1 15,-1 1 2-15,0 0-4 0,-1 0 0 0,-1 0-3 16,-3 0 2-16,0-1-3 0,-18 11 1 0,27-20-1 15,-27 20 2-15,17-20-1 0,-17 20 3 16,7-17-2-16,-7 17 2 0,0 0-2 16,-8-20 2-16,8 20-1 0,-20-10 5 0,20 10 0 15,-31-5 2-15,12 7 1 0,0-1-1 0,-1 4 2 16,-1-2 0-16,1 4-1 0,-3 1-2 0,1 3-2 16,-2 2-2-16,2 3 4 0,0 1 0 0,1 1 5 15,2 0-3-15,3 1 1 0,2-2-6 0,4 0 1 16,10-17-8-16,-8 32-13 0,8-32 26 15,8 30-29-15,-8-30 29 0,23 30-13 0,-5-15-4 16,3-2-1-16,4-2-10 0,2-4-7 0,7 0-12 16,-2-6-13-16,8 4-20 0,-6-12-30 0,16 14-59 15,-17-22-81-15,19 13-184 0,-6 0-34 0,-11-10 140 16</inkml:trace>
          <inkml:trace contextRef="#ctx0" brushRef="#br2" timeOffset="65179.1415">18552 4385 1229 0,'0'0'27'0,"-21"-14"-6"16,21 14 11-16,-18-15 15 0,18 15 9 0,-18-8-5 16,18 8-6-16,-25 1-3 0,25-1-3 15,-30 8-2-15,30-8-2 0,-35 16-4 16,18-4-1-16,-5-1-5 0,2 4 1 0,-2-1-4 15,5 4 3-15,-2 0-4 0,3 3 2 0,-1-1 12 16,2 3-30-16,1 0 24 0,2-1-30 0,4-4 6 16,8-18 2-16,-5 26-7 0,5-26 0 0,0 0 0 15,22 18 0-15,-22-18-1 0,32 4 0 16,-11-6 1-16,2-4-1 0,4-3 2 16,4-4-2-16,1-5 3 0,1-1-3 0,1-4-11 0,-2-1 25 15,-1 0-25-15,-2-1 25 0,-3 2-11 0,-2 2-5 16,-5 1 6-16,-19 20-5 0,30-27 4 0,-30 27-2 15,13-17 2-15,-13 17 0 0,0 0 1 16,0 0 0-16,0 0-1 0,0 0-2 0,0 0-2 16,0 0-1-16,-17 8-2 0,17-8 3 15,-16 24-4-15,16-24 4 0,-18 35-6 0,9-15 1 16,5 1-11-16,-1-2-17 0,3 2 20 0,2-1-36 16,7 0 18-16,-7-20-28 0,21 33-20 0,-21-33-21 15,36 24-34-15,-36-24-28 0,47 12-44 0,-29-17-14 16,16 9-23-16,-4-2-1 0,-9-15-43 0,22 18 273 15</inkml:trace>
          <inkml:trace contextRef="#ctx0" brushRef="#br2" timeOffset="65397.8821">19092 4320 1023 0,'-22'-12'142'0,"22"12"-60"15,-39-6-7-15,39 6 3 0,-41 2-12 0,24 5-12 16,-8-2-12-16,6 9-4 0,-6-2-6 15,4 8 0-15,-4 0-4 0,5 5 4 0,-4-1-10 16,6 4 1-16,1-1 7 0,4 0-33 0,2 1 22 16,5-1-29-16,3-4 7 0,6-3 4 0,-3-20-5 15,20 29-7-15,-1-17-2 0,3-4-1 0,6-5-10 16,1-6-6-16,10-2-24 0,-5-14-33 0,17 9-49 16,-14-25-89-16,21 9-206 0,-5-5-40 0,-8-11 169 15</inkml:trace>
          <inkml:trace contextRef="#ctx0" brushRef="#br2" timeOffset="65757.2444">19534 3894 1470 0,'-39'16'128'16,"19"9"-101"-16,-3 2 4 0,4 9 9 15,-1-1-12-15,0 4 6 0,-2 1-9 0,4 3 10 16,-1-1-12-16,4 2 3 0,1-3-11 0,4-2 4 15,0-1-9-15,4-2 1 0,1-3-4 0,4-2 6 16,1-6-8-16,4-3-9 0,0-5 21 16,-4-17-29-16,19 24 26 0,-19-24-12 0,25 15 0 15,-25-15-1-15,32 0-1 0,-14-5 1 16,3-6-13-16,-2-1 15 0,1-5-8 0,-1-1 26 16,-1-3-10-16,2 1 9 0,-2-1-11 0,-2 1-6 15,-2 0 5-15,0 3-5 0,-14 17 2 0,20-26-2 16,-20 26-1-16,0 0 0 0,0 0-1 0,18-15 0 15,-18 15-1-15,0 0 0 0,0 0-1 0,6 20 0 16,-6-20-5-16,9 25-3 0,-3-7-15 0,-1-1-5 16,3 5-20-16,-5-3-9 15,7 7-15-15,-10-26-39 0,18 46-35 0,-18-46-104 16,23 35-168-16,-8-15-69 0,-15-20 113 0</inkml:trace>
        </inkml:traceGroup>
        <inkml:traceGroup>
          <inkml:annotationXML>
            <emma:emma xmlns:emma="http://www.w3.org/2003/04/emma" version="1.0">
              <emma:interpretation id="{6C1C8A93-63ED-4BB4-AD90-250B7FE8BDF9}" emma:medium="tactile" emma:mode="ink">
                <msink:context xmlns:msink="http://schemas.microsoft.com/ink/2010/main" type="inkWord" rotatedBoundingBox="20125,3997 23778,3966 23784,4717 20131,4749"/>
              </emma:interpretation>
              <emma:one-of disjunction-type="recognition" id="oneOf17">
                <emma:interpretation id="interp85" emma:lang="en-NZ" emma:confidence="0">
                  <emma:literal>direction</emma:literal>
                </emma:interpretation>
                <emma:interpretation id="interp86" emma:lang="en-NZ" emma:confidence="0">
                  <emma:literal>directim</emma:literal>
                </emma:interpretation>
                <emma:interpretation id="interp87" emma:lang="en-NZ" emma:confidence="0">
                  <emma:literal>derection</emma:literal>
                </emma:interpretation>
                <emma:interpretation id="interp88" emma:lang="en-NZ" emma:confidence="0">
                  <emma:literal>derectim</emma:literal>
                </emma:interpretation>
                <emma:interpretation id="interp89" emma:lang="en-NZ" emma:confidence="0">
                  <emma:literal>d,rection</emma:literal>
                </emma:interpretation>
              </emma:one-of>
            </emma:emma>
          </inkml:annotationXML>
          <inkml:trace contextRef="#ctx0" brushRef="#br2" timeOffset="66413.4639">20519 4477 904 0,'0'0'125'0,"0"0"-18"0,-8-18-34 0,8 18 0 16,0 0-21-16,0 0-12 0,-17-21-6 16,17 21-6-16,0 0-2 0,-23-12 6 0,23 12 9 15,-27-6 4-15,8 1 2 0,19 5-4 0,-36 4-4 16,18 2-3-16,-4 0-3 0,3 5-4 0,-4 0-6 16,1 3 0-16,0 2-5 0,0 2-14 15,-1 2 24-15,3 1-26 0,3 1 23 0,2 1-11 16,1-1-7-16,4-3 3 0,2-2-6 0,8-17 1 15,-3 24-4-15,3-24 1 0,0 0-2 0,31 17 2 16,-13-19 1-16,6-5 1 0,7-7 3 0,3-5-2 16,5-8 3-16,3-5-8 0,5-6-8 0,0-3 19 15,3-5-18-15,-1-1 18 16,-2-3-5-16,-1 2-9 0,-3 1 8 0,-2 1-8 16,-7 4 6-16,-5 3-6 0,-8 6 6 0,-5 4-4 15,-8 4 4-15,-3 4-4 0,-4 4 5 0,-1 17-3 16,-7-20 1-16,7 20 0 0,-17-4-1 0,17 4-1 15,-29 12-2-15,11 3 2 0,-4 7-3 0,0 5 6 16,-1 6-5-16,0 6 5 0,1 3-5 0,1 2 4 16,4-1-6-16,4-2 6 0,4-2-6 15,4-4 5-15,5-1-6 0,3-5-1 0,4-1-14 16,4-7-19-16,6 1 8 0,2-7-37 0,8 0 12 16,-2-10-31-16,11 9-33 0,-10-23-59 15,20 21-119-15,-21-15-123 0,8-6-59 0,6 12 269 16</inkml:trace>
          <inkml:trace contextRef="#ctx0" brushRef="#br2" timeOffset="66600.9635">21052 4307 1128 0,'-25'0'334'16,"25"0"-257"-16,-19 23-32 0,13-7-1 0,-2 3-20 15,3 2-7-15,-2 1-8 0,0 4 5 0,1-1-6 16,0 2-13-16,1 0 25 0,2 2-28 15,-1-3 24-15,2 0-12 0,2-5-7 0,0-4 1 16,0-17-11-16,7 24-8 0,-7-24-26 16,0 0-27-16,34 19-60 0,-34-19-98 0,28-24-222 15,-10 15-16-15,-4-18 194 0</inkml:trace>
          <inkml:trace contextRef="#ctx0" brushRef="#br2" timeOffset="67022.8141">21109 4136 1591 0,'0'0'97'16,"0"0"-70"-16,-18 19-8 0,18-19-9 0,0 0-8 15,0 0 1-15,11 21 2 0,-11-21 5 16,15 17 4-16,-15-17 3 0,20 20 2 0,-20-20-1 16,23 25-1-16,-23-25-6 0,23 27 0 15,-23-27-7-15,21 33 2 0,-14-15-5 0,-1 2 4 16,-2 1-5-16,-3 4 8 0,-1-1 0 0,0 2 7 15,-2 0-1-15,2 0-12 0,-6 0 23 0,0-2-24 16,-3-1 23-16,-3 0-6 0,0-3-7 0,2-3 4 16,10-17-4-16,-18 23-3 0,18-23-8 0,0 0 0 15,0 0 0-15,0 0 0 0,0 0 0 16,0 0 0-16,5-18 0 0,3 0 0 0,7-4 0 16,0-6 0-16,2 1-7 0,1-4 14 0,-1 0-10 15,1 1 6-15,-3 0-3 0,-2 1 0 16,-2 1 0-16,-1 1 0 0,-3 3 0 0,-1 3 0 15,-1 2 0-15,-5 19 0 0,4-25 0 0,-4 25 0 16,0 0 0-16,0 0 0 0,0 0 0 0,0 0 0 16,0 0 0-16,0 0 0 0,0 0 0 15,0 0 0-15,0 0 0 0,0 0-13 0,25 19-26 16,-25-19-9-16,32 11-16 0,-32-11-13 0,42 8-24 16,-25-13-33-16,22 19-80 0,-39-14-124 0,45-9-158 15,-12 14 36-15,-15-15 398 0</inkml:trace>
          <inkml:trace contextRef="#ctx0" brushRef="#br2" timeOffset="67429.0497">21641 4396 1584 0,'-34'16'77'0,"34"-16"-27"0,-22 11-8 15,22-11-16-15,0 0-15 0,0 0-5 0,0 0-3 16,0 0 1-16,0 0 5 0,24 18 4 15,-24-18-1-15,33 1-2 0,-14-3-4 0,3-1-3 16,1 1 0-16,2-1-2 0,-1 0 1 0,2 0 2 16,-1-2 3-16,2 1 0 0,0-2 1 15,-2-3-4-15,-4-1-2 0,-4 1-1 0,-17 9 1 16,18-17-1-16,-18 17 3 0,4-21-3 0,-4 21 2 16,-3-24-3-16,3 24 3 0,-8-25-4 0,8 25 4 15,-14-26-3-15,14 26 3 0,-21-19-3 16,21 19 1-16,-28-10-1 0,11 9-1 0,-1 3 4 15,0 3 1-15,-2 4 3 0,-2 4-1 0,-4 4 4 16,-2 4-3-16,0 3 4 0,-1 1-1 0,1 4 3 16,1 0-4-16,3-1 3 0,1-1-8 0,6-2-10 15,3-1 19-15,6-1-24 0,6-3 21 0,3-4-10 16,-1-16-4-16,22 28-2 0,-2-17-7 16,3-5-9-16,8-1-11 0,0-6-15 0,8 1-17 15,-2-10-28-15,11 11-37 0,-13-18-49 16,19 20-73-16,-21-20-64 0,8 5-153 0,6 8 86 15,-19-18 381-15</inkml:trace>
          <inkml:trace contextRef="#ctx0" brushRef="#br2" timeOffset="67647.7888">22161 4333 950 0,'-33'6'347'0,"3"-12"-220"16,30 6-30-16,-39 7-29 0,22 3-24 0,-5-1-12 15,4 4 1-15,-3-1-3 0,4 5 0 0,-1 0-6 16,2 3 1-16,2 2-8 0,1 0-15 15,1 1 24-15,2 0-31 0,4-1 23 0,3 1-12 16,4-4-8-16,4-2 4 0,-5-17-5 0,22 28 3 16,-22-28-4-16,35 17-2 0,-13-14-8 15,2-4-7-15,5-1-8 0,-1-9-12 0,6 1-12 16,-4-9-20-16,10 5-14 0,-12-13-16 0,14 10-34 16,-14-17-7-16,16 11-98 0,-10-7-88 0,-4-9-52 15,11 17 181-15</inkml:trace>
          <inkml:trace contextRef="#ctx0" brushRef="#br2" timeOffset="67835.2813">22510 4042 1109 0,'-3'20'195'15,"-21"-11"-66"-15,15 15-18 0,-12-7-34 16,8 9-18-16,-6 1-22 0,5 5-4 0,-2-1-13 16,4 4 0-16,0-1-8 0,2 1 1 0,1-1-10 15,2 2 4-15,1 0-19 0,1-1-12 0,4 3 23 16,1-4-27-16,4-2 21 0,-3-6-25 15,9 7-68-15,-10-33-22 0,12 44-24 0,-12-44-76 16,11 24-100-16,-11-24-112 0,0 0 60 0,19 26 374 16</inkml:trace>
          <inkml:trace contextRef="#ctx0" brushRef="#br2" timeOffset="68163.397">22223 4311 1229 0,'-18'-10'377'0,"18"10"-317"0,0 0-28 0,0 0-10 16,0 0-16-16,0 0 0 0,0 0 7 0,27 10 4 15,-10-11 6-15,6 0 1 0,4-4-1 0,4 0-4 16,1-1-4-16,4 0-6 0,0-1 1 16,1 2 1-16,1-1 3 0,2 2-2 0,-2 1-3 15,-2 2-5-15,-2 1-3 0,-6 0 0 0,-3 2 0 16,-5 2 0-16,-20-4 0 0,27 12 1 0,-27-12 1 15,0 0 3-15,16 24 4 0,-16-24 2 16,-3 24 1-16,-3-7 1 0,-5 2-6 0,-2 3 3 16,-3 2-5-16,-1 1 3 0,1 0-5 0,-1 0-9 15,0 2 17-15,3 1-25 0,2 0 20 16,1-2-10-16,5 0-9 0,0-6-2 0,4-1-15 16,2-19-13-16,4 30-15 0,-4-30-20 0,18 18-41 15,-18-18-92-15,29-5-224 0,-29 5-102 0,32-23 33 16,-6 16 500-16</inkml:trace>
          <inkml:trace contextRef="#ctx0" brushRef="#br2" timeOffset="68335.258">22734 4095 1433 0,'-17'11'150'0,"17"-11"-112"0,-19 8-10 0,19-8-16 16,0 0-22-16,0 0-16 0,0 0-16 0,7 18-25 15,-7-18-25-15,20 11-55 0,-20-11-96 16,24-3-226-16,-5 12 31 0,-19-9 312 0</inkml:trace>
          <inkml:trace contextRef="#ctx0" brushRef="#br2" timeOffset="68913.3609">23003 4343 1258 0,'-18'22'155'16,"-17"-11"-72"-16,11 11-3 0,-6-6-31 0,7 7-11 16,-5-3-5-16,6 5 3 0,-3-3 16 0,7 3-30 15,4-2 22-15,4 2-34 0,5-3 1 0,4 0-1 16,4-1-10-16,5-3 2 0,4-1-4 0,-12-17 2 16,35 25-5-16,-13-17-2 0,4-1-5 0,-3-6-4 15,2-1 0-15,0-4-2 0,-1-1 3 16,-2-4-2-16,-2-1 1 0,-20 10-3 15,31-28 4-15,-19 11-2 0,-1 0 9 0,-3-2 0 16,0-2 8-16,-1 0-4 0,-1-1-12 0,1-1 30 16,0 0-31-16,0 0 32 0,1 1-10 0,1 0-3 15,1 2 9-15,3 3 0 0,-1-1 9 0,-12 18-2 16,28-28 5-16,-28 28-2 0,27-16 3 16,-27 16-2-16,22-5 1 0,-22 5-1 0,17 3-1 15,-17-3-1-15,0 0-2 0,23 13-3 0,-23-13-3 16,0 0-3-16,16 22-2 0,-16-22-1 0,6 18-1 15,-6-18 0-15,1 21-2 0,-1-21 1 0,-5 27-1 16,-1-10 3-16,-2 3-3 0,-3 1-9 0,-4 2 21 16,-1 3-21-16,-2-1 23 0,0 2-13 0,-2-2-4 15,1 1 0-15,2-5 0 16,3-3 0-16,14-18 0 0,-12 22 0 0,12-22 0 16,0 0 0-16,0 0 0 0,0 0 0 0,28-6 0 15,-7-10 0-15,3-7 0 0,5-4 0 0,4-4 0 16,4-1 0-16,3-1 0 0,1 0 0 0,3 1 0 15,-2 3 0-15,-1 2 0 0,-4 3 0 0,-1 3 0 16,-6 5 0-16,-1 5 0 0,-4 3 0 0,-7 8 0 16,-18 0 0-16,25 11 0 0,-25-11 0 15,11 33 0-15,-11-10 0 0,-3 4 0 0,-6 2 0 16,2-2 0-16,-2 0 0 0,7-2-9 0,1-5-48 16,7 4-7-16,-6-24-47 0,28 39-91 0,-28-39-200 15,29 15-182-15,-2-6 56 0,-5-14 439 16</inkml:trace>
        </inkml:traceGroup>
      </inkml:traceGroup>
    </inkml:traceGroup>
    <inkml:traceGroup>
      <inkml:annotationXML>
        <emma:emma xmlns:emma="http://www.w3.org/2003/04/emma" version="1.0">
          <emma:interpretation id="{35168B0D-7273-4EF0-9414-816855FD50D1}" emma:medium="tactile" emma:mode="ink">
            <msink:context xmlns:msink="http://schemas.microsoft.com/ink/2010/main" type="paragraph" rotatedBoundingBox="732,5332 13241,5162 13265,6927 756,709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689DF09-3906-475D-A325-6D7083F57352}" emma:medium="tactile" emma:mode="ink">
              <msink:context xmlns:msink="http://schemas.microsoft.com/ink/2010/main" type="line" rotatedBoundingBox="732,5332 13241,5162 13265,6927 756,7097"/>
            </emma:interpretation>
          </emma:emma>
        </inkml:annotationXML>
        <inkml:traceGroup>
          <inkml:annotationXML>
            <emma:emma xmlns:emma="http://www.w3.org/2003/04/emma" version="1.0">
              <emma:interpretation id="{2BDE4D88-8432-42C0-A67B-E4D8D93C0035}" emma:medium="tactile" emma:mode="ink">
                <msink:context xmlns:msink="http://schemas.microsoft.com/ink/2010/main" type="inkWord" rotatedBoundingBox="733,5377 2043,5359 2059,6515 749,6533"/>
              </emma:interpretation>
              <emma:one-of disjunction-type="recognition" id="oneOf18">
                <emma:interpretation id="interp90" emma:lang="en-NZ" emma:confidence="0">
                  <emma:literal>of</emma:literal>
                </emma:interpretation>
                <emma:interpretation id="interp91" emma:lang="en-NZ" emma:confidence="0">
                  <emma:literal>ot</emma:literal>
                </emma:interpretation>
                <emma:interpretation id="interp92" emma:lang="en-NZ" emma:confidence="0">
                  <emma:literal>Of</emma:literal>
                </emma:interpretation>
                <emma:interpretation id="interp93" emma:lang="en-NZ" emma:confidence="0">
                  <emma:literal>off</emma:literal>
                </emma:interpretation>
                <emma:interpretation id="interp94" emma:lang="en-NZ" emma:confidence="0">
                  <emma:literal>0t</emma:literal>
                </emma:interpretation>
              </emma:one-of>
            </emma:emma>
          </inkml:annotationXML>
          <inkml:trace contextRef="#ctx0" brushRef="#br2" timeOffset="70069.5612">1002 5984 138 0,'0'0'66'0,"0"0"17"16,0 0 22-16,14-22-1 0,-14 22-8 16,0 0-21-16,8-19 1 0,-8 19 4 0,0 0 10 15,0 0 0-15,2-21 0 0,-2 21-12 0,0 0-5 16,0 0-9-16,0 0-7 0,0 0-9 0,-17-20-7 15,17 20-9-15,-17 1-8 0,17-1-3 0,-23 8-6 16,23-8 1-16,-30 20-4 0,13-3 3 0,-3 1-3 16,1 5 6-16,-2 1-3 0,2 6 4 15,-2 3-5-15,4 2 8 0,0 1-9 0,2-1 6 16,4-2-11-16,2-3 3 0,4-1-9 0,3-2 3 16,6-3-7-16,3-2 4 0,4-4-6 0,-11-18 6 15,31 27-6-15,-9-18-11 0,3-4 32 16,3-4-33-16,5-6 18 0,-1-3 13 0,4-7-31 15,2-3 31-15,-2-6-12 0,0-4-5 0,-4-1 5 16,-4-1-5-16,-3 0 7 0,-6 0-7 16,-6-1 7-16,-4 4-6 0,-7-3 7 0,-2 4-6 15,-4 0 6-15,-5 2-6 0,-2 5 5 0,11 19-5 16,-34-29 2-16,13 18-2 0,-3 3 0 0,0 0-2 16,-1 3-3-16,1 3-4 0,1 3-2 0,2 0-2 15,21-1-4-15,-28 5-7 0,28-5-20 0,0 0-29 16,0 0-38-16,0 0-42 0,17 9-81 15,-17-9-92-15,39-21-152 0,5 20 208 0,-12-23 270 16</inkml:trace>
          <inkml:trace contextRef="#ctx0" brushRef="#br2" timeOffset="70397.6729">2045 5481 571 0,'-14'-32'166'15,"-6"6"-22"-15,20 26-1 0,-36-36-14 0,19 28-33 16,-10-4-26-16,6 11-8 0,-8-3 0 0,8 13-4 16,-5-2-14-16,4 9-5 0,-5 2-11 15,5 9 1-15,-3 2-11 0,3 7 4 0,0 4-11 16,1 6 7-16,0 5-11 0,4 4-8 0,3 6 21 15,2 3-21-15,1 0 18 0,2 1-3 0,2 0-18 16,3-2 12-16,3-1-15 0,2-3 10 0,3-3-10 16,3-7 6-16,4-4-11 0,1-7-29 0,4-3 14 15,-2-10-54-15,6 2 14 0,-20-27-18 16,33 32-44-16,-33-32-30 0,26 14-78 0,-26-14-81 16,0 0-123-16,17-15 281 0,-28-10 160 15</inkml:trace>
          <inkml:trace contextRef="#ctx0" brushRef="#br2" timeOffset="70553.9149">1457 6179 935 0,'-34'-22'199'16,"34"22"-30"-16,-45-17-12 0,45 17-28 15,-21-2-47-15,21 2-37 0,0 0-26 0,0 0-13 16,0 0-5-16,18-5 1 0,0 0 0 0,10-2-3 16,8-4 0-16,5-5-7 0,8-1-9 0,3-3-17 15,10 4-23-15,-4-10-47 0,17 19-102 0,-22-19-167 16,10 7-171-16,3 10 144 0,-16-18 400 0</inkml:trace>
        </inkml:traceGroup>
        <inkml:traceGroup>
          <inkml:annotationXML>
            <emma:emma xmlns:emma="http://www.w3.org/2003/04/emma" version="1.0">
              <emma:interpretation id="{91B41C28-4987-4D0D-82E0-B225637FE720}" emma:medium="tactile" emma:mode="ink">
                <msink:context xmlns:msink="http://schemas.microsoft.com/ink/2010/main" type="inkWord" rotatedBoundingBox="2835,5479 7651,5414 7662,6276 2847,6341"/>
              </emma:interpretation>
              <emma:one-of disjunction-type="recognition" id="oneOf19">
                <emma:interpretation id="interp95" emma:lang="en-NZ" emma:confidence="0">
                  <emma:literal>movement.</emma:literal>
                </emma:interpretation>
                <emma:interpretation id="interp96" emma:lang="en-NZ" emma:confidence="0">
                  <emma:literal>movement</emma:literal>
                </emma:interpretation>
                <emma:interpretation id="interp97" emma:lang="en-NZ" emma:confidence="0">
                  <emma:literal>movement,</emma:literal>
                </emma:interpretation>
                <emma:interpretation id="interp98" emma:lang="en-NZ" emma:confidence="0">
                  <emma:literal>movement"</emma:literal>
                </emma:interpretation>
                <emma:interpretation id="interp99" emma:lang="en-NZ" emma:confidence="0">
                  <emma:literal>movement'</emma:literal>
                </emma:interpretation>
              </emma:one-of>
            </emma:emma>
          </inkml:annotationXML>
          <inkml:trace contextRef="#ctx0" brushRef="#br2" timeOffset="71319.5111">2985 6018 766 0,'19'-27'143'16,"-19"27"-64"-16,0 0 31 0,6-17 10 0,-6 17-13 16,0 0-37-16,0 0-18 0,0 0-6 0,0 0-5 15,0 0-7-15,0 0-16 0,-20 3-2 0,20-3-2 16,-17 24 5-16,6-6 0 0,1 9 6 0,-3 0-4 16,2 7 5-16,-3-1-9 0,0 0 6 15,1-3-9-15,2 0 4 0,1-5-6 16,3-2 1-16,1-4-6 0,6-19-1 0,-6 24-4 15,6-24 1-15,0 0-4 0,0 0 1 0,0 0-2 16,0 0 0-16,0 0 0 0,0 0 4 0,0 0 1 16,17-21-2-16,-9 4 2 0,3-4-3 0,1-4 6 15,2-1-6-15,-2-2 5 0,0 1-7 16,-2 0 5-16,-2 0-5 0,2 2 6 0,-3 2-5 16,1 1 3-16,-2 4-2 0,-6 18 2 0,9-28-3 15,-9 28 2-15,0 0-3 0,0 0 1 0,10-17 0 16,-10 17 0-16,0 0 1 0,0 0 2 0,0 0 1 15,17 20 0-15,-17-20 3 0,17 20-2 16,-17-20 2-16,22 24-2 0,-22-24 2 0,23 24-3 16,-23-24 0-16,29 20-1 0,-10-13 1 15,0-2-1-15,3-2 1 0,0-4 0 0,2-3-1 16,4-3 0-16,-2-4-2 0,3-1 2 0,-1-5-2 16,-1 0 3-16,-1-2-5 0,0 0 4 0,-2-3-2 15,-2 1 3-15,-4 1-2 0,-1-1 3 0,-4 2-3 16,-3 1 2-16,0 1-2 0,-10 17 2 0,11-29-2 15,-11 29 1-15,1-20-2 0,-1 20 2 0,0 0-1 16,0 0-12-16,0 0 10 0,0 0 0 16,-19-7-2-16,19 7 12 0,-16 27-9 15,6-4-3-15,-1 6 5 0,0 3-5 0,1 2 6 16,-1 2-8-16,1 1 3 0,1-1-10 0,2-1 1 16,3 0-13-16,1-5-3 0,5-1-13 0,2-8-5 15,8 2-18-15,-12-23-9 0,35 29-25 0,-18-28-16 16,19 10-24-16,-15-21-36 0,21 10-40 15,-12-15-61-15,7-8-72 0,10 14 70 0,-21-25 276 16</inkml:trace>
          <inkml:trace contextRef="#ctx0" brushRef="#br2" timeOffset="71975.7387">3903 5887 884 0,'0'0'166'0,"-32"-18"-44"16,32 18-8-16,-36-8-10 0,36 8-35 0,-37 0-23 15,20 6-1-15,-5-4 0 16,5 10 1-16,-5-1-6 0,4 7-3 0,-5 2-11 15,3 6 4-15,-1 1-7 0,3 5 6 0,1 1-8 16,4 3 5-16,1-2-10 0,4 0 2 0,2-2-9 16,6-2 2-16,1-4-7 0,7-3 3 0,3-2-5 15,-11-21 2-15,32 29-3 0,-10-19 0 0,4-4-1 16,2-5 1-16,2-5 0 0,2-4-1 0,1-4 2 16,0-5-4-16,-1-5 3 0,0-2-5 15,-3-4 4-15,-2-1-6 0,-3-1 3 0,-3-2-6 16,-5 1 6-16,-4 1-5 0,-4 1 6 0,-3 1-3 15,-5 1 6-15,-2 2-3 0,-4 1 4 0,-3 1-4 16,-3 2 4-16,-2 2-3 0,-2 2 4 16,16 17-3-16,-31-26 2 0,31 26 0 0,-31-11-1 15,31 11 0-15,-29 0 2 0,29 0 1 16,-26 11-1-16,26-11 1 0,-17 17-3 0,17-17 2 16,-6 21-3-16,6-21 2 0,8 22-2 0,-8-22 2 15,23 18-1-15,-5-11 1 0,1-2-2 0,3 0 3 16,1-4-3-16,3-1 1 0,-1-3 0 0,1 1-1 15,0-3 1-15,1 2 0 0,1-3 0 0,-1-1 0 16,0 1 2-16,-2-2-2 0,-3 2 3 0,-3 0-4 16,-2 1 2-16,-17 5-1 15,21-6-1-15,-21 6 1 0,0 0-1 0,0 0 2 16,0 0 0-16,0 0 1 0,0 0-1 0,5 18 0 16,-5-18-2-16,-8 36 3 0,-1-11-4 0,-1 2 4 15,-2 4-6-15,1 0 5 0,1 3-5 0,1 1 6 16,1-1-7-16,2-1 7 0,4-4-5 0,2-2 6 15,4-5-3-15,3-1 2 0,3-3-3 0,-10-18 3 16,23 22-2-16,-23-22 1 0,30 6 0 16,-10-10 0-16,0-4 2 0,3-7-2 0,2-4 5 15,-1-4-4-15,0-6 4 0,2-2-7 0,-1-2 5 16,-3-4-6-16,-2 2 4 0,-6 0-4 0,-3 4 4 16,-2 0-5-16,-4 4 5 0,-2-1-6 0,-1 1 5 15,-4 2-7-15,2 1 1 0,-2-1-7 16,1 5-13-16,-2-1 17 0,3 21-26 15,-3-30 18-15,3 30-17 0,-2-17-7 0,2 17-15 16,0 0-12-16,0 0-19 0,0 0-23 0,15 18-43 16,-15-18-116-16,0 0-144 0,24 27-82 0,-24-27 273 15</inkml:trace>
          <inkml:trace contextRef="#ctx0" brushRef="#br2" timeOffset="72366.3404">4727 5961 1181 0,'0'0'111'0,"-20"14"-28"0,20-14 6 15,0 0-5-15,0 0-46 0,0 0-17 0,0 0 2 16,9 17 9-16,-9-17 2 0,23 0-4 0,-23 0-9 16,34-4-4-16,-13-1-1 0,4 0 1 15,3-2 2-15,5-1-5 0,2-2-2 0,-1-3-9 16,-3 0 0-16,-3 1-4 0,-8 1 2 0,0 1-2 15,-20 10 3-15,25-18-1 0,-25 18 2 0,15-19-1 16,-15 19 1-16,2-19-1 0,-2 19 1 0,-8-19-2 16,8 19 1-16,-21-15-2 0,21 15 1 15,-34-10-1-15,14 10 0 0,-4 3 3 16,-1 5 0-16,-1 4 7 0,-3 4 2 0,2 4 7 16,-2 2-6-16,4 4 6 0,2-1-10 0,3 2 2 15,4 0-6-15,5-1 2 0,4-1-6 0,3-1 4 16,7-1-7-16,2-2 2 0,6-3-3 0,-11-18 2 15,31 29-5-15,-10-19-3 0,4-3-10 0,2-3-9 16,6-1-7-16,1-8-15 0,9 5-28 0,-3-12-8 16,15 11-37-16,-14-21-95 0,25 19-140 15,-8-9-178-15,-6-9 105 0,11 17 431 0</inkml:trace>
          <inkml:trace contextRef="#ctx0" brushRef="#br2" timeOffset="73147.5618">5484 5983 821 0,'0'0'146'0,"9"-20"-85"0,-9 20 20 16,7-21 5-16,-7 21-4 0,6-20-38 0,-6 20-4 15,0 0 11-15,0 0 16 0,0 0 6 16,0 0-13-16,0 0-16 0,0 0-15 0,0 0-7 15,0 0-2-15,-11 31 4 0,4-15-3 0,2 5 3 16,-2 1-9-16,1 3 2 0,-1 2-6 0,0-1 3 16,0 0-7-16,1-1 5 0,-2-2-7 0,2-2 4 15,1-3-6-15,5-18 1 0,-5 23-3 16,5-23 0-16,0 0-2 0,0 0 1 0,0 0 0 16,0 0 0-16,0 0 3 0,23 0 0 15,-23 0 1-15,22-29-3 0,-10 8 1 0,1-3-4 16,-1-3 5-16,1-2-4 0,-4 2 4 0,1-1-4 15,0 2 5-15,-3 1-5 0,0 0 4 0,0 0-4 16,-4 4 3-16,2-1-3 0,-1 4 3 0,-4 18-3 16,5-28 2-16,-5 28-1 0,0 0 1 0,3-17 1 15,-3 17 1-15,0 0-1 0,0 0 1 16,0 0-2-16,0 0 0 0,7 18 2 0,-7-18-1 16,14 19 3-16,-14-19-3 0,17 22 3 15,-17-22-2-15,22 21 1 0,-22-21-1 0,29 17 1 16,-11-11-1-16,2-1 0 0,0-3-1 0,2-2 0 15,3-2 0-15,-4-3 0 0,4-1 0 0,-2 0-2 16,-1-3 1-16,0 1-2 0,-3 1 2 0,-19 7-2 16,29-19 2-16,-29 19-1 0,22-17 2 15,-22 17-2-15,18-18 2 0,-18 18-1 0,13-17 0 16,-13 17 0-16,0 0 1 0,0 0 0 0,7-19 2 16,-7 19-1-16,0 0 1 0,0 0-2 0,0 0-1 15,0 0-1-15,0 0-1 0,0 0 1 0,0 0 0 16,2 27 2-16,0-10-2 0,-1 4 1 15,0 1-3-15,-1 2 3 0,0 2-4 0,0-1 4 16,0 3-9-16,0 0 2 0,1 0-9 16,0-1 2-16,1 0-8 0,0-3 2 0,3 2-10 15,-1-6-2-15,4 3-14 0,-8-23-9 0,16 36-22 16,-16-36-24-16,23 27-46 0,-23-27-72 0,27 2-108 16,-8-3-180-16,-19 1 118 0,42-17 388 0</inkml:trace>
          <inkml:trace contextRef="#ctx0" brushRef="#br2" timeOffset="73538.1658">6204 5946 846 0,'0'0'284'0,"-15"26"-206"0,15-26-3 16,-8 17 7-16,8-17-19 0,0 0-35 0,4 18-15 15,-4-18 8-15,21 10 10 0,-3-6 5 16,-18-4-3-16,35 2-4 0,-15-6-5 0,5 4 0 15,-1-4 0-15,7 1-4 0,-4-3-4 0,2 0-5 16,-4-3-4-16,0 1-4 0,-2-2-1 0,-4 0-2 16,-1 0 2-16,-18 10-3 0,26-23 4 0,-26 23-2 15,11-21 3-15,-11 21 0 0,-1-19 1 0,1 19-2 16,-8-21 3-16,8 21-3 0,-18-19 2 16,18 19-2-16,-28-16 0 0,11 11-1 0,-1 2 0 15,-2 3 0-15,0 1 2 0,-1 4 2 16,-2 1 2-16,2 3 4 0,1 2 1 0,0 4 5 15,2 0-2-15,2 6 4 0,2 0-7 0,3 2 3 16,2 1-8-16,2-1 1 0,3 0-8 0,4 0 3 16,3-2-7-16,3 1 4 0,3-2-5 0,-9-20 1 15,30 29-7-15,-11-19-2 0,4-1-12 16,2-4-4-16,4-2-11 0,-3-6-13 0,6 3-17 16,-6-12-22-16,10 12-37 0,-14-20-46 0,18 20-58 15,-20-18-55-15,10 6-45 0,3 10-62 0,-20-24 331 16</inkml:trace>
          <inkml:trace contextRef="#ctx0" brushRef="#br2" timeOffset="73913.1509">6834 5917 815 0,'2'-25'233'15,"-2"25"-61"-15,0 0-29 0,0 0-38 0,0 0-43 16,0 0-26-16,-19 5-14 0,19-5-1 0,-17 22-2 16,9-5 5-16,-4 0-4 0,2 2 2 0,0 0-6 15,2 3 4-15,0 0-4 0,4 1 3 0,-1 0-9 16,3 0 7-16,0-4-4 0,2 0 3 0,0-19-2 15,0 28-1-15,0-28-4 0,0 0 1 16,9 20-2-16,-9-20-1 0,0 0-2 0,0 0-1 16,24-9 1-16,-24 9-3 0,19-24 1 0,-8 7-4 15,1 0 3-15,-1-2-4 0,1-1 5 16,-1 1-4-16,0 2 2 0,-2 0-2 0,-9 17 2 16,14-26-3-16,-14 26 4 0,13-22-3 0,-13 22 2 15,0 0-2-15,0 0 2 0,11-17-2 0,-11 17 0 16,0 0 0-16,0 0-1 0,0 0 1 15,0 0 2-15,4 20 1 0,-4-20-2 0,4 23 2 16,-4-23-3-16,3 29 3 0,-3-29-3 0,3 33 2 16,1-16-3-16,-4-17 0 0,12 31-6 0,-12-31-4 15,19 26-11-15,-19-26-4 0,27 19-14 0,-27-19-8 16,38 11-18-16,-38-11-20 0,49-1-41 0,-31-16-69 16,21 17-85-16,-9-7-224 0,1-19 51 0,16 18 439 15</inkml:trace>
          <inkml:trace contextRef="#ctx0" brushRef="#br2" timeOffset="74116.2671">7504 5416 1183 0,'-24'2'141'16,"12"16"-50"-16,-14-5 5 0,12 15-1 0,-10-2-45 15,4 5-16-15,-3 2-15 0,3 5 5 0,1 4-6 16,3 1 5-16,0 2 5 0,4 2-26 0,0-2 18 15,2-1-26-15,4-1 3 0,3-3-5 16,3-2-9-16,1-2 5 0,4-4-20 0,-3-5-3 16,9 4-65-16,-11-31 0 0,12 41-16 0,-12-41-58 15,12 21-118-15,-12-21-203 0,0 0 62 16,21 22 433-16</inkml:trace>
          <inkml:trace contextRef="#ctx0" brushRef="#br2" timeOffset="74303.7581">7127 5822 1472 0,'0'0'167'0,"0"0"-115"0,-7 18 3 15,7-18-1-15,0 0-15 0,0 0-24 0,0 0-11 16,27 17-6-16,-9-17-4 0,6-1-8 16,2-5-11-16,8 2-17 0,-2-6-20 0,8 10-27 15,-11-14-45-15,17 21-78 0,-23-19-115 0,8 6-198 16,5 12 106-16,-16-17 419 0</inkml:trace>
          <inkml:trace contextRef="#ctx0" brushRef="#br2" timeOffset="74460.0018">7661 6135 1642 0,'-22'11'108'0,"22"-11"-23"0,-21 19-35 0,21-19-17 15,0 0-17-15,0 0-14 0,0 0-9 0,0 0-7 16,0 0-16-16,-5-21-17 15,5 21-33-15,6-28-57 0,14 28-151 0,-20 0-298 16,10-32 29-16,-10 32 368 0</inkml:trace>
        </inkml:traceGroup>
        <inkml:traceGroup>
          <inkml:annotationXML>
            <emma:emma xmlns:emma="http://www.w3.org/2003/04/emma" version="1.0">
              <emma:interpretation id="{03DE8D5D-B2C3-41CB-A800-E7A3EDB6215F}" emma:medium="tactile" emma:mode="ink">
                <msink:context xmlns:msink="http://schemas.microsoft.com/ink/2010/main" type="inkWord" rotatedBoundingBox="8414,5761 9295,5749 9312,6981 8431,6993"/>
              </emma:interpretation>
              <emma:one-of disjunction-type="recognition" id="oneOf20">
                <emma:interpretation id="interp100" emma:lang="en-NZ" emma:confidence="0">
                  <emma:literal>eg</emma:literal>
                </emma:interpretation>
                <emma:interpretation id="interp101" emma:lang="en-NZ" emma:confidence="0">
                  <emma:literal>eq</emma:literal>
                </emma:interpretation>
                <emma:interpretation id="interp102" emma:lang="en-NZ" emma:confidence="0">
                  <emma:literal>eof</emma:literal>
                </emma:interpretation>
                <emma:interpretation id="interp103" emma:lang="en-NZ" emma:confidence="0">
                  <emma:literal>eag</emma:literal>
                </emma:interpretation>
              </emma:one-of>
            </emma:emma>
          </inkml:annotationXML>
          <inkml:trace contextRef="#ctx0" brushRef="#br2" timeOffset="75584.9555">8435 5917 1118 0,'0'0'84'0,"-18"4"-12"0,18-4-1 16,0 0-12-16,0 0-17 0,0 0-16 0,0 0-5 15,7 23 3-15,-7-23 4 0,12 22-3 0,-12-22-1 16,18 18-8-16,-18-18-4 0,26 14-3 0,-26-14 0 16,35 10 1-16,-14-7 2 0,-1-3 0 0,2-3-1 15,0-2-2-15,4-1-2 0,-2-2 0 0,0-2-4 16,-1-2 0-16,1 0-2 0,-4-3 1 16,0 0-4-16,-3-2 4 0,-1-1-4 15,-3 1 3-15,-1 0-3 0,-2 0 4 0,-3 0-4 16,-7 17 5-16,3-27 14 0,-3 27-31 0,-9-20 32 15,9 20-32-15,-21-14 16 0,21 14 1 0,-34-4-1 16,12 6 4-16,-2 4 6 0,-1 3 19 0,-2 4-28 16,-2 0 32-16,1 6-30 0,-3 1 10 15,4 2 4-15,1-1-9 0,3 4 3 0,1-1-7 16,2 0 1-16,4-1-6 0,4-1 2 0,5-2-4 16,3 0 2-16,6-3-4 0,2-1 2 0,-4-16-3 15,22 31-2-15,-2-18-8 0,0-5-6 0,10 1-12 16,-1-7-5-16,7 3-11 0,0-8-12 0,10 6-19 15,-7-14-28-15,14 14-29 0,-15-19-42 0,18 14-41 16,-14-13-41-16,6-2-72 16,8 14-22-16,-25-24 348 0</inkml:trace>
          <inkml:trace contextRef="#ctx0" brushRef="#br2" timeOffset="76131.8158">9245 5836 992 0,'-28'-8'120'16,"28"8"-25"-16,-45-10 9 0,28 13-6 0,-10-8-27 15,8 8-24-15,-7-3-14 0,5 8 3 16,-3-5 1-16,6 8 2 0,-4-1-8 0,4 4-3 16,-2 1-7-16,3 3 2 0,-1 0-5 0,3 3 5 15,3-2-5-15,2 2 3 0,4-3-9 0,5 1 1 16,4-2-7-16,1 0 1 0,-4-17-3 16,21 25 3-16,-21-25-3 0,34 17 1 0,-16-13 0 15,3-4-2-15,2-2 0 0,1-6-1 16,1-1 0-16,0-3-1 0,0-2 0 0,-1-1-2 15,-2-1 3-15,0-1-4 0,-3-1 3 0,1 0-2 16,-1-2 2-16,-2 1-6 0,-1 1 1 0,-5 0-6 16,-11 18 2-16,16-31-2 0,-16 31 3 0,7-17 0 15,-7 17 4-15,0 0 2 0,0 0 0 0,0 0 1 16,0 0-2-16,-15 25 1 0,7-5-2 16,-2 9 6-16,-2 6-8 0,0 6 9 15,0 7-10-15,0 1 10 0,-1 7-10 0,1 2 11 16,0 4-12-16,0 0-3 0,0 4 18 0,1 0-17 15,0-2 18-15,-1-1-1 0,1-1-14 0,0-3 12 16,0-4-10-16,0-5 8 0,0-7-7 0,1-7 8 16,0-7-7-16,2-5 4 0,2-6-3 0,6-18 4 15,-11 23-1-15,11-23 3 0,0 0-1 0,0 0 0 16,-23-7-2-16,23 7-2 0,-17-30 2 16,10 8-4-16,-2-6 5 0,2-1-6 0,1-2 7 15,1-3-7-15,1-5 9 0,2-1-8 0,0-3 8 16,4-2-9-16,1-1 7 0,3-1-9 15,3-1 9-15,2-2 4 0,2 2-20 0,2 4 21 0,3 3-22 16,2 6 9-16,1 3 2 0,1 3-15 16,4 8-11-16,-5-2-25 0,5 9-25 0,-7-7-43 15,15 19-92-15,-22-16-161 0,12 10-156 16,5 7 61-16,-14-16 469 0</inkml:trace>
        </inkml:traceGroup>
        <inkml:traceGroup>
          <inkml:annotationXML>
            <emma:emma xmlns:emma="http://www.w3.org/2003/04/emma" version="1.0">
              <emma:interpretation id="{7939FFEF-5663-4B98-A301-FA5D9AB8FB3B}" emma:medium="tactile" emma:mode="ink">
                <msink:context xmlns:msink="http://schemas.microsoft.com/ink/2010/main" type="inkWord" rotatedBoundingBox="10466,5200 13241,5162 13255,6181 10480,6219"/>
              </emma:interpretation>
              <emma:one-of disjunction-type="recognition" id="oneOf21">
                <emma:interpretation id="interp104" emma:lang="en-NZ" emma:confidence="0">
                  <emma:literal>elbow</emma:literal>
                </emma:interpretation>
                <emma:interpretation id="interp105" emma:lang="en-NZ" emma:confidence="0">
                  <emma:literal>elb ow</emma:literal>
                </emma:interpretation>
                <emma:interpretation id="interp106" emma:lang="en-NZ" emma:confidence="0">
                  <emma:literal>el bow</emma:literal>
                </emma:interpretation>
                <emma:interpretation id="interp107" emma:lang="en-NZ" emma:confidence="0">
                  <emma:literal>ebb ow</emma:literal>
                </emma:interpretation>
                <emma:interpretation id="interp108" emma:lang="en-NZ" emma:confidence="0">
                  <emma:literal>et bow</emma:literal>
                </emma:interpretation>
              </emma:one-of>
            </emma:emma>
          </inkml:annotationXML>
          <inkml:trace contextRef="#ctx0" brushRef="#br2" timeOffset="77131.7667">10499 5954 933 0,'-17'23'67'16,"17"-23"-27"-16,0 0-2 0,-5 20 3 0,5-20 1 15,0 0-9-15,17 24-4 0,-17-24 0 0,25 15 9 16,-25-15 3-16,35 7 1 0,-16-9-5 0,5 3-4 16,-1-6-4-16,4 0-2 0,-2-3 1 0,5-2-6 15,-4-3-4-15,4 1-8 0,-4-3-1 16,1 1-6-16,-3-2 1 0,-3 0-3 0,-21 16 4 15,28-29-2-15,-28 29 6 0,13-25-1 16,-13 25 5-16,2-23-2 0,-2 23 1 0,-9-21-4 16,9 21-2-16,-19-19-3 0,19 19 0 0,-31-16 16 15,11 11-16-15,-6 3-1 0,1 3 3 0,-2 4-14 16,-1 1 21-16,1 5 5 0,-2 1 1 0,2 5 5 16,-1 0-3-16,4 4 4 0,1-1-7 0,3 2 3 15,2 0-9-15,6 1 2 0,2-2-9 16,6 0 2-16,4-2-6 0,4 1 0 0,6-2-1 15,4-1 1-15,6-2-1 0,3-1 2 0,4-3-3 16,3-5 1-16,4-3-3 0,4-3-5 16,3-1-9-16,2-6-11 0,7-2-12 0,-7-6-15 15,10 3-14-15,-12-13-31 0,14 14-56 0,-17-20-86 16,15 12-141-16,-6-1-87 0,-12-15 179 0</inkml:trace>
          <inkml:trace contextRef="#ctx0" brushRef="#br2" timeOffset="77381.7556">11356 5188 1472 0,'-22'15'46'0,"22"-15"-25"16,-23 20 6-16,23-20 1 0,-20 34 5 0,10-10-17 15,0 7 3-15,-4 2-5 0,5 7 13 0,-3 1-6 16,3 8 6-16,-1-1-18 0,2 5 5 0,0 2-18 15,2 0 10-15,0 4 4 0,1-1-21 0,2-4 21 16,0 0-26-16,3-3-2 0,2-6 2 0,6 0-22 16,-2-10-1-16,11 1-23 0,-5-13-12 15,13 5-47-15,-25-28-93 0,48 25-89 0,-20-16-181 16,-1-17 85-16,16 13 399 0</inkml:trace>
          <inkml:trace contextRef="#ctx0" brushRef="#br2" timeOffset="77912.9844">11718 5240 1356 0,'0'0'39'0,"-20"-1"-4"0,20 1 5 0,0 0 3 15,-21 7-11-15,21-7-8 0,-12 23 2 0,7-3 14 16,-5 0 3-16,5 7 8 0,-2-1-15 15,2 5-2-15,-1 2-15 0,2 5 4 16,0 1-9-16,0 2 8 0,-1 0-9 0,1 0 4 16,0 0-11-16,-1 0 8 0,0 0 5 0,1 0-21 15,1-2 20-15,-1-3-22 0,1-3 5 0,2-3 5 16,0-4-7-16,1-5 2 0,1-4-3 0,-1-17 3 16,8 27-3-16,-8-27 3 0,0 0-3 0,14 17 0 15,-14-17 0-15,0 0 0 0,20-1 0 16,-20 1 1-16,0 0 1 0,23-26-1 0,-23 26 0 15,19-29-4-15,-19 29 1 0,21-34-4 0,-11 18 4 16,-1-3-3-16,-9 19 3 0,17-31-1 0,-17 31 2 16,19-29-3-16,-19 29 3 0,19-27-1 0,-19 27 4 15,24-21-2-15,-24 21-12 0,27-16 13 16,-27 16-15-16,22-6 16 0,-22 6-1 0,0 0 1 16,22 11 14-16,-22-11-13 0,10 20 14 15,-10-20-13-15,7 29-3 0,-7-29 4 0,-1 34-5 16,-2-16 5-16,-3 0-4 0,-1 2 4 0,-3-1-4 15,-3-2 4-15,-3 0-3 0,-1-3 4 0,-5 0-6 16,0-2 4-16,-1-1-4 0,-1-2 2 0,-1-1 0 16,1-3 0-16,1-3-1 0,1-3-1 0,1-2-3 15,3-3-6-15,18 6-5 0,-27-17-11 16,27 17-9-16,-13-24-14 0,13 24-12 0,2-28-22 16,-2 28-22-16,22-32-30 0,8 26-52 0,-13-19-56 15,17 11-107-15,5 7-57 0,-11-19 232 16</inkml:trace>
          <inkml:trace contextRef="#ctx0" brushRef="#br2" timeOffset="78366.0901">12315 5789 929 0,'0'0'232'0,"0"0"-102"16,0 0-32-16,0 0 3 0,-26-11-18 0,26 11-23 15,-26 3-15-15,26-3-20 0,-30 7 15 0,30-7-17 16,-33 15 10-16,33-15 0 0,-34 20-8 0,34-20 4 15,-34 32-7-15,18-13 5 0,-2 1-7 16,4 3 2-16,0 0-7 0,4 2 2 16,2-4-9-16,3 0 2 0,2-2-6 0,4 1 1 15,-1-20-4-15,13 31 1 0,-13-31-1 0,26 22 1 16,-6-15-1-16,2-3-1 0,2-4 0 0,2-4 0 16,2-3 1-16,2-3-1 0,4-4 1 0,-1-4-2 15,0-3 2-15,1-2-1 0,-4-1 2 0,1-2-2 16,-5 1 0-16,-3 0-4 0,-4 0 3 15,-6 2-3-15,-4 2 4 0,-7-1-2 0,-3 3-8 16,-4-1 22-16,-5 2-21 0,10 18 21 0,-25-31-10 16,8 16-2-16,-4 2 2 0,0 1-2 0,-2 2 0 15,0 3-1-15,0 2 0 0,0 1-2 16,1 3 4-16,1 1-2 0,2 1 1 0,2 2-1 16,17-3-1-16,-28 11-1 0,28-11-5 0,-20 14-2 15,20-14-5-15,-9 18 0 0,9-18-2 16,3 21 1-16,-3-21-4 0,18 19 4 0,-18-19-3 15,30 13 4-15,-12-6-3 0,0-6-1 0,5 1-10 16,-1-3-7-16,5 2-15 0,-4-8-23 0,10 11-30 16,-15-21-100-16,19 19-105 0,-18-12-130 0,3-4-17 15,13 14 313-15</inkml:trace>
          <inkml:trace contextRef="#ctx0" brushRef="#br2" timeOffset="78912.9417">12621 5782 915 0,'-20'13'196'0,"20"-13"-119"15,0 0-8-15,0 0 11 0,0 0-4 16,0 0-21-16,0 0-8 0,0 0 9 0,0 0 4 16,0 0-1-16,0 0-21 0,0 0 4 0,0 0-22 15,0 0 12-15,0 0 4 0,0 0-2 0,0 0 1 16,11 24-8-16,-12-7-2 0,-1 0-9 0,-3 4 2 15,0-1-7-15,-1 2 3 0,0 0-5 0,0-1-9 16,1-2 0-16,0-1 0 0,5-18 0 16,-3 30 0-16,3-30 0 0,5 23 0 15,-5-23 0-15,17 16 0 0,-17-16 0 0,27 10 0 16,-27-10 0-16,32-2 0 0,-15-2 0 0,1-5 0 16,3-1 0-16,-2 0 0 0,2-4 0 0,-3-1-2 15,1-1-1-15,-3-2-2 0,0-2 1 0,-1 1-1 16,-1 0 5-16,0-1-2 0,-3 1 4 0,-3 1-3 15,-8 18 3-15,12-32-3 0,-12 32 3 0,9-25-3 16,-9 25-10-16,0 0 11 0,3-18-10 16,-3 18 12-16,0 0 1 0,0 0-1 0,0 0 12 15,0 0-12-15,-2 20 11 0,2-20-11 16,-4 35-2-16,1-12 1 0,-2 3-1 0,0 2 0 16,0-1 0-16,3 2 0 0,2 1 0 0,1-4 0 15,4 0 0-15,2-3 0 0,5-4 0 0,-12-19 0 16,32 26 0-16,-12-17 0 0,4-5 0 15,0-3 0-15,3-5 0 0,2-3 0 0,-2-3 0 16,1-3 0-16,-3-4 0 0,-3-4 0 0,-1-2 0 16,-6-1 0-16,0-1 0 0,-3-2 0 0,-1 1 0 15,-2-2 0-15,-3 0 0 0,-3 1 0 0,-1 1 0 16,-5 0 0-16,1 2 0 0,-4 0 0 0,2 1-1 16,-3-4-43-16,6 8-42 0,-8-12-50 0,9 31-135 15,-4-26-300-15,4 26 6 16,6-25 193-16</inkml:trace>
        </inkml:traceGroup>
      </inkml:traceGroup>
    </inkml:traceGroup>
    <inkml:traceGroup>
      <inkml:annotationXML>
        <emma:emma xmlns:emma="http://www.w3.org/2003/04/emma" version="1.0">
          <emma:interpretation id="{90AF0A69-F864-4D5E-959F-5967355BCC83}" emma:medium="tactile" emma:mode="ink">
            <msink:context xmlns:msink="http://schemas.microsoft.com/ink/2010/main" type="paragraph" rotatedBoundingBox="531,7007 17002,7035 17000,8392 529,836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A351375-09B7-44AA-9C3E-4A9274E3F703}" emma:medium="tactile" emma:mode="ink">
              <msink:context xmlns:msink="http://schemas.microsoft.com/ink/2010/main" type="line" rotatedBoundingBox="531,7007 17002,7035 17000,8392 529,8364">
                <msink:destinationLink direction="with" ref="{6986EE1C-99FF-4B9A-818F-BB4414400D02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2C0075BE-AC59-4038-9B12-0376F2654B36}" emma:medium="tactile" emma:mode="ink">
                <msink:context xmlns:msink="http://schemas.microsoft.com/ink/2010/main" type="inkWord" rotatedBoundingBox="531,7092 1696,7094 1694,8302 529,8300"/>
              </emma:interpretation>
              <emma:one-of disjunction-type="recognition" id="oneOf22">
                <emma:interpretation id="interp109" emma:lang="en-NZ" emma:confidence="0">
                  <emma:literal>To</emma:literal>
                </emma:interpretation>
                <emma:interpretation id="interp110" emma:lang="en-NZ" emma:confidence="0">
                  <emma:literal>to</emma:literal>
                </emma:interpretation>
                <emma:interpretation id="interp111" emma:lang="en-NZ" emma:confidence="0">
                  <emma:literal>TO</emma:literal>
                </emma:interpretation>
                <emma:interpretation id="interp112" emma:lang="en-NZ" emma:confidence="0">
                  <emma:literal>T0</emma:literal>
                </emma:interpretation>
                <emma:interpretation id="interp113" emma:lang="en-NZ" emma:confidence="0">
                  <emma:literal>t0</emma:literal>
                </emma:interpretation>
              </emma:one-of>
            </emma:emma>
          </inkml:annotationXML>
          <inkml:trace contextRef="#ctx0" brushRef="#br1" timeOffset="170950.4944">754 7294 273 0,'6'-21'61'15,"-6"21"24"-15,0 0 18 0,5-22-2 0,-5 22-10 16,0 0-25-16,7-19-14 0,-7 19-12 0,0 0 0 15,0 0-2-15,0 0 6 0,0 0 4 16,0 0 3-16,0 0 2 0,15 27-9 0,-11-2 2 16,-1 2-5-16,2 13 4 0,-6-1-10 0,3 12 7 15,-6 2-21-15,3 6 10 0,-4 1 2 0,3 4-27 16,-4-1 18-16,1 0-25 0,-2-3-3 0,0 1 12 16,1-7-15-16,0-3 12 0,3-4-13 0,-2-7 6 15,4-1-23-15,-2-9-4 0,6 1-19 16,-3-10-11-16,9 4-15 0,-9-25-67 15,16 29-39-15,-16-29-66 0,17 3-75 0,6 4-58 16,-22-29 377-16</inkml:trace>
          <inkml:trace contextRef="#ctx0" brushRef="#br1" timeOffset="171468.1981">587 7375 1100 0,'0'0'25'0,"-29"-1"22"0,29 1 19 16,-27 2 3-16,27-2-10 0,0 0-26 0,0 0-20 16,0 0-7-16,0 0 5 0,0 0 7 0,0 0 0 15,22-23 2-15,-4 11-11 0,3-5-1 0,5-1-4 16,4-3 2-16,3-1-7 0,1 2 3 0,1-1-6 15,2 1 5-15,0-2-4 0,3 3 3 16,1 1-10-16,1 3-6 0,-1 1-18 0,6 7-31 16,-11-7-46-16,15 19-114 0,-17-6-133 15,0 3-127-15,6 21 283 0</inkml:trace>
          <inkml:trace contextRef="#ctx0" brushRef="#br1" timeOffset="171890.0391">1392 7797 858 0,'0'0'65'0,"-36"-5"29"0,19 11 14 0,-10-7-2 16,7 10-36-16,-5-1-30 0,4 6 0 0,-4 0 1 16,5 9 10-16,-3-3-11 0,4 9-3 0,-1 1-12 15,4 4 3-15,2 0-10 0,4-1 3 0,3-4-13 16,6-1 2-16,3-5-9 0,7-3 3 16,-9-20-4-16,35 26 4 0,-10-20-3 0,6-5 1 15,6-5-1-15,4-4-1 0,2-7 1 0,5-3-3 16,-1-5 4-16,2-2-5 0,-3-4 6 0,-2-2-6 15,-5-2 7-15,-5 0-8 0,-6 0 7 0,-6 4-8 16,-8 6 3-16,-6 1-9 0,-6 6-1 16,-9-1-12-16,7 17-6 0,-31-26-9 0,9 20-9 15,-9-2-14-15,3 13-16 0,-12-7-9 16,7 14-18-16,-10-9-10 0,13 11-29 0,-10-8-30 16,13 6-23-16,1 5-73 0,-3-18 0 0,26 22 270 15</inkml:trace>
        </inkml:traceGroup>
        <inkml:traceGroup>
          <inkml:annotationXML>
            <emma:emma xmlns:emma="http://www.w3.org/2003/04/emma" version="1.0">
              <emma:interpretation id="{716BBFF3-4B8A-464D-B9ED-5733EFDA714D}" emma:medium="tactile" emma:mode="ink">
                <msink:context xmlns:msink="http://schemas.microsoft.com/ink/2010/main" type="inkWord" rotatedBoundingBox="2488,7424 5019,7428 5018,8109 2487,8104"/>
              </emma:interpretation>
              <emma:one-of disjunction-type="recognition" id="oneOf23">
                <emma:interpretation id="interp114" emma:lang="en-NZ" emma:confidence="0">
                  <emma:literal>move</emma:literal>
                </emma:interpretation>
                <emma:interpretation id="interp115" emma:lang="en-NZ" emma:confidence="0">
                  <emma:literal>mover</emma:literal>
                </emma:interpretation>
                <emma:interpretation id="interp116" emma:lang="en-NZ" emma:confidence="0">
                  <emma:literal>more</emma:literal>
                </emma:interpretation>
                <emma:interpretation id="interp117" emma:lang="en-NZ" emma:confidence="0">
                  <emma:literal>moue</emma:literal>
                </emma:interpretation>
                <emma:interpretation id="interp118" emma:lang="en-NZ" emma:confidence="0">
                  <emma:literal>rove</emma:literal>
                </emma:interpretation>
              </emma:one-of>
            </emma:emma>
          </inkml:annotationXML>
          <inkml:trace contextRef="#ctx0" brushRef="#br1" timeOffset="172671.2661">2488 7885 299 0,'0'0'36'0,"21"-33"24"0,-21 33 30 16,24-29 1-16,-24 29 1 0,21-25-23 0,-21 25 0 16,17-18 2-16,-17 18 8 0,0 0-7 0,11-18-5 15,-11 18-9-15,0 0-5 0,0 0-3 0,0 0 0 16,0 0-7-16,0 0-6 0,0 0-5 0,1 26-7 16,-2-8 0-16,-6 2-6 0,4 5 4 15,-4-1-8-15,0 4 6 0,-1 2-8 0,1 3 8 16,-3-4-8-16,5-1 6 0,-2-7-5 15,2-2 5-15,5-19-6 0,-9 24 1 0,9-24-8 0,0 0-1 16,0 18-3-16,0-18-1 0,0 0 1 16,0 0 0-16,0 0 3 0,19-17-1 0,-19 17 4 15,18-35-5-15,-6 10 4 0,3-4-6 0,-1-4 6 16,0 2-8-16,-1 0 7 0,-2 5-7 16,-1 0 7-16,-2 2-5 0,-2 1 5 0,0 2-4 15,-1 2 2-15,-5 19-4 0,6-27 2 0,-6 27-3 16,0 0 3-16,8-20-1 0,-8 20 2 0,0 0 1 15,0 0 0-15,0 0-1 0,0 0 2 0,1 18 0 16,-1-18 2-16,5 22 0 0,-5-22-5 0,6 23 3 16,-6-23-5-16,11 21 2 0,-11-21-1 15,17 17 2-15,-17-17-1 0,26 10 0 16,-9-7 0-16,5-4 1 0,3-4 0 0,3-4 1 16,1-3 2-16,5-3-1 0,0-4 3 0,2 1-4 15,1-2 2-15,-2 0-7 0,-3 1-15 0,-4 0 28 16,-6 3-27-16,-5 3 28 0,-17 13-10 0,22-21-4 15,-22 21 2-15,0 0 0 0,0 0 2 0,0 0-2 16,0 0-2-16,0 0-4 0,0 0-4 16,-25 0-2-16,25 0-3 0,-25 29-9 0,10-7 31 15,-1 1-26-15,2 5 27 0,-3-2-14 0,3 3-9 16,2-2-1-16,4 0-16 0,0-5-5 0,10 4-17 16,-5-9-9-16,14 7-23 0,-11-24-18 0,24 29-32 15,-24-29-30-15,39 11-37 0,-18-15-29 16,9-3-50-16,14 9-67 0,-22-26 330 0</inkml:trace>
          <inkml:trace contextRef="#ctx0" brushRef="#br1" timeOffset="173311.854">3450 7654 1053 0,'-27'0'110'0,"2"-1"-4"0,25 1 4 0,-41 16-22 15,41-16-52-15,-35 21-10 0,19-4-12 16,-2-1 19-16,6 5 6 0,-4-2-8 0,5 5-2 15,0-1-11-15,5 4 6 0,1-4-12 16,5 1 6-16,4-2-5 0,2-1-1 0,3-1-4 16,3-2 0-16,-12-18-5 0,31 29 1 0,-10-19-3 15,1-6 2-15,2-1-2 0,2-4-1 0,1-5 1 16,-2-3-2-16,2-4 2 0,-3-5-2 0,0-2 4 16,1-1-5-16,-5-4 5 0,0 1-6 15,-4-4 2-15,-3-2-8 0,-2 1 5 0,-5-1-6 16,-2 2 9-16,-7 1 9 0,-2 3-25 0,-3 1 28 15,-4 2-29-15,-2 1 17 0,-1 2 2 0,15 18-2 16,-32-27 4-16,32 27-3 0,-28-12 4 0,28 12 1 16,-23 2 1-16,23-2 2 0,-20 12-1 0,20-12-1 15,-10 18-4-15,10-18 1 0,1 22-2 16,-1-22 3-16,14 24-2 0,-14-24 2 16,30 17-2-16,-11-11-12 0,4-1 13 0,1-2-13 15,2 0 12-15,2-2 1 0,-1-1 1 0,1 0 0 16,0-3 2-16,-2 1 12 0,1 0-13 0,-3-3 11 15,0 0-13-15,-3 0-2 0,-1-1 2 0,-1 0-1 16,-19 6 1-16,31-11 0 0,-31 11-1 0,19-7-1 16,-19 7 1-16,0 0-1 0,0 0 2 15,0 0 2-15,0 0 2 0,0 0-1 0,0 0 1 16,0 0-3-16,1 29-2 0,-4-7-9 0,-2 3 21 16,-2 4-22-16,-1 4 22 0,1-1-11 0,-1 2-6 15,1-1 7-15,1-2-7 0,4-2 6 0,1-2-5 16,3-2 4-16,2-3-2 0,1-4 3 15,-5-18-3-15,13 24 3 0,-13-24 0 0,17 11 2 16,-17-11 1-16,22-7 1 0,-22 7 3 16,29-31-2-16,-12 4 4 0,3-6-9 0,-1-3 3 15,2 0-6-15,-2-3 6 0,-1 2-7 0,-1-1 5 16,-2 1-6-16,-4 2-9 0,-2-1 17 0,-2 3-18 16,-2 1 18-16,0 2-7 0,-2 2-7 0,0 4-5 15,-2 1-9-15,-1 23-10 0,-1-31-11 0,1 31-16 16,0 0-24-16,0 0-36 0,-5-22-58 0,5 22-95 15,0 0-115-15,7 17-105 16,4 0 210-16,-11-17 282 0</inkml:trace>
          <inkml:trace contextRef="#ctx0" brushRef="#br1" timeOffset="173671.2203">4375 7693 1093 0,'0'0'202'16,"-13"19"-145"-16,13-19 11 0,0 0 6 0,22 17-12 16,-22-17-28-16,31-1-6 0,-10-6 7 0,11 2 8 15,1-6-5-15,6 1-10 0,1-4-32 16,-1-2 21-16,-2-2-31 0,0 0 28 0,-3-2-11 16,-5 1-4-16,-2 3 3 0,-4 1-2 15,-6 0 3-15,-17 15-3 0,21-24 3 0,-21 24-1 16,0-22 2-16,0 22-2 0,-21-17-1 0,3 11-1 15,-5 4 0-15,-4 2 0 0,-4 6 6 0,-3 6 8 16,-3 2 7-16,1 7 8 0,-1 1 0 0,0 4 0 16,1 5-8-16,2 0-9 0,3-1 18 0,7 2-24 15,7-5 17-15,6 0-14 0,9-5-8 0,5-2 1 16,7-1-4-16,-10-19 4 0,35 26-4 16,-8-20 2-16,5-2-3 0,3-5-3 0,6-4-5 15,0-6-14-15,8-1-17 0,0-8-31 16,10 8-37-16,-9-20-100 0,24 11-326 0,-9-3-38 15,-4-7 141-15</inkml:trace>
        </inkml:traceGroup>
        <inkml:traceGroup>
          <inkml:annotationXML>
            <emma:emma xmlns:emma="http://www.w3.org/2003/04/emma" version="1.0">
              <emma:interpretation id="{DEE7ED6E-53A0-4C78-B750-9A96FF855179}" emma:medium="tactile" emma:mode="ink">
                <msink:context xmlns:msink="http://schemas.microsoft.com/ink/2010/main" type="inkWord" rotatedBoundingBox="5657,7536 6352,7537 6351,7989 5656,7987"/>
              </emma:interpretation>
              <emma:one-of disjunction-type="recognition" id="oneOf24">
                <emma:interpretation id="interp119" emma:lang="en-NZ" emma:confidence="0">
                  <emma:literal>a</emma:literal>
                </emma:interpretation>
                <emma:interpretation id="interp120" emma:lang="en-NZ" emma:confidence="0">
                  <emma:literal>A</emma:literal>
                </emma:interpretation>
                <emma:interpretation id="interp121" emma:lang="en-NZ" emma:confidence="0">
                  <emma:literal>d</emma:literal>
                </emma:interpretation>
                <emma:interpretation id="interp122" emma:lang="en-NZ" emma:confidence="0">
                  <emma:literal>o</emma:literal>
                </emma:interpretation>
                <emma:interpretation id="interp123" emma:lang="en-NZ" emma:confidence="0">
                  <emma:literal>.</emma:literal>
                </emma:interpretation>
              </emma:one-of>
            </emma:emma>
          </inkml:annotationXML>
          <inkml:trace contextRef="#ctx0" brushRef="#br1" timeOffset="194896.0431">6189 7621 303 0,'0'0'74'0,"11"-18"-3"0,-11 18 20 16,-5-21 5-16,5 21 8 0,-10-20-20 0,10 20-6 15,-18-16-1-15,18 16 1 0,-26-8-7 0,26 8 10 16,-36-1 1-16,15 6-17 0,-12-4-14 16,6 7-24-16,-3 4-24 0,3 4 11 0,-1 2 3 15,2 4 6-15,-5 2 15 0,2 5-32 16,-3 1 32-16,3 6-23 0,-2-4 10 0,4 2 8 15,1-5-14-15,7 0 1 0,3-5-11 0,6-2 2 16,4-3-7-16,6-19 0 0,3 29-4 0,-3-29 1 16,20 21-1-16,-3-14 1 0,5-3 0 0,2-4 1 15,4-5-2-15,3-1 1 0,3-7 0 0,0-2-1 16,4-4 2-16,1-4-5 0,1-1 7 16,0-3-6-16,-2-1 6 0,-1 0-7 0,-3 1 5 15,-3-1-10-15,-5 5 5 0,-2 1 10 0,-7 3-29 16,-4 2 32-16,-13 17-29 0,16-29 16 0,-16 29 4 15,6-21-1-15,-6 21 2 0,0 0-1 16,0 0 1-16,0 0-2 0,0 0-2 0,0 0 0 16,-17 7-2-16,17-7 5 0,-7 36 15 0,4-15-31 15,2 5 25-15,0-3-42 0,4 3-8 16,0-8-18-16,10 8-46 0,-13-26-48 0,29 35-109 16,-29-35-108-16,30 13-100 0,4 3 260 0</inkml:trace>
        </inkml:traceGroup>
        <inkml:traceGroup>
          <inkml:annotationXML>
            <emma:emma xmlns:emma="http://www.w3.org/2003/04/emma" version="1.0">
              <emma:interpretation id="{7FDC5F85-6859-4BA0-BF2F-DE52E916F6B0}" emma:medium="tactile" emma:mode="ink">
                <msink:context xmlns:msink="http://schemas.microsoft.com/ink/2010/main" type="inkWord" rotatedBoundingBox="7197,7018 9480,7022 9478,7872 7195,7868"/>
              </emma:interpretation>
              <emma:one-of disjunction-type="recognition" id="oneOf25">
                <emma:interpretation id="interp124" emma:lang="en-NZ" emma:confidence="0">
                  <emma:literal>hand</emma:literal>
                </emma:interpretation>
                <emma:interpretation id="interp125" emma:lang="en-NZ" emma:confidence="0">
                  <emma:literal>hard</emma:literal>
                </emma:interpretation>
                <emma:interpretation id="interp126" emma:lang="en-NZ" emma:confidence="0">
                  <emma:literal>Land</emma:literal>
                </emma:interpretation>
                <emma:interpretation id="interp127" emma:lang="en-NZ" emma:confidence="0">
                  <emma:literal>haad</emma:literal>
                </emma:interpretation>
                <emma:interpretation id="interp128" emma:lang="en-NZ" emma:confidence="0">
                  <emma:literal>had</emma:literal>
                </emma:interpretation>
              </emma:one-of>
            </emma:emma>
          </inkml:annotationXML>
          <inkml:trace contextRef="#ctx0" brushRef="#br1" timeOffset="195552.2642">7385 7019 590 0,'0'0'8'0,"-19"15"5"16,19-15 26-16,-21 25 13 0,21-25 7 0,-23 35-6 16,8-15 16-16,7 9 9 0,-9-6 23 15,11 12 0-15,-9-6-23 0,9 9-9 0,-5-1-27 16,6 6 3-16,-2-2-9 0,5 6 6 15,-6-2-9-15,6 4 5 0,-4-4-18 0,2 1-9 16,-2-6 24-16,2-1-28 0,1-7 25 0,2-3-16 16,1-6-12-16,2-5 3 0,-2-18-7 0,7 25 1 15,-7-25-1-15,0 0 1 0,22 12 1 0,-22-12 1 16,18-6 1-16,-18 6 1 0,25-22 3 16,-12 5-4-16,0-4 2 0,2-2-6 0,0-3 3 15,0 0 11-15,0 1-30 0,0 2 30 0,-3 2-30 16,-1 1 14-16,0 2 5 0,-11 18-4 0,16-25 3 15,-16 25-4-15,0 0 2 0,0 0-1 16,17-10 0-16,-17 10 2 0,0 0 0 0,13 27 3 0,-8-8-4 16,-2 3 3-16,1 2 13 0,0 3-29 0,2-1 29 15,0 2-31-15,2-1 12 16,3-6 2-16,3 1-14 0,-1-5-5 0,8 0-21 16,-4-6-14-16,11 2-22 0,-8-10-16 0,16 6-25 15,-13-13-24-15,16 8-37 0,-12-13-7 0,9 3-27 16,-3-3-22-16,-10-16-75 0,18 19 277 0</inkml:trace>
          <inkml:trace contextRef="#ctx0" brushRef="#br1" timeOffset="195958.503">8049 7527 570 0,'-22'-7'233'16,"4"-3"-113"-16,18 10-6 0,-33-6 2 0,33 6-6 16,-34 3-38-16,34-3-18 0,-36 10-11 15,36-10 1-15,-37 19-2 0,37-19-2 0,-34 24-10 16,34-24-2-16,-31 29-5 0,16-11 4 0,-1 0-2 15,5 4-12-15,-2-2 28 0,3 5-32 16,0-1 22-16,3 0-15 0,2-2-9 0,4 1 5 16,1-4-7-16,4-2-1 0,-4-17-5 0,17 27 0 15,-17-27 0-15,28 15 2 0,-10-11-3 0,1-2 3 16,2-4-2-16,1-3 0 0,1-1 3 0,0-5-4 16,1-3 4-16,0-3-4 0,-1-4 4 0,0-1-6 15,-3-1 5-15,0 0-7 0,-3 0-12 0,-2 1 27 16,-3 0-27-16,-3 0 29 15,0 1-9-15,-3 3-4 0,-6 18 5 0,5-30-4 16,-5 30 3-16,0-23-2 0,0 23 2 0,0 0 0 16,0 0 0-16,0 0-1 0,0 0-1 0,0 0 0 15,-21 0-3-15,21 0 4 0,-9 30-2 0,2-9 2 16,3 2-4-16,0 0-10 0,1-1 26 0,2-1-28 16,4 0 27-16,-1-1-20 0,4 1-9 15,-6-21-3-15,17 34-8 0,-17-34-2 0,29 28-6 16,-29-28-2-16,37 19-6 0,-19-18-2 0,8 7-27 15,-7-12-5-15,12 6-15 0,-12-14-41 16,14 10-57-16,-11-15-65 0,1-6-152 0,10 17 105 16,-21-23 303-16</inkml:trace>
          <inkml:trace contextRef="#ctx0" brushRef="#br1" timeOffset="196333.5117">8487 7573 787 0,'-27'-18'173'0,"27"18"-46"0,-18 7-19 16,18-7-1-16,-18 18-32 0,18-18-19 0,-18 26-23 15,12-8-1-15,6-18 16 0,-14 33-36 0,14-33 29 16,-12 35-36-16,7-17 4 0,1 2 7 0,0-2-4 16,1 3 5-16,3-21-4 0,-5 31-3 0,5-31-5 15,-1 27 3-15,1-27-3 0,4 17 3 16,-4-17-6-16,0 0-1 0,0 0 2 0,17 5 1 16,-17-5 4-16,0 0-1 0,24-22 1 15,-24 22-4-15,24-31-1 0,-11 11-4 0,0 1 4 16,-2-2-6-16,0 0 6 0,0-1 11 0,-1 0-29 15,-1 0 28-15,0 0-28 0,-1 2 12 0,1-2 6 16,-2 3-5-16,-7 19 4 0,11-30-3 16,-11 30 3-16,9-17-4 0,-9 17 2 0,0 0-1 15,0 0 0-15,0 0 2 0,0 0-1 0,10 19 4 16,-10-19-3-16,9 31 1 0,-5-12-3 0,-1 1 2 16,1 2-6-16,1 0-9 0,2-1 29 0,4 0-34 15,2 0 20-15,3-4-24 0,4 1-17 0,-20-18-8 16,40 27-17-16,-22-23-23 0,11 11-27 0,-11-18-35 15,18 13-51-15,-16-14-35 16,10 2-89-16,5 7-37 0,-19-22 287 0</inkml:trace>
          <inkml:trace contextRef="#ctx0" brushRef="#br1" timeOffset="196692.9521">8977 7585 965 0,'-23'-10'148'0,"23"10"-37"0,-40-6-4 0,40 6 1 16,-35 4-28-16,35-4-25 0,-36 15-18 15,36-15-2-15,-32 25-5 0,21-8-2 0,11-17-10 16,-20 31-20-16,13-14 26 0,3 0-33 0,5 1 28 16,3-1-15-16,-4-17-5 0,17 29 3 15,-17-29-3-15,31 18 2 0,-10-14 0 0,4-6 1 16,3-3 0-16,0-4-1 0,2-4 6 0,-1-3-3 16,-2-4 11-16,1-4 16 0,-1-3-28 15,2-2 25-15,-2-4-29 0,-1 1 6 0,0-5 6 16,-3 0-8-16,-1 1 7 0,-1-2-9 0,-4 1 6 15,1-2-9-15,-5 1 6 0,-2 2-7 0,-1 1 6 16,-3 4-6-16,-1 5 6 0,-2 7-3 0,-4 19 7 16,-1-17 2-16,1 17 1 0,0 0 0 0,-20 19-6 15,9 2 1-15,-3 9-7 0,-4 8 6 0,-1 4-8 16,0 4 6-16,1 1-7 16,1 1 7-16,2 1-8 0,2-4 3 0,4-3-19 15,4-6-4-15,9-1-10 0,2-8-28 0,12 2 30 16,0-10-48-16,21 8-40 0,-11-21-60 0,28 17-120 15,-13-18-97-15,7-7-69 0,21 15 282 0</inkml:trace>
        </inkml:traceGroup>
        <inkml:traceGroup>
          <inkml:annotationXML>
            <emma:emma xmlns:emma="http://www.w3.org/2003/04/emma" version="1.0">
              <emma:interpretation id="{59DE0F6B-5A7B-4696-9845-A5ED27DAA129}" emma:medium="tactile" emma:mode="ink">
                <msink:context xmlns:msink="http://schemas.microsoft.com/ink/2010/main" type="inkWord" rotatedBoundingBox="10183,7222 11427,7647 11114,8566 9869,8141"/>
              </emma:interpretation>
              <emma:one-of disjunction-type="recognition" id="oneOf26">
                <emma:interpretation id="interp129" emma:lang="en-NZ" emma:confidence="0">
                  <emma:literal>if,</emma:literal>
                </emma:interpretation>
                <emma:interpretation id="interp130" emma:lang="en-NZ" emma:confidence="0">
                  <emma:literal>iff,</emma:literal>
                </emma:interpretation>
                <emma:interpretation id="interp131" emma:lang="en-NZ" emma:confidence="0">
                  <emma:literal>"of,</emma:literal>
                </emma:interpretation>
                <emma:interpretation id="interp132" emma:lang="en-NZ" emma:confidence="0">
                  <emma:literal>uof,</emma:literal>
                </emma:interpretation>
                <emma:interpretation id="interp133" emma:lang="en-NZ" emma:confidence="0">
                  <emma:literal>"off,</emma:literal>
                </emma:interpretation>
              </emma:one-of>
            </emma:emma>
          </inkml:annotationXML>
          <inkml:trace contextRef="#ctx0" brushRef="#br0" timeOffset="133521.0074">12892 7299 590 0,'-6'-22'110'0,"6"22"-121"0,0 0 9 15,0 0 21-15,-16-18 24 0,16 18 13 0,0 0 14 16,0 0-8-16,0 0-13 0,0 0-12 0,0 0-8 16,-15 19 0-16,15-19 4 0,-3 28 6 15,3-28-2-15,-3 39 8 0,2-19-6 0,2 9 3 16,-1-2-12-16,4 7-2 0,0-1-17 15,2 5 6-15,0 2-10 0,1 1 12 0,-2-1 12 16,3 5-27-16,-1-3 27 0,1 3-26 0,-2-3 7 16,0-1 10-16,-2-2-10 0,1-2 10 0,-2-3-10 15,2-4 6-15,-2-5-8 0,0-5 2 0,-3-20-8 16,6 26 0-16,-6-26-6 0,0 0 1 0,0 0-1 16,0 0 1-16,0 0 2 0,17 12 1 0,-17-12 3 15,0 0-1-15,5-22 3 0,-5 22-5 16,4-35 3-16,-3 12-5 0,0-4 4 0,2-1-7 15,-1-1 7-15,1 2-8 0,0 0 8 16,2-2-7-16,0 1 6 0,1 0-7 0,1 2 7 16,1 2-6-16,3 3 6 0,0 3 12 0,-11 18-13 15,26-27 14-15,-26 27-37 0,25-11 19 0,-25 11 0 16,22 3 2-16,-22-3 19 0,21 15-35 16,-21-15 15-16,21 25-13 0,-21-25 13 0,17 32 4 15,-10-14-4-15,-2 2 3 0,-1 2-4 0,-3-1 5 16,-1 1-6-16,-2 1 8 0,-2 0-7 0,-3 1 6 15,-2 4-5-15,-2 0 6 0,-2 1-7 0,-3-1 7 16,-2-3-6-16,0-2 5 0,-2-4-5 0,2 0 3 16,0-5-6-16,1-1 3 0,17-13-3 0,-26 15-2 15,26-15-14-15,-17 1-24 16,17-1-33-16,0 0-44 0,0 0-51 0,-6-36-68 16,19 19-71-16,-13 17-97 0,21-46 151 0,8 29 257 15</inkml:trace>
          <inkml:trace contextRef="#ctx0" brushRef="#br0" timeOffset="133770.9986">13465 7658 1376 0,'-17'2'35'0,"17"-2"-25"0,0 0 8 0,0 0 8 16,0 0-1-16,-13 22-18 0,13-22 7 0,-1 27-17 15,0-11 14-15,2 6 9 0,-2 1-9 16,1 3 5-16,-1-2-7 0,0 2 1 0,-1 0-9 16,1-2 3-16,0 0-6 0,0-1 5 0,0-2-7 15,-1-2 4-15,2-19-11 0,-2 27-8 0,2-27-20 16,0 0-24-16,6 19-38 0,-6-19-25 0,0 0-26 16,1-24-35-16,-1 24-30 0,12-34-58 0,-15-6-49 15,17 18 252-15</inkml:trace>
          <inkml:trace contextRef="#ctx0" brushRef="#br0" timeOffset="133927.2391">13353 7470 512 0,'-20'-11'65'0,"1"5"7"0,1 3 19 15,18 3-8-15,-27 2-13 0,27-2-6 0,0 0-37 16,-18 11-28-16,18-11-34 0,0 0-28 0,0 0-7 16,6 17-14-16,-6-17-1 0,24 13-3 0,-5-8-16 15,2 0-36-15,-3-16-68 0,18 20 103 16,-19-22 105-16</inkml:trace>
          <inkml:trace contextRef="#ctx0" brushRef="#br0" timeOffset="134177.2293">13776 7553 1000 0,'0'0'52'0,"-24"7"6"16,7-6 5-16,17-1 6 0,-30 11-11 0,30-11-7 15,-31 16-4-15,31-16 4 0,-29 23 0 0,18-7 1 16,11-16 11-16,-28 36-40 0,13-17 25 0,4 6-36 16,-1 0 7-16,5 2 1 0,-1-1-9 0,5 2 5 15,2-4-11-15,3-1 5 0,2-4-9 16,2-1 1-16,-6-18-6 0,24 27 2 0,-6-19-4 16,1-3-8-16,7 0-20 0,0-9-13 0,8 6-29 15,-7-18-39-15,12 15-71 0,-16-22-122 16,14 7-114-16,1 5-6 0,-11-16 289 0</inkml:trace>
        </inkml:traceGroup>
        <inkml:traceGroup>
          <inkml:annotationXML>
            <emma:emma xmlns:emma="http://www.w3.org/2003/04/emma" version="1.0">
              <emma:interpretation id="{59F50E0A-E25B-4EBB-967A-4C165682D6C5}" emma:medium="tactile" emma:mode="ink">
                <msink:context xmlns:msink="http://schemas.microsoft.com/ink/2010/main" type="inkWord" rotatedBoundingBox="11502,7534 12446,7396 12505,7803 11561,7941"/>
              </emma:interpretation>
              <emma:one-of disjunction-type="recognition" id="oneOf27">
                <emma:interpretation id="interp134" emma:lang="en-NZ" emma:confidence="0">
                  <emma:literal>we</emma:literal>
                </emma:interpretation>
                <emma:interpretation id="interp135" emma:lang="en-NZ" emma:confidence="0">
                  <emma:literal>woe</emma:literal>
                </emma:interpretation>
                <emma:interpretation id="interp136" emma:lang="en-NZ" emma:confidence="0">
                  <emma:literal>wee</emma:literal>
                </emma:interpretation>
                <emma:interpretation id="interp137" emma:lang="en-NZ" emma:confidence="0">
                  <emma:literal>wed</emma:literal>
                </emma:interpretation>
                <emma:interpretation id="interp138" emma:lang="en-NZ" emma:confidence="0">
                  <emma:literal>wet</emma:literal>
                </emma:interpretation>
              </emma:one-of>
            </emma:emma>
          </inkml:annotationXML>
          <inkml:trace contextRef="#ctx0" brushRef="#br0" timeOffset="134567.8413">13910 7704 1128 0,'0'0'26'0,"-6"17"-16"15,6-17 10-15,0 0 11 16,0 0 9-16,17-2 6 0,-17 2-2 0,23-8 3 16,-6 4-2-16,-17 4-1 0,35-21 7 0,-35 21-44 15,38-28 27-15,-21 13-44 0,0 2 13 0,-17 13 1 16,29-27-5-16,-29 27 3 0,23-21 0 0,-23 21 5 16,0 0 2-16,14-22 6 0,-14 22-1 0,0 0 1 15,-7-18-4-15,7 18-1 0,0 0-5 0,-21-17-1 16,21 17-3-16,-21-5 1 0,21 5 0 15,-24 1 1-15,24-1 1 0,-30 10 0 0,30-10 3 16,-29 14-1-16,29-14 3 0,-30 24 0 0,30-24 5 16,-31 32-2-16,19-12 3 0,0 0 16 15,2 3-31-15,1-1 28 0,3 1-30 0,1 0 7 16,2-2 3-16,4 0-8 0,3-4 3 0,3 0-4 16,-7-17 1-16,22 25-3 0,-22-25 1 0,36 12-3 15,-16-13-5-15,5-1-11 0,-1-9-13 16,5 2-31-16,-6-13-35 0,12 12-13 0,-11-18-30 15,16 12 14-15,-15-14-77 0,13 9-51 0,-10-3-42 16,-6-10-72-16,14 20 307 0</inkml:trace>
          <inkml:trace contextRef="#ctx0" brushRef="#br0" timeOffset="135067.8172">14385 7475 758 0,'0'0'185'0,"-28"19"-106"0,28-19-6 16,-18 25-4-16,14-8-2 0,4-17-31 0,-11 33-7 15,8-14-13-15,3 2 10 0,-3 0 31 0,7 3-33 16,-4-3 36-16,5 3-42 0,-4-4 4 0,4 5 9 16,-4-6-4-16,4 3 9 0,-5-5-17 0,4 0-5 15,-4-17-4-15,5 27 2 0,-5-27-3 16,0 0 0-16,6 17-7 0,-6-17-1 0,0 0-2 16,0 0-1-16,0 0 3 0,0 0 0 0,0 0 3 15,7-19-1-15,-7 19 0 0,5-34-4 0,-2 12 2 16,0 1-4-16,-1-2 6 0,0-2-6 0,-1 1 7 15,-1 2 10-15,-1-2-30 0,-2 1 30 0,1-2-31 16,0 1 15-16,2-2 5 0,2 3-4 16,0 3 4-16,2 0-5 0,-4 20 5 15,9-26-5-15,-9 26 3 0,0 0-1 0,19-17 0 16,-19 17 0-16,0 0 1 0,25-10-2 0,-25 10 1 16,22-2-1-16,-22 2 0 0,20 2 1 0,-20-2-1 15,0 0 3-15,20 12-3 0,-20-12 4 0,0 0-3 16,12 26 2-16,-12-26-1 0,3 26 2 0,-3-26-4 15,-5 32 4-15,0-14-4 0,-2 0 3 16,-2 0-3-16,0 2 3 0,-4 0-4 0,0 1-11 16,-3-1 30-16,2 1-29 0,0 1 31 0,0-1-13 15,-1 1-3-15,3 1 7 0,-1 0-5 16,2 1 5-16,0 2-4 0,2-1 3 0,2 2-8 16,1 0 4-16,2 4-9 0,3 0 7 0,0 1-8 15,1-2 7-15,1-1-11 0,-1-3 0 0,5 1-17 16,-3-6-9-16,7 2-30 0,-9-23-22 15,17 30-62-15,-17-30-73 0,17 2-159 0,-17-2-95 16,24-8 168-16</inkml:trace>
        </inkml:traceGroup>
        <inkml:traceGroup>
          <inkml:annotationXML>
            <emma:emma xmlns:emma="http://www.w3.org/2003/04/emma" version="1.0">
              <emma:interpretation id="{7E703CBA-45D3-4155-B061-E21062D76331}" emma:medium="tactile" emma:mode="ink">
                <msink:context xmlns:msink="http://schemas.microsoft.com/ink/2010/main" type="inkWord" rotatedBoundingBox="12837,7261 14826,7115 14907,8215 12918,8361"/>
              </emma:interpretation>
              <emma:one-of disjunction-type="recognition" id="oneOf28">
                <emma:interpretation id="interp139" emma:lang="en-NZ" emma:confidence="0">
                  <emma:literal>biceps</emma:literal>
                </emma:interpretation>
                <emma:interpretation id="interp140" emma:lang="en-NZ" emma:confidence="0">
                  <emma:literal>briefs</emma:literal>
                </emma:interpretation>
                <emma:interpretation id="interp141" emma:lang="en-NZ" emma:confidence="0">
                  <emma:literal>biceps*</emma:literal>
                </emma:interpretation>
                <emma:interpretation id="interp142" emma:lang="en-NZ" emma:confidence="0">
                  <emma:literal>bicep*</emma:literal>
                </emma:interpretation>
                <emma:interpretation id="interp143" emma:lang="en-NZ" emma:confidence="0">
                  <emma:literal>biers</emma:literal>
                </emma:interpretation>
              </emma:one-of>
            </emma:emma>
          </inkml:annotationXML>
          <inkml:trace contextRef="#ctx0" brushRef="#br0" timeOffset="135474.0511">14756 7348 1447 0,'0'0'62'0,"-25"-7"-17"0,25 7 4 15,0 0 5-15,-20 6-12 0,20-6-20 0,0 0-4 16,-24 13-2-16,24-13 2 0,0 0-3 16,-22 27 1-16,22-27-5 0,-15 24 1 0,15-24-4 15,-11 28 2-15,11-28-4 0,-7 29 3 0,7-29-4 16,-3 33 4-16,3-33-6 0,2 30 2 0,-2-30-3 15,6 26 1-15,-6-26-3 0,12 21 1 0,-12-21-2 16,18 16 1-16,-18-16-2 0,20 11 2 16,-20-11-1-16,25 4 0 0,-25-4 1 0,30-1-1 15,-30 1 0-15,29-3 0 0,-29 3 1 16,24-2 1-16,-24 2-1 0,0 0 1 0,17 9 0 16,-17-9 1-16,5 19 0 0,-5-19-13 0,-5 32 27 15,-2-12-27-15,-3 3 25 0,-3 4-11 0,-3 2-6 16,-1 0 6-16,-3 1-6 0,2-2 6 0,1-3-6 15,1-4 2-15,4-3-12 0,12-18-10 0,-16 24-21 16,16-24-25-16,0 0-50 0,0 0-71 16,2 19-134-16,-2-19-195 0,0 0 45 0,17-18 356 15</inkml:trace>
          <inkml:trace contextRef="#ctx0" brushRef="#br1" timeOffset="197849.1532">10733 7583 663 0,'-30'-3'209'0,"30"3"-100"0,-23 2-1 15,23-2 4-15,-21 10-3 0,21-10-35 0,-22 22-13 16,22-22-8-16,-20 32 1 0,9-15 8 0,6 4-44 15,-3 0 27-15,5 4-35 0,-2-1 7 0,4 3 7 16,-3-2-10-16,4 0 2 0,0-2-4 16,1-2 4-16,0-4-11 0,1 0 6 0,-2-17-6 15,6 24-1-15,-6-24-1 0,0 0-1 16,12 20-3-16,-12-20 1 0,0 0 0 0,0 0 0 16,21-5 3-16,-21 5-1 0,14-25 1 0,-5 6-3 15,-1-1 2-15,1-3-5 0,-2-1 4 0,-1-4-3 16,-1 0 5-16,0-1-6 0,-2 0 9 0,0 1 5 15,-1-1-26-15,0 0 29 0,0 0-28 16,0-1 12-16,2-2 6 0,2 2-7 0,0 5 6 16,2 2-4-16,-8 23 4 0,15-28-2 0,-15 28 3 15,0 0 0-15,23-16-1 0,-23 16 0 0,20 3-1 16,-20-3-2-16,24 9 0 0,-24-9 0 0,26 17-1 16,-26-17 3-16,25 22-4 0,-25-22 4 15,27 27-5-15,-27-27 3 0,23 32-2 0,-23-32 4 16,16 34-5-16,-12-16 2 0,-2 2-5 15,-1 0 4-15,-3 2 13 0,-4 0-24 0,-3 0 28 16,-3 2-26-16,-4 0 10 0,-1-2 4 0,-3 1-5 16,-2-3 4-16,-4 1-4 0,1-2 6 0,-1-1-6 15,2-1 6-15,-1-1-5 0,2-2 3 0,3 0-3 16,0-3 3-16,20-11-3 0,-29 19 3 0,29-19-3 16,-17 17 1-16,17-17-2 0,-10 19 1 15,10-19-1-15,-6 21 2 0,6-21-2 0,-3 28 3 16,1-10-4-16,2 1 3 0,0 4-7 0,-2 1-1 15,2 5-13-15,-5-1-16 0,4 5-12 16,-4-7 2-16,9 10-30 0,-13-20-74 0,21 20-156 16,-19-18-107-16,7-18-89 0,16 37 294 0</inkml:trace>
          <inkml:trace contextRef="#ctx0" brushRef="#br0" timeOffset="149411.4113">13287 8323 184 0,'0'0'71'0,"21"4"-17"16,-21-4 4-16,0 0 9 0,27 4 3 0,-27-4-2 16,28-6-6-16,-8 1-10 0,2-4-9 0,6-2-11 15,1-4-6-15,7-3-1 0,4-5 0 0,5 3 14 16,5-9-2-16,4 5 1 0,2-2-8 0,4 1-16 16,2 1-5-16,1-1-8 0,1 2 5 15,1 0-5-15,-1 3 4 0,0-1-4 0,0 2 2 16,-1 1-3-16,-3 0 5 0,-1 3-1 0,-3 1 4 15,-2 3 0-15,-4 0 2 0,-4 4 0 0,-5-2 2 16,-2 2-2-16,-6 1 4 0,-2 1-2 16,-6 1 0-16,-1 2-2 0,-5 0-4 0,-19 2-3 15,26-3-3-15,-26 3-2 0,0 0-2 0,0 0 1 16,0 0-8-16,0 0-12 0,6 17-30 16,-6-17-41-16,-17 11-75 0,17-11-77 0,-36 5-107 15,36-5 167-15,-32 7 186 0</inkml:trace>
          <inkml:trace contextRef="#ctx0" brushRef="#br1" timeOffset="198487.9585">10120 8137 1129 0,'0'0'111'0,"0"0"-45"0,0 0-8 0,-18 4 7 16,18-4-7-16,0 0-7 0,28 8 3 15,-11-12-4-15,10 4-4 0,3-6-6 16,7 1-13-16,0-4-7 0,6-1-10 0,2-2-2 15,2 1-6-15,3 1 2 0,3 1-4 0,-5 0 2 16,2-1-2-16,-6 3-1 0,-2 0-6 0,-1 3-14 16,-7-3-20-16,1 8-31 0,-12-10-49 0,10 16-81 15,-33-7-132-15,22-15-179 0,-4 20 44 0,-18-5 450 16</inkml:trace>
          <inkml:trace contextRef="#ctx0" brushRef="#br1" timeOffset="198848.5374">11313 7984 1237 0,'-12'28'287'16,"-5"-10"-236"-16,4 6-18 0,-7 1 1 0,5 5 5 15,-6-2-27-15,1 2 2 0,-4 0-24 16,1-2-8-16,2 3-8 0,-1-11-48 0,14 11-79 16,-15-24-155-16,23-7-233 0,-16 31 45 0,16-31 416 15</inkml:trace>
          <inkml:trace contextRef="#ctx0" brushRef="#br1" timeOffset="199785.3101">11683 7572 551 0,'0'0'32'16,"-12"-21"4"-16,12 21 16 0,0-17 17 0,0 17 5 16,0 0-3-16,0-24-2 0,0 24 11 0,0 0 10 15,0 0 1-15,0 0-11 0,0 0-17 0,0 0-20 16,0 0-10-16,0 0-4 0,-21 27 2 15,21-27-2-15,-13 34 4 0,3-15-8 16,3 6 2-16,-4 0 13 0,1 2-31 0,-3 0 31 16,3 2-27-16,-1-5 10 0,4 2 4 0,-1-5-8 15,5 1-1-15,2-5-8 0,1-17-2 0,4 24-7 16,-4-24 2-16,19 11-3 0,-19-11 0 0,31 3 2 16,-11-8-2-16,2-3 1 0,0-2-2 0,3-5 2 15,-1-3-2-15,2-3 3 0,1-2-2 16,-3 2 3-16,2-1-5 0,-3 0 5 0,-3 2 8 15,-3 0-28-15,-3 3 28 0,-14 17-30 0,20-28 14 16,-20 28 5-16,10-19-2 0,-10 19 3 0,0 0 1 16,0 0-1-16,0 0-1 0,0 0-1 15,0 0 1-15,-22 9-3 0,22-9 4 0,-17 27-3 16,8-7-10-16,0-1 29 0,-1 3-27 0,3-2 28 16,1 2-12-16,1-2-4 0,5-4 4 15,0-16-4-15,7 28 3 0,-7-28-4 0,16 17 2 16,-16-17 1-16,24 9 3 0,-24-9 5 0,31-5 2 15,-31 5 1-15,34-20-3 0,-17 6-2 0,0-2-6 16,-1-3 2-16,-2 0-7 0,0-2 4 0,-4 0-4 16,-2 0-15-16,-1 0 27 0,-2-2-29 15,-1 0 19-15,-1 1-19 0,-4-2-19 0,1 7-12 0,-7-5-15 16,7 22-10-16,-13-26-16 0,13 26-15 16,-19-13-37-16,19 13-47 0,0 0-60 15,0 0-63-15,-12 25-94 0,12-25 236 0,-3 18 170 16</inkml:trace>
          <inkml:trace contextRef="#ctx0" brushRef="#br1" timeOffset="200160.281">12173 7652 1346 0,'0'0'92'0,"-23"3"-50"16,23-3 24-16,0 0-19 0,0 0 1 15,0 0-23-15,0 0-12 0,0 0 1 0,0 0 7 16,0 0 8-16,20-20-4 0,-20 20-3 16,34-21-9-16,-15 12-6 0,3-1-6 0,-1 0 2 15,-1 2-2-15,-20 8 0 0,31-15 3 0,-31 15-1 16,0 0 0-16,18-13 8 0,-18 13-2 0,0 0 4 16,0 0-3-16,0 0-5 0,-21-17-3 0,21 17 0 15,-27-5-3-15,10 4 1 0,-1 1 0 0,-1 0 1 16,-2 1 2-16,0 3 1 0,2 3 4 0,1 1 3 15,-1 6 2-15,1 1 0 0,1 4 3 16,1 1-7-16,5 4-10 0,3 1 23 0,3 2-26 16,4-1 23-16,2 0-13 0,4-3-6 15,3 0 3-15,6-5-4 0,3-3 3 0,6-3-3 16,2-6-2-16,6-1-4 0,2-6-14 0,6-2-17 16,-3-8-36-16,12 8-59 0,-18-24-148 0,15 14-319 15,-1-4 46-15,-5-8 266 0</inkml:trace>
          <inkml:trace contextRef="#ctx0" brushRef="#br1" timeOffset="197286.6613">10141 7548 664 0,'0'0'106'0,"-5"-20"-61"0,5 20 17 16,0 0 14-16,0 0 10 0,-17-6-22 0,17 6-13 16,0 0 0-16,0 0 12 0,-27 18 6 0,27-18-3 15,-15 25-9-15,8-8-6 0,-5-1-9 0,6 6 5 16,-5-2 12-16,5 5-35 0,-2-3 28 15,3 2-39-15,0-2 4 0,4-1 2 0,1-4-10 16,3 0 4-16,-3-17-8 0,15 26 2 0,-15-26-5 16,23 17 3-16,-23-17 1 0,37 6 2 0,-16-10 0 15,5-2-2-15,2-5 2 0,1-2-5 0,0-3 1 16,-2-1-5-16,0-1 3 0,-3-1-4 16,-1-1 4-16,-2 0 10 0,-2 0-27 15,-3 1 28-15,-1-1-28 0,-3 1 12 0,-2 0 6 16,-2 1-5-16,-8 18 4 0,9-29-2 0,-9 29 2 15,1-21-3-15,-1 21 3 0,0 0-2 0,0 0 0 16,0 0 0-16,0 0-3 0,-17-9 0 0,17 9 0 16,-10 19 2-16,10-19-3 0,-12 35 5 0,7-14-7 15,2 2 2-15,0 0-10 0,2 0-17 0,3 0 18 16,0-4-40-16,5 5 15 0,-7-24-30 16,17 38-31-16,-17-38-21 0,24 27-43 0,-24-27-30 15,29 17-48-15,-29-17-33 0,22 2-105 0,7 10 222 16,-29-12 157-16</inkml:trace>
        </inkml:traceGroup>
        <inkml:traceGroup>
          <inkml:annotationXML>
            <emma:emma xmlns:emma="http://www.w3.org/2003/04/emma" version="1.0">
              <emma:interpretation id="{B5EBAF46-0566-415B-985F-EAF1F3D6DE1A}" emma:medium="tactile" emma:mode="ink">
                <msink:context xmlns:msink="http://schemas.microsoft.com/ink/2010/main" type="inkWord" rotatedBoundingBox="16670,7526 17002,7527 17001,8122 16669,8121"/>
              </emma:interpretation>
              <emma:one-of disjunction-type="recognition" id="oneOf29">
                <emma:interpretation id="interp144" emma:lang="en-NZ" emma:confidence="0">
                  <emma:literal>€</emma:literal>
                </emma:interpretation>
                <emma:interpretation id="interp145" emma:lang="en-NZ" emma:confidence="0">
                  <emma:literal>¥</emma:literal>
                </emma:interpretation>
                <emma:interpretation id="interp146" emma:lang="en-NZ" emma:confidence="0">
                  <emma:literal>%</emma:literal>
                </emma:interpretation>
                <emma:interpretation id="interp147" emma:lang="en-NZ" emma:confidence="0">
                  <emma:literal>f</emma:literal>
                </emma:interpretation>
                <emma:interpretation id="interp148" emma:lang="en-NZ" emma:confidence="0">
                  <emma:literal>=</emma:literal>
                </emma:interpretation>
              </emma:one-of>
            </emma:emma>
          </inkml:annotationXML>
          <inkml:trace contextRef="#ctx0" brushRef="#br0" timeOffset="123465.2524">16884 7612 231 0,'0'0'29'16,"0"0"-22"-16,0 0 1 0,0 0 0 0,0 0 0 15,19-16 3-15,-19 16 0 0,0 0 2 0,12-21-2 16,-12 21 0-16,0 0-3 0,13-22 4 16,-13 22 7-16,0 0 16 0,0 0 17 0,11-19 17 15,-11 19-4-15,0 0 1 0,0 0-15 16,0 0-6-16,0 0-5 0,-19 4-1 0,19-4-5 15,0 0-3-15,-21 8-2 0,21-8 3 0,0 0-3 16,-23 16 4-16,23-16-5 0,-17 11 2 0,17-11-6 16,0 0 1-16,-22 17-4 0,22-17 0 0,0 0-6 15,-16 23 0-15,16-23-6 0,-10 18-1 0,10-18 17 16,-13 24-20-16,13-24 17 0,-13 29-34 0,13-29 12 16,-14 32-13-16,14-32 12 0,-12 29 2 15,12-29-3-15,-10 23-1 0,10-23-12 16,0 0-14-16,-3 19-27 0,3-19-19 0,0 0-33 15,0 0-18-15,0 0 4 0,0 0-5 0,17-11-43 16,-17 11-49-16,0 0 12 0,27-14 207 0</inkml:trace>
          <inkml:trace contextRef="#ctx0" brushRef="#br0" timeOffset="123801.7982">16887 7538 319 0,'0'0'73'15,"0"0"-22"-15,0 0 5 0,0 0 3 0,0 0 5 16,0 0 0-16,0 0 6 0,0 0-4 0,0 0 9 15,0 0-3-15,0 0 3 0,0 0-11 0,0 0-10 16,-17-11-19-16,17 11-12 0,0 0-13 16,0 0-2-16,-20 23-4 0,20-23 3 0,-14 30-4 15,4-9 1-15,-2 2 16 0,0 2-17 0,0 3 14 16,-3 1-30-16,3 0 7 0,-3 0-11 0,2 0 3 16,-2-1 0-16,4 2-17 0,-2-4-5 0,4 4-21 15,-2-8-7-15,9 3-21 0,2-25-20 16,-4 33-32-16,4-33-44 0,0 0-121 0,17 18 69 15,-17-18 233-15</inkml:trace>
          <inkml:trace contextRef="#ctx0" brushRef="#br0" timeOffset="124051.7846">17002 7566 817 0,'0'0'212'0,"-23"20"-198"0,23-20-13 0,-16 27 17 16,9-10-15-16,-3 1 19 0,1 1-16 0,-1 2-2 15,-2 1-10-15,0 2 6 0,-2 3-9 0,1-1 6 16,0 2 4-16,-1 0-6 0,2-3-2 0,1 4-24 16,-2-5-15-16,5 3-37 0,-3-9-29 15,8 0-38-15,3-18-54 0,0 0-85 0,0 29 137 16,0-29 152-16</inkml:trace>
          <inkml:trace contextRef="#ctx0" brushRef="#br0" timeOffset="124192.4046">16959 7811 904 0,'-16'31'98'15,"-10"0"-67"-15,2 3-12 0,0 1-4 0,3 0 5 16,0-4-7-16,7-2-4 0,-1-6-23 0,4-4-25 15,6-1-63-15,5-18-72 0,0 0-184 0,3 25 3 16,-3-25 289-16</inkml:trace>
        </inkml:traceGroup>
      </inkml:traceGroup>
    </inkml:traceGroup>
    <inkml:traceGroup>
      <inkml:annotationXML>
        <emma:emma xmlns:emma="http://www.w3.org/2003/04/emma" version="1.0">
          <emma:interpretation id="{8A3E1BAB-BCF9-4426-84CD-FAC618686041}" emma:medium="tactile" emma:mode="ink">
            <msink:context xmlns:msink="http://schemas.microsoft.com/ink/2010/main" type="paragraph" rotatedBoundingBox="541,8562 14957,8035 15024,9856 608,1038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3D6CFA9-47DD-4E99-B180-B13D8F43DC94}" emma:medium="tactile" emma:mode="ink">
              <msink:context xmlns:msink="http://schemas.microsoft.com/ink/2010/main" type="line" rotatedBoundingBox="541,8562 14957,8035 15024,9856 608,10384">
                <msink:destinationLink direction="with" ref="{6986EE1C-99FF-4B9A-818F-BB4414400D02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976EBC8B-49FA-4147-AE0D-DB50ADB7CBEC}" emma:medium="tactile" emma:mode="ink">
                <msink:context xmlns:msink="http://schemas.microsoft.com/ink/2010/main" type="inkWord" rotatedBoundingBox="544,8646 2804,8563 2845,9689 585,9772"/>
              </emma:interpretation>
              <emma:one-of disjunction-type="recognition" id="oneOf30">
                <emma:interpretation id="interp149" emma:lang="en-NZ" emma:confidence="0">
                  <emma:literal>putt</emma:literal>
                </emma:interpretation>
                <emma:interpretation id="interp150" emma:lang="en-NZ" emma:confidence="0">
                  <emma:literal>pull</emma:literal>
                </emma:interpretation>
                <emma:interpretation id="interp151" emma:lang="en-NZ" emma:confidence="0">
                  <emma:literal>putl</emma:literal>
                </emma:interpretation>
                <emma:interpretation id="interp152" emma:lang="en-NZ" emma:confidence="0">
                  <emma:literal>put/</emma:literal>
                </emma:interpretation>
                <emma:interpretation id="interp153" emma:lang="en-NZ" emma:confidence="0">
                  <emma:literal>put'</emma:literal>
                </emma:interpretation>
              </emma:one-of>
            </emma:emma>
          </inkml:annotationXML>
          <inkml:trace contextRef="#ctx0" brushRef="#br1" timeOffset="202645.9414">565 9150 302 0,'0'0'118'0,"16"-22"-45"0,-16 22 23 0,9-19-2 16,-9 19-8-16,8-17-28 0,-8 17-24 0,0 0-12 15,0 0 9-15,0 0 10 0,0 0 6 16,0 0-2-16,0 0-8 0,0 0-7 0,0 0-2 16,0 0 1-16,7 23-2 0,-5-6 3 0,-2-17-4 15,-3 36 7-15,-1-16-2 0,6 5 6 0,-6-1-5 16,5 5 3-16,-3 0-11 0,2 6 2 16,-1 2-8-16,1 1 6 0,-3 1-13 0,3 0 8 15,-2-4 8-15,2 1-30 0,-3-2 27 0,3-1-30 16,-1-3 10-16,1 0 7 0,-1-5-6 15,1-2 5-15,-1-6-8 0,1-17 1 0,1 26-2 16,-1-26 2-16,0 0-2 0,0 0 1 0,0 0-1 16,0 0 0-16,0 0 2 0,0 0 1 0,0 0 2 15,0 0-2-15,6-22 2 0,-6 3-6 0,-1-6 4 16,1 0-6-16,-1-4 5 0,1-1-6 0,0 0-11 16,0-3 27-16,0-3-27 0,0-2 27 0,1-5-8 15,0-3-10-15,4-3 10 0,0-3-10 16,3-1 10-16,3-3-11 0,4 0 12 0,2 1-12 15,2 4 12-15,4 4 7 0,2 5-23 16,0 7 26-16,1 5-28 0,-2 5 8 0,0 6 4 16,1 3-3-16,-1 7 3 0,-3 1-3 0,-1 6 2 15,-1 3-1-15,-1 4-1 0,-18-5 1 0,29 19-2 16,-29-19 3-16,22 35-5 0,-15-13 4 16,1 7 9-16,-2 0-31 0,-3 5 31 0,-4-1-28 15,0 1 14-15,-6-1 9 0,-2 0-7 0,1 0 10 16,-7-2-8-16,0-1 8 0,-3 1-7 0,0-2 7 15,-3-4-7-15,2-1 6 0,-1-4-5 0,1-3 3 16,-1-5-2-16,20-12 2 0,-31 14-3 0,31-14-1 16,-21 3-6-16,21-3-10 0,0 0-15 15,-21-17-17-15,21 17-18 0,-3-23-18 0,3 23-16 16,5-34-33-16,-5 34-31 0,17-36-39 0,-17 36-29 16,28-25-45-16,-24 1 59 0,21 25 220 0</inkml:trace>
          <inkml:trace contextRef="#ctx0" brushRef="#br1" timeOffset="203088.0944">1356 9017 577 0,'0'0'126'0,"0"0"10"16,-3-23 15-16,3 23-29 0,0 0-37 0,0 0-32 15,0 0-7-15,0 0 3 0,-26 19-3 0,26-19-1 16,-19 29-9-16,10-6 0 0,-6-2-6 16,6 7 7-16,-5-3-9 0,5 7 6 0,-3-6-8 15,4 6 1-15,0-6-10 0,5 0 4 16,0-5-11-16,5-2 0 0,-2-19-4 0,9 24-2 16,-9-24-4-16,22 13 2 0,-22-13 1 0,33 3-1 15,-12-7 5-15,2-3-1 0,2-8 3 0,2-3-4 16,0-5 4-16,3-2-9 0,-1-4 6 0,1-2-4 15,-1 0 5-15,-1-1-5 0,-2 0 6 16,-2 2-8-16,-5-1 5 0,1 5-4 0,-6 2 4 16,1 2-4-16,-7 2 3 0,-8 20-3 0,10-25-9 15,-10 25 14-15,0 0-5 0,0 0 14 0,0 0 0 16,0 0-4-16,0 0 7 0,0 0-16 0,0 0 9 16,-18 30-10-16,12-6-6 0,-3 1 7 0,1 2-7 15,0 2 4-15,3-1-8 16,-1-1-4-16,5 2-11 0,-1-4-3 0,4 2-13 15,1-7-4-15,6 2-17 0,-9-22-10 0,27 30-27 16,-27-30-19-16,39 15-43 0,-39-15-51 0,45-6-64 16,-21-3-85-16,-2-15-32 0,21 17 389 0</inkml:trace>
          <inkml:trace contextRef="#ctx0" brushRef="#br1" timeOffset="203302.0031">2164 8587 1042 0,'0'0'134'15,"0"0"-50"-15,-18 13 2 0,18-13-13 0,-23 25-28 16,12-4-36-16,0 7 2 0,0 2-1 0,4 6 12 16,-4 4-4-16,6 4 6 0,-2 3 0 0,2 2-31 15,0 2 21-15,1 1-25 0,1-1 5 16,-1 0 7-16,2-2-15 0,1-3 11 0,2-3-19 16,0-11 0-16,7 0-30 0,-4-15-19 0,16 4-58 15,-20-21-4-15,31 17-35 0,-31-17-79 0,34-24-98 16,-1 18-21-16,-15-29 366 0</inkml:trace>
          <inkml:trace contextRef="#ctx0" brushRef="#br1" timeOffset="203494.0246">2509 8595 1145 0,'-25'33'85'0,"12"10"-6"0,-7-7-8 0,9 10-6 15,-2-4-46-15,2 1-10 0,4 1 2 0,1-2-25 16,2 0 26-16,3-2-28 0,1-1 9 16,1-4 3-16,3 0-19 0,-2-6-12 0,8 6-41 15,-10-13-42-15,13 12-86 0,-13-12-97 0,-3-6-146 16,17 16 197-16,-14-32 250 0</inkml:trace>
          <inkml:trace contextRef="#ctx0" brushRef="#br1" timeOffset="203856.281">1204 9734 965 0,'-26'-11'309'0,"-1"16"-263"15,-2-8 6-15,11 3 6 0,-4-8-4 0,22 8-25 16,-21-11-12-16,21 11 1 0,0 0 10 0,0 0 6 16,-3-24 0-16,3 24-5 0,16-11-8 0,-16 11-2 15,32-8 3-15,-7 5 3 0,1 0 3 0,7 3 0 16,4-3-5-16,7 3 0 0,4-1-1 0,7 0-1 16,7-3-3-16,2 0-6 0,11-4-4 15,6 1-5-15,3-4 0 0,6 0-2 16,1-2-1-16,0 0-2 0,3 2-11 0,-3-1 24 0,-1 1-28 15,-3-1 21-15,-5-2-20 0,-5 0-10 16,-5 3-10-16,-13-2-11 0,-3 5-18 0,-17-5-22 16,2 16-41-16,-41-3-60 0,37-7-72 0,-37 7-112 15,-18-13-92-15,18 13 221 0,-42 0 243 16</inkml:trace>
        </inkml:traceGroup>
        <inkml:traceGroup>
          <inkml:annotationXML>
            <emma:emma xmlns:emma="http://www.w3.org/2003/04/emma" version="1.0">
              <emma:interpretation id="{DD8BB1F7-106F-42CC-B6F9-EF176F903F70}" emma:medium="tactile" emma:mode="ink">
                <msink:context xmlns:msink="http://schemas.microsoft.com/ink/2010/main" type="inkWord" rotatedBoundingBox="3519,8572 4856,8523 4886,9346 3549,9395"/>
              </emma:interpretation>
              <emma:one-of disjunction-type="recognition" id="oneOf31">
                <emma:interpretation id="interp154" emma:lang="en-NZ" emma:confidence="0">
                  <emma:literal>the</emma:literal>
                </emma:interpretation>
                <emma:interpretation id="interp155" emma:lang="en-NZ" emma:confidence="0">
                  <emma:literal>trhe</emma:literal>
                </emma:interpretation>
                <emma:interpretation id="interp156" emma:lang="en-NZ" emma:confidence="0">
                  <emma:literal>fhe</emma:literal>
                </emma:interpretation>
              </emma:one-of>
            </emma:emma>
          </inkml:annotationXML>
          <inkml:trace contextRef="#ctx0" brushRef="#br1" timeOffset="204531.1538">3694 8641 451 0,'0'0'72'0,"5"-27"13"16,-5 27 27-16,9-25 0 0,-9 25-16 0,8-23-25 15,-8 23-20-15,0 0-6 0,0 0 3 0,0 0 9 16,0 0 9-16,17-1 0 0,-17 1 0 0,8 32-8 15,-7-10-19-15,5 10-1 0,-4-2-13 16,2 6 2-16,-4 2-12 0,2 2 5 0,-2 3-17 16,2-1-10-16,-5 6 23 0,1-2-27 0,-2-1 28 15,0 1-11-15,0-4-11 0,-1-4 9 16,1 0-12-16,0-4 7 0,3-2-13 0,0-4-5 16,3 0-23-16,-4-11-16 0,10 7-32 0,-8-24-31 15,13 28-82-15,-13-28-47 0,0 0-57 0,29 13-117 16,-32-31 319-16</inkml:trace>
          <inkml:trace contextRef="#ctx0" brushRef="#br1" timeOffset="204718.6802">3597 9059 1019 0,'-19'5'181'16,"-3"-11"-53"-16,22 6-19 0,-19 4-20 0,19-4-32 15,0 0-33-15,0 0-16 0,0 0-8 0,0 0 3 16,32-7 1-16,-10-1-2 0,6-4 0 0,5-5-5 15,3 0 1-15,3-6-15 0,5 4-18 16,-5-8-12-16,9 9-72 0,-10-12-13 0,14 14-90 16,-15-15-76-16,4-2-135 0,8 17 116 0,-21-17 317 15</inkml:trace>
          <inkml:trace contextRef="#ctx0" brushRef="#br1" timeOffset="205124.8913">4192 8579 1015 0,'-21'4'113'16,"21"-4"-17"-16,-25 17 2 0,20 1-1 0,5-18-32 16,-22 28-25-16,22-28-9 0,-15 37 9 0,8-17-3 15,3 6 2-15,-2 0-10 0,4 6 0 0,-3 1-8 16,2 3 4-16,0 3 4 0,0 1-24 0,1 1 20 16,-2 0-24-16,2 0 7 0,-2-1 10 0,2-4-9 15,-1-1 6-15,1-7-9 0,1-1-1 16,1-5-6-16,0-22 3 0,5 29-1 0,-5-29 0 15,0 0-1-15,0 0-1 0,19 14 1 16,-19-14 1-16,0 0 1 0,26-18-1 0,-26 18 2 16,24-33-3-16,-12 14 3 0,1-3-2 0,0 0 2 15,0 1-2-15,-1-1 3 0,1 3-6 0,0-1 6 16,-4 2-5-16,-9 18 3 0,19-28-2 16,-19 28 0-16,0 0-1 0,17-17 2 0,-17 17-1 15,0 0 0-15,0 0 1 0,0 0 1 0,14 19 1 16,-14-19-2-16,7 27 2 0,-3-9-5 0,0 3 4 15,-2 0-5-15,2 0-1 0,1 1-8 0,1 0-4 16,4 0-13-16,-2-4-3 0,4 1-14 16,-12-19-7-16,31 29-20 0,-31-29-23 0,40 17-41 15,-40-17-54-15,45 4-77 0,-45-4-83 16,33-16-88-16,-2 21 260 0</inkml:trace>
          <inkml:trace contextRef="#ctx0" brushRef="#br1" timeOffset="205437.353">4530 9096 1047 0,'0'0'69'15,"0"0"-18"-15,0 0 9 0,0 18 2 0,0-18-24 16,0 0-13-16,18 13-3 0,-18-13 6 0,23 5 4 16,-23-5 0-16,31 1 0 0,-12-1-1 15,0-3-2-15,3 0-3 0,0-2-5 0,0-1-9 16,-2-1-4-16,-2 0-6 0,-18 7 0 0,27-16-3 15,-27 16 4-15,0 0 0 0,14-22 3 16,-14 22 1-16,0 0 2 0,0 0-2 0,-16-19-1 16,16 19-6-16,-24-7 0 0,24 7-2 0,-33 2-1 15,13 3 2-15,-1 5-1 0,-2 0 6 0,0 4 4 16,2 3 6-16,2-2 2 0,4 2 4 0,15-17-9 16,-21 33 0-16,21-33-9 0,-6 30 0 0,6-30-5 15,6 29 0-15,-6-29-7 0,20 23-7 0,-2-13-20 16,-1-10-27-16,16 8-55 0,-10-23-78 15,29 17-104-15,-7-12-216 0,6-13 51 16,22 11 452-16</inkml:trace>
        </inkml:traceGroup>
        <inkml:traceGroup>
          <inkml:annotationXML>
            <emma:emma xmlns:emma="http://www.w3.org/2003/04/emma" version="1.0">
              <emma:interpretation id="{C4906801-2BCA-4E00-BDE6-31C1F5E71CFE}" emma:medium="tactile" emma:mode="ink">
                <msink:context xmlns:msink="http://schemas.microsoft.com/ink/2010/main" type="inkWord" rotatedBoundingBox="5688,8579 8176,8488 8218,9648 5730,9739"/>
              </emma:interpretation>
              <emma:one-of disjunction-type="recognition" id="oneOf32">
                <emma:interpretation id="interp157" emma:lang="en-NZ" emma:confidence="0">
                  <emma:literal>biceps</emma:literal>
                </emma:interpretation>
                <emma:interpretation id="interp158" emma:lang="en-NZ" emma:confidence="0">
                  <emma:literal>bicep</emma:literal>
                </emma:interpretation>
                <emma:interpretation id="interp159" emma:lang="en-NZ" emma:confidence="0">
                  <emma:literal>bicep,</emma:literal>
                </emma:interpretation>
                <emma:interpretation id="interp160" emma:lang="en-NZ" emma:confidence="0">
                  <emma:literal>bicerps</emma:literal>
                </emma:interpretation>
                <emma:interpretation id="interp161" emma:lang="en-NZ" emma:confidence="0">
                  <emma:literal>bicep'</emma:literal>
                </emma:interpretation>
              </emma:one-of>
            </emma:emma>
          </inkml:annotationXML>
          <inkml:trace contextRef="#ctx0" brushRef="#br1" timeOffset="206406.0509">5752 8600 565 0,'0'0'96'0,"0"0"22"0,0 0 13 16,10-18-2-16,-10 18-24 0,0 0-34 0,0 0-23 15,0 0-6-15,0 0 0 0,0 21 1 0,2-4 1 16,-2-17-9-16,-1 39 0 0,-3-20-7 15,6 7 5-15,-5-2-7 0,3 4 3 0,-2-2-11 16,2 5 8-16,-4-1-7 0,2 1 2 0,-2 0 12 16,1 0-33-16,1-1 22 0,0 2-27 15,-2-4 14-15,-1 2 1 0,1-2-5 0,1-3 7 16,-1-3-10-16,1-3 4 0,3-19-4 0,-4 29 3 16,4-29-4-16,-1 17 1 0,1-17-2 15,0 0-1-15,0 0-1 0,0 0 0 0,0 0 0 16,0 0 2-16,0 0 2 0,0 0 0 0,22-21 2 15,-22 21-4-15,12-26 3 0,-12 26-5 0,12-30 5 16,-12 30-5-16,16-33 3 0,-9 16-2 0,4 0 2 16,-11 17-2-16,24-31 2 0,-24 31-3 0,28-28 3 15,-11 17-3-15,0 1 3 0,2 3-1 0,-1 1 0 16,0 4 0-16,-1 0 0 0,0 5 0 16,0-1 0-16,-17-2 1 0,29 14-2 15,-29-14 3-15,23 19-4 0,-23-19 4 0,15 22-3 16,-15-22 4-16,6 23-2 0,-6-23 3 0,0 25-2 15,0-25 3-15,-12 29-3 0,12-29 3 0,-24 28 1 16,7-15 3-16,-3-1-4 0,-2 2 2 0,-1-2-7 16,-1-1 2-16,1-2-3 0,-2-2 1 0,5-2-1 15,0 0-1-15,20-5-8 0,-30 5-3 16,30-5-11-16,-18 0-13 0,18 0-23 0,0 0-17 16,0 0-26-16,0 0-14 0,19-12-16 0,-14-6-33 15,19 13-50-15,-24 5-45 0,38-34-68 0,-4 28 18 16,-17-23 311-16</inkml:trace>
          <inkml:trace contextRef="#ctx0" brushRef="#br1" timeOffset="206656.056">6264 8847 738 0,'22'-3'228'16,"-22"3"-78"-16,0 0-7 0,-6-17-19 0,6 17-31 16,0 0-35-16,0 0-24 0,0 0-10 0,0 0-2 15,-18 21-2-15,18-21 4 0,-13 29 1 0,7-9-12 16,-2 1 31-16,2 4-32 0,-3-2 26 0,3 4-18 15,-1-2-10-15,2 2 8 0,0-3-11 16,1-1 4-16,0-4-8 0,1-2-1 0,2 0-4 16,1-17 2-16,2 27-4 0,-2-27-3 15,6 18-9-15,-6-18-6 0,0 0-17 0,0 0-9 16,26 8-9-16,-26-8-12 0,23-16-22 0,-16-7-36 16,17 10-69-16,-16-20-74 0,15 6-94 0,3 3-53 15,-18-19 286-15</inkml:trace>
          <inkml:trace contextRef="#ctx0" brushRef="#br1" timeOffset="206781.0508">6281 8568 913 0,'0'0'248'0,"-19"-6"-120"0,0 3-34 15,19 3-15-15,0 0-27 0,-17 13-28 0,17-13-22 16,0 0-5-16,6 21-8 0,-6-21-9 0,25 17-23 16,-25-17-26-16,39 13-45 15,-22-17-63-15,18 16-91 0,-7 3-140 0,-4-16 2 16,19 20 386-16</inkml:trace>
          <inkml:trace contextRef="#ctx0" brushRef="#br1" timeOffset="207031.0251">6849 8853 723 0,'-45'26'260'0,"13"-23"-138"0,12 12 10 16,-14-12 16-16,14 14-37 0,-11-8-16 15,10 11-47-15,-6-6 11 0,8 9-15 0,-3-7 6 16,7 4-2-16,1-1-19 0,4 0-2 0,3-1-13 16,4 0-2-16,4-1-9 0,-1-17 1 0,14 29-6 15,-14-29 2-15,25 23-3 0,-7-13 2 16,4-3-6-16,3-3-6 0,3-2-11 0,0-5-13 16,6 0-21-16,-4-9-25 0,11 10-40 0,-15-21-67 15,19 19-117-15,-19-9-149 0,0-10-28 0,12 14 344 16</inkml:trace>
          <inkml:trace contextRef="#ctx0" brushRef="#br1" timeOffset="207991.5457">6971 8954 1186 0,'-25'22'199'0,"1"-11"-131"0,11 7-1 15,-4-11 1-15,17-7-16 0,-14 21-33 0,14-21-12 16,0 0-4-16,-2 18 8 0,2-18 6 0,0 0 5 15,29 4 1-15,-7-7-5 0,2-5-3 16,5-2-5-16,4-3-1 0,1-1-4 0,1 1 1 16,0 0-6-16,-1 2 2 0,-3 1-2 0,1 3 1 15,-3 0-1-15,0-2-15 0,-3 1 31 0,-3 1-31 16,-3-1 32-16,-20 8-16 0,28-9-2 16,-28 9 0-16,0 0 2 0,0 0 5 0,0 0-1 15,0 0 7-15,0 0-4 0,5-22 0 0,-5 22-2 16,-18-11-3-16,18 11 3 0,-24-9 2 15,24 9 1-15,-29-3 4 0,29 3-2 0,-34 2 3 16,16 2-2-16,0 2-1 0,0 4 0 0,0-1-2 16,1 2-13-16,-2 1 11 0,19-12-13 0,-30 29 25 15,17-12-12-15,1 0 10 0,12-17-10 0,-21 32-5 16,21-32 2-16,-13 31-2 0,13-31 1 0,-4 27-2 16,4-27 2-16,10 23-3 0,-10-23 1 15,21 19-2-15,-21-19 2 0,35 10 0 0,-15-8 0 16,5-3-1-16,1-2-1 0,2-3-1 0,3-1 0 15,-1-5 0-15,3 0-2 0,3 0 1 0,1-4-6 16,-2 0 1-16,2-1-5 0,-5 1 4 0,0-1 0 16,-5-2 5-16,0 3-3 0,-4 0-9 0,-3 0 25 15,-1 2-23-15,-19 14 27 0,21-23-12 16,-21 23 1-16,8-19 1 0,-8 19-2 16,0 0 4-16,-6-18-2 0,6 18 2 0,0 0-1 15,-21-5 0-15,21 5 1 0,-18 9-2 0,18-9 1 16,-22 18-1-16,22-18 1 0,-20 30-2 0,12-12-11 15,-2 3 22-15,3 3-23 0,-2 2 21 0,2 0-8 16,1 1-4-16,0 1 3 0,0-1-2 0,1 0 4 16,1-2-4-16,-1-3 5 0,1-1-3 15,0-2 2-15,0-1-2 0,4-18 4 0,-3 29-3 16,3-29 2-16,0 0-4 0,-4 21-1 0,4-21-1 16,0 0-1-16,0 0 2 0,0 0-1 0,0 0 3 15,0 0-1-15,10-23 0 0,-10 23 0 0,13-35 0 16,-6 14-2-16,1-2 4 0,-1 0-4 0,-1 0 2 15,1-2-2-15,-1 1 3 0,2-2-6 0,-1 1 6 16,0-3-5-16,1 2-7 0,3-1 22 16,-2 2-21-16,2 4 20 0,0 4-10 0,-11 17-2 15,18-23 2-15,-18 23-3 0,20-14 3 0,-20 14-2 16,21-7 1-16,-21 7-1 0,23 2 0 0,-23-2 1 16,20 6-2-16,-20-6 1 0,23 12 0 0,-23-12 1 15,26 13-1-15,-26-13-1 0,24 15-3 16,-24-15 2-16,20 15-4 0,-20-15-11 0,11 17 13 15,-11-17-14-15,5 18 24 0,-5-18-7 16,-6 22 10-16,6-22-9 0,-20 28-2 0,20-28 1 16,-29 28 1-16,11-15 2 0,-2 2-3 0,1-1 4 15,-3-1-3-15,0 2 3 0,0 0-2 0,0-1 2 16,1 1-2-16,2 0 3 0,2 1-3 0,2 1 3 16,1 2-3-16,-1 2 3 0,3 1-7 0,1 2 5 15,0 2-3-15,3 0 4 0,-3 4-3 16,0 3 3-16,-1 1-6 0,-1 2 8 0,3 0-7 15,-1-3-8-15,1-2 22 0,1-2-24 0,2-5 23 16,2-2-12-16,4-2-14 0,1-20-14 0,6 26-19 16,-6-26-23-16,23 7-27 0,-23-7-53 0,46-15-153 15,-25-6-242-15,9-9 3 0,11 6 378 0</inkml:trace>
          <inkml:trace contextRef="#ctx0" brushRef="#br1" timeOffset="208335.3246">8188 8814 1404 0,'-15'22'130'0,"-7"-18"-76"0,22-4 5 16,-32 15 4-16,32-15-13 0,-28 17-27 0,28-17-5 16,-23 14-1-16,23-14 0 0,0 0-1 0,-16 22-3 15,16-22-8-15,0 0-18 0,-5 17 28 0,5-17-31 16,0 0 29-16,10 21-12 0,-10-21 0 0,0 0 2 15,23 19 2-15,-23-19 2 0,19 13 0 0,-19-13 2 16,20 16-3-16,-20-16 4 0,18 18-2 0,-18-18 3 16,14 24-4-16,-14-24 7 0,9 29-3 15,-9-29 3-15,4 32-2 0,-4-32-3 0,-2 29-3 16,2-29 0-16,-4 24-3 0,4-24 1 16,-13 24-3-16,13-24 0 0,-17 23-2 0,17-23 2 15,-24 26-4-15,24-26 3 0,-30 25-5 0,30-25 0 16,-27 17-8-16,27-17-6 0,-18 11-14 0,18-11-11 15,0 0-26-15,-24-4-33 0,24 4-78 0,0 0-163 16,-10-17-223-16,10 17 33 0,3-30 432 16</inkml:trace>
        </inkml:traceGroup>
        <inkml:traceGroup>
          <inkml:annotationXML>
            <emma:emma xmlns:emma="http://www.w3.org/2003/04/emma" version="1.0">
              <emma:interpretation id="{9416E7AA-5A48-426A-96EC-D13A18D52534}" emma:medium="tactile" emma:mode="ink">
                <msink:context xmlns:msink="http://schemas.microsoft.com/ink/2010/main" type="inkWord" rotatedBoundingBox="8684,8697 10550,8628 10570,9183 8705,9251"/>
              </emma:interpretation>
              <emma:one-of disjunction-type="recognition" id="oneOf33">
                <emma:interpretation id="interp162" emma:lang="en-NZ" emma:confidence="0">
                  <emma:literal>and</emma:literal>
                </emma:interpretation>
                <emma:interpretation id="interp163" emma:lang="en-NZ" emma:confidence="0">
                  <emma:literal>fend</emma:literal>
                </emma:interpretation>
                <emma:interpretation id="interp164" emma:lang="en-NZ" emma:confidence="0">
                  <emma:literal>And</emma:literal>
                </emma:interpretation>
                <emma:interpretation id="interp165" emma:lang="en-NZ" emma:confidence="0">
                  <emma:literal>vend</emma:literal>
                </emma:interpretation>
                <emma:interpretation id="interp166" emma:lang="en-NZ" emma:confidence="0">
                  <emma:literal>lend</emma:literal>
                </emma:interpretation>
              </emma:one-of>
            </emma:emma>
          </inkml:annotationXML>
          <inkml:trace contextRef="#ctx0" brushRef="#br1" timeOffset="209195.9342">9091 8957 299 0,'-6'-19'72'16,"6"19"21"-16,0-18 34 0,0 18 17 0,-2-17-3 16,2 17-18-16,0 0-30 0,0 0 2 0,-16-24-29 15,16 24 3-15,0 0-10 0,-22-1-8 0,22 1-10 16,-24 6-3-16,24-6-5 0,-29 12 2 0,11-5 16 15,0 8-35-15,-5-1 30 0,4 7-32 0,-5-2 10 16,2 7 7-16,-3-2-8 0,2 3 5 16,-1 0-7-16,3 1 3 0,-1-2-7 0,5-1 3 15,3-6-9-15,4 2 1 0,10-21-7 16,-8 26 0-16,8-26-3 0,7 17 0 0,-7-17-1 16,23 10 1-16,-6-8-2 0,2-3 2 0,6-4-2 15,2-2 0-15,3-5 2 0,3-1-3 0,1-4 3 16,2-1-3-16,-3-2 2 0,0 0-3 0,-1-3 4 15,-3 0-5-15,-1 0 5 0,-4 0-5 16,-2 1 4-16,-3 2-5 0,-3 0 6 0,-16 20-4 16,18-30-10-16,-18 30 10 0,7-21-10 0,-7 21 12 15,0 0 3-15,0 0 15 0,-10-17-16 0,10 17-1 16,0 0-2-16,-18 9-15 0,18-9 28 0,-20 19-12 16,20-19 12-16,-22 31-10 0,12-13-4 0,1 0 5 15,1 0-7-15,2 0 4 0,2 0-8 16,1 0-4-16,4 1-13 0,-1-19-11 15,10 32-16-15,-10-32-14 0,24 26-20 0,-24-26-28 16,38 20-48-16,-38-20-61 0,44 4-87 0,-19 3-128 16,-5-19 35-16,20 17 403 0</inkml:trace>
          <inkml:trace contextRef="#ctx0" brushRef="#br1" timeOffset="209602.1833">9569 8977 1181 0,'0'0'118'0,"-17"-13"-32"15,17 13 0-15,0 0-10 0,0 0-26 16,-19 3-20-16,19-3-8 0,0 0-2 0,0 0 2 16,-18 23-4-16,18-23 2 0,-9 25-5 0,9-25 2 15,-8 29-4-15,4-12 4 0,4-17-5 0,-8 33 6 16,1-16-4-16,7-17 3 0,-8 31-4 16,8-31 3-16,-7 25-8 0,7-25 3 0,-4 18-7 15,4-18 0-15,0 0-3 0,0 0-2 0,0 0 2 16,0 0 0-16,18 1 2 0,-18-1-2 0,29-26 0 15,-9 3-3-15,4-3 4 0,2 0-5 0,-1-2 6 16,1 1-5-16,-3 3 3 0,-1 1-3 0,-3 1-11 16,-1 3 10-16,-2 2-8 0,-16 17 25 0,25-23-11 15,-25 23 15-15,0 0-20 16,0 0 2-16,0 0-1 0,0 0 2 0,0 0 12 16,9 23-29-16,-12-3 28 0,-3 0-28 0,-2 3 15 15,2-1 3-15,0 1-4 0,1-1 3 0,2-1-8 16,3 0 1-16,5-1-10 0,-1-3-5 0,7 0-14 15,-11-17-6-15,34 27-16 0,-15-21-6 0,11 5-10 16,-7-14-17-16,16 12-25 0,-11-20-44 16,17 13-83-16,-13-12-90 0,0-7-105 0,16 13 221 15,-21-21 216-15</inkml:trace>
          <inkml:trace contextRef="#ctx0" brushRef="#br1" timeOffset="209914.6751">10196 8964 1221 0,'-19'8'110'0,"-10"-10"-36"15,10 13 4-15,-9-8-6 0,8 11-18 16,-3-5-17-16,5 8-1 0,-3-2-5 0,8 4 3 16,0-2-10-16,5 2-2 0,2-2-9 0,5 2 0 15,1-19-5-15,9 26 2 0,-9-26-3 0,25 19 4 16,-7-14-2-16,5-3 2 0,3-6-1 0,3-2-5 16,4-5 2-16,0-2-5 0,1-5 3 0,-2-3-2 15,0-2 4-15,0-2-4 0,-2-3 5 16,1-1-8-16,-2-4-7 0,-4 0 25 0,1 0-26 15,-4 1 23-15,-4-1-7 0,0 3-8 16,-4-1 8-16,-2 2-4 0,-2 0 3 0,-3 3-2 16,-3 2 6-16,-3 6-3 0,-1 18 7 0,-3-24-2 15,3 24-1-15,0 0-2 0,-21 2-7 0,21-2-3 16,-26 32 0-16,11-9 0 0,1 6 0 0,-1 2 0 16,2 5 0-16,1 1-5 0,2 3-17 15,1-2-21-15,6 5-4 0,-3-8-51 0,11 9-35 16,-14-24-129-16,24 11-338 0,-8-5 43 0,-7-26 278 15</inkml:trace>
        </inkml:traceGroup>
        <inkml:traceGroup>
          <inkml:annotationXML>
            <emma:emma xmlns:emma="http://www.w3.org/2003/04/emma" version="1.0">
              <emma:interpretation id="{8792138E-9380-4F6F-AB71-DAF3F6A9BA20}" emma:medium="tactile" emma:mode="ink">
                <msink:context xmlns:msink="http://schemas.microsoft.com/ink/2010/main" type="inkWord" rotatedBoundingBox="12678,8118 14957,8035 15024,9856 12745,9940">
                  <msink:destinationLink direction="with" ref="{62BE1988-45CC-40E6-9841-D606D0613DDE}"/>
                </msink:context>
              </emma:interpretation>
              <emma:one-of disjunction-type="recognition" id="oneOf34">
                <emma:interpretation id="interp167" emma:lang="en-NZ" emma:confidence="0">
                  <emma:literal>pulling</emma:literal>
                </emma:interpretation>
                <emma:interpretation id="interp168" emma:lang="en-NZ" emma:confidence="0">
                  <emma:literal>puking</emma:literal>
                </emma:interpretation>
                <emma:interpretation id="interp169" emma:lang="en-NZ" emma:confidence="0">
                  <emma:literal>yulling</emma:literal>
                </emma:interpretation>
                <emma:interpretation id="interp170" emma:lang="en-NZ" emma:confidence="0">
                  <emma:literal>yull,ng</emma:literal>
                </emma:interpretation>
                <emma:interpretation id="interp171" emma:lang="en-NZ" emma:confidence="0">
                  <emma:literal>pull,ng</emma:literal>
                </emma:interpretation>
              </emma:one-of>
            </emma:emma>
          </inkml:annotationXML>
          <inkml:trace contextRef="#ctx0" brushRef="#br0" timeOffset="136880.241">12722 8666 592 0,'0'0'99'0,"0"0"-44"15,-15-18 1-15,15 18 16 0,0 0 5 0,0 0-11 16,0 0-23-16,0 0-14 0,0 0-12 0,0 0-7 16,0 0-5-16,0 0-1 0,-6 17-1 0,6-17 4 15,0 0 0-15,-1 22 7 0,1-22 5 0,0 0 3 16,0 0-1-16,0 22-1 0,0-22-2 15,0 0 3-15,0 0 3 0,0 0 4 0,2 17-2 16,-2-17-2-16,0 0-3 0,0 0-4 16,0 0-2-16,0 0 0 0,0 0 1 0,0 0 1 15,0 0 0-15,0 0-1 0,0 0 1 0,0 0-2 16,0 0-2-16,0 0-1 0,0 0-1 0,0 0 0 16,0 0 0-16,0 0 0 0,0 0 0 15,0 0-1-15,0 0-3 0,0 0 1 0,0 0 0 16,9 20 1-16,-9-20 2 0,7 30 2 0,-3-8-2 15,2 5 5-15,-3 2-7 0,2 3-16 0,1 5 23 16,-1 3-26-16,0-3 25 0,1 3-6 0,-2-4-7 16,1-2 6-16,-2-2-7 0,2-2 7 15,-2-2-6-15,0-3 6 0,0-3-5 0,-1-2 4 16,1-3-4-16,-3-17 4 0,4 26-3 16,-4-26 2-16,0 0-3 0,0 0-1 0,0 0-1 15,0 0 0-15,0 0 1 0,0 0 0 0,0 0 2 16,0 0-2-16,-1-31 3 0,-4 9-7 0,0-6 4 15,1-1-4-15,-1-3 5 0,0 0-7 0,0-1 7 16,0 0-7-16,0-3 7 0,0 0-7 0,1-3-7 16,-1 0 26-16,2 1-24 0,1 0 24 0,3 3-10 15,1 2-8-15,3 6 5 0,1 2-4 16,3 5 4-16,1 2-4 0,-10 18 3 0,19-28-3 16,-19 28 2-16,24-19-2 0,-24 19 2 0,28-11-1 15,-28 11 1-15,28-2-1 0,-28 2 0 16,27 8 0-16,-27-8-1 0,23 15 1 0,-23-15-1 15,20 25 2-15,-12-8-3 0,-1-1 5 0,-2 5-5 16,0 1 4-16,-4 1-5 0,-1 1 2 16,-1 3-5-16,-2-1 6 0,-4 3 7 0,0 0-24 15,-3-1 27-15,1 1-27 0,-3-1 14 0,-1-2 7 16,0 1-6-16,-2 0 5 0,1-3-4 0,-2-1 5 16,0-1-5-16,2-3 5 0,0-1-5 0,2 0 3 15,0-1-3-15,12-17 3 0,-21 32-2 0,21-32 2 16,-14 27-3-16,14-27 4 0,-8 33-4 0,8-14 4 15,2 4-4-15,-1 3 3 0,2 4-5 16,1 3 6-16,0 4-7 0,1 3-9 16,-1 2 21-16,0 2-34 0,2 6 8 0,-5-4-25 15,7 7-36-15,-11-16-13 0,14 9-57 0,-14-22-74 16,18 10-71-16,-7-11-115 0,-8-23 14 0,28 24 364 16</inkml:trace>
          <inkml:trace contextRef="#ctx0" brushRef="#br0" timeOffset="137348.9743">13185 8694 1440 0,'0'0'56'0,"0"0"-27"0,-23-10 2 16,23 10 4-16,0 0-1 0,0 0-15 0,-7 17-12 15,7-17 0-15,-4 19 2 0,4-19 6 0,-1 24 0 16,1-24 4-16,0 34-3 0,2-14 2 0,-1 1-5 16,3 2 4-16,-2 1-6 0,5 1-13 0,-4 2 27 15,3 0-29-15,0-3 27 0,2 0-11 0,0-6-7 16,-1-1 3-16,-7-17-7 0,19 18 3 16,-19-18-4-16,23 7 2 0,-23-7-1 0,27-4-1 15,-27 4 2-15,30-21-2 0,-13 3 3 16,1-6-5-16,2-4-7 0,-1-5 24 0,1-2-24 15,-2 0 25-15,-2-1-12 0,-1 2-6 0,-2 2 5 16,-2 5-5-16,-2 1 5 0,-1 3-5 0,-5 3 5 16,1 3-4-16,-4 17 4 0,0-27-3 0,0 27 3 15,0 0 0-15,0 0-1 0,0 0 0 16,0 0-3-16,0 0 1 0,-18 12-3 0,12 5 4 16,1 4-2-16,-1 0 4 0,2 4-5 0,0 0 5 15,1 3-7-15,1-2 5 0,2 2-7 0,2-1 3 16,1-2-14-16,2-2-25 0,4-1 12 15,-9-22-42-15,23 35 17 0,-23-35-27 0,31 22-13 0,-31-22-15 16,37 7-39-16,-37-7-23 16,42-11-91-16,-22 6-85 0,-3-16-36 0,15 12 315 15</inkml:trace>
          <inkml:trace contextRef="#ctx0" brushRef="#br0" timeOffset="137598.9835">13815 8174 1174 0,'0'0'134'0,"0"0"-29"0,-22-20-15 16,22 20-12-16,0 0-27 0,-7 23-19 0,7-23-13 15,-8 37 6-15,4-12 11 0,0 8-28 16,0 0 25-16,3 5-30 0,-1 0 7 0,2 2 5 16,-2 1-11-16,2 1 7 0,0 3-11 0,0 1 8 15,2 0-12-15,-2-1 9 0,2-3-10 0,0-2 5 16,2-4-19-16,2-6 6 0,3-2-15 15,-3-8-10-15,8-2-11 0,-14-18-37 0,25 20-52 16,-25-20-29-16,26-2-14 0,-17-15-47 0,12 1-23 16,3 1-131-16,-14-24 131 0,16 16 251 0</inkml:trace>
          <inkml:trace contextRef="#ctx0" brushRef="#br0" timeOffset="137817.7053">14087 8067 1216 0,'0'0'159'16,"-7"22"-62"-16,-1-3-36 0,6 8 0 0,-5 1-14 16,3 9-5-16,-2-4 0 0,3 10-32 0,-3-2 25 15,4 2-30-15,-1 1 7 0,1-2 6 0,1-1-13 16,1 2 4-16,0-1-12 0,1-2 6 16,1 0-11-16,-1-5 5 0,3-4-14 0,-1-3 3 15,3-1-15-15,-2-7-4 0,6 1-18 0,-10-21-15 16,17 28-38-16,-17-28-119 0,20 11-19 0,-20-11-63 15,19-17-65-15,1 18 46 0,-17-24 295 16</inkml:trace>
          <inkml:trace contextRef="#ctx0" brushRef="#br0" timeOffset="138005.1947">14272 8522 1091 0,'0'0'193'0,"0"0"-60"15,0 0-38-15,0 0-26 0,-19 11-29 0,19-11-9 16,-6 23-8-16,4-6 2 0,0 1-6 0,2 4 0 15,0 0-9-15,0 0 3 0,0-2-8 0,2 1 3 16,-2-3-8-16,2 0 3 0,-2-18-6 16,3 32-1-16,-3-32-10 0,5 24-7 0,-5-24-24 15,0 0-62-15,12 23-5 0,-12-23-35 16,0 0-69-16,0 0-96 0,0 0-119 0,17-17 67 16,-20-7 364-16</inkml:trace>
          <inkml:trace contextRef="#ctx0" brushRef="#br0" timeOffset="138458.2997">14419 8244 1398 0,'-1'24'105'0,"1"-24"-36"0,-8 20-39 0,8-20 23 16,-3 17-27-16,3-17 3 0,0 0-1 0,5 17-2 15,-5-17 3-15,0 0-2 0,15 18 0 16,-15-18-5-16,0 0-3 0,19 19-5 15,-19-19 0-15,11 17-5 0,-11-17 4 0,9 24-4 16,-9-24 2-16,3 33-3 0,-2-14 6 0,-3 3-4 16,1 2 7-16,-4 2-4 0,1 3 2 0,-3 1-6 15,0 1-6-15,-1-2-3 0,1-1 0 0,2-6 0 16,2-5 0-16,3-17 0 0,-2 22 0 0,2-22 0 16,0 0 0-16,0 0 0 0,0 0 0 15,21-3 0-15,-21 3 0 0,22-28 0 0,-10 8 0 16,1-9 0-16,2-3 0 0,1 0 0 0,1-1 0 15,0 3 0-15,-1 1 0 0,0 2 0 16,-2 1 0-16,1 3 0 0,1-2 0 0,-2 5 0 16,-1 2 0-16,-13 18 0 0,19-22 0 0,-19 22-3 15,0 0-1-15,0 0 0 0,0 0-1 0,0 0-2 16,6 21-1-16,-6-3-2 0,-3 2 1 16,1 3-3-16,1-1 4 0,1 1-4 0,1-1 2 15,4-3-10-15,0-2-3 0,-5-17-10 0,15 28-4 16,-15-28-7-16,24 20-5 0,-7-8-13 0,-17-12-11 15,32 14-19-15,-32-14-17 0,36 5-41 0,-36-5-52 16,34-11-76-16,-34 11-138 0,23-20 50 0,-1 20 366 16</inkml:trace>
          <inkml:trace contextRef="#ctx0" brushRef="#br0" timeOffset="138942.6551">14908 8400 865 0,'0'0'180'15,"-24"-21"-26"-15,24 21-16 0,-22-5-18 0,22 5-37 16,-21 2-26-16,21-2-9 0,-19 10-7 0,19-10-7 15,-17 17-10-15,17-17-3 0,-14 21-7 0,14-21 5 16,-10 29-3-16,7-12 3 0,3-17-6 16,-5 34 2-16,5-34-8 0,1 33 2 0,-1-33-5 15,8 25 0-15,-8-25-3 0,0 0 2 0,22 18-1 16,-22-18 0-16,20 0 1 0,-20 0 1 0,23-8 0 16,-23 8-2-16,22-19 4 0,-22 19-3 0,22-28 3 15,-22 28-3-15,18-34 2 0,-8 16-6 16,-3-2 4-16,3 1-4 0,-3 1 2 0,1 1-3 15,-8 17 3-15,12-29-4 0,-12 29 4 16,6-18-2-16,-6 18 0 0,0 0 0 0,0 0-3 16,0 0-3-16,0 0-4 0,0 18-1 0,-2 1-4 15,-3 7 4-15,-1 6-6 0,0 4 6 0,-2 7-33 16,-1 3 1-16,1 11 0 0,-1 0 10 0,1 4 15 16,-2 1 27-16,1 1-5 0,-2-4-15 0,2-7 26 15,2-3-23-15,2-11 8 0,0-3 3 16,2-4-6-16,3-7 11 0,-2-7 0 0,2-17 7 15,2 17-4-15,-2-17 1 0,0 0-4 0,0 0 4 16,0 0 4-16,0-17-5 0,-3 0 3 16,2-3-8-16,-1-5-1 0,0 0-7 0,-1-2 7 15,-1-1-4-15,-1 0 11 0,0 1-1 0,0-4-1 16,3 4 29-16,-3-6-25 0,4 1 27 0,0-3-15 16,3 0-12-16,1 1 2 0,3 2-13 15,1 0 4-15,0 5-9 0,4-1-2 0,-1 0-17 16,3 7-26-16,-4-6-55 0,16 22-141 0,-20-13-341 15,12 5 11-15,1 3 214 0</inkml:trace>
        </inkml:traceGroup>
      </inkml:traceGroup>
    </inkml:traceGroup>
    <inkml:traceGroup>
      <inkml:annotationXML>
        <emma:emma xmlns:emma="http://www.w3.org/2003/04/emma" version="1.0">
          <emma:interpretation id="{F5C7FF64-16EE-4E4F-8EBE-113802D40731}" emma:medium="tactile" emma:mode="ink">
            <msink:context xmlns:msink="http://schemas.microsoft.com/ink/2010/main" type="paragraph" rotatedBoundingBox="755,9863 10423,9799 10433,11267 765,1133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C4FA451-F6E1-4D21-9E6E-FC5C22B35468}" emma:medium="tactile" emma:mode="ink">
              <msink:context xmlns:msink="http://schemas.microsoft.com/ink/2010/main" type="line" rotatedBoundingBox="755,9863 10423,9799 10433,11267 765,11331">
                <msink:destinationLink direction="with" ref="{0974B831-74DB-4BB7-9023-1CD960686119}"/>
                <msink:destinationLink direction="with" ref="{6986EE1C-99FF-4B9A-818F-BB4414400D02}"/>
                <msink:destinationLink direction="with" ref="{4AEBAB8A-451D-44DA-8AE1-7E35217A760B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60000B08-B3AF-4129-A66A-82DBF754DAED}" emma:medium="tactile" emma:mode="ink">
                <msink:context xmlns:msink="http://schemas.microsoft.com/ink/2010/main" type="inkWord" rotatedBoundingBox="756,9979 2040,9971 2046,10875 762,10884"/>
              </emma:interpretation>
              <emma:one-of disjunction-type="recognition" id="oneOf35">
                <emma:interpretation id="interp172" emma:lang="en-NZ" emma:confidence="0">
                  <emma:literal>let</emma:literal>
                </emma:interpretation>
                <emma:interpretation id="interp173" emma:lang="en-NZ" emma:confidence="0">
                  <emma:literal>Let</emma:literal>
                </emma:interpretation>
                <emma:interpretation id="interp174" emma:lang="en-NZ" emma:confidence="0">
                  <emma:literal>ret</emma:literal>
                </emma:interpretation>
                <emma:interpretation id="interp175" emma:lang="en-NZ" emma:confidence="0">
                  <emma:literal>1et</emma:literal>
                </emma:interpretation>
                <emma:interpretation id="interp176" emma:lang="en-NZ" emma:confidence="0">
                  <emma:literal>Iet</emma:literal>
                </emma:interpretation>
              </emma:one-of>
            </emma:emma>
          </inkml:annotationXML>
          <inkml:trace contextRef="#ctx0" brushRef="#br1" timeOffset="210945.8288">827 10265 824 0,'-3'-19'95'15,"3"19"2"-15,0 0 14 0,0 0-11 16,-1-23-22-16,1 23-28 0,0 0-12 16,0 0-4-16,0 0 6 0,0 0 6 0,2 19-9 15,1 3-1-15,-4 6-16 0,1 6 0 0,-4 2-13 16,2 5 7-16,-3 1-11 0,0 3 7 0,0-1-13 16,0-1 9-16,-1-2-10 0,0-2 7 0,0 0-12 15,0-4 1-15,1 1-6 0,0-7-37 16,5 1 13-16,-5-12-56 0,14 4-18 0,-9-22-45 15,12 18-71-15,-12-18-39 0,0 0-165 0,35-8 181 16,-30-13 251-16</inkml:trace>
          <inkml:trace contextRef="#ctx0" brushRef="#br1" timeOffset="211305.1744">967 10610 1038 0,'-25'8'94'0,"25"-8"-23"15,-7 18 0-15,7-18-1 0,2 19-26 0,-2-19-22 16,0 0-11-16,27 23 7 0,-27-23 7 0,34 8 6 16,-14-8-1-16,6-1-5 0,0-4-7 0,6-1-7 15,2-4 4-15,2-2-6 0,-1-2 2 0,2-2-5 16,-3-1-2-16,-2 0-6 0,-2 0 4 16,-5 0-3-16,-3 1 3 0,-3 1-2 0,-19 15 4 15,24-27-2-15,-24 27 8 0,8-24 0 16,-8 24 4-16,-6-19-4 0,6 19-2 0,-23-15-3 15,6 9-1-15,-3 4-1 0,-5 0 3 0,-2 5 1 16,-2 3 2-16,0 2 2 0,-1 2 1 0,2 6 3 16,0-1-1-16,2 5 4 0,1 0-7 15,3 2 5-15,4 0-8 0,3 1 2 0,4-3-7 16,6 1 1-16,5-2-7 0,4-2 4 0,7 1-4 16,-11-18 3-16,36 29-5 0,-10-19-1 0,5-3-10 15,2-4-9-15,7-2-16 0,-2-7-13 0,9 5-31 16,-6-15-28-16,16 12-22 0,-17-21-76 0,19 13-72 15,-11-4-152-15,-6-15 11 0,14 16 424 0</inkml:trace>
          <inkml:trace contextRef="#ctx0" brushRef="#br1" timeOffset="211523.9381">1929 9972 941 0,'-25'21'178'0,"3"-13"-102"0,11 13 9 0,-11-4-6 15,10 12-19-15,-5 1-41 0,4 8 0 16,0 2 15-16,2 4-22 0,1 2 27 0,4 2-28 16,0-3-2-16,2 3 5 0,3-4-15 0,1-1 6 15,3-3-16-15,1-7 6 0,5 0-9 16,-2-7-3-16,5 0-20 0,-12-26-43 0,20 39-23 16,-20-39-4-16,20 26-62 0,-20-26-80 0,0 0-168 15,0 0 47-15,0 0 370 0</inkml:trace>
          <inkml:trace contextRef="#ctx0" brushRef="#br1" timeOffset="211680.2358">1642 10457 1262 0,'0'0'180'0,"-18"-7"-100"16,18 7-15-16,0 0-12 0,0 0-24 0,0 0-20 16,0 0-8-16,18-7-1 0,0 2 2 15,7-1-3-15,6-2-2 0,2-3-13 16,5 3-21-16,-2-7-43 0,16 13-86 0,-19-19-147 15,9 10-229-15,11 5 48 0,-13-14 466 0</inkml:trace>
        </inkml:traceGroup>
        <inkml:traceGroup>
          <inkml:annotationXML>
            <emma:emma xmlns:emma="http://www.w3.org/2003/04/emma" version="1.0">
              <emma:interpretation id="{F490B04E-CD7D-4BB2-8046-0F02B2656B75}" emma:medium="tactile" emma:mode="ink">
                <msink:context xmlns:msink="http://schemas.microsoft.com/ink/2010/main" type="inkWord" rotatedBoundingBox="2598,9917 3918,9908 3924,10804 2604,10813"/>
              </emma:interpretation>
              <emma:one-of disjunction-type="recognition" id="oneOf36">
                <emma:interpretation id="interp177" emma:lang="en-NZ" emma:confidence="0">
                  <emma:literal>the</emma:literal>
                </emma:interpretation>
                <emma:interpretation id="interp178" emma:lang="en-NZ" emma:confidence="0">
                  <emma:literal>-the</emma:literal>
                </emma:interpretation>
                <emma:interpretation id="interp179" emma:lang="en-NZ" emma:confidence="0">
                  <emma:literal>'the</emma:literal>
                </emma:interpretation>
                <emma:interpretation id="interp180" emma:lang="en-NZ" emma:confidence="0">
                  <emma:literal>othe</emma:literal>
                </emma:interpretation>
                <emma:interpretation id="interp181" emma:lang="en-NZ" emma:confidence="0">
                  <emma:literal>thc</emma:literal>
                </emma:interpretation>
              </emma:one-of>
            </emma:emma>
          </inkml:annotationXML>
          <inkml:trace contextRef="#ctx0" brushRef="#br1" timeOffset="212084.9785">2797 9949 947 0,'20'3'78'0,"-20"-3"1"16,0 0 14-16,0 0 2 0,0 0-23 0,-1 19-28 16,4 3-5-16,-7 3-6 0,4 10 7 0,-7 3-10 15,3 4-12-15,-6 2 19 0,2 3-26 0,-2 0 24 16,0 4-12-16,2-3-14 0,2 1 6 0,0-6-13 16,0 0 5-16,2-6-10 0,0-3 5 0,1-3-7 15,2-3 6-15,1-1-12 0,1-5 0 0,1-3-16 16,-2-19-13-16,9 29-24 0,-9-29-30 15,0 0-61-15,0 0-81 0,25 6-81 16,-25-6-164-16,7-27 216 0,11 23 265 0</inkml:trace>
          <inkml:trace contextRef="#ctx0" brushRef="#br1" timeOffset="212244.9195">2638 10467 1143 0,'-13'22'155'0,"13"-22"-43"0,0 0-12 15,-23 14-29-15,23-14-30 0,0 0-26 0,0 0-8 16,14 20-2-16,-14-20 2 0,28 2 0 0,-10-4-1 16,5-4 1-16,2-4-4 0,6-5-1 0,4-1-4 0,5-4-7 15,2-5-20-15,5 3-24 0,-6-12-51 16,15 17-68-16,-19-20-95 0,16 13-146 0,-4 2-49 16,-17-14 293-16</inkml:trace>
          <inkml:trace contextRef="#ctx0" brushRef="#br1" timeOffset="212638.0698">3314 9913 1065 0,'0'0'194'0,"-31"32"-122"16,9-18 6-16,9 14 11 0,-9-6-19 0,6 7-23 16,-3 0-16-16,4 6 9 0,1-2-1 0,3 4-8 15,-3-2 20-15,6 5-30 0,-2-1 17 16,3 2-15-16,2 0-12 0,0 0 5 0,0 0-8 15,2-1 5-15,-1 0-11 0,0-4 8 0,3-2-6 16,0-4 5-16,0-3-4 0,1-5 1 0,1-5-6 16,-1-17 3-16,5 21-4 0,-5-21 2 15,0 0-1-15,0 0-1 0,24 8 3 0,-24-8-2 16,24-20 4-16,-8 2-5 0,4-5 3 0,-1-2-4 16,3-2 4-16,0 2-3 0,-3 1 3 0,0 2-3 15,-2 1 4-15,-3 3-4 0,-14 18 2 0,22-25-1 16,-22 25 1-16,0 0-1 0,17-14 0 0,-17 14 1 15,0 0-1-15,0 0 2 0,12 25-2 0,-12-25 2 16,3 36-4-16,-5-14 1 16,1-1-7-16,-1 1-2 0,2 2-9 0,1-1-3 15,3 2-14-15,1-6-2 0,4 3-18 0,-9-22-11 16,26 31-29-16,-26-31-34 0,40 22-73 0,-40-22-126 16,38-12-166-16,-9 14 17 0,-13-21 478 0</inkml:trace>
          <inkml:trace contextRef="#ctx0" brushRef="#br1" timeOffset="212985.8877">3632 10484 1299 0,'0'0'78'0,"-13"18"-16"0,13-18 7 16,0 0-14-16,1 26-20 0,-1-26-15 0,11 17 3 15,-11-17 3-15,23 12 3 0,-23-12-6 16,32 3-4-16,-14-3-6 0,3-1-3 0,2-3-4 15,1 1-2-15,0-2-1 0,0-2-2 16,-4-1 2-16,-3 0-4 0,-17 8 4 0,22-17-4 16,-22 17 3-16,10-18-2 0,-10 18 2 0,-3-21-1 15,3 21 2-15,-14-18-1 0,14 18 0 0,-28-14-2 16,8 9 0-16,-1 2-2 0,-4 2 1 0,0 5 2 16,-3 2 0-16,0 4 6 0,-1 4 6 15,-1 5 10-15,-1 3 3 0,3 6 7 0,-1 0-9 16,5 3 1-16,4 1-12 0,4-1 0 0,5-2-8 15,5-1 1-15,5-4-7 0,4-2 1 0,7-4-3 16,5-1-13-16,5-7 10 0,7-4-19 0,5-5 2 16,4-8-2-16,12 1-42 0,-6-14-25 15,22 17-128-15,-23-23-255 0,16 7-92 0,0 1 110 16</inkml:trace>
        </inkml:traceGroup>
        <inkml:traceGroup>
          <inkml:annotationXML>
            <emma:emma xmlns:emma="http://www.w3.org/2003/04/emma" version="1.0">
              <emma:interpretation id="{3B2AD4A5-0D34-4999-94C8-2A00F638826A}" emma:medium="tactile" emma:mode="ink">
                <msink:context xmlns:msink="http://schemas.microsoft.com/ink/2010/main" type="inkWord" rotatedBoundingBox="4573,10002 7200,9984 7208,11288 4582,11306"/>
              </emma:interpretation>
              <emma:one-of disjunction-type="recognition" id="oneOf37">
                <emma:interpretation id="interp182" emma:lang="en-NZ" emma:confidence="0">
                  <emma:literal>triceps</emma:literal>
                </emma:interpretation>
                <emma:interpretation id="interp183" emma:lang="en-NZ" emma:confidence="0">
                  <emma:literal>triceys</emma:literal>
                </emma:interpretation>
                <emma:interpretation id="interp184" emma:lang="en-NZ" emma:confidence="0">
                  <emma:literal>tricgs</emma:literal>
                </emma:interpretation>
                <emma:interpretation id="interp185" emma:lang="en-NZ" emma:confidence="0">
                  <emma:literal>tricep</emma:literal>
                </emma:interpretation>
                <emma:interpretation id="interp186" emma:lang="en-NZ" emma:confidence="0">
                  <emma:literal>tricep5</emma:literal>
                </emma:interpretation>
              </emma:one-of>
            </emma:emma>
          </inkml:annotationXML>
          <inkml:trace contextRef="#ctx0" brushRef="#br1" timeOffset="213459.9309">4769 10090 1089 0,'8'-27'125'0,"-10"10"-85"0,2 17 14 0,4-28 10 0,-4 28 1 16,0 0-27-16,0 0-16 0,5-17 1 0,-5 17 6 16,0 0 5-16,-1 19 0 0,1-19-7 0,-9 38-1 15,2-7-5-15,1 6-7 0,-1 3 26 0,0 6-24 16,0 1 18-16,0 4-13 0,-2 1-15 0,1 1 7 16,-2 0-11-16,2-2 6 15,0-3-11-15,2-4 7 0,3-4-9 0,0-1 6 16,2-4-12-16,0-5-1 0,3 1-7 0,-2-8-46 15,10 3 2-15,-10-26-71 0,21 28-52 0,-21-28-77 16,21-2-134-16,-2 1-64 0,-13-18 231 0</inkml:trace>
          <inkml:trace contextRef="#ctx0" brushRef="#br1" timeOffset="213944.2791">4622 10437 1523 0,'-24'14'84'0,"24"-14"-24"0,0 0-7 0,-21 8-12 16,21-8-16-16,0 0-19 0,0 0-4 16,0 0 4-16,28 7 6 0,-11-10 4 0,4 1 3 15,2-4 1-15,4-2-7 0,2-2-3 16,1 0-1-16,3-1-3 0,1 0-2 0,-2 3 1 16,1 1-6-16,-3 1 2 0,-2 2 0 0,-2 0 0 15,-2 2 0-15,-2 2 0 0,-2 2 0 0,-2 2 1 16,-18-4 0-16,25 12 0 0,-25-12 1 0,15 21-1 15,-15-21 2-15,5 27-2 0,-5-10 3 0,-3 3-4 16,-1 0 2-16,-3 2-3 0,0-1 2 16,-3 0-4-16,2 0 4 0,-3 1-3 0,1 0 3 15,-1-2-4-15,1 1 4 0,3-2-5 0,0-2 4 16,2 0-3-16,5-17 3 0,-6 25-2 16,6-25 2-16,0 0 0 0,0 0-2 0,0 0 1 15,0 0-2-15,0 0 2 0,0 0 2 0,0 0 3 16,0 0 1-16,12-29 3 0,-4 9-6 0,0-1 2 15,0-2-3-15,1 1 3 0,-2 2-3 16,-1-2 4-16,0 0-4 0,-1 1 2 0,1 0-5 16,-1-1 4-16,1 3-4 0,-1 1 2 0,0 1-1 15,-5 17-1-15,12-23 0 0,-12 23 0 0,0 0-2 16,23-18 2-16,-23 18-2 0,18-6-5 0,-18 6-4 16,25-2-9-16,-25 2-11 0,30 3-11 0,-30-3-17 15,37 3-17-15,-20-7-19 0,13 11-33 16,-14-17-39-16,20 19-73 0,-16-17-70 15,8-1-147-15,7 14 129 0,-18-20 329 0</inkml:trace>
          <inkml:trace contextRef="#ctx0" brushRef="#br1" timeOffset="214147.3743">5585 10343 1194 0,'-28'-4'174'0,"28"4"-85"0,-20 12-5 15,20-12 1-15,-15 18-25 0,15-18-19 0,-12 27-14 16,7-8 4-16,-2 0-1 0,2 7 9 0,-1-2-9 15,2 5 0-15,-1-1-12 0,1-2-1 0,0 1-11 16,0-2 1-16,2 0-7 0,1-2 2 16,1-4-7-16,0-19 2 0,4 29-5 0,-4-29 0 15,11 18-10-15,-11-18-5 0,0 0-11 0,22 0-10 16,-22 0-20-16,22-24-26 0,1 12-47 16,-15-26-80-16,22 18-88 0,-18-15-111 0,0-4-32 15,13 15 305-15</inkml:trace>
          <inkml:trace contextRef="#ctx0" brushRef="#br1" timeOffset="214288.0343">5533 10084 1354 0,'-19'-8'93'15,"19"8"-39"-15,-17 4-16 0,17-4-16 0,0 0-16 16,0 0-16-16,0 0-13 0,29 21-23 16,-29-21-24-16,40 9-33 0,-40-9-42 0,49 8-49 15,-26-7-98-15,2-2-117 0,18 19 135 0,-20-19 274 16</inkml:trace>
          <inkml:trace contextRef="#ctx0" brushRef="#br1" timeOffset="214522.4033">6108 10359 1055 0,'0'0'143'0,"-26"2"-94"16,7-5 7-16,19 3 7 0,-29 1-13 0,29-1-16 15,-34 4-5-15,34-4 12 0,-36 9 14 16,36-9 8-16,-36 18-5 0,19 0-1 0,-5-2-11 15,5 7-2-15,-3 0-9 0,3 2-2 16,0 0-11-16,3 1 1 0,2-2-11 0,4-2-1 16,4-4-9-16,3 0 1 0,1-18-7 0,12 27 3 15,-12-27-3-15,28 16-3 0,-6-11-11 0,1-6-9 16,7 0-21-16,1-9-19 0,9 4-32 0,-9-14-51 16,21 18-101-16,-22-19-160 0,9 3-104 0,6 7 134 15,-20-18 381-15</inkml:trace>
          <inkml:trace contextRef="#ctx0" brushRef="#br1" timeOffset="215397.3069">6144 10543 1167 0,'-21'28'313'16,"3"-19"-259"-16,18-9-8 0,0 0-2 15,-12 18-11-15,12-18-22 0,0 0-7 0,27 0 6 16,-5-3 2-16,3-5 7 0,5-1-1 0,1-3-3 15,3-1-5-15,-3 0-3 0,2-2-6 0,-3 2 1 16,-3-2-4-16,-4 1 4 0,-4 1-3 0,-19 13 3 16,23-25-3-16,-23 25 4 0,7-20-1 0,-7 20 1 15,-4-20 0-15,4 20 4 0,-13-21-4 0,13 21 2 16,-22-18-2-16,22 18 0 16,-33-14 1-16,14 11 3 0,-2 3 4 0,0 1 4 15,2 4 3-15,-2 1 1 0,3 5 3 0,-3 3-3 16,2 4 0-16,-1 3-6 0,2 3 0 0,2 3-6 15,3-1 2-15,1 2-6 0,5-3 2 0,2 0-6 16,5-4 3-16,5 0-4 0,3-2 3 0,4-2-3 16,5-5 1-16,3-1-2 0,3-5-1 15,5-3-5-15,0-3-4 0,5-3-5 0,-2-4-4 16,4-2 0-16,-1-4-3 0,2 0-1 0,-5-5-7 16,3 2-3-16,-7-6-5 0,2 4 5 0,-4-5 0 15,-1 1 12-15,-5-2 1 0,1 0 13 0,-3 0 2 16,-1 0 12-16,-4 3-3 0,-4 3 15 15,-8 18 3-15,7-24 10 0,-7 24 6 0,0 0-3 16,0 0-4-16,0 0-4 0,-21-10-5 16,21 10-3-16,0 0-1 0,-23 27-4 0,15-9 5 15,-1 1-5-15,0 7 5 0,-1 1-4 0,1 5 3 16,-1 0-8-16,3 1 7 0,-2 0-9 0,2-2 5 16,1-2-5-16,1-2 2 0,1-2-6 0,2-1 7 15,1-3-4-15,1-2-13 0,0-19 11 0,0 28-15 16,0-28 25-16,0 0-11 0,0 0 11 0,0 0-14 15,0 0-12-15,0 0 14 0,0 0-12 16,0 0 28-16,14-28-14 0,-8 7 12 16,2-1-12-16,-2 0-4 0,1-1 5 0,-2-1-4 15,1 0 3-15,-1-1-4 0,1 1 4 0,-1-1-3 16,0 0 3-16,1-2-5 0,1-2 5 0,2 0-6 16,1 0 7-16,4 0-3 0,-1 3 4 0,3 6-4 15,1 0 3-15,-17 20-5 0,32-25 3 16,-32 25-3-16,33-17 3 0,-33 17-1 0,30-6-1 15,-30 6 1-15,28 5-1 0,-28-5 0 0,22 14-2 16,-22-14 1-16,14 26-3 0,-14-26 3 0,9 26-4 16,-9-26 4-16,0 31-1 0,-5-14 2 0,0 2-1 15,-3 2 4-15,-3-1-4 0,-1 2 4 16,-3-2-4-16,-1 1 4 0,0-2-3 0,-1 1 4 16,-2-2-4-16,-1 1 3 0,-4 2-7 15,0 1 5-15,-3 0-4 0,0 1 4 0,0 0 0 16,2 0 4-16,2 2-2 0,1 1-11 0,2 1 23 15,3 1-23-15,2 2 20 0,-1 0-7 0,1 4-7 16,2 0 6-16,-2 3-6 0,3 1 6 0,0 1-7 16,2 0 6-16,3-2-9 0,1-5 1 0,5-5-18 15,-1-8-7-15,6 2-21 0,-4-21-15 0,13 24-27 16,-13-24-40-16,25 7-88 0,-25-7-141 16,19-26-149-16,6 17 56 0,-13-20 456 0</inkml:trace>
          <inkml:trace contextRef="#ctx0" brushRef="#br1" timeOffset="215772.3154">7160 10347 1308 0,'-22'-7'107'0,"22"7"-19"16,-25 0 6-16,25 0-16 0,-22 6-29 0,22-6-14 15,-24 12-11-15,24-12 0 0,-25 21-2 0,25-21-1 16,-22 29-7-16,11-12 1 16,11-17-8-16,-13 32 0 0,13-32-5 0,0 28 1 15,0-28-2-15,12 24 1 0,-12-24-1 0,21 17 2 16,-21-17 0-16,28 11 1 0,-11-7 0 0,0-2 0 16,1 0-1-16,-1-2 0 0,1 1-1 0,-18-1 1 15,30 2-1-15,-30-2 0 0,20 6 1 0,-20-6 1 16,0 0 4-16,10 20 1 0,-10-20-1 0,-5 20 2 15,5-20-6-15,-14 29 1 0,3-12-4 16,-2 0 2-16,0 0-4 0,-1 0 1 0,-1 0-5 16,-2-2 0-16,0 2-7 0,0-3-1 0,17-14-14 15,-31 23-5-15,31-23-17 0,-20 15-15 0,20-15-6 16,0 0-53-16,-10 22-86 0,10-22-190 16,-21-8-145-16,21 8 108 0,0 0 436 0</inkml:trace>
        </inkml:traceGroup>
        <inkml:traceGroup>
          <inkml:annotationXML>
            <emma:emma xmlns:emma="http://www.w3.org/2003/04/emma" version="1.0">
              <emma:interpretation id="{EBA66F07-1FD8-46C1-A59F-3BB2F73545C3}" emma:medium="tactile" emma:mode="ink">
                <msink:context xmlns:msink="http://schemas.microsoft.com/ink/2010/main" type="inkWord" rotatedBoundingBox="7781,9816 10423,9799 10430,10817 7788,10835"/>
              </emma:interpretation>
              <emma:one-of disjunction-type="recognition" id="oneOf38">
                <emma:interpretation id="interp187" emma:lang="en-NZ" emma:confidence="0">
                  <emma:literal>relat.</emma:literal>
                </emma:interpretation>
                <emma:interpretation id="interp188" emma:lang="en-NZ" emma:confidence="0">
                  <emma:literal>relax.</emma:literal>
                </emma:interpretation>
                <emma:interpretation id="interp189" emma:lang="en-NZ" emma:confidence="0">
                  <emma:literal>relate</emma:literal>
                </emma:interpretation>
                <emma:interpretation id="interp190" emma:lang="en-NZ" emma:confidence="0">
                  <emma:literal>relat,</emma:literal>
                </emma:interpretation>
                <emma:interpretation id="interp191" emma:lang="en-NZ" emma:confidence="0">
                  <emma:literal>relate.</emma:literal>
                </emma:interpretation>
              </emma:one-of>
            </emma:emma>
          </inkml:annotationXML>
          <inkml:trace contextRef="#ctx0" brushRef="#br1" timeOffset="216851.9902">7868 10449 752 0,'0'0'183'0,"0"-18"-87"0,0 18-7 0,0 0 0 15,-10-23-7-15,10 23-21 0,0 0-15 0,0 0-7 16,0 0 1-16,0 0 0 0,0 0-5 0,0 0-12 31,0 0-10-31,0 0-5 0,0 0-2 0,-15 18 7 16,15-18 5-16,-8 27 7 0,8-27-1 16,-9 37 4-16,2-14-8 0,5 4 4 15,-4-1-10-15,2 3 3 0,-1 3-9 0,2-1 5 16,-2 1-8-16,2-3 7 0,1-3-7 0,1 2-13 15,1-6 25-15,1-4-29 0,-1-18 27 0,4 22-14 16,-4-22 0-16,0 0 0 0,0 0 2 0,0 0 4 16,0 0 4-16,18-12 1 0,-18 12-14 0,8-35 24 15,-3 10-31-15,-1-1 24 0,0-1-9 16,-3-1-7-16,0 1 7 0,0-1-5 0,-2 1 4 16,1-1-6-16,-1 3 4 0,0-2-5 0,-1-1 5 15,4 1-5-15,0 0 4 0,2 2-4 0,-1 3 3 16,2 1-3-16,1 4 4 0,-6 17-4 0,15-26 2 15,-15 26-2-15,18-17 0 0,-18 17-1 0,23-7 2 16,-23 7-5-16,29-3-6 0,-12 2-14 16,5 5-15-16,-3-6-18 0,7 11-24 15,-26-9-41-15,50 11-87 0,-50-11-119 0,31-1-199 16,-3 11 66-16,-28-10 437 0</inkml:trace>
          <inkml:trace contextRef="#ctx0" brushRef="#br1" timeOffset="217269.467">8220 10440 1407 0,'-19'5'68'0,"19"-5"-21"15,-17 11-3-15,17-11 0 0,0 0-15 0,0 0-9 16,0 0-3-16,15 20 8 0,-15-20 6 0,30 4 0 16,-9-6-5-16,4-2-8 0,3 0-8 0,0-4-7 15,2 2-2-15,-1-1-1 0,0 0 0 16,-2-2-1-16,-1 1 2 0,-2-1-3 0,-4 0 3 15,-3-1-2-15,-17 10 3 0,23-18-2 0,-23 18 3 16,9-17 0-16,-9 17 1 0,-6-18-2 0,6 18 3 16,-20-22-5-16,20 22 3 0,-31-21-1 0,11 11 4 15,0 1 0-15,-3 1 3 0,-2 2 1 16,2 0 0-16,-1 3 1 0,-1 3-1 0,4 4-1 16,-3 3-1-16,4 3 1 0,-1 3-2 15,3 4 1-15,0 5-3 0,2 1 3 0,2 3-6 16,3 2 6-16,4 1-6 0,2 4 4 0,4-1-4 15,6-1 3-15,3-4-6 0,6-2 4 0,5-5-5 16,6-2 4-16,4-3-4 0,4-3 3 0,3-2-3 16,2-4 0-16,3-4-4 0,3-4-8 0,6-3-12 15,-3-6-13-15,7 0-15 0,-3-10-21 0,7 7-26 16,-12-16-47-16,18 14-85 0,-25-23-109 16,6 4-163-16,7 7 68 0,-19-18 437 0</inkml:trace>
          <inkml:trace contextRef="#ctx0" brushRef="#br1" timeOffset="217462.7414">9083 9808 1406 0,'-23'10'78'0,"8"10"-19"0,-4-2-5 0,7 11 2 16,-4-2-21-16,4 8-3 0,0 1-14 15,3 5 8-15,0 1-9 0,6 4-10 0,-2-2 18 16,4 3-29-16,1 1 18 0,2-2-9 0,4 0-18 15,3-4 1-15,3 1-27 0,-1-4-11 0,7 3-30 16,-8-13-13-16,15 8-32 0,-14-20-45 0,21 14-68 16,-14-16-85-16,-18-15-107 0,51 32 176 15,-34-34 254-15</inkml:trace>
          <inkml:trace contextRef="#ctx0" brushRef="#br1" timeOffset="217886.3587">9479 10340 1248 0,'-21'-17'101'0,"21"17"-26"16,-35-23 7-16,35 23-7 0,-36-11-21 0,17 10-9 15,-7 0-5-15,4 6 3 0,-2 0-4 0,-1 5 1 0,0 1-7 16,3 6 0-16,-2 0-7 0,4 5 0 16,0 0-10-16,3 2 2 0,2 1-7 0,3 1 2 15,3-2-5-15,4-1 2 0,4-4-6 0,4-2 1 16,-3-17-4-16,20 26 0 0,-20-26-1 15,36 14 0-15,-15-10 0 0,4-3 0 0,0-3 0 16,5-2 0-16,-2-5 0 0,1-1 0 0,-1-5 0 16,0-2 0-16,0-3 0 0,-2-5 0 0,0 1 0 15,-3-1-1-15,-4 1 2 0,0-1-2 0,-6 4 2 16,-1-1-2-16,-2 0 2 0,-3 4-1 0,-7 18 0 16,8-29 0-16,-8 29 0 0,0 0 0 15,0-18 0-15,0 18 0 0,0 0 0 16,0 0 0-16,0 0 0 0,-14 19 0 0,6-1 0 15,-3 6 0-15,1 5 0 0,-1 3 0 0,0 2-4 16,0 2 1-16,1 0-8 0,3-1 1 0,3-1-11 16,2-5-4-16,8-1-19 0,-1-7-6 0,10 2-24 15,-15-23-10-15,34 30-24 0,-34-30-30 0,51 12-63 16,-29-23-85-16,17-1-143 0,3 7-34 16,-12-21 368-16</inkml:trace>
          <inkml:trace contextRef="#ctx0" brushRef="#br1" timeOffset="218261.2764">10152 10053 1436 0,'0'0'100'16,"-46"19"-42"-16,25-1 4 0,-8-3-4 0,3 10-11 16,-4 1-2-16,1 5-33 0,-2 1 25 0,5 3-26 15,-1 2 6-15,4-1 4 0,1 1-14 0,1 1 4 16,2 0-11-16,0 1 4 0,1-1-7 0,2-3 2 15,3-3-10-15,0-3-10 0,4-1-6 16,3-7-2-16,7-2-21 0,-1-19-4 0,8 20-26 16,-8-20-12-16,0 0-15 0,0 0-13 0,24-2-35 15,-25-16-40-15,1 18-17 0,14-31-14 0,-9 9 57 16,0 1 51-16,-3-4 80 0,0-2 64 16,-2 4 55-16,-4-4 42 0,-2 0 30 0,1 5 12 15,-8-9-2-15,7 10-18 0,-10-10-13 0,11 11-20 16,-8-10-7-16,13 30-10 0,-14-35 0 0,14 35-7 15,0 0-7-15,0 0-11 0,0 0-25 16,0 0-15-16,0 0-13 0,0 0-2 0,0 0-4 16,28 21 0-16,-10-9-9 0,2 1 1 0,5-2-5 15,2 0 1-15,5-1-8 0,1-3-8 0,2 2-20 16,-2-4-21-16,6 6-29 0,-10-11-33 0,15 18-68 16,-21-24-115-16,17 12-245 0,-1 5 42 0,-11-16 397 15</inkml:trace>
          <inkml:trace contextRef="#ctx0" brushRef="#br1" timeOffset="218417.5811">10429 10572 1683 0,'-23'12'211'16,"6"1"-162"-16,17-13-21 0,-25 10 1 0,25-10-13 16,-20 3-14-16,20-3-12 0,0 0-11 15,0 0-21-15,-17-7-28 0,17 7-53 0,0 0-106 16,13-28-345-16,-13 28-17 0,14-23 234 0</inkml:trace>
        </inkml:traceGroup>
      </inkml:traceGroup>
    </inkml:traceGroup>
    <inkml:traceGroup>
      <inkml:annotationXML>
        <emma:emma xmlns:emma="http://www.w3.org/2003/04/emma" version="1.0">
          <emma:interpretation id="{61189621-E55B-4BEA-850B-3CF320AA2473}" emma:medium="tactile" emma:mode="ink">
            <msink:context xmlns:msink="http://schemas.microsoft.com/ink/2010/main" type="paragraph" rotatedBoundingBox="298,11187 8415,11005 8435,11887 318,1206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D130657-14CD-4755-ABE2-6633046C96BB}" emma:medium="tactile" emma:mode="ink">
              <msink:context xmlns:msink="http://schemas.microsoft.com/ink/2010/main" type="line" rotatedBoundingBox="298,11187 8415,11005 8435,11887 318,12069">
                <msink:destinationLink direction="with" ref="{0974B831-74DB-4BB7-9023-1CD960686119}"/>
                <msink:destinationLink direction="with" ref="{6986EE1C-99FF-4B9A-818F-BB4414400D02}"/>
                <msink:destinationLink direction="with" ref="{4AEBAB8A-451D-44DA-8AE1-7E35217A760B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EB3023BD-2EA1-4B67-BEB1-FA6BE0CB2B71}" emma:medium="tactile" emma:mode="ink">
                <msink:context xmlns:msink="http://schemas.microsoft.com/ink/2010/main" type="inkWord" rotatedBoundingBox="301,11337 1294,11315 1311,12047 318,12069"/>
              </emma:interpretation>
              <emma:one-of disjunction-type="recognition" id="oneOf39">
                <emma:interpretation id="interp192" emma:lang="en-NZ" emma:confidence="0">
                  <emma:literal>To</emma:literal>
                </emma:interpretation>
                <emma:interpretation id="interp193" emma:lang="en-NZ" emma:confidence="0">
                  <emma:literal>to</emma:literal>
                </emma:interpretation>
                <emma:interpretation id="interp194" emma:lang="en-NZ" emma:confidence="0">
                  <emma:literal>T0</emma:literal>
                </emma:interpretation>
                <emma:interpretation id="interp195" emma:lang="en-NZ" emma:confidence="0">
                  <emma:literal>TO</emma:literal>
                </emma:interpretation>
                <emma:interpretation id="interp196" emma:lang="en-NZ" emma:confidence="0">
                  <emma:literal>t0</emma:literal>
                </emma:interpretation>
              </emma:one-of>
            </emma:emma>
          </inkml:annotationXML>
          <inkml:trace contextRef="#ctx0" brushRef="#br3" timeOffset="225236.8607">593 11403 589 0,'0'0'75'0,"3"-24"21"0,-3 24 2 16,0-21 13-16,0 21-19 0,0 0-13 15,-3-23-14-15,3 23 1 0,0 0 1 16,0 0-3-16,0 0-12 0,0 0-16 0,0 0-15 0,0 0-6 0,0 25-3 16,1-7 2-16,-2 4 15 0,2 5-32 0,-1 4 28 15,0 4-29-15,-1 2 9 0,1 4 7 0,-1 2-12 16,1 1 9-16,-1 0-13 0,0 1 10 0,-1-3-10 15,0-2 7-15,-1 0-9 0,2-5 9 16,1-1-11-16,-1-4 3 0,3-2-18 0,-2-6-11 16,8-1-17-16,-8-21-18 0,9 24-6 0,-9-24-41 15,0 0-33-15,0 0-77 0,21-13-110 0,-21 13-78 16,12-35 298-16</inkml:trace>
          <inkml:trace contextRef="#ctx0" brushRef="#br3" timeOffset="225471.2416">322 11387 1206 0,'-19'9'77'0,"19"-9"-2"0,0 0-10 16,0 0-16-16,0 0-16 0,0 0-17 0,0 0 3 16,0 0 9-16,29-3 1 0,-11-1 2 15,6 1-5-15,2-3-6 0,3 0-9 0,5-1-5 16,1 0-5-16,1-1-2 0,1 1-2 0,1 1-3 15,-2 0-9-15,3 5-12 0,-5-3-13 16,4 9-22-16,-10-6-21 0,10 12-34 0,-16-13-48 16,14 21-65-16,-15-11-117 0,-2 2-58 0,11 14 215 15</inkml:trace>
          <inkml:trace contextRef="#ctx0" brushRef="#br3" timeOffset="225783.7215">1095 11528 882 0,'0'0'105'16,"0"0"-13"-16,-28 5 13 0,28-5-10 0,0 0-21 16,-18 21-19-16,18-21-20 0,-18 26 5 15,18-26 3-15,-19 37-2 0,6-17-5 16,7 6-6-16,-3 0-20 0,4 4 11 0,0-1-5 16,2 1 8-16,0-2-6 0,3 0 1 0,1-5-9 15,4-3 1-15,1-3-7 0,-6-17-2 0,23 22-1 16,-6-16 1-16,3-2 1 0,3-4 1 0,-1-4-1 15,3-3-3-15,2-5 4 0,0-3-4 0,-1-3 5 16,0-4-4-16,-4-2 2 0,-3-1-5 16,-1-2 3-16,-4 0-4 0,-6 2 6 0,-3 0-4 15,-4 3-1-15,-4-1-14 0,-2 4-6 0,-6-2-17 16,11 21-9-16,-30-31-20 0,30 31-19 0,-41-21-18 16,41 21-14-16,-46-16-24 0,46 16-51 15,-42-7-45-15,21 0-132 0,21 7 33 0,-35-1 338 16</inkml:trace>
        </inkml:traceGroup>
        <inkml:traceGroup>
          <inkml:annotationXML>
            <emma:emma xmlns:emma="http://www.w3.org/2003/04/emma" version="1.0">
              <emma:interpretation id="{E46748F1-6FA9-446E-B4CC-E001C517D72B}" emma:medium="tactile" emma:mode="ink">
                <msink:context xmlns:msink="http://schemas.microsoft.com/ink/2010/main" type="inkWord" rotatedBoundingBox="2159,11370 4765,11312 4779,11923 2173,11982"/>
              </emma:interpretation>
              <emma:one-of disjunction-type="recognition" id="oneOf40">
                <emma:interpretation id="interp197" emma:lang="en-NZ" emma:confidence="0">
                  <emma:literal>nonove</emma:literal>
                </emma:interpretation>
                <emma:interpretation id="interp198" emma:lang="en-NZ" emma:confidence="0">
                  <emma:literal>noncore</emma:literal>
                </emma:interpretation>
                <emma:interpretation id="interp199" emma:lang="en-NZ" emma:confidence="0">
                  <emma:literal>nonowe</emma:literal>
                </emma:interpretation>
                <emma:interpretation id="interp200" emma:lang="en-NZ" emma:confidence="0">
                  <emma:literal>nanosec</emma:literal>
                </emma:interpretation>
                <emma:interpretation id="interp201" emma:lang="en-NZ" emma:confidence="0">
                  <emma:literal>nonwoven</emma:literal>
                </emma:interpretation>
              </emma:one-of>
            </emma:emma>
          </inkml:annotationXML>
          <inkml:trace contextRef="#ctx0" brushRef="#br3" timeOffset="226499.2154">2330 11523 889 0,'0'0'103'0,"0"0"-21"15,0 0 11-15,0 0-7 0,-20-17-17 0,20 17-23 16,0 0-11-16,0 0 0 0,0 0 1 0,0 0-1 16,0 0-8-16,0 0-7 0,-12 25-9 0,6-8 1 15,-2 3-3-15,-1 6 11 0,-3 2-4 16,3 5 9-16,-3-1-5 0,3 3 5 0,-5-2-6 16,4 1 5-16,-2-6-9 0,5-2 6 0,-2-3-10 15,5-3 4-15,4-20-7 0,-5 28-1 16,5-28-3-16,0 0 0 0,7 16-3 0,-7-16 0 15,0 0 1-15,18-4 2 0,-18 4 3 0,22-21 1 16,-8 3 2-16,1-3-5 0,1-4 4 0,4-4-6 16,-3-1 5-16,2-3-6 0,-2 0 5 15,1 3-6-15,-1-1 6 0,-1 2-6 0,-1 2 6 16,-1 2-6-16,0 2 3 0,-2 3-4 0,-1 3 1 16,-11 17-1-16,16-24 1 0,-16 24-1 0,0 0 1 15,0 0-1-15,0 0 0 0,0 0 1 0,0 0 0 16,18 6 1-16,-18-6 0 0,7 27 3 0,-3-9-6 15,0 3 4-15,0 3-4 0,1 1 0 16,0 2-1-16,1-1 4 0,-1 1-6 0,1 0 3 16,0-2-8-16,0-1-5 0,2 0-17 15,-2-3-7-15,3 2-22 0,-9-23-13 0,24 33-32 16,-24-33-37-16,32 19-75 0,-32-19-96 0,36-17-173 16,-7 17 56-16,-12-25 430 0</inkml:trace>
          <inkml:trace contextRef="#ctx0" brushRef="#br3" timeOffset="226871.9099">2967 11647 462 0,'0'0'52'0,"0"0"-20"0,0 0 16 15,0 0 8-15,0 0 8 16,0 0-8-16,10-24 4 0,-10 24 7 0,11-18 12 15,-11 18-4-15,12-19-3 0,-12 19-10 0,10-22-2 16,-10 22-4-16,5-19 4 0,-5 19-4 0,0 0-3 16,-3-20-10-16,3 20-6 0,0 0-8 0,-24-14-5 15,24 14-1-15,-26 0-9 0,26 0 0 0,-33 9-3 16,15-1 1-16,-1 0-3 0,-1 3 1 16,1 0-2-16,-1 2 3 0,2 1-2 0,1 0 5 15,17-14-4-15,-30 28 2 0,30-28-3 0,-22 24 2 16,22-24-5-16,-10 21-1 0,10-21-4 0,0 0 0 15,4 23-2-15,-4-23 0 0,0 0 1 0,20 14 1 16,-20-14-2-16,26 3 2 0,-26-3-1 0,33-8-2 16,-15 1 1-16,0-4-11 0,3 0-10 0,-3-4-17 15,5 4-21-15,-7-9-33 0,10 14-58 16,-23-18-112-16,17 11-225 0,-20 13-5 16,13-24 326-16</inkml:trace>
          <inkml:trace contextRef="#ctx0" brushRef="#br3" timeOffset="227326.6106">2619 11964 779 0,'0'0'195'0,"0"0"-94"0,-25 9-5 0,25-9-1 16,0 0-22-16,0 0-28 0,0 0-20 0,1-18-2 15,-1 18 9-15,16-31 3 0,-5 8 4 16,5 2-10-16,-1-6 0 0,5-1-11 0,0-2 9 16,4 0-8-16,-1-3 9 0,2 2-8 0,1-2 0 15,-2 3-7-15,-2 0 3 0,0 3-5 0,-4 0 9 16,2 2-9-16,-3 4 7 0,1 3-7 15,-5 1 0-15,-13 17-3 0,23-20-16 0,-23 20 16 16,0 0-20-16,17-9 16 0,-17 9-1 0,0 0-1 16,0 0 20-16,0 0-13 0,11 24 16 0,-11-24-13 15,3 36-4-15,-5-13 2 0,2 2-5 0,-2 3 3 16,1 2-7-16,0 4 4 0,-1 1-6 0,1-2 5 16,0 0-6-16,1-1 5 0,0-3-6 15,1-3 3-15,2-1-4 0,0-4 5 16,2-1-7-16,0-3-3 0,-5-17-11 0,15 24-9 15,-15-24-16-15,20 13-9 0,-20-13-28 0,26-1-37 16,1 7-100-16,-23-27-173 0,16 6-139 0,4 1 91 16,-13-18 440-16</inkml:trace>
          <inkml:trace contextRef="#ctx0" brushRef="#br3" timeOffset="228201.646">3446 11511 682 0,'0'0'162'0,"0"0"-18"0,0 0-10 0,-16-23-7 16,16 23-37-16,0 0-30 0,-21-1-17 0,21 1-12 15,-21 7 1-15,21-7-4 0,-24 18 1 0,24-18-1 16,-28 29 1-16,12-12-5 0,2 6 5 0,-3 1-5 15,4 5 7-15,-3 0-8 0,3 5 6 16,-1-1-10-16,5 2 3 0,-1-4-10 0,6 1 1 16,4-7-10-16,4-2 2 0,6-2-6 0,-10-21 2 15,29 29-2-15,-10-21 2 0,3-3-1 16,-1-5 1-16,3-5 1 0,2-2-3 0,1-5 4 0,-1-4-3 16,0-5 3-16,1-4-5 0,-3-4 6 0,0-2-6 15,-1-5 7-15,-1 0-7 0,-1 1 6 16,-4 0-7-16,-5 1 8 0,-1 2-8 15,-6 1 6-15,-1 5-5 0,-6 2 4 0,-1 2-3 16,-3 1-11-16,-3 4 25 0,9 17-26 0,-21-28 28 16,21 28-12-16,-22-18 1 0,22 18 3 0,-20-6 1 15,20 6-2-15,-17 4 0 0,17-4-4 0,0 0 0 16,-16 23-1-16,16-23-13 0,-5 26 26 0,5-26-26 16,1 30 26-16,-1-30-12 0,10 24-5 15,-10-24 4-15,23 18-2 0,-6-11 2 0,1-2 0 16,2-4 0-16,1-1 1 0,2-2-1 0,-1-3 2 15,1 0-2-15,-1-1 3 0,1 1 1 16,-3-1 1-16,1 0 0 0,-3 0 0 0,-1 0 1 16,-17 6-3-16,25-8 0 0,-25 8-1 0,0 0-2 15,17-4 2-15,-17 4-1 0,0 0 0 0,0 0 0 16,0 0-1-16,0 0 3 0,3 17-2 16,-3-17 1-16,1 35 1 0,-2-11 1 0,0 5-4 15,-3 3 6-15,2 1-9 0,-2 2 8 0,2-1-6 16,1-2 4-16,2-3-6 0,1-5 3 0,3-1-2 15,2-2 3-15,3-5-3 0,-10-16 3 0,21 26-2 16,-21-26 2-16,24 12 3 0,-24-12 1 0,27-2 2 16,-27 2 1-16,30-21-7 0,-13 3-2 0,0-6 0 15,0-4 0-15,2-4 0 16,-2-1 0-16,-3-3 0 0,1 4 0 0,-3-3 0 16,-2 1 0-16,-4 0 0 0,-1 1 0 0,-4 2 0 15,-3 1 0-15,-1 1-2 0,-1 0-2 0,1 4-14 16,-1 2-4-16,1 7-4 0,3 16-5 0,-4-21-10 15,4 21-13-15,0 0-30 0,0 0-36 0,0 0-80 16,0 0-118-16,0 0-204 0,14 25 4 16,-14-25 432-16</inkml:trace>
          <inkml:trace contextRef="#ctx0" brushRef="#br3" timeOffset="228592.1674">4352 11576 1205 0,'0'0'176'15,"0"0"-110"-15,0 0-2 0,0 0 1 0,0 0-14 16,0 0-9-16,23 6-6 0,-23-6-7 0,25-5-3 16,-25 5-6-16,35-9-4 0,-16 3-5 0,3 1-4 15,0-1-3-15,1-2-2 0,2 1-1 0,-1-1-1 16,1-2 3-16,-1 0-3 0,-5 1 5 15,-2-1-4-15,-17 10 1 0,21-19 3 16,-21 19 1-16,6-17 3 0,-6 17-13 0,0 0 26 16,-16-23-29-16,16 23 24 0,-28-15-14 0,10 10-2 15,-5 2 0-15,-2 0 0 0,-3 5 1 0,0 0 2 16,-1 4 2-16,2 1-12 0,0 5 30 0,2 4-28 16,2 2 26-16,2 4-12 0,3 2-7 15,2 2 4-15,3 0-5 0,2 2 4 0,3-1-5 16,4-1 3-16,3 0-7 0,3-3 4 0,4-3-4 15,-6-20 2-15,28 29-5 0,-10-22-4 0,7-1-7 16,4-4-6-16,7-2-15 0,2-6-22 0,10 3-39 16,-12-16-79-16,25 18-194 0,-10-15-198 15,-4-3 34-15,9 10 485 0</inkml:trace>
        </inkml:traceGroup>
        <inkml:traceGroup>
          <inkml:annotationXML>
            <emma:emma xmlns:emma="http://www.w3.org/2003/04/emma" version="1.0">
              <emma:interpretation id="{F984179E-FEFC-4082-ABFA-4C666DC96535}" emma:medium="tactile" emma:mode="ink">
                <msink:context xmlns:msink="http://schemas.microsoft.com/ink/2010/main" type="inkWord" rotatedBoundingBox="5227,11617 5959,11450 6043,11816 5310,11982"/>
              </emma:interpretation>
              <emma:one-of disjunction-type="recognition" id="oneOf41">
                <emma:interpretation id="interp202" emma:lang="en-NZ" emma:confidence="0">
                  <emma:literal>a</emma:literal>
                </emma:interpretation>
                <emma:interpretation id="interp203" emma:lang="en-NZ" emma:confidence="0">
                  <emma:literal>u</emma:literal>
                </emma:interpretation>
                <emma:interpretation id="interp204" emma:lang="en-NZ" emma:confidence="0">
                  <emma:literal>U</emma:literal>
                </emma:interpretation>
                <emma:interpretation id="interp205" emma:lang="en-NZ" emma:confidence="0">
                  <emma:literal>d</emma:literal>
                </emma:interpretation>
                <emma:interpretation id="interp206" emma:lang="en-NZ" emma:confidence="0">
                  <emma:literal>E</emma:literal>
                </emma:interpretation>
              </emma:one-of>
            </emma:emma>
          </inkml:annotationXML>
          <inkml:trace contextRef="#ctx0" brushRef="#br3" timeOffset="229982.7338">5576 11670 271 0,'0'0'60'0,"6"-19"-18"0,-6 19 17 15,0-20 17-15,0 20 24 0,-6-19 3 0,6 19 7 16,-11-17-8-16,11 17 0 0,-21-15-18 0,4 5-7 16,17 10-12-16,-29-8-6 0,29 8-4 0,-35 2-5 15,35-2-6-15,-39 15-4 0,39-15-2 0,-39 26-7 16,22-8 5-16,-5-1-6 0,5 5-1 0,-1-3-7 16,5 3 1-16,2-3-8 0,3 2 2 15,2-2-5-15,2-1 1 0,4 1-9 16,4 0 6-16,3 0-7 0,5-1 5 0,2 1-5 15,5-4 2-15,4-1-5 0,3-3 1 0,4-4 5 16,3-5-1-16,2-4 0 0,4-4 0 0,-1-5-4 16,-2-4-3-16,2-4 6 0,-1-4-5 0,-2-5 4 15,0-2-5-15,-2-2 6 0,-3-1-8 0,-4-1 7 16,-4 1-6-16,-5 3 6 0,-4 3-4 16,-3 3 6-16,-3 5 0 0,-4 1 8 0,-3 18 3 15,-3-23 1-15,3 23-2 0,0 0-2 0,0 0-4 16,0 0-3-16,-20-14-2 0,20 14-3 0,0 0 0 15,-16 29-4-15,10-9 4 0,1 5-5 0,0 2 3 16,2 1-6-16,3-1-4 0,4 1-18 16,1-2-10-16,7 0-31 0,-12-26-27 0,33 40-67 15,-33-40-84-15,46 21-100 0,-15-12-161 16,-1-12 109-16,19 14 400 0</inkml:trace>
        </inkml:traceGroup>
        <inkml:traceGroup>
          <inkml:annotationXML>
            <emma:emma xmlns:emma="http://www.w3.org/2003/04/emma" version="1.0">
              <emma:interpretation id="{50D65146-9E6A-4EA0-A794-E767FBD2D0A6}" emma:medium="tactile" emma:mode="ink">
                <msink:context xmlns:msink="http://schemas.microsoft.com/ink/2010/main" type="inkWord" rotatedBoundingBox="6408,11068 8393,10853 8477,11625 6492,11839"/>
              </emma:interpretation>
              <emma:one-of disjunction-type="recognition" id="oneOf42">
                <emma:interpretation id="interp207" emma:lang="en-NZ" emma:confidence="0">
                  <emma:literal>hand</emma:literal>
                </emma:interpretation>
                <emma:interpretation id="interp208" emma:lang="en-NZ" emma:confidence="0">
                  <emma:literal>hard</emma:literal>
                </emma:interpretation>
                <emma:interpretation id="interp209" emma:lang="en-NZ" emma:confidence="0">
                  <emma:literal>hared</emma:literal>
                </emma:interpretation>
                <emma:interpretation id="interp210" emma:lang="en-NZ" emma:confidence="0">
                  <emma:literal>hound</emma:literal>
                </emma:interpretation>
                <emma:interpretation id="interp211" emma:lang="en-NZ" emma:confidence="0">
                  <emma:literal>haad</emma:literal>
                </emma:interpretation>
              </emma:one-of>
            </emma:emma>
          </inkml:annotationXML>
          <inkml:trace contextRef="#ctx0" brushRef="#br3" timeOffset="230700.5723">6598 11088 945 0,'0'0'39'0,"4"-23"21"0,-4 23 10 0,0 0 9 15,0 0-16-15,12-19-19 0,-12 19 0 0,0 0 8 16,0 0 10-16,-2 23-4 0,1-2-4 0,-8-1-14 15,3 10-2-15,-5-1-8 0,4 6 4 16,-4-3-7-16,2 6 6 0,0 0-12 0,0 5 8 16,-1 2 4-16,1 0-25 0,0 0 19 0,1 1-23 15,0-3 3-15,3-2 10 0,1-3-9 0,1-1 3 16,2-6-6-16,1-2 2 0,4-6-6 16,0-5 2-16,-4-18-4 0,16 26 1 0,-16-26 0 15,26 12 0-15,-26-12 1 0,29-6-1 0,-29 6 2 16,34-26 0-16,-15 8 3 0,2-4-4 0,0-4 3 15,2-2 0-15,-1-1 3 0,1-1-6 0,-1-1 7 16,-4 1-9-16,-1 2 4 0,-2 2-3 0,-2 2 3 16,-2 4-3-16,-1 2 3 0,-10 18-4 0,11-18-12 15,-11 18 15-15,0 0-13 0,0 0 13 16,0 0 14-16,0 0-16 0,0 19 12 0,-3-1-10 16,-2 8-5-16,-1 3 6 0,0 0-5 0,1 1 4 15,2-1-10-15,0-2-1 0,6-2-13 0,-1-2-5 16,8 0-15-16,0-6-5 0,8 0-18 0,-18-17-13 15,46 21-33-15,-28-28-40 0,25 16-67 0,-19-22-77 16,16-1-123-16,7 11-12 0,-20-23 348 16</inkml:trace>
          <inkml:trace contextRef="#ctx0" brushRef="#br3" timeOffset="231446.0001">7294 11424 1190 0,'-34'18'187'0,"11"-17"-127"15,23-1-22-15,-34 11 24 0,34-11-25 16,-27 17-7-16,27-17-4 0,-23 25-6 0,14-7 9 16,9-18 0-16,-15 35 5 0,7-15-7 0,5 2 1 15,-1-3-14-15,3 2 3 0,1-2-7 0,2-1 1 16,2-1-4-16,-4-17 1 0,13 27-7 0,-13-27 3 16,21 19-2-16,-21-19 0 0,28 12 0 0,-28-12-1 15,29 4 1-15,-29-4-1 0,32-9 1 16,-32 9 0-16,30-19 0 0,-30 19-3 15,29-29 4-15,-16 12-4 0,-1-1 2 0,-1 0-6 16,0-2 3-16,0 0-2 0,-2-1 4 0,-1 1-1 16,-1-1 4-16,-2 3-6 0,-2-2 5 0,1 4-4 15,-4 16-11-15,2-31 13 0,-2 31-12 0,0 0 31 16,-1-18-16-16,1 18 16 0,0 0-17 0,0 0-16 16,0 0 30-16,-19 26-31 0,10-9 32 15,2 5-9-15,-5 0-1 0,2 0 4 0,2 1-6 16,0-1 3-16,6-3-8 0,1-1 5 0,1-18-7 15,6 29 0-15,-6-29 0 0,18 20-1 0,-18-20-2 16,28 8 5-16,-9-8-4 0,1-5 3 0,3-2 0 16,2-3 0-16,3-3 2 0,0-1-2 0,0-5 4 15,0 0-6-15,-1-2 5 0,0 1-3 16,-2 1 5-16,-3-1-5 0,-2 0 3 16,-2 2-4-16,-5 1-11 0,-13 17 28 0,22-28-27 15,-22 28 28-15,10-22-13 0,-10 22-1 0,0 0 5 16,0 0 0-16,0 0 4 0,0 0-1 0,0 0-4 15,0 0-2-15,-18 8-4 0,18-8-12 0,-16 32 24 16,5-10-24-16,1 1 24 0,-2 0-8 0,2 1-4 16,2 0 6-16,1 0-7 0,0-1 6 15,4-3-5-15,2-2 2 0,1-18-3 0,1 26 2 16,-1-26-3-16,7 18 3 0,-7-18-2 0,0 0 0 16,0 0 1-16,18 9-1 0,-18-9 3 0,0 0-1 15,23-16 2-15,-23 16-3 0,19-28 2 0,-10 11-2 16,2-3 1-16,-2-1-2 0,1 1 4 0,-3-2-6 15,0 0 5-15,1 2-3 0,-2 0 2 16,-2 1-1-16,1 1-10 0,-5 18 23 16,8-28-23-16,-8 28 25 0,4-17-10 0,-4 17 2 15,0 0 1 1,0 0-2-16,0 0-3 0,0 0-4 0,0 0-1 0,-3 18-11 16,3-18 22-16,-7 33-23 0,3-14 18 15,0-1-13-15,2 0-7 0,1-1-7 0,3 3-10 16,-2-20-9-16,6 31-14 0,-6-31-10 0,17 29-17 15,-17-29-27-15,28 21-44 0,-28-21-56 16,34 9-69-16,-34-9-45 0,23-7-100 0,4 17 232 16,-27-10 192-16</inkml:trace>
          <inkml:trace contextRef="#ctx0" brushRef="#br3" timeOffset="231789.7151">8132 11420 867 0,'0'0'193'16,"-12"-17"-75"-16,12 17 12 15,0 0-29-15,0 0-12 0,-25-11-33 0,25 11-16 16,-17 6-6-16,17-6 0 0,-18 17 0 0,18-17-19 16,-19 29 29-16,9-8-33 0,-1-3 28 0,3 6-11 15,-5-3-3-15,7 3 0 0,-1-4-5 0,5 1-2 16,2-4-7-16,0-17-1 0,8 24-6 0,-8-24 3 16,18 12-7-16,-18-12 6 0,26 4 0 15,-26-4-2-15,32-15 1 0,-14 1-3 0,1-7 1 16,4-4-4-16,0-4 4 0,3-5-5 0,0-3-6 15,3-2 21-15,-1-2-20 0,1 1 19 0,-2 0-8 16,-4 2-8-16,-3 2 8 0,-4 2-6 0,-1-1 5 16,-4 3-4-16,-3 2 3 0,-2 5-4 15,-4 8 5-15,-2 17-1 0,-4-17 3 0,4 17-2 16,0 0-1-16,-26 20-1 0,9 1-2 16,0 10 3-16,-3 6-5 0,-1 4 6 0,1 4-12 15,3-2 2-15,5 3-24 0,1-3-28 0,13 4-31 16,-11-18-103-16,30 12-275 0,-12-12-118 0,6-7 23 15,15 6 560-15</inkml:trace>
        </inkml:traceGroup>
      </inkml:traceGroup>
    </inkml:traceGroup>
    <inkml:traceGroup>
      <inkml:annotationXML>
        <emma:emma xmlns:emma="http://www.w3.org/2003/04/emma" version="1.0">
          <emma:interpretation id="{08C845D1-8D69-42DB-B289-42EA669D35E4}" emma:medium="tactile" emma:mode="ink">
            <msink:context xmlns:msink="http://schemas.microsoft.com/ink/2010/main" type="paragraph" rotatedBoundingBox="456,11949 10149,11848 10169,13767 476,1386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AE60D50-ED00-422D-8950-7CE9672E6302}" emma:medium="tactile" emma:mode="ink">
              <msink:context xmlns:msink="http://schemas.microsoft.com/ink/2010/main" type="line" rotatedBoundingBox="456,11949 10149,11848 10169,13767 476,13869">
                <msink:destinationLink direction="with" ref="{0974B831-74DB-4BB7-9023-1CD960686119}"/>
                <msink:destinationLink direction="with" ref="{6986EE1C-99FF-4B9A-818F-BB4414400D02}"/>
                <msink:destinationLink direction="with" ref="{4AEBAB8A-451D-44DA-8AE1-7E35217A760B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A5C36109-5709-4939-BADA-2A935F7CD2E1}" emma:medium="tactile" emma:mode="ink">
                <msink:context xmlns:msink="http://schemas.microsoft.com/ink/2010/main" type="inkWord" rotatedBoundingBox="461,12457 2944,12431 2952,13242 469,13268"/>
              </emma:interpretation>
              <emma:one-of disjunction-type="recognition" id="oneOf43">
                <emma:interpretation id="interp212" emma:lang="en-NZ" emma:confidence="0">
                  <emma:literal>down</emma:literal>
                </emma:interpretation>
                <emma:interpretation id="interp213" emma:lang="en-NZ" emma:confidence="0">
                  <emma:literal>clown</emma:literal>
                </emma:interpretation>
                <emma:interpretation id="interp214" emma:lang="en-NZ" emma:confidence="0">
                  <emma:literal>darn</emma:literal>
                </emma:interpretation>
                <emma:interpretation id="interp215" emma:lang="en-NZ" emma:confidence="0">
                  <emma:literal>dawn</emma:literal>
                </emma:interpretation>
                <emma:interpretation id="interp216" emma:lang="en-NZ" emma:confidence="0">
                  <emma:literal>dower</emma:literal>
                </emma:interpretation>
              </emma:one-of>
            </emma:emma>
          </inkml:annotationXML>
          <inkml:trace contextRef="#ctx0" brushRef="#br3" timeOffset="233164.7615">765 12951 421 0,'0'0'124'0,"0"0"-21"0,0 0-3 15,-17-13 2-15,17 13-11 0,0 0-18 16,-20-6-8-16,20 6-1 0,-22-5 1 0,5 0 3 16,17 5-8-16,-29-2-3 0,29 2-7 0,-33 5-5 15,33-5-5-15,-31 10-5 0,31-10-1 0,-30 20-5 16,30-20-2-16,-28 31-7 0,15-10 3 16,-1 1-6-16,3 1 2 0,0 0-4 0,3-2 2 15,2 1-8-15,3-1 4 0,0-3-10 0,3 0 4 16,3-1-4-16,-3-17 1 0,14 28-3 15,-14-28 2-15,26 20-3 0,-9-13 3 0,1-5 1 16,5-5-1-16,1-4 2 0,3-4 0 0,1-7 3 16,1-4-2-16,2-7 6 0,-1-5-8 0,1-6 7 15,-2-4-9-15,0-6 9 0,0-3-9 0,-2 0 9 16,0-1-9-16,-3 4-10 0,-3 0 22 0,-3 3-20 16,-6 3 19-16,-3 4-3 0,-1 7-5 15,-6 1 1-15,1 6-4 0,-4 4 2 0,-3 4-5 16,4 18 4-16,-7-17 0 0,7 17 3 15,0 0-3-15,0 0-2 0,-20 25 1 0,9 0-6 16,0 9 6-16,-3 11-6 0,0 6-1 0,1 5 18 16,0 3-16-16,2-1 16 0,1-1-9 0,4-2-13 15,2-3 3-15,5-1-17 0,3-7 1 0,7-4-16 16,1-9 0-16,9-2-15 0,-2-10-1 16,12 3-15-16,-6-13-7 0,14 4-22 0,-11-16-24 15,17 11-50-15,-16-20-74 0,18 7-40 0,-10-4-73 16,-6-16 62-16,17 18 297 0</inkml:trace>
          <inkml:trace contextRef="#ctx0" brushRef="#br3" timeOffset="233977.2881">1441 12891 859 0,'-22'0'245'16,"-1"-10"-106"-16,23 10-19 0,-31-2-10 0,31 2-20 16,-28 3-32-16,28-3-16 0,-26 6-11 0,26-6-4 15,-25 12-5-15,25-12-1 0,-19 23-6 0,19-23 1 16,-17 33-6-16,10-10 5 0,1 1-3 0,1 3 5 15,1-1-3-15,3 0 1 0,1-3-5 0,2 0 3 16,2-5-7-16,3 1 4 0,3-2-8 16,-10-17 1-16,30 28-3 0,-9-20 4 0,1-3-2 15,1-4 0-15,1-4-1 0,1-6-2 0,0-3 3 16,-1-3-3-16,1-6 4 0,-3-3-4 16,-2-2 2-16,-1 1-2 0,-5-3 3 0,1-1-4 15,-5 1 5-15,-2 1-5 0,-3-1 5 0,-4 2-4 16,-1 5 3-16,-4-1-3 0,-2 2 6 0,-1 4-6 15,-1-1 4-15,8 17-3 0,-22-29-1 16,22 29 2-16,-22-19 1 0,22 19-1 0,-18-7 2 16,18 7-1-16,0 0 1 0,0 0-2 0,-19 0 0 15,19 0-2-15,0 0-1 0,0 0 2 0,9 21-2 16,-9-21 3-16,18 14-2 0,-18-14 3 0,28 12-1 16,-11-7 0-16,3-2 1 0,-1-1 1 0,0-2-1 15,5-1 6-15,-3 0 1 0,4 2 0 0,-2-2 0 16,-1 1-3-16,-3 0-4 0,-2 0-1 15,-17 0-1-15,29 1 2 0,-29-1-1 16,17 3 0-16,-17-3 0 0,0 0-1 0,0 0 1 16,0 0 1-16,11 19-1 0,-11-19 3 0,-3 23-5 15,-3-7 3-15,-4 5-3 0,-1 4 3 0,-2 6-4 16,-3 0 5-16,0 4-4 0,-1-2 4 0,0-1-5 16,2 1 5-16,1-4-3 0,4-1 7 15,2-6-5-15,4-5 4 0,4-17-8 0,4 21 4 16,-4-21-3-16,18 9 3 0,-18-9-1 0,33-7-3 15,-13-5 4-15,7-8-4 0,2-5 5 0,3-5-3 16,1-3 2-16,1-2-4 0,1-3 5 0,-1 1-7 16,-1-2 7-16,-5 3-7 0,-1 4 5 0,-6 5-3 15,-3 1 3-15,-4 6-2 0,-4 3 3 16,-10 17-2-16,8-22 4 0,-8 22-4 16,0 0 0-16,0 0 0 0,0 0 0 0,0 0 0 15,-20-1 0-15,20 1 0 0,-17 23 0 0,7-5 0 16,1 2 0-16,1 3 0 0,2 2 0 0,0 0 0 15,2 0 0-15,3 2 0 0,2 0 0 0,2-2 0 16,0-2 0-16,4-4 0 0,1 1 0 0,-8-20 0 16,22 28 0-16,-22-28 0 0,26 20 0 0,-26-20-1 15,33 10-3-15,-16-9 3 0,3-2 1 16,-1-4 0-16,-2-4 2 0,0-3 0 16,-17 12 0-16,31-31-2 0,-18 12 0 0,-2-2 0 15,-1-2 0-15,-2-1 0 0,-3 1 0 0,-1 0 0 16,-4 2 0-16,-1 2-3 0,-2 2-2 0,-1-1-7 15,1 1-5-15,-2-1-9 0,5 18-6 0,-7-33-12 16,7 33-4-16,0-26-16 0,0 26-4 16,4-19-20-16,-4 19-25 0,0 0-41 0,30-4-83 15,-30 4-71-15,0 0-173 0,31-4 135 0,-31 4 346 16</inkml:trace>
          <inkml:trace contextRef="#ctx0" brushRef="#br3" timeOffset="234336.5689">2580 12793 736 0,'0'0'176'0,"0"0"-17"16,0 0-10-16,0 0-20 0,0 0-34 0,0 0-27 16,0 0-14-16,0 0-4 0,0 0-5 0,0 0-7 15,0 0-4-15,-17 19-7 0,17-19 0 0,-7 21-9 16,7-21 5-16,-7 32-4 0,4-12 4 0,-3 0-3 16,1 4 2-16,-1 1-6 0,0 4 5 0,-1 0-8 15,1 3 2-15,-1-1-5 0,-1-5 3 0,3-3-8 16,2-6 4-16,3-17-5 0,-2 27 1 15,2-27-3-15,0 0 2 0,0 0-3 0,20 13-2 16,-20-13 3-16,21-17 0 0,-21 17 1 0,28-37-3 16,-11 10 3-16,0-2-6 0,2-5 7 15,-1 1-5-15,1-1 7 0,-1 3-4 0,-2 2-2 16,-1 2 0-16,-1 3 0 0,-2 4 0 0,-2 3 0 16,-10 17 0-16,16-24 0 0,-16 24 0 15,0 0 0-15,0 0 0 0,0 0 0 0,0 0 0 16,0 0 0-16,7 18 0 0,-8 1 0 0,-2 6 0 15,1 2 0-15,-2 0 0 0,4 2 0 0,0 0-12 16,5 2-27-16,0-3-8 0,7 1-17 0,-1-8-22 16,13 8-57-16,-24-29-86 0,49 36-176 0,-19-20-159 15,-1-8 107-15,16 13 457 0</inkml:trace>
        </inkml:traceGroup>
        <inkml:traceGroup>
          <inkml:annotationXML>
            <emma:emma xmlns:emma="http://www.w3.org/2003/04/emma" version="1.0">
              <emma:interpretation id="{F8976EA4-1A81-409D-A4E9-6D87D80F83C5}" emma:medium="tactile" emma:mode="ink">
                <msink:context xmlns:msink="http://schemas.microsoft.com/ink/2010/main" type="inkWord" rotatedBoundingBox="7079,11880 10149,11848 10169,13767 7099,13799"/>
              </emma:interpretation>
              <emma:one-of disjunction-type="recognition" id="oneOf44">
                <emma:interpretation id="interp217" emma:lang="en-NZ" emma:confidence="0">
                  <emma:literal>wet-frit</emma:literal>
                </emma:interpretation>
                <emma:interpretation id="interp218" emma:lang="en-NZ" emma:confidence="0">
                  <emma:literal>...input we...</emma:literal>
                </emma:interpretation>
                <emma:interpretation id="interp219" emma:lang="en-NZ" emma:confidence="0">
                  <emma:literal>we... ...input</emma:literal>
                </emma:interpretation>
                <emma:interpretation id="interp220" emma:lang="en-NZ" emma:confidence="0">
                  <emma:literal>...Inept we...</emma:literal>
                </emma:interpretation>
                <emma:interpretation id="interp221" emma:lang="en-NZ" emma:confidence="0">
                  <emma:literal>we... ...Inept</emma:literal>
                </emma:interpretation>
              </emma:one-of>
            </emma:emma>
          </inkml:annotationXML>
          <inkml:trace contextRef="#ctx0" brushRef="#br4" timeOffset="111605.0467">8707 12746 196 0,'0'0'90'0,"0"0"-9"16,0 0 0-16,0 0 9 0,0 0 4 16,0 0-1-16,0 0-13 0,0 0-24 0,0 0 0 15,0 0-21-15,0 0 8 0,0 0-7 0,0 0-1 16,0 0-6-16,0 0-3 0,0 0-2 0,0 0-6 15,0 0-5-15,0 0-3 0,0 0-4 0,0 0 2 16,0 0-3-16,0 0-3 0,0 0-1 0,0 0-1 16,0 0 0-16,0 0 0 0,0 0 2 15,-11 25-1-15,11-25 1 0,-8 23-2 16,8-23 3-16,-12 30-4 0,12-30 6 0,-19 33-6 16,10-14 8-16,-1 1-4 0,0 0 8 0,-3 3 2 15,2 2 5-15,-3 3-1 0,3 4-1 0,-1-2-8 16,0 5 9-16,-2-2-8 0,0 2 8 0,-3-1-11 15,3-1 5-15,-2 1 9 0,1 0-29 0,-1 0 30 16,3-1-30-16,-2-2 9 0,4-2 6 16,1-3-8-16,1-1 7 0,0-3-5 0,1 0 6 15,-1-2-5-15,1-2 4 0,-1 2-4 16,1-2 3-16,-1-1-2 0,1 1 6 0,8-18-2 16,-15 29 3-16,15-29-5 0,-14 23 0 0,14-23-4 15,0 0 1-15,-20 20-2 0,20-20 1 0,0 0-2 16,0 0-1-16,0 0-3 0,0 0-3 0,0 0-6 15,0 0-6-15,0 0-6 0,0 0-9 16,0 0-11-16,0 0-10 0,-11 18-13 0,11-18-20 16,0 0-34-16,0 0-55 0,0 0-88 0,31 10-99 15,-31-10 232-15</inkml:trace>
          <inkml:trace contextRef="#ctx0" brushRef="#br4" timeOffset="112464.3889">8768 12854 317 0,'0'0'58'0,"0"0"-32"15,0 0-5-15,0 0 1 0,0 0 1 0,0 0-2 16,0 0-7-16,0 0-6 0,-15-18-2 16,15 18 5-16,0 0 4 0,0 0 7 0,0 0 3 15,2-20 6-15,-2 20 0 0,0 0 8 0,0 0 1 16,0 0 8-16,0 0 0 0,0 0 1 0,0 0-7 16,0 0-4-16,0 0-6 0,0 0 1 0,0 0-2 15,0 0 1-15,0 0-1 0,0 0-4 16,0 0-5-16,0 0-4 0,0 0-6 0,0 0-4 15,0 0-3-15,0 0-3 0,0 0-2 16,0 0-1-16,0 0 0 0,0 0 5 0,0 0 2 16,8-18 4-16,-8 18 2 0,17-6 1 0,-17 6 0 15,24-7 1-15,-24 7-2 0,30-3-1 0,-30 3-4 16,31-1 0-16,-12 1-2 0,-1 0-1 0,0 2 0 16,3-2 0-16,-2 2 0 0,1 0 2 0,1 0-1 15,1-1 1-15,3 1 3 0,1-4 2 16,1 1 1-16,0-3-3 0,3 1-4 0,1-2-5 15,-1-1 0-15,3-1 0 0,0-1-3 0,0 0 5 16,3 1-5-16,-1 1 3 0,1 1 0 0,-1 1-2 16,-2 3 0-16,-2 1 1 0,-4 2-1 15,-1 3-4-15,-2 1 0 0,-3 4-3 0,-2-2 2 16,-2 2-1-16,-17-10 1 0,27 21-18 0,-27-21-4 16,18 21-2-16,-18-21 6 0,15 19 2 15,-15-19 0-15,0 0-13 0,16 17-3 0,-16-17-9 16,0 0-14-16,19 12 7 0,-19-12 10 0,0 0 11 15,24 2 11-15,-24-2-53 0,20-1-40 0,-20 1-40 16,21-3-47-16,-21 3-83 0,19-8 277 0</inkml:trace>
          <inkml:trace contextRef="#ctx0" brushRef="#br4" timeOffset="113198.6715">9675 12770 450 0,'0'0'21'16,"0"0"-27"-16,0 0-1 0,-6-20 5 0,6 20 12 15,0 0 24-15,0 0 17 0,0 0 19 16,0 0 9-1,-4-18-7-15,4 18-10 0,0 0-16 0,0 0-12 0,0 0-13 0,0 0-5 0,0 0-2 16,0 0 0-16,0 0 3 0,0 0-1 0,0 0-3 16,0 0-5-16,0 0-2 0,0 0 0 0,0 0 2 15,0 0-9-15,0 0 10 0,9 17-13 0,-9-17 7 16,0 0 1-16,6 24-2 0,-6-24 2 16,4 23 1-16,-4-23 3 0,5 25 2 15,-5-25 3-15,7 26 0 0,-7-26 4 0,11 30-3 16,-4-11 1-16,-1 0-8 0,4 1 1 0,0 5-6 15,1-1 6-15,-2 2-3 0,2 1 5 0,1-2-7 16,-2 4 2-16,2-2-8 0,-1 0 6 0,0 0-7 16,1 0 6-16,1 1-6 0,-1-2 6 0,4 4 10 15,-2-5-11-15,3 3 12 0,0-2-29 16,1 0 12-16,1 0-12 0,0-1 13 0,1-2 4 16,-2-1-4-16,0 1 6 0,-1-2-7 0,-2-2 4 15,-2 1-11-15,-2-3-4 0,0 1-15 0,-11-18-16 16,18 29-30-16,-18-29-33 0,11 19-44 15,-11-19-33-15,0 0-49 0,14 24-79 0,-14-24 297 16</inkml:trace>
          <inkml:trace contextRef="#ctx0" brushRef="#br4" timeOffset="113870.5194">10168 13648 138 0,'0'0'52'0,"0"0"-5"0,0 0-1 15,0 0-2-15,0 0-2 0,0 0-3 16,0 0-4-16,0 0-2 0,0 0 0 0,0 0-2 15,0 0 1-15,0 0-4 0,0 0-4 0,0 0-6 16,-20-11-5-16,20 11-5 0,0 0-3 0,0 0-1 16,-22-4-2-16,22 4-1 0,-17 0 0 0,17 0 1 15,-19-1 2-15,19 1 2 0,-27 1 7 0,27-1 5 16,-29 1 7-16,29-1 2 0,-33 3 2 0,15-2 3 16,0 3 5-16,-3-3 2 0,2 3 1 15,-5-3-11-15,3 2-7 0,-5-1-6 0,3 2-1 16,-4-2 5-16,2 2 2 0,-5-1-1 15,4-1-4-15,-4 0-2 0,2 0-1 0,-1-1-1 16,1 0 0-16,-3-1-3 0,0 3-2 0,0-2-3 16,-3 3-1-16,0-1-2 0,-3 1 0 0,1 1-2 15,-3 0 3-15,-1 1-3 0,1 0 3 16,0 0-2-16,1 1 0 0,-1-1 1 0,0 1 1 16,0 0 2-16,0 1 5 0,-1-1 2 0,0-1 2 15,0-1-2-15,1 0-1 0,0-2-3 0,3 0 1 16,-2-2 0-16,3 0 2 0,-1-3 0 0,2 2 3 15,2-4 0-15,1 2-4 0,0-3-2 0,3 1-7 16,1-1-1-16,-1 1-3 0,2 0-2 16,1-1-9-16,3 4-14 0,-1-5-23 15,23 6-36-15,-39-6-45 0,39 6-64 0,-26 1-109 16,7-12-78-16,19 11 220 0</inkml:trace>
          <inkml:trace contextRef="#ctx0" brushRef="#br4" timeOffset="115292.3439">9254 12747 139 0,'0'0'53'16,"0"0"14"-16,0 0 9 0,0 0 8 0,0 0 2 16,0 0-14-16,0 0-16 0,0 0-22 0,0 0-8 15,0 0-1-15,0 0-4 0,0 0 12 0,-17 2-5 16,17-2 12-16,0 0-5 0,-20 6-2 0,20-6-7 15,0 0-1-15,-17 10-3 0,17-10 2 0,0 0-3 16,-20 5 1-16,20-5 1 0,0 0-1 0,-17 6-4 16,17-6-3-16,0 0 2 0,-23 5 6 15,23-5 5-15,0 0 4 0,-23 3-6 0,23-3-4 16,-17-2-5-16,17 2 0 0,-17-1-4 0,17 1-1 16,-18-5-3-16,18 5-1 0,-21-5-1 15,21 5 0-15,-22-6-3 0,22 6 0 0,-25-7-2 16,25 7-1-16,-27-9-2 0,27 9 1 0,-29-8 0 15,29 8 1-15,-32-10-1 0,32 10 0 0,-33-12 16 16,16 7-15-16,17 5 14 0,-31-12-15 16,31 12 0-16,-32-12 2 0,32 12-2 0,-32-15-19 15,15 8 20-15,17 7-17 0,-31-17 21 0,31 17 1 16,-28-19-2-16,28 19 1 0,-26-22-1 0,26 22-1 16,-24-24 1-16,24 24-1 0,-18-28-4 0,18 28 5 15,-16-31-6-15,7 13 6 0,9 18-6 0,-11-34 4 16,8 16-5-16,-1-1 6 15,0 0-6-15,2 1 6 0,-2-1-6 0,2 0 4 16,-1 2-3-16,1-1 3 0,2 18-2 0,-5-31 2 16,5 31-3-16,-3-30 4 0,3 30-5 0,-3-31 5 15,3 14-5-15,0 17 4 0,4-30-4 0,-4 30 3 16,6-31-2-16,-6 31 3 0,8-29-3 0,-8 29 3 16,10-28-4-16,-10 28 5 0,15-24 15 0,-15 24-18 15,15-23 18-15,-15 23-37 0,20-20 16 16,-20 20-13-16,24-19 14 0,-24 19 4 0,28-20-1 15,-28 20 1-15,32-20-1 0,-15 11 2 0,1-1-3 16,2 0 3-16,0 0-2 0,1 2 2 0,1-2-2 16,1 2 2-16,-1 1-3 0,1-1 3 15,0 2-3-15,1 0 3 0,-2 1-2 0,0 1 1 16,0 0-1-16,-1 0 1 0,1 2 2 0,-2 0 1 16,0 0 0-16,-1 1 1 0,-1 2-1 15,-1-1 1-15,0 2 0 0,0-1-1 0,1 2 0 16,-1 0-4-16,0-1 3 0,0 2-4 0,1-1 1 15,0 2 0-15,2-1-2 0,-2 0 1 0,1 0 1 16,2 1 0-16,-2-1 0 0,1-1 0 0,0 2 2 16,0-1-2-16,1 1 2 0,-2-3-1 0,2 2 1 15,-2-1 0-15,-1 1 1 0,1 1-2 16,-2 0 0-16,0 0-1 0,-17-5 1 16,27 14-1-16,-27-14 1 0,21 17-2 0,-21-17 3 15,17 21-3-15,-17-21 2 0,11 23-2 0,-11-23 3 16,6 26 17-16,-6-26-34 0,2 29 33 0,-5-12-33 15,0 1 14-15,-1 2 4 0,-2-1-4 0,1 2 4 16,-1-1-4-16,0 1 4 0,-1-1-5 0,-2 2 6 16,1 0-5-16,-1-2 3 0,0 3-4 15,0-1 5-15,-1 0-6 0,0 0 6 0,1-2-6 16,-1 2 6-16,-1-2-5 0,1 1 4 0,2 0-4 16,-5-2 5-16,1 0-5 0,0-1 6 0,12-18-6 15,-24 33 5-15,24-33-5 0,-22 29 5 0,22-29-4 16,-23 26 4-16,23-26-4 0,-22 20 3 15,22-20 18-15,-20 17-18 0,20-17 19 0,-19 13-19 16,19-13-1-16,-21 9 2 0,21-9 1 16,-19 5-14-16,19-5 16 0,-23 1 0 0,23-1-2 15,-25-5 15-15,25 5-17 0,-24-7-3 0,24 7-23 16,-24-15 11-16,24 15-20 0,-21-22 5 0,21 22-29 16,-19-24-39-16,19 24-62 0,-15-25-76 0,15 25-68 15,7-21-124-15,-15-3 235 0,8 24 191 0</inkml:trace>
          <inkml:trace contextRef="#ctx0" brushRef="#br4" timeOffset="116682.899">8818 13124 266 0,'0'0'52'16,"0"0"-9"-16,11-19 5 0,-11 19 1 0,0 0 2 15,0 0-6-15,7-17-2 0,-7 17 0 0,0 0 4 16,0 0 0-16,0 0 5 0,7-17-3 16,-7 17-2-16,0 0-4 0,0 0-2 0,0 0 2 15,0 0 3-15,0 0 0 0,0 0-7 0,0 0-12 16,0 0-8-16,0 0-10 0,0 0 1 15,0 0-2-15,0 0 0 0,0 0-1 0,0 28 2 16,0-28-4-16,-4 28 6 0,0-12-2 0,1 4 8 16,-1 0-5-16,0 3 6 0,-2 0-7 0,3 1 6 15,-3 2 9-15,4 0-28 0,-4-1 30 16,2 2-33-16,1-5 15 0,-1 2 5 0,1-5-7 16,3-2 5-16,0-17-6 0,0 21-2 0,0-21-3 15,0 0-2-15,0 0-1 0,13 18-1 0,-13-18 1 16,0 0 1-16,0 0 3 0,17-9 0 0,-17 9 3 15,12-21-1-15,-12 21 5 0,13-35-3 0,-7 12 7 16,3-2-6-16,-2-3-11 0,0 3 32 0,-2-4-31 16,0 3 30-16,0 1-13 15,-1 2-7-15,-3 0 5 0,1 1-7 0,-2 1 3 16,0 3-7-16,0 1 2 0,0 17-4 0,-1-29 2 16,1 29-2-16,2-19 1 0,-2 19 0 0,0 0 2 15,0 0 0-15,0 0 0 0,0 0-1 0,0 0-1 16,0 0 2-16,0 0-1 0,0 0 4 0,14 21-3 15,-14-21 1-15,11 19-4 0,-11-19 2 16,14 19-2-16,-14-19 1 0,21 15-1 0,-21-15 1 16,23 9-1-16,-23-9 1 0,27 4-1 0,-27-4 1 15,29-4 1-15,-29 4 0 0,33-9 2 0,-33 9-1 16,32-16 4-16,-15 6-2 0,-17 10 4 0,31-25-3 16,-31 25 3-16,29-25-1 0,-29 25 4 15,24-26-3-15,-24 26 3 0,15-24-4 0,-15 24 0 16,0 0-2-16,15-18-4 0,-15 18 0 15,0 0 2-15,0 0-1 0,0 0 0 0,0 0-1 16,19 24-4-16,-19-24 3 0,15 38-3 0,-9-15 6 16,0 1-7-16,-2 2 6 0,-1 1-6 0,1-2 4 15,1 4-5-15,0-2 7 0,0 0-6 0,0-2-12 16,-2-2 28-16,1-3-32 0,-1 0 25 0,0-3-19 16,3 0-17-16,-6-17-10 0,11 27-27 0,-11-27-32 15,15 20-66-15,-15-20-92 0,0 0-251 16,23-5 51-16,-23 5 343 0</inkml:trace>
          <inkml:trace contextRef="#ctx0" brushRef="#br3" timeOffset="236627.525">7091 12981 1235 0,'22'-1'353'0,"-22"1"-300"0,8 21-16 16,-8-21 5-16,5 17-7 0,-5-17-17 0,0 0-20 16,1 18-13-16,-1-18-19 0,0 0-18 0,0 0-26 15,0 0-42-15,15 17-109 0,-15-17-162 0,0 0-108 16,0 0 147-16,16-34 352 0</inkml:trace>
          <inkml:trace contextRef="#ctx0" brushRef="#br3" timeOffset="236783.7729">7597 13044 1600 0,'0'0'75'15,"6"24"-22"-15,-6-24-3 0,0 0-7 0,0 0-19 16,0 0-15-16,0 0-12 0,0 0-6 16,0 0-8-16,27-8-17 0,-7 0-29 0,-5-19-64 15,19 20-171-15,-16-16-270 0,5-4 23 0,5 14 356 16</inkml:trace>
          <inkml:trace contextRef="#ctx0" brushRef="#br3" timeOffset="236924.3862">8074 12964 1233 0,'-26'-1'418'0,"26"1"-389"0,-23 14-30 0,23-14-16 15,0 0-48-15,-17-10-102 0,17 10-211 0,0 0-168 16,11-24 41-16,-11 24 505 0</inkml:trace>
          <inkml:trace contextRef="#ctx0" brushRef="#br3" timeOffset="235259.8269">3637 12886 331 0,'0'0'89'0,"17"-7"8"0,-17 7 19 0,0 0-4 16,5-20 0-16,-5 20-11 0,0 0 1 0,0 0-5 16,5-26-4-16,-5 26-11 0,0 0-9 0,0 0-10 15,0 0-6-15,0 0-9 0,0 0-3 0,0 0-6 16,0 0-12-16,0 0-8 0,0 0-9 0,0 0-1 16,-13 30-1-16,6-10 8 15,-1 5-4-15,1 0 5 0,-3 5-6 0,3 3 3 16,-3-2-7-16,1 3 4 0,1-5-6 0,1-2 7 15,2-2-8-15,3-3 5 0,1-3-8 0,4-2 1 16,-3-17-3-16,12 26 2 0,-12-26-3 0,24 12 3 16,-24-12-1-16,34-4 2 0,-13-3 1 0,2-4 0 15,3-4 2-15,-1-3-3 0,2-3 2 0,0-4-5 16,-1 1 5-16,0-1-6 0,-2 1 6 16,-3-3-5-16,0 2 4 0,-4 0-5 0,-3 2 4 15,-3 4-3-15,-11 19 3 0,16-30-4 0,-16 30 5 16,0 0-5-16,7-18 4 0,-7 18 2 15,0 0-2-15,0 0 0 0,0 0-3 0,0 0-1 16,-12 21-1-16,12-21 4 0,-10 36-3 0,5-12 5 16,2 2-7-16,-1 1 7 0,2 1-6 0,2-3 7 15,1 1-4-15,3-2 3 0,0-2-3 16,4-2 1-16,2-2-2 0,-10-18 4 0,25 26-2 16,-25-26 4-16,30 14 2 0,-30-14 3 0,32 5 1 15,-15-7 1-15,0-4 0 0,1-4-2 0,-18 10 1 16,32-28-4-16,-19 10 2 0,1-3-4 0,-5-2 2 15,2-1-5-15,-2 0 2 0,-1-1-5 0,-3-3 3 16,0 1-4-16,-2 2 3 0,-2 2-6 16,-1 1 1-16,1 1-11 0,0 3-5 0,-1-1-11 15,0 19-8-15,3-30-15 0,-3 30-8 0,3-20-21 16,-3 20-27-16,0 0-34 0,21 5-68 0,-21-5-64 16,0 0-138-16,19 6-12 0,-19-6 321 0</inkml:trace>
          <inkml:trace contextRef="#ctx0" brushRef="#br3" timeOffset="235649.116">4419 12960 931 0,'-27'-10'164'0,"27"10"-66"0,0 0-5 0,0 0-8 15,0 0-30-15,0 0-19 0,0 0-4 16,0 0 4-16,0 0 8 0,22 8-1 15,-22-8-8-15,31 0-6 0,-14 0-9 0,3 0-4 16,1-2-5-16,1 0-4 0,0-2 4 0,0-1-2 16,-2-2 0-16,0 0-1 0,-1-3-2 0,1 0-3 15,-20 10 3-15,29-20-2 0,-29 20 0 0,16-20 0 16,-16 20 2-16,3-18-3 0,-3 18 7 0,-7-19-3 16,7 19 1-16,-18-15-3 0,18 15-2 15,-31-7 0-15,12 6 3 0,-2 3 3 0,-2 3 5 16,1 4 8-16,-4 4-1 0,0 4 4 0,-2 2-6 15,3 5 2-15,-2 3-7 0,5 3 2 0,2 2-7 16,3 0 1-16,5 0-7 0,5-4 3 16,3-3-6-16,6-2 3 0,4-5-6 0,5-1 4 15,-11-17-5-15,38 18 0 0,-11-14-6 0,5-7-9 16,4 1-14-16,0-7-16 0,7 3-26 16,-5-9-38-16,16 15-92 0,-23-23-158 0,15 13-197 15,1 2 30-15,-11-12 456 0</inkml:trace>
          <inkml:trace contextRef="#ctx0" brushRef="#br3" timeOffset="236122.4898">5150 13199 1737 0,'0'0'34'0,"0"0"-38"0,0 0-11 15,0 0-12-15,0 0-26 0,0 0-35 0,26 0-71 16,-26 0-101-16,0 0-82 0,26-18-155 0,-16 1 172 16,17 17 325-16</inkml:trace>
          <inkml:trace contextRef="#ctx0" brushRef="#br3" timeOffset="236301.1694">5779 13137 1194 0,'0'0'88'0,"0"0"-16"16,0 0-2-16,12 17-8 0,-12-17-28 0,0 0-21 16,0 0-11-16,0 0-2 0,0 0-1 0,0 0-3 15,0 0-20-15,19-13-44 0,-19 13-87 0,16-18-138 16,-16 18-197-16,29-18 24 0,-24-3 433 0</inkml:trace>
          <inkml:trace contextRef="#ctx0" brushRef="#br3" timeOffset="236471.2953">6354 13071 1407 0,'23'6'102'0,"-23"-6"-71"0,0 0-8 16,0 0 0-16,0 0-8 0,20 4-11 0,-20-4-13 15,0 0-26-15,19-16-35 0,-2 16-60 16,-15-18-99-16,17 8-197 0,-2 8-47 16,-11-15 241-16</inkml:trace>
        </inkml:traceGroup>
      </inkml:traceGroup>
    </inkml:traceGroup>
    <inkml:traceGroup>
      <inkml:annotationXML>
        <emma:emma xmlns:emma="http://www.w3.org/2003/04/emma" version="1.0">
          <emma:interpretation id="{42763602-CC28-44A6-89A0-556407C115FB}" emma:medium="tactile" emma:mode="ink">
            <msink:context xmlns:msink="http://schemas.microsoft.com/ink/2010/main" type="paragraph" rotatedBoundingBox="653,14018 10248,13602 10292,14613 697,1502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BAE8C5B-96BC-4331-AAF1-ACE26A5DB73E}" emma:medium="tactile" emma:mode="ink">
              <msink:context xmlns:msink="http://schemas.microsoft.com/ink/2010/main" type="inkBullet" rotatedBoundingBox="673,14481 847,14474 848,14516 675,14523"/>
            </emma:interpretation>
            <emma:one-of disjunction-type="recognition" id="oneOf45">
              <emma:interpretation id="interp222" emma:lang="en-NZ" emma:confidence="0">
                <emma:literal>-</emma:literal>
              </emma:interpretation>
            </emma:one-of>
          </emma:emma>
        </inkml:annotationXML>
        <inkml:trace contextRef="#ctx0" brushRef="#br3" timeOffset="237658.7292">675 14510 1553 0,'40'10'29'16,"-40"-10"-48"-16,0 0-4 0,20 1-13 0,-20-1-33 16,33-4-75-16,-33 4-127 0,36-24-152 15,-10 22-56-15,-9-15 362 0</inkml:trace>
      </inkml:traceGroup>
      <inkml:traceGroup>
        <inkml:annotationXML>
          <emma:emma xmlns:emma="http://www.w3.org/2003/04/emma" version="1.0">
            <emma:interpretation id="{0B82AD74-ADDD-4C85-A531-BA09645AA071}" emma:medium="tactile" emma:mode="ink">
              <msink:context xmlns:msink="http://schemas.microsoft.com/ink/2010/main" type="line" rotatedBoundingBox="1533,13980 10248,13602 10292,14613 1577,14991">
                <msink:destinationLink direction="with" ref="{6986EE1C-99FF-4B9A-818F-BB4414400D02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8E73DC6B-C3F4-40BC-AD31-2764AE58C897}" emma:medium="tactile" emma:mode="ink">
                <msink:context xmlns:msink="http://schemas.microsoft.com/ink/2010/main" type="inkWord" rotatedBoundingBox="4586,14139 5762,14089 5770,14281 4594,14332"/>
              </emma:interpretation>
              <emma:one-of disjunction-type="recognition" id="oneOf46">
                <emma:interpretation id="interp223" emma:lang="en-NZ" emma:confidence="0">
                  <emma:literal>"--1.</emma:literal>
                </emma:interpretation>
                <emma:interpretation id="interp224" emma:lang="en-NZ" emma:confidence="0">
                  <emma:literal>"-r.r.</emma:literal>
                </emma:interpretation>
                <emma:interpretation id="interp225" emma:lang="en-NZ" emma:confidence="0">
                  <emma:literal>Er</emma:literal>
                </emma:interpretation>
                <emma:interpretation id="interp226" emma:lang="en-NZ" emma:confidence="0">
                  <emma:literal>"-err.</emma:literal>
                </emma:interpretation>
                <emma:interpretation id="interp227" emma:lang="en-NZ" emma:confidence="0">
                  <emma:literal>Es</emma:literal>
                </emma:interpretation>
              </emma:one-of>
            </emma:emma>
          </inkml:annotationXML>
          <inkml:trace contextRef="#ctx0" brushRef="#br3" timeOffset="238314.9479">4593 14292 1317 0,'0'0'66'0,"33"14"-24"0,-16-12-4 15,6 4-1-15,-1-6-12 0,5 0-20 0,2-2-21 16,-2-7-30-16,10 7-31 0,-10-15-49 15,18 16-71-15,-15-15-120 0,1-3-133 0,13 14 150 16,-21-19 300-16</inkml:trace>
          <inkml:trace contextRef="#ctx0" brushRef="#br3" timeOffset="238486.8406">5404 14266 1299 0,'0'0'69'16,"-12"24"-33"-16,12-24-9 0,0 0-3 0,0 0-12 15,0 0-21-15,0 0-16 0,0 0-23 0,27 7-8 16,-27-7-5-16,31-22-4 0,-12 3-11 0,10 6-28 16,-6-10-21-16,11 6 13 0,-4-4 29 15,6 2 36-15,-1 0-24 0,1-2-95 16,9 14-128-16,-20-20 170 0</inkml:trace>
          <inkml:trace contextRef="#ctx0" brushRef="#br3" timeOffset="237814.9748">1554 14450 1458 0,'27'19'35'0,"-27"-19"-25"15,24 10 0-15,-24-10 1 0,32 3-1 0,-15-4-7 16,3-1-7-16,2-3-15 0,-2-4-17 15,9 3-21-15,-8-12-39 0,15 13-94 0,-13-13-178 16,3-2-100-16,14 10 170 0</inkml:trace>
          <inkml:trace contextRef="#ctx0" brushRef="#br3" timeOffset="238002.464">2638 14344 1247 0,'0'0'50'15,"17"21"-10"-15,-17-21-2 0,18 16-1 0,-18-16-17 16,19 7-14-16,-19-7-10 0,26 1-6 16,-8-2-12-16,-18 1-16 0,41-10-30 15,-24-6-64-15,16 12-110 0,-10-6-161 0,-2-8-35 16,15 15 358-16</inkml:trace>
          <inkml:trace contextRef="#ctx0" brushRef="#br3" timeOffset="238143.0663">3615 14300 853 0,'28'1'258'0,"-28"-1"-210"15,20 14-27-15,-20-14 1 0,22 8-2 0,-22-8-8 16,28 2-10-16,-11-4-8 0,1-1-16 0,-1-4-22 16,8 4-52-16,-8-9-79 0,10 2-138 15,6 8-107-15,-18-18 261 0</inkml:trace>
          <inkml:trace contextRef="#ctx0" brushRef="#br3" timeOffset="238674.2848">6324 14295 1922 0,'0'0'35'16,"0"0"-25"-16,20-7 1 0,-20 7-5 0,34-22-2 15,-15 4-25-15,0 3-37 0,-8-10-60 0,16 21-157 16,-22-15-334-16,13-2 17 0,0 2 278 0</inkml:trace>
        </inkml:traceGroup>
        <inkml:traceGroup>
          <inkml:annotationXML>
            <emma:emma xmlns:emma="http://www.w3.org/2003/04/emma" version="1.0">
              <emma:interpretation id="{F2ECE86E-624C-4664-AFD4-26DC49F2FF27}" emma:medium="tactile" emma:mode="ink">
                <msink:context xmlns:msink="http://schemas.microsoft.com/ink/2010/main" type="inkWord" rotatedBoundingBox="8235,13689 10248,13602 10292,14613 8279,14701">
                  <msink:destinationLink direction="with" ref="{018B6C50-A836-414D-BC04-C2D0D0176E5E}"/>
                  <msink:destinationLink direction="with" ref="{D91A8EC1-E9C8-4296-8FDC-E50015E394E4}"/>
                </msink:context>
              </emma:interpretation>
              <emma:one-of disjunction-type="recognition" id="oneOf47">
                <emma:interpretation id="interp228" emma:lang="en-NZ" emma:confidence="0">
                  <emma:literal>It</emma:literal>
                </emma:interpretation>
                <emma:interpretation id="interp229" emma:lang="en-NZ" emma:confidence="0">
                  <emma:literal>In</emma:literal>
                </emma:interpretation>
                <emma:interpretation id="interp230" emma:lang="en-NZ" emma:confidence="0">
                  <emma:literal>Ire</emma:literal>
                </emma:interpretation>
                <emma:interpretation id="interp231" emma:lang="en-NZ" emma:confidence="0">
                  <emma:literal>In.</emma:literal>
                </emma:interpretation>
                <emma:interpretation id="interp232" emma:lang="en-NZ" emma:confidence="0">
                  <emma:literal>Ir.</emma:literal>
                </emma:interpretation>
              </emma:one-of>
            </emma:emma>
          </inkml:annotationXML>
          <inkml:trace contextRef="#ctx0" brushRef="#br5" timeOffset="95428.5618">10274 14180 71 0,'0'0'29'0,"0"0"-4"0,-11-17 0 0,11 17 2 15,0 0 3-15,-16-23 1 0,16 23-2 0,0 0-9 16,-17-24-8-16,17 24-5 0,-16-17-1 0,16 17 8 16,-18-15 7-16,18 15 3 0,-23-15-4 0,23 15-8 15,-28-17 8-15,28 17 8 0,-32-15 16 0,32 15 6 16,-34-13-1-16,16 7-11 0,-2-1-3 0,0 1 0 16,-1-3-4-16,-1 3 5 0,-1-4-10 15,1 3-3-15,-2-3-4 0,-1 3 0 16,0-3 2-16,2 2 0 0,-4-2 2 0,4 3-4 15,-4-1 0-15,2 2-3 0,-2-2-11 0,1 1 14 16,0 0-15-16,0 0 14 0,0-2-3 0,2 2-3 16,-1-2-1-16,2 1-3 0,1-2-1 0,0-2-4 15,0 1 4-15,2-1-4 0,1-1 1 16,2 0-3-16,0-3 0 0,17 16-4 0,-28-32 2 16,15 15-5-16,13 17-8 0,-24-29-13 0,24 29-13 15,-17-24-19-15,17 24-13 0,0 0-17 0,0 0-21 16,0 0-28-16,-17-12-43 0,26 30-103 0,-9-18 216 15,5 18 68-15</inkml:trace>
          <inkml:trace contextRef="#ctx0" brushRef="#br5" timeOffset="96350.3985">9955 14191 159 0,'0'0'47'16,"-20"6"-15"-16,20-6-5 0,0 0 5 0,-17-4 1 15,17 4 0-15,0 0-5 0,-17-10-4 0,17 10 0 16,0 0 1-16,-18-12 0 0,18 12-6 0,0 0-6 16,-23-14-7-16,23 14-3 0,-18-9 0 15,18 9 4-15,-20-8-2 0,20 8 6 0,-20-7 1 16,20 7 4-16,-22-8 1 0,22 8 2 16,-27-7 2-16,27 7-2 0,-27-7-3 0,27 7-1 15,-26-10-4-15,26 10 1 0,-30-9-2 0,30 9-4 16,-32-14-4-16,15 7-1 0,-2 1 0 0,1-2 1 15,-3 0 1-15,2 1 1 0,-2 0 0 0,-1-1 2 16,0 2-3-16,-2 0 0 0,0 0-1 16,-1 2-1-16,-1 0 7 0,-2 0-7 0,0 2 8 15,-1-2-7-15,-1 2 0 0,-1 1 1 0,2 1-1 16,-3-2 2-16,0 4 0 0,1-2 2 0,-2 0 3 16,0 0 4-16,-1 0 2 0,-1-2 3 0,1 2 1 15,-2-3-3-15,2-1-2 0,0-1-4 16,0-1-4-16,0-1 0 0,0 0-3 15,1-2-2-15,0 1 1 0,1-2-4 0,-1 0-1 16,2 3-16-16,1-4-22 0,4 5-35 0,-1-3-34 16,3 1-31-16,3 2-40 0,-5-9-47 0,26 15 95 15,-32-11 133-15</inkml:trace>
          <inkml:trace contextRef="#ctx0" brushRef="#br5" timeOffset="97510.0756">9051 14222 340 0,'-18'7'51'0,"18"-7"-14"16,-17-1 2-16,17 1 14 0,-21 0 10 0,21 0 7 16,-20-2 3-16,20 2-12 0,-25-3-13 0,25 3-5 15,-31-2-6-15,10 0-3 0,2 2 2 0,-3-3-1 16,0 3-3-16,-2-3 6 0,0 4-1 0,-4-4-6 15,2 3-10-15,-3-2-9 16,-2 1-5-16,1-1-5 0,-1 0-1 0,0 1 0 16,3 0-3-16,-4-2-3 0,2 0-11 0,1 1-14 15,-2-2-15-15,6 2-20 0,-5-5-22 0,10 6-33 16,-8-8-33-16,8 1-60 0,20 8-111 0,-42-15 183 16,42 15 141-16</inkml:trace>
          <inkml:trace contextRef="#ctx0" brushRef="#br5" timeOffset="97978.8808">8843 14398 301 0,'0'0'65'15,"-29"12"-18"-15,29-12 10 0,-27-2 14 16,27 2 20-16,-26-1 2 0,26 1 4 0,-28-1-10 16,28 1 2-16,-33 1-15 0,33-1-9 0,-34 6-15 15,17-1-12-15,-4 0-16 0,0 2-5 0,-2-1-10 16,0 3-3-16,-1 0-2 0,1 0-2 15,-3 2-2-15,1-3-2 0,-1 3-15 0,-2-5-18 16,6 5-33-16,-7-10-63 0,29-1-70 0,-41 9-24 16,21-19-90-16,20 10 53 0,-26-5 264 15</inkml:trace>
          <inkml:trace contextRef="#ctx0" brushRef="#br5" timeOffset="99634.9891">8846 14665 301 0,'-17'10'134'0,"17"-10"-66"16,-18 3-8-16,18-3-2 0,0 0-12 0,0 0-5 15,0 0-11-15,0 0-8 0,0 0-4 0,0 0 2 16,-3-17-1-16,3 17 4 0,17-11-6 0,-17 11-4 16,27-11-6-16,-10 5-6 0,4-1 2 15,2 1-44-15,3-4-38 0,5 0-94 0,4 8-138 16,-8-21 35-16,19 18 276 0</inkml:trace>
        </inkml:traceGroup>
      </inkml:traceGroup>
    </inkml:traceGroup>
    <inkml:traceGroup>
      <inkml:annotationXML>
        <emma:emma xmlns:emma="http://www.w3.org/2003/04/emma" version="1.0">
          <emma:interpretation id="{C6113482-6761-4177-9A5E-70BA12898945}" emma:medium="tactile" emma:mode="ink">
            <msink:context xmlns:msink="http://schemas.microsoft.com/ink/2010/main" type="paragraph" rotatedBoundingBox="466,15709 8183,15253 8196,15476 480,1593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EBD6CE7-3301-4443-AB91-1B3000BA2EEB}" emma:medium="tactile" emma:mode="ink">
              <msink:context xmlns:msink="http://schemas.microsoft.com/ink/2010/main" type="inkBullet" rotatedBoundingBox="471,15791 575,15785 576,15807 473,15814"/>
            </emma:interpretation>
            <emma:one-of disjunction-type="recognition" id="oneOf48">
              <emma:interpretation id="interp233" emma:lang="en-NZ" emma:confidence="0">
                <emma:literal>-</emma:literal>
              </emma:interpretation>
            </emma:one-of>
          </emma:emma>
        </inkml:annotationXML>
        <inkml:trace contextRef="#ctx0" brushRef="#br3" timeOffset="239471.1137">473 15814 1352 0,'0'0'167'15,"0"0"-125"-15,0 0-30 0,0 0-10 0,0 0-12 16,0 0-17-16,0 0-34 0,0 0-52 0,0 0-116 16,38-4-94-16,-18 0-172 15,-9-15 179-15,22 17 316 0</inkml:trace>
      </inkml:traceGroup>
      <inkml:traceGroup>
        <inkml:annotationXML>
          <emma:emma xmlns:emma="http://www.w3.org/2003/04/emma" version="1.0">
            <emma:interpretation id="{665FA7CE-D0CB-4074-9A66-8F2816F4E68A}" emma:medium="tactile" emma:mode="ink">
              <msink:context xmlns:msink="http://schemas.microsoft.com/ink/2010/main" type="line" rotatedBoundingBox="1300,15660 8182,15253 8196,15476 1314,15883"/>
            </emma:interpretation>
          </emma:emma>
        </inkml:annotationXML>
        <inkml:traceGroup>
          <inkml:annotationXML>
            <emma:emma xmlns:emma="http://www.w3.org/2003/04/emma" version="1.0">
              <emma:interpretation id="{9B7E7E5C-78EB-4D37-AB00-DE6964092D1E}" emma:medium="tactile" emma:mode="ink">
                <msink:context xmlns:msink="http://schemas.microsoft.com/ink/2010/main" type="inkWord" rotatedBoundingBox="1302,15657 2588,15626 2590,15718 1304,15750"/>
              </emma:interpretation>
              <emma:one-of disjunction-type="recognition" id="oneOf49">
                <emma:interpretation id="interp234" emma:lang="en-NZ" emma:confidence="0">
                  <emma:literal>=</emma:literal>
                </emma:interpretation>
                <emma:interpretation id="interp235" emma:lang="en-NZ" emma:confidence="0">
                  <emma:literal>_</emma:literal>
                </emma:interpretation>
                <emma:interpretation id="interp236" emma:lang="en-NZ" emma:confidence="0">
                  <emma:literal>-</emma:literal>
                </emma:interpretation>
                <emma:interpretation id="interp237" emma:lang="en-NZ" emma:confidence="0">
                  <emma:literal>t</emma:literal>
                </emma:interpretation>
                <emma:interpretation id="interp238" emma:lang="en-NZ" emma:confidence="0">
                  <emma:literal>c</emma:literal>
                </emma:interpretation>
              </emma:one-of>
            </emma:emma>
          </inkml:annotationXML>
          <inkml:trace contextRef="#ctx0" brushRef="#br3" timeOffset="239642.985">1303 15695 1362 0,'0'0'62'16,"24"21"-29"-16,-24-21-10 0,17 11-1 0,-17-11-7 15,17 7-8-15,-17-7-20 0,23 1-23 0,-5 2-30 16,-18-3-41-16,42-10-73 0,-26-7-114 16,1 1-160-16,16 11 81 0,-17-20 373 0</inkml:trace>
          <inkml:trace contextRef="#ctx0" brushRef="#br3" timeOffset="239802.0228">2219 15669 1014 0,'11'21'293'0,"-11"-21"-231"16,22 17-16-16,-22-17-2 0,30 12-6 16,-30-12-17-16,36 6-13 0,-16-6-14 0,1-3-18 15,8 0-22-15,-3-10-34 0,11 11-62 0,-11-20-119 16,12 3-214-16,5 10 7 0,-13-19 445 0</inkml:trace>
        </inkml:traceGroup>
        <inkml:traceGroup>
          <inkml:annotationXML>
            <emma:emma xmlns:emma="http://www.w3.org/2003/04/emma" version="1.0">
              <emma:interpretation id="{82B17951-63DF-457A-B2DB-86078BFB1AF2}" emma:medium="tactile" emma:mode="ink">
                <msink:context xmlns:msink="http://schemas.microsoft.com/ink/2010/main" type="inkWord" rotatedBoundingBox="3349,15712 3721,15638 3734,15703 3361,15777"/>
              </emma:interpretation>
              <emma:one-of disjunction-type="recognition" id="oneOf50">
                <emma:interpretation id="interp239" emma:lang="en-NZ" emma:confidence="0">
                  <emma:literal>-</emma:literal>
                </emma:interpretation>
                <emma:interpretation id="interp240" emma:lang="en-NZ" emma:confidence="0">
                  <emma:literal>_</emma:literal>
                </emma:interpretation>
                <emma:interpretation id="interp241" emma:lang="en-NZ" emma:confidence="0">
                  <emma:literal>.</emma:literal>
                </emma:interpretation>
                <emma:interpretation id="interp242" emma:lang="en-NZ" emma:confidence="0">
                  <emma:literal>~</emma:literal>
                </emma:interpretation>
                <emma:interpretation id="interp243" emma:lang="en-NZ" emma:confidence="0">
                  <emma:literal>`</emma:literal>
                </emma:interpretation>
              </emma:one-of>
            </emma:emma>
          </inkml:annotationXML>
          <inkml:trace contextRef="#ctx0" brushRef="#br3" timeOffset="239958.1823">3349 15712 1260 0,'0'0'92'0,"24"22"-38"0,-24-22-6 0,28 16-11 16,-10-10-11-16,0-5-18 0,0-1-9 15,5-3-13-15,-1-3-11 0,8 0-10 0,-3-7-25 16,9 8-44-16,-9-15-97 0,12 9-138 0,1 2-139 16,-13-14 211-16</inkml:trace>
        </inkml:traceGroup>
        <inkml:traceGroup>
          <inkml:annotationXML>
            <emma:emma xmlns:emma="http://www.w3.org/2003/04/emma" version="1.0">
              <emma:interpretation id="{F05E9250-7217-46B3-BB89-9B28C5BD1A16}" emma:medium="tactile" emma:mode="ink">
                <msink:context xmlns:msink="http://schemas.microsoft.com/ink/2010/main" type="inkWord" rotatedBoundingBox="4450,15632 4878,15550 4886,15596 4458,15678"/>
              </emma:interpretation>
              <emma:one-of disjunction-type="recognition" id="oneOf51">
                <emma:interpretation id="interp244" emma:lang="en-NZ" emma:confidence="0">
                  <emma:literal>-</emma:literal>
                </emma:interpretation>
                <emma:interpretation id="interp245" emma:lang="en-NZ" emma:confidence="0">
                  <emma:literal>_</emma:literal>
                </emma:interpretation>
                <emma:interpretation id="interp246" emma:lang="en-NZ" emma:confidence="0">
                  <emma:literal>.</emma:literal>
                </emma:interpretation>
                <emma:interpretation id="interp247" emma:lang="en-NZ" emma:confidence="0">
                  <emma:literal>~</emma:literal>
                </emma:interpretation>
                <emma:interpretation id="interp248" emma:lang="en-NZ" emma:confidence="0">
                  <emma:literal>+</emma:literal>
                </emma:interpretation>
              </emma:one-of>
            </emma:emma>
          </inkml:annotationXML>
          <inkml:trace contextRef="#ctx0" brushRef="#br3" timeOffset="240120.5761">4450 15632 1167 0,'31'14'72'0,"-9"-10"-21"0,-5-2-5 0,6 1-7 16,-3-4-14-16,4 0-17 0,1-3-10 15,1-2-11-15,6 1-19 0,-4-7-29 0,12 9-56 16,-12-17-95-16,12 8-133 0,5 4-95 0,-16-15 255 16</inkml:trace>
        </inkml:traceGroup>
        <inkml:traceGroup>
          <inkml:annotationXML>
            <emma:emma xmlns:emma="http://www.w3.org/2003/04/emma" version="1.0">
              <emma:interpretation id="{4DCD8C22-F840-4B6E-870B-3388B9B27AAC}" emma:medium="tactile" emma:mode="ink">
                <msink:context xmlns:msink="http://schemas.microsoft.com/ink/2010/main" type="inkWord" rotatedBoundingBox="5698,15485 6121,15443 6127,15508 5704,15550"/>
              </emma:interpretation>
              <emma:one-of disjunction-type="recognition" id="oneOf52">
                <emma:interpretation id="interp249" emma:lang="en-NZ" emma:confidence="0">
                  <emma:literal>-</emma:literal>
                </emma:interpretation>
                <emma:interpretation id="interp250" emma:lang="en-NZ" emma:confidence="0">
                  <emma:literal>_</emma:literal>
                </emma:interpretation>
                <emma:interpretation id="interp251" emma:lang="en-NZ" emma:confidence="0">
                  <emma:literal>~</emma:literal>
                </emma:interpretation>
                <emma:interpretation id="interp252" emma:lang="en-NZ" emma:confidence="0">
                  <emma:literal>.</emma:literal>
                </emma:interpretation>
                <emma:interpretation id="interp253" emma:lang="en-NZ" emma:confidence="0">
                  <emma:literal>+</emma:literal>
                </emma:interpretation>
              </emma:one-of>
            </emma:emma>
          </inkml:annotationXML>
          <inkml:trace contextRef="#ctx0" brushRef="#br3" timeOffset="240277.2274">5698 15485 1093 0,'25'12'123'0,"-25"-12"-42"0,36 14-9 0,-36-14-15 16,37 11-15-16,-20-6-26 0,2-1-12 0,4-3-13 16,0-5-17-16,9 6-27 0,-6-16-46 0,17 13-86 15,-13-13-143-15,5-6-134 0,14 15 137 0,-20-23 325 16</inkml:trace>
        </inkml:traceGroup>
        <inkml:traceGroup>
          <inkml:annotationXML>
            <emma:emma xmlns:emma="http://www.w3.org/2003/04/emma" version="1.0">
              <emma:interpretation id="{67E21C78-0750-4F32-9CB6-288A7559AE02}" emma:medium="tactile" emma:mode="ink">
                <msink:context xmlns:msink="http://schemas.microsoft.com/ink/2010/main" type="inkWord" rotatedBoundingBox="7000,15478 7365,15346 7382,15394 7017,15525"/>
              </emma:interpretation>
              <emma:one-of disjunction-type="recognition" id="oneOf53">
                <emma:interpretation id="interp254" emma:lang="en-NZ" emma:confidence="0">
                  <emma:literal>-</emma:literal>
                </emma:interpretation>
                <emma:interpretation id="interp255" emma:lang="en-NZ" emma:confidence="0">
                  <emma:literal>_</emma:literal>
                </emma:interpretation>
                <emma:interpretation id="interp256" emma:lang="en-NZ" emma:confidence="0">
                  <emma:literal>.</emma:literal>
                </emma:interpretation>
                <emma:interpretation id="interp257" emma:lang="en-NZ" emma:confidence="0">
                  <emma:literal>`</emma:literal>
                </emma:interpretation>
                <emma:interpretation id="interp258" emma:lang="en-NZ" emma:confidence="0">
                  <emma:literal>v</emma:literal>
                </emma:interpretation>
              </emma:one-of>
            </emma:emma>
          </inkml:annotationXML>
          <inkml:trace contextRef="#ctx0" brushRef="#br3" timeOffset="240453.3619">7000 15478 1469 0,'0'0'71'15,"17"14"-28"-15,-17-14-4 0,23 9-8 16,-23-9-11-16,33 0-17 0,-15-7-17 0,8 3-23 15,-2-13-34-15,12 9-49 0,-10-19-75 0,22 13-159 16,-6 0-131-16,-9-15 86 0,15 19 399 0</inkml:trace>
        </inkml:traceGroup>
        <inkml:traceGroup>
          <inkml:annotationXML>
            <emma:emma xmlns:emma="http://www.w3.org/2003/04/emma" version="1.0">
              <emma:interpretation id="{501C8D04-A613-4F96-A26E-F6E7D9157227}" emma:medium="tactile" emma:mode="ink">
                <msink:context xmlns:msink="http://schemas.microsoft.com/ink/2010/main" type="inkWord" rotatedBoundingBox="8011,15263 8183,15253 8186,15308 8014,15319"/>
              </emma:interpretation>
              <emma:one-of disjunction-type="recognition" id="oneOf54">
                <emma:interpretation id="interp259" emma:lang="en-NZ" emma:confidence="0">
                  <emma:literal>-</emma:literal>
                </emma:interpretation>
                <emma:interpretation id="interp260" emma:lang="en-NZ" emma:confidence="0">
                  <emma:literal>_</emma:literal>
                </emma:interpretation>
                <emma:interpretation id="interp261" emma:lang="en-NZ" emma:confidence="0">
                  <emma:literal>.</emma:literal>
                </emma:interpretation>
                <emma:interpretation id="interp262" emma:lang="en-NZ" emma:confidence="0">
                  <emma:literal>v</emma:literal>
                </emma:interpretation>
                <emma:interpretation id="interp263" emma:lang="en-NZ" emma:confidence="0">
                  <emma:literal>`</emma:literal>
                </emma:interpretation>
              </emma:one-of>
            </emma:emma>
          </inkml:annotationXML>
          <inkml:trace contextRef="#ctx0" brushRef="#br3" timeOffset="240609.6674">8013 15292 1654 0,'0'0'69'15,"17"14"-19"-15,-17-14-12 0,0 0-11 16,0 0-4-16,20 11-17 0,-20-11-9 0,0 0-14 16,25-8-22-16,-8 6-29 0,-7-15-63 0,19 18-171 15,-29-1-260-15,33-31-3 0,-14 24 386 16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2:40.91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04709DA4-1497-44CB-A9DB-27B0A2EF66BA}" emma:medium="tactile" emma:mode="ink">
          <msink:context xmlns:msink="http://schemas.microsoft.com/ink/2010/main" type="inkDrawing" rotatedBoundingBox="2690,2122 13851,1657 13858,1821 2697,2285" semanticType="underline" shapeName="Other">
            <msink:sourceLink direction="with" ref="{33A524C7-7A2F-4723-9697-61D8BE09B994}"/>
          </msink:context>
        </emma:interpretation>
      </emma:emma>
    </inkml:annotationXML>
    <inkml:trace contextRef="#ctx0" brushRef="#br0">13856 1760 414 0,'0'0'83'0,"0"0"-17"0,0 0-1 0,0 0-3 15,0 0 3-15,-20-12-3 0,20 12-6 16,0 0-9-16,-20-7-6 0,20 7-10 0,-17-4-4 16,17 4-6-16,-22-4-4 0,22 4-3 15,-27-2 0-15,27 2-4 0,-32-2-2 0,12 1 0 16,1 2-1-16,-4 1 0 0,1 1 1 0,-4 0 0 15,1 0 3-15,-2 0 1 0,-1-1 3 0,-1-1-1 16,1 2 1-16,-1-3 1 0,1 1-1 0,-4-2-1 16,0 1 0-16,-3-1-2 0,1 1-1 0,-2-2 0 15,-1 2 0-15,-1-1-3 0,-2 1-3 16,-1 0-2-16,-2 0 1 0,0 1 0 0,-2-1-1 16,-2 3 0-16,-1-2-5 0,-2 1 1 0,-4 2 0 15,0-2 0-15,-5 2 2 0,2 0-1 16,-1 1 1-16,-1-3-1 0,-1 3 5 0,0-3-3 15,0 1 2-15,1 0-2 0,-1 0-1 0,-1-2 0 16,-3 0 1-16,1 1 0 0,-1-2-1 0,0 3 0 16,-2-3-2-16,1 1-2 0,-1 0 2 15,1-1-1-15,-1 3 4 0,-2-1-1 0,-2 2 1 16,-2-1-1-16,1 1-2 0,-4 0 1 0,4-1-2 16,-3 3 0-16,1 0 3 0,-2 0-3 0,-1 2 3 15,-1-3-1-15,1 2 1 0,-1-1-2 0,2 0 1 16,-1 1-1-16,2-2 2 0,0 0 0 0,-2 0 3 15,1-2 2-15,0 2 4 0,-2-1 1 16,3-1 2-16,-2-1-2 0,3 0 1 16,0-1-2-16,2 0 0 0,-3 1-1 0,1-1 0 15,-2 1-2-15,0 2-8 0,0-2-3 0,0 3-2 16,-1-1 37-16,0 1-29 0,-3 2 36 0,-1-2-36 16,-1 3-3-16,-2-1-1 0,0 1 1 0,3 1-1 15,-2 3 1-15,1-4 3 0,-1 5-3 0,0-5 2 16,-1 0 0-16,2 4 1 0,0-6-2 15,2 5 1-15,1-5-1 0,2-3-1 0,-1 1 2 16,-1 0 0-16,3-2-1 0,-2 1 1 0,2 0-1 16,2 0 3-16,1-1-1 0,1 0 3 0,-2 1-3 15,0-1-1-15,-3 1-1 0,1 0-2 16,-1 1 1-16,2 0-1 0,-1 2 0 0,2-3 3 16,-1 3-2-16,-1-1 2 0,1-1-1 0,0-1 1 15,1 0-1-15,3-1 1 0,0-2 0 16,3 1 1-16,2-2 0 0,-2 0 0 0,1-1 0 15,2-1-1-15,-2 1 2 0,3-2-1 0,0 0 1 16,1 1 0-16,-1-1 1 0,3 2-1 0,0-2-1 16,-1 3-1-16,-2 0 1 0,0 1-1 0,0 0 0 15,-1 0-1-15,2 1 0 0,-1 1 0 0,0 1 0 16,1-1 2-16,0 2-3 0,0-2 2 0,0 3-1 16,0-1 1-16,-2-1-1 0,2 1 0 15,2-2-1-15,0 1 1 0,0 0 1 16,3 0 1-16,1-1-1 0,0 1 0 0,3-2 0 15,-1-1 0-15,2 0 1 0,1 0 0 0,2-2 3 16,3 0-1-16,1 0 0 0,1-1 1 0,2 0 0 16,2 0 0-16,1-3-1 0,2 3-1 0,1-1 0 15,2-1 0-15,0 2 2 0,0 0 0 16,0 1-2-16,1-1-1 0,0 2 0 0,-1-1 0 16,2 1-2-16,-1-1 0 0,2 2-1 0,0 0 0 15,2 2 1-15,0-2 0 0,2 1-3 0,3 0 1 16,0 0-1-16,2 0-1 0,1 3-3 15,0 0-2-15,4-1-6 0,-1 1-1 0,18-4-3 16,-33 11 1-16,33-11 0 0,-24 12 4 0,24-12-1 16,-17 10 5-16,17-10-4 0,0 0 0 15,0 0-10-15,0 0-21 0,0 0-33 0,0 0-59 16,0 0-89-16,0 0-65 0,0 0-140 0,0 0 200 16,-11-33 231-16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40.87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62BE1988-45CC-40E6-9841-D606D0613DDE}" emma:medium="tactile" emma:mode="ink">
          <msink:context xmlns:msink="http://schemas.microsoft.com/ink/2010/main" type="inkDrawing" rotatedBoundingBox="15044,8734 15964,10040 15883,10097 14964,8791" semanticType="callout" shapeName="Other">
            <msink:sourceLink direction="with" ref="{8792138E-9380-4F6F-AB71-DAF3F6A9BA20}"/>
            <msink:sourceLink direction="with" ref="{90A8088A-DB84-4780-A893-4F2B891EE784}"/>
          </msink:context>
        </emma:interpretation>
      </emma:emma>
    </inkml:annotationXML>
    <inkml:trace contextRef="#ctx0" brushRef="#br0">15927 10067 604 0,'0'0'138'0,"-18"-9"-79"0,18 9-18 16,-28-17 6-16,28 17 10 0,-24-23 12 0,7 4 1 16,17 19-11-16,-29-36-6 0,15 14-6 15,-6-7 4-15,3 2-4 0,-5-8 6 0,2 3-16 16,-5-7 1-16,4 0-16 0,-5-7 4 0,2-1-21 16,-1-1-14-16,0-1 23 0,1 0-26 0,2 2 26 15,-2-2-6-15,-1 5-13 0,0 0 11 0,-2 2-9 16,-1 3 8-16,-1 3-8 0,0 2 3 0,-3 2-14 15,3 5-5-15,-8-4-21 0,7 7-14 0,-8-7-28 16,9 10-15-16,-7-14-14 0,11 12-45 16,-9-12-13-16,12 4-50 0,2 8-114 15,-9-20 90-15,22 20 243 0</inkml:trace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37.2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90A8088A-DB84-4780-A893-4F2B891EE784}" emma:medium="tactile" emma:mode="ink">
          <msink:context xmlns:msink="http://schemas.microsoft.com/ink/2010/main" type="inkDrawing" rotatedBoundingBox="15468,13560 15896,7964 16586,8017 16157,13613" semanticType="verticalRange" shapeName="Other">
            <msink:sourceLink direction="with" ref="{673CB4E3-8F37-4B68-895E-8F9CBB2864B1}"/>
            <msink:destinationLink direction="with" ref="{62BE1988-45CC-40E6-9841-D606D0613DDE}"/>
          </msink:context>
        </emma:interpretation>
      </emma:emma>
    </inkml:annotationXML>
    <inkml:trace contextRef="#ctx0" brushRef="#br0">16031 13592 270 0,'0'0'58'0,"0"0"-38"15,0 0-3-15,-17 10 3 0,17-10 6 0,0 0 6 16,0 0-4-16,0 0-6 0,0 0-6 0,0 0-8 16,0 0-2-16,0 0 0 0,0 0 4 0,-6-17 5 15,6 17 4-15,0 0 4 0,2-22-1 0,-2 22 2 16,0 0-3-16,0-22-3 0,0 22-1 15,0 0 0-15,2-18 0 0,-2 18 2 16,0 0 0-16,0 0 5 0,0 0 2 0,-2-17 3 16,2 17-1-16,0 0-2 0,0 0-4 0,0 0-4 15,0 0-3-15,0 0-4 0,0 0-2 0,0 0-3 16,0 0-2-16,0 0-2 0,-12-17-2 0,12 17 3 16,0 0-2-16,0 0 3 0,-1-19-1 0,1 19 0 15,0 0 0-15,1-22 2 0,-1 22 0 16,1-18 5-16,-1 18-4 0,3-22 3 0,-3 22-4 15,0-20 3-15,0 20 0 0,0-22 3 0,0 22 19 16,1-21-21-16,-1 21 17 0,-1-19-19 0,1 19-2 16,-4-19 3-16,4 19-1 0,0 0 2 0,-6-24-1 15,6 24-13-15,-5-19 13 0,5 19-12 16,-6-18 12-16,6 18 3 0,-7-19-1 0,7 19 3 16,-8-21-3-16,8 21 1 0,-6-21-5 15,6 21 1-15,-6-23-5 0,6 23 1 0,-5-27-3 16,5 27 3-16,-5-28-3 0,5 28 3 0,-3-29-3 15,3 29 3-15,-4-29-2 0,4 29 3 0,-5-31-2 16,5 31 4-16,-5-31-2 0,5 31 5 0,-3-30-4 16,3 30 3-16,-6-28-4 0,6 28 1 0,-5-27-3 15,5 27 3-15,-6-29-3 0,6 29 3 16,-5-28-4-16,5 28 5 0,-6-29-5 0,6 29 4 16,-5-31-4-16,5 31 4 0,-5-30-4 0,5 30 5 15,-5-31 15-15,1 14-14 0,3 0 15 16,-1 0-35-16,2 17 14 0,-4-34-16 0,2 17 15 15,-1-2 4-15,1-1-4 0,-1 1 3 0,1-1-4 16,0 1 4-16,-1 0-5 0,-1 2 5 0,2-1-3 16,0 1 4-16,-2-1-3 0,0 0 4 15,-1 0-3-15,-1 1 5 0,3-1-5 0,-3-2 6 16,2 2-5-16,-1 0 4 0,0 0-5 0,0 0 4 16,1 0-4-16,-1-2 4 0,0 1-5 0,0-2 5 15,1 2-7-15,-1-3 5 0,2-1-6 0,-1 0 5 16,-1 0 15-16,2 0-32 0,-2 0 33 15,1 0-33-15,0-1 12 0,1-1 6 0,-1-1-7 16,1 2 7-16,0 1-7 0,-1-1 7 16,1 1-6-16,-1 1 5 0,-1 0-5 0,2-1 4 15,-1 3-4-15,-1-2 5 0,1-1-6 0,0 1 6 16,-1-1-6-16,0 0 6 0,1 0-6 0,1-2 6 16,0 0-5-16,0-3 6 0,0 0-6 0,2-1 6 15,0-1 16-15,1-3-30 0,0 0 31 0,0 0-29 16,1-1 10-16,0-1 8 0,3 1-9 15,-2 0 8-15,2-2-11 0,-1-2 8 0,1 2-10 16,0 0 8-16,-1 2-9 0,1 2 9 0,-2 1-8 16,1 1 7-16,1-1-8 0,-3 2 8 15,1 0-8-15,1 3 8 0,-1-4 18 0,-2-1-31 16,0 2 32-16,0-1-31 0,-2 5 7 0,2-1 6 16,-2 1-6-16,1-1 5 0,0 0-6 0,1 0 7 15,-1-1-7-15,2-2 6 0,-1 0-6 16,1-2 6-16,2 2-8 0,0 0 9 0,1-1-8 15,1 1 8-15,1-1-9 0,-1 0 8 0,1 1-8 16,0 1 7-16,0 1 12 0,0 1-33 0,0 0 32 16,0 1-30-16,0 1 15 0,2-1 6 0,-2 1-7 15,-1 0 6-15,1 1-6 0,0 0 6 0,-1 2-6 16,-1 0 4-16,0-1-4 0,0 1 6 0,-1 2-5 16,1 1 5-16,0 0-5 15,-2 1 3-15,2 0-3 0,-1-1 4 0,2 0-5 16,0 1 5-16,0-1-5 0,1 1 5 0,0 0-4 15,0-2 3-15,0 1-3 0,0-1 4 0,3 0-6 16,-1-2 6-16,2 4 15 0,0-1-34 0,0 0 34 16,-1-1-34-16,1-3 11 0,0 0 7 0,0 0-6 15,0 0 5-15,0-1-4 0,0 3 6 16,0-2-5-16,-2 2 5 0,1 0-4 0,-2 1 5 16,0 0-5-16,-2-1 6 0,0 2-6 0,-1 0 5 15,-4 18-5-15,7-30 5 0,-7 30-3 0,6-27 1 16,-6 27-2-16,5-25 3 0,-5 25-4 0,4-26 5 15,-4 26-5-15,4-30 3 0,-4 30-3 16,7-30 3-16,-7 30-3 0,6-30 3 0,-3 11-3 16,1 0 4-16,0 2-4 0,-1-1 4 15,3 1 16-15,-1-1-33 0,2 0 33 0,0 0-32 16,-1 1 13-16,1-1 4 0,-1-1-5 0,1 0 6 16,2-1-6-16,-2-1 5 0,2 0-5 0,0 1 5 15,1-1-4-15,0 0 5 0,-1 0-5 0,0-1 4 16,0 0-5-16,-1 1 4 0,1-1-4 0,-1 1 4 15,-1 3-4-15,-1 0 4 0,1 1-5 0,-7 17 6 16,10-31-5-16,-10 31 4 0,13-32-4 16,-13 32 4-16,12-30-4 0,-12 30 4 0,14-30-4 15,-14 30 3-15,17-30-4 0,-17 30 5 16,16-34 15-16,-6 14-34 0,0 1 34 0,2-3-34 16,0 2 14-16,1-1 7 0,2-1-7 0,2-1 7 15,1-2-7-15,0 2 5 0,1 0-5 0,-2 2 4 16,-1 2-12-16,-16 19-9 0,24-30-23 15,-24 30-34-15,11-17-38 0,-11 17-50 0,0 0-24 16,0 0-8-16,2 17-166 0,-2-17 63 0,-7 17 245 16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39.5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EAA814EF-5E81-44CA-8413-BD460FAD8D82}" emma:medium="tactile" emma:mode="ink">
          <msink:context xmlns:msink="http://schemas.microsoft.com/ink/2010/main" type="inkDrawing" rotatedBoundingBox="15741,12057 16210,9402 16349,9426 15881,12082" semanticType="verticalRange" shapeName="Other">
            <msink:sourceLink direction="with" ref="{673CB4E3-8F37-4B68-895E-8F9CBB2864B1}"/>
          </msink:context>
        </emma:interpretation>
      </emma:emma>
    </inkml:annotationXML>
    <inkml:trace contextRef="#ctx0" brushRef="#br0">16312 9420 442 0,'-16'37'61'0,"0"9"-16"0,-2 6-3 15,-2 7 32-15,1 14 8 0,-5 6 17 0,4 17 5 16,-9 7-18-16,6 15-29 0,-9 4-17 0,4 8-20 15,-2 6-25-15,-1-1 23 0,2 7-21 16,1-6-5-16,5 0 2 0,-1-1-9 0,8-4-4 16,-1-7-17-16,7-4 1 0,0-13-42 15,9-6-13-15,-2-15-20 0,9-6-63 0,2-6-86 16,-7-26-44-16,20 8 273 0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39.85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0974B831-74DB-4BB7-9023-1CD960686119}" emma:medium="tactile" emma:mode="ink">
          <msink:context xmlns:msink="http://schemas.microsoft.com/ink/2010/main" type="inkDrawing" rotatedBoundingBox="16019,12202 16205,10421 16308,10432 16123,12212" semanticType="verticalRange" shapeName="Line">
            <msink:sourceLink direction="with" ref="{0C4FA451-F6E1-4D21-9E6E-FC5C22B35468}"/>
            <msink:sourceLink direction="with" ref="{1D130657-14CD-4755-ABE2-6633046C96BB}"/>
            <msink:sourceLink direction="with" ref="{0AE60D50-ED00-422D-8950-7CE9672E6302}"/>
          </msink:context>
        </emma:interpretation>
      </emma:emma>
    </inkml:annotationXML>
    <inkml:trace contextRef="#ctx0" brushRef="#br0">16246 10426 681 0,'-9'59'77'0,"-2"7"-24"0,4 10 0 0,-5 8-2 16,2 11-11-16,-3 1 12 0,1 13-19 16,-6 0-22-16,3 5 15 0,-5 4-24 0,5-2-8 15,-1-3 7-15,1-3-9 0,6-10-6 16,-1-7 11-16,5-7-22 0,0-14-33 0,10-9-21 15,-1-19-53-15,8-11-70 0,8-6-114 0,-20-27 80 16,39-5 236-16</inkml:trace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38.8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4F3A400E-30AB-46E6-B3D7-91BEBA2A2A2F}" emma:medium="tactile" emma:mode="ink">
          <msink:context xmlns:msink="http://schemas.microsoft.com/ink/2010/main" type="inkDrawing" rotatedBoundingBox="16109,13786 16610,8095 17058,8135 16557,13825" shapeName="Other"/>
        </emma:interpretation>
      </emma:emma>
    </inkml:annotationXML>
    <inkml:trace contextRef="#ctx0" brushRef="#br0">16721 8125 335 0,'0'0'41'0,"0"0"-17"0,0 0 5 0,0 0 7 15,0 0 9-15,0 0-1 0,0 0 0 0,0 0-4 16,0 0 4-16,0 0 1 0,0 0 6 0,5-19 1 16,-5 19 1-16,0 0-2 0,0 0-2 15,0 0-3-15,0 0-2 0,0 0-4 16,0 0-1-16,0 0-3 0,0 0 0 0,0 0-6 16,20 4-3-16,-20-4-7 0,0 0-2 0,0 0-6 15,0 0-4-15,11 19-3 0,-11-19-2 0,0 0-3 16,5 25 2-16,-5-25-2 0,1 19 2 0,-1-19-2 15,0 25 2-15,0-25-4 0,0 29 3 0,0-29 15 16,-3 31-14-16,2-13 17 0,0-1-33 16,0 3 17-16,1 2-12 0,-3-4 16 0,2 5 5 15,-1-4-3-15,0 3 4 0,0-1-5 0,2 1 4 16,-1-2-8-16,1 2 4 0,0 0-7 0,0-1 4 16,0 4-7-16,-1 0 5 0,1 0-5 15,-2 2 5-15,0-3-6 0,1 3 5 0,-3-2-6 16,2 2 7-16,-2-1-6 0,0 1 7 15,2 0-8-15,-2-1 6 0,1 2 11 0,0-1-30 16,1 0 32-16,-1 0-30 0,1-2 14 0,1 0 6 16,-2-2-7-16,2-2 8 0,0 0-7 0,1 0 4 15,0-2-2-15,1 0 4 0,0-1-2 0,-1 0 3 16,1-1-5-16,-1-17 2 0,3 28-5 0,-3-28 4 16,4 28-4-16,-4-28 4 0,7 29-5 0,-5-12 5 15,1 0-4-15,-2 0 3 0,-1-17-2 16,0 28 2-16,0-28-3 0,2 28 4 15,-2-12-4-15,0 4 4 0,-2-1-4 0,1 0 5 16,-3 1-5-16,0-3 5 0,4-17 14 0,-4 32-15 16,4-32 17-16,-4 32-32 0,1-13 19 0,2 1-11 15,-2 0 16-15,1 2 6 0,1-5-9 0,0 1 2 16,1-1-8-16,0-17 1 0,2 31-5 0,-2-31 4 16,5 31-2-16,-5-31 2 0,6 29-4 15,-6-29 4-15,8 31-5 0,-8-31 5 0,6 30-3 16,-6-30 3-16,6 32-4 0,-6-32 4 0,6 34-3 15,-4-17 3-15,-1-1-5 0,-1-16 6 0,4 33-4 16,-1-16 4-16,-2 0-5 0,0 1 4 0,0 0-5 16,-1 0 6-16,0 1-5 0,1-1 6 0,-1 1-3 15,2 0 5-15,-2 0 18 16,0-1-33-16,0-1 32 0,1 0-33 0,1-1 10 16,0 3 4-16,-2-19-4 0,7 30 2 0,-7-30-2 15,7 29 3-15,-7-29-3 0,7 29 3 0,-7-29-5 16,10 29 4-16,-10-29-3 0,7 29 2 0,-7-29-2 15,7 29 4-15,-5-12-5 0,0 0 5 0,1 1-5 16,-2 0 3-16,1 0-3 0,0 2 4 0,-2-1-5 16,0 0 6-16,-2 2-6 0,1-2 5 15,0 3-4-15,0 0 5 0,-2 1-5 0,2 0 5 16,0 1-5-16,-1-1 6 0,-1 3 8 0,1 0-31 16,-1-1 32-16,2 1-29 0,0-5 16 15,1 1 6-15,-1-1-6 0,1-1 4 0,1 1-5 16,-1-1 5-16,1 1-6 0,-1 0 5 0,1-2-5 15,-1 1 4-15,0 2-4 0,0 0 4 0,-1 2-5 16,1-1 5-16,-1 1-5 0,-2 1 6 16,2-5-6-16,0 2 6 0,-2 0-6 0,0-1 5 15,-1 4-5-15,1-1 5 0,-2 1-5 0,0 1 7 16,0 1 9-16,0 2-30 0,-1-2 31 0,1 2-31 16,-1-2 15-16,0-1 7 0,1 1-6 0,-1-1 6 15,0 0-6-15,1-1 6 0,-1-1-7 0,2 1 8 16,1-2-7-16,-2 0 5 0,1 0-4 15,1-2 3-15,-1 4-5 0,0-3 5 16,1 0-5-16,-1 0 5 0,0 0-6 0,-1 1 6 16,2 1-6-16,-2-1 5 0,0 1-5 0,1 2 5 15,-3-2 13-15,2 1-30 0,-2 0 31 0,1 2-30 16,0 0 11-16,-2 1 7 0,1-1-7 0,-1 2 8 16,0 0-8-16,0 0 8 0,-2 0-8 0,2 2 8 15,-1-2-6-15,1 0 6 0,-1-1-6 16,1-1 5-16,-1 0-7 0,-1 0 6 0,2-1-6 15,-1 0 6-15,1 0-6 0,-1-2 5 0,-2 3 13 16,4 0-32-16,-1-3 32 0,-1 0-30 0,1-1 14 16,0 0 5-16,0 0-6 0,0 1 4 15,2 0-4-15,-1 2 5 0,2-1-5 0,-1 0 5 16,0 1-6-16,0 0 6 0,-1 2-6 0,-2-1 6 16,2 1-6-16,-2-2 6 0,2-2-6 15,0 2 5-15,-1-1-6 0,1-1 7 0,0 2-7 16,1-1 6-16,0 1-6 0,-2-1-16 0,1 2 31 15,0-1-30-15,-2 1 31 0,2-1-8 0,-2-1-6 16,1 0 6-16,-1 0-7 0,0 1 4 0,-1-2-5 16,0 1 5-16,-1 1-5 0,3-2 6 0,-1 3-6 15,1-2 7-15,0-1-7 0,1-1 5 16,0-1-14-16,7-22-10 0,-11 36-26 0,11-36-24 16,-9 29-35-16,9-29-27 0,-4 20-33 0,4-20-51 15,0 0-62-15,0 0-92 0,0 0 203 16,0 0 170-16</inkml:trace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customXml" Target="../ink/ink8.xml"/><Relationship Id="rId18" Type="http://schemas.openxmlformats.org/officeDocument/2006/relationships/image" Target="../media/image13.emf"/><Relationship Id="rId26" Type="http://schemas.openxmlformats.org/officeDocument/2006/relationships/image" Target="../media/image17.emf"/><Relationship Id="rId3" Type="http://schemas.openxmlformats.org/officeDocument/2006/relationships/customXml" Target="../ink/ink3.xml"/><Relationship Id="rId21" Type="http://schemas.openxmlformats.org/officeDocument/2006/relationships/customXml" Target="../ink/ink12.xml"/><Relationship Id="rId34" Type="http://schemas.openxmlformats.org/officeDocument/2006/relationships/image" Target="../media/image21.emf"/><Relationship Id="rId7" Type="http://schemas.openxmlformats.org/officeDocument/2006/relationships/customXml" Target="../ink/ink5.xml"/><Relationship Id="rId12" Type="http://schemas.openxmlformats.org/officeDocument/2006/relationships/image" Target="../media/image10.emf"/><Relationship Id="rId17" Type="http://schemas.openxmlformats.org/officeDocument/2006/relationships/customXml" Target="../ink/ink10.xml"/><Relationship Id="rId25" Type="http://schemas.openxmlformats.org/officeDocument/2006/relationships/customXml" Target="../ink/ink14.xml"/><Relationship Id="rId33" Type="http://schemas.openxmlformats.org/officeDocument/2006/relationships/customXml" Target="../ink/ink18.xml"/><Relationship Id="rId38" Type="http://schemas.openxmlformats.org/officeDocument/2006/relationships/image" Target="../media/image23.emf"/><Relationship Id="rId2" Type="http://schemas.openxmlformats.org/officeDocument/2006/relationships/image" Target="../media/image2.gif"/><Relationship Id="rId16" Type="http://schemas.openxmlformats.org/officeDocument/2006/relationships/image" Target="../media/image12.emf"/><Relationship Id="rId20" Type="http://schemas.openxmlformats.org/officeDocument/2006/relationships/image" Target="../media/image14.emf"/><Relationship Id="rId29" Type="http://schemas.openxmlformats.org/officeDocument/2006/relationships/customXml" Target="../ink/ink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11" Type="http://schemas.openxmlformats.org/officeDocument/2006/relationships/customXml" Target="../ink/ink7.xml"/><Relationship Id="rId24" Type="http://schemas.openxmlformats.org/officeDocument/2006/relationships/image" Target="../media/image16.emf"/><Relationship Id="rId32" Type="http://schemas.openxmlformats.org/officeDocument/2006/relationships/image" Target="../media/image20.emf"/><Relationship Id="rId37" Type="http://schemas.openxmlformats.org/officeDocument/2006/relationships/customXml" Target="../ink/ink20.xml"/><Relationship Id="rId5" Type="http://schemas.openxmlformats.org/officeDocument/2006/relationships/customXml" Target="../ink/ink4.xml"/><Relationship Id="rId15" Type="http://schemas.openxmlformats.org/officeDocument/2006/relationships/customXml" Target="../ink/ink9.xml"/><Relationship Id="rId23" Type="http://schemas.openxmlformats.org/officeDocument/2006/relationships/customXml" Target="../ink/ink13.xml"/><Relationship Id="rId28" Type="http://schemas.openxmlformats.org/officeDocument/2006/relationships/image" Target="../media/image18.emf"/><Relationship Id="rId36" Type="http://schemas.openxmlformats.org/officeDocument/2006/relationships/image" Target="../media/image22.emf"/><Relationship Id="rId10" Type="http://schemas.openxmlformats.org/officeDocument/2006/relationships/image" Target="../media/image9.emf"/><Relationship Id="rId19" Type="http://schemas.openxmlformats.org/officeDocument/2006/relationships/customXml" Target="../ink/ink11.xml"/><Relationship Id="rId31" Type="http://schemas.openxmlformats.org/officeDocument/2006/relationships/customXml" Target="../ink/ink17.xml"/><Relationship Id="rId4" Type="http://schemas.openxmlformats.org/officeDocument/2006/relationships/image" Target="../media/image5.emf"/><Relationship Id="rId9" Type="http://schemas.openxmlformats.org/officeDocument/2006/relationships/customXml" Target="../ink/ink6.xml"/><Relationship Id="rId14" Type="http://schemas.openxmlformats.org/officeDocument/2006/relationships/image" Target="../media/image11.emf"/><Relationship Id="rId22" Type="http://schemas.openxmlformats.org/officeDocument/2006/relationships/image" Target="../media/image15.emf"/><Relationship Id="rId27" Type="http://schemas.openxmlformats.org/officeDocument/2006/relationships/customXml" Target="../ink/ink15.xml"/><Relationship Id="rId30" Type="http://schemas.openxmlformats.org/officeDocument/2006/relationships/image" Target="../media/image19.emf"/><Relationship Id="rId35" Type="http://schemas.openxmlformats.org/officeDocument/2006/relationships/customXml" Target="../ink/ink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emf"/><Relationship Id="rId5" Type="http://schemas.openxmlformats.org/officeDocument/2006/relationships/customXml" Target="../ink/ink22.xml"/><Relationship Id="rId4" Type="http://schemas.openxmlformats.org/officeDocument/2006/relationships/image" Target="../media/image2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10CSC7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9326608"/>
              </p:ext>
            </p:extLst>
          </p:nvPr>
        </p:nvGraphicFramePr>
        <p:xfrm>
          <a:off x="214283" y="762000"/>
          <a:ext cx="8750332" cy="3962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p167 - 169 of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to find the names of the bones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main bones are called.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down what “antagonistic” means – generally AND to muscles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p170 and p171 to embed that.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it means and how it is linked to muscles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“buzzwords” in sentences: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Movement, muscles, oxygen, respiration, energy,  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tendon, ligament, joint, cartilage, antagonistic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vocabulary correctly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1880" y="1157400"/>
              <a:ext cx="4482720" cy="3654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3600" y="1154880"/>
                <a:ext cx="4493520" cy="366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777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Movement</a:t>
            </a:r>
          </a:p>
          <a:p>
            <a:r>
              <a:rPr lang="en-NZ" sz="6000" dirty="0" smtClean="0"/>
              <a:t>Support</a:t>
            </a:r>
          </a:p>
          <a:p>
            <a:r>
              <a:rPr lang="en-NZ" sz="6000" dirty="0" smtClean="0"/>
              <a:t>Protection</a:t>
            </a:r>
          </a:p>
          <a:p>
            <a:r>
              <a:rPr lang="en-NZ" sz="6000" dirty="0" smtClean="0"/>
              <a:t>Stores Calcium</a:t>
            </a:r>
          </a:p>
          <a:p>
            <a:r>
              <a:rPr lang="en-NZ" sz="6000" dirty="0" smtClean="0"/>
              <a:t>Produces blood cells</a:t>
            </a:r>
            <a:endParaRPr lang="en-NZ" sz="6000" dirty="0"/>
          </a:p>
        </p:txBody>
      </p:sp>
    </p:spTree>
    <p:extLst>
      <p:ext uri="{BB962C8B-B14F-4D97-AF65-F5344CB8AC3E}">
        <p14:creationId xmlns:p14="http://schemas.microsoft.com/office/powerpoint/2010/main" val="357379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9080" y="184680"/>
              <a:ext cx="8453520" cy="5508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760" y="175680"/>
                <a:ext cx="8469360" cy="553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968760" y="622080"/>
              <a:ext cx="4019760" cy="1573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59760" y="612000"/>
                <a:ext cx="4036320" cy="18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5389560" y="3163320"/>
              <a:ext cx="344520" cy="461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87040" y="3160800"/>
                <a:ext cx="354600" cy="47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639400" y="2886120"/>
              <a:ext cx="331560" cy="20109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626440" y="2874960"/>
                <a:ext cx="354960" cy="202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5704200" y="3391200"/>
              <a:ext cx="168480" cy="95868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696280" y="3385800"/>
                <a:ext cx="181800" cy="96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5775840" y="3753360"/>
              <a:ext cx="73080" cy="64224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766840" y="3746160"/>
                <a:ext cx="89280" cy="65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5799240" y="2918160"/>
              <a:ext cx="253800" cy="204516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788800" y="2907000"/>
                <a:ext cx="277920" cy="206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5843880" y="3730320"/>
              <a:ext cx="51480" cy="62316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835600" y="3720600"/>
                <a:ext cx="69840" cy="63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3714120" y="4979520"/>
              <a:ext cx="2309760" cy="23220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3711600" y="4968000"/>
                <a:ext cx="2317320" cy="24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5720760" y="4911120"/>
              <a:ext cx="71280" cy="15696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5713200" y="4907520"/>
                <a:ext cx="85320" cy="163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3617640" y="5181120"/>
              <a:ext cx="2384640" cy="16812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3615120" y="5178600"/>
                <a:ext cx="2392560" cy="18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5956200" y="5166720"/>
              <a:ext cx="291960" cy="20520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5951520" y="5154840"/>
                <a:ext cx="308160" cy="22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6046560" y="2615760"/>
              <a:ext cx="83520" cy="262728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6044040" y="2607120"/>
                <a:ext cx="99360" cy="264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6177600" y="2717280"/>
              <a:ext cx="72720" cy="255672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6164640" y="2711160"/>
                <a:ext cx="95400" cy="257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6252120" y="2806560"/>
              <a:ext cx="158400" cy="240732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6249600" y="2803320"/>
                <a:ext cx="169200" cy="241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6554880" y="3077280"/>
              <a:ext cx="1843920" cy="127368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6543000" y="3065400"/>
                <a:ext cx="1871640" cy="129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19" name="Ink 18"/>
              <p14:cNvContentPartPr/>
              <p14:nvPr/>
            </p14:nvContentPartPr>
            <p14:xfrm>
              <a:off x="6401520" y="3348000"/>
              <a:ext cx="85320" cy="52488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6394680" y="3341520"/>
                <a:ext cx="94680" cy="533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0" name="Ink 19"/>
              <p14:cNvContentPartPr/>
              <p14:nvPr/>
            </p14:nvContentPartPr>
            <p14:xfrm>
              <a:off x="6300360" y="3886200"/>
              <a:ext cx="231120" cy="74340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6293520" y="3879360"/>
                <a:ext cx="246240" cy="76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5754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9080" y="184680"/>
              <a:ext cx="8453520" cy="5508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760" y="175680"/>
                <a:ext cx="8469360" cy="553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79280" y="4358160"/>
              <a:ext cx="3423240" cy="1435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4880" y="4347360"/>
                <a:ext cx="3440160" cy="1452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8662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3403487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Force and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 Sept 2015, p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Physics of Force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Assessment Project: Medical Science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14 Oct 2015,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Research and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139338"/>
              </p:ext>
            </p:extLst>
          </p:nvPr>
        </p:nvGraphicFramePr>
        <p:xfrm>
          <a:off x="228600" y="76199"/>
          <a:ext cx="8763000" cy="5768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0325"/>
                <a:gridCol w="4892675"/>
              </a:tblGrid>
              <a:tr h="1152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identify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66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evaluate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52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describe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compare</a:t>
                      </a:r>
                      <a:endParaRPr lang="en-NZ" sz="6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52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discuss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contrast</a:t>
                      </a:r>
                      <a:endParaRPr lang="en-NZ" sz="66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52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outline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827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explain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acknowledge</a:t>
                      </a:r>
                      <a:endParaRPr lang="en-NZ" sz="66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038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15" y="0"/>
            <a:ext cx="7688885" cy="682182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73320" y="0"/>
              <a:ext cx="8193960" cy="6685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7120" y="-16560"/>
                <a:ext cx="8212680" cy="671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7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777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M</a:t>
            </a:r>
          </a:p>
          <a:p>
            <a:r>
              <a:rPr lang="en-NZ" sz="6000" dirty="0" smtClean="0"/>
              <a:t>S</a:t>
            </a:r>
          </a:p>
          <a:p>
            <a:r>
              <a:rPr lang="en-NZ" sz="6000" dirty="0" smtClean="0"/>
              <a:t>P</a:t>
            </a:r>
          </a:p>
          <a:p>
            <a:r>
              <a:rPr lang="en-NZ" sz="6000" dirty="0" smtClean="0"/>
              <a:t>S</a:t>
            </a:r>
          </a:p>
          <a:p>
            <a:r>
              <a:rPr lang="en-NZ" sz="6000" dirty="0"/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409738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777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Movement</a:t>
            </a:r>
          </a:p>
          <a:p>
            <a:r>
              <a:rPr lang="en-NZ" sz="6000" dirty="0" smtClean="0"/>
              <a:t>S</a:t>
            </a:r>
          </a:p>
          <a:p>
            <a:r>
              <a:rPr lang="en-NZ" sz="6000" dirty="0" smtClean="0"/>
              <a:t>P</a:t>
            </a:r>
          </a:p>
          <a:p>
            <a:r>
              <a:rPr lang="en-NZ" sz="6000" dirty="0" smtClean="0"/>
              <a:t>S</a:t>
            </a:r>
          </a:p>
          <a:p>
            <a:r>
              <a:rPr lang="en-NZ" sz="6000" dirty="0"/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37974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777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Movement</a:t>
            </a:r>
          </a:p>
          <a:p>
            <a:r>
              <a:rPr lang="en-NZ" sz="6000" dirty="0" smtClean="0"/>
              <a:t>Support</a:t>
            </a:r>
          </a:p>
          <a:p>
            <a:r>
              <a:rPr lang="en-NZ" sz="6000" dirty="0" smtClean="0"/>
              <a:t>P</a:t>
            </a:r>
          </a:p>
          <a:p>
            <a:r>
              <a:rPr lang="en-NZ" sz="6000" dirty="0" smtClean="0"/>
              <a:t>S</a:t>
            </a:r>
          </a:p>
          <a:p>
            <a:r>
              <a:rPr lang="en-NZ" sz="6000" dirty="0"/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397140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777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Movement</a:t>
            </a:r>
          </a:p>
          <a:p>
            <a:r>
              <a:rPr lang="en-NZ" sz="6000" dirty="0" smtClean="0"/>
              <a:t>Support</a:t>
            </a:r>
          </a:p>
          <a:p>
            <a:r>
              <a:rPr lang="en-NZ" sz="6000" dirty="0" smtClean="0"/>
              <a:t>Protection</a:t>
            </a:r>
          </a:p>
          <a:p>
            <a:r>
              <a:rPr lang="en-NZ" sz="6000" dirty="0" smtClean="0"/>
              <a:t>S</a:t>
            </a:r>
          </a:p>
          <a:p>
            <a:r>
              <a:rPr lang="en-NZ" sz="6000" dirty="0"/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56351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777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Movement</a:t>
            </a:r>
          </a:p>
          <a:p>
            <a:r>
              <a:rPr lang="en-NZ" sz="6000" dirty="0" smtClean="0"/>
              <a:t>Support</a:t>
            </a:r>
          </a:p>
          <a:p>
            <a:r>
              <a:rPr lang="en-NZ" sz="6000" dirty="0" smtClean="0"/>
              <a:t>Protection</a:t>
            </a:r>
          </a:p>
          <a:p>
            <a:r>
              <a:rPr lang="en-NZ" sz="6000" dirty="0" smtClean="0"/>
              <a:t>Stores Calcium</a:t>
            </a:r>
          </a:p>
          <a:p>
            <a:r>
              <a:rPr lang="en-NZ" sz="6000" dirty="0"/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58735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12209</TotalTime>
  <Words>209</Words>
  <Application>Microsoft Office PowerPoint</Application>
  <PresentationFormat>On-screen Show (4:3)</PresentationFormat>
  <Paragraphs>68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528</cp:revision>
  <dcterms:created xsi:type="dcterms:W3CDTF">2006-08-16T00:00:00Z</dcterms:created>
  <dcterms:modified xsi:type="dcterms:W3CDTF">2015-09-10T00:30:31Z</dcterms:modified>
</cp:coreProperties>
</file>