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06" r:id="rId4"/>
    <p:sldId id="607" r:id="rId5"/>
    <p:sldId id="60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6T21:20:13.80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8759 4326 1265 0,'20'24'226'0,"-20"-24"-34"0,0 0-171 0,0-18-11 0,0 18-5 16,4-22 9-16,-4 22 3 0,8-26 13 0,-8 26 0 15,13-25 3-15,-13 25-7 0,14-17-2 16,-14 17-3-16,0 0 4 0,21-1 3 0,-21 1 3 15,15 20-1-15,-6 5-11 0,1 11-19 0,-2 15 0 16,-3 8 0-16,-3 8 0 0,-2 4 0 0,-4-4 0 16,-1-4 0-16,-3-14 0 0,4-13 0 0,2-13 0 15,2-23 0-15,22 7 0 0,11-32 0 0,27-28 0 16,27-35 0-16,37-42 0 0,33-35 0 0,40-37 0 16,32-26 0-16,33-13 0 0,16-24 0 0,33 36-159 15,-19-36-558-15,3 15-6 0,-22 19 276 0</inkml:trace>
  <inkml:trace contextRef="#ctx0" brushRef="#br0" timeOffset="796.9042">8860 6309 1484 0,'30'-26'86'0,"-34"3"-31"0,11 6-18 0,-7-7 1 16,9 5-8-16,-7-4 15 0,-2 23 0 0,15-25 10 16,-15 25-6-16,0 0-2 0,24-7-4 0,-24 7-10 15,0 0-33-15,26 30 0 0,-14-5 0 16,-1 13 0-16,0 7 0 0,-2 5 0 0,0 4 0 16,-4-6 0-16,0-4 0 0,-2-14 0 15,6-10 0-15,-9-20 0 0,35 5 0 0,2-28 0 16,15-23 0-16,25-34 0 0,25-27 0 0,27-36 0 15,23-30 0-15,36-20 0 0,15-21 0 0,40 14-2 16,-15-25-708-16,14 16-34 0,-20 2 154 0</inkml:trace>
  <inkml:trace contextRef="#ctx0" brushRef="#br1" timeOffset="1.1288E6">9904 8357 1989 0,'-1'-28'-2'0,"-4"7"11"0,0 3-15 0,5 18 31 15,-9-23-7-15,9 23-4 0,0 0-14 0,0 0 0 16,-20 18 0-16,8 2 0 0,-2 8 0 0,-2 3 0 16,2 6 0-16,-2 1 0 0,1-4 0 0,2-8 0 15,13-26 0-15,-10 23 0 0,10-23 0 0,22-19 0 16,13-18 0-16,21-28 0 0,26-30 0 0,26-25 0 15,22-26 0-15,23-20 0 0,26-16 0 16,17-14 0-16,31-4 0 0,8-2 0 0,14 14 0 16,-35-13-591-16,13 28-94 0,-35-6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6T21:43:54.4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12627 9440 1663 0,'-1'-31'268'0,"15"13"-224"16,-14 18-18-16,-7-28-18 0,7 28 8 0,0 0-2 15,-6-18-6-15,6 18-8 0,0 0 0 0,0 0 0 16,0 0 0-16,-20 8 0 0,20-8 0 0,-40 35 0 15,7-1 0-15,-8 10 0 0,-9 10 0 0,-6 9 0 16,-8 6 0-16,-4 7 0 0,-7 0 0 0,-4 3 0 16,0 0 0-16,-1-4 0 0,-1 0 0 0,4-4 0 15,5-6 0-15,3-2 0 0,8-5 0 0,5-6 0 16,5-3 0-16,7-8 0 0,7-5 0 16,1-9 0-16,16-1-55 0,-10-27-129 0,30 1-471 15,0 0-16-15,0 0 190 0</inkml:trace>
  <inkml:trace contextRef="#ctx0" brushRef="#br0" timeOffset="250.0045">11727 9500 1771 0,'0'0'276'0,"0"0"-276"0,0 0 0 15,0 0 0-15,0 0 0 0,0 0 0 16,0 0 0-16,0 0 0 0,8 23 0 0,0-3 0 15,1 9 0-15,6 7 0 0,0 4 0 0,4 4 0 16,0-2 0-16,7 2 0 0,7 1 0 0,7-1 0 16,11 0 0-16,9-3 0 0,10-2 0 0,10-7 0 15,15-3 0-15,10-3 0 0,8-6 0 0,5-3 0 16,2 1 0-16,-5-6 0 0,1 4 0 0,-12-15-63 16,20 28-520-16,-45-20-59 0,0 13-38 0</inkml:trace>
  <inkml:trace contextRef="#ctx0" brushRef="#br0" timeOffset="807.0288">13196 11119 1581 0,'0'-24'315'0,"0"24"-290"0,16-21-13 16,-16 21-7-16,18-25 5 0,-18 25 4 0,18-20 5 16,-18 20 6-16,0 0 7 0,0 0-23 0,0 0-9 15,0 0 0-15,0 0 0 0,0 0 0 0,-30 21 0 16,4-3 0-16,-7 8 0 0,-8 4 0 0,-6 6 0 16,-7 4 0-16,-4 1 0 0,-2 3 0 0,-2 0 0 15,-1 2 0-15,5 0 0 0,-1 1 0 0,6-3 0 16,4-2 0-16,0-2 0 0,4-2 0 0,4-2 0 15,2-5 0-15,6 0 0 0,2-6 0 16,5 0 0-16,1-9-63 0,12 14-91 0,-28-28-424 0,41-2-73 16,-25 12 51-16</inkml:trace>
  <inkml:trace contextRef="#ctx0" brushRef="#br0" timeOffset="1019.324">12521 11081 2047 0,'0'0'0'0,"0"0"0"15,19-8 0-15,-19 8 0 0,31 16 0 0,-11 3 0 16,4 5 0-16,2 8 0 0,1 3 0 0,2 0 0 16,3 4 0-16,-3 0 0 0,2 0 0 0,-1 1 0 15,6-2 0-15,6-3 0 0,4 0 0 0,6-4 0 16,4 1 0-16,7-5 0 0,6 0 0 0,2-8 0 16,6 2 0-16,-3-5 0 0,10 9-1 0,-24-31-284 15,39 42-166-15,-40-31-201 0,1 1 58 0,3 18 531 31</inkml:trace>
  <inkml:trace contextRef="#ctx0" brushRef="#br0" timeOffset="2738.1978">12182 13725 1948 0,'-27'0'37'0,"27"0"-6"16,0 0-12-16,0 0-10 0,0 0-8 0,-23 22-2 15,5-6 0-15,-7 5 5 0,-5 7-4 16,-7 6 0-16,-9 7 0 0,-9 4 0 15,-7 6 0-15,-9 4 0 0,-10 5 0 0,0 1 0 16,-7 2 0-16,-2-2 0 0,2 0 0 0,-2-1 0 16,1-2 0-16,5-3 0 0,6-4 0 0,9-5 0 15,10-7 0-15,11-7 0 0,9-6-17 0,8-10-28 16,18 2-35-16,-8-28-74 0,41 29-140 0,-20-19-298 16,5-31-28-16,20 19 376 0</inkml:trace>
  <inkml:trace contextRef="#ctx0" brushRef="#br0" timeOffset="2941.3402">11369 13926 1956 0,'6'-18'37'0,"-6"18"-3"15,0 0-14-15,0 0-20 0,0 0 0 0,0 0 0 16,0 0 0-16,-13 29 0 0,11-4 0 16,2 8 0-16,3 3 0 0,7 4 0 0,8-2 0 15,8-1 0-15,10-3 0 0,10-1 0 0,15-4 0 16,15 0 0-16,15-5 0 0,15 0 0 0,14-3 0 15,8-3 0-15,10 1 0 0,1-2 0 0,1 3 0 16,-6-7 0-16,14 24-252 0,-52-42-131 0,32 38-180 16,-38-14-88-16,-34-16 454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6T21:31:15.49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17845 8619 1664 0,'15'304'-68'0,"18"20"0"0,-33-324 0 0,0 0 65 15,18-1 0-15,-18 1-2 0,17 4 2 16,-17-4 0-16,18 7 3 0,-18-7-2 0,17 4 2 15,-17-4-2-15,0 0 1 0,24 8-1 0,-24-8 1 16,0 0-1-16,19 7 1 0,-19-7-1 0,0 0 1 16,19 6-1-16,-19-6 2 0,0 0-2 0,18 6 2 15,-18-6-2-15,0 0 2 0,19 7-1 0,-19-7 1 16,0 0-1-16,19 5 0 0,-19-5-1 0,0 0 1 16,17 6 1-16,-17-6-1 0,0 0 0 0,0 0 0 15,0 0-1-15,21 7 1 0,-21-7-1 0,0 0 0 16,0 0 1-16,0 0 0 0,17 5 0 0,-17-5 1 15,0 0 0-15,0 0-1 0,0 0 1 16,0 0 0-16,0 0-1 0,0 0 1 0,0 0 0 16,0 0 0-16,0 0 0 0,17 5 0 0,-17-5 0 15,0 0-1-15,0 0 0 0,0 0 2 0,0 0-2 16,0 0 1-16,0 0 0 0,0 0-1 0,0 0 1 16,0 0 0-16,0 0 0 0,0 0 0 0,0 0 0 15,17 5 0-15,-17-5-1 0,0 0 1 0,0 0 0 16,0 0-1-16,0 0 1 0,0 0 0 0,0 0 0 15,0 0-1-15,0 0 1 0,0 0-1 0,0 0 1 16,0 0 0-16,0 0-1 0,0 0 1 0,0 0 0 16,0 0 0-16,0 0 1 0,0 0-1 0,0 0-1 15,0 0 2-15,0 0-1 0,0 0 0 16,0 0 0-16,0 0 0 0,0 0 0 0,0 0 1 16,0 0-1-16,0 0 0 0,0 0 1 0,0 0-2 15,0 0 1-15,0 0 0 0,0 0 0 0,0 0 0 16,0 0 1-16,0 0 0 0,0 0-2 0,0 0 1 15,0 0 0-15,0 0-1 0,0 0 2 0,0 0-1 16,0 0 0-16,0 0 0 0,0 0 0 0,0 0 0 16,0 0 0-16,0 0-1 0,0 0 1 0,0 0-1 15,0 0 1-15,0 0 1 0,0 0-1 0,0 0 0 16,0 0 0-16,0 0-1 0,0 0 1 0,0 0 0 16,0 0 0-16,0 0 1 0,0 0-1 15,0 0-1-15,0 0 2 0,0 0-1 0,0 0 1 16,0 0-1-16,0 0 0 0,0 0-1 0,0 0 1 15,0 0 0-15,0 0 0 0,0 0 1 0,0 0-2 16,0 0 2-16,0 0-1 0,0 0 0 0,0 0-1 16,0 0 1-16,0 0 0 0,0 0 0 0,0 0 0 15,0 0 0-15,0 0 0 0,0 0 0 0,0 0 0 16,0 0 0-16,0 0 0 0,0 0 0 0,0 0 0 16,0 0 0-16,0 0 0 0,0 0 0 0,0 0-1 15,0 0 2-15,0 0-1 0,0 0 0 0,0 0-1 16,0 0 1-16,0 0 0 0,0 0 0 15,0 0 0-15,0 0 1 0,0 0-1 0,0 0 0 16,0 0 1-16,0 0-1 0,0 0 0 0,0 0 0 16,0 0 0-16,0 0-1 0,0 0 1 0,0 0 1 15,0 0-2-15,0 0 1 0,0 0 0 0,0 0-1 16,0 0 1-16,0 0 0 0,0 0 1 0,0 0-1 16,0 0 1-16,0 0-1 0,0 0-1 0,0 0 1 15,0 0 0-15,0 0 0 0,0 0 0 0,0 0 0 16,0 0 0-16,0 0 0 0,0 0 0 0,0 0 0 15,0 0 0-15,0 0 0 0,0 0 0 0,0 0 0 16,0 0-1-16,0 0 2 0,0 0-1 0,0 0 0 16,0 0 0-16,0 0 0 0,0 0 0 0,0 0 0 15,0 0 0-15,0 0 0 0,0 0 0 16,0 0 0-16,0 0 0 0,0 0 0 0,0 0 0 16,0 0 0-16,0 0 0 0,0 0 0 0,0 0 0 15,0 0 0-15,0 0 0 0,0 0 0 0,0 0 0 16,0 0 0-16,0 0 0 0,0 0 1 0,0 0-1 15,0 0 0-15,0 0 0 0,0 0-1 0,0 0 1 16,0 0 0-16,0 0 0 0,0 0 0 0,0 0 0 16,0 0-1-16,0 0 1 0,0 0 0 0,0 0 0 15,0 0 0-15,0 0 0 0,0 0 0 0,0 0 0 16,0 0 1-16,0 0-1 0,0 0 0 0,0 0 0 16,0 0 0-16,0 0 0 0,0 0 0 0,0 0 0 15,0 0 0-15,0 0 0 0,0 0 0 0,0 0 0 16,0 0 0-16,0 0 0 0,0 0 1 15,0 0-1-15,0 0 0 0,0 0-1 0,0 0 1 16,0 0 0-16,0 0 0 0,0 0 0 0,0 0 0 16,0 0 0-16,0 0 0 0,0 0 0 0,0 0 0 15,0 0 0-15,0 0 0 0,0 0-1 0,0 0 1 16,0 0 1-16,0 0-1 0,0 0 0 0,0 0 0 16,0 0 0-16,0 0 0 0,0 0 0 0,0 0 0 15,0 0 0-15,0 0 0 0,0 0 0 0,0 0 0 16,0 0 0-16,0 0 0 0,0 0 0 0,0 0 0 15,0 0 0-15,0 0 0 0,0 0 0 0,0 0 0 16,0 0 0-16,0 0 0 0,0 0-1 16,0 0 1-16,0 0 0 0,0 0 1 0,0 0-1 15,0 0 0-15,0 0 0 0,0 0 0 0,0 0 0 16,0 0 1-16,0 0-1 0,0 0 0 0,0 0-1 16,0 0 1-16,0 0 0 0,0 0 0 0,0 0-1 15,0 0 1-15,0 0 0 0,0 0 1 0,0 0-1 16,0 0 0-16,0 0 0 0,0 0 0 0,0 0 0 15,0 0 0-15,0 0 0 0,0 0 0 0,0 0 0 16,0 0 0-16,0 0 0 0,0 0 0 0,0 0 0 16,0 0 0-16,0 0 0 0,0 0 1 0,0 0-2 15,0 0 1-15,0 0 0 0,0 0-1 16,0 0 1-16,0 0 0 0,0 0 1 16,0 0-1-16,0 0 0 0,0 0 0 0,0 0 0 0,0 0 0 15,0 0 0-15,0 0 0 0,0 0-1 16,0 0 2-16,0 0-1 0,0 0 0 0,0 0 0 15,0 0-1-15,0 0 2 0,0 0-1 0,0 0 0 16,0 0 1-16,0 0-1 0,0 0-1 16,0 0 1-16,0 0-1 0,0 0 1 0,0 0 0 15,0 0 0-15,0 0 1 0,0 0-1 0,0 0 0 16,0 0 0-16,0 0 0 0,0 0 1 0,0 0-1 16,0 0-1-16,0 0 1 0,0 0 0 0,0 0 0 15,0 0 0-15,0 0 0 0,0 0 0 0,0 0 0 16,0 0 0-16,0 0 0 0,0 0 0 0,0 0 1 15,0 0-1-15,0 0-1 0,0 0 1 16,0 0 0-16,0 0 0 0,0 0 0 0,0 0 0 16,0 0 0-16,0 0 0 0,0 0 0 0,0 0 0 15,0 0-1-15,0 0 1 0,0 0 0 0,0 0 0 16,0 0 1-16,0 0-1 0,0 0 0 16,0 0 0-16,0 0 0 0,0 0 0 0,0 0 0 15,0 0 0-15,0 0 0 0,0 0 0 0,0 0 0 16,0 0 0-16,0 0 0 0,0 0 0 15,0 0 0-15,0 0 0 0,0 0 0 0,0 0 0 16,0 0 0-16,0 0 0 0,0 0 0 0,0 0 0 16,0 0 0-16,0 0 0 0,0 0 0 0,0 0-1 15,0 0 1-15,0 0 0 0,0 0 0 0,0 0 1 16,0 0-1-16,0 0 0 0,0 0 0 0,0 0 0 16,0 0 0-16,0 0 0 0,0 0 0 15,0 0 0-15,0 0 0 0,0 0 0 16,0 0 0-16,0 0 0 0,0 0 0 0,0 0 0 15,0 0 0-15,0 0 0 0,0 0 0 0,0 0 0 16,0 0 0-16,0 0 0 0,0 0 0 0,0 0 0 16,0 0 0-16,0 0 0 0,0 0 0 0,0 0 0 15,0 0 0-15,0 0 0 0,0 0 0 0,0 0 0 16,0 0 0-16,0 0 0 0,0 0 0 16,0 0 0-16,0 0 0 0,0 0 0 0,0 0 0 15,0 0 0-15,0 0 0 0,0 0 0 0,0 0 0 16,0 0 0-16,0 0 0 0,0 0 0 0,0 0 0 15,0 0 0-15,0 0 0 0,0 0 0 0,0 0 0 16,0 0 0-16,0 0 0 0,0 0 0 16,0 0 0-16,0 0 0 0,0 0 0 0,0 0 0 15,0 0 0-15,0 0 0 0,0 0 0 16,0 0 0-16,0 0 0 0,0 0 0 0,0 0 0 16,0 0 0-16,0 0 0 0,0 0 0 0,0 0 0 15,0 0 0-15,0 0 0 0,0 0 0 0,0 0 0 16,0 0 0-16,0 0 0 0,0 0 0 0,0 0 0 15,0 0 0-15,0 0 0 0,0 0 0 0,0 0 0 16,0 0 0-16,0 0 0 0,0 0 0 16,0 0 0-16,0 0 0 0,0 0-1 0,0 0 2 15,0 0-1-15,0 0-1 0,0 0 2 0,0 0-2 16,0 0 2-16,0 0-1 0,0 0 0 16,0 0 0-16,0 0-1 0,0 0 2 0,0 0-1 15,0 0 0-15,0 0 0 0,0 0 1 0,0 0-1 16,0 0-1-16,0 0 1 0,0 0 0 0,0 0 0 15,0 0-1-15,0 0 1 0,0 0 0 16,0 0 0-16,0 0 1 0,0 0-1 0,0 0 0 16,0 0 0-16,0 0 0 0,0 0 0 0,0 0 0 15,0 0 0-15,0 0 0 0,0 0 0 0,0 0 0 16,0 0 0-16,0 0 0 0,0 0 0 0,0 0 0 16,0 0 0-16,0 0 0 0,0 0 0 0,0 0 0 15,0 0 0-15,0 0 0 0,0 0 0 16,0 0 0-16,0 0 0 0,0 0 0 15,0 0 1-15,0 0-2 0,0 0 1 0,0 0 0 16,0 0 0-16,0 0 0 0,0 0 0 0,0 0 0 16,0 0 0-16,0 0 0 0,0 0 0 0,0 0 0 15,0 0 0-15,0 0 0 0,0 0 0 0,0 0 0 16,0 0 0-16,0 0 0 0,0 0 0 0,0 0 0 16,0 0-1-16,0 0 2 0,0 0-1 15,0 0 0-15,0 0 0 0,0 0 0 0,0 0-1 16,0 0 2-16,0 0-1 0,0 0 0 0,0 0 0 15,0 0 0-15,0 0 0 0,0 0 0 16,0 0 0-16,0 0 0 0,0 0 0 0,0 0 0 16,0 0 0-16,0 0 0 0,0 0-1 0,0 0 2 15,0 0-2-15,0 0 1 0,0 0 0 0,0 0 1 16,0 0-1-16,0 0 0 0,0 0 0 16,0 0 0-16,0 0 0 0,0 0 0 0,0 0 0 15,0 0 0-15,0 0 0 0,0 0 0 0,0 0-1 16,0 0 1-16,0 0 0 0,0 0 0 0,0 0 1 15,0 0-2-15,0 0 2 0,0 0-1 0,0 0 0 16,0 0 0-16,0 0 0 0,0 0 0 0,0 0-1 16,0 0 1-16,0 0 0 0,0 0 0 15,0 0 1-15,0 0-1 0,0 0 0 0,0 0-1 16,0 0 1-16,0 0 1 0,0 0-1 16,0 0 0-16,0 0 0 0,0 0-1 0,0 0 1 15,0 0 0-15,0 0 0 0,0 0 1 0,0 0-1 16,0 0 0-16,0 0 0 0,0 0 0 0,0 0 0 15,0 0 0-15,0 0-1 0,0 0 1 0,0 0 0 16,0 0 0-16,0 0 1 0,0 0-1 16,0 0 0-16,0 0 0 0,0 0 0 0,0 0-1 15,0 0 2-15,0 0-1 0,0 0 0 0,0 0 0 16,0 0 0-16,0 0 0 0,0 0 0 0,0 0 0 16,0 0 0-16,0 0 0 0,0 0 0 0,0 0-1 15,0 0 1-15,0 0 0 0,0 0 0 16,0 0 0-16,0 0 1 0,0 0-2 0,0 0 1 15,0 0 0-15,0 0 0 0,0 0 0 16,0 0 0-16,0 0 0 0,0 0 0 0,0 0 0 16,0 0 1-16,0 0-1 0,0 0 0 0,0 0 0 15,0 0 0-15,0 0 0 0,0 0 0 0,0 0 0 16,0 0 0-16,0 0 0 0,0 0 0 0,0 0 0 16,0 0 0-16,0 0 0 0,0 0 0 0,0 0-1 15,0 0 2-15,0 0-1 0,0 0 0 16,0 0 0-16,0 0 0 0,0 0 0 0,0 0-1 15,0 0 2-15,0 0-1 0,0 0 0 0,0 0 0 16,0 0-1-16,0 0 1 0,0 0 0 16,0 0 0-16,0 0 0 0,0 0 0 0,0 0 0 15,0 0 0-15,0 0 0 0,0 0 1 0,0 0-2 16,0 0 1-16,0 0 0 0,0 0 0 0,0 0 1 16,0 0-1-16,0 0 0 0,0 0 0 15,0 0-1-15,0 0 1 0,0 0 0 0,0 0 1 16,0 0 0-16,0 0-2 0,0 0 1 0,0 0-1 15,0 0 1-15,0 0 1 0,0 0-1 0,0 0 1 16,0 0-2-16,0 0 0 0,0 0 1 0,0 0 0 16,0 0 1-16,0 0-1 0,0 0 0 0,0 0 0 15,0 0 0-15,0 0-1 0,0 0 2 0,0 0-1 16,0 0-1-16,0 0 1 16,0 0 0-16,0 0 0 0,0 0 1 0,0 0-1 15,0 0 0-15,0 0 0 0,0 0-1 0,0 0 2 16,0 0-2-16,0 0 1 0,0 0 0 0,0 0 0 15,0 0 0-15,0 0 1 0,0 0-1 0,0 0 0 16,0 0 0-16,0 0 0 0,0 0-1 0,0 0 1 16,0 0 1-16,0 0-1 0,0 0 0 15,0 0 0-15,0 0-1 0,0 0 1 0,0 0 1 16,0 0-1-16,0 0 0 0,0 0 0 0,0 0 0 16,0 0-1-16,0 0 1 0,0 0 1 0,0 0-1 15,0 0 0-15,0 0 0 0,0 0-1 0,0 0 1 16,0 0 1-16,0 0-1 0,0 0 0 15,0 0 0-15,0 0 0 0,0 0-1 0,0 0 1 16,0 0 0-16,0 0 0 0,0 0 1 16,0 0-1-16,0 0 0 0,0 0 0 0,0 0 0 15,0 0 0-15,0 0 0 0,0 0 0 0,0 0-1 16,0 0 2-16,0 0-2 0,0 0 2 0,0 0-1 16,0 0 0-16,0 0 0 0,0 0 0 0,0 0 0 15,0 0 0-15,0 0 0 0,0 0-1 0,0 0 1 16,0 0 0-16,0 0 1 0,0 0-1 0,0 0 0 15,0 0-1-15,0 0 1 0,0 0 0 16,0 0 0-16,0 0 0 0,0 0 0 16,0 0 1-16,0 0-1 0,0 0 0 0,0 0 0 15,0 0 0-15,0 0 0 0,0 0 0 0,0 0 0 16,0 0 0-16,0 0 0 0,0 0 0 0,0 0-1 16,0 0 2-16,0 0-2 0,0 0 2 0,0 0-1 15,0 0-1-15,0 0 1 0,0 0-1 16,0 0 0-16,0 0 1 0,17 5 1 0,-17-5 0 15,0 0 0-15,0 0 0 0,0 0-2 0,0 0 0 16,0 0 1-16,0 0 0 0,0 0 1 0,0 0 0 16,0 0-1-16,0 0-1 0,0 0 1 15,0 0 0-15,0 0 0 0,0 0 1 0,0 0 0 0,0 0-2 16,0 0 1-16,0 0 0 0,0 0-1 16,0 0 1-16,0 0-1 0,0 0 2 15,0 0-1-15,0 0 0 0,0 0 1 0,0 0-1 16,0 0 0-16,0 0 0 0,0 0-1 0,0 0 0 15,0 0 1-15,0 0 0 0,0 0 0 0,0 0 0 16,0 0 0-16,0 0 0 0,0 0 0 0,0 0 1 16,0 0-1-16,0 0 0 0,0 0 0 0,0 0-1 15,0 0 1-15,0 0 0 0,0 0 0 0,0 0 1 16,0 0-1-16,0 0 0 0,0 0 0 16,0 0 0-16,0 0 0 0,0 0-1 0,0 0 1 15,0 0 1-15,0 0-1 0,0 0 0 16,0 0 0-16,0 0-1 0,0 0 1 0,0 0 0 15,0 0 1-15,0 0-2 0,0 0 1 0,0 0 0 16,0 0 0-16,0 0 0 0,0 0 1 0,0 0-1 16,0 0 0-16,0 0 0 0,0 0-1 15,0 0 1-15,0 0-1 0,0 0 1 0,0 0 1 16,0 0-1-16,0 0 0 0,0 0 0 0,0 0 1 16,0 0-1-16,0 0 0 0,0 0 0 0,0 0-1 15,0 0 1-15,0 0 0 0,0 0 0 0,0 0 0 16,0 0 1-16,0 0-2 0,0 0 2 0,0 0-2 15,0 0 1-15,0 0 1 0,0 0-2 0,0 0 2 16,0 0-2-16,0 0 1 16,0 0 0-16,0 0-1 0,0 0 2 0,0 0-1 15,0 0 0-15,0 0 0 0,0 0 0 0,0 0 0 16,0 0 1-16,0 0-1 0,0 0-1 0,0 0 1 16,0 0 0-16,0 0 0 0,0 0 0 0,0 0 1 15,0 0-1-15,0 0 0 0,0 0-1 0,0 0 1 16,0 0 0-16,0 0 0 0,0 0 0 0,0 0-1 15,0 0 2-15,0 0-1 0,0 0 0 16,0 0 1-16,0 0-2 0,0 0 1 0,0 0 1 16,0 0-1-16,0 0 0 0,0 0 0 0,0 0 0 15,0 0 1-15,0 0-1 0,0 0-1 16,0 0 1-16,0 0 0 0,0 0 0 0,0 0 0 16,0 0 0-16,0 0 0 0,0 0 0 0,0 0 0 15,0 0 0-15,0 0 0 0,0 0 0 16,0 0 1-16,0 0-1 0,0 0 0 0,0 0-1 15,0 0 0-15,0 0 1 0,0 0 0 0,0 0 0 16,0 0 0-16,0 0 0 0,0 0 0 0,0 0 0 16,0 0 0-16,0 0 0 0,0 0 0 0,0 0 0 15,0 0 0-15,0 0 1 0,0 0-1 0,0 0 0 16,0 0 0-16,0 0 0 0,0 0 0 0,0 0 0 16,0 0 0-16,0 0 0 15,0 0 0-15,0 0 0 0,0 0 0 0,0 0 0 16,0 0 0-16,0 0 0 0,0 0 0 0,0 0 0 15,0 0-1-15,0 0 2 0,0 0-1 0,0 0-1 16,0 0 1-16,0 0 1 0,0 0-1 0,0 0 0 16,0 0 0-16,0 0 1 0,0 0 1 0,0 0 1 15,0 0 2-15,-27-9-2 0,27 9 2 0,-29-9-2 16,11 4 3-16,18 5-3 0,-34-10 2 16,34 10-3-16,-31-11 2 0,31 11-1 0,-30-11 1 15,30 11-1-15,-32-9 2 0,14 3-2 0,-4-3 2 16,-2 1-4-16,-7-3 4 0,-6-1-7 0,-1-2 6 15,-7 1-13-15,0 2 0 0,-1-1 0 0,0 2 4 16,1 1 4-16,3-1 15 0,11 4-10 16,14 2-3-16,17 4-1 0,0 0-5 15,0 0 1-15,18 5 5 0,-18-5-1 0,20 5-2 16,-20-5 3-16,32 9-1 0,-11-7 1 0,2 3-2 16,2-2 3-16,7 0-1 0,-2 0 0 0,4 2-2 15,-1-2-3-15,-12-1 3 0,-21-2 2 0,0 0 3 16,0 0 6-16,-26-10-4 0,6 4-2 0,-14-2 3 15,-10-2-5-15,-14-3 6 0,-8 0-8 0,-7 1 2 16,-4 3-7-16,3 9-16 0,-9 3-24 16,6 15-48-16,-22-12-42 0,4 20-82 0,43 13 217 15,1-26 0-15,52 24 0 0,-1-37 0 16</inkml:trace>
  <inkml:trace contextRef="#ctx0" brushRef="#br0" timeOffset="1651.2823">2364 10318 1251 0,'-23'-17'20'0,"23"17"-12"15,-21-9 1-15,21 9-7 0,-18-6-5 16,18 6-19-16,0 0-62 0,-33-17-112 0,33 17-172 16,0 0-66-16,-26-17 252 0</inkml:trace>
  <inkml:trace contextRef="#ctx0" brushRef="#br0" timeOffset="1995.0513">2091 10234 1455 0,'-21'-4'84'0,"21"4"-21"0,0 0-5 0,0 0-11 16,0 0-18-16,-17-7-7 0,17 7-4 0,0 0-3 16,0 0-2-16,0 0 0 0,0 0 1 15,-15-17 5-15,15 17 1 0,0 0 3 0,0 0-1 16,0 0 1-16,0 0-5 0,0 0 3 15,0 0-7-15,0 0 0 0,0 0-3 0,0 0 0 16,0 0 0-16,0 0-2 0,0 0-9 0,1 20 0 16,-1-20 0-16,6 32 0 0,2-9 0 0,-2 3 0 15,0 5 0-15,2 1 0 0,-2 5 0 0,3 1 0 16,-2 3 0-16,2 2 0 0,-2 2 0 0,1-1 0 16,0 3 0-16,-1 2 0 0,-1-1 0 15,0-1 0-15,-1 1 0 0,0-6 0 0,-1-3 0 16,0-6 0-16,0-4 0 0,1-6 0 0,0-1 0 15,-2-4 0-15,1-1 0 0,-4-17 0 16,3 29 0-16,-3-29 0 0,0 18-27 0,0-18-67 16,0 0-147-16,0 0-389 0,0-29-10 0,-5 12 226 15</inkml:trace>
  <inkml:trace contextRef="#ctx0" brushRef="#br0" timeOffset="2448.2062">2968 10687 1161 0,'0'0'535'0,"0"0"-528"0,-24-6-7 0,24 6-11 15,0 0-33-15,0 0-41 0,0 0-90 0,-21-14-172 16,21 14-161-16,0 0-5 15,-2-41 494-15</inkml:trace>
  <inkml:trace contextRef="#ctx0" brushRef="#br0" timeOffset="4448.2235">2965 10489 1360 0,'0'0'169'0,"0"0"-63"0,0 0-21 16,-8-27-21-16,8 27-19 0,0 0-9 0,-17-22-7 16,17 22-5-16,-17-18-7 0,17 18-4 15,-22-21-4-15,22 21-1 0,-24-25-4 0,24 25 5 16,-28-23-6-16,28 23 4 0,-28-21-2 0,28 21 0 15,-28-17 1-15,28 17 0 0,-31-6 0 0,14 7 0 16,-3 4 0-16,1 2-1 0,-1 4 1 0,2 5-3 16,-2 2 2-16,3 6-5 0,0 4 0 0,3 2 0 15,0 5 0-15,3 4 0 0,2 1 0 16,1 3 0-16,5 2 0 0,0 0 0 16,6 3 0-16,2-2 0 0,4 0 0 0,5-4 0 15,0-4 0-15,3-4 0 0,3-8 0 0,2-5 0 16,1-5 0-16,4-6 0 0,-1 0 0 0,2-4 0 15,2-1 0-15,-1-4 0 0,-1-1 0 0,-2-3 0 16,1-3 0-16,-2-3 0 0,-1-2 0 0,-1-3 0 16,-2-6 0-16,-2-4 0 0,-1-6 0 0,-2-6 0 15,-1-9 0-15,-1-5 0 0,-2-3 0 16,1-4 0-16,-2 2 0 0,0-3 0 0,-2-3 0 16,2 2 0-16,-2 0 0 0,-1 0 0 0,0 1 0 15,-4 2 0-15,0 0 0 0,1-1 0 16,-1 4 0-16,-1 1 0 0,1 4 0 0,-2 5 0 15,1 6 0-15,-1 4 0 0,-1 4 0 0,-1 5 0 16,0 2 0-16,0 22 0 0,-2-24 0 16,2 24 0-16,0 0 0 0,0 0 0 0,0 0 0 15,0 0 0-15,0 0 0 0,0 0 0 0,-5 25 0 16,7 2 0-16,0 6 0 0,1 4 0 0,0 4 0 16,-1 4 0-16,2 4 0 0,0 6 0 0,-1-1 0 15,1 3 0-15,-1 0 0 0,1 0 0 0,0 1 0 16,-1-2 0-16,3 0 0 0,3-1 0 0,0-2 0 15,3-1 0-15,2-4 0 16,5-3 0-16,1-1 0 0,1-6 0 0,3-1 0 16,2-6 0-16,0-4 0 0,2-6 0 0,2-2 0 15,-1-4 0-15,0-3 0 0,-1-3 0 0,0-3 0 16,-1-2 0-16,1-7 0 0,0-2 0 0,-3-4 0 16,1-3 0-16,-2-4 0 0,-1-5 0 0,0-1 0 15,-1-5 0-15,0-1 0 0,-3-2 0 0,1-1 0 16,-3 1 0-16,-1-1 0 0,-2-2 0 15,0 0 0-15,-2 1 0 0,0 0 0 0,0 0 0 16,-1-1 0-16,0 0 0 0,-1-1 0 0,0 5 0 16,-3 0 0-16,-1 3 0 0,-2 2 0 0,-3-1 0 15,-1 4 0-15,-3 1 0 0,-1 3 0 16,-4 0 0-16,8 17 0 0,-19-25 0 0,19 25 0 16,-23-14 0-16,23 14 0 0,-23-2 0 15,23 2 0-15,-24 10 0 0,24-10 0 0,-20 23 0 16,9-6 0-16,1 1 0 0,-1 1 0 0,3 4 0 15,2 3 0-15,1 3 0 0,2 2 0 0,2 2 0 16,2 4 0-16,3 2 0 0,1 0 0 0,3 3 0 16,3 0 0-16,3 1 0 0,0-1 0 0,3 0 0 15,1 0 0-15,2-4 0 0,1-1 0 0,-1-5 0 16,1-5 0-16,1-4 0 0,0-3 0 16,0-3 0-16,0-6 0 0,-2-2 0 15,2-7 0-15,0-2 0 0,1-2 0 0,-1-6 0 16,0-1 0-16,0-6 0 0,-3-3 0 0,2-4 0 15,-3-4 0-15,0-3 0 0,-1-3 0 0,0-5 0 16,-1-2 0-16,1-1 0 0,-1-1 0 0,-1 4 0 16,-1 0 0-16,-2 3 0 0,1 1 0 0,-2-1 0 15,-2 0 0-15,1 2 0 0,-1 1 0 16,-2 3 0-16,1 1 0 0,-2 3 0 0,0 1 0 16,1 4 0-16,-3 1 0 0,-4 18 0 0,9-24 0 15,-9 24 0-15,0 0 0 0,0 0 0 0,0 0 0 16,0 0 0-16,18 13 0 0,-18-13 0 0,14 34 0 15,-7-12 0-15,0 2 0 0,0 1 0 16,1 2 0-16,-1 1 0 0,0 3 0 16,2 0 0-16,-2 1 0 0,2 1 0 0,-2-3 0 15,1 1 0-15,1-1 0 0,1 1 0 0,-1-3 0 16,1-3 0-16,-1-3 0 0,-1-4 0 0,1-1 0 16,-9-17 0-16,17 20 0 0,-17-20 0 0,0 0 0 15,20 3 0-15,-20-3 0 0,0 0 0 0,16-26 0 16,-12 9 0-16,0-4 0 0,-2-5 0 0,0 0 0 15,1-3 0-15,-1-2 0 0,2 1 0 16,2-1 0-16,0-1 0 0,1 0 0 0,3 1 0 16,1 1 0-16,2 2 0 0,1 2 0 15,0 0 0-15,2 3 0 0,0 3 0 0,0 3 0 16,-16 17 0-16,29-24 0 0,-29 24 0 0,22-11 0 16,-22 11 0-16,17 0 0 0,-17 0 0 0,0 0 0 15,19 18 0-15,-19-18 0 0,16 31 0 0,-7-10 0 16,0 4 0-16,1 3 0 0,0 1 0 15,1 5 0-15,1 1 0 0,0 3 0 0,0-1 0 16,2 2 0-16,-2-2 0 0,4 3 0 0,-2 0 0 16,1 0 0-16,1-1 0 0,-1-3 0 0,1-3 0 15,3-7 0-15,-4 0 0 0,4-6 0 0,-1-3 0 16,-1-2 0-16,-17-15 0 0,33 15 0 0,-33-15 0 16,30 4 0-16,-30-4 0 15,27-4 0-15,-27 4 0 0,23-11 0 0,-23 11 0 16,19-20 0-16,-19 20 0 0,15-27 0 0,-15 27 0 15,12-35 0-15,-7 13 0 0,0-3 0 0,1-4 0 16,-2-2 0-16,0-4 0 0,1-3 0 0,-1-1 0 16,0-2 0-16,-1 0 0 0,2-2 0 0,-1-1 0 15,2 0 0-15,0 3 0 0,0-2 0 0,-1 0 0 16,1 0 0-16,-2-1 0 0,0-2 0 16,-1 1 0-16,-2 0 0 0,0-2 0 0,-2 2 0 15,1 4 0-15,0 0 0 0,-1 3 0 16,0 2 0-16,-2 0 0 0,1 0 0 0,-1 1 0 0,1 3 0 15,0 3 0-15,0 2 0 0,1 4 0 16,1 4 0-16,0 19 0 0,-1-26 0 0,1 26 0 16,0 0 0-16,0 0 0 0,0 0 0 0,0 0 0 15,0 0 0-15,0 0 0 0,0 0 0 16,0 0 0-16,1 38 0 0,-1-9 0 0,0 6 0 16,1 5 0-16,2 2 0 0,0 5 0 0,2 4 0 15,3 6 0-15,0 3 0 0,2 8 0 0,3 2 0 16,2 4 0-16,2-1 0 0,2-2 0 0,2-1 0 15,2-1 0-15,0-4 0 0,1-4 0 0,0-7 0 16,-1-5 0-16,-1-7 0 0,2-7 0 16,0-11 0-16,2-7 0 0,1-7 0 0,-2-4 0 15,-2-4 0-15,-3 2 0 0,-3-4 0 16,-17 0 0-16,26-6-48 0,-26 6 6 0,0 0-14 16,22-16 4-16,-22 16 5 0,0 0-44 0,-14-37-31 15,14 37-67-15,-17-18-6 0,17 18 39 0,-19-16 60 16,19 16 73-16,-24-23 30 0,7 6-6 0,17 17 25 15,-34-35-13-15,34 35 24 0,-39-39 15 16,39 39 9-16,-42-35 9 0,23 25-1 0,-9-9-3 16,8 11-14-16,-8-7-6 0,6 9-5 0,-9-6 6 15,9 10 3-15,-9-11 12 0,11 15 0 0,-9-12-3 16,12 11-6-16,-8-6-4 0,8 5-4 0,-4-2-6 16,21 2-5-16,-30-2-4 0,30 2-6 0,-20-3-4 15,20 3-18-15,0 0-2 0,0 0 0 16,0 0 0-16,0 0 0 0,0 0 0 15,28-17 0-15,-8 11 0 0,5 0 0 0,4 0 0 16,4 0 0-16,2-2 0 0,2 0 0 0,1 0 0 16,-2-1 0-16,2 1 0 0,-1-1 0 0,1 2 0 15,0 1 0-15,-2 0 0 0,3 2 0 0,0 1 0 16,0-1 0-16,-1 2 0 0,-2-2 0 0,0 2 0 16,-5-1 0-16,1 2 0 0,-4 0 0 15,0 2 0-15,-4-1 0 0,3 5-36 0,-9-10-58 16,20 29-194-16,-38-24-326 0,28 4 3 15,-28-4 208-15</inkml:trace>
  <inkml:trace contextRef="#ctx0" brushRef="#br0" timeOffset="4651.3644">6569 10427 1957 0,'-28'46'90'0,"17"-18"-90"0,3 2 0 0,4 8 0 16,5 0 0-16,2 2 0 0,3 3 0 0,0 1 0 16,4 2 0-16,-2-1 0 0,2 1 0 15,-3-5 0-15,3 0 0 0,-5-9 0 16,7 10-111-16,-12-42-239 0,-2 35-289 0,2-35 26 16,0 30 280-16</inkml:trace>
  <inkml:trace contextRef="#ctx0" brushRef="#br0" timeOffset="4870.9601">6421 9833 1916 0,'0'0'131'0,"0"0"-131"16,-21 3 0-16,21-3 0 0,0 0 0 0,0 0 0 16,0 0 0-16,23 34-375 0,-23-34-311 0,0 0-15 15,0 0 417-15</inkml:trace>
  <inkml:trace contextRef="#ctx0" brushRef="#br0" timeOffset="6172.0065">7373 9756 1299 0,'-5'-18'634'0,"-7"-11"-593"0,-1-1-17 16,-4-7 5-16,1 1-11 0,0-3-27 15,0 1 20-15,2-3-26 0,0-2 21 0,1 2-7 16,0 0-8-16,0 5 10 0,0 3-5 0,-2 2 6 15,1 4-3-15,-3 3 6 0,-1 3-3 0,-2 5 6 16,1 4-2-16,-6 5-6 0,1 5 0 0,-2 4 0 16,1 5 0-16,1 5 0 0,-1 7 0 0,2 4 0 15,1 6 0-15,-2 4 0 0,2 7 0 16,1 6 0-16,-1 4 0 0,3 6 0 0,1 5 0 16,0 3 0-16,1 8 0 0,1 0 0 0,2 6 0 15,2 3 0-15,0 3 0 0,5 7 0 0,-1 3 0 16,1 3 0-16,3 0 0 0,-3-3 0 0,1 1 0 15,-1-4 0-15,-2 1 0 0,2-5 0 16,-3-7 0-16,3-10 0 0,1-12 0 0,1-9 0 16,1-8 0-16,2-7 0 0,1-9 0 15,1-7 0-15,0-18 0 0,0 0 0 0,0 0 0 16,0 0 0-16,0 0 0 0,3-29 0 0,-6 12 0 16,-2-6 0-16,0-6 0 0,5-4 0 0,2-5 0 15,3 3 0-15,3 1 0 0,1 3 0 0,1-2 0 16,3-2 0-16,2-1 0 0,2-3 0 0,4-2 0 15,2 0 0-15,4 0 0 0,-2 2 0 16,2 3 0-16,-2 2 0 0,1 2 0 0,-1 3 0 16,0 3 0-16,-2 3 0 0,-1 5 0 0,-2 3 0 15,4 3 0-15,-3 3 0 0,1 3 0 16,0 2 0-16,0 1 0 0,0 2 0 0,-3 2 0 16,2 3 0-16,0 1 0 0,-2 1 0 0,3 2 0 15,-2 1 0-15,0 2 0 0,0-1 0 0,-1 2 0 16,1-1 0-16,-1 3 0 0,-1-3 0 15,2-1 0-15,-1 0 0 0,2-1 0 0,-2-2 0 16,1-4 0-16,1-1 0 0,2-5 0 0,-1-2 0 16,-2-2 0-16,2-6 0 0,-2-2 0 0,0-2 0 15,-2-1 0-15,-2 0 0 0,-1-1 0 0,-2 1 0 16,-3 1 0-16,-10 17 0 0,13-27 0 0,-13 27 0 16,0 0 0-16,6-18 0 0,-6 18 0 0,0 0 0 15,0 0 0-15,0 0 0 16,0 0 0-16,13 25 0 0,-9-6 0 0,3 3 0 15,0 6 0-15,1 4 0 0,2 3 0 0,2 1 0 16,0 0 0-16,2-1 0 0,2-1 0 0,-1-1 0 16,4-2 0-16,1-3 0 0,2-5 0 0,4-2 0 15,1-3 0-15,-1-6 0 0,5-1 0 0,-2-6 0 16,2-4 0-16,0-2 0 0,1-4 0 16,-1-2 0-16,-2-7 0 0,2-1 0 0,-3-5 0 15,1 1 0-15,-2-5 0 0,-1-2 0 0,0-3 0 16,-3-1 0-16,-1-1 0 0,-1-2 0 0,-3-2 0 15,-1-1 0-15,-3 1 0 0,0-1 0 0,-2 3 0 16,-2-1 0-16,-2 1 0 0,-2 2 0 16,0 4 0-16,-2 5 0 0,-2 5 0 0,-2 17 0 15,3-19 0-15,-3 19 0 0,0 0 0 16,0 0 0-16,0 0 0 0,0 0 0 0,-4 29 0 16,2-8 0-16,1 6 0 0,-2 5 0 0,1 2 0 15,1 3 0-15,-2 4 0 0,2 3 0 0,0 1 0 16,-1 1 0-16,1 1 0 0,1 1 0 0,0 7 0 15,-2 1 0-15,-1 4 0 0,1 4 0 0,-2-1 0 16,3 4 0-16,-1 7 0 0,-2 3 0 0,-1 8 0 16,0 5 0-16,-3 2 0 0,-2-1 0 15,-5 0 0-15,-2-4 0 0,0-2 0 0,-5-4 0 16,-2-2 0-16,-4-7 0 0,-2-7 0 16,-2-7 0-16,-2-6 0 0,-1-4 0 0,-4-8 0 15,-5-7 0-15,-4-4 0 0,-6-7 0 0,-3-6 0 16,-3-8 0-16,-3-6 0 0,-4-8 0 0,-5-5 0 15,-1-6 0-15,-2-5 0 0,0-2 0 16,2-5 0-16,-3-5 0 0,3-4 0 0,2-4 0 16,0-5 0-16,4 2 0 0,0-3 0 0,4 2 0 15,1 0 0-15,2 1 0 0,1 3 0 0,3 6 0 16,-3-1 0-16,5 8-35 0,-6-6-37 0,8 16-25 16,-21-26-101-16,33 39-223 0,-32-22-154 0,10 6 18 15,-2 9 466-15</inkml:trace>
  <inkml:trace contextRef="#ctx0" brushRef="#br0" timeOffset="6453.259">1815 9931 1967 0,'-45'6'80'0,"45"-6"-80"0,0 0 0 0,-17-10 0 16,17 10 0-16,0 0-18 0,28 19-430 0,-28-19-238 15,30-5 1-15,-13 9 476 0</inkml:trace>
  <inkml:trace contextRef="#ctx0" brushRef="#br0" timeOffset="10426.4718">11949 3735 1388 0,'43'30'475'0,"-43"-30"-411"0,0 0-50 0,0 0-15 31,0 0 2-31,0 0-4 0,0 0-2 16,0 0 1-16,0 0 1 0,0 0 2 0,0 0 0 16,0 0 2-16,0 0 0 0,-1-20 1 0,1 20-2 15,14-21 3-15,-14 21-4 0,20-31 4 0,-10 12-4 16,-1-1 4-16,1-2-7 0,0-2 6 0,-1-3-9 0,-1-1 6 15,-2-2-7-15,0 0 7 0,-2-2-7 0,-1 1 11 16,-2 1-10-16,-2-2 11 0,-1 4-8 0,-2 0 6 16,-2 3-4-16,-5 2-15 0,0 4 37 15,11 19-35-15,-30-27 39 0,10 20-15 0,0 4-2 16,-4 6 1-16,0 4-1 0,-3 5-1 0,2 5-17 16,-3 5 33-16,0 6-33 0,1 4 29 0,0 10-11 15,2 6-11-15,1 5 11 0,0 5-13 0,3 0 13 16,1 3-12-16,4-4 15 0,4-1-13 15,2 0-5-15,6-4 23 0,0-1-23 16,4-6 24-16,6-4-10 0,4-7-10 0,6-7 7 16,7-4-7-16,3-5 4 0,7-3-5 0,4-5 1 15,2-6-3-15,4-5 2 0,4-4-2 0,0-4-2 16,3-5 1-16,-3-4-5 0,0-2 6 0,-6-3-5 16,-3-4 10-16,-4-1-6 0,-4-4 12 0,0-2 15 15,-3-5-30-15,0-1 33 0,-3-3-29 0,1-3 7 16,-4-3 13-16,3 1-14 0,-3-3 12 15,3-1-14-15,-4 4 11 0,1-1-13 0,-4 5 11 16,-1 3-11-16,-3 2 11 0,-3 4-9 0,0 6-11 16,-3 2 31-16,-3 4-34 0,-1 3 34 15,0 3-14-15,-3 17-3 0,3-26 3 0,-3 26-2 16,0 0 2-16,0 0-1 0,0 0 4 0,0 0-1 16,0 0 2-16,0 0-1 0,0 0-2 0,0 0-1 15,0 0-2-15,0 0-2 0,0 0 2 16,0 0 3-16,0 0-2 0,11 20 2 0,-11-20-2 15,9 21 2-15,-9-21-1 0,7 22 2 0,-7-22 1 16,7 20-16-16,-7-20 14 0,6 18-14 0,-6-18 28 16,8 19-17-16,-8-19-1 0,8 17 0 0,-8-17 0 15,9 19 0-15,-9-19 0 0,9 17 0 0,-9-17 0 16,10 17 0-16,-10-17 0 0,0 0 0 16,15 22 0-16,-15-22 0 0,0 0 0 15,18 20 0-15,-18-20 0 0,0 0 0 0,19 23 0 16,-19-23 0-16,16 20 0 0,-16-20 0 0,19 24 0 0,-19-24 0 15,25 31 0-15,-7-10 0 0,4 4 0 0,4 3 0 16,4 6 0-16,4 2 0 0,5 3 0 0,1 2 0 16,4 0 0-16,1-1 0 0,0-1 0 0,1-5 0 15,-3-5 0-15,-3-4 0 16,-4-5 0-16,-4-5-2 0,0 1-24 0,-7-6-8 16,-2 3-10-16,-23-13-14 0,29 16-11 0,-29-16-24 15,0 0-39-15,0 0-117 0,0 0-186 0,0 0-77 16,0 0 120-16</inkml:trace>
  <inkml:trace contextRef="#ctx0" brushRef="#br0" timeOffset="10723.3282">13299 3511 1527 0,'3'-24'10'0,"-6"3"-40"16,3 21 8-16,3-30 6 0,-3 30 12 0,13-29-5 15,-13 29 3-15,17-22-2 0,-17 22 6 16,0 0 1-16,0 0 3 0,0 0 7 0,0 0 15 16,18-8 20-16,-18 8 21 0,0 0 9 0,0 0-7 15,-9 16-9-15,9-16-17 0,-15 25-1 0,0-7-8 16,3 10 3-16,-5-1-17 0,1 7 1 0,-1 3-15 16,-1 3 6-16,1 2-11 0,1 4 10 0,-2 6-13 15,1 3-5-15,-2 5 22 0,-2-1-24 0,0-1 19 16,-3-4-13-16,3-2-21 15,-3-6-5-15,8 3-34 0,-8-17-23 0,21 22-97 16,-32-41-210-16,30 16-157 0,-9-4 9 0,-8-16 448 16</inkml:trace>
  <inkml:trace contextRef="#ctx0" brushRef="#br0" timeOffset="12145.2184">13848 3516 1525 0,'27'31'224'0,"-27"-31"-92"16,9 30-113-16,-1-4-15 0,1 10 11 16,2 10-9-16,6 4 11 0,-1 3-16 0,2 5-9 15,-2 1 25-15,1 8-25 0,0 2 21 0,0 3-1 16,0 7-21-16,-1-2 20 0,0 3-20 0,-2 0-1 15,-1-2 19-15,-4 1-20 0,-1-7 20 0,-6-6 0 16,-1-9-17-16,-2-11 15 0,1-9-12 0,1-8 6 16,2-6-6-16,-3-23 1 0,5 23-4 0,-5-23 3 15,0 0 0-15,0 0 4 16,0 0 4-16,-26-25-3 0,11 4 1 0,-3-5-9 0,1-8 9 16,-1-9-10-16,0-9 14 0,-1-8-12 15,0-9-4-15,3-10 21 0,2-8-20 0,1-6 16 16,9-7 3-16,0-8-30 0,6-2 6 0,4-6 9 15,8 0-13-15,4 0 14 0,11 11 14 0,-2 9-25 16,3 13 31-16,-2 11 2 0,-2 6-23 16,1 10 30-16,-3 4-28 0,3 9 9 0,-2 6 13 15,3 7-5-15,-5 7 7 0,2 8-6 0,-7 8-1 16,-18 7-5-16,28 5 1 0,-28-5 5 0,17 34-2 16,-12-6 6-16,-4 7-13 0,-3 6-5 0,-7 7 0 15,-1 3 0-15,-6 4 0 0,-3 1 0 0,-4 0 0 16,-4 1 0-16,-2 0 0 0,0-3 0 15,-3-1 0-15,2-2 0 0,4-4 0 16,2-2 0-16,7-3 0 0,5-4 0 0,1-6 0 16,2-1 0-16,3-7 0 0,1-2 0 0,4-5 0 15,1-17 0-15,7 18-4 0,-7-18-5 0,22-1 2 16,-22 1 3-16,40-26 3 0,-10 1-5 0,2-13-11 16,5-5 28-16,2-8-23 0,2-2 24 0,1-3-2 15,0-3-14-15,-2-2 12 0,-1-3-12 0,-2-2 14 16,-3-3-13-16,-3 0-2 0,2 2 19 15,0 2-21-15,-1 6 20 0,-2 4-8 0,-3 5-6 16,0 6 2-16,-3 4-1 0,-2 5 0 0,-2 5 0 16,-3 7 0-16,-1 5 0 0,-16 18 0 15,18-18-3-15,-18 18 0 0,0 0 2 0,0 0 2 16,8 27 4-16,-9-1-4 0,-1 9-1 0,-3 8 0 16,1 7 0-16,-1 8 0 0,1 3 0 15,2 5 0-15,2 4 0 0,1 0 0 0,3 2 0 16,3-2 0-16,0 0 0 0,3-4 0 0,3 0 0 15,3-5 0-15,5-5 0 0,3-6 0 0,5-4 0 16,3-9 0-16,2-2 0 0,1-7-3 0,-1-4 2 16,1-4-4-16,1-5 5 0,-2-5-2 0,0-4 3 15,-3-7-1-15,0-3 0 0,-2-4 0 0,0-7-2 16,-1-3 4-16,0-7-4 0,3-6-9 16,0-5 26-16,1-7-25 0,2-6 24 15,-5-4-10-15,-1-4-4 0,-6 2 0 0,-5 0 0 16,-4 6 0-16,-5 4 0 0,-4 5 0 0,-2 4 0 15,-5 3 0-15,-2 6 0 0,-4 6 0 0,-3 2 0 16,12 19 0-16,-33-26 0 0,13 19 0 0,0 4 0 16,-4 4 0-16,1 7 0 0,-2 5 0 0,-3 5 0 15,-1 6 0-15,-2 6 0 0,1 7 0 16,-1 1 0-16,3 7 0 0,3 2 0 0,-1 4 0 16,3 0 0-16,1 0 0 0,2-2 0 0,1-2 0 15,6-2 0-15,3-5 0 0,5-4 0 0,7-7 0 16,3-3 0-16,3-7 0 0,-8-19 0 15,26 23 0-15,-9-18 0 0,2-5 0 0,3-4 0 16,0-3 0-16,1-4 0 0,1-7 0 16,2-5 0-16,4-6-11 0,2-4 22 0,2-5-16 15,1-2 10-15,0-5-5 0,0 0 0 0,-6 2 0 16,-1-1 0-16,-5 1 0 0,-3 0 0 0,-3 3 0 16,-1 2 0-16,-4 4 0 0,-2 7 0 0,0 6 0 15,-10 21 0-15,12-20 0 0,-12 20 0 0,0 0 0 16,0 0 0-16,0 0 0 0,6 29 0 0,-3-7 0 15,0 5 0-15,0 3 0 16,-2 4 0-16,1 2 0 0,1 3 0 0,0 1 0 0,3-3 0 16,1-4 0-16,1-3 0 0,1-3 0 0,3-4 0 15,1-2 0-15,3-3 0 0,2-2 0 16,0-4 0-16,2-3 0 0,-3-3-4 0,1-1-6 16,-18-5-16-16,32 2 18 0,-32-2 19 0,31-8-21 15,-31 8 19-15,32-25-15 0,-32 25 0 0,32-35 7 16,-19 15-1-16,-2-2 4 0,-1-1-4 15,-5 0 5-15,-2-2-6 0,-3-2 7 0,-1-2-6 16,-3-1 9-16,2 2-4 0,-4 0 9 0,0 6-7 16,6 22-7-16,-11-24 0 0,11 24 0 0,0 0 0 15,0 0 0-15,0 0 0 0,0 0 0 0,0 0 0 16,-10 26 0-16,14-5 0 0,1 10 0 0,2 4 0 16,1 3 0-16,3 3 0 15,3 3 0-15,0-2 0 0,1-1 0 0,1-2 0 16,1-5 0-16,5-4 0 0,3-6 0 0,7-5 0 15,1-6 0-15,3-7 0 0,2-6 0 0,-2-6 0 16,3-5 0-16,-4-8-25 0,6-3-1 0,-10-8 8 16,1 2-39-16,-13-7 30 0,1 9-50 0,-15-12-11 15,14 21-71-15,-35-35-171 0,30 26-102 0,-23-10-73 16,-8-10 203-16</inkml:trace>
  <inkml:trace contextRef="#ctx0" brushRef="#br0" timeOffset="12270.2262">16129 2967 1500 0,'3'21'512'16,"-3"-21"-477"-16,-23-4-35 0,23 4 0 0,-24 7 0 16,24-7 0-16,0 0 0 0,-7 20 0 0,7-20 0 15,12 31 0-15,-12-31-10 0,14 44-78 16,-14-44-106-16,22 28-391 0,-22-28-44 0,28 29 89 16</inkml:trace>
  <inkml:trace contextRef="#ctx0" brushRef="#br0" timeOffset="12785.8644">16600 3638 1462 0,'-16'-20'569'0,"16"20"-553"15,-27-1-17-15,9 6-1 0,0 5-2 0,18-10 1 16,-20 29-3-16,23-10 7 0,5 4-5 0,2 5 7 16,1 1-7-16,-1 1 5 0,-1 2-6 0,4 0-10 15,2 2 29-15,5 0-26 0,3-3 26 16,2-4-10-16,1-2-8 0,-3-5 2 15,-1-4-5-15,-4-4 2 0,-1-6 1 0,3-5 2 16,0-6 3-16,4-5-1 0,-1-5 4 0,-1-6-6 16,-1-6 5-16,0-4-5 0,0-6-13 0,-1-3 28 15,2-5-26-15,-1-2 27 0,-3 0-6 0,-3-2-9 16,-4 0 9-16,-1-2-10 0,-3-2 10 0,-1-3-11 16,1 2 11-16,-2 2-10 0,0 7 11 15,-1 6-8-15,-3 10-9 0,1 11 22 0,-2 18-19 16,0-17 10-16,0 17-5 0,0 0 0 0,0 0 0 15,6 17 0-15,-2 1 0 0,3 9 0 16,3 7 0-16,3 7 0 0,1 6 0 0,2 2 0 16,1 5 0-16,1-1 0 0,0-2 0 0,2-5 0 15,5-8 0-15,5-5 0 0,9-4 0 0,6-6 0 16,4-5 0-16,2-3 0 0,6 0-74 16,-12-27-101-16,28 24-432 0,-28-18-38 0,7 0 100 15</inkml:trace>
  <inkml:trace contextRef="#ctx0" brushRef="#br0" timeOffset="29780.9695">1536 18064 1007 0,'0'0'232'0,"0"0"-121"0,0 0-10 16,0 0-24-16,0 0-11 0,0 0-14 0,0 0-4 16,0 0-15-1,0 0-6-15,0 0 2 0,0 0-15 0,0 0 6 0,0 0 0 0,0 0 5 0,0 0-1 16,0 0 9-16,0 0-14 0,0 0-1 15,0 0-5 1,0 0-7-16,2-18 11 0,-2 18-3 0,0 0-7 16,0 0-4-16,0 0 6 0,12-17-15 0,-12 17 11 15,4-26-2-15,-4 26-14 0,1-25 5 0,-1 25 8 16,-3-19-3-16,3 19 9 0,-8-19 1 16,8 19-27-16,-11-21 35 0,11 21-37 0,-14-19 32 15,14 19-9-15,-17-19-4 0,17 19 3 0,-20-14-4 16,20 14 1-16,-22-8 1 0,22 8 3 0,-26-9-1 15,26 9 2-15,-31-2 0 0,31 2 1 0,-30 7-1 16,30-7-2-16,-31 5-4 0,31-5 2 0,-31 11 2 16,14 2 1-16,0 3-18 0,17-16 18 0,-33 20-13 15,33-20 6-15,-31 8 14 0,31-8 4 16,-28 18-12-16,14 4-2 0,2-4 0 0,12-18 0 16,-27 31 0-16,27-31 0 0,-22 20 0 15,22-20 0-15,-17 27 0 0,10-10 0 0,7-17 0 16,-10 33 0-16,8-14 0 0,2-19 0 0,-3 34 0 15,4-14 0-15,2-1 0 0,-3-19 0 0,6 24-1 16,-1-2 0-16,1-3 1 0,1 9-3 0,2-3 8 16,2-4-5-16,1-3 0 0,0 1 0 15,-1 3 0-15,2-1 0 0,-1-2 0 0,2 3 0 16,0-5 0-16,-14-17 0 0,28 29 0 0,-28-29 0 16,31 25 0-16,-14-15 0 0,-17-10 0 0,31 17 0 15,-12-17 0-15,-2 2 0 0,0-2 0 0,1-1 0 16,-1 5 0-16,4-8 0 0,-3-1 0 0,1 4 0 15,0-9 0-15,0-3 0 16,0-6 0-16,0-4 0 0,-2-1 0 0,1-2 0 16,-1-2 0-16,0-9 0 0,0 7-2 0,-1 1 4 15,-3 4-8-15,-1 1 3 0,-1-6-26 0,-2-4 33 16,-2 3-8-16,0-6 3 0,-2 7 0 0,-1 0 12 16,0 2-6-16,-2 1 9 0,-1-4-15 0,-2 2-10 15,-1 1 22-15,-1 3-25 0,0 2 31 0,-2-4-16 16,0-1-8-16,-1 1 2 0,0-4-8 15,0 1 6-15,-2 1-8 0,1-4 6 0,-3 8-5 16,3 0 0-16,-2-1-13 0,6-2 8 0,-1-3-4 16,2 1 13-16,-1 3 1 0,0 3 8 0,0 6-8 15,3 18 10-15,-5-33-2 0,5 33 7 16,-2-33-5-16,1 17 5 0,1 16-4 0,-2-21 4 16,2 21 1-16,2-17-2 0,-2 17-1 0,1-18 2 15,-1 18-6-15,0 0 5 0,1-18-2 16,-1 18-2-16,0 0 2 0,0 0-2 0,0 0-1 15,0 0 1-15,-1-18-1 0,1 18 1 0,0 0-1 16,0 0 2-16,0 0 0 0,0 0 1 0,0 0 3 16,0 0 1-16,0 0 0 0,0 0-2 0,0 0 1 15,0 0-6-15,0 0 6 0,-4 21-3 0,4-21 1 16,0 29-3-16,0-7 4 0,-1 2-4 16,1 4 8-16,0 4-7 0,-1 3 8 0,1-3-9 15,0 3 9-15,0 4-5 0,1-5 9 16,-1 12-9-16,2 1 10 0,1 4-17 0,1 5 6 15,0-6-4-15,0 1 0 0,2 0 0 0,0-5 0 16,2-1 0-16,0-8 0 0,2 3 0 0,-1-5 0 16,1-1 0-16,0 0 0 0,-2-17 0 0,1 12-12 15,-1-9 2-15,-8-20 31 0,16 48-20 16,-16-48-1-16,15 31 0 0,-15-31-29 0,16 18-34 16,-16-18-112-16,24 19-312 0,-24-19-54 0,22-21-100 15,0 0 531-15</inkml:trace>
  <inkml:trace contextRef="#ctx0" brushRef="#br0" timeOffset="30109.1197">1910 17850 1435 0,'0'0'119'0,"0"0"-40"16,8 32-8-16,-15-15 15 0,10 7-58 0,-7 0 38 15,7 12-55-15,-5-5 3 0,6 0 11 0,-1-1-26 16,3-1 18-16,1 0-16 0,1 4-4 15,1-3 0-15,-1-2 3 0,1-3-14 0,-3-5 4 16,3 4-38-16,-8-6-33 0,19 7-194 0,-20-25-243 16,0 0-95-16,28-4 228 0</inkml:trace>
  <inkml:trace contextRef="#ctx0" brushRef="#br0" timeOffset="30343.4959">2051 17579 1504 0,'-50'-9'372'0,"50"9"-304"0,0 0-51 15,19 1-8-15,-19-1 1 0,0 0 1 0,0 0-3 16,0 0-2-16,0 0-5 0,0 0-9 0,0 0-8 15,0 0-11-15,-10-19-11 0,10 19-18 16,0 0-31-16,-18-23-64 0,36 38-257 0,-18-15-180 16,0 0 32-16,0 0 486 0</inkml:trace>
  <inkml:trace contextRef="#ctx0" brushRef="#br0" timeOffset="30968.5214">2625 17704 1021 0,'0'0'322'0,"0"0"-203"0,0 0-22 0,0 0-8 15,-17 0-25-15,17 0-17 0,0 0-3 0,-24 5-7 16,24-5-4-16,-24 5-6 0,24-5-4 0,-30 6-5 16,13-3-3-16,17-3-2 0,-31 16-2 15,31-16-1-15,-34 13-2 0,17-10 1 0,-3 3-3 16,2 2-1-16,0-3 0 0,1 5-2 15,0-3-2-15,0-1 5 0,17-6-7 0,-29 10 3 16,29-10-2-16,-22 8-1 0,22-8 2 0,0 0 0 16,-19 18-2-16,19-18 5 0,0 0 0 0,0 0 1 15,0 0-5-15,0 0 0 0,7 22 0 0,-7-22 0 16,18 15 0-16,-18-15 0 0,29 13 0 0,-11-11 0 16,2 7 0-16,2-3 0 0,1 1 0 15,0 3 0-15,1-4 0 0,2 2 0 0,-2 1 0 16,-1 2 0-16,-1-3 0 0,0 1 0 0,-4-1 0 15,-1 4 0-15,-17-12 0 0,29 27 0 16,-29-27 0-16,25 20 0 0,-25-20-1 0,17 28 2 16,-17-28-7-16,9 30-1 0,-9-30 2 0,3 32 4 15,-3-32-8-15,-3 35 11 0,-2-17-3 0,1 1 1 16,-5 12 6-16,1-14 3 0,-3 1-15 16,0 1 9-16,11-19-12 0,-26 23 5 0,26-23-5 15,-28 18 4-15,28-18-1 0,-30 4-15 0,30-4 20 16,-31-4-27-16,31 4 17 0,-32 5 12 0,32-5-29 15,-35-16 8-15,21-2-45 0,-15-4-90 0,28-9-459 16,-18 1-27-16,2-7 226 0</inkml:trace>
  <inkml:trace contextRef="#ctx0" brushRef="#br0" timeOffset="41953.066">3129 17866 784 0,'0'0'220'15,"0"0"-109"-15,0 0-9 0,0 0-11 0,0 0-11 16,-22-6 0-16,22 6-14 0,0 0-13 0,0 0-11 16,0 0-7-16,0 0-2 0,-18 0 4 0,18 0-1 15,0 0 3-15,0 0-5 0,0 0-1 0,0 0-1 16,0 0-6-16,0 0-1 0,-17 12 1 0,17-12-5 16,0 0 3-16,-5 25-7 0,5-25-17 15,0 0 0-15,0 0 0 0,-6 22 0 0,6-22 0 16,-4 21 0-16,4-21 0 0,-2 28 0 0,2-28 0 15,-2 26 0 1,2-26 0-16,-2 23 0 0,2-23 0 0,-2 18 0 16,2-18 0-16,1 17 0 0,-1-17 0 0,5 23 0 15,-5-23 0-15,6 24 0 0,-6-24 0 0,8 25 0 16,0-2 0-16,-1-4 0 0,-7-19 0 0,16 28 0 16,-16-28 0-16,18 13 0 0,-18-13 0 0,22 17 0 15,-22-17 0-15,23 8 0 0,-23-8 0 0,27 16 0 16,-27-16 0-16,30 10-9 0,-13-7 1 0,-17-3-4 15,34-10 6-15,-17 7 8 0,1-3 2 0,-18 6-4 16,31-14 4-16,-31 14-3 0,28-20-2 0,-28 20 0 16,24-30-2-16,-24 30-5 0,21-19 11 0,-21 19-2 15,16-18 3-15,-10 1-3 0,-6 17 4 0,12-23-3 16,-12 23 1-16,10-20 4 0,-10 20-4 16,6-21-6-16,-6 21 14 0,4-26-11 0,-4 26 0 0,3-24-19 15,-3 24-12-15,1-22-18 0,-1 22-4 0,-2-19-27 16,2 19-42-16,0 0-147 0,3-17-273 15,-3 17-27-15,-7-27 257 0</inkml:trace>
  <inkml:trace contextRef="#ctx0" brushRef="#br0" timeOffset="43391.1515">4101 17842 998 0,'0'0'313'0,"0"0"-194"0,-11-23-40 0,11 23-10 32,0 0-8-32,0 0-17 0,-8-17 2 0,8 17-10 15,0 0-5-15,-13-19-7 0,13 19 4 0,0 0-8 16,-24-15 0-16,24 15-2 0,-20-4 1 16,20 4-5-16,-24-4 5 0,24 4-4 0,-31-2-4 15,31 2 0-15,-31 2-4 0,31-2-1 0,-32 6 0 16,32-6 0-16,-31 4 0 0,31-4-3 0,-30-2-1 15,30 2-4-15,-24 2 1 0,24-2 5 0,-21 11-7 16,21-11 7-16,0 0-2 0,-20 5-2 0,20-5 6 16,0 0-1-16,0 0-4 0,-15 21-1 15,15-21 0-15,0 0 0 0,-2 17 0 0,2-17 0 16,0 0 0-16,6 25 0 0,-6-25 0 0,9 19 0 16,-9-19 0-16,15 19 0 0,-15-19 0 0,17 24 0 15,-17-24 0-15,24 28 0 0,-24-28 0 0,31 26-2 16,-31-26-3-16,33 15 3 0,-33-15-1 0,31 23-1 15,-31-23-1-15,32 25 6 0,-32-25-5 16,30 16 3-16,-30-16-2 0,26 17-9 16,-26-17 7-16,20 23 6 0,-20-23-4 0,14 21 16 15,-14-21-14-15,8 21 2 0,-8-21 5 0,3 22-4 16,-3-22-8-16,-6 24 3 0,6-24 0 0,-15 29 6 16,15-29-6-16,-25 28 8 0,8-21-17 0,-2 5 13 15,0 3-4-15,-2-3-1 0,-1 6 8 0,-1-11-8 16,0 2 5-16,1-2 1 0,2-10-13 15,-2 10 7-15,3-5-2 0,1-6 4 0,18 4 1 16,-29-1 0-16,29 1 25 0,-22-14-35 0,22 14 3 16,-21-27-20-16,21 27-34 0,-18-23 17 0,18 23-1 15,-11-19-35-15,11 19-57 0,-7-20-172 16,20 3-280-16,-2-1 15 0,-7-10 472 0</inkml:trace>
  <inkml:trace contextRef="#ctx0" brushRef="#br0" timeOffset="44078.6612">4807 17837 436 0,'0'0'147'0,"0"0"-91"16,0 0-26-16,0 0 20 0,0 0 15 0,0 0 27 16,-19-4-5-16,19 4 6 0,0 0-26 0,0 0-8 15,-16-18-9-15,16 18-2 0,0 0 3 0,0 0 0 16,-26-9 1-16,26 9-7 0,-17-6-5 0,17 6-8 15,-18-7-4-15,18 7-9 0,-23-8 0 16,23 8-1-16,-27-4 2 0,27 4-1 0,-30 0 2 16,30 0-8-16,-31 3-1 0,31-3 0 15,-29 3-3-15,29-3 4 0,-29 4-3 0,29-4-1 16,-26 5-3-16,26-5 0 0,-21 1 0 0,21-1-1 16,-20 3 0-16,20-3-1 0,0 0 2 0,-19 10 0 15,19-10 0-15,0 0 0 0,0 0 0 0,0 0 1 16,0 0 2-16,0 0 1 0,0 0 2 0,0 0-3 15,-8 20-1-15,8-20-5 0,0 0-2 0,14 17 2 16,-14-17-1-16,18 13 1 0,-18-13-1 16,24 14 2-16,-24-14-7 0,28 15 5 0,-28-15-6 15,31 10 3-15,-14-2-1 0,-17-8-30 16,32 18 30-16,-14-9-30 0,-18-9 48 0,30 14-17 16,-30-14 20-16,24 21-23 0,-24-21-2 0,21 23 5 15,-21-23-9-15,19 24 16 0,-19-24-13 0,16 21 8 16,-16-21-5-16,11 19-1 0,-11-19 3 15,4 22 5-15,-4-22-15 0,-3 19 17 0,3-19-7 16,-7 19 5-16,7-19 4 0,-15 17-4 0,15-17-1 16,-20 16 7-16,20-16-2 0,-23 15 1 0,23-15-4 15,-26 13 2-15,26-13-2 0,-28 17 4 0,28-17-5 16,-31 13-1-16,31-13-1 0,-28 17 0 16,28-17-5-16,-26 4 4 0,26-4-4 0,-24-15-1 15,24 15 5-15,-22-8-8 0,22 8-9 16,-24-14-17-16,24 14-18 0,-25-9-56 0,25 9-294 15,0 0-214-15,-6-17 16 0,6 17 553 0</inkml:trace>
  <inkml:trace contextRef="#ctx0" brushRef="#br0" timeOffset="46235.0678">2988 17741 719 0,'0'0'259'0,"0"0"-91"16,0 0-36-16,0 0-31 0,0 0-18 0,0 0-16 15,0 0-13-15,0 0-11 0,0 0-8 16,0 0-3-16,0 0-8 0,0 0-3 0,0 0-3 16,0 0-3-16,0 0-1 0,0 0-1 15,0 0-5-15,0 0 4 0,-6-16-3 0,6 16 3 16,0 0 0-16,0 0 0 0,0 0-5 0,0 0 0 16,0 0-1-16,0 0 0 0,0 0 2 0,-19-13-1 15,19 13-2-15,0 0 1 0,0 0-1 0,0 0 0 16,0 0 0-16,-17-9 1 0,17 9-1 0,0 0 2 15,0 0 0-15,-17-3-1 0,17 3 2 16,0 0 0-16,0 0-1 0,0 0-1 0,-20 14-1 16,20-14-2-16,0 0 1 0,0 0-1 0,-20 4-1 15,20-4-1-15,0 0 0 0,0 0 2 16,-18 7 2-16,18-7-3 0,0 0 4 0,0 0-6 16,-19 13 0-16,19-13 2 0,0 0-2 0,0 0 2 15,0 0-1-15,-19 17 1 0,19-17-2 0,0 0 1 16,0 0 1-16,0 0-1 0,-17 18 1 15,17-18 1-15,0 0 0 0,0 0-3 0,0 0 2 16,-16 25-3-16,16-25 3 0,0 0-2 0,-6 17 0 16,6-17 0-16,0 0 0 0,0 0 0 0,-9 18 0 15,9-18 0-15,0 0 0 0,0 0 0 0,-6 20 0 16,6-20 0-16,0 0 0 0,-4 17 0 0,4-17 0 16,0 0 0-16,-3 17 0 0,3-17 0 15,0 0 0-15,-3 17 0 0,3-17 0 16,0 0 0-16,0 0 0 0,0 0 0 0,-4 16 0 15,4-16 0-15,0 0-7 0,0 0 14 0,-3 19-7 16,3-19 0-16,0 0 0 0,0 0 0 0,0 0 0 16,0 19 0-16,0-19 0 0,0 0 0 0,0 0 0 15,-3 20 0-15,3-20 0 0,0 0 0 0,0 0 0 16,0 0 0-16,0 19 0 0,0-19 0 16,0 0 0-16,0 0 0 0,0 0 0 0,-2 21 0 15,2-21 0-15,0 0 0 0,0 0 0 0,0 19 0 16,0-19 0-16,0 0 0 0,0 0 0 0,0 0 0 15,0 0 0-15,0 0 0 0,0 0 0 0,5 16 0 16,-5-16 0-16,0 0 0 0,0 0 0 16,0 0 0-16,0 0 0 0,9 20 0 0,-9-20 0 15,0 0 0-15,6 18 0 0,-6-18 0 16,0 0 0-16,8 17 0 0,-8-17 0 0,0 0 0 16,0 0 0-16,0 0 0 0,0 0 0 0,15 18 0 15,-15-18 0-15,0 0 0 0,9 21 0 0,-9-21 0 16,0 0 0-16,0 0 0 0,12 17 0 0,-12-17 0 15,0 0 0-15,0 0 0 0,11 19 0 0,-11-19 0 16,0 0 0-16,0 0 0 0,0 0 0 16,0 0 0-16,18 4 0 0,-18-4 0 0,0 0 0 15,11 18 0-15,-11-18 0 0,0 0 0 16,0 0 0-16,0 0 0 0,20 12 0 0,-20-12 0 16,7 19 0-16,-7-19 0 0,0 0 0 0,10 27 0 15,-10-27 0-15,0 0 0 0,0 0 0 0,0 0 0 16,0 0 0-16,0 0 0 0,0 0 0 0,0 0 0 15,0 0 0-15,17 5 0 0,-17-5 0 16,0 0 0-16,2 30 0 0,-2-30 0 0,0 0 0 16,0 0 0-16,0 0 0 0,0 0 0 0,0 0 0 15,0 0 0-15,0 0 0 0,0 0 0 0,0 0 0 16,0 0 0-16,0 0 0 0,0 0 0 0,18 15 0 16,-18-15 0-16,0 0 0 0,0 0 0 15,0 0 0-15,20 2 0 0,-20-2 0 0,0 0 0 16,18 14 0-16,-18-14 0 0,0 0 0 15,22-2 0-15,-22 2 0 0,0 0 0 0,23-11 0 16,-23 11 0-16,0 0 0 0,21-5 0 0,-21 5 0 16,0 0 0-16,17 9 0 0,-17-9 0 0,0 0 0 15,19 2 0-15,-19-2 0 0,0 0 0 0,16-18 0 16,-16 18 0-16,0 0 0 0,0 0 0 0,0 0 0 16,18 7 0-16,-18-7 0 0,0 0 0 15,0 0 0-15,0 0 0 0,0 0 0 0,17 11 0 16,-17-11 0-16,0 0 0 0,0 0 0 0,0 0-15 15,0 0-22-15,0 0-3 0,0 0-3 0,0 0-9 16,0 0-14-16,0 0-27 0,-2 25-55 16,2-25-141-16,1 29-229 0,-1-29 28 0,0 0 235 15</inkml:trace>
  <inkml:trace contextRef="#ctx0" brushRef="#br0" timeOffset="64065.031">2026 6883 1469 0,'0'0'105'0,"8"-23"-27"16,-8 23-15-16,0 0-15 0,0 0-20 0,15-22-2 15,-15 22-2-15,0 0 2 0,0 0-2 16,0 0 0-16,12-18-3 0,-12 18 2 16,0 0-3-16,0 0 0 0,0 0-3 0,0 0-4 0,0 0 1 15,-18-15-10-15,18 15-4 0,-17-1 0 16,17 1 0-16,-22 0 0 0,22 0 0 0,-28 2 0 16,28-2 0-16,-30 5 0 0,30-5 0 0,-33 10 0 15,16-4 0-15,0 0 0 0,0 1 0 0,17-7 0 16,-31 16 0-16,31-16 0 0,-27 17 0 15,27-17 0-15,-25 20 0 0,25-20 0 0,-23 26 0 16,23-26 0-16,-23 31 0 0,11-13 0 0,1 2 0 16,-2 0 0-16,2 1 0 0,2 2 0 0,-3 1 0 15,2-1 0-15,-1 2 0 0,0 0 0 0,1 0 0 16,2-1 0-16,0-2 0 0,2 0 0 0,2-2 0 16,0 1 0-16,1-1 0 0,3 0 0 0,0-3 0 15,4 0 0-15,-4-17 0 16,6 29 0-16,-6-29 0 0,11 27 0 0,-11-27 0 15,16 25 0-15,-16-25 0 0,22 23 0 0,-22-23 0 16,28 19 0-16,-28-19 0 0,33 18 0 0,-16-9 0 16,1-2 0-16,1 0 0 0,2-1 0 0,-2 0 0 15,2-1 0-15,-1-1 0 0,-2-1 0 0,3 0 0 16,-2-2 0-16,-1 0 0 0,2-2 0 16,-2 0 0-16,0-3 0 0,0 0 0 0,2-2 0 15,-3-1 0-15,2-3 0 0,2 1 0 0,0-2 0 16,1-1 0-16,1 0 0 0,-1 0 0 0,2-2 0 15,1 0 0-15,1-1 0 0,0 0 0 16,-1-1 0-16,2 0 0 0,-2 2 0 0,0-1 0 16,-1 1 0-16,-2-1 0 0,-1-1 0 0,-2 1 0 15,-2 0 0-15,0-1 0 0,-17 16 0 16,30-30 0-16,-30 30 0 0,26-31 0 0,-26 31 0 16,23-31 0-16,-23 31 0 0,20-29 0 0,-20 29 0 15,13-25 0-15,-13 25 0 0,10-21 0 0,-10 21 0 16,5-16 0-16,-5 16 0 0,0 0 0 0,-2-17 0 15,2 17 0-15,0 0 0 0,0 0 0 0,0 0 0 16,0 0 0-16,-19-12 0 0,19 12 0 0,-20 4 0 16,20-4 0-16,-30 17 0 0,9-2 0 15,1 3 0-15,-5 5 0 0,1 2 0 16,-2 3 0-16,1 4 0 0,-1 0 0 0,2 1 0 16,3-3 0-16,2 0 0 0,2-2 0 0,6-1 0 15,2-2 0-15,5-1 0 0,4-1 0 0,1-3 0 16,4-2 0-16,3-1 0 0,-8-17 0 0,25 25 0 15,-7-14 0-15,1-4 0 0,4 1 0 16,2-5 0-16,-1 0 0 0,3-5 0 0,-2 1 0 16,1-4 0-16,-1 1 0 0,0-4 0 0,-3 1 0 15,-2-1 0-15,-2-2 0 0,-1-2 0 0,-17 12 0 16,30-28 0-16,-18 11 0 0,0-1 0 0,0-4 0 16,-1 0 0-16,0-4 0 0,-1-1 0 15,0 1 0-15,-2-1 0 0,-1 3 0 0,-2 0 0 16,-1 2 0-16,-3 2 0 0,-1 3 0 15,0 17 0-15,-5-24 0 0,5 24 0 0,0 0 0 16,-12-19 0-16,12 19 0 0,0 0 0 0,0 0 0 16,0 0 0-16,0 0 0 0,0 0 0 0,0 0 0 15,0 0 0-15,0 0 0 0,0 0 0 0,0 0 0 16,0 0 0-16,27-4 0 0,-9 4 0 0,1 0 0 16,3 2 0-16,3-4 0 0,1 2 0 0,5-1 0 15,0-1 0-15,5-1 0 0,0 1 0 16,2-2 0-16,-2 2 0 0,0-1 0 15,-5 2 0-15,-4 1 0 0,-4 1 0 0,-5 1 0 16,-18-2 0-16,21 6 0 0,-21-6 0 0,0 0 0 16,0 0 0-16,2 24 0 0,-2-24 0 0,-8 25 0 15,8-25 0-15,-15 34 0 0,7-15 0 0,-1 3 0 16,1 2 0-16,-2 2 0 0,3 2 0 16,-2-2 0-16,0 4 0 0,-1-1 0 0,0 2 0 15,-1-2 0-15,3-1 0 0,-1-1 0 0,1 0 0 16,0-3 0-16,0-2 0 0,2-3 0 0,6-19 0 15,-10 27 0-15,10-27 0 0,-6 17 0 0,6-17 0 16,0 0 0-16,0 0 0 0,0 0 0 0,0 0 0 16,0 0 0-16,0 0 0 0,15-27 0 15,-7 9 0-15,3 0 0 0,1-4 0 16,2-1 0-16,0-2 0 0,3-2 0 0,4-1 0 16,1-2 0-16,4-1 0 0,5-3 0 0,2-1 0 15,1 2 0-15,0 2 0 0,-1 4 0 0,-2 3 0 16,0 2 0-16,-2 4 0 0,-2 3 0 0,-2 5 0 15,-2 2 0-15,-3 5 0 0,-2 1 0 0,-18 2 0 16,25 8 0-16,-25-8 0 0,16 19 0 0,-16-19 0 16,6 33 0-16,-6-13 0 0,-3 4 0 15,-3 2 0-15,0-1 0 0,-4 3 0 0,1-3 0 16,-2 1 0-16,2-3 0 0,-1-1 0 0,1-3 0 16,9-19 0-16,-11 30 0 0,11-30 0 15,-4 20 0-15,4-20 0 0,0 0 0 0,0 0 0 16,0 0 0-16,0 0 0 0,17 1 0 0,-17-1 0 15,23-21 0-15,-6 8 0 0,0-4 0 16,3-1 0-16,2-2 0 0,3-1 0 0,1-2 0 16,2-3 0-16,4 0 0 0,2-3 0 0,4-3 0 15,3 0 0-15,0-1 0 0,2 3 0 0,-3 4 0 16,-2 6 0-16,-4 5 0 0,-5 6 0 0,-5 4 0 16,-4 6 0-16,-20-1 0 0,27 11 0 0,-27-11 0 15,13 26 0-15,-13-4 0 0,-6 4 0 0,-3 4 0 16,-4 4 0-16,-3-2 0 0,0 5 0 15,-2-1 0-15,1 0 0 0,1 0 0 16,2-2 0-16,0-2 0 0,3-4 0 0,3-2 0 16,2-3 0-16,3-2 0 0,2-4 0 0,1-17 0 15,5 23 0-15,-5-23 0 0,0 0 0 0,24 12 0 16,-24-12 0-16,30-6 0 0,-10 1 0 0,-20 5 0 16,39-11-80-16,-33-14-110 0,32 34-117 0,-44-46-47 15,40 30-65-15,-15-7-75 0,-15-21 292 16,31 29 202-16</inkml:trace>
  <inkml:trace contextRef="#ctx0" brushRef="#br0" timeOffset="64596.3086">4487 7239 1599 0,'0'0'400'0,"4"-32"-352"0,-4 32-48 16,0 0 0-16,0 0 0 0,-17 18 0 16,17-18 0-16,-14 34 0 0,7-11 0 0,-4 4 0 15,0 1 0-15,-2 5 0 0,-3 0 0 0,0 3 0 16,-1 3 0-16,0-2 0 0,0 3 0 0,0-4 0 15,3 0 0-15,-1-2 0 0,2-1 0 0,-2-2 0 16,2 0 0-16,0-5 0 0,3-2 0 0,1-1 0 16,-1-4 0-16,10-19 0 0,-13 30 0 0,13-30 0 15,-11 20 0-15,11-20 0 0,0 0 0 16,0 0 0-16,0 0 0 0,0 0 0 16,0 0 0-16,0 0 0 0,0 0 0 0,0 0 0 0,0 0 0 15,0-30 0-15,5 12 0 0,2-5 0 16,2-2 0-16,3-6 0 0,1-2 0 0,3-5 0 15,3 1 0-15,2-5 0 0,1 3 0 0,4-3 0 16,-3 1 0-16,1 5 0 0,-1 2 0 0,-1 6 0 16,-1 2 0-16,-1 3 0 0,1 1 0 15,1 3 0-15,-1 3 0 0,2 1 0 0,0 3 0 16,1 4 0-16,2 1 0 0,-1 2 0 0,3 1 0 16,0 5 0-16,-1 2 0 0,0 2 0 0,-2 4 0 15,-3 1 0-15,0 3 0 0,-5 4 0 0,-2 0 0 16,-4 1 0-16,-4 0 0 0,-2 3 0 0,-5 1 0 15,-4-1 0-15,-3 0 0 16,-5 1 0-16,-4 1 0 0,-5-3 0 0,-2 2 0 16,-5-1 0-16,-2-2 0 0,-3 0 0 0,-1 1 0 15,-2-5 0-15,2 1 0 0,-1-3 0 0,1-3 0 16,1-1 0-16,2-5 0 0,5 0 0 0,4-4 0 16,22 0 0-16,-28-2 0 0,28 2 0 0,0 0 0 15,0 0 0-15,-6-25 0 0,6 25 0 0,14-29 0 16,-14 29 0-16,23-37 0 0,-4 21 0 15,-12-13-90-15,20 28-155 0,-32-38-33 0,36 41-85 16,-35-33-12-16,21 5-20 0,12 23 95 0,-21-28 300 16</inkml:trace>
  <inkml:trace contextRef="#ctx0" brushRef="#br0" timeOffset="65596.2992">5377 7309 1723 0,'31'-14'129'0,"-31"14"-50"16,21-13-3-16,-21 13-36 0,20-15-40 0,-20 15 0 15,18-13 0-15,-18 13 0 0,0 0 0 0,19-21 0 16,-19 21 0-16,0 0 0 0,12-22 0 0,-12 22 0 15,0 0 0-15,3-19 0 0,-3 19 0 0,0 0 0 16,-2-18 0-16,2 18 0 0,0 0 0 0,0 0 0 16,0 0 0-16,-22-17 0 0,22 17 0 0,-18-4 0 15,18 4 0-15,-32 6 0 0,10 3 0 16,-3 3 0-16,-6 4 0 0,-1 4 0 0,-2 2 0 16,0 6 0-16,-2 1 0 0,2 2 0 0,-1 2 0 15,2 0 0-15,3-2 0 0,4 1 0 0,4-3 0 16,6-2 0-16,3 0 0 0,5-4 0 0,4-4 0 15,3-2 0-15,1-17 0 0,7 26 0 16,-7-26 0-16,0 0 0 0,27 20 0 0,-27-20 0 16,29 3 0-16,-8-7 0 0,1 0 0 15,2-4 0-15,0 1 0 0,-1-4 0 0,2-3 0 16,-5 1 0-16,1-1 0 0,-2-1 0 0,0-2 0 16,0-2 0-16,-1-3 0 0,3-1 0 0,1-2 0 15,0-2 0-15,1-1 0 0,0 0 0 0,-1 2 0 16,-3 2 0-16,-2 4 0 0,-2 3 0 0,-15 17 0 15,16-19 0-15,-16 19 0 0,0 0 0 16,0 0 0-16,0 0 0 0,0 0 0 0,0 0 0 16,-17 19 0-16,17-19 0 0,-23 31 0 0,9-12 0 15,2 0 0-15,0 1 0 0,1 0 0 16,2-2 0-16,1 2 0 0,2-2 0 0,2-1 0 16,4-17 0-16,1 30 0 0,-1-30 0 0,10 27 0 15,-10-27 0-15,18 19 0 0,-18-19 0 0,26 12 0 16,-26-12 0-16,34 6 0 0,-15-6 0 15,2-1 0-15,0-3 0 0,0-1 0 0,-1-1 0 16,-2 0 0-16,1-2 0 0,-1 1 0 0,-18 7 0 16,30-21 0-16,-30 21 0 0,28-27 0 0,-28 27 0 15,29-32 0-15,-13 14 0 0,1-3 0 0,0 1 0 16,0-3 0-16,2 0 0 0,-2 0 0 0,2-2 0 16,-1 2 0-16,-2 3 0 0,-1 3 0 15,-15 17 0-15,20-22 0 0,-20 22 0 16,0 0 0-16,0 0 0 0,0 0 0 0,0 0 0 15,0 0 0-15,0 0 0 0,4 21 0 0,-4-21 0 16,-6 32 0-16,1-12 0 0,0 0 0 0,-1 5 0 16,0-4 0-16,0 2 0 0,1 0 0 0,0-1 0 15,-1-1 0-15,1-2 0 0,-1-1 0 0,6-18 0 16,-8 29 0-16,8-29 0 0,-5 22 0 16,5-22 0-16,0 0 0 0,0 0 0 0,-5 17 0 15,5-17 0-15,0 0 0 0,0 0 0 0,0 0 0 16,0 0 0-16,0 0 0 0,10-21 0 0,-10 21 0 15,7-20 0-15,-7 20 0 0,16-27 0 16,-5 10 0-16,2-1 0 0,3-4 0 0,5-1 0 16,2-3 0-16,5-2 0 0,2 0 0 0,3 0 0 15,0 0 0-15,1 4 0 0,-1 0 0 16,0 3 0-16,-3 5 0 0,-2 1 0 0,-3 5 0 16,-4 3 0-16,-1 2 0 0,-20 5 0 0,28-5 0 15,-28 5 0-15,20 3 0 0,-20-3 0 0,0 0 0 16,29 19-146-16,-29-19-77 0,20 6-32 0,-29-24 10 15,34 33-4-15,-25-15 55 0,20-4 23 0,-20 4 28 16,32 0-27-16,-7 14-22 0,-25-14 134 16</inkml:trace>
  <inkml:trace contextRef="#ctx0" brushRef="#br0" timeOffset="66165.1651">6387 7435 1995 0,'17'15'52'0,"-17"-15"-52"15,0 0 0-15,23-1 0 0,-23 1 0 16,27-4 0-16,-10-1 0 0,2 1 0 0,-1-2 0 15,4 0 0-15,0 0 0 0,-1 0 0 0,0-1 0 16,-3 0 0-16,0 1 0 0,2-2 0 0,-20 8 0 16,31-17 0-16,-31 17 0 0,29-15 0 0,-29 15 0 15,30-17 0-15,-30 17 0 0,26-21 0 0,-26 21 0 16,25-21 0-16,-25 21 0 0,20-23 0 16,-20 23 0-16,17-23 0 0,-17 23 0 15,11-23 0-15,-11 23 0 0,4-20 0 0,-4 20 0 16,0 0 0-16,-10-20 0 0,10 20 0 0,-17-8 0 15,17 8 0-15,-30 3 0 0,9 3 0 0,-2 1 0 16,-1 3 0-16,-2 1 0 0,-1 0 0 0,1 3 0 16,-1 2 0-16,0 2 0 0,3 1 0 0,2 4 0 15,2-1 0-15,3 1 0 0,2 0 0 0,4 0 0 16,1 0 0-16,4 0 0 0,2 1 0 16,5-1 0-16,3-1 0 0,5-2 0 0,1 0 0 15,3-3 0-15,-13-17 0 0,32 28 0 16,-15-18 0-16,3-1 0 0,1-4 0 0,1-4 0 15,3-2 0-15,2-5 0 0,4-2 0 0,2-4 0 16,0-1 0-16,1-3 0 0,-5 1 0 0,-2-1 0 16,-5 1 0-16,-1 3 0 0,-12-11 0 15,10 16 0-15,-30-35-284 0,33 37-63 0,-42-39-16 16,41 30 46-16,-20-14 66 0,14 1 24 0,17 18-15 16,-41-30 242-16,32 41 0 0,-40-25 0 0,17 23 0 15</inkml:trace>
  <inkml:trace contextRef="#ctx0" brushRef="#br0" timeOffset="77029.0763">2938 913 260 0,'0'0'114'0,"0"0"-15"16,0 0-27-16,0 0-17 0,0 0-8 0,0 0-4 15,0 0-9-15,0 0-3 0,0 0-13 16,0 0-2-16,0 0-1 0,0 0 2 0,0 0 6 16,0 0 3-16,0 0 0 0,0 0 5 15,0 0-2-15,0 0-1 0,0 0-5 0,0 0-4 16,0 0-2-16,0 0 3 0,0 0 2 0,0 0-1 15,0 0 1-15,0 0-4 0,0 0-1 0,0 0 2 16,6-17 0-16,-6 17 4 0,0 0 0 0,0 0-1 16,0 0 0-16,0 0-4 0,0 0-2 15,0 0 1-15,0 0-3 0,0 0 2 0,-15-20-116 16,15 20 13-16,0 0 88 0,0 0-2 0,0 0 114 16,0 0-14-16,0 0-92 0,-23 8 8 0,23-8 4 15,-19 4 1-15,19-4 0 0,-21 3-6 0,21-3 6 16,-21 3-4-16,21-3 4 0,-21 1-6 0,21-1-1 15,-22 2-4-15,22-2 3 0,-20 4-1 16,20-4 1-16,-18 5-3 0,18-5-3 16,-18 8-2-16,18-8-2 0,-18 10 0 0,18-10 0 15,-18 8 0-15,18-8 1 0,0 0-5 0,-21 19 5 16,21-19-5-16,0 0 2 0,-19 14-2 0,19-14 0 16,0 0 1-16,-19 18 4 0,19-18-4 0,0 0 5 15,-20 16-5-15,20-16 3 0,0 0-3 0,-18 18 1 16,18-18-3-16,0 0 5 0,-20 24-2 15,20-24 4-15,-15 28-5 0,8-11 7 0,7-17-6 16,-17 34 8-16,9-17-7 0,8-17 3 16,-14 34-8-16,14-34 6 0,-11 31 21 0,11-31-55 0,-6 27 56 15,6-27-56-15,-4 21 29 0,4-21 3 16,0 0-4-16,0 21 1 0,0-21-3 0,0 0 1 16,0 0-1-16,0 0 2 0,0 0 1 0,19 7 2 15,-19-7 0-15,0 0-1 0,20-5 3 16,-20 5-1-16,0 0 2 0,25-13-2 0,-25 13 1 15,21-10-1-15,-21 10 2 0,23-10-2 0,-23 10 0 16,26-10 32-16,-26 10-31 0,29-16 31 0,-29 16-56 16,27-23 22-16,-27 23-23 0,29-25 22 0,-29 25 6 15,28-32-8-15,-14 15 10 0,-14 17-6 0,27-32 7 16,-13 14-7-16,-2 1 9 0,-12 17-8 16,24-29 4-16,-24 29-2 0,21-23 3 15,-21 23-7-15,19-24 9 0,-19 24-8 0,18-23 4 16,-18 23-1-16,13-19-1 0,-13 19-3 0,0 0 3 15,17-20-2-15,-17 20 4 0,0 0-3 0,12-18 3 16,-12 18-5-16,0 0 3 0,0 0-2 0,8-18 3 16,-8 18-2-16,0 0 3 0,0 0-1 0,0 0 1 15,0 0 3-15,0 0 1 0,0 0 2 16,0 0 0-16,0 0 1 0,0 0-2 0,0 0-2 16,0 0-4-16,0 0-1 0,0 0-4 0,0 0 0 15,0 0 3-15,0 0-1 0,0 0 1 0,0 0-2 16,0 0 3-16,0 0-2 0,0 0 4 0,-1-17-3 15,1 17 0-15,0 0 1 0,0 0 0 0,0 0 1 16,0 0-3-16,0 0 2 0,0 0-1 16,0 0-3-16,0 0 4 0,0 0-3 15,0 0-2-15,0 0 5 0,0 0-1 0,0 0-2 16,0 0 2-16,0 0 0 0,0 0-1 0,0 0 3 16,0 0-2-16,0 0-2 0,0 0 3 0,0 0-1 15,0 0 3-15,0 0-2 0,0 0 0 0,0 0 0 16,0 0-1-16,0 0 1 0,0 0 0 0,-1-18-1 15,1 18 1-15,0 0-3 0,0 0 4 16,4-19-5-16,-4 19 3 0,0 0-2 0,8-19 1 16,-8 19 0-16,5-17 2 0,-5 17-2 15,0 0 3-15,10-22-1 0,-10 22 1 0,0 0-2 16,0 0-1-16,0 0 0 0,6-21 3 0,-6 21-2 16,0 0 2-16,0 0-3 0,0 0 1 0,0 0 42 15,0 0-40-15,0 0 43 0,0 0-47 0,18-15 6 16,-18 15-4-16,0 0-1 0,0 0 2 15,0 0-3-15,0 0 2 0,0 0 2 0,0 0 4 16,0 0-3-16,0 0 1 0,0 0-2 0,0 0-2 16,0 0 3-16,0 0-2 0,0 0 4 0,0 0-31 15,0 0-12-15,0 0 15 0,0 0-12 0,0 0 69 16,0 21-26-16,0-21 26 0,-2 19-25 0,2-19-5 16,-4 25 5-16,4-25-9 0,-6 31 5 0,3-13-5 15,0 1 7-15,-2 0-8 16,1 3 11-16,-3-2-10 0,2-1 5 0,-2 3-2 15,1-1 10-15,0-1-9 0,0 4 8 0,-1-2-8 16,4 1 2-16,-1 1-6 0,2-2 5 0,-1-2-9 16,2 1 10-16,1-2-7 0,1 0-29 0,-1-2 38 15,0-17-46-15,4 28 33 0,-4-28-15 0,5 22-16 16,-5-22-14-16,7 19-33 0,-7-19-41 16,11 18-152-16,-11-18-211 0,-10 20-74 0,20 3 366 15</inkml:trace>
  <inkml:trace contextRef="#ctx0" brushRef="#br0" timeOffset="78888.5259">3444 1221 503 0,'0'0'52'0,"0"0"-56"0,0 0 6 16,0 0 113-16,0 0 29 0,0 0-1 15,0 0-6-15,0 0-111 0,0 0-24 0,0 0-8 16,0 0-17-16,0 0-31 0,0 0-25 16,18 3-35-16,-18-3-17 0,0 0-4 0,0 0 21 15,0 0 64-15,0 0 50 0,0 0 78 0,0 0 41 16,0 0 24-16,0 0 2 0,0 0-12 0,0 0-22 15,0 0-33-15,0 0 1 0,-19 12-11 0,19-12-42 16,0 0 33-16,0 0-46 0,-3 17 27 0,3-17-3 16,0 0-10-16,0 0-5 0,0 0-8 0,6 17-4 15,-6-17-6-15,0 0 1 0,0 0-2 16,0 0 0-16,23 11 0 0,-23-11 0 0,0 0-2 16,22 6 0-16,-22-6 0 0,0 0 2 15,23 5 1-15,-23-5 2 0,17 3 1 0,-17-3 0 16,21 3-1-16,-21-3 0 0,23-4 2 0,-23 4-2 15,23-2 3-15,-23 2 0 0,23-5 3 0,-23 5 2 16,23-9-4-16,-23 9 2 0,25-9 0 0,-25 9-6 16,24-16 2-16,-24 16-3 0,22-16-1 15,-22 16-1-15,18-14-8 0,-18 14 48 0,15-18-49 16,-15 18 48-16,11-21-36 0,-11 21-4 0,0 0 6 16,7-22-2-16,-7 22 2 0,-2-17-5 0,2 17 6 15,0 0-6-15,-13-23 3 0,13 23-3 0,0 0 0 16,-18-24-2-16,18 24 4 0,-17-13-4 0,17 13 4 15,-20-12-4-15,20 12 1 16,-26-14-1-16,26 14 2 0,-24-12-1 0,24 12-1 16,-25-9-1-16,25 9 0 0,-23-8-1 0,23 8 3 15,-20-4 2-15,20 4-2 0,-22-4-1 0,22 4 0 16,-21-3-1-16,21 3 0 0,-19 0 4 0,19 0 1 16,-20 3-3-16,20-3 3 0,-22 5-3 0,22-5 0 15,-20 8 1-15,20-8 0 0,-17 9 0 0,17-9 0 16,0 0 3-16,-20 15-3 0,20-15 1 15,-8 19-2-15,8-19 4 0,-9 25-6 0,9-25 3 16,-8 25-4-16,8-25 0 0,-7 27 1 0,7-27 3 16,-6 31-3-16,3-14-26 0,3-17 30 15,-5 33-32-15,5-33 32 0,-4 31-4 0,4-31-3 16,0 31 4-16,0-31-4 0,3 24 5 0,-3-24-3 16,4 25 2-16,-4-25-1 0,7 22 1 0,-7-22-5 15,8 18 5-15,-8-18-5 0,12 17 4 16,-12-17-2-16,0 0 1 0,26 19-1 0,-26-19 1 15,20 8-2-15,-20-8-1 0,26 1-4 0,-26-1-7 16,30-4-4-16,-30 4-11 0,34-8-8 0,-34 8-14 16,37-11-8-16,-37 11-11 0,40-13-3 0,-40 13-10 15,43-10-22-15,-43 10-38 0,40-7-73 0,-40 7-110 16,24-18-156-16,10 30 264 0,-34-12 219 16</inkml:trace>
  <inkml:trace contextRef="#ctx0" brushRef="#br0" timeOffset="79675.5923">4452 1180 1334 0,'0'0'132'15,"0"0"-68"-15,0 0-44 0,0 0-10 16,0 0-12-16,0 0-11 0,0 0-2 0,4-19-11 16,-4 19 4-16,0 0 5 0,0 0 14 15,0 0 12-15,0 0 8 0,0 0 7 0,0 0 4 16,-19-7 12-16,19 7 0 0,-18 2 3 0,18-2-5 16,-24 3-7-16,24-3-6 0,-27 3-5 0,10 0 2 15,17-3 0-15,-34 6 4 0,17-1 0 16,-3-3-2-16,3 0-5 0,-1 1-2 0,1 0-7 15,17-3-2-15,-30 5-4 0,30-5 1 0,-27 4-5 16,27-4 2-16,-19 5 1 0,19-5-4 0,0 0-28 16,0 0 33-16,-19 7-38 0,19-7 33 0,0 0-1 15,0 0 5-15,0 0-4 0,5 19 6 0,-5-19-4 16,0 0-3-16,16 21 5 0,-16-21 0 0,0 0 0 16,23 24 1-16,-23-24-2 15,20 17-5-15,-20-17 6 0,20 14-2 0,-20-14 2 16,22 15 0-16,-22-15 1 0,21 13-4 0,-21-13 2 15,22 11-4-15,-22-11 3 0,23 12-3 0,-23-12 2 16,22 18 0-16,-22-18 1 0,20 22-1 0,-20-22 1 16,16 21 0-16,-16-21 2 0,10 22-3 0,-10-22 6 15,7 24-6-15,-7-24 6 0,4 23-3 0,-4-23 3 16,1 19-5-16,-1-19 5 0,0 0-2 16,-5 21 1-16,5-21 0 0,0 0-4 0,0 0 2 15,0 0 0-15,-19 8-1 0,19-8 0 0,0 0-1 16,-27-4-2-16,27 4 0 0,-26-4 1 15,26 4 0-15,-30-6 1 0,13 3 1 0,0 1-2 16,0-1 0-16,-1 0 0 0,0 1-2 0,-1 1-2 16,1 0 3-16,1-1-3 0,0 2 5 15,17 0-1-15,-29-4 0 0,29 4-2 0,-25-8-5 16,25 8-3-16,-17-15-3 0,17 15-4 0,-9-18-3 16,3 1-20-16,6 17-21 0,-5-40-64 15,28 38-207-15,-23-17-269 0,0 19-12 0,17-16 471 16</inkml:trace>
  <inkml:trace contextRef="#ctx0" brushRef="#br0" timeOffset="80651.3303">5178 1191 1537 0,'0'0'110'16,"0"0"-89"-16,0 0 12 0,0 0-19 0,0 0-11 15,0 0-11-15,0 0-11 0,0 0-8 0,11-19-6 16,-11 19 1-16,0 0 1 0,8-17 20 16,-8 17 6-16,0 0 11 0,0 0 8 0,0 0 6 15,0 0 10-15,0 0 3 0,0 0 2 0,0 0-2 16,0 0-4-16,0 0-4 0,0 0-5 0,-19 8-6 16,19-8-2-16,0 0-4 0,0 0-3 0,0 0 1 15,-23 3-7-15,23-3 3 0,0 0 5 0,-26 10 0 16,26-10 8-16,-25 10 1 0,25-10-2 15,-27 10 5-15,27-10-34 0,-28 13 22 16,28-13-25-16,-27 11 22 0,27-11-1 0,-25 10 17 16,25-10-18-16,-25 11 13 0,25-11-14 0,-23 12-2 15,23-12 4-15,-22 12-2 0,22-12 7 0,-19 15-6 16,19-15 4-16,0 0-2 0,-24 21 2 0,24-21-3 16,0 0 3-16,-20 24-3 0,20-24 1 0,-8 17-1 15,8-17 0-15,-5 21-1 0,5-21 1 16,-3 27-2-16,3-27 4 0,5 31-5 0,-5-31 3 15,10 27-5-15,-10-27 3 0,12 18-3 0,-12-18 2 16,0 0 1-16,26 22-2 0,-26-22 0 0,23 14-2 16,-23-14-4-16,24 7-4 0,-24-7-8 0,24 4-7 15,-24-4-11-15,26 0-16 0,-4 10-32 16,-22-10-56-16,42 2-177 0,-42-2-264 0,27-1 9 16,0 13 428-16</inkml:trace>
  <inkml:trace contextRef="#ctx0" brushRef="#br0" timeOffset="80885.7744">5481 1266 687 0,'0'0'17'0,"22"-11"-70"0,-22 11-183 0,0 0-121 16,29 2 300-16</inkml:trace>
  <inkml:trace contextRef="#ctx0" brushRef="#br0" timeOffset="81666.9794">5623 1219 778 0,'17'7'216'16,"-17"-7"-72"-16,0 0-10 0,0 0-33 0,0 0-21 15,0 0-20-15,0 0-32 0,0 0 26 0,0 0-42 16,0 0 17-16,0 0-11 0,0 0-6 0,0 0 0 16,0 0-1-16,0 0-2 0,0 0-7 0,0 0-1 15,0 0-4-15,0 0 0 0,0 0 0 0,0 0 4 16,-6 18 2-16,6-18 8 0,0 0 2 16,0 0 5-16,1 19 0 0,-1-19 2 15,0 0-5-15,-1 23 5 0,1-23-4 0,-7 18 7 16,7-18-4-16,-9 20 4 0,9-20-6 0,-11 26 6 15,11-26-7-15,-14 29 5 0,4-12-7 0,10-17 1 16,-16 30-8-16,16-30 2 0,-17 28-5 0,17-28 2 16,-14 26-3-16,14-26 2 0,-15 24-6 0,15-24 2 15,-13 22-3-15,13-22 3 0,-15 20-3 16,15-20 3-16,-16 19-2 0,16-19 3 0,-14 18-2 16,14-18 2-16,0 0-2 0,0 0 0 0,-19 19-2 15,19-19 2-15,0 0-1 0,0 0 2 0,0 0-1 16,0 0-2-16,0 0-3 0,0 0 0 15,0 0-3-15,0 0 1 0,0 0 3 0,0 0 0 16,0 0 6-16,0 0 1 0,0 0 1 0,-1-21-4 16,1 21 2-16,0 0-2 0,1-22 0 15,-1 22 1-15,2-17 0 0,-2 17-3 0,3-23 5 16,-3 23-5-16,6-28 3 0,-6 28-1 0,9-28 0 16,-9 28-3-16,10-29 6 0,-10 29-5 0,9-28 3 15,-9 28-2-15,11-29 4 0,-11 29-4 0,11-27 6 16,-11 27-5-16,17-29 1 0,-17 29-3 0,24-31 3 15,-10 14-3-15,-14 17 8 0,28-30-8 16,-28 30-13-16,29-28 31 0,-29 28-32 0,27-25 32 16,-27 25-15-16,24-21-2 0,-24 21-2 0,27-14 3 15,-27 14-1-15,24-11-5 0,-24 11-6 16,21-8-10-16,-21 8-22 0,19-8-11 0,-2 8-43 16,-17 0-51-16,23-7-113 0,-23 7-278 0,0 0-11 15,17 11 278-15</inkml:trace>
  <inkml:trace contextRef="#ctx0" brushRef="#br0" timeOffset="81932.5874">6065 1126 1021 0,'0'0'25'15,"0"0"-48"-15,17 0-173 0,1 11-233 0,-18-11 32 16,17 9 397-16</inkml:trace>
  <inkml:trace contextRef="#ctx0" brushRef="#br0" timeOffset="82229.4691">6193 1137 1560 0,'0'0'162'0,"0"0"-89"16,0 0-23-16,9 18-5 0,-9-18-19 0,0 0-15 15,0 0-4-15,0 0-1 0,4 19-6 0,-4-19 3 16,0 0 0-16,-6 21-2 0,6-21-19 0,-9 17 25 15,9-17-22-15,-11 19 42 0,11-19-7 0,-13 23 13 16,13-23-11-16,-15 27-10 0,8-10 0 0,7-17-12 16,-15 29 0-16,15-29 0 15,-13 29 0-15,13-29 0 0,-12 30 0 0,12-30 0 16,-11 27 0-16,11-27 0 0,-12 23 0 0,12-23 0 16,-10 25 0-16,10-25 0 0,-9 20 0 0,9-20 0 15,-7 21 0-15,7-21 0 0,-5 21 0 0,5-21 0 16,0 0-8-16,1 18-15 0,-1-18-6 0,0 0-18 15,0 0-20-15,0 0-35 0,0 0-86 16,0 0-187-16,13 18-224 0,-13-18 33 0,0 0 524 16</inkml:trace>
  <inkml:trace contextRef="#ctx0" brushRef="#br0" timeOffset="82479.5086">6382 958 2047 0,'0'0'0'0,"0"0"0"0,-19 8 0 0,19-8 0 15,0 0 0-15,0 0 0 0,0 0-75 16,19-1-231-16,-19 1-377 0,0 0 12 0,0 0 360 16</inkml:trace>
  <inkml:trace contextRef="#ctx0" brushRef="#br0" timeOffset="83385.757">6792 1019 1195 0,'-23'-8'142'15,"23"8"-23"-15,0 0-27 0,0 0-29 16,0 0-25-16,0 0-8 0,0 0-7 0,0 0-3 16,0 0 1-16,-20 18-1 0,20-18 5 0,0 0-3 15,-19 11 0-15,19-11 0 0,0 0-5 0,-23 27 2 16,23-27-1-16,-21 24 2 0,21-24-2 0,-22 29 1 16,22-29-3-16,-24 30 0 0,24-30 0 0,-26 32-24 15,13-14 16-15,1 1-20 0,0 0 26 0,-2 0-7 16,2-1 4-16,0 1-7 0,0-1-3 15,0 0 2-15,12-18-1 0,-24 31 2 16,24-31-7-16,-19 26 4 0,19-26-2 0,-20 23 2 16,20-23-2-16,-15 18 3 0,15-18-3 0,0 0 2 15,-19 14-3-15,19-14 3 0,0 0-1 0,0 0-1 16,0 0-1-16,0 0-1 0,0 0 0 0,0 0-2 16,0 0 0-16,0 0 0 0,0 0 3 0,0 0 0 15,0 0 4-15,9-21 0 0,-9 21 0 16,0 0-2-16,15-22 3 0,-15 22-6 0,12-22 4 15,-12 22-2-15,16-27 1 0,-16 27-1 0,18-28 5 16,-18 28-5-16,22-30 5 0,-22 30-8 0,25-28 4 16,-25 28-2-16,25-24-11 0,-25 24 14 15,24-23-11-15,-24 23 30 0,27-22-19 0,-27 22 19 16,29-18-19-16,-29 18-2 0,30-16 3 16,-30 16-1-16,32-10-1 0,-32 10 2 0,29-5-2 15,-29 5 0-15,30-1 0 0,-30 1 0 0,31 1 0 16,-31-1 0-16,27 7 0 0,-27-7 0 0,24 6 0 15,-24-6 0-15,18 14 0 0,-18-14 0 0,13 24 0 16,-13-24 0-16,8 29 0 0,-8-29 0 0,1 34 0 16,-2-14 0-16,-3-2 0 0,0 1 0 0,-3-2 0 15,-1 1 0-15,-2 0 0 0,-1 2 0 16,-2-2 0-16,0 0 0 0,13-18 0 16,-29 29 0-16,12-16 0 0,0-3 0 0,-1 0 0 15,0-2 0-15,0 0 0 0,0 1 0 0,0-3 0 16,1-1 0-16,-1-2 0 0,18-3 0 0,-32 3 0 15,32-3 0-15,-26-4 0 0,26 4 0 0,-19-6 0 16,19 6 0-16,0 0-3 0,-17-17-32 0,17 17-10 16,0 0-27-16,0 0-91 0,-1-24-395 15,1 24-91-15,27-14 128 0</inkml:trace>
  <inkml:trace contextRef="#ctx0" brushRef="#br0" timeOffset="84067.1264">7231 1363 1535 0,'0'0'25'16,"0"0"-21"-16,0 0-14 0,0 0-24 0,-15-22-18 15,15 22-8-15,0 0 5 0,0 0 27 0,0 0 20 16,-6-20 28-16,6 20 14 0,0 0 14 0,0 0 7 16,0 0 0-16,0 0 3 0,0 0-4 0,0 0-3 15,0 0-10-15,0 0-5 0,0 0-9 16,0 0-1-16,0 0-4 0,0 0 1 15,0 0-5-15,0 0-3 0,0 0-5 0,0 0 2 16,18 6-3-16,-18-6-2 0,0 0-1 0,20-3-5 16,-20 3 1-16,17-6 0 0,-17 6 0 0,22-6-2 15,-22 6 2-15,22-8-1 0,-22 8 1 0,23-12 0 16,-23 12 0-16,28-15-1 0,-28 15 3 0,29-17-4 16,-29 17 4-16,27-19-5 0,-27 19-11 15,23-20 32-15,-23 20-33 0,19-19 41 0,-19 19-21 16,16-19 0-16,-16 19 3 0,12-22-5 0,-12 22 6 15,6-21-4-15,-6 21 2 0,1-19-9 0,-1 19 0 16,0 0 0-16,-4-19 0 0,4 19 0 0,0 0 0 16,0 0 0-16,0 0 0 0,0 0 0 15,-21-16 0-15,21 16 0 0,0 0 0 0,0 0 0 16,-19-5 0-16,19 5 0 0,0 0 0 16,-22 1 0-16,22-1 0 0,-17 3 0 0,17-3 0 15,-17 5 0-15,17-5 0 0,-22 8 0 0,22-8 0 16,-21 13 0-16,21-13 0 0,-19 23 0 0,19-23 0 15,-21 31 0-15,10-13 0 0,1 4 0 0,2 1 0 16,0 1 0-16,2-3 0 0,3 4 0 0,0-4 0 16,2 5 0-16,3-2 0 0,2 0 0 15,0 0 0-15,2-2 0 0,-1 0 0 0,0 0 0 0,1-1 0 16,1 1 0-16,1-2 0 0,-8-20 0 0,22 30 0 16,-22-30 0-16,27 25 0 0,-10-15 0 15,4-4 0-15,-1-6 0 0,11-2-12 0,-6-12-72 16,23 26-257-16,-21-26-331 0,5 3 13 0,-1 4 381 15</inkml:trace>
  <inkml:trace contextRef="#ctx0" brushRef="#br0" timeOffset="90246.9554">1265 13737 1121 0,'18'-8'109'15,"-18"8"-32"-15,0 0-1 0,0 0-4 0,0 0-1 16,0 0-1-16,0 0-4 0,0 0-2 0,0 0-9 15,0 0-9-15,0 0-9 0,0 0-5 16,0 0-7-16,0 0-4 0,0 0-5 0,0 0-2 16,0 0-4-16,0 0-1 0,0 0-4 0,0 0 0 15,0 0-2-15,0 0-2 0,0 0 1 0,0 0-2 16,0 0 1-16,0 0-3 0,0 0 1 0,0 0 0 16,-20 0-1-16,20 0 0 0,0 0 3 0,-24 13-2 15,24-13 0 1,-21 17-1-16,21-17 1 0,-22 21-1 15,22-21 4-15,-23 23-3 0,23-23 3 0,-23 25-3 16,23-25 3-16,-24 25-2 0,24-25 1 0,-22 27-3 16,22-27 2-16,-18 31-4 0,18-31-11 0,-16 32 29 15,9-15-28-15,7-17 29 0,-13 32-13 0,9-13-5 16,0-1 4-16,2 1-3 0,0-1 3 0,1 2-3 16,1-1 5-16,0 0-5 0,1 1 5 15,2-1-7-15,0 0 3 0,2 1 1 0,3-1 5 16,-4 0-4-16,4 2 6 0,0-3-8 15,-8-18 3-15,16 29-3 0,-16-29 1 0,16 24-1 0,-16-24 2 16,17 22-3-16,-17-22 3 0,21 19-3 16,-21-19 2-16,28 19-1 0,-28-19 4 0,30 18-2 15,-30-18 2-15,30 13 0 0,-30-13-1 0,31 5-1 16,-31-5 1-16,30-3-1 0,-30 3 2 16,28-9 2-16,-28 9 0 0,28-6-5 0,-28 6-75 15,16-20-19-15,-16 20 13 0,8-35-16 0,-8 35 93 16,6-31 5-16,-6 14-4 0,-1 0 6 0,-1 0-6 15,-2-1 6-15,-1 0-6 0,0-2 6 0,-1 1-5 16,0 0 5-16,-1-2-5 0,0 2 5 0,-1-2-5 16,1 1 5-16,1 0-5 0,0 0 4 0,1 2-5 15,1-1 6-15,0 0-6 16,1 1 6-16,-1 1 18 0,2 0-42 0,2 17 42 16,-5-33-43-16,5 33 20 0,-1-29 3 0,1 29-2 15,-2-26 4-15,2 26-4 0,-2-22 3 0,2 22-3 16,-2-21 2-16,2 21-3 0,-3-20 4 0,3 20-3 15,-2-19 2-15,2 19-2 0,0 0 2 0,-4-22-2 16,4 22 2-16,0 0-2 0,0 0 1 16,-1-17-1-16,1 17 0 0,0 0 0 0,0 0 1 15,0 0-3-15,0 0 1 0,0 0 0 0,0 0-1 16,0 0 1-16,0 0 0 0,0 0 1 16,0 0 0-16,0 0 0 0,0 0 1 0,18-12 0 0,-18 12 0 15,0 0-1-15,0 0 1 0,0 0 0 16,0 0 0-16,0 0 0 0,19-1 0 0,-19 1 0 15,0 0 0-15,0 0 0 0,0 0 0 16,0 0 0-16,0 0 0 0,0 0 0 0,0 0 1 16,0 0-1-16,17-9 0 0,-17 9-1 0,0 0 1 15,0 0 1-15,0 0 0 0,12 19 2 0,-12-19-2 16,13 25 4-16,-13-25-5 0,21 35 5 0,-9-15-5 16,1 4 7-16,3 4-7 0,4 3 8 0,0-2 15 15,2 0-39-15,0-2 38 0,1 1-39 0,-1-1 14 16,1-3 9-16,-1-2-10 15,0-3 10-15,-1-3-6 0,-1-2 3 0,-1-3-4 0,-1-4 0 16,-18-7-4-16,30 11-1 0,-30-11-7 16,25 6-6-16,-25-6-13 0,19 0-18 0,-2 8-35 15,-23-28-95-15,28 17-396 0,-22 3 8 0,7-21 395 16</inkml:trace>
  <inkml:trace contextRef="#ctx0" brushRef="#br0" timeOffset="95228.6828">2107 13491 973 0,'0'0'168'16,"0"0"-66"-16,0 0-35 0,0 0-22 15,0 0-13-15,0 0-5 0,-1-19 6 0,1 19 6 16,0 0 2-16,0 0-3 0,0 0-7 0,0 0-10 16,0 0-7-16,0-18-6 0,0 18-4 0,0 0-2 15,0 0-2-15,0 0-1 0,0 0-2 0,0 0-2 16,0 0-5-16,0 0-2 0,0 0-2 15,0 0 5-15,0 0 3 0,0 0 5 0,0 0 3 16,0 0 3-16,-17 18-3 0,17-18 1 0,0 0-2 16,0 0-1-16,-15 21-2 0,15-21 2 0,0 0-3 15,-13 22 2-15,13-22-2 0,0 0 4 0,-16 24-3 16,16-24 3-16,-11 19-2 0,11-19 4 0,-11 27-4 16,11-27 6-16,-7 34-7 0,3-16 7 0,2 2-6 15,1 0 4-15,0-2-5 16,-1 1 5-16,1-2-8 0,0 1 7 0,1 0-5 15,-1-1 4-15,-1 0-3 0,2-17 4 0,-1 31-6 16,1-31 7-16,-2 27-6 0,2-27 5 0,-1 25-6 16,1-25 4-16,0 23-8 0,0-23 2 0,2 20 19 15,-2-20-24-15,5 21 25 0,-5-21-47 0,7 21 25 16,-7-21-19-16,11 21 24 0,-11-21 4 0,15 18-3 16,-15-18 2-16,20 15-4 0,-20-15 3 15,24 12-3-15,-24-12 5 0,26 8-4 0,-26-8 3 16,29 6 0-16,-29-6 0 0,30 3 0 0,-30-3 1 15,29 1 0-15,-29-1-1 0,29 0 3 16,-29 0-2-16,27-5 2 0,-27 5-3 0,25-6 2 16,-25 6-1-16,26-8 1 0,-26 8 0 0,22-13 1 15,-22 13-3-15,19-13 3 0,-19 13-4 16,20-13 3-16,-20 13-1 0,19-9 1 0,-19 9-1 16,0 0 2-16,22-9-2 0,-22 9 1 0,0 0 0 15,0 0 3-15,0 0 4 0,0 0 2 0,18-10 27 16,-18 10-29-16,0 0 23 0,0 0-30 0,0 0-2 15,0 0-4-15,0 0-8 0,0 0-15 0,5-28-54 16,-5 28-148-16,0 0-331 0,0 0 12 0,0 0 361 16</inkml:trace>
  <inkml:trace contextRef="#ctx0" brushRef="#br0" timeOffset="96228.7191">2282 13164 1146 0,'0'0'127'16,"0"0"-55"-16,0 0-21 0,9 28-3 0,-9-28-9 15,17 25 2-15,-17-25-10 0,23 30 3 0,-23-30-3 16,26 37 5-16,-17-18 13 0,7 8-44 0,-4-4 35 16,5 6-43-16,-1-6 14 0,2 2 2 15,-1-1-10-15,2 0 3 0,-1 1-8 0,0-1 5 16,3 1-6-16,-1-1 8 0,2 2-9 0,-1-1 7 15,0-2-8-15,-2 0 7 0,-2-1-7 0,-1-3 7 16,-3 1-7-16,1-3 7 0,-14-17-6 0,22 26 5 16,-22-26-2-16,17 23 3 0,-17-23-3 15,13 18 1-15,-13-18-1 0,0 0 0 16,0 0-4-16,0 0 2 0,0 0-4 0,0 0 0 16,0 0 1-16,0 0 2 0,0 0 3 0,0 0 3 15,0 0 2-15,0 0-4 0,0 0-1 0,0 0-2 16,-18-25 3-16,18 25-3 0,-23-28 3 0,11 11-4 15,-1-1 6-15,0-3-8 0,0-2 8 0,-2-2-9 16,2-3 7-16,-1-1-7 0,1 0 12 0,0 0-10 16,2 0 10-16,0 1-7 0,2-2 6 15,2 0-7-15,1 2 9 0,2-1-9 0,4 2 9 16,1 6 17-16,3-1-40 0,-4 22 41 0,10-32-41 16,-10 32 17-16,14-25 5 0,-14 25-4 0,19-21 3 15,-19 21 0-15,21-14 1 0,-21 14 0 16,28-9 1-16,-28 9-2 0,27-6-1 0,-27 6-1 15,27-3 0-15,-27 3-2 0,25 0 1 0,-25 0-1 16,25 3 1-16,-25-3-2 0,20 8-1 16,-20-8 1-16,0 0-2 0,24 21 4 0,-24-21-3 15,10 27 3-15,-6-9-5 0,-3 2-18 0,-2 4 40 16,-3 0-39-16,-3 1 38 0,-1 2-14 0,-2-3-7 16,-3 0 8-16,-2 1-7 0,0-3 8 0,-2 0-5 15,0-1 7-15,0-4-5 0,17-17 6 0,-31 30-5 16,31-30 5-16,-27 29-5 15,27-29 3-15,-18 22-6 0,18-22 2 0,0 0-3 0,-12 20 4 16,12-20-2-16,0 0 3 0,0 0-2 16,7 18 3-16,-7-18-1 0,0 0 3 0,28 14 0 15,-28-14 2-15,34 7-1 0,-12-6 0 0,2 0-1 16,3 1-3-16,1-2-2 0,3 1 0 0,1 0-3 16,1 0-1-16,-2 0-1 0,0 2 0 0,-2 1-1 15,-3-1-1-15,-1 3-4 0,-4 0 1 16,-2 2-5-16,-2-2 0 0,0 3-8 0,-17-9-3 15,28 21-16-15,-28-21-14 0,25 28-59 0,-25-28-122 16,0 0-306-16,24 19-53 0,-24-19 398 0</inkml:trace>
  <inkml:trace contextRef="#ctx0" brushRef="#br0" timeOffset="96869.3421">3046 13364 961 0,'21'18'96'0,"-21"-18"11"0,22 36-22 0,-22-36 8 16,24 40-8-16,-24-40-24 0,24 41-1 0,-16-24-15 16,7 7 0-16,-8-6-16 0,3 3-3 0,-2-4-12 15,0 2 3-15,-8-19-10 0,15 29 2 0,-15-29-7 16,11 23 0-16,-11-23-1 0,10 17 2 0,-10-17-2 15,0 0 1-15,0 0-1 0,0 0 0 16,0 0 0-16,0 0-1 0,0 0 1 16,0 0-1-16,0 0-1 0,0 0-1 0,0 0 2 15,0 0-3-15,-11-27 5 0,11 27-3 0,-22-33 3 16,8 13-3-16,1-2 6 0,-2-2-8 0,-2-2 8 16,2-3-9-16,-1-3 8 0,0-3-9 0,1-1 12 15,1-3 12-15,2 0-36 0,2 2 38 0,4 4-39 16,2 5 15-16,5 5 11 0,4 4-4 15,2 2 10-15,-7 17-2 0,25-25 8 0,-8 16-4 16,-17 9 6-16,36-9 1 0,-14 6-1 0,5 6-5 16,-2-1-2-16,3 3-5 0,2 2-4 0,0 5 2 15,2 2-4-15,1 3 2 0,-1 1-5 16,1 1 4-16,-1 0-6 0,-2 2 2 0,-1-1-5 16,-2 5-16-16,-3-1 29 0,-2 0-31 0,-2 1 30 15,-2 0-14-15,-2 0-2 0,-3-2 6 16,-1 0-5-16,-2-4 7 0,0 1-12 0,-10-20 3 15,17 32-8-15,-17-32-1 0,12 28-5 0,-12-28-3 16,6 21-12-16,-6-21-13 0,0 0-33 0,0 0-70 16,10 25-169-16,-10-25-239 0,0 0 2 0,0 0 515 15</inkml:trace>
  <inkml:trace contextRef="#ctx0" brushRef="#br0" timeOffset="97322.4778">3759 13104 1616 0,'0'0'65'0,"-17"15"-24"0,17-15-7 0,0 0-6 15,-14 27 0-15,14-27-7 0,-4 26 4 0,1-7-1 16,7 6 1-16,-1-1-4 0,5 4-18 15,0-4 27-15,3 4-31 0,3 0 26 0,1 0-12 16,4 1-12-16,2-2 6 0,3-2-7 0,0-4 1 16,3-1-2-16,-3-6 1 0,3 0-5 15,-1-5 3-15,1 1-5 0,0-3 4 0,0-1-3 16,-2-2 1-16,1-3-3 0,-4-3-2 0,0-1 4 16,-4-2-1-16,0-2 4 0,-1-1 0 0,-17 8 3 15,27-23 1-15,-27 23 3 0,17-33-2 0,-13 13 5 16,-2-2-5-16,-2-2 5 0,-4 1-5 0,-1-5 7 15,-3 0 12-15,-4-1-28 0,-3-1 32 16,-3 1-32-16,-2-2 9 0,-4 2 8 0,-1 0-10 16,-2 2 10-16,-1 4-9 0,2 4 4 0,1 4-5 15,2 4 2-15,-2 1-3 0,0 3 1 16,-2 2-2-16,-1 1-3 0,-2 3-1 0,-1 1-1 16,1 3-1-16,2 0-2 0,1 2-3 0,4 4-10 15,0-5-11-15,23-4-30 0,-40 14-68 0,52 3-414 16,-12-17-113-16,-13 26 133 0</inkml:trace>
  <inkml:trace contextRef="#ctx0" brushRef="#br0" timeOffset="98286.3493">4341 13214 1424 0,'-16'17'82'0,"21"12"-26"0,-7-3 7 0,10 10-48 15,-4-4 34-15,6 4-44 0,-3-6 13 0,4 3 11 16,-4-5-8-16,6 2 9 0,-5-7-12 16,5 0 5-16,-3-5-11 0,5 0 4 0,-15-18-9 15,28 27 2-15,-28-27-4 0,31 13 1 16,-12-10-3-16,0-5-2 0,2-2 0 0,1-6-4 16,-1-1 3-16,1-6-4 0,0-1 4 0,-2-4-5 15,-1-2 4-15,-2-4-6 0,-2-1 9 0,-2-2-7 16,-2-3 10-16,-2-1-8 0,-5-1-11 15,-2 0 32-15,-4 1-31 0,-2 5 35 0,-5 0-10 16,1 1-8-16,-5 5 11 0,4 3-9 0,-2 4 6 16,11 17-6-16,-20-20 2 0,20 20-2 0,0 0 2 15,-18-5-2-15,18 5-1 0,0 0-2 0,-18 20-4 16,18-20 2-16,-12 33-1 0,8-9 5 0,3 3-6 16,1 2 9-16,2-3-7 0,3 1-11 0,0 2 28 15,2-2-28-15,4 0 26 16,0 1-8-16,3-5-7 0,1 1 4 0,4-2-4 15,0-1 4-15,2-3-4 0,1-2 5 0,-2-3-2 16,3-3 2-16,-1-2-1 0,4-2-3 0,-1-1-2 16,2-3 0-16,0-3 0 0,1-1 0 0,1-3 0 15,0-1 0-15,2-3 0 0,-2-1 0 0,1-4 0 16,-2 0 0-16,1-4 0 0,-1-1 0 0,-1 0 0 16,0 0 0-16,-2-3 0 0,-2 0 0 15,1-2 0-15,-4 0 0 0,-2-3 0 0,-2 3 0 16,-5 1 0-16,-2 0 0 0,-7 1 0 0,-2-1 0 15,-5 2 0-15,-3-1 0 0,-6 0 0 0,-1 0 0 16,-4 3 0-16,-1 0 0 0,-1 0 0 16,-2 3-11-16,1 2-8 0,-2 2-5 0,5 7 2 15,0 2-4-15,2 5 0 0,-1 2-2 16,18-4-5-16,-31 11-10 0,31-11-34 0,-29 1-127 16,29-1-407-16,0 0-5 0,0 0 310 0</inkml:trace>
  <inkml:trace contextRef="#ctx0" brushRef="#br0" timeOffset="106696.4948">5452 12500 1787 0,'-48'7'101'0,"48"-7"-78"0,-17 0-11 16,17 0-1-16,0 0 0 0,0 0-4 15,0 0-3-15,0 0-2 0,0 0-1 0,0 0-3 16,0 0 0-16,0 0-2 0,0 0 3 0,0 0 3 16,0 0-3-16,17-6 3 0,-17 6-2 0,17 8 1 15,-17-8 3-15,21 14-4 0,-21-14 0 0,19 23 2 16,-19-23-4-16,20 30 7 0,-20-30-4 0,17 34 5 15,-10-16-3-15,2 3 5 0,-1-2-4 0,1 1-12 16,-1 1 32-16,1-1-29 0,-1-1 29 16,1-1-14-16,-2 1-6 0,2-2 3 0,0 2-4 15,0 1 0-15,1-1-3 0,-2 1 0 16,1-2 0-16,1-1 0 0,0 0 0 0,-10-17 0 16,23 32 0-16,-12-13 0 0,1-2 0 0,1 1 0 15,-1-1 0-15,0 0 0 0,-12-17 0 0,21 27 0 16,-21-27 0-16,19 26 0 0,-19-26 0 0,19 26 0 15,-19-26 0-15,18 23 0 0,-18-23 0 16,14 25 0-16,-14-25 0 0,12 26 0 0,-12-26 0 16,12 26 0-16,-12-26 0 0,11 29 0 0,-11-29 0 15,11 31 0-15,-5-14 0 0,0 0 0 0,-1 0 0 16,1 0 0-16,1 0 0 0,-7-17 0 0,13 31 0 16,-13-31 0-16,13 30 0 0,-13-30 0 15,17 28 0-15,-17-28 0 0,17 28 0 16,-17-28 0-16,16 25 0 0,-16-25 0 0,15 21 0 15,-15-21 0-15,12 18 0 0,-12-18 0 0,0 0 0 16,13 22 0-16,-13-22-2 0,0 0 2 0,8 18-2 16,-8-18 2-16,0 0-1 0,3 22 1 0,-3-22 0 15,0 0 0-15,1 23 0 0,-1-23 1 0,0 0-1 16,2 20 0-16,-2-20-1 0,0 0 1 0,0 20-3 16,0-20-1-16,0 0-3 0,0 0-5 15,0 0-6-15,1 17-6 0,-1-17-18 0,0 0-16 16,0 0-32-16,0 0-71 0,21 0-338 0,-21 0-118 15,0 0 111-15</inkml:trace>
  <inkml:trace contextRef="#ctx0" brushRef="#br0" timeOffset="107618.3892">6348 13476 1945 0,'0'0'17'0,"0"0"-12"15,0 0-4-15,0 0-1 0,0 0 3 16,22-19-3-16,-22 19 2 0,34-28-5 0,-17 13-2 16,0 1-6-16,2 1-2 0,-2-3-10 0,5 5 6 15,-3-6-3-15,4 5 9 0,-4-1 22 0,2 0-34 16,-1 4 43-16,-3-1-37 0,2 0 19 0,-19 10 4 16,33-15-2-16,-33 15 6 0,31-15 3 0,-31 15 1 15,26-12-1-15,-26 12 1 0,20-8-8 16,-20 8 2-16,19-9-3 0,-19 9-2 0,0 0-1 15,20-16 0-15,-20 16-1 0,0 0-1 16,19-19-3-16,-19 19 1 0,6-17-3 0,-6 17 1 16,2-18-3-16,-2 18 3 0,0 0-2 0,-10-22 3 15,10 22 0-15,0 0 1 0,-28-20 0 0,28 20 4 16,-26-12-2-16,26 12 4 0,-30-8 0 0,12 6 2 16,1 0-1-16,-1-1 0 0,-2 1-2 15,1-1 1-15,0 1-2 0,-1-1 0 0,-1 1-1 16,1 1 3-16,0 0-2 0,0-1 1 0,0 2-1 15,1 0 0-15,0 0 0 0,1 0 0 0,18 0 1 16,-33 3-1-16,33-3 0 0,-29 3-1 0,29-3 0 16,-29 3-1-16,29-3 2 0,-26 6-1 0,26-6 2 15,-20 8-1-15,20-8 2 0,0 0 2 16,-17 19 0-16,17-19 2 0,0 0-2 16,-4 24-1-16,4-24 1 0,5 25-2 0,0-8 3 15,2 2-7-15,2 1 0 0,0 0 0 0,4 3 0 16,-1 1 0-16,2 4 0 0,0 0 0 0,0 1 0 15,2 0 0-15,-1 0 0 0,3 3 0 0,0-1 0 16,-1-1 0-16,0-1 0 0,-2-2 0 0,2-2 0 16,0 2 0-16,1-2 0 0,2 1 0 15,-2-1 0-15,1-3 0 0,1-2 0 0,2-1 0 16,-2-4 0-16,3 0 0 0,0-2 0 0,1-1 0 16,0-3 0-16,-1-2 0 0,1-2 0 15,1-2 0-15,0-1 0 0,1 0 0 0,-1-1 0 0,0-1 0 16,0 0 0-16,1-1 0 0,-2-1 0 15,2-1 0-15,-3-2 0 0,1 2 0 0,-3-5-19 16,-1 4-16-16,-20 4-17 0,40-16-44 16,-36-13-86-16,28 19-429 0,-32 10-30 0,22-35 231 15</inkml:trace>
  <inkml:trace contextRef="#ctx0" brushRef="#br0" timeOffset="108392.4822">7615 13262 1675 0,'-17'-5'301'0,"-2"6"-289"16,-3 2-12-16,0 0-1 0,5 1 1 0,17-4 0 15,-25 5-5-15,25-5-3 0,-26 8-10 16,6-3-3-16,2 7 6 0,-3-3-38 0,3 8 42 16,-5 1-30-16,2 1 32 0,-1 4 12 15,1-1 0-15,0 2 10 0,1 1-5 0,5 2 9 16,-2-4-6-16,3 2 9 0,0 0-6 0,5 0 9 15,-2 0-8-15,4 4 6 0,1-3-11 0,2-1 3 16,3-2-9-16,3 0 3 0,3-1-6 0,3 1 4 16,1-1-6-16,2 1 5 0,4-4-6 0,-1-1 4 15,3-2-4-15,3 0 2 0,2-3-2 16,2-1 0-16,0-1-3 0,2-3-15 16,-1-3 16-16,0-1-13 0,0-5 17 0,3-1 19 15,-2-4-13-15,-2-1 14 0,0-4-13 0,-2-2-4 16,0-5 4-16,0-2-5 0,-1-1 6 0,-2-4-6 15,-2 0 6-15,-1-2-6 0,-2 0 6 0,-4-4-7 16,0-1 5-16,-3-3-7 0,0 0 5 0,-5-3-5 16,0-1 2-16,-2-2-1 0,-2 0 0 15,-2-1 0-15,-2-2-8 0,-1 1 16 0,-4-1-11 16,-1 1 6-16,-4 2-3 0,-1-1 0 0,0 5 0 16,0 2 0-16,1 1 0 0,-1 5 0 0,0 1 0 15,0 3 0-15,-1 4 0 0,2 2 0 0,-1 4 0 16,17 15 0-16,-32-21 0 0,32 21 0 15,-26-11 0-15,26 11 0 0,-22-6 0 0,22 6 0 0,0 0 0 16,-18 1 0-16,18-1 0 16,0 0 0-16,-11 20 0 0,9-3 0 0,4 4 0 15,0 8 0-15,2 1 0 0,3 0 0 0,0 3 0 16,3-4 0-16,3 3 0 0,3 1 0 0,1 0 0 16,1 3 0-16,2-1 0 0,1 4 0 0,-1-1 0 15,2 0 0-15,2 1 0 0,1-3 0 0,2 2 0 16,-2-4 0-16,1 0 0 0,-2-4 0 15,0 2 0-15,1-3 0 0,-2-1 0 0,0-4 0 16,-1-2 0-16,-3-4 0 0,2 0 0 0,-2-1 0 16,-1-1 0-16,-18-16-2 0,31 27-14 15,-31-27-7-15,25 20-18 0,-25-20-13 0,26 18-43 0,-26-18-58 16,29-9-418-16,-29 9-70 0,17 0 201 16</inkml:trace>
  <inkml:trace contextRef="#ctx0" brushRef="#br0" timeOffset="109180.5339">8256 13110 2015 0,'-27'1'15'0,"3"6"-11"0,-2 0-3 0,1 2-3 16,5 2 2-16,20-11-3 0,-25 15-2 0,25-15-6 15,-18 22-2-15,18-22-15 0,-22 32 1 0,13-12-14 16,-2-2 9-16,5 6 15 0,-2-5-32 0,3 8 44 15,-1 1-31-15,2 5 26 0,2 4 15 16,0 2-7-16,5 3 15 0,-1 3-8 0,6 2 17 16,-2-2-6-16,6 0 17 0,-2-8-12 15,4 3 9-15,-2-8-12 0,5 0 2 0,0-4-8 16,3-4 0-16,-1-2-9 0,2-4 4 0,1-4-7 16,1-4-17-16,2-5 15 0,0-4-21 0,2-4 18 15,-3-6 17-15,3-4-20 0,-2-6 15 0,1-3-16 16,-2-6-6-16,0 0 5 0,-3-4-8 0,1 0 8 15,-4-3-6-15,-1 2 12 0,-3-3-7 0,-3 1 14 16,-4 0-8-16,-5-1 12 0,-1 2-8 16,-3-2 13-16,-2-1-6 0,-3-1 11 15,1-1-9-15,-4-1-10 0,2 3 29 0,-4-2-33 16,-1 4 33-16,0 1-15 0,1 5-7 0,0 4 8 16,1 5-8-16,11 20 4 0,-25-26-6 0,25 26 3 15,-20-16-2-15,20 16-1 0,-18-9-1 0,18 9-1 16,-17-3 0-16,17 3 0 0,0 0-1 15,-17 6-1-15,17-6 3 0,0 0-2 0,-8 24 3 16,8-24-2-16,5 31 1 0,1-11 0 0,4 3 2 16,2 1-3-16,3 1 5 0,2 3-7 0,1 1-11 15,1 5 25-15,4 2-24 0,1 4 24 0,2 3-5 16,4 0-9-16,0 3 6 0,-1 4-9 0,3-3 9 16,-2 1-10-16,-2 1 12 0,-1-2-10 0,-4 1 9 15,-2 0-8-15,-6 1-6 16,1-2 22-16,-5 0-20 0,-2-3 15 0,-3-1-9 15,-5-2 0-15,-2-3 0 0,-4-4 0 0,-2-5 0 16,-3-1 0-16,-2-3 0 0,-5-3 0 0,-3-2 0 16,-4-3 0-16,-4-3 0 0,-4-2 0 0,-4-3 0 15,-4-1 0-15,-3-2 0 0,-2-4-2 0,0-1-6 16,1-1-2-16,-1-1-1 0,5 0-5 0,0-2-3 16,5 2-7-16,-2-2-12 0,11 6-26 15,-13-16-56-15,31 31-274 0,-16-20-250 0,-3-2 40 16,9 11 514-16</inkml:trace>
  <inkml:trace contextRef="#ctx0" brushRef="#br0" timeOffset="109828.4694">8825 13439 1975 0,'-27'18'26'0,"27"-18"-20"0,-19 6-6 0,19-6 1 16,0 0 0-16,0 0-1 0,28-5 0 16,-28 5-3-16,30-11-1 0,-11 1 2 0,1-1-5 15,3-4 5-15,2-3-4 0,1-2 3 0,-2 1-2 16,1-3-10-16,-2 2 31 0,1-2-29 0,1-2 32 16,-3-2-16-16,1 1-6 0,-3-1 6 15,1 0-5-15,-3 0 7 0,1 1-8 0,-4 0 10 16,0 0-10-16,-2-1 7 0,-2 2-4 15,-1-1 1-15,-3 1-1 0,-2 2 4 0,-2-1-5 16,-5 4 5-16,0-1-7 0,-3-1 5 0,-3 2-5 16,-2-2 7-16,10 21-7 0,-24-29 6 0,24 29-5 15,-32-19 1-15,14 14 2 0,-3 2-2 0,-2 5 1 16,0 3 0-16,-3 4 1 0,3 5-3 0,-1 4 6 16,0 3-6-16,0 4 8 0,0 2-7 0,3 1 8 15,0 2-8-15,4 2 6 0,2 1-6 16,0 2 6-16,3-1-7 0,2-1 7 0,2 1-6 15,3 1 6-15,1-1-6 0,3 0 9 16,5 0 4-16,1 1-20 0,3-4 16 0,6 2-13 16,0-3 5-16,4-2 5 0,2 0-5 0,4-1 0 15,2-4 0-15,1-2 0 0,3-1 0 0,4-2 0 16,1-3 0-16,2-1 0 0,2-2 0 0,-3-1 0 16,1-2 0-16,-1-1 0 0,1 0-8 15,-1-2 2-15,2 0-7 0,-3-2-4 0,2-3-10 16,-7-6-15-16,6 6-24 0,-14-19-52 0,31 26-327 15,-27-22-199-15,2-1 24 0,3 5 580 0</inkml:trace>
  <inkml:trace contextRef="#ctx0" brushRef="#br0" timeOffset="121012.055">12953 6881 1024 0,'0'0'547'0,"19"5"-441"0,-19-5-108 0,0 0 6 16,0 0 10-16,0 0 2 0,0 0-1 0,0 0-2 15,0 0-1-15,21 5-2 0,-21-5 2 16,0 0-3-16,0 0 7 0,0 0 4 0,0 0 7 16,0 0 4-16,0 0 2 0,0 0-7 0,0 0-4 15,0 0-8-15,0 0-2 0,0 0-1 0,0 0 1 16,0 0 0-16,0 0 2 0,0 0-1 0,0 0-9 16,0 0-4-16,0 0 0 0,0 0 0 0,0 0 0 15,0 0 0-15,0 0 0 0,0 0 0 16,10-19 0-16,-10 19 0 0,0 0 0 15,-2-20 0-15,2 20 0 0,0 0 0 0,2-17 0 16,-2 17 0-16,0 0 0 0,2-19 0 0,-2 19 0 16,0-17 0-16,0 17 0 0,-2-22 0 0,2 22 0 15,-2-23 0-15,2 23 0 0,-5-20 0 0,5 20 0 16,-8-21 0-16,8 21 0 0,-11-18 0 0,11 18 0 16,0 0 0-16,-22-19 0 0,22 19 0 15,-18-11 0-15,18 11 0 0,-20-9 0 0,20 9 0 16,-20-4 0-16,20 4 0 0,-23-2 0 0,23 2 0 15,-25 0 0-15,25 0 0 0,-22 2 0 0,22-2 0 16,-20 1 0-16,20-1 0 0,-20 0 0 16,20 0 0-16,-22 3 0 0,22-3 0 0,-23 6 0 15,23-6 0-15,-23 10 0 0,23-10 0 0,-19 12 0 16,19-12 0-16,0 0 0 0,-26 26 0 16,26-26 0-16,-16 23 0 0,16-23 0 0,-15 26 0 15,15-26 0-15,-15 32 0 0,9-15 0 0,1-1 0 16,0 3 0-16,2 2 0 0,0 2 0 0,1 2 0 15,0 1 0-15,0 2 0 0,0 2 0 0,2 0 0 16,-3 3 0-16,3 0 0 0,-1-2 0 0,1 3 0 16,0-1 0-16,1-1 0 0,0 2 0 15,1-1 0-15,-1 1 0 0,0 1 0 16,0 0 0-16,-1 1 0 0,1 0 0 0,1 0 0 16,0-4 0-16,1 0 0 0,0-5 0 0,1 0 0 15,1-3 0-15,1-4 0 0,1-3 0 0,-7-17 0 16,20 24 0-16,-20-24 0 0,24 15 0 0,-24-15 0 15,31 4 0-15,-14-8 0 0,1-2 0 0,0-3 0 16,0-2 0-16,0-1 0 0,2-3 0 16,-2 1 0-16,0-1 0 0,-18 15 0 0,33-31 0 15,-20 13 0-15,6 7 0 0,-17-28-229 0,24 37-385 16,-26-18-26-16,0 20 77 0</inkml:trace>
  <inkml:trace contextRef="#ctx0" brushRef="#br0" timeOffset="122396.8885">13967 7017 1104 0,'-33'-23'410'0,"37"51"-32"16,-4-28-375-16,0 0-2 0,0 0 7 16,0 0-1-16,-20-15-5 0,20 15-4 0,0 0 3 15,0 0-5-15,-7-23-1 0,7 23 0 0,0 0-2 16,1-23 4-16,-1 23 3 0,0 0-2 0,-2-23 5 16,2 23-4-16,0 0 3 0,-5-23-2 0,5 23 2 15,-7-17-3-15,7 17 3 0,0 0-3 16,-14-24 3-16,14 24 0 0,0 0 2 0,-18-23 0 15,18 23 4-15,0 0 0 0,-19-20 3 0,19 20-1 16,0 0 0-16,-20-20-3 0,20 20 2 16,0 0 0-16,-23-20 0 0,23 20-3 0,0 0-1 0,-26-16-4 15,26 16 0-15,-19-7-1 0,19 7 0 16,-21-6-1-16,21 6 2 0,-24-2-1 0,24 2 1 16,-24 4 2-16,24-4 2 0,-26 7 0 15,26-7-1-15,-22 12 2 0,22-12-1 0,-20 17 1 16,20-17-2-16,-21 21 0 0,21-21-3 0,-20 25 4 15,20-25-5-15,-18 32 0 0,11-15 0 0,0 2 0 16,-2 2 0-16,2-1 0 0,-1 1 0 0,1 0 0 16,1 4 0-16,0 0 0 0,-1 3 0 0,1-2 0 15,-2 1 0-15,2 1 0 0,1 0 0 0,1 1 0 16,-1-1 0-16,1 1 0 0,0-2 0 16,1 4 0-16,0-2 0 0,2 1 0 0,-1-1 0 15,-1 0 0-15,2 0 0 0,0-1 0 0,2-2 0 16,0 0 0-16,2-2 0 0,0-1 0 15,1-4 0-15,2 1 0 0,-6-20 0 0,12 30 0 16,-12-30 0-16,20 22 0 0,-20-22 0 0,24 13 0 16,-24-13 0-16,29 5 0 0,-29-5 0 15,31-4 0-15,-14 0 0 0,0-2 0 0,1-2 0 16,1-2 0-16,0-2 0 0,-1-1 0 0,0-3 0 16,0 0 0-16,1-3 0 0,-2-1 0 0,-2-1 0 15,2-1 0-15,-2 0 0 0,-2-1 0 0,2 2 0 16,-5-1 0-16,1 1 0 0,-2 1 0 0,-1-1 0 15,-1 1 0-15,-3-1 0 0,0 2 0 16,-1-1 0-16,-1 0 0 0,0 1 0 16,-2-1 0-16,0 0 0 0,0-1 0 0,-3-1 0 15,2 1 0-15,-3-1 0 0,1 0 0 0,-2 1 0 16,0 1 0-16,-4 1 0 0,2 0 0 0,-1 1 0 16,-1 1 0-16,1 0 0 0,8 17 0 0,-19-30 0 15,19 30 0-15,-19-29 0 0,19 29 0 0,-20-29 0 16,20 29 0-16,-17-25 0 0,17 25 0 0,-15-23 0 15,15 23 0-15,-18-16 0 0,18 16 0 16,-18-11 0-16,18 11 0 0,0 0 0 0,-20-8 0 16,20 8 0-16,0 0 0 0,0 0 0 0,0 0 0 15,-17 15 0-15,17-15 0 0,1 17-32 16,-1-17-40-16,13 35-150 0,-32-39-288 0,36 27-55 16,-17-23-21-16</inkml:trace>
  <inkml:trace contextRef="#ctx0" brushRef="#br0" timeOffset="123411.0659">14334 6855 1075 0,'15'28'397'0,"-30"-50"29"16,15 22-422-16,-20 3-3 0,20-3 4 0,0 0-5 16,0 0-7-16,0 0-2 0,-19-2 0 0,19 2 1 15,0 0 1-15,0 0 3 0,0 0 4 0,0 0 6 16,0 0 5-16,0 0 1 0,0 0 0 0,0 0 2 15,-2 19-3-15,2-19 4 0,0 17 0 0,0-17-1 16,0 23 2-16,0-23-5 0,-3 27 5 16,3-27-4-16,-2 32 3 0,0-15-12 0,2 4-3 15,-3 0 0-15,3 3 0 0,1 1 0 16,-1 2 0-16,3-1 0 0,-1 3 0 0,1 0 0 16,-1-1 0-16,2 2 0 0,-2-1 0 0,1 2 0 15,-1-2 0-15,-1 0 0 0,0 0 0 0,1-1 0 16,-2 1 0-16,-3-2 0 0,1 0 0 0,-2 0 0 15,1-2 0-15,0-3 0 0,1 1 0 16,-2-4 0-16,2 0 0 0,2-19 0 0,-4 28 0 16,4-28 0-16,-4 17 0 0,4-17 0 0,0 0 0 15,0 0 0-15,0 0 0 0,0 0 0 0,0 0 0 16,-18-23 0-16,18 23 0 0,-12-26 0 0,12 26 0 16,-16-35 0-16,8 13 0 0,-2-1 0 15,0 1 0-15,2-2 0 0,-2 0 0 16,3-3 0-16,-2-1 0 0,3 2 0 0,0-3 0 15,1 0 0-15,1 0 0 0,2 0 0 0,-1 1 0 16,3-1 0-16,0 0 0 0,3-2 0 0,1 1 0 16,0 0 0-16,3 1 0 0,1 0 0 0,2 1 0 15,-1 2 0-15,4-1 0 0,0-1 0 0,2 3 0 16,2-1 0-16,0 2 0 0,2 4 0 0,2-2 0 16,-2 4 0-16,3-2 0 0,-1 3 0 15,-1 2 0-15,1 0 0 0,-1 3 0 0,2 2 0 16,-5 4 0-16,1 4 0 0,-18 2 0 0,31 6 0 15,-31-6 0-15,31 18 0 0,-31-18 0 16,30 25 0-16,-12-9 0 0,-3 1 0 0,-2 2 0 16,2 2 0-16,-4 2 0 0,0 2 0 0,-1 1 0 15,-2 2 0-15,1-1 0 0,-2 4 0 0,-2 0 0 16,0 1 0-16,-2 1 0 0,-1 1 0 16,-1 1 0-16,-1 2 0 0,0-1 0 0,0 0 0 15,-1 0 0-15,-1 0 0 0,2-1 0 0,-1-2 0 16,1 0 0-16,-2 0 0 0,-1-2 0 0,1-1 0 15,-1-1 0-15,1-2 0 0,0-2 0 0,0 0 0 16,0-4 0-16,1-1 0 0,-2-3 0 0,3-17 0 16,-1 24 0-16,1-24 0 15,0 0 0-15,0 0 0 0,0 0 0 0,0 0 0 16,0 0 0-16,0 0 0 0,15-23-20 0,-15 23-56 16,2-40-107-16,27 45-346 0,-38-33-11 0,9 28-16 15</inkml:trace>
  <inkml:trace contextRef="#ctx0" brushRef="#br0" timeOffset="124112.4022">15230 7028 1893 0,'0'0'-4'16,"0"0"15"-16,0 0-19 0,-18 6 20 16,18-6-4-16,0 0-4 0,0 0-5 0,0 0 1 15,0 0 0-15,0 0-2 0,0 0 3 0,0 0 3 16,0 0 6-16,0 0 2 0,0 0 2 0,0 0-1 15,0 0 0-15,0 0-2 0,0 0 0 0,0 0 0 16,17 9-2-16,-17-9 0 0,0 0 0 0,22-7-2 16,-22 7-7-16,21-5 0 0,-21 5 0 15,22-5 0-15,-22 5 0 0,25-4 0 0,-25 4 0 16,26-6 0-16,-26 6 0 0,31-8 0 0,-12 6 0 16,-1-1 0-16,-1 1 0 0,0 1 0 0,0 0 0 15,-17 1 0-15,30-2 0 0,-30 2 0 16,30 2 0-16,-30-2 0 0,26 0 0 0,-26 0 0 15,27 0-9-15,-27 0-20 0,24-3-2 0,-24 3-11 16,24-2-2-16,-24 2-25 0,17-6-44 16,11 28-143-16,-28-22-215 0,0 0-51 0,0 0 62 15</inkml:trace>
  <inkml:trace contextRef="#ctx0" brushRef="#br0" timeOffset="124628.4595">15365 6791 1518 0,'-34'-5'394'0,"34"5"-312"16,0 0-88-16,0 0 4 0,0 0 4 15,0 0-5-15,0 0-5 0,0 0-2 0,0 0-1 16,0 0-3-16,0 0-1 0,0 0 3 0,0 0 5 15,0 0 10-15,0 0 6 0,4 18 6 0,-4-18-1 16,-4 18 4-16,4-18-3 0,-6 25 4 0,6-25-1 16,-7 37 3-16,2-18-14 0,2 5-7 0,-2 0 0 15,0 2 0-15,0 0 0 0,1 2 0 16,-1 1 0-16,1 0 0 0,1 2 0 0,-1 0 0 16,1 2 0-16,0 1 0 0,0-2 0 0,2 3 0 15,-3 0 0-15,0 2 0 0,1-1 0 16,-2-1 0-16,1-2 0 0,0-1 0 0,0 0 0 15,-1-1 0-15,1 1 0 0,0-3 0 0,1 0 0 16,0-4 0-16,1-1 0 0,-1-3 0 0,3-1 0 16,0-20 0-16,3 31 0 0,-3-31-87 15,16 31-214-15,-16-31-245 0,0 0-31 0,0 0 42 16</inkml:trace>
  <inkml:trace contextRef="#ctx0" brushRef="#br0" timeOffset="125557.7864">15983 6907 1193 0,'0'0'622'0,"-19"11"-553"15,19-11-67-15,0 0-1 0,0 0 4 0,0 0-5 16,0 0-4-16,0 0 2 0,0 0 2 0,0 0 2 16,0 0-1-16,0 0 0 0,0 0 6 0,0 0 2 15,0 0 3-15,0 0 3 0,0 0 0 16,-18 17-1-16,18-17 0 0,0 0 3 0,-10 20-1 16,10-20 3-16,-10 21 0 0,10-21-19 0,-10 25 0 15,10-25 0-15,-7 28 0 0,5-11 0 0,-1 1 0 16,0 2 0-16,0 1 0 0,1 2 0 0,-1 1 0 15,1 0 0-15,1 2 0 0,-1 2 0 16,1-2 0-16,0 1 0 0,1-1 0 0,-1 2 0 16,1 0 0-16,0-1 0 0,0-1 0 15,0 1 0-15,0-3 0 0,0 0 0 0,0-1 0 16,0-2 0-16,1-3 0 0,-1-18 0 0,2 30 0 16,-2-30 0-16,3 22 0 0,-3-22 0 0,0 0 0 15,3 20 0-15,-3-20 0 0,0 0 0 0,0 0 0 16,0 0 0-16,0 0 0 0,0 0 0 0,0 0 0 15,-14-27 0-15,14 27 0 0,-9-29 0 0,5 11 0 16,-1-2 0-16,-1-2 0 0,1 1 0 16,1-4 0-16,0 2 0 0,1-2 0 0,-1 0 0 15,-1-3 0-15,2 0 0 0,-1 0 0 16,3-1 0-16,-2 0 0 0,3 0 0 0,-1 0 0 16,2 1 0-16,-1-1 0 0,3 3 0 0,-1-2 0 15,1 2 0-15,-1 1 0 0,2-2 0 0,1 3 0 16,2-1 0-16,1 2 0 0,2 2 0 15,0 3 0-15,1 1 0 0,-11 17 0 0,23-29 0 16,-23 29 0-16,25-23 0 0,-25 23 0 0,27-15 0 16,-27 15 0-16,31-11 0 0,-14 8 0 0,-17 3 0 15,30 4 0-15,-30-4 0 0,30 14 0 0,-30-14 0 16,30 25 0-16,-30-25 0 0,26 31 0 0,-13-14 0 16,-13-17 0-16,21 33-27 0,-21-33-33 15,22 44-92-15,-39-48-247 0,37 35-149 16,-20-31-10-16,-9 17 256 0</inkml:trace>
  <inkml:trace contextRef="#ctx0" brushRef="#br0" timeOffset="126568.8239">16782 7156 1742 0,'0'0'31'0,"0"0"-37"0,0 0 9 0,10-20 0 15,-10 20-2-15,18-19-6 0,-18 19 2 0,25-23-5 16,-25 23 2-16,24-25-7 0,-24 25 5 0,27-24 24 15,-27 24-41-15,22-22 48 0,-22 22-43 0,20-21 22 16,-20 21 5-16,18-18 0 0,-18 18 8 16,15-17 0-16,-15 17 7 0,10-17-2 0,-10 17 5 15,0 0-5-15,6-23 3 0,-6 23-7 0,0 0 1 16,5-21-3-16,-5 21 2 0,0 0-6 16,-5-21 1-16,5 21-5 0,0 0-1 0,-6-22-3 15,6 22 0-15,0 0-2 0,-20-17 1 0,20 17-1 16,0 0 3-16,-25-14-2 0,25 14 2 15,-25-6-3-15,25 6 4 0,-30 0-2 0,30 0 1 16,-32 5 3-16,15-1 3 0,17-4 4 0,-32 14-2 16,32-14-1-16,-36 19-9 0,36-19-1 0,-33 22 0 15,16-9 0-15,17-13 0 0,-29 28 0 0,29-28 0 16,-28 34 0-16,16-14 0 0,-1 2 0 0,3 2 0 16,0 2 0-16,2 1 0 0,2 3 0 0,-2-1 0 15,4 1 0-15,0 1 0 0,1 1 0 16,3 2 0-16,0-1 0 0,3 2 0 0,-1 1 0 15,1-3 0-15,0 0 0 0,1-2 0 16,1-3 0-16,2 0 0 0,0-2 0 0,2-4 0 16,2 0 0-16,1-2 0 0,1-3 0 0,-13-17 0 15,28 27 0-15,-28-27 0 0,30 19 0 0,-30-19 0 16,29 8 0-16,-29-8 0 0,31-4 0 0,-31 4 0 16,31-17 0-16,-31 17 0 0,29-27 0 15,-16 7 0-15,1 0 0 0,-1-5 0 0,1 0 0 16,0-4 0-16,0-2 0 0,-4-1 0 0,3 0 0 15,-2 0 0-15,0 1 0 0,-1-3 0 0,0 0 0 16,1-1 0-16,-2-1 0 0,0-2 0 0,-1 1 0 16,-1-2 0-16,0 1 0 0,-1 3 0 0,2 3 0 15,-2 1 0-15,-1 5 0 16,-1 2 0-16,1 3 0 0,-1 3 0 0,-4 18 0 16,7-28 0-16,-7 28 0 0,6-19 0 0,-6 19 0 15,0 0 0-15,0 0 0 0,0 0 0 0,0 0 0 16,0 0 0-16,0 0 0 0,6 18 0 0,-6-1 0 15,0 3 0-15,-1 5 0 0,2 4 0 0,1 3 0 16,-2 6 0-16,2 3 0 0,-1 4 0 0,3 2 0 16,0 2 0-16,-1 0 0 0,2-3 0 15,1-3 0-15,0-4 0 0,2-4 0 0,0-1 0 16,1-5 0-16,0-1 0 0,0-3 0 0,1-2 0 16,-1-2 0-16,1-2 0 0,-10-19 0 0,21 30-5 15,-21-30-28-15,22 23-23 0,-22-23-27 16,25 21-69-16,-33-42-174 0,34 35-194 0,-26-14-9 15,0 0 187-15</inkml:trace>
  <inkml:trace contextRef="#ctx0" brushRef="#br0" timeOffset="127276.7645">17934 6801 1277 0,'0'0'621'0,"0"0"-610"0,-28-7-12 15,28 7 5-15,-26-13-4 0,26 13 0 0,-26-15-4 16,26 15 0-16,-28-12-6 0,28 12-3 0,-31-9-4 16,31 9 4-16,-34-3 4 0,16 4 8 0,1 3 5 15,-4 1 3-15,4 5 6 0,-2-3 3 16,19-7 5-16,-35 25-2 0,35-25 6 0,-31 30-4 16,18-11 3-16,-1-2-4 0,2 3-1 0,3 1-5 15,0-2-11-15,3 2-3 0,2 0 0 16,3-1 0-16,2-2 0 0,2-1 0 0,0 0 0 15,-3-17 0-15,11 34 0 0,-2-18 0 0,-1 3 0 16,3-2 0-16,-11-17 0 0,23 32 0 0,-23-32 0 16,23 33 0-16,-23-33 0 0,26 31 0 15,-26-31 0-15,24 32 0 0,-24-32 0 0,23 31 0 16,-12-14 0-16,-1 1 0 0,-1 2 0 0,-2-2 0 16,-1 1 0-16,-2 0 0 0,-1 0 0 0,0 0 0 15,-3-1 0-15,-1 1 0 0,-3 1 0 0,-1-1 0 16,-1 2 0-16,-3-2 0 0,0 2 0 0,-2-2 0 15,-3 2 0-15,0-1 0 0,-2-2 0 16,-4-1 0-16,1-1 0 0,-3-3 0 16,-1-1 0-16,0-2 0 0,-3-3 0 0,2-2 0 15,-3-4 0-15,2 0 0 0,-2-5-10 0,0 1-30 16,-3-10-33-16,30 13-66 0,-60-27-171 0,60 27-278 16,-36-14 32-16,19 4 226 0</inkml:trace>
  <inkml:trace contextRef="#ctx0" brushRef="#br0" timeOffset="127704.5629">18079 7020 2047 0,'0'0'0'0,"0"0"0"0,20 5 0 0,-20-5 0 16,25-15 0-16,-3 2 0 0,7-2 0 0,2-2 0 16,3-1 0-16,3 1 0 0,1-1 0 0,4-1 0 15,2 2 0-15,2-1 0 0,3 3 0 16,1-1 0-16,2 3 0 0,1-1 0 0,-1 3 0 16,-1 3 0-16,-5 2 0 0,-4 1 0 0,0 3 0 15,-6-1 0-15,-3 3 0 0,-1 0 0 0,-4 1-17 16,-5-2-14-16,1 5-24 0,-24-4-63 0,46 12-232 15,-46-12-221-15,0 0-2 0,21-1 242 16</inkml:trace>
  <inkml:trace contextRef="#ctx0" brushRef="#br0" timeOffset="128087.32">18554 6343 1786 0,'-3'65'261'16,"-6"-36"-261"-16,7 5 0 0,5 4 0 0,3 3 0 15,3 2 0-15,1 6 0 0,-1 3 0 0,1 3 0 16,-3 8 0-16,2 5 0 0,-2 6 0 16,-2 4 0-16,0 4 0 0,-4 0 0 0,-3-2 0 15,-2 1 0-15,-3-5 0 0,2-1 0 16,1-5 0-16,1-6 0 0,4-5 0 0,0-10 0 15,6-2 0-15,-7-47-285 0,17 45-399 0,2-27-4 16,4-1 299-16</inkml:trace>
  <inkml:trace contextRef="#ctx0" brushRef="#br0" timeOffset="138791.9533">12286 14167 1059 0,'0'0'568'0,"-30"-19"-532"0,30 19-16 0,-33-23 2 16,33 23-1-16,-30-16 0 0,30 16-4 15,-25-10-7-15,25 10-6 0,-28-6-4 0,28 6-3 16,-34 0-1-16,17 2-2 0,-1 4-1 0,-3 3 2 16,3 2 1-16,-3 3 3 0,3 2-5 15,0 4 8-15,2 5-10 0,0 1 10 0,3 7-9 16,0 2 11-16,2 5-11 0,1 5 12 0,3 4-11 16,2 3 16-16,3 5 7 0,2 1-28 0,3-1 31 15,4 2-31-15,2-6 10 0,5 1 16 0,2-6-18 16,1-1 13-16,4-6-14 0,1-4 9 0,4-5-10 15,2-3 9-15,3-6-7 0,2-3 5 16,3-7-4-16,2-3 3 0,3-6-4 16,1-4 3-16,1-2-3 0,0-5-1 0,-1-4 2 15,-1-5-6-15,-4-2 7 0,-3-4-6 0,-2-2 9 16,-4-3-7-16,-4-3 9 0,-3-4-9 0,-3-3 10 16,-3-3-12-16,-3-1 10 0,-4-5-20 0,0 2 7 15,-9-8-21-15,-1 3-12 0,-7-7 35 0,-2 0-23 16,-6 2 40-16,-4 0 1 0,-1 4-12 15,-3 2 18-15,-1 3-12 0,-4 5 12 0,-1 4-15 16,-3 2 9-16,0 7-10 0,-1 3 9 0,0 5-4 16,-2 3 7-16,4 5-2 0,-2 4 0 0,5 6-3 15,-2 4-5-15,3 6-1 0,2 5-6 0,-3 4-1 16,5 5-18-16,-4-3-13 0,13 11-53 16,-15-22-87-16,31 20-277 0,-13-2-107 0,-5-18 196 15</inkml:trace>
  <inkml:trace contextRef="#ctx0" brushRef="#br0" timeOffset="139508.1477">12967 14383 1813 0,'0'0'104'0,"-30"10"-97"15,30-10-4-15,-20 31-7 0,20-9 5 0,8 5-6 16,4 0 5-16,6 5 10 0,0-2-39 0,7 1 30 16,0-2-40-16,4 3 8 0,1-5-4 15,5 6-19-15,-10-8-12 0,16 13-31 0,-20-17-5 16,18 18-6-16,-17-18 34 0,11 8 29 0,-7-4 40 15,-1-6 13-15,2 0 17 0,-5-9 7 0,6 6 18 16,-10-14 11-16,10 11 11 0,-28-13-1 16,44 2-5-16,-44-2-9 0,39-15-16 0,-22-1-10 15,3-2-15-15,-3-7-1 0,0-4-13 0,-2-6 6 16,-2-3-13-16,0-4 9 0,-5-3-15 0,1-1 15 16,-2-5 10-16,-3 2-30 0,-2-3 33 0,-2-1-33 15,-1 2 6-15,-2 0 15 0,-2 0-15 16,1-1 17-16,-3 1-15 0,3 3 17 15,-1 3-14-15,0 8 13 0,1 8-11 0,3 8 9 16,1 21-5-16,2-23 5 0,-2 23-3 0,0 0 1 16,0 0 1-16,0 0 0 0,0 0 4 0,19 3-2 15,-19-3 4-15,13 32-5 0,-3-6 4 0,1 3-8 16,2 6 4-16,3 1-9 0,1 3 8 0,0 3-11 16,4 2 14-16,-2 3-15 0,2 1 15 0,-1 1-15 15,0-1 13-15,-1-2 9 0,1 0-32 16,-1-3 33-16,2 0-34 0,0-6 11 0,-3-3 11 15,0-1-12-15,-2-5 11 0,-1-3-9 0,-1-2 4 16,0-1-9-16,-1-4 1 0,1-1-15 0,-14-17-10 16,27 24-34-16,-27-24-41 0,28 20-112 15,-28-20-210-15,0 0-109 0,0 0 148 0</inkml:trace>
  <inkml:trace contextRef="#ctx0" brushRef="#br0" timeOffset="139805.0286">14367 13938 1926 0,'0'0'44'0,"-12"27"-48"15,11-6 27-15,4 8-13 0,7 9-10 0,5 4 10 16,3 5-14-16,4 2 10 0,0 2-14 0,1 2 6 16,0 1-17-16,0 1 10 0,0 3-16 15,0 0-4-15,4 1 24 0,-6-3-29 0,2 0 18 16,-6-10-18-16,6 6-28 0,-15-15-7 0,15 10-31 16,-19-19-6-16,18 16-28 0,-22-22-11 0,21 19-66 15,-25-20-82-15,4-21-106 0,17 51 89 0,-35-53 310 16</inkml:trace>
  <inkml:trace contextRef="#ctx0" brushRef="#br0" timeOffset="140070.6737">14181 14635 1946 0,'46'-9'23'15,"-46"9"-12"-15,21-10-7 0,-2 6-2 16,8-4 0-16,7 1-17 0,3-3 13 0,3 0-18 16,-1-3 23-16,4 4-23 0,-2-6 10 0,5 6-35 15,-6-11-15-15,12 18-54 0,-26-32-127 16,24 24-340-16,-10 1-43 0,-9-11 366 0</inkml:trace>
  <inkml:trace contextRef="#ctx0" brushRef="#br0" timeOffset="140398.822">14884 14023 2014 0,'0'0'19'0,"-16"20"-10"0,16-20-8 16,0 0 0-16,-2 33-3 0,11-10 5 0,11 7-5 16,2 5 6-16,2 4-8 0,4 1 6 0,-1 0-9 15,2-2 5-15,4 5-11 0,-3 1 9 0,3 4-12 16,-1 2-9-16,-2 0 25 0,-2 0-23 0,-1-4 27 15,-3-3-6-15,-1-2-8 0,-2-3 7 16,-2-4-10-16,-3-9 6 0,1-1-13 0,-1-2 10 16,5 6-6-16,-2 3 12 0,1 1-13 15,-6-11-15-15,7 4-55 0,-21-25-95 0,33 3-348 16,-33-3-91-16,18-1 217 0</inkml:trace>
  <inkml:trace contextRef="#ctx0" brushRef="#br0" timeOffset="140586.2959">15700 14504 1945 0,'-5'34'6'0,"10"-9"19"16,6 10-34-16,7 9 24 0,5 1-9 0,4-2-12 15,-3-7 6-15,-2-4-11 0,-4-6-1 0,1 2-16 16,-5-5-6-16,3 5-32 0,-17-28-39 15,29 50-134-15,-29-50-333 0,-6 27-30 0,14-7 290 16</inkml:trace>
  <inkml:trace contextRef="#ctx0" brushRef="#br0" timeOffset="140773.8607">15663 14106 1842 0,'-20'-13'6'15,"20"13"-13"-15,0 0-14 0,0 0-28 0,0 0-72 16,22 3-313-16,-22-3-172 0,0 0-3 16,28 23 609-16</inkml:trace>
  <inkml:trace contextRef="#ctx0" brushRef="#br0" timeOffset="141211.3662">16219 14677 1889 0,'-2'40'34'0,"4"-3"-23"0,4 0 5 0,3-5-13 15,1-2 7-15,-1-4-7 0,0-7-1 0,-3-2-2 16,-6-17-1-16,10 20-9 0,-10-20-2 0,0 0-13 16,0 0-2-16,0 0-2 15,0 0-3-15,-5-30 5 0,-5 5-9 0,4-2 11 16,-5-6-2-16,4 1 17 0,-3-3-2 0,1 0 17 16,0-4-8-16,0-3 15 0,-2-4 9 0,0-4-34 15,3 1 34-15,-2-4-33 0,5 2 9 0,0 0 19 16,3 3-15-16,1 2 17 0,4 7-8 0,0 6 13 15,9 12-3-15,-12 21 8 0,34-21-7 16,-12 16 0-16,6 6-6 0,0 3-4 0,5 3 0 16,2 4-7-16,4 7 3 0,5 4-10 0,2 5 5 15,2 5-8-15,2 1 7 0,3 5-10 0,-2-1 9 16,3 4-12-16,1 0 10 0,-1 3-11 0,-4-2-13 16,-3 3 28-16,-5-3-31 0,-1-1 33 15,-6-2-9-15,-1-3-5 0,-5-3 11 0,-2-3-8 16,-4-3 4-16,-2-2-14 0,-7-4-4 15,5 3-28-15,-19-24-39 0,34 37-150 0,-34-37-328 16,1 19-19-16,-1-19 336 0</inkml:trace>
  <inkml:trace contextRef="#ctx0" brushRef="#br0" timeOffset="141633.2313">17462 14770 2012 0,'0'0'25'0,"18"7"-15"0,-18-7-10 0,0 0 0 16,32-15 0-16,-15 0 0 0,4-8 0 16,-1-4 0-16,0-5 0 0,-2-6-19 0,-1 1-17 15,-6-7 18-15,2 3-32 0,-9-4 22 0,2 7-21 16,-11-9-22-16,5 10 4 0,-16-7-4 0,5 10 37 15,-8-1 16-15,-5 1 49 0,5 12 13 0,-12-5 18 16,10 20-1-16,-8-3-3 0,7 15-9 0,-5 3-12 16,7 6-3-16,-3 2-16 0,3 6 3 0,3 3-10 15,2 5 5-15,5 5-6 16,2 5-1-16,6 7-9 0,3 4 0 0,6 5 0 16,3 1 0-16,3-2 0 0,4 2 0 0,5-4 0 15,3-2 0-15,3-5 0 0,3-1 0 0,3-5 0 16,4-3 0-16,3-2 0 0,2-3 0 0,2-2 0 15,-1-3 0-15,3-3 0 0,2-5 0 0,2-3 0 16,1-7 0-16,4-4-19 0,-1-6-13 0,4-3-21 16,-5-14-26-16,15 24-146 0,-27-32-422 15,7 4 17-15,-1 0 269 0</inkml:trace>
  <inkml:trace contextRef="#ctx0" brushRef="#br0" timeOffset="142790.9727">12573 8487 2032 0,'23'3'14'0,"-23"-3"-13"0,20 5-1 16,-3-2 0-16,5 1 0 0,4-2 0 0,6-4 0 16,-1-5 0-16,0-7 0 0,1-3 0 0,-1-4 0 15,0-7-23-15,3-1-1 0,-5-6-14 0,4 0-12 16,-8-6 20-16,7 8-64 0,-21-18-18 0,21 31-102 15,-41-32-91-15,29 31-13 0,-31-20 47 0,9 14 163 16,-7 3 173-16,-12-4 160 0,21 28 50 16,-44-34-10-16,44 34-64 0,-46-8-69 0,24 16-42 15,-17-6-29-15,10 13-9 0,-10-1-12 0,7 9-4 16,-5 2-11-16,3 4 1 0,-4 4-14 0,4 4 5 16,1 3-12-16,3 4 8 0,2 2 4 0,2 3-26 15,6-1 22-15,2 3-26 0,6-4 10 0,5-1 9 16,6 3-11-16,3-2 12 0,6 0-11 15,4-1 9-15,5-4-9 0,6-4 9 0,2-2-11 16,7-2 9-16,3-3-9 0,3-1-13 16,6-4 29-16,-2-2-33 0,5-4 28 0,-1-3-17 15,2-4-6-15,2-7-7 0,4 1-8 0,-6-9-10 16,8 5-19-16,-13-18-48 0,21 26-139 0,-31-24-312 16,11-1-51-16,6 9 359 0</inkml:trace>
  <inkml:trace contextRef="#ctx0" brushRef="#br0" timeOffset="143153.3349">13702 8474 2046 0,'0'0'1'0,"-14"29"-1"16,3-10 0-16,9 10 0 0,8 7 0 0,11 3 0 16,6 4 0-16,3-2 0 0,-2-2 0 0,2-2 0 15,3-2 0-15,0-5 0 0,5-1 0 0,-1-4-12 16,2-8 11-16,-3-2-32 16,2-6 29-16,-4-6-11 0,-1-1 5 0,-2-6 1 15,0-3 10-15,-3-4-1 0,-2-3-9 0,0-4 36 16,-4-5-34-16,-1-4 33 0,-1-7-14 0,-2-4-10 15,-4-3 8-15,1-2-10 0,-3-2 8 0,-2-1-9 16,-1 1 9-16,-3-1-10 0,-1 0 7 0,-2-1-11 16,-1-4-7-16,-4-1 18 0,0 0-23 0,-3 3 17 15,2 4-9-15,-3 4-13 0,5 12-4 16,-6 0-14-16,11 29-26 0,-13-29-66 0,31 46-203 16,-18-17-290-16,0 0 36 0,0 21 434 0</inkml:trace>
  <inkml:trace contextRef="#ctx0" brushRef="#br0" timeOffset="143685.4699">15060 8555 1967 0,'-7'-28'80'16,"7"28"-80"-16,-26-13 0 0,26 13 0 0,-25-16 0 16,25 16 0-16,-27-18 0 0,27 18 0 15,-36-30-25-15,14 15-5 0,-5-3-16 0,4 12-4 16,-8-2-7-16,8 11 9 0,-7 2 11 0,4 7 18 16,-2 6 17-16,0 2 7 0,4 6 19 0,-5 1-1 15,7 7 17-15,-3-2-10 0,4 8 8 0,1-3-13 16,7 6 3-16,1 0-11 0,6 4 6 15,3 0-14-15,3 1-11 0,8-2 20 0,0-2-28 16,4-6 24-16,4-2-10 0,5-4-8 0,-1-6 3 16,5-5-6-16,2-5 1 0,-1-5-4 0,4-3 3 15,1-5-1-15,1-4 4 0,1-5 1 0,-1-5-3 16,1-5 3-16,-1-6-7 0,-2-4 5 0,-1-7-7 16,-1-5 9-16,-3-5 11 0,0-4-30 15,-4-4 28-15,0-2-30 0,-4 0 5 0,-2 1 14 16,-1-3-11-16,-1 2 17 0,-2 0-11 0,-1-1 16 15,-4 4-15-15,-1 2 17 0,-3 7-12 16,2 9 11-16,-3 14-4 0,-1 18 6 0,0 0 3 16,18 7 1-16,-9 11 3 0,-2 9-9 0,0 11 5 15,1 9-13-15,3 8 12 0,2 5-17 0,2 2 16 16,2 1-19-16,-1 0 18 0,1-2-18 16,-2 2-7-16,2-2 24 0,0-3-28 0,2-5 21 15,-5-7-12-15,6 0-24 0,-9-13-7 0,12 9-50 16,-23-42-64-16,36 59-177 0,-21-41-242 0,-15-18 23 15,30 35 442-15</inkml:trace>
  <inkml:trace contextRef="#ctx0" brushRef="#br0" timeOffset="143934.4609">15671 8214 2012 0,'-38'18'35'16,"32"0"-35"-16,2 9 0 0,6 7 0 0,5 8 0 15,9 6 0-15,4 6 0 0,3 3 0 0,3 5 0 16,-2 0 0-16,3 2-18 0,-5-6-16 0,5 5-29 16,-9-11-21-16,11 15-32 0,-30-40-230 0,22 19-274 15,-8-4 27-15,-6-18 421 0</inkml:trace>
  <inkml:trace contextRef="#ctx0" brushRef="#br0" timeOffset="144371.9791">16047 8664 1889 0,'0'0'47'0,"18"-2"-20"16,-18 2-10-16,0 0-4 0,22 13-2 0,-22-13-3 15,31 28-6-15,-11-7 2 0,0 8-9 0,4 5 5 16,1 5-11-16,3 3-13 0,1 3 28 0,3 2-26 16,1 0 29-16,-1-1-7 0,1-2-12 0,-1-4 11 15,2-4-11-15,-1-6 8 0,-2-4-5 0,0-7 5 16,-1-2-1-16,-1-5 4 0,1-3-2 16,-2-6 2-16,-2-6 1 0,-1-5-2 0,-2-6 3 15,0-6-4-15,-2-7 2 0,-4-6-6 16,-2-5 8-16,-5-4-8 0,-1-3 13 0,-2-5-14 15,-3-4-4-15,-1-1 28 0,-4-5-26 0,-1 0 26 16,-2-2-6-16,-2-2-18 0,-1 3 18 0,-3 0-15 16,-1 12 16-16,4 11-10 0,-1 15 12 0,8 23-3 15,0 0 5-15,0 0 3 0,0 0-6 16,23 34 5-16,-12-4-10 0,2 9 6 0,1 7-12 16,1 1 8-16,2-2-12 0,0-2 10 0,1-3-12 15,1 0 11-15,1 0-10 0,1 0-10 0,0-3 24 16,0-2-26-16,-1-3 25 0,0-4-11 0,1-4-6 15,0-1 0-15,-1-4-6 0,-1-4-1 0,0-2-7 16,-19-13-4-16,34 15-9 0,-34-15-15 16,32 6-45-16,-32-27-97 0,33 25-321 15,-33-4-79-15,19-20 136 0</inkml:trace>
  <inkml:trace contextRef="#ctx0" brushRef="#br0" timeOffset="145653.252">17888 8845 1528 0,'7'-27'402'0,"-7"27"-347"0,0 0-21 0,0 0-14 16,-18-21-12-16,18 21-8 0,-12-17 0 15,12 17 0-15,-17-24 0 0,6 7 0 0,-3-1 0 16,-2-4 0-16,-1 0 0 0,-2 0 0 15,0 1 0-15,-3 1-8 0,-1 2-2 0,-2 2 0 16,0 6 3-16,-3 0 0 0,-1 6 7 0,-3 4 0 16,-2 6 3-16,-3 8 2 0,0 3-1 0,-1 4 5 15,0 5-5-15,4-1 9 0,-1 4-9 0,2 1-4 16,4 1 0-16,2 2 0 0,4 3 0 0,2 2 0 16,3 5 0-16,4 3 0 0,3 2 0 0,5 3 0 15,6 0 0-15,4-1 0 0,7 1 0 16,5-3 0-16,6-3 0 0,4-5 0 0,5-6 0 15,6-3 0-15,3-4 0 0,5-3 0 0,0-3 0 16,3-5 0-16,0-3 0 0,-1-4 0 16,2-1 0-16,-4-1 0 0,0-6 0 0,-3-2 0 15,1-5 0-15,-3-3 0 0,-1-4 0 0,-1-5 0 16,-3-5 0-16,-1-4 0 0,-2-2-4 16,-3-3-6-16,-2-2 10 0,-2-1-4 0,-4-1 6 15,-3-2-6-15,-2-1 9 0,-6-2-11 0,-2-2 9 16,-4-3-10-16,-2-3 8 0,-3-1 10 0,-5-4-24 15,-3 0 22-15,-3 1-21 0,-1 1 4 0,-2 6 12 16,0 6-8-16,-1 8 10 0,0 8-5 0,16 24 9 16,-27-18-3-16,27 18 1 0,-21 15-3 15,11 2-5-15,-1 3 0 0,-2 9 0 0,1 5 0 16,3 7 0-16,1 7 0 0,3 4 0 16,2 2 0-16,4-2 0 0,1-3 0 0,4 1 0 15,4-3 0-15,1 3 0 0,4 0 0 0,-1 0 0 16,6-2 0-16,-1 1 0 0,2-3 0 0,2-3 0 15,-1 1 0-15,1-6 0 0,-1-1 0 0,1-5 0 16,0-3 0-16,1-2 0 0,0-4-5 0,0-2-13 16,-2-7-4-16,2-1-7 0,-2-8-11 15,6 7-25-15,-28-12-74 0,55 11-236 0,-35-16-242 16,2-1 4-16,3 9 490 0</inkml:trace>
  <inkml:trace contextRef="#ctx0" brushRef="#br0" timeOffset="145903.3112">18458 8129 1907 0,'0'0'140'15,"0"0"-140"-15,0 0 0 0,20 22 0 0,-6 5 0 16,9 13 0-16,9 12 0 0,4 7 0 16,1 4 0-16,-3 0 0 0,2 9 0 0,0 1-21 15,0 11-36-15,-3-4 13 0,7 12-32 0,-22-23-70 32,29 27-181-32,-30-27-296 0,-3-14 27 0,6 8 440 0</inkml:trace>
  <inkml:trace contextRef="#ctx0" brushRef="#br0" timeOffset="146403.3057">18469 8809 1901 0,'-13'22'146'16,"13"-22"-146"-16,0 0 0 0,-19 11 0 0,19-11 0 15,0 0 0-15,34 14 0 0,-7-5 0 0,11 0 0 16,4-1 0-16,8-2 0 0,4-5 0 0,4 0-11 16,3-2-21-16,2 3-13 0,-2-5-5 0,5 10-25 31,-15-13-16-31,17 19 3 0,-19-18-13 0,13 16 54 0,-13-7 12 0,4 1 41 0,-3 3 29 16,-13-8 20-16,11 11-11 0,-18-15 30 0,14 13-31 15,-15-14 13-15,9 9-8 0,-9-12-29 16,4 5 14-16,-5-7-27 0,1 2 33 0,-3-4-24 15,-1-1 12-15,-2-2-19 0,-1-3-10 0,-2-1 2 16,-5-2-6-16,-4-2 2 0,-5-3-4 0,-4 1 5 16,-9-3-6-16,-5 1 8 0,-6 2-4 15,-7 0 11-15,-6 7 0 0,-7 4 8 0,1 6 1 16,-7 5 4-16,0 8 1 0,-2 2-2 0,2 7-11 16,-1 4-7-16,1 2 0 0,2 7 0 0,2 3 0 15,2 3 0-15,6 4 0 0,4 2 0 0,4 5 0 16,5 2 0-16,5 2 0 0,8 3 0 0,7 1 0 15,8 2 0-15,7-1 0 0,4-3 0 16,6-4 0-16,6-5 0 0,2-3 0 16,6-5 0-16,1-4 0 0,4-3 0 0,1-6 0 15,2-1 0-15,3-7 0 0,4 1-41 0,-4-8-11 16,12 12-48-16,-29-35-313 0,24 24-217 0,-9-6-25 16,-5-8 500-16</inkml:trace>
  <inkml:trace contextRef="#ctx0" brushRef="#br1" timeOffset="186133.9703">8216 970 1438 0,'0'0'168'0,"0"0"-12"0,0 0-133 0,0 0-12 15,0 0-2-15,0 0-3 0,0 0 7 16,0 0 6-16,0 0 6 0,0 0 3 0,7 20-5 16,-6-1 0-16,-2 14-8 0,1 19 7 0,-2 17-11 15,-3 16-19-15,-8 5 9 0,-3 3-11 0,-5-10 11 16,3-8 21-16,1-24-14 0,7-21 4 15,10-30-3-15,0 0 0 0,45-57 4 0,11-14-13 16,27-29 0-16,29-36 0 0,31-14 0 0,31-16 0 16,27-13 0-16,24-8 0 0,6 4 0 0,1 0 0 15,0 8 0-15,-69 92 0 0,-51 83 0 0,-61 0 0 16,-51 0 0-16</inkml:trace>
  <inkml:trace contextRef="#ctx0" brushRef="#br1" timeOffset="187915.2551">18485 3420 1624 0,'-5'-20'30'0,"5"20"-14"0,-9-17-6 16,9 17-5-16,0 0-1 0,-8-19-2 0,8 19 10 15,0 0 6-15,0 0 7 0,0 0 2 0,0 0-8 16,0 0-4-16,0 0-3 0,0 0 5 16,0 0-3-16,0 0 0 0,0 0 1 0,0 0-3 15,0 0 4-15,6 26 11 0,-7 2-11 0,1 10 13 16,-6 3-14-16,0 3 7 0,-3 0-11 0,-1-1 7 15,-1-1-16-15,1-3-2 0,1-11 0 16,3-9 0-16,6-19 0 0,0 0 0 0,30-15 0 16,9-20 0-16,26-31 0 0,25-28 0 0,31-28 0 15,34-26 0-15,36-16 0 0,25-15 0 16,26-8 0-16,10-2 0 0,15 1 0 0,10-10 0 16,16 10-72-16,-29-14-586 0,23 14-28 0,-28 3 56 15</inkml:trace>
  <inkml:trace contextRef="#ctx0" brushRef="#br1" timeOffset="189643.1998">7768 7308 1214 0,'11'-31'226'16,"-11"31"-176"-16,0 0-15 0,8-17 0 0,-8 17 6 0,0 0-1 15,0 0 6-15,0 0 4 0,-2-17 0 0,2 17-1 16,0 0-12-16,0 0-7 0,0 0-11 0,0 0-5 16,2 22-1-16,-2-22 4 0,1 37-2 15,1-7 11-15,-3 7-5 0,0 6-2 16,-3 4-19-16,-2 7 0 0,-1-1 0 0,-2-5 0 15,3-12 0-15,4-15 0 0,2-21 0 0,22-13 0 16,10-30 0-16,20-22 0 0,22-36 0 0,23-30 0 16,25-24 0-16,24-21 0 0,27-16 0 0,16-10 0 15,23-2 0-15,5-9 0 0,29 33-454 0,-38-18-233 16,-3 18 15-16,-29 8 439 0</inkml:trace>
  <inkml:trace contextRef="#ctx0" brushRef="#br1" timeOffset="192596.8289">19000 6395 1876 0,'-7'69'171'16,"-12"-19"-171"-16,-6 8 0 0,1 1 0 0,0-5 0 16,6-11 0-16,7-20 0 0,11-23 0 0,19-12 0 15,16-22 0-15,21-23 0 0,21-25 0 16,25-24 0-16,17-22 0 0,25-22 0 0,15-13 0 15,19-9 0-15,6-3 0 0,-1 7 0 16,-17-30-134-16,-1 33-555 0,-33-8-5 0,-18 9 165 16</inkml:trace>
  <inkml:trace contextRef="#ctx0" brushRef="#br1" timeOffset="227928.9817">20009 17960 1285 0,'0'0'274'16,"0"0"-101"-16,0 0-186 0,0 0-5 0,0 0 61 15,0-19-50-15,0 19 60 0,0 0-15 0,0 0 5 16,0 0 4-16,0 0-47 0,0 0 24 0,0 0-45 15,0 0 28-15,9 19-15 0,-4-1 21 16,1-1-5-16,2 0 0 0,1 6 15 16,1-5-7-16,2 2 0 0,0 5-8 0,1 18 18 15,2-1-49-15,-1-6 29 0,-1-1-3 0,-13-35 1 16,26 28 9-16,-15-4-7 0,-2 5-6 0,1 11 0 16,-4-14 0-16,3-1 0 0,-3-3 0 0,-6-22 0 15,9 31 0-15,-9-31 0 0,0 0 0 0,0 0 0 16,9-29 0-16,-9 29 0 0,-1-28 0 0,1 28 0 15,-11-42 0-15,1 9 0 0,-1-3 0 16,-1 2 0-16,-3-2 0 0,1-5 0 0,-3-2 0 16,-3 5 0-16,3 5 0 0,-3 5 0 15,-1-2 0-15,3 8 0 0,2-6 0 0,3 2 0 16,4 4 0-16,4 4 0 0,5 18 0 0,-5-25 0 16,5 25 0-16,4-28 0 0,-4 28 0 0,11-18 0 15,-11 18 0-15,17-11 0 0,-17 11 0 0,25-22 0 16,-25 22 0-16,31-19 0 0,-13 14 0 15,-1-7 0-15,0 8 0 0,1-3 0 0,-18 7 0 16,30-6 0-16,-30 6 0 0,24 5 0 0,-24-5 0 16,19 14 0-16,-19-14 0 0,14 23 0 0,-14-23 0 15,5 38 0-15,-12-11 0 0,-3 5 0 0,-5 3 0 16,2 0 0-16,-2-1-1 0,0-8 1 0,1 5-10 16,-3-6-9-16,5 2-23 15,-4-10-31-15,13 1-36 0,-19-7-172 0,22-11-278 16,4 24-29-16,-4-24 224 0</inkml:trace>
  <inkml:trace contextRef="#ctx0" brushRef="#br1" timeOffset="228350.8784">20504 17845 1872 0,'0'0'26'0,"-17"17"-3"16,17-17-2-16,0 0 2 0,0 0-3 0,0 0-2 16,0 0-9-16,0 0 3 0,-2 19-10 0,2-19 7 15,17 10-3-15,-17-10-15 0,21 26-8 16,-12-9 17-16,2 0-23 0,-11-17 38 0,21 25-30 16,-21-25 22-16,20 27 2 0,-20-27-2 0,10 32 21 15,-10-32-24-15,8 27-4 0,-8-27 0 0,0 0 0 16,0 0 0-16,9 18 0 0,-9-18 0 0,0 0 0 15,0 0 0-15,0 0 0 0,0 0 0 0,0 0 0 16,-11-18 0-16,11 18 0 0,0 0 0 16,-20-28 0-16,20 28 0 0,-11-30 0 15,6 8 0-15,5 22 0 0,-4-28 0 0,0 11 0 16,0-1 0-16,1-1 0 0,0 1 0 0,3 18 0 16,1-27 0-16,-1 27 0 0,5-17 0 0,-5 17 0 15,0 0 0-15,14-23 0 0,-14 23 0 0,0 0 0 16,20-18 0-16,-20 18 0 0,0 0 0 0,23-11-27 15,-23 11-87-15,0 0-285 0,22-8-209 16,-22 8-17-16,16-22 352 0</inkml:trace>
  <inkml:trace contextRef="#ctx0" brushRef="#br1" timeOffset="228694.6173">20866 17809 1255 0,'0'0'577'16,"0"0"-546"-16,4-18-11 0,-4 18-3 0,11-22 14 16,-11 22 2-16,28-43-3 0,-11 16-16 0,0-6 3 15,0-2-29-15,1 9 24 0,-1-2-15 0,0 4 12 16,0 3-10-16,-1 2 2 0,0 1-1 0,-2 1 1 16,-14 17 5-16,22-21-7 0,-22 21 7 15,0 0-2-15,0 0-4 0,0 0 0 0,0 0 0 16,-21 1 0-16,21-1 0 0,-25 21 0 15,25-21 0-15,-31 23 0 0,31-23 0 0,-29 19 0 16,13-1 0-16,-1 1 0 0,-2 0 0 0,3 9 0 16,3-5 0-16,2 0 0 0,2 3 0 0,4 0 0 15,2 3 0-15,0 1 0 0,5-6 0 0,1-1 0 16,3-1 0-16,3 3 0 0,-9-25 0 16,23 26 0-16,-23-26 0 0,28 2 0 0,-28-2 0 15,34-5 0-15,-16-8-5 0,8 5-108 0,-21-21-307 16,27 9-189-16,-13-9-21 0,1-3 361 0</inkml:trace>
  <inkml:trace contextRef="#ctx0" brushRef="#br1" timeOffset="229038.47">21532 17080 1383 0,'-35'0'288'0,"24"36"-67"16,-5-19-151-16,1 3-48 0,1 4 38 0,2 1-57 15,-1 3-3-15,3 2 0 0,-1-2 0 0,3 3 0 16,0-2 0-16,2 8 0 0,2-7 0 16,4-2 0-16,2-9 0 0,-2-19 0 0,13 29 0 15,-13-29 0-15,23 6 0 0,-6-7 0 0,0-11 0 16,5-1 0-16,0-10 0 0,1-8 0 0,6-3 0 16,-1 1 0-16,-1-1 0 0,-1 2 0 15,0 3 0-15,-3 4 0 0,-3 6 0 0,-3 3 0 16,-17 16 0-16,23-11 0 0,-23 11 0 0,0 0 0 15,16 19 0-15,-16-19 0 0,-1 38 0 16,-3-8 0-16,-3 8 0 0,-2 4 0 0,-1 7 0 16,-1-3 0-16,1-1 0 0,-3-1 0 0,4-3 0 15,0-6 0-15,1-6 0 0,0-1 0 0,6-5 0 16,2-23 0-16,1 24 0 0,-1-24 0 0,0 0-78 16,10-30-108-16,18 27-294 0,-32-42-33 0,22 8-81 15,-2 12 399-15</inkml:trace>
  <inkml:trace contextRef="#ctx0" brushRef="#br1" timeOffset="229929.1135">21892 17080 1301 0,'-2'54'372'0,"2"-54"-96"16,-24 16-242-16,24-16 28 0,0 0-60 15,0 0-2-15,0 0 0 0,0 0 0 0,0 0 0 16,0 0 0-16,0 0 0 0,23-20 0 0,-23 20 0 15,27-31 0-15,-12 14 0 0,1-7 0 0,1 0 0 16,-2 0 0-16,-1 0 0 0,-1 5 0 0,-13 19 0 16,19-33 0-16,-12 14 0 0,-1 3 0 15,-2-1 0-15,-4 17 0 0,2-31 0 0,-3 13 0 16,1 18 0-16,-7-25 0 0,7 25 0 16,-17-17 0-16,17 17 0 0,-21-9 0 0,21 9 0 15,-24 2 0-15,24-2 0 0,-29 9 0 0,29-9 0 16,-23 27 0-16,12-9 0 0,1 3 0 0,1 2 0 15,3 3 0-15,1 3 0 0,3 1 0 0,0 7 0 16,2-3 0-16,2-2 0 0,3 0 0 0,3-6 0 16,2-1 0-16,1-5 0 0,-11-20 0 15,27 22 0-15,-27-22 0 0,33-6 0 0,-15-6 0 16,3-6 0-16,2-7 0 0,1-5 0 0,0-9 0 16,3-3 0-16,-4-4 0 0,3 1 0 15,-3 4 0-15,-1 1 0 0,-4 5 0 0,-5 4 0 16,0-2 0-16,-4 10 0 0,-3 3 0 0,-6 20 0 15,10-20 0-15,-10 20 0 0,0 0 0 0,0 0 0 16,0 0 0-16,0 0 0 0,0 0 0 16,-5 21 0-16,0-1 0 0,2 6 0 0,-1 4 0 15,0-1 0-15,3 3 0 0,0 0 0 0,1 2 0 16,2-3 0-16,3 0 0 0,0-1 0 0,1-11 0 16,-2 2 0-16,-4-21 0 0,14 19 0 0,-14-19 0 15,22-1 0-15,-11-17 0 0,1-1 0 0,-1-4 0 16,0-15 0-16,3 5 0 0,-3-8 0 15,1-3 0-15,0-4 0 0,0 2 0 16,2 0 0-16,-5 2 0 0,1 4 0 0,-4 1 0 16,-1 5 0-16,-1 3 0 0,-2 5 0 0,0 7 0 15,-2 19 0-15,3-21 0 0,-3 21 0 0,0 0 0 16,0 0 0-16,0 0 0 0,0 23 0 0,0 0 0 16,1 6 0-16,2 8 0 0,-1 0 0 0,3 3 0 15,1-1 0-15,1-4 0 0,3-5 0 16,0-8 0-16,2-5 0 0,-12-17 0 0,31 16 0 15,-11-18 0-15,3-2 0 0,0-11 0 0,3-9 0 16,2-6 0-16,0-9 0 0,-2-7 0 0,2-5 0 16,-5-4 0-16,4-6 0 0,0-3 0 0,-2 0 0 15,1-1 0-15,-7 2 0 0,-2 1 0 16,-3 0 0-16,-3 2 0 0,0-3 0 0,-4 0 0 16,-1-2 0-16,-3-5 0 0,-5 4 0 15,0 5 0-15,-2 4 0 0,-1 12 0 0,2 9 0 16,-1 14 0-16,4 22 0 0,0 0 0 0,0 0 0 15,0 0 0-15,-7 18 0 0,4 12 0 0,2 11 0 16,1 13 0-16,0 7 0 0,1 8 0 0,1 5 0 16,-2 1 0-16,1 0 0 0,0-1 0 0,1-6 0 15,2-4 0-15,-1-6 0 0,0-4 0 0,0-3 0 16,0-5 0-16,-2-9 0 0,4-2 0 16,-5-10 0-16,9 0-37 0,-9-25-162 15,8 21-85-15,-31-47-146 0,23 26-89 0,0 0 82 16,-17-53 297-16</inkml:trace>
  <inkml:trace contextRef="#ctx0" brushRef="#br1" timeOffset="230116.5875">22736 16079 1827 0,'-37'4'220'16,"37"-4"-220"-16,-4 17 0 0,4-17 0 0,0 0 0 16,21 12 0-16,-21-12 0 0,34-6 0 0,-10-6 0 15,8-6 0-15,-1-7 0 0,5-7 0 0,1 0 0 16,0-3 0-16,4 1 0 0,3-3 0 0,2 8 0 15,0-1 0-15,5 5 0 0,-4-2 0 16,5 5 0-16,-6-11-120 0,21 37-218 16,-43-41-141-16,35 37-20 0,-18-12-68 0,-20-18 524 15</inkml:trace>
  <inkml:trace contextRef="#ctx0" brushRef="#br1" timeOffset="230241.5883">23661 15746 1541 0,'0'0'506'15,"15"37"-506"-15,-15-37 0 0,-14 27 0 0,14-27 0 16,-12 17 0-16,12-17 0 0,0 0 0 0,0 0 0 15,-17 0 0-15,17 0 0 0,0 0 0 16,-6-24 0-16,1 4 0 0,5 20-28 0,-3-47-230 16,30 44-259-16,-34-25-121 0,6-4 67 0,22 26 537 15</inkml:trace>
  <inkml:trace contextRef="#ctx0" brushRef="#br1" timeOffset="233564.8692">9199 9712 293 0,'-19'9'9'16,"19"-9"-34"-16,0 0-16 0,0 0 4 0,0 0 3 16,0 0 13-16,-17-11 11 0,17 11 3 0,0 0 4 15,0 0 2-15,-1-22 2 0,1 22 2 0,0 0 3 16,-1-20 5-16,1 20 11 0,0 0 17 0,0 0 33 15,1-20 28-15,-1 20 51 0,0 0 1 16,0 0 0-16,0 0-17 0,0 0-9 0,0 0-26 16,-4-17 9-16,4 17-29 0,0 0-124 15,0 0 4-15,0 0 64 0,23 3 8 0,-23-3 107 16,0 0-14-16,0 0-72 0,0 0-14 0,0 0-7 16,0 0-3-16,0 0-6 0,0 0 4 0,0 0-1 15,0 0 1-15,9-20-3 0,-9 20-3 0,0 0-6 16,0 0-1-16,0 0-4 0,0 0 1 15,0 0-1-15,0 0 2 0,0 0 1 0,0 0 1 16,0 0-1-16,19 25 3 0,-12-7-16 0,1 2 0 16,-1 7 0-16,2 2 0 0,-2-1 0 0,0-4 0 15,-7-24 0-15,11 27 0 0,-11-27 0 0,22-2 0 16,-1-12 0-16,12-13 0 0,11-26 0 0,14-28 0 16,14-34 0-16,14-30 0 15,23-30 0-15,19-24 0 0,17-21 0 0,11-19 0 16,16-7 0-16,0-6 0 0,5 11 0 0,-31-13-521 15,17 14-190-15,-28 2 7 0</inkml:trace>
  <inkml:trace contextRef="#ctx0" brushRef="#br1" timeOffset="238247.9684">20506 8635 275 0,'0'0'387'0,"0"0"4"0,18 13 24 16,-36-21-276-16,18 8-64 0,0 0-30 0,0 0-13 16,0 0-12-16,0 0-7 0,0 0-1 0,0 0 1 15,0 0 3-15,0 0 2 0,0 0 6 16,0 0 4-16,0 0 1 0,12 22 1 0,-11-3-7 16,4 10 0-16,-5 5-7 0,-1 4 7 0,-1-1-23 15,-1-6 0-15,1-10 0 0,2-21 0 0,0 0 0 16,0 0 0-16,33-8 0 0,-1-19 0 15,15-23 0-15,18-21 0 0,18-25 0 0,20-24 0 16,23-17 0-16,16-12 0 0,20-11 0 0,12-8 0 16,13-2 0-16,-1-6 0 0,-1 13 0 15,-25-32-190-15,-2 46-493 0,-40-9-13 0,-20 21 219 16</inkml:trace>
  <inkml:trace contextRef="#ctx0" brushRef="#br1" timeOffset="245654.0581">9596 14377 1952 0,'5'-24'-6'16,"-5"24"2"-16,-11-29-3 0,11 29 8 0,-2-24 3 15,2 24 7-15,0 0 3 0,0 0 6 16,0 0 4-16,0 0 5 0,0 0-20 0,0 0-9 16,0 0 0-16,-4 19 0 0,3 0 0 15,-2 12 0-15,0 5 0 0,-3 7 0 0,-2 7 0 16,0-2 0-16,-1 1 0 0,1-13 0 0,2-9 0 15,6-27 0-15,0 0 0 0,0 0 0 0,36-32 0 16,2-24 0-16,14-27 0 0,19-31 0 0,18-30 0 16,19-27 0-16,19-22 0 0,23-17 0 0,14-11 0 15,17-1 0-15,-4-7 0 0,10 24-41 16,-43-23-265-16,15 49-129 0,-42 52 435 0,-49 43 0 16,-9 71 0-16,-59 13 0 0</inkml:trace>
  <inkml:trace contextRef="#ctx0" brushRef="#br1" timeOffset="247997.8539">18865 13984 1425 0,'-9'-27'310'0,"9"27"-239"0,0 0-80 0,0 0 38 16,-6-17-47-16,6 17 26 0,0 0 9 15,0 0 3-15,2-17 8 0,-2 17-2 0,0 0 1 16,0 0-5-16,0 0 9 0,9 21-21 0,-3 0 28 16,6 12-30-16,-1 12-4 0,-4 11-4 0,-1 4 0 15,-3 0 0-15,-6-4 0 0,0-10 0 0,-2-14 0 16,2-15 0-16,3-17 0 0,20-11 0 0,9-24 0 15,23-22 0-15,22-35 0 0,27-36 0 0,29-29 0 16,29-28 0-16,35-21 0 0,27-10 0 16,31-9 0-16,21-9 0 0,22 12 0 0,-1-8 0 15,19 36-225-15,-58-26-316 0,-4 28-162 0,-37 3 126 16,-60-10 577-16</inkml:trace>
  <inkml:trace contextRef="#ctx0" brushRef="#br1" timeOffset="251267.1142">20922 15833 1398 0,'34'17'318'15,"-34"-17"-213"-15,0 0-60 0,0 0-51 0,0 0 14 16,0 0-28-16,0 0 20 0,0 0 2 16,0 0 4-16,0 0 7 0,0 0 6 0,0 0 2 15,0 0 1-15,0 0 13 0,-12 23-19 0,11-1 13 16,1 7-12-16,-3 7-7 0,1 5-1 0,-4 5-9 16,2 1 0-16,-2 0 0 0,-1-1 0 15,-1-2 0-15,1-4 0 0,2-12 0 0,6-8 0 16,-1-20 0-16,31-1 0 0,5-23 0 0,20-20 0 15,26-29 0-15,25-33 0 0,29-27 0 16,26-25 0-16,32-21 0 0,17-18 0 0,22-10 0 16,9-10 0-16,6 2 0 0,-6-5 0 0,9 24-149 15,-57-38-396-15,3 32-146 0,-34 7 30 0,-47-5 661 16</inkml:trace>
  <inkml:trace contextRef="#ctx0" brushRef="#br1" timeOffset="252329.6198">9228 17617 1635 0,'-21'-12'111'0,"21"12"-59"16,0 0-24-16,0 0-6 0,0 0-2 0,0 0 1 15,0 0 1-15,-12 18-4 0,12-18-1 0,-1 18 3 16,1-1 5-16,1 11 2 0,-4 1-3 0,2 10-19 16,-5 2-5-16,0 2 0 0,-1 6 0 0,-3-5 0 15,-1-7 0-15,4-7 0 0,7-30 0 0,-6 19 0 16,6-19 0-16,24-30 0 0,11-17 0 16,22-27 0-16,25-31 0 0,26-40 0 0,32-38 0 15,30-37 0-15,39-32 0 0,27-20 0 0,34 3 0 16,-2-25-36-16,30 37-260 0,-59-33-228 15,-76 71 524-15,-58 80 0 0,-90 42 0 0,-15 97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3995065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the location of the major organs in the body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Where the “bits” all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the meanings of useful words – on slide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meanings are of words we will use in our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Paste in our research assignment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our research assignment will 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a due date for the assignment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When the assignment will be due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Mrs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Wati’s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neat “Putting it into my words” Plan – to avoid being accused of Plagiarism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plagiarism is and: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avoid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53240" y="879480"/>
              <a:ext cx="1188360" cy="2188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42080" y="876960"/>
                <a:ext cx="1202400" cy="220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866040" y="3364200"/>
              <a:ext cx="1113120" cy="1947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51280" y="3347640"/>
                <a:ext cx="1130400" cy="197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2455512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91440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90144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320040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18996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139338"/>
              </p:ext>
            </p:extLst>
          </p:nvPr>
        </p:nvGraphicFramePr>
        <p:xfrm>
          <a:off x="228600" y="76199"/>
          <a:ext cx="8763000" cy="576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0325"/>
                <a:gridCol w="4892675"/>
              </a:tblGrid>
              <a:tr h="115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66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evaluate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5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compare</a:t>
                      </a:r>
                      <a:endParaRPr lang="en-NZ" sz="6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5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discuss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contrast</a:t>
                      </a:r>
                      <a:endParaRPr lang="en-NZ" sz="66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5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outline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827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explain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acknowledge</a:t>
                      </a:r>
                      <a:endParaRPr lang="en-NZ" sz="66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038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15" y="0"/>
            <a:ext cx="7688885" cy="682182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73320" y="0"/>
              <a:ext cx="8193960" cy="6685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7120" y="-16560"/>
                <a:ext cx="8212680" cy="671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7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38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11993</TotalTime>
  <Words>196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519</cp:revision>
  <dcterms:created xsi:type="dcterms:W3CDTF">2006-08-16T00:00:00Z</dcterms:created>
  <dcterms:modified xsi:type="dcterms:W3CDTF">2015-09-06T21:51:07Z</dcterms:modified>
</cp:coreProperties>
</file>