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0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51" d="100"/>
          <a:sy n="51" d="100"/>
        </p:scale>
        <p:origin x="78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31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5066578"/>
              </p:ext>
            </p:extLst>
          </p:nvPr>
        </p:nvGraphicFramePr>
        <p:xfrm>
          <a:off x="214283" y="762000"/>
          <a:ext cx="8750332" cy="475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Mark the 17 books that were not marked last period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 get more than 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our 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new title 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 AND make sure we have the objectives of the unit copied in (possibly from the website)</a:t>
                      </a:r>
                      <a:endParaRPr lang="en-NZ" sz="2800" strike="noStrike" kern="1200" baseline="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 next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Plus objectives – if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455512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91440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90144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320040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18996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11889</TotalTime>
  <Words>151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516</cp:revision>
  <dcterms:created xsi:type="dcterms:W3CDTF">2006-08-16T00:00:00Z</dcterms:created>
  <dcterms:modified xsi:type="dcterms:W3CDTF">2015-09-02T04:13:30Z</dcterms:modified>
</cp:coreProperties>
</file>