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607" r:id="rId3"/>
    <p:sldId id="608" r:id="rId4"/>
    <p:sldId id="260" r:id="rId5"/>
    <p:sldId id="534" r:id="rId6"/>
    <p:sldId id="605" r:id="rId7"/>
    <p:sldId id="609" r:id="rId8"/>
    <p:sldId id="611" r:id="rId9"/>
    <p:sldId id="60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21:42:39.8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619 1061 189 0,'0'0'40'0,"0"0"-8"0,0 0 15 16,-5-17 23-16,5 17 19 0,0 0-1 0,0 0-5 15,0 0-15-15,0 0-6 0,0 0 2 16,0 0 6-16,0 0 4 0,0 0 5 0,0 0-8 16,0 0 1-16,0 0-9 0,0 0 0 0,0 0-10 15,0 0-4-15,0 0-10 0,0 0-5 0,0 0-13 16,0 0-4-16,0 0-6 0,2 18 1 16,-2-18-1-16,0 0 3 0,0 17-3 0,0-17 2 15,2 28-5-15,-1-9 5 0,-1 8 16 0,2 4-53 16,-1 14 40-16,3 2-36 0,-3 16 11 15,0 4 26-15,-1 7-20 0,0 7 19 0,-1 5-29 16,-2 2 25-16,0 3 13 0,-3-1-31 0,2-7 28 16,-2-6-36-16,4-5-20 0,-4-17 0 0,11 8-63 15,-19-29-63-15,30 23-178 0,-15-15-188 0,-7-23 41 16,22 23 482-16</inkml:trace>
  <inkml:trace contextRef="#ctx0" brushRef="#br0" timeOffset="2062.3401">564 1143 209 0,'0'0'85'15,"0"0"-14"-15,0 0-19 0,0 0-26 0,0 0-12 16,0 0-4-16,0 0 0 0,0 0 18 0,0 0 8 15,0 0 11-15,0 0 19 0,-8-18-4 16,8 18 10-16,0 0-10 0,0 0-7 0,0 0-12 16,0 0-2-16,0 0-8 0,0 0 3 0,0 0-5 15,17-6 3-15,-17 6-4 0,0 0 3 0,0 0-7 16,0 0 0-16,0 0-5 0,0 0-4 0,0 0-4 16,0 0-3-16,0 0-6 0,18 11 1 0,-18-11-3 15,0 0-1-15,0 0 0 0,0 0 0 16,20 3-1-16,-20-3 3 0,0 0-1 0,17 1-2 15,-17-1 3-15,17 3-1 0,-17-3-2 16,20 2 1-16,-20-2 0 0,21 1 2 0,-21-1 0 16,23 5 1-16,-23-5-2 0,25 8 2 0,-25-8 22 15,27 9-21-15,-27-9 23 0,29 11-24 0,-12-5 2 16,1 0 4-16,2 0 0 0,3 0 5 0,1-1-3 16,4 1 1-16,2-2-2 0,0-2-1 15,3 2-2-15,2-1 2 0,2-1-8 0,3 0 4 16,0-2-4-16,4 0-1 0,-1 0 2 0,2-1-2 15,3 1 1-15,-1-1-2 0,5-3 2 0,1 2-3 16,3-3 3-16,2 0-1 0,3 0 1 0,2 0-3 16,0-1 2-16,3 0 0 0,1-1-22 0,0 0 20 15,3-2-24-15,1 3 22 0,3-2 3 16,1 2 0-16,1 0 3 0,2 0-3 16,-3 2 2-16,3-1 0 0,-1-1 0 0,0 1-5 15,5 0 7-15,-2 2-8 0,0 0 6 0,2 1 0 16,-4 1-3-16,0-2 3 0,2 3-2 0,-1 0 0 15,2-1 2-15,2 1 0 0,-1-1 1 0,3 0-1 16,-3-2-3-16,2-2-2 0,3 2 2 0,-1-3-2 16,5-2 2-16,3 2 0 0,-2-2 4 15,4 2-5-15,-3-1 5 0,0 2-5 0,3-2 4 16,-1 2-2-16,1 0 2 0,2 1-1 0,-5 1-3 16,3 0 0-16,-1 0-2 0,-2 0-1 15,2 2 1-15,-1-1 0 0,1-1 3 0,-2 3 0 16,2-1 0-16,-2 0 2 0,4-1 2 0,0 1-2 15,-1-1 3-15,1-1-2 0,-3 2-3 0,0-1 0 16,5-1 1-16,-2 2-1 0,0-1 3 16,3-1-3-16,-4 1 1 0,2-1-1 0,1 0 0 15,0-2-1-15,2-1 3 0,0 2-4 0,-3 1 4 16,2-2-3-16,1 0 2 0,0 0-3 0,0-1 4 16,1 1-4-16,-2 0 3 0,-1-1-3 0,3 3 4 15,-2-1-2-15,4 2 2 0,-2-2-2 0,-1 1-4 16,0-1 2-16,2-1-3 0,-5 1 4 15,5-2 3-15,-2 3-6 0,-2-2 6 16,1 1-7-16,-3 2 1 0,1-1-1 0,1 2 5 16,0-2-2-16,-1-1 3 0,1 3 1 0,-3 0-4 15,-1-1-1-15,3 0 3 0,-2-2 1 0,3 2 2 16,-1-1 0-16,-2 0-2 0,2 2-2 0,1-1 5 16,-1 2 2-16,1 0-1 0,1 0 3 0,-4 0-6 15,2 2 0-15,-1 0-1 0,-1-1 1 16,2 0 1-16,1 2 0 0,-2-3-5 0,-2 2-1 15,0 1 2-15,-1-2-3 0,0 1 8 0,2 0 1 16,1 0-2-16,-1-1 2 0,0 0-3 0,-1-1 0 16,2-1-3-16,1 1 1 0,1 0 0 0,2-1-3 15,-1 0 6-15,0-3-2 0,4 4 1 16,0-5 2-16,1 3 0 0,0-1 0 0,-3-3 0 16,2 4 1-16,1-2-7 0,0 2 0 15,-3 1 2-15,2-4-5 0,-4 2 11 0,1 1-2 16,-3 0 1-16,2 3 0 0,-3-1 2 0,1 1-1 15,-2 1 3-15,-3 1 3 0,2 1-6 0,-1-1 5 16,1 0-7-16,1 1 1 0,-2 0 3 0,0 1 1 16,-6-3 6-16,4 2 1 0,1 1-9 0,0-2 1 15,-1 1-4-15,2 1 6 0,-1-2 7 0,2 2 4 16,0-2 1-16,-1 0-6 16,-1 0-4-16,3-2-3 0,-6 0-2 0,5 0 3 15,-4-1-1-15,0 2-1 0,2-1-6 0,2-1-2 16,-3 0 2-16,2 0-3 0,-6 1 2 0,2 0 2 15,0 0-2-15,-1 1 1 0,2-4-2 0,1 4 3 16,-1-4-2-16,0 1-2 0,0 2 1 0,-1-3-7 16,1 1 9-16,3-2 1 0,-3 0-3 15,3-1 3-15,-5-1-1 0,-2 3-2 0,2 1 5 16,-1-3 0-16,-1 2-4 0,1 0 2 0,-3-2 0 16,-2 1-3-16,-2 1 4 0,-2-1-2 0,0 2 0 15,0 0 3-15,-1 0-2 0,-1 1-1 0,-7 2-1 16,3 1-1-16,-6-3 2 0,0 1 1 15,-3-4-1-15,-2 3 4 0,0 3-5 0,-2 0 0 16,-2 0 4-16,-2-2-4 0,-3 0 1 16,-2 2 7-16,-3-1 0 0,1 2 4 0,-3-2-3 15,0-2-3-15,1 1-5 0,-1 1 2 0,2-1 1 16,1 4 3-16,0-2-5 0,2-2 3 0,-3 1 1 16,5-2-3-16,-1-2 5 0,-1 0-7 0,0 0 2 15,-2-2-3-15,-2 2 4 0,1 0-4 0,-1 2 2 16,1-2-1-16,-5 4-3 0,2-7 4 0,-5 5-4 15,-1-1 0-15,-2-1 3 0,-3 4 0 16,-2-3 1-16,-2 1 3 0,-1-2-6 0,-1-1 4 16,0 4-3-16,-1-2 1 0,0 4 5 15,1-1-4-15,2-2 0 0,3 2 1 0,0-3-6 16,1-4 4-16,1 3 3 0,0-2-1 0,2-2 3 16,0 8-2-16,0-6-2 0,3 2-1 0,-1 2 3 15,-1-4-4-15,-2-2 1 0,1 3 0 16,-5-6-4-16,4-3-3 0,-3 8 8 0,-2-2-4 15,3 5 6-15,-1 2 1 0,2-6-6 0,1 3 1 16,-1 1 2-16,3-3-2 0,-1 3 2 0,6 3-1 16,1-3-1-16,-1 3 4 0,5-3-3 0,-2 1 2 15,3-4 1-15,-4 2-3 0,1 2 1 0,-2-1-2 16,-1 0-3-16,4 3-4 0,-1-1 7 16,-1 0 3-16,0 4 1 0,-4-3 2 15,-1-5-6-15,-1 4-2 0,-2 1-2 0,-1-4 9 16,-5 4-6-16,-1-2 4 0,-1 1-2 0,-2 2-3 15,-2-3 2-15,-3 0-2 0,0-2 3 0,-1 2-2 16,1 1-1-16,-2-1 4 0,4-2-2 0,0-2-1 16,1 2 3-16,1-1-3 0,4 0 3 0,1 5-2 15,-1-4 0-15,3-2 0 0,-3 4-3 0,2-8 5 16,-2 3-1-16,-2 1-1 0,0 2 2 16,-3 4-4-16,0-3 1 0,-2-2-6 0,0 1-12 15,-23 2-32-15,38-14-66 0,-48-12-268 0,10 26-232 16,0 0 66-16,0 0 400 0</inkml:trace>
  <inkml:trace contextRef="#ctx0" brushRef="#br0" timeOffset="3999.7545">746 2443 583 0,'0'0'162'0,"0"0"-61"0,0 0-27 0,0 0 7 15,0 0 8-15,0 0 10 0,0 0-13 0,0 0-12 16,0 0-21-16,0 0-19 0,0 0-16 0,-6-17-8 16,6 17-4-16,0 0-1 0,0 0 0 0,0 0-2 15,0 0 1-15,2-19-2 0,-2 19 0 16,0 0-2-16,0 0 1 0,0 0 1 0,0 0 1 15,0 0 0-15,0 0 2 0,0 0 2 16,0 0 5-16,0 0 7 0,0 0 4 0,0 0 2 16,0 0-6-16,0 0-3 0,20 0-6 0,-20 0 0 15,17 4-1-15,-17-4 0 0,23 4 0 0,-23-4-1 16,33 3 0-16,-12-3-3 0,1 0-1 0,2 0 0 16,4-3-3-16,1 2 1 0,4-2 1 15,4 0-3-15,-1 0 2 0,7 0-2 0,0 0 1 16,4 0-1-16,0-2 2 0,3 1-3 0,2-1 2 15,3 1-2-15,3-2 1 0,3 2-1 0,5 0 2 16,1 1-2-16,2 1 2 0,3 0-1 0,-1 1 1 16,1 1-1-16,4-1 0 0,-1 1 1 15,4 0-1-15,5 0-1 0,1-2 1 0,5 2 1 16,0 0-1-16,1 0 1 0,5-1 0 16,3 0-1-16,4 0 2 0,3-2 0 0,1 2 1 15,3 0-1-15,3-1 2 0,2-1-1 0,2 1 1 16,5-1-2-16,-2 2-1 0,2 1 1 0,5-1-1 15,1 2 0-15,1-1-1 0,2 0-1 0,2 3 0 16,1-1 1-16,1 0-1 0,2 3 3 0,0-1-3 16,0 1 2-16,0-2 0 0,4 2 1 15,0-1 0-15,3-1 1 0,3 1-1 0,0 1 2 16,3-2-1-16,3 1 3 0,0-1 1 0,4-1 3 16,1-1-1-16,-1 2-36 0,9-2 40 15,3 1 0-15,-2-2 0 0,6 1 35 0,-11-1-43 16,2 3-2-16,1-3-1 0,2 0 1 0,1 1-2 15,1-1-1-15,2 0 2 0,3 0-2 0,1-1 1 16,-2 1 0-16,1-3 0 0,3 2 0 16,-2-1-1-16,-1-2 0 0,1 2 0 0,-1-1-1 15,3 0 2-15,3 0 0 0,1 0 1 0,0-1 0 16,0 2 0-16,0-1 0 0,-3 2 1 0,1-1-1 16,1 0 0-16,-2 0 0 0,-2 2-2 0,-4 1 1 15,3-1 0-15,1 1-1 0,-5-1 1 0,2 2 0 16,1-1-1-16,-2 1 1 0,1-1-1 15,1 2 1-15,1-2 1 0,-3 0 0 16,0-1 0-16,0 0 0 0,-8-1 0 0,2 0-1 16,0 0 0-16,0-3-2 0,0 0 3 0,2 2-3 15,2-1 4-15,-1 0-1 0,1-1 1 0,-1 1 0 16,2-2-2-16,-4 1 0 0,0-1 0 0,-4 4 0 16,-3-3 1-16,1 2 0 0,-3 0 0 0,-1 0-1 15,0 1-1-15,-1 1 2 0,-2 0-1 16,2 0 1-16,2-1-1 0,-1 0-3 0,-1-2 4 15,0 0-1-15,-1 0 2 0,0-2-1 0,-3 3-3 16,-1-2 2-16,-5 1 0 0,-3 0-4 0,-1 0 2 16,-3 0-1-16,-1 1 1 0,-3 0 2 15,-1 2-1-15,-3-2 0 0,-2 1-1 0,0 1 1 16,-4-1 1-16,-1 1-2 0,0 0 3 0,0-1-3 16,-1-1 2-16,-3 1 0 0,3-2 0 15,-2 1 1-15,-1-2-2 0,0 0-2 0,-6-1 3 16,-1 0-1-16,1-1 2 0,-1 1-3 0,-1-1 0 15,-1 1-2-15,-1-1 4 0,-4 2-3 0,2-1 0 16,-1 0 2-16,-2 0 0 0,-3 0 0 0,-2 3 2 16,-5-2 2-16,-2 2-1 0,3-1-2 0,-4 2 2 15,-2 0-7-15,-7-1 4 0,-3 0-1 16,-3 1 1-16,-5 0 4 0,-4 0-4 0,0-1-1 16,-6 2 2-16,-2-1-4 0,-4 0 3 15,-4 1-1-15,-2 0 0 0,-4-1 4 0,0 1-2 16,-2-1 1-16,0-2-3 0,0 1 1 0,1-1 0 15,1 0-1-15,-2 0 2 0,3-1-3 0,-2-1 3 16,-2 1-1-16,1-1-1 0,-3 0 0 0,-1 3-14 16,-6-8-31-16,10 21-98 0,-44-11-448 15,41-13-32-15,-41 13 103 0</inkml:trace>
  <inkml:trace contextRef="#ctx0" brushRef="#br0" timeOffset="5031.1108">24311 930 853 0,'0'0'64'16,"0"0"-92"-16,0 0-61 0,-7-18-8 0,7 18 18 15,0 0 39-15,-2-18 55 0,2 18 20 0,0 0-7 16,-3-17-5-16,3 17-13 0,0 0-23 16,1-22 1-16,-1 22-3 0,4-17 6 0,-4 17 4 15,5-17 4-15,-5 17 5 0,0 0-5 16,8-22 10-16,-8 22-3 0,0 0 8 0,8-17 8 16,-8 17 24-16,0 0 20 0,0 0 26 0,0 0 1 15,0 0 3-15,0 0-18 0,0 0-11 0,0 0-17 16,0 0-15-16,0 0-13 0,0 0-11 15,0 0-6-15,0 0-3 0,0 0-2 0,0 0 4 16,0 0 11-16,0 0 10 0,5 19 14 0,-5-19 1 16,0 0 2-16,0 0-5 0,25 9 0 0,-25-9-4 15,26 6 6-15,-26-6-5 0,35 3-6 0,-14-6 6 16,7 1-11-16,-2 2-1 0,6-4-4 0,0-1-4 16,3 1-7-16,1-5 3 0,4 1-5 15,2 2 1-15,0 1-2 0,1-4 3 16,-1 3-9-16,2-2 10 0,-2-1-7 0,3 6 0 15,-3-1 3-15,-2-2-7 0,3 4 3 0,-4 2 2 16,0-2 44-16,-3 4-63 0,-2-1 20 0,-3-2-18 16,-3-1 14-16,0 5 7 0,-5-3 33 0,-1-3-34 15,-4 3-9-15,-18 0-2 0,27-4-22 0,-27 4-17 16,0 0-78-16,36-25-138 0,-36 25-350 16,0 0 21-16,0 0 302 0</inkml:trace>
  <inkml:trace contextRef="#ctx0" brushRef="#br1" timeOffset="11312.1368">1050 1845 1235 0,'0'0'48'0,"0"0"-19"16,0 0-9-16,0 0-8 0,0 0 3 0,0 0 3 16,-6 19 2-16,6-19-1 0,0 0-1 0,0 0-5 15,0 0-2-15,0 0-5 0,-2 20 0 16,2-20-2-16,0 0 4 0,0 0 2 0,0 0 9 16,0 0 9-16,0 0 4 0,0 0 0 0,19 12-4 15,-19-12-9-15,0 0-5 0,0 0 1 16,0 0-2-16,20-11-1 0,-20 11-1 0,0 0-2 15,17-15-3-15,-17 15 0 0,0 0-4 0,16-25 4 16,-16 25-5-16,8-16 4 0,-8 16-4 16,0 0 2-16,8-20-1 0,-8 20 3 0,0 0 2 15,0 0-1-15,0 0-2 0,0 0 2 0,0 0-3 16,0 0 0-16,-19-8 3 0,19 8-1 0,0 0 4 16,-23 22 0-16,23-22 1 0,-19 21-1 0,19-21 0 15,-17 22-2-15,17-22 2 0,-14 19-6 0,14-19 2 16,-7 20-3-16,7-20-1 0,0 0 0 0,-1 23 0 15,1-23-2-15,0 0-9 16,13 17 9-16,-13-17-10 0,0 0 13 0,22 6 0 16,-22-6 1-16,20 1 1 0,-20-1 0 0,21-4-1 15,-21 4 0-15,24-11 9 0,-24 11-9 0,24-17 9 16,-24 17-6-16,22-25-5 0,-13 8 6 0,-9 17-5 16,16-33 3-16,-8 15-6 0,-2 0 6 0,-1 1-4 15,-3 0 5-15,-2 17-3 0,0-25 4 0,0 25-1 16,-6-18 4-16,6 18-1 0,0 0 2 15,-18-16-3-15,18 16 0 0,0 0-4 0,-26 5 0 16,26-5 2-16,-22 13-2 0,22-13 3 0,-24 24-5 16,24-24 1-16,-22 29-4 0,22-29 7 15,-18 29-4-15,18-29 2 0,-12 29-5 0,12-29 0 16,-3 20-1-16,3-20 2 0,0 0-2 0,11 18 1 16,-11-18-5-16,18 5 2 0,-18-5 1 15,28-4-4-15,-9-1-12 0,-2-7-21 0,8 9-67 16,-21-37-187-16,24 29-321 0,-14-10-29 0,3 1 355 15</inkml:trace>
  <inkml:trace contextRef="#ctx0" brushRef="#br1" timeOffset="12358.9344">1609 1803 1134 0,'0'0'66'0,"0"0"-17"0,0 0 8 0,0 0 6 16,0 0 8-16,-26-2-17 0,26 2-12 0,-17 6-12 15,17-6-4-15,-21 12-4 0,21-12-1 0,-24 16 0 16,24-16 5-16,-24 18-2 0,24-18 3 0,-21 17-5 16,21-17-1-16,0 0-7 0,-17 18-5 0,17-18-3 15,0 0-3-15,0 0-3 0,0 0 1 0,0 0-2 16,0 0 2-16,9 17-1 0,-9-17 2 16,0 0-1-16,25 1 2 0,-25-1-1 0,27-5-1 15,-27 5 4-15,30-12-2 0,-30 12 2 0,32-18-4 16,-32 18 4-16,29-21-4 0,-29 21 7 0,23-23-4 15,-23 23 6-15,15-23-3 0,-15 23 3 16,6-18-3-16,-6 18 0 0,0 0-3 0,-5-24 1 16,5 24 0-16,0 0-1 0,-18-16-2 0,18 16 3 15,-18-3-7-15,18 3 6 0,-21 2 0 16,21-2 2-16,-24 13 3 0,24-13-1 0,-27 19 0 16,27-19-3-16,-25 24 4 0,25-24-5 0,-20 28 1 15,20-28-3-15,-16 27 2 0,16-27-3 0,-7 22 3 16,7-22-5-16,0 18 1 0,0-18-2 0,0 0 1 15,9 17 1-15,-9-17 0 0,0 0 0 0,24 7 0 16,-24-7 1-16,23-2 1 0,-23 2-2 16,25-10 1-16,-25 10 1 0,29-15-1 15,-29 15 2-15,28-21-2 0,-28 21 1 0,22-19-1 16,-22 19 3-16,15-21-2 0,-15 21 3 0,0 0-2 16,10-19 2-16,-10 19-1 0,0 0 2 0,0 0-2 15,-15-20 1-15,15 20-2 0,0 0 0 0,-27-4 0 16,27 4-1-16,-22 0-1 0,22 0-1 0,-22 3 0 15,22-3 0-15,0 0-1 0,-18 8-3 16,18-8-5-16,0 0-7 0,0 0-4 0,0 0-23 16,0 0-32-16,22 37-174 0,-22-37-402 0,17 6 44 15,-17-6 236-15</inkml:trace>
  <inkml:trace contextRef="#ctx0" brushRef="#br1" timeOffset="13327.6649">2158 1755 1216 0,'-24'3'98'0,"24"-3"-18"0,0 0-11 16,0 0-3-16,-19 4-9 0,19-4-11 15,0 0-7-15,-19 13-2 0,19-13-1 0,-17 8-3 16,17-8-3-16,0 0-3 0,-23 13-6 0,23-13-3 15,0 0-4-15,-22 20-2 0,22-20-3 16,0 0-1-16,0 0-2 0,-15 20-4 0,15-20-2 16,0 0-1-16,0 0-1 0,0 0 2 0,7 18-1 15,-7-18 1-15,0 0-1 0,20 6 1 0,-20-6 1 16,20-1 0-16,-20 1 2 0,23-7-1 0,-23 7 3 16,26-14-4-16,-26 14 4 0,21-15-2 0,-21 15 2 15,20-20-2-15,-20 20 1 0,13-19-3 16,-13 19 4-16,11-20-2 0,-11 20 3 0,5-19-2 15,-5 19 0-15,0 0-2 0,-4-20 2 16,4 20-1-16,0 0 3 0,0 0-3 0,-23-19 2 16,23 19-2-16,-17 4 1 0,17-4 0 0,-19 12 0 15,19-12 1-15,-23 19-1 0,23-19 1 0,-22 27-1 16,22-27 0-16,-18 29-3 0,18-29 1 0,-11 26-3 16,11-26 1-16,-5 18-1 0,5-18 2 15,0 0-3-15,6 19 1 0,-6-19 0 0,0 0-1 16,19 7 4-16,-19-7 1 0,21-2 1 0,-21 2 0 15,24-10-1-15,-24 10-3 0,25-17 0 0,-25 17 0 16,22-20 0-16,-22 20 0 0,17-22 0 0,-17 22 0 16,8-21 0-16,-8 21 0 0,3-18 0 0,-3 18 0 15,0 0 0-15,0 0 0 0,-13-18 0 16,13 18 0-16,0 0 0 0,-19-1 0 16,19 1 0-16,0 0 0 0,-26 11 0 0,26-11 0 15,-18 15 0-15,18-15 0 0,-14 19 0 0,14-19 0 16,-9 19-15-16,9-19-10 0,-1 23-22 0,1-23-16 15,13 35-104-15,-13-35-453 0,3 17 22 0,-3-17 87 16</inkml:trace>
  <inkml:trace contextRef="#ctx0" brushRef="#br1" timeOffset="14421.362">3036 1796 909 0,'0'0'154'0,"0"0"-77"16,0 0-20-16,0 0 9 0,0 0 6 0,0 0 3 16,0 0-5-16,0 0-5 0,0 0-11 15,0 0-11-15,0 0-12 0,0 0-9 0,0 0-6 16,0 0-2-16,-19 11-6 0,19-11 3 0,0 0-2 16,-9 23 3-16,9-23-2 0,0 0 1 0,-8 23-4 15,8-23 0-15,0 0-3 0,1 17 1 0,-1-17-2 16,0 0 2-16,0 0 1 0,0 0 0 15,20 8 6-15,-20-8-2 0,0 0 2 0,20-2-1 16,-20 2 0-16,17-11-3 0,-17 11 2 16,0 0-4-16,25-24 1 0,-25 24-3 0,13-18 0 15,-13 18-2-15,9-19 3 0,-9 19-2 0,0 0 3 16,4-17-2-16,-4 17 3 0,0 0-2 0,0 0 2 16,0 0-3-16,0 0 0 0,-18-15-1 0,18 15 2 15,0 0 2-15,-19 7-2 0,19-7 0 0,0 0 0 16,-25 17-1-16,25-17 1 0,-15 18-1 0,15-18-2 15,-13 19 3-15,13-19-5 0,-8 19 3 16,8-19-4-16,0 0 0 0,-4 21-1 0,4-21 1 16,0 0-3-16,0 0 5 0,16 18-2 0,-16-18 2 15,0 0 1-15,26 4 0 0,-26-4 3 16,20-7-2-16,-20 7 1 0,23-10 0 0,-23 10-1 16,22-14-3-16,-22 14 4 0,21-21-5 0,-21 21 4 15,18-24-2-15,-18 24 0 0,15-19-1 16,-15 19 0-16,7-19 0 0,-7 19 0 0,4-17 0 15,-4 17 0-15,0 0 0 0,0 0 0 0,0 0 0 16,0 0 0-16,-15-16 0 0,15 16 0 0,0 0 0 16,-21 4 0-16,21-4 0 0,-17 12 0 0,17-12 0 15,-18 16 0-15,18-16 0 0,0 0 0 0,-18 21 0 16,18-21 0-16,0 0-5 0,-3 20-25 0,3-20-8 16,0 0-57-16,0 0-161 15,35 2-357-15,-35-2-38 0,31-11 293 0</inkml:trace>
  <inkml:trace contextRef="#ctx0" brushRef="#br1" timeOffset="15374.7216">4379 1795 645 0,'-15'-20'185'0,"15"20"-22"16,0 0-35-16,0 0-9 0,0 0-18 0,20-7-13 15,-20 7-16-15,0 0-10 16,0 0-9-16,0 0-7 0,5-18-6 0,-5 18-7 15,0 0-2-15,0 0-2 0,0 0-1 0,0 0-3 16,0 0-4-16,0 0-6 0,0 0-4 0,0 0-3 16,-19 11-3-16,19-11 2 0,0 0 0 0,-23 23 2 15,23-23-1-15,-17 19 2 0,17-19-1 0,-15 20 1 16,15-20-1-16,0 0-2 0,-14 19-3 0,14-19-2 16,0 0-2-16,0 0 1 0,0 0-3 15,16 18 2-15,-16-18 1 0,19 1 0 0,-19-1 3 16,26-6-3-16,-26 6 0 0,32-14 0 0,-15 4 2 15,0-2-2-15,-17 12 2 0,31-22-2 16,-31 22 0-16,25-19-2 0,-25 19 3 0,13-18-2 16,-13 18 6-16,0 0-3 0,1-23 2 0,-1 23-2 15,0 0-2-15,0 0 1 0,-27-18-1 0,27 18 0 16,-24-4 2-16,24 4-2 0,-30 1 0 16,13 4 3-16,17-5-1 0,-31 12 2 0,31-12-5 15,-26 17 0-15,26-17 0 0,-22 18 0 0,22-18 0 16,0 0 0-16,-19 23 0 0,19-23 0 0,0 0 0 15,0 23 0-15,0-23 0 0,0 0 0 0,17 18 0 16,-17-18 0-16,21 10 0 0,-21-10 0 0,26 2 0 16,-26-2 0-16,30-5 0 0,-30 5 0 15,32-7 0-15,-32 7 0 0,29-9 0 16,-29 9 0-16,24-14 0 0,-24 14 0 0,0 0 0 16,20-18 0-16,-20 18 0 0,0 0 0 0,3-18 0 15,-3 18 0-15,0 0 0 0,0 0 0 0,-20-19 0 16,20 19 0-16,-21-6 0 0,21 6 0 0,-24 0 0 15,24 0 0-15,-24 3 0 0,24-3 0 0,-19 6 0 16,19-6 0-16,0 0 0 0,0 0 0 16,0 0 0-16,0 0-13 0,0 0-63 0,0 0-96 15,41 9-426-15,-41-9-60 0,34-8 129 0</inkml:trace>
  <inkml:trace contextRef="#ctx0" brushRef="#br1" timeOffset="16280.9399">5705 1682 1380 0,'0'0'96'0,"0"0"-42"16,0 0-11-16,0 0 2 0,0 0 3 0,0 0-3 15,0 0-6-15,0 0-8 0,0 0-5 0,0 0-1 16,0 0-3-16,0 0-2 0,0 0-1 0,0 0-4 16,0 0-2-16,0 0 1 0,-11 18-2 15,11-18 2-15,0 0-2 0,-22 25-3 0,22-25 4 16,-17 23-4-16,17-23 3 0,-21 23-4 0,21-23 1 16,-21 26-4-16,12-9 3 0,9-17-7 0,-19 27-1 15,19-27 0-15,-11 20 0 0,11-20 0 16,0 0 0-16,0 0 0 0,0 0 0 0,19 15 0 15,-19-15 0-15,20-4 0 0,-20 4 0 0,26-16 0 16,-26 16 0-16,32-26 0 0,-15 10 0 16,-17 16 0-16,32-31 0 0,-17 12 0 0,-2 1 0 15,0 0 0-15,-13 18 0 0,13-32 0 0,-13 32 0 16,5-25 0-16,-5 25 0 0,-4-17 0 0,4 17 0 16,0 0 0-16,-21-12 0 0,21 12 0 0,-23 0 0 15,23 0 0-15,-29 12 0 0,29-12 0 0,-29 21 0 16,29-21 0-16,-27 24 0 0,27-24 0 15,-22 27 0-15,22-27 0 0,-13 23 0 0,13-23 0 16,-6 18 0-16,6-18 0 0,0 0 0 16,7 20 0-16,-7-20 0 0,0 0 0 0,22 17 0 15,-22-17 0-15,24 5 0 0,-24-5 0 0,30 0 0 16,-30 0 0-16,32-6 0 0,-15 3 0 0,-17 3 0 16,33-14 0-16,-33 14 0 0,29-18 0 0,-29 18 0 15,24-22 0-15,-24 22 0 0,14-20 0 16,-14 20 0-16,6-22 0 0,-6 22 0 0,-2-18 0 15,2 18 0-15,0 0 0 0,-20-18 0 0,20 18 0 16,-24-1 0-16,24 1 0 0,-30 8 0 0,10 0 0 16,2 1 0-16,0 4 0 0,-1 1 0 0,19-14 0 15,-28 26 0-15,28-26 0 0,-14 23 0 0,14-23 0 16,0 0 0-16,12 28-45 0,-12-28-143 16,33 5-388-16,-33-5-88 0,35-6 91 15</inkml:trace>
  <inkml:trace contextRef="#ctx0" brushRef="#br1" timeOffset="17171.5346">7056 1734 1517 0,'-26'0'45'0,"26"0"-18"16,0 0-14-16,0 0-3 0,0 0 5 0,0 0 4 31,0 0 3-31,0 0 0 0,0 0-2 0,0 0-2 15,0 0-3-15,0 0 2 0,0 0 1 0,18 17 2 0,-18-17 0 0,0 0 0 0,0 0 0 16,0 0-2-16,0 0 1 0,20 7-2 0,-20-7 2 16,0 0-1-16,0 0 1 0,0 0-2 0,0 0 1 15,0 0-5-15,0 0 0 0,7-17-5 0,-7 17 0 16,0 0-6-16,0 0-2 0,-6-19 0 16,6 19 0-16,0 0 0 0,0 0 0 0,0 0 0 15,-21-8 0-15,21 8 0 0,0 0 0 16,0 0 0-16,-20 0 0 0,20 0 0 0,0 0 0 15,-19 17 0-15,19-17 0 0,-14 20 0 0,14-20 0 32,-15 22 0-32,15-22 0 0,-11 20 0 0,11-20 0 15,-6 22 0-15,6-22 0 0,0 0 0 0,1 21 0 16,-1-21 0-16,0 0 0 0,0 0 0 0,22 13 0 0,-22-13 0 0,21-2 0 0,-21 2 0 0,28-10 0 16,-28 10 0-16,33-21 0 0,-16 8 0 15,0 1 0-15,0-2 0 0,-17 14 0 16,32-31 0-16,-32 31 0 0,24-30 0 0,-24 30 0 15,14-25 0-15,-14 25 0 0,4-21 0 0,-4 21 0 16,0 0 0-16,0 0 0 0,0 0 0 0,-25-14 0 16,25 14 0-16,-26 9 0 0,26-9 0 0,-29 21 0 15,29-21 0-15,-33 23 0 0,33-23 0 16,-28 25 0-16,28-25 0 0,-18 23 0 0,18-23 0 16,0 0 0-16,-5 22 0 0,5-22 0 0,0 0 0 15,19 13 0-15,-19-13 0 0,25 8 0 0,-25-8 0 16,28-2 0-16,-28 2 0 0,31-5 0 0,-31 5 0 15,29-8 0-15,-29 8 0 0,24-11 0 0,-24 11 0 16,0 0 0-16,17-11 0 0,-17 11 0 16,0 0 0-16,0 0 0 0,0 0 0 15,0 0 0-15,0 0 0 0,-10-17 0 0,10 17 0 16,0 0 0-16,-18-3 0 0,18 3 0 0,0 0 0 16,0 0 0-16,0 0 0 0,0 0 0 0,-19 5 0 15,19-5-99-15,0 0-132 0,21 15-314 0,-21-15-92 16,0 0 103-16</inkml:trace>
  <inkml:trace contextRef="#ctx0" brushRef="#br1" timeOffset="18187.1118">8756 1696 1006 0,'0'0'56'0,"0"0"-43"0,0 0 6 15,0 0 19-15,0 0 12 0,0 0 9 16,0 0-8-16,0 0-2 0,0 0 5 0,0 0 5 16,0 0 8-16,0 0 5 0,0 0-2 0,0 0-6 15,0 0-8-15,0 0-13 0,0 0-7 0,0 0-10 16,0 0-3-16,0 0-3 0,0 0 0 0,0 0-2 15,0 0-1-15,-21 9-3 0,21-9-3 0,-21 12-1 16,21-12-1-16,-23 18 0 0,23-18-4 31,-23 21-2-31,23-21-3 0,-19 19 0 0,19-19 0 16,-14 17 0-16,14-17 0 0,0 0 0 0,-2 18 0 16,2-18 0-16,0 0 0 0,0 0 0 0,18 16 0 0,-18-16 0 0,20 3 0 0,-20-3 0 0,25-3 0 15,-25 3 0-15,33-12 0 0,-16 5 0 16,1-3 0-16,1-2 0 0,-1-1 0 15,0 1 0-15,-18 12 0 0,30-27 0 0,-30 27 0 16,21-22 0-16,-21 22 0 0,9-17 0 0,-9 17 0 16,0 0 0-16,-3-18 0 0,3 18 0 0,0 0 0 31,-20-7 0-31,20 7 0 0,-24 4 0 0,24-4 0 0,-29 14 0 0,29-14 0 0,-29 21 0 0,29-21 0 16,-27 18 0-16,27-18 0 0,-18 18 0 0,18-18 0 15,0 0 0-15,-11 22 0 0,11-22 0 16,0 0 0-16,0 0 0 0,10 19 0 0,-10-19 0 15,0 0 0-15,17 11 0 0,-17-11 0 0,0 0 0 16,22 2 0-16,-22-2 0 0,0 0 0 16,0 0 0-16,20-8 0 0,-20 8 0 0,0 0 0 15,0 0 0-15,0 0 0 0,16-18 0 0,-16 18 0 16,0 0 0-16,0 0 0 0,6-17 0 0,-6 17 0 16,0 0 0-16,0 0 0 0,0 0 0 15,3-17-6-15,-3 17-45 0,0 0-64 0,-9-26-193 16,26 40-264-16,-17-14-59 0,0 0 268 0</inkml:trace>
  <inkml:trace contextRef="#ctx0" brushRef="#br1" timeOffset="19171.4312">10586 1667 504 0,'0'0'265'0,"18"-3"-27"0,-18 3-108 0,0 0-51 15,0 0-2-15,17-4 28 0,-17 4 9 0,0 0 1 16,0 0-26-16,0 0-31 0,0 0-22 16,0 0-10-16,0 0-3 0,-17 8-3 15,17-8-1-15,-13 17-2 0,13-17-2 0,-18 21 2 16,18-21 0-16,-25 23 1 0,25-23-1 0,-25 23 1 15,25-23-5-15,-20 20 1 0,20-20-11 0,0 0-3 16,-18 20 0-16,18-20 0 0,0 0 0 0,0 0 0 16,0 0 0-16,0 0 0 0,0 0 0 0,23 11 0 31,-23-11 0-31,32-10 0 0,-13 1 0 16,2 0 0-16,1-2 0 0,0 1 0 0,0-3 0 0,-3 0 0 0,-2 1 0 0,-17 12 0 0,28-29 0 15,-28 29 0-15,20-23 0 0,-20 23 0 16,8-17 0-16,-8 17 0 0,0 0 0 0,-5-17 0 15,5 17 0-15,0 0 0 0,-19-7 0 0,19 7 0 16,-22 4 0-16,22-4 0 0,-30 12 0 0,12-1 0 16,0-2 0-16,1 7 0 0,17-16 0 15,-29 28 0-15,17-10 0 0,12-18 0 0,-16 28 0 16,16-28 0-16,-8 28 0 0,8-28 0 0,2 20 0 16,-2-20 0-16,0 0 0 0,23 22 0 0,-23-22 0 15,26 6 0-15,-26-6 0 0,32-5 0 0,-15 0 0 16,1-1 0-16,-18 6 0 0,31-16 0 0,-31 16 0 15,26-19 0-15,-26 19 0 0,15-17 0 16,-15 17 0-16,0 0 0 0,4-22 0 16,-4 22 0-16,-10-16 0 0,10 16 0 0,0 0 0 15,-25-22 0-15,25 22 0 0,-21-9 0 0,21 9 0 16,-20-1 0-16,20 1 0 0,0 0 0 0,-20 6 0 16,20-6 0-16,0 0 0 0,0 0-43 0,7 23-93 15,-20-43-171-15,40 43-223 0,-27-23-99 0,0 0 228 16</inkml:trace>
  <inkml:trace contextRef="#ctx0" brushRef="#br1" timeOffset="20405.7755">11591 1685 1315 0,'0'0'134'0,"0"0"-67"0,0 0-10 31,0 0-3-31,0 0 4 0,0 0-6 0,0 0-11 16,0 0-14-16,0 0-6 0,0 0-7 0,0 0-2 15,0 0 2-15,0 0-4 0,0 0-1 0,0 0 0 16,12 18 0-16,-12-18 2 0,0 0-2 0,0 0 2 16,-8 19-3-16,8-19 1 0,0 0-1 15,-8 17-2-15,8-17 0 0,0 0-4 0,0 0 0 16,0 0-2-16,0 0-2 0,0 19 3 0,0-19-3 15,0 0 2-15,0 0 0 0,19 5 0 0,-19-5 0 0,0 0 0 0,25-11 1 0,-25 11-1 0,18-9 2 16,-18 9-2-16,18-12 0 0,-18 12 1 16,0 0 1-16,21-22 1 0,-21 22 2 0,0 0-1 15,7-22 1-15,-7 22 0 0,0 0 0 16,0 0-3-16,-12-19 2 0,12 19-3 0,0 0 3 16,-22-9-4-16,22 9 0 0,-18-1-1 0,18 1 1 15,-23 10 3-15,23-10-2 0,-22 12 3 0,22-12-2 31,-23 17 2-31,23-17-3 0,-20 20 4 0,20-20-3 0,0 0 2 0,-18 23-1 0,18-23 0 0,0 0-3 16,-6 20 0-16,6-20 0 0,0 0 0 16,0 0 0-16,10 18 0 0,-10-18 0 0,0 0 0 15,25 11 0-15,-25-11 0 0,27 2 0 0,-27-2 0 16,33-1 0-16,-16-3 0 0,0-2 0 16,1 0 0-16,-18 6 0 0,32-14 0 0,-32 14 0 15,23-14 0-15,-23 14 0 0,0 0 0 0,15-23 0 16,-15 23 0-16,0 0 0 0,-5-19 0 0,5 19 0 15,0 0 0-15,-23-21 0 0,23 21 0 16,-25-7 0-16,25 7 0 0,-25-6 0 0,25 6 0 16,-23 3 0-16,23-3 0 0,-17 8 0 0,17-8 0 15,0 0 0-15,-14 17 0 0,14-17 0 0,0 17 0 16,0-17-11-16,6 17-52 0,12 6-97 0,-18-23-298 16,0 0-158-16,18 14-16 0,-18-14 526 0</inkml:trace>
  <inkml:trace contextRef="#ctx0" brushRef="#br1" timeOffset="21218.2257">12494 1663 936 0,'25'6'98'15,"-25"-6"-2"-15,0 0-3 0,0 0-4 0,18-7-4 16,-18 7-21-16,0 0-4 0,0 0 7 0,0 0 4 16,0 0-6-16,0 0-12 0,0 0-16 0,0 0-11 15,0 0-4-15,-21 2 1 0,21-2-6 16,-22 13 0-16,22-13-1 0,-29 19-1 0,11-9-2 31,18-10 2-31,-32 20-1 0,32-20-2 16,-24 15 0-16,24-15-4 0,0 0-4 0,-20 20-2 15,20-20-1-15,0 0 0 0,0 0 0 0,0 0 0 16,0 0-5-16,16 18 4 0,-16-18-2 0,22 5 2 16,-22-5 2-16,32-3-2 0,-14 0 2 0,0-1-2 0,-1-1-1 0,0-1 0 0,-17 6 1 0,28-11-1 15,-28 11 2-15,20-11 0 0,-20 11 3 0,0 0 0 16,12-21 4-16,-12 21-8 0,0 0 0 15,-1-21 0-15,1 21 0 0,-13-17 0 16,13 17 0-16,-21-13 0 0,21 13 0 0,-25-4 0 16,25 4 0-16,-24-2 0 0,24 2 0 0,-26 5 0 15,26-5 0-15,-25 11 0 0,25-11 0 0,-23 14 0 16,23-14 0-16,-19 17 0 0,19-17 0 0,0 0 0 16,-14 22 0-16,14-22 0 0,0 0 0 15,0 0 0-15,0 0 0 0,6 19 0 0,-6-19 0 16,0 0 0-16,19 11 0 0,-19-11 0 0,24-1 0 15,-24 1-44-15,40 3-108 0,-38-34-296 0,27 31-186 16,-7-10-10-16,-2-7 520 0</inkml:trace>
  <inkml:trace contextRef="#ctx0" brushRef="#br1" timeOffset="21905.7289">13121 1691 1108 0,'0'0'73'0,"0"0"-6"0,0 0 10 15,-15-18 4-15,15 18-1 0,0 0-8 16,0 0-9-16,0 0-6 0,0 0-7 16,0 0-7-16,0 0-5 0,-17-15-1 0,17 15-6 15,0 0-4-15,0 0-3 0,-21 7-6 0,21-7-5 16,0 0-4-16,-24 14-1 0,24-14 2 0,-18 14-1 16,18-14 0-16,-19 16 0 0,19-16-6 0,-17 17 4 15,17-17-4-15,0 0 1 0,-17 19-1 0,17-19-1 31,0 0-1-31,0 0-1 0,0 0-2 16,4 19 1-16,-4-19 0 0,0 0 2 0,22 0 2 16,-22 0-4-16,27-6 1 0,-10 2-1 0,-17 4-1 15,33-14 4-15,-16 7-1 0,-17 7 0 0,29-16 3 0,-29 16-4 0,20-14 3 0,-20 14-2 0,0 0 2 16,16-18-3-16,-16 18 0 0,0 0 0 16,0 0 0-16,0 0 0 0,-10-20 0 15,10 20 0-15,0 0 0 0,-25-6 0 0,25 6 0 16,-21 4 0-16,21-4 0 0,-23 7 0 0,23-7 0 31,-24 6 0-31,24-6 0 0,-21 15 0 0,21-15 0 0,0 0 0 0,-17 18 0 0,17-18 0 0,0 0 0 16,0 0 0-16,-6 19 0 0,6-19 0 0,0 0 0 15,9 17 0-15,-9-17 0 0,0 0 0 0,23 13-3 16,-23-13-30-16,25 8-40 0,-25-8-69 16,43 0-405-16,-43 0-101 0,30-5 53 0</inkml:trace>
  <inkml:trace contextRef="#ctx0" brushRef="#br1" timeOffset="22624.4527">13712 1657 801 0,'0'0'173'0,"0"0"-69"0,18-4-11 0,-18 4-8 31,0 0-4-31,-1-17-16 0,1 17-5 0,0 0-2 16,0 0 4-16,0 0-2 0,0 0-4 0,0 0-7 15,0 0-12-15,0 0-10 0,0 0-7 0,0 0-5 0,-22 14 1 0,22-14-3 0,-19 17 4 0,19-17-1 16,-20 19-1-16,20-19 1 0,-20 18-1 0,20-18-5 16,0 0-1-16,-19 21-4 0,19-21-2 15,0 0-2-15,0 0-2 0,0 0 0 0,2 18 1 16,-2-18-2-16,0 0 3 0,21 5-2 31,-21-5 1-31,23-4 3 0,-23 4-3 0,30-10 3 16,-30 10-3-16,30-12 1 0,-30 12-1 0,25-13 2 15,-25 13-1-15,20-12 2 0,-20 12 0 0,0 0 3 0,0 0 1 0,9-17 3 0,-9 17-1 0,0 0-2 16,0 0-2-16,-19-7-1 0,19 7-1 31,-21 1-2-31,21-1 0 0,-28 8-1 0,28-8 0 16,-29 10 0-16,29-10 0 0,-27 10 0 0,27-10 0 0,-20 10 0 0,20-10 0 0,0 0 0 0,0 0 0 15,0 0 0-15,-17 11 0 0,17-11 0 0,0 0 0 16,0 0 0-16,0 0 0 0,19 11 0 0,-19-11-5 16,20 1-20-16,-20-1-22 0,34 5-73 15,-37-28-413-15,30 26-89 0,-9-9-16 32</inkml:trace>
  <inkml:trace contextRef="#ctx0" brushRef="#br1" timeOffset="23515.0411">14306 1641 1306 0,'0'0'258'0,"0"0"-214"16,0 0-15-16,0 0 6 0,0 0 6 0,-1-19-1 0,1 19-8 0,0 0-13 0,0 0-7 16,0 0-3-16,0 0 2 0,-22 3 1 0,22-3-1 31,-21 9-1-31,21-9 0 0,-28 18 2 0,28-18 4 15,-30 27 1-15,30-27 2 0,-32 27-4 0,32-27 2 16,-24 20-4-16,24-20-1 0,0 0-3 0,-17 18-6 16,17-18-3-16,0 0-1 0,0 0 1 15,0 0 1-15,27 8 2 0,-27-8 0 0,29-9 3 16,-8 1-1-16,1-1 2 0,1-2-5 0,1-2 1 0,-1 2-3 0,-1-4 1 0,-1 2-1 0,-4 3 1 31,-17 10-1-31,22-19 4 0,-22 19-4 0,0 0 0 0,0 0 0 0,0 0 0 0,0 0 0 16,-15-17 0-16,15 17 0 0,-32 4 0 0,12 2 0 15,-3 2 0-15,-2-1 0 0,2 4 0 16,1 1 0-16,3-1 0 0,19-11 0 0,-26 18 0 31,26-18 0-31,0 0 0 0,0 0 0 0,0 0 0 16,0 0 0-16,0 0-34 0,30 11-29 0,1 3-104 16,-22-41-318-16,23 27-142 0,-5-9 3 0,-6-12 578 15</inkml:trace>
  <inkml:trace contextRef="#ctx0" brushRef="#br1" timeOffset="24311.8731">14762 1663 803 0,'0'0'110'0,"0"0"-47"0,0 0-21 15,0 0-5-15,0 0-11 0,0 0-15 0,0 0-7 16,0 0-3-16,0 0 2 0,-8-17 5 15,8 17 14-15,0 0 14 0,0 0 16 0,0 0 14 32,11-19 6-32,-11 19 1 0,0 0-2 0,0 0-6 0,0 0-5 0,17-3-1 0,-17 3-4 31,0 0-3-31,0 0-9 0,0 0-10 0,0 0-9 16,0 0-6-16,0 0-4 0,-21 7-3 0,21-7-3 15,0 0 0-15,-24 16-1 0,24-16 3 0,-20 16 0 16,20-16 2-16,-18 23-2 0,18-23 1 0,-16 20-5 15,16-20 0-15,0 0-3 0,-9 22-3 16,9-22 1-16,0 0 0 0,0 0-2 0,9 21 3 0,-9-21 0 0,0 0 0 0,22 3-1 31,-22-3 0-31,22-3 1 0,-22 3 1 0,27-8 2 16,-27 8-3-16,25-13-1 0,-25 13-1 0,20-13 0 16,-20 13 0-16,0 0 0 0,17-21 0 0,-17 21 0 15,0 0 0-15,3-18 0 0,-3 18 0 0,0 0 0 0,-7-19 0 0,7 19 0 0,0 0 0 31,0 0 0-31,-21-20 0 0,21 20 0 0,0 0 0 16,-19-1 0-16,19 1 0 0,0 0 0 0,-19 5 0 16,19-5 0-16,0 0 0 0,0 0 0 0,-20 16 0 0,20-16 0 0,0 0 0 0,-7 20 0 0,7-20 0 31,0 0 0-31,0 19 0 0,0-19 0 16,0 0 0-16,0 0 0 0,0 0 0 0,20 14 0 0,-20-14 0 0,0 0 0 0,26 0-7 31,-26 0-53-31,19-13-43 0,12 30-301 0,-40-35-168 15,9 18-34-15,27 2 312 0</inkml:trace>
  <inkml:trace contextRef="#ctx0" brushRef="#br1" timeOffset="24999.3479">15380 1641 1056 0,'0'0'61'0,"0"0"-8"0,-4-22 11 16,4 22 13-16,0 0 7 0,0 0-9 16,-2-18-12-16,2 18 0 0,0 0 2 0,0 0-7 15,0 0-8-15,0 0-9 0,-24 9-13 0,24-9-2 16,-20 11-1-16,20-11 3 0,-23 16-5 0,23-16 4 16,-27 25-7-16,27-25-2 0,-24 25-2 15,24-25-5-15,-19 21-3 0,19-21-1 0,0 0-7 16,-11 17 0-16,11-17 0 0,0 0 0 15,0 0 0-15,0 0 0 0,24 16 0 0,-24-16 0 16,21 2 0-16,-21-2 0 0,26-6 0 0,-26 6 0 16,28-11 0-16,-28 11 0 0,25-15 0 0,-25 15 0 15,19-12 0-15,-19 12 0 0,0 0 0 0,0 0 0 16,17-19 0-16,-17 19 0 0,0 0 0 0,0 0 0 16,-8-20 0-16,8 20 0 0,0 0 0 0,-21-14 0 15,21 14 0-15,-17-1 0 0,17 1 0 16,-18 2 0-16,18-2 0 0,-20 9 0 0,20-9 0 15,-18 13 0-15,18-13 0 0,0 0 0 16,-15 18 0-16,15-18 0 0,0 0 0 0,-3 18 0 16,3-18 0-16,0 0 0 0,7 17 0 0,-7-17 0 15,0 0 0-15,18 11 0 0,-18-11 0 0,19 2-45 16,1 12-90-16,-26-35-398 0,26 28-76 0,-20-7-14 16</inkml:trace>
  <inkml:trace contextRef="#ctx0" brushRef="#br1" timeOffset="25749.3254">16149 1648 1328 0,'-19'-11'21'0,"19"11"-21"0,0 0-2 0,0 0 2 16,0 0 2-16,0 0-2 0,14-19-2 0,-14 19 1 15,0 0 0-15,20-11 5 0,-20 11 7 0,0 0 10 16,0 0 18-16,25-8 14 15,-25 8 14-15,0 0 17 0,0 0-1 0,0 0-3 16,0 0-10-16,0 0-24 0,0 0-10 0,0 0-11 16,-17 6-4-16,17-6-2 0,-18 10-5 0,18-10-3 15,-24 12-2-15,24-12 0 0,-26 15-9 0,26-15 0 16,-25 18 0-16,25-18 0 0,-22 25 0 0,22-25 0 16,-14 19 0-16,14-19 0 0,0 0 0 0,0 0 0 15,0 0 0-15,-1 18 0 0,1-18 0 16,0 0 0-16,19-1 0 0,-19 1 0 0,21-6 0 15,-21 6 0-15,25-7 0 0,-25 7 0 0,28-14 0 16,-28 14 0-16,25-15 0 0,-25 15 0 0,18-16 0 16,-18 16 0-16,0 0 0 0,22-26 0 15,-22 26 0-15,0 0 0 0,17-18 0 0,-17 18 0 16,0 0 0-16,9-20 0 0,-9 20 0 0,0 0 0 16,0 0 0-16,0 0 0 0,0 0 0 15,0 0 0-15,0 0 0 0,-21-4 0 0,21 4 0 16,-20 11 0-16,20-11 0 0,-25 18 0 0,25-18 0 15,-27 22 0-15,27-22 0 0,-20 19 0 0,20-19 0 16,-9 18 0-16,9-18 0 0,0 0 0 0,8 21 0 16,-8-21 0-16,22 7-36 0,-17-25-135 0,31 37-295 15,-36-19-177-15,34-9 46 0,-9 20 464 16</inkml:trace>
  <inkml:trace contextRef="#ctx0" brushRef="#br1" timeOffset="26358.6479">17333 1644 1596 0,'-25'-11'81'0,"25"11"-37"0,0 0-2 15,0 0 1-15,-21 0-1 0,21 0-10 0,0 0-9 16,-18 6-6-16,18-6-2 0,-17 6 0 0,17-6-1 16,-19 9-1-16,19-9 0 0,-21 13 0 15,21-13 0-15,-25 13 2 0,25-13-3 0,-24 18-8 16,24-18-4-16,-24 18 0 0,24-18 0 0,-20 12 0 16,20-12 0-16,0 0 0 0,0 0 0 0,0 0 0 15,0 17 0-15,0-17 0 0,0 0 0 16,26 5 0-16,-26-5 0 0,28-5 0 0,-11 3 0 15,0-2 0-15,0-1 0 0,2-2 0 0,-2 0 0 16,1-3 0-16,1 2 0 0,-19 8 0 0,28-17 0 16,-28 17 0-16,19-15 0 0,-19 15 0 0,0 0 0 15,11-18 0-15,-11 18 0 0,0 0 0 0,0 0 0 16,-15-18 0-16,15 18 0 0,-19-3 0 16,19 3 0-16,-26 5 0 0,26-5 0 0,-30 12 0 15,30-12 0-15,-30 16 0 0,30-16 0 16,-30 16 0-16,30-16 0 0,-24 18 0 0,24-18 0 15,-14 21 0-15,14-21 0 0,0 0 0 0,-7 19 0 16,7-19 0-16,0 0 0 0,0 0 0 0,28 20 0 16,-28-20 0-16,33 3-37 0,-33-3-105 0,54 6-332 15,-54-6-149-15,48-13 34 0,-14 14 408 16</inkml:trace>
  <inkml:trace contextRef="#ctx0" brushRef="#br1" timeOffset="26921.1253">18351 1660 1624 0,'0'0'154'0,"0"0"-100"0,0 0-10 0,0 0-7 15,-18-4-9-15,18 4-7 0,0 0-4 0,0 0-5 16,0 0-2-16,-20-2-3 0,20 2-2 15,0 0 4-15,-25 13 1 0,25-13-3 0,-22 14 0 16,22-14-6-16,-24 22-1 0,24-22 0 0,-26 23 0 16,26-23 0-16,-23 20 0 0,23-20 0 0,-13 17 0 15,13-17 0-15,0 0 0 0,0 0 0 0,2 17 0 16,-2-17 0-16,17 1 0 0,-17-1 0 0,21-4 0 16,-21 4 0-16,25-8 0 0,-25 8 0 15,29-13 0-15,-12 3 0 0,1 2 0 16,-18 8 0-16,30-21 0 0,-30 21 0 0,25-19 0 15,-25 19 0-15,17-15 0 0,-17 15 0 0,0 0 0 16,0 0 0-16,2-19 0 0,-2 19 0 0,0 0 0 16,-21-5 0-16,21 5 0 0,-24 4 0 0,24-4 0 15,-31 13 0-15,31-13 0 0,-30 20 0 0,30-20 0 16,-26 16 0-16,26-16 0 0,0 0 0 16,-15 21 0-16,15-21 0 0,0 0 0 0,0 0 0 15,21 13 0-15,-21-13 0 0,32 5 0 0,-32-5-97 16,61 10-250-16,-61-10-257 0,39-10-7 0,-15 9 224 15</inkml:trace>
  <inkml:trace contextRef="#ctx0" brushRef="#br1" timeOffset="27483.6189">19420 1637 1730 0,'-5'-16'60'0,"5"16"-28"0,0 0-3 16,0 0 2-16,0 0-3 0,0 0-5 0,0 0-4 16,0 0-7-16,0 0 2 0,0 0-4 0,0 0-1 15,0 0 0-15,-23 1-2 0,23-1 1 0,-23 15 8 16,23-15-6-16,-28 23-10 0,28-23 0 16,-27 23 0-16,27-23 0 0,-23 20 0 0,23-20 0 15,0 0 0-15,-16 20 0 0,16-20 0 0,0 0 0 16,0 0 0-16,0 0 0 0,22 12 0 15,-22-12 0-15,27 0 0 0,-10-1 0 0,2-2 0 16,1-3 0-16,1 0 0 0,-1-3 0 0,-3-3 0 16,0 3 0-16,-17 9 0 0,28-20 0 0,-28 20 0 15,20-18 0-15,-20 18 0 0,7-17 0 0,-7 17 0 16,0 0 0-16,-2-19 0 0,2 19 0 0,0 0 0 16,-22-16 0-16,22 16 0 0,-25-6 0 0,25 6 0 15,-30 2 0-15,30-2 0 0,-33 9 0 16,33-9 0-16,-29 13 0 0,29-13 0 15,-26 18 0-15,26-18 0 0,-15 21 0 0,15-21 0 16,-3 23 0-16,3-23 0 0,10 21 0 0,-10-21 0 16,23 20 0-16,-4-13-32 0,-19-7-60 0,52 21-382 15,-51-38-63-15,33 24-62 0,-10-7 287 0</inkml:trace>
  <inkml:trace contextRef="#ctx0" brushRef="#br1" timeOffset="28020.6227">20322 1637 1684 0,'0'0'57'0,"0"0"-21"0,0 0-3 15,0 0 0-15,0 0 0 0,0 0-9 0,0 0-5 16,0 0-3-16,-17-9-4 0,17 9-3 0,0 0-2 16,-28 14 1-16,28-14 5 0,-26 18 2 0,26-18 4 15,-33 22-4-15,16-10-2 0,17-12-12 0,-28 22-1 16,28-22 0-16,-23 22 0 0,23-22 0 0,0 0 0 15,-17 20 0-15,17-20 0 0,0 0 0 16,0 0 0-16,13 20 0 0,-13-20 0 16,23 5 0-16,-23-5 0 0,32 0 0 0,-13-4 0 15,3-1 0-15,0-1 0 0,0-2 0 0,0 2 0 16,-3-2 0-16,-2 0 0 0,-17 8 0 0,26-15 0 16,-26 15 0-16,13-17 0 0,-13 17 0 0,0 0 0 15,4-26 0-15,-4 26 0 0,-6-18 0 0,6 18 0 16,-14-17 0-16,14 17 0 0,-18-10 0 15,18 10 0-15,-23-4 0 0,23 4 0 0,-25-3 0 16,25 3 0-16,-24 1 0 0,24-1 0 0,0 0 0 16,-19 11 0-16,19-11 0 0,0 0 0 0,-5 19 0 15,5-19 0-15,4 21 0 0,-4-21 0 0,16 22-3 16,-16-22-67-16,37 26-129 0,-38-48-207 16,36 36-193-16,-15-17-12 0,7-8 453 15</inkml:trace>
  <inkml:trace contextRef="#ctx0" brushRef="#br1" timeOffset="28551.7903">21576 1637 1843 0,'0'0'65'16,"0"0"-30"-16,0 0-9 0,-17-8 1 0,17 8-4 15,0 0-6-15,-17-2-7 0,17 2-9 0,-19 1-1 16,19-1 0-16,-23 8 0 16,23-8 0-16,-31 15 0 0,14-8 0 0,-2 5 0 15,-1 0 0-15,0 0 0 0,-1 2 0 0,1 0 0 16,3-2 0-16,17-12 0 0,-20 20 0 0,20-20 0 16,0 0 0-16,0 0 0 0,-4 20 0 0,4-20 0 15,0 0 0-15,27 9 0 0,-27-9 0 0,28-4 0 16,-10 2 0-16,2-2 0 0,0-3 0 0,2-1 0 15,-1-1 0-15,-2-1 0 0,-2 3 0 16,-17 7 0-16,27-20 0 0,-27 20 0 0,0 0 0 16,19-20 0-16,-19 20 0 0,0 0 0 0,-7-21 0 15,7 21 0-15,0 0 0 0,-27-13 0 0,27 13 0 16,-26-1 0-16,26 1 0 0,-26 3 0 16,26-3 0-16,-22 8 0 0,22-8 0 0,0 0 0 15,0 0 0-15,-17 20 0 0,17-20-5 0,0 0-93 16,37 35-257-16,-37-35-263 0,22-1 3 15,1 2 260-15</inkml:trace>
  <inkml:trace contextRef="#ctx0" brushRef="#br1" timeOffset="29379.8879">23476 1624 1731 0,'-26'5'124'0,"26"-5"-70"0,0 0-21 15,-22 7-8-15,22-7 0 0,-17 4-10 0,17-4-3 16,-19 5-6-16,19-5-3 0,-22 13 3 0,22-13-3 16,-19 13 1-16,19-13-3 0,0 0 1 0,0 0 0 15,-19 17-3-15,19-17 0 0,0 0 0 16,0 0-2-16,0 0 5 0,15 18 3 15,-15-18-5-15,22 2 0 0,-5-2 0 0,2-4 0 16,4-2 0-16,5-3 0 0,-2 1 0 0,3-2 0 16,-3-1 0-16,-2 3 0 0,-1-2 0 0,-2 1 0 15,-21 9 0-15,25-15 0 0,-25 15 0 0,0 0 0 16,0 0 0-16,8-19 0 0,-8 19 0 0,0 0 0 16,-28-11 0-16,11 8 0 0,-4 1 0 15,-5 1 0-15,0 3 0 0,-5 3 0 0,2 4 0 16,-1-1 0-16,0 1 0 0,4-1 0 0,3-1 0 15,4 0 0-15,19-7 0 0,-24 15 0 0,24-15 0 16,0 0 0-16,0 22 0 0,0-22 0 0,19 13 0 16,-2-6 0-16,3-3 0 0,8 0 0 15,5-6 0-15,9 5-44 0,-5-26-124 0,35 34-306 16,-29-27-162-16,23 11 36 0,-2 9 476 16</inkml:trace>
  <inkml:trace contextRef="#ctx0" brushRef="#br1" timeOffset="31551.6727">25291 1542 883 0,'0'0'235'16,"0"0"-71"-16,0 0-44 0,0 0-29 0,0 0-19 16,0 0-12-16,0 0-12 0,0 0-8 0,-19 5-9 15,19-5-7-15,0 0-6 0,0 0-1 0,-22 11 1 16,22-11 1-16,0 0-6 0,-17 11 3 0,17-11-8 15,0 0 5-15,-17 10-2 0,17-10-4 16,0 0-2-16,0 0-3 0,-10 20-1 0,10-20 1 16,0 0-2-16,0 0-1 0,0 0-2 0,6 17 3 15,-6-17-2-15,0 0 2 0,0 0 2 0,17 2 0 16,-17-2 2-16,0 0 1 0,19-7 1 0,-19 7-1 16,0 0 2-16,23-9 0 0,-23 9 2 15,0 0-1-15,14-17 5 0,-14 17-3 16,0 0-1-16,0 0 0 0,8-20-3 0,-8 20-2 15,0 0 0-15,0 0 1 0,-8-17 0 0,8 17 1 16,0 0 0-16,0 0-3 0,-24-12-3 0,24 12 0 16,-18-1 0-16,18 1 0 0,-21 3 0 0,21-3 0 15,-24 9 0-15,24-9 0 0,-24 12 0 0,24-12 0 16,-21 17 0-16,21-17 0 0,-20 20 0 0,20-20 0 16,-15 17 0-16,15-17 0 0,0 0 0 15,-14 24 0-15,14-24 0 0,-1 19 0 0,1-19 0 16,0 0 0-16,6 20 0 0,-6-20 0 15,0 0 0-15,18 11 0 0,-18-11 0 0,19 4 0 16,-19-4 0-16,19-3 0 0,-19 3 0 0,24-9 0 16,-24 9 0-16,25-15 0 0,-25 15 0 0,19-18 0 15,-19 18 0-15,0 0 0 0,18-22 0 0,-18 22 0 16,6-17 0-16,-6 17 0 0,0 0 0 16,-1-19 0-16,1 19 0 0,0 0 0 0,-11-17 0 15,11 17 0-15,0 0 0 0,-20-6 0 0,20 6 0 16,0 0 0-16,-26 0 0 0,26 0 0 0,-22 6 0 15,22-6 0-15,-23 11 0 0,23-11 0 0,-19 14 0 16,19-14 0-16,-17 19 0 0,17-19 0 16,-13 16 0-16,13-16 0 0,-6 17 0 15,6-17 0-15,0 0 0 0,3 21 0 0,-3-21 0 16,0 0 0-16,0 0 0 0,24 17 0 0,-24-17 0 16,23 1 0-16,-23-1 0 0,33-7 0 0,-13-2 0 15,-1-2 0-15,0 3 0 0,-2-2 0 0,0-1 0 16,-17 11 0-16,26-19 0 0,-26 19 0 0,0 0 0 15,17-22 0-15,-17 22 0 0,0 0 0 0,0 0 0 16,-15-19 0-16,15 19 0 0,-23-7 0 16,6 6 0-16,-3 3 0 0,-1 0 0 0,-2 3 0 15,0 1 0-15,0-1 0 0,1 1 0 0,4 1 0 16,18-7 0-16,-28 14 0 0,28-14 0 16,0 0 0-16,0 0 0 0,-13 18 0 0,13-18 0 15,0 0 0-15,31 17 0 0,-31-17-70 0,46 15-156 16,-47-39-261-16,30 28-136 0,-11-7 20 0,-10-19 566 15</inkml:trace>
  <inkml:trace contextRef="#ctx0" brushRef="#br1" timeOffset="37098.3006">1125 3165 1337 0,'-22'-25'122'0,"22"25"-46"0,0 0-15 15,0 0-5-15,0 0 2 0,0 0-6 16,8-22-5-16,-8 22-10 0,0 0-3 0,0 0-6 15,0 0-1-15,0 0-5 0,0 0 2 0,0 0-6 16,0 0-3-16,-18 0-3 0,18 0-4 16,-26 12 0-16,9-2-3 0,-6 3-5 0,-3 1 0 15,-5 6 0-15,-3 0 0 0,0 6 0 0,-2-1 0 16,3 2 0-16,1-2 0 0,5-2 0 16,7-1 0-16,1-4 0 0,19-18 0 0,-20 29 0 15,20-29 0-15,0 21 0 0,0-21 0 0,18 21 0 16,-1-11 0-16,1 0 0 0,5-3 0 0,4-1 0 15,1-1 0-15,4-2 0 0,1 1 0 0,-1 0 0 16,1 0 0-16,1 0 0 0,-3 0 0 0,-2 2 0 16,-4-1 0-16,-3 2 0 0,-5 0 0 0,-17-7 0 15,25 18 0-15,-25-18 0 0,9 26 0 16,-9-26 0-16,-7 34 0 0,-4-16 0 16,-6 5 0-16,-4 0 0 0,-4 1 0 0,-4 2 0 15,0 0 0-15,-3-1 0 0,0-3 0 0,2 0 0 16,4-5 0-16,3-4 0 0,23-13 0 0,-26 13 0 15,26-13 0-15,0 0-27 0,0 0-36 0,4-37-38 16,29 38-177-16,-21-36-378 0,18 5 46 0,-2-4 299 16</inkml:trace>
  <inkml:trace contextRef="#ctx0" brushRef="#br1" timeOffset="37270.1856">1120 3182 1871 0,'0'0'60'15,"-40"17"-13"-15,19-8-13 0,5-1-1 16,16-8-31-16,-19 8-2 0,19-8 0 0,0 0 0 16,0 0 0-16,0 0 0 0,0 0 0 0,26-9 0 15,-6 1 0-15,8-3 0 0,5-2 0 0,6-1 0 16,2-3 0-16,5 1 0 0,0-1 0 0,3 2 0 16,-5 2 0-16,7 14-109 0,-32-15-499 0,26 19-46 15,-14-9-7-15</inkml:trace>
  <inkml:trace contextRef="#ctx0" brushRef="#br1" timeOffset="37957.6383">2006 3349 1524 0,'-7'-22'85'0,"7"22"-20"0,0 0-1 15,0 0-1-15,-10-25-7 0,10 25-10 0,0 0-15 16,0 0-4-16,-22-15-8 0,22 15-1 15,-19 1-5-15,19-1 1 0,-27 10-5 0,10-2 1 16,-1 3-7-16,-2 1-3 0,1 4 0 0,0 1 0 16,-2 1 0-16,1 3 0 0,0 1 0 15,2 2 0-15,-1 1 0 0,5 2 0 0,2 1 0 16,2 2 0-16,4 0 0 0,3 1 0 0,6 0 0 16,2-4 0-16,6 1 0 0,3-1 0 0,3-2 0 15,5-3 0-15,4-5 0 0,0-1 0 0,4-7 0 16,1-1 0-16,3-7 0 0,3-4 0 0,2-5 0 15,-2-7 0-15,2-4 0 16,0-4 0-16,-1-5 0 0,0-4 0 0,-3-7 0 0,0-5 0 16,-2-4 0-16,-3-2 0 0,-5 2 0 15,-6 2 0-15,-7 4 0 0,-7 4 0 0,-9 4 0 16,-5 4 0-16,-8 2 0 0,-5 3 0 0,-4 1 0 16,-3 6 0-16,-1 3 0 0,-3 6 0 0,-1 6 0 15,0 4 0-15,1 8 0 0,0 5 0 0,3 7 0 16,-1 2 0-16,5 5 0 0,2 2 0 15,5 1 0-15,4 1 0 0,10 5-64 0,5-37-212 16,2 37-373-16,-2-37 7 0,35 24 227 0</inkml:trace>
  <inkml:trace contextRef="#ctx0" brushRef="#br1" timeOffset="39223.2962">3002 3129 1052 0,'0'0'251'0,"-22"12"-181"0,22-12 2 16,0 0-5-16,-4 18-6 0,4-18-11 0,0 0-9 15,0 0-11-15,-14 22-5 0,14-22-7 0,0 0-3 16,-6 23-8-16,6-23-1 15,1 18-4-15,-1-18 1 0,5 19 22 0,-5-19-48 16,11 17 45-16,-11-17-51 0,16 17 8 0,-16-17-21 16,22 17-43-16,-22-17-74 0,25-4-364 0,-25 4-4 15,22-8 120-15</inkml:trace>
  <inkml:trace contextRef="#ctx0" brushRef="#br1" timeOffset="39395.0813">3227 3074 1599 0,'0'0'26'0,"-22"23"-6"0,22-23-2 16,-24 32 6-16,24-32-2 0,-21 34 2 15,9-15-15-15,4-1 0 0,0 0-10 0,8-18 3 16,-4 29 14-16,4-29-58 0,13 21 16 16,-13-21-103-16,38 0-437 0,-19 0 16 0,4-4 96 15</inkml:trace>
  <inkml:trace contextRef="#ctx0" brushRef="#br1" timeOffset="40020.0748">3593 3175 1202 0,'-3'-34'394'0,"3"34"-367"15,0 0 5-15,0 0 9 0,0 0 13 0,0 0 1 16,0 0-12-16,-19 6-14 0,19-6-12 0,0 0-4 16,-14 19-3-16,14-19 0 0,-11 26 1 0,11-26 2 15,-9 35-3-15,6-14-15 0,-1 4 32 0,2 2-32 16,-1 1 30-16,1 2-11 0,-1-1-9 15,0 2 5-15,0 0-9 0,0 1 7 16,-2-2-6-16,0 1 2 0,0-2-4 0,0-1 0 16,-1-1 0-16,0-4 0 0,1-4 0 0,0-1 0 15,5-18 0-15,-6 28 0 0,6-28 0 0,0 0 0 16,-2 21 0-16,2-21 0 0,0 0 0 0,0 0 0 16,0 0 0-16,0 0 0 0,0 0 0 0,0 0 0 15,16-27 0-15,-16 27 0 0,13-28 0 0,-4 11 0 16,0 0 0-16,2-1 0 0,0 0 0 15,-1 0 0-15,1 1 0 0,0 0 0 0,-11 17 0 16,22-25 0-16,-22 25 0 0,19-17 0 16,-19 17 0-16,20-9 0 0,-20 9 0 0,17-2 0 15,-17 2 0-15,18 3 0 0,-18-3 0 0,19 11 0 16,-19-11 0-16,20 16 0 0,-20-16 0 0,17 23 0 16,-17-23 0-16,17 29 0 0,-17-29 0 15,13 28 0-15,-13-28 0 0,11 25 0 0,-11-25 0 16,6 24 0-16,-6-24 0 0,-1 21 0 0,1-21 0 15,-12 19 0-15,12-19 0 0,-24 18 0 0,6-9 0 16,-1 1 0-16,-4-2 0 0,0-2 0 0,-3-1 0 16,2-4 0-16,1 0 0 0,2-3 0 0,4-2 0 15,17 4 0-15,-23-13-18 0,23 13-42 0,-8-19-35 16,-2-6-51-16,37 30-286 16,-25-22-184-16,-2 17 50 0,32-20 453 0</inkml:trace>
  <inkml:trace contextRef="#ctx0" brushRef="#br1" timeOffset="40457.5405">4036 3466 1822 0,'0'0'48'16,"-12"-19"-19"-16,12 19 0 0,0 0 2 0,0 0-2 15,-18-12-9-15,18 12-3 0,0 0-4 16,-20 2-4-16,20-2-9 0,0 0 0 0,-23 17 0 0,23-17 0 15,-18 22 0-15,18-22 0 0,-18 35 0 16,9-15 0-16,-1 3 0 0,2 3 0 16,1-2 0-16,-1 0 0 0,3 0 0 0,2-2 0 15,0 0 0-15,2-3 0 0,2-1 0 0,3-1 0 16,-4-17 0-16,15 26 0 0,-15-26 0 0,23 15 0 16,-23-15 0-16,30 4 0 0,-12-6 0 0,2-6 0 15,2 0 0-15,2-4 0 0,2-5 0 0,-1-1 0 16,-1-3 0-16,3-1 0 0,-3-1 0 0,0-1 0 15,-4 1 0-15,0 1 0 0,-6 2 0 16,-14 20 0-16,21-30 0 0,-21 30 0 16,11-25 0-16,-11 25 0 0,0 0 0 0,0 0 0 15,1-16 0-15,-1 16 0 0,0 0 0 0,0 0 0 16,0 0 0-16,-13 26 0 0,13-26 0 0,-15 35 0 16,8-13 0-16,0-1 0 0,0 0 0 0,4-3 0 15,0 2 0-15,3-20 0 0,5 30 0 0,-5-30 0 16,16 25 0-16,-16-25 0 0,28 17-40 15,-28-17-22-15,41 12-63 0,-36-33-126 0,23 26-341 16,-11-16-11-16,8-1 230 0</inkml:trace>
  <inkml:trace contextRef="#ctx0" brushRef="#br1" timeOffset="41035.674">4612 3528 1755 0,'-21'-8'65'16,"21"8"-25"-16,0 0-3 0,0 0-1 0,-25 9-7 15,25-9-5-15,0 0-6 0,-22 24-3 0,22-24-4 16,-15 24 1-16,15-24-7 0,-14 29-5 0,14-29 0 16,-13 29 0-16,13-29 0 0,-12 31 0 0,12-31 0 15,-9 27 0-15,9-27 0 0,-7 25 0 0,7-25 0 16,-3 19 0-16,3-19 0 0,0 0 0 16,0 0 0-16,0 0 0 0,5 17 0 0,-5-17 0 15,0 0 0-15,0 0 0 0,17-11 0 16,-17 11 0-16,0 0 0 0,23-27 0 0,-23 27 0 15,20-27 0-15,-20 27 0 0,18-29 0 0,-18 29 0 16,15-31 0-16,-15 31 0 0,12-31 0 0,-12 31 0 16,10-30 0-16,-10 30 0 0,7-27 0 0,-7 27 0 15,2-17 0-15,-2 17 0 0,0 0 0 16,0 0 0-16,0 0 0 0,0 0 0 0,0 0 0 16,0 0 0-16,0 0 0 0,0 0 0 0,0 0 0 15,-2 18 0-15,2-18 0 0,1 20 0 0,-1-20 0 16,5 20 0-16,-5-20 0 0,7 18 0 0,-7-18 0 15,0 0 0-15,20 22 0 0,-20-22 0 0,18 9 0 16,-18-9 0-16,24 3 0 0,-24-3 0 16,32-5 0-16,-14-1 0 0,0-2 0 15,4-2 0-15,-1-2 0 0,0-2 0 0,2-1 0 16,-4-1 0-16,1-1 0 0,-2 2 0 0,-18 15 0 16,30-29 0-16,-30 29 0 0,25-25 0 0,-25 25 0 15,13-18 0-15,-13 18 0 0,0 0 0 0,0 0 0 16,0 0 0-16,0 0 0 0,0 0 0 0,0 0 0 15,0 0 0-15,0 0 0 0,-15 22 0 16,15-22 0-16,-17 36 0 0,6-13 0 0,2 0 0 16,0 1 0-16,2 1 0 0,1-4 0 0,2 1 0 15,3-5 0-15,3 1 0 0,-2-18 0 0,10 28 0 16,-10-28 0-16,21 23 0 0,-21-23 0 16,31 16 0-16,-14-14-46 0,8 5-40 0,-25-7-51 15,52 7-233-15,-52-7-245 0,39-14 57 0,-17 12 324 16</inkml:trace>
  <inkml:trace contextRef="#ctx0" brushRef="#br1" timeOffset="41598.1498">5193 3540 1587 0,'0'0'116'0,"0"0"-43"0,0 0-11 0,0-21-2 16,0 21-11-16,0 0-12 0,0 0-9 0,0 0-11 16,0 0-6-16,0 0-6 0,-17 26-3 15,17-26-2-15,-10 31 0 0,5-10 0 0,0 0 0 16,-2 2 0-16,1 0 0 0,0 2 0 15,-2 0 0-15,2 0 0 0,0 0 0 0,0-2 0 16,1-2 0-16,0-3 0 0,3 1 0 0,2-19 0 16,-4 26 0-16,4-26 0 0,0 17 0 0,0-17 0 15,0 0 0-15,0 0 0 0,0 0 0 0,0 0 0 16,0 0 0-16,0 0 0 0,19-18 0 16,-19 18 0-16,12-33 0 0,-5 13 0 0,2-3 0 15,-1-1 0-15,-1 1 0 0,2-2 0 0,-1 1 0 16,-2 0 0-16,2-1 0 0,0-3 0 0,-2 0 0 15,4-1 0-15,-1 1 0 0,0 2 0 0,2 1 0 16,0 6 0-16,-11 19 0 0,21-28 0 0,-21 28 0 16,17-13 0-16,-17 13 0 0,0 0 0 15,23-4 0-15,-23 4 0 0,19 5 0 16,-19-5 0-16,24 10 0 0,-24-10 0 0,30 13 0 16,-30-13 0-16,32 16 0 0,-32-16 0 0,32 17 0 15,-32-17 0-15,28 19 0 0,-28-19 0 0,22 21 0 16,-22-21 0-16,12 23 0 0,-12-23 0 0,2 26 0 15,-2-26 0-15,-13 28 0 0,13-28 0 0,-26 27 0 16,9-13 0-16,-4 0 0 0,-1 0 0 16,-2 2 0-16,-2-2 0 0,1 2 0 0,-1 0 0 15,2 1 0-15,1 1 0 0,1-1 0 0,1 2 0 16,2 3 0-16,1 1 0 0,0 1 0 0,0 3 0 16,2 2 0-16,-1 1 0 0,0 3 0 15,2 0 0-15,-1 1 0 0,1-1 0 0,2-2 0 16,1 1 0-16,1-2 0 0,2-1 0 0,2-1 0 15,3-4 0-15,-1-3 0 0,3-2 0 16,-1-2 0-16,3 0-59 0,0-17-48 0,18 35-282 16,-18-35-247-16,0 0 24 0,0 0 369 0</inkml:trace>
  <inkml:trace contextRef="#ctx0" brushRef="#br1" timeOffset="42004.354">5746 3484 2008 0,'-11'-17'33'16,"11"17"-27"-16,0 0-6 0,0 0 0 15,-22-7 0-15,22 7 0 0,0 0 0 0,-22 10 0 16,22-10 0-16,-19 20 0 0,19-20 0 0,-28 32 0 15,13-14 0-15,-1 2 0 0,1 0 0 0,0 0 0 16,2 0 0-16,2-3 0 0,11-17 0 0,-11 30 0 16,11-30 0-16,2 23 0 0,-2-23 0 15,14 17 0-15,-14-17 0 0,24 9 0 0,-24-9 0 16,30 4 0-16,-12-5 0 0,1-2 0 16,0 0 0-16,1-1 0 0,0 1 0 0,-1-1 0 15,-19 4 0-15,28-4 0 0,-28 4 0 0,0 0 0 16,18 5 0-16,-18-5 0 0,0 0 0 0,-1 18 0 15,1-18 0-15,-11 24 0 0,11-24 0 0,-24 33 0 16,9-15 0-16,-1-1 0 0,0 0 0 0,1 0 0 16,15-17 0-16,-26 29 0 0,26-29 0 15,-19 24 0-15,19-24 0 0,0 0-45 0,7 44-236 16,-7-44-347-16,0 0-46 0,0 0 256 16</inkml:trace>
  <inkml:trace contextRef="#ctx0" brushRef="#br1" timeOffset="42629.3309">6223 3097 1835 0,'0'0'16'0,"-6"-19"-8"15,6 19 2-15,0 0 3 0,0 0 3 0,0 0-2 16,-24 11-6-16,24-11-3 0,-21 24-6 0,8-7 4 15,0 2-5-15,0 4 6 0,0 3-7 0,1 0-15 16,1 0 34-16,2-3-35 0,3 0 33 0,2-5-22 16,5 0-12-16,-1-18-7 0,14 23-23 15,-14-23-24-15,30 12-46 0,-29-35-145 0,25 17-326 16,-2-3 55-16,-2-14 309 0</inkml:trace>
  <inkml:trace contextRef="#ctx0" brushRef="#br1" timeOffset="42785.6222">6440 3052 1809 0,'-19'5'50'16,"19"-5"-17"-16,-35 22-9 0,18-5 0 0,-3 1-7 15,3 3-2-15,-1 2-8 0,2 0 0 0,1 1-7 16,5-2-15-16,2-3 27 0,5-2-44 0,7 1 12 16,-4-18-76-16,34 40-266 0,-34-40-252 0,38 13-26 15,-12-4 422-15</inkml:trace>
  <inkml:trace contextRef="#ctx0" brushRef="#br1" timeOffset="43598.0598">6861 3599 1583 0,'0'0'53'0,"7"-24"-7"0,-7 24-5 15,0 0-5-15,0 0-4 0,11-17-2 0,-11 17 3 16,0 0 4-16,0 0 1 0,0 0-6 16,0 0-8-16,0 0-9 0,-6 21-3 0,6-21-5 15,-11 27 2-15,4-7-2 0,0 1 4 0,-3 2-10 16,1 2-1-16,0 1 0 0,1 1 0 15,1 1 0-15,0 1 0 0,1-2 0 0,0 0 0 16,1-2 0-16,0 0 0 0,1-5 0 0,2-2 0 16,2-18 0-16,-1 27 0 0,1-27 0 15,0 0 0-15,0 0 0 0,0 0 0 0,0 0 0 16,0 0 0-16,18 4 0 0,-18-4 0 0,15-25 0 16,-6 6 0-16,3-4 0 0,2-4 0 0,0-3 0 15,0 1 0-15,-1-1 0 0,-1 0 0 0,-1 1 0 16,-1-1 0-16,0-1 0 0,-2 0 0 0,1-2 0 15,-2 2 0-15,3-1 0 0,-1 2 0 0,1 5 0 16,1 2 0-16,-1 3 0 0,0 3 0 16,-10 17 0-16,19-24 0 0,-19 24 0 15,20-14 0-15,-20 14 0 0,23-5 0 0,-23 5 0 16,23-1 0-16,-23 1 0 0,28 6 0 0,-28-6 0 16,29 12 0-16,-29-12 0 0,30 17 0 0,-30-17 0 15,28 24 0-15,-28-24 0 0,23 29 0 0,-23-29 0 16,16 33 0-16,-12-15 0 0,-3 1 0 0,-3 2 0 15,-6 0 0-15,-1 1 0 0,-4 0 0 16,-4 0 0-16,-1-1 0 0,-3 0 0 0,0-2 0 16,0 0 0-16,-1-1 0 0,1-1 0 0,-2-3 0 15,3-1 0-15,0 1 0 0,-1-3 0 0,3 1 0 16,0-1 0-16,18-11 0 0,-32 20 0 0,32-20 0 16,-26 24 0-16,26-24 0 0,-24 32 0 15,14-12 0-15,-1 3 0 0,-2 4 0 16,2 2 0-16,-2 2 0 0,0 4 0 0,-1 2 0 15,-1 1 0-15,-2 2 0 0,1 1 0 0,-1-2 0 16,3-3 0-16,1-2 0 0,3-2-8 0,2-9-33 16,10 7-53-16,-2-30-72 0,16 22-403 0,-16-22-78 15,17 6 126-15</inkml:trace>
  <inkml:trace contextRef="#ctx0" brushRef="#br1" timeOffset="44285.5323">7266 3720 2005 0,'-21'6'27'0,"21"-6"-23"0,0 0-5 16,-14 17 1-16,14-17 0 0,0 0 4 0,0 0 1 15,17 21-2-15,-17-21-3 0,24 3 0 0,-24-3 0 16,37-2 0-16,-15-4 0 0,2-2 0 0,3-1 0 15,-1-2 0-15,1-2 0 0,1-2 0 0,-1 1 0 16,0-1 0-16,-2-1 0 0,-1 1 0 0,-2-1 0 16,-2 1 0-16,-3 1 0 15,-17 14 0-15,22-26 0 0,-22 26 0 0,8-19 0 16,-8 19 0-16,0 0 0 0,-12-23 0 0,12 23 0 16,-23-12 0-16,23 12 0 0,-34-5 0 0,14 6 0 15,-1 5 0-15,-3 2 0 0,1 1 0 0,-1 5 0 16,0 0 0-16,-1 2 0 0,5 1 0 0,0 1 0 15,3 1 0-15,4-2 0 0,2 0 0 0,11-17 0 16,-9 30 0-16,9-30 0 0,9 27 0 16,-9-27 0-16,28 21 0 0,-9-14 0 0,3-1 0 15,6-2 0-15,1-2 0 0,3-2 0 0,2-1 0 16,1 0 0-16,2-3 0 0,-2 0 0 16,-2 2 0-16,-1-3 0 0,-4 3 0 0,-5 0 0 15,-1 2 0-15,-22 0 0 0,29 4 0 0,-29-4 0 16,0 0 0-16,0 0 0 0,17 23 0 0,-17-23 0 15,-6 28 0-15,-3-8 0 0,-2 2 0 16,-1 4 0-16,-4-2 0 0,0 0 0 0,1-1 0 16,0-1 0-16,3-3 0 0,1-2 0 0,11-17 0 15,-13 23 0-15,13-23 0 0,0 0 0 0,0 0 0 16,0 0 0-16,0 0 0 0,18-5 0 0,-18 5 0 16,29-37 0-16,-8 9 0 0,1-2 0 0,-1-3 0 15,0 0 0-15,-1 2 0 0,-6-1 0 16,-1 1 0-16,-2 1 0 0,-2-1 0 15,-2 2 0-15,-1 0 0 0,0 0 0 0,0 3 0 16,-1 3 0-16,-1 1 0 0,0 5 0 0,-4 17 0 16,6-24 0-16,-6 24 0 0,0 0 0 0,11-19 0 15,-11 19 0-15,0 0 0 0,24-11 0 0,-24 11 0 16,33-3 0-16,-9 3 0 0,7 3 0 0,3-5 0 16,9 10-84-16,-10-24-103 0,37 37-247 15,-28-27-177-15,18 8 25 0,1 8 442 0</inkml:trace>
  <inkml:trace contextRef="#ctx0" brushRef="#br1" timeOffset="44769.899">9072 3452 1817 0,'-36'19'42'0,"15"-11"-10"0,-3-2-1 16,0 6 4-16,-4-1-7 0,-1 4 0 0,0-2-8 15,1 3-6-15,1-3-14 0,4 3 0 0,3-3 0 16,20-13 0-16,-28 23 0 0,28-23 0 16,0 0 0-16,-11 22 0 0,11-22 0 0,0 0 0 15,22 17 0-15,-22-17 0 0,30 7 0 0,-8-6 0 16,1-1 0-16,4-2 0 0,2 0 0 0,0 0 0 16,1 0 0-16,-3 2 0 0,-2 0 0 0,-5 1 0 15,-20-1 0-15,31 5 0 0,-31-5 0 0,0 0 0 16,0 0 0-16,14 21 0 0,-14-21 0 15,-13 24 0-15,-1-7 0 0,-3 2 0 16,-4 3 0-16,-5 0 0 0,-1 1 0 0,-1-2 0 16,0 1 0-16,4-3 0 0,1 0 0 0,5-5 0 15,18-14 0-15,-21 19 0 0,21-19 0 0,0 0 0 16,0 0-16-16,19 2-82 0,13 12-127 0,-27-31-432 16,28 8-3-16,-3-6 270 0</inkml:trace>
  <inkml:trace contextRef="#ctx0" brushRef="#br1" timeOffset="45144.8543">9262 3655 1965 0,'-9'17'20'0,"9"-17"-15"0,0 0 0 15,0 0 4-15,0 0 4 0,21 7 2 0,-21-7 0 16,35 0-15-16,-11-3 0 0,3 1 0 0,2-3 0 15,4 2 0-15,0-5 0 0,0 1 0 0,2-1 0 16,-3-1 0-16,-2-1 0 0,-3 0 0 0,-5-1 0 16,-3 1 0-16,-19 10 0 0,28-19 0 0,-28 19 0 15,14-18 0-15,-14 18 0 0,1-19 0 16,-1 19 0-16,-10-19 0 0,10 19 0 0,-21-18 0 16,21 18 0-16,-32-11 0 0,11 10 0 15,-1 2 0-15,-3 4 0 0,-1 2 0 0,0 2 0 16,0 1 0-16,0 4 0 0,1 2 0 0,2 0 0 15,1 3 0-15,1 0 0 0,3 0 0 0,3 2 0 16,4-1 0-16,5 0 0 0,4-1 0 0,5-1 0 16,6-1 0-16,-9-17 0 0,34 27 0 15,-9-16 0-15,5-5 0 0,5-1 0 0,3-5 0 16,2 0 0-16,2-5 0 0,6 3-68 0,-9-13-39 16,25 29-180-16,-30-31-345 0,17 10 31 0,-7-1 250 15</inkml:trace>
  <inkml:trace contextRef="#ctx0" brushRef="#br1" timeOffset="45379.2388">10085 3511 1947 0,'-30'3'59'0,"10"-1"-30"16,0-1-17-16,-1 4-12 0,1 0 0 0,0 2 0 16,-1 1 0-16,2 2 0 0,-1 2 0 0,2 1 0 15,1 2 0-15,17-15 0 0,-27 31 0 0,16-14 0 16,3 0 0-16,0 0 0 0,5 0 0 15,1 0 0-15,4 0 0 0,-2-17 0 0,12 31 0 16,-12-31 0-16,23 26 0 0,-23-26 0 0,35 17 0 16,-14-14 0-16,3 1 0 0,1-5-10 15,7 2-66-15,-8-16-47 0,24 31-177 0,-22-29-341 16,9 3 44-16,-1 3 298 0</inkml:trace>
  <inkml:trace contextRef="#ctx0" brushRef="#br1" timeOffset="46019.8372">10349 3527 1882 0,'0'0'100'0,"-17"4"-72"16,-1 4-2-16,-3 0-15 0,0 4-11 0,1 1 0 15,-1 3 0-15,-1 0 0 0,1 2 0 0,2 3 0 16,1-1 0-16,2 2 0 0,1 1 0 16,6 0 0-16,0-1 0 0,3-2 0 15,5-2 0-15,3-1 0 0,-2-17 0 0,16 28 0 16,-16-28 0-16,24 21 0 0,-7-15 0 0,2-4 0 15,3-2 0-15,-1-5 0 0,3-2 0 0,0-1 0 16,0-5 0-16,0-1 0 0,1-3 0 0,-1-1 0 16,0-3 0-16,-3 1 0 0,0-2 0 0,-4 1 0 15,-3 1 0-15,-1 1 0 0,-2-1 0 16,-3 1 0-16,-1 0 0 0,-2 0 0 0,-5 19 0 16,6-29 0-16,-6 29 0 0,3-20 0 0,-3 20 0 15,0 0 0-15,0 0 0 0,0 0 0 0,0 0 0 16,0 0 0-16,0 0 0 0,0 0 0 15,0 0 0-15,0 0 0 0,0 0 0 0,0 0 0 16,0 0 0-16,17 13 0 0,-17-13 0 0,19 5 0 16,-19-5 0-16,23 4 0 0,-23-4 0 15,22 3 0-15,-22-3 0 0,18 5 0 0,-18-5 0 16,17 8 0-16,-17-8 0 0,0 0 0 0,0 0 0 16,16 22 0-16,-16-22 0 0,0 20 0 0,0-20 0 15,-8 25 0-15,8-25 0 0,-14 29 0 0,5-12 0 16,-2 0 0-16,-1 2 0 0,-2 2 0 0,1-1 0 15,-1 0 0-15,1-1 0 0,13-19 0 0,-21 29 0 16,21-29 0-16,-8 19 0 16,8-19 0-16,0 0 0 0,0 0 0 0,0 0 0 15,22 10 0-15,-22-10 0 0,26-16 0 0,-7 2 0 16,1-3 0-16,5-4 0 0,-1 0 0 0,-1-1 0 16,1 0 0-16,-2 0 0 0,0 2 0 0,-1 2 0 15,-2-1 0-15,0 5 0 0,-19 14 0 0,28-25 0 16,-28 25 0-16,18-15 0 0,-18 15 0 15,0 0 0-15,0 0 0 0,0 0 0 0,0 0 0 16,5 18 0-16,-5-18 0 0,-8 27 0 0,4-9 0 16,4-18 0-16,-8 31 0 0,8-31 0 0,0 31 0 15,0-31 0-15,14 27 0 0,-14-27 0 0,23 25-19 16,-23-25-32-16,35 21-62 0,-35-21-142 16,36 14-211-16,-36-14-150 0,39-6 90 0,-3 19 526 15</inkml:trace>
  <inkml:trace contextRef="#ctx0" brushRef="#br1" timeOffset="46394.8555">11171 3533 2047 0,'-24'4'0'16,"-2"5"0"-16,-3 1 0 0,1 4 0 0,-2 2 0 16,0 3 0-16,2 2 0 0,2 0 0 15,3 1 0-15,3 2 0 0,6-3 0 0,4 2 0 16,3-5 0-16,4-1 0 0,3-17 0 15,7 28 0-15,-7-28 0 0,25 20 0 0,-7-15 0 16,5-4 0-16,3-4 0 0,4-4 0 0,4-4 0 16,3-5 0-16,1-3 0 0,5-6 0 0,0 0 0 15,-1-4 0-15,-3 1 0 0,-2-2 0 16,-3-3 0-16,-3 2 0 0,-3-3 0 0,-2 0 0 16,-3 0 0-16,-6-1 0 0,-1 1 0 0,-3 2 0 15,-3 3 0-15,-4 7 0 0,-4 5 0 0,-2 17 0 16,0 0 0-16,0 0 0 0,-26-13 0 0,26 13 0 15,-39 25 0-15,12-3 0 0,-2 6 0 0,-3 2 0 16,4 6 0-16,-1 0 0 0,3 6 0 0,2-4 0 16,6 2 0-16,2-4 0 15,7 1 0-15,5-6 0 0,7 2 0 0,6-8 0 16,10 5-11-16,-19-30-170 0,63 46-209 0,-63-46-138 16,56 9-60-16,-9 3 240 0</inkml:trace>
  <inkml:trace contextRef="#ctx0" brushRef="#br1" timeOffset="46972.9084">12506 3484 1987 0,'4'-18'33'16,"-4"18"-15"-16,0 0-9 0,-22-12-9 0,22 12 0 15,-25 0 0-15,6 4 0 0,-3 0 0 0,1 5 0 16,-5 2 0-16,-1 2 0 0,-1 3 0 0,0 0 0 16,0 0 0-16,4 0 0 0,2 0 0 15,4 0 0-15,18-16 0 0,-24 21 0 0,24-21 0 16,0 0 0-16,-4 22 0 0,4-22 0 0,0 0 0 15,29 18 0-15,-11-14 0 0,3-2 0 0,5 1 0 16,3-3 0-16,0 1 0 0,0-1 0 0,0-1 0 16,-2 2 0-16,-3-1 0 0,-4 2 0 15,-20-2 0-15,25 6 0 0,-25-6 0 16,0 0 0-16,0 0 0 0,5 19 0 0,-5-19 0 16,-17 19 0-16,17-19 0 0,-34 27 0 0,12-14 0 15,-1 1 0-15,-1 1 0 0,1-2 0 0,1-1 0 16,1-1 0-16,4-2 0 0,17-9 0 0,-21 12 0 15,21-12 0-15,0 0 0 0,0 0 0 0,19 2 0 16,0-6 0-16,4-8-41 0,16 8-66 0,-17-33-128 16,41 29-319-16,-20-15-90 0,6-1 179 15</inkml:trace>
  <inkml:trace contextRef="#ctx0" brushRef="#br1" timeOffset="47222.9292">12882 3562 1175 0,'39'-3'300'15,"-56"-20"-74"-15,17 23-55 0,0 0-75 0,0 0-41 16,-29 3-31-16,12 1-24 0,-1 1 0 0,-3 3 0 15,1 2 0-15,1 1 0 0,0 1 0 0,2 3 0 16,17-15 0-16,-28 31 0 0,17-14 0 16,2 0 0-16,4 0 0 0,3 1 0 0,3-1 0 15,4 1 0-15,-5-18 0 0,18 32 0 0,-18-32 0 16,29 23 0-16,-8-15 0 0,1-2 0 0,1-3 0 16,3-3 0-16,-1-4 0 0,1-1 0 0,-3-2 0 15,-4-3 0-15,-19 10 0 0,28-24 0 0,-28 24 0 16,16-31 0-16,-12 11 0 15,-2 0 0-15,-2-1 0 0,-4-3 0 0,-2 2 0 16,-6-2 0-16,0 4 0 0,-6-5 0 0,18 25-27 16,-50-58-264-16,50 58-192 0,-27-24-168 0,6 7 57 15,21 17 594-15</inkml:trace>
  <inkml:trace contextRef="#ctx0" brushRef="#br1" timeOffset="48082.2403">959 4844 1881 0,'-29'20'55'0,"29"-20"-30"0,0 0-14 0,0 0-4 16,0 0 2-16,0 0 6 0,0 0 2 15,28-4 0-15,-28 4-7 0,32-10-10 0,-12 1 0 16,6-1 0-16,1-3 0 0,3-1 0 0,3-2 0 16,-3-2 0-16,1 1 0 0,-3-1 0 0,-4 0 0 15,-2 2 0-15,-5-1 0 0,-17 17 0 16,22-27 0-16,-22 27 0 0,3-21 0 0,-3 21 0 15,-8-19 0-15,8 19 0 0,-21-13 0 0,21 13 0 16,-35-4 0-16,12 7 0 0,-4 4 0 0,-1 3 0 16,-2 2 0-16,1 4 0 0,-1 2 0 0,2 1 0 15,2 2 0-15,0-1 0 0,3 1 0 0,4 2 0 16,2-1 0-16,3 1 0 0,6-3 0 16,3-2 0-16,5 0 0 0,0-18 0 15,14 31 0-15,-14-31 0 0,34 25 0 0,-9-18 0 16,5-1 0-16,5-5 0 0,6-1 0 0,2-3 0 15,6-2-18-15,-3-6-50 0,14 15-81 0,-32-37-265 16,30 28-211-16,-12-9-2 0,1-8 482 0</inkml:trace>
  <inkml:trace contextRef="#ctx0" brushRef="#br1" timeOffset="48457.2555">1746 4660 1947 0,'-27'1'45'16,"8"-4"-11"-16,1 0-13 0,-1 2-21 0,19 1 0 15,-32 0 0-15,15 2 0 0,17-2 0 16,-35 11 0-16,18-3 0 0,-1 3 0 0,1 1 0 16,-1 5 0-16,0 1 0 0,-2 4 0 15,2 2 0-15,1 3 0 0,1-2 0 0,2 2 0 16,3 0 0-16,2-3 0 0,4-2 0 0,3-4 0 16,2-18 0-16,6 28 0 0,-6-28 0 0,18 19 0 15,-18-19 0-15,33 6 0 0,-10-8 0 0,4-7 0 16,3-4 0-16,4-5 0 0,2-5 0 0,1-4 0 15,2-2 0-15,-4-1 0 0,-1 1 0 16,-6 0 0-16,-3 2 0 0,-6 4 0 0,-4 3 0 16,-4 0 0-16,-11 20 0 0,12-29 0 15,-12 29 0-15,0-18 0 0,0 18 0 0,0 0 0 16,0 0 0-16,-24-7 0 0,24 7 0 0,-25 16 0 16,25-16 0-16,-30 32 0 0,14-12 0 0,3 3 0 15,-1 0 0-15,5 1 0 0,0-3 0 0,7 2 0 16,2-4 0-16,7 0 0 0,-7-19 0 15,25 31 0-15,-7-22-61 0,14 15-107 0,-32-24-195 16,53-4-219-16,-29 1-34 0,8-11 360 0</inkml:trace>
  <inkml:trace contextRef="#ctx0" brushRef="#br1" timeOffset="48691.6115">2288 4681 2045 0,'-31'10'2'0,"9"-10"-2"0,0 0 0 0,1 3 0 16,0 1 0-16,0 2 0 0,0 4 0 0,-1 1 0 16,2 4 0-16,0 0 0 0,2 3 0 0,2 2 0 15,3 0 0-15,2 0 0 0,3-2 0 0,5-1 0 16,3-17 0-16,5 29 0 0,-5-29 0 16,18 22 0-16,-18-22 0 0,34 14 0 0,-10-12 0 15,3-4 0-15,7-3 0 0,1-4 0 0,8-5 0 16,1-6-13-16,10 12-131 0,-27-36-273 15,28 26-247-15,-13-12 20 0,5-6 480 0</inkml:trace>
  <inkml:trace contextRef="#ctx0" brushRef="#br1" timeOffset="49035.3416">2665 4322 1995 0,'0'0'48'0,"-12"27"-44"16,-6-9-4-16,0 1 0 0,0 6 0 0,-2 1 0 15,1 4 0-15,-2 3 0 0,4 2 0 0,1 1 0 16,2 2 0-16,0 1 0 0,3-2 0 16,0 1 0-16,4-2 0 0,-2-1 0 15,6-2 0-15,0-6 0 0,3-1 0 0,3-6 0 16,0-3 0-16,-3-17 0 0,13 24 0 0,-13-24 0 16,17 13 0-16,-17-13 0 0,25-3 0 0,-25 3 0 15,34-19 0-15,-13 1 0 0,0-3 0 0,3-4 0 16,-1-2 0-16,1-1 0 0,-3 0 0 0,-3 4 0 15,-1 0 0-15,-3 4 0 0,-14 20 0 16,22-31 0-16,-22 31 0 0,0 0 0 0,13-17 0 16,-13 17 0-16,0 0 0 0,0 0 0 0,0 0 0 15,-1 26 0-15,1-26 0 0,-4 37 0 0,-1-14 0 16,3 3 0-16,-3-5 0 0,5 2 0 16,0-4 0-16,8 1 0 0,-8-20-59 0,44 42-168 15,-44-42-183-15,54-1-184 0,-21-2-23 0,3-13 478 16</inkml:trace>
  <inkml:trace contextRef="#ctx0" brushRef="#br1" timeOffset="49879.0542">4209 4650 1586 0,'-11'-23'246'16,"11"23"-221"-16,-20-7 1 0,20 7 5 0,-24-3 0 15,24 3-4-15,-30 4-10 0,13 1-2 0,-4 0-4 16,0 4 4-16,1 0-1 0,-1 4-11 0,0-1-3 16,3 2 0-16,0 0 0 0,18-14 0 15,-31 29 0-15,31-29 0 0,-20 29 0 0,20-29 0 16,-13 27 0-16,13-27 0 0,-2 25 0 0,2-25 0 16,7 21 0-16,-7-21 0 0,17 15 0 15,-17-15 0-15,22 11 0 0,-22-11 0 0,29 8 0 16,-12-8 0-16,1-2 0 0,-1 0 0 0,-17 2 0 15,31-9 0-15,-31 9 0 0,29-13 0 16,-29 13 0-16,22-16 0 0,-22 16 0 0,20-19 0 16,-20 19 0-16,16-23 0 0,-16 23 0 0,14-27 0 15,-14 27 0-15,15-27 0 0,-15 27 0 0,13-27 0 16,-13 27 0-16,12-25 0 0,-12 25 0 0,11-21 0 16,-11 21 0-16,0 0 0 0,0 0 0 0,0 0 0 15,0 0 0-15,17-1 0 0,-17 1 0 0,3 29 0 16,-2-6 0-16,-1 7 0 15,-4 6 0-15,-1 7 0 0,-1 5 0 0,-3 3 0 16,0 6 0-16,-2 1 0 0,-2 3 0 0,-1 4 0 16,0-5 0-16,-2-2 0 0,1-6 0 0,0-4 0 15,-1-5 0-15,0-3 0 0,0-5 0 0,0-5 0 16,-1-5 0-16,1-5 0 0,-1-6 0 0,17-14 0 16,-30 18 0-16,30-18 0 0,-27 4 0 0,27-4 0 15,-22-16 0-15,22 16 0 0,-15-37 0 16,10 9 0-16,3-6 0 0,4-3 0 0,5-3 0 15,1-1 0-15,6-1 0 0,-1-1 0 0,4-2 0 16,2-4 0-16,1 3 0 0,1 1 0 16,3 5 0-16,-2 5 0 0,4 7 0 0,-1 2-13 15,6 13-86-15,-22-23-145 0,42 45-162 0,-43-36-117 16,23 17-40-16,7 12 365 0</inkml:trace>
  <inkml:trace contextRef="#ctx0" brushRef="#br1" timeOffset="50300.9136">4865 4709 1928 0,'-23'-18'59'0,"23"18"-30"16,-24-14-2-16,24 14-23 0,-28-10-4 16,11 6 0-16,-2 2 0 0,-1 2 0 0,-1 1 0 15,0 5 0-15,-1 1 0 0,-3 4 0 0,1 3 0 16,-2 1 0-16,1 5 0 0,1 1 0 0,-1 2 0 15,2 3 0-15,3-1 0 0,4 1 0 0,1-5 0 16,5-1 0-16,6-2 0 0,4-18 0 0,3 26 0 16,-3-26 0-16,18 21 0 0,-18-21 0 15,34 13 0-15,-13-11 0 0,3-2 0 0,3-5 0 16,1-4 0-16,3-3 0 0,-1-2 0 0,-1-2 0 16,0 0 0-16,-1 0 0 0,-5 1 0 0,-2-1 0 15,-4 2 0-15,-17 14 0 0,26-28 0 0,-26 28 0 16,18-22 0-16,-18 22 0 0,0 0 0 15,15-22 0-15,-15 22 0 0,0 0 0 16,0 0 0-16,0 0 0 0,0 0 0 0,0 0 0 16,0 0 0-16,0 0 0 0,0 0 0 0,0 0 0 15,0 0 0-15,7 24 0 0,-7-24 0 0,6 23 0 16,-6-23 0-16,8 23 0 0,-8-23 0 0,15 21 0 16,-15-21 0-16,24 14-15 0,-4-3-69 0,-20-11-57 15,47 12-167-15,-48-32-113 0,36 21-113 0,-13 1 6 16,-11-25 513-16</inkml:trace>
  <inkml:trace contextRef="#ctx0" brushRef="#br1" timeOffset="50847.757">5252 4666 1399 0,'4'23'445'16,"-4"-23"-382"-16,0 0-6 0,0 0-5 0,-20-6-21 16,20 6-31-16,0 0 0 0,-15 18 0 0,15-18 0 15,-13 24 0-15,7-5 0 0,-2 3 0 16,1 5 0-16,-2 1 0 0,-2 3 0 0,1 2 0 15,1-1 0-15,-1 1 0 0,1-2 0 0,2-3 0 16,1 0 0-16,2-5 0 0,1-1 0 0,0-4 0 16,3-18 0-16,0 27 0 0,0-27 0 0,0 0 0 15,0 0 0-15,0 0 0 0,0 0 0 0,0 0 0 16,22-8 0-16,-22 8 0 16,21-36 0-16,-9 12 0 0,1-4 0 0,0 0 0 15,-3-1 0-15,0 1 0 0,-3 1 0 0,0 0 0 16,-1-2 0-16,-1-1 0 0,1-1 0 0,0 0 0 15,1 1 0-15,0-1 0 0,2 5 0 0,-1 4 0 16,0 5 0-16,-8 17 0 0,11-18 0 0,-11 18 0 16,0 0 0-16,21-5 0 0,-21 5 0 0,26 4 0 15,-9 1 0-15,2 1 0 0,3 1 0 16,1 0 0-16,3 4 0 0,-2-1 0 0,-1 2 0 16,1 2 0-16,-5-2 0 0,-2 4 0 0,-17-16 0 15,28 30 0-15,-20-13 0 0,-8-17 0 0,7 34 0 16,-10-16 0-16,-5 1 0 0,-5 1 0 15,-5-1 0-15,-1 2 0 0,-3-4 0 0,-1 0 0 16,0-3 0-16,-2 0 0 0,1-1 0 0,0-2 0 16,1 0 0-16,1-4 0 0,2-2 0 15,3-2 0-15,17-3 0 0,-28 4 0 0,28-4 0 16,-27 3 0-16,27-3 0 0,-23 8 0 0,23-8 0 16,-23 19 0-16,10-2 0 0,-3 6 0 0,-3 6 0 15,-2 6 0-15,-2 6 0 0,-5 9 0 0,0 3 0 16,-4 8 0-16,-1 0 0 0,1 3 0 0,0-2 0 15,3-3 0-15,4-8 0 0,10-4 0 16,1-8 0-16,12-4 0 0,2-35-113 16,19 56-212-16,-19-56-101 0,23 14-92 0,-4-6-2 15,-6-33 376-15</inkml:trace>
  <inkml:trace contextRef="#ctx0" brushRef="#br1" timeOffset="51191.5722">6376 4690 2047 0,'0'0'0'0,"0"0"0"16,0 0 0-16,0 0 0 0,17-10 0 16,-17 10 0-16,22-7 0 0,-5 0 0 0,3-1 0 15,5-1 0-15,3-1 0 0,1 0 0 0,1 1 0 16,2 0 0-16,-4 2 0 0,2 2-20 0,-5-3-50 15,10 23-120-15,-35-15-435 0,18 3-39 16,-18-3 187-16</inkml:trace>
  <inkml:trace contextRef="#ctx0" brushRef="#br1" timeOffset="51363.3902">6414 4902 2047 0,'-33'8'0'0,"33"-8"0"16,0 0 0-16,0 0 0 0,0 0 0 0,17 6 0 15,-17-6 0-15,31-8 0 0,-9-1 0 0,5-2 0 16,6-2 0-16,1-2 0 0,5 3 0 16,1-2 0-16,7 8-32 0,-16-30-281 15,24 29-357-15,-10-9 2 0,6 3 305 0</inkml:trace>
  <inkml:trace contextRef="#ctx0" brushRef="#br1" timeOffset="51785.2583">8053 4307 1816 0,'0'0'226'0,"-17"10"-221"0,17-10-5 16,-11 17 0-16,11-17 0 0,-16 34 0 0,6-10 0 15,-2 1 0-15,0 1 0 0,1 1 0 0,3-3 0 16,2 0-16-16,2-2 19 0,3-4-20 16,6 3 2-16,-5-21-30 0,21 30-30 0,-21-30-64 15,48 16-337-15,-29-19-133 0,11-3-4 0,7 6 569 16</inkml:trace>
  <inkml:trace contextRef="#ctx0" brushRef="#br1" timeOffset="51988.3348">8465 4292 1972 0,'-33'24'29'0,"2"6"-5"15,-2 3-4-15,1 6-18 0,1 1-2 0,0 2 0 16,1 2 0-16,2 2 0 0,4-2 0 0,3 0 0 15,5-4 0-15,3-3 0 0,4 0 0 0,4-5 0 16,4 1 0-16,2-4 0 0,5-1-1 16,0-5-42-16,9 6-51 0,-15-29-105 0,22 26-437 15,-22-26-20-15,35 21 239 0</inkml:trace>
  <inkml:trace contextRef="#ctx0" brushRef="#br1" timeOffset="52347.6985">8547 4645 1613 0,'1'18'434'0,"-1"-18"-434"0,-20-2 0 0,20 2 0 16,0 0 0-16,-18 5 0 0,18-5 0 0,0 0 0 16,-17 14 0-16,17-14 0 0,-10 17 0 0,10-17 0 15,-7 21 0-15,7-21 0 0,-2 19 0 0,2-19 0 16,3 19 0-16,-3-19 0 15,0 0 0-15,19 23 0 0,-19-23 0 0,20 13 0 16,-20-13 0-16,25 9 0 0,-25-9 0 0,29 6 0 16,-12-3 0-16,0-2 0 0,2 1 0 0,-2 0 0 15,0 0 0-15,-17-2 0 0,25 8 0 0,-25-8 0 16,0 0 0-16,19 20 0 0,-19-20 0 0,7 18 0 16,-7-18 0-16,-2 24 0 0,2-24 0 15,-12 29 0-15,12-29 0 0,-26 32 0 0,8-14 0 16,-4-1 0-16,-1 0 0 0,1-1 0 0,0-2 0 15,4-3 0-15,18-11 0 0,-27 13 0 0,27-13 0 16,0 0 0-16,0 0 0 0,0 0-73 0,-7-39-188 16,41 33-288-16,-23-19-117 0,11 2 169 15</inkml:trace>
  <inkml:trace contextRef="#ctx0" brushRef="#br1" timeOffset="52785.1968">8638 4610 2047 0,'-17'3'0'0,"17"-3"0"0,-20 2 0 16,20-2 0-16,0 0 0 0,0 0 0 0,0 0 0 16,0 0 0-16,0 0 0 0,19 0 0 0,-19 0 0 15,32-1 0-15,-10 0 0 0,1-3 0 16,3 0 0-16,1 1 0 0,0 0 0 16,0 0 0-16,1 0 0 0,2 0 0 0,-2-1 0 15,-3 2 0-15,1-2 0 0,-4 3 0 0,-5 1 0 16,-17 0 0-16,25 0 0 0,-25 0 0 0,0 0 0 15,0 0 0-15,0 0 0 0,0 0 0 0,0 0 0 16,0 0 0-16,0 0 0 0,0 0 0 16,-5 23 0-16,5-23 0 0,-23 25 0 0,7-8 0 15,1 2 0-15,-5 3 0 0,2 2 0 0,0 2 0 16,1 0 0-16,2 1 0 0,2 1 0 0,2-2 0 16,2 0 0-16,4-2 0 0,4-5 0 0,4-2 0 15,-3-17 0-15,13 27 0 0,-13-27 0 0,25 16 0 16,-6-13 0-16,3-4 0 0,1-3 0 15,3-4 0-15,1-4 0 0,0-5 0 16,2-3 0-16,2-1 0 0,-4-2 0 0,1 0 0 16,-4-1 0-16,-7-1 0 0,-4 4 0 0,-5 0 0 15,-5 0 0-15,-3 3 0 0,-5-1 0 0,-2 0 0 16,-5-1 0-16,-2 2 0 0,-5-1 0 0,19 19-11 16,-48-49-204-16,48 49-175 0,-36-27-90 0,36 27-139 15,-17-3 288-15,-12-20 331 0</inkml:trace>
  <inkml:trace contextRef="#ctx0" brushRef="#br1" timeOffset="53207.0365">9659 4350 1863 0,'0'0'43'0,"0"0"-17"16,0 0 4-16,0 0 2 0,0 0-4 0,0 0-8 15,-1 23-15-15,1-23-5 0,-11 30 0 16,5-5 0-16,0 0 0 0,-2 4 0 0,-1 2 0 16,2 2 0-16,-2 0 0 0,1 2 0 0,2 0 0 15,-2-1 0-15,4 0 0 0,-1-4 0 0,2 0 0 16,2-5 0-16,3 0 0 0,1-5 0 0,3 0-11 15,-6-20-38-15,22 35-68 0,-22-35-252 16,0 0-274-16,0 0 5 0,19-11 419 16</inkml:trace>
  <inkml:trace contextRef="#ctx0" brushRef="#br1" timeOffset="53378.9332">9540 4594 2040 0,'0'0'7'15,"0"0"-7"-15,0 0 0 0,0 0 0 16,0 0 0-16,0 0 0 0,0 0 0 0,0 0 0 16,34 9 0-16,-13-13 0 0,6-1 0 15,1-3 0-15,3-1-13 0,2-6-42 0,10 12-43 16,-19-33-135-16,20 28-433 0,-10-11 34 0,0 0 283 16</inkml:trace>
  <inkml:trace contextRef="#ctx0" brushRef="#br1" timeOffset="53738.2712">10092 4262 1887 0,'-26'17'109'0,"26"-17"-74"0,-19 9-19 0,19-9-16 15,-17 17 0-15,17-17 0 0,-18 28 0 0,8-8 0 16,1 1 0-16,0 2 0 0,-1 4 0 0,2 1 0 16,-1 1 0-16,1 3 0 15,-2 0 0-15,2 2 0 0,-1-2 0 0,2 0 0 16,1-3 0-16,2-3 0 0,3-3 0 0,1-3 0 15,0-20 0-15,11 30 0 0,-11-30 0 0,19 18 0 16,-19-18 0-16,27 7 0 0,-27-7 0 0,29-3 0 16,-29 3 0-16,28-15 0 0,-28 15 0 0,27-22 0 15,-27 22 0-15,27-29 0 0,-16 12 0 0,2 1 0 16,-2-3 0-16,1 1 0 0,-1 0 0 16,-1 1 0-16,-2 0 0 0,-8 17 0 0,14-26 0 15,-14 26 0-15,0 0 0 0,0 0 0 0,0 0 0 16,0 0 0-16,0 0 0 0,0 0 0 15,14 25 0-15,-15-6 0 0,2 4 0 0,-4-1 0 16,1 4 0-16,0-5 0 0,3 5 0 0,-1-26-93 16,18 47-250-16,-18-47-110 0,0 0-173 0,16 20 95 15,-16-20 531-15</inkml:trace>
  <inkml:trace contextRef="#ctx0" brushRef="#br1" timeOffset="54300.7608">11201 4689 1965 0,'-6'-17'29'16,"6"17"-21"-16,-18-10 3 0,18 10 0 15,-19-1 2-15,19 1-4 0,-26 7-8 0,26-7-1 16,-30 17 0-16,12-6 0 0,0 3 0 0,-1 2 0 16,1 2 0-16,0 2 0 0,1 1 0 0,2 0 0 15,0 0 0-15,4-2 0 0,3-1 0 0,3-1 0 16,5-17 0-16,1 27 0 0,-1-27 0 0,15 19 0 16,-15-19 0-16,33 17 0 0,-13-13 0 15,3-2 0-15,3-4 0 0,3-3 0 0,2-3 0 16,1-1 0-16,0-3 0 0,-2-2 0 15,-2-3 0-15,-2 1 0 0,-4-3 0 0,-5 0 0 16,-3-2 0-16,-4 2 0 0,-4 0 0 0,-1-2 0 16,-4 3 0-16,-2-1 0 0,-4 1 0 0,-3-1 0 15,8 19 0-15,-20-31 0 0,20 31 0 0,-26-23 0 16,26 23 0-16,-27-16 0 0,27 16 0 16,0 0 0-16,-18-9 0 0,18 9-20 0,0 0-46 15,0 0-54-15,31 27-180 0,-31-27-226 0,0 0-98 16,35 15 234-16</inkml:trace>
  <inkml:trace contextRef="#ctx0" brushRef="#br1" timeOffset="54582.0319">12017 4313 1629 0,'-19'-31'400'0,"6"14"-389"0,13 17-4 0,-25-21-7 16,25 21 0-16,-25-5 0 0,25 5 0 16,-33 12 0-16,15 1 0 0,-2 7 0 0,-2 4 0 15,0 7 0-15,-2 6 0 0,-3 6 0 0,1 8 0 16,-5 4 0-16,3 4 0 0,0 0 0 0,4-1 0 16,2-5 0-16,5-3 0 0,5-4 0 15,6-7 0-15,5-3 0 0,4-6 0 0,6-2 0 16,0-5 0-16,6-4 0 0,-15-19 0 0,30 24-5 15,-30-24-92-15,41 16-130 0,-50-39-271 16,27 17-117-16,-18 6 11 0,11-45 604 0</inkml:trace>
  <inkml:trace contextRef="#ctx0" brushRef="#br1" timeOffset="54722.6206">11586 4719 2047 0,'-23'-9'0'0,"23"9"0"0,-28-12 0 15,28 12 0-15,0 0 0 0,0 0 0 16,0 0 0-16,0 0 0 0,0 0 0 0,0 0 0 15,26-2 0-15,-2 2 0 0,5-1 0 16,6 1 0-16,3-4 0 0,7 4 0 0,-10-20-81 16,33 35-408-16,-30-26-182 0,13 11 0 0,-1 5 537 15</inkml:trace>
  <inkml:trace contextRef="#ctx0" brushRef="#br1" timeOffset="55285.1052">12900 4679 1452 0,'-18'9'423'15,"18"-9"-390"-15,-17-10-8 0,17 10 5 0,-18-10 4 16,18 10-6-16,-21-11-6 0,21 11-22 16,-23-9 0-16,23 9 0 0,-28-8 0 0,28 8 0 15,-30-1 0-15,13 4 0 0,-2 1 0 0,-2 2 0 16,1 5 0-16,-1 3 0 0,2 1 0 0,1 3 0 15,-2 3 0-15,2 3 0 0,2 2 0 0,-1 0 0 16,5 1 0-16,1-3 0 0,4-1 0 16,4-4 0-16,3-19 0 0,5 29 0 0,-5-29 0 15,22 17 0-15,-5-11 0 0,4-4 0 0,2-4 0 16,4-4 0-16,2-6 0 0,2-3 0 0,4-6 0 16,-1-4 0-16,1-1 0 0,-1-3 0 0,0 0 0 15,-4 1 0-15,-2 0 0 0,-3 4 0 0,-6 3 0 16,-3 2 0-16,-16 19 0 0,17-21 0 0,-17 21 0 15,0 0 0-15,0 0 0 16,0 0 0-16,0 0 0 0,0 0 0 0,-28 29 0 16,12-6 0-16,-1 1 0 0,-1 6 0 0,1-1 0 15,4 1 0-15,0-3 0 0,10 1 0 0,-1-5 0 16,10 1 0-16,0-7 0 0,11 2 0 0,-17-19-82 16,57 38-161-16,-57-38-155 0,75 4-122 0,-28-4-58 15,-4-14 353-15</inkml:trace>
  <inkml:trace contextRef="#ctx0" brushRef="#br1" timeOffset="55847.5565">14224 4649 1510 0,'3'-29'304'16,"-3"29"-239"-16,23-20-20 0,-23 20 3 15,0 0-3-15,0 0-15 0,14-19-30 0,-14 19 0 16,0 0 0-16,-31-1 0 0,11 6 0 0,-4 2 0 16,-3 4 0-16,-5 3 0 0,-2 5 0 0,0 2 0 15,-3 2 0-15,0 0 0 0,-1 0 0 0,5 0 0 16,5-3 0-16,7-2 0 0,21-18 0 15,-19 26 0-15,19-26 0 0,7 18 0 0,-7-18 0 16,28 14 0-16,-6-11 0 0,7-1 0 16,4-2 0-16,4-3 0 0,3 0 0 0,-1 0 0 15,1 1 0-15,-1-1 0 0,-4 3 0 0,-5 0 0 16,-4 1 0-16,-7 2 0 0,-19-3 0 0,19 8 0 16,-19-8 0-16,0 17 0 0,0-17 0 0,-17 29 0 15,0-9 0-15,-7 0 0 0,-2 2 0 0,-3-1 0 16,-2-2 0-16,2-1 0 0,2-1 0 0,2-3 0 15,5-1 0-15,1-4 0 0,19-9 0 16,-22 12 0-16,22-12 0 0,0 0-6 0,19 11-158 16,-25-42-230-16,37 24-234 0,-8-12-17 0,8-8 436 15</inkml:trace>
  <inkml:trace contextRef="#ctx0" brushRef="#br1" timeOffset="56191.2966">14502 4831 2047 0,'-18'6'0'0,"18"-6"0"0,0 0 0 15,0 0 0-15,19 0 0 0,-2-1 0 0,6-4 0 16,4-1 0-16,7-2 0 0,0-2 0 16,0 1 0-16,2-1 0 0,-1 0 0 15,0 1 0-15,-2-4 0 0,-3 1 0 0,-3 1 0 16,-6 1 0-16,-21 10 0 0,27-20 0 0,-27 20 0 15,9-17 0-15,-9 17 0 0,-1-19 0 0,1 19 0 16,-12-19 0-16,12 19 0 0,-23-17 0 0,23 17 0 16,-34-11 0-16,13 8 0 0,3 3 0 0,-4 3 0 15,1 3 0-15,1 1 0 0,-2 5 0 0,1 4 0 16,2 2 0-16,-1 1 0 0,4 3 0 16,0 0 0-16,4 1 0 0,4 0 0 0,3 1 0 15,2 0 0-15,6-2 0 0,5-3 0 0,2-2 0 16,11-2 0-16,0-7 0 0,8 1 0 15,2-9 0-15,14 14-105 0,-24-40-286 0,42 28-218 16,-20-18-43-16,3-7 363 0</inkml:trace>
  <inkml:trace contextRef="#ctx0" brushRef="#br1" timeOffset="56410.1208">15446 4596 1728 0,'-46'10'319'0,"18"-2"-319"0,1 0 0 0,1 3 0 16,2 1 0-16,1 3 0 0,0 0 0 16,1 2 0-16,1 3 0 0,4-2 0 15,3 2 0-15,3 0 0 0,2-1 0 0,4 0 0 16,3 0 0-16,4-2 0 0,-2-17 0 0,15 30 0 16,-15-30 0-16,29 20 0 0,-8-12 0 0,-1-6 0 15,8 4 0-15,-13-29-239 0,36 29-362 0,-27-22-65 16,12 8 126-16</inkml:trace>
  <inkml:trace contextRef="#ctx0" brushRef="#br1" timeOffset="57066.2598">15631 4632 1654 0,'-33'34'393'0,"2"-22"-393"15,1 1 0-15,2 2 0 0,0 0 0 16,2 2 0-16,5 1 0 0,0 3 0 0,4-3 0 15,5 2 0-15,1 0 0 0,5-2 0 0,3 2 0 16,3-4 0-16,0-16 0 0,9 30 0 0,-9-30 0 16,18 22 0-16,-18-22 0 0,32 17 0 0,-12-13 0 15,2-2 0-15,5-3 0 0,0-2 0 0,3-2 0 16,2-5 0-16,-2-1 0 0,-1-2 0 16,1-2 0-16,-7 0 0 0,-1-1 0 0,-3 0 0 15,-3-1 0-15,-2 0 0 0,-4 0 0 0,-10 17 0 16,12-30 0-16,-12 30 0 0,3-25 0 0,-3 25 0 15,-2-18 0-15,2 18 0 0,0 0 0 16,0 0 0-16,0 0 0 0,-7-17 0 0,7 17 0 16,0 0 0-16,0 0 0 0,0 0 0 0,0 0 0 15,0 0 0-15,21 11 0 0,-21-11 0 0,18 4 0 16,-18-4 0-16,21 2 0 0,-21-2 0 16,24 1 0-16,-24-1 0 0,28-1 0 0,-28 1 0 15,29-2 0-15,-29 2 0 0,27 0 0 0,-27 0 0 16,17 0 0-16,-17 0 0 0,0 0 0 0,0 0 0 15,0 0 0-15,0 0 0 0,5 21 0 0,-5-21 0 16,-12 21 0-16,12-21 0 0,-22 29 0 0,7-12 0 16,-2 1 0-16,-1 1 0 15,1 2 0-15,-1-2 0 0,1 0 0 0,3-1 0 16,14-18 0-16,-18 28 0 0,18-28 0 0,0 0 0 16,-2 21 0-16,2-21 0 0,0 0 0 0,20 3 0 15,-20-3 0-15,28-13 0 0,-6 1 0 0,2-5 0 16,6-2 0-16,0-2 0 0,0-2 0 0,3 1 0 15,-1-2 0-15,1 0 0 0,-2 2 0 0,0 2 0 16,-6 0 0-16,0 3 0 0,-3 3 0 16,-4 2 0-16,-18 12 0 0,24-16 0 0,-24 16 0 15,0 0 0-15,0 0 0 0,0 0 0 0,-4 19 0 16,4-19 0-16,-17 33 0 0,5-15 0 0,3 3 0 16,0-2 0-16,4 1 0 0,3-4 0 15,3 3 0-15,-1-19-41 0,13 30-60 0,-13-30-86 16,27 22-123-16,-27-22-89 0,22-8-54 0,-1 16-2 15,-16-27 355-15</inkml:trace>
  <inkml:trace contextRef="#ctx0" brushRef="#br1" timeOffset="57394.4024">16515 4679 2047 0,'-19'4'0'0,"-1"3"0"0,-3 1 0 16,2 3 0-16,-1 3 0 0,3 0 0 15,0 3 0-15,2 0 0 0,3 2 0 0,0-1 0 16,3 2 0-16,11-20 0 0,-12 32 0 0,12-32 0 16,2 26 0-16,-2-26 0 0,14 18 0 0,-14-18 0 15,23 10 0-15,-6-10 0 0,2-4 0 0,4-4 0 16,3-5 0-16,5-2 0 0,4-3 0 0,4-4 0 16,-1-1 0-16,-1-3 0 0,1 0 0 15,-3-2 0-15,-1-1 0 0,-2-1 0 0,-3 0 0 16,-2-3 0-16,-2-1 0 0,-3-1 0 0,0-1 0 15,-5-1 0-15,-1 4 0 0,-5 5 0 0,-4 6 0 16,-7 22 0-16,0-23 0 0,0 23 0 0,-18-4 0 16,0 13 0-16,-6 3 0 0,-6 8 0 0,-2 6 0 15,-4 5 0-15,0 3 0 0,-1 6 0 16,-3-7 0-16,19 26-174 0,-39-41-217 16,47 40-100-16,-33-25-101 0,4-15 194 0,26 29 398 15</inkml:trace>
  <inkml:trace contextRef="#ctx0" brushRef="#br1" timeOffset="58956.83">1217 5966 1455 0,'-8'-18'208'16,"8"18"-110"-16,0 0-29 0,0 0-13 0,0 0-12 16,-20-5-6-16,20 5-13 0,-30 7-6 0,7 4-7 15,-3 2 0-15,-2 4-5 0,-2 4-3 0,-3 2-4 16,1 2 0-16,-1 2 0 0,4 1 0 16,4-2 0-16,3-2 0 0,5-1 0 0,6-2 0 15,5-3 0-15,6-18 0 0,5 30 0 0,-5-30 0 16,25 23 0-16,-3-13 0 0,5-5 0 0,7-4 0 15,5-3 0-15,5-3 0 0,1-3 0 0,3 0 0 16,0 1 0-16,-2-1 0 0,-4 4 0 0,-4 2 0 16,-6 4 0-16,-7 1 0 0,-5 6 0 15,-20-9 0-15,22 24 0 0,-19-6 0 16,-4 4 0-16,-3 4 0 0,-4 5 0 0,-4-1 0 16,-7 1 0-16,0 0 0 0,-4-4 0 0,-3 1 0 15,2-2 0-15,1-6 0 0,3-3 0 0,3-6 0 16,17-11 0-16,-21 10 0 0,21-10 0 0,0 0 0 15,0 0-44-15,2-40-65 0,26 37-181 0,-32-37-297 16,30 8-65-16,-5-8 288 0</inkml:trace>
  <inkml:trace contextRef="#ctx0" brushRef="#br1" timeOffset="59128.6952">1268 5937 1978 0,'-31'5'50'0,"10"-1"-31"0,4 1-19 16,17-5 0-16,-17 5 0 0,17-5 0 0,0 0 0 15,0 0 0-15,0 0 0 0,23-2 0 16,-2-1 0-16,7-3 0 0,7-3 0 0,7-5 0 16,5-1 0-16,9-1 0 0,-2-5 0 0,10 6 0 15,-6-13-79-15,29 35-404 0,-32-30-187 0,14 17-17 16,-8 2 560-16</inkml:trace>
  <inkml:trace contextRef="#ctx0" brushRef="#br1" timeOffset="59941.177">2408 6232 1571 0,'0'0'121'0,"0"0"-48"15,0 0-10-15,0 0-10 0,-4-23 0 0,4 23-9 16,0 0-3-16,-8-17-13 0,8 17-28 0,0 0 0 16,-26-18 0-16,26 18 0 0,-26-7 0 15,26 7 0-15,-31 2 0 0,14 3 0 0,-3 2 0 16,0 3 0-16,-2 4 0 0,0 3 0 0,1 4 0 16,2 3 0-16,0 1 0 0,4 3 0 15,0 0 0-15,5 1 0 0,4-4 0 0,4-2 0 16,3-4 0-16,-1-19 0 0,12 26 0 0,-12-26 0 15,25 18 0-15,-25-18 0 0,34 9 0 0,-15-9 0 16,2-1 0-16,2-3 0 0,0-5 0 16,2 0 0-16,1-5 0 0,2-2 0 0,-1-3 0 15,-2-1 0-15,2-3 0 0,-3 0 0 0,1-3 0 16,-3 2 0-16,-2 0 0 0,-2 1 0 0,-3 1 0 16,-2 3 0-16,-2 1 0 0,-3 1 0 0,-8 17 0 15,11-28 0-15,-11 28 0 0,0 0 0 0,2-18 0 16,-2 18 0-16,0 0 0 0,0 0 0 0,-18 17 0 15,18-17 0-15,-21 40 0 16,7-5 0-16,-3 10 0 0,-2 7 0 0,2 7 0 16,0 6 0-16,1 3 0 0,-1 6 0 0,2 3 0 15,-1 0 0-15,1 5 0 0,2-3 0 0,-1-1 0 16,1-1 0-16,0-6 0 0,1-5 0 0,1-9 0 16,1-9 0-16,1-7 0 0,2-7 0 0,1-5 0 15,-1-6 0-15,1-6 0 0,6-17 0 16,-13 18 0-16,13-18 0 0,0 0 0 0,0 0 0 15,-12-18 0-15,10 1 0 0,-3-10 0 0,3-6 0 16,0-10 0-16,5-2 0 0,0-2 0 0,2 0 0 16,0-2 0-16,-1-2 0 0,1 0 0 0,0-1 0 15,-1 0 0-15,2 0 0 0,1 1 0 16,0 3 0-16,0 5 0 0,2 5 0 0,0 9 0 16,1 2 0-16,1 9 0 0,-1 0 0 15,-10 18 0-15,29-28 0 0,-7 17 0 0,1-3 0 16,9 5-13-16,-3-9-88 0,22 25-126 0,-35-43-138 15,43 42-121-15,-22-19-70 0,-4-13 258 0,24 31 298 16</inkml:trace>
  <inkml:trace contextRef="#ctx0" brushRef="#br1" timeOffset="60394.2539">3230 6327 1475 0,'-14'-33'468'0,"14"33"-450"16,-15-17 0-16,15 17 0 0,-14-20 5 0,14 20-8 15,-14-20-3-15,14 20-12 0,-22-18 0 0,22 18 0 16,-26-13 0-16,26 13 0 0,-31-2 0 0,31 2 0 16,-36 10 0-16,16-2 0 0,-3 4 0 15,-1 5 0-15,-2 5 0 0,0 3 0 0,-2 3 0 16,3 4 0-16,-1-2 0 0,4 1 0 0,3-3 0 16,2 0 0-16,6-4 0 0,2-2 0 0,7-5 0 15,2-17 0-15,7 26 0 0,-7-26 0 0,26 17 0 16,-7-12 0-16,4-4 0 0,5-3 0 0,4-4 0 15,4-4 0-15,3-5 0 0,1-4 0 16,-1-2 0-16,0-4 0 0,-1-1 0 16,-5 2 0-16,-2-3 0 0,-5 3 0 0,-3 1 0 15,-5 1 0-15,-4 4 0 0,-14 18 0 0,14-25 0 16,-14 25 0-16,1-17 0 0,-1 17 0 0,0 0 0 16,0 0 0-16,0 0 0 0,-22-12 0 0,22 12 0 15,0 0 0-15,-19 14 0 0,19-14 0 0,-17 25 0 16,8-6 0-16,1 2 0 0,1 2 0 0,2 2 0 15,-1-1 0-15,5 0 0 0,-1-2 0 16,6-1 0-16,-4-21 0 0,12 32 0 0,-12-32 0 16,26 22 0-16,-9-15 0 0,5-2 0 15,1-6-7-15,5-2-35 0,-4-9-32 0,15 13-54 16,-27-36-148-16,43 40-112 0,-43-39-68 0,21 9-78 16,7 16 393-16</inkml:trace>
  <inkml:trace contextRef="#ctx0" brushRef="#br1" timeOffset="60956.762">3714 6246 1833 0,'0'0'68'0,"0"0"-24"0,-22-14 2 0,22 14-11 16,0 0-14-16,-18 8-21 0,18-8 0 0,0 0 0 15,-23 28 0-15,23-28 0 0,-14 33 0 0,7-13 0 16,0 3 0-16,0 3 0 0,1 3 0 0,2 2 0 16,-1 2 0-16,0 1 0 15,0 0 0-15,0-4 0 0,0-1 0 0,2-3 0 16,0-3 0-16,1 0 0 0,0-4 0 0,2-3 0 15,0-16 0-15,0 22 0 0,0-22 0 0,0 0 0 16,0 0 0-16,0 0 0 0,0 0 0 0,0 0 0 16,0 0 0-16,22-31 0 0,-13 11 0 0,1-3 0 15,1-3 0-15,-2 3 0 0,0-2 0 0,-1-1 0 16,-2 2 0-16,0-1 0 0,1-2 0 16,-1-1 0-16,0-2 0 0,-1 0 0 0,2-2 0 15,-1 1 0-15,4 1 0 0,-2 3 0 0,3 6 0 16,-11 21 0-16,18-25 0 0,-18 25 0 15,19-11 0-15,-19 11 0 0,18-2 0 0,-18 2 0 16,19 3 0-16,-19-3 0 0,22 9 0 0,-22-9 0 16,22 15 0-16,-22-15 0 0,23 19 0 15,-23-19 0-15,22 20 0 0,-22-20 0 0,22 18 0 16,-22-18 0-16,18 15 0 0,-18-15 0 0,11 17 0 16,-11-17 0-16,0 0 0 0,5 23 0 0,-5-23 0 15,-8 17 0-15,8-17 0 0,-19 17 0 0,19-17 0 16,-28 19 0-16,10-11 0 0,-1 2 0 0,-2 0 0 15,0-2 0-15,1 2 0 0,-1 0 0 0,3 0 0 16,-2 1 0-16,0 1 0 0,-2 2 0 16,-1 1 0-16,1 4 0 0,0 1 0 15,1 3 0-15,3 1 0 0,0 4 0 0,1 6 0 16,1 3 0-16,0 7 0 0,0 1 0 0,2 2 0 16,-2 0 0-16,2 0 0 0,2 0 0 0,4-3 0 15,0-2 0-15,6-3 0 0,1-3 0 0,2-3 0 16,3-5 0-16,2-2 0 0,0-7 0 0,6-1 0 15,-12-18-22-15,39 34-178 0,-39-34-140 16,36 6-73-16,-37-28-35 0,22 4-11 0,14 16 295 16,-30-35 164-16</inkml:trace>
  <inkml:trace contextRef="#ctx0" brushRef="#br1" timeOffset="61362.9955">4474 6042 2047 0,'0'0'0'0,"-29"-1"0"0,29 1 0 16,-30 8 0-16,13 2 0 0,-2 0 0 0,-2 5 0 16,-2 2 0-16,-1 1 0 0,1 3 0 15,1-3 0-15,2 0 0 0,20-18 0 0,-24 29 0 16,24-29 0-16,-6 21 0 0,6-21 0 0,12 18 0 15,-12-18 0-15,23 13 0 0,-23-13 0 16,36 6 0-16,-16-6 0 0,5 0 0 0,-2-2 0 16,1-1 0-16,-1 2 0 0,-1 0 0 0,-4 2 0 15,-1 2 0-15,-17-3 0 0,23 7 0 0,-23-7 0 16,0 0 0-16,17 25 0 0,-17-25 0 16,5 32 0-16,-7-13 0 0,-2 5 0 0,-6 3 0 15,-4 3 0-15,-6 0 0 0,-4 3 0 0,-3-1 0 16,-2-3 0-16,0 0 0 0,1-3 0 0,2 0 0 15,1-6 0-15,5-1 0 0,1-3 0 0,19-16 0 16,-27 27 0-16,27-27 0 0,0 0-23 0,8 29-230 16,-29-53-135-16,50 38-88 0,-29-14-97 15,-5-36 240-15,33 42 333 0</inkml:trace>
  <inkml:trace contextRef="#ctx0" brushRef="#br1" timeOffset="61644.2076">2904 6852 1766 0,'0'0'281'16,"22"-9"-281"-16,1-3 0 0,10-1 0 0,6-2 0 15,6 3 0-15,2-2 0 0,4 3 0 16,3 2 0-16,0-1 0 0,5 2 0 0,-1 0 0 16,2 2 0-16,2 3 0 0,-2-1 0 0,3 0 0 15,-1 2 0-15,-3-2 0 0,4 2 0 0,-4-5 0 16,3 3 0-16,-8-7 0 0,21 23-234 0,-44-42-204 16,35 29-193-16,-22-12-16 0,-14-15 551 0</inkml:trace>
  <inkml:trace contextRef="#ctx0" brushRef="#br1" timeOffset="62128.5864">5407 6200 2047 0,'0'0'0'15,"0"0"0"-15,0 0 0 0,31-15 0 0,-10 6 0 16,4 1 0-16,3-3 0 0,4 1 0 16,1-1 0-16,0 3 0 0,1-2 0 0,-1 3 0 15,-1 0 0-15,1-1 0 0,0 2 0 0,-2 0 0 16,3 5-35-16,-13-17-121 0,28 23-478 0,-31-10-30 16,5 9 107-16</inkml:trace>
  <inkml:trace contextRef="#ctx0" brushRef="#br1" timeOffset="62316.051">5439 6493 2047 0,'0'0'0'0,"0"0"0"0,0 0 0 0,26 7 0 16,0-14 0-16,6-3 0 0,9-4 0 0,6-8 0 15,9 0 0-15,1-7 0 0,9 2 0 16,-4-2 0-16,16 20-110 0,-36-33-403 0,31 25-160 15,-12-6-9-15,-9-9 614 0</inkml:trace>
  <inkml:trace contextRef="#ctx0" brushRef="#br1" timeOffset="64159.7446">7613 5590 1682 0,'0'0'85'15,"0"0"-31"-15,0 0-12 0,0 0-7 0,0 0-3 16,0 0-9-16,0 0-10 0,0 0-8 0,0 0-6 16,0 0 1-16,-19 14-3 0,19-14 3 0,-6 22-6 15,6-22 0-15,-3 30-10 0,1-13 3 0,4 6-9 16,-2 0 8-16,2 6 13 0,-1-2-36 0,4 4 34 16,-2-2-41-16,4 4 7 0,-7-9-14 0,13 11-42 15,-13-35-78-15,16 28-362 0,-4-10-12 16,-12-18 171-16</inkml:trace>
  <inkml:trace contextRef="#ctx0" brushRef="#br1" timeOffset="64409.7245">8233 5431 2029 0,'0'0'18'15,"-32"31"-18"-15,16-11 0 0,1 3 0 0,0 1 0 16,-1 5 0-16,0 4 0 0,-2 4 0 0,0 6 0 16,-1 4 0-16,-1 4 0 0,-1 1 0 15,-2 5 0-15,0 2 0 0,-1 2 0 16,-3 5 0-16,-1-1 0 0,1 0 0 0,1-3 0 16,1-3 0-16,6-7 0 0,4-4 0 0,4-9-10 15,10-4-16-15,0-12-43 0,19 14-91 0,-18-37-433 16,11 25-56-16,-11-25 110 0</inkml:trace>
  <inkml:trace contextRef="#ctx0" brushRef="#br1" timeOffset="64644.0964">8351 6017 1668 0,'-24'7'322'0,"24"-7"-313"15,-20 4-1-15,20-4 4 0,-19 13-2 0,19-13 0 16,-22 28-5-16,8-9-2 0,1 2-3 16,0 3 0-16,-1 2 0 0,1 1 0 0,2 1 0 15,0 0 0-15,4-1-2 0,2-2-8 0,2-1-17 16,3-4-3-16,6 2-29 0,-6-22-27 0,28 40-97 16,-28-40-437-16,19 15 9 0,4-9 193 0</inkml:trace>
  <inkml:trace contextRef="#ctx0" brushRef="#br1" timeOffset="64972.1969">8740 6050 1925 0,'-44'4'52'16,"27"3"-27"-16,-1-1-5 0,18-6 5 0,-34 28-25 15,17-10 0-15,-1 4 0 0,-1 2 0 16,2 2 0-16,3 3 0 0,0 0 0 0,5 0 0 15,3-1 0-15,3-1 0 0,4-2 0 0,5-2 0 16,4-5 0-16,-10-18 0 0,31 28 0 0,-10-20 0 16,3-3 0-16,4-5 0 0,-2-5 0 15,6-5 0-15,-2-7 0 0,1-4 0 0,0-7 0 16,-3-1 0-16,2-4 0 0,-4 0 0 0,-4 2 0 16,-5 1 0-16,-5 1 0 0,-7 3 0 15,-5 1 0-15,-6 1 0 0,-5 1 0 0,-3 1 0 16,-5 3 0-16,-4 1 0 0,0 4 0 0,-4 1 0 15,1 7 0-15,0 2 0 0,2 4 0 0,2 3 0 16,22-3 0-16,-32 9-25 0,32 10-103 0,-24-33-241 16,24 14-285-16,18 20 29 0,-18-20 380 0</inkml:trace>
  <inkml:trace contextRef="#ctx0" brushRef="#br1" timeOffset="65550.3314">9349 5546 1960 0,'0'0'19'0,"0"0"-7"16,0 0 1-16,0 0 5 0,0 0 5 0,0 0-21 15,0 0-2-15,0 0 0 0,-13 17 0 0,12 0 0 16,-2 7 0-16,0 5 0 0,-1 6 0 0,-1 3 0 16,-1 2 0-16,-1 3 0 0,-3 2 0 0,-1 1 0 15,1 0 0-15,-1-4 0 0,0-1 0 0,3-3 0 16,-1-4 0-16,3-3 0 0,3-3 0 16,-1-6 0-16,5-2-17 0,-1-20-35 15,10 31-42-15,-10-31-40 0,23 19-241 0,-23-19-247 16,0 0 54-16,26-15 384 0</inkml:trace>
  <inkml:trace contextRef="#ctx0" brushRef="#br1" timeOffset="65722.1975">9235 5926 1761 0,'0'0'116'0,"-17"-6"-51"0,17 6-9 0,-21-3-13 16,21 3-37-16,0 0-6 0,0 0 0 0,0 0 0 15,0 0 0-15,0 0 0 0,0 0 0 0,-1 20 0 16,1-20 0-16,26 5 0 0,-6-7 0 0,5-1 0 15,4-6 0-15,6-2 0 0,2-4 0 16,6 1-35-16,-3-12-44 0,16 17-51 0,-28-34-125 16,26 22-351-16,-15-2 8 0,-3-7 255 15</inkml:trace>
  <inkml:trace contextRef="#ctx0" brushRef="#br1" timeOffset="66050.3021">9897 5439 1747 0,'0'0'209'0,"-20"18"-175"0,20-18-5 16,-22 25-6-16,12-8-18 0,0 4-5 0,-1 2 0 16,-2 3 0-16,1 4 0 0,1 1 0 15,0 2 0-15,0 0 0 0,2 1 0 0,-2-1 0 16,3-1 0-16,0-1 0 0,2-2 0 0,1-4 0 16,1 2 0-16,2-3 0 0,2-4 0 0,1 0 0 15,2-3 0-15,-3-17 0 0,8 24 0 0,-8-24 0 16,18 14 0-16,-18-14 0 0,30 4 0 15,-30-4 0-15,34-6 0 0,-17-1 0 0,0-2 0 16,1-1 0-16,0-2 0 0,0-1 0 0,-1 0 0 16,0-1 0-16,-17 14 0 0,30-24 0 0,-30 24 0 15,26-20 0-15,-26 20 0 0,22-17 0 0,-22 17 0 16,17-11 0-16,-17 11 0 0,0 0 0 0,0 0 0 16,21 7 0-16,-21-7 0 0,7 24 0 0,-4-6 0 15,-1 7 0-15,-2-6-4 16,10 15-119-16,-27-34-205 0,37 25-311 0,-18-7 13 15,5-1 300-15</inkml:trace>
  <inkml:trace contextRef="#ctx0" brushRef="#br1" timeOffset="66597.1527">11402 5403 1721 0,'-24'-31'50'0,"24"31"-1"15,-27-17 5-15,27 17-1 0,-29 6-15 0,11 6-7 16,-7 6-9-16,-1 8 0 0,-6 8-15 0,-2 6-7 16,-1 5 0-16,-2 8 0 0,1 2 0 15,0 7 0-15,2 2 0 0,4 2 0 0,4-4 0 16,4-3 0-16,10-5 0 0,6-7 0 15,10-4 0-15,7-3 0 0,6-4 0 0,4-4 0 16,5-2 0-16,6-4 0 0,3-1 0 0,3-7 0 16,6 5-67-16,-13-24-103 0,31 15-448 0,-24-11-45 15,9 2 135-15</inkml:trace>
  <inkml:trace contextRef="#ctx0" brushRef="#br1" timeOffset="67034.6406">11813 5864 2013 0,'-30'-2'34'16,"30"2"-34"-16,-17-17 0 0,17 17 0 0,-12-17 0 15,12 17 0-15,0 0 0 0,-20-22 0 0,20 22 0 16,0 0 0-16,-25-3 0 0,25 3 0 0,-25 18 0 15,25-18 0-15,-35 38 0 0,16-9 0 0,-5 4 0 16,3 5 0-16,-3 1 0 0,3 4 0 0,2-2 0 16,3 0 0-16,6-2 0 0,5-4 0 15,5-6 0-15,5-3 0 0,5-3 0 16,5-4 0-16,3-5 0 0,4-2 0 0,5-6 0 16,2-2 0-16,3-7 0 0,2-4 0 0,2-5 0 15,6-7 0-15,-2-3 0 0,2-5 0 0,-3-2 0 16,-5 0 0-16,-4-1 0 0,-6 0 0 0,-5 0 0 15,-3-1 0-15,-6 2 0 0,-3 0 0 0,-6-1 0 16,-3 0 0-16,-5-3 0 0,-3 2 0 0,-3-1 0 16,-2 2 0-16,-2 1 0 0,-3 1 0 15,1 2 0-15,-2 3 0 0,4 6 0 0,-1 5 0 16,18 12 0-16,-28-6 0 0,28 6 0 0,-19 10 0 16,19-10 0-16,-9 26-7 0,25 14-249 15,-37-40-299-15,38 24-101 0,-17-24 84 0</inkml:trace>
  <inkml:trace contextRef="#ctx0" brushRef="#br1" timeOffset="67222.1075">12391 6048 2047 0,'-23'-1'0'0,"4"-2"0"0,19 3 0 15,-25-6 0-15,25 6 0 0,0 0 0 16,-17-7 0-16,17 7 0 0,0 0 0 0,0 0 0 16,17-3-75-16,-32-19-424 0,38 24-178 0,-23-2 23 15,26-18 513-15</inkml:trace>
  <inkml:trace contextRef="#ctx0" brushRef="#br1" timeOffset="67597.1204">12889 5728 1646 0,'-10'-31'355'0,"10"31"-319"0,-11-18-26 15,11 18-10-15,0 0 0 0,0 0 0 16,0 0 0-16,-19 1 0 0,19-1 0 0,-12 19 0 16,5-3 0-16,-3 6 0 0,2 5 0 15,-2 7 0-15,0 3 0 0,0 6 0 0,-2 1 0 16,0 2 0-16,-2 1 0 0,1 1 0 0,1-1 0 15,2-5 0-15,4-3 0 0,-1-5 0 0,6-4 0 16,3-5 0-16,8 1 0 0,0-9 0 0,13 12-70 16,-23-29-411-16,24 2-173 0,-4-6-21 15,5-8 509-15</inkml:trace>
  <inkml:trace contextRef="#ctx0" brushRef="#br1" timeOffset="68097.1046">13236 5453 1996 0,'0'0'35'0,"0"0"-25"0,-12-21-5 0,12 21-4 16,0 0-1-16,18-20 0 0,-18 20 0 0,32-12 0 16,-10 8 0-16,2 1 0 0,4 5 0 0,0 5 0 15,1 7 0-15,-1 6 0 0,0 6 0 0,-1 7 0 16,-3 4 0-16,-4 7 0 0,-5 5 0 16,-6 4 0-16,-3 4 0 0,-8 1 0 15,-6 2 0-15,-4 0 0 0,-6 1 0 0,-3 1 0 16,-3-3 0-16,-4-2 0 0,-4-3 0 0,-1-3 0 15,-2-4 0-15,2-3 0 0,3-7 0 0,7-5 0 16,2-7 0-16,8-3 0 0,13-22 0 0,-6 39-123 16,-16-45-437-16,22 6-123 0,22-4 51 0</inkml:trace>
  <inkml:trace contextRef="#ctx0" brushRef="#br1" timeOffset="68612.6959">14458 5800 1729 0,'5'-19'318'0,"-5"19"-318"16,-19-7 0-16,19 7 0 0,-21 1 0 0,21-1 0 16,-32 9 0-16,12 1 0 0,-2 2 0 0,-3 4 0 15,1 1 0-15,0 2 0 0,0 3 0 0,-1 0 0 16,5-2 0-16,1 0 0 0,19-20 0 15,-20 31 0-15,20-31 0 0,-5 25 0 0,5-25 0 16,9 23 0-16,-9-23 0 0,26 19 0 0,-8-13 0 16,4-2 0-16,2 0 0 0,4-3 0 0,2 1 0 15,1 0 0-15,-2-1 0 0,-1 0 0 0,-3 2 0 16,-3 0 0-16,-5 2 0 0,-17-5 0 16,19 11 0-16,-19-11 0 0,5 17 0 0,-5-17 0 15,-5 27 0-15,-5-10 0 0,-3 3 0 16,-4 1 0-16,-6 2 0 0,0-2 0 0,-3 2 0 15,-1-1 0-15,-1-1 0 0,1-1 0 0,2 0 0 16,1-3 0-16,24-17 0 0,-28 23 0 0,28-23 0 16,0 0 0-16,0 0 0 0,0 0-1 0,47 17-243 15,-47-40-352-15,37 14-41 0,-8-11 69 0</inkml:trace>
  <inkml:trace contextRef="#ctx0" brushRef="#br1" timeOffset="68972.0392">14699 6124 2047 0,'-19'5'0'0,"19"-5"0"15,-21 9 0-15,21-9 0 0,0 0 0 16,0 0 0-16,0 0 0 0,0 0 0 0,30 13 0 16,-10-16 0-16,4 2 0 0,4-5 0 0,5-1 0 15,1-3 0-15,4-2 0 0,-2-2 0 0,4-1 0 16,-1-2 0-16,-2 0 0 0,-2 0 0 0,-6 2 0 15,-5-1 0-15,-5 3 0 0,-19 13 0 0,20-25 0 16,-20 25 0-16,5-21 0 0,-5 21 0 16,-8-21 0-16,8 21 0 0,-22-14 0 15,4 11 0-15,-2 3 0 0,-2 3 0 0,-5 4 0 16,1 4 0-16,-2 3 0 0,-3 6 0 0,3 0 0 16,-1 4 0-16,2 3 0 0,4 0 0 0,1 0 0 15,4 1 0-15,5-1 0 0,4-2 0 0,6-2 0 16,5-4 0-16,5 1 0 0,-7-20 0 0,31 30 0 15,-7-19 0-15,5-4 0 0,8-2 0 16,0-7 0-16,10 0 0 0,-2-6 0 0,9 7 0 16,-20-28-254-16,41 40-193 0,-38-32-184 0,18 7 37 15,7 11 474-15</inkml:trace>
  <inkml:trace contextRef="#ctx0" brushRef="#br1" timeOffset="69190.7836">15717 5899 2047 0,'-41'22'0'16,"20"-23"0"-16,0 2 0 0,1 4 0 0,-2 1 0 16,1 2 0-16,-2 5 0 0,1 0 0 0,-1 1 0 15,2 4 0-15,1 1 0 0,-2 2 0 0,3 2 0 16,2 2 0-16,3-2 0 0,4-2 0 0,5-1 0 16,4-2 0-16,1-18 0 0,12 30 0 15,-12-30 0-15,28 24 0 0,-7-14 0 0,1-5 0 16,7-2 0-16,0-6 0 0,11 14-101 0,-25-40-308 15,36 30-225-15,-16-18-16 0,5-2 398 16</inkml:trace>
  <inkml:trace contextRef="#ctx0" brushRef="#br1" timeOffset="69847.0055">16028 5957 2029 0,'0'0'18'0,"-44"-2"-18"0,18 12 0 16,-1 0 0-16,0 5 0 0,2 1 0 0,0 2 0 15,1 1 0-15,3 4 0 0,-1 0 0 0,5 3 0 16,3-1 0-16,0-1 0 0,5-1 0 0,3 0 0 16,3-2 0-16,6-3 0 0,-3-18 0 0,12 30 0 15,-12-30 0-15,23 19 0 16,-23-19 0-16,33 10 0 0,-14-10 0 0,7-5 0 16,2-1 0-16,1-5 0 0,4-4 0 0,-2-4 0 15,2 0 0-15,-2-3 0 0,-2 2 0 0,-2-3 0 16,-2 1 0-16,-4 1 0 0,-4 1 0 0,-3-1 0 15,-3 2 0-15,-2 0 0 0,-5 1 0 0,-2-1 0 16,-2 19 0-16,-2-30 0 0,2 30 0 16,-8-19 0-16,8 19 0 0,0 0 0 0,0 0 0 15,0 0 0-15,0 0 0 0,0 0 0 0,0 0 0 16,0 0 0-16,0 0 0 0,0 0 0 0,27-15 0 16,-27 15 0-16,35-1 0 0,-13 0 0 0,0 0 0 15,2-1 0-15,1-1 0 0,-1 2 0 16,-1-1 0-16,0 2 0 0,-2 2 0 0,-2 1 0 15,-19-3 0-15,26 7 0 0,-26-7 0 16,0 0 0-16,10 22 0 0,-10-22 0 0,-4 23 0 16,4-23 0-16,-16 33 0 0,4-15 0 0,-3 4 0 15,0-2 0-15,-2 3 0 0,-3 0 0 0,-1 0 0 16,3-1 0-16,-1-1 0 0,4-3 0 0,15-18 0 16,-19 28 0-16,19-28 0 0,-6 18 0 0,6-18 0 15,0 0 0-15,0 0 0 0,20 5 0 0,-20-5 0 16,32-19 0-16,-10 5 0 0,2-7 0 15,5 0 0-15,0-4 0 0,1 1 0 16,0 1 0-16,-2 0 0 0,-2 0 0 0,-1 3 0 16,-2-1 0-16,-2 3 0 0,-3 1 0 0,-1 5 0 15,-17 12 0-15,21-17 0 0,-21 17 0 0,0 0 0 16,0 0 0-16,0 0 0 0,0 21 0 0,0-21 0 16,-17 32 0-16,6-9 0 0,-3 1 0 15,4 1 0-15,0-4 0 0,5 1 0 0,0-4 0 16,7 2 0-16,-2-20 0 0,10 31 0 0,-10-31 0 15,27 22 0-15,-27-22-28 0,53 19-202 0,-46-41-86 16,45 39-55-16,-39-38-1 0,30 12 85 0,1 5-31 16,-21-27 194-16,35 31 124 0</inkml:trace>
  <inkml:trace contextRef="#ctx0" brushRef="#br1" timeOffset="70222.0088">17095 5963 2047 0,'-22'-6'0'16,"22"6"0"-16,-33-3 0 0,15 5 0 0,0 3 0 15,-4 1 0-15,0 4 0 0,-3 2 0 0,2 4 0 16,-2 0 0-16,-1 4 0 0,0 0 0 0,-2 3 0 16,0 0 0-16,2 2 0 0,3-1 0 0,4-4 0 15,5-2 0-15,14-18 0 0,-10 28 0 16,10-28 0-16,10 21 0 0,-10-21 0 0,23 13 0 16,-5-11 0-16,4-3 0 0,5-5 0 15,1-3 0-15,4-6 0 0,1-1 0 0,3-3 0 16,-1-3 0-16,-2-3 0 0,1-1 0 0,-1 0 0 15,-1-2 0-15,-2 0 0 0,-3-2 0 0,-2 0 0 16,1-2 0-16,-3-2 0 0,0-1 0 16,-2-2 0-16,-4 2 0 0,-3 3 0 0,1 3 0 15,-5 9 0-15,-10 20 0 0,9-21 0 0,-9 21 0 16,0 0 0-16,0 0 0 0,-23 26 0 0,8-2 0 16,-5 6 0-16,-1 5 0 0,0 5 0 0,0 2 0 15,3 2 0-15,-1 2 0 0,4-4 0 0,2 0 0 16,4-3 0-16,5 1 0 0,2-5 0 15,8 0 0-15,-1-14 0 0,24 25-228 16,-29-46-87-16,46 41-50 0,-46-41 1 0,50 8 84 16,-14-2 8-16,-8-24 50 0,31 28 222 0</inkml:trace>
  <inkml:trace contextRef="#ctx0" brushRef="#br1" timeOffset="70393.9462">17618 6256 2047 0,'-21'0'0'0,"2"-4"0"15,0 2 0-15,19 2 0 0,-29-10 0 0,29 10 0 16,0 0 0-16,-19-20 0 0,19 20 0 0,0 0-87 16,0 0-268-16,-17-21-82 0,17 21-43 15,24 34 480-15,-24-34 0 0,26 30 0 0,-26-30 0 16,-59-9-585-16,1 0 585 0,-1 0 0 0,2 0 0 16,57 9 0-16</inkml:trace>
  <inkml:trace contextRef="#ctx0" brushRef="#br2" timeOffset="114584.803">1157 1382 990 0,'0'0'213'0,"8"-18"-160"15,-8 18-4-15,0 0-7 0,-1-25 5 0,1 25 2 16,0 0-3-16,0 0-14 0,0 0-10 0,9-18-3 15,-9 18 2-15,0 0 3 0,0 0 4 0,0 0 2 16,0 0-2-16,0 0 0 0,0 0-5 0,0 0-3 16,0 0-7-16,0 0 1 0,0 0-6 0,0 0 4 15,0 0-6-15,0 0 0 0,0 0 0 0,0 0-2 16,0 0 1-16,0 0-1 0,-13 17-5 16,13-17 4-16,0 23-4 0,0-7 5 15,2 5-7-15,2 3 9 0,0 4-12 0,-1 5 12 16,1 1-9-16,-2 2 7 0,0 3-7 0,-1 2 10 15,-1 3-12-15,-1 1 13 0,-4 2-15 0,0-1 15 16,-4 3-15-16,1-2 1 0,-3 4 38 0,0-2-34 16,-1-4 37-16,1 0-20 0,0-9-11 0,2-5 8 15,2-6-8-15,1-5 4 0,6-20-7 16,-4 22 1-16,4-22-4 0,0 0-2 0,0 0 2 16,0 0 0-16,17-1 1 0,-17 1 1 0,0 0 1 15,17-26-1-15,-17 26 3 0,13-35-5 0,-9 13 6 16,1-3-7-16,-2-3 3 0,-2-4-18 0,1-3-4 15,-5-9-18-15,8 14-92 0,-22-28-47 16,32 24-358-16,-23-8-65 0,2-6 184 16</inkml:trace>
  <inkml:trace contextRef="#ctx0" brushRef="#br2" timeOffset="116006.8156">1255 503 651 0,'0'0'99'0,"0"0"-48"16,0 0-18-16,0 0 0 0,0 0-5 0,-4-17-10 16,4 17-12-16,0 0-20 0,0 0-18 0,0 0-29 15,0 0-38-15,0 0-29 0,0 0-19 0,0 0-5 16,0 0 20-16,0 0 27 0,0 0 57 0</inkml:trace>
  <inkml:trace contextRef="#ctx0" brushRef="#br2" timeOffset="116412.9384">1234 474 185 0,'0'0'106'0,"0"0"5"0,0 0-4 0,0 0-8 15,0 0-16-15,0 0-12 0,0 0-1 16,0 0 3-16,0 0 12 0,0 0 4 0,0 0-7 16,0 0-4-16,0 0-1 0,0 0-6 0,0 0 11 15,0 0 5-15,6 21-5 0,-6-21 6 0,0 0-20 16,0 0-12-16,0 0-14 0,0 0-15 0,-12 17-1 16,12-17-7-16,0 0-6 0,-21 8 2 15,21-8-7-15,-20 6 3 0,20-6 2 0,-32 17-5 16,11-4 0-16,1 4-5 0,-2 0 1 0,-1 4-4 15,1-3 0-15,0 6 0 0,1 1 0 0,-1-4 0 16,4 1 0-16,1-9 0 0,17-13 0 0,-22 27 0 16,22-27 0-16,-6 19 0 0,6-19 0 0,0 0 0 15,17 9 0-15,-17-9 0 0,32-2 0 16,-13-3 0-16,6-3 0 0,0-2 0 16,2-4 0-16,3 2-17 0,1-2 19 0,0 0 8 15,-2-1-5-15,-1 7-5 0,-2-4 0 0,-2 7 0 16,-2 4 0-16,-4 2 0 0,-18-1 0 0,26 21 0 15,-26-21 0-15,8 26 0 0,-10-2 0 0,-6-2 0 16,-5 16 0-16,-5-2 0 0,-4-1 0 0,-5 4 0 16,0-5 0-16,-4 2 0 0,-1 2 0 15,2-2 0-15,3-3 0 0,4-5 0 0,6-7 0 16,17-21 0-16,-18 17 0 0,18-17 0 0,0 0 0 16,15-26 0-16,-3 3-34 0,18-3-94 0,-25-19-407 15,34 5-117-15,-6-1 16 0</inkml:trace>
  <inkml:trace contextRef="#ctx0" brushRef="#br2" timeOffset="116788.0065">1676 527 1636 0,'-8'28'258'0,"8"-28"-241"0,0 0-12 0,0 0 6 15,-13 28 0-15,13-28-1 0,-4 33 3 0,1-10-6 16,1 3 4-16,-1 0-28 0,0 0 1 0,1-5 14 16,-1 2-16-16,2 5 39 0,1-2-16 0,-1 4-7 15,2-1 7-15,-2-1-9 0,0-1 10 16,1-3-10-16,1 0 9 0,-1-3-10 0,1-3 4 16,2-1-13-16,-3-17-19 0,12 26-95 15,-12-26-78-15,19-13-375 0,-19 13-42 0,0 0 257 16</inkml:trace>
  <inkml:trace contextRef="#ctx0" brushRef="#br2" timeOffset="117006.6782">1404 676 2039 0,'-22'22'8'0,"22"-22"-8"0,0 0 0 16,-18 13 0-16,18-13 0 0,0 0 0 0,0 0 0 15,18 0 0-15,-18 0 0 0,32-14 0 0,-10-1 0 16,4-5 0-16,4-3 0 0,3 2 0 0,2-10 0 16,0 5 0-16,1-2 0 0,0 1 0 15,2 7 0-15,-4 1 0 0,6 1-80 0,-16-8-88 16,30-5-357-16,-26 15-125 0,2 6 33 0</inkml:trace>
  <inkml:trace contextRef="#ctx0" brushRef="#br2" timeOffset="117412.9045">2029 508 1701 0,'-4'22'69'0,"4"-22"-12"0,-4 28-2 15,4-28-9-15,-2 32-9 0,2-32 0 0,0 35-16 16,1-18-8-16,1 5-2 0,-1 2-11 0,-1-24-2 16,2 35 4-16,-1-14-9 0,-1-21 14 0,-1 41-7 15,1-19 0-15,-2-3 0 0,1-1 0 0,1-18 0 16,-2 26 0-16,2-26 0 0,-1 19 0 0,1-19 0 15,0 0 0-15,0 0 0 0,0 0 0 16,0 0 0-16,0 0 0 0,0 0 0 0,14-32 0 16,-10 14 0-16,1-2 0 0,-1-9 0 15,3-3 0-15,0-5 0 0,-1-3 0 0,-1-7 0 0,-3 1 0 16,2 1 0-16,-3 0 0 0,2 7 0 16,-2 0 0-16,1 7 0 0,2 2 0 0,1 6 0 15,1 3 0-15,-6 20 0 0,8-28 0 16,-8 28 0-16,0 0 0 0,0 0 0 0,17 8 0 15,-17-8 0-15,0 0 0 0,25 25 0 0,-25-25 0 16,25 44 0-16,-9-18 0 0,0 4 0 0,-2 7 0 16,0 0 0-16,0 8 0 0,0-3 0 0,0 2 0 15,2-4 0-15,-1-6 0 0,-1-4 0 0,1-6 0 16,-2-2 0-16,1-5 0 0,-14-17 0 0,25 30-65 16,-25-30-67-16,28 12-214 15,-28-12-275-15,0 0 18 0,17 4 324 0</inkml:trace>
  <inkml:trace contextRef="#ctx0" brushRef="#br2" timeOffset="117600.4764">2152 729 1911 0,'-22'8'40'0,"22"-8"-29"15,0 0 26-15,0 0-29 0,0 0 22 0,0 0-21 16,0 0-32-16,0 0 29 0,23-8-22 0,-23 8 24 15,35-19 18-15,-14 8-26 0,4-7 0 0,0-6 0 16,4 1 0-16,1-9 0 0,5 6-7 16,-8-3-94-16,16-2-70 0,-33-1-351 15,24 11-114-15,-3 13 41 0</inkml:trace>
  <inkml:trace contextRef="#ctx0" brushRef="#br2" timeOffset="118178.5293">2710 476 1769 0,'-2'28'85'0,"2"-28"-33"0,-12 31-10 16,6-12 1-16,3-1-7 0,0 4-16 16,0-4-20-16,1 1 0 0,2 2 0 0,0 4 0 15,1 1 0-15,2-6 0 0,-2 4 0 16,-1-24 0-16,3 37 0 0,-1-17 0 0,0 1 0 16,-1-3 0-16,2-1 0 0,-3-17 0 0,3 26 0 15,-3-26 0-15,0 0 0 0,0 0 0 0,0 0 0 16,0 0 0-16,0 0 0 0,0 0 0 0,0 0 0 15,0 0 0-15,6-23 0 0,-8 7 0 16,-2-4 0-16,2-3 0 0,-1 0 0 0,0 4-2 16,0-9 4-16,0-1-2 0,-1-7 0 0,-1-2 0 15,-1-5 0-15,1 3 0 0,2 0 0 0,0-5 0 16,3 5 0-16,3 0 0 0,4 7 0 0,3 3 0 16,-1 6 0-16,4 3 0 0,0 2 0 0,2 0 0 15,2 5 0-15,2 1 0 16,3 5 0-16,-1 1 0 0,0-1 0 0,1 2 0 15,-2-1 0-15,-1 4 0 0,-1-4 0 0,0 5 0 16,-18 2 0-16,29 5 0 0,-29-5 0 0,19 18 0 16,-19-18 0-16,6 28 0 0,-8-8 0 0,-4 3 0 15,-4 4 0-15,-5 9 0 0,-3-3 0 0,-3 2 0 16,0-2 0-16,-4-2 0 0,0 3 0 0,-1 1 0 16,1 0 0-16,2-2 0 0,3-7 0 15,4-4 0-15,4-5 0 0,12-17 0 0,-14 19 0 16,14-19 0-16,0 0 0 0,0 0 0 0,0 0 0 15,0 0 0-15,0 0 0 0,21 13 0 16,-21-13 0-16,31-13 0 0,-14 6 0 0,4 4 0 16,-2 3 0-16,0 1 0 0,1 6 0 0,-1 1 0 15,0 3 0-15,-2 4 0 0,0 4 0 0,-17-19 0 16,30 34 0-16,-30-34 0 0,28 29 0 16,-28-29 0-16,26 18 0 0,-26-18 0 0,23 18 0 15,-23-18 0-15,23 15 0 0,-23-15 0 0,28-1 0 16,-6 1-68-16,-21-28-276 0,37 2-284 0,-19 7 11 15,7-6 228-15</inkml:trace>
  <inkml:trace contextRef="#ctx0" brushRef="#br2" timeOffset="118397.2374">3482 237 1953 0,'-5'17'94'16,"5"-17"-94"-16,-19 22 0 0,19-22 0 0,-13 34 0 15,9-9 0-15,1 6 0 0,0 5 0 0,2-4 0 16,1 4 0-16,1 1 0 0,2 4 0 16,-1 4 0-16,3-2 0 0,1-9 0 0,0-6 0 15,-1-9 0-15,4-2 0 0,-3 0 0 0,3 0 0 16,-9-17-59-16,23 29-78 0,-23-29-237 0,0 0-274 16,0 0 42-16,0 0 384 0</inkml:trace>
  <inkml:trace contextRef="#ctx0" brushRef="#br2" timeOffset="118600.3698">3274 350 2047 0,'0'0'0'16,"-24"14"0"-16,24-14 0 0,0 0 0 0,0 0 0 16,0 0 0-16,0 0 0 0,17 5 0 0,0-3 0 15,7 1 0-15,2-3 0 0,6-16 0 16,6 3 0-16,5-5 0 0,4-4 0 0,3-2 0 15,2-2 0-15,-4-2 0 0,4 7 0 16,-7 4 0-16,6-1 0 0,-19-2-99 0,32 18-429 16,-34-6-161-16,2 6 32 0,1 6 584 0</inkml:trace>
  <inkml:trace contextRef="#ctx0" brushRef="#br2" timeOffset="120662.7904">3884 5954 1409 0,'0'0'37'0,"-28"-28"-25"0,11 13 3 16,17 15 1-16,-38-24 13 0,21 16 4 15,-9-6 3-15,2 7-10 0,-5-4-8 16,-1 3-7-16,-3-2 0 0,-1 2 3 0,-5-6 11 15,5 6 3-15,-7-9-14 0,4 6 42 0,-3-6-44 16,2 4 36-16,-2-5-22 0,3 1-13 0,-7-1 2 16,2 0-9-16,-3-2 3 0,-1 3-6 0,-2-1 3 15,-4 2-4-15,0 4 2 0,-3 0-3 0,-2 4 3 16,1 2-4-16,-3 1 5 0,0 4-2 16,-3 1 0-16,-2 2-2 0,-3 4-2 0,-4 3 1 15,-1 0-2-15,-1 3 3 0,-3 0-3 0,2 3 3 16,2-3-2-16,2 0 3 0,0-1-1 0,1-1 1 15,1-2-1-15,0-1 0 0,1 1-1 16,4-2 1-16,3 0-2 0,3 0 3 0,0-1-2 16,3 1 2-16,0-1-1 0,1-1 1 0,2 1 1 15,0 0 0-15,2 1 0 0,3-1 0 16,1 2-1-16,1-2-18 0,4 3 16 0,1 2-17 16,3 0 33-16,2 3-14 0,1 2 14 0,3 2-13 15,-2 2-6-15,2 3 5 0,-2 4-5 0,2 2 3 16,2 2-7-16,-2 2 5 0,5 3-8 0,-1 1 7 15,2 4-7-15,1-1 10 0,2 3-9 0,1 0 12 16,3 3-11-16,1 2 12 0,2 4 8 16,2 1-26-16,1 1 26 0,3 2-25 0,0-1 6 15,2 3 13-15,3 1-13 0,0 1 14 0,2 3-14 16,0 0 13-16,3 1-14 0,4-2-5 16,3-1 23-16,3-1-22 0,5-5 24 0,5-1-4 15,5-2-15-15,6-5 12 0,4-2-12 0,6-6 11 16,5-1-9-16,5-3 8 0,4-4-7 0,5-1 7 15,5-4-6-15,3-1 6 0,7-2-7 16,4-3 6-16,1 0-5 0,4 0-11 0,1-1 33 16,-2 1-33-16,4 2 33 0,-2-2-17 0,3 2-4 15,3 0 4-15,-2-2-5 0,-1 1 5 0,0 0-5 16,-3-2 6-16,3 0-3 0,0 0 5 0,-1 0-4 16,2 2 3-16,-3-2-7 0,-2 0 3 0,2-2-4 15,-1-3 6-15,2-1-1 0,2-5 2 16,0-2-4-16,-1-5 1 0,2-2-3 15,-2-4 2-15,2-4 7 0,1-2-4 0,-3-6 7 16,3-3-6-16,-5-3 3 0,-2-1-7 0,-1-2 7 16,-3-1-6-16,0-2 9 0,1-4-10 0,-4-2 9 15,0-4 5-15,-5-1-28 0,-3 0 27 0,-4-4-27 16,-4 0 12-16,-1-1 9 0,-4 0-9 0,-4-1 11 16,-4 0-13-16,-8-3 14 0,-6-2-14 15,-7-1 14-15,-6-1-10 0,-6-1-5 0,-6 0 25 16,-5-5-22-16,-6 2 22 0,-6-2-4 0,-5-1-13 15,-5 0 12-15,-5-3-14 0,-5-2 3 0,-5 0-3 16,-6 1 0-16,-6-1 0 0,-6 2 0 16,-4 5 0-16,-7 3 0 0,-4 5 0 0,-8 6 0 15,-7 1 0-15,-7 5 0 0,-10 4 0 0,-8 4 0 16,-5 2 0-16,-10 1 0 0,-7 1 0 16,-5 4 0-16,-4 3 0 0,4 2 0 0,3-1-13 15,10 7-39-15,-1-21-94 0,23 22-506 0,3-16-14 16,24-1 149-16</inkml:trace>
  <inkml:trace contextRef="#ctx0" brushRef="#br2" timeOffset="121772.1523">7750 7204 1095 0,'39'-26'171'0,"-12"26"-127"0,-3-6-3 15,10 7 5-15,-3-8 2 0,11 9 2 16,-7-8 1-16,13 8-3 0,-6-7-9 0,9 8-7 16,1-6-9-16,3 6-4 0,3-4-7 0,2 1-3 15,5-2-2-15,3 2-3 0,6-1 0 0,5 0 0 16,3 1-2-16,4 0 0 0,0 0-2 0,6 1 2 16,2 0-2-16,6 1 1 0,4-2 1 0,3 1-1 15,1-1 2-15,-1 1-1 0,8 0 1 16,2 1-1-16,1-2-1 0,2 0 6 0,-3 0 2 15,4-2 4-15,1-1 6 0,5 1 0 0,-1-4 1 16,6 4 0-16,2-4-1 0,4 1 0 16,3-3-1-16,6 2-1 0,3-5-3 0,0 2-1 15,6 0 0-15,5-1-3 0,3 0 2 0,2 3-4 16,-2-1-16-16,0 0 15 0,1 3-18 0,-1 1 15 16,2 1-2-16,-1 2 0 0,3 1-1 15,2 2 0-15,1 0 0 0,2 2-2 0,1-1 18 16,0 0-17-16,1 1 14 0,-3 0-14 0,-4-2 0 15,1-2 0-15,-1 0 0 0,-1-3 0 0,2-4-6 16,3 0 7-16,4-5-13 0,3 0 29 0,5-4-17 16,-1 1 0-16,2-2 0 0,1-3 0 0,-6 2 0 15,-3-1 0-15,-6-2 0 0,-2 3 0 16,-6 1 0-16,-5-1 0 0,-5 8-20 16,-15-7-74-16,17 20-531 0,-40-15-30 0,-11 11 25 15</inkml:trace>
  <inkml:trace contextRef="#ctx0" brushRef="#br2" timeOffset="131301.8973">5791 1183 63 0,'0'0'27'0,"0"-22"1"0,0 22-5 16,0 0 6-16,-1-17 1 0,1 17 12 0,0 0 21 15,0 0 10-15,0 0 9 0,0 0-5 16,0 0-19-16,0 0 13 0,-17-17-6 0,17 17 15 16,0 0 11-16,0 0-208 0,0 0-29 0,0 0 200 15,0 0-9-15,0 0 204 0,5-22-1 16,-5 22-214-16,0 0-15 0,-2-20-15 0,2 20 2 15,0 0 2-15,-2-20 4 0,2 20 2 0,0 0 5 16,0 0 2-16,0 0 8 0,0 0 10 0,0 0 1 16,0 0 6-16,0 0-7 0,0 0-2 15,-20-4 0-15,20 4 0 0,0 0-3 0,0 0 0 16,-14 19-6-16,14-19-4 0,0 0-3 0,-9 27-1 16,9-27-3-16,-6 21 3 0,6-21-4 0,-2 26-1 15,2-26-7-15,0 34-24 0,0-15 39 0,2 3-42 16,-2 1 39-16,3 3-12 0,-2 3-7 0,-1 4 11 15,-1 1-10-15,1 3 10 0,-3 4-11 16,2 4 11-16,-4 4-11 0,2 6 14 16,-4 2-9-16,1 5 12 0,-1-1-12 0,0 0 14 15,-1-2-8-15,2 0-12 0,0-5 0 0,3-6 0 16,0-8 0-16,4-9 0 0,3-4 0 0,1-4 0 16,2-5 0-16,-7-18 0 0,16 27 0 0,-16-27-1 15,17 17-29-15,-17-17-18 0,17 10-30 0,-17-10-68 16,17-8-464-16,-17 8-9 0,1-17 105 15</inkml:trace>
  <inkml:trace contextRef="#ctx0" brushRef="#br2" timeOffset="132301.8791">5576 495 818 0,'-12'-23'322'0,"12"23"-180"0,0 0-19 16,0 0-23-16,-21 3-13 0,21-3-10 0,0 0-23 15,0 0-12-15,-23-11-10 16,23 11-6-16,-17-9-9 0,17 9 6 0,-17-6 7 15,17 6-6-15,-19 1 4 0,19-1-14 0,-18 7 1 16,18-7-4-16,0 0 2 0,-23 23 7 0,23-23-8 16,-17 28 1-16,9-10-12 0,-1 12 2 0,-1 4-3 15,1 4 0-15,0-2 0 0,1-2 0 0,0-4 0 16,3-2 0-16,1-4 0 0,2 0 0 16,2-2 0-16,0-22 0 0,11 28 0 0,-11-28 0 15,22 18 0-15,-22-18 0 0,32 7 0 0,-15-7 0 16,3-3 0-16,4-3 0 0,-1-1 0 0,2-6 0 15,1-3 0-15,1-5 0 0,-2-6 0 0,-2-1 0 16,-2-4-2-16,-2-3 4 0,-2 3-2 16,-3-9 0-16,-5 6 0 0,-4-5 0 0,-5 4 0 15,-3 5 0-15,-6 5 0 0,-3 7 0 16,12 19 0-16,-33-25 0 0,16 16 0 0,-4 3 0 16,2 3 0-16,-2-2 0 0,-1 14 0 0,3-3 0 15,2 5 0-15,-1 3 0 0,18-14 0 0,-25 24-43 16,25-24-40-16,0 0-165 0,0 0-387 0,5 21 3 15,-5-21 227-15</inkml:trace>
  <inkml:trace contextRef="#ctx0" brushRef="#br2" timeOffset="132504.9808">6039 564 1867 0,'-18'50'180'0,"-7"-42"-180"16,4 0 0-16,21-8 0 0,-25 9 0 0,25-9 0 16,0 0 0-16,-20 1 0 0,20-1 0 0,0 0 0 15,-9-22-31-15,9 22-67 0,4-36-173 0,9 13-381 16,-1 6 12-16,3 0 286 0</inkml:trace>
  <inkml:trace contextRef="#ctx0" brushRef="#br2" timeOffset="132723.7259">6309 346 1930 0,'-24'8'59'16,"24"-8"-31"-16,-26 9-5 0,26-9-16 0,0 0-7 16,-19 18 0-16,19-18 0 0,-12 28 0 0,4-5 0 15,1 7 0-15,1 0 0 0,1 3 0 16,3 3 0-16,-1-2 0 0,1 6 0 0,0-4 0 15,2-4 0-15,-1-2 0 0,1-8 0 16,-1 3 0-16,1-6 0 0,1 2 0 0,4-3 0 16,-5-18 0-16,13 22-93 0,-13-22-475 0,0 0-104 15,0 0 30-15</inkml:trace>
  <inkml:trace contextRef="#ctx0" brushRef="#br2" timeOffset="135395.4729">340 427 768 0,'0'0'190'0,"0"0"-49"0,-16-17-14 0,16 17-10 16,0 0-14-16,0 0-30 0,0 0-17 0,0 0-7 15,-17 12-1-15,17-12-2 0,0 0-20 0,-18 13-6 16,18-13 3-16,0 0-1 0,-25 21 3 15,25-21-1-15,-19 19-10 0,19-19 2 16,-19 26 8-16,19-26 4 0,-16 23 9 0,16-23-9 16,-8 20-14-16,8-20-1 0,0 30-15 0,1-9 4 15,1 0 1-15,-1-1-6 0,3-3 6 0,-4-17-4 16,12 33 2-16,-12-33-3 0,21 23-5 0,-21-23-26 16,28 5 30-16,-11-8-1 0,0-1 4 15,0-4 33-15,-17 8-31 0,30-19 10 0,-30 19 0 16,25-27-10-16,-25 27-2 0,20-41 0 0,-11 13 0 15,-1-2 0-15,-1-3 0 0,-3 4 0 0,0 0-3 16,-4 5-3-16,-1 0-1 0,-4 4 1 0,3 2-1 16,2 18-5-16,-16-27 4 0,16 27 8 15,-22-19-11-15,22 19 6 0,-27-2-22 0,27 2-2 16,-29 12-2-16,12-2-14 0,17-10-5 16,-24 29-35-16,25-11-33 0,-21-10-94 0,20-8-261 15,9 34-67-15,-9-34 169 0</inkml:trace>
  <inkml:trace contextRef="#ctx0" brushRef="#br2" timeOffset="135786.1007">828 346 1733 0,'0'0'42'0,"0"0"-17"0,-23 7 8 15,23-7 7-15,0 0-10 0,0 0 5 0,-22-7-5 16,22 7-11-16,0 0 1 0,-22-5-1 16,22 5-16-16,-18 2-1 0,18-2 8 0,-18 5-4 15,18-5-6-15,0 0 0 0,-25 28 0 0,25-28 0 16,-11 26 0-16,11-26 0 0,-5 25 0 0,5-25 0 16,2 17 0-16,-2-17 0 0,9 17 0 0,-9-17 0 15,17 18 0-15,-17-18 0 0,22 17 0 0,-22-17 0 16,25 12 0-16,-25-12 0 0,23 11 0 0,-23-11 0 15,19 6 0-15,-19-6 0 0,0 0 0 16,21 0 0-16,-21 0 0 0,0 0 0 16,0 0 0-16,0 0 0 0,0 0 0 0,0 0 0 15,0 0 0-15,-11 17 0 0,11-17 0 0,-20 13 0 16,20-13 0-16,-26 27 0 0,11-9 0 0,15-18 0 16,-30 31 0-16,30-31 0 0,-25 24-38 0,6-24-144 15,19 0-418-15,0 0-58 0,2-20 90 0</inkml:trace>
  <inkml:trace contextRef="#ctx0" brushRef="#br2" timeOffset="137286.1118">6228 1354 325 0,'0'0'89'0,"19"-8"-44"0,-19 8-27 0,34-7-10 16,-13 3-5-16,1 1-2 0,2-5-2 0,1 1-1 16,3-1-3-16,0-1-22 0,2 4-53 0,-4-4-55 15,6 12-5-15,-11-9 42 0</inkml:trace>
  <inkml:trace contextRef="#ctx0" brushRef="#br2" timeOffset="140192.1604">12543 1417 238 0,'-17'-4'82'16,"17"4"37"-16,0 0 5 0,-17 8 16 0,17-8-30 16,0 0-31-16,-14 17-23 0,14-17-11 0,0 0-13 15,0 0-17-15,0 0-6 0,0 0 0 16,0 0 15-16,0 0 20 0,0 0 4 16,0 0 2-16,15-17-6 0,-15 17-1 0,0 0 0 15,11-21 4-15,-11 21-4 0,0 0 4 0,18-14-4 16,-18 14-3-16,0 0 0 0,0 0 4 0,0 0 5 15,0 0-5-15,0 0-4 0,0 0-18 0,-5 23-3 16,5-23-7-16,-13 37 8 0,3-12-4 0,2 5 7 16,-2 1-9-16,1 8 7 0,0 3-12 15,1 7 9-15,0 0-14 0,2 2 11 0,0-4-12 16,0-2 10-16,1-3-9 0,1-2-6 0,2-5 30 16,-1 5-33-16,3-4 27 0,0 1-22 15,0-5 0-15,3-6 0 0,-2-3 0 0,-1-1 0 0,1-3 0 16,-1 0 0-16,-1-1 0 0,1-1 0 15,0-17 0-15,-5 26 0 0,5-26 0 16,0 0 0-16,-5 19 0 0,5-19 0 0,0 0 0 16,0 0 0-16,0 0 0 0,0-25 0 0,0 4 0 15,0-7 0-15,4-4 0 0,0-7 0 0,3-1 0 16,-1-10-2-16,1 0-29 0,-1-5 22 0,0 0-39 16,-2 3 26-16,2 0-5 0,-5-5-9 0,4 7 12 15,-4-2-14-15,4 11 8 0,-4 0-18 0,7 16-1 16,-11-11-41-16,3 36-53 0,0-42-122 15,0 42-255-15,0 0 20 0,3-29 336 0</inkml:trace>
  <inkml:trace contextRef="#ctx0" brushRef="#br2" timeOffset="141067.1567">12297 429 1095 0,'0'0'74'0,"0"0"2"0,0 0 9 0,0 0 14 16,0 0 11-16,-24-17-22 0,24 17-27 15,-17-1-12-15,17 1-9 0,-18 0-6 0,18 0-4 16,-17 3-4-16,17-3-5 0,0 0-1 0,-22 3-7 16,22-3-2-16,0 0-2 0,0 0-3 0,-19 23 2 15,19-23 1-15,-8 21 5 0,8-21-5 16,-7 36 4-16,4-17 1 0,2 7-8 0,-1 3 5 16,2-1-2-16,0 2-3 0,2-5-5 0,0-5-1 15,2 0 0-15,-4-20 0 0,10 32 0 16,-10-32 0-16,0 0 0 0,19 12-38 0,-19-12-23 15,17 1 17-15,-17-1 49 0,25 0 0 0,-25 0-5 16,28-4 1-16,-28 4 38 0,25-15 12 0,-25 15-9 16,26-39-42-16,-13 7 0 0,0-5 0 0,1 1 0 15,-3 1 0-15,-4 6 0 0,-2 3 0 0,-5 4 0 16,-4 5 0-16,4 17 0 0,-17-25 0 16,17 25 0-16,-28-14 0 0,11 4 0 0,17 10 0 15,-31-9 0-15,31 9 0 0,-32 4-8 16,32-4-13-16,-29 11-11 0,29-11-25 0,-22 12-61 15,22-12-194-15,0 0-314 0,0 0 14 0,34 17 352 16</inkml:trace>
  <inkml:trace contextRef="#ctx0" brushRef="#br2" timeOffset="141254.6165">12739 570 2047 0,'-27'13'0'16,"3"1"0"-16,4-6 0 0,20-8 0 15,-23 7 0-15,23-7 0 0,0 0 0 0,0 0-55 16,-23-25-194-16,41 3-355 0,-18 22-52 0,14-24 174 16</inkml:trace>
  <inkml:trace contextRef="#ctx0" brushRef="#br2" timeOffset="141645.2467">12865 513 1471 0,'-6'-35'435'0,"6"35"-429"15,0 0-5-15,-5-24-5 0,5 24 4 0,17-25 5 16,-17 25 4-16,26-25-6 0,-8 8 4 0,1 2-5 16,2 1-3-16,2 2-4 0,-3 3 3 0,-2 5 2 15,-18 4-2-15,30-11 12 0,-30 11-3 0,21-3 7 16,-21 3 10-16,0 0 6 0,0 0-2 0,19 20-19 16,-19-20-9-16,-1 20 0 0,-2 0 0 15,-2-4 0-15,-5 13 0 0,-2 3 0 16,-3-4 0-16,1 1 0 0,-3-3 0 0,2 3 0 15,-1 2 0-15,2-1 0 0,0 1 0 0,3-5 0 16,3-7 0-16,0-1 0 0,8-18 0 0,-4 17 0 16,4-17 0-16,0 0 0 0,17 11 0 0,-17-11 0 15,25 4 0-15,-25-4 0 0,37-8 0 0,-14-6 0 16,7 1 0-16,-3-9-22 0,12-6-45 16,-21-8-186-16,30-8-322 0,-14 19-63 0,-9 7 147 15</inkml:trace>
  <inkml:trace contextRef="#ctx0" brushRef="#br2" timeOffset="142004.5883">13529 341 1673 0,'-47'-2'150'0,"47"2"-127"0,-25-2 5 15,25 2 7-15,-26 10-1 0,26-10-15 0,-32 19-7 16,15-8 8-16,-4-2 4 0,3 5 5 16,-1 0-29-16,0 0 0 0,2 2 0 0,17-16 0 15,-20 25 0-15,20-25 0 0,-4 20 0 16,4-20 0-16,12 17 0 0,-12-17 0 0,23 8 0 16,-23-8 0-16,34-1 0 0,-14-2 0 0,0 2 0 15,1-2 0-15,0 1 0 0,-2 2 0 0,0 3 0 16,-19-3 0-16,29 7 0 0,-29-7 0 0,18 14 0 15,-18-14 0-15,6 28 0 0,-6-10 0 16,-5 4 0-16,-2-2 0 0,-4 4 0 0,-2-2 0 16,-2 1 0-16,-3-4 0 0,18-19 0 0,-33 29 0 15,16-21 0-15,17-8 0 0,-26 20 0 0,26-20 0 16,0 0-80-16,-37-9-294 0,37 9-235 0,0 0-26 16,0 0 287-16</inkml:trace>
  <inkml:trace contextRef="#ctx0" brushRef="#br2" timeOffset="156944.725">15385 1240 444 0,'0'0'146'16,"0"0"-49"-16,0 0 3 0,0 0 16 0,0 0 10 16,0 0-4-16,0 0-16 0,0 0-17 0,0 0-40 15,0 0 20-15,0 0-38 0,0 0 23 0,0 0-5 16,0 0-12-16,-4 25-2 0,1-8-11 0,4 8 5 16,-4 8-14-16,5 11 13 0,-2 3-18 15,2 10 19-15,-3-1-21 0,2 10 20 0,-6 0-21 16,3 2 18-16,-4-2-21 0,1-3-11 0,-5 1 33 15,3-1-35-15,-4-7 34 0,1 1-7 0,-1-11-16 16,0 1 16-16,-2-4-14 0,2 0 1 0,0-3 2 16,4-3 10-16,1-5-6 0,1-5 17 15,-1-7-17-15,6-20-7 0,0 0-8 0,0 0-4 16,0 0 2-16,0 0 2 0,15-34 10 16,-2 0-7-16,0-11 9 0,3-7-15 0,3-3 7 15,0-9-27-15,6-3 1 0,-7-10-14 0,9 9-62 16,-15-18-8-16,19 36-211 0,-23-23-268 0,-3 0 50 15,0 14 273-15</inkml:trace>
  <inkml:trace contextRef="#ctx0" brushRef="#br2" timeOffset="157852.3223">15457 330 1065 0,'-26'-6'76'16,"26"6"-29"-16,-27-10 14 0,27 10 21 0,-28 4 15 15,28-4-4-15,-29 13-15 0,29-13-19 16,-31 27-9-16,17-5-3 0,-5 0-3 0,5 2-5 16,-5 4-7-16,6-1-5 0,-3 4-7 0,4 0-1 15,2-2-3-15,4 5-2 0,1-4 0 0,4-1-6 16,2-2-9-16,5-5 36 0,-6-22-38 0,17 23-23 15,-17-23 28-15,33 9-58 0,-10-2 54 0,-1-2 0 16,1 0 0-16,0-6 0 0,1-2-1 0,1-6 1 16,1 0-32-16,0-3 62 15,-3-1-13-15,-1-3 17 0,-5-3 18 0,0-3-52 0,-1-8 1 16,-5-4 0-16,-1-1-5 0,-3 0 5 16,-5 3-2-16,-1 1-3 0,-4 1 4 0,-4 1-2 15,-3 3-2-15,-2 5 5 0,-5 0-4 0,0 4 6 16,-3 1-11-16,-3 2 8 0,1 5 2 0,-1 3-10 15,0 1 21-15,2 7-12 0,2-2 1 16,2 8 7-16,17-8-8 0,-26 23-5 0,20-4-8 16,6-19-16-16,-1 27-26 0,1-27-37 0,17 17-99 15,-17-17-337-15,0 0-61 0,46 17 127 0</inkml:trace>
  <inkml:trace contextRef="#ctx0" brushRef="#br2" timeOffset="158024.1698">15823 526 1628 0,'-33'10'379'16,"7"2"-373"-16,3-4-6 0,5 1-6 0,18-9 2 16,-23 2-15-16,23-2-24 0,0 0-46 0,0-24-63 15,-13 6-220-15,13 18-247 0,21-18 32 16,-21 18 466-16</inkml:trace>
  <inkml:trace contextRef="#ctx0" brushRef="#br2" timeOffset="158512.0253">16020 420 1592 0,'0'0'343'0,"-20"-14"-336"16,20 14-20-16,2-18 5 0,-2 18 6 0,17-29 3 15,-5 11-4-15,-12 18 0 0,30-30-1 16,-12 12 0-16,3 6 6 0,0-2-1 16,-2 5-2-16,1 1-3 0,-3-1-2 0,-17 9 8 15,30-12-28-15,-30 12 16 0,26-3-4 0,-26 3 0 16,18-1 32-16,-18 1-14 0,0 0 0 0,7 18 5 15,-7-18-2-15,-7 29-2 0,7-29 5 0,-17 34 11 16,3-15-9-16,14-19 16 0,-25 37-3 0,13-19-15 16,-2 1 6-16,2 0-5 0,12-19-4 15,-20 33 6-15,20-33-7 0,-11 24-2 0,11-24-13 16,0 0 5-16,0 0 5 0,0 0-7 0,24 15 10 16,-24-15-8-16,34-7 5 0,-13-4-12 0,2-3 6 15,3 0-6-15,0 2-10 0,1 1 21 16,-3 5 0-16,-2 0-4 0,-3 2 12 0,-2 4-4 0,-17 0 1 15,24 3-2-15,-24-3 3 0,0 16 1 16,-7 1-6-16,-2 2 9 0,-3 6-2 0,-3 4-9 16,-6 4 8-16,-2 7-4 0,-2-1-3 0,-2-1 4 15,-3-8 1-15,4-2-6 0,3-7 2 0,3-2-1 16,20-19 0-16,-23 24 0 0,23-24-6 0,0 0-36 16,0 0-37-16,0 0-93 0,42-28-437 0,-16 13 1 15,1-8 78-15</inkml:trace>
  <inkml:trace contextRef="#ctx0" brushRef="#br2" timeOffset="158902.6213">16738 329 1971 0,'-17'4'18'0,"0"-2"-25"16,17-2 28-16,-30 12-6 0,30-12-2 0,-30 19 3 16,30-19-16-16,-28 23 0 0,28-23 0 15,-20 27 0-15,12-10 0 0,8-17 0 0,-6 28 0 16,6-28 0-16,9 22 0 0,-9-22 0 16,22 18 0-16,-22-18 0 0,31 14 0 0,-13-10 0 15,3-1 0-15,0 1 0 0,1-5 0 0,-2 3 0 16,-1 1 0-16,1-2 0 0,-20-1 0 0,28 10 0 15,-28-10 0-15,17 10 0 0,-17-10 0 0,8 19 0 16,-8-19 0-16,1 20 0 0,-1-20 0 0,-11 17 0 16,11-17 0-16,-20 32 0 0,5-9 0 0,-5-3 0 15,-2 2 0-15,1-10 0 0,-1 11 0 16,1-5 0-16,0 6 0 0,-3-2 0 0,6-7 0 16,18-15 0-16,-23 18 0 0,23-18 0 15,0 0-16-15,0 0-216 0,18-20-414 0,-2 1-21 16,-3 2 182-16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42:13.9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1069 1398 0,'0'0'470'0,"0"0"-450"15,-14-18-7-15,14 18-9 0,5-19 7 0,-5 19 0 16,8-20 5-16,-8 20 0 0,0 0 0 0,11-20-7 16,-11 20 0-16,0 0-2 0,0 0-4 0,0 0 4 15,0 0 5-15,0 0-1 0,0 0-1 0,-6 34-6 16,5-7-4-16,-3 11 0 0,1 9 0 0,-2 4 0 15,-1 8 0-15,-2 6 0 0,0 2 0 0,-3 8 0 16,-1-4 0-16,-2 7 0 0,0-2 0 16,-2-4 0-16,1-3 0 0,2-9 0 0,6-7 0 0,1-6-8 15,7-7-4-15,1-10-43 0,12 0-23 16,-14-30-78-16,43 33-212 0,-43-33-239 0,45-5-5 16,-11 5 462-16</inkml:trace>
  <inkml:trace contextRef="#ctx0" brushRef="#br0" timeOffset="359.3725">2016 1556 1887 0,'0'0'45'0,"0"0"-29"16,0 0-9-16,-15 19-2 0,15-19 4 16,-3 18 0-16,3-18 4 0,-6 26-6 0,2-8 3 15,-1 2-2-15,0 0 0 0,1 2 0 0,0 0 2 16,0 3-6-16,2 2-3 0,-2 1-1 0,2 1 0 15,-1-1 0-15,0-2 0 0,1-3 0 0,1-2 0 16,1-21 0-16,4 25 0 0,-4-25 0 0,0 0 0 16,18 6 0-16,-18-6 0 0,21-17 0 0,-7 0 0 15,5-8 0-15,0-5 0 0,3-8 0 16,1-1 0-16,3-6 0 0,0-3 0 0,0 4 0 0,-1-1 0 16,-1 9 0-16,-4 2 0 0,0 6 0 0,-3 4 0 15,-4 6 0-15,-13 18 0 0,23-19 0 16,-23 19 0-16,0 0 0 0,17 17 0 0,-13 2 0 0,-2 6 0 15,-2 8 0-15,1 9 0 0,-3 5 0 16,1 4 0-16,-2 0 0 0,3-4 0 0,3-2 0 16,3-7 0-16,7-3 0 0,4-10 0 0,13-5 0 15,-5-30-181-15,39 25-397 0,-20-28-104 0,16-2 77 16</inkml:trace>
  <inkml:trace contextRef="#ctx0" brushRef="#br0" timeOffset="999.9605">4058 1065 1797 0,'-6'-16'28'15,"6"16"-8"-15,-11-31 20 0,11 31-2 0,-15-19 12 16,15 19-9-16,-26-12-9 0,7 8-31 0,-5 5-1 16,-5 7 0-16,-5 3 0 0,-4 8 0 0,-6 5 0 15,-1 8 0-15,-2 4 0 0,-2 4 0 0,2 0 0 16,3 2 0-16,3-2 0 0,5-1 0 15,8-8 0-15,8-2 0 0,9-6 0 0,6-5 0 16,9-1 0-16,-4-17 0 0,18 24 0 0,-18-24 0 16,36 20 0-16,-10-14 0 0,5-4 0 0,5 1 0 15,4-5 0-15,4 0 0 0,2-1 0 16,0 2 0-16,2 2 0 0,-6 3 0 0,-3 1 0 16,-6 2 0-16,-8 4 0 0,-5 0 0 0,-20-11 0 15,24 33 0-15,-19-15 0 0,-5 6 0 0,-6 1 0 16,-5 4 0-16,-5 3 0 0,-3 0 0 0,-6 2 0 15,0-2 0-15,-7-2 0 0,1-3 0 0,0-1 0 16,2-3 0-16,5-3 0 0,2-5 0 0,22-15 0 16,-29 20 0-16,29-20 0 15,0 0 0-15,0 0-62 0,0 0-39 0,15 19-245 16,-18-38-261-16,28 9 14 0,-3-2 256 0</inkml:trace>
  <inkml:trace contextRef="#ctx0" brushRef="#br0" timeOffset="1281.2031">4636 1456 1771 0,'0'0'51'0,"-32"1"-19"0,15 4 6 0,-5-2-2 16,4 3 1-16,-6 0-8 0,0 3 0 15,0 2-7-15,0 3-20 0,-1 0-2 0,2 5 0 16,3 1 0-16,0 0 0 0,3 3 0 0,3 1 0 16,0 3 0-16,6 1 0 0,4-2 0 0,5 0 0 15,7-4 0-15,2-2 0 0,-10-20 0 0,36 30 0 16,-11-17 0-16,4-6 0 0,7-1 0 0,0-6 0 16,6-3 0-16,-1-6-11 0,4-2-35 0,-5-9-31 15,14 22-77-15,-28-37-359 0,27 23-88 16,-11-10 3-16</inkml:trace>
  <inkml:trace contextRef="#ctx0" brushRef="#br0" timeOffset="1468.6971">5025 1507 1955 0,'0'0'34'16,"-27"23"-15"-16,15-6 3 0,-2 0-5 0,4 4-17 16,-3 4 0-16,1 7 0 0,1 3 0 15,0 2 0-15,3-2 0 0,1-5 0 0,2-2 0 16,1-3 0-16,5-2 0 0,2-2 0 0,5-3 0 15,-8-18 0-15,26 23 0 0,-26-23-32 0,34 8-33 16,-34-8-37-16,56-3-347 0,-39-20-200 0,8 1 45 16,0 1 459-16</inkml:trace>
  <inkml:trace contextRef="#ctx0" brushRef="#br0" timeOffset="1609.3553">5062 1247 1929 0,'-25'7'31'15,"25"-7"-6"-15,-22 5-13 0,22-5-2 0,0 0-9 16,0 0-1-16,0 0-5 0,0 0-1 0,24 22-10 16,-24-22-23-16,39 18-79 0,-39-18-298 15,29-7-253-15,-4 8 58 0,-3-4 484 0</inkml:trace>
  <inkml:trace contextRef="#ctx0" brushRef="#br0" timeOffset="2234.3052">5356 1577 1597 0,'-7'35'429'0,"7"-35"-409"0,-7 18-19 15,7-18-1-15,0 0 0 0,18 12 0 0,-18-12 0 16,24 4 0-16,-24-4 0 0,32-5 0 0,-9-1 0 16,2-4 0-16,3 0 0 0,1-3 0 0,1-2 0 15,0 3 0-15,-4-4 0 0,-3 1 0 16,-3 3 0-16,-4-5 0 0,-16 17 0 0,20-24 0 15,-20 24 0-15,0 0 0 0,5-22 0 16,-5 22 0-16,0 0 0 0,-24-17 0 0,24 17 0 16,-31-2 0-16,13 6 0 0,-4 2 0 0,0 2 0 15,-2 4 0-15,0 4 0 0,-1 1 0 0,2 1 0 16,1-1 0-16,3 2 0 0,19-19 0 0,-24 34 0 16,24-34 0-16,-10 35 0 0,9-18 0 0,3 0 0 15,3 1 0-15,-5-18 0 0,28 24 0 16,-6-15 0-16,7-5 0 0,8-3 0 0,2-4 0 15,1-1 0-15,2-5 0 0,1-1 0 0,1-1 0 16,-2-1 0-16,1 0 0 0,-4 0 0 0,-3 3 0 16,-3-1 0-16,-6 4 0 0,-4-1 0 15,-6 2 0-15,-17 5 0 0,20-5 0 0,-20 5 0 16,0 0 0-16,0 0 0 0,0 0 0 0,0 0 0 16,0 0 0-16,-19 20 0 0,19-20 0 15,-24 26 0-15,24-26 0 0,-29 34 0 0,14-16 0 16,2-1 0-16,0 1 0 0,13-18 0 0,-18 28 0 15,18-28 0-15,-7 19 0 0,7-19 0 0,0 0 0 16,0 0 0-16,22 16 0 0,-22-16 0 0,24-9 0 16,-7-2 0-16,3-2 0 0,3-4 0 0,0-5 0 15,1 1 0-15,-1-2 0 0,-2-3 0 16,-2 3 0-16,0 0 0 0,-4 4 0 0,-1 2 0 16,-14 17 0-16,19-24 0 0,-19 24 0 15,0 0 0-15,0 0 0 0,0 0 0 0,0 0 0 16,0 0 0-16,0 0 0 0,0 0 0 0,5 19 0 15,-5-19 0-15,-5 33 0 0,2-13 0 0,1 1 0 16,0 2 0-16,6 1 0 0,-3-4 0 0,6 1 0 16,-7-21 0-16,24 29-3 0,-24-29-127 15,56 28-206-15,-56-28-144 0,40-10-123 0,-9 15 109 16,-13-25 494-16</inkml:trace>
  <inkml:trace contextRef="#ctx0" brushRef="#br0" timeOffset="2499.9278">6767 1463 1605 0,'-1'27'355'0,"-22"-20"-274"0,23-7-75 16,-31 7-6-16,31-7 0 0,-31 11 0 0,14 0 0 16,-5 1 0-16,2 4 0 0,-4 0 0 0,4 3 0 15,2 0 0-15,-2 6 0 0,4-1 0 0,2 0 0 16,3-1 0-16,2-4 0 0,6 1 0 15,3-20 0-15,2 31 0 0,-2-31 0 0,16 26 0 16,-16-26 0-16,33 14 0 0,-11-9 0 0,2-5 0 16,3-5 0-16,2 0 0 0,-4-4 0 15,3 1 0-15,-3-3 0 0,3 4 0 0,-13-26-196 16,33 40-246-16,-35-30-220 0,13 4 44 0,-3 15 490 16</inkml:trace>
  <inkml:trace contextRef="#ctx0" brushRef="#br0" timeOffset="2859.2875">6917 1652 1986 0,'28'6'61'0,"-28"-6"-61"16,0 0 0-16,0 0 0 0,7 21 0 16,-7-21 0-16,0 0 0 0,19 12 0 15,-19-12 0-15,29-3 0 0,-10 1 0 0,3-4 0 16,2-3 0-16,0 0 0 0,-1-7 0 0,1 1 0 15,1-1 0-15,2-1 0 0,-1-2 0 0,-2 1 0 16,-2 0 0-16,-3 0 0 0,-3 1 0 0,-5 0 0 16,-11 17 0-16,8-29 0 0,-8 29 0 0,-9-25 0 15,9 25 0-15,-23-21 0 0,6 15 0 16,-4 4 0-16,-2 3 0 0,-2 4 0 16,-3 8 0-16,0 0 0 0,0 6 0 0,1 3 0 0,1 4 0 15,-3-1 0-15,5 6 0 0,-2-5 0 0,6 3 0 16,5-3 0-16,7-3 0 0,4-2 0 0,6-4 0 15,6 0 0-15,-8-17 0 0,26 19 0 16,-6-12 0-16,7-7 0 0,3-4 0 0,9-2 0 16,-1-11 0-16,10 0 0 0,0-8 0 15,16 19-173-15,-30-39-183 0,37 40-148 0,-25-19-134 16,-5-9 263-16,20 32 375 0</inkml:trace>
  <inkml:trace contextRef="#ctx0" brushRef="#br0" timeOffset="2999.9337">7563 1960 1779 0,'-3'19'268'16,"-9"6"-268"-16,4-1 0 0,2-3 0 0,6-21 0 15,-11 26 0-15,11-26 0 0,-6 17 0 0,6-17-34 16,23 22-418-16,-23-22-226 0,0 0-13 0,18 7 500 16</inkml:trace>
  <inkml:trace contextRef="#ctx0" brushRef="#br0" timeOffset="4062.3963">9150 1530 1399 0,'22'3'381'0,"-50"-19"-340"0,28 16-17 16,-31-32-1-16,31 32-4 0,-34-28 5 15,17 17-2-15,-6 2 1 0,0 3-1 0,-5 3 2 16,0 2 1-16,-5 5-5 0,0 3-20 0,-3 5 0 16,1 5 0-16,-3 1 0 0,2 5 0 15,-2 1 0-15,1 8 0 0,1 0 0 0,2 8 0 16,0-1 0-16,5 0 0 0,4-2 0 0,7-5 0 16,6-7 0-16,6-4 0 0,6-21 0 0,8 27 0 15,-8-27 0-15,36 16 0 0,-10-13 0 0,6-5 0 16,4-6 0-16,9-4 0 0,4-10 0 0,6-2 0 15,1-5 0-15,0-4 0 0,0-2 0 16,-5-2 0-16,-6 1 0 0,-8 5 0 0,-6 8 0 16,-7 4 0-16,-7 7 0 0,-17 12 0 15,21-15 0-15,-21 15 0 0,0 0 0 0,0 0 0 16,0 0 0-16,0 0 0 0,-3 21 0 0,-3-3 0 16,-1 5 0-16,-3 8 0 0,2 3 0 0,0 1 0 15,2-1 0-15,2-6 0 0,5 0 0 0,2-7 0 16,10 2 0-16,4-7 0 0,12 0 0 15,1-17-56-15,29 22-206 0,-34-48-170 0,30 22-188 16,-2-7-7-16,-10-22 578 0</inkml:trace>
  <inkml:trace contextRef="#ctx0" brushRef="#br0" timeOffset="5128.7872">11441 1049 1950 0,'-16'-36'7'0,"2"4"19"0,1-4-14 0,-1-3 19 16,2 0-10-16,-3-4-21 0,1 3 0 0,-5 9 0 16,1 4 0-16,-3 11 0 0,-1 7 0 15,-2 5 0-15,-4 6 0 0,-2 6 0 16,-4 5 0-16,-3 4 0 0,1 14 0 0,-2 3 0 16,-1 15 0-16,3 5 0 0,-1 0 0 0,2 8 0 15,1 9 0-15,0 6 0 0,2 9 0 0,3-2 0 16,3 2 0-16,7-7 0 0,4 4 0 0,7-5 0 15,4-2 0-15,5-4 0 0,6-9 0 0,0-8 0 16,5 1 0-16,3-8 0 0,0-4 0 16,6-7 0-16,0-10 0 0,4-4 0 0,0-10 0 15,0 3-69-15,-25-16-67 0,52 12-283 0,-52-12-201 16,22-24 10-16,-22 24 418 0</inkml:trace>
  <inkml:trace contextRef="#ctx0" brushRef="#br0" timeOffset="5894.4063">10473 1688 1899 0,'-27'-11'68'0,"10"10"-17"16,17 1-22-16,-18-3-29 0,18 3 0 0,0 0 0 15,0 0 0-15,23 6 0 0,-6 0 0 0,9 0 0 16,5 1 0-16,9-2 0 0,8-2 0 0,7-1 0 16,7-4 0-16,4-1 0 0,9-7 0 0,1 0 0 15,6-5 0-15,2-3 0 0,1 2 0 16,-4-1 0-16,-5 2 0 0,-6 2 0 0,-7 0 0 15,-5 2 0-15,-10 1 0 0,-5 2 0 16,-10 3 0-16,-7 0 0 0,-9 3 0 0,-17 2 0 16,0 0 0-16,0 0 0 0,0 0 0 0,0 0 0 15,0 0 0-15,-34 15 0 0,5-1 0 0,-7 4 0 16,-6 5 0-16,-1 7 0 0,-4 2 0 0,0 3 0 16,0 3 0-16,-1 0 0 0,3 2 0 15,4 0 0-15,3-4 0 0,8-2 0 0,9-5 0 16,9 0 0-16,8-7 0 0,9 2 0 0,12-4 0 15,7-5 0-15,15 1 0 0,5-12 0 0,7-2 0 16,8-8 0-16,6-13 0 0,6-4 0 0,3-6 0 16,-2-2 0-16,-7 3 0 0,-3-1 0 15,-8-1 0-15,-7-2 0 0,-7 1 0 0,-7 0 0 16,-6-3 0-16,-6 1 0 0,-9-2 0 16,-5 2 0-16,-7 5 0 0,-6-1 0 0,-5 4 0 15,-5 2 0-15,-3 0 0 0,-3 4 0 0,-5 4 0 16,-1 0 0-16,-1 4 0 0,-1 5 0 0,3 2 0 15,3 6 0-15,2 3 0 0,3 0 0 0,19-5 0 16,-19 9 0-16,19-9 0 0,0 0 0 0,0 0 0 16,27 16 0-16,-8-9 0 0,7-1 0 15,7-3 0-15,5-2 0 0,5-3 0 0,3 0 0 16,0-1 0-16,1 2 0 0,-4 3 0 16,-1 2 0-16,-7 1 0 0,-2 1 0 0,-6 4 0 15,-4 2 0-15,-5 0 0 0,-18-12 0 0,21 35 0 16,-18-9 0-16,-1 5 0 0,-4 5 0 0,-4 0 0 15,-2 0 0-15,-3-3 0 0,-1 0 0 0,-3-2 0 16,2-2 0-16,-1 1 0 0,2-7 0 16,2-2 0-16,-1 1 0 0,11-22 0 0,-10 26 0 15,10-26 0-15,0 0 0 0,0 0 0 0,0 0 0 16,0 0 0-16,0 0 0 0,20-30 0 0,-6 4 0 16,1-5 0-16,6-1 0 0,-2-3 0 0,1-3 0 15,-2 2 0-15,-2 0 0 0,-1-6 0 0,-2 3 0 16,-1 0 0-16,-2 1 0 0,0 11 0 0,-3 2 0 15,-2 7 0-15,-5 18 0 16,8-24 0-16,-8 24 0 0,0 0 0 0,0 0 0 16,20-17 0-16,-20 17 0 0,28-5 0 0,-8 3 0 15,10 4 0-15,0-3 0 0,10 3 0 0,-1-3 0 16,11 7-92-16,-12-17-108 0,33 28-72 0,-35-37-77 16,34 31-47-16,-19-14 43 0,-2-8-9 0,24 29 340 15</inkml:trace>
  <inkml:trace contextRef="#ctx0" brushRef="#br0" timeOffset="6113.1334">13238 1504 1972 0,'-25'0'39'0,"-2"-1"-15"15,0 0-12-15,-2 2-12 0,1-1 0 16,-2 4 0-16,-2 3 0 0,-1 3 0 0,2 4 0 16,-1 4 0-16,3 3 0 0,-1 2 0 15,2 10 0-15,2-3 0 0,3 6 0 0,5-3 0 16,4-3 0-16,5-1 0 0,6-1 0 0,7-2 0 15,6-1 0-15,5-4 0 0,6-2 0 0,7-2 0 16,4-7 0-16,5 0 0 0,2-5 0 16,9-3 0-16,-2-5 0 0,7 3 0 0,-11-26-194 0,36 35-158 15,-42-45-185-15,20 14-64 0,4 8 239 0</inkml:trace>
  <inkml:trace contextRef="#ctx0" brushRef="#br0" timeOffset="6456.8771">13409 1725 2020 0,'0'0'27'15,"-3"21"-27"-15,3-21 0 0,21 14 0 0,-2-11 0 16,7-3 0-16,4-2 0 0,6-4 0 0,4-4 0 16,0-3 0-16,1-2 0 0,-4-3 0 0,-3 2 0 15,-5-4 0-15,-3 1 0 0,-2-1 0 0,-5-3 0 16,-4 5 0-16,-4-4 0 0,-6 2 0 15,-4 0 0-15,-5 0 0 0,-4 3 0 0,8 17 0 16,-28-27 0-16,10 20 0 0,-3 0 0 16,-2 6 0-16,-6 4 0 0,-2 8 0 0,-2 6 0 15,1 5 0-15,-1 7 0 0,1 1 0 0,4 8 0 16,4 3 0-16,4 3 0 0,6 2 0 0,4-1 0 16,10-1 0-16,10-7 0 0,10-4 0 0,7-2 0 15,8-7 0-15,4-2 0 0,9-5 0 0,5-7 0 16,9-1 0-16,4-6 0 0,11 4 0 0,-19-25-176 15,37 40-211-15,-49-51-95 0,27 21-95 16,-7 12 153-16,-36-38 424 0</inkml:trace>
  <inkml:trace contextRef="#ctx0" brushRef="#br0" timeOffset="6831.8964">11345 2593 1776 0,'0'0'124'0,"0"0"-51"0,0 0-10 16,-18 2-52-16,18-2-11 0,0 0 0 0,0 0 0 15,16 21 0-15,1-11 0 0,11-1 0 0,8-3 0 16,14 0 0-16,14-6 0 0,13-2 0 16,15-7 0-16,17-3 0 0,11-5 0 0,5 0 0 15,13-4 0-15,2-2 0 0,7-1 0 0,3-2 0 16,7 4 0-16,-6-3 0 0,2 8 0 0,-12-10-34 15,18 33-250-15,-45-39-187 0,22 25-161 16,-18 1 32-16,-21-18 575 0</inkml:trace>
  <inkml:trace contextRef="#ctx0" brushRef="#br0" timeOffset="7347.497">15813 1723 1638 0,'10'17'409'0,"13"-34"-409"16,-21-2 0-16,2-9 0 0,3 3 0 0,1 2 0 15,-2 2 0-15,-6 21 0 0,3-20 0 0,-3 20 0 16,0 0 0-16,0 0 0 0,-19-2 0 0,19 2 0 16,-18 21 0-16,9 0 0 0,-4 10 0 15,1 3 0-15,-1 3 0 0,2 6 0 0,2-6 0 16,1 3 0-16,5-1 0 0,4-3 0 0,3-4 0 15,5-2 0-15,2-2 0 0,8-1 0 16,-19-27-84-16,55 58-307 0,-55-58-237 0,37 11-21 16,-13-6 355-16</inkml:trace>
  <inkml:trace contextRef="#ctx0" brushRef="#br0" timeOffset="7503.7505">15852 1277 2025 0,'1'18'-4'0,"-1"-18"-8"16,0 0-5-16,21 10-5 15,-2-3-8-15,2-6-18 0,18 11-65 0,-17-25-91 16,29 18-419-16,-3-1 39 0,1-4 217 0</inkml:trace>
  <inkml:trace contextRef="#ctx0" brushRef="#br0" timeOffset="7784.9654">16758 1472 1783 0,'-1'22'84'16,"1"-22"-30"-16,-29 37 3 0,7-16-14 16,0 0-17-16,-7 2-26 0,-3 5 0 0,-6-1 0 15,1 1 0-15,-4-2 0 0,3 0 0 0,0-6 0 16,9 0 0-16,4-6 0 0,25-14 0 0,-20 19 0 16,20-19 0-16,0 0 0 0,0 0 0 15,22 17 0-15,-2-13 0 0,9-5 0 0,7 0 0 16,7-4 0-16,6-3 0 0,5 2 0 0,-2 0 0 15,-3 3 0-15,-4 1 0 0,-8 2 0 16,-6 4 0-16,-11 3 0 0,-3 2 0 0,-17-9 0 16,15 28 0-16,-14-11 0 0,-7 2 0 0,-4 4 0 15,-7 0 0-15,-3 5 0 0,-8 0 0 0,-2-7 0 16,-2 6 0-16,1 0 0 0,0-11 0 0,5 10 0 16,-2-19-19-16,26 25-238 0,-30-45-98 0,37 30-226 15,-5-17 9-15,-18-15 310 0</inkml:trace>
  <inkml:trace contextRef="#ctx0" brushRef="#br0" timeOffset="8394.3567">18591 1723 1658 0,'0'0'161'0,"0"0"-117"0,17-17-12 16,-17 17 2-16,-6-19-4 0,6 19-2 15,-19-17-5-15,2 10 3 0,17 7-15 0,-39-11-11 16,15 6 0-16,-5 2 0 0,0 4 0 16,-8 1 0-16,1 5 0 0,-4 4 0 0,-1 1 0 15,0 7 0-15,3 1 0 0,-2 4 0 0,5 3 0 16,2 1 0-16,3 2 0 0,4 0 0 0,3 3 0 15,4-3 0-15,5-5 0 0,11-3 0 0,5 0 0 16,9-5 0-16,7 2 0 0,7-2 0 16,5-8 0-16,9-1 0 0,11-10 0 0,7-12 0 15,9 1 0-15,1-9 0 0,-3-4 0 0,0 2 0 16,-8-4 0-16,-1-1 0 0,-5 1 0 0,-9 1 0 16,-4-1 0-16,-8 3 0 0,-6 1 0 0,-5 0 0 15,-4 3 0-15,-6 1 0 0,-8 20 0 0,5-33 0 16,-5 33 0-16,-6-21 0 0,6 21 0 15,0 0 0-15,-17 0 0 0,17 0 0 16,-18 20 0-16,7-2 0 0,0 4 0 0,-1 7 0 16,2-2 0-16,1 5 0 0,5-2 0 0,2 3 0 15,4-3 0-15,6 0 0 0,2-4 0 0,8 4 0 16,-18-30 0-16,54 52-181 0,-54-52-110 0,60 33-96 16,-60-33-10-16,42 2-22 0,-6 25 48 0,-26-44 371 15</inkml:trace>
  <inkml:trace contextRef="#ctx0" brushRef="#br0" timeOffset="9519.3048">1539 3915 907 0,'0'0'555'0,"21"1"-428"16,-21-1-45-16,0 0-12 0,-7-22-35 0,7 22 15 16,0 0-26-16,0 0 17 0,0 0-2 0,0 0-6 15,0 0-3-15,0 0-1 0,0 0-4 0,0 0-25 16,0 0 0-16,0 0 0 0,-19 24 0 0,15-4 0 15,0 5 0-15,0 7 0 0,-1 4 0 0,2 3 0 16,-1 2 0-16,2 3 0 0,1 4 0 0,1 0 0 16,0 0 0-16,1-1 0 0,0-1 0 15,0-2 0-15,2-4 0 0,0-4 0 0,0-8 0 16,0-4 0-16,1-7 0 0,-4-17 0 0,5 17 0 16,-5-17 0-16,0 0 0 0,0 0 0 15,0 0 0-15,11-25 0 0,-10 3 0 0,0-8 0 16,4-16 0-16,2-6 0 0,3-5 0 0,0 0 0 15,1 1 0-15,-1 0 0 0,-1-1 0 16,0-3 0-16,-2 0 0 0,3-2 0 0,0-2 0 16,2 1 0-16,2 2 0 0,4 4 0 0,3 6 0 15,2 5 0-15,4 7 0 0,1 7 0 0,2 6 0 16,1 6 0-16,2 4 0 0,1 5 0 0,1 5 0 16,-1 4 0-16,1 3 0 0,-1 4 0 0,-1 3 0 15,-1 5 0-15,-4 4 0 0,0 6 0 0,-5 3 0 16,-1 3 0-16,-5 2 0 15,-3 1 0-15,-5 0 0 0,-3 2 0 0,-5 0 0 16,-3 1 0-16,-6 0 0 0,-4 1 0 0,-4-2 0 16,-3-1 0-16,-4 0 0 0,-3-4 0 0,-2-3 0 15,-2 0 0-15,0-3 0 0,-3-3 0 0,0-2 0 16,0-2 0-16,-3-4 0 0,2-1 0 0,-1-1 0 16,3-1 0-16,0 0 0 0,2 3 0 0,2-1 0 15,1 3 0-15,4 3 0 0,1 4 0 16,2 7 0-16,2 7 0 0,0 9 0 0,1 11 0 15,0 9 0-15,0 7 0 0,0 6 0 0,1 2 0 16,1 4 0-16,1-1 0 0,0-1 0 0,2-3 0 16,-1-1 0-16,2-5 0 0,2-2 0 15,2-9 0-15,5-4 0 0,-2-13 0 0,10 4 0 16,-12-29-182-16,30 23-109 0,-24-42-137 16,0 0-65-16,25 1-28 0,-26-32 390 0</inkml:trace>
  <inkml:trace contextRef="#ctx0" brushRef="#br0" timeOffset="9972.4272">2591 3761 1675 0,'3'-25'372'0,"14"17"-372"0,-17 8 0 0,0 0 0 16,0 0 0-16,0 0 0 0,-17-4 0 0,17 4 0 16,-11 18 0-16,3-1 0 0,-2 7 0 15,0 5 0-15,-4 6 0 0,2 5 0 0,0 2 0 16,2 2 0-16,2-1 0 0,3-2 0 0,1-2 0 16,6-5 0-16,2-7 0 0,7-6 0 0,-11-21 0 15,37 28 0-15,-12-22 0 0,2-3 0 0,5-7 0 16,-1-9 0-16,6-7 0 0,1-6 0 0,2-6 0 15,0-5 0-15,1-4 0 16,1-4 0-16,-4 0 0 0,1 0 0 0,-6 1 0 16,-4 3 0-16,-2 1 0 0,-6 5 0 0,-4 4 0 15,-4 5 0-15,-4 6 0 0,-9 20 0 0,7-23 0 16,-7 23 0-16,0 0 0 0,0 0 0 0,0 0 0 16,-18 25 0-16,7-2 0 0,-3 9 0 0,-3 8 0 15,0 6 0-15,0 1 0 0,3 0 0 0,4-2 0 16,5-2 0-16,6-4 0 0,4-5 0 15,6-1 0-15,4-6 0 0,7-2 0 0,3-6 0 16,8-1 0-16,2-11-71 0,15 9-83 0,-21-34-73 16,40 30-49-16,-42-41-73 0,36 18-36 0,-5 1-37 15,-14-30 260-15</inkml:trace>
  <inkml:trace contextRef="#ctx0" brushRef="#br0" timeOffset="10284.9057">3876 3666 1598 0,'-49'-3'449'16,"16"15"-449"-16,1 4 0 0,0 1 0 0,1 5 0 16,0-1 0-16,1 5 0 0,2-2 0 0,5-1 0 15,6-4 0-15,17-19 0 0,-8 25 0 0,8-25 0 16,22 16 0-16,-5-8 0 0,5-3 0 16,4-2 0-16,6-3 0 0,4-3 0 15,5-2 0-15,0 0 0 0,-1 0 0 0,-5 3 0 16,-3 2 0-16,-8 3 0 0,-6 3 0 0,-18-6 0 15,21 20 0-15,-21-20 0 0,6 26 0 0,-7-8 0 16,-5 4 0-16,-5 4 0 0,-7 1 0 0,-3 1 0 16,-6 1 0-16,1-1 0 0,-5-1 0 0,2-1 0 15,1-2 0-15,1-3 0 0,5-3 0 16,5-7 0-16,17-11 0 0,0 0 0 0,0 0 0 16,0 0 0-16,0 0-39 0,17-48-162 0,25 38-97 15,-36-46-135-15,38 19-113 0,-8 2 64 0,-14-28 435 16</inkml:trace>
  <inkml:trace contextRef="#ctx0" brushRef="#br0" timeOffset="10659.9187">4479 3101 2044 0,'-36'3'3'0,"17"13"-3"0,4 4 0 0,1 0 0 15,0 5 0-15,1 5 0 0,-2 3 0 0,1 5 0 16,3 3 0-16,0 1 0 0,2 3 0 0,0 1 0 15,0 2 0-15,1 3 0 0,-1 0 0 16,2 1 0-16,1-1 0 0,1-3 0 0,1-1 0 16,4-7 0-16,-1-1 0 0,1-6 0 15,3-6 0-15,0-5 0 0,-3-22 0 0,12 24 0 16,-12-24 0-16,0 0 0 0,21 8 0 0,-21-8 0 16,18-14 0-16,-18 14 0 0,21-36 0 0,-4 7 0 15,1-5 0-15,4-2 0 0,0 1 0 0,-4 5 0 16,-1 4 0-16,-5 4 0 0,1 4 0 15,-13 18 0-15,18-24 0 0,-18 24 0 0,0 0 0 16,0 0 0-16,0 0 0 0,0 0 0 0,14 28 0 16,-10-9 0-16,0 7 0 0,1 3 0 0,-3 0 0 15,4 0 0-15,0-2 0 0,4 6 0 0,-2-7 0 16,9 9 0-16,-17-35-169 0,42 48-41 0,-42-48-33 16,48 31-27-16,-48-31 23 0,54 16-8 15,-20-7-4-15,0-25-95 0,37 38 315 16</inkml:trace>
  <inkml:trace contextRef="#ctx0" brushRef="#br0" timeOffset="11519.2686">6203 3725 1998 0,'0'0'28'0,"-11"-29"-12"0,11 29-11 15,-16-27-5-15,16 27 0 0,-23-20 0 0,6 14 0 16,-1 2 0-16,-4 4 0 0,-2 4 0 0,-2 0 0 16,0 5 0-16,-2 3 0 0,0 4 0 0,0 4 0 15,1 6 0-15,1 3 0 0,2 5 0 0,2 2 0 16,4 5 0-16,1-2 0 0,6-3 0 0,5-3 0 15,6-3 0-15,6-6 0 0,5-1 0 16,8-5 0-16,8-5 0 0,7-2 0 0,4-5 0 16,3-3 0-16,4-4 0 0,4-5 0 0,3-5 0 15,0-4 0-15,-1-2 0 0,-3-2 0 0,-4-2 0 16,-3-3 0-16,-6 0 0 0,-2-4 0 0,-7 0 0 16,-3-1 0-16,-4 0 0 0,-5 0 0 15,-2 0 0-15,-7 3 0 0,-4 0 0 0,-2 3 0 16,-5 1 0-16,-2 3 0 0,-1 1 0 15,9 18 0-15,-21-25 0 0,21 25 0 0,-22-14 0 16,22 14 0-16,-21-5 0 0,21 5 0 0,-18 3 0 16,18-3 0-16,0 0 0 0,0 0 0 0,0 0 0 15,0 0 0-15,0 0 0 0,0 18 0 0,0-18 0 16,27 8 0-16,-9-5 0 0,5-1 0 0,4 1 0 16,3-2 0-16,3 0 0 0,0 0 0 15,0 2 0-15,-3 0 0 0,-1 2 0 0,-3 4 0 16,-3 2 0-16,-2-1 0 0,-4 6 0 15,-3 2 0-15,-3 2 0 0,-3 1 0 0,-4 4 0 16,-4-1 0-16,-1 2 0 0,-4 2 0 0,-2 0 0 16,-1-1 0-16,-2-2 0 0,-2-2 0 0,1-1 0 15,-1-4 0-15,2-1 0 0,10-17 0 0,-15 20 0 16,15-20 0-16,0 0 0 0,0 0 0 16,0 0 0-16,0 0 0 0,6-18 0 0,-6 18 0 15,11-37 0-15,4 7 0 0,6-7 0 0,3-1 0 16,1 0 0-16,-3 2 0 0,-2 2 0 0,-3 0 0 15,-1 3 0-15,-1-1 0 0,1 3 0 0,-1 4 0 16,2 2 0-16,0 2 0 0,-1 2 0 0,4 3 0 16,-1 2 0-16,6 6 0 0,-4-2 0 15,8 11 0-15,-8-13-95 0,24 23-104 16,-27-30-45-16,37 36-12 0,-35-29 12 0,30 22 18 16,-16-11 19-16,10 1-35 0,20 17-40 0,-23-32 231 15</inkml:trace>
  <inkml:trace contextRef="#ctx0" brushRef="#br0" timeOffset="12081.7687">9049 3662 1330 0,'0'0'633'0,"0"0"-597"0,-9-25-14 15,9 25 3-15,-20-26-24 0,20 26-1 0,-28-22 0 16,8 14 0-16,-2 2 0 15,-4 2 0-15,-4 5 0 0,-1 3 0 0,-2 3 0 16,-3 7 0-16,-1 5 0 0,-4 5 0 0,-3 9 0 16,-2 3 0-16,-1 8 0 0,1 2 0 0,3 2 0 15,2-1 0-15,5 0 0 0,8-4 0 0,8-6 0 16,12-5 0-16,8-8 0 0,8-5 0 0,9-4 0 16,9-6 0-16,9-4 0 0,9-8 0 15,7-7 0-15,9-8 0 0,7-10 0 0,6-7 0 16,3-4 0-16,0-3 0 0,-5-1 0 0,-5 0 0 15,-6 1 0-15,-8 2 0 0,-6 2 0 0,-11 8 0 16,-5 2 0-16,-11 6 0 0,-6 4 0 0,-13 18 0 16,10-24 0-16,-10 24 0 0,0 0 0 15,0 0 0-15,-24-7 0 0,24 7 0 0,-27 17 0 16,10 3 0-16,-1 7 0 0,-4 6 0 16,1 4 0-16,2 3 0 0,2 0 0 0,6 0 0 15,4-3 0-15,5-2 0 0,7-4 0 0,10-1 0 16,2-8 0-16,13 1 0 0,2-16 0 0,19 12-153 15,-19-32-64-15,32 30-47 0,-34-37-8 0,31 28 13 16,-18-19 19-16,11 5-16 0,12 6-5 0,-16-29 137 16</inkml:trace>
  <inkml:trace contextRef="#ctx0" brushRef="#br0" timeOffset="12816.1027">10700 3666 1356 0,'0'0'601'15,"0"0"-547"-15,0 0-18 16,11-22-36-16,-11 22 0 0,0 0 0 0,0 0 0 16,-20 5 0-16,20-5 0 0,-23 21 0 0,10-2 0 15,-1 2 0-15,-1 5 0 0,2 3 0 0,1 3 0 16,0 2 0-16,1 3 0 0,0-2 0 0,1 1 0 16,1-1 0-16,2 0 0 0,2-2 0 0,2-4 0 15,1-3 0-15,4-4 0 0,0-3 0 0,-2-19 0 16,9 27 0-16,-9-27 0 0,0 0 0 15,15 18 0-15,-15-18 0 0,0 0 0 0,17-8 0 16,-17 8 0-16,16-23 0 0,-7 3 0 0,0-5 0 16,2-4 0-16,0-4 0 0,-1-1 0 0,1-2 0 15,-2 0 0-15,1-2 0 0,0 0 0 16,1-2 0-16,1 0 0 0,2-1 0 0,1 0 0 16,4 6 0-16,0 2 0 0,2 6 0 15,0 7 0-15,0 5 0 0,-2 4 0 0,1 5 0 16,-3 3 0-16,2 3 0 0,-2 1 0 0,0 4 0 15,0 2 0-15,-17-7 0 0,29 23 0 0,-16-6 0 16,-2 2 0-16,-4 4 0 0,2 3 0 0,-4 0 0 16,-3 3 0-16,0 0 0 0,-5 3 0 0,-1-1 0 15,-3 1 0-15,0-1 0 0,-3-1 0 0,-2-1 0 16,-1-1 0-16,-3-1 0 16,-2-3 0-16,-2-2 0 0,-1-2 0 0,1 0 0 15,-3-5 0-15,-2-1 0 0,0-2 0 0,-1-4 0 16,3-2 0-16,-1 0 0 0,-1-1 0 0,2-1 0 15,1 1 0-15,2-2 0 0,-1 3 0 0,0 2 0 16,0 1 0-16,-1 5 0 0,0 1 0 0,0 8 0 16,-2 3 0-16,0 5 0 0,3 7 0 0,-1 5 0 15,0 5 0-15,1 6 0 0,0 0 0 16,2 1 0-16,3-3 0 0,4-3 0 0,3-4 0 16,7-2 0-16,0-5 0 0,8-1 0 0,0-8 0 15,7 3 0-15,-13-32-128 0,39 42-88 0,-39-42-30 16,49 13-54-16,-40-29 6 0,28 11 16 0,-7-5-61 15,-10-27 94-15,32 26 245 0</inkml:trace>
  <inkml:trace contextRef="#ctx0" brushRef="#br0" timeOffset="13269.2258">11379 3586 1832 0,'6'28'215'16,"-6"-28"-215"-16,-28 29 0 0,16-9 0 15,-4 6 0-15,2 3 0 0,-5 6 0 0,2 3 0 16,-2 5 0-16,1 1 0 0,2 1 0 0,1-1 0 16,5-4 0-16,6-4 0 0,4-5 0 0,4-5 0 15,9-3 0-15,2-5 0 0,6-4 0 0,2-3 0 16,5-6 0-16,3-5 0 0,4-5 0 15,4-6 0-15,2-4 0 0,-1-6 0 0,2-3 0 16,-3-5 0-16,-1-4 0 0,-1-3 0 0,-2-2 0 16,-2 1 0-16,-3-3 0 0,1 1 0 0,-4-1 0 15,-3 3 0-15,-5 1 0 0,-3 2 0 0,-4 5 0 16,-2 2 0-16,-4 5 0 0,-6 22 0 0,4-21 0 16,-4 21 0-16,0 0 0 15,0 0 0-15,-17 9 0 0,17-9 0 0,-18 34 0 16,5-6 0-16,-2 6 0 0,0 5 0 0,-2 0 0 15,4 1 0-15,0 0 0 0,4 0 0 0,4-2 0 16,1-2 0-16,3-3 0 0,3-4 0 0,4-3 0 16,2-4 0-16,4 0 0 0,-12-22 0 0,29 31 0 15,-29-31 0-15,49 21-104 0,-41-39-126 0,37 27-52 16,-39-43-30-16,37 27 15 0,-15-21 8 16,6-11-46-16,30 20 138 0,-32-37 197 0</inkml:trace>
  <inkml:trace contextRef="#ctx0" brushRef="#br0" timeOffset="13534.8436">12681 3176 2047 0,'-34'7'0'0,"34"-7"0"15,-31 16 0-15,31-16 0 0,-29 29 0 0,12-6 0 16,-4 6 0-16,-1 6 0 0,-1 6 0 0,1 4 0 15,-2 4 0-15,2 3 0 0,1 3 0 0,0 0 0 16,4 3 0-16,0-1 0 0,2 0 0 16,2-2 0-16,4-6 0 0,4-3 0 0,6-6 0 15,5-6 0-15,4-4 0 0,0-8 0 16,4-2 0-16,-14-20 0 0,33 21 0 0,-12-23 0 16,14 5-119-16,-24-35-143 0,39 32-78 0,-42-48-65 15,31 18-62-15,4 5 31 0,-24-32 419 0</inkml:trace>
  <inkml:trace contextRef="#ctx0" brushRef="#br0" timeOffset="13737.9641">13254 3042 1894 0,'-48'-4'153'16,"23"21"-153"-16,7 9 0 0,-5 12 0 16,-5 7 0-16,-4 6 0 0,-4 4 0 0,1 7 0 15,-2 2 0-15,4 2 0 0,4 1 0 0,2-3 0 16,5 0 0-16,4-6 0 0,7-2 0 15,4-3 0-15,6-6 0 0,3-1 0 0,3-5 0 16,1-4 0-16,4 0 0 0,-5-9 0 0,9 5 0 16,-14-33-127-16,31 52-139 0,-31-52-84 0,28 24-66 15,-28-24-29-15,0 0 6 0,43 12 436 0</inkml:trace>
  <inkml:trace contextRef="#ctx0" brushRef="#br0" timeOffset="13894.2318">13389 4089 2047 0,'-42'11'0'0,"42"-11"0"0,-29 5 0 0,29-5 0 15,-20-3 0-15,20 3 0 0,0 0 0 0,0 0 0 16,-25-29-55-16,50 45-297 0,-41-42-182 16,16 26-134-16,25-4 231 0,-33-21 437 0</inkml:trace>
  <inkml:trace contextRef="#ctx0" brushRef="#br1" timeOffset="103292.7943">1789 5882 1860 0,'-31'-8'36'0,"31"8"-6"0,0 0-9 15,0 0-7-15,0 0-4 0,0 0-1 0,0 0-2 16,0 0 0-16,0 0 0 0,0 0 1 0,0 0-3 16,0 33 3-16,5-3-6 0,0 10 5 0,-1 6-9 15,-2 6 10-15,-3 6-12 0,-2 2 13 0,-3 7-14 16,-1 0-1-16,-1 1 16 0,-2 0-17 16,0-5 17-16,-1-5-7 0,3-7-6 0,2-7 6 15,3-6-13-15,3-8-1 0,6-5-29 0,-6-25-28 16,28 39-158-16,-28-39-440 0,31-6 17 0,-14-7 273 15</inkml:trace>
  <inkml:trace contextRef="#ctx0" brushRef="#br1" timeOffset="103495.9399">1813 5776 1870 0,'-30'24'177'0,"30"-24"-177"0,0 0 0 16,0 0 0-16,0 0 0 0,0 0 0 0,19-13 0 15,9 4 0-15,7-2 0 0,5-1 0 0,5-2 0 16,3-1 0-16,4-2 0 0,2-1 0 0,0 3 0 16,-1 0 0-16,-3 3 0 0,-1 1 0 0,0 3 0 15,-3-2 0-15,0 6 0 0,-3-1 0 0,4 14-98 16,-26-30-283-16,23 32-266 0,-19-6-24 0,-1 5 422 16</inkml:trace>
  <inkml:trace contextRef="#ctx0" brushRef="#br1" timeOffset="103683.4059">1856 6300 2035 0,'0'0'12'0,"-27"26"-12"16,27-26 0-16,0 0 0 0,0 0 0 0,35 12 0 16,-9-17 0-16,2-1 0 0,6-3 0 0,3-3 0 15,6-3 0-15,4-3 0 0,7-1 0 0,2-3 0 16,6 3-33-16,0-6-19 0,7 10-34 0,-11-19-50 15,26 33-115-15,-37-22-346 0,18 7 6 0,-1 10 291 16</inkml:trace>
  <inkml:trace contextRef="#ctx0" brushRef="#br1" timeOffset="104308.4141">3013 6151 1770 0,'-37'18'209'15,"6"-5"-175"-15,-3 2-12 0,0 2-10 0,-1-2-12 16,1 6 0-16,-3 1 0 0,0 3 0 0,-1 4 0 15,4 1 0-15,1 2 0 0,4 3 0 0,3-5 0 16,7 2 0-16,3-6 0 0,7-2 0 0,8-1 0 16,5-1 0-16,7-2 0 0,-11-20 0 0,36 29 0 15,-10-20 0-15,7-4 0 0,4-4 0 0,6-4 0 16,4-7 0-16,6-5 0 0,1-4 0 0,2-4 0 16,2-5 0-16,-5-1 0 0,-4-5 0 0,-4-2 0 15,-8 0 0-15,-4-2 0 16,-7 1 0-16,-6 1 0 0,-5 1 0 0,-8 2 0 15,-3 4 0-15,-6 3 0 0,-5 2 0 0,-3 3 0 16,-4 0 0-16,-5 4 0 0,-3 4 0 0,-3 4 0 16,1 6 0-16,-1 4 0 0,-2 5 0 0,0 5 0 15,0 3 0-15,3 4 0 0,2 2 0 0,4 0 0 16,6 0 0-16,3-3 0 0,9-17 0 0,3 27 0 16,-3-27 0-16,24 25 0 0,-3-18 0 15,7-2 0-15,6-4 0 0,5-4 0 0,2-1 0 16,4-4 0-16,1-1 0 0,0-1 0 0,-1 2 0 15,-3 0 0-15,-5 2 0 0,-3 4 0 16,-2-1 0-16,-8 6 0 0,-2-1 0 0,-22-2 0 16,28 9 0-16,-28-9 0 0,0 0 0 0,16 25 0 15,-16-25 0-15,-2 36 0 0,-3-9 0 16,-5 2 0-16,-2 2 0 0,0 0 0 0,-2-1 0 16,2-2 0-16,1-2 0 0,2-1 0 0,1-6 0 15,5-2 0-15,3-17 0 0,2 25 0 0,-2-25 0 16,0 0 0-16,21 14 0 0,-21-14 0 0,24-8 0 15,-24 8 0-15,32-26 0 0,-13 5 0 0,2-4 0 16,-1-3 0-16,-3-2 0 0,0-2 0 0,-3 0 0 16,-4-1 0-16,-1 1 0 0,-3 1 0 15,0 2 0-15,-2 2 0 0,0 1 0 16,-1 2 0-16,2 1 0 0,1 1 0 0,3 3 0 16,-9 19 0-16,19-28 0 0,-19 28 0 0,22-14 0 15,-22 14 0-15,29-2 0 0,-8 6 0 0,-1-2 0 16,5 5 0-16,1-2 0 0,5 4 0 0,-2-8-48 15,21 25-205-15,-50-26-268 0,61 2-120 0,-26 0 58 16</inkml:trace>
  <inkml:trace contextRef="#ctx0" brushRef="#br1" timeOffset="104542.7574">4523 6084 2047 0,'6'-25'0'0,"-32"23"0"15,2 2 0-15,-3 0 0 0,0 3 0 0,-3 3 0 16,-1 5 0-16,-4 2 0 0,2 4 0 0,-1 3 0 16,3 3 0-16,-1 1 0 0,5 5 0 0,-1 0 0 15,5 2 0-15,4 1 0 0,3-2 0 0,7-1 0 16,6-2 0-16,8-6 0 0,6 0 0 0,8-5 0 16,5-4 0-16,10-4 0 0,8-7 0 0,8-4 0 15,2-9 0-15,7 0 0 0,-4-10 0 16,27 26-347-16,-35-34-333 0,19 12 28 0,-14-8 285 15</inkml:trace>
  <inkml:trace contextRef="#ctx0" brushRef="#br1" timeOffset="104902.1298">4617 6344 2047 0,'0'0'0'0,"-9"23"0"0,9-23 0 15,0 0 0-15,22 22 0 0,-22-22 0 0,36 5 0 16,-8-7 0-16,6-6 0 0,6-4 0 0,5-4 0 16,4-2 0-16,1-3 0 0,1-1 0 0,-3-1 0 15,-1-1 0-15,-5-1 0 16,-4 2 0-16,-7-1 0 0,-4 1 0 0,-6 3 0 16,-8-2 0-16,-3 4 0 0,-8 0 0 0,-3 0 0 15,1 18 0-15,-19-29 0 0,2 18 0 0,-4 2 0 16,-7 6 0-16,0 4 0 0,-7 4 0 0,1 4 0 15,-4 7 0-15,0 5 0 0,-1 4 0 0,1 5 0 16,-1 3 0-16,3 2 0 0,4 0 0 0,5 1 0 16,5-2 0-16,6-1 0 0,9-4 0 15,7-4 0-15,11-3 0 0,6-5 0 0,11-3 0 16,5-4 0-16,8-5 0 0,6-8 0 0,9-3 0 16,1-9 0-16,10 6-97 0,-19-37-209 15,25 28-331-15,-17-16-22 0,7 0 312 0</inkml:trace>
  <inkml:trace contextRef="#ctx0" brushRef="#br1" timeOffset="105198.9984">5645 5971 1811 0,'-32'-15'236'0,"2"28"-236"0,-3 4 0 16,0 4 0-16,-1 0 0 0,1 1 0 0,-1 3 0 16,4-2 0-16,3-2 0 0,4 0 0 0,7-4 0 15,16-17 0-15,-9 28 0 0,9-28 0 0,23 21 0 16,-4-10 0-16,4-2 0 0,4-3 0 15,6-2 0-15,3-2 0 0,4-3 0 16,1-2 0-16,-4 1 0 0,-1-2 0 0,-5 3 0 16,-3 0 0-16,-5 1 0 0,-6 1 0 0,-17-1 0 15,20 5 0-15,-20-5 0 0,0 0 0 0,0 0 0 16,-5 24 0-16,5-24 0 0,-23 27 0 0,3-10 0 16,-4 1 0-16,-4 1 0 0,-1 2 0 0,-4-1 0 15,1 2 0-15,0-1 0 0,0-3 0 16,6-1 0-16,1-4 0 0,8 0 0 0,-1-6 0 15,18-7 0-15,-24 4-76 0,44 24-339 0,-20-28-236 16,0 0-13-16,0 0 424 0</inkml:trace>
  <inkml:trace contextRef="#ctx0" brushRef="#br1" timeOffset="106214.5792">7650 6028 1268 0,'0'0'471'0,"0"0"-415"16,0 0-5-16,-12-27 5 0,12 27-7 0,-27-18-8 15,8 10-7-15,-5 1-13 0,-2 5-21 16,-4 2 0-16,-2 5 0 0,-4 2 0 0,-2 3 0 16,-3 2 0-16,-2 5 0 0,-1 0 0 0,2 4 0 15,2 1 0-15,2 2 0 0,4-1 0 0,5-1 0 16,6-1 0-16,3-2 0 0,5-1 0 0,7-1 0 16,3 0 0-16,5 0 0 0,7 1 0 0,3 0 0 15,6-1 0-15,1 0 0 0,5-2 0 16,2-3 0-16,5-3 0 0,3-3 0 0,3-4 0 15,2-5 0-15,0-4 0 0,4-3 0 0,-4-4 0 16,1-3 0 0,-3-3 0-16,-3-1 0 0,-1-4 0 0,-4 0 0 15,-2 0 0-15,-4-1 0 0,-4 0 0 0,-2 1 0 16,-4 1 0-16,-3 3 0 0,0-1 0 16,-3 1 0-16,0 3 0 0,-5 18 0 0,3-28 0 15,-3 28 0-15,0 0 0 0,0 0 0 16,0 0 0-16,0 0 0 0,0 0 0 0,-23 21 0 15,11 2 0-15,0 7 0 0,-3 4 0 0,3 1 0 16,0-1 0-16,5-2 0 0,3-3 0 0,5-2 0 16,5-4 0-16,6-2 0 0,8-4 0 0,5-4 0 15,7-6 0-15,3-3 0 0,9-7 0 0,1-3 0 16,5-5 0-16,2-3 0 0,0-3 0 16,2-2 0-16,-5-2 0 0,-3-1 0 0,-5-1 0 15,-4 0 0-15,-5 0 0 0,-2 2 0 16,-7-1 0-16,-3 2 0 0,-6 4 0 0,-14 16 0 15,16-23 0-15,-16 23 0 0,0 0 0 0,0 0 0 16,0 0 0-16,0 0 0 0,-19-5 0 0,19 5 0 16,-22 28 0-16,5-6 0 0,0 9 0 0,-2 0 0 15,1 3 0-15,0 1 0 0,3-1 0 16,3 1 0-16,2-4 0 0,5 1 0 0,4-7 0 16,3 1 0-16,2-7 0 0,2-2 0 0,-6-17 0 15,13 22 0-15,-13-22 0 0,0 0 0 0,26 5 0 16,-26-5 0-16,26-17 0 0,-12 0 0 0,2-6 0 15,1-5 0-15,-1-5 0 0,-2 1 0 0,0-5 0 16,-3 2 0-16,-3 3 0 0,-2-2 0 16,-2 4 0-16,-2-1 0 0,0 1 0 15,-1 1 0-15,0 2 0 0,0 6 0 0,2 4 0 16,-3 17 0-16,5-21 0 0,-5 21 0 0,0 0 0 16,0 0 0-16,21-22 0 0,-21 22 0 0,28-6 0 15,-7 3 0-15,6-1 0 0,4 2 0 0,5-1 0 16,1 1 0-16,6 2 0 0,0-4 0 0,4 4 0 15,-1-3 0-15,9 6 0 0,-13-15-95 16,21 22-78-16,-29-33-81 0,32 36-163 0,-30-15-118 16,-2-8 8-16,10 22 482 0</inkml:trace>
  <inkml:trace contextRef="#ctx0" brushRef="#br1" timeOffset="106527.0995">8854 6109 2047 0,'-20'13'0'15,"20"-13"0"-15,-17 24 0 0,17-24 0 0,6 19 0 16,-6-19 0-16,26 15 0 0,-2-11 0 0,6-2 0 16,9-2 0-16,3-4 0 0,5-3 0 0,1 0 0 15,5-4 0-15,-1 0 0 0,0-2 0 0,-3-2 0 16,-10-1 0-16,-5 0 0 0,-10-1 0 0,-7 0 0 16,-3-3 0-16,-7 1 0 0,-5-2 0 15,-5 1 0-15,-6-1 0 0,-3 0 0 16,-6 1 0-16,-4 2 0 0,-5 4 0 0,-5 4 0 15,-3 6 0-15,-3 8 0 0,-3 7 0 0,-1 8 0 16,-2 6 0-16,-1 8 0 0,2 5 0 0,2 3 0 16,2 1 0-16,7 0 0 0,7 0 0 0,4-4 0 15,10-4 0-15,8-2 0 0,6-5 0 0,8-1 0 16,7-3 0-16,8-5 0 0,7-4 0 16,6-5 0-16,11-3 0 0,-4-16 0 0,25 20-106 15,-26-39-206-15,38 29-331 0,-9-12 8 0,8-9 285 16</inkml:trace>
  <inkml:trace contextRef="#ctx0" brushRef="#br1" timeOffset="107333.5768">10728 6075 1933 0,'23'-41'114'0,"-23"41"-114"16,0 0 0-16,0 0 0 0,0 0 0 0,5-17 0 15,-5 17 0-15,0 0 0 0,0 0 0 0,0 0 0 16,0 0 0-16,0 0 0 0,0 0 0 0,0 0 0 16,-7 20 0-16,0-2 0 0,-3 8 0 0,-3 6 0 15,-3 5 0-15,-2 1 0 0,-3 1 0 16,0 2 0-16,1-2 0 0,0-2 0 0,3-5 0 15,4-4 0-15,2-9 0 0,11-19 0 0,-10 19 0 16,10-19 0-16,0 0 0 0,0 0 0 0,17 2 0 16,-17-2 0-16,27-25 0 0,-8 4 0 0,6-8 0 15,1-5 0-15,4-4 0 0,-1-2 0 16,-1 3 0-16,-2-1 0 0,-2 3 0 0,-4 4 0 16,-3-1 0-16,-3 3 0 0,-3 3 0 15,-2 2 0-15,-3 3 0 0,-1 4 0 0,-5 17 0 16,3-21 0-16,-3 21 0 0,0 0 0 0,0 0 0 15,0 0 0-15,-11 17 0 0,11-17 0 0,-14 38 0 16,6-11 0-16,-2 2 0 0,2 0 0 0,3-2 0 16,4-4 0-16,3 0 0 0,4-5 0 0,-6-18 0 15,23 29 0-15,-6-18 0 0,4-2 0 16,3-6 0-16,5-1 0 0,5-8 0 0,5-5 0 16,4-5 0-16,4-6 0 0,1-3 0 15,0-3 0-15,-1-3 0 0,-5 0 0 0,-2 1 0 16,-6 1 0-16,-4 2 0 0,-7 5 0 0,-6 1 0 15,-5 4 0-15,-12 17 0 0,12-23 0 0,-12 23 0 16,0 0 0-16,0 0 0 0,0 0 0 0,0 0 0 16,0 0 0-16,-24 11 0 0,14 8 0 15,-3 8 0-15,-2 6 0 0,0 4 0 0,2 1 0 16,2-1 0-16,3 1 0 0,1-2 0 0,4-1 0 16,2-2 0-16,1-2 0 0,4-2 0 0,4-2 0 15,4-3 0-15,5-4 0 0,1 0 0 0,4-7 0 16,6-2 0-16,-4-9 0 0,10 4 0 15,-13-17-96-15,20 15-47 0,-26-31-44 0,34 31-120 16,-37-31-179-16,12 1-37 0,9 11 219 16</inkml:trace>
  <inkml:trace contextRef="#ctx0" brushRef="#br1" timeOffset="107708.5834">11746 6107 2047 0,'0'0'0'0,"5"18"0"15,-5-18 0-15,27 17 0 0,-6-11 0 0,0-3 0 16,9-2 0-16,4-3 0 0,5-4 0 0,3 0 0 16,4-3 0-16,2-1 0 0,-4 1 0 0,-3-3 0 15,-5 0 0-15,-4-1 0 0,-5 1 0 16,-4 1 0-16,-6 1 0 0,-17 10 0 0,21-22 0 16,-21 22 0-16,3-23 0 0,-3 23 0 0,-12-26 0 15,12 26 0-15,-25-30 0 0,8 14 0 16,-2 3 0-16,0 1 0 0,-3 2 0 0,0 6 0 15,-1 1 0-15,-1 6 0 0,-2 3 0 0,-1 6 0 16,-1 5 0-16,-1 4 0 0,0 5 0 0,1 3 0 16,2 0 0-16,5 4 0 0,2-2 0 0,8 0 0 15,5-2 0-15,6 0 0 0,6-2 0 0,5-2 0 16,6 0 0-16,9-6 0 0,6-2 0 0,8-3 0 16,5-4 0-16,8-1 0 15,6-7 0-15,5 0 0 0,-1-5 0 0,7-1 0 16,-2-6 0-16,-1 2 0 0,-5-9-27 0,3 10-97 15,-22-26-58-15,27 34-194 0,-36-27-221 0,7 3 71 16,-4 6 312-16</inkml:trace>
  <inkml:trace contextRef="#ctx0" brushRef="#br1" timeOffset="108036.7001">12861 5951 1953 0,'0'0'94'16,"-2"-26"-94"-16,-19 17 0 0,-1 3 0 0,-3 5 0 16,-2 3 0-16,0 7 0 0,-5 2 0 0,-1 6 0 15,-3 3 0-15,2 4 0 0,-2 3 0 0,1 4 0 16,1 3 0-16,1 0 0 0,4 0 0 15,6-2 0-15,3-5 0 0,8-2 0 0,7-4 0 16,5-4 0-16,0-17 0 0,18 29 0 0,1-20 0 16,1-2 0-16,7-5 0 0,5-5 0 15,3-3 0-15,3-6 0 0,3-7 0 0,-1-2 0 16,0-3 0-16,0-4 0 0,-2 0 0 0,-3-1 0 16,-6-1 0-16,-1 1 0 0,-3 0 0 0,-6 1 0 15,2 4 0-15,-5 2 0 0,-4 4 0 0,-12 18 0 16,14-22 0-16,-14 22 0 0,0 0 0 0,0 0 0 15,0 0 0-15,0 0 0 0,-17 24 0 0,5-1 0 16,-2 7 0-16,-2 4 0 0,0 1 0 16,3 0 0-16,2-1 0 0,2-2 0 15,6-1 0-15,1-4 0 0,8-1 0 0,2-5 0 16,9-1 0-16,0-4 0 0,13 0 0 0,-2-16-26 16,20 8-110-16,-13-23 1 0,22 13 3 0,-18-27-12 15,25 24-91-15,-24-28-156 0,9 0-96 0,13 16 127 16,-27-30 360-16</inkml:trace>
  <inkml:trace contextRef="#ctx0" brushRef="#br1" timeOffset="108333.5689">13352 5923 2047 0,'-39'27'0'16,"-1"-11"0"-16,5 0 0 0,5 0 0 0,3 1 0 16,7 0 0-16,20-17 0 0,-23 29 0 0,23-29 0 15,6 25 0-15,-6-25 0 16,29 24 0-16,-6-13 0 0,4-2 0 0,4-1 0 15,6-4 0-15,3 1 0 0,0-2 0 0,-1-2 0 16,-1 0 0-16,-7 3 0 0,-2-1 0 0,-8 2 0 16,-21-5 0-16,23 15 0 0,-23-15 0 0,3 21 0 15,-3-21 0-15,-20 32 0 0,1-13 0 0,-6 1 0 16,-4-1 0-16,-2 1 0 0,-2 1 0 0,-2-3 0 16,5-1 0-16,4-1 0 0,4-2 0 15,22-14 0-15,-29 23 0 0,29-23 0 0,-9 17 0 16,9-17 0-16,0 0 0 0,27 14 0 0,-27-14 0 15,47-6-115-15,-29-21-62 0,37 34-189 16,-35-31-192-16,17 0 12 0,6 7 262 0</inkml:trace>
  <inkml:trace contextRef="#ctx0" brushRef="#br1" timeOffset="108708.5605">13887 5982 2047 0,'0'0'0'15,"-20"-13"0"-15,20 13 0 0,0 0 0 0,-25 8 0 16,25-8 0-16,-30 21 0 0,15-4 0 0,-1 4 0 15,-1 3 0-15,3 3 0 0,-1 1 0 0,2-2 0 16,3 1 0-16,3-1 0 0,3-1 0 0,1 1 0 16,3-2 0-16,5 1 0 15,1-5 0-15,3-2 0 0,-9-18 0 0,26 26 0 16,-6-17 0-16,5-3 0 0,3-4 0 0,4-4 0 16,3-6 0-16,1-3 0 0,4-3 0 0,0-5 0 15,1 0 0-15,2-4 0 0,-1-4 0 0,0-3 0 16,-2 0 0-16,-6-3 0 0,-5 1 0 0,-2 1 0 15,-8 1 0-15,-4 2 0 0,-7 5 0 0,-4 2 0 16,-3 2 0-16,-1 19 0 0,-6-24 0 16,6 24 0-16,0 0 0 0,-22-1 0 0,22 1 0 15,-25 23 0-15,9-4 0 0,0 6 0 0,-3 1 0 16,-1 3 0-16,1 0 0 0,2 0 0 0,2-1 0 16,3-2 0-16,5-2 0 0,3-4 0 15,4-2 0-15,0-18 0 0,12 28 0 0,-12-28 0 16,24 14 0-16,-7-14 0 0,8-2 0 15,-3-11-33-15,15 8-106 0,-18-24-29 0,30 27-107 16,-39-36-143-16,23 13-107 0,5 3 37 0,-12-17 488 16</inkml:trace>
  <inkml:trace contextRef="#ctx0" brushRef="#br1" timeOffset="108974.1546">14626 6080 1557 0,'-27'22'490'0,"8"10"-490"0,2 2 0 16,-1 0 0-16,3 1 0 0,0-1 0 0,4 1 0 15,3-3 0-15,3-1 0 0,1-5 0 16,3-4 0-16,1-3 0 0,0-19 0 0,1 27 0 16,-1-27 0-16,0 0 0 0,0 0 0 0,0 0 0 15,0 0 0-15,17-16 0 0,-7-2 0 0,-1-7 0 16,5-8 0-16,3-1 0 0,0-5 0 0,5 1 0 16,0-1 0-16,0-2 0 0,0-1 0 15,-1-2 0-15,0-3 0 0,-1 0 0 0,-3 0 0 16,1 7 0-16,-4 5 0 0,-1 10 0 0,-6 7 0 15,-7 18 0-15,0 0 0 0,0 0 0 0,0 0-140 16,3 23-109-16,-35-32-227 0,32 9-135 0,-11 20 91 16,11-20 470-16</inkml:trace>
  <inkml:trace contextRef="#ctx0" brushRef="#br1" timeOffset="109458.509">14833 6152 1807 0,'0'0'240'0,"0"0"-240"0,0 0 0 0,7-18 0 15,-7 18 0-15,23-4 0 0,-6 3 0 0,5-5 0 16,5 0 0-16,5-4 0 0,4 1 0 0,2-2 0 16,2-1 0-16,1 1 0 0,-2-1 0 0,1 1 0 15,-2-1 0-15,-3 0 0 0,-4 1 0 0,-2-1 0 16,-5 0 0-16,-3-1 0 15,-4 3 0-15,-17 10 0 0,19-21 0 0,-19 21 0 16,-1-19 0-16,1 19 0 0,-21-17 0 0,4 11 0 16,-5 2 0-16,-2 4 0 0,-5 5 0 0,-6 2 0 15,-2 5 0-15,-3 4 0 0,1 3 0 0,-2 4 0 16,1 3 0-16,0 0 0 0,3 3 0 0,7 2 0 16,5-2 0-16,8-2 0 0,8-1 0 0,7-2 0 15,7-2 0-15,10 0 0 0,8-4 0 16,10-3 0-16,8-4 0 0,11-2 0 0,7-8 0 15,13 1 0-15,3-11 0 0,20 11-120 0,-25-36-185 16,34 27-298-16,-29-15-16 0,0 2 220 0</inkml:trace>
  <inkml:trace contextRef="#ctx0" brushRef="#br1" timeOffset="109786.6525">15826 5965 2047 0,'-45'9'0'0,"0"5"0"16,0 1 0-16,2 6 0 0,0 2 0 0,5 1 0 15,2 3 0-15,5-1 0 0,8 0 0 0,5-1 0 16,10-3 0-16,4-2 0 0,4-20 0 0,18 31 0 16,2-21 0-16,9-2 0 0,6-5 0 0,4-3 0 15,6-8 0-15,4-3 0 0,-1-5 0 16,6-7 0-16,-2-4 0 0,0-6 0 0,2-5 0 16,-4 0 0-16,-4-3 0 0,-5-2 0 0,-4 0 0 15,-6-2 0-15,-3-1 0 0,2 0 0 16,-7-2 0-16,-3 0 0 0,-3 4 0 0,-7 3 0 15,-4 10 0-15,-5 8 0 0,-1 23 0 0,-14-18 0 16,14 18 0-16,-31 8 0 0,8 7 0 0,-3 12 0 16,-7 7 0-16,-1 8 0 0,-2 6 0 15,1 4 0-15,7 2 0 0,1-2 0 0,12-2 0 16,4-5 0-16,12 2 0 0,0-13 0 0,17 9-70 16,-13-24-89-16,23 16-56 0,-28-35-87 0,33 16-190 15,-6 1-51-15,3-13 278 0</inkml:trace>
  <inkml:trace contextRef="#ctx0" brushRef="#br1" timeOffset="110302.2484">17225 5962 1831 0,'-15'-19'216'0,"18"-2"-216"0,-3 21 0 16,8-25 0-16,-8 25 0 0,0 0 0 0,0 0 0 16,0 0 0-16,0 0 0 0,0 29 0 0,-1-6 0 15,-3 7 0-15,1 2 0 0,-2 5 0 16,0-1 0-16,0 2 0 0,0-3 0 0,2 0 0 16,0-4 0-16,4-2 0 0,-1-4 0 0,7-4 0 15,-7-21 0-15,20 26 0 0,-20-26 0 0,37 14-85 16,-40-45-340-16,32 27-207 0,-16-24-15 15,10-7 390-15</inkml:trace>
  <inkml:trace contextRef="#ctx0" brushRef="#br1" timeOffset="110694.4019">17334 5630 2047 0,'-31'19'0'15,"31"-19"0"-15,-23 7 0 0,23-7 0 0,0 0 0 16,0 0 0-16,14 20 0 0,-14-20 0 0,29 20 0 15,-5-8 0-15,5 2 0 0,4-1 0 16,3 1 0-16,2 2 0 0,-1 1 0 0,2 4 0 16,0-1 0-16,-3 4 0 0,-2 2 0 15,-4-1 0-15,-6 0 0 0,-3 1 0 0,-6 0 0 16,-6 1 0-16,-5-1 0 0,-4 0 0 0,-6 0 0 16,-3 0 0-16,-6-2 0 0,-5 2 0 0,-3-2 0 15,-1-1 0-15,-2-3 0 0,2-1 0 0,1-5 0 16,4-4 0-16,19-10 0 0,-17 6 0 15,17-6 0-15,0 0 0 0,0 0 0 0,16-24 0 16,-2 7 0-16,8-8 0 0,7-2 0 0,5-7 0 16,6-1 0-16,2-2 0 0,5 4 0 0,-1 0 0 15,-2 3 0-15,-2 3 0 0,-4 7 0 0,-6 4 0 16,-4 6 0-16,-4 5 0 0,-5 7 0 0,0 5 0 16,-19-7 0-16,24 31 0 0,-13-7 0 0,-4 5 0 15,2 5 0-15,-3 3 0 16,1 2 0-16,-1-2 0 0,3 3 0 0,-6-5 0 15,12 11-19-15,-20-21-151 0,29 32-146 0,-48-38-243 0,20 12-21 16,-2 4 178-16</inkml:trace>
  <inkml:trace contextRef="#ctx0" brushRef="#br1" timeOffset="111600.6796">4644 7432 1410 0,'17'20'457'0,"-17"-20"-478"0,21 1-20 15,-21-1-18-15,17-6-47 0,12 24-134 0,-40-36-82 16,35 35 32-16,-24-17 65 0,0 0 209 0,0 0 179 16,0 0 93-16,0 0 37 0,-17-18-27 15,36 33-65-15,-19-15-80 0,0 0-36 0,0 0-18 16,0 0-19-16,-17-16-48 0,17 16 0 0,0 0 0 16,0 0 0-16,0 0 0 0,0 0 0 0,-21-3 0 15,21 3 0-15,-17 25 0 0,6-1 0 0,-4 11 0 16,0 10 0-16,-4 8 0 0,0 7 0 0,-3 7 0 15,-1 2 0-15,-4 5 0 0,0 1 0 0,-3 2 0 16,-3 4 0-16,-2 2 0 0,0-2 0 16,1-7 0-16,4-7 0 0,4-18 0 15,6-9 0-15,7-12 0 0,13-28 0 0,-9 19 0 16,9-19 0-16,0 0 0 0,21-26 0 0,-7 0 0 16,6-11 0-16,4-14 0 0,4-12 0 0,3-9 0 15,3-7 0-15,0-2 0 0,1 1 0 0,0-1 0 16,-3-2 0-16,-3-2 0 0,-2-1 0 15,-3-2 0-15,-3 3 0 0,-3 5 0 0,-3 7 0 16,-7 9 0-16,-2 9 0 0,-3 10 0 0,-2 18 0 16,-1 27 0-16,-5-21 0 0,5 21 0 0,0 0 0 15,-15 39 0-15,7-3 0 0,-1 16 0 16,3 12 0-16,1 10 0 0,4 4 0 0,2 6 0 16,4 2 0-16,6 1 0 0,3 0 0 0,8-4 0 15,6-5 0-15,6-7 0 0,8-4 0 16,6-4 0-16,5-9 0 0,4-8 0 0,3-10 0 15,2-12 0-15,-1-5 0 0,2-11 0 0,-3-4 0 16,-2-9 0-16,-1-7 0 0,-5-8 0 0,-3-5 0 16,-6-10 0-16,-7-7 0 0,-3-12 0 0,-6-6 0 15,-2-5 0-15,-3-6 0 0,-4 0 0 0,-3-5 0 16,-4-4 0-16,-3-5 0 0,-5-3 0 0,-3 0 0 16,-5 0 0-16,-4-2 0 15,1 1 0-15,-4-1 0 0,0 9 0 0,-2 11 0 0,2 18 0 16,0 16 0-16,6 17 0 0,6 19 0 15,0 0 0-15,-18-9-31 0,22 33-123 0,-4-24 3 16,0 54 6-16,-11-37-43 0,31 33-88 0,-21-20-142 16,12-2-91-16,21 28 335 0</inkml:trace>
  <inkml:trace contextRef="#ctx0" brushRef="#br1" timeOffset="112444.3756">6147 8041 1953 0,'-23'-1'57'0,"6"-6"-20"0,17 7-37 0,0 0 0 16,0 0 0-16,-8-21 0 0,8 21 0 0,30-13 0 16,-3 6 0-16,4-2 0 0,5 1 0 0,5-3 0 15,3-1 0-15,2-3 0 0,1-2 0 0,2-1 0 16,-2-3 0-16,0 0 0 0,-2-1 0 0,-4 0 0 15,-7 3 0-15,-11 1 0 0,-6 1 0 0,-17 17 0 16,8-29 0-16,-13 12 0 0,-5 0 0 16,-5-1 0-16,-4 0 0 0,-4 1 0 0,-5 2 0 15,-1 1 0-15,-4 2 0 0,0 1 0 0,-2 1 0 16,-1 5 0-16,-1 1 0 0,-3 7 0 16,1 4 0-16,-4 9 0 0,3 4 0 0,-1 9 0 15,2 9 0-15,1 4 0 0,4 5 0 0,6 3 0 16,5-2 0-16,8 0 0 0,8-7 0 15,9-4 0-15,8-5 0 0,10-7 0 0,9-2 0 16,11-7 0-16,10-5 0 0,8-7 0 0,5-6 0 16,9-3 0-16,0-8 0 0,7 1 0 0,0-6 0 15,5 1 0-15,0-4 0 0,2-1 0 0,-2-3 0 16,-1 0 0-16,-8-6 0 0,-3 6-32 0,-14-9-54 16,3 11-17-16,-24-17-30 0,10 25-26 0,-37-30-94 15,20 33-162-15,-29-10-47 16,1-7 557-16,-2 29 177 0,-25-16 221 0,25 16 119 15,-41 7-502-15,18-1-49 0,-3 2-61 0,1 4 0 16,2 1 0-16,0 4 0 0,1 4 0 0,1 3 0 16,0 4 0-16,4 3 0 0,1 0 0 0,2 3 0 15,0 1 0-15,5 2 0 0,1-1 0 0,4-1 0 16,2-6 0-16,4-2 0 0,2-7 0 0,4-2 0 16,-8-18 0-16,23 23 0 0,-23-23 0 15,35 5 0-15,-11-10 0 0,4-7 0 0,5-5 0 16,1-7 0-16,3-2 0 0,2-6 0 0,0-3 0 15,-2 0 0-15,1-1 0 0,-5 1 0 0,-3 4 0 16,-2 1 0-16,-2 4 0 0,-3 3 0 16,-2 2 0-16,-3 4 0 0,-18 17 0 0,28-23 0 15,-28 23 0-15,0 0 0 0,19 0 0 16,-19 0 0-16,1 32 0 0,-3-6 0 0,-2 9 0 16,-1 1 0-16,-1 3 0 0,3 0 0 0,0 0 0 15,3-4 0-15,3-1 0 0,2-8 0 0,3-3 0 16,2-1 0-16,-10-22 0 0,28 28 0 0,-11-21 0 15,2-5 0-15,3-3 0 0,1-5 0 0,3-5 0 16,1-7 0-16,-1-5 0 0,2-3 0 0,0-7 0 16,0-2 0-16,-3-2 0 0,-2-1 0 15,-5 0 0-15,-5 2 0 0,-3 1 0 0,-4 2 0 16,-3 3 0-16,-3 0 0 0,-3 2 0 16,-2 0 0-16,0 3 0 0,-3-4 0 0,3 7 0 15,-8-9-18-15,13 14-115 0,-16-14-3 0,16 31 13 16,-12-42 13-16,12 42-20 0,-5-41-78 0,23 31-100 15,-18 10-141-15,18-49 18 0,25 40 431 0</inkml:trace>
  <inkml:trace contextRef="#ctx0" brushRef="#br1" timeOffset="112772.4757">8915 6843 1890 0,'15'33'157'16,"-18"-16"-157"-16,3 5 0 0,4 8 0 0,0 7 0 15,2 6 0-15,-4 7 0 0,-1 8 0 0,-2 6 0 16,-1 6 0-16,-7 6 0 0,2 2 0 16,-5 3 0-16,0 1 0 0,-4-1 0 0,-1-2 0 15,2-7 0-15,-3-4 0 0,6-5 0 0,-2-8 0 16,7-5 0-16,1-8 0 0,7-3 0 0,0-14-18 16,18 17-184-16,-19-42-263 0,0 0-151 15,17 4-6-15,-8-24 499 0</inkml:trace>
  <inkml:trace contextRef="#ctx0" brushRef="#br1" timeOffset="113631.8469">8427 7695 1851 0,'-35'4'196'0,"16"10"-196"0,19-14 0 0,-11 20 0 15,11-20 0-15,31 7 0 0,1-5 0 0,8-2 0 16,10-3 0-16,7-2 0 0,13-2 0 0,4-5 0 15,6-1 0-15,3 1 0 0,-1-1 0 0,0 2 0 16,-2 3 0-16,-2-1 0 0,2 4 0 0,-8 2 0 16,-5-1 0-16,-9 3 0 0,-10 1 0 15,-9 1 0-15,-11 0 0 0,-11 2 0 0,-17-3 0 16,0 0 0-16,0 0 0 0,0 0 0 0,0 0 0 16,-31 12 0-16,8-10 0 0,-6 3 0 0,-2 2 0 15,-3 2 0-15,-2 5 0 0,-3 2 0 0,1 3 0 16,-1 4 0-16,0 3 0 0,4 4 0 15,0 2 0-15,5 3 0 0,4 1 0 0,5 4 0 16,8 0 0-16,6-2 0 0,5-3 0 16,7-4 0-16,6-2 0 0,9-4 0 0,4-2 0 15,5-6 0-15,6-5 0 0,6-6 0 0,5-3 0 16,4-8 0-16,2-6 0 0,4-7 0 0,-3-5 0 16,1-5 0-16,-2-2 0 0,-2-5 0 0,-2-2 0 15,-7-1 0-15,-3-1 0 0,-9 1 0 0,-7 2 0 16,-7 1 0-16,-5 0 0 0,-4 0 0 15,-5 0 0-15,-3 2 0 0,-4 1 0 0,-5-1 0 16,1 5 0-16,-2 5 0 0,1 5 0 0,11 18 0 16,-24-16 0-16,24 16 0 0,-20 0 0 15,20 0 0-15,0 0 0 0,0 0 0 0,-7 23 0 16,7-23 0-16,21 22 0 0,-4-11 0 0,6-1 0 16,4-3 0-16,2-2 0 0,5-2 0 0,0 0 0 15,4-2 0-15,-2-1 0 0,2 0 0 16,1 1 0-16,-2-1 0 0,0 3 0 0,-5 0 0 15,-4 2 0-15,-7 2 0 0,-4 3 0 0,-17-10 0 16,22 27 0-16,-17-8 0 0,-2 3 0 0,-7 4 0 16,-2 2 0-16,-4 2 0 0,-6 1 0 0,-1 0 0 15,-2-1 0-15,-3-1 0 0,0 0 0 0,1-2 0 16,2-3 0-16,3-5 0 0,16-19 0 16,-18 27 0-16,18-27 0 0,0 0 0 15,0 0 0-15,0 0 0 0,0 0 0 0,27-1 0 16,-9-14 0-16,7-8 0 0,2-4 0 0,6-7 0 15,-1-1 0-15,-2 1 0 0,2 0 0 0,-1 2 0 16,1 1 0-16,0 1 0 0,-4 3 0 0,-3 4 0 16,-1 4 0-16,-5 7 0 0,-19 12 0 0,25-9 0 15,-25 9 0-15,0 0 0 0,14 26 0 16,-14-8 0-16,0 5 0 0,-3 5 0 0,2 2 0 16,0 1 0-16,3-1 0 0,3 1 0 0,2 0 0 15,4 1 0-15,3-3 0 0,4 0 0 0,0-9 0 16,8 2 0-16,-2-10 0 0,10 1 0 15,-1-10 0-15,7 0-93 0,-6-10 4 0,10 0 15 16,-10-12 11-16,13 3 7 0,-9-13-7 0,14 7 11 16,-9-14-17-16,13 9-5 0,-17-18-33 15,13 16-33-15,-23-21-64 0,10 11-81 0,-4 5-138 16,-22-26 169-16,23 29 254 0</inkml:trace>
  <inkml:trace contextRef="#ctx0" brushRef="#br1" timeOffset="113928.7464">11377 7404 1194 0,'0'0'513'0,"-20"26"-173"0,-13-16-340 16,-8 6 0-16,-4 6 0 0,-6 4 0 0,-1 7 0 15,1 2 0-15,3 2 0 0,4 0 0 16,5 0 0-16,9-2 0 0,7-2 0 16,12-7 0-16,10-4 0 0,9-4 0 0,-8-18 0 15,35 27 0-15,-8-19 0 0,4-5 0 0,6-3 0 16,7-3 0-16,13-3 0 0,13-3 0 0,7-3 0 16,7-4 0-16,-1 4 0 0,-4 2 0 0,0 4 0 15,-5 2 0-15,-4 2 0 0,-10 2 0 0,-6 4 0 16,-14 3 0-16,-10 3 0 0,-10 4 0 15,-20-14 0-15,8 36 0 0,-17-13 0 0,-11 3 0 16,-8 3 0-16,-9 1 0 0,-7 0 0 0,-5 0 0 16,-2-3 0-16,0-4 0 0,4-5 0 0,5-2 0 15,6-3 0-15,9-1 0 0,1-4 0 0,6 2 0 16,-5-7 0-16,25-3 0 0,-36 4-20 16,36-4-106-16,0 0 12 0,-7-20 31 0,5 2-1 15,2 18 2-15,15-27-24 0,5 24-49 16,-22-26-86-16,19 8-153 0,9 13-85 0,-26-30 317 15</inkml:trace>
  <inkml:trace contextRef="#ctx0" brushRef="#br1" timeOffset="114522.4321">5195 8850 1732 0,'21'-8'213'0,"21"2"-161"15,-2-4-27-15,16 0-6 0,17-2-13 16,16-2-6-16,13-1 0 0,10 1 0 0,13-1 0 16,8 2 0-16,10 1 0 0,9 1 0 0,8 2 0 15,8 5 0-15,2 0 0 0,4 4 0 0,7 0 0 16,1 1 0-16,2 3 0 0,2-1 0 16,-2 3 0-16,4 1 0 0,2-3 0 0,2 0 0 15,3-3 0-15,3-1 0 0,10-5 0 0,2-1 0 16,1-5 0-16,-1 1 0 0,-3-5 0 15,-5 1 0-15,-4-2 0 0,-7 4 0 0,-15-2 0 16,-12 4 0-16,-13 1 0 0,-13-1 0 0,-17 4 0 16,-11 1 0-16,-17 2 0 0,-15 0 0 0,-9 3 0 15,-15-1 0-15,-10 5 0 0,-9-3 0 0,-6 4 0 16,-11-10-67-16,14 27-177 0,-32-22-258 0,0 0-117 16,0 0 39-16,-26-30 546 0</inkml:trace>
  <inkml:trace contextRef="#ctx0" brushRef="#br1" timeOffset="114709.95">12944 8204 2047 0,'-55'10'0'0,"24"-1"0"0,7-5 0 15,24-4 0-15,0 0 0 0,0 0 0 0,-3-47-383 16,18 27-297-16,-21-18-16 0,1-5 409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42:13.9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1069 1398 0,'0'0'470'0,"0"0"-450"15,-14-18-7-15,14 18-9 0,5-19 7 0,-5 19 0 16,8-20 5-16,-8 20 0 0,0 0 0 0,11-20-7 16,-11 20 0-16,0 0-2 0,0 0-4 0,0 0 4 15,0 0 5-15,0 0-1 0,0 0-1 0,-6 34-6 16,5-7-4-16,-3 11 0 0,1 9 0 0,-2 4 0 15,-1 8 0-15,-2 6 0 0,0 2 0 0,-3 8 0 16,-1-4 0-16,-2 7 0 0,0-2 0 16,-2-4 0-16,1-3 0 0,2-9 0 0,6-7 0 0,1-6-8 15,7-7-4-15,1-10-43 0,12 0-23 16,-14-30-78-16,43 33-212 0,-43-33-239 0,45-5-5 16,-11 5 462-16</inkml:trace>
  <inkml:trace contextRef="#ctx0" brushRef="#br0" timeOffset="359.3725">2016 1556 1887 0,'0'0'45'0,"0"0"-29"16,0 0-9-16,-15 19-2 0,15-19 4 16,-3 18 0-16,3-18 4 0,-6 26-6 0,2-8 3 15,-1 2-2-15,0 0 0 0,1 2 0 0,0 0 2 16,0 3-6-16,2 2-3 0,-2 1-1 0,2 1 0 15,-1-1 0-15,0-2 0 0,1-3 0 0,1-2 0 16,1-21 0-16,4 25 0 0,-4-25 0 0,0 0 0 16,18 6 0-16,-18-6 0 0,21-17 0 0,-7 0 0 15,5-8 0-15,0-5 0 0,3-8 0 16,1-1 0-16,3-6 0 0,0-3 0 0,0 4 0 0,-1-1 0 16,-1 9 0-16,-4 2 0 0,0 6 0 0,-3 4 0 15,-4 6 0-15,-13 18 0 0,23-19 0 16,-23 19 0-16,0 0 0 0,17 17 0 0,-13 2 0 0,-2 6 0 15,-2 8 0-15,1 9 0 0,-3 5 0 16,1 4 0-16,-2 0 0 0,3-4 0 0,3-2 0 16,3-7 0-16,7-3 0 0,4-10 0 0,13-5 0 15,-5-30-181-15,39 25-397 0,-20-28-104 0,16-2 77 16</inkml:trace>
  <inkml:trace contextRef="#ctx0" brushRef="#br0" timeOffset="999.9605">4058 1065 1797 0,'-6'-16'28'15,"6"16"-8"-15,-11-31 20 0,11 31-2 0,-15-19 12 16,15 19-9-16,-26-12-9 0,7 8-31 0,-5 5-1 16,-5 7 0-16,-5 3 0 0,-4 8 0 0,-6 5 0 15,-1 8 0-15,-2 4 0 0,-2 4 0 0,2 0 0 16,3 2 0-16,3-2 0 0,5-1 0 15,8-8 0-15,8-2 0 0,9-6 0 0,6-5 0 16,9-1 0-16,-4-17 0 0,18 24 0 0,-18-24 0 16,36 20 0-16,-10-14 0 0,5-4 0 0,5 1 0 15,4-5 0-15,4 0 0 0,2-1 0 16,0 2 0-16,2 2 0 0,-6 3 0 0,-3 1 0 16,-6 2 0-16,-8 4 0 0,-5 0 0 0,-20-11 0 15,24 33 0-15,-19-15 0 0,-5 6 0 0,-6 1 0 16,-5 4 0-16,-5 3 0 0,-3 0 0 0,-6 2 0 15,0-2 0-15,-7-2 0 0,1-3 0 0,0-1 0 16,2-3 0-16,5-3 0 0,2-5 0 0,22-15 0 16,-29 20 0-16,29-20 0 15,0 0 0-15,0 0-62 0,0 0-39 0,15 19-245 16,-18-38-261-16,28 9 14 0,-3-2 256 0</inkml:trace>
  <inkml:trace contextRef="#ctx0" brushRef="#br0" timeOffset="1281.2031">4636 1456 1771 0,'0'0'51'0,"-32"1"-19"0,15 4 6 0,-5-2-2 16,4 3 1-16,-6 0-8 0,0 3 0 15,0 2-7-15,0 3-20 0,-1 0-2 0,2 5 0 16,3 1 0-16,0 0 0 0,3 3 0 0,3 1 0 16,0 3 0-16,6 1 0 0,4-2 0 0,5 0 0 15,7-4 0-15,2-2 0 0,-10-20 0 0,36 30 0 16,-11-17 0-16,4-6 0 0,7-1 0 0,0-6 0 16,6-3 0-16,-1-6-11 0,4-2-35 0,-5-9-31 15,14 22-77-15,-28-37-359 0,27 23-88 16,-11-10 3-16</inkml:trace>
  <inkml:trace contextRef="#ctx0" brushRef="#br0" timeOffset="1468.6971">5025 1507 1955 0,'0'0'34'16,"-27"23"-15"-16,15-6 3 0,-2 0-5 0,4 4-17 16,-3 4 0-16,1 7 0 0,1 3 0 15,0 2 0-15,3-2 0 0,1-5 0 0,2-2 0 16,1-3 0-16,5-2 0 0,2-2 0 0,5-3 0 15,-8-18 0-15,26 23 0 0,-26-23-32 0,34 8-33 16,-34-8-37-16,56-3-347 0,-39-20-200 0,8 1 45 16,0 1 459-16</inkml:trace>
  <inkml:trace contextRef="#ctx0" brushRef="#br0" timeOffset="1609.3553">5062 1247 1929 0,'-25'7'31'15,"25"-7"-6"-15,-22 5-13 0,22-5-2 0,0 0-9 16,0 0-1-16,0 0-5 0,0 0-1 0,24 22-10 16,-24-22-23-16,39 18-79 0,-39-18-298 15,29-7-253-15,-4 8 58 0,-3-4 484 0</inkml:trace>
  <inkml:trace contextRef="#ctx0" brushRef="#br0" timeOffset="2234.3052">5356 1577 1597 0,'-7'35'429'0,"7"-35"-409"0,-7 18-19 15,7-18-1-15,0 0 0 0,18 12 0 0,-18-12 0 16,24 4 0-16,-24-4 0 0,32-5 0 0,-9-1 0 16,2-4 0-16,3 0 0 0,1-3 0 0,1-2 0 15,0 3 0-15,-4-4 0 0,-3 1 0 16,-3 3 0-16,-4-5 0 0,-16 17 0 0,20-24 0 15,-20 24 0-15,0 0 0 0,5-22 0 16,-5 22 0-16,0 0 0 0,-24-17 0 0,24 17 0 16,-31-2 0-16,13 6 0 0,-4 2 0 0,0 2 0 15,-2 4 0-15,0 4 0 0,-1 1 0 0,2 1 0 16,1-1 0-16,3 2 0 0,19-19 0 0,-24 34 0 16,24-34 0-16,-10 35 0 0,9-18 0 0,3 0 0 15,3 1 0-15,-5-18 0 0,28 24 0 16,-6-15 0-16,7-5 0 0,8-3 0 0,2-4 0 15,1-1 0-15,2-5 0 0,1-1 0 0,1-1 0 16,-2-1 0-16,1 0 0 0,-4 0 0 0,-3 3 0 16,-3-1 0-16,-6 4 0 0,-4-1 0 15,-6 2 0-15,-17 5 0 0,20-5 0 0,-20 5 0 16,0 0 0-16,0 0 0 0,0 0 0 0,0 0 0 16,0 0 0-16,-19 20 0 0,19-20 0 15,-24 26 0-15,24-26 0 0,-29 34 0 0,14-16 0 16,2-1 0-16,0 1 0 0,13-18 0 0,-18 28 0 15,18-28 0-15,-7 19 0 0,7-19 0 0,0 0 0 16,0 0 0-16,22 16 0 0,-22-16 0 0,24-9 0 16,-7-2 0-16,3-2 0 0,3-4 0 0,0-5 0 15,1 1 0-15,-1-2 0 0,-2-3 0 16,-2 3 0-16,0 0 0 0,-4 4 0 0,-1 2 0 16,-14 17 0-16,19-24 0 0,-19 24 0 15,0 0 0-15,0 0 0 0,0 0 0 0,0 0 0 16,0 0 0-16,0 0 0 0,0 0 0 0,5 19 0 15,-5-19 0-15,-5 33 0 0,2-13 0 0,1 1 0 16,0 2 0-16,6 1 0 0,-3-4 0 0,6 1 0 16,-7-21 0-16,24 29-3 0,-24-29-127 15,56 28-206-15,-56-28-144 0,40-10-123 0,-9 15 109 16,-13-25 494-16</inkml:trace>
  <inkml:trace contextRef="#ctx0" brushRef="#br0" timeOffset="2499.9278">6767 1463 1605 0,'-1'27'355'0,"-22"-20"-274"0,23-7-75 16,-31 7-6-16,31-7 0 0,-31 11 0 0,14 0 0 16,-5 1 0-16,2 4 0 0,-4 0 0 0,4 3 0 15,2 0 0-15,-2 6 0 0,4-1 0 0,2 0 0 16,3-1 0-16,2-4 0 0,6 1 0 15,3-20 0-15,2 31 0 0,-2-31 0 0,16 26 0 16,-16-26 0-16,33 14 0 0,-11-9 0 0,2-5 0 16,3-5 0-16,2 0 0 0,-4-4 0 15,3 1 0-15,-3-3 0 0,3 4 0 0,-13-26-196 16,33 40-246-16,-35-30-220 0,13 4 44 0,-3 15 490 16</inkml:trace>
  <inkml:trace contextRef="#ctx0" brushRef="#br0" timeOffset="2859.2875">6917 1652 1986 0,'28'6'61'0,"-28"-6"-61"16,0 0 0-16,0 0 0 0,7 21 0 16,-7-21 0-16,0 0 0 0,19 12 0 15,-19-12 0-15,29-3 0 0,-10 1 0 0,3-4 0 16,2-3 0-16,0 0 0 0,-1-7 0 0,1 1 0 15,1-1 0-15,2-1 0 0,-1-2 0 0,-2 1 0 16,-2 0 0-16,-3 0 0 0,-3 1 0 0,-5 0 0 16,-11 17 0-16,8-29 0 0,-8 29 0 0,-9-25 0 15,9 25 0-15,-23-21 0 0,6 15 0 16,-4 4 0-16,-2 3 0 0,-2 4 0 16,-3 8 0-16,0 0 0 0,0 6 0 0,1 3 0 0,1 4 0 15,-3-1 0-15,5 6 0 0,-2-5 0 0,6 3 0 16,5-3 0-16,7-3 0 0,4-2 0 0,6-4 0 15,6 0 0-15,-8-17 0 0,26 19 0 16,-6-12 0-16,7-7 0 0,3-4 0 0,9-2 0 16,-1-11 0-16,10 0 0 0,0-8 0 15,16 19-173-15,-30-39-183 0,37 40-148 0,-25-19-134 16,-5-9 263-16,20 32 375 0</inkml:trace>
  <inkml:trace contextRef="#ctx0" brushRef="#br0" timeOffset="2999.9337">7563 1960 1779 0,'-3'19'268'16,"-9"6"-268"-16,4-1 0 0,2-3 0 0,6-21 0 15,-11 26 0-15,11-26 0 0,-6 17 0 0,6-17-34 16,23 22-418-16,-23-22-226 0,0 0-13 0,18 7 500 16</inkml:trace>
  <inkml:trace contextRef="#ctx0" brushRef="#br0" timeOffset="4062.3963">9150 1530 1399 0,'22'3'381'0,"-50"-19"-340"0,28 16-17 16,-31-32-1-16,31 32-4 0,-34-28 5 15,17 17-2-15,-6 2 1 0,0 3-1 0,-5 3 2 16,0 2 1-16,-5 5-5 0,0 3-20 0,-3 5 0 16,1 5 0-16,-3 1 0 0,2 5 0 15,-2 1 0-15,1 8 0 0,1 0 0 0,2 8 0 16,0-1 0-16,5 0 0 0,4-2 0 0,7-5 0 16,6-7 0-16,6-4 0 0,6-21 0 0,8 27 0 15,-8-27 0-15,36 16 0 0,-10-13 0 0,6-5 0 16,4-6 0-16,9-4 0 0,4-10 0 0,6-2 0 15,1-5 0-15,0-4 0 0,0-2 0 16,-5-2 0-16,-6 1 0 0,-8 5 0 0,-6 8 0 16,-7 4 0-16,-7 7 0 0,-17 12 0 15,21-15 0-15,-21 15 0 0,0 0 0 0,0 0 0 16,0 0 0-16,0 0 0 0,-3 21 0 0,-3-3 0 16,-1 5 0-16,-3 8 0 0,2 3 0 0,0 1 0 15,2-1 0-15,2-6 0 0,5 0 0 0,2-7 0 16,10 2 0-16,4-7 0 0,12 0 0 15,1-17-56-15,29 22-206 0,-34-48-170 0,30 22-188 16,-2-7-7-16,-10-22 578 0</inkml:trace>
  <inkml:trace contextRef="#ctx0" brushRef="#br0" timeOffset="5128.7872">11441 1049 1950 0,'-16'-36'7'0,"2"4"19"0,1-4-14 0,-1-3 19 16,2 0-10-16,-3-4-21 0,1 3 0 0,-5 9 0 16,1 4 0-16,-3 11 0 0,-1 7 0 15,-2 5 0-15,-4 6 0 0,-2 6 0 16,-4 5 0-16,-3 4 0 0,1 14 0 0,-2 3 0 16,-1 15 0-16,3 5 0 0,-1 0 0 0,2 8 0 15,1 9 0-15,0 6 0 0,2 9 0 0,3-2 0 16,3 2 0-16,7-7 0 0,4 4 0 0,7-5 0 15,4-2 0-15,5-4 0 0,6-9 0 0,0-8 0 16,5 1 0-16,3-8 0 0,0-4 0 16,6-7 0-16,0-10 0 0,4-4 0 0,0-10 0 15,0 3-69-15,-25-16-67 0,52 12-283 0,-52-12-201 16,22-24 10-16,-22 24 418 0</inkml:trace>
  <inkml:trace contextRef="#ctx0" brushRef="#br0" timeOffset="5894.4063">10473 1688 1899 0,'-27'-11'68'0,"10"10"-17"16,17 1-22-16,-18-3-29 0,18 3 0 0,0 0 0 15,0 0 0-15,23 6 0 0,-6 0 0 0,9 0 0 16,5 1 0-16,9-2 0 0,8-2 0 0,7-1 0 16,7-4 0-16,4-1 0 0,9-7 0 0,1 0 0 15,6-5 0-15,2-3 0 0,1 2 0 16,-4-1 0-16,-5 2 0 0,-6 2 0 0,-7 0 0 15,-5 2 0-15,-10 1 0 0,-5 2 0 16,-10 3 0-16,-7 0 0 0,-9 3 0 0,-17 2 0 16,0 0 0-16,0 0 0 0,0 0 0 0,0 0 0 15,0 0 0-15,-34 15 0 0,5-1 0 0,-7 4 0 16,-6 5 0-16,-1 7 0 0,-4 2 0 0,0 3 0 16,0 3 0-16,-1 0 0 0,3 2 0 15,4 0 0-15,3-4 0 0,8-2 0 0,9-5 0 16,9 0 0-16,8-7 0 0,9 2 0 0,12-4 0 15,7-5 0-15,15 1 0 0,5-12 0 0,7-2 0 16,8-8 0-16,6-13 0 0,6-4 0 0,3-6 0 16,-2-2 0-16,-7 3 0 0,-3-1 0 15,-8-1 0-15,-7-2 0 0,-7 1 0 0,-7 0 0 16,-6-3 0-16,-6 1 0 0,-9-2 0 16,-5 2 0-16,-7 5 0 0,-6-1 0 0,-5 4 0 15,-5 2 0-15,-3 0 0 0,-3 4 0 0,-5 4 0 16,-1 0 0-16,-1 4 0 0,-1 5 0 0,3 2 0 15,3 6 0-15,2 3 0 0,3 0 0 0,19-5 0 16,-19 9 0-16,19-9 0 0,0 0 0 0,0 0 0 16,27 16 0-16,-8-9 0 0,7-1 0 15,7-3 0-15,5-2 0 0,5-3 0 0,3 0 0 16,0-1 0-16,1 2 0 0,-4 3 0 16,-1 2 0-16,-7 1 0 0,-2 1 0 0,-6 4 0 15,-4 2 0-15,-5 0 0 0,-18-12 0 0,21 35 0 16,-18-9 0-16,-1 5 0 0,-4 5 0 0,-4 0 0 15,-2 0 0-15,-3-3 0 0,-1 0 0 0,-3-2 0 16,2-2 0-16,-1 1 0 0,2-7 0 16,2-2 0-16,-1 1 0 0,11-22 0 0,-10 26 0 15,10-26 0-15,0 0 0 0,0 0 0 0,0 0 0 16,0 0 0-16,0 0 0 0,20-30 0 0,-6 4 0 16,1-5 0-16,6-1 0 0,-2-3 0 0,1-3 0 15,-2 2 0-15,-2 0 0 0,-1-6 0 0,-2 3 0 16,-1 0 0-16,-2 1 0 0,0 11 0 0,-3 2 0 15,-2 7 0-15,-5 18 0 16,8-24 0-16,-8 24 0 0,0 0 0 0,0 0 0 16,20-17 0-16,-20 17 0 0,28-5 0 0,-8 3 0 15,10 4 0-15,0-3 0 0,10 3 0 0,-1-3 0 16,11 7-92-16,-12-17-108 0,33 28-72 0,-35-37-77 16,34 31-47-16,-19-14 43 0,-2-8-9 0,24 29 340 15</inkml:trace>
  <inkml:trace contextRef="#ctx0" brushRef="#br0" timeOffset="6113.1334">13238 1504 1972 0,'-25'0'39'0,"-2"-1"-15"15,0 0-12-15,-2 2-12 0,1-1 0 16,-2 4 0-16,-2 3 0 0,-1 3 0 0,2 4 0 16,-1 4 0-16,3 3 0 0,-1 2 0 15,2 10 0-15,2-3 0 0,3 6 0 0,5-3 0 16,4-3 0-16,5-1 0 0,6-1 0 0,7-2 0 15,6-1 0-15,5-4 0 0,6-2 0 0,7-2 0 16,4-7 0-16,5 0 0 0,2-5 0 16,9-3 0-16,-2-5 0 0,7 3 0 0,-11-26-194 0,36 35-158 15,-42-45-185-15,20 14-64 0,4 8 239 0</inkml:trace>
  <inkml:trace contextRef="#ctx0" brushRef="#br0" timeOffset="6456.8771">13409 1725 2020 0,'0'0'27'15,"-3"21"-27"-15,3-21 0 0,21 14 0 0,-2-11 0 16,7-3 0-16,4-2 0 0,6-4 0 0,4-4 0 16,0-3 0-16,1-2 0 0,-4-3 0 0,-3 2 0 15,-5-4 0-15,-3 1 0 0,-2-1 0 0,-5-3 0 16,-4 5 0-16,-4-4 0 0,-6 2 0 15,-4 0 0-15,-5 0 0 0,-4 3 0 0,8 17 0 16,-28-27 0-16,10 20 0 0,-3 0 0 16,-2 6 0-16,-6 4 0 0,-2 8 0 0,-2 6 0 15,1 5 0-15,-1 7 0 0,1 1 0 0,4 8 0 16,4 3 0-16,4 3 0 0,6 2 0 0,4-1 0 16,10-1 0-16,10-7 0 0,10-4 0 0,7-2 0 15,8-7 0-15,4-2 0 0,9-5 0 0,5-7 0 16,9-1 0-16,4-6 0 0,11 4 0 0,-19-25-176 15,37 40-211-15,-49-51-95 0,27 21-95 16,-7 12 153-16,-36-38 424 0</inkml:trace>
  <inkml:trace contextRef="#ctx0" brushRef="#br0" timeOffset="6831.8964">11345 2593 1776 0,'0'0'124'0,"0"0"-51"0,0 0-10 16,-18 2-52-16,18-2-11 0,0 0 0 0,0 0 0 15,16 21 0-15,1-11 0 0,11-1 0 0,8-3 0 16,14 0 0-16,14-6 0 0,13-2 0 16,15-7 0-16,17-3 0 0,11-5 0 0,5 0 0 15,13-4 0-15,2-2 0 0,7-1 0 0,3-2 0 16,7 4 0-16,-6-3 0 0,2 8 0 0,-12-10-34 15,18 33-250-15,-45-39-187 0,22 25-161 16,-18 1 32-16,-21-18 575 0</inkml:trace>
  <inkml:trace contextRef="#ctx0" brushRef="#br0" timeOffset="7347.497">15813 1723 1638 0,'10'17'409'0,"13"-34"-409"16,-21-2 0-16,2-9 0 0,3 3 0 0,1 2 0 15,-2 2 0-15,-6 21 0 0,3-20 0 0,-3 20 0 16,0 0 0-16,0 0 0 0,-19-2 0 0,19 2 0 16,-18 21 0-16,9 0 0 0,-4 10 0 15,1 3 0-15,-1 3 0 0,2 6 0 0,2-6 0 16,1 3 0-16,5-1 0 0,4-3 0 0,3-4 0 15,5-2 0-15,2-2 0 0,8-1 0 16,-19-27-84-16,55 58-307 0,-55-58-237 0,37 11-21 16,-13-6 355-16</inkml:trace>
  <inkml:trace contextRef="#ctx0" brushRef="#br0" timeOffset="7503.7505">15852 1277 2025 0,'1'18'-4'0,"-1"-18"-8"16,0 0-5-16,21 10-5 15,-2-3-8-15,2-6-18 0,18 11-65 0,-17-25-91 16,29 18-419-16,-3-1 39 0,1-4 217 0</inkml:trace>
  <inkml:trace contextRef="#ctx0" brushRef="#br0" timeOffset="7784.9654">16758 1472 1783 0,'-1'22'84'16,"1"-22"-30"-16,-29 37 3 0,7-16-14 16,0 0-17-16,-7 2-26 0,-3 5 0 0,-6-1 0 15,1 1 0-15,-4-2 0 0,3 0 0 0,0-6 0 16,9 0 0-16,4-6 0 0,25-14 0 0,-20 19 0 16,20-19 0-16,0 0 0 0,0 0 0 15,22 17 0-15,-2-13 0 0,9-5 0 0,7 0 0 16,7-4 0-16,6-3 0 0,5 2 0 0,-2 0 0 15,-3 3 0-15,-4 1 0 0,-8 2 0 16,-6 4 0-16,-11 3 0 0,-3 2 0 0,-17-9 0 16,15 28 0-16,-14-11 0 0,-7 2 0 0,-4 4 0 15,-7 0 0-15,-3 5 0 0,-8 0 0 0,-2-7 0 16,-2 6 0-16,1 0 0 0,0-11 0 0,5 10 0 16,-2-19-19-16,26 25-238 0,-30-45-98 0,37 30-226 15,-5-17 9-15,-18-15 310 0</inkml:trace>
  <inkml:trace contextRef="#ctx0" brushRef="#br0" timeOffset="8394.3567">18591 1723 1658 0,'0'0'161'0,"0"0"-117"0,17-17-12 16,-17 17 2-16,-6-19-4 0,6 19-2 15,-19-17-5-15,2 10 3 0,17 7-15 0,-39-11-11 16,15 6 0-16,-5 2 0 0,0 4 0 16,-8 1 0-16,1 5 0 0,-4 4 0 0,-1 1 0 15,0 7 0-15,3 1 0 0,-2 4 0 0,5 3 0 16,2 1 0-16,3 2 0 0,4 0 0 0,3 3 0 15,4-3 0-15,5-5 0 0,11-3 0 0,5 0 0 16,9-5 0-16,7 2 0 0,7-2 0 16,5-8 0-16,9-1 0 0,11-10 0 0,7-12 0 15,9 1 0-15,1-9 0 0,-3-4 0 0,0 2 0 16,-8-4 0-16,-1-1 0 0,-5 1 0 0,-9 1 0 16,-4-1 0-16,-8 3 0 0,-6 1 0 0,-5 0 0 15,-4 3 0-15,-6 1 0 0,-8 20 0 0,5-33 0 16,-5 33 0-16,-6-21 0 0,6 21 0 15,0 0 0-15,-17 0 0 0,17 0 0 16,-18 20 0-16,7-2 0 0,0 4 0 0,-1 7 0 16,2-2 0-16,1 5 0 0,5-2 0 0,2 3 0 15,4-3 0-15,6 0 0 0,2-4 0 0,8 4 0 16,-18-30 0-16,54 52-181 0,-54-52-110 0,60 33-96 16,-60-33-10-16,42 2-22 0,-6 25 48 0,-26-44 371 15</inkml:trace>
  <inkml:trace contextRef="#ctx0" brushRef="#br0" timeOffset="9519.3048">1539 3915 907 0,'0'0'555'0,"21"1"-428"16,-21-1-45-16,0 0-12 0,-7-22-35 0,7 22 15 16,0 0-26-16,0 0 17 0,0 0-2 0,0 0-6 15,0 0-3-15,0 0-1 0,0 0-4 0,0 0-25 16,0 0 0-16,0 0 0 0,-19 24 0 0,15-4 0 15,0 5 0-15,0 7 0 0,-1 4 0 0,2 3 0 16,-1 2 0-16,2 3 0 0,1 4 0 0,1 0 0 16,0 0 0-16,1-1 0 0,0-1 0 15,0-2 0-15,2-4 0 0,0-4 0 0,0-8 0 16,0-4 0-16,1-7 0 0,-4-17 0 0,5 17 0 16,-5-17 0-16,0 0 0 0,0 0 0 15,0 0 0-15,11-25 0 0,-10 3 0 0,0-8 0 16,4-16 0-16,2-6 0 0,3-5 0 0,0 0 0 15,1 1 0-15,-1 0 0 0,-1-1 0 16,0-3 0-16,-2 0 0 0,3-2 0 0,0-2 0 16,2 1 0-16,2 2 0 0,4 4 0 0,3 6 0 15,2 5 0-15,4 7 0 0,1 7 0 0,2 6 0 16,1 6 0-16,2 4 0 0,1 5 0 0,1 5 0 16,-1 4 0-16,1 3 0 0,-1 4 0 0,-1 3 0 15,-1 5 0-15,-4 4 0 0,0 6 0 0,-5 3 0 16,-1 3 0-16,-5 2 0 15,-3 1 0-15,-5 0 0 0,-3 2 0 0,-5 0 0 16,-3 1 0-16,-6 0 0 0,-4 1 0 0,-4-2 0 16,-3-1 0-16,-4 0 0 0,-3-4 0 0,-2-3 0 15,-2 0 0-15,0-3 0 0,-3-3 0 0,0-2 0 16,0-2 0-16,-3-4 0 0,2-1 0 0,-1-1 0 16,3-1 0-16,0 0 0 0,2 3 0 0,2-1 0 15,1 3 0-15,4 3 0 0,1 4 0 16,2 7 0-16,2 7 0 0,0 9 0 0,1 11 0 15,0 9 0-15,0 7 0 0,0 6 0 0,1 2 0 16,1 4 0-16,1-1 0 0,0-1 0 0,2-3 0 16,-1-1 0-16,2-5 0 0,2-2 0 15,2-9 0-15,5-4 0 0,-2-13 0 0,10 4 0 16,-12-29-182-16,30 23-109 0,-24-42-137 16,0 0-65-16,25 1-28 0,-26-32 390 0</inkml:trace>
  <inkml:trace contextRef="#ctx0" brushRef="#br0" timeOffset="9972.4272">2591 3761 1675 0,'3'-25'372'0,"14"17"-372"0,-17 8 0 0,0 0 0 16,0 0 0-16,0 0 0 0,-17-4 0 0,17 4 0 16,-11 18 0-16,3-1 0 0,-2 7 0 15,0 5 0-15,-4 6 0 0,2 5 0 0,0 2 0 16,2 2 0-16,2-1 0 0,3-2 0 0,1-2 0 16,6-5 0-16,2-7 0 0,7-6 0 0,-11-21 0 15,37 28 0-15,-12-22 0 0,2-3 0 0,5-7 0 16,-1-9 0-16,6-7 0 0,1-6 0 0,2-6 0 15,0-5 0-15,1-4 0 16,1-4 0-16,-4 0 0 0,1 0 0 0,-6 1 0 16,-4 3 0-16,-2 1 0 0,-6 5 0 0,-4 4 0 15,-4 5 0-15,-4 6 0 0,-9 20 0 0,7-23 0 16,-7 23 0-16,0 0 0 0,0 0 0 0,0 0 0 16,-18 25 0-16,7-2 0 0,-3 9 0 0,-3 8 0 15,0 6 0-15,0 1 0 0,3 0 0 0,4-2 0 16,5-2 0-16,6-4 0 0,4-5 0 15,6-1 0-15,4-6 0 0,7-2 0 0,3-6 0 16,8-1 0-16,2-11-71 0,15 9-83 0,-21-34-73 16,40 30-49-16,-42-41-73 0,36 18-36 0,-5 1-37 15,-14-30 260-15</inkml:trace>
  <inkml:trace contextRef="#ctx0" brushRef="#br0" timeOffset="10284.9057">3876 3666 1598 0,'-49'-3'449'16,"16"15"-449"-16,1 4 0 0,0 1 0 0,1 5 0 16,0-1 0-16,1 5 0 0,2-2 0 0,5-1 0 15,6-4 0-15,17-19 0 0,-8 25 0 0,8-25 0 16,22 16 0-16,-5-8 0 0,5-3 0 16,4-2 0-16,6-3 0 0,4-3 0 15,5-2 0-15,0 0 0 0,-1 0 0 0,-5 3 0 16,-3 2 0-16,-8 3 0 0,-6 3 0 0,-18-6 0 15,21 20 0-15,-21-20 0 0,6 26 0 0,-7-8 0 16,-5 4 0-16,-5 4 0 0,-7 1 0 0,-3 1 0 16,-6 1 0-16,1-1 0 0,-5-1 0 0,2-1 0 15,1-2 0-15,1-3 0 0,5-3 0 16,5-7 0-16,17-11 0 0,0 0 0 0,0 0 0 16,0 0 0-16,0 0-39 0,17-48-162 0,25 38-97 15,-36-46-135-15,38 19-113 0,-8 2 64 0,-14-28 435 16</inkml:trace>
  <inkml:trace contextRef="#ctx0" brushRef="#br0" timeOffset="10659.9187">4479 3101 2044 0,'-36'3'3'0,"17"13"-3"0,4 4 0 0,1 0 0 15,0 5 0-15,1 5 0 0,-2 3 0 0,1 5 0 16,3 3 0-16,0 1 0 0,2 3 0 0,0 1 0 15,0 2 0-15,1 3 0 0,-1 0 0 16,2 1 0-16,1-1 0 0,1-3 0 0,1-1 0 16,4-7 0-16,-1-1 0 0,1-6 0 15,3-6 0-15,0-5 0 0,-3-22 0 0,12 24 0 16,-12-24 0-16,0 0 0 0,21 8 0 0,-21-8 0 16,18-14 0-16,-18 14 0 0,21-36 0 0,-4 7 0 15,1-5 0-15,4-2 0 0,0 1 0 0,-4 5 0 16,-1 4 0-16,-5 4 0 0,1 4 0 15,-13 18 0-15,18-24 0 0,-18 24 0 0,0 0 0 16,0 0 0-16,0 0 0 0,0 0 0 0,14 28 0 16,-10-9 0-16,0 7 0 0,1 3 0 0,-3 0 0 15,4 0 0-15,0-2 0 0,4 6 0 0,-2-7 0 16,9 9 0-16,-17-35-169 0,42 48-41 0,-42-48-33 16,48 31-27-16,-48-31 23 0,54 16-8 15,-20-7-4-15,0-25-95 0,37 38 315 16</inkml:trace>
  <inkml:trace contextRef="#ctx0" brushRef="#br0" timeOffset="11519.2686">6203 3725 1998 0,'0'0'28'0,"-11"-29"-12"0,11 29-11 15,-16-27-5-15,16 27 0 0,-23-20 0 0,6 14 0 16,-1 2 0-16,-4 4 0 0,-2 4 0 0,-2 0 0 16,0 5 0-16,-2 3 0 0,0 4 0 0,0 4 0 15,1 6 0-15,1 3 0 0,2 5 0 0,2 2 0 16,4 5 0-16,1-2 0 0,6-3 0 0,5-3 0 15,6-3 0-15,6-6 0 0,5-1 0 16,8-5 0-16,8-5 0 0,7-2 0 0,4-5 0 16,3-3 0-16,4-4 0 0,4-5 0 0,3-5 0 15,0-4 0-15,-1-2 0 0,-3-2 0 0,-4-2 0 16,-3-3 0-16,-6 0 0 0,-2-4 0 0,-7 0 0 16,-3-1 0-16,-4 0 0 0,-5 0 0 15,-2 0 0-15,-7 3 0 0,-4 0 0 0,-2 3 0 16,-5 1 0-16,-2 3 0 0,-1 1 0 15,9 18 0-15,-21-25 0 0,21 25 0 0,-22-14 0 16,22 14 0-16,-21-5 0 0,21 5 0 0,-18 3 0 16,18-3 0-16,0 0 0 0,0 0 0 0,0 0 0 15,0 0 0-15,0 0 0 0,0 18 0 0,0-18 0 16,27 8 0-16,-9-5 0 0,5-1 0 0,4 1 0 16,3-2 0-16,3 0 0 0,0 0 0 15,0 2 0-15,-3 0 0 0,-1 2 0 0,-3 4 0 16,-3 2 0-16,-2-1 0 0,-4 6 0 15,-3 2 0-15,-3 2 0 0,-3 1 0 0,-4 4 0 16,-4-1 0-16,-1 2 0 0,-4 2 0 0,-2 0 0 16,-1-1 0-16,-2-2 0 0,-2-2 0 0,1-1 0 15,-1-4 0-15,2-1 0 0,10-17 0 0,-15 20 0 16,15-20 0-16,0 0 0 0,0 0 0 16,0 0 0-16,0 0 0 0,6-18 0 0,-6 18 0 15,11-37 0-15,4 7 0 0,6-7 0 0,3-1 0 16,1 0 0-16,-3 2 0 0,-2 2 0 0,-3 0 0 15,-1 3 0-15,-1-1 0 0,1 3 0 0,-1 4 0 16,2 2 0-16,0 2 0 0,-1 2 0 0,4 3 0 16,-1 2 0-16,6 6 0 0,-4-2 0 15,8 11 0-15,-8-13-95 0,24 23-104 16,-27-30-45-16,37 36-12 0,-35-29 12 0,30 22 18 16,-16-11 19-16,10 1-35 0,20 17-40 0,-23-32 231 15</inkml:trace>
  <inkml:trace contextRef="#ctx0" brushRef="#br0" timeOffset="12081.7687">9049 3662 1330 0,'0'0'633'0,"0"0"-597"0,-9-25-14 15,9 25 3-15,-20-26-24 0,20 26-1 0,-28-22 0 16,8 14 0-16,-2 2 0 15,-4 2 0-15,-4 5 0 0,-1 3 0 0,-2 3 0 16,-3 7 0-16,-1 5 0 0,-4 5 0 0,-3 9 0 16,-2 3 0-16,-1 8 0 0,1 2 0 0,3 2 0 15,2-1 0-15,5 0 0 0,8-4 0 0,8-6 0 16,12-5 0-16,8-8 0 0,8-5 0 0,9-4 0 16,9-6 0-16,9-4 0 0,9-8 0 15,7-7 0-15,9-8 0 0,7-10 0 0,6-7 0 16,3-4 0-16,0-3 0 0,-5-1 0 0,-5 0 0 15,-6 1 0-15,-8 2 0 0,-6 2 0 0,-11 8 0 16,-5 2 0-16,-11 6 0 0,-6 4 0 0,-13 18 0 16,10-24 0-16,-10 24 0 0,0 0 0 15,0 0 0-15,-24-7 0 0,24 7 0 0,-27 17 0 16,10 3 0-16,-1 7 0 0,-4 6 0 16,1 4 0-16,2 3 0 0,2 0 0 0,6 0 0 15,4-3 0-15,5-2 0 0,7-4 0 0,10-1 0 16,2-8 0-16,13 1 0 0,2-16 0 0,19 12-153 15,-19-32-64-15,32 30-47 0,-34-37-8 0,31 28 13 16,-18-19 19-16,11 5-16 0,12 6-5 0,-16-29 137 16</inkml:trace>
  <inkml:trace contextRef="#ctx0" brushRef="#br0" timeOffset="12816.1027">10700 3666 1356 0,'0'0'601'15,"0"0"-547"-15,0 0-18 16,11-22-36-16,-11 22 0 0,0 0 0 0,0 0 0 16,-20 5 0-16,20-5 0 0,-23 21 0 0,10-2 0 15,-1 2 0-15,-1 5 0 0,2 3 0 0,1 3 0 16,0 2 0-16,1 3 0 0,0-2 0 0,1 1 0 16,1-1 0-16,2 0 0 0,2-2 0 0,2-4 0 15,1-3 0-15,4-4 0 0,0-3 0 0,-2-19 0 16,9 27 0-16,-9-27 0 0,0 0 0 15,15 18 0-15,-15-18 0 0,0 0 0 0,17-8 0 16,-17 8 0-16,16-23 0 0,-7 3 0 0,0-5 0 16,2-4 0-16,0-4 0 0,-1-1 0 0,1-2 0 15,-2 0 0-15,1-2 0 0,0 0 0 16,1-2 0-16,1 0 0 0,2-1 0 0,1 0 0 16,4 6 0-16,0 2 0 0,2 6 0 15,0 7 0-15,0 5 0 0,-2 4 0 0,1 5 0 16,-3 3 0-16,2 3 0 0,-2 1 0 0,0 4 0 15,0 2 0-15,-17-7 0 0,29 23 0 0,-16-6 0 16,-2 2 0-16,-4 4 0 0,2 3 0 0,-4 0 0 16,-3 3 0-16,0 0 0 0,-5 3 0 0,-1-1 0 15,-3 1 0-15,0-1 0 0,-3-1 0 0,-2-1 0 16,-1-1 0-16,-3-1 0 16,-2-3 0-16,-2-2 0 0,-1-2 0 0,1 0 0 15,-3-5 0-15,-2-1 0 0,0-2 0 0,-1-4 0 16,3-2 0-16,-1 0 0 0,-1-1 0 0,2-1 0 15,1 1 0-15,2-2 0 0,-1 3 0 0,0 2 0 16,0 1 0-16,-1 5 0 0,0 1 0 0,0 8 0 16,-2 3 0-16,0 5 0 0,3 7 0 0,-1 5 0 15,0 5 0-15,1 6 0 0,0 0 0 16,2 1 0-16,3-3 0 0,4-3 0 0,3-4 0 16,7-2 0-16,0-5 0 0,8-1 0 0,0-8 0 15,7 3 0-15,-13-32-128 0,39 42-88 0,-39-42-30 16,49 13-54-16,-40-29 6 0,28 11 16 0,-7-5-61 15,-10-27 94-15,32 26 245 0</inkml:trace>
  <inkml:trace contextRef="#ctx0" brushRef="#br0" timeOffset="13269.2258">11379 3586 1832 0,'6'28'215'16,"-6"-28"-215"-16,-28 29 0 0,16-9 0 15,-4 6 0-15,2 3 0 0,-5 6 0 0,2 3 0 16,-2 5 0-16,1 1 0 0,2 1 0 0,1-1 0 16,5-4 0-16,6-4 0 0,4-5 0 0,4-5 0 15,9-3 0-15,2-5 0 0,6-4 0 0,2-3 0 16,5-6 0-16,3-5 0 0,4-5 0 15,4-6 0-15,2-4 0 0,-1-6 0 0,2-3 0 16,-3-5 0-16,-1-4 0 0,-1-3 0 0,-2-2 0 16,-2 1 0-16,-3-3 0 0,1 1 0 0,-4-1 0 15,-3 3 0-15,-5 1 0 0,-3 2 0 0,-4 5 0 16,-2 2 0-16,-4 5 0 0,-6 22 0 0,4-21 0 16,-4 21 0-16,0 0 0 15,0 0 0-15,-17 9 0 0,17-9 0 0,-18 34 0 16,5-6 0-16,-2 6 0 0,0 5 0 0,-2 0 0 15,4 1 0-15,0 0 0 0,4 0 0 0,4-2 0 16,1-2 0-16,3-3 0 0,3-4 0 0,4-3 0 16,2-4 0-16,4 0 0 0,-12-22 0 0,29 31 0 15,-29-31 0-15,49 21-104 0,-41-39-126 0,37 27-52 16,-39-43-30-16,37 27 15 0,-15-21 8 16,6-11-46-16,30 20 138 0,-32-37 197 0</inkml:trace>
  <inkml:trace contextRef="#ctx0" brushRef="#br0" timeOffset="13534.8436">12681 3176 2047 0,'-34'7'0'0,"34"-7"0"15,-31 16 0-15,31-16 0 0,-29 29 0 0,12-6 0 16,-4 6 0-16,-1 6 0 0,-1 6 0 0,1 4 0 15,-2 4 0-15,2 3 0 0,1 3 0 0,0 0 0 16,4 3 0-16,0-1 0 0,2 0 0 16,2-2 0-16,4-6 0 0,4-3 0 0,6-6 0 15,5-6 0-15,4-4 0 0,0-8 0 16,4-2 0-16,-14-20 0 0,33 21 0 0,-12-23 0 16,14 5-119-16,-24-35-143 0,39 32-78 0,-42-48-65 15,31 18-62-15,4 5 31 0,-24-32 419 0</inkml:trace>
  <inkml:trace contextRef="#ctx0" brushRef="#br0" timeOffset="13737.9641">13254 3042 1894 0,'-48'-4'153'16,"23"21"-153"-16,7 9 0 0,-5 12 0 16,-5 7 0-16,-4 6 0 0,-4 4 0 0,1 7 0 15,-2 2 0-15,4 2 0 0,4 1 0 0,2-3 0 16,5 0 0-16,4-6 0 0,7-2 0 15,4-3 0-15,6-6 0 0,3-1 0 0,3-5 0 16,1-4 0-16,4 0 0 0,-5-9 0 0,9 5 0 16,-14-33-127-16,31 52-139 0,-31-52-84 0,28 24-66 15,-28-24-29-15,0 0 6 0,43 12 436 0</inkml:trace>
  <inkml:trace contextRef="#ctx0" brushRef="#br0" timeOffset="13894.2318">13389 4089 2047 0,'-42'11'0'0,"42"-11"0"0,-29 5 0 0,29-5 0 15,-20-3 0-15,20 3 0 0,0 0 0 0,0 0 0 16,-25-29-55-16,50 45-297 0,-41-42-182 16,16 26-134-16,25-4 231 0,-33-21 437 0</inkml:trace>
  <inkml:trace contextRef="#ctx0" brushRef="#br1" timeOffset="103292.7943">1789 5882 1860 0,'-31'-8'36'0,"31"8"-6"0,0 0-9 15,0 0-7-15,0 0-4 0,0 0-1 0,0 0-2 16,0 0 0-16,0 0 0 0,0 0 1 0,0 0-3 16,0 33 3-16,5-3-6 0,0 10 5 0,-1 6-9 15,-2 6 10-15,-3 6-12 0,-2 2 13 0,-3 7-14 16,-1 0-1-16,-1 1 16 0,-2 0-17 16,0-5 17-16,-1-5-7 0,3-7-6 0,2-7 6 15,3-6-13-15,3-8-1 0,6-5-29 0,-6-25-28 16,28 39-158-16,-28-39-440 0,31-6 17 0,-14-7 273 15</inkml:trace>
  <inkml:trace contextRef="#ctx0" brushRef="#br1" timeOffset="103495.9399">1813 5776 1870 0,'-30'24'177'0,"30"-24"-177"0,0 0 0 16,0 0 0-16,0 0 0 0,0 0 0 0,19-13 0 15,9 4 0-15,7-2 0 0,5-1 0 0,5-2 0 16,3-1 0-16,4-2 0 0,2-1 0 0,0 3 0 16,-1 0 0-16,-3 3 0 0,-1 1 0 0,0 3 0 15,-3-2 0-15,0 6 0 0,-3-1 0 0,4 14-98 16,-26-30-283-16,23 32-266 0,-19-6-24 0,-1 5 422 16</inkml:trace>
  <inkml:trace contextRef="#ctx0" brushRef="#br1" timeOffset="103683.4059">1856 6300 2035 0,'0'0'12'0,"-27"26"-12"16,27-26 0-16,0 0 0 0,0 0 0 0,35 12 0 16,-9-17 0-16,2-1 0 0,6-3 0 0,3-3 0 15,6-3 0-15,4-3 0 0,7-1 0 0,2-3 0 16,6 3-33-16,0-6-19 0,7 10-34 0,-11-19-50 15,26 33-115-15,-37-22-346 0,18 7 6 0,-1 10 291 16</inkml:trace>
  <inkml:trace contextRef="#ctx0" brushRef="#br1" timeOffset="104308.4141">3013 6151 1770 0,'-37'18'209'15,"6"-5"-175"-15,-3 2-12 0,0 2-10 0,-1-2-12 16,1 6 0-16,-3 1 0 0,0 3 0 0,-1 4 0 15,4 1 0-15,1 2 0 0,4 3 0 0,3-5 0 16,7 2 0-16,3-6 0 0,7-2 0 0,8-1 0 16,5-1 0-16,7-2 0 0,-11-20 0 0,36 29 0 15,-10-20 0-15,7-4 0 0,4-4 0 0,6-4 0 16,4-7 0-16,6-5 0 0,1-4 0 0,2-4 0 16,2-5 0-16,-5-1 0 0,-4-5 0 0,-4-2 0 15,-8 0 0-15,-4-2 0 16,-7 1 0-16,-6 1 0 0,-5 1 0 0,-8 2 0 15,-3 4 0-15,-6 3 0 0,-5 2 0 0,-3 3 0 16,-4 0 0-16,-5 4 0 0,-3 4 0 0,-3 4 0 16,1 6 0-16,-1 4 0 0,-2 5 0 0,0 5 0 15,0 3 0-15,3 4 0 0,2 2 0 0,4 0 0 16,6 0 0-16,3-3 0 0,9-17 0 0,3 27 0 16,-3-27 0-16,24 25 0 0,-3-18 0 15,7-2 0-15,6-4 0 0,5-4 0 0,2-1 0 16,4-4 0-16,1-1 0 0,0-1 0 0,-1 2 0 15,-3 0 0-15,-5 2 0 0,-3 4 0 16,-2-1 0-16,-8 6 0 0,-2-1 0 0,-22-2 0 16,28 9 0-16,-28-9 0 0,0 0 0 0,16 25 0 15,-16-25 0-15,-2 36 0 0,-3-9 0 16,-5 2 0-16,-2 2 0 0,0 0 0 0,-2-1 0 16,2-2 0-16,1-2 0 0,2-1 0 0,1-6 0 15,5-2 0-15,3-17 0 0,2 25 0 0,-2-25 0 16,0 0 0-16,21 14 0 0,-21-14 0 0,24-8 0 15,-24 8 0-15,32-26 0 0,-13 5 0 0,2-4 0 16,-1-3 0-16,-3-2 0 0,0-2 0 0,-3 0 0 16,-4-1 0-16,-1 1 0 0,-3 1 0 15,0 2 0-15,-2 2 0 0,0 1 0 16,-1 2 0-16,2 1 0 0,1 1 0 0,3 3 0 16,-9 19 0-16,19-28 0 0,-19 28 0 0,22-14 0 15,-22 14 0-15,29-2 0 0,-8 6 0 0,-1-2 0 16,5 5 0-16,1-2 0 0,5 4 0 0,-2-8-48 15,21 25-205-15,-50-26-268 0,61 2-120 0,-26 0 58 16</inkml:trace>
  <inkml:trace contextRef="#ctx0" brushRef="#br1" timeOffset="104542.7574">4523 6084 2047 0,'6'-25'0'0,"-32"23"0"15,2 2 0-15,-3 0 0 0,0 3 0 0,-3 3 0 16,-1 5 0-16,-4 2 0 0,2 4 0 0,-1 3 0 16,3 3 0-16,-1 1 0 0,5 5 0 0,-1 0 0 15,5 2 0-15,4 1 0 0,3-2 0 0,7-1 0 16,6-2 0-16,8-6 0 0,6 0 0 0,8-5 0 16,5-4 0-16,10-4 0 0,8-7 0 0,8-4 0 15,2-9 0-15,7 0 0 0,-4-10 0 16,27 26-347-16,-35-34-333 0,19 12 28 0,-14-8 285 15</inkml:trace>
  <inkml:trace contextRef="#ctx0" brushRef="#br1" timeOffset="104902.1298">4617 6344 2047 0,'0'0'0'0,"-9"23"0"0,9-23 0 15,0 0 0-15,22 22 0 0,-22-22 0 0,36 5 0 16,-8-7 0-16,6-6 0 0,6-4 0 0,5-4 0 16,4-2 0-16,1-3 0 0,1-1 0 0,-3-1 0 15,-1-1 0-15,-5-1 0 16,-4 2 0-16,-7-1 0 0,-4 1 0 0,-6 3 0 16,-8-2 0-16,-3 4 0 0,-8 0 0 0,-3 0 0 15,1 18 0-15,-19-29 0 0,2 18 0 0,-4 2 0 16,-7 6 0-16,0 4 0 0,-7 4 0 0,1 4 0 15,-4 7 0-15,0 5 0 0,-1 4 0 0,1 5 0 16,-1 3 0-16,3 2 0 0,4 0 0 0,5 1 0 16,5-2 0-16,6-1 0 0,9-4 0 15,7-4 0-15,11-3 0 0,6-5 0 0,11-3 0 16,5-4 0-16,8-5 0 0,6-8 0 0,9-3 0 16,1-9 0-16,10 6-97 0,-19-37-209 15,25 28-331-15,-17-16-22 0,7 0 312 0</inkml:trace>
  <inkml:trace contextRef="#ctx0" brushRef="#br1" timeOffset="105198.9984">5645 5971 1811 0,'-32'-15'236'0,"2"28"-236"0,-3 4 0 16,0 4 0-16,-1 0 0 0,1 1 0 0,-1 3 0 16,4-2 0-16,3-2 0 0,4 0 0 0,7-4 0 15,16-17 0-15,-9 28 0 0,9-28 0 0,23 21 0 16,-4-10 0-16,4-2 0 0,4-3 0 15,6-2 0-15,3-2 0 0,4-3 0 16,1-2 0-16,-4 1 0 0,-1-2 0 0,-5 3 0 16,-3 0 0-16,-5 1 0 0,-6 1 0 0,-17-1 0 15,20 5 0-15,-20-5 0 0,0 0 0 0,0 0 0 16,-5 24 0-16,5-24 0 0,-23 27 0 0,3-10 0 16,-4 1 0-16,-4 1 0 0,-1 2 0 0,-4-1 0 15,1 2 0-15,0-1 0 0,0-3 0 16,6-1 0-16,1-4 0 0,8 0 0 0,-1-6 0 15,18-7 0-15,-24 4-76 0,44 24-339 0,-20-28-236 16,0 0-13-16,0 0 424 0</inkml:trace>
  <inkml:trace contextRef="#ctx0" brushRef="#br1" timeOffset="106214.5792">7650 6028 1268 0,'0'0'471'0,"0"0"-415"16,0 0-5-16,-12-27 5 0,12 27-7 0,-27-18-8 15,8 10-7-15,-5 1-13 0,-2 5-21 16,-4 2 0-16,-2 5 0 0,-4 2 0 0,-2 3 0 16,-3 2 0-16,-2 5 0 0,-1 0 0 0,2 4 0 15,2 1 0-15,2 2 0 0,4-1 0 0,5-1 0 16,6-1 0-16,3-2 0 0,5-1 0 0,7-1 0 16,3 0 0-16,5 0 0 0,7 1 0 0,3 0 0 15,6-1 0-15,1 0 0 0,5-2 0 16,2-3 0-16,5-3 0 0,3-3 0 0,3-4 0 15,2-5 0-15,0-4 0 0,4-3 0 0,-4-4 0 16,1-3 0 0,-3-3 0-16,-3-1 0 0,-1-4 0 0,-4 0 0 15,-2 0 0-15,-4-1 0 0,-4 0 0 0,-2 1 0 16,-4 1 0-16,-3 3 0 0,0-1 0 16,-3 1 0-16,0 3 0 0,-5 18 0 0,3-28 0 15,-3 28 0-15,0 0 0 0,0 0 0 16,0 0 0-16,0 0 0 0,0 0 0 0,-23 21 0 15,11 2 0-15,0 7 0 0,-3 4 0 0,3 1 0 16,0-1 0-16,5-2 0 0,3-3 0 0,5-2 0 16,5-4 0-16,6-2 0 0,8-4 0 0,5-4 0 15,7-6 0-15,3-3 0 0,9-7 0 0,1-3 0 16,5-5 0-16,2-3 0 0,0-3 0 16,2-2 0-16,-5-2 0 0,-3-1 0 0,-5-1 0 15,-4 0 0-15,-5 0 0 0,-2 2 0 16,-7-1 0-16,-3 2 0 0,-6 4 0 0,-14 16 0 15,16-23 0-15,-16 23 0 0,0 0 0 0,0 0 0 16,0 0 0-16,0 0 0 0,-19-5 0 0,19 5 0 16,-22 28 0-16,5-6 0 0,0 9 0 0,-2 0 0 15,1 3 0-15,0 1 0 0,3-1 0 16,3 1 0-16,2-4 0 0,5 1 0 0,4-7 0 16,3 1 0-16,2-7 0 0,2-2 0 0,-6-17 0 15,13 22 0-15,-13-22 0 0,0 0 0 0,26 5 0 16,-26-5 0-16,26-17 0 0,-12 0 0 0,2-6 0 15,1-5 0-15,-1-5 0 0,-2 1 0 0,0-5 0 16,-3 2 0-16,-3 3 0 0,-2-2 0 16,-2 4 0-16,-2-1 0 0,0 1 0 15,-1 1 0-15,0 2 0 0,0 6 0 0,2 4 0 16,-3 17 0-16,5-21 0 0,-5 21 0 0,0 0 0 16,0 0 0-16,21-22 0 0,-21 22 0 0,28-6 0 15,-7 3 0-15,6-1 0 0,4 2 0 0,5-1 0 16,1 1 0-16,6 2 0 0,0-4 0 0,4 4 0 15,-1-3 0-15,9 6 0 0,-13-15-95 16,21 22-78-16,-29-33-81 0,32 36-163 0,-30-15-118 16,-2-8 8-16,10 22 482 0</inkml:trace>
  <inkml:trace contextRef="#ctx0" brushRef="#br1" timeOffset="106527.0995">8854 6109 2047 0,'-20'13'0'15,"20"-13"0"-15,-17 24 0 0,17-24 0 0,6 19 0 16,-6-19 0-16,26 15 0 0,-2-11 0 0,6-2 0 16,9-2 0-16,3-4 0 0,5-3 0 0,1 0 0 15,5-4 0-15,-1 0 0 0,0-2 0 0,-3-2 0 16,-10-1 0-16,-5 0 0 0,-10-1 0 0,-7 0 0 16,-3-3 0-16,-7 1 0 0,-5-2 0 15,-5 1 0-15,-6-1 0 0,-3 0 0 16,-6 1 0-16,-4 2 0 0,-5 4 0 0,-5 4 0 15,-3 6 0-15,-3 8 0 0,-3 7 0 0,-1 8 0 16,-2 6 0-16,-1 8 0 0,2 5 0 0,2 3 0 16,2 1 0-16,7 0 0 0,7 0 0 0,4-4 0 15,10-4 0-15,8-2 0 0,6-5 0 0,8-1 0 16,7-3 0-16,8-5 0 0,7-4 0 16,6-5 0-16,11-3 0 0,-4-16 0 0,25 20-106 15,-26-39-206-15,38 29-331 0,-9-12 8 0,8-9 285 16</inkml:trace>
  <inkml:trace contextRef="#ctx0" brushRef="#br1" timeOffset="107333.5768">10728 6075 1933 0,'23'-41'114'0,"-23"41"-114"16,0 0 0-16,0 0 0 0,0 0 0 0,5-17 0 15,-5 17 0-15,0 0 0 0,0 0 0 0,0 0 0 16,0 0 0-16,0 0 0 0,0 0 0 0,0 0 0 16,-7 20 0-16,0-2 0 0,-3 8 0 0,-3 6 0 15,-3 5 0-15,-2 1 0 0,-3 1 0 16,0 2 0-16,1-2 0 0,0-2 0 0,3-5 0 15,4-4 0-15,2-9 0 0,11-19 0 0,-10 19 0 16,10-19 0-16,0 0 0 0,0 0 0 0,17 2 0 16,-17-2 0-16,27-25 0 0,-8 4 0 0,6-8 0 15,1-5 0-15,4-4 0 0,-1-2 0 16,-1 3 0-16,-2-1 0 0,-2 3 0 0,-4 4 0 16,-3-1 0-16,-3 3 0 0,-3 3 0 15,-2 2 0-15,-3 3 0 0,-1 4 0 0,-5 17 0 16,3-21 0-16,-3 21 0 0,0 0 0 0,0 0 0 15,0 0 0-15,-11 17 0 0,11-17 0 0,-14 38 0 16,6-11 0-16,-2 2 0 0,2 0 0 0,3-2 0 16,4-4 0-16,3 0 0 0,4-5 0 0,-6-18 0 15,23 29 0-15,-6-18 0 0,4-2 0 16,3-6 0-16,5-1 0 0,5-8 0 0,5-5 0 16,4-5 0-16,4-6 0 0,1-3 0 15,0-3 0-15,-1-3 0 0,-5 0 0 0,-2 1 0 16,-6 1 0-16,-4 2 0 0,-7 5 0 0,-6 1 0 15,-5 4 0-15,-12 17 0 0,12-23 0 0,-12 23 0 16,0 0 0-16,0 0 0 0,0 0 0 0,0 0 0 16,0 0 0-16,-24 11 0 0,14 8 0 15,-3 8 0-15,-2 6 0 0,0 4 0 0,2 1 0 16,2-1 0-16,3 1 0 0,1-2 0 0,4-1 0 16,2-2 0-16,1-2 0 0,4-2 0 0,4-2 0 15,4-3 0-15,5-4 0 0,1 0 0 0,4-7 0 16,6-2 0-16,-4-9 0 0,10 4 0 15,-13-17-96-15,20 15-47 0,-26-31-44 0,34 31-120 16,-37-31-179-16,12 1-37 0,9 11 219 16</inkml:trace>
  <inkml:trace contextRef="#ctx0" brushRef="#br1" timeOffset="107708.5834">11746 6107 2047 0,'0'0'0'0,"5"18"0"15,-5-18 0-15,27 17 0 0,-6-11 0 0,0-3 0 16,9-2 0-16,4-3 0 0,5-4 0 0,3 0 0 16,4-3 0-16,2-1 0 0,-4 1 0 0,-3-3 0 15,-5 0 0-15,-4-1 0 0,-5 1 0 16,-4 1 0-16,-6 1 0 0,-17 10 0 0,21-22 0 16,-21 22 0-16,3-23 0 0,-3 23 0 0,-12-26 0 15,12 26 0-15,-25-30 0 0,8 14 0 16,-2 3 0-16,0 1 0 0,-3 2 0 0,0 6 0 15,-1 1 0-15,-1 6 0 0,-2 3 0 0,-1 6 0 16,-1 5 0-16,-1 4 0 0,0 5 0 0,1 3 0 16,2 0 0-16,5 4 0 0,2-2 0 0,8 0 0 15,5-2 0-15,6 0 0 0,6-2 0 0,5-2 0 16,6 0 0-16,9-6 0 0,6-2 0 0,8-3 0 16,5-4 0-16,8-1 0 15,6-7 0-15,5 0 0 0,-1-5 0 0,7-1 0 16,-2-6 0-16,-1 2 0 0,-5-9-27 0,3 10-97 15,-22-26-58-15,27 34-194 0,-36-27-221 0,7 3 71 16,-4 6 312-16</inkml:trace>
  <inkml:trace contextRef="#ctx0" brushRef="#br1" timeOffset="108036.7001">12861 5951 1953 0,'0'0'94'16,"-2"-26"-94"-16,-19 17 0 0,-1 3 0 0,-3 5 0 16,-2 3 0-16,0 7 0 0,-5 2 0 0,-1 6 0 15,-3 3 0-15,2 4 0 0,-2 3 0 0,1 4 0 16,1 3 0-16,1 0 0 0,4 0 0 15,6-2 0-15,3-5 0 0,8-2 0 0,7-4 0 16,5-4 0-16,0-17 0 0,18 29 0 0,1-20 0 16,1-2 0-16,7-5 0 0,5-5 0 15,3-3 0-15,3-6 0 0,3-7 0 0,-1-2 0 16,0-3 0-16,0-4 0 0,-2 0 0 0,-3-1 0 16,-6-1 0-16,-1 1 0 0,-3 0 0 0,-6 1 0 15,2 4 0-15,-5 2 0 0,-4 4 0 0,-12 18 0 16,14-22 0-16,-14 22 0 0,0 0 0 0,0 0 0 15,0 0 0-15,0 0 0 0,-17 24 0 0,5-1 0 16,-2 7 0-16,-2 4 0 0,0 1 0 16,3 0 0-16,2-1 0 0,2-2 0 15,6-1 0-15,1-4 0 0,8-1 0 0,2-5 0 16,9-1 0-16,0-4 0 0,13 0 0 0,-2-16-26 16,20 8-110-16,-13-23 1 0,22 13 3 0,-18-27-12 15,25 24-91-15,-24-28-156 0,9 0-96 0,13 16 127 16,-27-30 360-16</inkml:trace>
  <inkml:trace contextRef="#ctx0" brushRef="#br1" timeOffset="108333.5689">13352 5923 2047 0,'-39'27'0'16,"-1"-11"0"-16,5 0 0 0,5 0 0 0,3 1 0 16,7 0 0-16,20-17 0 0,-23 29 0 0,23-29 0 15,6 25 0-15,-6-25 0 16,29 24 0-16,-6-13 0 0,4-2 0 0,4-1 0 15,6-4 0-15,3 1 0 0,0-2 0 0,-1-2 0 16,-1 0 0-16,-7 3 0 0,-2-1 0 0,-8 2 0 16,-21-5 0-16,23 15 0 0,-23-15 0 0,3 21 0 15,-3-21 0-15,-20 32 0 0,1-13 0 0,-6 1 0 16,-4-1 0-16,-2 1 0 0,-2 1 0 0,-2-3 0 16,5-1 0-16,4-1 0 0,4-2 0 15,22-14 0-15,-29 23 0 0,29-23 0 0,-9 17 0 16,9-17 0-16,0 0 0 0,27 14 0 0,-27-14 0 15,47-6-115-15,-29-21-62 0,37 34-189 16,-35-31-192-16,17 0 12 0,6 7 262 0</inkml:trace>
  <inkml:trace contextRef="#ctx0" brushRef="#br1" timeOffset="108708.5605">13887 5982 2047 0,'0'0'0'15,"-20"-13"0"-15,20 13 0 0,0 0 0 0,-25 8 0 16,25-8 0-16,-30 21 0 0,15-4 0 0,-1 4 0 15,-1 3 0-15,3 3 0 0,-1 1 0 0,2-2 0 16,3 1 0-16,3-1 0 0,3-1 0 0,1 1 0 16,3-2 0-16,5 1 0 15,1-5 0-15,3-2 0 0,-9-18 0 0,26 26 0 16,-6-17 0-16,5-3 0 0,3-4 0 0,4-4 0 16,3-6 0-16,1-3 0 0,4-3 0 0,0-5 0 15,1 0 0-15,2-4 0 0,-1-4 0 0,0-3 0 16,-2 0 0-16,-6-3 0 0,-5 1 0 0,-2 1 0 15,-8 1 0-15,-4 2 0 0,-7 5 0 0,-4 2 0 16,-3 2 0-16,-1 19 0 0,-6-24 0 16,6 24 0-16,0 0 0 0,-22-1 0 0,22 1 0 15,-25 23 0-15,9-4 0 0,0 6 0 0,-3 1 0 16,-1 3 0-16,1 0 0 0,2 0 0 0,2-1 0 16,3-2 0-16,5-2 0 0,3-4 0 15,4-2 0-15,0-18 0 0,12 28 0 0,-12-28 0 16,24 14 0-16,-7-14 0 0,8-2 0 15,-3-11-33-15,15 8-106 0,-18-24-29 0,30 27-107 16,-39-36-143-16,23 13-107 0,5 3 37 0,-12-17 488 16</inkml:trace>
  <inkml:trace contextRef="#ctx0" brushRef="#br1" timeOffset="108974.1546">14626 6080 1557 0,'-27'22'490'0,"8"10"-490"0,2 2 0 16,-1 0 0-16,3 1 0 0,0-1 0 0,4 1 0 15,3-3 0-15,3-1 0 0,1-5 0 16,3-4 0-16,1-3 0 0,0-19 0 0,1 27 0 16,-1-27 0-16,0 0 0 0,0 0 0 0,0 0 0 15,0 0 0-15,17-16 0 0,-7-2 0 0,-1-7 0 16,5-8 0-16,3-1 0 0,0-5 0 0,5 1 0 16,0-1 0-16,0-2 0 0,0-1 0 15,-1-2 0-15,0-3 0 0,-1 0 0 0,-3 0 0 16,1 7 0-16,-4 5 0 0,-1 10 0 0,-6 7 0 15,-7 18 0-15,0 0 0 0,0 0 0 0,0 0-140 16,3 23-109-16,-35-32-227 0,32 9-135 0,-11 20 91 16,11-20 470-16</inkml:trace>
  <inkml:trace contextRef="#ctx0" brushRef="#br1" timeOffset="109458.509">14833 6152 1807 0,'0'0'240'0,"0"0"-240"0,0 0 0 0,7-18 0 15,-7 18 0-15,23-4 0 0,-6 3 0 0,5-5 0 16,5 0 0-16,5-4 0 0,4 1 0 0,2-2 0 16,2-1 0-16,1 1 0 0,-2-1 0 0,1 1 0 15,-2-1 0-15,-3 0 0 0,-4 1 0 0,-2-1 0 16,-5 0 0-16,-3-1 0 15,-4 3 0-15,-17 10 0 0,19-21 0 0,-19 21 0 16,-1-19 0-16,1 19 0 0,-21-17 0 0,4 11 0 16,-5 2 0-16,-2 4 0 0,-5 5 0 0,-6 2 0 15,-2 5 0-15,-3 4 0 0,1 3 0 0,-2 4 0 16,1 3 0-16,0 0 0 0,3 3 0 0,7 2 0 16,5-2 0-16,8-2 0 0,8-1 0 0,7-2 0 15,7-2 0-15,10 0 0 0,8-4 0 16,10-3 0-16,8-4 0 0,11-2 0 0,7-8 0 15,13 1 0-15,3-11 0 0,20 11-120 0,-25-36-185 16,34 27-298-16,-29-15-16 0,0 2 220 0</inkml:trace>
  <inkml:trace contextRef="#ctx0" brushRef="#br1" timeOffset="109786.6525">15826 5965 2047 0,'-45'9'0'0,"0"5"0"16,0 1 0-16,2 6 0 0,0 2 0 0,5 1 0 15,2 3 0-15,5-1 0 0,8 0 0 0,5-1 0 16,10-3 0-16,4-2 0 0,4-20 0 0,18 31 0 16,2-21 0-16,9-2 0 0,6-5 0 0,4-3 0 15,6-8 0-15,4-3 0 0,-1-5 0 16,6-7 0-16,-2-4 0 0,0-6 0 0,2-5 0 16,-4 0 0-16,-4-3 0 0,-5-2 0 0,-4 0 0 15,-6-2 0-15,-3-1 0 0,2 0 0 16,-7-2 0-16,-3 0 0 0,-3 4 0 0,-7 3 0 15,-4 10 0-15,-5 8 0 0,-1 23 0 0,-14-18 0 16,14 18 0-16,-31 8 0 0,8 7 0 0,-3 12 0 16,-7 7 0-16,-1 8 0 0,-2 6 0 15,1 4 0-15,7 2 0 0,1-2 0 0,12-2 0 16,4-5 0-16,12 2 0 0,0-13 0 0,17 9-70 16,-13-24-89-16,23 16-56 0,-28-35-87 0,33 16-190 15,-6 1-51-15,3-13 278 0</inkml:trace>
  <inkml:trace contextRef="#ctx0" brushRef="#br1" timeOffset="110302.2484">17225 5962 1831 0,'-15'-19'216'0,"18"-2"-216"0,-3 21 0 16,8-25 0-16,-8 25 0 0,0 0 0 0,0 0 0 16,0 0 0-16,0 0 0 0,0 29 0 0,-1-6 0 15,-3 7 0-15,1 2 0 0,-2 5 0 16,0-1 0-16,0 2 0 0,0-3 0 0,2 0 0 16,0-4 0-16,4-2 0 0,-1-4 0 0,7-4 0 15,-7-21 0-15,20 26 0 0,-20-26 0 0,37 14-85 16,-40-45-340-16,32 27-207 0,-16-24-15 15,10-7 390-15</inkml:trace>
  <inkml:trace contextRef="#ctx0" brushRef="#br1" timeOffset="110694.4019">17334 5630 2047 0,'-31'19'0'15,"31"-19"0"-15,-23 7 0 0,23-7 0 0,0 0 0 16,0 0 0-16,14 20 0 0,-14-20 0 0,29 20 0 15,-5-8 0-15,5 2 0 0,4-1 0 16,3 1 0-16,2 2 0 0,-1 1 0 0,2 4 0 16,0-1 0-16,-3 4 0 0,-2 2 0 15,-4-1 0-15,-6 0 0 0,-3 1 0 0,-6 0 0 16,-6 1 0-16,-5-1 0 0,-4 0 0 0,-6 0 0 16,-3 0 0-16,-6-2 0 0,-5 2 0 0,-3-2 0 15,-1-1 0-15,-2-3 0 0,2-1 0 0,1-5 0 16,4-4 0-16,19-10 0 0,-17 6 0 15,17-6 0-15,0 0 0 0,0 0 0 0,16-24 0 16,-2 7 0-16,8-8 0 0,7-2 0 0,5-7 0 16,6-1 0-16,2-2 0 0,5 4 0 0,-1 0 0 15,-2 3 0-15,-2 3 0 0,-4 7 0 0,-6 4 0 16,-4 6 0-16,-4 5 0 0,-5 7 0 0,0 5 0 16,-19-7 0-16,24 31 0 0,-13-7 0 0,-4 5 0 15,2 5 0-15,-3 3 0 16,1 2 0-16,-1-2 0 0,3 3 0 0,-6-5 0 15,12 11-19-15,-20-21-151 0,29 32-146 0,-48-38-243 0,20 12-21 16,-2 4 178-16</inkml:trace>
  <inkml:trace contextRef="#ctx0" brushRef="#br1" timeOffset="111600.6796">4644 7432 1410 0,'17'20'457'0,"-17"-20"-478"0,21 1-20 15,-21-1-18-15,17-6-47 0,12 24-134 0,-40-36-82 16,35 35 32-16,-24-17 65 0,0 0 209 0,0 0 179 16,0 0 93-16,0 0 37 0,-17-18-27 15,36 33-65-15,-19-15-80 0,0 0-36 0,0 0-18 16,0 0-19-16,-17-16-48 0,17 16 0 0,0 0 0 16,0 0 0-16,0 0 0 0,0 0 0 0,-21-3 0 15,21 3 0-15,-17 25 0 0,6-1 0 0,-4 11 0 16,0 10 0-16,-4 8 0 0,0 7 0 0,-3 7 0 15,-1 2 0-15,-4 5 0 0,0 1 0 0,-3 2 0 16,-3 4 0-16,-2 2 0 0,0-2 0 16,1-7 0-16,4-7 0 0,4-18 0 15,6-9 0-15,7-12 0 0,13-28 0 0,-9 19 0 16,9-19 0-16,0 0 0 0,21-26 0 0,-7 0 0 16,6-11 0-16,4-14 0 0,4-12 0 0,3-9 0 15,3-7 0-15,0-2 0 0,1 1 0 0,0-1 0 16,-3-2 0-16,-3-2 0 0,-2-1 0 15,-3-2 0-15,-3 3 0 0,-3 5 0 0,-3 7 0 16,-7 9 0-16,-2 9 0 0,-3 10 0 0,-2 18 0 16,-1 27 0-16,-5-21 0 0,5 21 0 0,0 0 0 15,-15 39 0-15,7-3 0 0,-1 16 0 16,3 12 0-16,1 10 0 0,4 4 0 0,2 6 0 16,4 2 0-16,6 1 0 0,3 0 0 0,8-4 0 15,6-5 0-15,6-7 0 0,8-4 0 16,6-4 0-16,5-9 0 0,4-8 0 0,3-10 0 15,2-12 0-15,-1-5 0 0,2-11 0 0,-3-4 0 16,-2-9 0-16,-1-7 0 0,-5-8 0 0,-3-5 0 16,-6-10 0-16,-7-7 0 0,-3-12 0 0,-6-6 0 15,-2-5 0-15,-3-6 0 0,-4 0 0 0,-3-5 0 16,-4-4 0-16,-3-5 0 0,-5-3 0 0,-3 0 0 16,-5 0 0-16,-4-2 0 15,1 1 0-15,-4-1 0 0,0 9 0 0,-2 11 0 0,2 18 0 16,0 16 0-16,6 17 0 0,6 19 0 15,0 0 0-15,-18-9-31 0,22 33-123 0,-4-24 3 16,0 54 6-16,-11-37-43 0,31 33-88 0,-21-20-142 16,12-2-91-16,21 28 335 0</inkml:trace>
  <inkml:trace contextRef="#ctx0" brushRef="#br1" timeOffset="112444.3756">6147 8041 1953 0,'-23'-1'57'0,"6"-6"-20"0,17 7-37 0,0 0 0 16,0 0 0-16,-8-21 0 0,8 21 0 0,30-13 0 16,-3 6 0-16,4-2 0 0,5 1 0 0,5-3 0 15,3-1 0-15,2-3 0 0,1-2 0 0,2-1 0 16,-2-3 0-16,0 0 0 0,-2-1 0 0,-4 0 0 15,-7 3 0-15,-11 1 0 0,-6 1 0 0,-17 17 0 16,8-29 0-16,-13 12 0 0,-5 0 0 16,-5-1 0-16,-4 0 0 0,-4 1 0 0,-5 2 0 15,-1 1 0-15,-4 2 0 0,0 1 0 0,-2 1 0 16,-1 5 0-16,-1 1 0 0,-3 7 0 16,1 4 0-16,-4 9 0 0,3 4 0 0,-1 9 0 15,2 9 0-15,1 4 0 0,4 5 0 0,6 3 0 16,5-2 0-16,8 0 0 0,8-7 0 15,9-4 0-15,8-5 0 0,10-7 0 0,9-2 0 16,11-7 0-16,10-5 0 0,8-7 0 0,5-6 0 16,9-3 0-16,0-8 0 0,7 1 0 0,0-6 0 15,5 1 0-15,0-4 0 0,2-1 0 0,-2-3 0 16,-1 0 0-16,-8-6 0 0,-3 6-32 0,-14-9-54 16,3 11-17-16,-24-17-30 0,10 25-26 0,-37-30-94 15,20 33-162-15,-29-10-47 16,1-7 557-16,-2 29 177 0,-25-16 221 0,25 16 119 15,-41 7-502-15,18-1-49 0,-3 2-61 0,1 4 0 16,2 1 0-16,0 4 0 0,1 4 0 0,1 3 0 16,0 4 0-16,4 3 0 0,1 0 0 0,2 3 0 15,0 1 0-15,5 2 0 0,1-1 0 0,4-1 0 16,2-6 0-16,4-2 0 0,2-7 0 0,4-2 0 16,-8-18 0-16,23 23 0 0,-23-23 0 15,35 5 0-15,-11-10 0 0,4-7 0 0,5-5 0 16,1-7 0-16,3-2 0 0,2-6 0 0,0-3 0 15,-2 0 0-15,1-1 0 0,-5 1 0 0,-3 4 0 16,-2 1 0-16,-2 4 0 0,-3 3 0 16,-2 2 0-16,-3 4 0 0,-18 17 0 0,28-23 0 15,-28 23 0-15,0 0 0 0,19 0 0 16,-19 0 0-16,1 32 0 0,-3-6 0 0,-2 9 0 16,-1 1 0-16,-1 3 0 0,3 0 0 0,0 0 0 15,3-4 0-15,3-1 0 0,2-8 0 0,3-3 0 16,2-1 0-16,-10-22 0 0,28 28 0 0,-11-21 0 15,2-5 0-15,3-3 0 0,1-5 0 0,3-5 0 16,1-7 0-16,-1-5 0 0,2-3 0 0,0-7 0 16,0-2 0-16,-3-2 0 0,-2-1 0 15,-5 0 0-15,-5 2 0 0,-3 1 0 0,-4 2 0 16,-3 3 0-16,-3 0 0 0,-3 2 0 16,-2 0 0-16,0 3 0 0,-3-4 0 0,3 7 0 15,-8-9-18-15,13 14-115 0,-16-14-3 0,16 31 13 16,-12-42 13-16,12 42-20 0,-5-41-78 0,23 31-100 15,-18 10-141-15,18-49 18 0,25 40 431 0</inkml:trace>
  <inkml:trace contextRef="#ctx0" brushRef="#br1" timeOffset="112772.4757">8915 6843 1890 0,'15'33'157'16,"-18"-16"-157"-16,3 5 0 0,4 8 0 0,0 7 0 15,2 6 0-15,-4 7 0 0,-1 8 0 0,-2 6 0 16,-1 6 0-16,-7 6 0 0,2 2 0 16,-5 3 0-16,0 1 0 0,-4-1 0 0,-1-2 0 15,2-7 0-15,-3-4 0 0,6-5 0 0,-2-8 0 16,7-5 0-16,1-8 0 0,7-3 0 0,0-14-18 16,18 17-184-16,-19-42-263 0,0 0-151 15,17 4-6-15,-8-24 499 0</inkml:trace>
  <inkml:trace contextRef="#ctx0" brushRef="#br1" timeOffset="113631.8469">8427 7695 1851 0,'-35'4'196'0,"16"10"-196"0,19-14 0 0,-11 20 0 15,11-20 0-15,31 7 0 0,1-5 0 0,8-2 0 16,10-3 0-16,7-2 0 0,13-2 0 0,4-5 0 15,6-1 0-15,3 1 0 0,-1-1 0 0,0 2 0 16,-2 3 0-16,-2-1 0 0,2 4 0 0,-8 2 0 16,-5-1 0-16,-9 3 0 0,-10 1 0 15,-9 1 0-15,-11 0 0 0,-11 2 0 0,-17-3 0 16,0 0 0-16,0 0 0 0,0 0 0 0,0 0 0 16,-31 12 0-16,8-10 0 0,-6 3 0 0,-2 2 0 15,-3 2 0-15,-2 5 0 0,-3 2 0 0,1 3 0 16,-1 4 0-16,0 3 0 0,4 4 0 15,0 2 0-15,5 3 0 0,4 1 0 0,5 4 0 16,8 0 0-16,6-2 0 0,5-3 0 16,7-4 0-16,6-2 0 0,9-4 0 0,4-2 0 15,5-6 0-15,6-5 0 0,6-6 0 0,5-3 0 16,4-8 0-16,2-6 0 0,4-7 0 0,-3-5 0 16,1-5 0-16,-2-2 0 0,-2-5 0 0,-2-2 0 15,-7-1 0-15,-3-1 0 0,-9 1 0 0,-7 2 0 16,-7 1 0-16,-5 0 0 0,-4 0 0 15,-5 0 0-15,-3 2 0 0,-4 1 0 0,-5-1 0 16,1 5 0-16,-2 5 0 0,1 5 0 0,11 18 0 16,-24-16 0-16,24 16 0 0,-20 0 0 15,20 0 0-15,0 0 0 0,0 0 0 0,-7 23 0 16,7-23 0-16,21 22 0 0,-4-11 0 0,6-1 0 16,4-3 0-16,2-2 0 0,5-2 0 0,0 0 0 15,4-2 0-15,-2-1 0 0,2 0 0 16,1 1 0-16,-2-1 0 0,0 3 0 0,-5 0 0 15,-4 2 0-15,-7 2 0 0,-4 3 0 0,-17-10 0 16,22 27 0-16,-17-8 0 0,-2 3 0 0,-7 4 0 16,-2 2 0-16,-4 2 0 0,-6 1 0 0,-1 0 0 15,-2-1 0-15,-3-1 0 0,0 0 0 0,1-2 0 16,2-3 0-16,3-5 0 0,16-19 0 16,-18 27 0-16,18-27 0 0,0 0 0 15,0 0 0-15,0 0 0 0,0 0 0 0,27-1 0 16,-9-14 0-16,7-8 0 0,2-4 0 0,6-7 0 15,-1-1 0-15,-2 1 0 0,2 0 0 0,-1 2 0 16,1 1 0-16,0 1 0 0,-4 3 0 0,-3 4 0 16,-1 4 0-16,-5 7 0 0,-19 12 0 0,25-9 0 15,-25 9 0-15,0 0 0 0,14 26 0 16,-14-8 0-16,0 5 0 0,-3 5 0 0,2 2 0 16,0 1 0-16,3-1 0 0,3 1 0 0,2 0 0 15,4 1 0-15,3-3 0 0,4 0 0 0,0-9 0 16,8 2 0-16,-2-10 0 0,10 1 0 15,-1-10 0-15,7 0-93 0,-6-10 4 0,10 0 15 16,-10-12 11-16,13 3 7 0,-9-13-7 0,14 7 11 16,-9-14-17-16,13 9-5 0,-17-18-33 15,13 16-33-15,-23-21-64 0,10 11-81 0,-4 5-138 16,-22-26 169-16,23 29 254 0</inkml:trace>
  <inkml:trace contextRef="#ctx0" brushRef="#br1" timeOffset="113928.7464">11377 7404 1194 0,'0'0'513'0,"-20"26"-173"0,-13-16-340 16,-8 6 0-16,-4 6 0 0,-6 4 0 0,-1 7 0 15,1 2 0-15,3 2 0 0,4 0 0 16,5 0 0-16,9-2 0 0,7-2 0 16,12-7 0-16,10-4 0 0,9-4 0 0,-8-18 0 15,35 27 0-15,-8-19 0 0,4-5 0 0,6-3 0 16,7-3 0-16,13-3 0 0,13-3 0 0,7-3 0 16,7-4 0-16,-1 4 0 0,-4 2 0 0,0 4 0 15,-5 2 0-15,-4 2 0 0,-10 2 0 0,-6 4 0 16,-14 3 0-16,-10 3 0 0,-10 4 0 15,-20-14 0-15,8 36 0 0,-17-13 0 0,-11 3 0 16,-8 3 0-16,-9 1 0 0,-7 0 0 0,-5 0 0 16,-2-3 0-16,0-4 0 0,4-5 0 0,5-2 0 15,6-3 0-15,9-1 0 0,1-4 0 0,6 2 0 16,-5-7 0-16,25-3 0 0,-36 4-20 16,36-4-106-16,0 0 12 0,-7-20 31 0,5 2-1 15,2 18 2-15,15-27-24 0,5 24-49 16,-22-26-86-16,19 8-153 0,9 13-85 0,-26-30 317 15</inkml:trace>
  <inkml:trace contextRef="#ctx0" brushRef="#br1" timeOffset="114522.4321">5195 8850 1732 0,'21'-8'213'0,"21"2"-161"15,-2-4-27-15,16 0-6 0,17-2-13 16,16-2-6-16,13-1 0 0,10 1 0 0,13-1 0 16,8 2 0-16,10 1 0 0,9 1 0 0,8 2 0 15,8 5 0-15,2 0 0 0,4 4 0 0,7 0 0 16,1 1 0-16,2 3 0 0,2-1 0 16,-2 3 0-16,4 1 0 0,2-3 0 0,2 0 0 15,3-3 0-15,3-1 0 0,10-5 0 0,2-1 0 16,1-5 0-16,-1 1 0 0,-3-5 0 15,-5 1 0-15,-4-2 0 0,-7 4 0 0,-15-2 0 16,-12 4 0-16,-13 1 0 0,-13-1 0 0,-17 4 0 16,-11 1 0-16,-17 2 0 0,-15 0 0 0,-9 3 0 15,-15-1 0-15,-10 5 0 0,-9-3 0 0,-6 4 0 16,-11-10-67-16,14 27-177 0,-32-22-258 0,0 0-117 16,0 0 39-16,-26-30 546 0</inkml:trace>
  <inkml:trace contextRef="#ctx0" brushRef="#br1" timeOffset="114709.95">12944 8204 2047 0,'-55'10'0'0,"24"-1"0"0,7-5 0 15,24-4 0-15,0 0 0 0,0 0 0 0,-3-47-383 16,18 27-297-16,-21-18-16 0,1-5 409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35:40.43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1078 9710 1438 0,'-17'-23'139'0,"17"23"-65"16,3-36-7-16,-3 36-15 0,7-37-5 0,-7 37-5 15,9-32-6-15,-9 32-6 0,5-22-21 0,-5 22 14 16,0 0-17-16,0 0 15 0,0 0-5 15,0 0-4-15,0 0 8 0,0 0-15 0,-5 28 5 16,1 1-10-16,-2 8 0 0,0 6 0 0,-1 1 0 16,-2 2 0-16,1 0 0 0,-1 0 0 15,0 2 0-15,2 0 0 0,-1-1 0 0,0 3 0 16,1-4 0-16,-1-2 0 0,1-3 0 0,1-3 0 16,3-4 0-16,0-5 0 0,3-3-8 0,3-6-26 15,5-1-24-15,-8-19-24 0,25 28-64 0,-25-28-332 16,0 0-142-16,19-13 39 0,-10-8 542 0</inkml:trace>
  <inkml:trace contextRef="#ctx0" brushRef="#br0" timeOffset="219.0557">1060 9560 1812 0,'-23'-10'76'0,"23"10"-34"16,0 0-22-16,0 0-13 0,0 0 0 0,0 0 1 15,0 0 2-15,0 0 3 0,26 3-2 16,-9-3-2-16,3-3-2 0,6 1-3 0,4-3-1 16,4 2 12-16,3-4-13 0,2 4-1 0,3-4-1 15,1-2 0-15,-1 1 0 0,2-1 0 0,-1 6-16 16,-4-2-7-16,1 6-20 0,-9-6-24 16,8 27-110-16,-39-22-465 0,40 11 28 0,-40-11 150 15</inkml:trace>
  <inkml:trace contextRef="#ctx0" brushRef="#br0" timeOffset="426.1367">1145 9957 2020 0,'-17'7'22'15,"17"-7"-17"-15,0 0-5 0,0 0 0 16,0 0 0-16,0 0 0 0,0 0 0 0,33-4 0 15,-10-2 0-15,5-3 0 0,4 0 0 0,2-2 0 16,5-1 0-16,0 0 0 0,-2 0 0 16,4 4 0-16,-5-1 0 0,3 4 0 0,-4-2-29 15,8 8-57-15,-13-13-66 0,31 21-473 0,-31-8-17 16,11 5 130-16</inkml:trace>
  <inkml:trace contextRef="#ctx0" brushRef="#br0" timeOffset="1132.252">2234 9927 1737 0,'0'0'39'15,"-31"-11"-8"-15,12 11 1 0,-5-5 6 0,3 6-1 16,-3-2-2-16,-1 4-8 0,-2 2-6 15,-2 5-3-15,-1 3-3 0,0 3 0 0,-3 5-13 16,1 0-2-16,3 3 0 0,1 3 0 16,4-2 0-16,3 2 0 0,4-2 0 0,5 0 0 15,3-2 0-15,7-3 0 0,2-20 0 0,12 33 0 16,-12-33 0-16,30 24 0 0,-7-14 0 0,5-5 0 16,5-5 0-16,5-3 0 0,3-5 0 0,2-3 0 15,2-5 0-15,0-3 0 0,0-2 0 0,-3-3 0 16,-1-3 0-16,-5 1 0 0,-4-2 0 0,-4 3 0 15,-6 0 0-15,-7 1 0 0,-4 2 0 16,-5 3 0-16,-6 19 0 0,-2-29 0 0,2 29 0 16,-17-24 0-16,17 24 0 0,-28-16 0 15,28 16 0-15,-32-6 0 0,32 6 0 0,-31 4 0 16,31-4 0-16,-27 12 0 0,27-12 0 0,-21 16 0 16,21-16 0-16,0 0 0 15,-9 21 0-15,9-21 0 0,0 0 0 0,23 18 0 16,-6-14 0-16,3-3 0 0,5-2 0 15,4 0 0-15,1-2 0 0,3 0 0 0,1 2 0 16,-1-2 0-16,0 2 0 0,-3 2 0 0,-1 0 0 16,-2 4 0-16,-4 1 0 0,-3 3 0 0,-20-9 0 15,24 23 0-15,-24-23 0 0,11 31 0 0,-11-9 0 16,-1 1 0-16,-4 1 0 0,-2 0 0 0,-4 0 0 16,0-1 0-16,-1 0 0 0,-2 0 0 15,1-3 0-15,2-3 0 0,11-17 0 0,-18 20 0 16,18-20 0-16,0 0 0 0,0 0 0 0,0 0 0 15,0 0 0-15,0 0 0 0,0 0 0 0,8-28 0 16,4 5 0-16,3-4 0 0,3-6 0 16,0 0 0-16,2-3 0 0,-2 1 0 0,0 0 0 15,-2 0 0-15,-1 5 0 0,1-1 0 0,-3 7 0 16,0 0 0-16,-1 3 0 0,-1 4 0 16,-1 1 0-16,-10 16 0 0,12-20 0 0,-12 20 0 15,0 0 0-15,0 0 0 0,20-3 0 0,-20 3 0 16,25 6 0-16,-25-6 0 0,40 13-27 0,-19-13-73 15,23 31-221-15,-22-32-313 0,20 13 13 0,-9-7 278 16</inkml:trace>
  <inkml:trace contextRef="#ctx0" brushRef="#br0" timeOffset="1397.885">3537 9875 1973 0,'-26'0'34'0,"7"-4"-6"15,-1 3-16-15,2-1-12 0,-3 1 0 0,-1 2 0 16,-1 1 0-16,-1 3 0 0,-1-1 0 16,1 5 0-16,-2 2 0 0,3 3 0 0,-2 3 0 15,0 2 0-15,0 3 0 0,3 4 0 0,0-2 0 16,3 1 0-16,3 1 0 0,4-2 0 0,4 0 0 16,5-1 0-16,1-2 0 0,6-2 0 0,-4-19 0 15,23 30 0-15,-2-18 0 0,6-6 0 16,8 0 0-16,4-8 0 0,8-2 0 0,4-7 0 15,9 2 0-15,-11-29-231 0,21 29-425 16,-18-16-7-16,10 11 167 0</inkml:trace>
  <inkml:trace contextRef="#ctx0" brushRef="#br0" timeOffset="1757.2704">3788 10012 2026 0,'0'0'21'0,"-24"17"-21"15,24-17 0-15,0 0 0 0,-20 15 0 0,20-15 0 16,0 0 0-16,0 0 0 0,7 18 0 16,-7-18 0-16,25 6 0 0,-6-5 0 0,6-2 0 15,3-4 0-15,2-3 0 0,0-2 0 0,1-1 0 16,0 0 0-16,0-2 0 0,2-2 0 0,-1 1 0 16,-1-3 0-16,-3 0 0 0,-4 3 0 15,-3-2 0-15,-3 0 0 0,-18 16 0 0,22-30 0 16,-22 30 0-16,7-30 0 0,-7 30 0 0,-3-31 0 15,3 31 0-15,-14-27 0 0,14 27 0 0,-24-19 0 16,24 19 0-16,-29-4 0 0,10 7 0 0,0 6 0 16,-3 3 0-16,-1 6 0 0,-1 4 0 0,-1 3 0 15,1 4 0-15,0 3 0 0,1 3 0 0,1 1 0 16,2 0 0-16,3-1 0 16,6-2 0-16,4-3 0 0,5-3 0 0,4-3 0 15,7-5 0-15,3-1 0 0,8-4 0 0,5-6 0 16,10-3 0-16,5-7 0 0,11-3 0 0,5-8 0 15,11 6 0-15,-10-24-171 0,36 19-469 0,-33-18-26 16,13 7 97-16</inkml:trace>
  <inkml:trace contextRef="#ctx0" brushRef="#br0" timeOffset="2054.1615">4766 9796 2047 0,'-38'10'0'0,"-2"4"0"16,-1 1 0-16,3 0 0 0,1 3 0 0,3 2 0 15,4-3 0-15,6 1 0 0,4-4 0 0,20-14 0 16,-18 23 0-16,18-23 0 0,2 20 0 16,-2-20 0-16,17 19 0 0,-17-19 0 0,36 15 0 15,-13-12 0-15,5 0 0 0,3-3 0 0,2 0 0 16,2 0 0-16,-1 1 0 0,1 0 0 0,-6 1 0 16,-4 2 0-16,-5 2 0 0,-20-6 0 0,25 12 0 15,-25-12 0-15,0 0 0 0,14 26 0 0,-14-26 0 16,-6 21 0-16,6-21 0 0,-19 26 0 0,19-26 0 15,-30 29 0-15,12-15 0 0,-4 1 0 16,0-1 0-16,0-2 0 0,0 2 0 16,0-5 0-16,4 2 0 0,-3-3 0 0,21-8 0 15,-30 10 0-15,30-10 0 0,-28-15-247 0,28 15-432 16,0 0 38-16,0 0 162 0</inkml:trace>
  <inkml:trace contextRef="#ctx0" brushRef="#br0" timeOffset="2757.2963">6010 9432 2040 0,'0'0'7'0,"0"0"-7"0,0 0 0 0,0 0 0 16,0 0 0-16,0 0 0 0,0 0 0 0,0 0 0 15,-22 26 0-15,22-26 0 0,-13 30 0 0,6-11 0 16,-1 1 0-16,2 3 0 0,0 3 0 0,0 0 0 15,1 6 0-15,-2 2 0 0,0 1 0 0,-3 1 0 16,1 2 0-16,-3 0 0 16,0 2 0-16,0 0 0 0,-2-1 0 0,2-2 0 15,1-3 0-15,0-5 0 0,4-2 0 0,2-4 0 16,1-3 0-16,4-20 0 0,-1 27 0 0,1-27 0 16,0 0 0-16,0 0 0 0,18 13 0 0,-18-13 0 15,25-12 0-15,-7-4 0 0,4-4 0 0,3-7 0 16,2-2 0-16,2-1 0 0,-1 1 0 0,-2 1 0 15,-3 2 0-15,-2 3 0 0,-3 1 0 16,-2 4 0-16,-16 18 0 0,26-29 0 0,-26 29 0 16,17-14 0-16,-17 14 0 0,0 0 0 0,0 0 0 15,0 0 0-15,0 0 0 0,17 20 0 0,-17-20 0 16,9 31 0-16,-4-10 0 0,0 2 0 16,1 0 0-16,1 1 0 0,2 0 0 0,3 1 0 15,0 0 0-15,5-1 0 0,0-1 0 0,6-2 0 16,1-2 0-16,6-2 0 0,-1-7 0 15,7 6 0-15,-8-21-125 0,31 27-400 0,-33-29-138 16,16 6 41-16</inkml:trace>
  <inkml:trace contextRef="#ctx0" brushRef="#br0" timeOffset="3163.5394">6805 9813 1989 0,'0'0'49'0,"-24"-10"-40"0,24 10-9 15,-23 0 0-15,23 0 0 0,-27 10 0 0,27-10 0 16,-34 22 0-16,17-5 0 0,-3 1 0 0,2 5 0 16,-2-2 0-16,0 4 0 0,3-2 0 0,1 1 0 15,3-2 0-15,2 1 0 0,2-4 0 0,3-2 0 16,6-17 0-16,0 26 0 0,0-26 0 16,11 21 0-16,-11-21 0 0,21 14 0 0,-21-14 0 15,34 7 0-15,-12-10 0 0,3-3 0 0,1-4 0 16,2-3 0-16,0-3 0 0,-1-1 0 0,1-1 0 15,-4-1 0-15,-3-2 0 0,-2 0 0 0,1-1 0 16,-5-1 0-16,1 0 0 0,-2 2 0 16,-4 1 0-16,0 0 0 0,-2 3 0 0,-8 17 0 15,9-26 0-15,-9 26 0 0,0 0 0 16,0 0 0-16,0 0 0 0,0 0 0 0,0 0 0 16,0 0 0-16,0 0 0 0,-6 29 0 0,1-9 0 15,2 2 0-15,-3 2 0 0,-1 1 0 0,3 1 0 16,-2 0 0-16,2 1 0 0,1-2 0 0,6-2 0 15,-1-3 0-15,7-1 0 0,-9-19 0 0,30 37-80 16,-30-37-134-16,49 14-360 0,-49-14-65 16,47-1 100-16</inkml:trace>
  <inkml:trace contextRef="#ctx0" brushRef="#br0" timeOffset="3460.4432">7430 9793 2009 0,'0'0'38'0,"0"0"-38"0,0 0 0 16,0 0 0-16,-17-6 0 0,17 6 0 0,0 0 0 16,-5 17 0-16,5-17 0 0,-7 32 0 0,3-13 0 15,0 2 0-15,0 2 0 0,-2 0 0 0,2 2 0 16,-1 2 0-16,2-1 0 0,0 0 0 0,1-1 0 16,-1-2 0-16,5 0 0 0,0-4 0 0,3-2 0 15,-5-17 0-15,12 25 0 0,-12-25 0 16,0 0 0-16,23 16 0 0,-23-16 0 15,21-1 0-15,-21 1 0 0,29-18 0 0,-12 2 0 16,2-4 0-16,0-4 0 0,0-3 0 0,1-1 0 16,-3 0 0-16,-2-1 0 0,0 0 0 0,-2 2 0 15,0-1 0-15,-4 0 0 0,2 0 0 0,-3-1 0 16,1 1 0-16,0-2 0 0,2 3 0 0,-3 1 0 16,-8 26-71-16,10-58-265 0,8 53-317 15,-15-12 41-15,-3 17 238 0</inkml:trace>
  <inkml:trace contextRef="#ctx0" brushRef="#br0" timeOffset="3835.4351">7888 9912 2047 0,'0'0'0'0,"0"0"0"0,-18 18 0 16,18-18 0-16,0 0 0 0,0 0 0 0,21 6 0 15,-21-6 0-15,34-6 0 0,-11 0 0 0,2-2 0 16,4-2 0-16,0-1 0 0,1 1 0 0,0 0 0 16,-4-3 0-16,0 1 0 0,-4-1 0 15,-5 0 0-15,-17 13 0 0,24-22 0 16,-24 22 0-16,10-23 0 0,-10 23 0 0,-4-25 0 16,4 25 0-16,-16-23 0 0,16 23 0 0,-26-14 0 15,9 13 0-15,-4 1 0 0,0 6 0 0,-3 4 0 16,1 4 0-16,-1 4 0 0,2 2 0 0,0 3 0 15,1 1 0-15,0 4 0 0,4 0 0 0,3-2 0 16,2 0 0-16,4-3 0 0,6 0 0 16,4-4 0-16,6 0 0 0,5-2 0 0,6-1 0 15,7-3 0-15,6-4 0 0,7-3 0 0,3-5 0 16,12 0 0-16,-2-9 0 0,20 10 0 0,-24-41-358 16,47 32-253-16,-22-22-67 0,13-6 279 0</inkml:trace>
  <inkml:trace contextRef="#ctx0" brushRef="#br0" timeOffset="4639.252">10244 9777 1824 0,'0'0'52'0,"-18"-16"-12"0,18 16-5 0,-24-15-3 15,24 15-2-15,-33-11-6 0,14 10-14 0,-6 1-10 16,2 3 0-16,-2 3 0 0,-1 2 0 0,-1 3 0 15,2 4 0-15,-3 0 0 0,2 5 0 0,1 0 0 16,0 2 0-16,2 1 0 0,3 2 0 16,0 0 0-16,6-1 0 0,3-3 0 0,3-1 0 15,5-2 0-15,3-18 0 0,6 29 0 0,-6-29 0 16,22 24 0-16,-22-24 0 0,35 17 0 0,-11-11 0 16,2-2 0-16,2-4 0 0,2-3 0 0,2-4 0 15,1-1 0-15,-2-4 0 0,1-3 0 16,-2 1 0-16,-3-3 0 0,-4 0 0 15,-2-1 0-15,-4-1 0 0,-3 0 0 0,0 1 0 16,-6 0 0-16,0 0 0 0,-8 18 0 0,6-32 0 16,-6 32 0-16,-2-25 0 0,2 25 0 0,0 0 0 15,-4-20 0-15,4 20 0 0,0 0 0 0,0 0 0 16,0 0 0-16,0 0 0 0,-8 27 0 0,7-8 0 16,-1 4 0-16,-1 5 0 0,1 1 0 0,-1 3 0 15,2 0 0-15,0 1 0 0,2 3 0 16,-1-6 0-16,6 3 0 0,0-6 0 0,8-1 0 15,-14-26-166-15,52 37-405 0,-33-33-63 0,25 10-8 16</inkml:trace>
  <inkml:trace contextRef="#ctx0" brushRef="#br0" timeOffset="5174.3314">12073 9607 2047 0,'0'0'0'15,"-38"21"0"-15,12-15 0 0,-2 2 0 0,-1 3 0 16,-2 0 0-16,-3 5 0 0,-1 0 0 0,-1 2 0 16,-1 1 0-16,1 0 0 0,4 1 0 15,2-2 0-15,4 1 0 0,5-3 0 0,3-2 0 16,18-14 0-16,-19 25 0 0,19-25 0 0,-4 17 0 31,4-17 0-31,0 0 0 0,24 24 0 16,-24-24 0-16,33 12 0 0,-12-9 0 0,3-1 0 0,3-2 0 0,1-2 0 0,2 2 0 0,-2-1 0 15,0 0 0-15,-2 1 0 0,-4 1 0 0,-4 2 0 16,-18-3 0-16,23 6 0 0,-23-6 0 0,0 0 0 16,13 19 0-16,-13-19 0 0,-1 23 0 0,1-23 0 15,-11 30 0-15,2-13 0 0,-4 1 0 0,-1 0 0 16,-2 1 0-16,0-2 0 0,16-17 0 15,-30 30 0-15,30-30 0 0,-20 18 0 0,20-18 0 16,0 0 0-16,0 0 0 0,0 0 0 16,0 0-136-16,44-7-434 0,-32-18-88 0,22 11 59 15</inkml:trace>
  <inkml:trace contextRef="#ctx0" brushRef="#br0" timeOffset="5365.8531">12503 9660 2047 0,'-54'20'0'0,"54"-20"0"16,-29 25 0-16,16-8 0 0,-1 2 0 0,1 3 0 15,0 5 0-15,-3-1 0 0,2 3 0 0,0 1 0 16,3-3 0-16,3 0 0 0,2-3 0 16,5-1 0-16,0-2 0 0,5-2 0 15,-1-2 0-15,6 0 0 0,-9-17 0 0,20 24 0 16,-20-24 0-16,31 19-1 0,-35-42-423 0,35 29-218 15,-31-6-18-15,40-26 341 0</inkml:trace>
  <inkml:trace contextRef="#ctx0" brushRef="#br0" timeOffset="5537.8032">12454 9471 2047 0,'0'0'0'16,"-40"-8"0"-16,19 8 0 0,21 0 0 15,-18 2 0-15,18-2 0 0,0 0 0 0,0 0 0 16,0 0 0-16,26 6-59 0,-26-6-106 0,45-3-449 16,-25 1-48-16,17 5 116 0</inkml:trace>
  <inkml:trace contextRef="#ctx0" brushRef="#br0" timeOffset="5901.7845">12877 9685 2047 0,'0'0'0'16,"0"0"0"-16,0 0 0 0,0 0 0 0,0 0 0 15,27-21 0-15,-8 17 0 0,3-2 0 16,5 3 0-16,2-1 0 0,2 3 0 0,-5 2 0 16,-1 2 0-16,-5 1 0 0,-20-4 0 0,28 14 0 15,-28-14 0-15,17 18 0 0,-17-18 0 0,8 23 0 16,-8-23 0-16,-1 26 0 0,1-26 0 15,-11 29 0-15,-2-12 0 0,-1 0 0 0,-4 1 0 16,-5 2 0-16,-2-2 0 0,0 0 0 0,-3 0 0 16,1 0 0-16,-2 1 0 0,1 0 0 0,2 0 0 15,1-1 0-15,0 0 0 0,5-1 0 0,0-1 0 16,20-16 0-16,-24 28 0 0,24-28 0 0,-10 19 0 16,10-19 0-16,0 0 0 0,16 21 0 0,-16-21 0 15,38 2 0-15,-8-5 0 16,7-5 0-16,5-4 0 0,7 0 0 0,1-4 0 15,2 2 0-15,-1-2 0 0,0 3 0 0,-2-4 0 16,-1 6 0-16,-7-15-91 0,25 32-329 0,-32-31-232 16,14 16 28-16,-15-2 365 0</inkml:trace>
  <inkml:trace contextRef="#ctx0" brushRef="#br0" timeOffset="6276.7622">13406 9876 2047 0,'0'0'0'0,"0"0"0"16,0 0 0-16,0 0 0 0,0 0 0 0,29-3 0 15,-8-3 0-15,6-2 0 0,3-2 0 16,4 2 0-16,3-2 0 0,-1 0 0 0,-2-2 0 16,0 0 0-16,-1 0 0 0,-1 0 0 0,-4 0 0 15,-3-1 0-15,-1-1 0 0,-6 2 0 0,-18 12 0 16,27-22 0-16,-27 22 0 0,7-19 0 0,-7 19 0 15,-7-21 0-15,7 21 0 0,-25-19 0 0,6 11 0 16,-4 2 0-16,-2 0 0 0,-1 2 0 16,-4 4 0-16,1 4 0 0,-2 3 0 0,-1 4 0 15,-1 3 0-15,1 6 0 0,0 0 0 16,4 3 0-16,1 2 0 0,1 2 0 0,7 2 0 16,2-1 0-16,4 0 0 0,5 0 0 0,5-3 0 15,3-2 0-15,6 0 0 0,3-1 0 0,8-4 0 16,7-1 0-16,6-6 0 0,4-5 0 0,11-1 0 15,-1-8 0-15,9 1 0 0,-7-16-4 0,30 32-373 16,-38-36-260-16,26 17-8 0,-12-7 262 16</inkml:trace>
  <inkml:trace contextRef="#ctx0" brushRef="#br0" timeOffset="6417.4282">14095 10033 2047 0,'-36'42'0'0,"6"-2"0"0,1-1 0 0,4-4 0 16,7-2 0-16,5-7 0 0,9 0 0 0,4-26-356 16,0 0-336-16,0 0 24 0,9 21 338 0</inkml:trace>
  <inkml:trace contextRef="#ctx0" brushRef="#br0" timeOffset="7151.8054">14793 9758 1902 0,'-28'-9'78'0,"28"9"-25"0,0 0-39 16,-17-12-14-16,17 12 0 0,0 0 0 0,0 0 0 15,-17-4 0-15,17 4 0 0,0 0 0 0,-19 13 0 16,19-13 0-16,-15 17 0 0,15-17 0 16,-17 32 0-16,9-13 0 0,-1 4 0 0,-2 1 0 15,1 3 0-15,-1 3 0 0,2-1 0 0,1 1 0 16,1-1 0-16,3-3 0 0,3-5 0 0,2-4 0 16,-1-17 0-16,12 27 0 0,-12-27 0 0,26 16 0 15,-9-14 0-15,1-3 0 0,5-5 0 16,3-6 0-16,3-5 0 0,2-6 0 0,3-2 0 15,3-5 0-15,1-2 0 0,-3 0 0 16,-1 0 0-16,-1 0 0 0,-6 2 0 0,-2 2 0 16,-3 3 0-16,-6 3 0 0,-2 5 0 0,-14 17 0 15,15-23 0-15,-15 23 0 0,0 0 0 0,0 0 0 16,0 0 0-16,0 0 0 0,0 0 0 0,0 0 0 16,-21 23 0-16,12-5 0 0,-1 6 0 0,0-1 0 15,2 4 0-15,-1 0 0 0,3 0 0 16,1 3 0-16,4-3 0 0,1 0 0 0,2-2 0 15,6-3 0-15,3-1 0 0,-11-21 0 0,35 32-6 16,-35-32-153-16,61 20-362 0,-61-20-120 0,52-4 63 16</inkml:trace>
  <inkml:trace contextRef="#ctx0" brushRef="#br0" timeOffset="7573.6897">15549 9777 2030 0,'0'0'17'0,"-17"-10"-17"0,17 10 0 0,-25 7 0 16,25-7 0-16,-19 15 0 0,19-15 0 0,-17 23 0 16,17-23 0-16,-14 30 0 0,14-30 0 0,-10 34 0 15,6-15 0-15,-1-1 0 0,2 2 0 16,-2-1 0-16,1 1 0 0,2-1 0 0,-2 0 0 16,2-2 0-16,2-17 0 0,-4 25 0 0,4-25 0 15,0 0 0-15,0 0 0 0,7 17 0 16,-7-17 0-16,0 0 0 0,21-9 0 0,-21 9 0 15,21-23 0-15,-21 23 0 0,27-34 0 0,-13 16 0 16,1-3 0-16,-2 2 0 0,3-1 0 0,-4 1 0 16,3 0 0-16,-3 2 0 0,1 0 0 15,-13 17 0-15,25-28 0 0,-25 28 0 0,21-19 0 16,-21 19 0-16,19-11 0 0,-19 11 0 0,0 0 0 16,20 0 0-16,-20 0 0 0,0 0 0 0,21 17 0 15,-21-17 0-15,13 24 0 0,-5-7 0 0,-5 0 0 16,1 3 0-16,-2 2 0 0,0 2 0 0,-2-1 0 15,0 1 0-15,-2-1 0 0,2 0 0 16,-1-3 0-16,2 0 0 0,-1-20 0 16,5 32 0-16,-5-32 0 0,14 23 0 0,-14-23-53 15,30 20-107-15,-36-43-324 0,34 26-106 0,-13-20-11 16,8-5 443-16</inkml:trace>
  <inkml:trace contextRef="#ctx0" brushRef="#br0" timeOffset="7745.6359">16149 9758 1979 0,'0'0'68'0,"-22"0"-68"0,22 0 0 16,-28 28 0-16,14-7 0 0,1 2 0 0,0 3 0 15,2 3 0-15,0 2 0 0,2-1 0 16,2-1 0-16,0 0 0 0,2-5 0 0,1-1 0 16,7-4 0-16,-1-2 0 0,-2-17 0 0,17 23 0 15,-17-23 0-15,26 8 0 0,-9-10 0 16,-17 2 0-16,56-1-359 0,-44-28-300 0,19 13 32 15,-15-16 226-15</inkml:trace>
  <inkml:trace contextRef="#ctx0" brushRef="#br0" timeOffset="7901.8919">16163 9167 2047 0,'0'0'0'0,"0"0"0"15,0 0 0-15,0 0 0 0,28-14 0 0,-5 16-51 16,-23-2-548-16,32-11-58 0,-9-2 18 0</inkml:trace>
  <inkml:trace contextRef="#ctx0" brushRef="#br0" timeOffset="8104.9691">16683 9183 1697 0,'-24'12'350'15,"13"11"-350"-15,2 5 0 0,0 2 0 16,1 5 0-16,2 5 0 0,-2 5 0 0,2 2 0 16,3 2 0-16,-1 2 0 0,0 2 0 15,-1 1 0-15,1 0 0 0,-4-1 0 0,0-3 0 16,-2-2 0-16,-2-4 0 0,3-4 0 0,-3-5 0 16,6 0 0-16,0-9 0 0,4 0 0 0,2-26 0 15,12 49-303-15,-12-49-357 0,0 0 39 0,0 0 159 16</inkml:trace>
  <inkml:trace contextRef="#ctx0" brushRef="#br0" timeOffset="8276.8427">16494 9621 2047 0,'-49'-5'0'0,"3"12"0"16,46-7 0-16,-22 5 0 0,22-5 0 0,0 0 0 15,0 0 0-15,21 13 0 0,-3-7 0 0,7-2 0 16,9-1 0-16,2-3 0 0,8 2 0 15,3-4 0-15,12 4 0 0,3-10 0 0,33 33-340 16,-25-41-314-16,25 18-16 0,-11-13 288 0</inkml:trace>
  <inkml:trace contextRef="#ctx0" brushRef="#br0" timeOffset="9011.2657">17885 10143 1804 0,'0'0'41'0,"0"0"-21"0,0 0 11 0,0 0 1 16,-12-19 6-16,12 19-9 0,0 0-1 15,-11-22-10-15,11 22-12 0,-11-21-6 16,11 21 0-16,-16-26 0 0,16 26 0 0,-19-33 0 16,8 15 0-16,-2-4 0 0,-2-2 0 0,-2-1 0 15,-1-4 0-15,-2-4 0 0,0-3 0 0,-1-6 0 16,-1-2 0-16,3-2 0 0,-3-3 0 0,1 1 0 15,0-2 0-15,1 0 0 0,0-1 0 16,2 1 0-16,2 3 0 0,3 5 0 0,3 2 0 16,3 5 0-16,1 3 0 0,5 3 0 0,1 6 0 15,2 0 0-15,5 4 0 0,1 2 0 0,0 0 0 16,-8 17 0-16,24-29 0 0,-24 29 0 0,36-22 0 16,-14 15 0-16,2 2 0 0,0 2 0 0,2 3 0 15,-1 3 0-15,0 7 0 0,-2 4 0 0,-1 6 0 16,-3 4 0-16,-2 5 0 15,-2 5 0-15,-6 5 0 0,-4 2 0 0,-5 3 0 16,-6 4 0-16,-5 1 0 0,-5 2 0 0,-8 3 0 16,-4 0 0-16,-5-1 0 0,-4 2 0 0,-2-4 0 15,-3 2 0-15,-1-2 0 0,2-5 0 0,2-1 0 16,8-5 0-16,3-6 0 0,7-4 0 0,7-6 0 16,5-3 0-16,9-21 0 0,9 28 0 0,-9-28 0 15,41 13 0-15,-6-14 0 0,11-8 0 16,10-5 0-16,6-8 0 0,9-2 0 0,1-8 0 15,12 13-45-15,-31-27-525 0,36 23-72 16,-22-15-7-16</inkml:trace>
  <inkml:trace contextRef="#ctx0" brushRef="#br0" timeOffset="9663.4556">18766 9722 1903 0,'0'0'60'0,"-25"0"-14"15,8-5-8-15,-1 2-38 0,-6-2 0 16,-2 0 0-16,-3 0 0 0,-2 2 0 0,-4 0 0 15,1 3 0-15,0 1 0 0,2 4 0 0,-4 1 0 16,5 4 0-16,-2 3 0 0,0 2 0 16,1 3 0-16,4 1 0 0,-1 3 0 0,4 3 0 15,0 2 0-15,3 1 0 0,5-3 0 0,5-3 0 16,5-2 0-16,7-20 0 0,5 31 0 0,-5-31 0 16,30 18 0-16,-4-13 0 0,7-8 0 0,6-4 0 15,6-4 0-15,3-7 0 0,6-5 0 0,-1-4 0 16,6-4 0-16,-5-5 0 0,2-2 0 15,0-2 0-15,-4-1 0 0,1 0 0 0,-7 0 0 16,-5 0 0-16,-7 1 0 0,-6 4 0 16,-6 2 0-16,-6 2 0 0,-7 3 0 0,-7 1 0 15,-4 3 0-15,-6 5 0 0,8 20 0 0,-19-27 0 16,19 27 0-16,-26-5 0 0,26 5 0 0,-31 18 0 16,12-2 0-16,-1 8 0 0,-1 6 0 0,-2 7 0 15,2 6 0-15,1 4 0 0,1 1 0 16,6 0 0-16,1-1 0 0,6-3 0 0,7-3 0 15,3-5 0-15,9-3 0 0,4-4 0 0,9-2 0 16,4-6 0-16,8 0 0 0,-3-8 0 0,7-1 0 16,-9-17-100-16,31 31-292 0,-38-40-239 0,23 17 25 15,-15-12 289-15</inkml:trace>
  <inkml:trace contextRef="#ctx0" brushRef="#br0" timeOffset="9857.2663">19262 9606 1822 0,'-16'29'225'0,"0"-8"-225"0,2-1 0 0,3 6 0 0,-1-1 0 16,2 3 0-16,0 0 0 0,0-1 0 15,3 1 0-15,0-2 0 0,3-3 0 16,2 0 0-16,4-3 0 0,2-2 0 0,2-1 0 16,-6-17 0-16,13 26 0 0,-13-26 0 0,22 18 0 15,-22-18 0-15,49 25-300 0,-49-25-366 0,44-14 24 16,-27 0 204-16</inkml:trace>
  <inkml:trace contextRef="#ctx0" brushRef="#br0" timeOffset="10254.9128">19590 9555 2047 0,'0'0'0'0,"0"0"0"0,0 0 0 16,19 22 0-16,-19-22 0 0,10 22 0 16,-10-22 0-16,9 32 0 0,-7-10 0 0,0 2 0 15,-6 4 0-15,-2 1 0 0,0 5 0 0,-4-2 0 16,0 0 0-16,-2 0 0 0,1-2 0 16,0-2 0-16,2-3 0 0,1-2 0 0,2-5 0 15,6-18 0-15,-3 28 0 0,3-28 0 0,0 0 0 16,7 18 0-16,-7-18 0 0,0 0 0 15,18-8 0-15,-18 8 0 0,27-27 0 0,-9 7 0 16,0-6 0-16,3-2 0 0,-2-1 0 0,0 1 0 16,-1-1 0-16,-6 2 0 0,-1-2 0 0,-1 1 0 15,-2-2 0-15,0-1 0 0,-2 0 0 0,0 1 0 16,-1 4 0-16,-2 6 0 0,-3 20 0 0,5-26 0 16,-5 26 0-16,0 0 0 0,0 0 0 0,7-18 0 15,-7 18 0-15,0 0 0 0,31 0 0 16,-14-2 0-16,8 5 0 0,1-9 0 15,20 30-291-15,-46-24-363 0,56 2 9 0,-29-5 189 16</inkml:trace>
  <inkml:trace contextRef="#ctx0" brushRef="#br0" timeOffset="10651.4288">20079 9789 2047 0,'0'0'0'0,"-17"3"0"16,17-3 0-16,0 0 0 0,0 0 0 0,0 0 0 0,21 9 0 16,-2-9 0-16,7-3 0 0,3 0 0 0,5-2 0 15,3-1 0-15,0 0 0 0,2 0 0 16,-4-2 0-16,1 1 0 0,-5 1 0 0,-1-2 0 16,-4 0 0-16,-4 0 0 0,-4 0 0 0,-18 8 0 15,20-19 0-15,-20 19 0 0,13-21 0 0,-13 21 0 16,5-25 0-16,-5 25 0 0,-7-25 0 15,7 25 0-15,-20-24 0 0,20 24 0 0,-26-18 0 16,26 18 0-16,-34-9 0 0,13 12 0 0,-2 1 0 16,-2 7 0-16,-4 3 0 0,-2 4 0 15,-2 4 0-15,-1 1 0 0,1 2 0 0,2 3 0 16,4-3 0-16,2 2 0 0,3-2 0 0,7-3 0 16,4-2 0-16,6-1 0 0,5-19 0 0,6 29 0 15,-6-29 0-15,23 24 0 0,-5-17 0 0,9-2 0 16,4-5 0-16,8 0 0 0,0-4 0 0,8 1 0 15,-6-7 0-15,9 11-14 0,-23-33-293 16,35 29-310-16,-28-17-16 0,14 5 158 0</inkml:trace>
  <inkml:trace contextRef="#ctx0" brushRef="#br0" timeOffset="10885.814">20772 9646 2047 0,'6'-27'0'0,"-6"27"0"0,-32-2 0 16,15 3 0-16,-2 3 0 0,2 2 0 15,17-6 0-15,-31 19 0 0,12-4 0 0,2 3 0 16,-1 1 0-16,-1 4 0 0,0 1 0 0,1 1 0 16,1-1 0-16,4 0 0 0,4-1 0 0,4-4 0 15,7-1 0-15,-2-18 0 0,14 28 0 0,-14-28 0 16,33 20 0-16,-10-14 0 0,4-6 0 16,5-4 0-16,3-3 0 0,3-5 0 0,4-1 0 15,-1-6 0-15,7 2 0 0,-6-14 0 16,22 26-260-16,-38-42-230 0,36 25-159 0,-17-12 71 15,4-15 509-15</inkml:trace>
  <inkml:trace contextRef="#ctx0" brushRef="#br0" timeOffset="11057.716">21513 9232 2047 0,'-23'23'0'0,"1"1"0"0,-1 4 0 0,-1 1 0 16,0 4 0-16,1 2 0 0,1 3 0 15,1 1 0-15,1 0 0 0,1 0 0 0,0 2 0 16,2-2 0-16,0-2 0 0,4 2 0 0,-2-8 0 16,6 4 0-16,-3-8 0 0,4 3 0 0,-12-21-103 15,37 31-422-15,-34-31-131 0,19 12 29 16,-4-3 492-16</inkml:trace>
  <inkml:trace contextRef="#ctx0" brushRef="#br0" timeOffset="11417.121">21114 9490 2047 0,'-21'33'0'0,"21"-33"0"16,0 0 0-16,0 0 0 0,26 12 0 0,-26-12 0 16,34 7 0-16,-11-5 0 0,5 0 0 0,1-1 0 15,4-1 0-15,1-1 0 0,1-2 0 0,2 0 0 16,-4-1 0-16,-2 0 0 0,2 2 0 0,-5-2 0 15,-1 3 0-15,-2-3 0 0,-1 2 0 16,-4 1 0-16,-20 1 0 0,29-1 0 0,-29 1 0 16,0 0 0-16,20 3 0 0,-20-3 0 0,0 0 0 15,0 0 0-15,-1 18 0 0,1-18 0 0,-9 22 0 16,9-22 0-16,-16 32 0 0,4-14 0 16,1 3 0-16,-3 4 0 0,-1 0 0 0,0 4 0 15,-2 0 0-15,0 1 0 0,0-1 0 0,0-1 0 16,3-4 0-16,5-1 0 0,-2-3 0 15,11-20 0-15,-5 26 0 0,5-26 0 0,0 0 0 16,35 23-197-16,-44-51-157 0,44 30-192 0,-26-23-51 16,7-8 245-16</inkml:trace>
  <inkml:trace contextRef="#ctx0" brushRef="#br0" timeOffset="11542.1047">21698 9267 1987 0,'-42'-18'60'0,"42"18"-60"16,-20 1 0-16,20-1 0 0,0 0 0 0,0 0 0 16,0 0-347-16,0 0-313 0,25 3-5 0,-8-4 291 15</inkml:trace>
  <inkml:trace contextRef="#ctx0" brushRef="#br0" timeOffset="12354.5984">22216 9518 1997 0,'-52'0'50'0,"33"-4"-50"16,19 4 0-16,-34-5 0 0,16 5 0 0,0 3 0 15,-4 0 0-15,1 2 0 0,-2 1 0 0,0 1 0 16,1 3 0-16,0 3 0 0,-2 0 0 0,1 6 0 16,-1-1 0-16,2 4 0 0,-1 2 0 15,2 3 0-15,3-2 0 0,2 2 0 0,5-3 0 16,2-1 0-16,4-3 0 0,5 0 0 0,5-2 0 15,-5-18 0-15,21 28 0 0,-21-28 0 16,35 15 0-16,-14-12 0 0,5-2 0 0,1-5 0 16,4-3 0-16,1-4 0 0,0-5 0 0,2-3 0 15,0-4 0-15,0-3 0 0,1-2 0 0,-7-1 0 16,-3-2 0-16,-4 1 0 0,-5 1 0 0,-6 0 0 16,-1 4 0-16,-5-1 0 0,-3 2 0 0,-2 2 0 15,-3-2 0-15,-1 4 0 0,0 3 0 0,5 17 0 16,-12-22 0-16,12 22 0 15,0 0 0-15,0 0 0 0,-17-10 0 0,17 10 0 16,0 0 0-16,0 0 0 0,0 0 0 0,20 20 0 16,-20-20 0-16,25 15 0 0,-8-6 0 0,3-1 0 15,0 1 0-15,5-1 0 0,0 0 0 0,3 0 0 16,0-1 0-16,1 2 0 0,-2 0 0 0,-4 0 0 16,-5 2 0-16,-18-11 0 0,25 23 0 15,-25-23 0-15,6 30 0 0,-7-12 0 0,-4 0 0 16,-1 2 0-16,-4 0 0 0,-2 1 0 0,-3-1 0 15,-2 2 0-15,-2-1 0 0,-2-1 0 0,-1 1 0 16,0-2 0-16,1 2 0 0,3-6 0 0,18-15 0 16,-27 26 0-16,27-26 0 0,0 0 0 0,0 0 0 15,0 0 0-15,0 0 0 0,0 0 0 16,24-6 0-16,-5-9 0 0,8-7 0 16,3-3 0-16,4-2 0 0,3 0 0 0,-2-2 0 15,0 2 0-15,1-2 0 0,0 2 0 0,-1 1 0 16,-3 0 0-16,-2 6 0 0,-1-1 0 0,-5 7 0 15,-3 5 0-15,-3 2 0 0,-18 7 0 0,21 1 0 16,-21-1 0-16,0 0 0 0,13 22 0 0,-13-22 0 16,-2 37 0-16,0-14 0 0,-5 5 0 0,-1 2 0 15,1-2 0-15,2 1 0 0,3-1 0 16,4 0 0-16,1-4 0 0,5 2 0 16,2-7 0-16,8 5 0 0,-18-24-69 0,46 39-237 15,-46-39-72-15,38 17-57 0,-38-17-64 0,29 0 140 16,10 17 359-16</inkml:trace>
  <inkml:trace contextRef="#ctx0" brushRef="#br0" timeOffset="12463.9747">23158 9841 2047 0,'-28'-11'0'16,"22"30"-224"-16,-33-37-453 0,13 17-6 0,-19-10 221 15</inkml:trace>
  <inkml:trace contextRef="#ctx0" brushRef="#br1" timeOffset="15705.4719">372 11427 1266 0,'0'0'187'16,"14"17"119"-16,-14-17-239 0,0 0-29 0,0 0 12 15,7 22-21-15,-7-22-8 0,0 0 1 0,7 22-9 16,-7-22 1-16,0 0-6 0,17 22 0 0,-17-22-2 16,23 9 0-16,-6-5 0 0,1-2-6 15,4 0 0-15,2-6 0 0,3-1 0 0,2-3 0 16,3-3 0-16,0-3 0 0,2-1 0 15,-3-3 0-15,1-2 0 0,-3 1 0 0,-2-3 0 16,-2 0 0-16,-1-1 0 0,-6 2 0 0,-4 1 0 16,-5 3 0-16,-9 17 0 0,2-29 0 0,-2 29 0 15,-18-22 0-15,-1 14 0 0,-5 2 0 0,-5 2 0 16,-2 4 0-16,-6 4 0 0,-3 4 0 0,-4 5 0 16,-1 3 0-16,-1 4 0 0,0 4 0 0,2 3 0 15,0 3 0-15,7 0 0 0,3 3 0 16,4-2 0-16,7 2 0 0,4-3 0 15,7-1 0-15,7-2 0 0,5-4 0 0,8-3 0 16,7-2 0-16,8-3 0 0,7-3 0 0,9-5 0 16,6-6 0-16,10-3 0 0,3-9 0 0,8 0 0 15,0-7-10-15,13 12-118 0,-26-30-376 0,36 27-140 16,-21-20 52-16,9 8 424 0</inkml:trace>
  <inkml:trace contextRef="#ctx0" brushRef="#br1" timeOffset="16096.0191">1522 11338 1656 0,'-20'-28'258'15,"20"28"-216"-15,-21-6-10 0,21 6-5 16,-19-4 0-16,19 4-22 0,0 0-5 0,-27 14 0 16,27-14 0-16,-28 31 0 0,11-5 0 0,-3 5 0 15,-3 4 0-15,-4 4 0 0,-1-1 0 0,-1 5 0 16,0-3 0-16,1-2 0 0,-1 0 0 0,2-6 0 15,2-2 0-15,3-6 0 0,4-3 0 0,18-21 0 16,-26 26 0-16,26-26-13 0,0 0-17 0,0 0-8 16,0 0-13-16,0 0-14 0,1-28 1 15,5 3-7-15,14 8-6 0,-12-18-17 0,19 14-5 16,-20-20-18-16,16 17 35 0,-12-11 28 0,3 3 68 16,2 8 42-16,-15-12 36 0,15 19 36 15,-20-16-43-15,4 33 37 0,6-31-44 0,-6 31 4 16,0 0-7-16,0 0-25 0,0 0-15 0,0 0-17 15,0 0-8-15,0 0-14 0,9 29 18 16,-7-10-14-16,2 3 0 0,2 0 0 0,1 2 0 16,5-2 0-16,5-1 0 0,4 0 0 0,6-4 0 15,1-4-4-15,7-1-31 0,0-9-24 0,13 9-38 16,-14-24-67-16,36 31-291 0,-27-24-134 0,10 3 14 16,3 5 507-16</inkml:trace>
  <inkml:trace contextRef="#ctx0" brushRef="#br1" timeOffset="16471.0362">2066 11398 1502 0,'-7'17'331'0,"-14"-24"-282"0,0 1-16 0,-5-1 7 15,1 4-8-15,-2 2-1 0,1 2-10 0,-3 4-13 16,-1 2-8-16,1 3 0 0,0 3 0 0,0 3 0 16,2 3 0-16,0 2 0 0,3 4 0 0,0 0 0 15,4 1 0-15,2 1 0 0,5-3 0 16,4-1 0-16,3-3 0 0,6-1 0 0,0-19 0 15,11 29 0-15,-11-29 0 0,32 21 0 16,-8-15 0-16,5-3 0 0,4-7 0 0,3-5 0 0,3-5 0 16,4-4 0-16,1-4 0 0,3-1 0 15,-1-2 0-15,0-3 0 0,-2-1 0 0,-2-1 0 16,-5 0 0-16,-3 2 0 0,-4 1 0 16,-5 3 0-16,-4 2 0 0,-5 3 0 0,-16 19 0 15,19-25 0-15,-19 25 0 0,0 0 0 0,0 0 0 16,0 0 0-16,0 0 0 0,-18 1 0 0,18-1 0 15,-23 29 0-15,8-7 0 0,-1 2 0 0,2 5 0 16,0 0 0-16,2 0 0 0,2 1 0 0,3-2 0 16,3-2 0-16,4-5 0 0,7-2 0 0,-7-19 0 15,24 27 0-15,-6-19 0 0,8 0-9 16,0-9-60-16,12 5-31 0,-10-21-42 16,33 27-304-16,-27-28-131 0,11 7 18 0,-5-5 415 15</inkml:trace>
  <inkml:trace contextRef="#ctx0" brushRef="#br1" timeOffset="16971.0528">2751 11352 1449 0,'0'0'525'0,"-22"12"-494"0,22-12 2 15,-25 4-24-15,25-4-9 0,-24 16 0 0,24-16 0 16,-25 29 0-16,11-12 0 0,3 5 0 0,0-1 0 16,2 2 0-16,0 3 0 0,2-5 0 0,2 1 0 15,2-2 0-15,2-4 0 0,1-16 0 0,5 27 0 16,-5-27 0-16,10 18 0 0,-10-18 0 15,0 0 0-15,19 10 0 0,-19-10 0 16,20-7 0-16,-20 7 0 0,25-22 0 0,-9 5 0 16,0-2 0-16,0-3 0 0,0-2 0 0,-1-1 0 15,-1 1 0-15,0 0 0 0,-3 1 0 0,-2 0 0 16,-1 3 0-16,-2 0 0 0,-1 2 0 0,-5 18 0 16,6-27 0-16,-6 27 0 0,0 0 0 0,0 0 0 15,0 0 0-15,0 0 0 0,0 0 0 0,0 0 0 16,0 0 0-16,0 0 0 0,0 0 0 15,8 22 0-15,-8-22 0 0,9 24 0 0,-9-24 0 16,15 25 0-16,-15-25 0 0,18 18 0 0,-18-18 0 16,24 12 0-16,-24-12 0 0,33 3 0 15,-12-5 0-15,1-3 0 0,1-2 0 0,3-4 0 16,-1-2 0-16,3-2 0 0,-2-2 0 0,0-1 0 16,1-1 0-16,-1-1 0 0,-2 2 0 0,-1 1 0 15,-5 0 0-15,-18 17 0 0,28-26 0 16,-28 26 0-16,0 0 0 0,16-18 0 0,-16 18 0 15,0 0 0-15,0 0 0 0,0 0 0 0,0 0 0 16,-5 19 0-16,5-19 0 0,-13 38 0 0,3-13 0 16,2 2 0-16,-1 0 0 0,3 4 0 0,1-1 0 15,3 3 0-15,-1-4 0 0,6-2 0 0,-3-5 0 16,7 0 0-16,-7-22-23 0,24 41-142 16,-24-41-186-16,20 10-218 0,-20-10-27 15,0 0 254-15</inkml:trace>
  <inkml:trace contextRef="#ctx0" brushRef="#br1" timeOffset="17517.9499">3578 11269 1835 0,'0'0'120'0,"-24"20"-73"0,24-20-11 16,-15 25-27-16,6-8-9 0,3 2 0 0,0 2 0 15,0 3 0-15,1 0 0 0,1 4 0 0,0-2 0 16,1 3 0-16,1-1 0 0,-1-1 0 0,3-3 0 15,0-4 0-15,0-1 0 0,0-19 0 16,0 27 0-16,0-27 0 0,3 22 0 0,-3-22 0 16,0 0 0-16,0 0 0 0,0 0 0 15,0 0 0-15,0 0 0 0,11-28 0 0,-5 9 0 16,2-5 0-16,1-2 0 0,0-3 0 0,1-2 0 16,4-2 0-16,-2-1 0 0,0 1 0 0,1 1 0 15,-1 0 0-15,2-1 0 0,-1 0 0 0,2 3 0 16,-1 3 0-16,1 6 0 0,0 4 0 0,-15 17 0 15,23-21 0-15,-23 21 0 0,17-5 0 16,-17 5 0-16,0 0 0 0,25 17 0 0,-25-17 0 16,22 23 0-16,-22-23 0 0,24 26 0 15,-24-26 0-15,27 25 0 0,-27-25 0 0,26 29 0 16,-26-29 0-16,22 28 0 0,-22-28 0 0,17 25 0 16,-17-25 0-16,8 26 0 0,-8-26 0 0,-4 26 0 15,4-26 0-15,-20 30 0 0,20-30 0 0,-37 32 0 16,13-16 0-16,-3-2 0 0,-3 1 0 15,-2 0 0-15,-1-1 0 0,2-1 0 0,0 1 0 16,5-3 0-16,0 1 0 0,2-1 0 0,1 3 0 16,1 1 0-16,1 2 0 0,0 1 0 0,2 2 0 15,3 2 0-15,2 2 0 0,0 4 0 0,3 2 0 16,-1 4 0-16,0 2 0 0,1 3 0 0,-2-1 0 16,2 5 0-16,0-2 0 0,1 0 0 15,1 0 0-15,3-3 0 0,3-6 0 16,2-2 0-16,1-8 0 0,6-1 0 0,-6-21 0 15,19 30-109-15,-25-47-186 0,41 34-208 0,-35-17-113 16,22-33 93-16,9 22 523 0</inkml:trace>
  <inkml:trace contextRef="#ctx0" brushRef="#br1" timeOffset="17752.3437">4143 10837 2047 0,'7'22'0'0,"-22"-2"0"16,-1 7 0-16,2 5 0 0,0-1 0 0,2 6 0 15,1 0 0-15,0 4 0 0,3 1 0 16,1-2 0-16,2 1 0 0,3-4 0 0,-1-1 0 16,2 0 0-16,1 0 0 0,1-1 0 0,1-2 0 15,-2-3 0-15,3-1 0 0,-3-3 0 0,6-1 0 16,-6-25-70-16,27 47-388 0,-27-47-182 0,0 0-16 15,16 18 434-15</inkml:trace>
  <inkml:trace contextRef="#ctx0" brushRef="#br1" timeOffset="18111.6951">4394 11250 1630 0,'7'37'326'0,"-36"-31"-267"15,29-6-33-15,0 0-20 0,0 0-6 16,0 0 0-16,23 0 0 0,-23 0 0 0,25-12 0 16,-6 4 0-16,-2-3 0 0,2 0 0 0,1-1 0 15,-3-2 0-15,1 1 0 0,-18 13 0 0,28-29 0 16,-28 29 0-16,24-29 0 0,-14 11 0 16,-10 18 0-16,10-32 0 0,-10 32 0 0,-4-20 0 15,4 20 0-15,-18-10 0 0,18 10 0 0,-31 4 0 16,11 3 0-16,-5 5 0 0,0 5 0 15,-4 4 0-15,1 4 0 0,0 3 0 0,0 0 0 16,3 3 0-16,3 3 0 0,5 0 0 0,4 1 0 16,6-2 0-16,4-1 0 0,6-3 0 0,5-2 0 15,4-5 0-15,5-5 0 0,5-4 0 0,3-5 0 16,6 0 0-16,6-6 0 0,8-3 0 0,2-9 0 16,12-1 0-16,-4-18 0 0,26 27-250 15,-42-33-421-15,31 9 12 0,-14-6 193 0</inkml:trace>
  <inkml:trace contextRef="#ctx0" brushRef="#br1" timeOffset="23731.5729">909 12531 1289 0,'0'0'552'15,"0"0"-502"-15,0 0-12 0,0 0-3 16,0 0-5-16,0 0 4 0,0 0-15 0,0 0-19 15,9 19 0-15,-9-19 0 0,-5 30 0 0,3-7 0 16,-2 8 0-16,2 4 0 0,-2 4 0 0,0 3 0 16,1 1 0-16,-2 0 0 0,0 0 0 0,0-4 0 15,1 1 0-15,1-1 0 0,0-3 0 0,2 1 0 16,0-7 0-16,1-1 0 0,-3-7-34 16,11 4-50-16,-8-26-17 0,23 51-306 0,-23-51-220 15,0 0 45-15,24 16 371 0</inkml:trace>
  <inkml:trace contextRef="#ctx0" brushRef="#br1" timeOffset="23939.5665">971 12581 1934 0,'-17'-2'113'15,"17"2"-113"-15,0 0 0 0,0 0 0 0,0 0 0 16,0 0 0-16,0 0 0 0,19-22 0 0,-19 22 0 15,37-21 0-15,-11 10 0 0,1-3 0 0,5 2 0 16,1-1 0-16,3 0 0 0,-2 1 0 16,2 1 0-16,-2 2 0 0,0 4 0 0,-5-1-13 15,5 18-106-15,-27-29-344 0,20 30-186 0,-27-13 3 16,24 12 490-16</inkml:trace>
  <inkml:trace contextRef="#ctx0" brushRef="#br1" timeOffset="24127.6554">981 12858 2003 0,'-12'18'28'0,"12"-18"-18"15,0 0-4-15,0 0-6 0,0 0 0 0,0 0 0 16,0 0 0-16,32-8 0 0,-13 3 0 0,8-1 0 16,2-1 0-16,6-3 0 0,3 0 0 0,-2-2 0 15,5 4-19-15,-6-8-54 0,11 18-71 0,-31-20-415 16,26 16-96-16,-11-7 64 0</inkml:trace>
  <inkml:trace contextRef="#ctx0" brushRef="#br1" timeOffset="24455.7676">1629 12831 1854 0,'0'0'52'0,"-23"26"-7"0,23-26-18 0,-18 28-8 16,18-28 7-16,-17 32-5 0,10-14-18 0,-1 2-3 15,2 0 0-15,1 0 0 0,2 0 0 0,0-3 0 16,3-17 0-16,0 24 0 0,0-24 0 0,0 0 0 16,6 20 0-16,-6-20 0 0,0 0 0 15,0 0 0-15,0 0 0 0,0 0 0 0,0 0 0 0,17-14 0 16,-17 14 0-16,13-20 0 16,-13 20 0-16,17-35 0 0,-6 12 0 0,-2-4 0 15,2 1 0-15,-3 0 0 0,-1 1 0 0,-1-1 0 16,-1-1 0-16,-2 0 0 0,-1-1 0 0,-1-1 0 15,1 3 0-15,1-1 0 0,0 3 0 0,3 6 0 16,-6 18 0-16,11-27 0 0,-11 27 0 0,17-13 0 16,-17 13 0-16,26-4 0 0,-26 4 0 0,38 5 0 15,-16 0 0-15,6 3 0 0,-4-9-77 16,31 26-475-16,-32-26-117 0,17 13 57 0</inkml:trace>
  <inkml:trace contextRef="#ctx0" brushRef="#br1" timeOffset="24862.0484">2065 12840 1566 0,'-2'23'466'0,"2"-23"-451"0,0 0-15 15,0 0 0-15,0 0 0 0,0 0 0 0,32 0 0 16,-10-5 0-16,6-1 0 0,6-4 0 0,5-1 0 15,4-1 0-15,3-3 0 16,0 1 0-16,0-1 0 0,-3 0 0 0,-4 5 0 16,-4-2 0-16,-3 3 0 0,-5 0 0 0,-5 1 0 15,-5 2 0-15,-17 6 0 0,0 0 0 0,17-14 0 16,-17 14 0-16,0 0 0 0,-14-18 0 0,14 18 0 16,-24-17 0-16,24 17 0 0,-35-13 0 0,16 11 0 15,-3 2 0-15,-1 1 0 0,-1 5 0 0,-2 2 0 16,1 3 0-16,-2 6 0 0,-1 1 0 15,2 4 0-15,1 2 0 0,4 3 0 0,0-3 0 16,4 3 0-16,4-2 0 0,3 0 0 0,7 1 0 16,1-3 0-16,6-3 0 0,3 2 0 15,7-4 0-15,3-1 0 0,5-2 0 0,4-8 0 16,6-1 0-16,3-7 0 0,5-4 0 0,3-2 0 16,8-3 0-16,-3-7 0 0,7 6 0 15,-20-32-295-15,25 29-372 0,-21-16 21 0,14 6 208 16</inkml:trace>
  <inkml:trace contextRef="#ctx0" brushRef="#br1" timeOffset="25330.7942">3021 12567 2008 0,'-6'19'39'0,"6"-19"-39"16,-31 13 0-16,31-13 0 0,-25 23 0 15,14-6 0-15,-2 1 0 0,4 4 0 0,-1 2 0 16,1 3 0-16,3-1 0 0,2 2 0 0,1-1 0 15,4-3 0-15,3-1 0 0,3-6 0 0,-7-17 0 16,22 24 0-16,-22-24 0 0,33 9 0 0,-15-9 0 16,5-3 0-16,2-4 0 0,0-3 0 0,3-5 0 15,0-5 0-15,0-3 0 0,0-5 0 16,-2-1 0-16,0-2 0 0,-1-1 0 0,-2 2 0 16,-1-1 0-16,-3 3 0 0,-1 1 0 0,-3 3 0 15,-2 2 0-15,0 4 0 0,-13 18 0 0,20-24 0 16,-20 24 0-16,0 0 0 0,0 0 0 0,0 0 0 15,-1 28 0-15,-6-1 0 0,-3 10 0 0,-3 8 0 16,-3 7 0-16,-2 6 0 16,-3 2 0-16,-2 3 0 0,1 7 0 0,0 2 0 15,0 1 0-15,0 0 0 0,3-9 0 0,-1-6 0 16,6-8 0-16,0-4 0 0,5-9 0 0,1-5 0 16,2-9 0-16,6-23 0 0,-7 24 0 0,7-24 0 15,0 0 0-15,0 0 0 0,1-17 0 0,-1 17 0 16,4-39 0-16,-2 11 0 0,2-7 0 0,1-1 0 15,-2-5 0-15,2-3 0 0,0 1 0 16,1-3 0-16,1 1 0 0,3-3 0 0,2-2 0 16,3-1 0-16,2 2 0 0,1-1 0 0,3 9 0 15,-4 2 0-15,6 10 0 0,-10-13-79 16,29 38-225-16,-42-34-261 0,31 23-75 0,-5 2 182 16</inkml:trace>
  <inkml:trace contextRef="#ctx0" brushRef="#br1" timeOffset="25924.5568">4153 12587 1248 0,'-18'-17'503'0,"18"17"-434"0,0 0-25 16,0 0-4-16,-31-7 0 0,31 7-9 0,-30 6-4 16,10 1-7-16,-2 0-4 0,-1 4-7 0,-2 3-9 15,0 4 0-15,-1 1 0 0,-1 4 0 16,-3 3 0-16,-1 3 0 0,0-4 0 0,1 2 0 16,4-6 0-16,4 1 0 0,3-7 0 0,19-15 0 15,-17 18 0-15,17-18 0 0,0 0 0 0,0 0 0 16,24 3 0-16,-5-5 0 0,7-8 0 0,6-3 0 15,7-4 0-15,3-2 0 0,1-4 0 0,1-1 0 16,-2-1 0-16,-2 4 0 0,-5 1 0 16,-6 5 0-16,-7 4 0 0,-22 11 0 15,27-17 0-15,-27 17 0 0,0 0 0 0,0 0 0 16,0 0 0-16,0 0 0 0,1 18 0 0,-1-18 0 16,-13 34 0-16,2-8 0 0,0 5 0 0,0 4 0 15,1 1 0-15,-1 0 0 0,4 2 0 0,1-4 0 16,3-3 0-16,4-3 0 0,7-4 0 0,0-6 0 15,12-2 0-15,-1-10 0 0,12-4 0 16,1-9 0-16,23 8-165 0,-28-42-178 0,37 24-299 16,-16-18 23-16,3-6 342 0</inkml:trace>
  <inkml:trace contextRef="#ctx0" brushRef="#br1" timeOffset="26908.9897">5283 12603 1852 0,'0'0'66'0,"0"0"-17"0,0 0-13 0,0 0-3 15,0 0-22-15,0 0-11 0,0 0 0 0,0 0 0 16,0 0 0-16,-17 10 0 0,17-10 0 0,-9 27 0 16,5-5 0-16,-2 4 0 0,3 0 0 0,-2 3 0 15,-1-2 0-15,2-1 0 0,-1 1 0 16,2-3 0-16,-1-2 0 0,0-3 0 0,1-2 0 15,3-17 0-15,-5 23 0 0,5-23 0 16,0 0 0-16,0 0 0 0,-5 17 0 0,5-17 0 16,0 0 0-16,0 0 0 0,0 0 0 0,6-18 0 15,-6 18 0-15,5-18 0 0,-5 18 0 0,11-36 0 16,-4 13 0-16,2-3 0 0,0 0 0 0,1-2 0 16,0-1 0-16,1-2 0 0,-2 1 0 0,1 0 0 15,2 1 0-15,-1 1 0 0,1 2 0 16,2 1 0-16,-1 2 0 0,2 6 0 0,-15 17 0 15,29-25 0-15,-29 25 0 0,30-12 0 16,-30 12 0-16,32-4 0 0,-14 4 0 0,2 4 0 16,-3 2 0-16,2 1 0 0,-1 4 0 0,1 0 0 15,-2 4 0-15,0-1 0 0,-1 3 0 0,-2 1 0 16,1 1 0-16,-2 2 0 0,-1-2 0 0,-1 2 0 16,-1 1 0-16,-5-3 0 0,0 2 0 15,-5-2 0-15,-3-2 0 0,-3 0 0 0,-2 0 0 16,8-17 0-16,-28 29 0 0,8-17 0 0,0 0 0 15,-5-1 0-15,0-1 0 0,-2-2 0 0,0-3 0 16,0 0 0-16,1-2 0 0,-1-1 0 0,1 0 0 16,2-1 0-16,1 0 0 0,1 2 0 0,3 0 0 15,0 1 0-15,19-4 0 0,-30 15 0 16,30-15 0-16,-28 27 0 0,12-4 0 16,2 6 0-16,-2 5 0 0,-1 5 0 0,0 2 0 15,0 5 0-15,0 2 0 0,1 2 0 0,-1 2 0 16,3-4 0-16,2-3 0 0,4-5 0 0,4-7 0 15,7-6 0-15,0-10 0 0,13 4-61 0,-16-21-189 16,40-2-358-16,-40 2-5 0,43-27 99 0</inkml:trace>
  <inkml:trace contextRef="#ctx0" brushRef="#br1" timeOffset="27346.4734">6031 12521 2047 0,'20'-12'0'0,"-20"12"0"0,0 0 0 0,-18 4 0 16,18-4 0-16,0 0 0 0,0 0 0 0,-17 27 0 16,12-10 0-16,-1 3 0 0,0 3 0 0,0 5 0 15,1 1 0-15,-1 0 0 0,0 3 0 0,1-2 0 16,1-1 0-16,3-4 0 0,2-2 0 0,3-2 0 15,-4-21 0-15,13 25 0 16,-13-25 0-16,19 12 0 0,-19-12 0 0,24 6 0 16,-24-6 0-16,33-7 0 0,-14-2 0 0,3-8 0 15,0-5 0-15,2-5 0 0,3-4 0 0,0-4 0 16,0 0 0-16,-2 0 0 0,-2 1 0 0,-1 1 0 16,-1 3 0-16,-4 4 0 0,-1 2 0 0,-5 6 0 15,-11 18 0-15,13-22 0 0,-13 22 0 16,0 0 0-16,0 0 0 0,0 0 0 0,0 0 0 15,-11 22 0-15,1-3 0 0,0 6 0 0,-3 2 0 16,1 6 0-16,0 3 0 0,1-2 0 0,1 1 0 16,4-1 0-16,0-5 0 0,5-1 0 15,2-7 0-15,6-1 0 0,-7-20 0 0,26 24 0 16,-26-24-26-16,51 17-161 0,-47-40-284 0,34 21-161 16,-12-19 51-16,6-8 432 0</inkml:trace>
  <inkml:trace contextRef="#ctx0" brushRef="#br1" timeOffset="27549.6889">7059 11992 1857 0,'-28'-12'190'16,"11"22"-190"-16,0 2 0 0,-2 6 0 16,2 4 0-16,-3 6 0 0,2 7 0 15,-1 3 0-15,-1 8 0 0,2 1 0 0,0 4 0 16,2 1 0-16,1-1 0 0,3 2 0 0,2-1 0 15,1 0 0-15,3-2 0 0,2-1 0 0,2-4 0 16,4-3 0-16,2-8 0 0,7-2 0 0,-11-32-85 16,40 45-443-16,-40-45-111 0,30 14 4 31,-12-10 476-31</inkml:trace>
  <inkml:trace contextRef="#ctx0" brushRef="#br1" timeOffset="27752.7487">7352 11946 1673 0,'-4'55'374'15,"-22"-13"-374"-15,-3 4 0 0,1 6 0 0,-1 0 0 16,1 5 0-16,1-2 0 0,4-1 0 0,2-4 0 31,5-1 0-31,5-5 0 0,4-2 0 0,3-3 0 0,2-6 0 0,4 1 0 0,1-7 0 0,9 8-39 16,-12-35-505-16,1 34-112 0,-1-34 34 0,0 0 437 15</inkml:trace>
  <inkml:trace contextRef="#ctx0" brushRef="#br1" timeOffset="28146.5314">7397 12547 1877 0,'0'0'100'0,"0"0"-60"0,0 0-10 15,27 6-30-15,-5-9 0 0,0-1 0 16,2-1 0-16,1 0 0 0,0-1 0 0,-1-1 0 16,0 0 0-16,0-3 0 0,-2 3 0 0,-3-2 0 15,-1 0 0-15,-18 9 0 0,27-20 0 16,-27 20 0-16,17-21 0 0,-17 21 0 0,6-25 0 15,-6 25 0-15,-2-26 0 0,2 26 0 0,-12-24 0 16,12 24 0-16,-22-20 0 0,22 20 0 0,-33-9 0 16,14 10 0-16,-2 4 0 0,-2 4 0 0,-2 3 0 15,1 8 0-15,-3 0 0 0,3 6 0 0,-3 2 0 16,4-1 0-16,1 1 0 0,5 0 0 16,1-1 0-16,8-4 0 0,2-2 0 0,6-1 0 15,0-20 0-15,11 32 0 0,-11-32 0 16,27 22 0-16,-9-15 0 0,5-4 0 0,7-2 0 15,6-2 0-15,7-2 0 0,4-9 0 0,16 17-95 16,-28-44-292-16,34 30-247 0,-19-18-22 0,7-3 382 16</inkml:trace>
  <inkml:trace contextRef="#ctx0" brushRef="#br1" timeOffset="28667.5825">8265 12440 1421 0,'-37'-3'564'0,"13"14"-508"16,-2 0-50-16,3 1-6 0,0 0 0 0,1 3 0 16,0-2 0-16,3 5 0 0,0-3 0 0,5 2 0 15,-1-1 0-15,15-16 0 0,-17 31 0 0,17-31 0 16,-5 24 0-16,5-24 0 0,6 17 0 0,-6-17 0 16,19 11 0-16,-19-11 0 0,28 3 0 0,-11-5 0 15,2-5 0-15,3-4 0 0,1-6 0 0,3-4 0 16,-1-4 0-16,2-4 0 0,0-3 0 15,1-4 0-15,1-1 0 0,-1-2 0 0,1-1 0 16,-1-1 0-16,-2 2 0 0,-2-2 0 16,-3 1 0-16,-3 1 0 0,-2 1 0 0,-4-1 0 15,-2 2 0-15,-4 3 0 0,-2 2 0 0,-4 6 0 16,0 8 0-16,0 18 0 0,0 0 0 0,0 0 0 16,0 0 0-16,-25 12 0 0,10 12 0 15,1 8 0-15,-3 6 0 0,0 7 0 0,1 2 0 16,0 2 0-16,1 3 0 0,3-1 0 0,0 0 0 15,4-6 0-15,4-2 0 0,2-6 0 0,9-2 0 16,0-6 0-16,10 1 0 0,-17-30-108 0,50 52-169 16,-50-52-221-16,34 17-103 0,-6-4 53 0,-8-22 534 15</inkml:trace>
  <inkml:trace contextRef="#ctx0" brushRef="#br1" timeOffset="29124.547">9537 11909 1965 0,'0'0'67'0,"0"0"-52"0,0 0-15 16,0 0 0-16,0 0 0 0,0 0 0 15,0 0 0-15,0 0 0 0,-20 25 0 0,10 0 0 16,-2 9 0-16,0 5 0 0,-1 3 0 16,-1 4 0-16,2 1 0 0,-1 2 0 0,2 0 0 15,1-1 0-15,2-2 0 0,0-2 0 0,3-1 0 16,1-3 0-16,2-3 0 0,4-3 0 0,2-4 0 16,3-6 0-16,3-2 0 0,-10-22 0 0,24 33-66 15,-24-33-61-15,43 19-432 0,-43-19-85 16,25-6 44-16</inkml:trace>
  <inkml:trace contextRef="#ctx0" brushRef="#br1" timeOffset="29296.4561">9263 12353 2047 0,'-19'44'0'0,"19"-44"0"0,0 0 0 15,0 0 0-15,0 0 0 0,0 0 0 0,0 0 0 16,25 10 0-16,1-12 0 0,4-5 0 0,6-2 0 15,7-5 0-15,2-2 0 0,6-5 0 0,-2-2 0 16,7 0 0-16,-4-5 0 0,5 3 0 0,-6-8-53 16,20 26-187-16,-37-28-382 0,22 17-31 0,-19-10 175 15</inkml:trace>
  <inkml:trace contextRef="#ctx0" brushRef="#br1" timeOffset="29671.4433">10077 11834 1775 0,'-49'30'272'0,"33"-11"-272"0,-1 2 0 0,0 4 0 16,0 4 0-16,0 3 0 0,0 0 0 15,2 2 0-15,2 2 0 0,1 2 0 0,0-1 0 16,1 3 0-16,0-1 0 0,2-3 0 0,2-1 0 16,1 1 0-16,2-5 0 0,1-1 0 0,1-4 0 15,1-3 0-15,1-5 0 0,0-18 0 0,7 24 0 16,-7-24 0-16,0 0 0 0,19 14 0 0,-19-14 0 15,0 0 0-15,24 0 0 0,-24 0 0 16,18-9 0-16,-18 9 0 0,22-21 0 16,-22 21 0-16,23-30 0 0,-11 13 0 0,1 0 0 15,-13 17 0-15,25-30 0 0,-25 30 0 0,21-27 0 16,-21 27 0-16,17-15 0 0,-17 15 0 0,0 0 0 16,0 0 0-16,0 0 0 0,18 10 0 0,-18-10 0 15,5 31 0-15,-3-10 0 0,-2 2 0 0,2 3 0 16,-1-3 0-16,2 3 0 0,0-4 0 0,5 1 0 15,0-2 0-15,5-4 0 0,-13-17 0 16,34 26-33-16,-34-26-100 0,48 21-96 0,-51-41-185 16,36 24-165-16,-16-5 24 0,-6-16 452 0</inkml:trace>
  <inkml:trace contextRef="#ctx0" brushRef="#br1" timeOffset="30015.2016">10282 12432 1927 0,'0'0'65'0,"0"0"-37"0,0 0-4 16,0 0-21-16,0 0-3 0,16 18 0 0,-16-18 0 16,13 20 0-16,-13-20 0 0,19 20 0 0,-19-20 0 15,24 20 0-15,-24-20 0 0,31 13 0 0,-12-9 0 16,0-3 0-16,2-2 0 0,-2-3 0 0,2-1 0 16,-4-2 0-16,0-4 0 15,-17 11 0-15,28-24 0 0,-28 24 0 0,21-33 0 16,-14 14 0-16,-1 0 0 0,0-3 0 0,-5 0 0 15,-2-1 0-15,-4-1 0 0,-2 2 0 0,-3 1 0 16,-2 3 0-16,-3 1 0 0,15 17 0 0,-32-19 0 16,13 15 0-16,1 7 0 0,-3 3 0 0,0 6 0 15,-1 6 0-15,-1 5 0 0,1 6 0 0,2 4 0 16,2 4 0-16,2 2 0 0,5 0 0 16,3 1 0-16,4-3 0 0,5-3 0 0,7-3 0 15,4-5 0-15,7-4 0 0,7-6 0 0,7-3 0 16,5-7 0-16,12-2 0 0,5-7 0 0,13 0 0 15,-6-24-107-15,32 28-185 0,-36-39-350 16,33 9 16-16,-3-2 247 0</inkml:trace>
  <inkml:trace contextRef="#ctx0" brushRef="#br1" timeOffset="31108.9744">11698 12308 1683 0,'0'0'131'0,"0"0"-71"0,0 0-17 16,0 0-7-16,1-17-7 0,-1 17-6 0,0 0-2 15,0 0-2-15,2-20-17 0,-2 20-2 0,0 0 0 16,0 0 0-16,0 0 0 0,0 0 0 16,0 0 0-16,0 0 0 0,0 0 0 0,0 0 0 15,0 0 0-15,0 0 0 0,0 0 0 0,0 0 0 16,-3 21 0-16,-2-4 0 0,0 2 0 0,-1 3 0 15,1 2 0-15,-2 2 0 0,1 0 0 16,0 1 0-16,-2-1 0 0,3 0 0 0,0-2 0 16,1-2 0-16,-1-2 0 0,2-1 0 0,3-19 0 15,-2 26 0-15,2-26 0 0,0 0 0 0,6 18 0 16,-6-18 0-16,0 0 0 0,0 0 0 0,0 0 0 16,12-23 0-16,-12 23 0 0,14-28 0 0,-5 7 0 15,1-6 0-15,0-3 0 0,-1-4 0 16,1 3 0-16,-1-1 0 0,-1 1 0 0,-2 3 0 15,-1 0 0-15,-1 3 0 0,-2 0 0 16,1 1 0-16,-2 3 0 0,1 0 0 0,1 4 0 16,-3 17 0-16,7-23 0 0,-7 23 0 0,0 0 0 15,15-18 0-15,-15 18 0 0,0 0 0 0,24-12 0 16,-24 12 0-16,32-7 0 0,-9 5 0 0,-1-2 0 16,8 1 0-16,-1-2 0 0,11 17-116 15,-21-31-138-15,36 41-276 0,-28-26-63 0,8 8 40 16</inkml:trace>
  <inkml:trace contextRef="#ctx0" brushRef="#br1" timeOffset="32172.2099">12426 12270 1375 0,'0'0'516'15,"21"-13"-379"-15,-21 13-118 0,-17-13-19 0,17 13 0 16,-22-12 0-16,22 12 0 0,-27-9 0 0,27 9 0 16,-32-7 0-16,15 7 0 0,17 0 0 15,-32 7 0-15,15 2 0 0,0 0 0 0,-3 6 0 16,1 2 0-16,-1 2 0 0,0 3 0 0,0 1 0 15,2 0 0-15,0 2 0 0,3 2 0 0,0-3 0 16,6-2 0-16,3-3 0 0,3-2 0 16,3-17 0-16,5 24 0 0,-5-24 0 0,19 17 0 15,-19-17 0-15,36 10 0 0,-13-13 0 0,2 0 0 16,5-6 0-16,1-5 0 0,6-3 0 0,2-5 0 16,1-2 0-16,1-2 0 0,-3-3 0 0,-3 2 0 15,-3-1 0-15,-7-1 0 0,-3 3 0 0,-6 2 0 16,-5 4 0-16,-4-1 0 0,-4 2 0 15,-5 1 0-15,-1 1 0 0,3 17 0 16,-17-28 0-16,17 28 0 0,-27-18 0 0,10 12 0 16,-1 2 0-16,-2 3 0 0,0 4 0 0,0 4 0 15,-1 2 0-15,1 3 0 0,1 3 0 0,2-2 0 16,17-13 0-16,-21 32 0 0,21-32 0 0,-9 25 0 16,9-25 0-16,10 21 0 0,-10-21 0 0,25 12 0 15,-4-9 0-15,2-2 0 0,4-3 0 16,2-2 0-16,1-3 0 0,2 0 0 0,1-2 0 15,1 1 0-15,-1-1 0 0,0 1 0 0,-3 1 0 16,-3 1 0-16,-4 3 0 0,-6 2 0 16,-17 1 0-16,24 4 0 0,-24-4 0 0,0 0 0 15,0 0 0-15,15 23 0 0,-15-23 0 0,-1 23 0 16,1-23 0-16,-8 30 0 0,8-30 0 0,-9 35 0 16,3-14 0-16,1 0 0 0,-1 1 0 15,-1-3 0-15,1 3 0 0,2-2 0 0,-1 1 0 16,0-3 0-16,5-18 0 0,-6 32 0 0,6-32 0 15,-1 25 0-15,1-25 0 0,0 0 0 0,3 17 0 16,-3-17 0-16,0 0 0 0,0 0 0 0,0 0 0 16,0 0 0-16,17-24 0 0,-17 24 0 0,15-25 0 15,-8 6 0-15,0-1 0 0,-1-2 0 16,1-1 0-16,-1 0 0 0,-2-1 0 0,3 1 0 16,-1-2 0-16,-1-1 0 0,1-2 0 15,1 1 0-15,3-2 0 0,1 1 0 0,2 0 0 16,2 4 0-16,0 3 0 0,-15 21 0 0,33-26 0 15,-15 16 0-15,1 4 0 0,0 2 0 0,-1 3 0 16,1 2 0-16,-2 3 0 0,0 2 0 0,-17-6 0 16,31 18 0-16,-31-18 0 0,28 25 0 15,-28-25 0-15,22 33 0 0,-13-16 0 0,-2 2 0 16,-2 2 0-16,-2 0 0 0,-3 0 0 0,0 1 0 16,-3 0 0-16,-1-2 0 0,-2 0 0 0,0-2 0 15,-1 0 0-15,7-18 0 0,-21 30 0 0,21-30 0 16,-28 27 0-16,28-27 0 0,-33 18 0 0,16-11 0 15,-2 1 0-15,-1-4 0 0,2 2 0 16,-3-3 0-16,3-1 0 0,0 1 0 16,0-2 0-16,18-1 0 0,-32 2 0 0,32-2 0 15,-28 3 0-15,28-3 0 0,-24 6 0 0,24-6 0 16,-21 15 0-16,21-15 0 0,-22 31 0 0,11-10 0 16,-2 5 0-16,-2 4 0 0,1 4 0 0,-1 5 0 15,-2 1 0-15,-1 2 0 0,1 0 0 0,0 1 0 16,2-4 0-16,2 0 0 0,4-5 0 15,1-6 0-15,7-3 0 0,-2-8 0 0,8 0 0 16,-5-17-23-16,22 21-187 0,-29-38-69 0,38 32-135 16,-31-15-98-16,10-32 34 0,17 26 348 0</inkml:trace>
  <inkml:trace contextRef="#ctx0" brushRef="#br1" timeOffset="32969.105">13507 12290 1476 0,'-34'-40'550'0,"34"40"-529"0,0 0-21 15,0 0 0-15,5-20 0 0,-5 20 0 0,0 0 0 16,0 0 0-16,27-14 0 0,-27 14 0 16,24-6 0-16,-24 6 0 0,31-5 0 0,-12 5 0 15,-1-1 0-15,4 1 0 0,-1-1 0 0,-1-1 0 16,0 0 0-16,-1 0 0 0,-2-1 0 15,-17 3 0-15,30-5 0 0,-30 5 0 0,19-11 0 16,-19 11 0-16,0 0 0 0,20-21 0 0,-20 21 0 16,12-26 0-16,-7 8 0 0,1-1 0 0,-6 19 0 15,11-33 0-15,-11 33 0 0,4-29 0 0,-4 29 0 16,-3-24 0-16,3 24 0 0,-10-17 0 0,10 17 0 16,-18-11 0-16,18 11 0 0,-27-4 0 0,10 6 0 15,-2 1 0-15,-6 6 0 0,1 3 0 16,-3 4 0-16,0 2 0 0,1 1 0 15,-1 4 0-15,3 0 0 0,2 5 0 0,0 1 0 16,5 0 0-16,2 0 0 0,3-1 0 0,7-2 0 16,4-3 0-16,3-2 0 0,11-4 0 0,-13-17 0 15,37 24 0-15,-6-17 0 0,0-8 0 0,12 0 0 16,-2-15 0-16,20 22-179 0,-31-40-149 0,31 29-314 16,-15-13 44-16,5-8 299 0</inkml:trace>
  <inkml:trace contextRef="#ctx0" brushRef="#br1" timeOffset="33737.7397">15179 12113 1714 0,'8'-33'218'0,"-8"33"-154"16,0 0-66-16,7-21 12 0,-7 21 8 0,0 0 4 15,0 0-19-15,0 0-3 0,-19 0 0 16,19 0 0-16,0 0 0 0,-26 29 0 0,26-29 0 15,-23 29 0-15,11-12 0 0,1 2 0 16,0-1 0-16,1 0 0 0,0 0 0 0,3 1 0 16,2-3 0-16,2 1 0 0,3-17 0 0,-2 31 0 15,2-31 0-15,10 24 0 0,-10-24 0 0,20 17 0 16,-20-17 0-16,31 9 0 0,-11-7 0 0,0-5 0 16,2-3 0-16,0-2 0 0,2-4 0 0,-2-3 0 15,1-2 0-15,-2-2 0 0,0-3 0 0,-2 0 0 16,-2-1 0-16,0 0 0 0,-3 0 0 15,0 2 0-15,-2 0 0 0,-1 3 0 16,-11 18 0-16,16-29 0 0,-16 29 0 0,9-17 0 16,-9 17 0-16,0 0 0 0,0 0 0 0,0 0 0 15,0 0 0-15,0 0 0 0,0 0 0 0,0 0 0 16,7 30 0-16,-8-11 0 0,1 2 0 0,-1 3 0 16,1 0 0-16,1 2 0 0,0-1 0 15,3-2 0-15,-1-2 0 0,3-4 0 0,-6-17 0 16,17 28 0-16,-17-28 0 0,22 16 0 0,-22-16 0 15,25 6 0-15,-25-6 0 0,26-2 0 0,-26 2 0 16,31-16 0-16,-31 16 0 0,30-27 0 0,-15 8 0 16,-3-1 0-16,0-2 0 0,-2 2 0 0,-2-2 0 15,-2 0 0-15,-1 0 0 0,-1 0 0 16,-2 3 0-16,0-1 0 0,-2 20 0 16,3-33 0-16,-3 33 0 0,7-28 0 0,-7 28 0 15,11-21 0-15,-11 21-30 0,13-18-113 0,15 36-123 16,-41-42-189-16,34 32-104 0,-21-8 30 0,0 0 465 15</inkml:trace>
  <inkml:trace contextRef="#ctx0" brushRef="#br1" timeOffset="33956.5026">16037 11973 1521 0,'7'35'526'0,"-7"-35"-526"0,-22 25 0 0,11-8 0 15,2 3 0-15,0 0 0 0,-2 5 0 0,1 2 0 16,1 1 0-16,0 0 0 0,3-2 0 16,-1-3 0-16,3-2 0 0,2-4 0 0,2-17 0 15,2 26 0-15,-2-26 0 0,0 0 0 0,20 14 0 16,-20-14 0-16,24-5 0 0,-7-4 0 0,0-9 0 16,11 6-101-16,-21-39-230 0,31 30-306 0,-20-23 35 15,11 8 227-15</inkml:trace>
  <inkml:trace contextRef="#ctx0" brushRef="#br1" timeOffset="34112.749">16124 11583 1684 0,'-42'-14'363'0,"42"14"-363"16,0 0 0-16,0 0 0 0,0 0 0 0,0 0 0 15,29-18 0-15,-12 9-7 0,16 16-133 0,-30-23-435 16,36 20-70-16,-17-17 55 0</inkml:trace>
  <inkml:trace contextRef="#ctx0" brushRef="#br1" timeOffset="34331.5055">16633 11604 1911 0,'-12'37'136'0,"-3"-18"-136"0,-1 2 0 16,3 2 0-16,-2 3 0 0,2 3 0 0,-1 1 0 15,1 6 0-15,0 3 0 0,2 2 0 0,-1 6 0 16,1-1 0-16,0 1 0 0,-2-2 0 0,4-1 0 16,0-2 0-16,1-2 0 0,2-6 0 0,2-5 0 15,0-6 0-15,4-4 0 0,0-19 0 0,6 27 0 16,-6-27-27-16,24 24-277 0,-24-24-314 16,0 0-10-16,4-24 159 0</inkml:trace>
  <inkml:trace contextRef="#ctx0" brushRef="#br1" timeOffset="34503.3863">16398 12018 1817 0,'0'35'230'16,"0"-35"-230"-16,0 0 0 0,0 0 0 0,0 0 0 16,27 12 0-16,-8-15 0 0,7-3 0 0,2-1 0 15,3-3 0-15,3-4 0 0,4-1 0 0,0-4 0 16,3 3 0-16,-4-16-38 0,31 34-453 0,-38-31-174 15,18 14 38-15,-13-5 402 0</inkml:trace>
  <inkml:trace contextRef="#ctx0" brushRef="#br1" timeOffset="34831.519">17137 11500 1898 0,'-19'75'149'0,"-8"-40"-149"0,3 5 0 15,-2 2 0-15,4 3 0 0,-2 2 0 16,3 1 0-16,2 0 0 0,2 0 0 0,1-1 0 16,4-4 0-16,2-6 0 0,5-2 0 0,4-6 0 15,2-2 0-15,4-6 0 0,3-4 0 0,-8-17 0 16,23 22 0-16,-23-22 0 0,32 6 0 16,-13-8 0-16,0-5 0 0,2-6 0 0,-2-1 0 15,2-4 0-15,0-3 0 0,-2-1 0 0,-1-1 0 16,2 2 0-16,-4 0 0 0,-1 1 0 15,0 3 0-15,-15 17 0 0,22-29 0 0,-22 29 0 16,0 0 0-16,18-16 0 0,-18 16 0 0,0 0 0 16,7 17 0-16,-7-17 0 0,0 33 0 0,-1-8 0 15,-4 0 0-15,3 4 0 0,-3-1 0 0,5 4 0 16,-4-13 0-16,23 27-250 0,-19-46-140 0,1 29-260 16,-1-29 62-16,0 0 420 0</inkml:trace>
  <inkml:trace contextRef="#ctx0" brushRef="#br1" timeOffset="35487.8278">18727 12004 1494 0,'-28'11'236'0,"8"-6"77"15,20-5-309-15,-24-19-4 0,24 19 0 0,-25-21 0 16,25 21 0-16,-28-21 0 0,28 21 0 0,-32-13 0 15,13 10 0-15,0 3 0 0,0 1 0 16,1 5 0-16,-3 1 0 0,0 5 0 0,-1 0 0 16,2 4 0-16,-2 3 0 0,1 2 0 0,0 2 0 15,2 2 0-15,3 1 0 0,2 1 0 0,4-1 0 16,4-4 0-16,3-4 0 0,3-18 0 0,10 24 0 16,-10-24 0-16,29 14 0 0,-6-11 0 0,5-6 0 15,1-3 0-15,6-6 0 0,-1-3 0 16,1-4 0-16,3-1 0 0,-2-3 0 15,1-1 0-15,-2 2 0 0,-2-1 0 0,-4 4 0 16,-2 0 0-16,-4 3 0 0,-5 3 0 0,-18 13 0 16,23-15 0-16,-23 15 0 0,0 0 0 0,0 0 0 15,0 0 0-15,0 0 0 0,0 0 0 0,4 29 0 16,-4-29 0-16,-5 35 0 0,2-15 0 0,2 2 0 16,0-1 0-16,3 2 0 0,1-6 0 15,5 2 0-15,-8-19-23 0,36 34-208 0,-36-34-96 16,20-1-312-16,-20 1 78 0,25-15 296 0</inkml:trace>
  <inkml:trace contextRef="#ctx0" brushRef="#br1" timeOffset="36409.7057">20640 11767 1457 0,'0'0'135'16,"0"0"-146"-16,0 0-9 0,18-16 1 0,-18 16-6 15,22-19-1-15,-22 19-12 0,33-28 7 16,-19 10 7-16,6 0 17 0,-1-1 6 16,-3-2 23-16,4 4 13 0,-11-8 27 0,10 11 12 15,-18-15 13-15,-1 29-2 0,9-39-1 0,-4 20-11 16,-12-5-32-16,3 4 19 0,-7-3-42 0,-1 5-2 15,-5-3-16-15,-1 4 0 0,-4 3 0 0,-2 3 0 16,-3 3 0-16,-1 5 0 0,-4 4 0 0,1 5 0 16,-2 2 0-16,0 7 0 0,-1 2 0 15,1 6 0-15,0 4 0 0,2 8 0 0,0 3 0 16,1 7 0-16,1 7 0 0,1 1 0 0,0 4 0 16,1 1 0-16,2 3 0 0,0-1 0 15,6 2 0-15,3-3 0 0,4-3 0 0,3-4 0 16,6-6 0-16,0-4 0 0,7-3 0 0,2-10 0 15,5-2 0-15,-1-7 0 0,5-1 0 0,-15-19 0 16,43 36-175-16,-45-52-240 0,28 26-218 16,-26-10 28-16,22-25 387 0</inkml:trace>
  <inkml:trace contextRef="#ctx0" brushRef="#br1" timeOffset="37175.3356">20153 12096 1828 0,'-17'-20'219'0,"17"20"-219"0,0 0 0 16,27-5 0-16,-6 6 0 0,2 1 0 0,6-3 0 15,4 1 0-15,2-3 0 0,4 0 0 0,4-2 0 16,0 2 0-16,4-3 0 0,0 1 0 0,-1 0 0 16,2 1 0-16,-5 2 0 0,-2-2 0 0,-4 2 0 15,-6-1 0-15,-6 2 0 0,-4 1 0 16,-21 0 0-16,23 0 0 0,-23 0 0 0,0 0 0 15,0 0 0-15,0 0 0 0,0 0 0 0,0 0 0 16,-27 7 0-16,27-7 0 0,-30 3 0 0,13-1 0 16,-3 3 0-16,2 1 0 0,-3 4 0 0,1 3 0 15,-3 2 0-15,2 4 0 0,2 0 0 16,2 4 0-16,2 0 0 0,2 0 0 0,3-1 0 16,4-1 0-16,3-2 0 0,5-1 0 15,-2-18 0-15,13 32 0 0,-13-32 0 0,27 24 0 16,-27-24 0-16,39 8 0 0,-19-8 0 0,2-2 0 15,1-4 0-15,0-4 0 0,3-3 0 0,-2-4 0 16,1-3 0-16,-1-2 0 0,0-5 0 0,-1-1 0 16,0-2 0-16,-2 0 0 0,-1 2 0 0,-5 1 0 15,0 1 0-15,-3-1 0 0,-3-1 0 0,-2 2 0 16,-3 0 0-16,-2 4 0 0,-2 5 0 16,0 17 0-16,-4-26 0 0,4 26 0 0,0 0 0 15,0 0 0-15,-19-11 0 0,19 11 0 16,0 0 0-16,0 0 0 0,-17 22 0 0,17-22 0 15,-4 18 0-15,4-18 0 0,3 22 0 0,-3-22 0 16,12 19 0-16,-12-19 0 0,22 18 0 0,-22-18 0 16,30 13 0-16,-13-8 0 0,3-1 0 15,1 0 0-15,1-3 0 0,3 1 0 0,-2 1 0 16,0 0 0-16,-4 2 0 0,0 0 0 0,-19-5 0 16,26 13 0-16,-26-13 0 0,17 20 0 0,-17-20 0 15,9 26 0-15,-9-26 0 0,-1 34 0 0,-7-13 0 16,0-2 0-16,-1 1 0 0,-3 1 0 0,0-2 0 15,0 0 0-15,1 0 0 0,11-19 0 0,-20 31 0 16,20-31 0-16,-13 23 0 16,13-23 0-16,0 0 0 0,0 0 0 0,0 0 0 15,0 0 0-15,0 0 0 0,0 0 0 0,0 0 0 16,0 0 0-16,16-19 0 0,-16 19 0 0,18-31 0 16,-7 11 0-16,1-4 0 0,3-1 0 0,1-2 0 15,2-1 0-15,0 2 0 0,0 0 0 0,2 1 0 16,-3 3 0-16,1 0 0 0,-2 5 0 0,-16 17 0 15,29-25 0-15,-29 25 0 0,26-13 0 16,-26 13 0-16,30-3 0 0,-13 7 0 0,1-4 0 16,7 13-38-16,-25-13-142 0,50 16-82 0,-50-34-78 15,34 24-200-15,-9 1 39 0,-7-17 316 16</inkml:trace>
  <inkml:trace contextRef="#ctx0" brushRef="#br1" timeOffset="37440.9646">22052 11973 1567 0,'-31'-18'480'16,"31"18"-480"-16,-28-19 0 0,28 19 0 0,-25-16 0 15,25 16 0-15,-27-14 0 0,27 14 0 0,-27-5 0 16,27 5 0-16,-31 10 0 0,11 0 0 0,0 3 0 16,-7 5 0-16,2 4 0 15,-4 5 0-15,1 2 0 0,0 0 0 0,2 2 0 16,1 2 0-16,3-2 0 0,4 1 0 0,4-5 0 15,5-2 0-15,7-5 0 0,5-3 0 0,-3-17 0 16,22 23 0-16,-22-23 0 0,39 12 0 0,-15-12 0 16,10-2 0-16,-1-8 0 0,11 3 0 0,-9-16-55 15,25 25-192-15,-41-42-126 0,40 32-201 0,-20-13 48 16,-8-11 255-16</inkml:trace>
  <inkml:trace contextRef="#ctx0" brushRef="#br1" timeOffset="37800.3738">22162 12106 1855 0,'-45'-16'192'15,"45"16"-192"-15,0 0 0 0,0 0 0 0,0 0 0 16,19-6 0-16,-19 6 0 0,31-5 0 0,-9 2 0 16,-1-2 0-16,2 0 0 0,-1 0 0 0,0 1 0 15,-3 1 0-15,-2-1 0 0,0 1 0 0,-17 3 0 16,28-4 0-16,-28 4 0 0,23-7 0 0,-23 7 0 15,20-14 0-15,-20 14 0 0,17-20 0 0,-17 20 0 16,17-28 0-16,-17 28 0 0,11-25 0 16,-11 25 0-16,3-26 0 0,-3 26 0 0,-3-23 0 15,3 23 0-15,-14-22 0 0,14 22 0 0,-20-16 0 16,20 16 0-16,-34-4 0 0,12 9 0 16,-4 4 0-16,-3 5 0 0,-1 6 0 0,-2 4 0 15,3 3 0-15,-2 2 0 0,5 1 0 0,1 2 0 16,2 3 0-16,5-1 0 0,3 1 0 0,8-5 0 15,6-2 0-15,8-4 0 0,8-3 0 16,9-2 0-16,8-3 0 0,10-5 0 0,3-7 0 16,14 0 0-16,1-12 0 0,23 10-11 0,-17-29-210 15,37 31-126-15,-38-44-147 0,22 10-68 0,9 3 151 16,-13-25 411-16</inkml:trace>
  <inkml:trace contextRef="#ctx0" brushRef="#br1" timeOffset="38472.2496">23612 11859 1706 0,'16'23'341'0,"-44"-24"-341"16,28 1 0-16,-28-12 0 0,28 12 0 0,-23-10 0 15,23 10 0-15,-21-6 0 0,21 6 0 0,-19 6 0 16,19-6 0-16,-22 16 0 0,22-16 0 0,-26 28 0 15,14-10 0-15,-3 2 0 0,3 2 0 0,-1 3 0 16,2-2 0-16,1 3 0 0,3 0 0 16,1 0 0-16,5-1 0 0,1-2 0 0,3-1 0 15,6-4 0-15,3 0 0 0,-12-18 0 0,35 24 0 16,-10-16 0-16,1-5 0 0,7-5 0 0,0-5 0 16,2-5 0-16,1-7 0 0,0 0 0 0,-1-4 0 15,-3 0 0-15,-3-2 0 0,-7 2 0 16,-4-1 0-16,-8-2 0 0,-4 2 0 0,-4-1 0 15,-3-1 0-15,-5 2 0 0,-1 1 0 16,-5 2 0-16,0 1 0 0,-3 3 0 0,-2 0 0 16,17 17 0-16,-32-25 0 0,32 25 0 0,-25-15 0 15,25 15 0-15,0 0 0 0,-18 5 0 0,18-5 0 16,0 18 0-16,0-18 0 0,13 30 0 0,-13-30 0 16,32 32 0-16,-12-23-25 0,18 17-137 0,-38-26-96 15,70 14-206-15,-43-18-127 0,10-2 116 16,10 12 404-16</inkml:trace>
  <inkml:trace contextRef="#ctx0" brushRef="#br1" timeOffset="38722.2722">24681 11218 1699 0,'0'0'348'0,"-40"0"-348"0,16-7 0 0,-2 3 0 16,-1 7 0-16,-2 3 0 0,-1 7 0 0,-3 5 0 15,-1 8 0-15,0 6 0 0,0 8 0 0,-2 8 0 16,0 8 0-16,1 5 0 0,-2 1 0 0,4 1 0 16,3-2 0-16,4-2 0 0,9-6 0 15,5-3 0-15,6-4 0 0,6-6 0 0,0-4 0 16,9-3 0-16,-2-9 0 0,5-2 0 16,-12-22 0-16,29 32-20 0,-29-32-222 0,28 8-244 15,-28-8-152-15,5-25 66 0,-5 25 484 0</inkml:trace>
  <inkml:trace contextRef="#ctx0" brushRef="#br1" timeOffset="38878.5036">23990 11640 2047 0,'0'38'0'16,"0"-38"0"-16,0 0 0 0,28-3 0 0,1 0 0 16,10-2 0-16,9-2 0 0,8-3 0 0,4 0 0 15,9-1 0-15,1 3 0 0,2 1 0 16,-5-1 0-16,-4 7 0 0,-11-6 0 0,13 25-138 15,-46-36-353-15,24 29-184 0,-24-10 46 0,-19-1 516 16</inkml:trace>
  <inkml:trace contextRef="#ctx0" brushRef="#br1" timeOffset="41975.3336">2144 13957 1158 0,'0'0'585'0,"22"4"-486"0,-22-4-57 0,0 0 6 16,0 0-27-16,0 0 17 0,-19-11-7 0,19 11-11 16,-17 5-15-16,17-5-5 0,-26 14 0 0,9-1 0 15,-2 0 0-15,0 5 0 0,-3 0 0 16,-1 3 0-16,0 2 0 0,1 0 0 0,0 0 0 15,3-2 0 1,2 1 0-16,2-3 0 0,5 0 0 0,3-2 0 16,3-1 0-16,4 1 0 0,5 0 0 0,4 0 0 15,3 0 0-15,-12-17 0 0,35 29 0 0,-12-17 0 16,5-1 0-16,3-1 0 0,1-2 0 0,5-2 0 16,-1-1 0-16,2-1 0 0,0 0 0 15,-3-2 0-15,-1 2 0 0,-1 2 0 0,-5-2 0 16,-4 2 0-16,-2 3 0 0,-5 1 0 0,-17-10 0 15,26 24 0-15,-26-24 0 0,9 32 0 0,-9-9 0 16,-4 3 0-16,-5 2 0 0,-4 1 0 0,-4-2 0 16,-4 5 0-16,-1-2 0 0,-2-2 0 15,-1 1 0-15,1-5 0 0,0-3 0 0,3-3 0 16,4-4 0-16,17-14 0 0,-23 16 0 16,23-16 0-16,0 0 0 0,-7-18-15 0,7 18-87 15,7-51-119-15,26 39-308 0,-26-33-65 0,17 10 16 16</inkml:trace>
  <inkml:trace contextRef="#ctx0" brushRef="#br1" timeOffset="42181.7979">2247 13997 1815 0,'-46'-2'190'0,"46"2"-148"0,-27 10-42 16,27-10 0-16,-25 0 0 0,25 0 0 0,0 0 0 15,0 0 0-15,0 0 0 0,-5-20 0 16,5 20 0-16,23-20 0 0,-2 5 0 0,7-1 0 15,7-1 0-15,4 1 0 0,2-1 0 0,3 1 0 16,2 4 0-16,-3 2 0 0,3 5 0 16,-4-2 0-16,5 7-15 0,-6-5-51 0,12 18-85 15,-33-25-420-15,32 21-35 0,-15-12-5 0</inkml:trace>
  <inkml:trace contextRef="#ctx0" brushRef="#br1" timeOffset="42961.8983">3241 13780 1523 0,'-12'36'310'16,"-13"-22"-187"-16,8-3-88 0,-1-1-4 0,0 4-6 0,-2 1-25 16,1 2 0-16,-3 5 0 0,0-2 0 15,-2 6 0-15,-2 5 0 0,1 0 0 0,-1 9 0 16,-1 0 0-16,5 1 0 0,2 2 0 15,3-2 0-15,5 2 0 0,3 1 0 0,5-1 0 16,6-1 0-16,6-5 0 0,6-2 0 0,5-7 0 16,9-4 0-16,2-7 0 0,6-5 0 0,5-6 0 15,0-6 0-15,6-7 0 0,0-6 0 0,0-7 0 16,2-4 0-16,2-5 0 0,-2-5 0 0,-2-2 0 16,-2-3 0-16,-6-1 0 0,-1-1 0 15,-8-2 0-15,-2-1 0 0,-6 2 0 0,-4 1 0 16,-3 2 0-16,-7 2 0 0,-4 1 0 0,-6 4 0 15,-6-1 0-15,-4 4 0 0,-6 0 0 16,-2 4 0-16,-4 1 0 0,-4 1 0 0,-2 3 0 16,-4 3 0-16,0 5 0 0,-2 4 0 0,2 3 0 15,2 5 0-15,1 5 0 0,3 3 0 0,4 3 0 16,4 4 0-16,20-15 0 0,-22 30 0 16,20-13 0-16,6 0 0 0,5 2 0 0,8-3 0 15,8-3 0-15,4-2 0 0,6-6 0 0,4-2 0 16,6-3 0-16,3-1 0 0,0 0 0 0,3-3 0 15,-2 1 0-15,2-1 0 0,-1-3 0 0,-3 2 0 16,-2-2 0-16,-1-1 0 0,-4 0 0 0,-3-3 0 16,-3 3 0-16,-5-2 0 0,-4 0 0 15,-3 3 0-15,-5-3 0 0,-17 10 0 16,21-14 0-16,-21 14 0 0,0 0 0 0,0 0 0 16,0 0 0-16,0 0 0 0,0 0 0 0,0 0 0 15,-21 6 0-15,21-6 0 0,-35 28 0 0,12-5 0 16,-4 6 0-16,-1 7 0 0,-1 3 0 0,0 3 0 15,0 5 0-15,2-1 0 0,1 4 0 0,5-3 0 16,4-1 0-16,4 0 0 0,7-5 0 16,6-5 0-16,5-4 0 0,6-5 0 0,7-5 0 15,5-2 0-15,7-8 0 0,1-4 0 0,7-5 0 16,1-6 0-16,5-5 0 0,2-8 0 0,-1-6 0 16,2-3 0-16,-2-3 0 0,1-2 0 0,-5-3 0 15,-4-1 0-15,-5-2 0 0,-7 0 0 0,-4-1 0 16,-5 2 0-16,-6 1 0 0,-3 1 0 0,-6 0 0 15,-3 0 0-15,-3 2 0 0,-5 3 0 16,0-1 0-16,-4 0 0 0,-1 4 0 16,-4-4 0-16,-2 7 0 0,-3-1 0 0,-1 7 0 15,-3 2 0-15,1 8 0 0,-3 4-37 0,5 13-38 16,-13-11-63-16,26 36-78 0,-34-34-47 0,38 38-137 16,-15-10-125-16,-5-14 133 0,27 21 392 0</inkml:trace>
  <inkml:trace contextRef="#ctx0" brushRef="#br1" timeOffset="43758.7893">5155 13851 1528 0,'0'0'358'0,"14"-23"-197"15,-14 23-161-15,0 0 0 0,-7-19 0 0,7 19 0 16,0 0 0-16,0 0 0 0,0 0 0 0,0 0 0 16,0 0 0-16,-18 25 0 0,18-25 0 0,-16 30 0 15,6-6 0-15,-2 4 0 0,-1 4 0 0,-2 2 0 16,-1 5 0-16,1 5 0 0,-4 2 0 0,2 4 0 15,0 2 0-15,-1 1 0 0,0 4 0 0,0-2 0 16,1-2 0-16,2-2 0 16,2-6 0-16,3-9 0 0,4-7 0 0,5-11 0 15,1-18 0-15,0 0 0 0,0 0 0 0,25 9 0 16,-25-9 0-16,32-29 0 0,-12 0 0 0,5-12 0 16,0-9 0-16,6-7 0 0,-1-6 0 0,2-1 0 15,-1 3 0-15,-1-1 0 0,-5 5 0 0,-4 4 0 16,-2 2 0-16,-4 2 0 0,1 1 0 0,-4 2 0 15,-1 5 0-15,-3 4 0 0,-2 4 0 16,-1 7 0-16,-1 6 0 0,-4 20 0 0,0 0 0 16,0 0 0-16,0 0 0 0,0 0 0 0,7 24 0 15,-4 3 0-15,0 9 0 0,2 10 0 16,2 6 0-16,2 4 0 0,1 2 0 0,2 2 0 16,2 0 0-16,3-1 0 0,3-2 0 0,3-4 0 15,4-2 0-15,2-5 0 0,4-8 0 16,2-1 0-16,-1-5 0 0,1-3 0 0,-1-4 0 15,-2-9 0-15,-2-3 0 0,-4-7 0 0,-4-2 0 16,-3-6 0-16,-19 2 0 0,26-13 0 0,-26 13 0 16,16-26 0-16,-12 6 0 0,-1-8 0 0,-2-5 0 15,-2-4 0-15,0-4 0 0,-1-2 0 0,0-3 0 16,-2 0 0-16,2-1 0 0,0-1 0 0,0-2 0 16,2 2 0-16,-1-4 0 0,6-1 0 15,-3 0 0-15,4-2 0 0,1 3 0 0,2 9 0 16,0 3 0-16,9 21-82 0,-19-16-123 15,28 45-91-15,-41-35-126 0,14 25-110 0,22 12 56 16,-22-12 443-16</inkml:trace>
  <inkml:trace contextRef="#ctx0" brushRef="#br1" timeOffset="44836.9462">6065 14342 1362 0,'-17'-9'544'16,"17"9"-493"-16,0 0-13 0,0 0-17 0,0 0-4 16,0 0-6-16,0 0-8 0,0 0-3 15,0 0 0-15,0 0 0 0,19 4 0 0,-2-6 0 16,2-1 0-16,3 0 0 0,1-1 0 16,3-2 0-16,0 0 0 0,0 1 0 0,0-3 0 15,-2 2 0-15,-1-4 0 0,-1 3 0 0,-1-2 0 16,-3 1 0-16,-18 8 0 0,28-15 0 0,-28 15 0 15,0 0 0-15,19-20 0 0,-19 20 0 0,0 0 0 16,2-22 0-16,-2 22 0 0,0 0 0 16,-15-21 0-16,15 21 0 0,-22-11 0 0,22 11 0 15,-29-6 0-15,12 6 0 0,-1 3 0 0,-2 2 0 16,1 2 0-16,-1 3 0 0,1 2 0 16,1 2 0-16,-1 2 0 0,4 2 0 0,0-1 0 0,2 4 0 15,2-2 0-15,1 3 0 0,4 2 0 16,1-1 0-16,4 1 0 0,2 0 0 0,5-1 0 15,3 0 0-15,4-4 0 0,5-3 0 16,4-4 0-16,4-4 0 0,7-6 0 0,1-7 0 16,7-3 0-16,3-9 0 0,3-1 0 0,1-5 0 15,4-2 0-15,-3-5 0 0,4 4-34 0,-6-9-33 16,7 8-8-16,-14-12-27 0,14 21-33 0,-31-30-143 16,20 23-267-16,-13-1 28 0,-8-6 224 0</inkml:trace>
  <inkml:trace contextRef="#ctx0" brushRef="#br1" timeOffset="45274.4805">6923 14049 1497 0,'-10'38'425'16,"-10"-32"-361"-16,20-6-12 0,-29 22-43 0,29-22-9 16,-25 19 0-16,25-19 0 0,-17 19 0 0,17-19 0 15,-11 22 0-15,11-22 0 0,-5 28 0 0,5-28 0 16,2 28 0-16,-2-28 0 0,4 29 0 0,-4-29 0 16,11 30 0-16,-11-30 0 0,15 27 0 15,-15-27 0-15,19 23 0 0,-19-23 0 0,21 13 0 16,-21-13 0-16,23 6 0 0,-23-6 0 0,26-1 0 15,-26 1 0-15,27-11 0 0,-27 11 0 0,28-20 0 16,-28 20 0-16,26-29 0 0,-14 11 0 0,2-1 0 16,-3 0 0-16,2-3 0 0,-2 1 0 0,-2 3 0 15,0 1 0-15,-9 17 0 0,14-28 0 16,-14 28 0-16,11-24 0 0,-11 24 0 16,0 0 0-16,0 0 0 0,0 0 0 0,0 0 0 15,0 0 0-15,0 0 0 0,0 0 0 0,17 15 0 16,-17-15 0-16,5 27 0 0,-2-10 0 0,1 3 0 15,-1 0 0-15,1 2 0 0,1-1 0 0,1 0 0 16,1-1 0-16,2-2 0 0,-9-18 0 0,21 29 0 16,-21-29 0-16,23 19 0 0,-23-19 0 15,28 6 0-15,-28-6 0 0,29-11 0 0,-12-1 0 16,-17 12 0-16,30-27 0 0,-15 7 0 0,-2-3 0 16,1-5 0-16,-3-2 0 0,-1-1 0 0,1-2 0 15,-1-3 0-15,-3-1 0 0,3 2 0 0,-3-2 0 16,1 7 0-16,-1-3 0 0,0 4 0 15,-1-1 0-15,2 3 0 0,-7-9-80 0,21 30-149 16,-37-39-122-16,38 32-243 0,-21-7 24 16,-2-6 348-16</inkml:trace>
  <inkml:trace contextRef="#ctx0" brushRef="#br1" timeOffset="45508.8853">7950 13414 1722 0,'-36'-17'301'16,"36"17"-277"-16,-16 23-24 0,1-2 0 16,-2 2 0-16,1 5 0 0,0 2 0 0,1 4 0 15,1 5 0-15,2 3 0 0,1 3 0 0,0 1 0 16,3 2 0-16,2 2 0 0,2 0 0 0,1 0 0 16,2-2 0-16,2-2 0 0,2-2 0 0,-2-4 0 15,1-3 0-15,1-4 0 0,3-4 0 16,-1-3 0-16,2-1 0 0,-7-25-28 0,24 48-221 15,-24-48-300-15,0 0-72 0,0 0 24 0</inkml:trace>
  <inkml:trace contextRef="#ctx0" brushRef="#br1" timeOffset="46258.8747">7697 13973 1669 0,'-32'-24'378'15,"32"24"-378"-15,0 0 0 0,23 0 0 0,-23 0 0 16,37-4 0-16,-16 1 0 0,6-1 0 0,2-2 0 16,3 2 0-16,3-3 0 0,1 2 0 0,0-1 0 15,1 1 0-15,-2 1 0 0,-1-1 0 16,-1 1 0-16,-4 3 0 0,-1-2 0 0,-4 3 0 16,-3-1 0-16,-4 0 0 0,-17 1 0 0,22 1 0 15,-22-1 0-15,0 0 0 0,0 0 0 16,0 0 0-16,0 0 0 0,-1 21 0 0,1-21 0 15,-15 19 0-15,15-19 0 0,-23 27 0 0,23-27 0 16,-27 34 0-16,12-15 0 0,3 4 0 0,-1 0 0 16,1 2 0-16,1 1 0 0,2-3 0 15,4 0 0-15,2-3 0 0,3 0 0 0,3-4 0 16,-3-16 0-16,14 29 0 0,-14-29 0 0,25 19 0 16,-8-15 0-16,2 0 0 0,0-4 0 0,-1-4 0 15,2-3 0-15,0-2 0 0,2-4 0 0,0-1 0 16,1-3 0-16,-1-2 0 0,-1-1 0 0,-4 0 0 15,0-2 0-15,-4 1 0 0,-2-3 0 0,-1 4 0 16,-4-2 0-16,-1 0 0 16,-3 3 0-16,-3-2 0 0,1 1 0 0,-1 0 0 15,-1 0 0-15,2 2 0 0,0 18 0 0,-3-32 0 16,3 32 0-16,1-17 0 0,-1 17 0 0,0 0 0 16,0 0 0-16,0 0 0 0,0 0 0 0,22-17 0 15,-22 17 0-15,21 0 0 0,-21 0 0 0,25 6 0 16,-25-6 0-16,26 5 0 0,-26-5 0 15,28 9 0-15,-28-9 0 0,24 14 0 0,-24-14 0 16,20 17 0-16,-20-17 0 0,18 28 0 0,-12-10 0 16,1-1 0-16,-2 0 0 0,0 0 0 0,-1 1 0 15,-4 1 0-15,-2 2 0 0,-1-2 0 16,-2-1 0-16,-1 1 0 0,1-3 0 0,5-16 0 16,-12 26 0-16,12-26 0 0,0 0 0 0,0 0 0 15,0 0 0-15,0 0 0 0,0 0 0 16,0 0 0-16,0 0 0 0,7-27 0 0,5 9 0 15,3-2 0-15,1-2 0 0,0 0 0 0,-1 1 0 16,-2 2 0-16,1 2 0 0,-3 0 0 0,-11 17 0 16,24-28 0-16,-24 28 0 0,20-18 0 0,-20 18 0 15,17-8 0-15,-17 8 0 0,0 0 0 0,19 11 0 16,-19-11 0-16,11 18 0 0,-11-18 0 0,14 23 0 16,-14-23 0-16,19 28 0 0,-19-28 0 15,23 26 0-15,-23-26 0 0,29 23 0 16,-29-23 0-16,36 23-32 0,-36-23-135 0,40 15-31 15,-40-15-36-15,34 1-60 0,-34-1-94 0,19-22-89 16,9 25 221-16</inkml:trace>
  <inkml:trace contextRef="#ctx0" brushRef="#br1" timeOffset="46571.771">9267 13696 2047 0,'-25'10'0'0,"1"2"0"15,-3 2 0-15,2 3 0 0,-2 3 0 0,1 3 0 16,3 0 0-16,4 0 0 0,3 0 0 0,4-3 0 16,6 0 0-16,5-4 0 15,1-16 0-15,12 23 0 0,-12-23 0 0,28 13 0 16,-9-11 0-16,2-1 0 0,4-3 0 0,5-3 0 16,0-2 0-16,3-3 0 0,-3 0 0 0,-1 2 0 15,-3-1 0-15,-3 3 0 0,-4 6 0 0,-19 0 0 16,28 3 0-16,-28-3 0 0,0 0 0 0,10 21 0 15,-10-21 0-15,-7 30 0 0,0-12 0 0,-3 2 0 16,-1 1 0-16,-4-1 0 0,-2 2 0 16,1-3 0-16,1 0 0 0,15-19 0 0,-28 30 0 15,28-30 0-15,-20 19 0 0,20-19 0 0,-5 21-89 16,-17-38-172-16,42 40-119 0,-42-37-190 0,22 14 33 16,0 0 328-16</inkml:trace>
  <inkml:trace contextRef="#ctx0" brushRef="#br1" timeOffset="47702.4992">10810 13273 1795 0,'0'0'73'0,"0"0"-24"16,0 0-13-16,-11-18 0 0,11 18-9 16,0 0 0-16,0 0-23 0,-22 12-4 0,22-12 0 15,-19 19 0-15,9-2 0 0,-2 6 0 16,3 5 0-16,-1 6 0 0,2 3 0 0,1 4 0 15,-1 2 0-15,3 1 0 0,2 4 0 0,-2 0 0 16,3 0 0-16,-1 3 0 0,2-5 0 0,0 0 0 16,1-1 0-16,0-3 0 0,0-1 0 0,2-4 0 15,1-5 0-15,1-4 0 0,1-5 0 0,-5-23 0 16,11 28 0-16,-11-28 0 0,0 0 0 16,0 0 0-16,17 13 0 0,-17-13 0 0,0 0 0 15,11-19 0-15,-11 19 0 0,12-31 0 16,-6 10 0-16,0-3 0 0,1-4 0 0,-1-3 0 15,0 1 0-15,0-1 0 0,1 3 0 0,3-1 0 16,0 2 0-16,2 1 0 0,0-1 0 0,2 4 0 16,2 1 0-16,1 5 0 0,3 4 0 0,0 2 0 15,1 4 0-15,0 2 0 0,1 4 0 16,-2 5 0-16,1 4 0 0,0 4 0 0,-1 3 0 16,-1 4 0-16,-2 2 0 0,-3 0 0 0,-2 2 0 15,-2-1 0-15,-3 2 0 0,-5 0 0 0,-5 2 0 16,-5-2 0-16,-6 1 0 0,-4-2 0 0,-3 2 0 15,-5-4 0-15,-4 0 0 0,-1-4 0 0,-3-4 0 16,2-3 0-16,-1-3 0 0,5-4 0 16,2-6 0-16,1-2 0 0,6-7 0 15,19 12 0-15,-26-34 0 0,21 14 0 0,2-7 0 16,3 27-112-16,2-62-146 0,35 55-247 0,-29-24-109 16,15 5 57-16,7 18 557 0</inkml:trace>
  <inkml:trace contextRef="#ctx0" brushRef="#br1" timeOffset="48186.9062">11737 13718 1751 0,'0'0'120'0,"-26"-27"-63"0,9 12-12 15,0 5-6-15,-5-1-7 0,3 4-29 0,-6 2-3 16,0 4 0-16,-3 2 0 0,1 3 0 0,-2 4 0 16,1 3 0-16,-3 1 0 0,2 5 0 0,0 0 0 15,0 5 0-15,1 2 0 0,4 2 0 0,-2 2 0 16,4 2 0-16,5-3 0 0,3 1 0 0,4-5 0 16,5-1 0-16,5-3 0 0,4-2 0 15,-4-17 0-15,22 28 0 0,-4-21 0 0,5-3 0 16,4-4 0-16,3-4 0 0,4-3 0 15,3-5 0-15,-1-5 0 0,2-1 0 0,-3-5 0 16,0 0 0-16,-2-2 0 0,-2 0 0 0,-5 1 0 16,-1 0 0-16,-4 2 0 0,-1 0 0 0,-4 3 0 15,-3 1 0-15,-13 18 0 0,18-27 0 0,-18 27 0 16,10-19 0-16,-10 19 0 0,0 0 0 16,0 0 0-16,0 0 0 0,0 0 0 0,0 0 0 15,0 0 0-15,-6 27 0 0,1-5 0 0,-1 4 0 16,0 4 0-16,1 1 0 0,0 1 0 0,2-2 0 15,3-1 0-15,2-4 0 0,4 0 0 0,3-7 0 16,6-1 0-16,4-5 0 0,6 0 0 16,3-7-23-16,7 2-49 0,-8-22-76 0,27 25-62 15,-34-39-41-15,39 27-224 0,-19-14-37 16,-7-17 157-16</inkml:trace>
  <inkml:trace contextRef="#ctx0" brushRef="#br1" timeOffset="48405.6689">12297 13585 2047 0,'-20'22'0'0,"-4"-16"0"16,4 2 0-16,-2 5 0 0,1 3 0 0,1 4 0 15,1 1 0-15,1 3 0 0,2 4 0 0,0 1 0 16,4 3 0-16,3 0 0 0,2 2 0 16,4 0 0-16,4-2 0 0,3-6 0 0,3 0 0 15,4-3 0-15,2-4 0 0,9-1 0 0,-2-7 0 16,5-3 0-16,3-5 0 0,5-2 0 0,1-8 0 15,9 1 0-15,-12-23-167 0,32 34-162 16,-43-42-237-16,24 15-67 0,-8 0 282 0</inkml:trace>
  <inkml:trace contextRef="#ctx0" brushRef="#br1" timeOffset="48608.7865">12786 13205 2047 0,'0'0'0'0,"-21"30"0"16,12-8 0-16,0 5 0 0,-1 7 0 0,3-1 0 16,2 6 0-16,2 2 0 0,1-1 0 0,4 3 0 15,-2 0 0-15,2 2 0 0,-1-3 0 0,3 0 0 16,0-2 0-16,0 3 0 0,-1-6 0 0,2 1 0 16,-4-6 0-16,5 1 0 0,-6-15-55 15,26 28-251-15,-45-46-187 0,29 21-148 0,-10-21 90 16,0 0 551-16</inkml:trace>
  <inkml:trace contextRef="#ctx0" brushRef="#br1" timeOffset="48905.6729">12998 13572 2047 0,'-21'7'0'0,"2"2"0"0,0 0 0 15,2-1 0-15,17-8 0 0,-26 20 0 0,26-20 0 16,-17 19 0-16,17-19 0 0,0 0 0 0,-10 22 0 16,10-22 0-16,0 0 0 0,7 22 0 0,-7-22 0 15,0 0 0-15,24 21 0 0,-24-21 0 16,25 17 0-16,-25-17 0 0,30 20 0 16,-30-20 0-16,33 21 0 0,-33-21 0 0,30 23 0 15,-30-23 0-15,28 20 0 0,-28-20 0 0,28 18 0 16,-28-18 0-16,27 16 0 0,-27-16 0 0,28 11 0 15,-9-4 0-15,-19-7-119 0,42 8-140 0,-43-31-114 16,33 26-230-16,-8-3 65 0,-7-18 384 16</inkml:trace>
  <inkml:trace contextRef="#ctx0" brushRef="#br1" timeOffset="49624.4467">13445 13622 2047 0,'0'0'0'0,"0"0"0"16,0 0 0-16,0 0 0 0,0 0 0 0,0 0 0 16,0 0 0-16,-7 25 0 0,7-25 0 15,-3 19 0-15,3-19 0 0,-2 25 0 0,2-25 0 16,0 28 0-16,0-28 0 0,1 32 0 0,-1-16 0 15,0 4 0-15,1-2 0 0,1-1 0 0,-2-17 0 16,3 25 0-16,-3-25 0 0,0 0 0 0,16 22 0 16,-16-22 0-16,0 0 0 0,24 6 0 0,-24-6 0 15,20-6 0-15,-20 6 0 0,21-14 0 0,-21 14 0 16,26-29 0-16,-10 8 0 16,1-3 0-16,3 0 0 0,-1-1 0 0,2 0 0 15,-3-2 0-15,3 3 0 0,-4 0 0 0,-1 2 0 16,-1 4 0-16,-15 18 0 0,22-28 0 0,-22 28 0 15,14-17 0-15,-14 17 0 0,0 0 0 0,0 0 0 16,0 0 0-16,0 0 0 0,13 19 0 0,-13-19 0 16,4 32 0-16,-3-10 0 0,0 3 0 0,2 2 0 15,0 2 0-15,0-2 0 0,1-1 0 16,1 0 0-16,0-5 0 0,2 2 0 0,3-3 0 16,-10-20 0-16,25 27 0 0,-25-27 0 0,30 17 0 15,-11-14 0-15,-2-3 0 0,3-5 0 0,-1-3 0 16,0-3 0-16,-1-5 0 0,0-2 0 15,-1-3 0-15,-4-2 0 0,1 0 0 0,-3-2 0 16,-4-1 0-16,0-1 0 0,-3 1 0 16,-2 2 0-16,0 0 0 0,-4 3 0 0,4 1 0 15,-4-1 0-15,2 21 0 0,2-32 0 0,-2 32 0 16,5-28 0-16,-5 28 0 0,0 0 0 0,10-17 0 16,-10 17 0-16,18 2 0 0,-18-2 0 0,27 22-146 15,-27-22-104-15,31 23-94 0,-31-23-160 0,0 0-20 16,35 22 246-16</inkml:trace>
  <inkml:trace contextRef="#ctx0" brushRef="#br1" timeOffset="50749.4525">14597 13503 2047 0,'-31'3'0'0,"2"2"0"15,-1 2 0-15,-1 4 0 0,-3 0 0 0,4 6 0 16,-2 1 0-16,3 4 0 0,0 0 0 0,4 2 0 16,3-1 0-16,3-1 0 0,6-2 0 0,6 0 0 15,3-2 0-15,6 0 0 0,-2-18 0 0,18 28 0 16,-18-28 0-16,34 18 0 0,-10-13 0 0,4-5 0 16,3-3 0-16,2-4 0 15,3-2 0-15,-2-3 0 0,0 0 0 0,-3-3 0 16,-2-1 0-16,-1-2 0 0,-3 1 0 0,-5-1 0 15,-4-2 0-15,-2 2 0 0,-5-1 0 0,-3-1 0 16,-6 20 0-16,9-31 0 0,-9 31 0 0,2-27 0 16,-2 27 0-16,0-23 0 0,0 23 0 0,0 0 0 15,-4-19 0-15,4 19 0 0,0 0 0 0,0 0 0 16,0 0 0-16,0 0 0 0,-5 24 0 16,5-24 0-16,-2 31 0 0,1-12 0 0,1-1 0 15,0 1 0-15,0-1 0 0,1 1 0 0,2-1 0 16,-3-18 0-16,10 28 0 0,-10-28 0 15,13 21 0-15,-13-21 0 0,17 15 0 0,-17-15 0 16,23 7 0-16,-23-7 0 0,26 1 0 0,-26-1 0 16,30-6 0-16,-30 6 0 0,33-9 0 0,-33 9 0 15,29-12 0-15,-29 12 0 0,28-15 0 16,-28 15 0-16,24-12 0 0,-24 12 0 0,20-10 0 16,-20 10 0-16,17-9 0 0,-17 9 0 0,0 0 0 15,0 0 0-15,0 0 0 0,0 0 0 0,13 16 0 16,-13-16 0-16,-3 22 0 0,3-22 0 0,-8 30 0 15,8-30 0-15,-11 30 0 0,11-30 0 0,-11 27 0 16,11-27 0-16,-6 23 0 16,6-23 0-16,0 0 0 0,0 0 0 0,0 0 0 15,0 0 0-15,0 0 0 0,0 0 0 0,21-17 0 16,-9 0 0-16,2-3 0 0,0-2 0 0,1-1 0 16,2-2 0-16,0-2 0 0,1 1 0 0,1-1 0 15,-1 2 0-15,0 0 0 0,-1 2 0 0,0 2 0 16,1 0 0-16,-2 4 0 0,-16 17 0 0,30-25 0 15,-30 25 0-15,25-11 0 0,-25 11 0 16,19 0 0-16,-19 0 0 0,18 8 0 0,-18-8 0 16,19 15 0-16,-19-15 0 0,19 18 0 0,-19-18 0 15,23 17 0-15,-23-17 0 0,24 16 0 0,-24-16 0 16,31 10 0-16,-14-6 0 0,5-1 0 16,1-3 0-16,1 0 0 0,3-4 0 0,1 1 0 15,3 0 0-15,0-3 0 0,1 0 0 0,-3-3 0 16,-1 1 0-16,-3-3 0 0,-3 2 0 15,-5-1 0-15,-17 10 0 0,18-17 0 0,-18 17 0 16,0 0 0-16,-8-22 0 0,8 22 0 0,-26-9 0 16,7 8 0-16,-4 2 0 0,-3 2 0 0,-1 2 0 15,1 2 0-15,-2 3 0 0,1 1 0 0,1 2 0 16,0 4 0-16,3 1 0 0,-1 4 0 0,5 2 0 16,2 1 0-16,2 5 0 0,6 3 0 15,1 1 0-15,5-1 0 0,2-3 0 0,3-5 0 16,4-4 0-16,4-3 0 0,-10-18 0 15,34 27 0-15,-11-20 0 0,4-7 0 0,4-3 0 16,3-6 0-16,4-6 0 0,0-4 0 0,3-8 0 16,0-4 0-16,3-4 0 0,0-5 0 0,-1-1 0 15,-5 0 0-15,-2-1 0 0,-2 1 0 0,-5-1 0 16,-2-4 0-16,-4-1 0 0,-2-3 0 16,-3 1 0-16,-4-1 0 0,-1-1 0 0,-5 7 0 15,-1 1 0-15,-2 11 0 0,-2 12 0 0,-3 20 0 16,0 0 0-16,0 0 0 0,-23 2 0 0,9 17 0 15,-3 4 0-15,-4 11 0 0,0 6 0 0,-5 6 0 16,-1 6 0-16,-1 2 0 0,0 2 0 0,4-2 0 16,1-3 0-16,5-3 0 0,2-7 0 15,7-2 0-15,4-8 0 0,12 1 0 16,-1-9 0-16,12 1 0 0,-18-24 0 0,42 36-117 16,-25-33-25-16,19 16-21 0,-36-19-7 0,57 4 8 15,-36-20-12-15,27 20-31 0,-17-21-6 0,15 3 6 16,-1 2-44-16,-11-23 1 0,32 33 248 0</inkml:trace>
  <inkml:trace contextRef="#ctx0" brushRef="#br1" timeOffset="51176.6636">16490 13345 1080 0,'0'0'548'15,"15"21"-155"-15,-34-22-367 0,-1 2-26 0,-4 4 0 16,1 2 0-16,-3 2 0 0,4 1 0 16,-1 2 0-16,2 1 0 0,3-1 0 0,18-12 0 15,-27 24 0 1,27-24 0-16,-12 20 0 0,12-20 0 15,6 17 0-15,-6-17 0 0,21 15 0 0,-4-9 0 16,5-2 0-16,1-1 0 0,1 0 0 0,3-1 0 16,-3-2 0-16,6 4 0 0,-5-2 0 0,-2 3 0 15,-2 1 0-15,-21-6 0 0,29 17 0 0,-29-17 0 16,18 22 0-16,-18-22 0 0,10 26 0 16,-10-26 0-16,1 33 0 0,-3-15 0 0,-4 3 0 15,-3-2 0-15,-2 4 0 0,-2-1 0 16,-2-2 0-16,1 1 0 0,-4-3 0 0,1 0 0 15,17-18 0-15,-28 26 0 0,28-26 0 0,0 0 0 16,0 0 0-16,0 0 0 0,0 0 0 0,0 0-74 16,26-8-106-16,-23-27-50 0,34 33-82 0,-29-39-24 15,27 18-42-15,0 6-76 0,-16-27 372 0</inkml:trace>
  <inkml:trace contextRef="#ctx0" brushRef="#br1" timeOffset="51318.0765">16850 13645 2047 0,'-48'17'0'0,"48"-17"0"0,-25-6 0 0,25 6 0 16,-21-12 0-16,21 12 0 0,0 0 0 0,-21-30 0 15,21 30 0-15,-12-30-153 0,30 42-156 16,-44-35-229-16,26 23-86 0,0 0 202 0</inkml:trace>
  <inkml:trace contextRef="#ctx0" brushRef="#br2" timeOffset="55514.4065">2077 15283 1245 0,'0'0'542'0,"0"0"-480"0,0 0-16 15,0 0-13-15,0 0-7 0,-10-18-6 16,10 18-3-16,0 0-5 0,0 0-3 0,-22-20-3 16,22 20 0-16,0 0-3 0,-22 0 1 15,22 0 2-15,-20 14-2 0,20-14-4 0,-23 21 4 16,10-4-4-16,0 3 2 0,0 1-2 0,-1 2 0 16,2-2 0-16,2 0 0 0,2-3 0 0,8-18 0 15,-7 27 0-15,7-27 0 0,2 17 0 16,-2-17 0-16,0 0 0 0,21 10 0 0,-21-10 0 15,24-1 0-15,-24 1 0 0,29-7 0 0,-29 7 0 16,31-9 0-16,-14 6 0 0,-17 3 0 0,28-2 0 16,-28 2 0-16,23 6 0 0,-23-6 0 0,0 0 0 15,23 26 0-15,-23-26 0 0,7 25 0 0,-7-25 0 16,-2 32 0-16,-3-15 0 0,-2 1 0 16,-2 0 0-16,0 0 0 0,1 0 0 15,8-18 0-15,-17 29 0 0,17-29 0 0,-11 17 0 16,11-17-11-16,0 0-35 0,0 0-25 0,0 0-53 15,4-28-159-15,14 22-313 0,-12-13 6 0,9-3 265 16</inkml:trace>
  <inkml:trace contextRef="#ctx0" brushRef="#br2" timeOffset="55733.1313">2357 15259 1315 0,'4'27'574'16,"-4"-27"-543"-16,-13 27-6 0,13-27-4 0,-15 38 7 15,7-15-12-15,2 1-2 0,1 5-8 16,0 0 0-16,2 2-5 0,0-1 9 0,1-2-10 16,0-4 0-16,4-1 0 0,0-4 0 15,2-3 0-15,-4-16 0 0,12 22 0 0,-12-22-8 16,19 6-12-16,-19-6-15 0,23-8-15 0,-23 8-23 16,32-21-54-16,-40-9-412 0,29 8-55 0,-6-12 5 15</inkml:trace>
  <inkml:trace contextRef="#ctx0" brushRef="#br2" timeOffset="55858.1892">2286 14996 1391 0,'-41'1'382'0,"41"-1"-278"16,0 0-88-16,0 0-11 0,-5 21-8 0,5-21-1 16,0 0-4-16,18 18-4 0,-18-18-26 0,26 10-37 15,6 19-196-15,-32-29-332 0,39 2 22 0,-16 5 279 16</inkml:trace>
  <inkml:trace contextRef="#ctx0" brushRef="#br2" timeOffset="56248.8011">2683 15110 1198 0,'18'29'289'0,"-18"-29"54"16,0 0-313-16,0 0-3 0,0 0 3 0,0 0 10 15,0 0-8-15,0 0 1 0,12-18-10 0,-12 18-21 16,0 0-2-16,25-18 0 0,-25 18 0 0,33-15 0 16,-14 7 0-16,2 0 0 0,1 2 0 0,1 1 0 15,-2 3 0-15,0 2 0 0,-3 2 0 0,-18-2 0 16,29 15 0-16,-29-15 0 0,17 22 0 0,-17-22 0 16,5 32 0-16,-7-12 0 0,-3 2 0 15,-4 1 0-15,-2 2 0 0,-3 0 0 0,-2 6 0 16,-1-5 0-16,-1 1 0 0,-1-2 0 0,2-2 0 15,0-2 0-15,3-3 0 0,14-18 0 16,-25 28 0-16,25-28 0 0,0 0 0 0,-15 19 0 16,15-19 0-16,0 0 0 0,0 0 0 0,0 0 0 15,0 0 0-15,0 0 0 0,0 0 0 0,25 0 0 16,-25 0 0-16,26-8 0 0,-26 8 0 16,33-11 0-16,-15 6 0 0,4 1-8 0,-2-1-33 15,7 5-18-15,-7-11-46 0,27 20-474 0,-30-16-32 16,13 14 18-16</inkml:trace>
  <inkml:trace contextRef="#ctx0" brushRef="#br2" timeOffset="56644.2741">3242 15259 1428 0,'13'29'406'15,"-13"-29"-373"-15,0 0-5 0,0 0 6 0,28 4 9 16,-28-4-9-16,38-12-6 0,-17 3-15 0,3-3-13 16,0-2 0-16,4 0 0 0,-1-1 0 0,1 0 0 15,-2-1 0-15,-2-1 0 0,-3 0 0 0,-3 1 0 16,-18 16 0-16,24-28 0 0,-24 28 0 0,6-19 0 15,-6 19 0-15,-11-17 0 16,11 17 0-16,-27-13 0 0,9 10 0 0,-2 3 0 16,-4 4 0-16,-2 0 0 0,0 2 0 0,1 5 0 15,-1 3 0-15,1 7 0 0,1 4 0 0,3 2 0 16,1 3 0-16,2 5 0 0,2 0 0 0,5 5 0 16,3-3 0-16,5-3 0 0,4-2 0 0,5-7 0 15,7-3 0-15,5-4 0 0,6-6 0 0,4-6 0 16,7-5 0-16,3-7 0 0,11-2 0 15,2-9 0-15,12 1-4 0,-5-25-193 0,37 31-348 16,-28-26-94-16,16 6 3 0</inkml:trace>
  <inkml:trace contextRef="#ctx0" brushRef="#br2" timeOffset="57519.2833">5959 15075 1904 0,'0'0'55'0,"0"0"-31"16,0 0 1-16,0 0-3 0,0 0-5 0,0 0-17 15,6-17 0-15,-6 17 0 0,0 0 0 0,0 0 0 16,0 0 0-16,-4 20 0 0,4-20 0 15,-10 25 0-15,3-8 0 0,0 2 0 0,0 3 0 16,-1-2 0-16,2 2 0 0,1 1 0 0,2-2 0 16,1-2 0-16,4-1 0 0,1-1 0 0,-3-17 0 15,14 28 0-15,-14-28 0 0,23 19 0 0,-23-19 0 16,34 11 0-16,-13-9 0 0,2-2 0 16,1-4 0-16,4-2 0 0,-1-3 0 0,1-2 0 15,-2-2 0-15,0-3 0 0,-4-3 0 16,-1 1 0-16,-3-3 0 0,-4 3 0 0,0 0 0 15,-2-3 0-15,-4 3 0 0,0-2 0 0,-2 3 0 16,-3 0 0-16,-3 17 0 0,3-31 0 0,-3 31 0 16,0-24 0-16,0 24 0 0,-3-18 0 0,3 18 0 15,0 0 0-15,0 0 0 0,0 0 0 0,0 0 0 16,0 0 0-16,0 0 0 0,-2 19 0 16,2-19 0-16,1 36 0 0,-1-13 0 0,0 2 0 15,1 2 0-15,1-1 0 0,0 0 0 0,2-2 0 16,3-1 0-16,0-4 0 0,5-1 0 0,-12-18 0 15,32 28 0-15,-32-28 0 0,38 21-69 16,-38-21-62-16,50 18-200 0,-50-18-207 0,26-11-49 16,-26 11 197-16</inkml:trace>
  <inkml:trace contextRef="#ctx0" brushRef="#br2" timeOffset="57894.3101">6675 15026 1891 0,'0'0'59'15,"0"0"-17"-15,-17 0-6 0,17 0-17 0,0 0-19 16,-18 15 0-16,18-15 0 0,-12 20 0 16,12-20 0-16,-10 33 0 0,6-13 0 15,-1 1 0-15,2 1 0 0,0 1 0 0,1 0 0 16,1-2 0-16,1-1 0 0,0-20 0 0,3 30 0 16,-3-30 0-16,8 23 0 0,-8-23 0 0,0 0 0 15,0 0 0-15,21 12 0 0,-21-12 0 0,19-10 0 16,-19 10 0-16,24-25 0 0,-9 6 0 0,0-3 0 15,2-2 0-15,1-1 0 0,-3-2 0 16,1 2 0-16,-1 0 0 0,-4 5 0 0,0 1 0 16,-11 19 0-16,13-28 0 0,-13 28 0 0,0 0 0 15,0 0 0-15,0 0 0 0,0 0 0 0,0 0 0 16,0 0 0-16,0 0 0 0,0 0 0 0,4 30 0 16,-6-13 0-16,2 5 0 0,-2-3 0 15,3 2 0-15,0-2 0 0,4 1 0 0,0-1 0 16,5-2 0-16,-10-17 0 0,24 30 0 15,-24-30 0-15,35 25-74 0,-35-25-97 0,54 18-210 16,-50-35-77-16,27 19-119 0,-4-4 192 0,-16-24 385 16</inkml:trace>
  <inkml:trace contextRef="#ctx0" brushRef="#br2" timeOffset="58097.422">7253 15006 1466 0,'-26'8'423'0,"5"10"-265"15,21-18-158-15,-15 21 0 0,15-21 0 16,-11 34 0-16,6-12 0 0,0-1 0 0,1 5 0 16,3-1 0-16,1 1 0 0,1 1 0 0,3-1 0 15,0-3 0-15,1-3 0 0,-5-20 0 0,13 28 0 16,-13-28 0-16,18 13 0 0,-18-13 0 16,22 3-41-16,-17-24-117 0,30 29-378 0,-31-35-57 15,15 10-16-15</inkml:trace>
  <inkml:trace contextRef="#ctx0" brushRef="#br2" timeOffset="58222.4641">7365 14635 1517 0,'0'0'262'0,"0"0"-144"0,0 0-123 0,0 0-10 15,17 9-32-15,-17-9-77 0,32-3-448 0,-32 3-3 16,21 1 17-16</inkml:trace>
  <inkml:trace contextRef="#ctx0" brushRef="#br2" timeOffset="58441.2292">7794 14506 1720 0,'0'0'214'0,"-15"25"-183"16,10-7 24-16,3 7-38 0,-4 2-7 0,0 4-10 15,-1 4 0-15,-1 5 0 0,1 5 0 16,-2 3 0-16,2 2 0 0,-1 2 0 0,-1 0 0 16,2-1 0-16,-2-2 0 0,2-4 0 0,-2-4 0 15,1-5 0-15,3-1-2 0,-1-7-72 0,12 10-53 16,-30-32-341-16,34 20-163 0,-10-26 48 0,0 0 422 16</inkml:trace>
  <inkml:trace contextRef="#ctx0" brushRef="#br2" timeOffset="58628.6841">7564 14885 2008 0,'2'31'39'0,"-2"-31"-39"16,0 0 0-16,0 0 0 0,0 0 0 0,26 3 0 16,-7-7 0-16,6-3 0 0,2 1 0 15,4-1 0-15,-2-5 0 0,5 3 0 0,-1-3 0 16,6 3 0-16,0-6 0 0,21 23-197 0,-35-32-402 15,30 19-64-15,-16-12 76 0</inkml:trace>
  <inkml:trace contextRef="#ctx0" brushRef="#br2" timeOffset="59019.3395">8229 14538 2012 0,'18'1'35'16,"4"1"-35"-16,5 1 0 0,2 3 0 0,1 4 0 15,-3 3 0-15,-2 5 0 0,-2 6 0 0,-4 3 0 16,0 6 0-16,-6 3 0 0,-3 2 0 0,-5 5 0 16,-3 2 0-16,-4 2 0 0,-4 0 0 0,-5 0 0 15,-4 1 0-15,-6 1 0 0,-3 0 0 16,-4 0 0-16,-4-2 0 0,0-2 0 0,-3-4 0 0,0-5 0 15,-1-6 0-15,3 2-35 0,-10-19-99 16,32 25-401-16,-35-26-84 0,18 8 15 16</inkml:trace>
  <inkml:trace contextRef="#ctx0" brushRef="#br2" timeOffset="59519.4192">5965 14811 1261 0,'0'0'417'16,"0"0"-268"-16,0 0-123 0,-20-11 8 0,20 11 2 16,0 0 0-16,-23-5-5 0,23 5-15 0,-26 10-4 15,26-10-6-15,-33 30 5 0,14-9-3 16,1 7-4-16,-2 3-4 0,0 7 0 0,-2 5 0 16,1 7 0-16,1 5 0 0,0 7 0 0,2 5 0 15,4 4 0-15,4-3 0 0,4-1 0 16,7-6 0-16,6-8 0 0,9-6 0 0,7-8 0 0,10-6 0 15,5-10 0-15,9-6 0 0,1-14-41 16,25 19-210-16,-21-40-392 0,20 9 28 16,-14-11 119-16</inkml:trace>
  <inkml:trace contextRef="#ctx0" brushRef="#br2" timeOffset="60050.611">3918 14808 1888 0,'0'0'25'0,"0"0"-5"0,22-23 7 0,-22 23 7 16,28-19-2-16,-9 15-11 0,0 1-21 16,4 7 0-16,0 7 0 0,1 6 0 0,1 7 0 15,-2 6 0-15,-1 9 0 0,-4 3 0 0,-4 5 0 16,-3 5 0-16,-7 4 0 0,-6 3 0 0,-7 4 0 15,-6 5 0-15,-5-2 0 0,-6 1 0 16,-3-1 0-16,-3-6 0 0,2-4 0 0,1-5 0 16,4-7 0-16,4-9-17 0,8-5-52 0,-6-25-58 15,29 12-475-15,-10-17-33 0,-21-7 56 16</inkml:trace>
  <inkml:trace contextRef="#ctx0" brushRef="#br2" timeOffset="60525.8807">1992 14765 1577 0,'-50'-9'276'0,"50"9"-217"0,-44 26-41 0,15-4 9 15,0 3-4-15,0 9 9 0,-3 8-8 0,2 10-13 16,-1 10-11-16,2 7 0 0,0 9 0 16,2 6 0-16,4 3 0 0,3 3 0 15,8-3 0-15,6-4 0 0,9-2 0 0,6-7 0 16,11-12 0-16,7-10 0 0,13-15 0 0,10-11 0 15,19-2-44-15,-10-42-332 0,29 30-293 0,-14-19 36 16,11 2 309-16</inkml:trace>
  <inkml:trace contextRef="#ctx0" brushRef="#br2" timeOffset="61569.0678">11383 14971 1389 0,'0'-23'426'0,"0"23"-374"15,0 0-12-15,-6-20-5 0,6 20 2 0,-8-23-8 16,8 23-2-16,-11-22-15 0,11 22-12 0,-18-21 0 16,18 21 0-16,-25-13 0 15,6 10 0-15,0 3 0 0,-4 1 0 0,-2 7 0 16,0 1 0-16,-2 6 0 0,0 3 0 0,-1 3 0 16,2 3 0-16,3 0 0 0,-2 3 0 0,5 0 0 15,1 2 0-15,2 0 0 0,6-1 0 0,4-1 0 16,6-5 0-16,2-1 0 0,-1-21 0 0,20 28 0 15,-2-21 0-15,6-7 0 0,6-4 0 0,8-8 0 16,5-9 0-16,4-4 0 0,4-7 0 16,0-5 0-16,0-3 0 0,-1-4 0 0,-1-2 0 15,-3 1 0-15,-2 1 0 0,-6-2 0 0,-6 5 0 16,-1 3 0-16,-9 3 0 0,-3 6 0 0,-5 2 0 16,-7 7 0-16,-6 2 0 0,-1 18 0 15,-7-21 0-15,7 21 0 0,0 0 0 0,-27-2 0 16,27 2 0-16,-23 20 0 0,10 1 0 0,-3 4 0 15,1 4 0-15,2 5 0 0,2 1 0 16,1 0 0-16,4 2 0 0,1-2 0 0,6-1 0 16,2-4 0-16,7-2 0 0,2-8 0 0,7 0 0 15,1-8-10-15,11 13-143 0,-31-25-154 0,59 16-171 16,-38-17-142-16,9-3 142 0,10 15 478 0</inkml:trace>
  <inkml:trace contextRef="#ctx0" brushRef="#br2" timeOffset="61772.1782">12009 14781 2047 0,'0'0'0'0,"0"0"0"0,0 0 0 0,0 0 0 16,-16 18 0-16,16-18 0 0,-6 25 0 0,2-5 0 16,1 2 0-16,-1 3 0 0,0 0 0 15,2 1 0-15,-2-3 0 0,3-1 0 0,0-2 0 16,2-1 0-16,-1-19 0 0,7 35-23 0,-7-35-81 15,26 37-272-15,-26-37-245 0,0 0 25 0,0 0 270 16</inkml:trace>
  <inkml:trace contextRef="#ctx0" brushRef="#br2" timeOffset="62131.5517">12232 14591 1877 0,'-3'21'170'0,"3"-21"-170"16,0 0 0-16,0 0 0 0,0 0 0 0,0 0 0 16,0 0 0-16,0 19 0 0,0-19 0 15,7 19 0-15,-7-19 0 0,6 29 0 0,-3-12 0 16,-2 1 0-16,-1 4 0 0,0-1 0 0,-2 3 0 16,-1 4 0-16,0-2 0 0,-2 5 0 0,0-2 0 15,0-3 0-15,0 0 0 0,1-3 0 16,2-3 0-16,1-3 0 0,1-17 0 0,1 21 0 15,-1-21 0-15,0 0 0 0,0 0 0 0,0 0 0 16,18-2 0-16,-18 2 0 0,17-23 0 16,-17 23 0-16,22-35 0 0,-11 14 0 0,3-4 0 15,-2 1 0-15,-1 0 0 0,-2 0 0 0,-1 3 0 16,0-2 0-16,-2 2 0 0,0 0 0 0,0-1 0 16,2 0 0-16,-1 1 0 0,2-1 0 0,1 3 0 15,1-1 0-15,-11 20 0 0,28-30 0 0,-11 20 0 16,-17 10 0-16,38-13 0 0,-17 9 0 15,12 18-114-15,-25-37-238 0,41 42-227 16,-30-21-35-16,9 2 227 0</inkml:trace>
  <inkml:trace contextRef="#ctx0" brushRef="#br2" timeOffset="62615.9396">12596 14915 1915 0,'20'-1'56'0,"3"-3"-20"0,1-3-2 0,5 0-28 16,3-4-6-16,-2 1 0 0,1-1 0 0,0 0 0 16,1 1 0-16,-1-1 0 0,-1 0 0 0,-2 1 0 15,-4 0 0-15,-2 3 0 0,-22 7 0 16,29-12 0-16,-29 12 0 0,0 0 0 0,0 0 0 16,0 0 0-16,8-19 0 0,-8 19 0 15,0 0 0-15,-24-18 0 0,24 18 0 0,-30-14 0 16,12 10 0-16,0-1 0 0,-2 1 0 0,-1 0 0 15,1 3 0-15,-1 2 0 0,-1 3 0 0,2 1 0 16,0 2 0-16,1 3 0 0,-1 1 0 0,3 2 0 16,-1 4 0-16,3 2 0 0,1 2 0 15,4 4 0-15,3-2 0 0,2 1 0 0,6-1 0 16,4-3 0-16,5-1 0 0,-10-19 0 0,35 28 0 16,-12-17 0-16,6-3 0 0,0-4 0 0,7-3 0 15,0-5 0-15,7 0 0 0,0-6 0 0,7 1-36 16,-10-16-109-16,27 31-227 0,-41-40-145 0,21 21-75 15,-11-5 208-15</inkml:trace>
  <inkml:trace contextRef="#ctx0" brushRef="#br2" timeOffset="62834.7442">13304 14718 2047 0,'0'0'0'0,"-30"19"0"15,30-19 0-15,-29 27 0 0,15-10 0 0,0 1 0 16,3 3 0-16,-3 2 0 0,6 2 0 15,-1 0 0-15,3 2 0 0,3-3 0 0,1-2 0 16,4-1 0-16,-2-21 0 0,13 29 0 0,-13-29 0 16,24 20 0-16,-24-20 0 0,37 7 0 15,-14-11 0-15,5-4 0 0,2-5 0 0,7 0 0 16,-5-9 0-16,10 7-99 0,-24-32-195 0,39 38-182 16,-41-25-49-16,23 0-33 0,7 13 464 0</inkml:trace>
  <inkml:trace contextRef="#ctx0" brushRef="#br2" timeOffset="63037.8444">13759 14481 2047 0,'-15'29'0'0,"1"2"0"0,2 1 0 0,-2 3 0 16,2 0 0-16,1 1 0 15,1-1 0-15,2 0 0 0,-1 1 0 0,1-3 0 16,1-1 0-16,-1-3 0 0,3 0 0 0,2-5 0 15,0 0 0-15,3-24 0 0,0 37-62 0,0-37-64 16,19 39-322-16,-19-39-141 0,0 0 18 0,0 0 321 16</inkml:trace>
  <inkml:trace contextRef="#ctx0" brushRef="#br2" timeOffset="63334.726">13541 14712 1795 0,'17'31'252'16,"-17"-31"-252"-16,0 0 0 0,0 0 0 0,0 0 0 16,26 13 0-16,-26-13 0 0,27 3 0 15,-10-4 0-15,3-3 0 0,5 1 0 0,-2-3 0 16,3 1 0-16,1-4 0 0,-1 0 0 0,1-1 0 16,-1-2 0-16,-1 2 0 0,-1-1 0 0,-2 3 0 15,-3 1 0-15,-2 2 0 0,-17 5 0 0,28-6 0 16,-28 6 0-16,0 0 0 0,0 0 0 0,0 0 0 15,15 20 0-15,-15-20 0 0,-4 28 0 0,-2-9 0 16,0 2 0-16,-2 2 0 16,1 0 0-16,-1 4 0 0,1-2 0 0,1 3 0 15,-3 0 0-15,5-2 0 0,-2-3 0 0,5 1 0 16,-1-7 0-16,4 3 0 0,-2-20-68 0,20 34-166 16,-20-34-80-16,0 0-100 0,0 0-136 0,0 0 126 15,29-10 382-15</inkml:trace>
  <inkml:trace contextRef="#ctx0" brushRef="#br2" timeOffset="63475.3692">14016 14429 1462 0,'0'0'585'16,"-21"-11"-585"-16,21 11 0 0,-22-4 0 0,22 4 0 16,0 0 0-16,0 0 0 0,0 0-64 15,-21-10-126-15,44 29-336 0,-23-19-49 16,0 0 9-16</inkml:trace>
  <inkml:trace contextRef="#ctx0" brushRef="#br2" timeOffset="64256.6103">14413 14707 1748 0,'0'0'93'15,"0"0"-33"-15,-22-6-16 0,22 6-7 0,-28 3-17 16,11 1-2-16,-2 2-3 0,-2 5-3 0,2 3-12 15,-1 0 0-15,2 3 0 0,0 2 0 0,1 1 0 16,1 3 0-16,3 0 0 0,3 1 0 0,3-1 0 16,3-1 0-16,5-3 0 0,2-1 0 15,-3-18 0-15,15 28 0 0,-15-28 0 16,30 13 0-16,-12-10 0 0,6-2 0 0,-1-4 0 16,4-1 0-16,1-5 0 0,0-4 0 0,2-3 0 15,0-2 0-15,0-5 0 0,-2-2 0 0,-4-1 0 16,-2-2 0-16,-2 4 0 0,-3-1 0 0,-3-1 0 15,-3 3 0-15,-2 0 0 0,-4 2 0 0,-3 1 0 16,-2 2 0-16,-1 1 0 0,1 17 0 16,-10-28 0-16,10 28 0 0,-10-20 0 0,10 20 0 15,0 0 0-15,0 0 0 0,0 0 0 0,0 0 0 16,0 0 0-16,0 0 0 0,0 0 0 0,3 19 0 16,-3-19 0-16,17 14 0 0,-17-14 0 15,24 16 0-15,-24-16 0 0,30 17 0 0,-30-17 0 16,28 14 0-16,-28-14 0 0,30 13 0 15,-30-13 0-15,29 12 0 0,-29-12 0 0,20 11 0 16,-20-11 0-16,0 0 0 0,16 24 0 0,-16-24 0 16,2 22 0-16,-2-22 0 0,-4 24 0 0,4-24 0 15,-11 30 0-15,4-13 0 0,-2 0 0 0,-1 0 0 16,1 1 0-16,-1 0 0 0,1-1 0 0,9-17 0 16,-13 27 0-16,13-27 0 0,0 0 0 0,-4 18 0 15,4-18 0-15,0 0 0 0,17-4 0 16,-17 4 0-16,26-18 0 0,-8 4 0 0,4-7 0 15,4-3 0-15,0-3 0 0,5 0 0 16,-2 0 0-16,3 3 0 0,-3-2 0 0,0 4 0 16,-2 1 0-16,-3 3 0 0,-3 3 0 0,-3 6 0 15,-18 9 0-15,22-6 0 0,-22 6 0 0,0 0 0 16,12 19 0-16,-12-19 0 0,0 33 0 0,-4-12 0 16,1 5 0-16,-3-2 0 0,0 5 0 15,-2-4 0-15,6 2 0 0,-3-4 0 0,11 7-59 16,-6-30-162-16,15 41-64 0,-15-41-65 0,0 0-200 15,25 15 94-15,-25-15 331 0</inkml:trace>
  <inkml:trace contextRef="#ctx0" brushRef="#br2" timeOffset="64631.6322">15396 14190 1825 0,'0'0'222'15,"0"0"-222"-15,24-5 0 0,-24 5 0 16,23 15 0-16,-23-15 0 0,27 27 0 0,-12-9 0 15,2 2 0-15,0 1 0 0,3 0 0 0,1 3 0 16,1 1 0-16,1 2 0 0,-1 1 0 16,1 1 0-16,-1 2 0 0,-3 1 0 0,1 2 0 15,-6-3 0-15,-4 3 0 0,-4 0 0 0,-5-2 0 16,-3 4 0-16,-5-4 0 0,-7 3 0 0,-4 0 0 16,-5 3 0-16,-5-2 0 0,-2 3 0 0,-4-4 0 15,-2 2 0-15,-3-2 0 0,2 0 0 0,-3-8-12 16,21 21-269-16,-35-46-167 0,39 24-196 15,-20-15 24-15,-4-16 579 0</inkml:trace>
  <inkml:trace contextRef="#ctx0" brushRef="#br2" timeOffset="65219.7133">11236 14359 1848 0,'-20'3'60'0,"-8"-1"-24"0,3 5-3 15,-6 3-2-15,2 7-3 0,-4 6-17 0,2 7-11 16,-4 11 0-16,1 10 0 0,3 9 0 0,3 12 0 15,1 4 0-15,4 6 0 0,3 0 0 16,6-2 0-16,5-4 0 0,6-3 0 0,8-7 0 16,7-4 0-16,6-10 0 0,6-9 0 0,8-7 0 15,2-9 0-15,7-4 0 0,1-6 0 0,8 1 0 16,-12-28-212-16,34 24-395 0,-28-22-48 0,10 3 83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38:02.5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6162 7146 840 0,'0'0'468'0,"-11"-23"-202"0,11 23-212 0,0 0-11 16,0 0-8-16,-1-22-7 0,1 22-2 0,0 0 3 15,6-19-3-15,-6 19-2 0,0 0-3 0,3-23-5 16,-3 23-2-16,0 0-1 0,0 0 1 16,0 0 0-16,0 0 2 0,0 0-1 0,0 0-1 15,0 0-2-15,0 0-1 0,0 0-4 0,0 0 1 16,8 32-4-16,-8-13 2 0,-2 4-5 0,1 1 5 15,0 3-5-15,-1 0 5 0,-2 3-7 0,2-1 7 16,-3-3-7-16,1 1 5 0,0-3-3 0,0-2-1 16,1-5 0-16,3-17 0 0,-2 26 0 0,2-26 0 15,0 0 0-15,0 0 0 0,0 0 0 0,0 0 0 16,0 0 0-16,18 10 0 0,-18-10 0 0,0 0 0 16,23-30 0-16,-23 30 0 0,23-35 0 0,-11 13 0 15,-1 0 0-15,-1-1 0 0,-3 1 0 16,-1 2 0-16,0 0 0 0,-3 3 0 0,-1 1 0 15,-2 16 0-15,3-29 0 0,-3 29 0 0,0-22 0 16,0 22 0-16,1-17 0 0,-1 17 0 0,0 0 0 16,5-23 0-16,-5 23 0 0,0 0 0 0,18-23 0 15,-18 23 0-15,26-16 0 0,-26 16 0 0,31-13 0 16,-14 4 0-16,4 3 0 0,-2-2 0 0,3 3-20 16,-4-5-31-16,9 14-73 0,-21-32-153 0,25 32-318 15,-13-13-40-15,5 2 291 0</inkml:trace>
  <inkml:trace contextRef="#ctx0" brushRef="#br0" timeOffset="374.9998">6684 7157 1873 0,'0'0'12'0,"0"0"-2"15,0 0 3-15,0 0 1 0,1 21 10 0,-1-21-2 16,25-2 0-16,-25 2-4 0,33-8-5 0,-13 2-4 15,1-1-2-15,1-3-2 0,4 0-3 0,-2-2 1 16,-1 0-3-16,-1 0 0 0,-2 0 0 16,-3 0 0-16,-17 12 0 0,28-23-6 0,-28 23 8 15,19-20-15-15,-19 20 30 0,0 0-17 16,6-19 0-16,-6 19 0 0,0 0 0 0,-17-16 0 16,17 16 0-16,-22-6 0 0,22 6 0 0,-29-3 0 15,11 3 0-15,-2 1 0 0,0 1 0 0,-2 3 0 16,0 2 0-16,0 1 0 0,0 1 0 0,2 5 0 15,1 0 0-15,1 2 0 0,2 3 0 16,2 2 0-16,1-1 0 0,5 2 0 0,3 1 0 16,4-1 0-16,5 1 0 0,3 0 0 0,5-1 0 15,5-2 0-15,6-3 0 0,5-1 0 0,4-8 0 16,5 0 0-16,2-7 0 0,8-1 0 0,-1-7 0 16,10 3-65-16,-14-29-149 0,26 25-436 0,-17-16 9 15,13 1 165-15</inkml:trace>
  <inkml:trace contextRef="#ctx0" brushRef="#br0" timeOffset="593.7754">7891 6618 1898 0,'-27'-11'42'0,"10"4"-17"0,-3 0-3 0,0 5 4 16,-2 1-1-16,0 3-16 0,-1 2-9 15,-1 2 0-15,0 4 0 0,1 3 0 0,-4 4 0 16,3 2 0-16,-3 5 0 0,4 4 0 0,2 2 0 15,0 4 0-15,2 3 0 0,2-1 0 0,0 5 0 16,3 1 0-16,4 2 0 0,0-2 0 16,6 1 0-16,2-2 0 0,3-3 0 0,1 0 0 15,6-3 0-15,-2-5 0 0,5-2 0 0,0-6 0 16,8 2-61-16,-19-24-85 0,50 20-486 16,-50-20-14-16,32 9 85 0</inkml:trace>
  <inkml:trace contextRef="#ctx0" brushRef="#br0" timeOffset="765.7111">7411 7170 2047 0,'-23'14'0'0,"23"-14"0"0,0 0 0 0,0 0 0 16,0 0 0-16,0 0 0 0,18-4 0 16,1 0 0-16,9 0 0 0,5-6 0 0,7-2 0 15,7-4 0-15,7-1 0 0,3-5 0 0,14 7 0 16,-15-33-389-16,31 32-287 0,-5-13-1 0,8 3 373 15</inkml:trace>
  <inkml:trace contextRef="#ctx0" brushRef="#br0" timeOffset="1396.5663">9455 6915 1615 0,'18'-5'87'0,"-18"5"-46"15,0 0-5-15,15-25-1 0,-15 25-2 16,0 0 8-16,0 0-5 0,7-22 4 0,-7 22-5 15,0 0-4-15,0 0-14 0,-28-7-17 0,28 7 0 16,-30 7 0-16,9 3 0 0,-4 2 0 0,-2 2 0 16,-4 6 0-16,1 2 0 0,-2 2 0 0,1 2 0 15,2 1 0-15,1 1 0 0,2-3 0 16,4 1 0-16,4-5 0 0,3-3 0 0,15-18 0 16,-17 30 0-16,17-30 0 0,-2 18 0 15,2-18 0-15,0 0 0 0,22 20 0 0,-22-20 0 0,33 10 0 16,-10-9 0-16,4 0 0 0,3-1 0 0,2-1 0 15,0 0 0-15,-1 0 0 0,-2 2 0 0,-3 0 0 16,-6 2 0-16,-20-3 0 0,27 8 0 16,-27-8 0-16,0 0 0 0,12 23 0 15,-12-23 0-15,-7 29 0 0,-2-11 0 0,-5 3 0 16,-2-2 0-16,-4 2 0 0,-1-3 0 0,0-1 0 16,0-3 0-16,3 1 0 0,18-15 0 0,-28 21 0 15,28-21 0-15,0 0 0 0,0 0 0 0,-7 17-68 16,3-34-109-16,28 20-452 0,-24-3-7 0,33-18 100 15</inkml:trace>
  <inkml:trace contextRef="#ctx0" brushRef="#br0" timeOffset="1683.6316">10008 7074 2017 0,'0'0'30'0,"0"0"-30"0,-29-12 0 15,11 14 0-15,-3 2 0 0,1 0 0 16,-3 5 0-16,-2 1 0 0,-2 3 0 0,1 4 0 16,-1 3 0-16,0 5 0 0,3 0 0 0,0 2 0 15,3 0 0-15,3 0 0 0,3 0 0 0,5-2 0 16,4-2 0-16,6-4 0 0,3-1 0 0,-3-18 0 16,24 26 0-16,-5-15 0 0,7-4 0 15,6-3 0-15,5-6 0 0,5-4 0 0,5-5 0 16,3-1 0-16,1-6 0 0,3 2 0 0,-6-9-56 15,12 17-114-15,-37-25-409 0,27 12-62 0,-16-9 60 16</inkml:trace>
  <inkml:trace contextRef="#ctx0" brushRef="#br0" timeOffset="1840.564">10291 7121 1917 0,'1'17'79'0,"-23"1"-46"0,4 4-15 16,1 1-18-16,1 1 0 0,2 0 0 0,1 4 0 15,2-2 0-15,3 0 0 0,0-1 0 0,5-3 0 16,-1-1 0-16,5-2 0 0,2-1 0 0,-3-18 0 16,13 28 0-16,-13-28 0 0,18 18 0 0,-18-18 0 15,25 7 0-15,-25-7 0 0,30-7 0 0,-14-11-76 16,23 25-317-16,-26-36-249 0,18 8 7 16,-11-5 335-16</inkml:trace>
  <inkml:trace contextRef="#ctx0" brushRef="#br0" timeOffset="1996.7977">10310 6889 1675 0,'-35'-6'372'0,"10"6"-372"15,5 1 0-15,20-1 0 0,-27 3 0 0,27-3 0 16,0 0 0-16,0 0 0 0,0 0 0 0,0 0 0 16,0 0-12-16,38 9-95 0,-36-27-372 0,29 23-159 15,-8-9-12-15,6 0 490 0</inkml:trace>
  <inkml:trace contextRef="#ctx0" brushRef="#br0" timeOffset="2543.7007">10675 7117 2038 0,'-27'19'9'0,"27"-19"-9"16,-22 32 0-16,22-32 0 0,-17 30 0 0,17-30 0 15,-11 30 0-15,6-13 0 0,2 0 0 0,-1 0 0 16,2 1 0-16,2-1 0 0,-2 1 0 0,2 1 0 15,2-1 0-15,-2-18 0 0,-3 32 0 16,3-32 0-16,-5 28 0 0,5-28 0 0,-1 22 0 16,1-22 0-16,0 0 0 0,0 0 0 0,0 18 0 15,0-18 0-15,0 0 0 0,0 0 0 0,0 0 0 16,0 0 0-16,0 0 0 0,11-25 0 0,-11 25 0 16,12-35 0-16,-4 13 0 0,0-2 0 0,2-1 0 15,0 0 0-15,-2 1 0 16,3-3 0-16,0-1 0 0,1 1 0 0,1-2 0 15,2-2 0-15,1 2 0 0,0 2 0 0,2 1 0 16,0 4 0-16,2 5 0 0,-1 3 0 0,-1 3 0 16,1 3 0-16,-2 0 0 0,0 5 0 0,-17 3 0 15,32-2 0-15,-15 5 0 0,-17-3 0 0,31 12 0 16,-31-12 0-16,23 23 0 0,-23-23 0 0,13 35 0 16,-10-13 0-16,-6 2 0 0,1 1 0 15,-4 2 0-15,-4 1 0 0,-1 0 0 0,-3 1 0 16,-3-3 0-16,0 2 0 0,-2 0 0 0,0-3 0 15,-1 1 0-15,0-2 0 0,-2-4 0 0,0 0 0 16,1-3 0-16,1-3 0 0,1 1 0 16,19-15 0-16,-31 24 0 0,31-24 0 0,-26 16 0 15,26-16 0-15,-23 13 0 0,23-13 0 0,-24 14 0 16,24-14 0-16,-23 23 0 0,23-23 0 16,-22 28 0-16,10-10 0 0,2 3 0 0,-1 3 0 15,1 5 0-15,2 1 0 0,-3 3 0 0,2 1 0 16,-1 0 0-16,2 0 0 0,2-3 0 0,2-2 0 15,2-2 0-15,7-3 0 0,-5-24 0 0,30 51-257 16,-30-51-377-16,22 13-9 0,-22-13 131 0</inkml:trace>
  <inkml:trace contextRef="#ctx0" brushRef="#br0" timeOffset="3012.4626">11316 7214 2047 0,'-25'-5'0'16,"25"5"0"-16,-29-5 0 0,29 5 0 0,-24-3 0 16,24 3 0-16,-23 0 0 0,23 0 0 0,-26 3 0 15,26-3 0-15,-25 12 0 0,25-12 0 16,-27 23 0-16,27-23 0 0,-29 33 0 0,13-15 0 15,1 5 0-15,0 0 0 0,-1 1 0 16,2 0 0-16,2-3 0 0,4-2 0 0,8-19 0 16,-5 29 0-16,5-29 0 0,6 20 0 0,-6-20 0 15,18 12 0-15,-18-12 0 0,33 1 0 0,-11-8 0 16,6-4 0-16,4-6 0 0,3-4 0 0,2-4 0 16,2-3 0-16,-2-2 0 0,-3 0 0 0,-1 1 0 15,-5 1 0-15,0 0 0 0,-4 3 0 16,-2 2 0-16,-4 2 0 0,-6 4 0 0,-12 17 0 15,14-22 0-15,-14 22 0 0,0 0 0 16,0 0 0-16,0 0 0 0,0 0 0 0,-20 23 0 16,20-23 0-16,-22 38 0 0,9-12 0 0,1 0 0 15,2 0 0-15,2-1 0 0,4-2 0 0,2-2 0 16,5 2 0-16,1-3 0 0,4 0 0 0,-8-20 0 16,25 33 0-16,-25-33 0 0,39 29-103 15,-39-29-135-15,52 12-214 0,-52-12-159 0,46-7 61 16,-8 13 458-16</inkml:trace>
  <inkml:trace contextRef="#ctx0" brushRef="#br0" timeOffset="3356.2005">11862 7150 2046 0,'-32'-4'1'0,"14"-3"-1"0,-3 2 0 16,4 5 0-16,-3 1 0 0,1 5 0 0,0 2 0 15,-1 4 0-15,2 2 0 0,0 4 0 0,1 3 0 16,5 3 0-16,-2 0 0 0,6 3 0 0,2-3 0 15,2-2 0-15,4-3 0 0,5-2 0 0,-5-17 0 16,21 28 0-16,-21-28 0 0,33 16 0 0,-12-14 0 16,5-3 0-16,1-6 0 0,3-4 0 15,3-7 0-15,2-3 0 0,3-6 0 0,-2-2 0 16,1-3 0-16,-4-2 0 0,-2-2 0 0,-4-1 0 16,-1 0 0-16,-6-1 0 0,-1 3 0 0,-5 1 0 15,-2 3 0-15,-3 2 0 0,-3 5 0 16,-1 4 0-16,-5 20 0 0,0-20 0 0,0 20 0 15,0 0 0-15,0 0 0 0,-20 10 0 0,11 6 0 16,-6 9 0-16,-1 6 0 0,2 5 0 16,-6 3 0-16,6 1 0 0,-1 2 0 0,-1-3 0 15,8 3 0-15,-1-7 0 0,7 3 0 0,-4-10 0 16,21 18-153-16,-34-43-198 0,46 36-157 0,-27-39-112 16,7 18 206-16,23 8 414 0</inkml:trace>
  <inkml:trace contextRef="#ctx0" brushRef="#br0" timeOffset="3746.847">12795 7377 2047 0,'0'0'0'0,"-16"22"0"0,16-22 0 16,-21 31 0-16,11-9 0 0,1 4 0 0,-1 4 0 15,-1 0 0-15,-1 4 0 0,-2-3 0 16,5 1 0-16,-3-3 0 0,7 5-42 0,5-34-104 16,2 48-493-16,-2-48 17 0,7 35 25 0</inkml:trace>
  <inkml:trace contextRef="#ctx0" brushRef="#br0" timeOffset="4528.1243">13438 7388 1767 0,'0'0'57'0,"17"-24"-20"0,-17 24-6 15,16-23 5-15,-16 23-6 0,16-18-5 0,-16 18-2 16,0 0 1-16,0 0-7 0,0 0-17 15,11-18 0-15,-11 18 0 0,0 0 0 0,0 0 0 16,0 0 0-16,-18 4 0 0,18-4 0 0,0 0 0 16,-19 19 0-16,19-19 0 0,-16 25 0 0,9-7 0 15,-2 3 0-15,0 0 0 0,-2 5 0 16,0-2 0-16,1 3 0 0,-1-2 0 0,3 0 0 16,-1 0 0-16,2-4 0 0,1-1 0 0,1-3 0 15,5-17 0-15,-3 23 0 0,3-23 0 16,0 0 0-16,0 0 0 0,0 0 0 0,0 0 0 15,0 0 0-15,0 0 0 0,19 0 0 0,-19 0 0 16,12-25 0-16,-5 4 0 0,0-4 0 0,1-1 0 16,-2-3 0-16,0 0 0 0,0 0 0 0,0 0 0 15,-1-1 0-15,0-1 0 0,-2 0 0 0,2-3 0 16,1-1 0-16,2-3 0 0,0 1 0 0,2 1 0 16,1 3 0-16,0 6 0 0,3 4 0 15,-1 5 0-15,-13 18 0 0,25-23 0 16,-25 23 0-16,26-14 0 0,-26 14 0 0,28-6 0 15,-28 6 0-15,34 1 0 0,-12 1 0 0,-2 2 0 16,6 1 0-16,-4 1 0 0,1 0 0 0,-1 1 0 16,0 2 0-16,1 2 0 0,-3 1 0 0,-1 1 0 15,-19-13 0-15,26 31 0 0,-17-14 0 16,-4 1 0-16,-5 2 0 0,-4 2 0 0,-6 1 0 16,-3 0 0-16,-4 1 0 0,-4-1 0 0,-3 0 0 15,-3-2 0-15,0 0 0 0,-1-2 0 0,-1 0 0 16,0-1 0-16,0-3 0 0,2 1 0 0,2-1 0 15,0-1 0-15,0-1 0 0,2 0 0 0,-1-1 0 16,3-2 0-16,1 1 0 0,-1 3 0 16,3-1 0-16,-1 3 0 0,1 2 0 15,-1 1 0-15,3 4 0 0,1 3 0 0,0 3 0 16,2 2 0-16,1 3 0 0,-1 2 0 0,2-2 0 16,0 1 0-16,1-1 0 0,1 1 0 0,-1-2 0 15,4 1 0-15,-1-8 0 0,7 3 0 0,0-29-114 16,12 46-251-16,-12-46-156 0,0 0-79 0,11 21 154 15,-11-21 446-15</inkml:trace>
  <inkml:trace contextRef="#ctx0" brushRef="#br0" timeOffset="4981.2346">14331 7139 2047 0,'-24'-9'0'0,"6"0"0"0,1 3 0 0,0-2 0 16,17 8 0-16,-28-7 0 0,28 7 0 0,-30-1 0 16,30 1 0-16,-31 8 0 0,31-8 0 0,-34 21 0 15,14-6 0-15,0 1 0 16,0 6 0-16,-1 1 0 0,1 4 0 0,0-1 0 15,1 2 0-15,1-1 0 0,5-2 0 0,2-2 0 16,4-3 0-16,4-2 0 0,3-18 0 0,7 29 0 16,-7-29 0-16,24 20 0 0,-6-14 0 0,5-3 0 15,2-4 0-15,8-5 0 0,0-5 0 0,5-4 0 16,1-4 0-16,-2-2 0 0,1-2 0 0,-4 0 0 16,-1-1 0-16,-3-1 0 0,-3 2 0 15,-5 0 0-15,-1 1 0 0,-5 1 0 0,-3 3 0 16,-13 18 0-16,11-29 0 0,-11 29 0 0,-3-17 0 15,3 17 0-15,0 0 0 0,-24-5 0 0,24 5 0 16,-24 14 0-16,24-14 0 0,-27 28 0 16,14-10 0-16,-1 3 0 0,3 0 0 0,3 3 0 15,-1-1 0-15,8 1 0 0,-1-2 0 16,8 2 0-16,0-6 0 0,10 5 0 0,-16-23-157 16,48 39-181-16,-48-39-157 0,39 7-98 0,-5 6 130 15,-12-29 463-15</inkml:trace>
  <inkml:trace contextRef="#ctx0" brushRef="#br0" timeOffset="5543.7505">14900 7099 2047 0,'-37'-1'0'0,"3"0"0"0,1 5 0 15,3 0 0-15,0 5 0 0,-1 0 0 0,2 6 0 16,0 0 0-16,3 4 0 0,2 0 0 0,3 0 0 15,5 2 0-15,5-3 0 0,4 1 0 0,7-19 0 16,4 31 0-16,-4-31 0 0,23 26 0 16,-2-15 0-16,2-1 0 0,2-5 0 0,4-4 0 15,2-4 0-15,-1-3 0 0,2 0 0 0,-2-3 0 16,-1-2 0-16,-2-3 0 0,-2 1 0 0,-5-1 0 16,0-2 0-16,-20 16 0 0,29-29 0 0,-29 29 0 15,17-28 0-15,-17 28 0 0,8-23 0 16,-8 23 0-16,0 0 0 0,0-17 0 15,0 17 0-15,0 0 0 0,0 0 0 0,-17 17 0 16,17-17 0-16,-17 35 0 0,5-8 0 0,-1 8 0 16,-2 3 0-16,-2 6 0 0,-1 2 0 0,0 2 0 15,-1 4 0-15,1-1 0 0,5 0 0 0,-2-4 0 16,2-2 0-16,2-4 0 0,-2-4 0 0,2 0 0 16,0-8 0-16,1-5 0 0,1-5 0 0,9-19 0 15,-12 21 0-15,12-21 0 0,0 0 0 16,0 0 0-16,0 0 0 0,0 0 0 0,-1-28 0 15,6 5 0-15,1-6 0 0,5-6 0 0,1-1 0 16,-1-2 0-16,2 0 0 0,-2-2 0 16,1 0 0-16,-1-3 0 0,0 1 0 0,-1 1 0 15,1-1 0-15,1 0 0 0,0 1 0 0,2 4 0 16,-1 4 0-16,-1 5 0 0,-1 9 0 0,-1 2 0 16,-10 17 0-16,18-23 0 0,-18 23 0 15,25-14 0-15,-25 14 0 0,34-8 0 0,-16 7 0 16,6 5 0-16,-3-4 0 0,9 11 0 0,-30-11-162 15,61 11-137-15,-54-32-97 0,36 37-72 0,-20-9 11 16,-23-7 193-16,44 8 264 0</inkml:trace>
  <inkml:trace contextRef="#ctx0" brushRef="#br0" timeOffset="5887.5073">15258 7239 2047 0,'0'0'0'0,"0"0"0"0,0 0 0 0,0 0 0 15,0 0 0-15,19-11 0 0,-19 11 0 0,28-9 0 16,-11 3 0-16,3 1 0 0,2-2 0 0,1 1 0 16,-1-3 0-16,-1 2 0 0,-2 0 0 15,0-2 0-15,-19 9 0 0,30-14 0 0,-30 14 0 16,17-14 0-16,-17 14 0 0,0 0 0 0,7-23 0 16,-7 23 0-16,-2-20 0 0,2 20 0 0,-10-27 0 15,10 27 0-15,-17-26 0 0,17 26 0 16,-22-22 0-16,22 22 0 0,-30-10 0 0,12 10 0 15,-2 5 0-15,0 3 0 0,-2 3 0 0,-1 6 0 16,-1 1 0-16,4 4 0 0,-1 2 0 16,3 0 0-16,3 3 0 0,4-3 0 0,5-1 0 15,5-1 0-15,3-3 0 0,6 1 0 0,-8-20 0 16,28 30 0-16,-8-18 0 0,3-3 0 0,9-1 0 16,3-4 0-16,10 0 0 0,3-6 0 0,20 13-43 15,-23-32-210-15,39 36-59 0,-39-44-86 0,31 25 3 16,-12-2-9-16,-15-23 163 0,32 28 241 15</inkml:trace>
  <inkml:trace contextRef="#ctx0" brushRef="#br0" timeOffset="6209.2603">16731 6803 1767 0,'0'0'266'0,"0"0"-252"16,0 0-14-16,0 0 0 0,0 0 0 0,-11 26 0 15,-1-4 0-15,-5 5 0 0,-1 7 0 16,-3 3 0-16,-1 2 0 0,0 2 0 0,0 1 0 15,2 1 0-15,3-1 0 0,1-2 0 0,5-4 0 16,5-2 0-16,6-4 0 0,6-2 0 0,3-5 0 16,8 0 0-16,0-6 0 0,11 2-32 0,-28-19-225 15,69 1-348-15,-38-10-25 0,22 4 108 16</inkml:trace>
  <inkml:trace contextRef="#ctx0" brushRef="#br0" timeOffset="6853.175">17084 6930 2047 0,'-27'14'0'15,"2"3"0"-15,0 5 0 0,0 2 0 0,-1 4 0 16,2 1 0-16,4 2 0 0,1 0 0 0,8 1 0 16,-1 2 0-16,5-2 0 0,4-1 0 0,2-3 0 15,7 0 0-15,4-4 0 0,6-2 0 0,1-1 0 16,6-5 0-16,1-1 0 0,5-6 0 0,3-4 0 15,2-5 0-15,2-2 0 0,3-6 0 16,-1-4 0-16,1-6 0 0,-1-4 0 16,-3-4 0-16,-1-4 0 0,-1-2 0 0,-4-2 0 15,-2-1 0-15,-4-1 0 0,-5 0 0 0,-5-1 0 16,-2 4 0-16,-5 0 0 0,-3 1 0 0,-2 3 0 16,-1 3 0-16,-1 2 0 0,-2 3 0 0,3 21 0 15,-7-28 0-15,7 28 0 0,0 0 0 16,-15-19 0-16,15 19 0 0,0 0 0 0,0 0 0 15,0 0 0-15,0 0 0 0,-10 20 0 0,10-20 0 16,14 23 0-16,-14-23 0 0,34 22 0 0,-12-12 0 16,2-2 0-16,4 0 0 0,2-1 0 0,2-4 0 15,4 1 0-15,1-4 0 0,2 0 0 0,0-2 0 16,-4-2 0-16,1 0 0 0,-3 0 0 0,-3-2 0 16,-3-2 0-16,-7 2 0 15,-1 1 0-15,-19 5 0 0,19-8 0 0,-19 8 0 16,0 0 0-16,0 0 0 0,0 0 0 0,0 0 0 15,-18-7 0-15,18 7 0 0,-29 11 0 0,9-1 0 16,-2 5 0-16,-2 4 0 0,1 4 0 0,-3 5 0 16,3 2 0-16,0 3 0 0,1 3 0 0,5 1 0 15,4-2 0-15,4-2 0 0,7-3 0 0,6-4 0 16,5-3 0-16,5-4 0 0,3-3 0 16,6-4 0-16,4-3 0 0,8-4 0 0,5-7 0 15,7-5 0-15,3-3 0 0,1-8 0 0,3-2 0 16,-4-6 0-16,0-3 0 0,-7-2 0 15,-6-2 0-15,-9 1 0 0,-8-1 0 0,-9 3 0 16,-2-1 0-16,-8 2 0 0,-5 0 0 0,-3 2 0 16,-9-5 0-16,2 7 0 0,-12-7 0 15,8 17 0-15,-23-23-194 0,41 38-73 0,-67-40-32 16,49 41-5-16,-32-18-29 0,10 7-9 0,13 22 35 16,-32-29 307-16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5T00:07:03.05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2573 13417 1591 0,'0'0'75'0,"0"0"-80"16,0 0-9-16,0 0-4 0,0 0 4 0,0 0 12 15,0 0 10-15,7 18 1 0,-8 0 3 0,-3 5-10 16,0 6 8-16,-1 4-3 0,2 8 17 0,-3 6-6 16,5 12 20-16,-6 8-15 0,4 13 0 0,-5 4 19 15,2 15-18-15,-8 3 10 0,2 8 5 0,-4 4-35 16,-2 2 5-16,-4 4 6 0,-1 0-10 0,-1 0 9 16,1 1 7-16,-2-1-15 15,3-3-11-15,1-1 10 0,0-2-11 0,1-4-6 16,2-2 25-16,2-6-9 0,3-2-14 0,3-10 16 15,4-6-16-15,4-13 0 0,3-10 12 0,5-13-20 16,1-13 1-16,8-8-35 0,-15-27-13 0,33 14-25 16,-31-47-243-16,26 14-264 0,-2-11 5 0,-2-12 380 15</inkml:trace>
  <inkml:trace contextRef="#ctx0" brushRef="#br0" timeOffset="2555.6615">4595 13330 649 0,'0'0'241'16,"0"0"-101"-16,0 0-25 0,0 0-14 0,0 0-3 15,0 0-9-15,0 0-14 0,0 0-9 0,0 0-12 16,0 0-10-16,0 0-34 0,0 0 16 16,0 0-27-16,0 0 22 0,0 0-1 0,0 0-6 15,0 0-2-15,0 0-6 0,0 0-2 0,0 0-2 16,0 0-1-16,0 0 2 0,0 0 2 0,0 0 1 16,0 0 5-16,0 0-4 0,0 21 1 0,0-21-3 15,3 17-1-15,-3-17 1 0,4 25 3 16,-4-25-3-16,1 32 4 0,-2-14-8 0,2 4 7 15,-2 0-10-15,1 0 11 0,-2 1-8 16,1 1 8-16,-1 0-5 0,0 3 3 0,0-2-4 16,1 2 6-16,-2-1-8 0,2 0 9 0,0-1-9 15,0 2 6-15,0-2-5 0,1 2 4 0,0-1-6 16,1 2 7-16,-1 0-7 0,1 1-10 0,1-1 30 16,0 3-29-16,0 1 30 0,0-1-16 0,1 2-7 15,-2-3 7-15,0 3-10 0,1 0 12 0,-1 1-9 16,0 0 8-16,0 0-8 0,0-1 10 15,1-1-9-15,-1 0 5 0,0-2-8 0,1 0 7 16,1 2-4-16,1-1 8 0,-2 1 11 16,2 0-31-16,-1 0 28 0,2 0-25 0,1 0 9 15,-1 0 8-15,1 1-7 0,1-1 4 0,1-2-3 16,-2 1 4-16,0-1-7 0,1 2 6 0,1-2-10 16,-1 0 7-16,1 1-4 0,0-4 7 15,-1 4-5-15,0-5 4 0,-1 3-5 0,0 0 5 16,-1 0-5-16,1 2-14 0,-1-2 28 0,0 2-28 15,0 0 29-15,-1 2-8 0,0 0-7 0,0-2 9 16,-1 1-10-16,0-2 9 0,1 0-10 0,-1 0 8 16,0-1-7-16,1-1 5 0,0 1-2 0,1-1 2 15,1-1-2-15,-1 0 5 0,1 1-8 0,-2 1 7 16,1-2-11-16,0 1 9 16,-2-2-6-16,2-1-10 0,0 0 30 0,0 0-30 15,-1-1 28-15,-2 1-13 0,2-2-3 0,-2-3 3 16,1 0-3-16,-2-1 3 0,1-1-2 0,-1-1 3 15,-1-17-4-15,3 33 3 0,-2-16-3 0,0 1 4 16,0 0-5-16,-1 1 5 0,2 2-6 0,-1-1 7 16,0 5-6-16,0-4 6 0,1 2-3 0,-1-1 0 15,0-3-3-15,-1-2 3 0,0-17-16 16,2 18-15-16,-2-18-43 0,0 0-89 0,26-14-439 16,-24-8-36-1,11-6 142-15</inkml:trace>
  <inkml:trace contextRef="#ctx0" brushRef="#br0" timeOffset="3664.9936">2370 13435 525 0,'0'0'44'16,"0"0"-18"-16,0 0 37 0,0 0 34 0,0 0 44 15,24 11 0-15,-24-11 0 0,0 0-26 0,10-21-22 16,-10 21-23-16,0 0-20 0,23-12-19 0,-23 12-11 15,0 0-8-15,0 0-4 0,21-13-3 0,-21 13-2 16,0 0 0-16,0 0 1 0,0 0 3 16,0 0 0-16,0 0 3 0,0 0-2 0,18 8 2 15,-18-8-2-15,0 0 2 0,0 0-3 0,0 0-1 16,0 0 0-16,5 21-3 0,-5-21-1 0,0 0 1 16,0 0-2-16,0 0 3 0,23 16 0 15,-23-16 1-15,21 3 0 0,-21-3 2 0,30 0-1 16,-10-1 0-16,1-4 1 0,5-1-4 0,1 0 5 15,2-2-6-15,4-3 3 0,2-1-5 16,5-3 3-16,3 2-4 0,3-5 5 0,3 2 22 16,0-2-47-16,5 1 44 0,-2 0-43 0,1 0 15 15,-1 1 8-15,-1 1-4 0,1 2 3 0,2 1-3 16,-1 3 5-16,0 0-5 0,0 2 2 0,1 1-3 16,-3 0 0-16,1 2-2 0,-2 2 5 0,-2 2-1 15,0 2 4-15,-2 1-1 0,0-1-3 16,-2 2 0-16,-1-2 0 0,-1 4 1 0,1-1 0 15,-1 0 2-15,1 1-4 0,-1-1 2 16,1 0-1-16,0-1 3 0,-1 0-4 0,-2 0 3 16,2-1-2-16,-3 1 2 0,-1-2-3 0,0 2 2 15,-3-2-1-15,1 2 1 0,-1-2-2 0,-1 3 4 16,1-2-2-16,-1 0-1 0,-1 2 2 0,0-4 0 16,-1 2-1-16,-1-2 3 0,0 0-3 15,-2 0 0-15,-1 1-1 0,-3 0 1 0,-2-2-1 16,-1 2-1-16,-3 0 1 0,-1-1 0 0,-18-1 1 15,28 4 0-15,-28-4 0 0,20 3-1 0,-20-3 1 16,0 0 0-16,0 0 1 0,0 0 3 0,0 0 1 16,0 0 2-16,0 0-1 0,0 0-2 15,0 0-4-15,0 0-1 0,0 0-11 0,0 0-25 16,-8 17-79-16,-20-30-377 0,28 13-109 16,0 0 34-16</inkml:trace>
  <inkml:trace contextRef="#ctx0" brushRef="#br0" timeOffset="4227.4308">5028 13337 480 0,'-1'-17'249'0,"1"17"-22"0,0 0-30 0,20-5-30 15,-25-12-43-15,5 17-25 0,0 0-41 16,18-18 0-16,-18 18-30 0,2-18 4 0,-2 18-6 15,0-22-9-15,0 22 3 0,-1-24-3 0,1 24 4 16,-3-29-6-16,-1 11 5 0,2 1-10 0,-1-2 2 16,1 0-6-16,-1 0 3 0,2 0-7 15,-3-2 5-15,3 2-5 0,-1-2 3 0,0 1-5 16,0 2 3-16,1-1-4 0,1 19 4 0,-4-31-5 16,4 31 5-16,-2-25-6 0,2 25 4 15,-1-20-5-15,1 20-1 0,-2-17-7 0,2 17-11 16,0 0-23-16,0 0-11 0,-7-29-69 0,28 44-243 15,-21-15-169-15,0 0-39 0,0 0 423 0</inkml:trace>
  <inkml:trace contextRef="#ctx0" brushRef="#br0" timeOffset="5149.2562">5050 12769 526 0,'-3'16'187'0,"3"-16"-50"0,0 0-16 15,-23-4 11-15,23 4-7 0,0 0-16 0,0 0-20 16,-25-3-17-16,25 3-18 0,0 0-17 0,-18-1-10 16,18 1-6-16,-18-4 0 0,18 4 0 0,-25-2-1 15,25 2-2-15,-28-2-3 0,11 0-4 0,0 4 0 16,-3-2-2-16,-1 2 0 0,-1-1-4 0,0 2 0 15,-4-2-2-15,0 2 1 0,-2 1 2 16,-1 1 0-16,-3-1-1 0,2 0 1 0,-2 1-3 16,1 1 2-16,-2 0-1 0,-1 0 4 0,-2 0-1 15,0 0 3-15,-2-1-3 0,3 1 1 16,-2-1 1-16,1-1-3 0,-1-1-3 0,1 1 0 16,1-3-1-16,1 0 1 0,-2 1-2 0,2-2 0 15,0 0-5-15,1 0 3 0,-1 1 1 16,2-1 0-16,-4 2 2 0,1-1-5 0,-1-1 3 15,-2 2 0-15,-1-2-2 0,0 1 2 0,0 3 0 16,-2-3 1-16,1 4 1 0,0-2 2 0,-1 0-3 16,2 0 1-16,-1 0-1 0,3-1 2 0,0 1-2 15,1-1 3-15,-1 2-1 0,2-2-1 0,0-1 1 16,1-1 0-16,-2 0-3 0,2 0 3 0,-1-1 0 16,1 1-1-16,-1-1 3 15,1 0-1-15,1-1-2 0,-1 2 0 0,-2 0 0 16,4 2-2-16,-1-1 1 0,-1 0-2 0,2 0 0 15,1 3 2-15,0-2-1 0,2 1 2 0,-1 0-2 16,0 0 1-16,1 0 0 0,2 0 0 0,3-1-1 16,1 1 0-16,2-2 0 0,3 0 1 0,0 0 0 15,18-1 0-15,-29-1-2 0,29 1 0 0,-21 0-4 16,21 0 2-16,0 0-3 0,-18-4-5 16,18 4-5-16,0 0-6 0,0 0-9 0,0 0-12 15,0 0-4-15,0 0-8 0,0 0 4 0,0 0 6 16,0 0 7-16,0 0 7 0,0 0 6 0,0 0 10 15,0 0 7-15,0 0 4 0,0 0 3 16,0 0 4-16,12 19 0 0,-12-19 4 0,0 0 3 16,0 0 3-16,0 0 5 0,0 0 4 15,0 0 4-15,0 0 5 0,0 0 2 0,14 16 5 16,-14-16-2-16,0 0 1 0,0 0-3 0,0 0-2 16,0 0-7-16,9 26-5 0,-9-26-8 0,6 28-2 15,-2-9-5-15,-2 2 3 0,-1 4-7 0,-1 5 10 16,-1 6-12-16,-1 3 12 0,-4 4-10 0,-3 2-14 15,-1 0 30-15,-1 2-30 0,-1-6 28 0,1-1-9 16,3-6-9-16,-1-7 8 0,4-4-13 16,1-6 3-16,4-17-14 0,-2 17-24 0,2-17-32 15,0 0-69-15,31 11-262 0,-31-11-180 16,11-29 16-16,-11 29 481 0</inkml:trace>
  <inkml:trace contextRef="#ctx0" brushRef="#br0" timeOffset="5316.4815">2427 13394 1427 0,'0'0'105'0,"0"0"-47"15,-21 5-26-15,21-5-10 0,0 0-10 16,0 0-8-16,0 0-8 0,0 0-2 0,0 0 0 16,0 0-14-16,0 0-73 0,0 0-294 0,0 0-197 15,24-6 47-15,-21-11 515 0</inkml:trace>
  <inkml:trace contextRef="#ctx0" brushRef="#br1" timeOffset="10410.4204">3011 12244 662 0,'0'0'253'0,"0"0"-85"0,0 0-45 15,0 0-22-15,0 0-20 0,0 0-15 0,0 0-9 16,-20 3-15-16,20-3-5 0,0 0-10 0,0 0-3 16,0 0-6-16,0 0-3 0,-17 3 0 0,17-3 0 15,0 0 2-15,0 0 0 0,0 0 0 0,0 0-3 16,0 0-3-16,0 0 1 0,-19-3-1 0,19 3-1 16,0 0-1-16,0 0-3 0,0 0 0 15,0 0-3-15,-20 14-1 0,20-14 1 16,0 0-3-16,-15 29 5 0,15-29-3 0,-15 32 7 15,7-12-4-15,0 3 8 0,0 2-8 0,-1 3 8 16,2 2-11-16,0 0 7 0,2 1-10 0,0-4 8 16,4 0-9-16,2-3 4 0,3-2-5 0,3-4 1 15,-7-18-8-15,27 27-4 0,-6-15-23 0,-1-10-17 16,15 15-44-16,-25-36-257 0,28 21-219 0,-6-3-34 16,-2-11 453-16</inkml:trace>
  <inkml:trace contextRef="#ctx0" brushRef="#br1" timeOffset="11273.0507">3147 12264 297 0,'0'0'150'15,"0"0"-35"-15,0 0-28 0,0 0-15 0,0 0-11 16,0 0 6-16,-7 17 2 0,7-17 4 15,0 0-2-15,0 0-9 0,0 0-10 0,0 0-12 16,0 0-10-16,0 0-5 0,0 0 3 0,0 0 6 16,0 0 3-16,0 0 1 0,0 0-2 0,0 0-7 15,0 0-5-15,0 0-7 0,18 12-6 0,-18-12-3 16,0 0-4-16,0 0-2 0,21 6 1 16,-21-6-2-16,0 0 2 0,23 8-2 0,-23-8 0 15,22 3 0-15,-22-3 0 0,28 4 0 0,-11-3 1 16,1-2-2-16,1 1 0 0,1-1 0 0,1-1 1 15,2 0-1-15,1 0 1 0,3-1 0 16,-1 0-1-16,4 0 2 0,-1 1-1 0,1-2 1 16,2 2 0-16,1-3 0 0,0 2-4 0,-1 0 4 15,2 2-3-15,2-2 3 0,-2 2-1 16,1 0 1-16,1-1-1 0,-1 2 0 0,0 0-1 16,0 0 1-16,-1 2 0 0,3-2 1 0,-1 1 0 15,1 0 1-15,1 0 2 0,0 2-2 0,2-3 2 16,0 0-1-16,1-1-1 0,-3-1 1 0,3 1-1 15,-1-1-1-15,-1-1 0 0,-2 0-2 0,1-1-2 16,-3 2-2-16,-2-1-10 0,1 3-12 0,-6-7-23 16,10 14-42-16,-19-21-63 0,24 27-153 15,-22-14-138-15,-1-5-4 0,14 19 380 0</inkml:trace>
  <inkml:trace contextRef="#ctx0" brushRef="#br1" timeOffset="12413.5529">3115 12837 286 0,'0'0'105'0,"0"0"-1"16,0 0-19-16,0 0-8 0,0 0-15 0,0 0 3 15,0 0-7-15,0 0 4 0,17-13-13 0,-17 13-6 16,0 0-14-16,0 0-8 0,0 0-3 0,0 0-2 16,19 1-3-16,-19-1 3 0,0 0-1 0,0 0 1 15,0 0 2-15,0 0 1 0,22 9 1 0,-22-9 0 16,0 0-2-16,17 1 0 0,-17-1 1 15,17-1 1-15,-17 1 0 0,22-3-2 0,-22 3-6 16,26-6-3-16,-26 6-5 0,29-8 0 16,-29 8-2-16,33-9 0 0,-33 9-2 0,34-7 2 15,-34 7-2-15,34-6 2 0,-17 5-1 0,2 0 0 16,-1 0 0-16,0 2 0 0,0-1 2 0,1 1-3 16,0 0 1-16,1 0-1 0,-1 2 0 0,2-1 1 15,1 1 0-15,-2-1-1 0,2 0 2 16,1 1-1-16,2-2 0 0,-1 0 1 0,1-1-1 15,2 0 1-15,0 0-1 0,1-1 1 0,2 0 0 16,1-3 1-16,0 2 0 0,1-3 0 0,1 1 1 16,1-2 3-16,1 1 0 0,2-1 4 0,2 0-2 15,-2-1 0-15,3 1-4 0,-1-1 1 0,1 1-4 16,-2 0 2-16,1 1-3 16,-2 0 2-16,-1 1 0 0,-1 1-1 0,1 0 22 15,-5 2-23-15,0-1 23 0,-2 1-24 0,-3 1 1 16,1 0 0-16,-2 0-1 0,-1 0 2 0,-1 1-2 15,-1-1 3-15,-1 0-3 0,-1 0 2 0,1 0 2 16,-2-1-4-16,2 1 4 0,-1-3-2 0,-1-2-2 16,2 2 3-16,-2-3-3 0,1 2 1 0,-2-1-7 15,2 6-41-15,-13-19-193 0,10 13-288 16,0 4-20-16,-17 1 373 0</inkml:trace>
  <inkml:trace contextRef="#ctx0" brushRef="#br1" timeOffset="13381.9399">4802 12446 1178 0,'0'0'182'16,"0"0"-117"-16,0 0-26 0,0 0-11 0,-12-17-2 15,12 17-5-15,0 0-1 0,0 0-2 0,21-20-6 16,-21 20 0-16,18-8-6 0,-18 8-4 15,22-7 0-15,-22 7-3 0,25-3 2 0,-25 3-4 16,30 0-5-16,-30 0-18 0,35 5-32 0,-35-5-77 16,39 4-173-16,-39-4-187 0,30-5 1 0,-1 18 411 15</inkml:trace>
  <inkml:trace contextRef="#ctx0" brushRef="#br1" timeOffset="13663.1653">4819 12494 1230 0,'0'0'50'0,"0"0"-7"0,0 0 1 16,17-10 1-16,-17 10-8 0,17-12-16 16,-17 12-10-16,25-11-7 0,-25 11-1 0,26-9-5 15,-26 9-4-15,31-9-13 0,-13 10-32 16,-18-1-71-16,35-3-142 0,-35 3-210 0,23-10 5 16,3 21 389-16</inkml:trace>
  <inkml:trace contextRef="#ctx0" brushRef="#br1" timeOffset="13905.2899">4853 12542 1386 0,'-26'12'48'0,"26"-12"-38"16,0 0-11-16,0 0 1 0,18-7 1 0,-18 7-1 16,20-8 1-1,-20 8-2-15,30-9-3 0,-30 9-20 0,37-6-61 16,-31-12-138-16,16 11-237 0,4 8-44 0,-18-19 361 0</inkml:trace>
  <inkml:trace contextRef="#ctx0" brushRef="#br1" timeOffset="14358.3627">4864 12270 791 0,'-17'-5'221'16,"17"5"-79"-16,0 0-32 0,0 0-17 0,0 0-12 16,0 0-20-16,0 0-17 0,0 0-10 0,0 0-5 15,0 0 0-15,0 0 0 16,18-2-1-16,-18 2 0 0,19-7-4 0,-19 7-1 16,25-10-4-16,-25 10-3 0,34-11-4 0,-14 4-3 15,0 2-7-15,2-2 3 0,3-2-5 0,0 2 2 16,1 0-3-16,0 0 1 0,-1 1-4 0,0 2-3 15,-2-1-13-15,3 9-21 0,-26-4-54 0,51 12-187 16,-51-12-257-16,30 2-45 0,-10 9 326 0</inkml:trace>
  <inkml:trace contextRef="#ctx0" brushRef="#br1" timeOffset="14778.1773">4845 12636 1304 0,'23'-10'106'0,"-23"10"-28"0,0 0-13 16,22-26-11-16,-5 23-17 0,-17 3-10 0,30-16-15 16,-30 16-2-16,35-13-6 0,-16 7-3 0,-1-2-11 15,4 8-20-15,-22 0-40 0,45 3-121 0,-45-3-268 16,23-15-55-16,1 20 91 0</inkml:trace>
  <inkml:trace contextRef="#ctx0" brushRef="#br1" timeOffset="15469.3747">2968 12504 892 0,'0'0'48'0,"0"0"-13"0,0 0 7 0,0 0 10 15,0 0 12-15,25-5-4 0,-25 5-4 16,20 1 1-16,-20-1-12 0,27 4-6 0,-27-4-5 16,33 1-4-16,-33-1-1 0,39 0-5 0,-19 0-5 15,6 0-6-15,0-3-5 0,4 1-4 0,2-2-1 16,2 1-1-16,2-3 1 0,2 0-2 16,2 0 2-16,3-2-3 0,0 1 3 0,3 0-2 15,-1 0 1-15,2 1-2 0,-1 1-3 0,-1-3-21 16,5 13-56-16,-21-20-134 0,22 16-268 0,-12 1-31 15,-11-8 261-15</inkml:trace>
  <inkml:trace contextRef="#ctx0" brushRef="#br1" timeOffset="15833.8602">3547 12554 435 0,'0'0'74'16,"0"0"-21"-16,7 19 21 0,-7-19 12 0,0 0 31 15,0 0-1-15,22 10 7 16,-22-10-15-16,20 7-6 0,-20-7-13 0,29 2-10 16,-29-2-14-16,40 0-13 0,-19-5-14 0,9 5-11 15,-1-6-8-15,7 1-6 0,1-3-4 0,6-2-7 16,-1-1 3-16,5-2-5 0,3 0 4 0,1-1-4 16,3 1 2-16,2 0-9 0,4 3-12 0,-7-7-35 15,14 21-116-15,-29-22-292 0,16 9-95 0,0 7 135 16</inkml:trace>
  <inkml:trace contextRef="#ctx0" brushRef="#br1" timeOffset="16255.7013">3730 12681 1546 0,'0'0'28'15,"0"0"-9"-15,0 0 4 0,26-4-26 0,-5-1 30 16,-2-6-30-16,9 2 20 0,0 0-5 0,4-1-9 15,0-1-4-15,0 2-12 0,6 0-6 16,-3-1-10-16,12 8-21 0,-13-19-84 16,29 18-317-16,-16-2-114 0,0-7 159 0</inkml:trace>
  <inkml:trace contextRef="#ctx0" brushRef="#br1" timeOffset="18630.4898">3775 12071 1180 0,'6'18'186'0,"-6"-18"-54"0,0 0-56 15,-12-22 4-15,12 22-19 0,0 0-32 0,17-22 35 16,-13 5-46-16,10-2 13 0,-1-9 3 16,7-4-12-16,4-8 6 0,5-6-16 0,5-6 9 15,5-4-16-15,6-6 11 0,4-3-17 16,2-6-4-16,5-3 17 0,-2-1-19 0,2 1 17 15,-2 5-3-15,-4 2-16 0,-4 7 8 0,-6 2-25 16,-2 11-7-16,-13 0-42 0,9 20-54 0,-27-21-70 16,13 30-410-16,-16-3 33 0,-7 2 223 15</inkml:trace>
  <inkml:trace contextRef="#ctx0" brushRef="#br1" timeOffset="19791.4651">5150 10418 1257 0,'0'0'70'16,"0"0"-6"-16,0 0-10 0,0 0-10 0,-1-19 1 15,1 19-1-15,0 0 6 0,0 0 2 0,0 0-2 16,0 0-3-16,0 0-12 0,0 0-6 0,0 0-8 0,0 0-4 0,0 0-7 16,0 0-1-16,0 22-3 0,0-22 3 0,-1 26-3 15,1-7 5-15,-2 1-5 0,4 6 4 0,-2 2-9 16,0 1 6-16,1 3-7 0,-1 2 7 0,0 1-7 16,0 2 8-16,-1-1-10 0,-2 1-13 15,0-2 29-15,1-1-30 0,0-5 29 0,1-3-7 16,-1-6-6-16,1-2 7 0,1-18-4 15,-1 26 3-15,1-26-4 0,0 0 0 0,0 0-1 16,0 0 0-16,0 0 2 0,0 0 7 0,0 0 5 16,0 0 2-16,0 0-6 0,5-32-11 0,-5 12 0 15,1-4 0-15,0-3 0 0,1-1 0 0,0-3 0 16,0-2 0-16,1-1 0 0,-1 0 0 0,-1 2 0 16,1-2 0-16,-1 0 0 0,1-2 0 0,0-1 0 15,0-1 0-15,3 1 0 0,0 0 0 16,4 3 0-16,0 1 0 0,1 3 0 15,1 1 0-15,1 4 0 0,0 3 0 0,0 1 0 16,-12 21 0-16,27-29 0 0,-27 29 0 0,27-23-1 16,-27 23 2-16,30-15-1 0,-30 15 0 0,32-8 0 15,-32 8 0-15,30 0 0 0,-30 0 0 0,30 8 0 16,-30-8-2-16,30 14 0 0,-30-14-10 16,26 26 28-16,-26-26-17 0,20 32 2 0,-13-14-1 15,-3 1 0-15,-2-1 0 0,-4 1 0 0,-3 2 0 16,-2 0 0-16,-4 0 0 0,-3-1 0 0,0 2 0 15,-5-1 0-15,1 1 0 0,-1-3 0 0,-2 0 0 16,2-1 0-16,0-2 0 0,2-3 0 0,17-13-1 16,-23 20-12-16,23-20-9 0,0 0-25 15,-17 6-29-15,17-6-57 0,0 0-133 16,16-15-314-16,-16 15-7 0,18-25 266 0</inkml:trace>
  <inkml:trace contextRef="#ctx0" brushRef="#br1" timeOffset="20213.3055">5751 10162 1769 0,'0'0'35'0,"0"0"-3"0,0 0-2 0,-18-2 4 16,18 2-6-16,0 0-6 0,0 0-22 15,0 0 12-15,-20 27-18 0,20-27 30 0,-7 32-19 16,3-10 18-16,0 2-16 0,1 3-5 0,0 3 6 15,0 3-7-15,-1 0 6 0,0 5-6 0,1 1 8 32,-2-1-8-32,0 0 2 0,1-2-3 15,0-1 0-15,1-3 0 0,1-1 0 0,1-4 0 0,1-3 0 0,1-5 0 0,-1-19 0 0,6 29 0 32,-6-29 0-32,12 21 0 0,-12-21-5 0,0 0 5 15,24 11 2-15,-24-11 1 0,17-5-3 0,-17 5 0 16,22-19 0-16,-22 19 0 0,22-29 0 0,-11 12 0 0,0-2 0 0,-1 0 0 0,-1 1 0 15,0 0 0-15,-2 1 0 0,-7 17 0 16,12-26 0-16,-12 26 0 0,0 0 0 0,10-19 0 16,-10 19 0-16,0 0 0 0,0 0 0 0,0 0 0 15,0 0 0-15,7 22 0 0,-7-22 0 0,5 29 0 16,-2-12 0-16,-1 3 0 0,-1 0-9 0,4 0-23 16,-1-2 0-16,4 7-28 0,-8-25-15 0,24 35-28 15,-24-35-104-15,31 13-285 0,-31-13-54 16,29 8 56-16</inkml:trace>
  <inkml:trace contextRef="#ctx0" brushRef="#br1" timeOffset="20728.9047">6221 10512 1338 0,'-7'31'426'0,"7"-31"-378"0,-24 12-9 0,24-12-5 0,-23 19-3 0,23-19-11 0,-20 25 0 31,20-25-6-31,-16 30 3 0,16-30-5 0,-11 33-2 16,8-16-6-16,3-17 1 0,1 28-4 0,-1-28 2 0,10 20-2 0,-10-20 0 0,18 13 0 0,-18-13 2 15,23 5 1-15,-23-5 1 0,29-3 3 16,-29 3-6-16,32-16-2 0,-15 6 0 0,-17 10 0 16,32-26 0-16,-32 26 0 0,30-29 0 0,-17 12 0 15,-13 17 0-15,23-31 0 0,-23 31 0 16,19-26 0-16,-19 26 0 0,9-18 0 0,-9 18 0 15,0 0 0-15,0 0 0 0,0 0 0 0,0 0 0 32,0 0 0-32,0 0 0 0,-12 17 0 0,6 1 0 15,-1 5 0-15,-2 6 0 0,0 6 0 0,-1 4 0 0,-1 3 0 0,1 3 0 0,2 4 0 16,-1 1 0-16,1 2 0 0,0 0 0 0,-1-1 0 31,0-2 0-31,1-3 0 0,2-5 0 0,-2-4 0 0,3-6 0 0,2-2 0 0,-1-5 0 0,0-3 0 16,4-21 0-16,-3 25 0 0,3-25 0 0,0 0 0 15,0 0 0-15,0 0 0 0,0 0 0 16,0 0 0-16,-5-30 0 0,5 6 0 31,1-5 0-31,2-5 0 0,-1-2 0 0,4-4 0 0,0-1 0 0,-1-3 0 0,2 0 0 0,-1 1 0 16,-1-3 0-16,3 1 0 0,-1 2 0 0,-1 0 0 16,1 6 0-16,-2 3 0 0,0 5 0 0,0 7 0 31,0 3 0-31,-5 19 0 0,8-26 0 0,-8 26-15 0,14-24-63 0,9 32-88 0,-33-27-424 15,34 17-31-15,-24 2 45 0</inkml:trace>
  <inkml:trace contextRef="#ctx0" brushRef="#br1" timeOffset="21072.6873">6800 10476 1888 0,'-22'-8'50'0,"22"8"-20"0,-19-1 0 0,19 1-3 0,-23 3-5 0,23-3-22 0,-26 9 0 32,26-9 0-32,-31 17 0 0,31-17 0 0,-28 22 0 0,28-22 0 0,-25 24 0 0,25-24 0 0,-18 24 0 15,18-24 0-15,-11 23 0 0,11-23 0 0,-2 20 0 16,2-20 0-16,5 18 0 0,-5-18 0 31,0 0 0-31,23 22 0 0,-23-22 0 0,23 12 0 0,-23-12 0 0,28 7 0 0,-28-7 0 16,30 6 0-16,-30-6 0 0,29 6 0 0,-29-6 0 15,22 5 0-15,-22-5 0 0,0 0 0 0,19 14 0 16,-19-14 0-16,1 17 0 0,-1-17 0 0,-6 22 0 16,6-22 0-16,-11 29 0 0,11-29 0 0,-18 33 0 15,18-33 0-15,-19 30 0 0,19-30 0 16,-17 24 0-16,17-24 0 0,0 0 0 0,-12 17 0 31,12-17 0-31,0 0-3 0,0 0-63 0,0 0-42 16,7-25-124-16,20 16-411 0,-27 9 26 0,24-35 240 15</inkml:trace>
  <inkml:trace contextRef="#ctx0" brushRef="#br1" timeOffset="21275.7088">7023 10517 1813 0,'0'0'137'0,"0"0"-68"0,0 0-41 0,0 0-28 0,0 0 0 0,-18 19 0 0,18-19 0 0,-11 23 0 15,11-23 0-15,-12 28 0 0,12-28 0 0,-11 31 0 16,6-14 0-16,1 0 0 0,0 0 0 0,1 0 0 15,3-17 0-15,-5 30 0 0,5-30 0 16,-1 27 0-16,1-27 0 0,3 19 0 0,-3-19 0 16,0 0-17-16,0 0-36 0,21 21-45 0,-33-47-202 15,12 26-309-15,0 0-30 0,21-27 309 16</inkml:trace>
  <inkml:trace contextRef="#ctx0" brushRef="#br1" timeOffset="21431.9491">7052 10386 1733 0,'-27'-11'187'0,"27"11"-134"0,-23-2-19 0,23 2-7 16,0 0-14-16,-23 0-13 0,23 0 0 0,0 0 0 31,0 0 0-31,0 0 0 0,0 0-16 0,0 0-13 16,23 12-31-16,-23-12-78 0,42 3-352 0,-42-3-137 0,37-3 10 0,-9 11 548 0</inkml:trace>
  <inkml:trace contextRef="#ctx0" brushRef="#br1" timeOffset="21681.9231">7462 10408 1993 0,'-32'11'38'0,"12"-5"-22"0,-2-1-16 15,0 3 0-15,-1 1 0 0,0 4 0 0,-2 4 0 16,3 2 0-16,0 2 0 0,2 0 0 0,2 2 0 15,2 2 0-15,1-2 0 0,3 0 0 0,3-2 0 32,5-1 0-32,4-3 0 0,0-17 0 0,12 26 0 0,-12-26 0 0,25 17 0 0,-8-12 0 31,6-1 0-31,2-3 0 0,3-2 0 16,1-4 0-16,4 0 0 0,-6-14-102 0,26 22-359 0,-31-22-184 0,13 9 23 0,-6 1 406 0</inkml:trace>
  <inkml:trace contextRef="#ctx0" brushRef="#br1" timeOffset="22010.0211">7692 10432 1668 0,'-25'-7'332'0,"25"7"-285"0,-24 6-47 0,24-6 0 16,-24 8 0-16,24-8 0 0,-25 14 0 31,25-14 0-31,-24 18 0 0,24-18 0 0,-18 19 0 0,18-19 0 0,-12 19 0 0,12-19 0 0,0 0 0 16,-4 22 0-16,4-22 0 0,0 0 0 0,11 20 0 15,-11-20 0-15,0 0 0 0,22 14 0 16,-22-14 0-16,18 9 0 0,-18-9 0 0,21 7 0 31,-21-7 0-31,24 5 0 0,-24-5 0 0,23 4 0 16,-23-4 0-16,18 7 0 0,-18-7 0 0,0 0 0 16,20 19 0-16,-20-19 0 0,5 20 0 0,-5-20 0 0,-1 28 0 0,1-28 0 0,-8 30 0 0,8-30 0 31,-13 33 0-31,13-33 0 0,-20 33 0 15,11-16 0-15,9-17 0 0,-20 28 0 16,20-28 0-16,-13 20 0 0,13-20 0 0,0 0 0 16,1 19-34-16,-19-33-489 0,43 31 5 0,-25-17-105 15,8-20 275-15,14 17 348 0</inkml:trace>
  <inkml:trace contextRef="#ctx0" brushRef="#br1" timeOffset="23088.0489">8243 10162 1185 0,'-4'-32'294'0,"4"32"-214"16,-4-20-8-16,4 20-16 0,2-17-2 0,-2 17-11 15,0 0-8-15,0 0-10 0,3-17-2 16,-3 17-6-16,0 0-2 0,0 0 1 0,0 0 6 15,0 0 2-15,0 0 4 0,0 0-6 0,18 19-4 16,-18-19-5-16,10 23-8 0,-10-23-5 0,9 33 0 16,-6-10 0-16,1 3 0 0,-3 4 0 0,2 2 0 15,-1 1 0-15,-1 1 0 0,0 3 0 16,1-2 0-16,-2 1 0 0,-2-2 0 0,1-2 0 0,1-1 0 16,0-6 0-16,1-2 0 15,1-2 0-15,0-5 0 0,-2-16 0 0,5 30 0 16,-5-30 0-16,6 16 0 0,-6-16 0 0,0 0 0 15,0 0 0-15,0 0 0 0,0 0 0 0,20 0 0 16,-20 0 0-16,7-16 0 0,-7 16 0 0,7-26 0 16,-7 26 0-16,7-30 0 0,-7 30 0 0,4-30 0 15,-4 30 0-15,3-31 0 0,-3 31 0 0,2-30 0 16,-2 30 0-16,5-25 0 0,-5 25 0 16,12-18 0-16,-12 18 0 0,18-9 0 0,-18 9 0 15,22 5 0-15,-22-5 0 0,28 13 0 16,-28-13 0-16,28 20 0 0,-28-20 0 0,24 24 0 15,-24-24 0-15,26 24 0 0,-26-24 0 0,25 25 0 16,-25-25 0-16,20 25 0 0,-20-25 0 0,11 21 0 16,-11-21 0-16,1 27 0 0,-1-27 0 15,-11 29 0-15,11-29 0 0,-28 29 0 0,9-16 0 16,-4 3 0-16,-2-3 0 0,0 1 0 0,-1-3 0 16,2-4 0-16,1-1 0 0,2-3 0 0,4-3 0 15,17 0 0-15,-27-6 0 0,27 6 0 0,0 0 0 16,-9-23-7-16,9 23-49 0,17-24-42 0,-14-6-58 15,36 31-264-15,-23-23-203 0,10 6 57 0,4 8 446 16</inkml:trace>
  <inkml:trace contextRef="#ctx0" brushRef="#br1" timeOffset="23869.2458">8862 10459 1623 0,'0'0'140'0,"0"0"-46"0,0 0-24 0,0 0-19 15,0 0-16-15,0 0-9 0,-4-20-18 16,4 20-8-16,0 0 0 0,-19-8 0 0,19 8 0 16,-19-1 0-16,19 1 0 0,-22 4 0 0,22-4 0 15,-25 15 0-15,25-15 0 0,-32 25 0 0,15-8 0 16,1 1 0-16,1 2 0 0,0 0 0 16,0 1 0-16,2-1 0 0,2 0 0 0,3-1 0 15,0-1 0-15,6 0 0 0,2-18 0 16,2 29 0-16,-2-29 0 0,16 22 0 0,-16-22 0 15,28 15 0-15,-8-12 0 0,1-3 0 0,4-2 0 16,1-4 0-16,4-4 0 0,-1-2 0 0,2-2 0 16,0-5 0-16,-2 1 0 0,0-2 0 0,-4-1 0 15,-5 2 0-15,0-2 0 0,-6 2 0 0,0 0 0 16,-3 0 0-16,-5 0 0 0,-1 0 0 0,-4 1 0 16,-2-1 0-16,1 19 0 0,-11-30 0 15,11 30 0-15,-19-23 0 0,19 23 0 0,-22-13 0 16,22 13 0-16,-25-6 0 0,25 6 0 15,-24 0 0-15,24 0 0 0,-23 6 0 0,23-6 0 16,-19 8 0-16,19-8 0 0,0 0 0 0,-17 19 0 16,17-19 0-16,0 0 0 0,0 19 0 0,0-19 0 15,0 0 0-15,14 19 0 0,-14-19 0 0,19 11 0 16,-19-11 0-16,28 6 0 0,-28-6 0 16,35 1 0-16,-14-3 0 0,3-3 0 0,3-1 0 15,2-2 0-15,3-2 0 0,1-1 0 0,0 0 0 16,-3 3 0-16,-1-1 0 0,-5 2 0 0,0 1 0 15,-7 1 0-15,-17 5 0 0,21-6 0 0,-21 6 0 16,0 0 0-16,0 0 0 0,0 0 0 0,0 0 0 16,-19 15 0-16,19-15 0 15,-32 20 0-15,12-4 0 0,-3 1 0 0,-2 3 0 16,1 3 0-16,0 0 0 0,2 0 0 0,4-1 0 16,2 0 0-16,2-3 0 0,6 1 0 0,3-4 0 15,5-16 0-15,1 30 0 0,-1-30 0 0,15 22 0 16,-15-22 0-16,28 15 0 0,-11-11 0 0,3-4 0 15,2-3 0-15,3-3 0 0,0-4 0 0,2 0 0 16,-1-6 0-16,-3-2 0 0,-3 0 0 16,-1-2 0-16,-4 1 0 0,0-2 0 0,-4 0 0 15,-4 1 0-15,-3 0 0 0,-3 2 0 0,-2 1 0 16,1 17 0-16,-6-31 0 0,6 31 0 16,-15-23 0-16,15 23 0 0,-18-14 0 0,18 14 0 15,-18-5 0-15,18 5 0 0,-17 0 0 0,17 0 0 16,0 0 0-16,0 0 0 0,0 0 0 0,0 0 0 15,0 0 0-15,0 0 0 0,0 0 0 16,0 0 0-16,24 10 0 0,-24-10-66 0,44-3-105 16,-44-28-129-16,44 36-156 0,-31-25-112 0,9-10 83 15,15 26 485-15</inkml:trace>
  <inkml:trace contextRef="#ctx0" brushRef="#br1" timeOffset="24072.3384">9729 9954 1941 0,'-42'5'90'0,"42"-5"-74"0,-20 0-16 16,20 0 0-16,-17 5 0 0,17-5 0 0,-17 11 0 16,17-11 0-16,-19 24 0 0,12-5 0 0,-1 4 0 15,2 4 0-15,1 6 0 0,0 2 0 0,-1 2 0 16,2 4 0-16,0 2 0 0,3 1 0 0,2-1 0 16,1-5 0-16,4-1 0 0,-1-2 0 15,4-4 0-15,0-3 0 0,4 0-18 0,-13-28-103 16,38 49-211-16,-38-49-283 0,17 17-7 0,-17-17 284 15</inkml:trace>
  <inkml:trace contextRef="#ctx0" brushRef="#br1" timeOffset="24342.836">9855 10251 2026 0,'0'0'21'0,"-33"9"-21"16,14-1 0-16,-1 0 0 0,1 2 0 0,1-1 0 15,18-9 0-15,-33 25 0 0,33-25 0 0,-28 26 0 16,28-26 0-16,-17 22 0 0,17-22 0 0,0 0 0 16,0 22 0-16,0-22 0 0,0 0 0 15,28 17 0-15,-28-17 0 0,34 7 0 0,-13-5 0 16,1 0 0-16,2-2 0 0,0 1 0 0,-1 0 0 16,2-1 0-16,-2 0 0 0,0 2 0 15,-3-2 0-15,2 3 0 0,-2-4 0 0,5 1 0 16,-4-6 0-16,12 16-116 0,-27-33-161 0,39 43-113 15,-45-20-132-15,28-22-15 0,4 34 333 0</inkml:trace>
  <inkml:trace contextRef="#ctx0" brushRef="#br1" timeOffset="24483.4471">10260 10500 2047 0,'0'0'0'0,"0"0"0"0,0 0 0 0,-23 13 0 15,23-13 0-15,-17-2 0 0,17 2 0 0,-18-5 0 16,18 5 0-16,-21-6 0 0,21 6 0 15,-30-6-164-15,32 24-135 0,-46-38-94 0,44 20-40 16,-41 21-37-16,-6-29 183 0,26 35 287 16</inkml:trace>
  <inkml:trace contextRef="#ctx0" brushRef="#br2" timeOffset="29106.3038">7029 11556 1714 0,'0'0'61'0,"-15"-25"-19"16,15 25-8-16,0 0-2 0,0 0 3 16,10-18-4-16,-10 18-1 0,0 0-7 0,0 0-2 15,0 0-4-15,0 0-10 0,16 23-7 0,-16-23 0 16,7 36 0-16,-4-13 0 0,-1 6 0 0,3 4 0 16,-1 3 0-16,-2 4 0 0,-1 5 0 0,-1 1 0 15,-1 1 0-15,-1 2 0 0,-1 0 0 0,-3-4 0 16,2-2 0-16,1-1 0 0,0-7 0 15,1-3 0-15,3-3-4 0,0-8-37 16,8 1-28-16,-9-22-86 0,28 17-345 0,-28-17-119 16,18-8 1-16</inkml:trace>
  <inkml:trace contextRef="#ctx0" brushRef="#br2" timeOffset="29471.5085">6992 11533 2031 0,'0'0'16'0,"-19"3"-16"16,19-3 0-16,0 0 0 0,21-24 0 0,-2 9 0 15,5-4 0-15,6-1 0 0,1-2 0 0,5 0 0 16,4-1 0-16,2 1 0 0,4 3 0 16,2 1 0-16,-2 3 0 0,0 4 0 0,-1 5 0 15,-2 5 0-15,-4 5 0 0,-3 4 0 0,-3 4 0 16,-5 5 0-16,-4 5 0 0,-3 5 0 15,-6 5 0-15,-6 6 0 0,-4 3 0 0,-6 5 0 16,-5 2 0-16,-5 3 0 0,-5 1 0 0,-4 1 0 16,-6 0 0-16,-2-1 0 0,-1 2 0 0,-3-2 0 15,1-3 0-15,-1-2 0 0,-3-3 0 16,4-4 0-16,-2-5 0 0,2-4 0 0,0-4 0 16,2-4 0-16,5-5 0 0,2-3 0 0,4-6 0 15,18-9 0-15,-26 11 0 0,26-11 0 0,0 0 0 16,0 0 0-16,0-26 0 0,10 5 0 0,9-1-28 15,1-14-61-15,21 19-86 0,-29-36-323 0,36 19-129 16,-10-5 29-16</inkml:trace>
  <inkml:trace contextRef="#ctx0" brushRef="#br2" timeOffset="29862.1109">7988 11661 1798 0,'0'0'65'16,"0"0"-31"-16,0 0-5 0,-23 12 1 0,23-12 3 16,-20 16-13-16,20-16 4 0,-25 25-10 0,25-25-14 15,-25 35 0-15,13-12 0 0,-2 2 0 0,2 4 0 16,0 2 0-16,0 1 0 0,2 3 0 16,2 2 0-16,0-1 0 0,5-2 0 0,1-5 0 15,5 0 0-15,3-5 0 0,4-2 0 0,3-3 0 16,-13-19 0-16,36 27 0 0,-14-19 0 15,3-3 0-15,1-5 0 0,2-4 0 0,4-3 0 16,-2-6 0-16,1-4 0 0,-2-5 0 0,-2-3 0 16,-2-2 0-16,0-3 0 0,-5-3 0 0,-1-1 0 15,-5-3 0-15,-3-1 0 0,-4 3 0 0,-3 2 0 16,-6 2 0-16,-4 5 0 0,-7 1 0 0,-2 4 0 16,-4 0 0-16,-1 3 0 0,-3 2 0 0,-3 3 0 15,0 5 0-15,2 3 0 16,3 5 0-16,3 1 0 0,18-1 0 0,-28 11-19 15,28-11-20-15,0 0-37 0,1 37-135 0,-1-37-231 16,0 0-143-16,0 0 22 0,26-12 452 0</inkml:trace>
  <inkml:trace contextRef="#ctx0" brushRef="#br2" timeOffset="30268.2889">8497 11755 2005 0,'-31'12'42'16,"14"-1"-42"-16,17-11 0 0,-24 10 0 0,24-10 0 16,0 0 0-16,0 0 0 0,0 0 0 15,0 0 0-15,26 9 0 0,-8-11 0 16,5 0 0-16,5-6 0 0,5 0 0 0,3-3 0 16,6-1 0-16,0-1 0 0,3-4 0 0,1-2 0 15,-1-1 0-15,-3 2 0 0,-5 0 0 0,-6 0 0 16,-3 2 0-16,-6 1 0 0,-22 15 0 0,26-26 0 15,-26 26 0-15,9-22 0 0,-9 22 0 0,-7-21 0 16,7 21 0-16,-21-21 0 0,21 21 0 0,-32-15 0 16,12 10 0-16,-3 4 0 0,-2 3 0 15,-2 4 0-15,-2 8 0 0,-1 3 0 0,-2 4 0 16,-1 6 0-16,1 3 0 0,-1 4 0 16,0 4 0-16,3-1 0 0,2 3 0 0,2-1 0 15,7-3 0-15,5-3 0 0,6-3 0 0,8-3 0 16,5-3 0-16,5-5 0 0,8-2 0 0,6-5 0 15,5-5 0-15,9-2 0 0,3-8 0 16,8-3 0-16,3-9 0 0,6-1 0 0,0-8 0 16,7 1-2-16,-5-13-120 0,25 23-147 0,-40-42-147 15,32 25-196-15,-15-3 38 0,-16-19 523 0</inkml:trace>
  <inkml:trace contextRef="#ctx0" brushRef="#br2" timeOffset="30580.7624">9509 11429 1739 0,'-5'36'294'0,"-21"-25"-280"0,-3 1-14 16,2 0 0-16,-1 1 0 0,2 1 0 0,1 1 0 16,0 1 0-16,3 0 0 0,0-2 0 0,22-14 0 15,-28 27 0-15,28-27 0 0,-11 19 0 0,11-19 0 16,0 0 0-16,5 22 0 0,-5-22 0 0,24 12 0 16,-6-7 0-16,2-2 0 0,3 0 0 0,1-1 0 15,3 1 0-15,1 0 0 0,0 2 0 16,-1 0 0-16,-4 3 0 0,-1 5 0 0,-4 0 0 15,-5 4 0-15,-2 2 0 0,-3 2 0 0,-5 2 0 16,-3 0 0-16,-3 1 0 0,-2 0 0 16,-4 0 0-16,-2 0 0 0,-2 1 0 0,-5-1 0 15,-2 0 0-15,-3-1 0 0,-1 0 0 0,-2-4 0 16,2-3 0-16,2-1 0 0,3-8 0 16,19-7 0-16,-22 6 0 0,22-6 0 0,0 0 0 15,-8-22 0-15,8 22 0 0,3-39-167 0,27 38-133 16,-40-46-136-16,32 22-170 0,3 2 74 0,-16-23 527 15</inkml:trace>
  <inkml:trace contextRef="#ctx0" brushRef="#br2" timeOffset="31021.1332">11070 11079 2005 0,'0'0'19'0,"-10"-28"2"0,10 28-19 15,-2-18-2-15,2 18 0 0,0 0 0 0,0 0 0 16,0 0 0-16,0 0 0 0,0 0 0 0,-11 23 0 16,7 0 0-16,-2 12 0 0,-1 7 0 0,0 7 0 15,-2 3 0-15,2 2 0 0,0 3 0 0,-1 4 0 16,2-1 0-16,1 0 0 0,0-1 0 15,3-5 0-15,1-4 0 0,2-6 0 0,3-1 0 16,1-6 0 0,3-3 0-16,1-4 0 0,4-6 0 0,-1-7 0 0,6-1-43 0,-18-16-44 0,50 23-150 15,-50-23-382-15,27-17 14 0,-27 17 150 0</inkml:trace>
  <inkml:trace contextRef="#ctx0" brushRef="#br2" timeOffset="31208.5294">10831 11621 2047 0,'0'0'0'0,"0"0"0"0,0 0 0 15,0 0 0-15,0 0 0 0,29-3 0 0,-9-4 0 16,7-4 0-16,6-3 0 0,5-4 0 16,5-3 0-16,4-3 0 0,4-2 0 0,2-4 0 15,3 2 0-15,-1-4-41 0,5 9-68 0,-18-26-83 16,32 32-341-16,-31-18-88 0,8 5 71 0</inkml:trace>
  <inkml:trace contextRef="#ctx0" brushRef="#br2" timeOffset="31599.1279">11751 10893 1750 0,'-28'24'297'0,"-2"3"-297"0,3-1 0 0,4 1 0 16,0 3 0-16,2 5 0 0,0 3 0 0,2 4 0 15,1 1 0-15,3 2 0 0,2 1 0 0,2 1 0 16,2 1 0-16,1 1 0 0,2-1 0 16,1 1 0-16,0-3 0 0,1-3 0 0,2-5 0 15,2-3 0-15,0-5 0 0,4-3 0 0,0-6 0 16,4-4 0-16,-8-17 0 0,14 26 0 0,-14-26 0 16,0 0 0-16,26 13 0 0,-26-13 0 0,18-5 0 15,-18 5 0-15,18-15 0 0,-18 15 0 0,20-33 0 16,-6 10 0-16,0-1 0 0,2-2 0 15,-2 1 0-15,0 2 0 0,0 0 0 16,1 2 0-16,-15 21 0 0,27-29 0 0,-27 29 0 16,21-10 0-16,-21 10 0 0,17 2 0 0,-17-2 0 15,17 17 0-15,-17-17 0 0,17 31 0 0,-7-10 0 16,0 1 0-16,-2 2 0 0,1-1 0 0,2 1 0 16,-3-2 0-16,6 0 0 0,-2-3 0 0,5-1 0 15,-17-18 0-15,36 31 0 0,-17-22 0 0,9 7-82 16,-28-16-118-16,52 11-129 0,-52-34-161 15,24 14-63-15,1 7 161 0,-22-30 392 0</inkml:trace>
  <inkml:trace contextRef="#ctx0" brushRef="#br2" timeOffset="31942.837">12080 11631 1719 0,'-18'13'229'0,"9"9"-130"0,9-22-99 0,0 0 0 16,0 0 0-16,13 18 0 0,-13-18 0 0,26 8 0 15,-9-7 0-15,5 1 0 0,-1-4 0 0,4 0 0 16,3-3 0-16,1-2 0 0,1-2 0 0,2-1 0 16,-2-3 0-16,1 0 0 0,-4-3 0 0,-2 1 0 15,-4-1 0-15,-4-1 0 0,-17 17 0 0,17-28 0 16,-17 28 0-16,0-31 0 16,-7 13 0-16,-3 0 0 0,-7-1 0 0,0 2 0 15,-5 5 0-15,-4 3 0 0,0 5 0 0,-7 4 0 16,-1 5 0-16,0 7 0 0,-2 2 0 0,4 7 0 15,0 3 0-15,1 4 0 0,4 5 0 0,2-2 0 16,5 2 0-16,5-2 0 0,5-2 0 0,8-2 0 16,7-2 0-16,6-4 0 0,7-1 0 0,4-1 0 15,7-5 0-15,5-1 0 0,5-2 0 16,0-5 0-16,11-1 0 0,1-5 0 0,10 0 0 16,2-7 0-16,12 9-75 0,-19-31-171 0,38 38-119 15,-43-41-150-15,21 13-39 0,5 8 263 16</inkml:trace>
  <inkml:trace contextRef="#ctx0" brushRef="#br2" timeOffset="32474.1239">13780 11402 2047 0,'-23'7'0'0,"2"-9"0"0,1-1 0 16,0 3 0-16,-3 3 0 0,-2 0 0 0,2 5 0 16,-4 0 0-16,3 3 0 0,1 0 0 0,1 3 0 15,3 1 0-15,19-15 0 0,-30 30 0 16,30-30 0-16,-14 26 0 0,14-26 0 0,0 21 0 16,0-21 0-16,14 21 0 0,-14-21 0 15,31 17 0-15,-9-11 0 0,2-1 0 0,4-2 0 16,1 1 0-16,2-2 0 0,-1 1 0 0,-1-1 0 15,-3 2 0-15,-2-1 0 0,-6 2 0 0,-18-5 0 16,30 14 0-16,-30-14 0 0,0 0 0 0,19 21 0 16,-19-21 0-16,-1 21 0 0,1-21 0 0,-16 28 0 15,3-10 0-15,-4 1 0 0,-3 2 0 0,-4 2 0 16,-2 0 0-16,1-1 0 0,2-2 0 16,2-3 0-16,21-17 0 0,-23 19 0 0,23-19 0 15,0 0 0-15,0 0 0 0,27-9 0 0,2 0-52 16,-12-31-177-16,40 33-133 0,-39-34-258 15,31 3 43-15,1 6 371 0</inkml:trace>
  <inkml:trace contextRef="#ctx0" brushRef="#br2" timeOffset="32708.4773">14480 10827 2047 0,'-40'21'0'0,"23"-9"0"0,17-12 0 16,-33 36 0-16,17-11 0 0,1 4 0 0,-2 3 0 15,-1 6 0-15,1 4 0 0,0 5 0 16,3 4 0-16,0 2 0 0,2 3 0 16,3 0 0-16,-1-1 0 0,1 2 0 0,3-3 0 15,0 0 0-15,3-4 0 0,0-5 0 0,2-2 0 16,2-7 0-16,4-4 0 0,0-5 0 0,2-3 0 16,0-4 0-16,-7-20 0 0,20 24 0 0,-20-24-100 15,0 0-165-15,44 12-199 0,-44-29-154 0,0 17 61 16,25-19 515-16</inkml:trace>
  <inkml:trace contextRef="#ctx0" brushRef="#br2" timeOffset="33505.2371">14138 11459 1781 0,'-26'-12'266'0,"26"12"-266"0,0 0 0 0,0 0 0 15,25 8 0-15,-3-9 0 0,7-1 0 0,5-5 0 16,8 0 0-16,4 0 0 0,4-3 0 15,3 2 0-15,3-1 0 0,-2 1 0 0,-4-1 0 16,1 3 0-16,-6 0 0 0,-4 2 0 0,-5 1 0 16,-3 1 0-16,-5 2 0 0,-6 1 0 0,-22-1 0 15,26 4 0-15,-26-4 0 0,0 0 0 0,0 0 0 16,-4 21 0-16,4-21 0 0,-25 22 0 0,7-7 0 16,-6-1 0-16,-3 3 0 0,-2 4 0 15,-2 2 0-15,-2 2 0 0,0 4 0 0,-2 0 0 16,2 1 0-16,2 3 0 0,5 0 0 15,3-3 0-15,6-2 0 0,4-4 0 0,7-4 0 16,6-2 0-16,8-1 0 0,-8-17 0 0,29 23 0 16,-5-14 0-16,5-7 0 0,5-4 0 0,6-4 0 15,4-6 0-15,0-5 0 0,2-3 0 0,-1-4 0 16,0-2 0-16,-1-2 0 0,-4-4 0 16,-1 2 0-16,-6-1 0 0,-3-1 0 0,-4 0 0 15,-5 1 0-15,-8 2 0 0,-8 3 0 0,-4 0 0 16,-6 3 0-16,-3 3 0 0,-3 3 0 0,11 17 0 15,-33-24 0-15,15 18 0 0,-3 2 0 0,0 4 0 16,1 4 0-16,0 3 0 0,1 1 0 16,2 3 0-16,17-11 0 0,-23 20 0 0,23-20 0 15,-5 17 0-15,5-17 0 0,0 0 0 16,29 19 0-16,-11-17 0 0,9-1 0 0,3-3 0 16,3-4 0-16,4 0 0 0,-1-1 0 0,3-2 0 15,4 0 0-15,-1-2 0 0,2 0 0 0,0-1 0 16,-3 1 0-16,-3 1 0 0,-4 2 0 0,-6 0 0 15,-4 2 0-15,-7 3 0 0,-17 3 0 0,20-5 0 16,-20 5 0-16,0 0 0 0,0 0 0 16,0 0 0-16,0 0 0 0,-26 20 0 0,8-7 0 15,-4 4 0-15,-2 2 0 0,-2 5 0 0,0 4 0 16,0 0 0-16,0 3 0 0,4 3 0 0,0-3 0 16,7 4 0-16,0-4 0 0,6-3 0 15,7-3 0-15,3-2 0 0,8-5 0 0,2-1 0 16,-11-17 0-16,34 21 0 0,-11-13 0 0,4-6 0 15,-1 0 0-15,4-5 0 0,0-5 0 16,4-2 0-16,-1-3 0 0,-2-4 0 0,0-3 0 16,-4 0 0-16,-3-5 0 0,-2 0 0 0,-5 1 0 15,-5 0 0-15,-5 2 0 0,-4-1 0 0,-6 1 0 16,-3-1 0-16,-2 1 0 0,-2 0 0 0,-1 0 0 16,0 3 0-16,11 19 0 0,-21-28 0 0,21 28 0 15,0 0 0-15,-21-18 0 0,21 18 0 16,0 0 0-16,0 0 0 0,0 0 0 15,0 0 0-15,21-16 0 0,4 17-82 0,-12-18-61 16,27 23-77-16,-37-35-49 0,40 30-23 0,-27-30-37 16,22 6 1-16,14 13-43 0,-26-34 359 0</inkml:trace>
  <inkml:trace contextRef="#ctx0" brushRef="#br2" timeOffset="33708.3155">16184 10736 2047 0,'-33'24'0'0,"14"-11"0"15,0 10 0-15,-1 5 0 0,-2 8 0 0,0 5 0 16,1 3 0-16,1 3 0 0,1 5 0 0,7 4 0 16,0-1 0-16,4 0 0 0,1-3 0 15,4-3 0-15,3-3 0 0,1-1 0 0,1-3 0 16,3-3 0-16,-1-3 0 0,2-1 0 16,-4-8 0-16,6 7 0 0,-8-34-50 0,18 54-186 15,-18-54-97-15,12 27-112 0,-12-27-89 0,0 0 86 16,14 30 448-16</inkml:trace>
  <inkml:trace contextRef="#ctx0" brushRef="#br2" timeOffset="34648.8883">16776 11415 1681 0,'28'1'206'0,"-28"-1"-134"0,9-16-32 0,-9 16-8 16,0 0-16-16,0 0-16 0,0 0 0 0,0 0 0 15,0 0 0-15,0 0 0 0,0 0 0 0,9 19 0 16,-11-2 0-16,0 5 0 0,-1 4 0 0,1 4 0 16,-2 2 0-16,0 1 0 0,1 0 0 15,-1 2 0-15,2 2 0 0,-1-1 0 0,1-2 0 16,-2 0 0-16,0-5 0 0,0-1 0 0,1-4 0 15,1-5 0-15,2-1 0 0,0-18 0 0,0 24 0 16,0-24 0-16,0 0 0 0,0 0 0 0,0 0 0 16,0 0 0-16,0 0 0 0,0 0 0 15,13-19 0-15,-9 0 0 0,1-7 0 0,1-4 0 16,1-4 0-16,0 2 0 0,-1-2 0 16,3 0 0-16,-3 0 0 0,1-1 0 0,-1-1 0 15,2-4 0-15,0 0 0 0,2 0 0 0,3 2 0 16,2 5 0-16,1 4 0 0,1 7 0 0,-1 4 0 15,-16 18 0-15,30-22 0 0,-30 22 0 0,32-11 0 16,-32 11 0-16,32-1 0 0,-15 3 0 0,2 2 0 16,-2 2 0-16,0 1 0 0,-17-7 0 15,30 19 0-15,-30-19 0 0,29 26 0 0,-17-9 0 16,-12-17 0-16,19 36 0 0,-13-13 0 0,-1 1 0 16,-3 3 0-16,-2-1 0 0,-1-1 0 15,-3 0 0-15,-3-1 0 0,-3-1 0 0,-1-1 0 16,-3-1 0-16,-2-2 0 0,-2-1 0 0,-2-1 0 15,-2-3 0-15,2-1 0 0,-2-3 0 0,0-4 0 16,1 1 0-16,2-3 0 0,0-2 0 16,19-2 0-16,-29-2 0 0,29 2 0 0,-22-6 0 15,22 6 0-15,-18-6 0 0,18 6 0 0,0 0 0 16,-22-3 0-16,22 3 0 0,0 0 0 0,-24 17 0 16,24-17 0-16,-27 32 0 0,10-9 0 0,-2 5 0 15,-3 3 0-15,1 5 0 0,0 2 0 0,2 3 0 16,-2-1 0-16,3 0 0 0,1-2 0 15,5-4 0-15,5-3 0 0,4-3 0 16,3-5 0-16,10 0 0 0,-10-23 0 0,27 30 0 16,-27-30-4-16,49 22-164 0,-39-42-102 0,42 36-129 15,-39-39-80-15,17 5-34 0,14 13 300 0</inkml:trace>
  <inkml:trace contextRef="#ctx0" brushRef="#br2" timeOffset="35117.607">17600 11288 1668 0,'0'-22'379'16,"0"22"-379"-16,0 0 0 0,0 0 0 15,0 0 0-15,0 0 0 0,0 0 0 0,-18 11 0 16,18-11 0-16,-15 26 0 0,6-8 0 0,1 4 0 15,0 3 0-15,0 3 0 0,1 2 0 0,-1 3 0 16,1 2 0-16,1 1 0 0,-1 2 0 0,2-2 0 16,1-2 0-16,2-4 0 0,3-3 0 0,2-7 0 15,5 2 0-15,-8-22 0 0,24 28 0 16,-24-28 0-16,33 15 0 0,-12-12 0 0,2-6 0 16,2 0 0-16,0-7 0 0,0-2 0 15,1-5 0-15,-1-6 0 0,3-3 0 0,-1-3 0 16,1-3 0-16,-3-1 0 0,1 1 0 0,0-1 0 15,-3 3 0-15,-1 1 0 0,-3 1 0 0,-1 3 0 16,-3 0 0-16,-1 5 0 0,0 2 0 0,-14 18 0 16,19-23 0-16,-19 23 0 0,0 0 0 15,0 0 0-15,0 0 0 0,0 0 0 0,4 19 0 16,-8-1 0-16,-2 5 0 0,0 5 0 0,-2 1 0 16,0 3 0-16,1 0 0 0,2-2 0 0,1 3 0 15,1-4 0-15,4 0 0 0,1-5 0 0,6 2 0 16,3-7 0-16,7 2 0 0,-18-21-91 0,56 31-135 15,-49-48-85-15,45 36-121 0,-31-20-92 16,7-13 79-16,23 19 428 0</inkml:trace>
  <inkml:trace contextRef="#ctx0" brushRef="#br2" timeOffset="35430.0718">18473 11321 2047 0,'-31'10'0'0,"3"4"0"0,-2 2 0 0,3 1 0 16,-1 1 0-16,4 0 0 0,7-2 0 0,17-16 0 16,-17 26 0-16,17-26 0 0,1 22 0 15,-1-22 0-15,21 19 0 0,-2-11 0 0,3-3 0 16,5-3 0-16,3-2 0 0,2-2 0 0,1 0 0 16,-2 0 0-16,1 0 0 0,-4 0 0 0,-3 2 0 15,-4 3 0-15,-21-3 0 0,24 9 0 16,-24-9 0-16,5 22 0 0,-5-22 0 0,-8 33 0 15,-2-15 0-15,-2 1 0 0,-4 2 0 0,-1-1 0 16,-1 0 0-16,-2-2 0 0,3-2 0 0,0-2 0 16,17-14 0-16,-23 18 0 0,23-18 0 0,0 0 0 15,0 0 0-15,0 0 0 0,0 0 0 0,21-15 0 16,4 9-99-16,-20-33-149 0,40 38-107 16,-44-43-114-16,25 15-74 0,6 9 211 15,-19-28 332-15</inkml:trace>
  <inkml:trace contextRef="#ctx0" brushRef="#br2" timeOffset="35820.6624">19095 10692 1931 0,'-6'-18'116'0,"6"18"-116"16,0 0 0-16,0 0 0 0,-17 24 0 0,9-7 0 16,-2 10 0-16,-5 5 0 0,1 8 0 0,-1 0 0 15,-1 5 0-15,3 2 0 0,0 4 0 0,-2 3 0 16,-1 3 0-16,2 0 0 0,-1 1 0 15,-2-2 0-15,2-2 0 0,1-2 0 0,-2-1 0 16,4-8 0-16,1-3 0 0,4-5 0 0,3-7 0 16,4-5 0-16,2-5 0 0,-2-18 0 15,14 20 0-15,-14-20 0 0,22 4 0 0,-22-4 0 16,33-15 0-16,-10-3 0 0,0-4 0 0,5-5 0 16,1-2 0-16,0-1 0 0,-1 2 0 0,-2 0 0 15,-5 4 0-15,-2 4 0 0,-2 0 0 0,-17 20 0 16,26-25 0-16,-26 25 0 0,0 0 0 0,20-10 0 15,-20 10 0-15,0 0 0 0,0 18 0 0,0-18 0 16,-5 35 0-16,1-12 0 0,-2 3 0 16,1-1 0-16,-1-1 0 0,4 2 0 15,0-8 0-15,6 5 0 0,-4-23 0 0,17 39-23 16,-17-39-122-16,32 30-37 0,-32-30-45 0,34 12-48 16,-34-12-37-16,41-9-33 0,-5 21-45 0,-13-34 243 15,38 31 147-15</inkml:trace>
  <inkml:trace contextRef="#ctx0" brushRef="#br2" timeOffset="36445.6087">20228 11312 1974 0,'-19'4'45'0,"19"-4"-18"0,-18 6-26 0,18-6-1 16,0 0 0-16,-19 21 0 0,19-21 0 0,-17 24 0 15,9-7 0-15,-1 1 0 0,-1 4 0 0,0-1 0 16,2 6 0-16,-3-3 0 0,3 0 0 0,2-1 0 15,4-3 0-15,2-3 0 0,0-17 0 0,7 29 0 16,-7-29 0-16,21 22 0 0,-3-18 0 16,3-1 0-16,5-4 0 0,5-5 0 15,4-3 0-15,2-5 0 0,0-3 0 0,3-5 0 16,2-1 0-16,-2-1 0 0,-1-2 0 0,-4 2 0 16,-4 2 0-16,-6 2 0 0,-3 2 0 0,-22 18 0 15,29-28 0-15,-29 28 0 0,0 0 0 0,20-16 0 16,-20 16 0-16,0 0 0 0,0 0 0 0,0 0 0 15,-16 24 0-15,16-24 0 0,-14 34 0 0,5-10 0 16,-2 3 0-16,1 1 0 0,0 2 0 16,4-2 0-16,1-2 0 0,4 2 0 0,2-4 0 15,3-1 0-15,2-1 0 0,5-1 0 0,-11-21 0 16,34 29 0-16,-13-21 0 0,5 1 0 0,-1-8 0 16,9 2-38-16,-11-19-134 0,28 25-106 15,-39-43-67-15,37 32-103 0,-22-13-32 0,-8-17 195 16,22 21 285-16</inkml:trace>
  <inkml:trace contextRef="#ctx0" brushRef="#br2" timeOffset="37023.6807">21052 11392 1496 0,'-25'-19'513'0,"25"19"-475"16,-28 10-38-16,28-10 0 0,-21 17 0 0,21-17 0 16,-20 26 0-16,13-8 0 0,0 3 0 0,2 3 0 15,1 1 0-15,1 4 0 0,-1 0 0 16,2 0 0-16,0 1 0 0,1-1 0 0,0-3 0 15,2 0 0-15,-1-1 0 0,1-3 0 16,1-4 0-16,0 1 0 0,-2-19 0 0,5 26 0 16,-5-26 0-16,0 0 0 0,0 0 0 0,12 17 0 15,-12-17 0-15,0 0 0 0,0 0 0 0,21-23 0 16,-21 23 0-16,18-36 0 0,-8 15 0 0,1-5 0 16,-2 0 0-16,0-1 0 0,-1-2 0 15,1 0 0-15,-3-1 0 0,3 0 0 0,-2-3 0 16,0-1 0-16,2-1 0 0,-1-1 0 0,3-1 0 15,0 2 0-15,2 3 0 0,3 4 0 0,-1 7 0 16,1 4 0-16,-16 17 0 0,30-17 0 0,-30 17 0 16,29-1 0-16,-29 1 0 0,32 9 0 15,-15 0 0-15,-17-9 0 0,31 25 0 16,-31-25 0-16,33 33 0 0,-18-14 0 0,-1 1 0 16,0 0 0-16,-4 0 0 0,-3 1 0 0,-5-2 0 15,-2 2 0-15,-3-2 0 0,-6 1 0 0,-2 1 0 16,-3-2 0-16,-5-1 0 0,-1 2 0 0,-3-1 0 15,-2-2 0-15,0 1 0 0,-3-2 0 0,-1 0 0 16,-3-2 0-16,0 2 0 0,0-2 0 0,1 1 0 16,1-2 0-16,2-1 0 0,2-1 0 15,2-1 0-15,3 0 0 0,2-2 0 0,2 2 0 16,17-10 0-16,-25 18 0 0,25-18 0 16,-12 20 0-16,12-20 0 0,-7 27 0 0,6-10 0 15,-2 5 0-15,2 2 0 0,0 5 0 0,-2 4 0 16,-1 2 0-16,-4 2 0 0,-3 3 0 0,-2 0 0 15,-3 2 0-15,-1 2 0 0,-4-4 0 0,1 5 0 16,-6-7 0-16,3 7 0 0,-12-12-21 16,18 15-166-16,-29-35-69 0,43 38-104 0,-36-40-49 15,27 10-27-15,12 8 59 0,-21-36 377 0</inkml:trace>
  <inkml:trace contextRef="#ctx0" brushRef="#br2" timeOffset="37945.5542">22640 11413 1892 0,'0'0'97'0,"-3"-22"-67"16,3 22-10-16,-22-19-12 0,22 19-8 0,-23-14 0 16,23 14 0-16,-27-6 0 0,27 6 0 0,-30 2 0 15,30-2 0-15,-32 12 0 0,14-3 0 16,-3 5 0-16,0 1 0 0,-1 5 0 0,1 5 0 16,-3 2 0-16,4 3 0 0,-1 0 0 15,3-1 0-15,3 0 0 0,4-2 0 0,4-3 0 16,5-1 0-16,4-4 0 0,4-1 0 0,-6-18 0 15,24 28 0-15,-5-18 0 0,5-4 0 0,4-4 0 16,4-2 0-16,3-4 0 0,3-4 0 0,0-5 0 16,3-3 0-16,-1-3 0 0,0-5 0 15,-2-2 0-15,-3-1 0 0,-2-2 0 0,-4 0 0 16,-4 0 0-16,-4 1 0 0,-4 1 0 0,-6 0 0 16,-5 3 0-16,-2 0 0 0,-4 1 0 0,-3 3 0 15,-2 1 0-15,5 19 0 0,-12-26 0 0,12 26 0 16,-14-17 0-16,14 17 0 0,0 0 0 0,-19-9 0 15,19 9 0-15,0 0 0 0,0 0 0 16,0 0 0-16,0 0 0 0,0 0 0 16,0 22 0-16,0-22 0 0,17 15 0 0,-17-15 0 15,26 14 0-15,-26-14 0 0,34 14 0 0,-16-8 0 16,-1-2 0-16,3 4 0 0,-1-2 0 0,2 2 0 16,-2-1 0-16,0 2 0 0,-19-9 0 0,30 19 0 15,-30-19 0-15,18 22 0 0,-18-22 0 0,10 27 0 16,-10-27 0-16,1 31 0 0,-3-13 0 15,-1-1 0-15,-1 1 0 0,-1 2 0 0,-3-2 0 16,0-1 0-16,-1 1 0 0,9-18 0 0,-18 32 0 16,18-32 0-16,-17 26 0 0,17-26 0 15,0 0 0-15,-17 19 0 0,17-19 0 0,0 0 0 16,0 0 0-16,0 0 0 0,10-18 0 0,-10 18 0 16,24-36 0-16,-6 12 0 0,3-4 0 0,3 1 0 15,-1 1 0-15,2 1 0 0,0 2 0 16,0 2 0-16,0 1 0 0,-1 5 0 0,-2 0 0 15,0 5 0-15,-4 4 0 0,-18 6 0 0,30 2 0 16,-30-2 0-16,18 17 0 0,-18-17 0 0,10 35 0 16,-5-11 0-16,-4 2 0 0,-1 2 0 0,1 1 0 15,-3-1 0-15,0-1 0 0,0-4 0 0,4 1 0 16,-2-7 0-16,8 3 0 0,-8-20 0 16,19 33-75-16,-19-33-134 0,23 23-76 15,-23-23-37-15,0 0-7 0,0 0-7 0,0 0 9 16,35 8 164-16,-41-28 163 0</inkml:trace>
  <inkml:trace contextRef="#ctx0" brushRef="#br2" timeOffset="38749.5185">6418 12921 1213 0,'14'-22'599'0,"-14"22"-525"0,5-26-16 15,-5 26-12-15,1-28-3 0,-1 28-29 0,0-22-14 16,0 22 0-16,0 0 0 0,0 0 0 0,0 0 0 16,0 0 0-16,0 0 0 0,0 0 0 0,0 0 0 15,-20 16 0-15,17 1 0 0,0 7 0 0,0 6 0 16,-1 8 0-16,0 5 0 0,2 3 0 16,0 5 0-16,-1 3 0 0,-1 4 0 0,0 5 0 15,-4 2 0-15,-1 3 0 0,-1-2 0 0,-1-5 0 16,4-2 0-16,-2-8 0 0,5-4 0 0,2-8 0 15,6-6 0-15,1-8 0 0,5-3-16 0,-10-22-76 16,32 31-140-16,-43-52-169 0,39 22-123 16,-28-1-48-16,11-46 363 0</inkml:trace>
  <inkml:trace contextRef="#ctx0" brushRef="#br2" timeOffset="38937.0062">6279 13376 1806 0,'-30'-10'115'0,"30"10"-23"0,-34 10-58 0,34-10-34 15,-26 13 0-15,26-13 0 0,0 0 0 0,0 0 0 16,0 0 0-16,-10 17 0 0,10-17 0 16,23 1 0-16,-5-5 0 0,7-2 0 0,4-4 0 15,6-6 0-15,5-4 0 0,5-3 0 16,4-3 0-16,-1-2 0 0,6 0 0 0,-4-2 0 16,6 1 0-16,-4-4 0 0,3 10-15 0,-19-25-217 15,31 43-195-15,-41-30-191 0,13 10 25 0,-3 10 432 16</inkml:trace>
  <inkml:trace contextRef="#ctx0" brushRef="#br2" timeOffset="39343.2347">7069 12679 2012 0,'-18'22'35'0,"1"-2"-35"0,2 5 0 0,1 0 0 15,0 3 0-15,2 2 0 0,2 3 0 16,1 2 0-16,0 3 0 0,2 2 0 15,1 5 0-15,0 1 0 0,1 0 0 0,0 1 0 16,1 3 0-16,1-1 0 0,-1 2 0 0,2-4 0 16,-2-2 0-16,3-6 0 0,-1-5 0 0,4-4 0 15,0-7 0-15,2-3 0 0,-4-20 0 0,9 26 0 16,-9-26 0-16,0 0 0 0,26 9 0 0,-26-9 0 16,26-16 0-16,-26 16 0 0,30-37 0 15,-13 11 0-15,0-2 0 0,1-6 0 0,1 0 0 16,-1-1 0-16,-2 4 0 0,-2 3 0 0,-2 4 0 15,-1 4 0-15,-11 20 0 0,16-22 0 0,-16 22 0 16,0 0 0-16,0 0 0 0,0 0 0 16,16 20 0-16,-14-1 0 0,1 9 0 0,-3 3 0 15,0 7 0-15,-3 1 0 0,1-1 0 0,3 1 0 16,2-4 0-16,1-2 0 0,4-3 0 16,1-2 0-16,2-4 0 0,6 0 0 0,-1-7 0 15,6 0 0-15,1-7 0 0,6-3 0 0,1-7 0 16,4 0 0-16,-8-13-76 0,18 16-100 0,-32-38-103 15,38 40-63-15,-41-40-9 0,24 17-15 0,-8 6 26 16,-20-29 224-16</inkml:trace>
  <inkml:trace contextRef="#ctx0" brushRef="#br2" timeOffset="39718.1842">7501 13397 2047 0,'0'0'0'15,"-21"12"0"-15,21-12 0 0,0 0 0 0,-4 19 0 16,4-19 0-16,0 0 0 0,24 19 0 0,-24-19 0 15,31 8 0-15,-9-6 0 0,1-5 0 0,3 1 0 16,2-3 0-16,1-1 0 0,0-1 0 16,0-2 0-16,-1-2 0 0,-1 0 0 0,-3 1 0 15,1-4 0-15,-5 1 0 0,-1-2 0 0,-19 15 0 16,26-30 0-16,-26 30 0 0,16-32 0 0,-12 12 0 16,-2 0 0-16,-4 0 0 0,-3 1 0 0,5 19 0 15,-21-31 0-15,21 31 0 0,-34-26 0 16,12 18 0-16,-1 4 0 0,-2 4 0 0,-2 6 0 15,-1 5 0-15,-1 7 0 0,-3 6 0 16,2 7 0-16,-3 5 0 0,2 4 0 0,2 4 0 16,5 1 0-16,2 1 0 0,6-1 0 0,5-3 0 15,4-2 0-15,7-6 0 0,4-4 0 0,7-2 0 16,4-5 0-16,9-5 0 0,2-5 0 0,10-5 0 16,5-7 0-16,9-2 0 0,4-7 0 0,10-2 0 15,4-6 0-15,10-3 0 0,3-8 0 16,13 8-16-16,-10-23-154 0,26 29-85 0,-37-41-78 15,44 36-26-15,-33-28-27 0,7-5-42 16,22 28 329-16</inkml:trace>
  <inkml:trace contextRef="#ctx0" brushRef="#br2" timeOffset="40468.1171">9141 12718 2015 0,'0'0'12'0,"0"0"-14"0,4-18 17 0,-4 18-9 15,0 0-5-15,0 0-1 0,0 0 0 0,2 24 0 16,-2-24 0-16,2 36 0 0,-1-8 0 15,-2 2 0-15,-1 5 0 0,2 5 0 0,-1 5 0 16,1 4 0-16,0 5 0 0,-1 2 0 16,0 3 0-16,-3 0 0 0,0 2 0 0,0-1 0 15,0-2 0-15,-1-6 0 0,1-4 0 0,1-6 0 16,2-4 0-16,-1-5 0 0,2-4 0 0,2-8 0 16,-1-2 0-16,-1-19 0 0,6 20 0 0,-6-20 0 15,0 0 0-15,0 0 0 0,19 4 0 0,-19-4 0 16,13-21 0-16,-6 2 0 0,3-7 0 15,3-4 0-15,0-5 0 0,1 0 0 0,0-2 0 16,-2-1 0-16,2 2 0 0,-1-2 0 16,2 2 0-16,-1 0 0 0,1 1 0 0,1 6 0 15,-2 3 0-15,2 7 0 0,-16 19 0 0,31-24 0 16,-31 24 0-16,25-9 0 0,-25 9 0 0,23 6 0 16,-23-6 0-16,23 18 0 0,-23-18 0 0,22 34 0 15,-10-13 0-15,-2 2 0 0,0 3 0 16,-2 1 0-16,-2 3 0 0,-1 1 0 0,1-4 0 15,-3 1 0-15,-3-4 0 0,-3-1 0 0,0-3 0 16,-5-2 0-16,8-18 0 0,-25 28 0 0,7-19 0 16,-3 1 0-16,-3-5 0 0,-4-2 0 0,-2-1 0 15,-1-4 0-15,-2-2 0 0,1-2 0 0,1-4 0 16,0-2 0-16,3-2 0 0,3 2 0 16,2-3 0-16,23 15 0 0,-27-28 0 15,27 28 0-15,-6-28 0 0,6 28 0 0,15-27 0 16,4 23-67-16,-6-18-87 0,28 29-51 0,-33-38-67 15,43 40-95-15,-29-24-45 0,8 0-47 0,24 22 349 16</inkml:trace>
  <inkml:trace contextRef="#ctx0" brushRef="#br2" timeOffset="41249.3101">10067 13198 1461 0,'17'13'569'16,"-17"-13"-552"-16,-23-18-17 0,23 18 0 15,-32-21 0-15,13 15 0 0,-3-1 0 0,-1 5 0 16,-2-1 0-16,1 5 0 0,-2 0 0 0,1 4 0 16,-2 2 0-16,2 5 0 0,-3 1 0 15,0 4 0-15,1 3 0 0,3 3 0 0,-1 1 0 16,5 6 0-16,3-2 0 0,2 1 0 0,5-2 0 16,5-4 0-16,5 0 0 0,4-2 0 0,6-4 0 15,4-1 0-15,6-4 0 0,5-3 0 0,5-3 0 16,4-4 0-16,7-3 0 0,0-5 0 0,4-4 0 15,2-2 0-15,-2-7 0 0,-2-2 0 0,0-2 0 16,-5-2 0-16,-6-1 0 16,-6 0 0-16,-4-2 0 0,-8 3 0 0,-3-2 0 15,-2 0 0-15,-4 2 0 0,-4-2 0 0,-2 0 0 16,-4 1 0-16,-4 1 0 0,-3 1 0 0,-1 2 0 16,-3 2 0-16,-1 2 0 0,0 3 0 0,-1 4 0 15,-1 2 0-15,0 5 0 0,1 3 0 0,-2 2 0 16,2 4 0-16,1 3 0 0,17-9 0 15,-28 23 0-15,28-23 0 0,-19 25 0 0,19-25 0 16,-5 25 0-16,5-25 0 0,10 23 0 0,-10-23 0 16,25 21 0-16,-4-13 0 0,2 0 0 0,4-5 0 15,1-2 0-15,3-1 0 0,2-2 0 0,2-4 0 16,3 0 0-16,1-3 0 0,2 0 0 16,2-2 0-16,-1 0 0 0,1-2 0 0,-3 2 0 15,-2-1 0-15,-7-2 0 0,-3 6 0 16,-7 0 0-16,-21 8 0 0,23-9 0 0,-23 9 0 15,0 0 0-15,0 0 0 0,-18 0 0 0,0 4 0 16,-5 4 0-16,-5 5 0 0,-3 4 0 0,-3 3 0 16,-1 3 0-16,-2 3 0 0,2 2 0 0,1 2 0 15,2 3 0-15,4 2 0 0,4 0 0 0,5-2 0 16,4-2 0-16,7-4 0 0,6-1 0 0,6-4 0 16,6-2 0-16,-10-20 0 0,30 29 0 15,-9-20 0-15,4-5 0 0,6-2 0 0,2-7 0 16,2-2 0-16,4-5 0 0,1-2 0 15,-2-6 0-15,-2 0 0 0,-3-6 0 0,-4-2 0 16,-2-2 0-16,-5-2 0 0,-3-1 0 0,-4-1 0 16,-5 1 0-16,-6 3 0 0,-5 1 0 0,-4 0 0 15,-4 5 0-15,-4 2 0 0,-1 0 0 16,-3 7 0-16,0-1 0 0,-1 1 0 0,18 15 0 16,-32-18 0-16,32 18 0 0,-28-6 0 0,28 6 0 15,-21 6 0-15,21-6 0 0,0 0 0 0,-9 23 0 16,9-23 0-16,14 17 0 0,-14-17-101 0,34 11-53 15,-34-11-29-15,37-1-59 0,-40-18-12 0,35 23 10 16,-32-4 2-16,36-26 54 0,-6 17-22 16,-9-17-11-16,29 25 214 0</inkml:trace>
  <inkml:trace contextRef="#ctx0" brushRef="#br2" timeOffset="41468.0437">10990 12432 1739 0,'-7'43'308'0,"-12"-11"-308"0,4 5 0 15,2 1 0-15,4 5 0 0,3 0 0 0,2 4 0 16,4 0 0-16,4 2 0 0,2 0 0 16,2 0 0-16,3 0 0 0,2-4 0 0,2 1 0 15,1-5 0-15,1-1 0 0,-3-1 0 0,4 0 0 16,-4-6 0-16,3 1 0 0,-5-6 0 15,8 7-79-15,-20-35-168 0,31 42-174 0,-31-42-126 16,0 0-43-16,16 23 428 0</inkml:trace>
  <inkml:trace contextRef="#ctx0" brushRef="#br2" timeOffset="41811.7497">11373 12818 1794 0,'-40'12'253'16,"1"10"-253"-16,5 1 0 0,0-1 0 0,3 1 0 15,3-2 0-15,3 2 0 0,3-1 0 0,6-2 0 16,16-20 0-16,-16 27 0 0,16-27 0 0,3 19 0 16,-3-19 0-16,18 15 0 0,-18-15 0 15,29 12 0-15,-9-8 0 0,3 0 0 0,4-1 0 16,2 0 0-16,-3-1 0 0,4 2 0 0,-5-1 0 15,0 3 0-15,-1 0 0 0,-2 2 0 16,0 0 0-16,-3 2 0 0,1 1 0 0,-3 0 0 16,-17-11 0-16,30 24 0 0,-30-24 0 0,26 25 0 15,-26-25 0-15,25 21 0 0,-25-21 0 16,28 15 0-16,-7-4 0 0,-21-11-57 0,45 12-137 16,-42-32-79-16,41 39-59 0,-40-37-33 0,31 16-1 15,0 8-43-15,-20-34 359 0</inkml:trace>
  <inkml:trace contextRef="#ctx0" brushRef="#br2" timeOffset="42217.9774">12065 12488 2047 0,'0'0'0'16,"0"0"0"-16,0 0 0 0,6-22 0 0,-6 22 0 15,35-20 0-15,-8 8 0 0,3-3 0 16,6 2 0-16,3-3 0 0,3 3 0 15,2 2 0-15,2 2 0 0,-6 6 0 0,0 2 0 16,-7 3 0-16,-5 4 0 0,-5 2 0 0,-4 3 0 16,-19-11 0-16,21 33 0 0,-16-11 0 0,-3 3 0 15,-5 3 0-15,-4 3 0 0,-7 6 0 0,-4 1 0 16,-4 2 0-16,-2 1 0 0,0 1 0 0,-1-4 0 16,3-4 0-16,4-1 0 0,5-3 0 0,4-5 0 15,8-2 0-15,2-6 0 0,13 1 0 16,-14-18 0-16,41 27-29 0,-24-33-147 0,28 28-86 15,-34-42-69-15,39 32-76 0,-21-13-57 0,-2-14 87 16,31 30 377-16</inkml:trace>
  <inkml:trace contextRef="#ctx0" brushRef="#br2" timeOffset="42392.9928">12356 13521 2047 0,'-27'8'0'0,"10"-5"0"0,17-3 0 0,0 0 0 15,0 0 0-15,-1-18 0 0,18 8 0 0,1-8 0 16,18 8 0-16,-10-21-181 0,32 34-127 0,-40-43-126 16,29 22-188-16,-2 10 121 0,-20-27 501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5T00:20:39.53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6999 14370 1400 0,'-3'-21'60'0,"3"21"-20"0,13-40 7 0,2 22-1 15,-9-11 14-15,12 11-6 0,-8-7-4 0,5 8-18 16,-6 0-8-16,-9 17-13 0,15-17 0 0,-15 17 7 15,0 0 13-15,0 0 1 0,0 0-2 0,0 28-5 16,-5-9-19-16,-2 8 6 0,-2-1-8 16,0 2 6-16,-2 2-6 0,0-1 9 0,1 1-5 15,3 2 8-15,1-2-13 0,2 2-3 0,5-1 0 16,2-1 0-16,4-1 0 0,1 2 0 16,5-6 0-1,0 0 0-15,3-4 0 0,1-4 0 0,2-4 0 16,2-6 0-16,4-3 0 0,2-9 0 15,4-6 0-15,0-7 0 0,7-8 0 0,5-8 0 16,-1-6 0-16,4-6 0 0,-1-5 0 16,-1-3 0-16,-3-1 0 0,0 2 0 0,-4 2 0 15,-4 5 0-15,-5 5 0 0,-6 6 0 0,-5 7 0 16,-7 6 0-16,-10 22 0 0,6-25-30 0,-6 25-14 16,0 0-40-16,0 0-84 0,-50 10-299 0,40 13-143 15,-9 0 38-15,-10-9 501 0</inkml:trace>
  <inkml:trace contextRef="#ctx0" brushRef="#br0" timeOffset="247.1533">7430 14603 1634 0,'-20'18'262'0,"3"-4"-244"0,1 4-1 0,-1 2-5 15,3 6 5-15,0 2 1 0,0 2 8 0,2 1-15 16,-1 2 9-16,2 1-16 0,0 0 4 0,2-2-9 16,2-3 2-16,2-2-1 0,3-7 0 0,2-20-3 15,5 28-3-15,-5-28-11 0,20 14-13 0,1-8-22 16,-4-15-28-16,22 24-124 0,-22-31-421 16,17 5 13-16,-2-2 195 0</inkml:trace>
  <inkml:trace contextRef="#ctx0" brushRef="#br0" timeOffset="673.1848">7872 14661 1705 0,'0'0'270'0,"-20"5"-262"0,20-5-7 0,0 0 0 16,-3 19 2-16,3-19 4 0,0 0-1 0,24 5 4 15,-24-5 2-15,28-3-1 0,-10-2 1 0,2 0-11 16,1-4-1-16,6 0 0 0,0-5 0 16,2-1 0-16,0-2 0 0,1-1 0 15,-4 1 0-15,0-1 0 0,-5-1 0 0,-3 3 0 16,-18 16 0-16,28-29 0 0,-28 29 0 0,13-21 0 16,-13 21 0-16,0 0 0 0,3-21 0 0,-3 21 0 15,0 0 0-15,-10-21 0 0,10 21 0 0,-20-14 0 16,20 14 0-16,-30-7 0 0,11 7 0 0,-2 2 0 15,-2 5 0-15,-2 1 0 16,1 4 0-16,1 4 0 0,-3 3 0 0,5 4 0 0,-1 3 0 16,2 0 0-16,3 1 0 0,1 1 0 0,4-1 0 15,4 1 0-15,3 1 0 0,2-3 0 0,6-2 0 16,2-2 0-16,6-1 0 0,1-3 0 16,6-1 0-16,4-1 0 0,3-3 0 0,5 0 0 15,4-5 0 1,2-6 0-16,6-2 0 0,0-8 0 0,9-1-51 15,-3-10-25-15,15 13-66 0,-32-25-456 16,30 8-42-16,-7-8 101 0</inkml:trace>
  <inkml:trace contextRef="#ctx0" brushRef="#br0" timeOffset="999.8476">8853 14349 1865 0,'-41'15'75'0,"21"-10"-46"0,-3-1-4 0,3 1-3 15,-2 2 0-15,1 3-13 0,0 1-9 0,1 2 0 16,-1 1 0-16,4 0 0 0,0 1 0 0,4 2 0 16,13-17 0-16,-20 27 0 0,20-27 0 0,-7 26 0 15,7-26 0-15,5 19 0 0,-5-19 0 0,18 15 0 16,-18-15 0-16,31 8 0 0,-11-8 0 0,3-2 0 16,1-2 0-16,3 0 0 0,-3 0 0 15,2 2 0-15,-2 1 0 0,-3 0 0 0,-2 2 0 16,-19-1 0-16,30 5 0 0,-30-5 0 0,17 12 0 15,-17-12 0-15,7 26 0 0,-5-8 0 16,-5 3 0-16,-3 2 0 0,-4 5 0 0,-2 2 0 16,-4 1 0-16,-3 1 0 0,-3 0 0 0,-1 2 0 15,-2-4 0-15,1-1 0 0,4-4 0 0,3-7 0 16,6-1 0-16,11-17 0 0,0 0 0 16,-4 17 0-16,4-17-74 0,12-18-444 0,17 8-156 15,-6-12 9-15,10-8 550 0</inkml:trace>
  <inkml:trace contextRef="#ctx0" brushRef="#br0" timeOffset="1181.8354">9308 14857 2047 0,'-26'17'0'0,"5"-7"0"0,21-10 0 0,-27 9 0 16,27-9 0-16,0 0 0 0,0 0 0 0,0 0 0 15,0 0 0-15,0 0 0 0,-9-17 0 0,9 17 0 16,0 0-602-16,0 0-109 0,16-29 18 16</inkml:trace>
  <inkml:trace contextRef="#ctx0" brushRef="#br0" timeOffset="2237.2396">10220 14078 1807 0,'0'0'24'16,"0"0"-10"-16,-8 23-8 0,8-23 3 15,-4 27 0-15,4-27 7 0,-3 31-5 0,2-14 6 16,-1 3-8-16,2 1 1 0,0 4-9 0,1 0 5 15,3 3-11-15,-1 1 9 0,3 3-6 0,-1 4 7 16,0 0-7-16,0 2 8 0,-3 2-11 16,1 0-11-16,-3-1 29 0,0 0-30 0,-1-2 28 15,-3-3-13-15,0-1-14 0,-2-8-5 16,5 2-29-16,1-27-18 0,-8 31-9 0,8-31-45 16,6 17-253-16,-6-17-190 0,0 0-9 0,0 0 514 15</inkml:trace>
  <inkml:trace contextRef="#ctx0" brushRef="#br0" timeOffset="2893.4578">9989 14153 1969 0,'0'0'8'0,"0"0"-5"15,0 0-2-15,0 0 2 0,9-17 6 0,-9 17 2 16,29-20 5-16,-12 8-1 0,2-2-3 16,3-1-12-16,2 0 0 0,4-1 0 0,3 1 0 15,0 0 0-15,3-1 0 0,0 3 0 0,2 1 0 16,0 1 0-16,1 0 0 0,-1 4 0 0,-1 1 0 16,0 1 0-16,-4 4 0 0,0-3 0 0,-5 6 0 15,-1-2 0-15,-5 3 0 0,0 2-23 0,-20-5 13 16,30 10-12-16,-30-10 16 15,21 6 5-15,-21-6-1 0,0 0 0 0,18 9 20 16,-18-9-16-16,0 0 14 0,0 0-15 0,0 0 1 16,0 0-1-16,0 0 2 0,0 0 1 0,6 19 0 15,-6-19 3-15,0 0-2 0,1 24-2 0,-1-24-3 16,0 28 0-16,0-9 0 0,0 3 0 0,0 1 0 16,-1 2 0-16,-1 3 0 0,1 3 0 0,-3 4 0 15,0 0 0-15,1 1 0 0,-2-1 0 16,0 0 0-16,0 0 0 0,0 0 0 0,0-3 0 15,2 1 0-15,-1-4 0 0,3-3 0 0,0-4 0 16,2-1 0-16,1-4 0 0,-2-17 0 16,10 24 0-16,-10-24 0 0,0 0 0 0,21 16 0 15,-21-16 0-15,0 0 0 0,25-3 0 0,-25 3 0 16,20-18 0-16,-20 18 0 0,24-32 0 0,-11 9 0 16,3-3 0-16,0-6 0 0,1 3 0 15,-1-3 0-15,-2 2 0 0,0 3 0 0,-2 2 0 16,-1 4 0-16,-1 2 0 0,-10 19 0 0,15-28 0 15,-15 28 0-15,0 0 0 0,0 0 0 0,20-9 0 16,-20 9 0-16,0 0 0 0,6 19 0 0,-6-19 0 16,5 35 0-16,-4-12 0 0,-1 4 0 0,0 2 0 15,0 1 0-15,-1 1 0 0,2 2 0 16,-1-2 0-16,4 1 0 0,0-4 0 0,5-2 0 16,1-4 0-16,3 0 0 0,0-5 0 15,6-2-4-15,-1-5-53 0,7 5-25 0,-25-15-72 16,61-4-481-16,-40-4 12 0,6 1 132 0</inkml:trace>
  <inkml:trace contextRef="#ctx0" brushRef="#br0" timeOffset="3252.7804">11250 14445 1708 0,'3'23'197'0,"-3"-23"-182"16,0 0-3-16,2 17 1 0,-2-17 2 0,0 0 0 0,26 13 3 15,-26-13-1-15,27 2-1 0,-9-3-1 16,1-2-9-16,3-2-6 0,1-3 0 16,3 1 0-16,-1-3 0 0,-1 0 0 0,2-2 0 15,-3 1 0-15,-1-3 0 0,-4 2 0 0,-18 12 0 16,27-26 0-16,-27 26 0 0,13-23 0 0,-13 23 0 16,1-22 0-16,-1 22 0 0,-12-22 0 0,12 22 0 15,-25-18 0-15,8 11 0 0,-4 3 0 0,-3 4 0 16,-2 4 0-16,-3 4 0 0,0 4 0 15,-2 4 0-15,2 2 0 0,1 3 0 0,2 2 0 16,2 1 0-16,4-1 0 0,4 2 0 16,3 1 0-16,4-2 0 0,4 1 0 0,5-3 0 15,6-1 0-15,-6-21 0 0,29 30 0 0,-4-21 0 16,4-3 0-16,9-2 0 0,3-8 0 0,10 1 0 16,3-7 0-16,9 1-13 0,-4-12-79 0,39 9-541 15,-30-9-49-15,15 9 56 0</inkml:trace>
  <inkml:trace contextRef="#ctx0" brushRef="#br0" timeOffset="3783.9947">13037 13921 1600 0,'-19'-11'177'0,"19"11"-134"0,-30-20-4 16,30 20-4-16,-32-21 6 0,32 21-9 0,-34-22-2 15,16 11-12-15,0 1 2 0,1 2-8 0,-1 2-12 16,18 6 0-16,-31-6 0 0,31 6 0 0,-28 6 0 15,28-6 0-15,-28 17 0 0,28-17 0 16,-29 30 0-16,13-7 0 0,0 5 0 16,-1 6 0-16,-1 7 0 0,1 3 0 0,0 5 0 15,0 3 0-15,2 0 0 0,0 3 0 0,0-2 0 16,3 0 0-16,1 0 0 0,2-3 0 0,6-3 0 16,3-5 0-16,5-5 0 0,2-1 0 0,5-6 0 15,0-6 0-15,5-2 0 0,-17-22-34 0,39 24-27 16,-39-24-32-16,49 12-67 0,-50-33-287 15,30 12-192-15,-10 0 66 0,-9-16 534 0</inkml:trace>
  <inkml:trace contextRef="#ctx0" brushRef="#br0" timeOffset="4566.956">12489 14307 1985 0,'-24'23'57'0,"24"-23"-52"0,0 0-5 0,0 0 0 15,0 0 0-15,0 0 0 0,29-3 0 0,-8 2 0 16,2-2 0-16,3 0 0 0,1 0 0 0,3-1 0 16,0-1 0-16,3 3 0 0,1-1 0 0,-1 1 0 15,-2-1 0-15,2 1 0 0,0-2 0 0,1 1 0 16,-1-2 0-16,-1 0 0 0,-2 0 0 16,-1-1 0-16,-2 4 0 0,-4-1 0 0,-5 0 0 15,-18 3 0-15,26-2 0 0,-26 2 0 0,0 0 0 16,0 0 0-16,0 0 0 0,0 0 0 0,0 0 0 15,-3 23 0-15,3-23 0 0,-21 20 0 16,3-9 0-16,0 2 0 0,-1 0 0 0,-2 1 0 16,2 1 0-16,-2 2 0 0,2 4 0 0,1 1 0 15,4-2 0-15,1 2 0 0,-1-3 0 16,4 2 0-16,3-1 0 0,3 0 0 0,4-20 0 16,4 29 0-16,-4-29 0 0,20 20 0 0,-20-20 0 15,34 12 0-15,-12-12 0 0,2-2 0 0,4-5 0 16,2-4 0-16,1-4 0 0,-1-4 0 0,-1-3 0 15,-1-2 0-15,-1-1 0 0,-3-1 0 0,-2 1 0 16,-4-1 0-16,-3 2 0 0,-3 1 0 0,-3 4 0 16,-6 2 0-16,0-1 0 0,-3 18 0 15,-6-30 0-15,6 30 0 0,-14-28 0 16,14 28 0-16,-18-18 0 0,18 18 0 0,-19-8 0 16,19 8 0-16,-19-1 0 0,19 1 0 0,0 0 0 15,-20 10 0-15,20-10 0 0,0 0 0 0,-6 18 0 16,6-18 0-16,0 0 0 0,14 18 0 0,-14-18 0 15,23 10 0-15,-23-10 0 0,31 5 0 16,-14-3 0-16,2-1 0 0,1 1 0 0,0 1 0 16,0-2 0-16,0 3 0 0,0-2 0 0,-2 4 0 15,-18-6 0-15,31 15 0 0,-31-15 0 0,24 22 0 16,-24-22 0-16,18 26 0 0,-18-26 0 0,12 31 0 16,-9-13 0-16,-2 1 0 0,-2 0 0 0,-3 2 0 15,0-2 0-15,1 1 0 0,-1-3 0 16,4-17 0-16,-10 29 0 0,10-29 0 15,-7 19 0-15,7-19 0 0,0 0 0 0,0 0 0 16,0 0 0-16,0 0 0 0,0 0 0 0,0 0 0 16,18-27 0-16,-8 7 0 0,1-2 0 0,2-1 0 15,1-2 0-15,0-2 0 0,-1 2 0 0,0-1 0 16,-1 1 0-16,-1 2 0 0,0 1 0 0,-1 2 0 16,-2 3 0-16,-8 17 0 0,14-26 0 0,-14 26 0 15,11-18 0-15,-11 18 0 0,0 0 0 16,0 0 0-16,19-16 0 0,-19 16 0 0,21-6 0 15,-21 6 0-15,32-6 0 0,-13 0-24 16,11 15-121-16,-29-34-288 0,32 29-211 0,-12-10 15 16,4-4 458-16</inkml:trace>
  <inkml:trace contextRef="#ctx0" brushRef="#br0" timeOffset="4870.6028">14144 14223 1703 0,'0'0'156'0,"0"0"-117"0,0 0-9 0,0 0-2 16,0 0-6-16,2-21-3 0,-2 21 0 15,0 0 4-15,0 0-15 0,0 0-8 16,0 0 0-16,0 0 0 0,0 0 0 0,0 0 0 16,0 0 0-16,0 0 0 0,-20 14 0 0,20-14 0 15,-23 26 0-15,9-10 0 0,-1 5 0 0,-1 2 0 16,2 0 0-16,-3 1 0 0,1 2 0 0,2-2 0 15,0 2 0-15,3-3 0 0,1 0 0 0,3-5 0 16,3 1 0-16,4-19 0 0,4 24 0 16,-4-24 0-16,14 18 0 0,-14-18 0 0,27 10 0 15,-7-12 0-15,0-2 0 0,5-1 0 0,0-5 0 16,6 2 0-16,-2-3 0 0,4 2 0 0,-4-6-56 16,21 24-186-16,-27-29-418 0,18 14 38 15,-12-13 156-15</inkml:trace>
  <inkml:trace contextRef="#ctx0" brushRef="#br0" timeOffset="5278.6044">14367 14377 1869 0,'0'0'105'0,"0"0"-64"0,0 0-17 0,0 0-16 0,0 0-8 15,0 0 0-15,0 0 0 0,0 0 0 16,0 0 0-16,0 0 0 0,24 13 0 0,-24-13 0 15,26-6 0-15,-26 6 0 0,35-11 0 0,-14 5 0 16,2-2 0-16,1-1 0 0,2 1 0 0,-1-2 0 16,1 1 0-16,1-2 0 0,-3-1 0 0,-2 0 0 15,-1 2 0-15,-4 0 0 0,-17 10 0 0,20-17 0 16,-20 17 0-16,0 0 0 0,10-19 0 0,-10 19 0 16,0 0 0-16,0 0 0 15,-18-21 0-15,18 21 0 0,-22-7 0 0,22 7 0 16,-29-2 0-16,10 3 0 0,0 0 0 0,-1 4 0 15,2 3 0-15,-2 2 0 0,1 2 0 0,1 3 0 16,1 2 0-16,2 1 0 0,1 1 0 0,2 0 0 16,2 2 0-16,3-2 0 0,2 2 0 0,2-3 0 15,5 0 0-15,2-1 0 0,-4-17 0 0,22 28 0 16,-5-16 0-16,5-4 0 0,6-3 0 16,4-1 0-16,4-5 0 0,4-2 0 0,1-2 0 15,4 1 0-15,-2-5 0 0,5 2 0 0,-2-9-47 16,14 21-143-16,-36-27-428 0,32 13-12 0,-15-12 69 15</inkml:trace>
  <inkml:trace contextRef="#ctx0" brushRef="#br0" timeOffset="5674.5134">15232 14200 1816 0,'0'0'37'15,"0"0"-20"-15,-17-3-1 0,17 3-1 0,0 0 0 16,0 0 1-16,0 0 5 0,0 0 2 0,8-17 4 16,-8 17 3-16,0 0-16 0,0 0-14 15,0 0 0-15,0 0 0 0,-23 13 0 0,23-13 0 16,-27 20 0-16,9-7 0 0,-3 3 0 0,2 0 0 16,-4 4 0-16,1-2 0 0,0 0 0 0,4 0 0 15,2 0 0-15,16-18 0 0,-23 28 0 0,23-28 0 16,-6 20 0-16,6-20 0 0,0 0 0 15,19 13 0-15,-19-13 0 0,29 1 0 16,-9-3 0-16,2-3 0 0,2 0 0 0,-1-2 0 16,2 2 0-16,-4 0 0 0,-1 4 0 0,-20 1 0 15,29 0 0-15,-29 0 0 0,0 0 0 0,20 14 0 16,-20-14 0-16,-2 20 0 0,2-20 0 0,-9 28 0 16,-1-10 0-16,-1-1 0 0,-5 1 0 0,2-1 0 15,-2 0 0-15,-1 0 0 0,17-17 0 0,-28 31 0 16,28-31 0-16,-20 19 0 0,20-19 0 15,0 0 0-15,0 0-2 0,-16-19-246 0,41 19-435 16,-26-19 27-16,1 19 199 0</inkml:trace>
  <inkml:trace contextRef="#ctx0" brushRef="#br0" timeOffset="6940.0487">16248 14272 901 0,'-13'-33'261'0,"31"44"128"16,-37-26-274-16,19 15-52 0,0 0-9 0,0 0-8 15,-25-19-4-15,25 19-8 0,-25-8-8 0,25 8-4 16,-35-4-3-16,16 5 3 0,-2 2-1 0,0 2-1 15,-2 1-8-15,0 3-12 0,0 1 0 16,1 2 0-16,-1 3 0 0,2 1 0 0,-2 4 0 16,1 2 0-16,-1 2 0 0,3 1 0 15,1 2 0-15,1-1 0 0,2-1 0 0,4-1 0 16,3-5 0-16,5-2 0 0,4-17 0 0,7 24 0 16,-7-24 0-16,24 15 0 0,-5-14 0 0,4-5 0 15,4-5 0-15,5-6 0 0,4-4 0 0,4-4 0 16,3-5 0-16,1-1 0 0,-2 0 0 15,1-1 0-15,-5 1 0 0,-4 1 0 0,-5 1 0 16,-5 7 0-16,-7 3 0 0,-17 17 0 0,22-24 0 16,-22 24 0-16,0 0 0 0,0 0 0 0,0 0 0 15,0 0 0-15,-19-5 0 0,19 5 0 0,-27 18 0 16,27-18 0-16,-32 33 0 0,16-12 0 0,-1 2 0 16,3 0 0-16,3 1 0 0,1-2 0 15,4-1 0-15,6-1 0 0,0-20 0 16,9 31 0-16,-9-31 0 0,26 23 0 0,-5-14 0 15,5-4 0-15,0-4 0 0,3-2 0 0,4-6 0 16,3-2 0-16,1-2 0 0,5-1 0 0,-3-1 0 16,-5-1 0-16,-4 0 0 0,-7 2 0 0,-3 1 0 15,-3 2 0-15,-17 9 0 0,21-13 0 0,-21 13 0 16,0 0 0-16,0 0 0 0,0 0 0 16,0 0 0-16,0 0 0 0,0 0 0 0,0 0 0 15,0 0 0-15,0 0 0 0,-19 26 0 0,19-26 0 16,-19 33 0-16,9-15 0 0,1 3 0 0,2 0 0 15,2-2 0-15,0 1 0 0,3-3 0 16,2-17 0-16,-1 26 0 0,1-26 0 0,7 18 0 16,-7-18 0-16,0 0 0 0,17 9 0 0,-17-9 0 15,18-9 0-15,-18 9 0 0,22-20 0 16,-10 2 0-16,2-4 0 0,0-3 0 0,1-2 0 16,-1-2 0-16,0 1 0 0,-1 1 0 0,-1 2 0 15,-2 2 0-15,-3 3 0 0,-1-1 0 0,-1 2 0 16,-5 19 0-16,8-31 0 0,-8 31 0 0,7-18 0 15,-7 18 0-15,0 0 0 0,0 0 0 0,0 0 0 16,0 0 0-16,18-6 0 0,-18 6 0 16,0 0 0-16,28 16 0 0,-28-16 0 15,32 10 0-15,-12-6 0 0,2 1 0 0,4-2 0 16,2-2 0-16,1-2 0 0,3-2 0 0,-1 0 0 16,3-3 0-16,-2-2 0 0,2 0 0 0,-4-1 0 15,1 0 0-15,-4-3 0 0,-3 1 0 0,-1 0 0 16,-6-1 0-16,-17 12 0 0,27-23 0 0,-27 23 0 15,8-18 0-15,-8 18 0 0,0 0 0 16,-9-23 0-16,9 23 0 0,-19-14 0 0,19 14 0 16,-28-8 0-16,28 8 0 0,-34 0 0 0,16 4 0 15,-1 4 0-15,-1 4 0 0,-1 1 0 0,2 7 0 16,0 0 0-16,1 4 0 0,1 4 0 0,4 0 0 16,2 2 0-16,4 2 0 0,3-3 0 15,2-1 0-15,3-2 0 0,4-3 0 0,2-1 0 16,5-4 0-16,5-3 0 0,4-3 0 15,5-5 0-15,9-2 0 0,1-8 0 0,14-3 0 16,4-7 0-16,15 1 0 0,-8-23-163 0,40 32-172 16,-38-40-219-16,27 15-62 0,-2 4 238 0</inkml:trace>
  <inkml:trace contextRef="#ctx0" brushRef="#br0" timeOffset="7658.7034">18397 13660 1949 0,'-48'-12'36'0,"48"12"-19"0,-20-4-2 0,20 4 2 16,0 0-4-16,-20 9-13 0,20-9 0 0,-14 18 0 15,14-18 0-15,-14 30 0 0,6-8 0 0,2 3 0 16,1 3 0-16,2 2 0 0,-2 4 0 16,2 2 0-16,1 2 0 0,-1 3 0 0,2 1 0 15,-1 3 0-15,-1-1 0 0,1-1 0 0,0-1 0 16,-1 1 0-16,1-3 0 0,-1-3 0 0,3-3 0 16,0-5 0-16,4-5 0 0,0-4 0 15,-4-20 0-15,7 27 0 0,-7-27 0 0,0 0 0 16,0 0 0-16,19 15 0 0,-19-15 0 0,0 0 0 15,22-18 0-15,-22 18 0 0,18-34 0 16,-8 10 0-16,1 0 0 0,-1-3 0 0,0 0 0 16,1 1 0-16,-3 0 0 0,2 2 0 0,-2 1 0 15,1 1 0-15,2 3 0 0,-2 2 0 0,-9 17 0 16,24-27 0-16,-24 27 0 0,24-10 0 0,-24 10 0 16,22 2 0-16,-22-2 0 0,23 18 0 0,-11-1 0 15,4 2 0-15,-3 2 0 0,3 1 0 0,0 0 0 16,0 0 0-16,-1 0 0 0,0 0 0 15,-2-1 0-15,-2-3 0 0,-1 1 0 16,-4-1 0-16,-3-1 0 0,-5 1 0 0,2-18 0 16,-18 32 0-16,18-32 0 0,-36 31 0 0,10-18 0 15,-4 0 0-15,-3-4 0 0,-2 0 0 0,-1-6 0 16,0 0 0-16,-1-4 0 0,0-4 0 0,4-1 0 16,2-4 0-16,6-1 0 0,3-3 0 15,22 14 0-15,-22-29 0 0,22 29 0 0,12-34 0 16,9 18-22-16,-5-18-139 0,37 34-295 0,-26-28-188 15,19 13 36-15,-4 3 453 0</inkml:trace>
  <inkml:trace contextRef="#ctx0" brushRef="#br0" timeOffset="8080.5619">18998 14181 2002 0,'0'0'45'15,"-17"-2"-45"-15,0-1 0 0,0 0 0 0,17 3 0 16,-30-6 0-16,30 6 0 0,-31-5 0 0,31 5 0 16,-31-3 0-16,31 3 0 0,-31 2 0 0,31-2 0 15,-33 4 0-15,16 2 0 0,-1 3 0 16,0 3 0-16,1 0 0 0,-1 4 0 16,1 2 0-16,-1 1 0 0,5 3 0 0,2 1 0 15,3-2 0-15,2-1 0 0,4 1 0 0,2-3 0 16,0-18 0-16,15 30 0 0,-15-30 0 0,29 19 0 15,-7-13 0-15,4-3 0 0,2-3 0 0,4-6 0 16,4-5 0-16,0-5 0 0,1-1 0 16,0-2 0-16,-4 0 0 0,-2-1 0 0,-5 0 0 15,-5 2 0-15,-3-3 0 0,-3 2 0 0,-4-1 0 16,-11 20 0-16,12-28 0 0,-12 28 0 0,1-16 0 16,-1 16 0-16,0 0 0 0,0 0 0 0,0 0 0 15,-22-8 0-15,22 8 0 0,-13 17 0 0,13-17 0 16,-17 29 0-16,7-8 0 0,3 1 0 0,1 1 0 15,3 0 0-15,3-3 0 16,0-20 0-16,9 32 0 0,-9-32 0 0,24 19 0 16,-24-19 0-16,39 4 0 0,-18-13 0 0,12 1 0 15,-7-19-120-15,28 23-142 0,-38-42-234 0,32 20-120 16,-10-7 64-16,-5-18 552 0</inkml:trace>
  <inkml:trace contextRef="#ctx0" brushRef="#br0" timeOffset="8268.0568">19598 13588 2047 0,'0'0'0'16,"-27"33"0"-16,15-9 0 0,-3 7 0 15,3 4 0-15,-4 6 0 0,0 3 0 0,0 4 0 16,2 4 0-16,2 1 0 0,1 3 0 0,5-3 0 16,0-1 0-16,2-4 0 0,4-7 0 15,6-3 0-15,-1-8 0 0,8 0 0 0,1-6 0 16,6 7-67-16,-20-31-176 0,39 26-393 0,-39-26-13 15,40 17 198-15</inkml:trace>
  <inkml:trace contextRef="#ctx0" brushRef="#br0" timeOffset="8800.3534">20259 14109 1680 0,'-35'-25'164'16,"35"25"-83"-16,0 0-24 0,-23 0-5 0,23 0-39 15,-25 3-13-15,25-3 0 0,-32 12 0 0,11-4 0 16,-2 4 0-16,-6 2 0 0,-1-1 0 0,-2 3 0 15,-2 1 0-15,0 0 0 0,-2 2 0 16,2-1 0-16,3 1 0 0,1 1 0 16,5-1 0-16,2-2 0 0,3 0 0 0,20-17 0 15,-25 24 0-15,25-24 0 0,0 0 0 0,-1 17 0 16,1-17 0-16,0 0 0 0,28 6 0 0,-11-8 0 16,2-3 0-16,5-4 0 0,4 0 0 0,3-5 0 15,-1-1 0-15,2-2 0 0,3-1 0 0,-2-2 0 16,-2 2 0-16,0-2 0 0,-4 0 0 0,-3 2 0 15,-5 0 0-15,0 1 0 0,-19 17 0 16,23-31 0-16,-23 31 0 0,11-26 0 0,-11 26 0 16,0 0 0-16,0-20 0 0,0 20 0 0,0 0 0 15,0 0 0-15,0 0 0 0,-21 14 0 0,21-14 0 16,-15 34 0-16,8-11 0 0,-1 2 0 0,0 3 0 16,3 0 0-16,1-1 0 0,4-2 0 15,-2-1 0-15,5-1 0 0,0-6 0 0,6 0 0 16,-9-17 0-16,24 17 0 0,-24-17 0 15,39 5-13-15,-18-16-76 0,19 22-134 0,-36-41-269 16,30 22-117-16,-10-10 27 0,-2-12 544 0</inkml:trace>
  <inkml:trace contextRef="#ctx0" brushRef="#br0" timeOffset="9151.4232">20577 14049 1719 0,'0'0'328'0,"-19"-1"-328"0,19 1 0 16,-17 24 0-16,10-7 0 0,-1 1 0 0,0 4 0 15,1 0 0-15,0-2 0 0,1 3 0 0,2-2 0 16,-2 2 0-16,2-3 0 0,2 0 0 0,1-3 0 16,1-17 0-16,2 23 0 0,-2-23 0 0,0 0 0 15,10 19 0-15,-10-19 0 0,0 0 0 16,0 0 0-16,20-7 0 0,-20 7 0 0,19-20 0 16,-19 20 0-16,25-31 0 0,-9 13 0 0,-1-3 0 15,2-2 0-15,0 2 0 0,1-5 0 0,-1 4 0 16,1 1 0-16,-2 0 0 0,0 3 0 0,0-1 0 15,-16 19 0-15,27-32 0 0,-27 32 0 0,25-22 0 16,-25 22 0-16,17-8 0 0,-17 8 0 16,0 0 0-16,0 0 0 0,12 22 0 15,-12-22 0-15,0 30 0 0,-1-13 0 0,-2 3 0 16,0-1 0-16,3 1 0 0,-2-2 0 0,6 2 0 16,1-3 0-16,5 1 0 0,-10-18 0 0,28 31 0 15,-11-19 0-15,6 4-57 0,-23-16-68 0,58 29-165 16,-58-29-327-16,45 8 26 0,-16-3 225 0</inkml:trace>
  <inkml:trace contextRef="#ctx0" brushRef="#br0" timeOffset="9602.2232">21447 14037 1642 0,'0'0'153'0,"0"0"-89"0,0 0-13 0,0 0-11 0,0 0-5 16,0 0-9-16,-17-7-3 0,17 7-10 15,-17-6-13-15,17 6 0 0,-25-5 0 0,25 5 0 16,-29-1 0-16,29 1 0 0,-33 6 0 0,13 0 0 16,2 4 0-16,-3 0 0 0,3 4 0 15,-1-1 0-15,0 4 0 0,2 2 0 0,2-1 0 16,1 1 0-16,4-1 0 0,3-1 0 0,4 0 0 15,3-17 0-15,3 29 0 0,-3-29 0 0,17 23 0 16,-17-23 0-16,31 17 0 0,-12-14 0 0,4 1 0 16,5-3 0-16,-2-2 0 0,5 0 0 0,1-3 0 15,1 2 0-15,-2-4 0 0,6 6 0 16,-18-21-165-16,34 33-359 0,-36-24-122 0,11 10 30 16,-10 3 521-16</inkml:trace>
  <inkml:trace contextRef="#ctx0" brushRef="#br0" timeOffset="10026.1769">21656 14102 1985 0,'-51'19'62'0,"51"-19"-62"0,0 0 0 16,0 0 0-16,0 0 0 0,0 0 0 0,0 0 0 16,0 0 0-16,0 0 0 0,22 9 0 0,-22-9 0 15,21 3 0-15,-21-3 0 0,22-2 0 0,-22 2 0 16,25-2 0-16,-25 2 0 0,30-5 0 0,-30 5 0 15,25-6 0-15,-25 6 0 0,24-9 0 0,-24 9 0 16,21-15 0-16,-21 15 0 0,20-18 0 16,-20 18 0-16,14-18 0 0,-14 18 0 0,9-18 0 15,-9 18 0-15,7-19 0 0,-7 19 0 0,0 0 0 16,6-23 0-16,-6 23 0 0,0 0 0 0,-8-19 0 16,8 19 0-16,0 0 0 0,-20-14 0 15,20 14 0-15,-21-8 0 0,21 8 0 0,-25-6 0 16,25 6 0-16,-28 0 0 0,28 0 0 15,-34 12 0-15,14 0 0 0,1 3 0 0,-1 3 0 16,2 4 0-16,0-2 0 0,0 6 0 0,1-2 0 16,3 0 0-16,3 2 0 0,3-5 0 0,3 0 0 15,4-3 0-15,4-1 0 0,-3-17 0 0,11 30 0 16,-11-30 0-16,22 22 0 0,-5-12 0 0,2-5 0 16,7-2 0-16,2-5 0 0,11-2 0 0,1-4 0 15,10 0 0-15,-4-12-67 0,24 23-186 16,-39-38-240-16,31 25-141 0,-8-6 62 0,-10-13 545 15</inkml:trace>
  <inkml:trace contextRef="#ctx0" brushRef="#br0" timeOffset="10588.6583">22370 14053 1531 0,'0'0'308'0,"0"0"-219"16,0 0-38-16,0 0-10 0,-17-15-16 16,17 15-23-16,0 0-2 0,0 0 0 0,-23-11 0 15,23 11 0-15,0 0 0 0,-23-19 0 0,23 19 0 16,-21-14 0-16,21 14 0 0,-29-14 0 0,11 11 0 15,2 3 0-15,-4 3 0 0,0 5 0 0,-3 0 0 16,0 4 0-16,-1 1 0 0,0 3 0 0,3 1 0 16,0 2 0-16,1 2 0 0,1 0 0 15,2 0 0-15,2 0 0 0,3-2 0 0,5-2 0 16,7-17 0-16,-1 29 0 0,1-29 0 0,19 16 0 16,-2-12 0-16,3-6 0 0,4-1 0 0,1-7 0 15,6-3 0-15,3-4 0 0,-1-4 0 16,3-2 0-16,0-2 0 0,-2-3 0 0,-2-1 0 15,0-1 0-15,-2 0 0 0,-2 1 0 0,-3 0 0 16,-5 1 0-16,-1 0 0 0,-5 4 0 16,-2 0 0-16,-2 2 0 0,-5 1 0 0,-1 4 0 15,-4 17 0-15,0-28 0 0,0 28 0 0,0 0 0 16,-9-18 0-16,9 18 0 0,0 0 0 0,0 0 0 16,0 0 0-16,-19 33 0 0,11-13 0 0,0 8 0 15,-2 5 0-15,0 1 0 0,1 0 0 0,-1 3 0 16,1-1 0-16,2 3 0 0,1-1 0 15,1-6 0-15,4 1 0 0,0-6 0 16,6 0 0-16,1-5 0 0,5-1 0 0,-11-21 0 16,35 40-158-16,-35-40-139 0,33 13-208 0,-33-13-121 15,17-9 166-15,12 20 460 0</inkml:trace>
  <inkml:trace contextRef="#ctx0" brushRef="#br0" timeOffset="10776.1114">22745 14232 2047 0,'-26'17'0'16,"6"-3"0"-16,20-14 0 0,-27 15 0 0,27-15 0 16,0 0 0-16,0 0 0 0,0 0 0 15,0 0 0-15,0 0 0 0,15-23-12 0,19 35-437 16,-28-33-222-16,14 15 13 0,-20 6 402 0</inkml:trace>
  <inkml:trace contextRef="#ctx0" brushRef="#br0" timeOffset="13010.5563">5840 15268 1494 0,'0'0'93'0,"4"-24"-37"15,-4 24-14-15,-4-17-1 0,4 17 2 0,0 0-29 16,-8-19 43-16,8 19-47 0,0 0 41 0,-18-23-24 16,18 23-6-16,-18-6 2 0,18 6-4 0,-25 0 1 15,25 0-9-15,-34 7-2 0,13 0-22 0,-5 4 32 16,0 4-28-16,-2 2 28 0,-1 6-19 16,-1 3 0-16,-2 7 0 0,-2 4 0 15,1 3 0-15,1 4 0 0,-3 2 0 0,1 3 0 16,3 2 0-16,2 1 0 0,3-1 0 0,4-1 0 15,4-6 0-15,5-3 0 0,3-3 0 0,6-7 0 16,3-3 0-16,6-6 0 0,6-4 0 0,-11-18 0 16,33 25 0-16,-11-17 0 0,5-6 0 0,6-4 0 15,4-4 0-15,4-5 0 0,5-5 0 16,1-4 0-16,1-2 0 0,1-4 0 0,-5 0 0 16,-4-1 0-16,-5 2 0 0,-6-1 0 0,-4 6 0 15,-6 2 0-15,-19 18 0 0,24-27 0 0,-24 27 0 16,0 0 0-16,0 0 0 0,0 0 0 15,0 0 0-15,0 0 0 0,0 0 0 0,0 0 0 16,0 0 0-16,-17 7 0 0,17-7 0 0,-17 32 0 16,10-12 0-16,-2 3 0 0,3 0 0 15,2 3 0-15,-1-1 0 0,6 0 0 0,-1 1 0 16,6-4 0-16,1-3 0 0,5-2 0 0,-12-17 0 16,32 25 0-16,-12-20-25 0,5 1-36 0,-4-16-39 15,25 29-227-15,-21-38-287 0,11 10 3 0,-7-4 303 16</inkml:trace>
  <inkml:trace contextRef="#ctx0" brushRef="#br0" timeOffset="13762.4431">6262 15654 1808 0,'-33'-10'107'0,"33"10"-68"0,-21-1-5 0,21 1-3 16,-17 5-3-16,17-5-28 0,0 0 0 0,-22 19 0 15,22-19 0-15,-13 27 0 0,7-10 0 0,2 1 0 16,0 5 0-16,2 0 0 0,0 5 0 15,2 0 0-15,0-2 0 0,1 2 0 0,0-4 0 16,1 0 0-16,1-2 0 0,0-2 0 0,1-3 0 16,-4-17 0-16,7 22 0 0,-7-22 0 0,0 0 0 15,0 0 0-15,0 0 0 0,21 5 0 0,-21-5 0 16,12-20 0-16,-6 0 0 0,4-3 0 16,0-7 0-16,1-4 0 0,1-1 0 0,-1-2 0 15,1 0 0-15,-1 1 0 0,0 1 0 16,0 1 0-16,0 3 0 0,-1 3 0 0,-2 4 0 15,3 1 0-15,-1 6 0 0,-10 17 0 0,20-27 0 16,-20 27 0-16,19-11 0 0,-19 11 0 0,18 4 0 16,-18-4 0-16,23 16 0 0,-23-16 0 0,29 24 0 15,-29-24 0-15,34 28 0 0,-13-15 0 0,2-1 0 16,4-2 0-16,3-2 0 0,3-2 0 16,2-2 0-16,4-3 0 0,-1-1 0 0,-2-1 0 15,2 0 0-15,-4-3-10 0,0 1-16 0,-3-5-6 16,0 5-9-16,-5-7-5 0,2 8 1 0,-11-8 3 15,2 5 11-15,-19 5 9 0,0 0 15 0,18-13 11 16,-18 13 19-16,0 0 11 0,-17-6 11 0,17 6-3 16,-24 1-3-16,24-1-7 0,-35 5-4 0,15 1-2 15,-2-3-2-15,2 3-19 0,-2 1-5 16,-1 1 0-16,0 2 0 0,0 3 0 16,-1 0 0-16,3 3 0 0,0 2 0 0,1 0 0 15,2 3 0-15,4 2 0 0,-1 2 0 0,2 2 0 16,3-1 0-16,3 1 0 0,3-3 0 0,5-1 0 15,2-3 0-15,3-4 0 0,-6-16 0 0,23 25 0 16,-5-18 0-16,1-2 0 0,7-5 0 0,0-5 0 16,0-7 0-16,3-4 0 0,3-3 0 15,-1-7 0-15,0-1 0 0,-2-5 0 0,-2-2 0 16,-1 2 0-16,-3-1 0 0,-4 1 0 0,-1 5 0 16,-4 2 0-16,-4 4 0 0,-3 3 0 0,-7 18 0 15,6-27 0-15,-6 27 0 0,0-17 0 0,0 17 0 16,0 0 0-16,0 0 0 0,0 0 0 15,0 0 0-15,-18 5 0 0,18-5 0 16,-10 22 0-16,5-5 0 0,-1 4 0 0,1 4 0 16,-1 1 0-16,1 1 0 0,3-2 0 0,1 2 0 15,1-3 0-15,3-1 0 0,1-4 0 0,6-2 0 16,-10-17 0-16,23 27 0 0,-23-27 0 0,34 15 0 16,-16-17-37-16,10 7-53 0,-13-27-61 0,33 34-235 15,-32-31-219-15,17 3 41 0,0 5 351 0</inkml:trace>
  <inkml:trace contextRef="#ctx0" brushRef="#br0" timeOffset="14031.2766">7521 15579 1396 0,'-23'-19'513'15,"23"19"-422"1,0 0-54-16,0 0-27 0,0 0-10 0,-17 9 0 16,17-9 0-16,0 0 0 0,-8 22 0 0,8-22 0 15,0 26 0-15,1-9 0 0,1 1 0 16,0 3 0-16,-1 4 0 0,1 0 0 0,0 0 0 15,0 2 0-15,0-4 0 0,3 0 0 0,0-5 0 16,0-1 0-16,-5-17 0 0,11 24 0 0,-11-24 0 16,0 0 0-16,17 15 0 0,-17-15 0 0,0 0 0 15,18-11 0-15,-18 11 0 0,18-28 0 16,-9 7 0-16,2-3 0 0,1-5 0 0,-1-2 0 16,2-4 0-16,0 0 0 0,0 2 0 15,-1-1 0-15,3 3 0 0,-3-1 0 0,4 2 0 16,-4 2 0-16,1 6 0 0,-4-1-24 0,9 22-122 15,-29-35-198-15,11 36-299 0,0 0 34 0,15-19 329 16</inkml:trace>
  <inkml:trace contextRef="#ctx0" brushRef="#br0" timeOffset="14238.0622">7920 15532 1354 0,'0'0'566'0,"0"0"-473"0,0 0-59 0,-15 25-34 16,15-25 0-16,-5 21 0 0,5-21 0 0,-5 24 0 15,5-24 0-15,-5 29 0 0,3-12 0 0,0 2 0 16,1 1 0-16,0 2 0 0,-2 0 0 0,2-1 0 16,0 2 0-16,1-4 0 0,0 0 0 15,0-19 0-15,6 25 0 0,-6-25 0 0,0 0 0 16,0 0 0-16,28 17 0 0,-28-17-81 0,30 0-180 16,-40-32-256-16,10 32-91 0,23-37 29 0</inkml:trace>
  <inkml:trace contextRef="#ctx0" brushRef="#br0" timeOffset="14363.3124">8080 15309 1936 0,'0'0'88'15,"-25"5"-65"-15,25-5-23 0,0 0 0 0,-20 0 0 16,20 0 0-16,0 0 0 0,0 0 0 0,0 0 0 16,0 0-38-16,0 0-109 0,0 0-385 0,0 0-121 15,19-15 59-15</inkml:trace>
  <inkml:trace contextRef="#ctx0" brushRef="#br0" timeOffset="14725.6593">8758 15025 1456 0,'-26'-7'462'0,"26"7"-362"16,0 0-71-16,0 0-29 0,-26 17 0 15,26-17 0-15,-22 34 0 0,11-11 0 0,-2 5 0 16,-2 5 0-16,1 4 0 0,-1 5 0 0,3 3 0 15,1 4 0-15,1 1 0 0,0 1 0 0,2-2 0 16,2-2 0-16,1-2 0 0,4-5 0 0,2-4 0 16,1-4 0-16,7-3 0 0,-1-5 0 0,3-3 0 15,-11-21 0-15,30 31-63 0,-30-31-49 16,38 24-219-16,-38-24-319 0,20-11 76 0,-20 11 258 16</inkml:trace>
  <inkml:trace contextRef="#ctx0" brushRef="#br0" timeOffset="14928.7827">8488 15394 1498 0,'0'0'549'0,"0"0"-549"15,-11 19 0-15,11-19 0 0,0 0 0 0,0 0 0 16,10 22 0-16,-10-22 0 0,28 11 0 0,-6-7 0 16,5-3 0-16,2-4 0 0,5 0 0 0,2-3 0 15,3 1 0-15,-1-3 0 0,1 4 0 0,-1-3 0 16,2 2-6-16,-1-2-29 0,4 5-26 0,-13-17-79 15,28 24-438-15,-34-17-44 0,6 14 18 16</inkml:trace>
  <inkml:trace contextRef="#ctx0" brushRef="#br0" timeOffset="15397.4736">9163 15403 1936 0,'0'0'81'0,"0"0"-51"0,-22-3-30 0,22 3 0 15,0 0 0-15,0 0 0 0,-19 6 0 0,19-6 0 16,0 0 0-16,-11 23 0 0,11-23 0 15,-7 34 0-15,1-13 0 0,2 2 0 0,-1 2 0 16,-1 2 0-16,0 0 0 0,2 1 0 0,1-2 0 16,0-5 0-16,3-3 0 0,0-18 0 15,5 26 0-15,-5-26 0 0,0 0 0 0,21 17 0 16,-21-17 0-16,23-6 0 0,-23 6 0 0,29-27 0 16,-11 7 0-16,3-5 0 0,1-2 0 0,2-1 0 15,-1-1 0-15,2 0 0 0,-1 2 0 16,-2 4 0-16,-3 1 0 0,-1 4 0 0,-18 18 0 15,28-23 0-15,-28 23 0 0,17-9 0 0,-17 9 0 16,0 0 0-16,9 18 0 0,-9-1 0 0,-2 7 0 16,-2 5 0-16,-3 6 0 0,1 2 0 0,-2 6 0 15,-2 3 0-15,1 6 0 0,-5 0 0 0,3 5 0 16,-1-1 0-16,-1 1 0 0,1-2 0 16,0-6 0-16,-1-4 0 0,4-5 0 15,-1-5 0-15,0-5 0 0,3-6 0 0,0-4 0 16,7-20 0-16,-9 24 0 0,9-24 0 0,0 0 0 15,0 0 0-15,0 0 0 0,0 0 0 0,-14-19 0 16,14 19 0-16,-8-35 0 0,6 15 0 0,-3-2 0 16,1 1 0-16,1-1 0 0,-1-5 0 0,2-3 0 15,2-4 0-15,1-3 0 0,2-6 0 16,5 1 0-16,0-3 0 0,6-1 0 0,3 0 0 16,2 3 0-16,5 0 0 0,6 10 0 0,-1 1 0 15,5 8 0-15,-3-3 0 0,18 18-172 0,-28-32-95 16,38 38-258-16,-23-20-106 0,0-2 180 0</inkml:trace>
  <inkml:trace contextRef="#ctx0" brushRef="#br0" timeOffset="16178.6769">10207 15510 1458 0,'33'-3'471'0,"-33"3"-431"16,10-22-17-16,-10 22-1 0,16-29-5 0,-16 29-1 16,17-26-16-16,-17 26 0 0,0 0 0 0,0 0 0 15,16-17 0-15,-16 17 0 0,0 0 0 0,0 0 0 16,0 0 0-16,0 0 0 0,-4 19 0 0,4-19 0 16,-4 25 0-16,0-7 0 0,2 5 0 15,-2 0 0-15,1 4 0 0,-1 0 0 16,1 1 0-16,-1 1 0 0,2 2 0 0,1-2 0 15,-2 0 0-15,2-4 0 0,1-3 0 0,1-3 0 16,-1-19 0-16,6 28 0 0,-6-28 0 0,0 0 0 16,0 0 0-16,0 0 0 0,18 12 0 0,-18-12 0 15,0 0 0-15,9-24 0 0,-3 7 0 0,-1-6 0 16,1-2 0-16,-1-3 0 0,1 0 0 16,-1 0 0-16,-1-1 0 0,1 1 0 0,-2-1 0 15,0 0 0-15,0-2 0 0,2 1 0 0,1-1 0 16,0 1 0-16,3 2 0 0,1 3 0 0,1 2 0 15,1 4 0-15,-12 19 0 0,25-26 0 16,-25 26 0-16,26-11 0 0,-26 11 0 0,27-1 0 16,-27 1 0-16,27 10 0 0,-27-10 0 0,27 17 0 15,-27-17 0-15,25 23 0 0,-25-23 0 16,20 31 0-16,-20-31 0 0,17 33 0 0,-8-16 0 16,-4 1 0-16,-2-1 0 0,0 0 0 0,-1 0 0 15,-2-17 0-15,0 31 0 0,0-31 0 0,-7 29 0 16,7-29 0-16,-18 28 0 0,18-28 0 0,-30 25 0 15,13-14 0-15,-2-1 0 0,-3-2 0 0,0 0 0 16,0-2 0-16,0 0 0 0,3-2 0 0,1 1 0 16,1 0 0-16,17-5 0 15,-31 11 0-15,31-11 0 0,-26 17 0 0,26-17 0 16,-25 25 0-16,14-4 0 0,2 3 0 0,-1 4 0 16,1 5 0-16,0 2 0 0,-1 3 0 0,0 5 0 15,-1 0 0-15,-1 2 0 0,0-2 0 0,2-3 0 16,2-1 0-16,1-7 0 0,6-2 0 0,1-10 0 15,8-2 0-15,-8-18 0 0,31 25-142 16,-28-45-104-16,40 35-153 0,-43-15-248 0,38-40 101 16,2 27 480-16</inkml:trace>
  <inkml:trace contextRef="#ctx0" brushRef="#br0" timeOffset="16616.1173">10997 15360 1917 0,'-21'-9'130'0,"21"9"-130"0,0 0 0 15,0 0 0-15,0 0 0 0,0 0 0 0,0 0 0 16,0 0 0-16,-13 23 0 0,13-23 0 0,-6 33 0 16,4-12 0-16,-2-1 0 0,2 3 0 0,-1 3 0 15,1 0 0-15,0-1 0 0,1-2 0 16,1-3 0-16,1-3 0 0,-1-17 0 0,10 29 0 15,-10-29 0-15,17 21 0 0,-17-21 0 16,21 7 0-16,-21-7 0 0,27-2 0 0,-27 2 0 16,35-17 0-16,-16 3 0 0,4-3 0 0,1-3 0 15,0-3 0-15,0-3 0 0,2 1 0 0,-3 1 0 16,-2 0 0-16,-3 2 0 0,-1 1 0 16,-4 2 0-16,-13 19 0 0,20-29 0 0,-20 29 0 15,12-18 0-15,-12 18 0 0,0 0 0 0,0 0 0 16,0 0 0-16,0 0 0 0,0 0 0 0,0 0 0 15,-15 19 0-15,15-19 0 0,-13 35 0 0,7-12 0 16,-2 1 0-16,1 1 0 0,1 1 0 0,0 0 0 16,4-1 0-16,-1-3 0 0,4 1 0 15,1-6 0-15,-2-17 0 0,15 28 0 16,-15-28 0-16,28 10-22 0,-3 2-96 0,-20-33-121 16,37 38-128-16,-42-17-236 0,32-37 49 0,1 30 411 15</inkml:trace>
  <inkml:trace contextRef="#ctx0" brushRef="#br0" timeOffset="16834.8454">11806 15017 1993 0,'0'0'54'0,"-26"22"-54"0,26-22 0 0,-28 32 0 16,16-10 0-16,-2 1 0 0,0 4 0 15,1 2 0-15,2 2 0 0,0 2 0 0,2 2 0 16,1-1 0-16,1 1 0 0,1 1 0 0,2-2 0 15,0 3 0-15,2-2 0 0,-1-1 0 16,2-1 0-16,5-4 0 0,-1-6 0 0,5 0 0 16,-8-23 0-16,22 33-19 0,-22-33-215 0,35 18-223 15,-35-18-177-15,17-8 25 0,6 13 516 0</inkml:trace>
  <inkml:trace contextRef="#ctx0" brushRef="#br0" timeOffset="17053.5806">12194 14853 1492 0,'-18'11'423'0,"3"15"-291"0,5-8-132 15,-2 5 0-15,-2 5 0 0,-2 2 0 0,-1 5 0 16,1 4 0-16,-1 2 0 0,1 4 0 0,0-2 0 16,3 2 0-16,-1-2 0 0,2 0 0 0,1-2 0 15,3-5 0-15,3-2 0 0,3-5 0 16,4-2 0-16,2-7 0 0,4 1 0 0,-8-21 0 15,24 30-33-15,-24-30-85 0,45 30-175 0,-45-30-206 16,25-5-111-16,-2 7 117 0,-13-22 493 0</inkml:trace>
  <inkml:trace contextRef="#ctx0" brushRef="#br0" timeOffset="17537.9095">12618 15163 1671 0,'0'0'107'16,"-20"-17"-34"-16,20 17-18 0,-17-5-2 0,17 5-21 15,-24 2-4-15,24-2-3 0,-28 8-22 0,28-8-3 16,-30 18 0-16,30-18 0 0,-28 27 0 0,28-27 0 16,-27 32 0-16,16-15 0 0,3 0 0 15,8-17 0-15,-12 30 0 0,12-30 0 0,-5 23 0 16,5-23 0-16,4 17 0 0,-4-17 0 0,0 0 0 16,21 14 0-16,-21-14 0 0,20 3 0 0,-20-3 0 15,22-5 0-15,-22 5 0 0,27-9 0 0,-27 9 0 16,27-11 0-16,-27 11 0 0,24-7 0 0,-24 7 0 15,0 0 0-15,19 1 0 16,-19-1 0-16,0 0 0 0,0 0 0 0,12 19 0 16,-12-19 0-16,4 21 0 0,-4-21 0 0,-1 29 0 15,1-29 0-15,-8 32 0 0,2-15 0 0,-3 0 0 16,0 1 0-16,-2 1 0 0,0-2 0 0,0-1 0 16,11-16 0-16,-18 26 0 0,18-26 0 0,-12 18 0 15,12-18 0-15,0 0 0 0,0 0 0 0,0 0-85 16,0 0-141-16,18 5-214 0,-18-5-189 15,-4-24 36-15,4 24 520 0</inkml:trace>
  <inkml:trace contextRef="#ctx0" brushRef="#br0" timeOffset="18091.0819">13589 15204 1783 0,'0'0'25'15,"7"-18"27"-15,-7 18-25 0,0 0-6 0,9-19 15 16,-9 19-4-16,0 0 5 0,0 0-9 0,0 0-22 16,-7 17-6-16,7-17 0 0,-10 26 0 0,1-6 0 15,-1 3 0-15,-1 2 0 0,2 4 0 16,-2 2 0-16,0-2 0 0,1 3 0 0,-1-3 0 15,3-2 0-15,0-3 0 0,5-2 0 16,0-6 0-16,3-16 0 0,3 26-11 0,-3-26-32 16,0 0-29-16,28 22-67 0,-38-43-350 0,28 20-131 15,-18 1 27-15,15-40 514 0</inkml:trace>
  <inkml:trace contextRef="#ctx0" brushRef="#br0" timeOffset="18240.3089">13560 14930 1661 0,'0'0'209'0,"-32"-2"-74"0,32 2-131 15,-23 8-4-15,23-8-6 0,0 0-14 16,0 0-11-16,0 0-35 0,0 0-61 0,27 11-301 16,-27-11-190-16,29-20 34 0,-7 17 456 0</inkml:trace>
  <inkml:trace contextRef="#ctx0" brushRef="#br0" timeOffset="18480.9786">13923 14821 2034 0,'0'0'13'0,"-18"14"-13"0,18-14 0 0,-12 22 0 15,12-22 0-15,-5 33 0 0,5-13 0 0,0 5 0 16,1 2 0-16,2 5 0 0,-2 4 0 0,0 3 0 15,-1 4 0-15,0 3 0 0,-2 0 0 0,-1 1 0 16,-1 1 0-16,0-4 0 0,0-1 0 0,0-7 0 16,2-2 0-16,-1-8 0 0,3 0 0 15,-2-9-35-15,8 4-53 0,-6-21-101 0,0 0-396 16,0 0-38-16,0 0 97 0</inkml:trace>
  <inkml:trace contextRef="#ctx0" brushRef="#br0" timeOffset="18654.8146">13848 15121 1375 0,'0'0'672'0,"0"0"-672"16,0 0 0-16,0 0 0 0,-9 17 0 0,9-17 0 16,0 0 0-16,18-3 0 0,-18 3 0 0,33-8 0 15,-8 2 0-15,4-3 0 0,1 1 0 0,3 1 0 16,-3-3 0-16,5 5 0 0,-6-11-49 0,22 36-322 15,-26-35-304-15,14 14 28 0,-14-3 343 0</inkml:trace>
  <inkml:trace contextRef="#ctx0" brushRef="#br0" timeOffset="19317.6499">14934 15196 1542 0,'0'0'209'0,"0"0"-165"16,0 0 6-16,-20-14 0 0,20 14-13 0,0 0-5 15,-26-13-11-15,26 13 1 0,-32-13-7 0,14 6 5 16,-2 3-15-16,0-1-5 0,-1 1 0 15,0 4 0-15,1 0 0 0,1 5 0 0,2 3 0 16,17-8 0-16,-30 19 0 0,30-19 0 0,-26 25 0 16,26-25 0-16,-17 31 0 0,11-15 0 0,1 5 0 15,5 0 0-15,0 0 0 0,4-1 0 16,2-1 0-16,-6-19 0 0,22 27 0 0,-5-19 0 16,1-3 0-16,5-3 0 0,3-4 0 0,3-5 0 15,3-5 0-15,1-5 0 0,3-5 0 0,-1-3 0 16,3-6 0-16,-4-1 0 0,0-2 0 0,-4-2 0 15,-3 2 0-15,-2 1 0 0,-6 2 0 0,-3 4 0 16,-4 2 0-16,-5 3 0 0,1 4 0 16,-5-1 0-16,-3 19 0 0,0-27 0 15,0 27 0-15,-6-17 0 0,6 17 0 0,0 0 0 16,0 0 0-16,-23 9 0 0,23-9 0 0,-18 33 0 16,6-9 0-16,-2 5 0 0,1 3 0 0,-2 4 0 15,2 3 0-15,2 1 0 0,1-2 0 0,4 0 0 16,3-4 0-16,5-2 0 0,3-5 0 0,6-2 0 15,2-5 0-15,8-2 0 0,-2-10-56 16,14 10-62-16,-33-18-111 0,62 8-188 0,-62-8-144 16,44-18 6-16,-9 20 445 0</inkml:trace>
  <inkml:trace contextRef="#ctx0" brushRef="#br0" timeOffset="20145.7329">15418 15170 1485 0,'-21'-20'548'0,"21"20"-534"16,-18-12-14-16,18 12 0 0,0 0 0 15,-23-3 0-15,23 3 0 0,0 0 0 0,-22 16 0 16,22-16 0-16,-11 22 0 0,11-22 0 0,-12 32 0 16,8-12 0-16,0 0 0 0,1 3 0 0,2 0 0 15,1 0 0-15,2 0 0 0,0-2 0 0,1-2 0 16,3-2 0-16,-6-17 0 0,11 23 0 0,-11-23 0 16,17 13 0-16,-17-13 0 0,21 2 0 15,-21-2 0-15,28-11 0 0,-28 11 0 0,32-27 0 16,-13 9 0-16,-1-3 0 0,-1-3 0 15,-1 1 0-15,-3-2 0 0,-1-2 0 0,-1 2 0 16,-1-2 0-16,0 3 0 0,-5-1 0 0,-1 0 0 16,-4 2 0-16,-1 2 0 0,-1 0 0 0,-2 3 0 15,4 18 0-15,-6-30 0 0,6 30 0 0,-4-17 0 16,4 17 0-16,0 0 0 0,0 0 0 16,0 0 0-16,0 0 0 0,0 0 0 0,0 0 0 15,0 0 0-15,11 24 0 0,-11-24 0 0,17 22 0 16,-17-22 0-16,21 24 0 0,-21-24 0 0,22 21 0 15,-22-21 0-15,22 18 0 0,-22-18 0 0,23 14 0 16,-23-14 0-16,29 9 0 0,-11-6 0 0,1-2 0 16,1-2 0-16,2-2 0 0,2-3 0 15,2-2 0-15,0 0 0 0,-1-1 0 16,-2 2 0-16,-2 0 0 0,-4 1 0 0,-17 6 0 16,22-6 0-16,-22 6 0 0,0 0 0 0,0 0 0 15,0 0 0-15,0 0 0 0,0 0 0 0,-18 19 0 16,18-19 0-16,-25 21 0 0,25-21 0 0,-28 29 0 15,28-29 0-15,-25 31 0 0,25-31 0 0,-22 32 0 16,15-15 0-16,0-1 0 0,3 1 0 16,2 2 0-16,2-19 0 0,2 31 0 0,-2-31 0 15,11 25 0-15,-11-25 0 0,19 20 0 0,-19-20 0 16,29 13 0-16,-13-11 0 0,5-2 0 0,1-2 0 16,2-4 0-16,3-5 0 0,1-3 0 15,1-3 0-15,-1-3 0 0,0-1 0 0,0-2 0 16,-2 1 0-16,-4-1 0 0,1 2 0 0,-4 0 0 15,-5 1 0-15,0 3 0 0,-14 17 0 16,15-26 0-16,-15 26 0 0,7-20 0 0,-7 20 0 16,0 0 0-16,0 0 0 0,0 0 0 0,0 0 0 15,0 0 0-15,0 0 0 0,-15 18 0 0,15-18 0 16,-15 34 0-16,7-14 0 0,-1 4 0 0,2-1 0 16,1 1 0-16,1 1 0 0,4-2 0 0,-2-1 0 15,5-3 0-15,0-2 0 0,-2-17 0 0,15 25 0 16,-15-25 0-16,26 14 0 0,-26-14 0 15,34 0 0-15,-13-6 0 0,0-2 0 16,2-3 0-16,0-5 0 0,1-2 0 0,-1-4 0 16,1-2 0-16,0-2 0 0,-1 0 0 0,-2-1 0 15,-4 1 0-15,-3 0 0 0,-2 2 0 0,-1 1 0 16,-2 3 0-16,-2 0 0 0,-2 3 0 0,-2-1 0 16,-3 18 0-16,3-28 0 0,-3 28 0 15,-1-18 0-15,1 18-9 0,0 0-125 0,0 0-70 16,-21-17-52-16,36 35-121 0,-15-18-155 0,-27 8 74 15,34 11 382-15</inkml:trace>
  <inkml:trace contextRef="#ctx0" brushRef="#br0" timeOffset="20614.4302">16826 15026 1456 0,'-25'-4'253'0,"29"24"-143"16,-4-20-34-16,-14 30-17 0,5-11-19 15,1 5-8-15,-3 0-11 0,2 1-21 0,-3 1 0 16,2 0 0-16,-2 0 0 0,1-2 0 0,2-1 0 15,1-5 0-15,8-18 0 0,-7 25 0 0,7-25 0 16,0 0 0-16,0 0 0 0,17 6 0 16,-17-6 0-16,19-14 0 0,-19 14 0 0,28-35 0 15,-11 11 0-15,5-5 0 0,-1-3 0 0,2-3 0 16,1 0 0-16,2 1 0 0,-3 0 0 0,1 3 0 16,-3 1 0-16,0 4 0 0,-2 2 0 0,-3 5 0 15,-1 2 0-15,-15 17 0 0,19-23 0 0,-19 23 0 16,0 0 0-16,0 0 0 0,17 1 0 0,-17-1 0 15,3 24 0-15,-5-4 0 16,-1 5 0-16,-1 3 0 0,-3 2 0 0,1 3 0 16,0 2 0-16,-1 0 0 0,6 1 0 0,0-4 0 15,5-2 0-15,-1-5 0 0,8 2 0 0,1-9 0 16,15 12-79-16,-27-30-138 0,54 29-53 0,-54-29-220 16,37-12-76-16,7 19 142 0,-15-27 424 0</inkml:trace>
  <inkml:trace contextRef="#ctx0" brushRef="#br0" timeOffset="21208.1062">18226 15001 1362 0,'-20'-16'482'15,"20"16"-377"-15,0 0-64 0,0 0-11 16,-19-3-4-16,19 3-25 0,-28 3-1 0,10 2 0 16,-5 1 0-16,-3 3 0 0,-1 0 0 0,-1 3 0 15,0 2 0-15,3 1 0 0,-3 1 0 16,4 0 0-16,2-2 0 0,2 1 0 0,20-15 0 15,-24 22 0-15,24-22 0 0,0 0 0 0,-9 17 0 16,9-17 0-16,0 0 0 0,25 6 0 16,-25-6 0-16,34-5 0 0,-10 0 0 0,3 0 0 15,1 0 0-15,6-1 0 0,-3 1 0 0,1 1 0 16,-3 2 0-16,-2 1 0 0,-6 5 0 0,-21-4 0 16,28 13 0-16,-28-13 0 0,11 24 0 0,-11-24 0 15,-2 35 0-15,-5-14 0 0,-4 1 0 0,-3 1 0 16,-5 0 0-16,0-2 0 0,-3 1 0 0,-1-1 0 15,1-4 0-15,0-2 0 0,5-1 0 16,17-14 0-16,-27 19 0 0,27-19 0 0,0 0 0 16,0 0 0-16,0 0 0 0,0 0 0 15,0 0-77-15,20-37-125 0,22 41-197 0,-34-33-178 16,17 8-27-16,7 5 417 0</inkml:trace>
  <inkml:trace contextRef="#ctx0" brushRef="#br0" timeOffset="21567.4762">18469 15042 2047 0,'0'0'0'15,"-17"6"0"-15,17-6 0 0,0 0 0 0,-12 18 0 16,12-18 0-16,-6 25 0 0,6-9 0 0,-1 3 0 16,2 4 0-16,0 0 0 15,0 2 0-15,2 0 0 0,-1 2 0 0,2-3 0 16,1 0 0-16,1-3 0 0,1-4 0 0,-7-17 0 15,18 23 0-15,-18-23 0 0,20 11 0 0,-20-11 0 16,18-3 0-16,-18 3 0 0,17-14 0 0,-17 14 0 16,19-30 0-16,-6 5 0 0,-1-2 0 0,2-7 0 15,3 1 0-15,-1-3 0 0,1 2 0 0,-1 1 0 16,-4 3 0-16,-2 5 0 0,-4-2 0 16,0 6 0-16,-5 2 0 0,-1 19 0 0,-3-28 0 15,3 28 0-15,0 0 0 0,-27-13 0 0,27 13 0 16,-33 16 0-16,14-2 0 0,-2 4 0 0,-2 3 0 15,2 2 0-15,0 0 0 0,4 0 0 16,2 0 0-16,5 0-42 0,10-23-44 0,-7 47-108 16,-15-57-111-16,41 36-192 0,-19-26-101 0,0 0 274 15</inkml:trace>
  <inkml:trace contextRef="#ctx0" brushRef="#br0" timeOffset="22067.4241">19736 14746 1155 0,'18'-3'599'0,"-35"-12"-476"16,17 15-51-16,0 0-22 0,0 0-8 0,0 0-36 15,0 0-6-15,0 0 0 0,0 0 0 0,0 0 0 16,-20 14 0-16,20-14 0 0,-14 33 0 0,5-10 0 16,1 3 0-16,1 5 0 0,-1 3 0 15,0 4 0-15,0 0 0 0,0 3 0 0,1 0 0 16,1 0 0-16,1 0 0 0,3-2 0 15,1 1 0-15,2-4 0 0,-1-2 0 0,2-3 0 16,1-5 0-16,3 2 0 0,-6-28-126 0,28 47-337 16,-28-47-175-16,0 0-5 0,11 19 467 0</inkml:trace>
  <inkml:trace contextRef="#ctx0" brushRef="#br0" timeOffset="22270.5119">19566 15143 1380 0,'11'20'494'0,"-38"-16"-345"0,27-4-125 16,0 0-24-16,-17 2 0 0,17-2 0 0,0 0 0 16,0 0 0-16,0 0 0 0,22-6 0 15,-22 6 0-15,37-13 0 0,-12 4 0 16,4-3 0-16,2-1 0 0,3 0 0 0,-3-3 0 16,5 1 0-16,-2 0-14 0,5 3-54 0,-10-14-49 15,29 29-351-15,-31-26-161 0,9 11 37 0,-10-2 434 16</inkml:trace>
  <inkml:trace contextRef="#ctx0" brushRef="#br0" timeOffset="22692.3515">20170 14717 1137 0,'0'0'523'15,"0"0"-360"-15,0 0-81 0,0 0-26 0,10 19-5 16,-10-19-16-16,3 17-35 0,-3-17 0 0,-3 29 0 15,-2-11 0-15,0 5 0 0,-3 3 0 16,1 1 0-16,-4 4 0 0,0-2 0 0,0 1 0 16,-1 0 0-16,-1 0 0 0,2 1 0 0,-1-2 0 15,3-3 0-15,1 1 0 0,0-4 0 0,0-3 0 16,4-3 0-16,4-17 0 0,-5 26 0 0,5-26 0 16,0 0 0-16,12 19 0 0,-12-19 0 0,17 1 0 15,-17-1 0-15,28-12 0 0,-9 0 0 16,2-2 0-16,1-5 0 0,1-2 0 0,0-1 0 15,1-1 0-15,3 0 0 0,-2 0 0 16,-2 0 0-16,-1 2 0 0,-2 0 0 0,0 3 0 16,-3-1 0-16,-17 19 0 0,28-30 0 0,-28 30 0 15,18-20 0-15,-18 20 0 0,0 0 0 0,0 0 0 16,0 0 0-16,0 0 0 0,0 0 0 0,0 0 0 16,10 29 0-16,-13-10 0 0,-2 3 0 15,2 2 0-15,-1 0 0 0,0 2 0 0,2-3 0 16,1 1 0-16,2-4 0 0,4 1 0 0,3-4 0 15,3 0 0-15,-11-17 0 0,33 24 0 0,-33-24-88 16,50 23-67-16,-50-23-88 0,53 8-203 0,-53-8-91 16,28-7 20-16,7 16 457 0</inkml:trace>
  <inkml:trace contextRef="#ctx0" brushRef="#br0" timeOffset="23099.8754">20676 15003 1896 0,'0'0'99'0,"-23"9"-63"0,23-9-20 0,0 0-16 16,0 0 0-16,0 0 0 0,0 0 0 15,0 0 0-15,0 0 0 0,15 18 0 0,-15-18 0 16,22 12 0-16,-22-12 0 0,25 12 0 0,-25-12 0 16,32 9 0-16,-14-6 0 0,4 0 0 0,0-3 0 15,1-1 0-15,1-2 0 0,1-2 0 0,-1-3 0 16,-1-1 0-16,0-3 0 0,0-2 0 0,-1-1 0 15,-1-2 0-15,-3 0 0 0,-1 2 0 0,-2-2 0 16,-15 17 0-16,17-29 0 16,-17 29 0-16,0-22 0 0,0 22 0 0,0 0 0 15,-25-22 0-15,25 22 0 0,-28-5 0 0,9 7 0 16,-2 2 0-16,-2 4 0 0,0 3 0 0,-2 2 0 16,0 5 0-16,0 0 0 0,-1 3 0 0,2 2 0 15,2 1 0-15,-1 0 0 0,6 1 0 0,1 3 0 16,5-1 0-16,4 1 0 0,2-1 0 0,6-2 0 15,3-1 0-15,7-5 0 0,4-2 0 16,11-4 0-16,6-2 0 0,7-5 0 0,6-4 0 16,9-4 0-16,3-5 0 0,10 0 0 0,4-9 0 15,9 3 0-15,-3-20-137 0,27 31-121 16,-39-44-152-16,26 23-193 0,-8 1 58 0,-13-20 452 16</inkml:trace>
  <inkml:trace contextRef="#ctx0" brushRef="#br0" timeOffset="23616.4804">22075 14814 1208 0,'17'32'394'0,"-45"-38"-53"0,11 17-288 0,-4-1-25 16,1 1-5-16,-1 1-23 0,4 2 0 0,17-14 0 15,-33 30 0-15,33-30 0 0,-29 29 0 0,29-29 0 16,-17 23 0-16,17-23 0 0,1 17 0 0,-1-17 0 16,19 9 0-16,-19-9 0 15,35 2 0-15,-12-4 0 0,1-2 0 0,4-1 0 16,0 1 0-16,0-2 0 0,-1-2 0 0,-1 2 0 16,-1-1 0-16,-2 2 0 0,-6 1 0 0,-17 4 0 15,25-2 0-15,-25 2 0 0,0 0 0 0,0 0 0 16,0 0 0-16,4 25 0 0,-4-25 0 0,-17 27 0 15,5-10 0-15,-4 4 0 0,-2 2 0 0,-3 1 0 16,0-1 0-16,3 0 0 0,0-2 0 16,0-1 0-16,3-2 0 0,15-18 0 0,-25 28 0 15,25-28 0-15,0 0 0 0,-9 19 0 0,9-19 0 16,17-1-69-16,-13-22-71 0,37 33-259 0,-42-43-134 16,29 14-51-16,0-2 263 0</inkml:trace>
  <inkml:trace contextRef="#ctx0" brushRef="#br0" timeOffset="23851.0154">22638 14504 1783 0,'-24'-7'213'0,"24"7"-162"15,-11 26-51-15,7-6 0 0,-2 3 0 16,0 6 0-16,0 5 0 0,-3 2 0 0,2 4 0 15,0-2 0-15,-1 5 0 0,0-1 0 0,-2 2 0 16,3-1 0-16,-3 1 0 0,3-2 0 16,1-2 0-16,1-1 0 0,4-4 0 0,1-4 0 15,2-2 0-15,-2-9-42 0,11 10-71 0,-28-40-247 16,36 29-267-16,-19-19 42 0,0 0 266 0</inkml:trace>
  <inkml:trace contextRef="#ctx0" brushRef="#br0" timeOffset="24397.8289">22487 14885 2007 0,'0'0'40'0,"0"0"-40"16,0 0 0-16,-14 18 0 0,14-18 0 0,0 0 0 15,26 4 0-15,-9-4 0 0,2-2 0 0,2-1 0 16,3-2 0-16,0 0 0 0,5-1 0 0,3 0 0 15,4 0 0-15,-1-2 0 0,6 2 0 0,-4-1 0 16,2 3 0-16,-1 0 0 0,-2-1 0 0,1 0 0 16,-2 2 0-16,0 0 0 0,-3 2 0 15,-6 0 0-15,-3 1 0 0,-23 0 0 0,24 2 0 16,-24-2 0-16,0 0 0 0,-5 20 0 0,5-20 0 16,-21 24 0-16,21-24 0 0,-34 31 0 0,14-14 0 15,1 1 0-15,0 0 0 0,2 2 0 0,-1-2 0 16,1 3 0-16,0-1 0 0,1-1 0 15,1 1 0-15,2-1 0 0,3-1 0 0,10-18 0 16,-13 32 0-16,13-32 0 0,0 22 0 16,0-22 0-16,12 16 0 0,-12-16 0 0,19 11 0 15,-19-11 0-15,32 2 0 0,-13-6 0 0,6-2 0 16,3-3 0-16,-1-3 0 0,3-3 0 0,2-4 0 16,-3-2 0-16,0-1 0 0,-2-2 0 0,-4 0 0 15,-3-1 0-15,-1 1 0 0,-3 0 0 0,-3-1 0 16,-2-2 0-16,-3 2 0 0,-3 0 0 15,-4 2 0-15,-2 4 0 0,-4-2 0 0,-1 3 0 16,-1 1 0-16,0 0 0 0,7 17 0 16,-16-30 0-16,16 30 0 0,-18-22 0 0,18 22 0 15,0 0 0-15,-23-6 0 0,23 6 0 0,0 0 0 16,-24 15 0-16,24-15 0 0,-15 18 0 0,15-18 0 16,-8 21 0-16,8-21 0 0,0 18 0 0,0-18-82 15,19 20-89-15,-19-20-93 0,26 8-146 16,-26-8-87-16,0 0 5 0,36 3 362 0</inkml:trace>
  <inkml:trace contextRef="#ctx0" brushRef="#br0" timeOffset="24757.1428">23503 14759 103 0,'0'0'-3'15,"0"0"-34"-15,-15-40 37 0,32 62 455 16,-39-41 27-16,37 40 19 0,-15-21 16 0,-5 17-488 16,5-17-29-16,-23 3 0 0,23-3 0 15,-23 7 0-15,23-7 0 0,-22 9 0 0,22-9 0 16,-21 16 0-16,21-16 0 0,-19 29 0 0,10-12 0 15,2 2 0-15,0 1 0 0,2 2 0 0,1 2 0 16,-1-1 0-16,5 0 0 0,-1-1 0 0,2-4 0 16,2 0 0-16,-3-18 0 0,11 28 0 0,-11-28 0 15,20 18 0-15,-20-18 0 0,28 5 0 16,-11-8 0-16,3-1 0 0,0-6 0 0,2-2 0 16,0-4 0-16,0-3 0 0,0-3 0 0,1-2 0 15,0-2 0-15,1 0 0 0,-2-1 0 16,-2 1 0-16,-4-2 0 0,-4 4 0 0,-4-2 0 15,-2 4 0-15,-3 1 0 0,-4 1 0 0,-3 2 0 16,4 18 0-16,-18-29 0 0,18 29 0 0,-22-20 0 16,22 20 0-16,-26-6 0 0,26 6 0 15,-24 7 0-15,24-7 0 0,-21 17 0 0,21-17 0 16,-13 25 0-16,13-25 0 0,-3 28 0 0,3-28-71 16,17 27-135-16,-28-46-105 0,43 40-162 0,-32-21-98 15,15-18 157-15,14 25 414 0</inkml:trace>
  <inkml:trace contextRef="#ctx0" brushRef="#br0" timeOffset="24929.01">24128 14164 2047 0,'-3'24'0'0,"-14"-13"0"0,0 7 0 0,-1 4 0 15,2 6 0-15,0 5 0 0,1 4 0 0,0 4 0 16,2 4 0-16,-3 2 0 0,4 3 0 15,1 0 0-15,0 1 0 0,-1 0 0 0,4-1 0 16,-3-7 0-16,17 20-199 0,-36-38-381 0,30 14-96 16,-15-11 85-16</inkml:trace>
  <inkml:trace contextRef="#ctx0" brushRef="#br0" timeOffset="25960.1603">12601 16391 1945 0,'0'0'36'0,"5"-21"-17"16,-5 21-3-16,0 0-3 0,-11-18 5 0,11 18-18 15,0 0 0-15,0 0 0 0,0 0 0 0,-18 6 0 16,18-6 0-16,-9 25 0 0,3-5 0 15,0 0 0-15,-1 6 0 0,-2 5 0 0,2 3 0 16,-3 5 0-16,1 1 0 0,-2-2 0 0,-1 1 0 16,-1 1 0-16,-1-1 0 0,0-3 0 0,0-2 0 15,3-8 0-15,-1-5 0 0,12-21 0 0,-14 24 0 16,14-24 0-16,0 0 0 0,0 0 0 0,0 0 0 16,0 0 0-16,20-20 0 0,-7-1 0 15,1-7 0-15,3-7 0 0,1-7 0 0,3-2 0 16,-2-3 0-16,3 1 0 0,-3-2 0 15,0 2 0-15,-2 3 0 0,-2 4 0 0,0 2 0 16,-2 5 0-16,-2 3 0 0,-1 4 0 0,-3 7 0 16,-7 18 0-16,9-18 0 0,-9 18 0 0,0 0 0 15,0 0 0-15,0 0 0 0,1 17 0 0,-1-17 0 16,-1 35 0-16,0-12 0 0,1 2 0 0,-2 3 0 16,1-1 0-16,2-2 0 0,2-2 0 15,2-3 0-15,2-2 0 0,-7-18 0 0,24 20 0 16,-5-15 0-16,0-5 0 0,5-5 0 0,3-4 0 15,5-8 0-15,2-6 0 0,3-3 0 16,4-3 0-16,0-5 0 0,3-1 0 0,-3 0 0 16,-2 0 0-16,-6 7 0 0,-4 2 0 0,-6 6 0 15,-6 7 0-15,-17 13 0 0,18-11 0 16,-18 11 0-16,0 0 0 0,0 0 0 0,-3 22 0 16,-5-1 0-16,-1 8 0 0,-3 4 0 0,-3 10 0 15,-2 3 0-15,-1 1 0 0,-1 5 0 0,0 2 0 16,2 0 0-16,1-1 0 0,3-6 0 0,2-1 0 15,2-5 0-15,4-8 0 0,5-2 0 0,4-8 0 16,5-2 0-16,-9-21 0 0,26 29 0 0,-26-29 0 16,43 12-8-16,-30-33-196 0,34 30-83 15,-40-48-114-15,31 18-162 0,-4 8 54 16,-20-32 435-16</inkml:trace>
  <inkml:trace contextRef="#ctx0" brushRef="#br0" timeOffset="26366.3999">13589 16302 2047 0,'0'0'0'0,"0"0"0"0,0 0 0 16,0 0 0-16,0 0 0 0,0 0 0 0,0 0 0 16,0 20 0-16,0-20 0 0,5 31 0 0,-3-10 0 15,-1 0 0-15,0 5 0 0,1 2 0 16,-2-1 0-16,1 5 0 0,-1-1 0 15,2-2 0-15,0-3 0 0,-1-6 0 0,-1-20 0 16,9 28 0-16,-9-28 0 0,0 0 0 0,26 17 0 16,-26-17 0-16,27-4 0 0,-27 4 0 0,33-13 0 15,-15-1 0-15,0-6 0 0,0-3 0 0,2-3 0 16,-1-3 0-16,1 0 0 0,-2 0 0 0,0 1 0 16,-2 1 0-16,-3 2 0 0,1 3 0 0,-5 1 0 15,-9 21 0-15,15-27 0 0,-15 27 0 16,0 0 0-16,0 0 0 0,0 0 0 0,0 0 0 15,0 0 0-15,0 0 0 0,0 0 0 16,-7 29 0-16,1-5 0 0,-2 4 0 0,2 2 0 16,0 1 0-16,1 3 0 0,1-2 0 0,2 0 0 15,0-3 0-15,6-2 0 0,-1-4 0 0,6 0 0 16,-9-23-57-16,34 39-100 0,-34-39-81 0,40 14-100 16,-40-14-99-16,22-26-87 0,13 34 229 15,-25-39 295-15</inkml:trace>
  <inkml:trace contextRef="#ctx0" brushRef="#br0" timeOffset="26741.3596">14546 16271 1077 0,'10'17'572'0,"-35"-29"-282"0,25 12-226 15,-17 5-21-15,17-5-42 0,-18 3-1 0,18-3 0 16,-17 7 0-16,17-7 0 0,-20 10 0 0,20-10 0 15,-21 16 0-15,21-16 0 0,-17 20 0 0,17-20 0 16,-16 23 0-16,16-23 0 0,-9 23 0 0,9-23 0 16,-1 20 0-16,1-20 0 0,5 18 0 15,-5-18 0-15,0 0 0 0,23 17 0 0,-23-17 0 16,27 2 0-16,-10-3 0 0,1-1 0 0,3-3 0 16,1 0 0-16,-1-2 0 0,3-1 0 0,-1 1 0 15,-1 1 0-15,-4 0 0 0,-1 4 0 16,-17 2 0-16,27 1 0 0,-27-1 0 0,0 0 0 15,17 22 0-15,-17-22 0 0,2 26 0 0,-4-8 0 16,-2 4 0-16,-3 2 0 0,-2 3 0 16,-2 1 0-16,-1 1 0 0,-1-1 0 0,-1-2 0 15,0-2 0-15,3-1 0 0,0-5 0 0,11-18 0 16,-14 25 0-16,14-25-5 0,0 0-71 0,22 11-94 16,-28-45-71-16,39 37-71 0,-24-38-197 0,2-2-20 15,19 19 325-15</inkml:trace>
  <inkml:trace contextRef="#ctx0" brushRef="#br0" timeOffset="26944.4608">15195 15722 1470 0,'-2'20'432'16,"4"14"-287"-16,-14-7-145 0,-1 3 0 0,1 4 0 15,-3 5 0-15,2 3 0 0,0 2 0 16,1 3 0-16,1 1 0 0,0 0 0 0,0 3 0 15,0-1 0-15,1-3 0 0,2 0 0 0,1-5 0 16,4-3 0-16,1-4-17 0,8 4-60 0,-6-39-116 16,23 62-204-16,-30-45-181 0,7-17-48 0,25 37 468 15</inkml:trace>
  <inkml:trace contextRef="#ctx0" brushRef="#br0" timeOffset="27147.5573">15083 16166 1774 0,'0'0'228'0,"0"0"-183"0,0 0-45 16,0 0 0-16,0 0 0 0,0 0 0 0,0 0 0 15,19-17 0-15,-2 8 0 0,2 1 0 16,5-2 0-16,2-1 0 0,2 2 0 0,5-1 0 16,0 1 0-16,2 3 0 0,0-2 0 0,3 4 0 15,-4-3 0-15,8 17-92 0,-26-34-237 16,28 33-332-16,-22-8 21 0,0 2 316 0</inkml:trace>
  <inkml:trace contextRef="#ctx0" brushRef="#br0" timeOffset="27603.4508">13333 16918 1257 0,'0'0'330'16,"0"0"-77"-16,0 0-216 0,0 0-12 0,0 0 1 16,0 0 2-16,0 0-4 0,0 0 4 0,17-9-3 15,-17 9-11-15,22 4-14 0,-22-4 0 0,29 10 0 16,-9-3 0-16,1 0 0 0,4 2 0 0,6-2 0 16,5-2 0-16,9 1 0 0,7 0 0 0,8-4 0 15,4 1 0-15,6-3 0 0,4-3 0 16,4 2 0-16,3-5 0 0,7 2 0 0,4-5 0 15,5 0 0-15,3-2 0 0,2 2 0 0,0-3 0 16,-3-2 0-16,4-1 0 0,-3-2 0 0,-3 0 0 16,-4-1 0-16,-8 2 0 0,-10-1 0 15,-2 7-67-15,-22-19-111 0,24 41-172 0,-48-31-222 16,11 17-50-16,-9 11 365 0</inkml:trace>
  <inkml:trace contextRef="#ctx0" brushRef="#br0" timeOffset="28646.6992">16327 16157 1788 0,'30'4'97'0,"-30"-4"-51"0,0 0-15 16,0 0-5-16,0 0-1 0,0 0-1 0,0 0-14 16,0 0-10-16,0 0 0 0,0 0 0 0,-20 34 0 15,15-9 0-15,-2 5 0 0,1 5 0 0,-3 3 0 16,2 3 0-16,1 0 0 0,0 0 0 0,0 0 0 16,0-3 0-16,0 2 0 0,0-8 0 15,2-3 0-15,2-3 0 0,2-9 0 0,0-17 0 16,0 24 0-16,0-24 0 0,0 0 0 15,0 0 0-15,0 0 0 0,17 1 0 0,-17-1 0 16,12-22 0-16,-12 22 0 0,17-37 0 0,-6 13 0 16,-2-5 0-16,2-3 0 0,-1-2 0 0,-1-1 0 15,-1 5 0-15,-2-3 0 0,0 3 0 0,0 1 0 16,-1-1 0-16,1 2 0 0,0 1 0 0,2 1 0 16,-1 3 0-16,3 0 0 0,1 2 0 0,0 3 0 15,-11 18 0-15,30-25 0 0,-30 25 0 0,33-17 0 16,-16 11 0-16,0 2 0 0,0 1 0 15,0 3 0-15,0 1 0 0,0 2 0 0,1 2 0 16,-1 3 0-16,-17-8 0 0,29 20 0 0,-29-20 0 0,22 29 0 0,-14-12 0 16,-3 0 0-16,-3 1 0 15,-2 0 0-15,-1 2 0 0,-5-2 0 0,-2 4 0 16,-4-1 0-16,-2 1 0 0,-5 0 0 0,1-2 0 16,-1 1 0-16,-2-3 0 0,2 0 0 0,-1-3 0 15,1-2 0-15,0-1 0 0,1-1 0 0,0-4 0 16,1 2 0-16,17-9 0 0,-34 14 0 0,34-14 0 15,-29 14 0-15,29-14 0 0,-27 13 0 16,27-13 0-16,-23 18 0 0,23-18 0 0,-18 23 0 16,11-5 0-16,0 4 0 0,0 4 0 0,0 7 0 15,-2 2 0-15,-1 4 0 0,2 4 0 0,-2 1 0 16,-1 3 0-16,-1 4 0 0,0 2 0 16,-2 0 0-16,1-2 0 0,0-6 0 0,3-4 0 15,0-8 0-15,7-4 0 0,3-29-35 0,8 34-64 16,-14-53-133-16,42 39-212 0,-36-20-132 15,20-34-21-15,8 28 534 0</inkml:trace>
  <inkml:trace contextRef="#ctx0" brushRef="#br0" timeOffset="29099.7807">16972 16152 1796 0,'0'0'87'16,"0"0"-38"-16,0 0-7 0,7-21-2 0,-7 21-7 15,0 0-33-15,0 0 0 0,0 0 0 0,0 0 0 16,-12 17 0-16,12-17 0 0,-12 26 0 16,3-8 0-16,2 4 0 0,-3 1 0 0,2 4 0 15,-1 2 0-15,1 0 0 0,3 1 0 0,0-2 0 16,3-2 0-16,1-3 0 0,3 0 0 0,2-5 0 15,3 1 0-15,-7-19 0 0,23 24 0 0,-23-24 0 16,30 9 0-16,-13-9 0 0,0-4 0 16,3-4 0-16,-1-3 0 0,0-2 0 0,0-6 0 15,-2-1 0-15,0-1 0 0,0-5 0 16,1 1 0-16,1-4 0 0,-4 2 0 0,0 1 0 16,-3 0 0-16,-1 4 0 0,-1 1 0 0,-3 3 0 15,-7 18 0-15,11-29 0 0,-11 29 0 0,9-21 0 16,-9 21 0-16,0 0 0 0,0 0 0 0,0 0 0 15,0 0 0-15,0 0 0 0,0 0 0 0,7 31 0 16,-8-12 0-16,-1 4 0 0,-1 3 0 0,0 2 0 16,0 1 0-16,3-1 0 0,0-3 0 15,2 1 0-15,2-7-34 0,9 9-70 0,-13-28-104 16,29 35-93-16,-29-35-117 0,28 3-69 16,-2 11 22-16,-16-31 436 0</inkml:trace>
  <inkml:trace contextRef="#ctx0" brushRef="#br0" timeOffset="29490.3934">17804 16081 1318 0,'-21'-22'547'0,"21"22"-442"0,0 0-56 0,0 0-21 16,-25-3-28-16,25 3 0 0,-21 4 0 0,21-4 0 15,-24 11 0-15,24-11 0 0,-28 16 0 0,28-16 0 16,-31 24 0-16,31-24 0 15,-30 29 0-15,15-12 0 0,2 1 0 0,-1 0 0 16,4 2 0-16,1-3 0 0,3 0 0 0,6-17 0 16,-1 26 0-16,1-26 0 0,12 18 0 0,-12-18 0 15,25 10 0-15,-6-9 0 0,1-2 0 0,2-3 0 16,4 0 0-16,1-5 0 0,0 2 0 0,0-3 0 16,-1 3 0-16,-1-1 0 0,-4 1 0 0,-3 4 0 15,-18 3 0-15,21 0 0 0,-21 0 0 16,0 0 0-16,0 0 0 0,7 24 0 0,-7-24 0 15,-12 33 0-15,1-13 0 0,-1 4 0 0,-5 2 0 16,0-1 0-16,-3-1 0 0,2-1 0 0,2-3 0 16,1-1 0-16,15-19 0 0,-19 28 0 15,19-28 0-15,0 0 0 0,0 0 0 0,0 0-33 16,31 6-101-16,-32-42-76 0,37 39-123 16,-36-28-282-16,18-8 75 0,13 19 359 0</inkml:trace>
  <inkml:trace contextRef="#ctx0" brushRef="#br0" timeOffset="29896.5855">18357 15654 1602 0,'-17'24'260'0,"5"10"-75"0,1-17-185 16,1 4 0-16,-1 4 0 0,3 3 0 0,-3 1 0 15,1 5 0-15,-1 0 0 0,1 4 0 0,1-1 0 16,0 0 0-16,1-1 0 0,0-3 0 0,1-2 0 16,1 0 0-16,4-5 0 0,2-2 0 15,3-2 0-15,-3-22 0 0,12 27 0 0,-12-27 0 16,21 13 0-16,-21-13 0 0,31 4 0 0,-31-4 0 16,34-7 0-16,-16-2 0 0,1-2 0 0,2-1 0 15,0-1 0-15,-3-3 0 0,0 2 0 0,-1-3 0 16,-17 17 0-16,28-32 0 0,-28 32 0 15,23-29 0-15,-23 29 0 0,21-28 0 16,-21 28 0-16,13-23 0 0,-13 23 0 0,0 0 0 16,0 0 0-16,0 0 0 0,0 0 0 0,0 0 0 15,0 0 0-15,0 0 0 0,11 26 0 0,-14-7 0 16,-1 4 0-16,-1 0 0 0,3 4 0 0,-3-4 0 16,5 2 0-16,0-7 0 0,7 4 0 0,-7-22-133 15,33 34-103-15,-33-34-69 0,21-3-253 0,3 7 6 16,-7-22 290-16</inkml:trace>
  <inkml:trace contextRef="#ctx0" brushRef="#br0" timeOffset="30240.391">19357 15999 1381 0,'0'0'604'0,"-18"7"-542"15,18-7-62-15,0 0 0 0,-19 21 0 0,19-21 0 16,-11 26 0-16,5-6 0 0,-1 1 0 0,0 5 0 16,1-1 0-16,0 3 0 0,1-1 0 0,1-1 0 15,0 3 0-15,2-3 0 0,0-2 0 16,0 0 0-16,4-7 0 0,2 2 0 0,-4-19-27 16,19 33-107-16,-19-33-177 0,0 0-210 0,0 0-115 15,20-16 219-15</inkml:trace>
  <inkml:trace contextRef="#ctx0" brushRef="#br0" timeOffset="30427.7974">19431 15663 1589 0,'-41'0'458'0,"24"7"-458"0,17-7 0 15,-30 13 0-15,30-13 0 0,0 0 0 0,-17 17 0 16,17-17 0-16,0 0 0 0,0 0 0 0,20 9 0 15,-20-9 0-15,27-13-91 0,13 29-307 16,-26-34-265-16,16 14 40 0,-11-7 352 16</inkml:trace>
  <inkml:trace contextRef="#ctx0" brushRef="#br0" timeOffset="30662.1524">19775 15561 1978 0,'0'0'62'0,"-19"23"-55"0,19-23-7 0,-9 27 0 15,8-9 0-15,1 3 0 0,1 6 0 0,0 5 0 16,1 3 0-16,-2 4 0 0,0 4 0 16,-2 2 0-16,0 2 0 0,-3 1 0 0,0 2 0 15,-2-1 0-15,0-2 0 0,1 2 0 16,-3-6 0-16,2-2 0 0,1-3 0 0,2-3 0 15,-2-7-43-15,8 6-62 0,-2-34-115 0,6 29-270 16,-6-29-140-16,0 0 76 0</inkml:trace>
  <inkml:trace contextRef="#ctx0" brushRef="#br0" timeOffset="30865.2726">19690 16034 1599 0,'-38'-30'448'0,"38"30"-448"0,-26-3 0 0,26 3 0 15,-24 0 0-15,24 0 0 0,0 0 0 16,0 0 0-16,0 0 0 0,0 0 0 0,0 0 0 16,19-1 0-16,-1 0 0 0,3-3 0 0,4-1 0 15,3-1 0-15,4 1 0 0,2-2 0 16,5 1 0-16,0-1 0 0,6 1 0 0,0-4 0 16,4 7-1-16,-7-20-167 0,30 36-306 0,-31-26-154 15,10 11-16-15,-6 7 513 0</inkml:trace>
  <inkml:trace contextRef="#ctx0" brushRef="#br0" timeOffset="31396.4569">20698 15865 1949 0,'-20'7'75'0,"20"-7"-52"0,-28 15-23 16,28-15 0-16,-22 22 0 0,22-22 0 15,-19 29 0-15,10-12 0 0,0 1 0 0,2 2 0 16,2 0 0-16,1 3 0 0,1 0 0 15,1 0 0-15,1 1 0 0,5-4 0 0,1 0 0 16,2-2 0-16,-7-18 0 0,23 33 0 0,-23-33 0 16,32 23 0-16,-12-14 0 0,1-5 0 0,5-2 0 15,0-4 0-15,5-5 0 0,0-3 0 0,5-3 0 16,0-4 0-16,3-2 0 0,1-4 0 0,0-4 0 16,1-1 0-16,-1-1 0 0,0-1 0 15,0 0 0-15,-1-3 0 0,-1 2 0 0,-2 1 0 16,-3 2 0-16,-2 1 0 0,-4 3 0 15,-5 5 0-15,-5 2 0 0,-17 17 0 0,20-21 0 16,-20 21 0-16,0 0 0 0,0 0 0 0,0 0 0 16,-20 11 0-16,20-11 0 0,-27 32 0 0,10-13 0 15,0 5 0-15,2 0 0 0,-1 3 0 0,2 1 0 16,3-2 0-16,2 3 0 0,1-2 0 16,5-3 0-16,3-2 0 0,3-2 0 0,-3-20 0 15,15 34 0-15,-15-34 0 0,26 27-43 0,-26-27-83 16,41 24-130-16,-47-41-113 0,36 28-162 0,-10-4-13 15,-20-7 367-15</inkml:trace>
  <inkml:trace contextRef="#ctx0" brushRef="#br0" timeOffset="32083.8933">21534 15942 1287 0,'0'0'529'0,"0"0"-417"0,0 0-59 16,0 0-25-16,0 0-4 0,0 0-10 0,0 0-14 15,0 0 0-15,0 0 0 0,0 0 0 0,0 0 0 16,-15 29 0-16,10-11 0 0,0 1 0 16,-2 4 0-16,-1-1 0 0,0 4 0 0,1-1 0 15,0 0 0-15,-1 2 0 0,2-2 0 0,-2-2 0 16,2 0 0-16,2-5 0 0,4-18 0 16,-2 27 0-16,2-27 0 0,0 0 0 0,6 17 0 15,-6-17 0-15,0 0 0 0,0 0 0 0,24-12 0 16,-24 12 0-16,23-27 0 0,-10 9 0 0,3-4 0 15,0-2 0-15,2-1 0 0,1-2 0 16,-2-1 0-16,3 1 0 0,-4-1 0 0,1 1 0 16,-1 1 0-16,-4 0 0 0,3 2 0 0,-4 0 0 15,0 1 0-15,0 1 0 0,-2 3 0 0,-9 19 0 16,18-29 0-16,-18 29 0 0,13-17 0 0,-13 17 0 16,0 0 0-16,0 0 0 0,18-8 0 0,-18 8 0 15,0 0 0-15,0 0 0 0,18 11 0 0,-18-11 0 16,0 0 0-16,16 22 0 15,-16-22 0-15,8 19 0 0,-8-19 0 0,11 23 0 16,-11-23 0-16,16 25 0 0,-16-25 0 0,16 25 0 16,-16-25 0-16,13 25 0 0,-13-25 0 0,9 27 0 15,-9-27 0-15,1 29 0 0,-1-29 0 0,-10 28 0 16,10-28 0-16,-20 30 0 0,20-30 0 0,-29 30 0 16,12-15 0-16,-2-1 0 0,0 0 0 15,-2 1 0-15,-1-3 0 0,2 2 0 0,-2-2 0 16,1-1 0-16,3 0 0 0,0-2 0 0,1-1 0 15,-1-2 0-15,18-6 0 0,-29 9 0 0,29-9 0 16,-18 8 0-16,18-8 0 0,0 0 0 16,-17 9 0-16,17-9 0 0,0 0 0 0,-13 20 0 15,13-20 0-15,-13 29 0 0,6-10 0 0,-1 4 0 16,-2 4 0-16,-1 0 0 0,-1 6 0 16,-4 1 0-16,1 3 0 0,-3 2 0 0,0 5 0 15,-5 0 0-15,-1 4 0 0,-4-1 0 0,-2-3 0 16,1 2 0-16,-1-6 0 0,2-5 0 0,3-3 0 15,6-7 0-15,4-5 0 0,15-20 0 0,-9 20 0 16,9-20 0-16,0 0-57 0,36-13-89 0,-30-27-68 16,40 28-41-16,-33-47-48 0,28 8-204 0,11 13 54 15,-18-29 342-15</inkml:trace>
  <inkml:trace contextRef="#ctx0" brushRef="#br0" timeOffset="32258.9656">22130 16074 2040 0,'0'0'7'0,"0"0"-7"0,-27 17 0 0,27-17 0 15,-18 9 0-15,18-9 0 0,0 0 0 0,-17 6 0 16,17-6 0-16,0 0 0 0,0 0 0 16,0 0 0-16,0 0 0 0,28-15 0 0,-9 9 0 15,-4-17-59-15,28 34-258 0,-41-37-233 0,24 21-113 16,-5 5 206-16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6.xml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image" Target="../media/image4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6.emf"/><Relationship Id="rId4" Type="http://schemas.openxmlformats.org/officeDocument/2006/relationships/customXml" Target="../ink/ink7.xml"/><Relationship Id="rId9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21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7615590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four things that forces can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forces can do to objects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discussion to figure out whether the stool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exerts a force upwards on the book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Whether the stool exerts a force upwards on the book.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RESULTANT forces and then at balance and unbalanced forces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balanced and unbalanced forces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on pp 100 &amp; 101 of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Bianca</a:t>
            </a:r>
            <a:r>
              <a:rPr lang="en-NZ" sz="10800" dirty="0" smtClean="0">
                <a:solidFill>
                  <a:srgbClr val="FFFF00"/>
                </a:solidFill>
              </a:rPr>
              <a:t>’s birthday &amp;…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85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</a:t>
            </a:r>
            <a:r>
              <a:rPr lang="en-NZ" sz="10800" dirty="0" smtClean="0">
                <a:solidFill>
                  <a:srgbClr val="FFFF00"/>
                </a:solidFill>
              </a:rPr>
              <a:t>day </a:t>
            </a:r>
            <a:r>
              <a:rPr lang="en-NZ" sz="10800" dirty="0" smtClean="0">
                <a:solidFill>
                  <a:srgbClr val="FFFF00"/>
                </a:solidFill>
              </a:rPr>
              <a:t>wa</a:t>
            </a:r>
            <a:r>
              <a:rPr lang="en-NZ" sz="10800" dirty="0" smtClean="0">
                <a:solidFill>
                  <a:srgbClr val="FFFF00"/>
                </a:solidFill>
              </a:rPr>
              <a:t>s </a:t>
            </a:r>
            <a:r>
              <a:rPr lang="en-NZ" sz="10800" dirty="0" smtClean="0">
                <a:solidFill>
                  <a:srgbClr val="FFFF00"/>
                </a:solidFill>
              </a:rPr>
              <a:t>Bella</a:t>
            </a:r>
            <a:r>
              <a:rPr lang="en-NZ" sz="10800" dirty="0" smtClean="0">
                <a:solidFill>
                  <a:srgbClr val="FFFF00"/>
                </a:solidFill>
              </a:rPr>
              <a:t>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50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20" y="50040"/>
              <a:ext cx="9094680" cy="2838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60" y="38520"/>
                <a:ext cx="9119880" cy="286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674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2280" y="250920"/>
              <a:ext cx="6312960" cy="293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360" y="234000"/>
                <a:ext cx="6332400" cy="296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460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2280" y="250920"/>
              <a:ext cx="6312960" cy="293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360" y="234000"/>
                <a:ext cx="6332400" cy="29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3240" y="3245400"/>
              <a:ext cx="8831160" cy="2498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320" y="3228480"/>
                <a:ext cx="8851320" cy="253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67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9143999" cy="2438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207880" y="2372400"/>
              <a:ext cx="4394880" cy="55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91320" y="2355840"/>
                <a:ext cx="4428000" cy="57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94160" y="3583440"/>
              <a:ext cx="7646400" cy="2292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7960" y="3567600"/>
                <a:ext cx="7665120" cy="232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880280" y="4891680"/>
              <a:ext cx="6806160" cy="1334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63720" y="4875120"/>
                <a:ext cx="6839280" cy="136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546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3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11555</TotalTime>
  <Words>165</Words>
  <Application>Microsoft Office PowerPoint</Application>
  <PresentationFormat>On-screen Show (4:3)</PresentationFormat>
  <Paragraphs>31</Paragraphs>
  <Slides>9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508</cp:revision>
  <dcterms:created xsi:type="dcterms:W3CDTF">2006-08-16T00:00:00Z</dcterms:created>
  <dcterms:modified xsi:type="dcterms:W3CDTF">2015-08-25T02:31:58Z</dcterms:modified>
</cp:coreProperties>
</file>