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ink/ink4.xml" ContentType="application/inkml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9" r:id="rId2"/>
    <p:sldId id="260" r:id="rId3"/>
    <p:sldId id="534" r:id="rId4"/>
    <p:sldId id="535" r:id="rId5"/>
    <p:sldId id="536" r:id="rId6"/>
    <p:sldId id="537" r:id="rId7"/>
    <p:sldId id="538" r:id="rId8"/>
    <p:sldId id="539" r:id="rId9"/>
    <p:sldId id="572" r:id="rId10"/>
    <p:sldId id="573" r:id="rId11"/>
    <p:sldId id="540" r:id="rId12"/>
    <p:sldId id="574" r:id="rId13"/>
    <p:sldId id="541" r:id="rId14"/>
    <p:sldId id="602" r:id="rId15"/>
    <p:sldId id="575" r:id="rId16"/>
    <p:sldId id="603" r:id="rId17"/>
    <p:sldId id="604" r:id="rId18"/>
    <p:sldId id="605" r:id="rId19"/>
    <p:sldId id="60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87" d="100"/>
          <a:sy n="87" d="100"/>
        </p:scale>
        <p:origin x="11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/>
              <a:t>Graph of Distance vs Time for Mr H's ticker tape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Time (s)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Sheet1!$A$2:$A$17</c:f>
              <c:numCache>
                <c:formatCode>General</c:formatCode>
                <c:ptCount val="16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0.30000000000000004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0.79999999999999993</c:v>
                </c:pt>
                <c:pt idx="9">
                  <c:v>0.89999999999999991</c:v>
                </c:pt>
                <c:pt idx="10">
                  <c:v>0.99999999999999989</c:v>
                </c:pt>
                <c:pt idx="11">
                  <c:v>1.0999999999999999</c:v>
                </c:pt>
                <c:pt idx="12">
                  <c:v>1.2</c:v>
                </c:pt>
                <c:pt idx="13">
                  <c:v>1.3</c:v>
                </c:pt>
                <c:pt idx="14">
                  <c:v>1.4000000000000001</c:v>
                </c:pt>
                <c:pt idx="15">
                  <c:v>1.5000000000000002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Distance (mm)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Sheet1!$B$2:$B$17</c:f>
              <c:numCache>
                <c:formatCode>General</c:formatCode>
                <c:ptCount val="16"/>
                <c:pt idx="0">
                  <c:v>0</c:v>
                </c:pt>
                <c:pt idx="1">
                  <c:v>8</c:v>
                </c:pt>
                <c:pt idx="2">
                  <c:v>32</c:v>
                </c:pt>
                <c:pt idx="3">
                  <c:v>70</c:v>
                </c:pt>
                <c:pt idx="4">
                  <c:v>140</c:v>
                </c:pt>
                <c:pt idx="5">
                  <c:v>226</c:v>
                </c:pt>
                <c:pt idx="6">
                  <c:v>338</c:v>
                </c:pt>
                <c:pt idx="7">
                  <c:v>466</c:v>
                </c:pt>
                <c:pt idx="8">
                  <c:v>604</c:v>
                </c:pt>
                <c:pt idx="9">
                  <c:v>729</c:v>
                </c:pt>
                <c:pt idx="10">
                  <c:v>833</c:v>
                </c:pt>
                <c:pt idx="11">
                  <c:v>899</c:v>
                </c:pt>
                <c:pt idx="12">
                  <c:v>936</c:v>
                </c:pt>
                <c:pt idx="13">
                  <c:v>966</c:v>
                </c:pt>
                <c:pt idx="14">
                  <c:v>993</c:v>
                </c:pt>
                <c:pt idx="15">
                  <c:v>1013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2659688"/>
        <c:axId val="322661256"/>
      </c:lineChart>
      <c:catAx>
        <c:axId val="32265968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2661256"/>
        <c:crosses val="autoZero"/>
        <c:auto val="1"/>
        <c:lblAlgn val="ctr"/>
        <c:lblOffset val="100"/>
        <c:noMultiLvlLbl val="0"/>
      </c:catAx>
      <c:valAx>
        <c:axId val="322661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2659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/>
              <a:t>Graph of Distance vs Time for Mr H's ticker tape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4829436565734"/>
          <c:y val="8.7403622709382706E-2"/>
          <c:w val="0.88013816037389692"/>
          <c:h val="0.81517210516083805"/>
        </c:manualLayout>
      </c:layout>
      <c:lineChart>
        <c:grouping val="standar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Time (s)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Sheet1!$A$2:$A$17</c:f>
              <c:numCache>
                <c:formatCode>General</c:formatCode>
                <c:ptCount val="16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0.30000000000000004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0.79999999999999993</c:v>
                </c:pt>
                <c:pt idx="9">
                  <c:v>0.89999999999999991</c:v>
                </c:pt>
                <c:pt idx="10">
                  <c:v>0.99999999999999989</c:v>
                </c:pt>
                <c:pt idx="11">
                  <c:v>1.0999999999999999</c:v>
                </c:pt>
                <c:pt idx="12">
                  <c:v>1.2</c:v>
                </c:pt>
                <c:pt idx="13">
                  <c:v>1.3</c:v>
                </c:pt>
                <c:pt idx="14">
                  <c:v>1.4000000000000001</c:v>
                </c:pt>
                <c:pt idx="15">
                  <c:v>1.5000000000000002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Distance (mm)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Sheet1!$B$2:$B$17</c:f>
              <c:numCache>
                <c:formatCode>General</c:formatCode>
                <c:ptCount val="16"/>
                <c:pt idx="0">
                  <c:v>0</c:v>
                </c:pt>
                <c:pt idx="1">
                  <c:v>8</c:v>
                </c:pt>
                <c:pt idx="2">
                  <c:v>32</c:v>
                </c:pt>
                <c:pt idx="3">
                  <c:v>70</c:v>
                </c:pt>
                <c:pt idx="4">
                  <c:v>140</c:v>
                </c:pt>
                <c:pt idx="5">
                  <c:v>226</c:v>
                </c:pt>
                <c:pt idx="6">
                  <c:v>338</c:v>
                </c:pt>
                <c:pt idx="7">
                  <c:v>466</c:v>
                </c:pt>
                <c:pt idx="8">
                  <c:v>604</c:v>
                </c:pt>
                <c:pt idx="9">
                  <c:v>729</c:v>
                </c:pt>
                <c:pt idx="10">
                  <c:v>833</c:v>
                </c:pt>
                <c:pt idx="11">
                  <c:v>899</c:v>
                </c:pt>
                <c:pt idx="12">
                  <c:v>936</c:v>
                </c:pt>
                <c:pt idx="13">
                  <c:v>966</c:v>
                </c:pt>
                <c:pt idx="14">
                  <c:v>993</c:v>
                </c:pt>
                <c:pt idx="15">
                  <c:v>1013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3891992"/>
        <c:axId val="323886112"/>
      </c:lineChart>
      <c:catAx>
        <c:axId val="323891992"/>
        <c:scaling>
          <c:orientation val="minMax"/>
        </c:scaling>
        <c:delete val="1"/>
        <c:axPos val="b"/>
        <c:majorTickMark val="none"/>
        <c:minorTickMark val="none"/>
        <c:tickLblPos val="nextTo"/>
        <c:crossAx val="323886112"/>
        <c:crosses val="autoZero"/>
        <c:auto val="1"/>
        <c:lblAlgn val="ctr"/>
        <c:lblOffset val="100"/>
        <c:noMultiLvlLbl val="0"/>
      </c:catAx>
      <c:valAx>
        <c:axId val="323886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3891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3-26T20:19:05.06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2292 6831 75 0,'0'-12'32'15,"-3"0"-3"-15,-11 3-4 16,14 9-23-16,-23-3 0 15,12 6-1-15,-4 1 0 16,6 2 0-16,-2 0-1 16,11-6 0-16,-15 10 0 15,15-10 0-15,0 0 2 16,0 0-1-16,0 0 0 15,0 0 0-15,0 0 0 0,15-1 0 16,-15 1 1-16,11-6-1 16,-11 6 0-16,10-4 0 15,-10 4 0-15,0 0 1 16,0 0 1-16,0 0-1 15,0 0 1-15,0 0 0 16,0 0-1-16,0 0 1 16,0 0 0-16,-14-6-1 15,14 6-1-15,-11-1 0 16,11 1 1-16,-19 4-1 15,4 2 0-15,0 5 1 16,-6 2-1-16,-3 6 1 16,-10 6 0-16,1 8 0 15,-5 3 0-15,6 7 0 0,3 4-1 16,6 0 0-16,9 2 0 15,13-2-1-15,12-3-1 16,9-8-1-16,16-7-3 16,4-20-8-16,20-2-22 15,-3-15-3-15,10-6 1 16,0-14-1-16</inkml:trace>
  <inkml:trace contextRef="#ctx0" brushRef="#br0" timeOffset="256.0146">2759 6606 93 0,'-17'-3'37'15,"-8"1"-1"-15,8 12 2 16,-4 7-35-16,6 17 0 15,-2 7 0-15,4 18 0 16,-2 9-1-16,1 12 0 16,1 7-2-16,-3 2-3 15,7 1-1-15,-6-13-5 16,16 3-23-16,-7-21-5 15,14-9 0-15,-2-20-1 16</inkml:trace>
  <inkml:trace contextRef="#ctx0" brushRef="#br0" timeOffset="662.0377">2634 7397 93 0,'0'0'35'15,"0"0"2"-15,0 0 0 16,-1-15-33-16,8-5-1 16,9-3 0-16,4-4-1 0,4 2 0 15,1-1-1-15,1 8 1 16,-2 4-1-16,1 14 1 15,-3 10-1-15,-7 11 0 16,-6 10-1-16,-1 10 1 16,-6 4-1-16,1 1 0 15,-2-2-1-15,1-11-2 16,9-4-6-16,-11-29-25 15,33-4-2-15,-4-29-2 16,10-12 0-16</inkml:trace>
  <inkml:trace contextRef="#ctx0" brushRef="#br0" timeOffset="863.0493">3400 6586 107 0,'-13'27'40'16,"1"22"2"-16,-11 1-4 15,2 14-33-15,-2 9-2 16,1 1 0-16,4 8-3 16,0-1-2-16,10 0-6 15,-7-22-27-15,30-1-5 16,0-23 0-16,16-7 0 15</inkml:trace>
  <inkml:trace contextRef="#ctx0" brushRef="#br0" timeOffset="1473.0837">3625 7081 89 0,'-28'17'38'0,"0"17"1"16,-7 2 1-16,7 24-18 15,0-14-19-15,9 7 0 16,7-4-1-16,10-2 0 15,8-9 0-15,12-10-2 16,10-15 1-16,8-10-1 16,7-15-1-16,1-11 0 15,1-15 0-15,-2-9 0 16,-6-6 0-16,-7-5 0 15,-8 3 0-15,-7 2 1 16,-8 5 0-16,-11 11 1 16,-5 14 0-16,-7 12 0 0,-4 10 0 15,2 9 0-15,3 7 1 16,3 4-1-16,9 4 0 15,12-4 0-15,7-5 0 16,13-6-1-16,9-7 0 16,10-4 1-16,4-3-1 15,1-1 0-15,-2 0 0 16,-3 3 0-16,-9 6 1 15,-7 7-1-15,-12 8 0 16,-9 10 0-16,-14 6 0 16,-6 7 0-16,-8 2 0 15,-2 2 0-15,1-4 0 0,-2-4 0 16,6-8-1-1,5-11 1-15,9-17 0 0,0 0 0 16,18-20 1-16,2-10-1 16,4-8 0-16,2-6 1 15,3-4-1-15,-1 1 1 16,-3 3-1-16,-2 6 0 15,-3 8-1-15,-2 8-2 16,1 10-3-16,-9-8-12 16,18 20-18-16,-8-8-5 15,11 10 1-15,-4-7-1 16</inkml:trace>
  <inkml:trace contextRef="#ctx0" brushRef="#br0" timeOffset="1663.0951">4669 7109 87 0,'-3'22'40'0,"-13"-3"-1"16,2 14 2-16,-14-11-12 15,8 11-26-15,-4 3-1 16,9-1-1-16,1 0-1 16,5-3-3-16,9-4-2 15,0-28-13-15,19 22-21 16,-5-26-2-16,12-4 2 15,-3-19-3-15</inkml:trace>
  <inkml:trace contextRef="#ctx0" brushRef="#br0" timeOffset="2031.1161">4871 6967 89 0,'0'0'39'16,"-1"12"0"-16,2 5 2 16,-1-17-18-16,-5 27-18 15,10-9-1-15,3 7 0 16,-1 0-1-16,-1 6 0 15,-5 0-1-15,0 6-1 16,-6-3 1-16,-3 0-2 16,2-5 0-16,-2-5 0 15,5-7 0-15,3-17 0 16,0 0 0-16,21-11 0 15,0-11 0-15,3-8 0 16,5-1 0-16,2-3 0 16,-1 3 0-16,-1 5 0 15,-7 11 0-15,-1 7 0 0,-8 11 0 16,-4 9 0-16,-3 8 0 15,-2 6 0-15,1 1 0 16,2 3-4-16,8 3-3 16,-7-20-13-16,26 8-20 15,-13-16-3-15,17-1 2 16,-6-17-3-16</inkml:trace>
  <inkml:trace contextRef="#ctx0" brushRef="#br0" timeOffset="2367.1353">5438 7146 109 0,'-11'19'38'16,"12"5"1"-16,-1-14-5 0,14 4-29 15,8-11-1-15,7-1-1 16,3-11-1-16,2-3 0 15,1-9-1-15,-3-2 0 16,-5-5 0-16,-6-2-1 16,-5 1 1-16,-9 3-1 15,-7 3 1-15,-10 10 0 16,-12 10 1-16,-7 10 0 15,-8 12 0-15,-2 8 0 16,-3 7 0-16,5 6 1 16,7 0-3-16,7-1 0 15,17-2-5-15,7-20-10 16,32 9-13-16,0-23-14 15,29-3 0-15,7-15-2 0,23 0 2 16</inkml:trace>
  <inkml:trace contextRef="#ctx0" brushRef="#br0" timeOffset="2999.1715">6678 7335 77 0,'11'0'37'16,"-11"0"-1"-16,0 0 0 15,0 0-26-15,0 0-7 16,-20-17-1-16,6 8 1 16,-8-4 0-16,-3-1 0 15,-6-7 0-15,0-2 1 16,-10-7-2-16,1-5 0 15,-5-12-1-15,2-7 0 16,1-10 0-16,4-8-2 0,5-6 2 16,7-2-3-16,8 5 2 15,10 5-1-15,8 10 2 16,11 14-2-16,4 16 2 15,7 19-1-15,1 20 1 16,0 16 2-16,-8 18-1 16,-6 15 1-16,-11 12-2 15,-8 10 1-15,-11 8-2 16,-7 0 2-16,-4-1-1 15,1-1-2-15,4-12 2 16,10-12-1-16,12-13 1 16,20-18-1-16,18-18-1 15,18-18-1-15,26-8-7 0,8-31-11 16,34 0-18-16,0-16-2 15,18 2 0-15,-4-6-1 16</inkml:trace>
  <inkml:trace contextRef="#ctx0" brushRef="#br0" timeOffset="3433.1963">7402 6892 70 0,'30'-19'37'0,"-13"-4"0"16,5 9-6-16,-26-14-6 15,1 17-14-15,-17-5-4 16,1 7-1-16,-9 3-2 15,-1 9-1-15,-7 11 0 16,-2 8-1-16,-2 15 0 16,0 11 0-16,5 5 0 15,7 7-1-15,7 1 0 16,13-3 0-16,18-10-1 15,17-11-1-15,21-17-1 0,17-19-3 16,26-10-2-16,3-26-5 16,21 2-8-16,-15-25-19 15,10 0 0-15,-19-11 0 16,-7 5 2-16</inkml:trace>
  <inkml:trace contextRef="#ctx0" brushRef="#br0" timeOffset="3767.2154">7994 6605 93 0,'-35'23'38'16,"-8"5"3"-16,7 22 0 15,-4 0-19-15,6 11-17 16,3 5-2-16,4 6 0 16,5 0-1-16,1 3-2 0,7-6 2 15,6-6-2-15,4-10 1 16,5-11-1-16,6-12 1 15,7-13-1-15,7-16 1 16,9-15 1-16,0-7-2 16,1-5 0-16,5-6 0 15,-2 1 0-15,-5 1 0 16,-4 6 0-16,-5 9 0 15,-4 7 0-15,-1 8 0 16,-6 7 0-16,3 4-2 16,-1 2-2-16,8 2-2 15,-3-8-6-15,20 7-14 16,-15-20-14-16,18-2 0 15,-5-16-2-15,12-4 3 0</inkml:trace>
  <inkml:trace contextRef="#ctx0" brushRef="#br0" timeOffset="3974.2273">8453 6599 86 0,'-17'-4'40'0,"3"27"0"16,-15 8 1-16,9 30-13 15,-10 3-24-15,5 9 0 16,1 5-2-16,5 0-1 15,10-3-1-15,8-3-3 16,15-8-1-16,7-15-3 16,20-5-14-16,-2-27-17 15,15-7-2-15,-4-19 0 0,11-6 0 16</inkml:trace>
  <inkml:trace contextRef="#ctx0" brushRef="#br0" timeOffset="4575.2616">8776 7047 90 0,'0'0'40'0,"-33"-9"1"16,11 22-1-16,-12-3-15 15,5 15-19-15,-8 7-1 16,8 6-4-16,5 4 2 16,8 1-1-16,12-5 0 15,8-5-2-15,15-5 0 16,7-11 0-16,10-13 0 15,6-11 0-15,2-11 0 16,-2-9 0-16,-1-7 0 16,-7-6 0-16,-9-5 0 0,-6-1-2 15,-10 4 2-15,-9 5-1 16,-8 9 0-16,-6 8 1 15,-4 8 0-15,-1 9 0 16,2 8 1-16,5 4-1 16,6 3 0-16,11 3 1 15,9-2 1-15,7-4-2 16,10-1 0-16,4-3 0 15,3 0 0-15,3-1 0 16,-8 3 0-16,-3 2 0 16,-6 9 0-16,-7 2 0 15,-9 7 0-15,-8 9 0 16,-9 2 0-16,-2 3 0 15,-3 0 0-15,-1-4 0 0,3-4 0 16,3-9 0-16,7-11 0 16,2-13 0-16,19-17 0 15,-1-10 0-15,5-12 0 16,6-10 0-16,1-5 0 15,1-3 0-15,-4-1 0 16,-2 7 0-16,-7 10 0 16,-3 7 0-16,-4 13 0 15,-3 9 0-15,2 11 0 16,1 2 0-16,8 15-13 15,-5-17-9-15,21 19-9 16,-11-15-11-16,17 5 0 16,-4-13 0-16,7 2 3 0</inkml:trace>
  <inkml:trace contextRef="#ctx0" brushRef="#br0" timeOffset="4748.2715">9643 6997 126 0,'-16'29'41'16,"-13"-5"2"-16,10 17-3 15,-10-3-37-15,4 7-1 16,6-5-2-16,5 4 0 15,8-6 0-15,5-9-5 16,15-7-3-16,-3-26-13 16,23 2-18-16,-10-23-1 15,12-3-1-15,-5-18 0 16</inkml:trace>
  <inkml:trace contextRef="#ctx0" brushRef="#br0" timeOffset="4886.2792">9749 6693 107 0,'0'0'36'16,"-13"0"-3"-16,14 18-23 15,5-2-41-15,11 4-5 16,4-5-1-16,16 5 0 16</inkml:trace>
  <inkml:trace contextRef="#ctx0" brushRef="#br0" timeOffset="5251.3003">10191 6925 122 0,'-27'20'41'0,"-20"0"2"16,5 9-2-16,-11-1-35 0,7 5-4 15,4 3-2-15,7 1 0 16,12 0 0-16,13-4 0 16,14-9 0-16,14-8 0 15,12-12 0-15,9-12 0 16,8-14 0-16,2-11 0 15,2-11 0-15,2-12 0 16,-7-5 0-16,-4-2 0 16,-4-1 0-16,-7 5 0 15,-5 13 0-15,-11 12 0 16,-7 15 0-16,-8 19 0 15,-18 22 0-15,-2 18 0 16,-13 19 0-16,0 9 0 16,-2 5 0-16,2 3 0 0,12 0 0 15,6-18-18-15,30 4-9 16,-2-30-13-16,28-4-4 15,3-24 0-15,22-9 2 16</inkml:trace>
  <inkml:trace contextRef="#ctx0" brushRef="#br0" timeOffset="5596.32">10625 7117 120 0,'-41'21'41'16,"9"12"2"-16,-3-7-3 15,20 4-35-15,6-9-3 16,15-3-2-16,13-12 2 15,11-6 0-15,10-11-2 0,5-8 0 16,1-8 0-16,-1-5 0 16,-7-4 0-16,-7-2 0 15,-13 5 0-15,-12 5 0 16,-17 11 0-16,-12 10 0 15,-15 10 0-15,-5 13 0 16,-4 10 0-16,0 13 0 16,2-1 0-16,8 7 0 15,13 0 0-15,11-7 0 16,15-5 0-16,17-12 0 15,25-3-11-15,7-29-10 16,36 9-10-16,0-24-10 16,31-1-1-16,3-12-1 15,22-9 2-15</inkml:trace>
  <inkml:trace contextRef="#ctx0" brushRef="#br0" timeOffset="255107.5913">11290 4982 76 0,'-38'-8'37'16,"13"2"-1"-16,1-8 0 15,19 2-35-15,-1-6 0 16,10 1-2-16,7-1 1 16,9 1 0-16,10 2 0 15,8 0-1-15,10 4 2 16,7 0-1-16,9 4 0 15,3 5 1-15,6 3 0 16,3 5-1-16,-3 7 1 16,-2 2 0-16,-5 6-1 15,-3 4 1-15,-5 7-1 16,-3 1-1-16,-5 2 3 0,-5 1-2 15,-4 2 1-15,-5 1-1 16,-6 4 2-16,-6 0-2 16,-11 2 2-16,-8 5-2 15,-13 4 1-15,-12 3 0 16,-14 3-1-16,-6 4 1 15,-11 3 0-15,-9 0 0 16,-9 1 1-16,-1-1 0 16,-2-4 0-16,0 2-1 15,2-6 1-15,7-8-1 16,4-4 1-16,8-10-2 15,7-3-1-15,9-8 1 16,11-6-1-16,6-6 1 16,18-14-1-16,6 12 1 0,14-13-1 15,11-6 1-15,11-1 0 16,9-2 0-16,8-2 0 15,1 0 0-15,0 2 0 16,-4 2 1-16,-8 7-1 16,-10 9 0-16,-18 10 1 15,-15 14 0-15,-21 13 0 16,-18 20 1-16,-19 15 0 15,-14 22 3-15,-11 11-3 16,-3 12 3-16,3 4-4 16,12 1 1-16,19-3-2 15,20-5 1-15,27-10-2 16,26-6-1-16,22-10 0 15,22-7-1-15,13-6 2 16,9 0 0-16,0-6-1 0,-1-4 1 16,-16-5 0-16,-19-1 0 15,-24 1 1-15,-31 1 0 16,-27 1 0-16,-29-3 0 15,-22-4-1-15,-21-10-1 16,7-4-25-16,-5-38-12 16,20-27 0-16,18-36-2 15,28-32 2-15</inkml:trace>
  <inkml:trace contextRef="#ctx0" brushRef="#br0" timeOffset="256008.6428">12684 6124 85 0,'-10'-9'35'0,"-13"1"1"16,-2 16-2-16,-16 3-27 15,0 12-1-15,-11 8 0 16,1 16-1-16,-6 6 0 15,6 10-1-15,6-4-2 16,16-5 2-16,16-9-2 16,19-13 0-16,22-20-1 0,19-20 0 15,17-24 0-15,15-21 0 16,9-19 0-16,6-10-2 15,-7-12 1-15,-5-4 1 16,-16 1-2-16,-13 8 0 16,-19 13 0-16,-17 20 1 15,-19 20-2-15,-18 26 1 16,-16 23 3-16,-7 27-3 15,-1 21 3-15,-4 16-1 16,6 9 1-16,7 6-1 16,10-1-1-16,11-9-2 15,17-6-4-15,8-18-1 16,17-2-9-16,2-26-21 15,17-7-3-15,-2-19 2 16,12-6-1-16</inkml:trace>
  <inkml:trace contextRef="#ctx0" brushRef="#br0" timeOffset="256561.6744">13109 6198 75 0,'28'-21'34'16,"-10"-3"1"-16,-2 6 0 15,-12-6-27-15,2 12-1 16,-13-2 0-16,7 14-2 16,-22 0-1-16,7 11 0 15,-5 5-1-15,3 9 0 16,-3 6-1-16,3 7 1 15,2 4-2-15,3 5 1 16,3 0-1-16,3 4 1 16,3-3-2-16,5-5 3 15,7-9-2-15,6-10 0 16,10-15 0-16,7-11 0 15,11-18 0-15,5-12 0 16,0-10 0-16,3-6-2 0,-3-9 2 16,-4 2 0-16,-11 4-1 15,-3 10 1-15,-12 7-1 16,-7 14 1-16,-11 20-1 15,0 0 0-15,-5 25 1 16,-5 7-1-16,1 7 0 16,-2 4 0-16,2 6-1 15,0-4-1-15,9-1-3 16,-1-16-8-16,14 9-24 15,-4-18-3-15,15-3 0 16,-3-16-1-16</inkml:trace>
  <inkml:trace contextRef="#ctx0" brushRef="#br0" timeOffset="256895.6935">13791 6180 113 0,'-20'39'39'16,"-7"-6"0"-16,16 10-3 15,7-8-34-15,9-8 0 16,14-9-1-16,15-10 1 16,12-12-1-16,6-8 0 15,5-12 0-15,-3-4 0 16,-5-7 0-16,-9 0 0 15,-12 2 0-15,-17 6 0 16,-18 11 0-16,-15 14 0 16,-15 15 0-16,-12 13 0 15,-7 12-1-15,-2 10 1 0,1 6-1 16,14 2 0-16,19-3-2 15,18-13-6-15,34-6-24 16,9-24-8-16,39-3 0 16,19-20-2-16</inkml:trace>
  <inkml:trace contextRef="#ctx0" brushRef="#br0" timeOffset="257504.7284">14983 5908 101 0,'4'-12'38'0,"-4"12"2"15,0 0-2-15,14-3-33 16,-14 3-2-16,-13 26-2 15,3-1 2-15,-1 11-1 16,-4 7 0-16,3 11-1 16,-2 5 0-16,2 1 0 15,2-1-1-15,4-3 1 16,1-7-1-16,3-9 1 0,3-9-1 15,-1-11 0-15,0-20 0 16,0 0 1-16,8-27-1 16,-4-6 0-16,-2-13 1 15,2-13-1-15,1-12 1 16,0-9 0-16,4-8-2 15,3 2 0-15,4 3 0 16,4 9 0-16,5 10 0 16,4 14 0-16,5 15 0 15,1 17-1-15,3 18 2 16,-1 12 1-16,-5 11-1 15,-2 7 2-15,-6 5-2 16,-9 2 1-16,-12 0 1 16,-10 2-1-16,-15 0 0 15,-13-4-1-15,-8 3 0 0,-9-2-4 16,1 5-2-16,-8-13-22 15,19 7-12-15,3-13 1 16,23 1-2-16,14-23 1 16</inkml:trace>
  <inkml:trace contextRef="#ctx0" brushRef="#br0" timeOffset="257897.7509">15563 6228 101 0,'-40'17'38'15,"5"9"1"-15,-15-12-4 16,8 6-28-16,2-5-2 16,12 4-1-16,7-6-1 15,12-2 0-15,9-11-1 16,24 4 0-16,12-15-1 15,12-4 0-15,8-10 0 16,5-9 0-16,3-5 0 16,-5-7-1-16,-5-4 1 15,-9 1-1-15,-15 0 1 16,-12 3-1-16,-10 7 0 15,-11 7 0-15,-6 14 0 16,-10 13 0-16,-4 17 0 16,-2 17 0-16,-1 16-1 15,3 14 1-15,6 9-2 0,7-2-5 16,29 5-24-16,2-23-9 15,27-9 0-15,9-27-2 16,20-14 1-16</inkml:trace>
  <inkml:trace contextRef="#ctx0" brushRef="#br0" timeOffset="258067.7606">16473 5637 110 0,'-30'28'41'0,"-2"37"1"16,-15 11-3-16,10 18-35 15,-4 6-3-15,7 0-3 16,19 3-20-16,1-28-15 0,27-7-4 16,4-28 1-16,23-13-2 15</inkml:trace>
  <inkml:trace contextRef="#ctx0" brushRef="#br0" timeOffset="258231.77">16768 6293 99 0,'-34'59'39'0,"-5"-3"-1"16,2-6-13-16,6-13-51 16,0-2-10-16,20-5-3 15,2-11 1-15</inkml:trace>
  <inkml:trace contextRef="#ctx0" brushRef="#br0" timeOffset="259607.8487">17547 5836 69 0,'-13'16'36'16,"-11"4"1"-16,0 12-1 15,-9-3-12-15,3 12-22 16,-2 0 3-16,8 3-2 16,0-4 0-16,8-1-1 15,3-9-1-15,8-3-1 16,3-9 1-16,5-7-1 0,-3-11 1 15,14-12-1-15,-9-11 1 16,7-10 0-16,-2-11 0 16,4-8 1-16,-2-6-3 15,3-4 4-15,-1 0-4 16,0 6 0-16,-1 9 1 15,-3 11-1-15,-2 10 1 16,-8 26-1-16,13-4 2 16,-11 22-2-16,2 12 4 15,1 4-1-15,4 4 0 16,6 3 0-16,5-7 0 15,11-9 0-15,10-8 1 16,9-15-2-16,8-10-1 0,5-9 2 16,1-9-3-1,-3-4 3-15,-6-3-3 0,-8 5 1 16,-9 3-2-16,-15 11 1 15,-23 14 1-15,0 0-1 16,-13 30 3-16,-11 6-3 16,-5 13 2-16,-5 4 0 15,1 12-1-15,3-2 0 16,11-2-2-16,6-9-5 15,26 0-27-15,1-21-5 16,23-9 0-16,5-21-1 16</inkml:trace>
  <inkml:trace contextRef="#ctx0" brushRef="#br0" timeOffset="260245.8852">18372 5973 113 0,'-42'5'38'15,"3"18"1"-15,-10-2-3 16,3 14-32-16,4 4-1 15,11 4 0-15,9 0-1 16,16-4 0-16,15-5-1 16,16-9 0-16,12-8-1 15,7-9 0-15,7-11 0 16,1-9 0-16,-5-8 1 15,-3-9-2-15,-6-5 1 16,-11-6 0-16,-10-1 0 16,-5-3 0-16,-8 1 1 15,-4 5-1-15,-4 7 0 0,-5 4 0 16,0 10 1-16,-4 8-1 15,13 9 1-15,-14 1-1 16,14-1 1-16,4 15-1 16,7-5 1-16,8-2-1 15,5-2 1-15,7-1-1 16,4-3 1-16,6 2-1 15,-3-1 1-15,0 3-1 16,-8 2 1-16,-4 7 0 16,-9 3-1-16,-10 9 1 15,-9 3-1-15,-11 4 2 16,-7 6-2-16,-5-2 0 15,-1-1 0-15,-2-6 0 16,9-5 0-16,5-10 0 0,14-16 0 16,9-11 0-16,19-18 0 15,12-11 0-15,8-10 0 16,8-4 0-16,1-2 0 15,-1 3 0-15,-7 10 0 16,-12 11 0-16,-13 19 0 16,-24 13 0-16,4 23 0 15,-22 14 0-15,-8 11 0 16,-7 6 0-16,3 10 0 15,-2-8-6-15,18 9-15 16,-1-25-19-16,24-3-2 16,6-21-1-16,23-7-1 15</inkml:trace>
  <inkml:trace contextRef="#ctx0" brushRef="#br0" timeOffset="261034.9303">19943 5705 95 0,'0'0'39'16,"0"0"-1"-16,19 13 0 15,-19-13-35-15,29-1-2 16,-1-6 1-16,5 3-1 16,0-3 0-16,6 0 1 15,-4 3-1-15,-1-4 0 0,-9 10 0 16,-4 9 0-16,-14 9 0 15,-11 7 1-15,-13 8 1 16,-14 10 0-16,-5 7-1 16,-5 5 1-16,-5 3-1 15,5-4 0-15,6-3 0 16,8-5-2-16,17-10-1 15,12-10 0-15,21-11-4 16,13-27-9-16,31-2-23 16,4-23-2-16,19-6 0 15,2-15 0-15</inkml:trace>
  <inkml:trace contextRef="#ctx0" brushRef="#br0" timeOffset="261305.9458">20803 5760 77 0,'0'0'39'16,"-16"5"-2"-16,-9 25 2 15,-19-2-10-15,3 21-23 16,-4 10 0-16,6 4 0 15,9 2-2-15,18-2-2 16,14-10 2-16,21-9-3 16,19-18 0-16,14-17 0 15,7-19 0-15,9-16 1 16,-2-15-2-16,-10-8 0 15,-11-5 0-15,-20-6-2 16,-17 2-3-16,-16-2 3 16,-15 9-5-16,-13 3 1 15,-5 16-4-15,-11-3-8 16,18 28-15-16,-7-8-6 15,18 16 2-15,10-4-2 0</inkml:trace>
  <inkml:trace contextRef="#ctx0" brushRef="#br0" timeOffset="261529.9586">21631 5272 105 0,'-41'24'39'15,"-1"28"1"-15,-18 16-2 16,8 28-33-16,-16 14-1 16,3 16-2-16,1 8-2 15,4-13-18-15,20 3-18 0,6-24-2 16,20-11 0-16,11-27-3 15</inkml:trace>
  <inkml:trace contextRef="#ctx0" brushRef="#br0" timeOffset="261815.975">21591 5799 102 0,'0'0'40'15,"-1"14"4"-15,-1 8-4 0,-14 0-23 16,-8 14-14-16,2 5 3 16,5 9-3-16,0-1-3 15,8 0 0-15,12-7 0 16,14-12 0-16,24-14 0 15,19-17 0-15,22-12 0 16,5-27-22-16,20 2-18 16,-9-19-2-16,3 0-1 15,-15-12 0-15</inkml:trace>
  <inkml:trace contextRef="#ctx0" brushRef="#br0" timeOffset="261988.9849">21946 5748 120 0,'-69'83'42'16,"-4"3"1"-16,17 11-1 15,10-6-39-15,15-12-2 16,21-1-2-16,13-23-7 16,31-7-30-16,2-28-3 15,23-14 1-15,4-24-2 16</inkml:trace>
  <inkml:trace contextRef="#ctx0" brushRef="#br0" timeOffset="262190.9964">22419 5341 109 0,'-28'41'41'0,"-20"21"1"16,2 28 1-16,-15 11-29 15,2 11-11-15,3 12 0 16,3 3-3-16,7-1 0 15,7-16-11-15,21-7-28 16,1-25-1-16,20-13-3 16,4-29-1-16</inkml:trace>
  <inkml:trace contextRef="#ctx0" brushRef="#br0" timeOffset="263189.0535">22446 5843 105 0,'1'-14'36'0,"-1"14"-1"16,0 0-5-16,-1-11-25 15,1 11-2-15,0 0 3 16,-2 30-3-16,-5-4 1 0,0 17-2 16,-7 6 2-16,0 11-3 15,-4 5 2-15,0 0-4 16,7 5-18-16,-1-23-17 15,17-7-3-15,-1-20 0 16,23-11-1-16</inkml:trace>
  <inkml:trace contextRef="#ctx0" brushRef="#br0" timeOffset="263742.0851">22841 5904 109 0,'-1'-14'38'15,"1"14"0"-15,-17-5-2 16,6 8-30-16,-14 5-2 16,0 10 0-16,-5 2-1 15,4 7 0-15,-1 1-1 0,6 2 0 16,8 2-1-16,10-4 0 15,11-1 0-15,9-5-1 16,12-3 0-16,7-2 0 16,5-5 0-16,3 1 0 15,0-2 0-15,-6 2 0 16,-6 2 0-16,-6 4 1 15,-14 4-1-15,-12 3 1 16,-10 2-1-16,-12 1 0 16,-4 0-1-16,-6-5 0 15,1-4-2-15,-3-9-4 16,21-2-22-16,-8-20-8 15,21-4-2-15,0-18 0 16,16 0-1-16</inkml:trace>
  <inkml:trace contextRef="#ctx0" brushRef="#br0" timeOffset="263893.0938">22894 5883 106 0,'-9'-22'41'16,"9"22"1"-16,0 0-1 16,20 6-16-16,3-6-25 15,16-2 0-15,17 0 0 16,4-16-19-16,17 13-21 15,-10-12-2-15,9 9 0 16,-13-4-1-16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3: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3201 10571 419 0,'4'17'74'0,"-4"-17"-58"0,0 0-51 16,0 0-94-16,0 0-129 0,0 0 172 0,10 18 86 15</inkml:trace>
  <inkml:trace contextRef="#ctx0" brushRef="#br0" timeOffset="1473.9163">3086 10627 433 0,'0'0'141'0,"0"0"-56"0,0 0-46 0,0 0-26 15,-12 18-9-15,12-18-2 0,0 0-2 0,-8 19 3 16,8-19-2-16,0 0 1 0,-8 24 1 16,8-24 6-16,0 0 12 0,0 23 26 0,0-23-172 15,9 19 236-15,-9-19-9 0,0 0 12 16,0 0 185-16,31 2-216 0,-31-2 0 0,21-2-16 15,-21 2-18-15,27-7-8 0,-27 7-8 0,31-9-11 16,-31 9-4-16,37-10-7 0,-18 4-3 0,2 1-5 16,0 0 1-16,1 1-3 0,-2 0 1 0,2 2-3 15,0-1 1-15,0 1 0 0,0 2-1 0,-1 0 1 16,0 1 0-16,1 0 0 0,0 2 1 0,1-1 0 16,-1 2 0-16,1-2 0 0,0 2-1 15,3-1 1-15,1-2 1 0,1 2 0 0,2-3 0 16,2-1 1-16,3-4 2 0,3 1 1 15,2-3 5-15,2 0-2 0,1-3 3 0,3 2-5 16,2-3 2-16,0 0-4 0,2 0 2 0,0 1-5 16,0 2 3-16,1 1-4 0,-2-1 1 0,-1 2-2 15,1-1 2-15,-3 1-2 0,0 1 0 16,-2-2 0-16,0 1 0 0,-3 0 0 0,3-2 2 16,-3 2-4-16,2-1 6 0,-2 1-2 0,-2-1 2 15,1 1-2-15,-1-1 0 0,0-1-3 0,0 0 2 16,1 1-1-16,1-2 1 0,3 1-1 0,0-1 2 15,3-1-3-15,2 0 5 0,0-1-5 0,7 0 7 16,1-2-4-16,2 2 3 0,3-1-2 0,1-1 0 16,0 1-3-16,1-1 3 15,-2 0-4-15,3 1 3 0,-2-2-4 0,3 2 7 16,2 3-4-16,-3-2 4 0,2 1-4 0,-4 0 0 16,1 1-3-16,-3 0 3 0,-2 2-2 0,-2 0 2 15,-2-1-2-15,-1 2 2 0,-1 2 0 0,-1-1-25 16,-2 0 42-16,-1 1-41 0,-3 2 40 0,-2 1-16 15,1-1-1-15,-1 2 1 0,-2 2-1 0,2 0 0 16,-1 0-16-16,-2 1 41 0,1 1-41 16,3-1 42-16,0 2-28 0,3 0-1 0,0 0 2 15,0 0-2-15,2 1 4 0,-2 0-2 16,1 0 2-16,0 0-2 0,-1 0 2 0,1-1-2 0,0 1 2 16,-1-2-2-16,2 0 2 0,2-1-2 15,2-1 0-15,-2-1 1 0,3-1-1 0,-3 3 1 16,1-3 1-16,-2 1-1 0,0 0 1 15,-1-1-1-15,-2 1 0 0,2 0 1 0,-2 1-1 16,0 0-2-16,0 0 0 0,-2 2 0 0,0 0 1 16,-2-1 1-16,1 2 1 0,-1 1-2 0,-3 0 2 15,1 2-1-15,1-1 1 0,-3 0-2 0,2 1 2 16,-2 2-2-16,1 0 2 0,2-2-2 0,0 1 2 16,4-3-3-16,0 1 2 0,2-1-1 0,0 0 3 15,3 0-2-15,1-2 3 0,-1-2-1 16,4 1 2-16,1-3 0 0,2 0 1 0,3 0-3 15,4 0 0-15,-2-2 0 0,3 1-1 16,-3 0 1-16,1-1-1 0,-1-1 1 0,-1 2-1 16,1-1 0-16,-1 0-1 0,0 2 0 0,2 2 2 15,-3-1-3-15,1 0 3 0,-2 1-2 0,-2 1 1 16,0-1 0-16,0 1 1 0,0-1 0 0,-2 2 1 16,5-3 0-16,0 1 2 0,0 1 0 15,4-1 1-15,-3-1-1 0,1 2-2 0,1-1 1 16,-3-1-1-16,2 1-1 0,1 0 1 0,0-1-1 15,3 2 1-15,1-2-1 0,-1 0 0 0,-2-1 0 16,1 1-1-16,0-1 0 0,0 2 0 16,0-2 0-16,-3-2 0 0,6 1 1 0,-1 1 1 15,0-1 0-15,3 0-1 0,-4-2 0 16,2 1-2-16,0-3 2 0,-2 1 0 0,4 0 0 16,-1-1-1-16,0 0 1 0,2 1-2 0,-2-1 2 15,2 1-1-15,0 0 1 0,-4 0 0 0,2 2-1 16,-5-1 0-16,4 2 2 0,0 0-2 0,0 0 1 15,-3 0-1-15,-2-1-1 0,2 2 1 0,-2-1-1 16,-1-1 1-16,2 1 0 0,-1-3 1 0,3 2-1 16,2-2 0-16,-3 0-1 0,2 2 1 15,-3-2 0-15,-2 1-1 0,-2-2 1 0,-1 2-1 16,-1-1 1-16,-1 1-1 0,-1-1 0 16,2 2 0-16,-4 0 2 0,-1-2-2 0,-2 2 1 15,-3-1-2-15,-1 2 1 0,-3 0-1 0,-1 1 1 16,-1 0 0-16,-2-1 0 0,0 2 1 0,0-1-1 15,-2 1 2-15,0 0-2 0,1 0 2 0,-4-1-1 16,3 2-1-16,-3-2 0 0,1-2 0 16,-2 2 0-16,-2 0 0 0,3 0 0 0,-3 0 1 15,0-1-1-15,0 1 0 0,0 0 0 0,-1 0-1 16,0 1 1-16,-1-1 0 0,1 0 1 0,2 2 1 16,1-2-1-16,-1 2 1 0,0-1 0 0,1-1-2 15,-1 0 0-15,0 1 0 0,0-1 0 0,1 0 0 16,1 2-1-16,-3-2 1 15,2 1-1-15,-5-1 0 0,1 0 1 0,-2 1 0 16,-2-1-1-16,0 1 2 0,-3-1-2 0,-2 0 2 16,-4 1-1-16,2-1-1 0,-21 0 0 0,30 4 1 15,-30-4 0-15,23 4 1 0,-23-4-2 0,0 0 1 16,25 7 0-16,-25-7 0 0,20 6 0 0,-20-6 1 16,28 6-2-16,-10-3 1 0,3-1 0 0,2-1 0 15,4-1 0-15,1-2 0 0,2-1 0 16,2 0 0-16,0-2 0 0,-1 0-2 0,0-1 1 15,-7-1-8-15,-1 1-7 0,-23 6-22 0,32-9-39 16,-40-20-170-16,8 29-369 0,0 0 18 16,-19-18 174-16</inkml:trace>
  <inkml:trace contextRef="#ctx0" brushRef="#br0" timeOffset="3266.7679">17240 3791 1167 0,'0'0'195'0,"0"0"-141"16,0 0-27-16,0 0 7 0,0 0 8 16,0 0 10-16,18 16-4 0,-18-16-10 0,0 0-9 15,0 0-10-15,0 0-5 0,0 0-2 0,0 0-3 16,0 0 0-16,13 21 0 0,-13-21 0 0,0 0 3 15,0 0 1-15,6 18 1 0,-6-18-2 0,0 0 0 16,1 20-4-16,-1-20-20 0,0 18 40 16,0-18-42-16,-2 20 41 0,2-20-22 0,-2 24-4 15,2-24 4-15,-3 30-4 0,3-30 5 16,-2 32-4-16,1-15 7 0,1-17-7 0,0 34 6 16,2-16-5-16,2 0 3 0,0 1-4 0,3 2 5 15,-1-1-6-15,1 4 5 0,0 1-6 0,0 0 5 16,0 3-7-16,-1-3 7 0,-1 3-8 0,1 1 8 15,-3 3-9-15,1-1 9 0,-2 2-8 0,1-1 8 16,-3 2 11-16,1 1-31 0,0-1 31 0,-1 1-31 16,3-2 13-16,-2 1 9 0,0 0-9 15,1-2 8-15,1 1-9 0,-1-1 9 0,2 1-7 16,0 2 7-16,-2-1-7 0,2 1 8 16,-2-1-10-16,1 2 10 0,-1 1-9 0,-1 1 8 15,-1 3 7-15,0 2-29 0,-1-1 28 0,-1 2-27 16,-2-2 11-16,0 1 11 0,-2 0-10 0,1 2 11 15,-1-1-7-15,-1 1 9 0,1 1-9 16,1-1 11-16,1-2-12 0,1 2 9 0,0-1-9 16,2-3-13-16,0 1 28 0,0-1-25 0,1-2 23 15,0 1-6-15,2-2-10 0,1-1 9 0,-1-1-7 16,0-1 6-16,1 0-6 0,-1 0 5 0,1 0-6 16,-1 0 6-16,-1 2-7 0,-1-1 7 0,0 1-8 15,-1 1-7-15,-1-1 24 0,-1 2-23 16,0 0 24-16,-2 1-9 0,-1 0-9 15,0-1 8-15,-1 1-8 0,1 2 9 0,0-3-7 16,1 3 6-16,2-4-7 0,-2 0 6 0,3-2-5 16,-1-1 4-16,3 0-5 0,0-1-9 0,1-1 26 15,1-1-26-15,0-1 25 0,0 0-13 0,2 0 0 16,0 1 0-16,-2 1 0 0,1-2 0 0,-2 2 0 16,0-2 0-16,0 1 0 0,-1 1 0 0,1 1 0 15,-2 1 0-15,0 0 0 0,0 2 0 16,-2 0 0-16,0 4 0 0,0-1 0 0,0 1-5 15,-1 2 10-15,0-2-5 0,1 0 0 0,0-2 0 16,1-2 0-16,1-1 0 0,1-2 0 16,0 0 0-16,2 0 0 0,0-3 0 0,2 0 0 15,0-4 0-15,-1 2 0 0,2-2 0 0,1 0 0 16,-1-1 0-16,0 1 0 0,-1 2 0 16,1 0 0-16,-1 1 0 0,1 0 0 0,1-1 0 15,-2 2 0-15,0-2 0 0,-2 1 0 0,-1 0 0 16,2 0 0-16,-2 2 0 0,-1-1 0 0,0 3 0 15,0-1 0-15,-1-1 0 0,1 0 0 0,-1-1 0 16,1 0 0-16,1-1 0 0,0 1 0 0,0-2 0 16,2-1 0-16,-1 2 0 0,2-2 0 0,1 0 0 15,-1 1 0-15,1-2 0 16,0 2 0-16,0-3 0 0,-1 2 0 0,1-1 0 16,-2 0 0-16,1 1 0 0,-2 0 0 0,1 2 0 15,-2-1 0-15,1-1 0 0,0 1 0 0,-2 0 0 16,1 1 0-16,-2 2 0 0,1 1 0 0,-2-1 0 15,0 1 0-15,1-1 0 0,-1 0 0 0,1-1 0 16,-1 0 0-16,2-1 0 0,-1 0 0 0,1-3 0 16,0-1 0-16,0 0 0 0,2-1 0 15,-1-1 0-15,2 0 0 0,-2-1 0 0,1 0 0 16,0 2 0-16,0-1 0 0,-1 1 0 0,0 1 0 16,1-1 0-16,-1 3 0 0,0 0 0 15,0 1 0-15,1 0 0 0,0 1 0 0,-1 0 0 16,2 2 0-16,-2 0 0 0,-1 3 0 0,0-2 0 15,1 1 0-15,-1 0 0 0,0-2 0 16,0-1 0-16,0-2 0 0,0-5 0 0,0-2 0 16,0-6 0-16,0-16 0 0,4 26 0 0,-4-26 0 15,0 0 0-15,9 18 0 0,-9-18-78 0,20 15-260 16,-20-15-302-16,6-22 8 0,-6 22 274 0</inkml:trace>
  <inkml:trace contextRef="#ctx0" brushRef="#br0" timeOffset="5586.7912">17297 4050 1398 0,'0'0'144'0,"0"0"-140"0,0 0-9 0,0 0 2 16,0 0 5-16,0 0 7 0,0 0 8 15,0 0 10-15,0 0 7 0,0 0-3 16,13 17-1-16,-13-17-11 0,0 0-5 0,0 0-2 16,0 0-2-16,0 0 1 0,0 0 3 0,0 0 1 15,0 0 0-15,18 12-1 0,-18-12 0 0,0 0 0 16,21 5 2-16,-21-5 2 0,18-1-1 0,-18 1-3 16,26-5-5-16,-26 5-3 0,30-5 1 0,-13 2-1 15,3 0-3-15,0-2 1 0,1 2-3 0,1-2 0 16,1 1 1-16,-2 2 0 0,1-1-1 15,-2 2 0-15,1 1 0 0,-2 0-3 0,1 3 4 16,-2-2-2-16,2 2 1 0,-1 0 1 0,2 0-1 16,-2 0 0-16,2 0 1 0,-2 1-1 15,1 0 0-15,0-1 1 0,1 1 1 0,1 0 0 16,1-2 2-16,-1 0-2 0,2 2 2 0,1-1-2 16,-1 0 2-16,1 0-2 0,2-2 0 0,0 1 0 15,1 1-1-15,-1-1-1 0,-2 2 0 16,-2-2-2-16,0 2 2 0,-2 1-1 0,0-1 0 15,-3 2 0-15,-18-6 0 0,29 13 0 0,-29-13 1 16,23 12-3-16,-23-12 3 0,17 12-1 0,-17-12 1 16,0 0 0-16,21 20 0 0,-21-20-1 0,0 0 1 15,12 20-3-15,-12-20 3 0,0 0-1 0,0 0 0 16,11 19 1-16,-11-19 0 0,0 0-1 16,0 0 3-16,0 0-2 0,12 17-1 15,-12-17-1-15,0 0 1 0,0 0 0 0,14 20 1 16,-14-20 0-16,0 0-1 0,14 23-2 0,-14-23 4 15,8 20-4-15,-8-20 2 0,7 22-1 0,-7-22 2 16,3 23-3-16,-3-23 3 0,3 25-4 0,-3-25 3 16,-4 27-2-16,4-27 3 0,-7 25-1 0,7-25 2 15,-10 24-3-15,10-24 4 0,-12 24-3 16,12-24-17-16,-17 23 16 0,17-23-17 0,-18 27 32 16,18-27-12-16,-17 26 14 0,17-26-15 0,-21 25-1 15,21-25 1-15,-17 24-2 0,17-24 2 0,-17 23-3 16,17-23 4-16,-17 19-3 0,17-19 2 15,-15 20 0-15,15-20 0 0,-15 20-2 0,15-20 2 16,-19 18-3-16,19-18 4 0,-18 15-3 0,18-15 1 16,0 0 2-16,-21 13-1 0,21-13-1 15,0 0 3-15,-17 7-3 0,17-7 0 0,0 0 1 16,0 0-1-16,-21 6-1 0,21-6 1 0,0 0 0 16,-22 2 0-16,22-2 0 0,-19-2 0 0,19 2 0 15,-17 2 0-15,17-2 0 0,-18 2-1 0,18-2 1 16,-18 6-1-16,18-6 0 0,-21 10 2 0,21-10-3 15,-23 14 3-15,23-14-2 0,-28 17 2 16,28-17-3-16,-30 21 3 0,30-21-2 0,-31 21 2 16,31-21-1-16,-30 23 2 0,30-23-2 15,-27 19 2-15,27-19-2 0,-18 14 2 0,18-14-1 16,0 0 1-16,-17 15 0 0,17-15-2 0,0 0 0 16,0 0 1-16,0 0-1 0,0 0 1 0,0 0 1 15,0 0-2-15,0 0-2 0,0 0 1 0,0 0-1 16,0 0 0-16,0 0 2 0,0 0-2 15,0 0 2-15,0 0 1 0,0 0 1 0,0 0-1 16,21 15 1-16,-21-15-2 0,18 3 0 0,-18-3 2 16,23 0-1-16,-23 0 1 0,26-1-1 0,-26 1-1 0,25-2 2 0,-25 2 0 15,29-4 0-15,-13 0-1 0,-16 4 0 16,33-9-1-16,-33 9 2 0,31-8-3 0,-31 8 1 16,32-9 0-16,-32 9 0 0,29-7 1 15,-29 7 0-15,22-5-1 0,-22 5 0 0,0 0 0 16,18 0-1-16,-18 0 1 0,0 0 0 0,0 0 0 15,0 0 2-15,0 0 0 0,0 0 0 0,0 0 1 16,-4 21-2-16,4-21 0 0,0 0-1 0,0 0 0 16,-19 21 0-16,19-21 0 0,0 0 0 0,0 0 0 15,0 0 0-15,0 0 0 0,-15 16 0 0,15-16 0 16,0 0 0-16,0 0 0 0,0 0 0 16,0 0 0-16,0 0 0 0,0 0 0 0,0 0 0 15,-24 16 0-15,24-16 0 0,-19 15 0 16,19-15-2-16,-23 20 4 0,23-20-4 0,-28 28 4 15,28-28-3-15,-32 31 2 0,18-14-2 0,-3 3 2 16,0 0-1-16,0 3-16 0,0 0 29 0,-2 1-28 16,2 1 28-16,1-1-8 0,1-1-7 15,0-1 4-15,0-2-2 0,3-2 0 0,0 0 0 16,12-18 0-16,-19 32 0 0,10-15 0 0,9-17 0 16,-12 25 0-16,12-25 0 0,-6 24 0 0,6-24 0 15,-1 25 0-15,1-25 0 0,1 25 0 0,-1-25 0 16,2 28 0-16,-2-28 0 0,3 28 0 0,-3-28 0 15,1 29 0-15,-1-29 0 0,2 29 0 0,-2-29 0 16,3 30 0-16,-3-30 0 16,2 33 0-16,1-17 0 0,-1 3 0 0,1-1 0 15,0 1 0-15,0 2 0 0,0-1 0 0,1 0 0 16,0 1 0-16,1 2 0 0,-2 2 0 0,2 0 0 16,0 2 0-16,-1-1 0 0,-1 0 0 0,2 0 0 15,-1 1 0-15,2-1 0 0,-1 2 0 0,1 0 0 16,0 0 0-16,0 0 0 0,0-2 0 0,1 2 0 15,2 0 0-15,-1-2 0 0,3 1 0 16,-1 0 0-16,2-2 0 0,0 0 0 0,3 1 0 16,-2-2 0-16,1 1 0 0,-1 1 0 0,-1-1 0 15,0 1 0-15,2 0 0 0,-1 0 0 16,-1 0 0-16,2 2 0 0,-1-3 0 0,-1 2 0 16,3 1 0-16,-4 1 0 0,2 1 0 0,-1 0 0 15,-1 2 0-15,0 0 0 0,0 2 0 16,1 1 0-16,0 3 0 0,1-2 0 0,1 2 0 15,1-1 0-15,-2 1 0 0,2 0 0 0,-2 1 0 16,0 0 0-16,3 1 0 0,-1-3 0 0,1 1 0 16,1 0 0-16,-1-1 0 0,-2 3 0 0,2-2 0 15,-1 1 0-15,-2 0 0 0,1 1 0 0,0-1 0 16,0 0 0-16,-1 0 0 0,-1 0 0 0,0 0 0 16,-1 0 0-16,0 1 0 0,-1 1 0 15,-1 0 0-15,0 0 0 0,-1-2 0 16,-2 0 0-16,2-2 0 0,-2 2 0 0,-1 1 0 15,0 0 0-15,-2 3 0 0,0 1 0 0,0 1 0 16,1-1 0-16,0-3 0 0,-2 3 0 0,2 1 0 16,-1 0 0-16,0-1 0 0,-1 1 0 0,1-1 0 15,-3-2 0-15,0 0 0 0,-2 2 0 0,0 1 0 16,-2-3 0-16,-1 1 0 0,1 0 0 16,-3-2 0-16,-2 0 0 0,-2-1 0 0,0 1 0 15,-1-1 0-15,0 1 0 0,-2 0 0 0,0 1 0 16,-1 1 0-16,-2 0 0 0,-1 3 0 0,-2 0 0 15,0 4 0-15,-4-1 0 0,1 2 0 0,-1 0 0 16,-3-1 0-16,2-3 0 0,-3-1 0 16,0-3 0-16,0-2 0 0,-1-1 0 15,-2-2 0-15,0-2 0 0,-3 0 0 0,-4-2 0 16,0 1 0-16,-3-2 0 0,-2 0 0 0,-3 0 0 16,-3 2 0-16,-4 1 0 0,-4-3 0 0,-4 2 0 15,-2 2 0-15,-1-2 0 0,0-1 0 0,1-2 0 16,2-1 0-16,4-5 0 0,3-4 0 0,9-3 0 15,1-10 0-15,15-1-71 0,-18-25-546 0,38 0-29 16,1-26-3-16</inkml:trace>
  <inkml:trace contextRef="#ctx0" brushRef="#br0" timeOffset="6954.7376">18811 4637 1053 0,'0'0'44'0,"0"0"21"0,0 0 13 0,0 0 11 16,0 0 3-16,0 0-17 0,0 0-21 16,0 0-22-16,0 0-10 0,3 25-11 0,-3-25 4 15,-7 26-1-15,7-26 5 0,-10 25-2 16,10-25 3-16,-8 25-7 0,8-25 1 0,-6 31-7 15,6-31 4-15,-5 31-7 0,4-14 5 0,-2 0-8 16,1 3 6-16,-1-1-6 0,2 2 8 0,-2-1-6 16,0 0 5-16,-1 0-4 0,1-2 4 0,0-1-7 15,3-17 5-15,-3 25-5 0,3-25 5 16,0 0-1-16,5 18 5 0,-5-18-69 0,0 0 68 16,0 0 14-16,23-2 1 0,-16-18 75 0,-7 20-72 15,18-29-10-15,-14 12-10 0,0-4 1 0,-2-1-3 16,-1-2 4-16,-1-2-8 0,-1 0 7 0,-1 0-9 15,-1 1 6-15,-1 0-7 0,0 3 7 0,-1-1-5 16,0 1 5-16,1 3-4 16,1 2 4-16,3 17-3 0,2-28 2 0,-2 28-3 15,12-22 2-15,-12 22-3 0,20-17 1 0,-20 17-2 16,30-13 1-16,-12 8-2 0,3 3 1 0,1 2-1 16,0 1 0-16,-3 1-1 0,1 3-4 0,-2 0-2 15,-18-5-1-15,28 10-1 0,-28-10-1 0,22 11-3 16,-22-11-6-16,0 0-13 0,27 14-21 0,-27-14-34 15,19 10-71-15,-30-31-149 0,11 21-249 16,23 0 42-16,-23 0 299 0</inkml:trace>
  <inkml:trace contextRef="#ctx0" brushRef="#br0" timeOffset="7251.6228">19348 4628 1527 0,'0'0'78'0,"0"0"-23"0,0 0 5 16,0 0 2-16,0 0-8 0,14 17-6 0,-14-17-15 16,0 0-5-16,9 17-11 0,-9-17-4 15,8 29-6-15,-7-10 3 0,-2 6-6 16,-3 0 5-16,-1 4-5 0,-2 1 6 0,-2 1-7 15,1-2 4-15,-2-2-5 0,2-2 2 0,0-4-5 16,2-1 4-16,6-20-12 0,-5 23-4 0,5-23-16 16,0 0-13-16,0 0-39 0,0 0-86 0,42-20-382 15,-40-6-45-15,13 0 42 0</inkml:trace>
  <inkml:trace contextRef="#ctx0" brushRef="#br0" timeOffset="7407.8882">19516 4361 1697 0,'0'0'57'0,"0"0"-32"16,-21-11-9-16,21 11-12 0,0 0-8 0,-21 32-7 16,12-12 5-16,1 8-8 0,-2 1 11 0,-1 2 18 15,-1 0-37-15,2-4 34 0,-2-5-62 16,12 6-25-16,-17-24-85 0,34 22-284 0,-17-26-65 16,0 0-17-16</inkml:trace>
  <inkml:trace contextRef="#ctx0" brushRef="#br0" timeOffset="7787.4198">19944 4484 946 0,'0'0'265'0,"-2"29"-104"16,2-29-45-16,-6 20-46 0,6-20-3 0,-10 19-40 15,10-19 3-15,-17 22-7 0,17-22-12 0,-27 26 3 16,9-13 1-16,2 3 14 0,-7-3 3 0,5 3 8 15,-7-2-10-15,6 3 1 0,-5-3-11 16,3 3 2-16,-1-2-7 0,0 3 2 0,4-4-9 16,3 3 3-16,15-17-7 0,-19 24 0 0,19-24-6 15,0 0 0-15,1 19-2 0,-1-19 0 0,18 3 2 0,-18-3 5 16,34-7 3-16,-10-1 0 0,1-3 1 0,4-1-4 16,3-2 0-16,1 1-4 0,0 2 2 0,-2 1-3 15,0 4 1-15,-5 3 0 0,-3 3-1 16,-2 2 0-16,-21-2-3 0,27 16 0 0,-27-16 0 15,14 28 2-15,-12-9-6 0,-6 3 6 16,-1 1-6-16,-5 2 5 0,-1 2 1 0,-2-2 4 16,-1 2-3-16,-1-1 5 0,-3 1-6 0,-1 1 8 15,0-3-8-15,0-2 5 0,3-2-13 0,-1-7-5 16,17-14-27-16,-25 15-35 0,39 6-349 0,-14-21-209 16,0 0 56-16,-8-22 401 0</inkml:trace>
  <inkml:trace contextRef="#ctx0" brushRef="#br0" timeOffset="8256.1838">20211 4946 1519 0,'0'0'100'0,"2"22"-64"0,-2-22 3 16,0 0 6-16,19 6 7 0,-2-1-2 15,-17-5-7-15,30-4-7 0,-13-2-5 0,1-1-11 16,4-4-1-16,2-2-7 0,0-3 0 0,3 0-4 16,1-2 0-16,0-2-5 0,0-1 2 15,0 1-7-15,-2-2 7 0,-3 1-5 0,-4 3 4 16,-2 0-3-16,-17 18 0 0,23-28-1 0,-23 28 0 15,9-19 0-15,-9 19 0 0,0 0 0 0,-7-22 0 16,7 22 0-16,-19-8 0 0,19 8 0 16,-29-6 0-16,11 2 0 0,-4 1 0 0,-1 1 0 15,-1 1 0-15,-2 2 0 0,0 3 0 0,1 3 0 16,2 4 0-16,0 3 0 0,3 4 0 0,1 4 0 16,-1 5 0-16,3 4 0 0,3 4 0 0,0 3 0 15,5 2 0-15,3 0 0 0,2-2 0 0,5 1 0 16,4-1 0-16,6-1 0 0,5-3 0 15,2-4 0-15,7-3 0 0,3-7 0 16,4-3 0-16,3-5 0 0,2-3 0 0,1-6 0 16,2-4 0-16,-1-7 0 0,1-6 0 0,1-7 0 15,0-5-43-15,0-10-7 0,12 18-157 0,-18-32-409 16,14 13 7-16,-11-10 88 0</inkml:trace>
  <inkml:trace contextRef="#ctx0" brushRef="#br0" timeOffset="10876.428">21132 4962 1695 0,'-22'2'17'0,"22"-2"-5"0,0 0 3 16,25-4 0-16,-25 4 3 0,39-8 0 0,-13 2 5 15,7 1-5-15,0-2-3 0,6 0-7 0,0-3-5 16,1-1-8-16,1 2-4 16,-2-7-19-16,3 8-14 0,-14-13-33 0,12 19-51 15,-32-27-96-15,24 21-266 0,-32 8-16 0,12-26 147 16</inkml:trace>
  <inkml:trace contextRef="#ctx0" brushRef="#br0" timeOffset="11095.2058">21101 5251 1731 0,'0'0'21'0,"20"-1"3"16,2 2 3-16,3-5-4 0,5 1-3 0,0-7-4 15,6 2-7-15,-1-6-3 0,5 0-6 0,-1-3 1 16,1-4 9-16,5 1-47 0,-4-8 27 15,9 4-61-15,-12-12 0 0,17 9-19 0,-19-26-108 16,29 31-159-16,-29-24-45 0,15 13-42 0,0 10 237 16</inkml:trace>
  <inkml:trace contextRef="#ctx0" brushRef="#br0" timeOffset="12928.4687">22192 4735 1665 0,'0'0'41'0,"0"0"-31"0,4-17-4 0,-4 17 1 15,0 0-3-15,21-17 5 0,-21 17-1 0,0 0 1 16,18-9-1-16,-18 9-2 0,0 0 1 15,0 0 3-15,0 0 3 0,0 0-1 0,9 21 1 16,-9-21-6-16,-5 18 1 0,5-18-5 0,-8 25 3 16,4-8-6-16,-1 3 5 0,-2 0-7 0,-2 4 5 15,-1 3-6-15,1 0 6 0,-1 1-9 0,0-2 6 16,3 1-11-16,-2-3 2 0,6 3-22 16,3-27-14-16,2 48-66 0,-2-48-187 0,0 0-219 15,10 22-52-15,-10-22 309 0</inkml:trace>
  <inkml:trace contextRef="#ctx0" brushRef="#br0" timeOffset="13303.4847">22564 4658 1108 0,'0'0'81'16,"-3"20"-40"-16,0-2 5 0,3-18-3 0,-17 35 7 15,2-17-4-15,8 11 7 0,-12-6-5 0,11 11 5 16,-11-6-11-16,10 9 7 0,-8-6-17 0,8 5 9 16,-3-6-17-16,6 4 4 0,0-5-15 0,6-1 5 15,1-5-11-15,5-3-22 0,-6-20 43 16,25 29-42-16,-8-21 45 0,3-2-18 0,4-8-2 16,2-1-4-16,2-8-18 0,3-2 41 0,0-7-41 15,1-1 39-15,0-5-19 0,-1-2-10 0,-2-2 7 16,2 0-8-16,-4 0 8 0,-3-2-9 0,-6 2 9 15,-3 2-7-15,-8 2 7 0,-3 3-6 0,-7 1 7 16,-3 5-5-16,-4 0 3 0,10 17-3 16,-32-28 2-16,12 16-3 0,-3 1 3 15,-3 1-4-15,1 3 4 0,-1 1-5 0,2 4-2 16,3 2-3-16,4 2-5 0,17-2-1 0,-19 10-5 16,19-10-8-16,0 0-31 0,0 0-82 0,35 19-430 15,-35-19-16-15,34-2 31 0</inkml:trace>
  <inkml:trace contextRef="#ctx0" brushRef="#br0" timeOffset="13553.4557">23066 5056 1836 0,'0'0'20'0,"21"10"-5"15,-21-10 4-15,36-7-1 0,-13-2 3 0,6 1-9 16,4-2-3-16,0-2-5 0,1-1-2 0,-1-2-7 16,1 2-13-16,-6-8-22 0,9 11-27 0,-19-19-52 15,23 26-115-15,-37-27-243 16,19 11-69-16,-4 3 97 0</inkml:trace>
  <inkml:trace contextRef="#ctx0" brushRef="#br0" timeOffset="13901.5548">23934 4830 1075 0,'0'0'83'0,"0"0"28"16,0 0 24-16,0 0-14 0,0 0-39 0,0 0-28 16,0 0-22-16,-9 21-3 0,9-21-3 15,-17 12 4-15,17-12-2 0,-22 12-1 16,22-12 0-16,-23 12-4 0,23-12-3 0,-27 18 0 16,27-18-4-16,-23 21 3 0,23-21-4 0,-19 19 0 15,19-19-4-15,-10 21-2 0,10-21-5 0,0 24 2 16,0-24-4-16,10 29 7 0,-10-29-3 0,26 31 5 15,-7-14-10-15,3 0-1 0,4-4 0 0,3 0 0 16,3-5 0-16,3-2 0 0,4-3 0 0,-3-5 0 16,6-6 0-16,-5-7-11 0,5-4-16 15,-5-9-12-15,6 2-19 0,-13-19-50 0,25 29-198 16,-32-29-300-16,10 9 25 0,-7 1 271 16</inkml:trace>
  <inkml:trace contextRef="#ctx0" brushRef="#br0" timeOffset="14089.0887">24213 4763 1796 0,'-39'32'47'15,"10"10"10"-15,-3-4-24 0,7 4 0 0,1 1-20 16,7 0 4-16,3 2-12 0,4 2-11 0,3 0 25 16,2 3-25-16,4-2 22 0,2-2-6 0,4-2-10 15,2-6 7-15,0-4-9 0,3-4 3 0,2-4-18 16,-1-8-7-16,6-1-24 15,-17-17-24-15,33 16-62 0,-37-38-126 0,37 29-217 16,-33-7-75-16,20-26 97 0</inkml:trace>
  <inkml:trace contextRef="#ctx0" brushRef="#br0" timeOffset="14698.5103">21609 6204 1403 0,'0'0'361'0,"0"0"-339"16,0 0-6-16,0 0 0 0,0 0 3 0,0 0 6 16,17 12-1-16,-17-12 2 0,33-3-4 0,-11-1 0 15,3-1-5-15,6-1-4 0,0-1-9 0,5-2-1 16,-2 1-3-16,1-1 0 0,-1 0-2 0,-2 1-2 16,-2 0-5-16,-4 2-5 0,-5-3-8 0,-1 6-16 15,-20 3-24-15,27-5-48 0,-42-18-142 0,15 23-296 16,0 0-19-16,0 0 203 0</inkml:trace>
  <inkml:trace contextRef="#ctx0" brushRef="#br0" timeOffset="14901.5517">21596 6616 1714 0,'-2'19'203'16,"2"-19"-189"-16,0 0 9 0,18 14-1 0,-1-14-1 15,3-2-5-15,6-4-10 0,3-4-5 0,1-2-7 16,4 0-6-16,-2-6-17 0,6 2-7 0,-3-9-18 16,8 3-1-16,-8-15-27 0,15 15-24 0,-24-34-67 15,34 30-115-15,-26-22-214 0,10-5 4 0,14 18 320 16</inkml:trace>
  <inkml:trace contextRef="#ctx0" brushRef="#br0" timeOffset="15360.3662">23189 5803 1692 0,'0'0'88'0,"0"0"-47"0,0 0-5 15,0 0-3-15,0 0-7 0,0 0-9 0,0 0-6 16,0 0 2-16,-18-14-17 0,18 14 19 0,0 0-22 15,0 0 17-15,-19-2-3 0,19 2-2 16,-19 3 16-16,19-3-21 0,-31 15 19 0,11-2-14 16,-2 3-6-16,-4 3 8 0,-4 4-7 15,-2 4 6-15,0 3-3 0,-3 5 1 0,0 3-4 16,0 3 0-16,-3 4 0 16,2 2 0-16,-1 5 0 0,3 0 0 15,1 2 0-15,5 1 0 0,4-1 0 0,5-1 0 16,4-3 0-16,5-3 0 0,8-3 0 0,6-6 0 15,6-3 0-15,7-3 0 0,8-4 0 0,5-7 0 16,7-5 0-16,5-6 0 0,4-9 0 16,6-7 0-16,0-7 0 0,1-6 0 0,1-5 0 15,-2-4 0-15,-4-1 0 0,-7 0 0 0,-12 3 0 16,-8 3 0-16,-11 5 0 0,-10 18 0 0,-13-28 0 16,-5 17 0-16,-10 3 0 0,-7 0 0 0,-6 5 0 15,-8 3 0-15,-2 2 0 0,-5 3 0 0,-1 1 0 16,0 0 0-16,-1 0 0 0,4-1 0 15,5-2 0-15,6 0 0 0,8-2 0 16,11-1 0-16,24 0 0 0,-20-1-5 0,20 1-28 16,0 0-33-16,33-7-9 0,-28-27-233 0,30 28-320 15,-4-14 50-15,8-1 225 0</inkml:trace>
  <inkml:trace contextRef="#ctx0" brushRef="#br0" timeOffset="18037.6697">3168 11505 707 0,'0'0'163'0,"0"0"-47"0,0 0-8 16,0 0-30-16,-19-11 25 0,19 11-7 16,0 0-17-16,0 0-17 0,0 0-19 15,7 24-6-15,-7-24-10 0,0 0-1 0,1 19-7 16,-1-19 0-16,3 20-6 0,-3-20 0 0,3 23-7 16,-3-23 2-16,4 28-6 0,-4-28 2 0,6 27-3 15,-6-27 5-15,6 28-5 0,-6-28 8 0,7 27-4 16,-7-27 4-16,10 26-4 0,-10-26 1 15,11 27-4-15,-11-27 3 0,13 27-4 0,-13-27 4 16,16 27-5-16,-16-27 5 0,18 29-5 0,-18-29 4 16,23 29-2-16,-23-29 4 0,29 31-4 0,-14-14 5 15,-15-17-6-15,33 31 6 0,-15-15-4 0,0 1 3 16,2 1-3-16,0 1 4 0,1 2-6 0,1-1-17 16,1-2 37-16,-1 4-38 0,1-1 38 0,1 3-17 0,2-1-5 15,-1 1 7-15,2 0-7 0,1-1 7 16,-1-1-5-16,1 0 6 0,1-3-5 0,0 2 7 15,2-4-7-15,0 0 6 0,1-2-5 0,-2 0 3 16,2-2-4-16,1-1 2 0,-2 0-3 16,5-2 2-16,-1 0-2 0,1-1 4 0,1-1-1 15,3-1 2-15,-1-2 0 0,4 0 1 0,-2-2-2 16,3 1 1-16,1-4 1 0,1 0 0 16,1-3 0-16,1 0-3 0,2-3 2 0,1 0-3 15,2-3 2-15,2 0 2 0,2-1 1 0,3-1-2 16,-1-1 1-16,1-1-5 0,-2-2 2 0,-2 1-2 15,1-2 2-15,-1-1-3 0,1 1 2 0,-1-1 0 16,3 0 3-16,0 0-2 0,-2 2-2 0,2 0-2 16,-3 1 0-16,-1 2 0 0,-1-1 0 0,-3 4 0 15,-1 0 0-15,-1 2 0 0,-1 1 0 16,1 1 0-16,0 0 0 0,2 2 0 16,0-1 0-16,0 2 0 0,0-2 0 0,3 2 0 15,-1-1 0-15,1 1 0 0,-1-1 0 0,-1 2 0 16,2 1 0-16,-2 1 0 0,4 1 0 0,1 0 0 15,-1 2 0-15,1 0 0 0,-3 2 0 0,1 1 0 16,-2 1 0-16,-3 0 0 0,1 3 0 0,-5 3 0 16,1-1 0-16,-4 1 0 0,1 3 0 15,-1-1 0-15,-2 2 0 0,0 2 0 0,-4-1 0 16,1 2 0-16,-4 0 0 0,-3 2 0 0,1 0 0 16,-2 0 0-16,1 0 0 0,-2-1 0 15,-1 1 0-15,0 0 0 0,-3 2 0 0,1 2 0 16,-1 1 0-16,0 1 0 0,-1 0 0 0,0 3 0 15,1 1 0-15,-2 1 0 0,-1 0 0 16,-2 1 0-16,0-2 0 0,0 2 0 0,-1 0 0 16,-2 1 0-16,-1 1 0 0,-2-1 0 0,-2-1 0 15,-1-4 0-15,-1 1 0 0,1-2 0 0,-3 0 0 16,1 0 0-16,-3-1 0 0,0-1 0 0,0-4 0 16,-2 2 0-16,2-5 0 0,-2 0 0 0,-1-3 0 15,-3-18 0-15,9 27 0 0,-9-27 0 0,6 17 0 16,-6-17 0-16,0 0 0 0,0 0 0 15,0 0 0-15,0 0 0 0,18 2 0 16,-18-2 0-16,0 0 0 0,17-25 0 0,-8 8 0 16,-2-4 0-16,3-7 0 0,-1-2 0 0,1-3 0 15,1-2 0-15,0 2 0 0,1-3 0 0,-1 5 0 16,0-2 0-16,1 4 0 0,-1 0 0 0,0-1 0 16,1 1 0-16,2 1 0 0,-2-1 0 0,2 3 0 15,2 1 0-15,0 0 0 0,3 0 0 16,2 0 0-16,1 1 0 0,1-1 0 0,3 2 0 15,0-4 0-15,2 3 0 0,0 0 0 0,3 0 0 16,-1 2 0-16,2 0 0 0,-1 3 0 0,1 1 0 16,0 0 0-16,-2 2 0 0,0 3 0 0,2-1 0 15,-2 3 0-15,2 2 0 0,0-1 0 16,1 0 0-16,2 1 0 0,1 0 0 16,3-1 0-16,1 2 0 0,3-2 0 0,2 2 0 15,1-1 0-15,3 1 0 0,-1 1 0 0,2-1 0 16,0 2 0-16,-1 3 0 0,1 0 0 0,-2 2 0 15,2 1 0-15,0 0 0 0,3 1 0 0,0 2 0 16,-2 0 0-16,0 1 0 0,0 2 0 0,-1 1 0 16,0-1 0-16,-2 3 0 0,1-1 0 0,0 1 0 15,-2 0 0-15,2 1 0 0,-1 1 0 16,2 1 0-16,0 0 0 0,1 0 0 0,1-1 0 16,0 1 0-16,1 0 0 0,-2 2 0 15,3-1 0-15,-1-1 0 0,1 1 0 0,0 1 0 16,4-2 0-16,-1 1 0 0,1-1 0 0,2 1 0 15,-2 1 0-15,2 0 0 0,-3 1 0 0,-1-1 0 16,0 1 0-16,-2 1 0 0,2-3 0 0,-2 3 0 16,3-1 0-16,-1 0 0 0,1 1 0 15,-1-2 0-15,-1 1 0 0,0 0 0 0,-2 2 0 16,-1-1 0-16,2 1 0 0,-3-1 0 0,1-1 0 16,2 2 0-16,-1-1 0 0,3 1 0 0,-1 0 0 15,0 0 0-15,1-2 0 0,-1 1 0 0,3-1 0 16,0-3 0-16,2 0 0 0,-2-1 0 0,4-2 0 15,1-1 0-15,3-1 0 0,2-2 0 16,0-2 0-16,1 0 0 0,0-2 0 16,-1 0 0-16,1-1 0 0,-2 0 0 0,2-1 0 15,2 0 0-15,-2-2 0 0,2 1 0 0,-5-2 0 16,0 1 0-16,0-2 0 0,-2-1 0 0,2-1 0 16,0-1 0-16,0-1 0 0,3-2 0 0,-5-1 0 15,3-2 0-15,-4-1 0 0,-1-2 0 0,0 0 0 16,-1-3 0-16,2 0 0 0,0-2 0 15,1-1 0-15,1-2 0 0,-1-1 0 0,-1 0 0 16,-4-1 0-16,-1 2 0 0,-2-2 0 0,-2 3 0 16,1-1 0-16,-3 0 0 0,2 2 0 15,-3 0 0-15,-1 0 0 0,0 0 0 0,-4 0 0 0,0 2 0 16,-2-1 0-16,-3-1 0 0,1 1 0 16,-4-1 0-16,3-2 0 0,-3-2 0 0,1-1 0 15,0-2 0-15,1 1 0 0,2-2 0 16,-1-2 0-16,2-1 0 0,-1-2 0 0,1 1 0 15,-1 0 0-15,1 1 0 0,0-2 0 0,2-1 0 16,0 0 0-16,0-2 0 0,0 3 0 0,-2 0 0 16,0 2 0-16,-2 0 0 0,-1 1 0 0,-3-1 0 15,-6 4 0-15,-5-3-5 0,-4 7-42 0,-11-7-25 16,6 14-32-16,-32-36-254 0,29 35-250 16,-20-16 30-16,4 1 304 0</inkml:trace>
  <inkml:trace contextRef="#ctx0" brushRef="#br0" timeOffset="18873.3321">7459 13815 1844 0,'3'20'63'0,"-3"-20"-56"0,0 0-7 0,0 0-8 16,0 0-4-16,0 0 3 0,0 0 5 0,0 23 7 16,0-6 4-16,1 6 3 0,-2 5 13 0,-2 6-33 15,0 1 31-15,-1 5-30 0,-1 2 10 0,2 2 11 16,-5-1-10-16,3-1 10 0,2 1-14 16,-1-3 11-16,1-2-11 0,0-4 8 0,3-6-6 15,0-4 7-15,3-4-8 0,-3-20 6 0,4 24-5 16,-4-24 1-16,0 0 1 0,0 0 0 0,0 0 3 15,19 11 2-15,-19-11 6 0,0 0-1 16,12-28 1-16,-6 7-7 0,1-8 2 0,0-6-9 16,2-3 5-16,1-2-4 0,-1-3 0 15,-1 3 0-15,-1 2 0 0,-3 0 0 0,-1 4 0 16,-1 3 0-16,-1 3 0 0,0 4 0 0,0 6 0 16,-1 18 0-16,6-27 0 0,-6 27 0 0,0 0 0 15,16-18 0-15,-16 18 0 0,18-6 0 0,-18 6 0 16,31-6 0-16,-11 0 0 0,5-1 0 0,4-4 0 15,0-4 0-15,6-2 0 0,-1-4 0 0,7 1-39 16,-3-8-22-16,15 13-48 0,-25-34-201 16,28 31-287-16,-14-10-19 0,0 2 302 15</inkml:trace>
  <inkml:trace contextRef="#ctx0" brushRef="#br0" timeOffset="19326.453">8505 13816 1817 0,'0'0'28'0,"0"0"-9"16,-23 16-7-16,23-16-1 0,-18 14-1 15,18-14 0-15,-19 30-5 0,8-7 2 16,-2 4 17-16,2 2-33 0,1 0 33 0,1 4-23 15,-1-2 10-15,4 2 11 0,0-2-7 0,5-3 4 16,2-5-9-16,4-4 1 0,-5-19-11 0,19 26 0 16,-19-26 0-16,32 14 0 0,-11-10 0 0,1-4 0 15,3-3 0-15,2-4 0 0,2-4 0 0,1-3 0 16,3-3 0-16,1-5 0 0,0-5 0 0,2-2 0 16,-1-3 0-16,-1-3 0 0,0 1 0 15,-2 0 0-15,-2-1 0 0,-1 2 0 0,-2-1 0 16,-4 3 0-16,-2 4 0 0,-5 6 0 0,-16 21 0 15,22-28 0-15,-22 28 0 0,0 0 0 16,0 0 0-16,0 0 0 0,0 0 0 0,0 0 0 16,0 0 0-16,13 22 0 0,-14-1 0 0,-3 6 0 15,-1 3 0-15,-2 3 0 0,-2-1 0 0,1 4 0 16,-1-3 0-16,0 4 0 0,0-2 0 16,-1-1 0-16,3-1 0 0,1-5 0 0,2-1-1 15,2-8-17-15,2-19-12 0,6 22-10 0,-6-22-28 16,18-6-54-16,20 19-214 0,-25-36-251 0,18 3-8 15,-1-3 346-15</inkml:trace>
  <inkml:trace contextRef="#ctx0" brushRef="#br0" timeOffset="19691.2824">9534 13738 1700 0,'0'0'60'15,"-11"25"-25"-15,0-8-14 0,4 4 5 0,-4 0-4 16,1 6 3-16,-2-1-10 0,1 4-15 0,-2 1 31 15,2 4-31-15,-3-1 29 0,5 2-11 0,-2-2-10 16,2-3 7-16,2-6-6 0,5-3 4 16,2-22-5-16,1 21 4 0,-1-21-12 0,0 0 0 15,0 0 0-15,25-3 0 0,-25 3 0 0,22-24 0 16,-8 6 0-16,0-4 0 0,2-4 0 16,0-3 0-16,1-3 0 0,-1 1 0 0,1 1 0 15,-2-1 0-15,3 4 0 0,-3 2 0 0,0 4 0 16,-2 2 0-16,-13 19 0 0,20-24 0 0,-20 24 0 15,0 0 0-15,20-13 0 0,-20 13 0 16,0 0 0-16,24 11 0 0,-24-11 0 0,23 22 0 16,-10-5 0-16,0 2 0 0,2 4 0 0,1 2 0 15,1 3 0-15,0 2 0 0,2 2 0 0,1-1 0 16,0 1 0-16,2-2 0 0,1 0 0 0,1-3 0 16,1-1 0-1,-2-4 0-15,8 3-79 0,-31-25-150 0,47 21-410 16,-29-11-7-16,9 4 193 0</inkml:trace>
  <inkml:trace contextRef="#ctx0" brushRef="#br0" timeOffset="19941.2781">10776 14029 1873 0,'-23'20'42'0,"23"-20"-27"0,0 0-7 16,-11 18-2-16,11-18 7 0,0 0 5 0,27 0 3 15,-9-6 0-15,6-2-4 0,6-4-4 0,3-4-13 16,6-1 0-16,3-5 0 0,3 1 0 16,3 0 0-16,2-1-4 0,1 1 7 0,0 1-22 15,-6-3-21-15,1 12-36 0,-21-25-146 0,12 28-416 16,-17-5-18-16,-20 13 262 0</inkml:trace>
  <inkml:trace contextRef="#ctx0" brushRef="#br0" timeOffset="20113.1511">10815 14452 2011 0,'0'0'31'0,"30"4"-26"0,-4-9-5 15,10-4 0-15,13-6 0 0,8-5 0 0,6 0 0 16,8-2 0-16,3 3 0 0,-1-3 0 16,8 11-90-16,-20-19-575 0,21 9-21 15,-8-9 81-15</inkml:trace>
  <inkml:trace contextRef="#ctx0" brushRef="#br0" timeOffset="21216.3484">12621 13748 1786 0,'0'0'36'0,"-6"-18"-13"16,6 18-8-16,2-19-7 0,-2 19 5 0,0 0 0 16,0 0 4-16,0 0 2 0,0 0-3 15,0 0-3-15,0 0-8 0,-17 6-4 0,17-6-3 16,-27 29 6-16,5-6-1 0,-3 3 8 0,-6 5-2 15,-1 5 5-15,-1 0-4 0,5 3-7 0,0-2 26 16,2 1-28-16,4-4-1 0,3-3 0 16,6-3 0-16,6-4 0 0,7-3 0 0,7-3 0 15,7 0 0-15,7 0 0 0,9-2 0 16,10-2 0-16,7-2 0 0,7-6 0 0,5-4 0 16,4-5 0-16,5-8 0 0,5-2 0 0,5-8 0 15,2-6 0-15,4-8 0 0,0-9 0 0,1-6 0 0,-7-8-5 0,1 2-66 16,-11-9 15-16,3 12-38 0,-20-18-43 0,25 32-283 15,-36-20-171-15,-1 6 8 0,-5 10 494 0</inkml:trace>
  <inkml:trace contextRef="#ctx0" brushRef="#br0" timeOffset="21388.2058">13187 13795 2038 0,'-49'83'9'0,"12"-8"-9"0,5-4 0 0,11-2 0 15,6-9 0-15,9-3 0 16,8-9 0-16,4-4 0 0,5-5 0 0,1-4 0 16,3-3 0-16,-2-6 0 0,6-6 0 0,-19-20 0 15,36 23-24-15,-36-23-74 0,62 5-358 0,-41-25-223 16,12-2 44-16,0-6 481 0</inkml:trace>
  <inkml:trace contextRef="#ctx0" brushRef="#br0" timeOffset="21778.8363">14346 13689 1799 0,'0'0'59'0,"-31"0"-44"0,14 3-11 0,-3 1 2 16,1 3 5-16,-6 2 3 0,1 2 4 0,-5 1-1 15,1 2 4-15,-2 0-1 0,2 1 4 0,1 0-5 16,3-1 0-16,3 0-18 0,21-14-1 0,-29 19 0 16,29-19 0-16,0 0 0 0,-17 12 0 0,17-12 0 15,0 0 0-15,0 0 0 0,19 18 0 0,-19-18 0 16,24 14 0-16,-24-14 0 0,32 18 0 16,-15-9 0-16,0 1 0 0,1 2 0 15,-18-12 0-15,33 28 0 0,-18-9 0 0,-5 1 0 16,-2 5 0-16,-4 0 0 0,-3 4 0 0,-4 1 0 15,-1-1 0-15,-4 0 0 0,-1-3 0 0,-4 1 0 16,-1-1 0-16,-2-3 0 0,-1-1 0 0,1-3 0 16,16-19 0-16,-27 26 0 0,27-26 0 0,-17 12 0 15,17-12 0-15,0 0-26 0,-7-21-64 16,25 27-220-16,-15-36-344 0,14 2 9 0,-1-8 324 16</inkml:trace>
  <inkml:trace contextRef="#ctx0" brushRef="#br0" timeOffset="22185.0627">14528 13836 1782 0,'-9'23'68'0,"9"-23"-37"0,-17 34-8 16,17-34 1-16,-2 22 1 0,2-22 1 0,0 0-18 15,0 0 18-15,24 18-5 0,-24-18-8 0,35-5-13 16,-10-1 0-16,4-3 0 0,2-5 0 0,5 0 0 15,3-3 0-15,3 1 0 0,1-2 0 16,2 1 0-16,-2 0 0 0,1-2 0 0,-4 2 0 16,-3 0 0-16,-7 1 0 0,-5 2 0 15,-4-1 0-15,-21 15 0 0,30-24 0 0,-30 24 0 16,13-21 0-16,-13 21 0 0,1-18 0 0,-1 18 0 16,0 0 0-16,-18-15 0 0,18 15 0 0,-27 0 0 15,8 2 0-15,-3 5 0 0,-1 3 0 0,-4 2 0 16,-1 5 0-16,-1 1 0 0,-2 4 0 15,3 2 0-15,0 3 0 0,3 0 0 0,3 2 0 16,3 1 0-16,2-3 0 0,3 1 0 0,6-4 0 16,4 2 0-16,3-6 0 0,6 1 0 0,3-2 0 15,-8-19 0-15,31 30 0 0,-10-17 0 0,6-3 0 16,1-4 0-16,5 0 0 0,1-6 0 0,5-1 0 16,-2-10-75-16,16 14-89 15,-30-29-409-15,31 9-90 0,-9-13 92 0</inkml:trace>
  <inkml:trace contextRef="#ctx0" brushRef="#br0" timeOffset="22435.0607">15954 13564 1760 0,'-17'15'148'16,"0"-4"-110"-16,17-11-14 0,-33 25-4 0,33-25 3 15,-34 30-6-15,13-13 0 0,-2 1-17 0,-1 1 0 16,-4 0 0-16,-1 1 0 0,1 0 0 0,1 0 0 15,0-2 0-15,3 2 0 0,1-3 0 16,2 0 0-16,2-4 0 0,19-13 0 0,-26 25 0 16,26-25 0-16,-12 20 0 0,12-20 0 0,0 0 0 15,4 20 0-15,-4-20 0 0,22 17 0 16,-4-9 0-16,1-2 0 0,4-3 0 0,3-3 0 16,3 0 0-16,-1-5-9 0,7 2-41 0,-2-9 9 15,7 4-46-15,-10-19-23 0,27 28-233 0,-23-30-273 16,7 3 48-16,3 5 346 0</inkml:trace>
  <inkml:trace contextRef="#ctx0" brushRef="#br0" timeOffset="23130.9325">16358 13609 1136 0,'7'-21'235'0,"20"24"-119"15,-27-3-53-15,0 0-3 0,0 0-2 0,0 0-5 16,0 0-17-16,0 0-13 0,-28 25-2 0,11-10 9 16,-9-1 0-16,4 7 8 0,-7-3-4 0,1 6 2 15,-3 0-9-15,-1 4-1 0,0 1-5 0,3 1-17 16,1 0-4-16,3-3 0 0,2 1 0 0,2-1 0 15,4-2 0-15,5-2 0 0,3-4 0 16,9-19 0-16,-7 27 0 0,7-27 0 0,0 0 0 16,13 18 0-16,-13-18 0 0,25 3 0 0,-8-7 0 15,1-2 0-15,3-5 0 0,3-3 0 0,3-6 0 16,1-2 0-16,2-3 0 0,2-2 0 0,-1-3 0 16,3-1 0-16,2-2 0 0,-5-1 0 0,1 2 0 15,-4 0 0 1,-1 4 0-16,-3 3 0 0,-2 1 0 0,-3 2 0 15,-5 1 0-15,-5 4 0 0,-9 17 0 16,8-22 0-16,-8 22 0 0,0 0 0 0,0 0 0 16,0 0 0-16,-26-10 0 0,26 10 0 0,-23 13 0 15,23-13 0-15,-29 22 0 0,29-22 0 0,-24 27 0 16,24-27 0-16,-18 21 0 0,18-21 0 0,0 0 0 16,0 0 0-16,10 18 0 0,-10-18 0 0,31 3 0 15,-7-6 0-15,3-1 0 0,2-2 0 16,2-3 0-16,4 2 0 0,0-2 0 0,1 2 0 15,0 2 0-15,0 0 0 0,-4 3 0 0,-2 2 0 16,-4 2 0-16,-4 2 0 0,-5 3 0 0,-17-7 0 16,25 18 0-16,-25-18 0 0,10 27 0 15,-10-27 0-15,-4 35 0 0,-2-17 0 0,-4 3 0 16,-2-1 0-16,-1 2 0 0,-2 1 0 16,-2 0 0-16,1 0 0 0,-1-1 0 0,3-3 0 15,14-19 0-15,-17 26 0 0,17-26 0 0,0 0 0 16,0 0 0-16,0 0 0 0,29 0 0 0,-12-10 0 15,5-3 0-15,1-6 0 0,6-1 0 0,2-3 0 16,0 0 0-16,2-1 0 0,1 0 0 0,3-1 0 16,-2 4 0-16,-1 0 0 0,0 2 0 0,-5 3 0 15,0 4 0-15,-1 1 0 0,-3 5 0 16,-4 1 0-16,0 4 0 0,-4 2 0 0,-17-1 0 16,31 6 0-16,-31-6 0 0,20 13 0 15,-20-13 0-15,12 22 0 0,-12-22 0 0,3 28 0 16,-7-11 0-16,-1 1 0 0,-3 1 0 0,-1 2 0 15,2 1 0-15,0 0 0 0,3-1 0 0,-1-2 0 16,6 0 0-16,-1-19 0 0,10 31 0 0,-10-31-32 16,29 26-53-16,-29-26-47 0,61 18-300 15,-43-24-204-15,18 3 56 0,3 5 431 0</inkml:trace>
  <inkml:trace contextRef="#ctx0" brushRef="#br0" timeOffset="23537.1834">18105 13563 1768 0,'0'0'168'0,"-41"-7"-139"16,12 4-13-16,-3 3-8 0,2 5 0 0,-4 3-4 15,-1 4 3-15,-2 2-1 0,1 7 6 0,-2 4-2 16,1 5 1-16,2 2-11 0,2 0 0 0,3 2 0 16,2 0 0-16,4 1 0 0,4-2 0 0,7-3 0 15,3-5 0-15,6-4 0 0,4-21 0 0,9 25 0 16,-9-25 0-16,30 10 0 0,-7-11 0 15,7-6 0-15,2-7 0 0,5-7 0 16,5-7 0-16,2-10 0 0,2-4 0 0,2-6 0 0,1-6 0 16,3-5 0-16,4-3 0 0,2 0 0 15,3-3 0-15,-1 0 0 0,-3 0 0 0,-5 1 0 16,-9 3 0-16,-12 7 0 0,-8 4 0 0,-7 3 0 16,-6 2 0-16,-5 2 0 0,-3 4 0 0,-3 8 0 15,-2 8 0-15,3 23 0 0,-7-21 0 16,7 21 0-16,0 0 0 0,-23 23 0 0,11 0 0 15,-5 13 0-15,-1 14 0 0,-5 12 0 0,-3 8 0 16,0 6 0-16,-2 7 0 0,-2 3 0 0,0 0 0 16,0-2 0-16,4-5 0 0,5-4 0 0,5-9 0 15,8-7 0-15,3-13 0 0,11-10 0 0,4-12 0 16,10-9 0-16,5-13-65 0,10-2-3 16,-3-21-14-16,26 21-180 0,-31-46-233 15,26 11-103-15,-1-4 122 0</inkml:trace>
  <inkml:trace contextRef="#ctx0" brushRef="#br0" timeOffset="23834.0591">19022 13247 1737 0,'0'0'104'0,"-14"-25"-48"0,-6 15-17 0,0 7-18 15,-7 4-10-15,-2 7-5 0,-4 9-2 16,-5 9-11-16,-7 8 36 0,1 8-23 0,-7 1 26 16,4 7-23-16,-1-5-9 0,3 0 0 0,7-3 0 15,2-6 0-15,11-6 0 0,6-4 0 0,19-26 0 16,-13 26 0-16,13-26 0 0,0 0 0 15,31 5 0-15,-10-10 0 0,9-4 0 0,5-6 0 16,4-4 0-16,7-3 0 0,4-2 0 0,1 1 0 16,1 1 0-16,-2 4 0 0,-4 2 0 15,-3 7 0-15,-9 4 0 0,-6 4 0 0,-9 7 0 16,-19-6 0-16,15 27 0 0,-17-2 0 0,-8 6 0 16,-7 7 0-16,-8 4 0 0,-5 4 0 0,-8 3 0 15,-4 2 0-15,-4 2 0 0,-3-2 0 0,0 0 0 16,1-6 0-16,4-5 0 0,1-6 0 0,14-7-34 15,-6-25-130-15,35 19-399 0,-17-27-88 16,17 6 17-16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1:18:38.70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1320 676 835 0,'0'0'183'0,"-12"-18"-53"15,12 18-9-15,0 0-9 0,0 0-12 0,-23 8-17 16,23-8-14-16,-20 14-8 0,20-14-11 0,-31 20-38 16,31-20 41-16,-42 23-42 0,17-12-6 0,-6-2 51 15,0 1-72-15,-2 5 54 0,2 1-21 0,-1-1-9 16,-1 2 2-16,0 1-12 0,2 2 8 15,-1 2-6-15,2 2 6 0,2 1-4 0,1 5 5 16,2 3-7-16,1 7 16 0,0 4-15 0,2 4 19 16,3 3 0-16,3-3-22 0,4-2 21 0,3 0-26 15,4-6 4-15,4 0 8 0,6-8-9 0,4-3 6 16,5-7-2-16,4-5 5 0,4-6 0 0,4-2 4 16,4-5-5-16,4-4-4 0,4-6 0 0,3-3 0 15,6-6 0-15,-1-5 0 0,2 0 0 0,1-4 0 16,-3-1 0-16,0-3 0 0,-3 1 0 0,-5 1 0 15,-4 0 0-15,-5 4 0 0,-3 4 0 0,-6 3 0 16,-20 15 0-16,26-17 0 0,-26 17 0 16,0 0 0-16,0 0 0 0,0 0 0 0,8 17 0 15,-8-17 0-15,-6 38 0 0,0-11 0 0,0 3 0 16,-3 5 0-16,2-2 0 0,1 1 0 16,2-6 0-16,4-8 0 0,7-3 0 0,-7-17-17 15,26 23-25-15,-7-22-11 16,11 3-18-16,-5-19-22 0,23 19-69 0,-27-37-256 0,25 16-183 15,-1 0 50-15,-9-16 513 0</inkml:trace>
  <inkml:trace contextRef="#ctx0" brushRef="#br0" timeOffset="687.5228">1959 1185 1277 0,'-13'-18'143'0,"13"18"-10"0,0 0-48 16,-17 13-22-16,17-13-15 0,-22 14-12 0,22-14-3 15,-23 23-35-15,23-23 43 0,-24 30-46 0,11-13 37 16,3 3-11-16,1 1-10 0,1 3 10 0,0-1-10 15,0 4 5-15,1-3-8 0,1-1 7 0,1-1-8 16,0-1 8-16,0-1-8 0,2-2 2 0,3-18-1 16,-5 29 1-16,5-29-4 0,0 0-5 15,-4 18 0-15,4-18 0 0,0 0 0 0,0 0 0 16,0 0 0-16,0 0 0 0,12-25 0 0,-3 5 0 16,2-4 0-16,1-7 0 0,1-1 0 0,1-2 0 15,0 2 0-15,1 0 0 0,-3 3 0 0,0 4 0 16,-3-1 0-16,-1 2 0 0,0 4 0 15,0-1 0-15,-8 21 0 0,15-29 0 0,-15 29 0 16,0 0 0-16,22-18 0 0,-22 18 0 16,19-4 0-16,-19 4 0 0,31 2 0 0,-12-1 0 15,5 1 0-15,2-2 0 0,4 0 0 0,4-1 0 16,2 0 0-16,-1-2 0 0,1 2 0 0,2 1 0 16,0 0 0-16,1 0 0 0,1 1 0 0,-5-2-14 15,-1 2-14-15,-5-3 0 0,-1 2-1 0,-5 0 8 16,-2 0 5-16,-21 0 4 0,28 2 2 15,-28-2 4-15,0 0 4 0,0 0 6 0,0 0 8 16,0 0 0-16,0 0 6 0,0 0-2 0,-17 0 2 16,17 0-1-16,-36 4 3 0,14 1-1 15,-1 1-1-15,-2 2-6 0,-3 3-12 0,0 3 0 16,-2 0 0-16,-1 3 0 0,0 2 0 0,-1 3 0 16,2 5 0-16,-1 0 0 0,1 6 0 0,3 2 0 15,2-2 0-15,5 3 0 0,6-6 0 16,3 2 0-16,7-6 0 0,5-4 0 0,7-2 0 15,-8-20 0-15,31 27 0 0,-6-18 0 0,5-4 0 16,5-9 0-16,4-3 0 0,4-8 0 0,0-3 0 16,2-4 0-16,0-4 0 0,-2-3 0 0,-3-3 0 15,-2 1 0-15,-5 1 0 0,-5-1 0 0,-4 4 0 16,-5-1 0-16,-4 1 0 0,-3 3 0 16,-5 6 0-16,-2-2 0 0,-5 20 0 15,-3-25 0-15,3 25 0 0,0 0 0 0,-21-18 0 16,21 18 0-16,-22 4 0 0,22-4 0 0,-28 23 0 15,12-7 0-15,1 9 0 0,0 1 0 0,0 0 0 16,6 1 0-16,3-1 0 0,3-2 0 0,6-2 0 16,1-3 0-16,7 1 0 0,-11-20 0 0,33 32 0 15,-13-20-7-15,5-2-51 0,-3-10-34 16,18 18-101-16,-30-38-223 0,23 23-210 0,2-8 47 16,-7-13 504-16</inkml:trace>
  <inkml:trace contextRef="#ctx0" brushRef="#br0" timeOffset="1265.6176">3066 1241 1847 0,'0'0'72'15,"0"0"-45"-15,-27 18-3 0,27-18-4 0,-27 21 3 16,27-21-8-16,-24 30 2 0,13-11-15 0,0 6-2 16,2 2 0-16,1 3 0 0,2 1 0 0,1-1 0 15,1 1 0-15,3-3 0 0,1-3 0 0,1 1 0 16,3-4 0-16,1-3 0 0,-5-19 0 0,11 30 0 15,-11-30 0-15,12 17 0 0,-12-17 0 16,0 0 0-16,0 0 0 0,21-1 0 0,-21 1 0 16,8-17 0-16,-2 0 0 0,3-7 0 15,0-2 0-15,4-5 0 0,-1-2 0 0,1 1 0 16,-1-3 0-16,-2-2 0 0,0 1 0 0,-2-1 0 16,1-1 0-16,0 2 0 0,2 1 0 0,3 1 0 15,-1 4 0-15,2 2 0 0,-2 7 0 0,-13 21 0 16,28-26 0-16,-28 26 0 0,23-11 0 15,-23 11 0-15,23-5 0 0,-23 5 0 0,26 1 0 16,-26-1 0-16,28 4 0 0,-28-4 0 0,30 12 0 16,-30-12 0-16,29 17 0 0,-29-17 0 0,24 24 0 15,-24-24 0-15,15 34 0 0,-11-14 0 0,-2 2 0 16,-2 4 0-16,-4-2 0 0,-3 4 0 0,-5 1 0 16,-2 0 0-16,-5 0 0 0,0 1 0 15,-2-1 0-15,-1 0 0 0,-1-6 0 16,3 1 0-16,-1-5 0 0,2 1 0 0,-1-4 0 15,20-16 0-15,-29 26 0 0,29-26 0 0,-24 18 0 16,24-18 0-16,-20 11 0 0,20-11 0 0,0 0 0 16,-19 3 0-16,19-3 0 0,0 0 0 0,0 0 0 15,0 0 0-15,0 0 0 0,-19 3 0 0,19-3 0 16,0 0 0-16,-13 32 0 0,6-8 0 16,-3 7 0-16,0 2 0 0,-2 4 0 0,0 2 0 15,-1 6 0-15,0 0 0 0,0 5 0 0,1-1 0 16,2-7 0-16,3-6 0 0,7-9 0 15,0-27 0-15,16 34-59 0,-16-34-87 0,50 17-225 16,-50-17-239-16,45-32-6 0,-8 13 372 0</inkml:trace>
  <inkml:trace contextRef="#ctx0" brushRef="#br0" timeOffset="1660.3851">3839 686 1659 0,'-10'20'388'16,"10"-20"-388"-16,-30 12 0 0,30-12 0 0,-21 21 0 16,21-21 0-16,-19 25 0 15,9-4 0-15,-1 8 0 0,1 6 0 0,3 2 0 16,0 1 0-16,2-2 0 0,-1 3 0 0,2 6 0 16,1 2 0-16,-1 6 0 0,0-2 0 0,-2 1 0 15,0-4 0-15,0-2 0 0,1-3 0 0,1-6 0 16,4-6 0-16,2-3 0 0,0-10 0 0,-2-18 0 0,14 23 0 15,-14-23 0-15,17 9 0 0,-17-9 0 16,19-9 0-16,-19 9 0 0,23-24 0 0,-10 2 0 16,2-1 0-16,2-3 0 0,1-2 0 0,1-1 0 15,-1 1 0-15,-2 3 0 0,-2 7 0 0,-14 18 0 16,20-26 0-16,-20 26 0 0,0 0 0 16,0 0 0-16,0 0 0 0,0 0 0 0,0 0 0 15,18 1 0-15,-18-1 0 0,7 31 0 0,-4-10 0 16,0 4 0-16,0-2 0 0,-3 1 0 15,3-2 0-15,-1-3 0 0,4 2 0 0,-4-5 0 16,9 10-82-16,-11-26-228 0,15 26-138 0,-15-26-63 16,0 0-63-16,15 21 453 0</inkml:trace>
  <inkml:trace contextRef="#ctx0" brushRef="#br0" timeOffset="2441.6065">5027 934 1779 0,'-19'-11'21'0,"19"11"8"0,-17-10-3 16,17 10 5-16,-22-4-1 0,5 6-2 0,0 2-2 16,-8 1-5-16,-3 5-3 0,-4 2-8 0,-5 3 2 15,-4 2-3-15,-2 2-2 0,-3 4-7 0,1 3 0 16,4 1 0-16,2-2 0 15,7-2 0-15,7-4 0 0,6-6 0 0,19-13 0 16,0 0 0-16,0 0 0 0,0 0 0 0,6 18 0 16,-6-18 0-16,37 1 0 0,-12-2 0 0,8-4 0 15,5 0 0-15,6 1 0 0,4-1 0 0,2 1 0 16,-1 0 0-16,-2 4 0 0,-6 2 0 0,-5 2 0 16,-7 4 0-16,-6 3 0 0,-23-11 0 15,26 25 0-15,-26-25 0 0,5 28 0 0,-8-11 0 16,-4 1 0-16,-4 0 0 0,-2 0 0 0,-7 0 0 15,-1-2 0-15,-3 0 0 0,-1-3 0 0,2-4 0 16,1 0 0-16,2-4 0 0,20-5 0 0,-29 5 0 16,29-5 0-16,-19-4 0 0,19 4 0 0,0 0-15 15,-16-26-60-15,16 26-34 0,-3-44-118 16,28 27-355-16,-14-5-2 0,4 1 130 16</inkml:trace>
  <inkml:trace contextRef="#ctx0" brushRef="#br0" timeOffset="2847.9016">5478 629 1598 0,'-8'31'420'16,"8"-31"-393"-16,-18-1-25 0,18 1-2 0,-17 3 0 16,17-3 0-16,-19 10 0 0,19-10 0 15,-26 22 0-15,9-9 0 0,-2 9 0 0,2-5 0 16,0 10 0-16,1 3 0 0,4 0 0 0,-2 5 0 15,0-4 0-15,2-4 0 0,0 4 0 0,2-1 0 16,2 2 0-16,-2 2 0 0,4 1 0 16,-1-1 0-16,3-2 0 0,0-4 0 0,3-2 0 15,1-3 0-15,1-1 0 0,-1-22 0 0,8 30 0 16,-8-30 0-16,0 0 0 0,20 22 0 0,-20-22 0 16,20 4 0-16,-20-4 0 0,29-11 0 0,-29 11 0 15,33-18 0-15,-15 5 0 0,-1 1 0 0,1-1 0 16,-1 0 0-16,-17 13 0 0,30-28 0 0,-30 28 0 15,21-22 0-15,-21 22 0 16,17-16 0-16,-17 16 0 0,0 0 0 0,17-9 0 16,-17 9 0-16,0 0 0 0,0 0 0 0,0 0 0 15,0 0 0-15,0 0 0 0,18 17 0 0,-18-17 0 16,13 18 0-16,-13-18 0 0,13 24 0 0,-13-24 0 16,17 24 0-16,-17-24 0 0,27 20-3 0,-27-20-100 15,46 12-62-15,-40-32-152 0,43 24-199 0,-19-11-30 16,3-5 150-16</inkml:trace>
  <inkml:trace contextRef="#ctx0" brushRef="#br0" timeOffset="3246.9363">5964 1068 1922 0,'-19'4'55'0,"19"-4"-19"0,-35 8-2 15,35-8-34-15,-34 17 0 0,17-5 0 0,17-12 0 16,-30 24 0-16,30-24 0 0,-28 32 0 0,14-13 0 0,3 2 0 0,0 0 0 15,3 0 0-15,1-4 0 0,0 1 0 0,5-1 0 16,0 0 0-16,2-17 0 0,2 29 0 0,-2-29 0 16,10 17 0-16,-10-17 0 0,18 11 0 0,-18-11 0 15,26 2 0-15,-26-2 0 0,30-7 0 16,-30 7 0-16,34-20 0 0,-16 6 0 16,1-3 0-16,0-2 0 0,-1-3 0 0,-1 1 0 0,1 0 0 15,-2-1 0-15,-1-1 0 0,-3 3 0 16,0 2 0-16,-3 0 0 0,-9 18 0 0,13-23 0 15,-13 23 0-15,0 0 0 0,0 0 0 0,0 0 0 16,0 0 0-16,0 0 0 0,0 0 0 0,0 0 0 16,0 0 0-16,-8 21 0 0,4-4 0 15,-1 2 0-15,1 5 0 0,0-2 0 0,-1 0 0 16,2 1 0-16,2-1 0 0,3-2 0 0,2-1 0 16,6-2 0-16,-10-17 0 0,25 28 0 0,-25-28 0 15,38 20-23-15,-17-19-46 0,8 1-8 0,-11-14-37 16,22 21-115-16,-34-37-103 0,31 22-171 0,-12-3 0 15,-10-15 307-15</inkml:trace>
  <inkml:trace contextRef="#ctx0" brushRef="#br0" timeOffset="3809.4415">6426 1104 1624 0,'0'0'137'16,"0"0"-29"-16,0 0-30 0,-5-20-10 0,5 20-36 16,0 0-32-16,0 0 0 0,0 0 0 0,0 0 0 15,-20 12 0-15,20-12 0 0,-7 23 0 0,3-6 0 16,0 2 0-16,1 4 0 0,-2 2 0 15,4 3 0-15,-1 0 0 0,-1 0 0 0,3 0 0 16,-1-1 0-16,1-4 0 0,0 2 0 0,0-6 0 16,-1 0 0-16,1-19 0 0,-1 28 0 0,1-28 0 15,0 0 0-15,0 0 0 0,-3 17 0 16,3-17 0-16,0 0 0 0,0 0 0 0,0 0 0 16,6-24 0-16,-6 24 0 0,9-35 0 0,-4 11 0 15,3-2 0-15,-2 0 0 0,1-1 0 16,1-1 0-16,-3 0 0 0,1-2 0 0,0 0 0 15,2-2 0-15,2 1 0 0,0-2 0 0,4 3 0 16,2 0 0-16,1 8 0 0,1 2 0 0,-1 6 0 16,1 6 0-16,-18 8 0 0,29-11 0 0,-29 11 0 15,26 0 0-15,-26 0 0 0,32 6 0 0,-15 0 0 16,0 0 0-16,-17-6 0 0,28 19 0 0,-28-19 0 16,21 26 0-16,-21-26 0 0,8 32 0 15,-8-13 0-15,-2 2 0 0,-4 2 0 16,-3 0 0-16,-2 0 0 0,-2-1 0 0,-2-1 0 15,1-1 0-15,-2 1 0 0,-1-2 0 0,0-2 0 16,-1 0 0-16,-1-1 0 0,2-2 0 0,-1-2 0 16,1 2 0-16,17-14 0 0,-29 18 0 0,29-18 0 15,-24 15 0-15,24-15 0 0,-26 17 0 16,26-17 0-16,-27 17 0 0,27-17 0 0,-29 23 0 16,29-23 0-16,-29 33 0 0,13-13 0 0,0 2 0 15,1 4 0-15,-3 4 0 0,3 1 0 0,0 9 0 16,0 1 0-16,2-2 0 0,2 0 0 0,3-7 0 15,2-1 0-15,2-2 0 0,3-4 0 0,2-3 0 16,4 0 0-16,-5-22 0 0,14 31 0 16,-14-31 0-16,26 18-10 0,-26-18-163 15,49 11-166-15,-48-39-36 0,39 31-99 0,-40-3 27 16,24-57 219-16</inkml:trace>
  <inkml:trace contextRef="#ctx0" brushRef="#br0" timeOffset="4215.7019">6740 1350 2047 0,'-18'9'0'16,"18"-9"0"-16,0 0 0 0,0 0 0 0,21-5 0 15,-21 5 0-15,27-4 0 0,-9 0 0 0,6-4 0 16,4 2 0-16,3 2 0 0,0-3 0 15,4-1 0-15,0 1 0 0,2-4 0 0,1-1 0 16,0 0 0-16,-3-2 0 0,-2 0 0 0,-3-1 0 16,-4-1 0-16,-5 1 0 0,-21 15 0 0,24-26 0 15,-24 26 0-15,6-27 0 0,-6 27 0 0,-9-25 0 16,9 25 0-16,-21-25 0 0,21 25 0 0,-36-21 0 16,16 11 0-16,-3 4 0 0,-2 4 0 0,1 4 0 15,0 5 0-15,-3 4 0 16,4 5 0-16,0 3 0 0,1 4 0 0,1 1 0 15,2 7 0-15,2 1 0 0,2 2 0 0,4 1 0 16,5-1 0-16,5-5 0 0,4-1 0 0,6-5 0 16,5-3 0-16,5-5 0 0,3-2 0 0,6-3 0 15,2-6 0-15,5-2 0 0,3-8 0 0,6-1 0 16,-5-14 0-16,25 17-243 0,-35-39-159 0,41 28-69 16,-31-20-6-16,1-9 39 0,27 32 423 15</inkml:trace>
  <inkml:trace contextRef="#ctx0" brushRef="#br0" timeOffset="7117.0443">9192 313 426 0,'0'0'30'15,"0"0"-126"-15,0 0 140 0,0 0 185 0,0 0 27 16,0 0 32-16,0 0-140 0,0 0-32 16,0 0-21-16,0 0-29 0,0 0-14 15,0 0-29-15,0 0 2 0,0 0-7 0,-1 22-4 16,1-22-1-16,-3 25 0 0,0-6-6 0,2-3-2 15,-2 1 3-15,0 4-3 0,-1 1 5 0,2 4-5 16,-2 5 1-16,4 7 0 0,0 5-2 0,0 4 8 16,1-4-16-16,-2 2-21 0,-1 3 15 0,2 0-9 15,-4 4 14-15,5 1 25 0,-1 0-23 16,-1 5 23-16,0 6-11 0,1 8-29 0,-1 2 30 16,-1 6-28-16,-1 0 16 0,0 2 26 0,0 3-28 15,1 3 25-15,0 2-27 0,2 0 14 0,-1 7 24 16,1-1-24-16,-1-2 21 0,1 5-11 15,-3-3-28-15,2 4 26 0,0 7-8 0,-1 0-13 16,0 2 13-16,0 4-13 0,-2-1-6 0,2 4 9 16,-1 4 11-16,2 3-8 0,-2 2 13 15,2 3 14-15,0 4-11 0,1 3-4 0,0 0 3 16,1 1-6-16,2 2-16 0,-1 1 12 0,2 3 2 16,-1-1-5-16,2-1 3 0,3 3-2 0,-2 1 2 15,0 0-4-15,0 2-2 0,0 3 0 0,-2 1 0 16,-1 4 0-16,-2 2 0 0,-1 2 0 0,-3 2 0 15,-1 4 0-15,-2 3 0 0,-2 1 0 0,-3 5 0 16,-2 0 0-16,0 6 0 16,0 2 0-16,-3 4 0 0,0 2 0 0,-2 6 0 15,0 1 0-15,1 2 0 0,-1 2 0 0,3-3 0 16,1 2 0-16,2 1 0 0,2-1 0 0,2-2 0 16,3-3 0-16,0 2 0 0,4-6 0 0,1 1 0 15,4 1 0-15,-2-6 0 0,0 2 0 0,2 6 0 16,-1-1 0-16,0 2 0 0,2 1 0 15,-3 3 0-15,1 4 0 0,-4 8 0 0,-3 2 0 16,-4 4 0-16,-7 4 0 0,-3 2 0 0,-3 6 0 16,-4 3 0-16,0-3 0 0,0-6 0 0,-1-7 0 15,2-14 0-15,-1-8 0 0,5-6 0 16,3-12 0-16,6-10 0 0,4-12 0 0,7-12 0 16,3-12 0-16,9-9-23 0,4-13-28 0,10-5-7 15,-6-23-47-15,33 9-387 0,-27-24-131 16,15 1 34-16,-4-6 484 0</inkml:trace>
  <inkml:trace contextRef="#ctx0" brushRef="#br0" timeOffset="9191.5049">9601 822 1025 0,'4'-19'273'0,"-4"19"-192"0,0 0-6 15,0 0-16-15,2-17-5 0,-2 17-13 0,0 0-5 16,0 0-9-16,9-18-1 0,-9 18-3 16,0 0-1-16,0 0 6 0,0 0 8 15,0 0 1-15,0 18-3 0,0-18-3 0,0 25-18 16,0-25 1-16,-5 32-6 0,2-14 5 0,-2 3-8 16,2 0 11-16,-2-2-12 0,0 1 9 0,0-2-6 15,0 3 7-15,2 1-7 0,-1 3 3 0,2 0-7 16,-1 6 3-16,3-1-3 0,3 2 0 0,-1-2-3 15,3-4-16-15,1-4 16 0,1-2-25 16,-7-20 26-16,20 27-4 0,-20-27 1 0,24 10 1 16,-24-10 5-16,26-5 4 0,-26 5 1 0,28-19 4 15,-28 19-5-15,25-33-4 0,-14 12-4 0,1-3 0 16,0-1 0-16,-1-2 0 0,0-1 0 0,1 1 0 16,-2 2 0-16,0 2 0 0,-3 5 0 15,-7 18 0-15,12-30 0 0,-12 30 0 0,8-23 0 16,-8 23 0-16,0 0 0 0,0 0 0 15,0 0 0-15,0 0 0 0,0 0 0 0,0 0 0 16,0 0 0-16,3 23 0 0,-3-2 0 0,0 3 0 0,-1 5 0 0,0 5 0 16,-2-4 0-16,1 1 0 0,2 0 0 0,0-5 0 15,2 0 0-15,5-5 0 0,-1-4 0 0,-6-17 0 16,22 23 0-16,-22-23 0 0,30 7 0 0,-12-9 0 16,-1-8 0-16,1-1 0 15,-1-5 0-15,4-6 0 0,1-6 0 0,0-6 0 16,2-5 0-16,-2-3 0 0,-1 3 0 0,-1-1 0 15,-3 8 0-15,-3 0 0 0,-4 6 0 0,-4 0 0 16,-5 3 0-16,-2 4 0 0,-3 0 0 0,-2 1 0 16,6 18 0-16,-16-27 0 0,16 27 0 0,0 0 0 15,-19-12 0-15,19 12-65 0,0 0-34 16,-20-15-46-16,41 2-254 0,-21 13-186 0,0 0-9 16,18 12 435-16</inkml:trace>
  <inkml:trace contextRef="#ctx0" brushRef="#br0" timeOffset="9613.4039">10452 606 1503 0,'0'0'153'15,"0"0"-47"-15,0 0-9 0,0 0-5 0,0 0-16 16,0 0-56-16,0 0-20 0,-17 8 0 0,17-8 0 16,0 0 0-16,-14 20 0 0,14-20 0 0,-12 28 0 15,4-3 0-15,2-1 0 0,-4 3 0 0,2-1 0 16,1 3 0-16,-2 4 0 0,2 2 0 0,-2 1 0 15,2-1 0-15,-3 2 0 0,3-2 0 0,0-1 0 16,-1 0 0-16,4-5 0 0,1-4 0 16,2-2 0-16,2-5 0 0,-1-18 0 15,10 30 0-15,-10-30 0 0,0 0 0 0,22 16 0 16,-22-16 0-16,17-5 0 0,-17 5 0 0,18-11 0 16,-18 11 0-16,22-19 0 0,-9 2 0 0,1-1 0 15,-1-3 0-15,-1 3 0 0,-2 0 0 0,-10 18 0 16,19-33 0-16,-19 33 0 0,19-26 0 15,-19 26 0-15,0 0 0 0,17-17 0 0,-17 17 0 16,0 0 0-16,0 0 0 0,0 0 0 0,0 0 0 16,0 0 0-16,17 9 0 0,-17-9 0 0,11 17 0 15,-11-17 0-15,12 29 0 0,-6-10 0 0,-1-1 0 16,3 0 0-16,-2-1 0 0,4 2 0 0,0-2 0 16,3 1 0-16,-13-18-1 0,34 27-56 15,-17-22-22-15,10 3-14 0,-27-8-2 16,53 1-200-16,-53-1-178 0,35-18-112 0,-4 19 217 15</inkml:trace>
  <inkml:trace contextRef="#ctx0" brushRef="#br0" timeOffset="9988.3832">10923 993 1676 0,'0'0'166'0,"-21"-3"-99"0,21 3-11 16,-24-1 1-16,24 1-32 0,-24 4-25 15,24-4 0-15,-30 8 0 0,30-8 0 0,-31 16 0 16,14-1 0-16,1 2 0 0,0 3 0 15,2 3 0-15,1-2 0 0,4 0 0 0,0 0 0 16,6 0 0-16,1-3 0 0,2-18 0 0,6 29 0 16,-6-29 0-16,19 20 0 0,-19-20 0 0,32 5 0 15,-11-9 0-15,2 0 0 0,4-4 0 16,-3 1 0-16,2-5 0 0,-4-3 0 0,-2 0 0 16,1-2 0-16,-4 1 0 0,0 0 0 0,-17 16 0 15,25-25 0-15,-25 25 0 0,13-18 0 0,-13 18 0 16,0 0 0-16,5-23 0 0,-5 23 0 0,0 0 0 15,0 0 0-15,0 0 0 0,0 0 0 0,0 0 0 16,0 0 0-16,0 0 0 0,-18 22 0 0,18-22 0 16,-10 27 0-16,5-10 0 15,5-17 0-15,-5 31 0 0,5-31 0 0,1 23 0 16,-1-23 0-16,10 18 0 0,-10-18 0 0,21 11 0 16,-21-11 0-16,34-5 0 0,-14-7 0 0,11-2-10 15,-4-7-39-15,13 1-87 0,-22-22-160 0,35 13-166 16,-20 1-147-16,-2-1 125 0,16 19 484 0</inkml:trace>
  <inkml:trace contextRef="#ctx0" brushRef="#br0" timeOffset="10160.3274">11499 709 1907 0,'0'0'101'16,"-19"14"-62"-16,19-14-39 0,-22 16 0 0,12 1 0 16,-4 5 0-16,2 5 0 0,-1 2 0 15,1 3 0-15,1-2 0 0,3 0 0 0,-1 2 0 16,2-2 0-16,0 1 0 0,-1 1 0 15,5-2 0-15,-1 0 0 0,4-3 0 0,0-3 0 16,4-2 0-16,-4-5-56 0,7 0-13 0,-7-17-42 16,11 18-86-16,-11-18-130 0,0 0-301 0,0 0 77 15,-15-24 444-15</inkml:trace>
  <inkml:trace contextRef="#ctx0" brushRef="#br0" timeOffset="10316.4887">11298 972 1656 0,'0'0'349'0,"-21"-12"-307"0,21 12-42 15,0 0 0-15,0 0 0 0,0 0 0 16,0 0 0-16,0 0 0 0,0 0 0 0,0 0 0 16,0 0 0-16,0 0 0 0,29 1 0 0,-7-3 0 15,6 0 0-15,2-6 0 0,9 5 0 0,-12-19-131 16,30 5-480-16,-22 5-74 0,2 0 66 0</inkml:trace>
  <inkml:trace contextRef="#ctx0" brushRef="#br0" timeOffset="10728.0549">12100 981 1707 0,'0'0'73'15,"18"-9"-12"-15,-18 9 0 0,17-9-8 0,-17 9-13 16,0 0-16-16,21-14-1 0,-21 14-18 15,0 0-5-15,0 0 0 0,0 0 0 0,0 0 0 16,0 0 0-16,0 0 0 0,0 0 0 16,5 22 0-16,-5-22 0 0,-9 28 0 0,2-8 0 15,-1 2 0-15,0 0 0 0,1 0 0 0,2-2 0 16,2-1 0-16,0-3 0 0,3-16 0 0,4 23 0 16,-4-23 0-16,13 17-42 0,-13-17-76 0,31 3-261 15,-31-3-277-15,19-21 72 0,-2 14 317 0</inkml:trace>
  <inkml:trace contextRef="#ctx0" brushRef="#br0" timeOffset="11509.2483">12233 757 1285 0,'14'18'466'0,"-38"-6"-268"16,24-12-177-16,0 0-14 0,0 0-8 0,0 0-1 15,0 0-9-15,0 0 5 0,0 0 3 16,0 0-3-16,18 6 3 0,-18-6-15 0,23 3-5 15,-23-3 0-15,25 2 5 0,-25-2 5 0,24 6 7 16,-24-6 0-16,24 14 4 0,-24-14 3 0,28 16 3 16,-28-16-1-16,27 19 6 0,-27-19-3 0,27 23 6 15,-27-23 4-15,23 25 5 0,-23-25-2 0,18 27 6 16,-18-27-8-16,12 23 8 0,-12-23-2 16,6 21 5-16,-6-21-26 0,4 23-2 15,-4-23 0-15,0 23 0 0,0-23 0 0,-2 17 0 16,2-17 0-16,0 0 0 0,-2 22 0 0,2-22 0 15,0 0 0-15,0 0 0 0,0 0 0 0,-1 18 0 16,1-18 0-16,0 0 0 0,0 0 0 0,0 0 0 16,0 0 0-16,0 0 0 0,0 0 0 0,0 0 0 15,0 0 0-15,0 0 0 0,11-18 0 16,-11 18 0-16,0 0 0 0,4-21 0 0,-4 21 0 16,7-23 0-16,-7 23 0 0,9-21 0 0,-9 21 0 15,9-20 0-15,-9 20 0 0,11-17 0 0,-11 17 0 16,0 0 0-16,0 0 0 0,12-19 0 15,-12 19 0-15,0 0 0 0,0 0 0 0,0 0 0 16,0 0 0-16,0 0 0 0,0 0 0 0,0 0 0 16,0 0 0-16,-11 19 0 0,11-19 0 15,0 0 0-15,0 0 0 0,0 0 0 0,0 0 0 16,0 0 0-16,0 0 0 0,0 0 0 0,0 0 0 16,0 0 0-16,0 0 0 0,0 0 0 0,0 0 0 15,0 0 0-15,0 0 0 0,0 0 0 0,0 0 0 16,0 0 0-16,3-23 0 0,-3 23 0 0,10-31 0 15,-3 14 0-15,3-2 0 0,-10 19 0 16,15-35 0-16,-7 13 0 0,-1 0 0 0,-1 0 0 16,1 2 0-16,0-2 0 0,-3 1 0 0,1-6 0 15,-2-1 0-15,-2-4 0 0,0 2 0 16,-1 4 0-16,0 5 0 0,0 21 0 0,-2-21 0 16,2 21 0-16,0 0 0 0,0 0 0 0,0 0 0 15,0 0 0-15,0 0 0 0,0 0 0 0,-6 26 0 16,3-2 0-16,1 9 0 0,-2 8 0 15,-2 1 0-15,-1-2 0 0,-2-6 0 0,1 1 0 16,-3-4 0-16,0 4 0 0,-3 1 0 0,1-3 0 16,0 1 0-16,-2-1 0 0,0-2 0 0,1 6 0 15,-1-4 0-15,1 3 0 0,0-3 0 0,3 0 0 16,3-3 0-16,2-3 0 0,3-4 0 0,3-5 0 16,4-1 0-16,-4-17 0 0,13 24 0 15,-13-24 0-15,22 11-2 0,-22-11-93 16,31 0-27-16,-31-19-83 0,33 21-147 0,-37-30-29 15,22 13-128-15,3 10 129 0,-27-24 380 0</inkml:trace>
  <inkml:trace contextRef="#ctx0" brushRef="#br0" timeOffset="11681.0978">12420 966 1918 0,'-17'-1'68'0,"17"1"-18"0,0 0-39 15,-18-4-11-15,18 4 0 0,0 0 0 0,0 0 0 16,0 0 0-16,18-19 0 0,0 12 0 0,5-5 0 15,8 1 0-15,4-1 0 0,3 0 0 16,3 0 0-16,0 1 0 0,2-3 0 0,0 1 0 16,-3 5 0-16,-5-1 0 0,3 6 0 0,-9-12 0 15,24 13-362-15,-38-21-146 0,17 18-174 16,-3 13 188-16,-29-8 494 0</inkml:trace>
  <inkml:trace contextRef="#ctx0" brushRef="#br0" timeOffset="12577.9945">13201 1018 988 0,'0'0'501'0,"0"0"-410"0,0 0-58 16,-5-19-8-16,5 19-2 0,0 0-3 15,0 0-9-15,0 0-7 0,18-10-1 16,-18 10 4-16,0 0 4 0,0 0 5 0,0 0 12 15,0 0 11-15,0 0 6 0,6 17 6 0,-6-17-6 16,0 0-9-16,1 17-6 0,-1-17-7 0,0 0-6 16,-8 28-17-16,4-11 0 0,-1 0 0 0,1 5 0 15,-5-1 0-15,3 0 0 0,-3 1 0 0,2-3 0 16,-1 0 0-16,8-19 0 0,-10 26 0 0,10-26 0 16,-1 17 0-16,1-17 0 0,0 0 0 15,0 0 0-15,0 0 0 0,0 0 0 0,17 6 0 16,-17-6 0-16,14-17 0 0,-14 17 0 15,25-32 0-15,-10 7 0 0,1 0 0 0,1-3 0 16,-1 1 0-16,0 4 0 0,-4 0 0 0,0 0 0 16,-2 4 0-16,-3 0 0 0,-7 19 0 0,12-26 0 15,-12 26 0-15,6-18 0 0,-6 18 0 16,0 0 0-16,0 0 0 0,0 0 0 0,0 0 0 16,0 0 0-16,0 0 0 0,0 0 0 0,0 0 0 15,-3 21 0-15,3-21 0 0,-4 25 0 0,4-25 0 16,-1 24 0-16,1-24 0 0,6 21 0 0,-6-21 0 15,15 19 0-15,-15-19 0 0,25 13 0 0,-25-13 0 16,34 5 0-16,-14-5 0 0,0-5 0 0,3-1 0 16,2-3 0-16,-1-2 0 15,0 1 0-15,-2 3 0 0,-2-2 0 0,-3 1 0 16,-17 8 0-16,24-17 0 0,-24 17 0 0,17-16 0 16,-17 16 0-16,0 0 0 0,15-19 0 0,-15 19 0 15,0 0 0-15,0 0 0 0,0 0 0 0,0 0 0 16,0 0 0-16,0 0 0 0,0 0 0 0,0 0 0 15,-17 13 0-15,9 5 0 0,0 3 0 0,-3-1 0 16,1 11 0-16,1-5 0 0,-1 2 0 16,3 1 0-16,0-3 0 0,4-1 0 0,0-5 0 15,6-1 0-15,-3-19 0 0,12 29 0 0,-12-29 0 16,24 26 0-16,-24-26-65 0,34 11-52 0,-28-31-113 16,38 24-140-16,-38-25-34 0,26 9-120 15,1 13 188-15,-30-23 336 0</inkml:trace>
  <inkml:trace contextRef="#ctx0" brushRef="#br0" timeOffset="12952.9949">13755 1094 2033 0,'22'2'14'16,"-22"-2"-14"-16,0 0 0 0,0 0 0 0,0 0 0 16,0 0 0-16,0 0 0 0,0 0 0 0,28 7 0 15,-8-11 0-15,2-2 0 0,4-2 0 16,5 1 0-16,-1-3 0 0,3-1 0 15,-3 0 0-15,-2 0 0 0,-1-2 0 0,-3 4 0 16,-4 1 0-16,-2-2 0 0,-18 10 0 0,23-12 0 16,-23 12 0-16,0 0 0 0,0 0 0 0,6-19 0 15,-6 19 0-15,0 0 0 0,-20-11 0 0,20 11 0 16,-25-5 0-16,25 5 0 0,-29 1 0 0,12 4 0 16,0 2 0-16,-2 2 0 0,-2 1 0 15,0 0 0-15,-2 3 0 0,1 2 0 0,4 1 0 16,-1 1 0-16,19-17 0 0,-26 30 0 0,26-30 0 15,-13 32 0-15,13-32 0 0,4 29 0 0,-4-29 0 16,19 21 0-16,-19-21 0 0,31 16 0 16,-6-12 0-16,-1-2 0 0,8-2 0 0,-3-6 0 15,6 3 0-15,-2-6 0 0,6 5-53 16,-12-13-90-16,29 14-176 0,-42-25-81 0,30 16-83 16,-10 6-67-16,-23-11 452 0</inkml:trace>
  <inkml:trace contextRef="#ctx0" brushRef="#br0" timeOffset="13312.3686">14419 937 1667 0,'0'0'215'0,"-20"5"-134"0,20-5-13 0,-31 4-52 16,31-4-16-16,-35 7 0 0,13 1 0 15,-2 2 0-15,-2 1 0 0,1 4 0 16,-1 0 0-16,2 5 0 0,2 5 0 0,0-3 0 0,5 2 0 16,2-1 0-16,6-5 0 0,9-18 0 15,-9 32 0-15,9-32 0 0,4 24 0 0,-4-24 0 16,12 18 0-16,-12-18 0 0,22 11 0 0,-22-11 0 15,32 0 0-15,-14-5 0 0,4-4 0 0,1-4 0 16,2-6 0-16,1-3 0 0,1 1 0 16,-2 0 0-16,-2-1 0 0,-1 0 0 0,-1 0 0 15,-4 4 0-15,-17 18 0 0,28-28 0 0,-28 28 0 16,16-21 0-16,-16 21 0 0,0 0 0 0,0 0 0 16,0 0 0-16,0 0 0 0,0 0 0 0,0 0 0 15,0 0 0-15,0 0 0 0,-15 20 0 0,4 0 0 16,-1 0 0-16,0 6 0 15,-2-4 0-15,5-1 0 0,1 1 0 0,5-3 0 16,3-19 0-16,0 32 0 0,0-32 0 0,12 21 0 16,-12-21 0-16,23 16 0 0,-6-13 0 0,1-7 0 15,8-1 0-15,-4-9-52 0,14 5-130 0,-25-26-96 16,35 19-78-16,-36-19-30 0,19 10 20 0,3 13 52 16,-26-16 202-16</inkml:trace>
  <inkml:trace contextRef="#ctx0" brushRef="#br0" timeOffset="13647.5674">14755 932 1959 0,'0'0'86'0,"-17"8"-84"16,17-8-2-16,0 0 0 0,-26 17 0 0,26-17 0 16,-17 23 0-16,17-23 0 0,-18 26 0 15,18-26 0-15,-17 33 0 0,9-14 0 0,2 3 0 16,-2-1 0-16,5-2 0 0,-2-2 0 0,5-17 0 16,-4 26 0-16,4-26 0 0,0 0 0 15,0 22 0-15,0-22 0 0,0 0 0 0,0 0 0 16,0 0 0-16,0 0 0 0,0 0 0 0,26-26 0 15,-26 26 0-15,25-29 0 0,-10 9 0 0,-1 1 0 16,2 1 0-16,-16 18 0 0,29-31 0 0,-29 31 0 16,25-20 0-16,-25 20 0 0,18-15 0 0,-18 15 0 0,0 0 0 15,18-12 0-15,-18 12 0 0,0 0 0 16,0 0 0-16,0 0 0 0,0 0 0 0,18 10 0 16,-18-10 0-16,8 17 0 0,-8-17 0 0,3 28 0 15,-4-10 0-15,-1 0 0 0,0 3 0 0,2-1 0 16,-1-2 0-16,4 2 0 0,-3-20 0 0,6 30 0 15,-6-30 0-15,14 25-28 0,-14-25-111 0,34 11-156 16,-38-30-45-16,40 21-51 0,-36-2-49 16,21-26 95-16,20 27 277 0</inkml:trace>
  <inkml:trace contextRef="#ctx0" brushRef="#br0" timeOffset="13960.0525">15183 919 1936 0,'-34'0'111'0,"34"0"-111"0,0 0 0 15,-18-4 0-15,18 4 0 0,0 0 0 16,-26 17 0-16,26-17 0 0,-25 25 0 0,25-25 0 16,-25 30 0-16,25-30 0 0,-17 26 0 0,17-26 0 15,-1 20 0-15,1-20 0 0,0 0 0 0,12 24 0 16,-12-24 0-16,0 0 0 0,26 13 0 0,-26-13 0 16,25 0 0-16,-8-2 0 0,0-1 0 0,3-1 0 15,-3-2 0-15,-17 6 0 0,25-10 0 0,-25 10 0 16,0 0 0-16,17 1 0 0,-17-1 0 15,0 0 0-15,-4 19 0 0,-6-2 0 16,-2 3 0-16,-8 5 0 0,-4 1 0 0,-3 1 0 16,-2 2 0-16,-1-1 0 0,3-1 0 0,-1-3 0 15,5-2 0-15,-2-5 0 0,10 0 0 0,-7-17-66 16,29 23-277-16,-35-39-72 0,28 16-34 0,0 0 4 16,-21-21 117-16,21 21 328 0</inkml:trace>
  <inkml:trace contextRef="#ctx0" brushRef="#br0" timeOffset="14991.3044">9523 2029 1203 0,'29'3'271'0,"-26"-24"-193"0,-3 21-3 15,18-20 3-15,-18 20-11 0,0 0-13 0,17-10 2 16,-17 10-5-16,0 0 9 0,0 0-22 0,-17-1-22 16,17 1-16-16,-24 12 0 0,6-5 0 0,-1 10 0 15,-3 0 0-15,-1 0 0 0,-1 7 0 0,-2-2 0 16,0 2 0-16,1 1 0 0,1 2 0 15,3-2 0-15,4 0 0 0,4-4 0 0,6-2 0 16,7-19 0-16,-3 30 0 0,3-30 0 0,15 23 0 16,-15-23 0-16,34 12 0 0,-11-12 0 15,5-4 0-15,4-5 0 0,-1-4 0 0,3-3 0 16,-2-1 0-16,-5-3 0 0,-2 2 0 0,-3-1 0 16,-1-2 0-16,-3 2 0 0,-3-3 0 15,-2 0 0-15,-3 3 0 0,-2-2 0 0,-2-3 0 16,-2 7 0-16,-2-3 0 0,-2 2 0 0,0 18 0 15,-5-26 0-15,5 26 0 0,0 0 0 0,-6-19 0 16,6 19 0-16,0 0 0 0,0 0 0 0,0 0 0 16,0 0 0-16,0 0 0 0,0 0 0 0,0 0 0 15,0 0 0-15,0 0 0 0,20 1 0 0,-20-1 0 16,27 2 0-16,-27-2 0 16,36-1 0-16,-15 1 0 0,2-2 0 0,-2-1 0 15,-3 2 0-15,-18 1 0 0,29-2 0 0,-29 2 0 16,18 2 0-16,-18-2 0 0,0 0 0 0,0 0 0 15,9 32 0-15,-9-32 0 0,-8 33 0 0,1-10 0 16,-1-2 0-16,-3 6 0 0,-2-2 0 0,-1 0 0 16,-1 0 0-16,1-2 0 0,0-3 0 0,2-2 0 15,0 0 0-15,12-18 0 0,-11 23 0 16,11-23 0-16,0 0 0 0,0 0 0 0,0 0 0 16,0 0 0-16,27-7 0 0,-27 7 0 0,29-28 0 15,-12 9 0-15,1-2 0 0,2 0 0 0,-2-4 0 16,-1 4 0-16,0-2 0 0,-2 3 0 0,-2 1 0 15,-2-3 0-15,-11 22 0 0,21-30 0 16,-21 30 0-16,0 0 0 0,18-22 0 16,-18 22 0-16,0 0 0 0,0 0 0 0,0 0 0 15,6 22 0-15,-4-5 0 0,1 5 0 0,-1-2 0 16,1 7 0-16,0-4 0 0,2 0 0 0,0 0 0 16,6 1 0-16,-3-3 0 0,8 2 0 0,-1-7 0 15,12 15-129-15,-27-31-139 0,51 38-73 0,-51-38-41 16,44 11-45-16,-10 13 18 0,-34-24 319 0</inkml:trace>
  <inkml:trace contextRef="#ctx0" brushRef="#br0" timeOffset="15607.8995">10760 2099 1531 0,'-10'-18'86'16,"10"18"-45"-16,0 0 3 0,0 0-1 0,8-25-8 15,-8 25-7-15,6-21 3 0,-6 21 6 0,5-24 3 16,-5 24 0-16,0 0-5 0,0-19 1 16,0 19-16-16,0 0-20 0,-18-13 0 0,18 13 0 15,-19-2 0-15,19 2 0 0,-25 6 0 16,25-6 0-16,-31 12 0 0,13 3 0 0,-3 2 0 15,-2 5 0-15,0-1 0 0,1 1 0 0,0 0 0 16,3 0 0-16,2 0 0 0,2-2 0 0,4-2 0 16,11-18 0-16,-8 27 0 0,8-27 0 0,0 0 0 15,20 23 0-15,-20-23 0 0,37 6 0 16,-13-9 0-16,2-3 0 0,3-3 0 0,0-3 0 16,3-4 0-16,-1-2 0 0,2-5 0 0,0 0 0 15,-3-3 0-15,2 2 0 0,-5-5 0 0,-3 1 0 16,-3 2 0-16,-3 0 0 0,-3 7 0 0,-15 19 0 15,18-31 0-15,-18 31 0 0,0 0 0 0,6-17 0 16,-6 17 0-16,0 0 0 0,0 0 0 16,0 0 0-16,-18 17 0 0,18-17 0 15,-20 29 0-15,7 1 0 0,-2 1 0 0,3 3 0 16,2 0 0-16,2-9 0 0,5 2 0 0,2-5 0 16,6 0 0-16,1-6 0 0,9 1 0 0,-15-17 0 15,41 31-111-15,-41-31-152 0,57 17-81 0,-57-17-61 16,50-14-72-16,-9 25 64 0,-30-35 380 0</inkml:trace>
  <inkml:trace contextRef="#ctx0" brushRef="#br0" timeOffset="16677.6941">11842 2039 881 0,'0'0'336'0,"0"0"-197"0,17-1-35 0,-17 1-5 15,0 0-4-15,-6-24-16 0,6 24-7 0,0 0-10 16,0 0-3-16,-17-12-16 15,17 12-4-15,-24-3-12 0,7 4-15 0,-4 1-12 16,-1 7 0-16,-4-3 0 0,-2 9 0 0,-3 0 0 16,2 0 0-16,-4 8 0 0,0-4 0 0,2 2 0 15,0 4 0-15,1-1 0 0,3 3 0 0,2-2 0 16,4 0 0-16,5-6 0 0,16-19 0 0,-12 27 0 16,12-27 0-16,0 0 0 0,26 12 0 0,-3-17 0 15,6-4 0-15,7-9 0 0,6-5 0 16,5-6 0-16,4-7 0 0,3-3 0 0,4-4 0 15,-1-8 0-15,-1 1 0 0,-4-4 0 0,-2 2 0 16,-5 6 0-16,-5 0 0 0,-4 4 0 16,-6-1 0-16,-6 1 0 0,-4 3 0 0,-7 5 0 15,-3 2 0-15,-6 5 0 0,-4 1 0 0,-4 6 0 0,4 20 0 0,-13-23 0 16,13 23 0-16,-17-5 0 0,17 5 0 16,-23 11 0-16,23-11 0 0,-35 37 0 0,15-6 0 15,-3 10 0-15,0 11 0 0,1 6 0 0,1 1 0 16,4 1 0-16,4-8 0 0,3-1 0 0,3 3 0 15,3-3 0-15,4-4 0 0,7-5 0 0,2-9 0 16,5-4 0-16,1-5 0 0,4-1 0 0,-3-6 0 16,7 2-36-16,-23-19-104 0,51 33-148 15,-52-50-58-15,39 33-95 0,-38-16-42 16,17-32 171-16,17 37 312 0</inkml:trace>
  <inkml:trace contextRef="#ctx0" brushRef="#br0" timeOffset="16896.4996">12381 1878 1981 0,'0'0'50'0,"-22"24"-34"0,22-24-16 0,-24 33 0 15,12-12 0-15,-2 2 0 0,2 8 0 0,0 2 0 16,1-2 0-16,1 1 0 0,2-6 0 0,3-4 0 16,0 0 0-16,4-4 0 0,1-18 0 15,4 26 0-15,-4-26 0 0,0 0 0 0,21 20 0 16,-21-20 0-16,22 0 0 0,-22 0 0 0,28-18-16 15,-6 10-72-15,-17-29-131 0,35 37-215 16,-29-27-173-16,7 1 3 0,8 15 526 0</inkml:trace>
  <inkml:trace contextRef="#ctx0" brushRef="#br0" timeOffset="17318.2888">12447 1702 1625 0,'-21'18'277'0,"21"-18"-225"15,-23 9-19-15,23-9-12 0,0 0-7 16,-13 21-15-16,13-21-1 0,0 0-3 15,13 18-3-15,-13-18-10 0,29 9-6 0,-6-6-16 16,-2-5 0-16,7 5-4 0,-4-7 9 0,4 6 12 16,-1-3 10-16,1 0 11 0,-4 2 2 0,-2 0 1 15,-4 1 2-15,-18-2 8 0,22 10 16 0,-22-10 15 16,0 0 5-16,0 0 4 0,-3 25-11 0,3-25-6 16,-21 22-10-16,4-8-24 0,0-2 0 15,-3 0 0-15,2 0 0 0,-1 0 0 0,1 1 0 16,-1-1 0-16,2 2 0 0,17-14 0 0,-26 21 0 15,26-21 0-15,0 0 0 0,-16 22 0 0,16-22 0 16,0 0 0-16,0 0 0 0,17 17 0 16,-17-17 0-16,28 9 0 0,-10-11 0 0,1 0 0 15,3-7 0-15,0 7 0 0,0 1 0 0,-1-2 0 16,-3 2 0-16,-18 1 0 0,28 4 0 16,-28-4 0-16,0 0 0 0,12 17 0 0,-12-17 0 15,0 20 0-15,0-20 0 0,-8 31 0 0,8-31 0 16,-19 36 0-16,19-36 0 0,-22 31 0 0,22-31 0 15,-23 27 0-15,23-27 0 0,-15 20 0 0,15-20 0 16,0 0 0-16,0 0 0 0,0 0 0 0,0 0 0 16,18 8-112-16,-18-40-158 0,40 36-100 15,-36-46-100-15,26 13-112 0,6 10 340 0,-23-34 242 16</inkml:trace>
  <inkml:trace contextRef="#ctx0" brushRef="#br0" timeOffset="17490.1754">13145 1525 2047 0,'0'0'0'0,"-24"23"0"0,6-6 0 16,1 5 0-16,-3 4 0 0,-2 9 0 0,0 5 0 15,1 3 0-15,-1 1 0 0,2 0 0 0,2 1 0 16,-1-2 0-16,5 1 0 0,0-1 0 0,5-2 0 16,1-3 0-16,7-3 0 0,-1-10 0 15,5 1 0-15,-3-26 0 0,10 35-79 0,-10-35-53 0,26 32-226 16,-26-32-183-16,0 0-57 0,0 0 260 15</inkml:trace>
  <inkml:trace contextRef="#ctx0" brushRef="#br0" timeOffset="17630.8157">12978 1876 1586 0,'-33'-38'455'0,"33"38"-449"0,0 0-6 16,-18-13 0-16,18 13 0 0,0 0 0 0,0 0 0 15,0 0 0-15,0 0 0 0,20-22 0 16,-3 15 0-16,5-4 0 0,7 3 0 0,1-7 0 15,10 11-70-15,-26-35-321 0,35 34-205 0,-21-11-79 16,0-7 361-16</inkml:trace>
  <inkml:trace contextRef="#ctx0" brushRef="#br0" timeOffset="18156.1462">13856 1451 1738 0,'0'0'90'0,"0"0"-43"15,1 17-12-15,-1-17-6 16,-19 13-7-16,1 1-11 0,-4 5 6 0,-10 7-4 0,-1 6 10 16,-5 4-10-16,-5 8-4 0,-3 4-9 15,0 3 0-15,-3 5 0 0,1 1 0 0,2-1 0 16,0 7 0-16,1 1 0 0,0-2 0 0,4-3 0 15,2-7 0-15,6-6 0 0,9-5 0 16,9-5 0-16,5-7 0 0,13-4 0 0,-3-25-14 16,24 42-155-16,-24-42-294 0,24-8-163 0,-3 2-11 15,2-20 500-15</inkml:trace>
  <inkml:trace contextRef="#ctx0" brushRef="#br0" timeOffset="18578.008">13983 1679 1633 0,'0'0'71'0,"0"0"-11"15,0 0 2-15,0 0-4 0,0 0-19 0,-22 23-17 16,22-23-2-16,-27 35 4 0,9-10 6 0,-4 6-2 15,-1 6-28-15,-5 3 0 0,0 4 0 0,-4 2 0 16,1 6 0-16,-2-1 0 0,2 0 0 0,3-4 0 16,7-7 0-16,4-5 0 0,3-1 0 0,7-4 0 15,4-2 0-15,7-5 0 0,2-5 0 16,6 0 0-16,-12-18 0 0,33 21 0 0,-16-20-34 16,12 8-86-16,-24-37-188 0,33 23-307 15,-21-13-13-15,0-6 287 0</inkml:trace>
  <inkml:trace contextRef="#ctx0" brushRef="#br0" timeOffset="18937.4103">13633 1991 2001 0,'0'0'46'0,"-30"11"-46"16,30-11 0-16,-19 2 0 0,19-2 0 0,0 0 0 16,0 0 0-16,0 0 0 0,19 16 0 0,-19-16 0 15,34 17 0-15,-7-13 0 0,4 5 0 0,4-9 0 16,2 0 0-16,2-1 0 0,4-8 0 15,1 6 0-15,0-2 0 0,-3-6 0 16,0 6 0-16,-3-6 0 0,-3 6 0 0,-2 0 0 16,-4 1 0-16,-3 0 0 0,-6 0 0 0,-20 4 0 15,26-4 0-15,-26 4 0 0,0 0 0 0,0 0 0 16,0 0 0-16,0 0 0 0,0 0 0 0,0 0 0 16,0 0 0-16,0 0 0 0,-24 3 0 0,24-3 0 15,-20 12 0-15,20-12 0 0,-24 34 0 0,9-13 0 16,-2 3 0-16,-1-1 0 0,2 0 0 15,-2 3 0-15,1-1 0 0,1-1 0 0,0-1 0 16,4-4 0-16,4-2 0 0,8-17 0 16,-9 24 0-16,9-24 0 0,0 0 0 0,0 0 0 15,18 18 0-15,-18-18-47 0,31 2-112 0,-35-34-216 16,35 21-251-16,-16-8 11 0,5-15 391 0</inkml:trace>
  <inkml:trace contextRef="#ctx0" brushRef="#br0" timeOffset="19531.1341">14455 1839 1645 0,'-26'-9'399'0,"26"9"-396"0,-21 20-3 16,21-20 0-16,-11 21 0 0,11-21 0 16,-7 18 0-16,7-18 0 0,-7 23 0 15,7-23 0-15,-10 27 0 0,10-27 0 0,-11 30 0 16,5-7 0-16,-1-5 0 0,-2 6 0 0,0-1 0 15,-1-4 0-15,1 3 0 0,0-4 0 0,9-18 0 16,-11 25 0-16,11-25 0 0,0 0 0 0,-5 18 0 16,5-18 0-16,0 0 0 0,0 0 0 0,0 0 0 15,17-8 0-15,-17 8 0 0,19-16 0 16,-19 16 0-16,26-32 0 0,-12 8 0 0,3 3 0 16,-1-4 0-16,1 1 0 0,-1 4 0 0,-4-3 0 15,0 7 0-15,-12 16 0 0,16-30 0 0,-16 30 0 16,11-21 0-16,-11 21 0 0,0 0 0 15,0 0 0-15,0 0 0 0,0 0 0 0,0 0 0 16,0 0 0-16,0 0 0 0,0 0 0 16,0 0 0-16,-1 28 0 0,1-28 0 0,-9 27 0 15,9-27 0-15,-4 25 0 0,4-25 0 0,2 20 0 16,-2-20 0-16,0 0 0 0,11 19 0 0,-11-19 0 16,0 0 0-16,21 6 0 0,-21-6 0 0,17-2 0 15,-17 2 0-15,0 0 0 0,24-12 0 0,-24 12 0 16,21-22 0-16,-21 22 0 0,30-30 0 0,-30 30 0 15,34-30 0-15,-18 13 0 0,2 0 0 16,-1 1 0-16,-17 16 0 0,28-28 0 0,-28 28 0 16,22-18 0-16,-22 18 0 0,0 0 0 15,0 0 0-15,0 0 0 0,0 0 0 0,0 0 0 16,9 18 0-16,-9-18 0 0,-14 35 0 0,3-12 0 16,-1 4 0-16,-3 4 0 0,1-5 0 0,-1 5 0 15,2 1 0-15,2-7 0 0,4 5 0 0,1-8 0 16,3-1 0-16,2-4 0 0,7 0 0 15,-6-17 0-15,17 21 0 0,-17-21-104 0,39 18-164 16,-39-39-63-16,40 34-29 0,-30-34 1 0,13 1 23 16,17 20 48-16,-29-36 288 0</inkml:trace>
  <inkml:trace contextRef="#ctx0" brushRef="#br0" timeOffset="19850.3688">14826 2018 2045 0,'-27'15'2'0,"27"-15"-2"0,-12 19 0 0,12-19 0 16,0 0 0-16,0 0 0 0,20 17 0 0,-20-17 0 16,36-5 0-16,-12-5 0 0,3 2 0 0,2-9 0 15,1 0 0-15,-1 4 0 0,-2-6 0 16,-3 3 0-16,-3 2 0 0,-4-1 0 16,-17 15 0-16,27-29 0 0,-27 29 0 0,12-25 0 15,-12 25 0-15,3-20 0 0,-3 20 0 0,0 0 0 16,-14-22 0-16,14 22 0 0,-22-8 0 0,22 8 0 15,-28 4 0-15,11 4 0 0,0 3 0 0,-1 2 0 16,-1 3 0-16,-2 3 0 0,1 6 0 0,2-1 0 16,0 7 0-16,5-1 0 0,-1-1 0 15,7-1 0-15,2-6 0 0,4-3 0 0,3-2 0 16,-2-17 0-16,12 28 0 0,-12-28 0 0,23 19 0 16,-3-10 0-16,-20-9-9 0,57 4-289 0,-47-33-77 15,43 37-57-15,-25-29-20 0,6-14 27 0,31 28 370 16</inkml:trace>
  <inkml:trace contextRef="#ctx0" brushRef="#br0" timeOffset="21639.8784">13141 2772 777 0,'0'-22'107'16,"0"22"-6"-16,0 0 17 0,0 0-10 15,-1-20-7-15,1 20-12 0,0 0 2 16,0 0 0-16,0 0-7 0,0 0-11 0,-17-20-17 15,17 20-8-15,0 0-10 0,0 0-6 0,-23-7-7 16,23 7-1-16,0 0-6 0,-26 0 4 0,26 0-6 16,-22 6 1-16,22-6-7 0,-26 13-9 0,26-13-1 15,-32 21 0-15,15-7 0 0,1 3 0 16,0 0 0-16,1 1 0 0,0-1 0 0,3 0 0 16,12-17 0-16,-16 30 0 0,16-30 0 0,-4 22 0 15,4-22 0-15,5 20 0 0,-5-20 0 0,17 17 0 16,-17-17 0-16,26 13 0 0,-26-13 0 0,31 8 0 15,-12-8 0-15,1-1 0 0,1-5 0 0,2 0 0 16,-1-4 0-16,0-2 0 0,-1-1 0 16,-3-2 0-16,-18 15 0 0,31-29 0 15,-31 29 0-15,27-27 0 0,-27 27 0 0,20-23 0 16,-20 23 0-16,13-23 0 0,-13 23 0 0,6-17 0 16,-6 17 0-16,0 0 0 0,0 0 0 0,0 0 0 15,0 0 0-15,0 0 0 0,0 0 0 0,0 0 0 16,0 0 0-16,-8 32 0 0,2-4 0 0,-2 10 0 15,-3 11 0-15,0 4 0 0,-4 5 0 0,-1 3 0 16,-1-1 0-16,0 0 0 0,-2-3 0 16,2-3 0-16,0-4 0 0,0-6 0 15,2-5 0-15,-3-3 0 0,0-6 0 0,1-3 0 16,-3-4 0-16,1-5 0 0,0-4 0 0,1-6 0 16,1-2 0-16,17-6 0 0,-30-5 0 0,30 5 0 15,-20-24 0-15,11 2 0 0,7-4 0 0,2-8 0 16,6 0 0-16,4-5 0 0,7 3 0 15,-2-8-74-15,15 18-57 0,-24-35-164 0,41 40-176 16,-21-21-115-16,4 3 97 0,15 22 489 0</inkml:trace>
  <inkml:trace contextRef="#ctx0" brushRef="#br0" timeOffset="22389.8836">13583 2843 1904 0,'0'0'86'0,"0"0"-51"0,0 0-13 0,0 0-22 16,0 0 0-16,0 0 0 0,0 0 0 0,0 0 0 16,0 0 0-16,0 0 0 0,-10 20 0 0,10-20 0 15,-16 31 0-15,6-10 0 0,-1 0 0 0,0 2 0 16,1 0 0-16,-1 0 0 0,0 0 0 0,1-1 0 16,-1 0 0-16,2-3 0 0,-1 2 0 15,10-21 0-15,-14 29 0 0,14-29 0 0,0 0 0 16,-7 17 0-16,7-17 0 0,0 0 0 0,0 0 0 15,0 0 0-15,0 0 0 0,14-22 0 16,-14 22 0-16,22-29 0 0,-7 7 0 0,2-2 0 16,1 0 0-16,-1-2 0 0,0 3 0 0,-1-1 0 15,0 1 0-15,0 3 0 0,-3 1 0 16,0 1 0-16,-13 18 0 0,22-25 0 0,-22 25 0 16,19-15 0-16,-19 15 0 0,0 0 0 0,18-8 0 15,-18 8 0-15,0 0 0 0,23 0 0 0,-23 0 0 16,25 1 0-16,-25-1 0 0,33 1 0 0,-12-1 0 15,1 2 0-15,1-4 0 0,0 2 0 0,0 0 0 16,0 2 0-16,0-2 0 0,2-2 0 0,-2 2 0 16,-1-1 0-16,-4 0 0 0,-1 0 0 15,-17 1 0-15,22-3 0 0,-22 3 0 16,0 0 0-16,0 0 0 0,0 0 0 0,0 0 0 16,0 0 0-16,0 0 0 0,-17-1 0 0,17 1 0 15,-28 1 0-15,11 2 0 0,-3 0 0 0,1 2 0 16,-3 2 0-16,-1 3 0 0,1 1 0 0,0 2 0 15,0 2 0-15,0 1 0 0,2-2 0 0,1 3 0 16,19-17 0-16,-29 31 0 0,29-31 0 16,-17 29 0-16,17-29 0 0,-5 22 0 0,5-22 0 15,13 17 0-15,-13-17 0 0,26 11 0 0,-6-9 0 16,2 0 0-16,3-5 0 0,2-2 0 0,1-3 0 16,2-2 0-16,1-3 0 0,-2 0 0 0,-1-3 0 15,-5 1 0-15,-1 1 0 0,-3-2 0 16,-2 3 0-16,-17 13 0 0,28-25 0 15,-28 25 0-15,16-21 0 0,-16 21 0 0,0 0 0 16,5-18 0-16,-5 18 0 0,0 0 0 0,0 0 0 16,0 0 0-16,0 0 0 0,-22-3 0 0,22 3 0 15,0 0 0-15,-19 17 0 0,19-17 0 0,-15 26 0 16,15-26 0-16,-15 30 0 0,8-13 0 0,2 0 0 16,5-17 0-16,-6 34 0 0,6-34 0 0,1 31 0 15,-1-31 0-15,10 28 0 0,-10-28 0 16,21 23 0-16,-21-23 0 0,35 17 0 0,-15-16-70 15,14 11-59-15,-23-32-115 0,41 34-70 0,-39-38-74 16,30 13-55-16,2 7 39 0,-28-27 350 16</inkml:trace>
  <inkml:trace contextRef="#ctx0" brushRef="#br0" timeOffset="22927.322">14577 2844 1815 0,'-37'0'102'0,"37"0"-49"16,-27 10-8-16,27-10-13 0,-27 21-32 0,27-21 0 15,-27 30 0-15,14-12 0 0,-2 4 0 0,5 2 0 16,0 3 0-16,3-1 0 0,-1 1 0 0,3 2 0 16,2-3 0-16,-2 1 0 0,2-3 0 0,1-1 0 15,0-2 0-15,2-3 0 16,0-18 0-16,-2 28 0 0,2-28 0 0,0 0 0 16,0 18 0-16,0-18 0 0,0 0 0 0,0 0 0 0,0 0 0 0,0 0 0 15,11-18 0-15,-11 18 0 0,14-28 0 0,-6 7 0 16,3-3 0-16,1-2 0 0,0-1 0 15,2-1 0-15,-2 0 0 0,0 2 0 0,0-2 0 0,0 1 0 16,1-1 0-16,-1 2 0 0,1 0 0 16,-1 2 0-16,0 3 0 0,2 0 0 15,0 3 0-15,0 1 0 0,-14 17 0 0,24-22 0 16,-24 22 0-16,24-13 0 0,-24 13 0 0,24-7 0 16,-24 7 0-16,24-2 0 0,-24 2 0 0,27 4 0 15,-27-4 0-15,29 8 0 0,-29-8 0 0,22 13 0 16,-22-13 0-16,13 20 0 0,-13-20 0 0,3 26 0 15,-3-26 0-15,-8 33 0 0,1-14 0 16,-4 1 0-16,-2-1 0 0,-2 2 0 0,-2 1 0 16,-2 0 0-16,-2 0 0 0,-1-1 0 0,-1-2 0 15,0 2 0-15,-2-2 0 0,0 2 0 0,-1 1 0 16,1-2 0-16,1 2 0 0,0 0 0 16,1 0 0-16,0-1 0 0,3-1 0 0,1 0 0 15,2 1 0-15,4-1 0 0,1 1 0 0,1-2 0 16,2-1 0-16,2-1 0 0,7-17 0 15,-7 27 0-15,7-27 0 0,-3 19 0 0,3-19 0 16,0 0 0-16,0 0 0 0,0 0 0 0,22 16-6 16,-22-16-115-16,28-4-130 0,-39-30-68 0,44 38-79 15,-32-27-62-15,4-8 40 0,27 23 349 0</inkml:trace>
  <inkml:trace contextRef="#ctx0" brushRef="#br0" timeOffset="23302.321">15031 2395 2047 0,'0'0'0'0,"-18"20"0"0,18-20 0 16,-21 24 0-16,9-7 0 0,-1 7 0 16,-2 4 0-16,0 5 0 0,0 3 0 0,-2 3 0 15,1 1 0-15,-1 1 0 0,1-1 0 0,3 2 0 16,-1-1 0-16,2-1 0 0,0-1 0 0,1-2 0 15,2-3 0-15,3-5 0 0,4-5 0 0,2-4 0 16,0-20 0-16,11 24 0 0,-11-24 0 16,23 8 0-16,-23-8 0 0,35-7 0 0,-15-3 0 15,4-4 0-15,0-5 0 0,2-2 0 16,-2-2 0-16,-1 0 0 0,-1 1 0 0,-2 1 0 16,-2 1 0-16,-2 2 0 0,-16 18 0 0,25-28 0 15,-25 28 0-15,0 0 0 0,20-17 0 0,-20 17 0 16,0 0 0-16,0 0 0 0,-3 17 0 0,3-17 0 15,-7 35 0-15,1-8 0 0,-3 6 0 0,1-1 0 16,-1 3 0-16,1-4 0 0,7 2 0 16,-3-6 0-16,19 13-102 0,-15-40-192 0,19 46-67 15,-19-46-68-15,17 5 7 0,17 15 4 0,-21-37 398 16</inkml:trace>
  <inkml:trace contextRef="#ctx0" brushRef="#br0" timeOffset="24869.3864">17439 484 568 0,'0'0'215'0,"0"0"-66"16,6-27-25-16,-6 27-23 0,5-23-27 0,-5 23-26 16,5-17-8-16,-5 17 3 0,0 0 6 0,0 0 13 15,0 0-6-15,0 0 11 0,0 0-10 0,0 0-17 16,0 0-5-16,5 18-21 0,-5-18-4 0,-3 35-3 16,3-14 13-16,0 2-10 0,0 2-3 15,1 4-2-15,-1 3-7 0,3 2 1 0,1 1 7 16,0-1 7-16,4-2-12 0,-2 6-10 15,1 3 3-15,0 6-17 0,-1 1 16 0,3 1 19 16,-2 2-17-16,2 8 21 0,-4 10 4 0,-1 8-30 16,-4 11 23-16,-1 8-22 0,-4 3-2 0,1 11 37 15,-7 2-25-15,1 10 19 0,-5 3 20 0,3 6-13 16,-4 0 12-16,4 8 4 0,-4 2-18 16,4 4-6-16,0 3-11 0,2 2-8 0,3 1 0 15,2 4 0-15,3 3 0 0,-1 2 0 0,3 4 0 16,0 2 0-16,0 5 0 0,3 2 0 0,0 4 0 15,0 3 0-15,2 4 0 0,-2 3 0 0,2 0 0 16,0 7 0-16,0 5 0 0,0 2 0 0,0 2 0 16,1 3 0-16,-3 0 0 15,2 7 0-15,-4 6 0 0,1 4 0 0,-2 3 0 16,-3 0 0-16,0 3 0 0,-4 5 0 0,0 3 0 16,0 6 0-16,-3 9 0 0,3-1 0 0,-3 7 0 15,-1 1 0-15,0 0 0 0,0 3 0 0,-1 2 0 16,1 4 0-16,-1 4 0 0,-1 5 0 0,0 3 0 15,0 3 0-15,1 6 0 0,1-2 0 0,0 11 0 16,-1-2 0-16,0 4 0 0,-2 6 0 16,0 4 0-16,-2 2 0 0,1 2 0 0,-3 1 0 15,0 1 0-15,0 3 0 0,-1 0 0 0,2 0 0 16,2 3 0-16,-2-2 0 0,4 10 0 0,1-10 0 16,5-11 0-16,1-26 0 0,5-18-7 15,1-16-66-15,6-20-29 0,-9-9-88 0,21-23-324 16,-18-98-66-16,0-99 580 0,0 0 0 0,0 0 0 15,0 0 0-15</inkml:trace>
  <inkml:trace contextRef="#ctx0" brushRef="#br0" timeOffset="26063.1534">17961 521 1371 0,'0'0'247'0,"0"0"-192"16,5-20-12-16,-5 20 1 0,12-21-9 15,-12 21 2-15,13-18-15 0,-13 18-5 16,0 0 3-16,0 0-6 0,0 0 7 0,0 0 17 16,0 0 0-16,0 0-9 0,0 0-13 0,7 18-16 15,-9 4 0-15,-2 3 0 0,-2 7 0 0,-3 2 0 16,-4 2 0-16,-1 5 0 0,-2-10 0 0,0-5 0 16,2 4 0-16,3-9 0 0,2 11 0 0,4 0 0 15,4-4 0-15,2 2 0 0,3-2 0 16,0-2 0-16,3 0 0 0,1-3 0 0,2-4 0 15,1-1 0-15,-11-18 0 0,27 24 0 0,-10-15 0 16,1-9 0-16,1-1 0 0,3-8 0 0,3-5 0 16,1-3 0-16,5-6 0 0,-1-3 0 15,6-4 0-15,-1-4 0 0,-1-5 0 0,-3 2 0 16,-1 3 0-16,-6 3 0 0,0 0 0 0,-3 8 0 16,-5-4 0-16,-16 27 0 0,20-29 0 15,-20 29 0-15,9-21 0 0,-9 21 0 0,0 0 0 16,0 0 0-16,0 0 0 0,0 0 0 0,-6 17 0 15,1 2 0-15,1 7 0 0,-5 5 0 0,-1 8 0 16,-1-5 0-16,0 4 0 0,5 2 0 0,0-7 0 16,6-3 0-16,2-3 0 0,7-8 0 0,-9-19 0 15,29 24 0-15,-10-16 0 0,6-8 0 16,-1 0 0-16,3-5 0 0,4-5 0 0,0-4 0 16,3-7 0-16,-1-1 0 0,0-8 0 15,-1-4 0-15,4-5 0 0,-5-7 0 0,-2 8 0 16,-2 0 0-16,-5-4 0 0,-6 6 0 0,-5-10 0 15,-6 8 0-15,-4 6 0 0,-3 1 0 0,-2 6 0 16,-1 4 0-16,-3 1 0 0,8 20 0 0,-15-28 0 16,15 28 0-16,-10-18 0 0,10 18 0 15,0 0-20-15,0 0-129 0,-7-18-162 0,34 12-85 16,-27 6-100-16,0 0-45 0,31 20 408 0</inkml:trace>
  <inkml:trace contextRef="#ctx0" brushRef="#br0" timeOffset="26485.0933">19228 328 1711 0,'-6'19'325'0,"6"-19"-314"0,-25-1-11 0,25 1 0 16,-23 6 0-16,23-6 0 0,-22 20 0 0,22-20 0 16,-24 37 0-16,8-12 0 0,1 1 0 0,-1 6 0 15,-1 8 0-15,-2 5 0 0,1 7 0 0,-1 1 0 16,-2-3 0-16,2-8 0 0,-2 3 0 15,0-7 0-15,3 0 0 0,0-1 0 16,2-6 0-16,1-1 0 0,3-5 0 0,4-3 0 0,2-3 0 16,2-2 0-16,4-17 0 0,0 22 0 15,0-22 0-15,0 0 0 0,0 0 0 0,22 6 0 16,-22-6 0-16,22-6 0 0,-22 6 0 0,30-22 0 16,-10 5 0-16,0 0 0 0,3-1 0 0,-1 1 0 15,0 0 0-15,-2 3 0 0,-3 2 0 16,0 2 0-16,-17 10 0 0,23-13 0 0,-23 13 0 15,0 0 0-15,0 0 0 0,17-1 0 0,-17 1 0 16,0 0 0-16,0 0 0 0,13 19 0 0,-13-19 0 16,9 21 0-16,-9-21 0 0,11 21 0 0,-11-21 0 15,12 23 0-15,-12-23 0 0,19 27 0 0,-19-27 0 16,31 24 0-16,-13-15 0 0,4-3 0 0,0-2 0 16,4-2-25-16,-1-8-37 15,10 3-65-15,-20-20-117 0,32 17-62 0,-36-19-44 16,28 11-26-16,-12 7 37 0,-27 7 122 0,42-15 217 15</inkml:trace>
  <inkml:trace contextRef="#ctx0" brushRef="#br0" timeOffset="26860.06">19550 938 1399 0,'-22'-21'458'0,"22"21"-398"15,-24-11-13-15,24 11 3 0,-22-6-17 16,22 6-33-16,-19 0 0 0,19 0 0 0,0 0 0 16,-25 1 0-16,25-1 0 0,0 0 0 0,-25 22 0 15,25-22 0-15,-21 31 0 0,9-11 0 16,-1 3 0-16,0 1 0 0,0-1 0 0,2 2 0 15,-1 0 0-15,2-3 0 0,4-1 0 0,1-3 0 16,5-18 0-16,1 29 0 0,-1-29 0 0,0 0 0 16,20 21 0-16,-20-21 0 0,23 0 0 15,-23 0 0-15,32-11 0 0,-13 0 0 0,3-5 0 16,0-2 0-16,0 0 0 0,0-3 0 0,0 1 0 16,-2-5 0-16,0 4 0 0,-2-1 0 0,-2 5 0 15,-16 17 0-15,25-30 0 0,-25 30 0 0,18-26 0 16,-18 26 0-16,9-17 0 0,-9 17 0 0,0 0 0 15,0 0 0-15,0 0 0 0,0 0 0 0,0 0 0 16,0 0 0-16,0 0 0 16,0 0 0-16,-9 26 0 0,9-26 0 0,-9 32 0 15,3-9 0-15,0-2 0 0,1 4 0 0,0 2 0 16,2 0 0-16,2-3 0 0,1-1 0 0,4-5 0 16,-4-18 0-16,18 29 0 0,-18-29 0 0,35 14-16 15,-35-14-59-15,54-4-137 0,-46-25-59 0,37 18-68 16,-34-24-26-16,22 8 31 0,4 11-4 15,-19-19 242-15</inkml:trace>
  <inkml:trace contextRef="#ctx0" brushRef="#br0" timeOffset="27031.9047">20180 532 1982 0,'-19'27'37'15,"7"-3"-9"-15,-3 7-28 0,2 9 0 16,-2-5 0-16,-2 3 0 0,0 1 0 0,0-1 0 15,1 3 0-15,0 0 0 0,0-3 0 0,4-3 0 16,-1-1 0-16,3 0 0 0,3 0 0 0,-2-3 0 16,9-1-34-16,-9-9-56 0,24 9-219 0,-35-20-244 15,22 8-63-15,-2-18 172 0</inkml:trace>
  <inkml:trace contextRef="#ctx0" brushRef="#br0" timeOffset="27240.4616">19853 977 1728 0,'0'0'319'0,"-23"-14"-319"16,23 14 0-16,0 0 0 0,0 0 0 0,0 0 0 16,0 0 0-16,0 0 0 0,0 0 0 0,0 0 0 15,0 0 0-15,27-2 0 16,-5 4 0-16,5-5 0 0,5-3 0 0,2 1 0 16,5-3 0-16,-1 3 0 0,3 0 0 0,-2 0 0 15,4 3 0-15,0-7-41 0,10 7-37 0,-13-15-82 16,27 14-203-16,-39-10-141 0,13 6-81 0,-1 12 270 15</inkml:trace>
  <inkml:trace contextRef="#ctx0" brushRef="#br0" timeOffset="27443.6174">20625 935 2000 0,'0'0'47'0,"1"26"-47"16,-12-7 0-16,1-2 0 0,0 4 0 15,-5 0 0-15,4 3 0 0,0 0 0 0,2-1 0 16,1-2 0-16,3 1 0 0,2-4 0 0,2 1 0 15,1-2 0-15,0-17 0 0,1 25 0 16,-1-25 0-16,0 0 0 0,7 17 0 0,-7-17 0 16,0 0 0-16,17 6 0 0,-17-6 0 0,21-13 0 15,-21 13 0-15,34-28-123 0,-35-13-163 0,41 22-140 16,-37-16-123-16,13 6 3 0,15 19 430 0</inkml:trace>
  <inkml:trace contextRef="#ctx0" brushRef="#br0" timeOffset="27584.2917">20671 697 1813 0,'0'0'234'0,"-20"-2"-234"16,20 2 0-16,0 0 0 0,0 0 0 0,0 0 0 15,0 0 0-15,0 0 0 0,0 0 0 0,0 0 0 16,29-18 0-16,-5 11-102 0,-15-15-200 0,30-18-282 16,-15 27-61-16,0-2 232 0</inkml:trace>
  <inkml:trace contextRef="#ctx0" brushRef="#br0" timeOffset="27771.7031">20985 549 2009 0,'0'0'38'0,"-22"15"-38"0,22-15 0 0,-17 24 0 0,17-24 0 15,-17 40 0-15,6-15 0 0,2 8 0 16,-4-3 0-16,1 0 0 0,1 9 0 16,-1-5 0-16,0 9 0 0,-1-3 0 0,-1 0 0 15,1-1 0-15,2 1 0 0,0-5 0 0,4 0 0 16,1-2 0-16,2-4 0 0,4-4 0 0,0-5 0 15,5-1 0-15,-5-19 0 0,12 23-83 0,-12-23-178 16,17-10-191-16,-17 10-133 0,5-24-10 0,13 23 525 16</inkml:trace>
  <inkml:trace contextRef="#ctx0" brushRef="#br0" timeOffset="27943.6141">20729 918 2047 0,'-22'17'0'0,"22"-17"0"0,0 0 0 0,-17 1 0 15,17-1 0-15,0 0 0 0,0 0 0 0,0 0 0 16,19-8 0-16,-19 8 0 0,39-13 0 0,-12 6 0 16,6-2 0-16,-2-5 0 0,8 3 0 15,-7-14 0-15,20 12-237 0,-37-24-158 0,36 25-127 16,-31 14-57-16,0-10 266 0,24 26 313 0</inkml:trace>
  <inkml:trace contextRef="#ctx0" brushRef="#br0" timeOffset="28810.3684">21714 1013 1943 0,'0'0'38'0,"0"0"-13"0,0 0-4 15,0 0-3-15,0 0-16 0,0 0-2 0,0 0 0 16,0 0 0-16,0 0 0 0,0 0 0 0,-21 21 0 16,21-21 0-16,-15 29 0 0,7-8 0 0,-1 0 0 15,0 2 0-15,0 2 0 0,-1-5 0 16,2 1 0-16,8-21 0 0,-11 29 0 16,11-29 0-16,0 0 0 0,0 0 0 0,0 0 0 15,0 0 0-15,0 0 0 0,0 0 0 0,0 0 0 16,23-5 0-16,-23 5 0 0,18-23 0 0,-18 23 0 15,25-32 0-15,-12 12 0 0,2 1 0 0,0-1 0 16,0 2 0-16,-3 0 0 0,-12 18 0 0,21-33 0 16,-21 33 0-16,17-24 0 0,-17 24 0 15,0 0 0-15,10-19 0 0,-10 19 0 0,0 0 0 16,0 0 0-16,0 0 0 0,0 0 0 0,0 0 0 16,0 0 0-16,0 0 0 0,0 0 0 0,-5 20 0 15,5-20 0-15,-4 18 0 0,4-18 0 0,-2 22 0 16,2-22 0-16,8 18 0 0,-8-18 0 0,18 15 0 15,-18-15 0-15,30 13 0 0,-11-10 0 0,4-3 0 16,4-5 0-16,3-5 0 16,4 0 0-16,3-3 0 0,-3-1 0 0,0-2 0 0,0-1 0 15,-7 2 0-15,1 2 0 0,-6 1 0 16,-4 1 0-16,-18 11 0 0,23-14 0 0,-23 14 0 16,0 0 0-16,0 0 0 0,0 0 0 0,0 0 0 15,0 0 0-15,0 0 0 0,0 0 0 0,0 0 0 16,0 0 0-16,-4 20 0 0,-2-1 0 15,-4 2 0-15,1 3 0 0,-1 2 0 0,0-3 0 16,4 0 0-16,3 0 0 0,3-3 0 0,0 2 0 16,6-3 0-16,-6-19 0 0,15 32 0 0,-15-32 0 15,30 21 0-15,-13-17-27 0,16 5-139 0,-24-29-88 16,41 23-86-16,-39-30-26 0,28 16-43 0,-5 11 15 16,-19-19 304-16</inkml:trace>
  <inkml:trace contextRef="#ctx0" brushRef="#br0" timeOffset="29216.6224">22441 1103 2047 0,'0'0'0'0,"0"0"0"0,0 0 0 16,0 0 0-16,0 0 0 0,0 0 0 0,24-11 0 16,-3 9 0-16,6-2 0 0,3-6 0 15,7 1 0-15,0-2 0 0,0-3 0 0,0 6 0 16,-1-2 0-16,-5 3 0 0,3 0 0 0,-4 1 0 15,-5-1 0-15,-4-2 0 0,-21 9 0 16,25-13 0-16,-25 13 0 0,0 0 0 0,19-18 0 16,-19 18 0-16,0 0 0 0,-4-17 0 0,4 17 0 15,0 0 0-15,-23-18 0 0,23 18 0 16,-27-11 0-16,10 7 0 0,-1 5 0 0,-2 4 0 16,-2-1 0-16,-2 4 0 0,-1 1 0 0,-3 4 0 15,0 0 0-15,0 5 0 0,-3 2 0 0,1-1 0 16,2 6 0-16,1 0 0 0,4 1 0 0,7 1 0 15,5-7 0-15,6 2 0 0,7-1 0 0,-2-21 0 16,17 32 0-16,-17-32 0 0,39 21 0 0,-11-14 0 16,4-4 0-16,8-3 0 15,1-4 0-15,6-2 0 0,0-2 0 0,6-3 0 16,-2-6 0-16,7 3-99 0,-16-18-82 0,29 18-121 16,-37-22-48-16,31 19-20 0,-25 2-28 0,-13-7 55 15,24 19 340-15</inkml:trace>
  <inkml:trace contextRef="#ctx0" brushRef="#br0" timeOffset="29591.6364">23318 955 2028 0,'-39'11'19'0,"14"-8"-19"0,0 2 0 0,1-2 0 15,-1 2 0-15,0 2 0 0,-2 2 0 0,0 3 0 16,-2 0 0-16,1 5 0 0,1 1 0 16,4 1 0-16,1 6 0 0,3-6 0 0,3 1 0 15,3 2 0-15,3-4 0 0,4 0 0 0,3-1 0 16,2 0 0-16,1-17 0 0,11 22 0 15,-11-22 0-15,25 12 0 0,-8-8 0 0,4-1 0 16,3-3 0-16,1-6 0 0,3 0 0 0,0-6 0 16,1-1 0-16,-1 0 0 0,-2-4 0 0,0-1 0 15,-2-1 0-15,-1 0 0 0,-3-1 0 0,-1 1 0 16,-4 2 0-16,-2 1 0 0,-13 16 0 0,19-29 0 16,-19 29 0-16,11-20 0 0,-11 20 0 0,0 0 0 15,0 0 0-15,0 0 0 0,0 0 0 16,0 0 0-16,0 0 0 0,0 0 0 0,0 0 0 15,-19 28 0-15,8-7 0 0,-2 5 0 16,2-2 0-16,1 2 0 0,1-3 0 0,4-3 0 16,5 0 0-16,0-20 0 0,7 30 0 0,-7-30 0 15,22 22 0-15,-22-22 0 0,40 12 0 0,-13-11 0 16,8-5 0-16,0-14-107 0,18 11-84 0,-27-32-61 16,36 25-54-16,-38-23 26 0,26 13 24 15,-14 1-13-15,-7-8 5 0,21 20 143 0</inkml:trace>
  <inkml:trace contextRef="#ctx0" brushRef="#br0" timeOffset="29935.3678">23756 945 1966 0,'0'0'81'0,"-22"8"-81"0,2 3 0 15,0 2 0-15,0 3 0 0,-2 0 0 16,0 3 0-16,3 3 0 0,-1 3 0 0,6 1 0 16,2-1 0-16,2 2 0 0,1-3 0 0,2-1 0 15,3-3 0-15,4-20 0 0,0 27 0 0,0-27 0 16,6 18 0-16,-6-18 0 0,0 0 0 0,0 0 0 15,21 7 0-15,-21-7 0 0,0 0 0 0,26-19 0 16,-26 19 0-16,31-28 0 0,-10 5 0 0,1-2 0 16,1-1 0-16,0-1 0 0,-1 2 0 15,0 1 0-15,-1 1 0 0,-2 5 0 0,0-1 0 16,-19 19 0-16,32-26 0 0,-32 26 0 0,21-14 0 16,-21 14 0-16,0 0 0 0,0 0 0 15,0 0 0-15,0 0 0 0,0 0 0 0,5 18 0 16,-5-18 0-16,-8 31 0 0,2-6 0 0,1-6 0 15,2 5 0-15,2 0 0 0,2-4 0 0,5 0 0 16,0-2 0-16,-6-18 0 0,24 32 0 16,-4-17 0-16,-2-6 0 0,10 2-52 0,-28-11-110 15,57-7-108-15,-52-20-17 0,36 20-24 0,-27-14 29 16,12 3-2-16,8 8-9 0,-23-13 188 0</inkml:trace>
  <inkml:trace contextRef="#ctx0" brushRef="#br0" timeOffset="30221.9555">24246 935 1964 0,'0'0'83'0,"-31"1"-83"0,31-1 0 15,-33 18 0-15,33-18 0 0,-29 20 0 0,29-20 0 16,-19 15 0-16,19-15 0 0,0 0 0 0,0 0 0 16,9 21 0-16,-9-21 0 0,21 9 0 0,-21-9 0 15,26 13 0-15,-26-13 0 0,25 9 0 16,-25-9 0-16,23 10 0 0,-23-10 0 0,0 0 0 0,17 7 0 15,-17-7 0-15,0 0 0 0,4 22 0 0,-4-22 0 16,0 0 0-16,-2 22 0 0,2-22 0 0,0 0 0 16,-7 24 0-16,7-24 0 0,-7 18 0 15,7-18 0-15,-12 22 0 0,12-22 0 0,-16 25 0 0,16-25 0 16,-22 28 0-16,22-28 0 0,-20 27 0 16,20-27-35-16,-10 24-161 0,-17-35-77 0,39 29-75 15,-38-29 9-15,26 11-16 0,0 0 48 16,0 0 114-16</inkml:trace>
  <inkml:trace contextRef="#ctx0" brushRef="#br0" timeOffset="31159.4858">24801 999 1824 0,'0'0'53'15,"0"0"-28"-15,0 0 10 0,0 0-3 0,-18-5-1 16,18 5-8-16,0 0-3 0,-21-1-16 15,21 1-4-15,-21 1 0 0,21-1 0 0,-30 7 0 16,30-7 0-16,-32 16 0 0,32-16 0 0,-33 24 0 16,16-9 0-16,2 3 0 0,1 0 0 0,3 3 0 15,1-3 0-15,3 0 0 0,3-1 0 0,1 0 0 16,3-17 0-16,5 30 0 0,-5-30 0 0,15 25 0 16,-15-25 0-16,23 19 0 0,-23-19 0 15,27 6 0-15,-27-6 0 0,29 1 0 16,-29-1 0-16,30-9 0 0,-30 9 0 0,27-15 0 15,-27 15 0-15,24-25 0 0,-24 25 0 0,21-35 0 16,-11 16 0-16,-3 1 0 0,-1 0 0 0,-1 0 0 16,-1 1 0-16,-1-1 0 0,0 1 0 0,-3 17 0 15,2-28 0-15,-2 28 0 0,3-22 0 0,-3 22 0 16,0 0 0-16,3-19 0 0,-3 19 0 16,0 0 0-16,0 0 0 0,0 0 0 0,0 0 0 15,0 0 0-15,0 0 0 0,0 0 0 0,0 0 0 16,27-3 0-16,-27 3 0 0,31 0 0 0,-13-2 0 15,2 2 0-15,1-1 0 0,0-1 0 0,-2 1 0 16,-2 2 0-16,-17-1 0 0,22 9 0 16,-22-9 0-16,0 0 0 0,9 23 0 0,-9-23 0 15,-4 22 0-15,4-22 0 0,-15 31 0 16,6-14 0-16,9-17 0 0,-27 33 0 0,27-33 0 16,-28 29 0-16,28-29 0 0,-23 27 0 0,23-27 0 15,-15 21 0-15,15-21 0 0,0 0 0 0,0 0 0 16,0 0 0-16,12 17 0 0,-12-17 0 0,30-6 0 15,-9-1 0-15,3-3 0 0,2-3 0 0,0-2 0 16,-1-2 0-16,0 2 0 0,-2-1 0 16,-2 1 0-16,-4 4 0 0,-17 11 0 0,25-20 0 15,-25 20 0-15,0 0 0 0,0 0 0 0,0 0 0 16,0 0 0-16,0 0 0 0,0 0 0 16,0 0 0-16,0 0 0 0,0 0 0 0,6 29 0 15,-11-9 0-15,2 6 0 0,-2 0 0 0,4 1 0 16,2-2 0-16,4 2 0 0,1-6 0 0,8 4 0 15,-14-25-28-15,39 40-171 0,-39-40-68 16,48 17-35-16,-48-17 17 0,41 0 30 0,-24-1 52 16,-17 1-55-16,44 3 13 0,-47-21 241 0</inkml:trace>
  <inkml:trace contextRef="#ctx0" brushRef="#br0" timeOffset="32057.6063">18011 1936 1183 0,'-7'-26'205'0,"7"26"-55"16,0 0-81-16,0 0 8 0,4-25-20 0,-4 25-20 15,0-18-2-15,0 18-7 0,-4-20 3 0,4 20-10 16,-8-24 6-16,8 24-7 0,-13-20 6 0,13 20 0 16,-26-14 2-16,26 14-7 0,-36-5-15 0,12 6-6 15,-1 4 0-15,-3 3 0 0,-2 4 0 16,-1 4 0-16,-2 1 0 0,0 2 0 0,1 4 0 16,-1 2 0-16,-1 1 0 0,2 6 0 15,2-1 0-15,3 2 0 0,6-3 0 0,4-5 0 16,5 0 0-16,6-2 0 0,2-3 0 0,8-2 0 15,-4-18 0-15,21 26 0 0,-2-19 0 0,5-5 0 16,7-4 0-16,3-4 0 0,2-6 0 0,5-4 0 16,1-5 0-16,1-3 0 0,2-4 0 15,-3-2 0-15,0-5 0 0,-1-1 0 0,-5 1 0 16,-4 5 0-16,-5 4 0 0,-8 4 0 0,-3 5 0 16,-16 17 0-16,16-21 0 0,-16 21 0 0,0 0 0 15,0 0 0-15,0 0 0 0,0 0 0 0,0 0 0 16,-20 18 0-16,7 0 0 0,0 5 0 0,-3 5 0 15,-1 6 0-15,3 1 0 0,0-3 0 16,7 0 0-16,0-9 0 0,9 0 0 0,-2-23 0 16,17 32 0-16,-17-32-107 0,48 25-191 15,-40-42-65-15,43 29-94 0,-21-16-16 0,-6-22 125 16,34 28 348-16</inkml:trace>
  <inkml:trace contextRef="#ctx0" brushRef="#br0" timeOffset="33041.9528">18616 2099 1800 0,'0'0'65'16,"-6"-16"-47"-16,6 16 0 0,17-25 7 15,-7 6 8-15,7 2-1 0,-1-2-4 0,4 1-8 16,1 3-29-16,1 2 25 0,-4-1-29 0,0 5 27 16,-18 9-14-16,27-12 0 0,-27 12 0 0,0 0 0 15,0 0 0-15,0 0 0 0,0 0 0 0,0 0 0 16,9 20 0-16,-9-20 0 0,-12 26 0 0,3-5 0 16,-2 4 0-16,-1 4 0 0,0 1 0 0,1-4 0 15,1 3 0-15,2 1 0 0,1-3 0 16,3 0 0-16,2-3 0 0,5-2 0 15,2-4 0-15,-5-18 0 0,20 28 0 0,-20-28 0 16,34 16 0-16,-13-15 0 0,2-5 0 0,0-3 0 16,0-4 0-16,1-2 0 0,-4-4 0 0,1-1 0 15,-4-2 0-15,1 0 0 0,-2-2 0 0,0-1 0 16,-4-1 0-16,-1-2 0 0,-3 2 0 16,-2 0 0-16,-3-1 0 0,-1-1 0 0,1 3 0 15,-2 1 0-15,3 3 0 0,-4 19 0 0,4-33 0 16,-4 33 0-16,13-27 0 0,-13 27 0 0,22-26 0 15,-22 26 0-15,26-15 0 0,-26 15 0 0,32-8-6 16,-32 8-113-16,47 9-164 0,-49-29-78 0,36 39-103 16,-34-19-105-16,0 0 325 0</inkml:trace>
  <inkml:trace contextRef="#ctx0" brushRef="#br0" timeOffset="33406.6949">19315 2110 1639 0,'-7'-23'408'0,"7"23"-408"0,0 0 0 15,0 0 0-15,15-18 0 0,-15 18 0 0,27-22 0 16,-27 22 0-16,34-24 0 0,-15 10 0 0,-1 4 0 16,1-3 0-16,-2 3 0 0,-17 10 0 0,26-16 0 15,-26 16 0-15,21-14 0 0,-21 14 0 0,0 0 0 16,12-19 0-16,-12 19 0 0,0 0 0 0,0 0 0 15,0 0 0-15,-4-17 0 0,4 17 0 0,0 0 0 16,0 0 0-16,-21-8 0 16,21 8 0-16,-20 3 0 0,20-3 0 0,-23 8 0 15,23-8 0-15,-27 20 0 0,27-20 0 0,-33 26 0 16,16-4 0-16,-1-5 0 0,1 9 0 0,1-1 0 16,4-4 0-16,2 6 0 0,6-8 0 0,4-2 0 15,1 0 0-15,-1-17 0 0,18 24 0 0,-18-24 0 16,33 16 0-16,-9-11 0 0,2-5 0 0,4-1 0 15,1-6 0-15,4-2 0 0,-2-5 0 16,6 1 0-16,-9-17-125 0,25 30-190 0,-40-49-96 16,30 28-202-16,-14-4 91 0,-14-26 462 0</inkml:trace>
  <inkml:trace contextRef="#ctx0" brushRef="#br0" timeOffset="33609.8132">20021 1555 1911 0,'0'0'110'0,"-17"10"-103"0,17-10 0 16,-34 31 0-16,18-4-2 0,-2 2-5 0,-1 7 0 16,1 3 0-16,0-2 0 0,1 6 0 0,1-1 0 15,-1 4 0-15,2-1 0 0,1 2 0 0,2-1 0 16,3-6 0-16,3 1 0 0,5-8 0 0,1-8 0 16,7-1 0-16,-7-24 0 0,22 39-82 15,-22-39-191-15,28 20-272 0,-28-20-84 16,18 9 112-16</inkml:trace>
  <inkml:trace contextRef="#ctx0" brushRef="#br0" timeOffset="33859.8144">20094 2122 2047 0,'0'0'0'0,"0"0"0"0,0 0 0 0,0 0 0 16,18-13 0-16,-18 13 0 0,24-14 0 0,-24 14 0 16,30-19 0-16,-12 11 0 0,-18 8 0 0,35-23 0 15,-17 5 0-15,10 23-115 0,-27-42-323 0,30 33-241 16,-8-7 63-16,0-12 418 0</inkml:trace>
  <inkml:trace contextRef="#ctx0" brushRef="#br0" timeOffset="34475.9493">20808 1658 1617 0,'0'0'119'0,"0"0"-36"0,0 0-17 0,0 0-5 16,0 0-12-16,0 0-11 0,0 0-24 0,7 19-14 15,-7-19 0-15,0 0 0 0,-13 23 0 0,5-6 0 16,0 6 0-16,-6 11 0 0,2 2 0 16,-4 7 0-16,1 0 0 0,-4 1 0 15,2 5 0-15,2-4 0 0,0 0 0 0,3-2 0 16,2-7 0-16,3-5 0 0,3-3 0 0,4-4 0 16,1-2 0-16,5 1 0 0,-6-23-74 0,22 41-64 15,-22-41-196-15,0 0-289 0,17 1 17 0,-17-1 335 16</inkml:trace>
  <inkml:trace contextRef="#ctx0" brushRef="#br0" timeOffset="34850.9648">20569 2039 1802 0,'-12'17'245'0,"12"-17"-245"0,-25 6 0 0,25-6 0 15,0 0 0-15,0 0 0 0,0 0 0 0,0 0 0 16,0 0 0-16,0 0 0 0,23 5 0 15,-1-5 0-15,4-1 0 0,6-5 0 0,6-2 0 16,3-5 0-16,3-5 0 0,4 1 0 0,-3-1 0 16,3 3 0-16,-4 1 0 0,-3 3-52 0,-6 0 22 15,-2 5-5-15,-5-1 19 0,0 3-9 0,-6-2 1 16,1 6-2-16,-23 0 1 0,29-5-5 0,-29 5 4 16,0 0 3-16,0 0 11 0,0 0 11 0,0 0 12 15,0 0 9-15,0 0 8 16,-16 18 14-16,16-18-10 0,-19 20 45 0,19-20-46 15,-21 23 30-15,12-5-38 0,9-18-23 0,-20 38 0 16,9-12 0-16,0-2 0 0,-1 5 0 0,1-2 0 16,1-3 0-16,2 0 0 0,2-3 0 0,1-3 0 15,5-18 0-15,-3 28 0 0,3-28 0 0,5 17 0 16,-5-17 0-16,0 0 0 0,26 8 0 16,-26-8 0-16,33-10-64 0,-25-20-121 0,36 35-176 15,-38-38-177-15,23 13-72 0,-1 9 322 0</inkml:trace>
  <inkml:trace contextRef="#ctx0" brushRef="#br0" timeOffset="35413.474">21379 1876 2047 0,'0'0'0'16,"0"0"0"-16,0 0 0 0,0 0 0 0,0 20 0 15,0-20 0-15,0 0 0 0,9 20 0 0,-9-20 0 16,6 18 0-16,-6-18 0 0,2 20 0 0,-2-20 0 15,-3 32 0-15,3-32 0 0,-13 37 0 0,7-15 0 16,-3-4 0-16,-1 5 0 0,-1-5 0 0,11-18 0 16,-21 31 0-16,21-31 0 0,-17 24 0 15,17-24 0-15,0 0 0 0,0 0 0 16,0 0 0-16,0 0 0 0,0 0 0 0,0 0 0 16,0 0 0-16,25-9 0 0,-8-4 0 0,1-4 0 15,5-1 0-15,-1-3 0 0,0 0 0 0,0-4 0 16,-2 1 0-16,-1 1 0 0,-4 3 0 0,0 2 0 15,-15 18 0-15,22-26 0 0,-22 26 0 16,0 0 0-16,14-18 0 0,-14 18 0 0,0 0 0 16,0 0 0-16,0 0 0 0,-6 21 0 0,6-21 0 15,-8 23 0-15,1-3 0 0,0-3 0 0,0 5 0 16,1 0 0-16,2-6 0 0,3 3 0 0,1-19 0 16,4 21 0-16,-4-21 0 0,0 0 0 0,19 22 0 15,-19-22 0-15,19 7 0 0,-19-7 0 16,24-1 0-16,-24 1 0 0,32-13 0 15,-15 2 0-15,0-1 0 0,1-7 0 0,-18 19 0 16,33-31 0-16,-18 12 0 0,-15 19 0 0,24-28 0 16,-24 28 0-16,0 0 0 0,0 0 0 0,0 0 0 15,0 0 0-15,0 0 0 0,0 0 0 0,0 0 0 16,0 0 0-16,0 0 0 0,0 0 0 0,1 29 0 16,-1-29 0-16,-6 27 0 0,3-9 0 0,3-18 0 15,0 34 0-15,0-34 0 0,8 29 0 16,-8-29 0-16,13 29 0 0,-13-29 0 0,23 25 0 15,-23-25 0-15,33 21 0 0,-33-21-121 0,42 19-115 16,-43-36-44-16,38 38-14 0,-37-21 39 16,25-14 38-16,-8 11-25 0,-7-17-30 0,23 27 143 15</inkml:trace>
  <inkml:trace contextRef="#ctx0" brushRef="#br0" timeOffset="35757.2005">22014 2005 2047 0,'-22'6'0'0,"22"-6"0"16,-6 20 0-16,6-20 0 0,0 19 0 0,0-19 0 16,0 0 0-16,16 18 0 0,-16-18 0 0,27 6 0 15,-27-6 0-15,32 4 0 16,-12-3 0-16,-1-4 0 0,3 1 0 0,0-4 0 16,-1-1 0-16,-2-4 0 0,0 1 0 0,0-6 0 15,-3 0 0-15,-16 16 0 0,30-33 0 0,-30 33 0 16,20-25 0-16,-20 25 0 0,8-25 0 0,-8 25 0 15,-2-23 0-15,2 23 0 0,0 0 0 0,-26-19 0 16,26 19 0-16,-31 4 0 0,12 2 0 0,-4 2 0 16,1 7 0-16,-2 4 0 0,-2 6 0 15,5-2 0-15,-3 5 0 0,6 0 0 0,2-4 0 16,1 4 0-16,6-7 0 0,4-3 0 0,5-1 0 16,0-17 0-16,14 26 0 0,-14-26 0 0,28 17 0 15,-7-11 0-15,-3-15-53 0,25 25-231 16,-35-41-69-16,40 38-63 0,-28-26-39 0,-1-12 40 15,29 27 345-15</inkml:trace>
  <inkml:trace contextRef="#ctx0" brushRef="#br0" timeOffset="36527.2322">23118 1993 1891 0,'0'0'86'15,"-12"-17"-51"-15,12 17-18 0,0 0 1 16,-22-11-25-16,22 11 14 0,-24-1-7 16,7 3 0-16,-1 3 0 0,-3-1 0 0,0 4 0 15,-1 6 0-15,-1 1 0 0,-1 8 0 0,-3 2 0 16,2-1 0-16,-5 2 0 0,4 3 0 0,-1 2 0 15,5-4 0-15,4 0 0 0,4-4 0 0,6-6 0 0,4 0 0 16,4-17 0-16,5 20 0 0,-5-20 0 0,18 13 0 16,-18-13 0-16,30 4 0 0,-12-6 0 0,1 0 0 15,2-6 0-15,2-3 0 0,1-1 0 16,-2-3 0-16,1-1 0 0,1 0 0 0,-4 0 0 16,3-1 0-16,-2 2 0 0,-2-1 0 0,-2 4 0 15,-17 12 0-15,27-23 0 0,-27 23 0 16,18-18 0-16,-18 18 0 0,0 0 0 0,11-21 0 15,-11 21 0-15,0 0 0 0,0 0 0 0,0 0 0 16,0 0 0-16,-18 11 0 0,18-11 0 16,-28 35 0-16,9-8 0 0,-1 3 0 0,-3 3 0 15,2 4 0-15,2 6 0 0,0 1 0 0,0 8 0 16,1 0 0-16,-1 4 0 0,-1 2 0 0,-4-2 0 16,1 0 0-16,-2-4 0 0,0-2 0 0,2-8 0 15,2-3 0-15,2-8 0 0,3-3 0 0,0-6 0 16,3-4 0-16,13-18 0 0,-22 22 0 0,22-22 0 15,0 0 0-15,0 0 0 0,-17-8 0 16,17 8 0-16,-4-31 0 0,2 5 0 0,3-6 0 16,1-4 0-16,3-2 0 0,4-1 0 15,2-4 0-15,2-2 0 0,3-3 0 0,2-4 0 16,3-1 0-16,-1 0 0 0,2 1 0 0,0 6 0 16,-2 6 0-16,-1 10 0 0,-3 4 0 0,1 9 0 15,-17 17 0-15,33-25 0 0,-33 25 0 0,34-12 0 16,-16 8 0-16,6 4 0 0,-2-5-4 15,12 14-126-15,-17-26-75 0,34 36-65 0,-35-39-25 16,35 28 14-16,-24-18 20 0,8-4-27 0,16 19-24 16,-26-33 312-16</inkml:trace>
  <inkml:trace contextRef="#ctx0" brushRef="#br0" timeOffset="37277.2265">23448 2095 2042 0,'-29'9'5'0,"7"0"-5"0,1 3 0 16,4 0 0-16,17-12 0 0,-29 24 0 0,29-24 0 16,-23 29 0-16,23-29 0 0,-18 32 0 0,18-32 0 15,-10 31 0-15,6-14 0 0,1 0 0 0,3-17 0 16,-4 29 0-16,4-29 0 0,-3 23 0 16,3-23 0-16,0 18 0 0,0-18 0 0,0 0 0 15,0 0 0-15,0 0 0 0,0 0 0 0,0 0 0 16,0 0 0-16,0 0 0 0,19-18 0 15,-19 18 0-15,18-29 0 0,-8 8 0 0,3 0 0 16,-1-4 0-16,4 0 0 0,0 0 0 0,0-1 0 16,-2 0 0-16,1-1 0 0,1 2 0 0,1-2 0 15,-2-1 0-15,1 4 0 0,0 3 0 16,-16 21 0-16,26-23 0 0,-26 23 0 0,17-7 0 16,-17 7 0-16,0 0 0 0,20 7 0 0,-20-7 0 15,20 22 0-15,-20-22 0 0,22 26 0 0,-22-26 0 16,25 26 0-16,-25-26 0 0,31 27 0 0,-13-19 0 15,1 1 0-15,2-3 0 0,-2-1 0 0,1-3 0 16,-2 0 0-16,2-2 0 0,-2-1 0 16,-18 1 0-16,31-5 0 0,-31 5 0 15,26-7 0-15,-26 7 0 0,17-8 0 0,-17 8 0 16,0 0 0-16,0 0 0 0,5-18 0 0,-5 18 0 16,0 0 0-16,-23-8 0 0,23 8 0 0,-23-2 0 15,23 2 0-15,-32 5 0 0,14 1 0 0,-4 1 0 16,1 1 0-16,-3 3 0 0,0 4 0 0,-3 2 0 15,1 3 0-15,2 2 0 0,1 0 0 16,2 0 0-16,5-2 0 0,4-2 0 0,4 1 0 16,8-19 0-16,-3 30 0 0,3-30 0 0,17 23 0 15,-17-23 0-15,34 9 0 0,-11-10 0 0,5-4 0 16,5-3 0-16,4-4 0 0,-1-3 0 0,0-3 0 16,-1 0 0-16,-5-1 0 0,-1 1 0 15,-3 1 0-15,-4 1 0 0,-5 0 0 0,-17 16 0 16,22-25 0-16,-22 25 0 0,9-20 0 15,-9 20 0-15,0 0 0 0,-1-17 0 0,1 17 0 16,0 0 0-16,0 0 0 0,0 0 0 0,-22 9 0 16,22-9 0-16,0 0 0 0,-20 25 0 0,20-25 0 15,-14 33 0-15,7-15 0 0,1-1 0 0,6-17 0 16,-5 29 0-16,5-29 0 0,2 28 0 0,-2-28 0 16,10 22 0-16,-10-22 0 0,18 18 0 15,-18-18 0-15,24 13 0 0,-24-13 0 0,29 3 0 16,-29-3-2-16,42-9-81 0,-23-11-57 15,26 27-74-15,-30-39-44 0,34 36-9 0,-33-29 26 16,15 11 33-16,-9 2-29 0,-11-14-33 0,16 27 144 16</inkml:trace>
  <inkml:trace contextRef="#ctx0" brushRef="#br0" timeOffset="37815.8381">24238 2109 1599 0,'-1'24'438'0,"1"-24"-428"16,-18 11-10-16,18-11 0 0,-16 20 0 0,16-20 0 15,-18 30 0-15,8-11 0 0,0 3 0 0,1 1 0 16,-2 6 0-16,-3-1 0 0,3 1 0 0,2-1 0 15,3-5 0-15,-1-2 0 0,3 0 0 0,4-21 0 16,-8 31 0-16,8-31 0 0,-1 20 0 0,1-20 0 16,0 0 0-16,0 0 0 0,0 0 0 15,0 0 0-15,22-5 0 0,-22 5 0 16,19-28 0-16,-6 10 0 0,1-3 0 0,0 1 0 16,-1-1 0-16,-2-2 0 0,1 0 0 0,-2 0 0 15,1-1 0-15,-2 4 0 0,1-3 0 0,0 2 0 16,1 2 0-16,-1-2 0 0,1 1 0 0,-2 1 0 15,-9 19 0-15,22-29 0 0,-22 29 0 0,18-13 0 16,-18 13 0-16,0 0 0 0,24-1 0 16,-24 1 0-16,18 5 0 0,-18-5 0 0,19 11 0 15,-19-11 0-15,22 13 0 0,-22-13 0 0,21 19 0 16,-21-19 0-16,16 24 0 0,-16-24 0 16,12 27 0-16,-12-27 0 0,3 31 0 0,-6-14 0 15,-1 3 0-15,-4-1 0 0,-1 0 0 0,-3 2 0 16,-3-2 0-16,0 1 0 0,-3-3 0 0,18-17 0 15,-31 29 0 1,15-15 0-16,-1-2 0 0,0-1 0 0,-1-1 0 16,18-10 0-16,-32 16 0 0,32-16 0 0,-29 12 0 15,29-12 0-15,-22 6 0 0,22-6 0 0,0 0 0 16,-19 0 0-16,19 0 0 0,0 0 0 0,0 0 0 16,0 0 0-16,-21 6 0 0,21-6 0 0,-12 17 0 15,12-17 0-15,-20 35 0 0,7-10 0 0,-2 3 0 16,-3 6 0-16,-3 2 0 15,0 2 0-15,-3-2 0 0,6-3 0 0,2-8 0 16,7-3 0-16,9-22 0 0,-10 26 0 0,10-26 0 16,0 0 0-16,17 8 0 0,1-15 0 0,2-8 0 15,16 3-63-15,-15-29-143 0,34 28-70 0,-36-45-22 16,39 33 20-16,-26-27 26 0,17 1-7 0,5 14-32 16,-17-32 168-16</inkml:trace>
  <inkml:trace contextRef="#ctx0" brushRef="#br0" timeOffset="38175.199">24907 1705 2047 0,'-30'38'0'0,"4"-19"0"0,1 6 0 0,-3 6 0 15,-3 3 0-15,1 2 0 0,-3 4 0 0,5 3 0 16,3 1 0-16,3 2 0 0,3-4 0 16,5-2 0-16,2-3 0 0,2 2 0 0,1-4 0 15,2-1 0-15,1-2 0 0,2-5 0 0,1-2 0 16,0-6 0-16,3-19 0 0,2 27 0 0,-2-27 0 15,0 0 0-15,0 0 0 0,0 0 0 0,21 1 0 16,-21-1 0-16,19-24 0 0,-6 5 0 0,3-4 0 16,0 2 0-16,1-1 0 0,-1 1 0 0,1 2 0 15,1-2 0-15,0 4 0 0,0-1 0 16,2 4 0-16,-20 14 0 0,30-20 0 16,-30 20 0-16,0 0 0 0,17 2 0 0,-17-2 0 15,7 29 0-15,-5-6 0 0,-4 9 0 0,0 3 0 16,-4 4 0-16,-1 3 0 0,-1-3 0 0,2 0 0 15,0-4 0-15,3-6 0 0,0-4 0 0,4 1 0 16,-2-9 0-16,10 9 0 0,-9-26-121 0,8 32-93 16,-8-32-53-16,0 0 2 0,0 0 15 15,0 0 17-15,0 0 31 0,0 0-32 0,0 0-23 16,-2-27 254-16</inkml:trace>
  <inkml:trace contextRef="#ctx0" brushRef="#br1" timeOffset="45010.5288">689 3418 660 0,'-16'-17'11'0,"16"17"104"0,0 0 97 16,0 0-8-16,0 0-46 0,0 0-125 0,0 0-7 15,0 0-3-15,0 0-8 0,0 0-11 0,0 0-5 16,0 0-2-16,0 0 2 0,0 0 6 0,0 0 7 16,0 0 6-16,19-9 7 15,-19 9 3-15,25-6 1 0,-7 6-3 0,-18 0-3 16,36-5-4-16,-18 4-7 0,3 1-3 0,1 1-4 15,1 2-1-15,1 0-2 0,2 2 0 0,0 0-2 16,3 0 3-16,3 1-3 0,3 0 3 0,1 1-3 16,4-1 1-16,1 0-1 0,4 0 1 0,3-2-1 15,1 0 2-15,5-2-2 0,1-1 2 0,7 1 0 16,1-2-1-16,9-2 4 0,2 1-2 16,4 0 3-16,3-2-2 0,-1 1-3 0,4 0 0 15,4 0 0-15,-1 1 1 0,6 1 1 0,3 1 0 16,1 1-1-16,3 0-2 0,1-1 0 15,2 0 1-15,7-1 0 0,2-1 1 0,4 0 1 16,2-1-4-16,6-2 2 0,3 0-2 0,2 0 1 16,2-2 0-16,2 1-1 0,0 0 0 15,5 0 1-15,3 0-1 0,1 2 3 0,3-2-1 16,3 1 4-16,-1 0 0 0,2 2 3 0,2 1-1 16,-1 0 1-16,2 1-2 0,2 1-2 0,1 0 0 15,1 0-4-15,3 2 0 0,1-1 0 0,3 2 1 16,2-3-1-16,2 0 1 0,3 0-1 0,1 1 0 15,3-1 2-15,1-1 2 0,7-3-1 0,1 1 2 16,0-2-2-16,3-1-1 16,6 1-2-16,2-1-1 0,2-1 1 0,2 0-2 15,2 0 4-15,-1 0-3 0,4-2 3 0,2 1-2 16,-3-1 3-16,-3 2-1 0,2 1 1 0,-3 0 1 16,0 1 1-16,2 3 2 0,-5 1-1 0,1 0-1 15,2 2 1-15,-1 2-1 0,-6 0-1 0,-1 1 1 16,-3-1-3-16,-3 2 4 0,0-1-2 0,-2 0 4 15,-4 0-1-15,4 1 0 0,0-1 1 16,6 0 1-16,-3 0-4 0,-3 2 4 0,0-1-6 16,0 2 3-16,-4 1-3 0,-1-1 2 0,-6 2-4 15,-2 0 4-15,-1 0-2 0,0-1 4 0,0 1-2 16,2-2 2-16,1 1-3 0,2-1 2 16,2-1 0-16,2 0 0 0,1 0-2 0,1-1 1 15,-3 0-3-15,-4-2 2 0,-2 3-1 16,-2-3 2-16,-1 2-2 0,-1 0 1 0,0 2-1 15,-1-1 0-15,2 0-2 0,0 0 2 0,2 0-3 16,1 0 1-16,-3-1-1 0,2 0 1 0,3-1-2 16,-4 0 0-16,2-3 0 0,-1-1-2 0,-2-1 3 15,4-1 1-15,4 0 0 0,0 0 1 0,3-2 0 16,-1-2-1-16,6-1 1 0,0 0 0 0,0-1 2 16,-1-2-3-16,0 0 3 0,-4 0 2 15,-4 0-3-15,1 0-3 0,-7 1 0 0,-1 0 0 16,-2 1 0-16,-3 2 0 0,-3-1 0 0,-2 1 0 15,-2 1 0-15,-3-1 0 0,-3 0 0 16,-3 1 0-16,-6 1 0 0,-1-1 0 0,-6 0 0 16,-4 0 0-16,-2-1 0 0,-2-1 0 0,-5 0 0 15,-2-2 0-15,-1 0 0 0,-1 0 0 0,-4-2 0 16,-2 1 0-16,1 1 0 0,-3-2 0 16,2 3 0-16,-1-1 0 0,-3 0 0 0,-4 5 0 15,-4-1 0-15,-5 4 0 0,-7 2-3 0,-8-2-35 16,-6 13-43-16,-30-29-197 0,7 29-368 0,-22-12 34 15,-9 2 224-15</inkml:trace>
  <inkml:trace contextRef="#ctx0" brushRef="#br2" timeOffset="51177.155">1582 3859 899 0,'0'0'129'0,"0"0"-4"0,0 0-12 15,-6-20-41-15,6 20 4 0,0 0-39 16,0 0 18-16,0 0-8 0,0 0-11 0,0 0-17 16,0 0-8-16,0 0-7 0,0 0-1 0,0 0 4 15,3 23 3-15,-3-23 29 0,3 24-42 16,-3-24 42-16,2 35-45 0,0-13 14 0,0 4 4 15,0 4-10-15,3 4 11 0,-1 6-13 0,2 5 12 16,-2 7-14-16,2 4 14 0,0 6-17 0,-1 4 18 16,0 6 1-16,-2 4-25 0,0 6 23 15,-1 3-17-15,-2 2 2 0,3 5 28 0,-3 1-23 16,1 7 4-16,0 2 16 0,3 5-14 0,-2 2 15 16,3 3 10-16,0 4-31 0,0 5 7 0,-3 3 4 15,3 4-9-15,-3 0 5 0,1 3-5 0,-2 0 4 16,-2 1-7-16,-2-1 5 0,0-4 10 0,-2-4-13 15,0-6-7-15,1-5 9 0,-1-9-11 16,4-10-4-16,0-11 9 0,6-10-21 0,2-9 12 16,8-7-37-16,-2-16-1 0,14 9-87 15,-30-32-465-15,30 3-20 0,-5-11 141 0</inkml:trace>
  <inkml:trace contextRef="#ctx0" brushRef="#br2" timeOffset="52255.3343">1238 7607 472 0,'0'0'37'0,"0"0"-25"0,0 0-6 16,0 0-1-16,0 0-1 0,-9 18 1 0,9-18 13 16,0 0 26-16,0 0 43 0,17 12 31 0,-17-12 27 15,0 0 0-15,17-1-19 0,2 9-20 0,-19-8-23 16,25 0-22-16,-25 0-17 0,34-1-10 16,-16-2-38-16,7 3 23 0,-5-3-32 0,7 3 24 15,-1-2-1-15,2 2-3 0,2-1-1 0,2-1-2 16,2 2-1-16,0 0 0 0,1 2-1 15,1-1 0-15,2 0-1 0,2 0-1 0,0-1 2 16,2 1 1-16,0-1 3 0,2 0 1 0,2 0 1 16,2 0-1-16,0-1-1 0,4 1 0 0,1-2 0 15,3 1-3-15,1-1 0 0,3 2-2 0,-1 2-1 16,2 0 2-16,2 0-1 0,-1 2 0 0,2-2-1 16,-1 3 1-16,4-1 27 0,1 1-25 15,1 1 25-15,3-1-47 0,-2 1 18 16,2 0-20-16,-2 0 20 0,1-1 2 0,3-1 0 15,1 0 3-15,4-2 2 0,3 0 2 0,2-4 2 16,4 2-1-16,-3-3-1 0,0 0-1 0,4 0 1 16,1 0-2-16,2 0 2 0,2-1-2 0,-2 1 1 15,1 0-1-15,0-1-1 0,1 4 4 0,0-2-3 16,3 2-1-16,-1 0 1 0,1 1-4 16,-2 0 1-16,-2 3 0 0,-3 0-1 0,0-1 1 15,0 3-2-15,0-1 2 0,-4 1-4 0,-2 0 3 16,-1-1-3-16,-4 1 2 0,1-2 1 0,0-1 0 15,-3 1 2-15,-1-1 1 0,-4-2 0 0,-4 0 0 16,-2-1 1-16,-4 0-2 0,-2 0-1 16,-3-1 1-16,-1 0 0 0,0-2 0 0,-5 1 2 15,-3-2-4-15,-3 2 3 0,-2-2-1 16,-4 0-2-16,-3 3 1 0,-3-1-2 0,-2-1-1 16,-6 2 0-16,-1 0 0 0,-3 2 0 0,-4-1-2 15,-17 0-4-15,26 5-6 0,-26-5-8 0,0 0-10 16,17 10-5-16,-17-10-5 0,0 0-2 0,0 0-19 15,-2 18-82-15,-19-32-253 0,21 14-150 0,0 0 39 16,-25-4 450-16</inkml:trace>
  <inkml:trace contextRef="#ctx0" brushRef="#br2" timeOffset="54461.9189">1628 8663 416 0,'17'-4'13'15,"-17"4"-5"-15,0 0 7 0,9-18 9 16,-9 18 5-16,0 0 6 0,0 0-26 0,15-17-75 16,-15 17-26-16,0 0 156 0,24 4 78 0,-24-4 75 15,0 0 29-15,0 0-151 0,0 0-29 0,0 0 5 16,0 0 5-16,0 0-14 0,7 17-17 0,-7-17-14 15,0 0 0-15,0 0-3 0,2 23-2 16,-2-23-10-16,0 16-4 0,0-16-9 0,2 25 2 16,-2-25-5-16,0 30 4 0,-2-10-5 15,2 3 8-15,-2 5-3 0,1 5 16 0,-2 2 22 16,4 7-32-16,-5-2 36 0,4 10-36 0,-4-2 3 16,3 5 13-16,-2 1-18 0,3 1 14 0,-2 1-15 15,2 1 11-15,-3 3-16 0,3 1-8 0,0 2 23 16,0-1-26-16,0 0 23 0,2 1-5 0,-2 1-16 15,0-1 16-15,-2 2-16 0,1 3 17 16,-2 3-17-16,-2 4 2 0,-3 3 22 0,1 0-17 16,-1 0 18-16,-1 2 0 0,1-3-18 15,-1 0 18-15,1 1-16 0,0 0-1 0,0 1 17 16,0-2-19-16,1-2 15 0,1 2 0 0,0-2-17 16,1-2 13-16,1 1-15 0,1-4-3 0,0 0 18 15,3 3-17-15,0-1 16 0,2 3 0 0,-2 0-15 16,1-2 14-16,-1 2-15 0,2 1 16 15,3 0 0-15,-1 2-15 0,-1-3 16 0,2 0-16 16,0 0-1-16,1-4 16 0,-1 0-16 0,0 1 12 16,-1-2-11-16,-1 0 0 0,1-3 18 0,-2-2-17 15,1-6 12-15,-3-2-11 0,0-1-16 0,-1-7 5 16,-1-2-18-16,-3-9-5 0,8 4-52 0,-3-42-81 16,-5 49-404-16,5-49-43 0,-8 27 153 15</inkml:trace>
  <inkml:trace contextRef="#ctx0" brushRef="#br2" timeOffset="58683.4845">722 12987 707 0,'23'3'466'16,"-23"-3"-300"-16,22 8-75 0,-22-8-16 0,28 4-13 15,-28-4-17-15,40 2-9 0,-18-4-9 16,6 3-6-16,-2-3-3 0,4 2-4 0,-1 0 0 15,4 0-5-15,-1 1-2 0,2 0-4 0,1 0-1 16,3 2-1-16,2-2 1 0,1-1 0 0,3 0-2 16,1 0 1-16,0 0-1 0,2 1 0 0,2 2 1 15,0-2-1-15,4 2 1 0,2 2 3 16,2 0-2-16,4 1 2 0,-2-2 0 0,6 1 5 16,1-2 2-16,2 1 3 0,3-3 0 15,5 2-2-15,5-5 1 0,8 1-1 0,1-4 1 16,5 0-2-16,-1-3-3 0,4 1-3 0,9-4-3 15,3-1-2-15,4-2 4 0,3 0-5 0,-1-2 6 16,5 2-7-16,3-1 4 0,3 1-4 0,1 2 3 16,1-1-1-16,1 0 3 0,2 2-3 0,-2-1 2 15,1 1-3-15,-1-1 3 0,-3 1 0 0,2 2 3 16,1 0-4-16,-4 1 3 0,2-1-5 16,-2 1 6-16,-3-1-1 0,0 1 2 15,0-1-1-15,-4 1 1 0,-2 1 5 0,1-2 3 16,1 2-1-16,-1-2-21 0,-1 2 15 0,-3 0-21 15,0-1 37-15,-2 3-16 0,1-1 11 0,-3 2-14 16,-6 3-5-16,-3 2-5 0,-6-1-11 0,-3 6-26 16,-8-11-38-16,15 34-291 0,-31-30-288 15,5 12 36-15,-13-3 395 0</inkml:trace>
  <inkml:trace contextRef="#ctx0" brushRef="#br2" timeOffset="59798.0608">1766 13592 1382 0,'-10'-17'59'0,"10"17"-29"0,0 0-4 16,7-22-3-16,-7 22-1 0,5-19-11 0,-5 19-1 15,6-17-6-15,-6 17 1 0,0 0-2 16,4-20 3-16,-4 20 2 0,0 0 3 0,5-17 5 16,-5 17 11-16,0 0 10 0,0 0 9 0,0 0-3 15,0 0-12-15,0 0-10 0,-17 6-11 0,17-6-2 16,0 0-4-16,-15 24 3 0,15-24-5 0,-7 20 2 16,7-20-4-16,-6 25 3 0,6-25-4 0,-2 30 5 15,4-12-6-15,0 0 5 0,2 3-7 0,-1 2 6 16,3 3-5-16,2 5 7 0,0 6-8 15,1 7 11-15,-1 8-16 0,2 6 0 0,-2 2 29 16,-1 8-19-16,-4 0 27 0,0 4-4 16,-5 2-18-16,2 0 17 0,-3 3-15 0,0 0-3 15,0 2 16-15,-1 1-19 0,2-2 18 0,0 5 1 16,0-2-19-16,2 2 15 0,-1 3-18 0,1 1-1 16,1 1 7-16,-1 2-5 0,0-4 0 0,-1 0 0 15,0-1 0-15,-1-1 0 0,0 1 0 16,-1 0 0-16,0 0 0 0,-1 2 0 0,-2-1 0 15,-1 0 0-15,-3 1 0 0,-1-4 0 0,-1 5 0 16,-1-1 0-16,0-5 0 0,1-2 0 0,2-10 0 16,1-13 0-16,5-10-7 0,4-16-27 0,13-2-61 15,-13-29-346-15,26-7-208 0,-4-10 1 0,7-13 476 16</inkml:trace>
  <inkml:trace contextRef="#ctx0" brushRef="#br2" timeOffset="62653.1666">1192 16447 1172 0,'0'0'148'0,"0"0"-35"0,0 0-45 16,0 0 12-16,0 0-45 0,0 0 8 0,0 0-9 15,0 0-2-15,0 0 2 0,8 19-2 0,-8-19-1 16,0 0-11-16,20-2-5 0,-20 2-6 16,18 3-3-16,-18-3-22 0,19 3 19 0,-19-3-20 15,20 5 20-15,-20-5 1 0,22 6 21 16,-22-6-22-16,21 8 20 0,-21-8-21 0,22 9-1 0,-22-9 2 16,23 11 1-16,-23-11 1 0,25 12-1 0,-25-12 1 15,28 14-2-15,-28-14 2 0,29 14-1 16,-12-9 3-16,1 0-3 0,2 0 4 0,0-3-2 15,3 2 1-15,1-3-1 0,2 0 3 16,3-3-1-16,2 0 1 0,2-1-1 0,1-1-2 16,2 0-1-16,0-2-2 0,0 0 0 0,3 2-3 15,-3-2 2-15,3 1 0 0,-1 0-1 0,0 0-1 16,-1 1 1-16,1 1-2 0,2 0 1 0,0 1 0 16,3 1 2-16,2-2 1 0,-1 1-1 0,1-1-1 15,0 1-1-15,0 0-1 0,0 0-16 16,1 0 18-16,-1 1-15 0,-1-3 14 15,1 1 1-15,0 0-1 0,0-2-1 0,2 2 0 16,2-1 3-16,-1 0 14 0,-1 3-15 0,2-2 16 16,-1 3-17-16,-1-3 2 0,0 1-1 0,-2 0-1 15,1 1 1-15,-2 2 0 0,2 1-1 0,-2-1 0 16,1 0 0-16,-2 2 0 0,4-2 0 0,-1 1-15 16,0-1 15-16,3 1-15 0,-3 0 15 15,0-1-1-15,1-1 2 0,0 0-1 0,0-1-1 16,1-1 15-16,-1-1-14 0,2 1 13 0,-1-2-12 15,2 0-1-15,-1 2 1 0,2-2-2 0,-3 2 1 16,1 0-1-16,-1-1 1 0,-2 3 0 0,-2 0 1 16,-1 1-1-16,-1 2-1 0,-2 0 1 0,-1 0-1 15,-2 2-14-15,2-2 14 0,-1 5-11 16,0-2 12-16,1 1 2 0,-2 0 15 16,1 0-17-16,0 1 14 0,-3-2-14 0,1-1 0 15,1-1 0-15,-1 0 0 0,2 0 0 0,0-1 0 16,0-2 0-16,-1 1 0 0,1-2 0 0,1 0 0 15,0-3 0-15,2 1 0 0,2-1 0 0,0 0 0 16,4-2 0-16,-1 1 0 0,-1-1 0 0,0 2 0 16,-1-1 0-16,-1 1 0 0,1 1 0 15,0 0 0-15,-1 0 0 0,0 0-7 0,1 1 6 16,1 1 1-16,-1 0 3 0,1 0 2 0,1 0-5 16,-2 0 0-16,0 0 0 0,-3 1 0 15,-1 1 0-15,0-1 0 0,-2 0 0 0,0 0 0 16,-3-1 0-16,-1 1 0 0,-1-1 0 0,0 0 0 15,1 2 0-15,0-1 0 0,0 0 0 0,0 0 0 16,1-1 0-16,-1 0 0 0,1-1 0 16,1 0 0-16,-2 1 0 0,0-3 0 0,0 2 0 15,0 0 0-15,1 0 0 0,-1 0 0 0,-1 1 0 16,-1 0 0-16,-4-2 0 0,-3 2 0 0,0 0 0 16,-2 0 0-16,-4 0 0 0,-2 0 0 0,-17 0 0 15,26 2 0-15,-26-2 0 0,0 0 0 0,18-2 0 16,-18 2 0-16,0 0 0 0,0 0 0 15,0 0 0-15,0 0-2 0,0 0-15 0,0 0-6 16,-5-20 11-16,5 20-29 0,0 0 3 16,0 0-61-16,-7-30-75 0,29 44-194 0,-22-14-240 15,0 0 81-15,0 0 390 0</inkml:trace>
  <inkml:trace contextRef="#ctx0" brushRef="#br3" timeOffset="76050.5284">1724 6023 311 0,'0'0'134'16,"0"0"76"-16,0 0-102 0,0 0-32 0,0 0-25 16,0 0-9-16,0 0-2 0,0 0-2 15,0 0 0-15,0 0 6 0,0 0-1 0,0 0 0 16,0 0-4-16,0 0-8 0,0 0-2 0,0 0-4 16,0 0-4-16,0 0-4 0,0 0-3 0,0 0-3 15,0 0 4-15,0 0 3 0,0 0 5 16,0 0 7-16,0 0 2 0,0 0-1 0,0 0-2 15,0 0-3-15,0 0-4 0,0 0-2 0,0 0-2 16,0 0-2-16,0 0-1 0,0 0-3 0,0 0-1 16,0 0-3-16,0 0-1 0,0 0-3 0,0 0-1 15,0 0-2-15,0 0 0 0,0 0 1 0,0 0-1 16,0 0 1-16,0 0 0 0,0 0 1 16,0 0 1-16,0 0 0 0,0 0 2 0,18 0 0 15,-18 0 1-15,0 0 1 0,0 0 0 16,21 0-1-16,-21 0-1 0,0 0-1 0,22 0 0 15,-22 0-1-15,0 0 0 0,22-2-1 0,-22 2 0 16,0 0 0-16,21 3-1 0,-21-3-1 0,0 0 0 16,21 2-1-16,-21-2 1 0,0 0 0 0,19 3-1 15,-19-3 0-15,0 0 1 0,19 5-1 16,-19-5 1-16,0 0 0 0,0 0-1 0,22 3 0 16,-22-3 0-16,0 0 1 0,20 1 0 0,-20-1 0 15,0 0 0-15,21-1 0 0,-21 1 0 0,17-2 0 16,-17 2 2-16,0 0-1 0,25-5-1 0,-25 5 0 15,17-4 0-15,-17 4 0 0,0 0-1 0,23-2 1 16,-23 2 0-16,0 0-1 0,18 0 0 16,-18 0 0-16,0 0 0 0,0 0-1 15,21 5 1-15,-21-5-1 0,0 0 3 0,20 6-2 16,-20-6 1-16,0 0-1 0,21 3 0 0,-21-3 0 16,0 0 0-16,24 3 0 0,-24-3 1 0,19 0-1 15,-19 0 0-15,18-1 0 0,-18 1 0 0,18-2 0 16,-18 2 1-16,18-2 0 0,-18 2-2 0,0 0 2 15,24-1-2-15,-24 1 1 0,0 0 2 16,20-1 0-16,-20 1-2 0,0 0 2 0,0 0-1 16,21-2-1-16,-21 2 1 0,0 0-3 15,0 0 2-15,19 3 0 0,-19-3-1 0,0 0 2 16,0 0-1-16,0 0 0 0,19 2 0 0,-19-2 0 16,0 0-1-16,0 0 1 0,17 3 0 0,-17-3 1 15,0 0-1-15,0 0 1 0,18-2 0 0,-18 2-1 16,0 0 0-16,0 0 0 0,22-4 0 15,-22 4 1-15,0 0 0 0,19-5 0 0,-19 5-1 16,0 0 2-16,18-5-2 0,-18 5 1 0,0 0-1 16,20-5 0-16,-20 5 0 0,0 0 0 0,18-2 0 15,-18 2-1-15,0 0 1 0,0 0 1 0,18 1-1 16,-18-1 0-16,0 0-1 0,0 0 1 16,17 5 0-16,-17-5 0 0,0 0 1 0,0 0-1 15,20 3 1-15,-20-3-1 0,0 0 1 16,19 2-1-16,-19-2 0 0,0 0-1 0,23 0 1 15,-23 0 0-15,19-2 1 0,-19 2-1 0,18-1 0 16,-18 1 1-16,18-4-2 0,-18 4 2 0,18-2-1 16,-18 2 0-16,19 0 1 0,-19 0-1 0,0 0 0 15,24 0 0-15,-24 0 0 0,0 0-1 0,19 2 1 16,-19-2 0-16,0 0-1 0,19 4 2 16,-19-4-1-16,0 0-1 0,20 5 2 0,-20-5-2 15,0 0 1-15,25 4 1 0,-25-4 0 0,18 1-2 16,-18-1 2-16,19 1-1 0,-19-1-1 0,21 0 2 15,-21 0-2-15,22-1 1 0,-22 1 0 16,21 0 0-16,-21 0-1 0,20 0 1 0,-20 0 2 16,22 1 0-16,-22-1 0 0,22 2 0 0,-22-2-2 15,22 3 0-15,-22-3 1 0,22 1-1 16,-22-1 0-16,24 2 0 0,-24-2 0 0,26 3 0 16,-26-3 1-16,25 0-1 0,-25 0-1 0,28-1 1 15,-28 1 0-15,28 0 0 0,-28 0 1 0,28 0-1 16,-28 0 0-16,28 0 0 0,-28 0 0 0,29 0 0 15,-29 0 1-15,27 1-1 0,-27-1 1 0,29 0-1 16,-29 0 0-16,29 1 0 0,-29-1 0 16,28 0 2-16,-28 0-2 0,30 0 1 0,-30 0-1 15,28 0 2-15,-28 0-1 0,30 0 0 16,-30 0-1-16,29 1 0 0,-29-1 0 0,28 1 0 16,-28-1 1-16,28 4-1 0,-28-4 1 0,29 3 0 15,-29-3 0-15,31 2 1 0,-31-2-1 0,33 1 0 16,-33-1-1-16,32 1-1 0,-15 1 2 0,0-4-1 15,-17 2 0-15,33 0 1 0,-16 0-1 16,2-1 0-16,-2 1 0 0,0-1 1 0,-17 1-1 16,31 0 1-16,-31 0 0 0,31 0-1 0,-31 0 0 15,29 0 0-15,-29 0 1 0,27 1-1 0,-27-1 1 16,24 3-1-16,-24-3-1 0,23 3 1 0,-23-3 0 16,23 3 0-16,-23-3 0 0,22 3 0 15,-22-3 1-15,22 4-1 0,-22-4 0 0,22 2 1 16,-22-2-2-16,23 2 1 0,-23-2 0 15,25 1 1-15,-25-1 0 0,25 2-1 0,-25-2 1 16,28-1-1-16,-28 1 0 0,29-1 1 0,-29 1-1 16,30-3 1-16,-30 3-1 0,32-2 1 0,-32 2 1 0,32 0 0 15,-32 0-2-15,30-1 1 0,-30 1-1 0,30-2 0 16,-30 2 1-16,29 0-1 0,-29 0 0 0,31 0 0 16,-31 0 1-16,27 4-1 0,-27-4 0 15,23 4 0-15,-23-4 0 0,24 3 0 0,-24-3 0 16,24 5 0-16,-24-5 1 0,25 5 0 0,-25-5-1 15,24 4 0-15,-24-4 1 0,24 4-2 0,-24-4 2 16,27 3-1-16,-27-3 1 0,28 2 0 0,-28-2-1 16,31 0 1-16,-31 0-1 0,30 0 0 0,-30 0 0 15,33 0 1-15,-16 0-1 0,0 0 1 16,1-1-1-16,-1 1 1 0,1 0 0 16,1 0-1-16,-2 1 1 0,1-1 0 0,-1 2-1 15,1-1 2-15,-1 1-1 0,-17-2-2 0,33 5 2 16,-16-3-2-16,0 1 1 0,0 0 0 0,0-1 1 15,0 0-1-15,1 1 1 0,1-1-1 0,-1-1 1 16,0 2-2-16,0-3 2 0,2 1-2 0,0 0 2 16,1 0-1-16,1 0 1 0,-3-1 1 0,1 0-1 15,-1 2 1-15,0-2 0 0,-2 0-1 16,1 0 0-16,0 0 0 0,0 0 0 0,1 0 0 16,-4 0 1-16,2 0 0 0,2-2-1 0,-1 2 0 15,0 0 0-15,0 0 0 0,1 3 2 16,-1-3 0-16,1 1-1 0,1-1 0 0,-1 0-1 15,1 0-1-15,-2 0 1 0,0 0-1 0,2 1 1 16,-1 0-2-16,-1-1 2 0,2 2 0 16,-3-2 0-16,1 1 0 0,2 0 0 0,-1-1-2 15,0 1 1-15,1-1 1 0,-1 0 0 0,1-1 2 16,-1 0 0-16,1 1 0 0,-1-1 0 0,-1-1 1 16,2 2-1-16,-1 0 0 0,1-1 0 0,-1 1-1 15,0 0 0-15,-1 0-1 0,0 0 0 0,0 0 0 16,-1 1-1-16,0 1 2 0,-17-2 0 0,33 2 0 15,-16-2 1-15,0 1-3 16,1-1 1-16,-1-1-2 0,0 1 2 0,2 0-1 16,-1 0 0-16,0 0 1 0,0 0-1 0,-1-1 1 15,2 0-1-15,-2-1 2 0,1 1-1 0,-1 1-1 16,1 0 1-16,0-1 0 0,0 0 0 0,-1 1 0 16,-17 0-1-16,31-4 2 0,-31 4 0 0,29-1-1 15,-29 1 0-15,27-1 0 0,-27 1-2 0,26-1 2 16,-26 1-1-16,26 0 1 0,-26 0 0 15,27-2 0-15,-27 2 0 0,23-1-1 0,-23 1 0 16,25-1 0-16,-25 1 0 0,24 0 0 0,-24 0 1 16,23 0-1-16,-23 0-1 0,19 0 1 15,-19 0 1-15,0 0-2 0,22 0 2 0,-22 0 0 16,0 0-1-16,0 0 1 0,0 0 0 0,0 0 0 16,0 0 2-16,0 0-1 0,0 0 1 15,0 0 1-15,0 0 1 0,0 0 0 0,0 0 0 16,0 0-1-16,0 0-3 0,0 0-1 0,0 0 0 15,0 0 0-15,0 0 0 0,0 0 0 0,0 0 0 16,0 0 0-16,0 0 0 0,0 0 0 0,0 0-13 16,0 0-14-16,0 0-33 0,16 22-136 0,-38-28-384 15,22 6-38-15,0 0 66 0</inkml:trace>
  <inkml:trace contextRef="#ctx0" brushRef="#br3" timeOffset="77258.891">9897 5099 349 0,'0'0'248'16,"21"-5"44"-16,-25-16-43 0,28 31-20 0,-33-29-53 16,26 25-52-16,-17-6-35 0,0 0-26 0,0 0-8 15,0 0-11-15,3-20-3 16,-3 20-9-16,0 0-4 0,0 0-9 0,0 0-10 15,-18-1-9-15,18 1 0 0,-19 3 0 0,19-3 0 16,-22 9 0-16,22-9 0 0,-24 18 0 0,24-18 0 16,-29 22 0-16,29-22 0 0,-27 29 0 0,27-29 0 15,-22 29 0-15,22-29 0 0,-17 27 0 0,17-27 0 16,-6 20 0-16,6-20 0 0,3 18 0 0,-3-18 0 16,9 20 0-16,-9-20 0 0,0 0 0 15,27 19 0-15,-27-19 0 0,27 9 0 0,-27-9 0 16,32 6 0-16,-15-4 0 0,1-2 0 0,-1 1 0 15,-17-1 0-15,29 4 0 0,-29-4 0 0,22 8 0 16,-22-8 0-16,17 14 0 0,-17-14 0 16,7 19 0-16,-7-19 0 0,-1 28 0 0,-4-8 0 15,-3 2 0-15,-3 2 0 0,-4 1 0 0,-3 1 0 16,-2 0 0-16,-3 0 0 0,1-3 0 16,2-2 0-16,1-4 0 0,19-17 0 0,-23 21 0 15,23-21 0-15,0 0 0 0,0 0 0 0,0 0-37 16,27-3-73-16,-23-36-256 0,35 25-247 0,-5-19-11 15,8-6 328-15</inkml:trace>
  <inkml:trace contextRef="#ctx0" brushRef="#br3" timeOffset="77493.2726">10739 4585 1710 0,'-30'-33'284'0,"30"33"-257"0,-26-4-6 0,26 4-16 15,-20 4-5-15,20-4 0 0,-19 11 0 0,19-11 0 16,-20 24 0-16,8-7 0 0,1 6 0 16,0 4 0-16,-1 5 0 0,-1 5 0 0,0 6 0 15,0 3 0-15,-1 7 0 0,0 4 0 0,-1 2 0 16,-2 4 0-16,0-1 0 0,0 0 0 16,1-4 0-16,0-5 0 0,4-4 0 0,-1-9-16 0,9 4-64 15,-13-28-102-15,33 21-434 0,-21-18-17 16,10 1 114-16</inkml:trace>
  <inkml:trace contextRef="#ctx0" brushRef="#br3" timeOffset="78515.1727">10362 5197 2017 0,'-26'6'30'16,"26"-6"-30"-16,-17 6 0 0,17-6 0 0,0 0 0 15,0 0 0-15,0 0 0 0,19 11 0 16,-19-11 0-16,32 4 0 0,-9-4 0 0,3-2 0 16,7-2 0-16,1 0 0 0,4-2 0 0,1-2 0 15,0 2 0-15,-1 0 0 0,-4 1 0 0,-3 2 0 16,-3-1 0-16,-5 2 0 0,-3 0 0 0,-20 2 0 16,25 0 0-16,-25 0 0 0,0 0 0 15,0 0 0-15,0 0 0 0,0 0 0 0,0 0 0 16,0 0 0-16,0 0 0 0,-5 25 0 0,5-25 0 15,-21 24 0-15,21-24 0 0,-32 35 0 0,14-15 0 16,0 2 0-16,-1 1 0 0,0 0 0 0,3 1 0 16,1-1 0-16,3 0 0 0,3-2 0 0,2-1 0 15,5-3 0-15,2-17 0 0,6 25 0 16,-6-25 0-16,24 17 0 0,-7-13 0 16,5-4 0-16,3-3 0 0,3-6 0 0,4-3 0 15,1-5 0-15,0-1 0 0,-1-4 0 0,-6 1 0 16,0-2 0-16,-3 0 0 0,-3 0 0 0,-5 0 0 15,-1 0 0-15,-6 0 0 0,-3 2 0 0,-5 1 0 16,-3 0 0-16,-4 1 0 0,-1 0 0 0,-2 0 0 16,-3 2 0-16,13 17 0 0,-28-26 0 15,28 26 0-15,-29-15 0 0,29 15 0 0,-26 0 0 16,26 0 0-16,-19 11 0 0,19-11 0 0,-14 21 0 16,14-21 0-16,-3 24 0 0,3-24 0 0,8 22 0 15,-8-22 0-15,22 17 0 0,-22-17 0 16,30 11 0-16,-11-9 0 0,1-1 0 0,1-1 0 15,2-1 0-15,1-1 0 0,1-3 0 0,-1 1 0 16,0-1 0-16,1 0 0 0,-3 2 0 16,0-1 0-16,-4 3 0 0,-18 1 0 0,29 0 0 15,-29 0 0-15,0 0 0 0,17 7 0 0,-17-7 0 16,0 0 0-16,-1 22 0 0,1-22 0 0,-10 31 0 16,2-9 0-16,-5 6 0 0,0 0 0 0,-2 2 0 15,0-1 0-15,0 0 0 0,0-1 0 0,3-3 0 16,1 2 0-16,4-5 0 0,1-3 0 15,3-2 0-15,3-17 0 0,-2 23 0 16,2-23 0-16,0 0 0 0,0 0 0 0,11 17 0 16,-11-17 0-16,0 0 0 0,0 0 0 0,19-18 0 15,-19 18 0-15,16-29 0 0,-8 9 0 0,0-1 0 16,1-4 0-16,-3 1 0 0,0-1 0 0,-1-1 0 16,-2 0 0-16,2-3 0 0,0-1 0 0,1-6 0 15,1 3 0-15,4-4 0 0,0 3 0 16,3 4 0-16,0 2 0 0,1 8 0 0,-1 2 0 15,-14 18 0-15,30-21 0 0,-30 21 0 0,31-13 0 16,-14 10 0-16,1 1 0 0,3 2 0 0,1 1 0 31,2 0 0-31,-1 3 0 0,-3 1 0 0,-3 1 0 0,-17-6 0 16,25 13 0-16,-25-13 0 0,16 21 0 0,-16-21 0 16,4 28 0-16,-4-28 0 0,-7 33 0 15,-3-12 0-15,-3 1 0 0,-4 1 0 0,-4 1 0 16,-3 1 0-16,-1 2 0 0,-3 0 0 0,-1 0 0 15,0 0 0-15,1 1 0 0,-1-2 0 0,2 0 0 16,0 0 0-16,3-3 0 0,1-1 0 0,3-4 0 16,2-1 0-16,1-1 0 0,17-16 0 15,-28 29 0-15,28-29 0 0,-21 25 0 0,21-25 0 16,-14 25 0-16,14-25 0 0,-11 29 0 16,11-29 0-16,-5 32 0 0,4-15 0 0,-2 1 0 15,1 0 0-15,-3 3 0 0,1 0 0 0,-3-2 0 16,3 3 0-16,4-22 0 0,-7 32 0 0,7-32 0 15,6 38-216-15,-25-51-137 0,42 38-126 0,-23-25-103 16,0 0 166-16,0 0 416 0</inkml:trace>
  <inkml:trace contextRef="#ctx0" brushRef="#br3" timeOffset="79171.4547">11766 5140 2043 0,'0'0'4'0,"-20"13"-4"0,20-13 0 15,-19 9 0-15,19-9 0 0,-20 18 0 0,20-18 0 16,-20 32 0-16,9-11 0 0,-1 2 0 0,2 5 0 16,-1 0 0-16,2 3 0 0,0 0 0 0,-2 2 0 15,2 1 0-15,1 0 0 0,0-2 0 0,2-1 0 16,0-3 0-16,1-3 0 0,2-2 0 0,2-5 0 15,1-18 0-15,-3 25 0 16,3-25 0-16,0 0 0 0,0 0 0 0,0 0 0 16,0 0 0-16,0 0 0 0,10-16 0 0,-10 16 0 15,13-37 0-15,-2 14 0 0,-1-3 0 0,1-2 0 16,0-1 0-16,-2-1 0 0,0-2 0 0,2 1 0 16,0-2 0-16,1-1 0 0,1 0 0 0,2 0 0 15,1 2 0-15,1 4 0 0,-1 4 0 0,-1 3 0 16,-15 21 0-16,27-24 0 0,-27 24 0 15,22-11 0-15,-22 11 0 0,21-6 0 0,-21 6 0 16,25-6 0-16,-8 4 0 0,-17 2 0 0,33 0 0 16,-16 1 0-16,-17-1 0 0,27 8 0 15,-27-8 0-15,23 16 0 0,-23-16 0 0,17 25 0 16,-17-25 0-16,6 33 0 0,-7-12 0 0,-5-1 0 16,-1 3 0-16,-4 1 0 0,-3-2 0 15,-2 1 0-15,-2 0 0 0,-1-2 0 0,-1 2 0 16,0-3 0-16,-1 1 0 0,-1-1 0 0,1-2 0 15,1 1 0-15,-1-5 0 0,3 2 0 0,-2-3 0 16,2-1 0-16,0-1 0 0,1 0 0 0,17-11 0 16,-31 16 0-16,31-16 0 0,-20 12 0 0,20-12 0 15,0 0 0-15,-20 6 0 0,20-6 0 0,0 0 0 16,0 0 0-16,0 0 0 0,0 0 0 16,-13 18 0-16,13-18 0 0,-7 24 0 15,2-7 0-15,0 4 0 0,-2 5 0 0,-4 5 0 16,-2 2 0-16,-4 5 0 0,-1 2 0 0,0 1 0 15,-3 0 0-15,1 0 0 0,0-1 0 0,1-4 0 16,4-2 0-16,1-7 0 0,7-2 0 0,7-25 0 16,-1 39-44-16,1-39-248 0,20 13-148 0,-20-13-146 15,22-22-7-15,15 24 502 0</inkml:trace>
  <inkml:trace contextRef="#ctx0" brushRef="#br3" timeOffset="79577.6756">12060 5328 1829 0,'0'0'218'16,"0"0"-218"-16,0 0 0 0,-8 22 0 0,8-22 0 15,0 0 0-15,24 11 0 0,-24-11 0 0,29 3 0 16,-9-6 0-16,-1 0 0 0,4-2 0 0,1-3 0 15,2 2 0-15,1-3 0 0,-1-1 0 16,1-2 0-16,-1 0 0 0,-3-1 0 0,-1 0 0 16,-3 0 0-16,-19 13 0 0,32-26 0 15,-32 26 0-15,22-26 0 0,-22 26 0 0,12-20 0 16,-12 20 0-16,4-20 0 0,-4 20 0 0,0 0 0 16,-15-20 0-16,15 20 0 0,-20-6 0 0,20 6 0 15,-31 3 0-15,13 6 0 0,-3 2 0 0,-2 3 0 16,2 2 0-16,-1 2 0 0,3 3 0 15,1 0 0-15,1 2 0 0,2 1 0 0,3-1 0 16,3 0 0-16,2-1 0 0,5-2 0 0,4-1 0 16,-2-19 0-16,19 30 0 0,-2-18 0 0,5-3 0 15,5-3 0-15,5-4 0 0,5 1 0 0,2-9 0 16,8 3 0-16,-4-9 0 0,10 13-71 0,-24-31-245 16,41 38-135-16,-37-31-93 15,18 4-36-15,6 19 496 0</inkml:trace>
  <inkml:trace contextRef="#ctx0" brushRef="#br3" timeOffset="79927.3109">12953 5119 2047 0,'-36'16'0'0,"10"-10"0"0,-2 2 0 0,-1 5 0 16,-2 1 0-16,1 7 0 0,-2 0 0 16,3 4 0-16,-3 0 0 0,6 0 0 0,2 1 0 15,4-1 0-15,6-3 0 0,6-3 0 0,8-19 0 16,2 28 0-16,-2-28 0 0,20 18 0 15,-20-18 0-15,37 8 0 0,-11-11 0 0,4-3 0 16,4-6 0-16,2-4 0 0,1-4 0 0,4-4 0 16,-1-7 0-16,0 0 0 0,0-4 0 0,0-2 0 15,-6-1 0-15,0 0 0 0,-5 0 0 0,-2-2 0 0,-3 1 0 16,-2-1 0-16,-1 3 0 0,-4-1 0 0,-4 4 0 16,-3 8 0-16,-5 6 0 0,-5 20 0 15,0 0 0-15,0 0 0 0,0 0 0 0,-28 9 0 16,11 10 0-16,-4 8 0 0,-5 11 0 0,-2 7 0 15,0 6 0-15,-3 2 0 0,4-1 0 0,3-1 0 16,8-5 0-16,3-9 0 0,13 2 0 16,-1-15 0-16,18 16-75 0,-17-40-237 0,22 39-72 15,-22-39-25-15,0 0 26 0,37 20 49 0,-34-38 185 16</inkml:trace>
  <inkml:trace contextRef="#ctx0" brushRef="#br3" timeOffset="81826.7767">18158 4792 1417 0,'1'-38'346'0,"-1"38"-305"0,0 0-1 16,0 0 4-16,-18-13 7 0,18 13-7 0,0 0-19 16,-27 3-6-16,27-3-10 0,-30 15 2 15,10-3-11-15,-1 2 0 0,-2 3 0 16,0 4 0-16,-2 1 0 0,-1 2 0 0,-2 1 0 15,3 1 0-15,-1 0 0 0,2 0 0 0,3-1 0 16,4-1 0-16,5-2 0 0,3 0 0 0,4-4 0 16,5 0 0-16,0-18 0 0,16 30 0 0,-16-30 0 15,36 25 0-15,-12-13 0 0,4-5 0 0,5-1 0 16,4-4 0-16,6-2 0 0,3-6 0 16,6 0-42-16,-3-14-45 0,23 28-271 0,-26-34-270 15,11 12 20-15,-8-6 285 0</inkml:trace>
  <inkml:trace contextRef="#ctx0" brushRef="#br3" timeOffset="82498.6515">18602 4828 1520 0,'-24'-24'463'0,"4"21"-438"0,0 4-1 16,0 2-9-16,0 3-15 0,1 1 0 0,-1 4 0 16,-2 1 0-16,2 4 0 0,-2 2 0 0,1 0 0 15,2 4 0-15,0 0 0 0,4 2 0 0,4 0 0 16,0 0 0-16,3 2 0 0,4-2 0 0,2-1 0 15,5-1 0-15,3-2 0 0,5-3 0 0,1 1 0 16,-12-18 0-16,35 27 0 0,-14-16 0 16,1-6 0-16,1-3 0 0,0-4 0 0,3-3 0 15,-2-6 0-15,3-3 0 0,-1-2 0 16,0-5 0-16,0-2 0 0,-2-1 0 0,-1-2 0 16,-2 1 0-16,-3 0 0 0,-4 0 0 0,-3 0 0 15,-3 3 0-15,-5 2 0 0,-3 0 0 0,-3 2 0 16,-2 1 0-16,5 17 0 0,-17-30 0 0,17 30 0 15,-20-22 0-15,20 22 0 0,0 0 0 16,-20-15 0-16,20 15 0 0,0 0 0 0,0 0 0 16,0 0 0-16,0 0 0 0,0 0 0 0,0 0 0 15,26 1 0-15,-9-1 0 0,4 0 0 0,0-1 0 16,2 1 0-16,0-2 0 0,1 2 0 0,-2-1 0 16,0 4 0-16,-2-2 0 0,-3 2 0 0,-17-3 0 15,25 10 0-15,-25-10 0 0,0 0 0 16,16 22 0-16,-16-22 0 0,1 22 0 15,-1-22 0-15,-8 32 0 0,-1-14 0 0,-2 4 0 16,-1 0 0-16,-4 1 0 0,2 0 0 0,-2 0 0 16,-1-3 0-16,2 0 0 0,3-3 0 0,12-17 0 15,-12 23 0-15,12-23 0 0,0 0 0 0,5 19 0 16,-5-19 0-16,17 1 0 0,-17-1 0 0,28-9 0 16,-10 0 0-16,3-4 0 0,1-3 0 15,1-1 0-15,1-2 0 0,-2-2 0 0,2-1 0 16,-1 1 0-16,0-1 0 0,-1 1 0 0,-3 2 0 15,-1 0 0-15,-2 2 0 0,-16 17 0 16,25-23 0-16,-25 23 0 0,0 0 0 0,0 0 0 16,0 0 0-16,0 0 0 0,0 0 0 0,0 0 0 15,7 20 0-15,-10-3 0 0,-2 3 0 0,-1 4 0 16,-1 2 0-16,-1 3 0 0,0 0 0 16,2 0 0-16,1-1 0 0,2-1 0 0,1-2 0 15,7 1 0-15,0-3 0 0,9 0 0 0,-14-23 0 16,34 37 0-16,-34-37-207 0,56 28-113 0,-51-45-79 15,44 33-62-15,-18-11 19 0,-12-26 225 0,30 27 217 16</inkml:trace>
  <inkml:trace contextRef="#ctx0" brushRef="#br3" timeOffset="82831.9204">19564 4880 2020 0,'-26'-4'27'0,"8"3"-27"0,0 1 0 16,-1 0 0-16,2 4 0 0,0-1 0 0,17-3 0 15,-31 14 0-15,31-14 0 0,-26 16 0 0,26-16 0 16,-19 20 0-16,19-20 0 0,-9 17 0 16,9-17 0-16,4 17 0 0,-4-17 0 0,14 17 0 15,-14-17 0-15,27 14 0 0,-27-14 0 0,34 9 0 16,-14-6 0-16,0-3 0 0,1 0 0 0,0-1 0 16,-2 0 0-16,-1 0 0 0,-18 1 0 0,30-2 0 15,-30 2 0-15,19 2 0 0,-19-2 0 16,0 0 0-16,0 0 0 0,0 0 0 0,0 0 0 15,15 23 0-15,-15-23 0 0,-3 21 0 16,3-21 0-16,-11 33 0 0,1-14 0 0,2-1 0 16,-4 2 0-16,2-1 0 0,0-2 0 0,1 2 0 15,9-19 0-15,-14 26 0 0,14-26 0 0,0 0 0 16,-8 17 0-16,8-17 0 0,0 0 0 0,0 0-70 0,13-33-167 16,21 39-160-16,-35-42-139 0,26 9-51 0,7 12 368 15</inkml:trace>
  <inkml:trace contextRef="#ctx0" brushRef="#br3" timeOffset="83050.6697">20302 4354 2047 0,'-44'20'0'0,"20"3"0"16,-2 1 0-16,2 5 0 0,-1 3 0 15,2 3 0-15,0 2 0 0,5 5 0 0,1-1 0 16,0 0 0-16,1 1 0 0,3 1 0 0,-2 1 0 15,3 0 0-15,2 1 0 0,-2-3 0 0,5 0 0 16,-2-7 0-16,4 2 0 0,-1-7 0 0,5 2 0 16,1-32-214-16,9 49-229 0,-9-49-180 0,-8 20-11 15,12-1 502-15</inkml:trace>
  <inkml:trace contextRef="#ctx0" brushRef="#br3" timeOffset="83972.5461">19834 4842 2047 0,'-59'28'0'0,"40"-23"0"0,19-5 0 16,-25 10 0-16,25-10 0 0,0 0 0 15,0 0 0-15,0 0 0 0,14 20 0 0,4-16 0 16,10-3 0-16,7 0 0 0,5-2 0 0,5-4 0 16,5 0 0-16,0-2 0 0,4 1 0 0,-5 0 0 15,1 1 0-15,-5-1 0 0,-1 4 0 0,-4-1 0 16,-3 2 0-16,-2 0 0 0,-3 1 0 0,-6 0-22 15,-1 1-3-15,-7-1 6 0,-18 0 5 16,21 1 4-16,-21-1 9 0,0 0 7 16,0 0 6-16,0 0 5 0,0 0 2 0,0 0 2 15,0 0-5-15,-17 8-16 0,17-8 0 0,-20 1 0 16,20-1 0-16,-25 3 0 0,25-3 0 0,-31 9 0 16,12-3 0-16,-1 4 0 0,-3-1 0 0,-1 5 0 15,-3 0 0-15,2 4 0 0,-5 0 0 0,2 4 0 16,-1 0 0-16,5 2 0 0,1-2 0 15,5 0 0-15,4-2 0 0,3-2 0 0,11-18 0 16,-7 28 0-16,7-28 0 0,7 21 0 0,-7-21 0 16,20 12 0-16,-5-11 0 0,6-2 0 0,3-5 0 15,3-4 0-15,2-3 0 0,3-4 0 16,1-1 0-16,-4-4 0 0,0 1 0 0,-4 0 0 16,-4 0 0-16,1 0 0 0,-5 2 0 0,-1 1 0 15,-2 1 0-15,-14 17 0 0,19-28 0 16,-19 28 0-16,0 0 0 0,10-17 0 0,-10 17 0 15,0 0 0-15,0 0 0 0,0 0 0 0,0 0 0 16,-17 12 0-16,17-12 0 0,-17 21 0 0,17-21 0 16,-16 28 0-16,16-28 0 0,-12 29 0 0,12-29 0 15,-5 26 0-15,5-26 0 0,6 22 0 0,-6-22 0 16,0 0 0-16,25 21 0 0,-25-21 0 0,26 6 0 16,-26-6 0-16,30-3 0 0,-13 0 0 15,2-3 0-15,1-2 0 0,2 0 0 16,3-3 0-16,-2-1 0 0,0 0 0 0,-1 0 0 15,-2 1 0-15,-1 0 0 0,-19 11 0 0,29-17 0 16,-29 17 0-16,17-13 0 0,-17 13 0 0,0 0 0 16,0 0 0-16,0 0 0 0,0 0 0 0,0 0 0 15,0 0 0-15,0 0 0 0,-14 30 0 16,3-11 0-16,-3 2 0 0,-1 1 0 0,-1-2 0 16,2 1 0-16,2-1 0 0,0-3 0 0,12-17 0 15,-15 28 0-15,15-28 0 0,-2 18 0 0,2-18 0 16,0 0 0-16,0 0 0 0,24 4 0 0,-24-4 0 15,30-15 0-15,-9 1 0 0,0-3 0 16,0-4 0-16,4 0 0 0,-2-1 0 0,0 0 0 16,0-1 0-16,-2 1 0 0,-2 2 0 15,0 2 0-15,-5-1 0 0,-14 19 0 0,23-24 0 16,-23 24 0-16,0 0 0 0,0 0 0 0,0 0 0 16,0 0 0-16,0 0 0 0,0 0 0 0,-11 24 0 15,0-7 0-15,0 3 0 0,0-1 0 0,4-2 0 16,2 0 0-16,5-17 0 0,-2 27 0 0,2-27 0 15,11 19 0-15,-11-19 0 0,27 11 0 0,-9-11 0 16,9-4 0-16,0-4 0 0,6-4 0 16,6-4 0-16,6-2 0 0,3-5 0 0,4 0 0 15,-3-6 0-15,0 5 0 0,-6-8 0 16,2 10-65-16,-19-20-106 0,23 28-64 0,-41-40-45 16,34 33 16-16,-34-29 32 0,13 12 35 0,-7-5 24 15,-4-3-6-15,4 13-17 0,-19-16 142 0</inkml:trace>
  <inkml:trace contextRef="#ctx0" brushRef="#br3" timeOffset="84081.9216">21515 4524 1910 0,'-31'30'137'16,"3"4"-137"-16,-1 6 0 0,1 1 0 0,0 2 0 16,3 0 0-16,2 1 0 0,5-2 0 0,3-1 0 15,6-2 0-15,1-3 0 0,4-3 0 0,2-3 0 16,0-5 0-16,4 1 0 0,-3-9 0 0,12 17-166 16,-33-46-209-16,46 37-154 0,-24-25-91 0,0 0 264 15</inkml:trace>
  <inkml:trace contextRef="#ctx0" brushRef="#br3" timeOffset="84253.8153">21245 4795 2047 0,'0'0'0'0,"-18"1"0"16,18-1 0-16,0 0 0 0,0 0 0 0,18-4 0 16,1 1 0-16,4-1 0 0,6 0 0 15,4 0 0-15,0-2 0 0,2 1 0 0,-2-3 0 16,7 4 0-16,-13-13 0 0,23 30-277 0,-42-43-138 15,38 39-102-15,-25-19-50 0,-7-17 297 16,33 33 270-16</inkml:trace>
  <inkml:trace contextRef="#ctx0" brushRef="#br3" timeOffset="85291.5347">22071 4888 1868 0,'0'0'40'0,"0"0"-18"0,0 0-3 15,0 0 4-15,0 0 3 0,0 0-7 16,-10 21-5-16,10-21-8 0,-15 28 1 0,15-28-4 15,-23 32-3-15,10-15 0 0,0 1 0 0,0 2 0 16,0-1 0-16,3-1 0 0,-3-1 0 0,13-17 0 16,-15 28 0-16,15-28 0 0,-8 17 0 0,8-17 0 15,0 0 0-15,0 0 0 0,0 0 0 16,0 0 0-16,0 0 0 0,22 2 0 0,-22-2 0 16,20-17 0-16,-20 17 0 0,23-29 0 0,-10 10 0 15,2-3 0-15,2-2 0 0,0 0 0 0,0-2 0 16,-1 2 0-16,-2 0 0 0,-2 1 0 0,0 4 0 15,-3-1 0-15,-9 20 0 0,13-25 0 0,-13 25 0 16,0 0 0-16,0 0 0 0,0 0 0 16,0 0 0-16,0 0 0 0,0 0 0 0,0 0 0 15,0 0 0-15,0 0 0 0,0 22 0 16,0-22 0-16,-8 26 0 0,8-26 0 0,-7 25 0 16,7-25 0-16,0 20 0 0,0-20 0 0,0 0 0 15,11 22 0-15,-11-22 0 0,17 7 0 0,-17-7 0 16,30 1 0-16,-12-3 0 0,4-3 0 0,0 0 0 15,1-2 0-15,1 0 0 0,0-2 0 16,-3 2 0-16,-1-1 0 0,-3 0 0 0,-17 8 0 16,25-11 0-16,-25 11 0 0,0 0 0 0,0 0 0 15,0 0 0-15,0 0 0 0,0 0 0 0,0 0 0 16,0 0 0-16,0 0 0 0,0 0 0 0,9 21 0 16,-9-21 0-16,-11 30 0 0,4-13 0 15,1 3 0-15,-2-2 0 0,2 1 0 0,0-2 0 16,2 1 0-16,1-1 0 0,3 0 0 15,0-17 0-15,3 28 0 0,-3-28 0 0,15 28-39 16,-15-28-204-16,23 16-89 0,-35-34-109 0,12 18-110 16,26 11 111-16,-31-30 440 0</inkml:trace>
  <inkml:trace contextRef="#ctx0" brushRef="#br3" timeOffset="85666.5187">22629 4952 1723 0,'-17'-17'324'16,"17"17"-324"-16,0 0 0 0,0 0 0 0,0 0 0 15,20 15 0-15,-20-15 0 0,25 8 0 0,-6-5 0 16,1-1 0-16,2-3 0 0,2-1 0 16,2-1 0-16,1-3 0 0,0 4 0 0,-3-4 0 15,0 0 0-15,-2-2 0 0,-1-1 0 0,-3 1 0 16,-18 8 0-16,28-18 0 0,-28 18 0 0,21-15 0 15,-21 15 0-15,9-17 0 0,-9 17 0 0,-1-17 0 16,1 17 0-16,-10-17 0 0,10 17 0 0,-18-15 0 16,18 15 0-16,-27-11 0 0,27 11 0 15,-34 0 0-15,15 4 0 0,-2 3 0 16,-1 2 0-16,-1 3 0 0,-2 2 0 0,2 2 0 16,1 2 0-16,1 0 0 0,3 2 0 0,3-2 0 15,4 0 0-15,4-1 0 0,5 0 0 0,2-17 0 16,8 29 0-16,-8-29 0 0,26 23 0 0,-8-15 0 15,6-2 0-15,2-1 0 0,5-2 0 0,1-3 0 16,4 0 0-16,-3-9 0 0,15 21-199 16,-31-43-125-16,44 42-109 0,-37-25-177 0,10-5 148 15,13 24 444-15</inkml:trace>
  <inkml:trace contextRef="#ctx0" brushRef="#br3" timeOffset="86096.7381">23306 4881 1682 0,'-22'15'365'16,"-4"-17"-365"-16,-2 0 0 0,1 2 0 0,-2 2 0 16,1 4 0-16,-2 2 0 0,1 4 0 0,-3 0 0 15,4 5 0-15,1 1 0 0,3 4 0 0,6-1 0 32,0 2 0-32,4-2 0 0,6 1 0 0,2-3 0 0,6-2 0 0,0-17 0 15,14 29 0-15,-14-29 0 0,33 16 0 0,-9-15 0 16,5-2 0-16,4-7 0 0,4-4 0 15,2-6 0-15,3-2 0 0,1-4 0 0,1-4 0 16,-2-1 0-16,-2-3 0 0,-1 1 0 0,-1-1 0 16,-4 1 0-16,-4 1 0 0,-4 1 0 15,-7 0 0-15,-2 2 0 0,-4 0 0 0,-5 1 0 16,-1 0 0-16,-3 2 0 0,-3 4 0 0,-3 3 0 16,2 17 0-16,0 0 0 0,0 0 0 0,-23-9 0 15,23 9 0-15,-25 26 0 0,8-5 0 16,-2 8 0-16,-2 5 0 0,-1 4 0 0,-1-1 0 15,3 3 0-15,0-2 0 0,6-1 0 0,-1-2 0 16,6 0 0-16,3-3 0 0,5-2 0 0,4-3 0 16,5-2 0-16,2-3 0 0,4 0 0 0,3-7 0 15,4 1 0-15,1-6 0 0,3 1 0 16,-4-13-69-16,14 19-95 0,-27-38-76 0,34 37-65 16,-38-41-5-16,29 21 5 0,-33 4 55 15,31-38-15-15,0 34 127 0,-29-31 138 0</inkml:trace>
  <inkml:trace contextRef="#ctx0" brushRef="#br3" timeOffset="86268.6177">23737 4932 1967 0,'0'0'80'16,"0"0"-80"-16,-19-1 0 0,19 1 0 0,-17 17 0 15,17-17 0-15,-18 30 0 0,7-11 0 16,1 3 0-16,0 0 0 0,2 2 0 0,-2 0 0 16,1 1 0-16,3-3 0 0,1-1 0 0,3-4 0 15,2-17 0-15,5 28 0 0,-5-28 0 0,10 16 0 16,-10-16 0-16,0 0 0 0,24 5 0 15,-24-5 0-15,27-18 0 0,8 23-205 0,-35-46-139 16,47 41-124-16,-39-35-50 0,11-3 61 0,24 30 403 16</inkml:trace>
  <inkml:trace contextRef="#ctx0" brushRef="#br3" timeOffset="86737.3643">23957 4787 2047 0,'0'0'0'0,"-17"9"0"15,17-9 0-15,0 0 0 0,0 0 0 16,0 0 0-16,0 0 0 0,0 0 0 16,14 17 0-16,-14-17 0 0,0 0 0 0,17 6 0 15,-17-6 0-15,0 0 0 0,20 11 0 0,-20-11 0 16,0 0 0-16,20 16 0 0,-20-16 0 0,0 0 0 16,12 28 0-16,-12-28 0 0,-1 26 0 0,1-26 0 15,-10 34 0-15,4-17 0 0,-1 3 0 0,-1-1 0 16,-1-1 0-16,1 0 0 0,0 0 0 15,8-18 0-15,-12 33 0 0,12-33 0 0,-11 28 0 16,11-28 0-16,-7 24 0 0,7-24 0 0,3 17 0 16,-3-17 0-16,0 0 0 0,20 8 0 0,-20-8 0 15,20-6 0-15,-20 6 0 0,31-15 0 16,-31 15 0-16,34-26 0 0,-16 10 0 0,0 0 0 16,0-3 0-16,2 1 0 0,-3-1 0 0,-1 0 0 15,-2-1 0-15,1 2 0 0,-2 1 0 16,-13 17 0-16,25-29 0 0,-25 29 0 0,17-17 0 15,-17 17 0-15,0 0 0 0,0 0 0 0,0 0 0 16,0 0 0-16,-3 18 0 0,3-18 0 0,-13 34 0 16,4-13 0-16,-2 0 0 0,2 1 0 0,0-1 0 15,1-1 0-15,0 1 0 0,5-2 0 0,0-1 0 16,3-18 0-16,2 29 0 0,-2-29 0 16,9 21 0-16,-9-21 0 0,22 11 0 0,-5-9 0 15,0-10 0-15,15 18-178 0,-27-41-99 0,41 41-74 16,-44-41-23-16,32 21 24 0,-11-2 56 15,-14-25 72-15,27 35 222 0</inkml:trace>
  <inkml:trace contextRef="#ctx0" brushRef="#br3" timeOffset="87237.3634">24468 4948 2047 0,'0'0'0'16,"-20"16"0"-16,20-16 0 0,0 0 0 0,-18 16 0 16,18-16 0-16,-10 17 0 0,10-17 0 0,-11 22 0 15,11-22 0-15,-10 28 0 0,10-28 0 0,-10 31 0 16,4-14 0-16,6-17 0 0,-15 32 0 0,15-32 0 15,-10 25 0-15,10-25 0 0,0 0 0 0,-5 17 0 16,5-17 0-16,0 0 0 0,0 0 0 16,0 0 0-16,19-10 0 0,-19 10 0 15,21-22 0-15,-8 5 0 0,3-2 0 0,1-1 0 16,-2-2 0-16,-1 1 0 0,0-1 0 0,-1 1 0 16,-2-2 0-16,-1 2 0 0,-2-1 0 0,-2 2 0 15,-1 2 0-15,1-2 0 0,-6 20 0 0,9-27 0 16,-9 27 0-16,0 0 0 0,0 0 0 0,0 0 0 15,0 0 0-15,0 0 0 0,0 0 0 16,-11 25 0-16,11-25 0 0,-14 31 0 0,14-31 0 16,-7 27 0-16,7-27 0 0,1 19 0 0,-1-19 0 15,0 0 0-15,15 18 0 0,-15-18 0 16,0 0 0-16,18 4 0 0,-18-4 0 0,17-6 0 16,-17 6 0-16,21-13 0 0,-21 13 0 0,28-21 0 15,-28 21 0-15,31-24 0 0,-31 24 0 0,32-23 0 16,-32 23 0-16,27-21 0 0,-27 21 0 15,19-14 0-15,-19 14 0 0,0 0 0 0,0 0 0 16,0 0 0-16,0 0 0 0,0 0 0 0,16 17 0 16,-16-17 0-16,-1 28 0 0,0-10 0 0,-4 0 0 15,-1 3 0-15,-2 2 0 0,-1 1 0 0,-1 0 0 16,1 4 0-16,-4-5 0 0,7 6 0 0,-12-11 0 16,15 21-174-16,-30-33-94 0,33 36-26 0,-40-36-7 15,27 23 52-15,-21-13 40 0,1-4 11 16,1 6 24-16,-14-16-5 0,19 29 179 15</inkml:trace>
  <inkml:trace contextRef="#ctx0" brushRef="#br3" timeOffset="88056.7852">18149 5827 1833 0,'0'0'49'0,"11"-21"-12"0,-11 21 3 15,5-18-11-15,-5 18 14 0,0 0-27 0,-6-19-16 16,6 19 0-16,-20-4 0 0,20 4 0 0,-34 7 0 16,14 1 0-16,-3 2 0 0,-3 3 0 0,3 1 0 15,0 2 0-15,0 1 0 0,2 0 0 0,2 2 0 16,3-2 0-16,2 0 0 0,14-17 0 0,-15 26 0 16,15-26 0-16,-4 19 0 0,4-19 0 15,0 0 0-15,15 19 0 0,-15-19 0 16,20 7 0-16,-20-7 0 0,29 1 0 0,-10-1 0 15,-2-1 0-15,1 0 0 0,0 0 0 0,-18 1 0 16,33 0 0-16,-33 0 0 0,26 2 0 0,-26-2 0 16,20 5 0-16,-20-5 0 0,0 0 0 0,21 16 0 15,-21-16 0-15,0 0 0 0,8 26 0 0,-8-26 0 16,2 26 0-16,-2-26 0 0,-3 28 0 16,3-28 0-16,-8 27 0 0,8-27 0 0,-15 28 0 15,15-28 0-15,-18 26 0 0,18-26 0 0,-22 21 0 16,22-21 0-16,-21 16 0 0,21-16 0 0,0 0 0 15,-19 12 0-15,19-12 0 0,0 0 0 0,0 0 0 16,0 0 0-16,25-14 0 0,-10-4-62 16,21 16-149-16,-31-38-97 0,48 39-63 0,-41-39-51 15,22 5-8-15,12 22 188 0,-29-29 242 16</inkml:trace>
  <inkml:trace contextRef="#ctx0" brushRef="#br3" timeOffset="88681.7649">18485 5858 1532 0,'19'38'515'0,"-19"-38"-515"16,0 0 0-16,0 0 0 0,0 0 0 16,0 0 0-16,0 0 0 0,0 0 0 0,2 19 0 15,-2-19 0-15,-4 23 0 0,4-23 0 0,-10 34 0 16,3-14 0-16,-2 2 0 0,-2 2 0 16,2 3 0-16,-4-2 0 0,0 3 0 0,1-2 0 15,1-3 0-15,0-3 0 0,11-20 0 0,-10 29 0 16,10-29 0-16,2 18 0 0,-2-18 0 0,0 0 0 15,0 0 0-15,0 0 0 0,0 0 0 16,0 0 0-16,0 0 0 0,21-7 0 0,-21 7 0 16,17-28 0-16,-7 10 0 0,0-2 0 0,0-2 0 15,-1-1 0-15,0 0 0 0,-1-3 0 0,0 1 0 16,0-2 0-16,1 0 0 0,-1-1 0 0,2-4 0 16,1 0 0-16,1-1 0 0,1 3 0 0,2 3 0 15,-2 5 0-15,-13 22 0 0,22-24 0 16,-22 24 0-16,17-6 0 0,-17 6 0 15,21 3 0-15,-21-3 0 0,24 8 0 0,-24-8 0 16,23 18 0-16,-23-18 0 0,21 24 0 0,-21-24 0 16,17 31 0-16,-10-13 0 0,-2 4 0 0,-1 1 0 15,-3 1 0-15,-1 0 0 0,-1 1 0 0,-3-2 0 16,-2 1 0-16,-1-1 0 0,-2-1 0 0,-2-1 0 16,2-3 0-16,-3-1 0 0,12-17 0 15,-25 29 0-15,25-29 0 0,-29 23 0 0,12-15 0 16,0 0 0-16,-2-2 0 0,-2-2 0 0,0 1 0 15,-1-2 0-15,2-1 0 0,0 1 0 0,3-2 0 16,17-1 0-16,-28 1 0 0,28-1 0 16,-17 1 0-16,17-1 0 0,0 0 0 0,0 0 0 15,-17 16 0-15,17-16 0 0,-12 24 0 0,12-24 0 16,-12 38 0-16,5-14 0 0,-1 2 0 16,0 3 0-16,-2 0 0 0,-3 4 0 0,-1 0 0 15,-4 1 0-15,2-2 0 0,0-2 0 0,1-2 0 16,2-4 0-16,2-2 0 0,3-4 0 0,6 1 0 15,2-19 0-15,0 24 0 0,0-24 0 0,0 0 0 16,18-2-118-16,13 12-97 0,-33-41-68 0,43 33-21 16,-33-37 24-16,26 17 41 0,-6-11 41 15,0-5-24-15,15 16 35 0,-22-34 187 16</inkml:trace>
  <inkml:trace contextRef="#ctx0" brushRef="#br3" timeOffset="89077.6227">18835 5986 1677 0,'4'23'370'0,"-4"-23"-370"0,0 0 0 0,0 0 0 15,13 17 0-15,-13-17 0 0,0 0 0 0,28 11 0 16,-28-11 0-16,29-1 0 0,-12-1 0 0,3-2 0 31,4-2 0-31,4-3 0 0,2-1 0 0,0-3 0 0,0 0 0 16,-3 0 0-16,-2-2 0 0,0 3 0 0,-6-1 0 15,-2 1 0-15,-17 12 0 0,21-21 0 16,-21 21 0-16,0 0 0 0,2-20 0 0,-2 20 0 16,0 0 0-16,-18-18 0 0,18 18 0 0,-19-6 0 15,19 6 0-15,-24-2 0 0,24 2 0 16,-25 6 0-16,25-6 0 0,-32 18 0 0,15-5 0 16,0 5 0-16,-5 0 0 0,0 4 0 0,-1 2 0 15,-1 0 0-15,2 1 0 0,5 1 0 0,4-3 0 16,4-1 0-16,4-2 0 0,5-1 0 15,3 1 0-15,-3-20 0 0,16 30 0 0,-16-30 0 16,32 22 0-16,-7-14 0 0,2-3 0 0,2-2 0 16,6-3 0-16,0-5 0 0,5 2 0 0,-1-6 0 15,5 5 0-15,-12-18-138 0,27 29-138 0,-43-40-44 16,41 36-14-16,-39-29 28 0,17 10 73 0,-3 1 5 16,-13-21 17-16,24 32 211 0</inkml:trace>
  <inkml:trace contextRef="#ctx0" brushRef="#br3" timeOffset="89452.6083">19419 6053 1626 0,'-22'-3'421'15,"22"3"-421"-15,-17 25 0 0,17-25 0 0,-4 18 0 16,4-18 0-16,0 0 0 0,25 17 0 16,-7-15 0-16,4-3 0 0,3-4 0 0,3-3 0 15,1-2 0-15,4-3 0 0,-2-1 0 0,0 0 0 16,-2 1 0-16,1-2 0 0,-4 1 0 15,2 0 0-15,-6 1 0 0,-5 0 0 0,-17 13 0 16,20-21 0-16,-20 21 0 0,8-17 0 0,-8 17 0 16,0-17 0-16,0 17 0 0,0 0 0 0,-23-17 0 15,23 17 0-15,-28-2 0 0,9 3 0 16,-2 5 0-16,-4 1 0 0,-1 4 0 0,-2 3 0 16,-1 1 0-16,0 2 0 0,2 3 0 0,0-2 0 15,2 0 0-15,3 0 0 0,1-1 0 0,5 0 0 16,16-17 0-16,-18 29 0 0,18-29 0 0,4 24 0 15,-4-24 0-15,22 21 0 0,-3-14 0 0,8-2 0 16,6-4 0-16,3-2 0 0,3-3 0 0,4 2 0 16,-3-3 0-16,2 2 0 15,-4-1 0-15,4 5 0 0,-12-15-91 0,21 28-150 16,-37-40-65-16,41 40-21 0,-39-34 26 0,23 17 47 16,-6-2 28-16,-11-14-18 0,20 22 188 0</inkml:trace>
  <inkml:trace contextRef="#ctx0" brushRef="#br3" timeOffset="90046.359">20146 6035 1401 0,'-6'-23'348'0,"6"23"-223"0,0 0-42 16,23-5-17-16,-23 5-42 0,0 0-24 0,10-17 0 15,-10 17 0-15,0 0 0 0,0 0 0 16,8-19 0-16,-8 19 0 0,0 0 0 0,0 0 0 16,-12-17 0-16,12 17 0 0,-17-1 0 0,17 1 0 15,-25 7 0-15,8 1 0 0,-3 2 0 0,-2 3 0 16,-2 3 0-16,-2 2 0 0,1 1 0 16,2 3 0-16,2-2 0 0,6-4 0 0,15-16 0 15,-13 23 0-15,13-23 0 0,0 0 0 0,17 21 0 16,-17-21 0-16,38 1 0 0,-9-7 0 0,4-6 0 15,6-4 0-15,1-4 0 0,1-4 0 0,2-3 0 16,-2-2 0-16,-1-1 0 0,-2-2 0 0,-3 0 0 16,-3 0 0-16,-2 1 0 0,-2-2 0 0,-3 2 0 15,-5 2 0-15,-5 0 0 16,-4 3 0-16,-4 4 0 0,-3 4 0 0,-4 18 0 16,0 0 0-16,0 0 0 0,0 0 0 0,-22 2 0 15,22-2 0-15,-27 39 0 0,9-7 0 0,-2 5 0 16,1 3 0-16,2-2 0 0,2-1 0 0,4 0 0 15,3-6 0-15,3 3 0 0,-1-10 0 0,8 9 0 16,-2-33-59-16,4 54-174 0,-23-54-64 0,36 34-8 16,-17-34 22-16,0 0 44 0,-9 24 33 15,9-24 21-15,0 0-8 0,0 0 147 0</inkml:trace>
  <inkml:trace contextRef="#ctx0" brushRef="#br3" timeOffset="91917.4491">1871 9105 579 0,'0'0'175'0,"0"0"-6"15,0 0-28-15,0 0-22 0,0 0-24 0,0 0-10 16,0 0 1-16,0 0-5 0,0 0-6 0,0 0-11 15,0 0-10-15,0 0-11 0,0 0-7 0,0 0-7 16,0 0-5-16,0 0-4 0,0 0-4 0,0 0-5 16,0 0-1-16,0 0-3 0,0 0-2 0,0 0 1 15,0 0 2-15,0 0-1 0,0 0 2 16,0 0-1-16,21 4 0 0,-21-4-3 16,0 0 1-16,24-1-1 0,-24 1-1 0,23-5 1 15,-23 5-1-15,27-6 1 0,-27 6-2 0,32-10 1 16,-32 10-1-16,31-8 0 0,-31 8 0 0,32-9-1 15,-32 9 0-15,32-5 0 0,-32 5 0 0,29-1-2 16,-29 1 1-16,25 3-1 0,-25-3 0 0,25 6 0 16,-25-6 1-16,25 6-1 0,-25-6 1 15,27 7 0-15,-27-7 1 0,27 4-3 0,-27-4 3 16,31 0-2-16,-12-2 1 0,1 0 2 16,3-2-2-16,2-2 2 0,2-1-3 0,-1 0 2 15,2-3-1-15,3 0 0 0,-1 1-1 0,0-1 0 16,2 0 0-16,0 2 0 0,-2 1 0 0,0-1 0 15,1 2 0-15,-1 2 0 0,1 0 0 0,2 2 0 16,-3 0 0-16,0 2 0 0,1 0 0 16,-2 2 0-16,1 0 0 0,0 0 0 0,-3 3 0 15,1 0 0-15,-1 0 0 0,-1 1 0 0,-1 0 0 16,1 0 0-16,-1 0 0 0,0-1 0 0,0 1 0 16,1-1 0-16,-1-2 0 0,3 1 0 0,-1-2 0 15,1 0 0-15,0 0 0 0,1-1 0 0,2 1 0 16,0-1 0-16,2 0 0 0,1-2 0 0,3 1 0 15,-1-1 0-15,2-1 0 16,2 1 0-16,-1-1 0 0,1 0 0 0,-1 1 0 16,1 0 0-16,0 1 0 0,-1 0 0 0,1 0 0 15,0 1 0-15,-1-1 0 0,3 1 0 0,-1 2 0 16,-1-1 0-16,3 0 0 0,-3 0 0 0,1 0 0 16,0 1 0-16,-2-1 0 0,3 1 0 0,-3-1 0 15,0 0 0-15,-1 1 0 0,0-1 0 16,-1-1 0-16,0 2 0 0,1-2 0 0,1 0 0 15,0 2 0-15,1-1 0 0,1-1 0 0,-1 1 0 16,3-2 0-16,-2 0 0 0,1-2 0 0,-1 2 0 16,-1 0 0-16,3 0 0 0,-4 2 0 0,1-2 0 15,-1 1 0-15,0-1 0 0,0 0 0 16,1 0 0-16,0 0 0 0,0 0 0 0,1-1 0 16,1 1 0-16,-3-2 0 0,-1 2 0 15,1-1 0-15,-1 0 0 0,0 0 0 0,-2 0 0 16,1-1 0-16,-1 0 0 0,-2-1 0 0,2 1 0 15,-2 0 0-15,1-1 0 0,0 2 0 0,-1-1 0 16,1 0 0-16,0 1 0 0,-1 0 0 0,1 0 0 16,-2 1 0-16,0-1 0 0,-2 1 0 0,1 0 0 15,-1 0 0-15,0 0 0 0,-1 0 0 0,1 1 0 16,-3-1 0-16,1 0 0 0,1-1 0 16,1-1 0-16,-1 0 0 0,2 0 0 15,-2-2 0-15,-1 1 0 0,3 1 0 0,-3 0 0 16,0-1 0-16,-2 1 0 0,-2-1 0 0,-1 1 0 15,-4 1 0-15,-2 0 0 0,-18 1 0 0,30-2 0 16,-30 2 0-16,20-1 0 0,-20 1 0 0,0 0 0 16,21 1 0-16,-21-1 0 0,0 0 0 15,0 0 0-15,0 0 0 0,0 0 0 0,0 0 0 16,0 0 0-16,0 0 0 0,17 3 0 0,-17-3 0 16,0 0 0-16,0 0 0 0,0 0 0 0,0 0 0 15,0 0 0-15,0 0 0 0,0 0 0 0,0 0 0 0,0 0 0 16,0 0 0-16,0 0 0 0,5-18 0 0,-5 18 0 15,0 0 0-15,0 0 0 0,0 0 0 0,23-11-32 16,-28-7-147-16,31 38-124 0,-43-43-73 16,42 33-177-16,-25-10 67 0,0 0 369 15</inkml:trace>
  <inkml:trace contextRef="#ctx0" brushRef="#br3" timeOffset="92933.0987">9747 8831 1003 0,'4'-18'468'0,"13"16"-326"15,-17 2-54-15,3-16-13 0,-3 16-4 0,0 0-15 16,-17-19-10-16,17 19-17 0,-28-2-9 0,10 3-8 16,-5 4-3-16,-3 1 0 0,0 4 1 0,-1 1-1 15,-1 2-9-15,0 1 0 0,1 0 0 16,2 0 0-16,2 1 0 0,3-2 0 15,20-13 0-15,-24 19 0 0,24-19 0 0,0 0 0 16,0 19 0-16,0-19 0 0,18 13 0 0,-18-13 0 16,32 10 0-16,-14-9 0 0,3 2 0 0,-3-3 0 15,2 0 0-15,0 2 0 0,-1-1 0 0,-2-1 0 16,-17 0 0-16,27 5 0 0,-27-5 0 0,0 0 0 16,18 13 0-16,-18-13 0 0,3 19 0 15,-3-19 0-15,-6 27 0 0,6-27 0 0,-16 31 0 16,5-14 0-16,-2 1 0 0,-2 1 0 0,-1-3 0 15,16-16 0-15,-27 28 0 0,27-28 0 0,0 0 0 16,-19 18 0-16,19-18 0 0,0 0 0 0,0 0 0 16,18-10-6-16,-18 10-61 0,25-33-69 15,16 34-231-15,-36-41-155 0,24 11-96 16,-2 1 288-16</inkml:trace>
  <inkml:trace contextRef="#ctx0" brushRef="#br3" timeOffset="93151.8221">10140 8328 1322 0,'27'2'530'0,"-27"-2"-471"0,7-17-14 0,-7 17-7 16,0 0 2-16,0 0-27 0,0 0-13 15,0 0 0-15,0 0 0 0,0 0 0 0,-3 21 0 16,3 5 0-16,-3 6 0 0,-1 7 0 0,-1 2 0 16,-2 2 0-16,-2 3 0 0,1 3 0 15,-2 0 0-15,-1 4 0 0,2-2 0 0,-2 1 0 16,0 0 0-16,0-2 0 0,-1-3 0 0,3-2 0 15,-2-5 0-15,4-3-46 0,-3-12-21 0,14 14-62 16,-29-40-189-16,42 23-256 0,-17-22-17 16,0 0 270-16</inkml:trace>
  <inkml:trace contextRef="#ctx0" brushRef="#br3" timeOffset="94172.7436">9949 8888 1689 0,'5'27'225'0,"-31"-20"-171"0,26-7-23 16,0 0-12-16,-17 3-5 0,17-3-5 0,0 0-6 16,0 0-2-16,22 4 1 0,-22-4-2 0,38-6 0 15,-11 1 0-15,3-2 0 0,4-3 0 0,2 0 0 16,5-2 0-16,-3 3 0 0,3-2 0 0,-4 0 0 16,0 2 0-16,-4 2 0 0,-3 2 0 0,-3 3 0 31,-7 1 0-31,-1 3 0 0,-19-2 0 0,22 7 0 15,-22-7 0-15,0 0 0 0,13 21 0 0,-13-21 0 16,0 0 0-16,1 23 0 0,-1-23 0 0,-7 18 0 16,7-18 0-16,-11 20 0 0,11-20 0 0,-16 26 0 15,16-26 0-15,-21 29 0 0,12-11 0 0,9-18 0 16,-21 34 0-16,11-17 0 0,2 0 0 0,8-17 0 16,-12 26 0-16,12-26 0 0,-2 17 0 15,2-17 0-15,0 0 0 0,17 10 0 0,-17-10 0 16,25-4 0-16,-25 4 0 0,33-18 0 15,-15 4 0-15,4-6 0 0,1-1 0 0,1-4 0 16,-1-1 0-16,-1-1 0 0,-1-1 0 0,-4 2 0 16,-4 0 0-16,-3 3 0 0,-5 3 0 0,-3 0 0 15,-4 2 0-15,2 18 0 0,-10-30 0 0,10 30 0 16,-17-20 0-16,17 20 0 0,-21-10 0 16,21 10 0-16,-23 1 0 0,23-1 0 0,-23 12 0 15,23-12 0-15,-18 20 0 0,18-20 0 0,-11 19 0 16,11-19 0-16,-1 17 0 0,1-17 0 0,0 0 0 15,25 17 0-15,-25-17 0 0,36 5 0 0,-13-7 0 16,5 1 0-16,1-2 0 0,3-1 0 0,-2-1 0 16,0 3 0-16,-2-2 0 0,-2 2 0 15,-3 0 0-15,-2 1 0 0,-21 1 0 16,24 4 0-16,-24-4 0 0,0 0 0 0,0 0 0 16,0 0 0-16,10 23 0 0,-10-23 0 0,-8 22 0 15,8-22 0-15,-13 32 0 0,7-12 0 0,-6 1 0 16,4 4 0-16,0 0 0 0,-1-1 0 0,3 0 0 15,-1-2 0-15,3-1 0 0,1-3 0 0,3-18 0 16,-3 29 0-16,3-29 0 0,3 19 0 16,-3-19 0-16,0 0 0 0,0 0 0 0,0 0 0 15,0 0 0-15,18 5 0 0,-18-5 0 0,10-18 0 16,-10 18 0-16,13-34 0 0,-6 11 0 16,1 0 0-16,-2-1 0 0,-1-2 0 0,-1 0 0 15,1-1 0-15,3-1 0 0,-2-1 0 0,0-1 0 16,1 0 0-16,0 1 0 0,1-1 0 0,1 2 0 15,1 1 0-15,2 4 0 0,2 5 0 16,-14 18 0-16,29-25 0 0,-29 25 0 0,29-14 0 16,-29 14 0-16,27-1 0 0,-27 1 0 0,30 4 0 15,-30-4 0-15,31 13 0 0,-31-13 0 0,22 19 0 16,-22-19 0-16,18 26 0 0,-18-26 0 0,12 28 0 16,-12-28 0-16,5 31 0 0,-6-13 0 0,-1 2 0 15,-1-1 0-15,-3 3 0 0,-3-1 0 16,-2 2 0-16,0-1 0 0,-2 2 0 15,-2-1 0-15,1 0 0 0,-1-1 0 0,-2-2 0 16,4-4 0-16,-3 1 0 0,16-17 0 0,-31 31 0 16,31-31 0-16,-31 24 0 0,31-24 0 0,-32 19 0 15,32-19 0-15,-30 13 0 0,30-13 0 0,-26 10 0 16,26-10 0-16,-18 7 0 0,18-7 0 0,0 0 0 16,-22 17 0-16,22-17 0 0,-12 23 0 15,12-23 0-15,-11 35 0 0,4-13 0 0,-2 2 0 16,1 3 0-16,-2 1 0 0,0-2 0 0,2 2 0 15,-1-2 0-15,3 0 0 0,-1-2 0 0,3-1 0 16,1-3 0-16,3-2 0 0,0-18 0 0,13 30-115 16,-13-30-146-16,24 4-45 0,-33-31-41 15,36 29 2-15,-27-2 84 0,26-37 29 0,7 29 53 16,-22-34 179-16</inkml:trace>
  <inkml:trace contextRef="#ctx0" brushRef="#br3" timeOffset="94797.7703">11317 8830 1401 0,'-7'-20'282'0,"7"20"69"16,0 0-338-16,0 0-13 0,0 17 0 16,0-17 0-16,0 0 0 0,0 0 0 0,-6 18 0 15,6-18 0-15,-8 31 0 0,6-8 0 0,-4 3 0 16,-3 3 0-16,0 1 0 0,-2 2 0 0,-2 1 0 15,4-1 0-15,-2-2 0 0,2-1 0 0,2-4 0 16,2-2 0-16,1-4 0 0,4-19 0 16,0 27 0-16,0-27 0 0,0 0 0 0,5 18 0 15,-5-18 0-15,0 0 0 0,0 0 0 0,0 0 0 16,19-22 0-16,-19 22 0 0,17-33 0 0,-8 10 0 16,3-1 0-16,-1-3 0 0,2 1 0 0,-2-2 0 15,1-1 0-15,-4-1 0 0,2 0 0 0,-2-2 0 16,1-2 0-16,1 0 0 0,2 2 0 15,-1-1 0-15,3 6 0 0,0 3 0 16,-1 7 0-16,-13 17 0 0,24-18 0 0,-24 18 0 16,20-3 0-16,-20 3 0 0,19 4 0 0,-19-4 0 15,31 13 0-15,-13-5 0 0,0 0 0 0,-18-8 0 16,31 25 0-16,-31-25 0 0,28 27 0 0,-16-10 0 16,-12-17 0-16,18 33 0 0,-13-15 0 0,-3 0 0 15,-2-1 0-15,-2 3 0 0,-3-2 0 16,-5 0 0-16,-3 4 0 0,-3-3 0 0,-1 0 0 15,-2 1 0-15,-3-2 0 0,-1 1 0 0,-2 1 0 16,1-2 0-16,-2 0 0 0,1-2 0 0,-1-2 0 16,5-1 0-16,0-1 0 0,3-1 0 15,1-1 0-15,17-10 0 0,-30 17 0 0,30-17 0 16,-23 18 0-16,23-18 0 0,-17 22 0 0,17-22 0 16,-9 28 0-16,9-28 0 0,-5 35 0 15,2-13 0-15,0 3 0 0,-1 3 0 0,-1 2 0 16,-2 1 0-16,1 1 0 0,-3-4 0 0,3-1 0 15,-1-1 0-15,3-1 0 0,0-2 0 0,2 0 0 16,2-23 0-16,2 40-102 0,-2-40-143 0,8 20-76 16,-28-34-45-16,41 23-28 0,-21-9 92 0,5-35-14 15,28 27 316-15</inkml:trace>
  <inkml:trace contextRef="#ctx0" brushRef="#br3" timeOffset="95176.2824">11633 9068 1667 0,'-28'-18'295'15,"46"14"-223"-15,-18 4-59 0,0 0-13 0,19 1 0 16,-19-1 0-16,29-6 0 0,-7 1 0 0,1-2 0 16,5-3 0-16,1 1 0 0,5-3 0 15,0-2 0-15,1 1 0 0,-1-1 0 0,-2-2 0 16,-4-1 0-16,-2 2 0 0,-5 0 0 0,-2 3 0 15,-19 12 0-15,23-25 0 0,-23 25 0 0,10-18 0 16,-10 18 0-16,0 0 0 0,-8-24 0 16,8 24 0-16,-17-14 0 0,17 14 0 0,-25-11 0 15,25 11 0-15,-29-5 0 0,29 5 0 0,-31 8 0 16,14 1 0-16,-1 4 0 0,1 4 0 0,-1 2 0 16,-1 4 0-16,2 4 0 0,3 0 0 0,0 0 0 15,7 1 0-15,2-2 0 0,4-3 0 0,3-4 0 16,6-2 0-16,-8-17 0 15,25 26 0-15,-7-16 0 0,4-5 0 0,5-3 0 16,1-4 0-16,5-2 0 0,-1-4 0 0,5 2 0 16,-8-17-108-16,29 30-192 0,-41-43-60 0,41 39-62 15,-32-27 43-15,11-5 33 0,19 30 215 0,-32-33 131 16</inkml:trace>
  <inkml:trace contextRef="#ctx0" brushRef="#br3" timeOffset="95551.2587">12543 8811 1773 0,'-21'25'274'0,"-4"-17"-274"0,-3 2 0 0,0 2 0 15,-3 1 0-15,0 4 0 0,0 0 0 16,2 2 0-16,4 0 0 0,4-3 0 0,6 1 0 16,15-17 0-16,-14 27 0 0,14-27 0 15,2 17 0-15,-2-17 0 0,17 10 0 0,-17-10 0 16,34 0 0-16,-12-5 0 0,5-2 0 0,1-4 0 15,1-4 0-15,1-1 0 0,1-1 0 0,0-3 0 16,-1-2 0-16,-1-2 0 0,-2 0 0 0,-3-3 0 16,-2 3 0-16,-2-1 0 0,-3-1 0 0,0 2 0 15,-2-1 0-15,1-1 0 0,-3 2 0 16,-1-1 0-16,1-1 0 0,-4 4 0 0,-1 6 0 16,-8 16 0-16,0 0 0 0,0 0 0 15,0 0 0-15,-4 19 0 0,-6 5 0 0,-4 6 0 16,-7 9 0-16,-2 1 0 0,-1 3 0 0,-1 6 0 15,2 0 0-15,1 1 0 0,4-3 0 0,2-9 0 16,9-1 0-16,-2-15 0 0,22 11-93 0,-13-33-167 16,19 27-68-16,-19-27-1 0,24-3 28 15,-7-3 51-15,11-6 23 0,20 8 9 0,-12-34 178 16</inkml:trace>
  <inkml:trace contextRef="#ctx0" brushRef="#br3" timeOffset="96332.5171">18118 8645 1562 0,'21'3'159'0,"-21"-3"-75"0,0-17-16 0,0 17-8 16,-1-17-13-16,1 17-9 0,0 0-9 0,-11-17-29 16,11 17 0-16,-17 0 0 0,17 0 0 0,-29 11 0 15,10-1 0-15,-4 4 0 0,-3 3 0 0,0 4 0 16,-2 2 0-16,-1 4 0 0,1 2 0 0,2 0 0 15,1 2 0-15,5-4 0 0,4-2 0 16,5-6 0-16,5 0 0 0,6-19 0 0,5 26 0 16,-5-26 0-16,31 16 0 0,-6-12 0 15,4-6 0-15,7 2 0 0,6-6 0 0,5 0 0 16,3-7 0-16,5 6-84 0,-15-27-118 0,30 41-171 16,-42-43-119-16,18 20-59 0,1 9 207 0,-24-26 344 15</inkml:trace>
  <inkml:trace contextRef="#ctx0" brushRef="#br3" timeOffset="96967.181">18536 8717 790 0,'-28'-23'377'16,"28"23"102"-16,-17 1-176 0,17-1-242 16,-21-3-24-16,21 3-37 0,-20 2 0 0,20-2 0 15,-24 9 0-15,24-9 0 0,-26 19 0 0,26-19 0 16,-28 33 0-16,13-14 0 0,1 4 0 0,3 1 0 16,0-1 0-16,2 4 0 0,3-3 0 0,2 0 0 15,3-1 0-15,4-1 0 0,2-4 0 16,-5-18 0-16,20 28 0 0,-20-28 0 0,34 14 0 15,-12-11 0-15,4-6 0 0,0-2 0 0,2-4 0 16,0-3 0-16,-1-4 0 0,0-2 0 0,1-3 0 16,-4 0 0-16,-2-4 0 0,-2 1 0 0,-5 0 0 15,0 0 0-15,-4 0 0 0,-3-1 0 16,-2 1 0-16,-2 2 0 0,-3 2 0 0,-1 1 0 16,-2 0 0-16,2 19 0 0,-7-30 0 15,7 30 0-15,-10-18 0 0,10 18 0 0,0 0 0 16,0 0 0-16,-17 2 0 0,17-2 0 0,0 0 0 15,-10 23 0-15,10-23 0 0,1 21 0 0,-1-21 0 16,11 18 0-16,-11-18 0 0,0 0 0 0,25 22 0 16,-25-22 0-16,20 11 0 0,-20-11 0 0,26 9 0 15,-26-9 0-15,27 5 0 0,-27-5 0 16,26 4 0-16,-26-4 0 0,23 2 0 0,-23-2 0 16,0 0 0-16,19 3 0 0,-19-3 0 0,0 0 0 15,0 0 0-15,0 0 0 0,0 0 0 16,0 0 0-16,-5 26 0 0,5-26 0 0,-14 26 0 15,14-26 0-15,-20 30 0 0,8-12 0 0,-1 0 0 16,0 2 0-16,0-3 0 0,0-1 0 0,13-16 0 16,-13 19 0-16,13-19 0 0,0 0 0 15,0 0 0-15,0 0 0 0,29-6 0 0,-9-8 0 16,2-3 0-16,4-4 0 0,0-4 0 0,2 1 0 16,-1-1 0-16,-2-1 0 0,2 2 0 0,-3 0 0 15,-1 2 0-15,-1 3 0 0,-5 2 0 0,0 2 0 16,-17 15 0-16,25-19 0 0,-25 19 0 0,0 0 0 15,0 0 0-15,0 0 0 0,0 0 0 16,13 17 0-16,-13-17 0 0,-8 36 0 16,0-11 0-16,0 1 0 0,-3 3 0 0,1 1 0 15,3 1 0-15,3-4 0 0,5 0 0 0,2-4 0 16,8 1 0-16,0-4 0 0,6-1 0 0,1-9 0 16,14 9-94-16,-32-19-128 0,64 11-63 0,-49-34-7 15,38 31-4-15,-24-17-50 0,16-2 131 0,-1 0-1 16,-11-16 136-16</inkml:trace>
  <inkml:trace contextRef="#ctx0" brushRef="#br3" timeOffset="97295.3749">19557 8680 2047 0,'-17'7'0'0,"-2"0"0"16,-2 3 0-16,2 1 0 0,-1 0 0 0,3 3 0 15,-1-1 0-15,18-13 0 0,-27 29 0 16,27-29 0-16,-12 26 0 0,12-26 0 0,5 20 0 15,-5-20 0-15,16 17 0 0,-16-17 0 0,28 12 0 16,-11-9 0-16,1-2 0 0,2-1 0 0,-1-4 0 16,-1 2 0-16,1-3 0 0,-2 0 0 0,-17 5 0 15,24-8 0-15,-24 8 0 0,0 0 0 0,0 0 0 16,0 0 0-16,0 0 0 0,0 0 0 0,0 0 0 16,-4 22 0-16,4-22 0 15,-19 21 0-15,19-21 0 0,-22 23 0 0,22-23 0 16,-22 25 0-16,22-25 0 0,-15 24 0 0,15-24 0 15,-6 18 0-15,6-18 0 0,0 0 0 0,10 20 0 16,-10-20-8-16,27 11-182 0,-35-36-91 0,45 39-60 16,-42-43-4-16,34 22 21 0,-9-6 51 0,-6-21 1 15,29 29 260-15</inkml:trace>
  <inkml:trace contextRef="#ctx0" brushRef="#br3" timeOffset="97467.1549">20034 8290 1697 0,'-7'28'350'0,"7"-28"-350"0,-24 19 0 0,8 0 0 16,-4 5 0-16,-2 7 0 0,-2 5 0 16,0 2 0-16,1 2 0 0,0 3 0 15,1 1 0-15,0-1 0 0,2 1 0 0,1-4 0 16,2-1 0-16,5-3 0 0,1-1 0 0,2-4 0 16,4 0 0-16,0-6 0 0,7-1 0 0,-2-24-17 15,14 46-218-15,-33-58-113 0,42 40-115 0,-23-28-37 16,-18-19 40-16,36 28 437 0</inkml:trace>
  <inkml:trace contextRef="#ctx0" brushRef="#br3" timeOffset="98380.4462">19741 8662 1616 0,'-12'44'431'16,"-11"-29"-431"-16,23-15 0 0,0 0 0 0,-3 22 0 15,3-22 0-15,0 0 0 0,28 19 0 0,-28-19 0 16,36 12 0-16,-13-8 0 0,6-4 0 15,3-2 0-15,2 0 0 0,1-2 0 0,3 2 0 16,2-5 0-16,2 3 0 0,1-4 0 0,-1 2 0 16,0-2 0-16,-1 5-12 0,-8-9-79 0,17 25-134 15,-40-41-126-15,36 39-77 0,-46-11-63 0,16-28 67 16,9 34 400-16,-25-6 24 0,18 5 481 0,-18-5 135 16,0 0 17-16,-33 0-408 0,33 0-134 15,0 0-91-15,-26 7 0 0,26-7 0 16,-28 8 0-16,10-4 0 0,0 4 0 0,-1-2 0 15,0 3 0-15,-2 1 0 0,-1 3 0 0,-2 2 0 16,1 2 0-16,-3 1 0 0,5 2 0 0,1 1 0 16,0 1 0-16,2-2 0 0,2 1 0 0,4-4 0 15,12-17 0-15,-10 30 0 0,10-30 0 0,5 22 0 16,-5-22 0-16,0 0 0 0,27 14 0 0,-27-14 0 16,30-2 0-16,-13-3 0 0,2-3 0 15,2-4 0-15,0-3 0 0,0-3 0 0,-2 1 0 16,-2-4 0-16,3 2 0 0,-3 0 0 0,-1-3 0 15,-1 3 0-15,0-1 0 0,0 1 0 0,-2 2 0 0,-13 17 0 16,24-30 0-16,-24 30 0 0,22-23 0 0,-22 23 0 16,20-12 0-16,-20 12 0 0,0 0 0 0,0 0 0 15,0 0 0-15,11 21 0 0,-11-21 0 16,-13 32 0-16,5-13 0 0,-3 3 0 0,0-1 0 16,4-1 0-16,-3 1 0 0,3-3 0 0,-1-1 0 15,8-17 0-15,-4 25 0 0,4-25 0 0,0 0 0 16,0 0 0-16,0 0 0 0,26 15 0 0,-26-15 0 15,31-15 0-15,-13 3 0 0,1-2 0 16,5-1 0-16,-1-1 0 0,1-1 0 0,0 2 0 16,1-1 0-16,-1 0 0 0,1 3 0 15,-4 0 0-15,-1 0 0 0,-20 13 0 0,25-16 0 16,-25 16 0-16,0 0 0 0,17-11 0 0,-17 11 0 16,0 0 0-16,0 0 0 0,0 0 0 0,-10 19 0 15,10-19 0-15,-18 33 0 0,7-12 0 0,-1 1 0 16,1 0 0-16,-1 0 0 0,1-3 0 0,2 0 0 15,9-19 0-15,-8 31 0 0,8-31 0 16,2 18 0-16,-2-18 0 0,0 0 0 0,0 0 0 16,26 6 0-16,-26-6 0 0,27-17 0 15,-27 17 0-15,34-34 0 0,-14 12 0 0,4-1 0 16,-3-1 0-16,4 0 0 0,-2 0 0 0,0 1 0 16,-2 0 0-16,-1 1 0 0,0 1 0 0,-4 3 0 15,-16 18 0-15,24-24 0 0,-24 24 0 0,0 0 0 16,0 0 0-16,0 0 0 0,0 0 0 15,-7 23 0-15,-4-6 0 0,-3 5 0 0,0 3 0 16,0 2 0-16,2-2 0 0,1-1 0 0,4-2 0 16,2-1 0-16,4-4 0 0,1-17 0 0,8 29 0 15,-8-29 0-15,20 17 0 0,-20-17 0 0,31 2 0 16,-11-9 0-16,3 1 0 0,-1-10 0 0,6 4 0 16,-7-20-108-16,17 20-79 0,-24-31-50 15,36 31-3-15,-35-31 11 0,33 20 43 16,-20-14 25-16,10 3 24 0,-6-2-8 0,-2-5 2 15,5 4 1-15,-14-13 11 0,17 17 131 0</inkml:trace>
  <inkml:trace contextRef="#ctx0" brushRef="#br3" timeOffset="98521.0727">21377 8316 1958 0,'-32'53'89'0,"8"-21"-89"16,0 5 0-16,-3 1 0 0,1 2 0 16,2 0 0-16,3 1 0 0,5-2 0 0,3-5 0 15,3 0 0-15,2-3 0 0,2 0 0 0,0-4 0 16,4-1 0-16,-2-6 0 0,4 3 0 0,0-23-115 15,9 41-190-15,-33-54-97 0,43 36-57 16,-19-23-20-16,-25-20 193 0,43 30 286 0</inkml:trace>
  <inkml:trace contextRef="#ctx0" brushRef="#br3" timeOffset="98677.3232">21070 8654 2047 0,'0'0'0'0,"0"0"0"16,0 0 0-16,20-3 0 0,-20 3 0 0,0 0 0 15,20-2 0-15,-20 2 0 0,26-2 0 0,-9 0 0 16,1 0 0-16,-1-2 0 0,6 4 0 16,-23 0 0-16,50-2-203 0,-50-27-148 0,45 39-63 15,-41-35-9-15,21 6 36 0,12 19 119 16,-37-33 268-16</inkml:trace>
  <inkml:trace contextRef="#ctx0" brushRef="#br3" timeOffset="99448.8667">22137 8179 1952 0,'0'0'39'0,"0"0"-19"16,5 18-3-16,-5-18 2 0,-11 26-19 0,2-8 0 16,-3 3 0-16,-2 5 0 0,-2 2 0 0,-3 4 0 15,1 1 0-15,-2 1 0 16,0 0 0-16,2 0 0 0,0-1 0 0,1 0 0 16,0 0 0-16,1-1 0 0,4-1 0 0,1-1 0 15,1-4 0-15,4-1 0 0,1-5 0 0,5-2 0 16,0-18 0-16,8 28 0 0,-8-28 0 0,21 19 0 15,-21-19 0-15,27 8 0 0,-10-8 0 0,0-1 0 16,1-6 0-16,2 0 0 0,-2-2 0 16,0-4 0-16,-18 13 0 0,29-26 0 0,-29 26 0 15,22-27 0-15,-22 27 0 0,17-25 0 0,-17 25 0 16,15-27 0-16,-15 27 0 0,14-22 0 0,-14 22 0 16,14-16 0-16,-14 16 0 0,0 0 0 15,0 0 0-15,0 0 0 0,0 0 0 0,17-8 0 16,-17 8 0-16,0 0 0 0,14 20 0 0,-14-20 0 15,13 21 0-15,-13-21 0 0,9 29 0 0,-9-29 0 0,8 31 0 16,-8-31 0-16,9 32 0 0,-9-32 0 0,13 31 0 16,-13-31 0-16,17 25 0 0,-17-25-49 15,26 31-109-15,-26-31-105 0,26 12-58 0,-37-31-52 16,35 17 3-16,-24 2-37 0,0 0 302 0</inkml:trace>
  <inkml:trace contextRef="#ctx0" brushRef="#br3" timeOffset="99651.98">22508 8580 1979 0,'0'0'38'0,"0"0"-10"16,0 0-26-16,0 0-2 0,0 0 0 0,0 0 0 15,0 0 0-15,0 0 0 0,-10 26 0 0,6-6 0 16,1 6 0-16,-1 0 0 0,0 2 0 0,2 0 0 16,0 1 0-16,-2 1 0 15,0-1 0-15,2-1 0 0,-1-4 0 0,2-1 0 31,2-3 0-31,-1-20 0 0,8 26-6 0,-8-26-22 0,0 0-48 0,29 23-69 0,-40-51-157 0,44 37-122 16,-36-38-67-16,14-1-24 0,22 19 456 0</inkml:trace>
  <inkml:trace contextRef="#ctx0" brushRef="#br3" timeOffset="99808.2312">22622 8345 2046 0,'0'0'1'0,"-18"19"-1"0,18-19 0 0,-1 22 0 16,1-22-16-16,14 28-32 0,-14-28-70 0,44 35-293 16,-44-35-123-16,28 11-90 0,-5 2 329 15</inkml:trace>
  <inkml:trace contextRef="#ctx0" brushRef="#br3" timeOffset="100339.4996">23006 8669 1446 0,'-34'-12'246'16,"0"8"109"-16,6 5-355 0,3 2 0 15,-2 3 0-15,1 2 0 0,-1 2 0 0,1 3 0 16,0 2 0-16,5 3 0 0,1-1 0 0,4 3 0 16,4-2 0-16,6-1 0 0,6-17 0 0,-1 28 0 15,1-28 0-15,22 21 0 0,-5-16 0 0,5-2 0 16,2-4 0-16,4-3 0 0,1-2 0 0,0-2 0 15,-1-2 0-15,-1-2 0 0,-1 0 0 16,-3-1 0-16,0-2 0 0,-4 1 0 0,-1 0 0 16,0-1 0-16,-18 15 0 0,26-27 0 0,-26 27 0 15,17-22 0-15,-17 22 0 0,10-19 0 0,-10 19 0 16,0 0 0-16,6-21 0 0,-6 21 0 0,0 0 0 16,0 0 0-16,0 0 0 0,0 0 0 15,-17 21 0-15,17-21 0 0,-21 39 0 16,7-12 0-16,-2 6 0 0,0 5 0 0,-2 5 0 15,0 3 0-15,-2 4 0 0,1 0 0 0,1 2 0 16,1-2 0-16,1-3 0 0,2-4 0 0,2-4 0 16,1-5 0-16,4-1 0 0,-2-6 0 0,3-4 0 15,0-4 0-15,6-19 0 0,-9 27 0 0,9-27 0 16,0 0 0-16,-10 16 0 0,10-16 0 0,0 0 0 16,0 0 0-16,-3-16 0 0,3 16 0 15,3-27 0-15,-1 9 0 0,3-3 0 0,2-1 0 16,2-1 0-16,3-1 0 0,0-1 0 0,3-2 0 15,2-2 0-15,-1-2 0 0,1-2 0 16,1-1 0-16,1-1 0 0,1 1 0 0,1 3 0 16,-3 3 0-16,0 6 0 0,-1 2 0 0,0 4 0 15,-4-2 0-15,7 6 0 0,-6-11 0 0,22 22-210 16,-34-38-95-16,43 40-50 0,-40-36-25 16,28 18 63-16,-3 3 26 0,-15-25 103 0,34 30 188 15</inkml:trace>
  <inkml:trace contextRef="#ctx0" brushRef="#br3" timeOffset="100730.108">23657 8156 1801 0,'-26'7'246'16,"26"-7"-246"-16,-25 14 0 0,25-14 0 0,-24 20 0 15,9-3 0-15,-3 2 0 0,0 4 0 0,-1 6 0 31,1 2 0-31,1 4 0 0,-1 1 0 0,1 0 0 0,-1 3 0 0,2 0 0 0,1 2 0 0,1 1 0 16,0 0 0-16,2-2 0 0,3-3 0 16,5-5 0-16,1-5 0 0,7-4 0 0,2-5 0 15,-6-18 0-15,23 24 0 0,-23-24 0 0,32 10 0 16,-13-11 0-16,2-5 0 0,1-3 0 0,1-5 0 16,0-5 0-16,1-2 0 0,-1-2 0 15,2 0 0-15,-1-1 0 0,-1 1 0 0,-2 2 0 16,-5 3 0-16,-16 18 0 0,25-28 0 0,-25 28 0 15,18-17 0-15,-18 17 0 0,0 0 0 16,0 0 0-16,0 0 0 0,0 0 0 0,0 0 0 16,0 30 0-16,-6-7 0 0,-1 3 0 0,0 2 0 15,-1-1 0-15,2 1 0 0,0-4 0 0,5 3 0 16,-3-6 0-16,9 2 0 0,-5-23 0 0,17 39-28 16,-17-39-169-16,27 28-89 0,-27-28-46 0,18 4 17 15,-18-4 20-15,17-4 58 0,5 12-4 16,-16-28 126-16</inkml:trace>
  <inkml:trace contextRef="#ctx0" brushRef="#br3" timeOffset="101656.4403">18471 9572 1882 0,'0'0'25'16,"3"-17"12"-16,-3 17-21 0,-4-17 31 0,4 17-13 16,0 0-28-16,-24-17-6 0,24 17 0 0,-30 0 0 15,11 5 0-15,-1 1 0 0,-1 2 0 0,-2 4 0 16,1 1 0-16,0 1 0 0,1 6 0 0,-1-1 0 16,3 2 0-16,0-1 0 0,3 0 0 15,16-20 0-15,-18 31 0 0,18-31 0 16,-5 22 0-16,5-22 0 0,8 17 0 0,-8-17 0 15,0 0 0-15,22 17 0 0,-22-17 0 0,24 3 0 16,-24-3 0-16,27 0 0 0,-27 0 0 0,24 0 0 16,-24 0 0-16,22 5 0 0,-22-5 0 0,0 0 0 15,20 18 0-15,-20-18 0 0,7 23 0 0,-7-23 0 16,4 32 0-16,-8-13 0 0,0 2 0 16,-3-1 0-16,-1 2 0 0,-2-2 0 0,-2-1 0 15,-2 0 0-15,3-1 0 0,11-18 0 16,-26 32 0-16,26-32 0 0,-21 21 0 0,21-21 0 15,0 0 0-15,0 0 0 0,0 0 0 0,0 0 0 16,0 0 0-16,0 0-40 0,11-29-123 0,25 32-148 16,-40-47-81-16,41 28-90 0,-12-4-30 0,-14-26 366 15</inkml:trace>
  <inkml:trace contextRef="#ctx0" brushRef="#br3" timeOffset="102250.1741">18709 9556 1493 0,'0'0'244'0,"0"0"38"16,0 0-258-16,0 0-20 0,-19 19-4 0,19-19 0 15,-13 25 0-15,7-8 0 0,0 3 0 16,1 2 0-16,0 5 0 0,-2 1 0 0,2 1 0 16,-2 2 0-16,2 1 0 0,-3-1 0 0,1 2 0 15,0-2 0-15,-2-1 0 0,2-2 0 0,1-1 0 16,2-7 0-16,3 0 0 0,1-20 0 0,4 24 0 15,-4-24 0-15,0 0 0 0,0 0 0 16,0 0 0-16,22 10 0 0,-22-10 0 0,17-22 0 16,-8 4 0-16,5-4 0 0,-1-5 0 0,1-2 0 15,-1-1 0-15,-3-1 0 0,1 0 0 0,-2 1 0 16,0 1 0-16,-2-1 0 0,-1 1 0 0,-1 1 0 16,-1 1 0-16,-1 1 0 0,1 2 0 15,-2 2 0-15,2 4 0 0,-4 18 0 0,9-23 0 16,-9 23 0-16,0 0 0 0,20-12 0 15,-20 12 0-15,25 0 0 0,-25 0 0 0,32 8 0 16,-13-3 0-16,1 1 0 0,0 1 0 0,-2 3 0 16,0 1 0-16,-18-11 0 0,31 26 0 0,-31-26 0 15,20 31 0-15,-20-31 0 0,8 32 0 0,-11-15 0 16,-3 0 0-16,-4 0 0 0,10-17 0 0,-28 33 0 16,11-19 0-16,-2 2 0 0,-2-3 0 15,-1-1 0-15,2-3 0 0,-1 0 0 0,2-2 0 16,2-1 0-16,0-2 0 0,0 1 0 15,0 0 0-15,17-5 0 0,-35 10 0 0,18-3 0 16,17-7 0-16,-31 18 0 0,31-18 0 0,-32 26 0 16,18-8 0-16,-1 3 0 0,2 6 0 0,-1 6 0 15,1 3 0-15,-2 5 0 0,1 3 0 0,-1 3 0 16,-1 2 0-16,2 1 0 0,-2-2 0 16,3-3 0-16,-1-4 0 0,7-3 0 0,1-7 0 15,7-2 0-15,1-8 0 0,8 3 0 0,-10-24-186 16,27 29-122-16,-39-47-88 0,41 32-4 0,-29-14 20 15,5-31 16-15,29 35 352 0</inkml:trace>
  <inkml:trace contextRef="#ctx0" brushRef="#br3" timeOffset="102684.5013">19117 9769 2047 0,'0'0'0'0,"0"0"0"16,0 0 0-16,0 0 0 0,-6 18 0 15,6-18 0-15,0 0 0 0,26 17 0 0,-26-17 0 16,31 9 0-16,-11-8 0 0,0-1 0 0,2-1 0 16,1 0 0-16,2-3 0 0,-2 0 0 0,0 0 0 15,-4-3 0-15,1 0 0 0,-20 7 0 16,32-17 0-16,-32 17 0 0,26-20 0 0,-26 20 0 15,21-26 0-15,-21 26 0 0,13-26 0 16,-13 26 0-16,5-27 0 0,-5 27 0 0,-3-25 0 16,3 25 0-16,-11-23 0 0,11 23 0 0,-17-20 0 15,17 20 0-15,-25-8 0 0,25 8 0 0,-30 4 0 16,12 3 0-16,-2 4 0 0,-1 3 0 0,0 6 0 16,-4 3 0-16,2 2 0 0,1 3 0 0,2 0 0 15,3-2 0-15,2 1 0 0,4-4 0 0,5-1 0 16,5-3 0-16,3-1 0 0,-2-18 0 15,18 30 0-15,-18-30 0 0,37 22 0 0,-13-14 0 16,3-4 0-16,6 0 0 0,1-5 0 0,4 1 0 16,-1-5 0-16,5 2 0 0,-12-16-108 15,27 29-181-15,-42-43-53 0,41 40-32 0,-39-29 19 16,13 3 61-16,14 17 10 0,-32-30 284 0</inkml:trace>
  <inkml:trace contextRef="#ctx0" brushRef="#br3" timeOffset="103064.6464">19682 9816 2035 0,'0'0'12'0,"0"0"-12"0,-10 20 0 16,10-20 0-16,0 0 0 16,22 8 0-16,-22-8 0 0,28-2 0 0,-10-1 0 15,3-1 0-15,2-5 0 0,2-1 0 0,1-2 0 16,0-1 0-16,-1 1 0 0,-3 0 0 0,0 1 0 15,-2-1 0-15,0-1 0 0,-1 2 0 0,-19 11 0 16,26-23 0-16,-26 23 0 0,11-20 0 0,-11 20 0 16,0 0 0-16,-3-25 0 0,3 25 0 0,0 0 0 15,-13-19 0-15,13 19 0 0,-21-6 0 16,21 6 0-16,-29 2 0 0,12 3 0 0,-2 3 0 16,-1 3 0-16,1 4 0 0,-3 3 0 0,0 4 0 15,-1 1 0-15,1 3 0 0,1 1 0 0,4-2 0 0,4 2 0 16,4-4 0-16,6-1 0 0,1-2 0 0,6-3 0 15,-4-17 0-15,17 28 0 0,-17-28 0 0,34 14 0 16,-11-11 0-16,5-2 0 16,3-6 0-16,5 2 0 0,1-6 0 0,4 2 0 15,-2-9 0-15,14 20-192 0,-32-36-110 0,39 41-41 16,-43-38-16-16,29 23 47 0,-5-2 27 0,-14-16 32 16,29 27 253-16</inkml:trace>
  <inkml:trace contextRef="#ctx0" brushRef="#br3" timeOffset="103470.8151">20472 9708 2043 0,'0'0'4'0,"-26"2"-4"0,26-2 0 15,-32 6 0-15,32-6 0 0,-32 12 0 0,32-12 0 16,-35 20 0-16,18-7 0 0,-2 0 0 16,2 4 0-16,-1 1 0 0,2 0 0 0,1 2 0 15,1-2 0-15,2 1 0 0,4-2 0 0,8-17 0 16,-5 26 0-16,5-26 0 0,0 0 0 15,18 15 0-15,-18-15 0 0,35 0 0 0,-13-6 0 16,4-5 0-16,3-2 0 0,2-8 0 0,1 0 0 16,5-6 0-16,0-1 0 0,1-1 0 0,-2-1 0 15,-4 0 0-15,-2 0 0 0,-5-2 0 0,-1 2 0 16,-1 1 0-16,-2 0 0 0,-2 1 0 0,-3 3 0 16,-4-2 0-16,-2 2 0 0,-4 2 0 15,-1 1 0-15,-3 4 0 0,-2 18 0 0,-1-18 0 16,1 18 0-16,0 0 0 0,-13 20 0 0,2-2 0 15,-4 9 0-15,-3 7 0 0,-3 4 0 16,1 5 0-16,-3 1 0 0,-1 1 0 0,5 1 0 16,0-3 0-16,4-6 0 0,6-1 0 0,3-7 0 15,8-1 0-15,-2-9 0 0,10 3 0 0,-10-22-37 16,21 27-163-16,-21-27-59 0,23 6-23 16,-29-23 18-16,31 19 28 0,-25-2 30 0,24-29 13 15,-1 18-11-15,-15-20 39 0,30 27 165 0</inkml:trace>
  <inkml:trace contextRef="#ctx0" brushRef="#br3" timeOffset="107079.7447">1864 16589 556 0,'0'0'172'16,"-19"-5"-8"-16,19 5-32 0,0 0-25 0,0 0-28 15,0 0-27-15,0 0-20 0,0 0-11 16,-11 19-7-16,11-19-4 0,0 0 1 0,0 0-3 16,0 0 1-16,0 0-1 0,-11 20 0 31,11-20-2-31,0 0-1 0,0 0-3 0,0 0-1 15,0 0 0-15,0 0 0 0,0 0 1 0,0 0 1 16,0 0 2-16,0 0 1 0,0 0 5 0,0 0 3 16,0 0 1-16,0 0-89 0,0 0 86 0,0 0 2 15,0 0 0-15,22 19 88 0,-22-19-91 0,0 0-3 16,0 0-2-16,0 0 2 0,0 0 1 16,0 0 1-16,0 0-1 0,0 0-2 0,0 0-3 15,0 0-1-15,0 0-1 0,0 0-1 0,0 0 2 0,0 0 3 0,0 0 4 0,0 0 5 31,0 0 1-31,0 0-2 0,0 0-3 0,17-10-4 16,-17 10-3-16,0 0-2 0,18-14 1 0,-18 14-4 16,0 0 4-16,24-21-4 0,-24 21 3 0,18-10-2 0,-18 10 0 0,19-8 0 0,-19 8 1 15,19-7 0-15,-19 7 1 0,22-4-1 0,-22 4 0 16,26-4 2-16,-26 4 1 0,30-9 0 0,-12 3 2 16,3-2-2-16,3-3 1 0,2-3-4 0,4-3-22 15,4-1 45-15,4-3-40 0,6-2 43 0,-1-5-12 16,9-2-9-16,0-4 10 0,4-1-13 0,2-2 10 15,2 1-13-15,2-1 8 0,0 0-11 16,2 0 11-16,2-1-11 0,1 1 13 31,3-1-13-31,0 2 11 0,1 0-11 0,-1-1 9 16,0 2 15-16,3-1-38 0,0 1 37 0,4-4-35 0,4 1 12 0,2-5 14 0,5 0-11 0,-2-4 15 16,3-2-11-16,2-4 14 0,1 0-14 0,4-5 14 15,5 0-14-15,0-4-9 0,4-1 26 0,-1-2-25 16,1 1 25-16,3 0-5 0,2-2-16 31,-2 3 14-31,1 1-18 0,0 1 13 0,-6 3-13 0,2 4-6 0,0 3 26 0,-4 1-27 0,-2 5 23 16,-3 2-7-16,-4 1-9 0,0 3 12 15,-1 3-9 1,-2-1 9-16,-1 2-12 0,-4 1 7 0,-5 1-7 0,0-1 8 16,-2 0-7-16,-3 2 7 0,0 0-8 0,-4 0 10 15,-4 1-11-15,-2 1-10 0,-7 1 31 0,-2 1-33 16,-7 2 34-16,-2 0-15 0,-3 2-9 15,-4 1 4-15,-1 1-12 0,-4 1 4 16,-4 3-2-16,-2 2 5 0,-7 3 0 0,-1 2 2 16,-20 11-3-16,27-14 2 0,-27 14 1 0,0 0 0 15,0 0-1-15,0 0-6 0,0 0-11 0,0 0-19 16,0 0-33-16,0 32-127 0,-28-32-341 0,28 0-6 16,-18 22 120-16</inkml:trace>
  <inkml:trace contextRef="#ctx0" brushRef="#br3" timeOffset="108647.4869">9659 13518 1302 0,'0'0'172'0,"0"0"-80"0,-17-12-25 0,17 12 1 15,0 0-5-15,0 0-13 0,-18 4-13 0,18-4-3 16,-19 6-10-16,19-6 2 0,-25 7-5 0,25-7-2 16,-28 15-4-16,28-15 0 0,-28 21-3 15,28-21 2-15,-29 28-4 0,29-28-4 16,-28 33-6-16,15-14 0 0,2-1 0 0,1 2 0 16,2-1 0-16,2-1 0 0,1 2 0 0,2-2 0 15,3-18 0-15,2 31 0 0,-2-31 0 0,8 26 0 16,-8-26 0-16,18 19 0 0,-18-19 0 0,28 11 0 15,-8-9-19-15,-1-4-14 0,7 2-27 0,-8-13-36 16,25 29-199-16,-23-30-340 0,14 9 42 16,-6-3 278-16</inkml:trace>
  <inkml:trace contextRef="#ctx0" brushRef="#br3" timeOffset="109303.7295">9999 13541 1850 0,'-25'9'49'0,"0"4"-17"0,-3 2-11 16,4 4 8-16,-2 2-8 0,2 3-1 0,2 0-8 15,0 2 1-15,2 5-13 0,3-1 0 0,5 1 0 16,3-2 0-16,2-2 0 0,6-5 0 0,4-4 0 16,-3-18 0-16,22 25 0 0,-3-16 0 0,3-7 0 15,2-5 0-15,4-5 0 0,4-4 0 16,-1-5 0-16,4-3 0 0,-1-4 0 0,-3-5 0 15,2 1 0-15,-5-3 0 0,-1 2 0 0,-3 2-1 16,-4-2 0-16,-3 3-3 0,-7 3 6 0,-2 3-3 16,-5 3 4-16,-3 17-2 0,-2-26 0 15,2 26-1-15,-12-17 0 0,12 17 0 0,-20-8 0 16,20 8 0-16,-22 0 0 0,22 0 0 0,-20 8 0 16,20-8 0-16,-17 14 0 0,17-14 0 15,0 0 0-15,-14 24 0 0,14-24 0 0,0 0 0 16,16 17 0-16,-16-17 0 0,26 2 0 0,-26-2 0 15,36-5 0-15,-15-1 0 0,2 0 0 0,0-2 0 16,0 1 0-16,0-1 0 0,-2 4 0 0,-3 1 0 16,-18 3 0-16,26 0 0 0,-26 0 0 0,0 0 0 15,17 16 0-15,-17-16 0 0,1 19 0 16,-1-19 0-16,-5 23 0 0,-1-6 0 16,-1 1 0-16,-3 4 0 0,-1 2 0 0,-2-1 0 15,1 1 0-15,-3 3 0 0,0-2 0 0,4 0 0 16,1-5 0-16,10-20 0 0,-10 27 0 0,10-27 0 15,0 0 0-15,0 0 0 0,24 3 0 0,-24-3 0 16,31-26 0-16,-11 8 0 0,1-4 0 0,2-2 0 16,0-1 0-16,-1 0 0 0,0-2 0 15,-1 3 0-15,-1 1 0 0,1 2 0 0,-4 1 0 16,1 2 0-16,-18 18 0 0,24-24 0 0,-24 24 0 16,0 0 0-16,0 0 0 0,0 0 0 0,0 0 0 15,0 0 0-15,10 22 0 0,-13-4 0 16,-2 4 0-16,0 0 0 0,-1 1 0 0,1-1 0 15,1 1 0-15,3-5 0 0,3 0 0 0,3-1 0 16,-5-17 0-16,19 29 0 0,-19-29 0 16,31 20-54-16,-3-4-71 0,-28-35-290 0,33 28-192 15,-12-15-13-15,8 2 395 0</inkml:trace>
  <inkml:trace contextRef="#ctx0" brushRef="#br3" timeOffset="109631.8349">10950 13598 1914 0,'-25'11'49'16,"25"-11"-21"-16,-32 4-4 0,32-4 0 0,-32 12-16 15,32-12-8-15,-28 17 0 0,28-17 0 0,-23 21 0 16,23-21 0-16,-18 23 0 0,18-23 0 0,-10 22 0 16,10-22 0-16,1 22 0 0,-1-22 0 0,12 17 0 15,-12-17 0-15,19 12 0 0,-19-12 0 16,26 8 0-16,-26-8 0 0,31 2 0 0,-31-2 0 15,29-4 0-15,-29 4 0 0,24 0 0 0,-24 0 0 16,20 4 0-16,-20-4 0 0,0 0 0 0,18 5 0 16,-18-5 0-16,0 0 0 0,0 0 0 0,0 0 0 15,10 18 0-15,-10-18 0 0,0 0 0 16,-6 19 0-16,6-19 0 0,-9 17 0 0,9-17 0 16,-12 19 0-16,12-19 0 0,-17 23 0 15,17-23 0-15,-20 26 0 0,20-26 0 0,-18 25 0 16,18-25 0-16,-14 18 0 0,14-18 0 0,0 0-34 15,0 0-30-15,0 0-36 0,26-5-506 0,-21-16-26 16,16 5 41-16</inkml:trace>
  <inkml:trace contextRef="#ctx0" brushRef="#br3" timeOffset="109834.9797">11408 13253 2007 0,'-18'27'40'0,"1"5"-40"16,1-1 0-16,0 4 0 0,3-1 0 0,0 2 0 16,-1-2 0-16,2 1 0 0,-1 0 0 15,3-2 0-15,3 1 0 0,1-3 0 0,2-3 0 16,1-4 0-16,3-1 0 0,-1-6-44 0,6 6-35 16,-5-23-160-16,0 0-380 0,0 0-29 0,0 0 231 15</inkml:trace>
  <inkml:trace contextRef="#ctx0" brushRef="#br3" timeOffset="110043.4292">11180 13551 2043 0,'0'0'4'0,"0"0"-4"15,0 0 0-15,0 0 0 0,18 4 0 0,-1-6 0 16,2-1 0-16,6-2 0 0,3-2 0 15,0-1 0-15,2 2 0 0,3 0 0 16,0-1 0-16,3 3 0 0,-3-6-34 0,11 14-113 16,-19-18-491-16,19 10-34 0,-11-4 117 0</inkml:trace>
  <inkml:trace contextRef="#ctx0" brushRef="#br3" timeOffset="110902.8386">11828 13545 1705 0,'0'0'134'15,"-29"19"-79"-15,7-7-6 0,-4 0-10 16,2 4-4-16,0 4-13 0,-1 0-14 16,2-1-8-16,4 1 0 0,-1-2 0 0,3 0 0 15,4-1 0-15,13-17 0 0,-16 29 0 0,16-29 0 16,1 21 0-16,-1-21 0 0,18 14 0 0,-18-14 0 15,37 5 0-15,-14-6 0 0,6-4 0 0,4-5 0 16,1-2 0-16,3-2 0 0,-2-3 0 0,-1 1 0 16,0 0 0-16,-5-1 0 0,-2 0 0 0,-4 0 0 15,-4 1 0-15,-4-1 0 0,-3 0 0 16,-5 0 0-16,-7 17 0 0,10-28 0 0,-10 28 0 16,0-28 0-16,0 28 0 0,-6-20 0 0,6 20 0 15,0 0 0-15,-16-19 0 0,16 19 0 16,0 0 0-16,-17-1 0 0,17 1 0 0,0 0 0 15,-17 24 0-15,17-24 0 0,-16 35 0 0,8-10 0 16,-1 1 0-16,2 2 0 0,-1 0 0 16,3-2 0-16,0 1 0 0,4-5 0 0,1-3 0 15,3-2 0-15,-3-17 0 0,17 26 0 0,-17-26 0 16,26 7 0-16,-8-10 0 0,2-5 0 0,3-4 0 16,1-5 0-16,0-2 0 0,2-4 0 0,1-2 0 15,-4 1 0-15,0 0 0 0,-2-1 0 0,-2 2 0 16,-2 1 0-16,-4 3 0 0,-13 19 0 0,20-28 0 15,-20 28 0-15,11-20 0 0,-11 20 0 16,0 0 0-16,0 0 0 0,0 0 0 16,0 0 0-16,0 0 0 0,0 0 0 0,0 0 0 15,-21 31 0-15,11-13 0 0,1 5 0 0,-1 2 0 16,-1-1 0-16,1 3 0 0,2-3 0 0,-1-2 0 16,3-2 0-16,6-20 0 0,-3 28 0 0,3-28 0 15,0 0 0-15,12 18 0 0,-12-18 0 0,0 0 0 16,24-4 0-16,-24 4 0 0,28-23 0 15,-11 7 0-15,1-4 0 0,3-4 0 0,0 0 0 16,0-1 0-16,0 1 0 0,-3 2 0 0,-1 0 0 16,-1 5 0-16,-1 0 0 0,-15 17 0 0,20-20 0 15,-20 20 0-15,0 0 0 0,0 0 0 16,0 0 0-16,0 0 0 0,0 0 0 0,0 0 0 16,0 0 0-16,4 16 0 0,-4-16 0 15,-7 28 0-15,7-28 0 0,-7 29 0 0,7-29 0 16,-3 29 0-16,3-29 0 0,3 31 0 0,-3-31 0 15,6 29 0-15,-6-29 0 0,13 24 0 0,-13-24 0 16,23 18 0-16,-23-18 0 0,28 11 0 0,-28-11-83 16,41 13-175-16,-47-36-219 0,32 21-137 0,-26 2 34 15,29-45 546-15</inkml:trace>
  <inkml:trace contextRef="#ctx0" brushRef="#br3" timeOffset="111105.9344">12932 13107 1987 0,'0'0'60'0,"-15"23"-60"0,4-5 0 16,1 5 0-16,-3 4 0 0,0 4 0 0,0 4 0 15,0 3 0-15,1 2 0 0,1 2 0 16,2 2 0-16,-2-2 0 0,2 0 0 0,-1-1 0 16,4-3 0-16,3-2 0 0,1-4 0 0,4-1 0 15,-1-8 0-15,5 5-14 0,-5-8-49 0,8 9-53 16,-9-29-305-16,-8 19-175 0,8-19-28 0,0 0 412 15</inkml:trace>
  <inkml:trace contextRef="#ctx0" brushRef="#br3" timeOffset="111277.7989">12792 13468 2000 0,'0'0'47'0,"0"0"-47"0,0 0 0 0,0 0 0 16,0 0 0-16,0 0 0 0,0 0 0 0,0 0 0 15,7 19 0-15,-7-19 0 0,19 7 0 16,-19-7 0-16,25 1 0 0,-5 3 0 0,-20-4-105 16,58 12-292-16,-34-25-233 0,24 12 4 0,-6-12 338 15</inkml:trace>
  <inkml:trace contextRef="#ctx0" brushRef="#br3" timeOffset="113055.5599">13933 13462 1133 0,'0'0'250'0,"0"0"-118"0,-18-3-31 0,18 3-21 0,0 0-18 16,0 0-8-16,-20-5-10 0,20 5-3 15,-17 1-9-15,17-1-4 0,-23 7-7 16,23-7 2-16,-29 12-3 0,11-2 0 0,-2 3-14 0,-1 1-6 16,1 2 0-16,-1 2 0 0,2 0 0 0,0 1 0 15,4-2 0-15,15-17 0 0,-22 28 0 0,22-28 0 16,-4 23 0-16,4-23 0 0,7 17 0 0,-7-17 0 15,22 12 0-15,-22-12 0 0,37 7 0 0,-17-4 0 16,2-2 0-16,0-1 0 0,3 1 0 0,-4 0 0 16,0 1 0-16,0 1 0 0,-4 1 0 15,-17-4 0-15,27 10 0 0,-27-10 0 0,0 0 0 16,14 23 0-16,-14-23 0 0,-8 21 0 0,8-21 0 16,-25 31 0-16,10-14 0 0,-6 1 0 0,-1-1 0 15,-2 0 0-15,-1-3 0 0,1-1 0 16,3-2 0-16,3-2 0 0,18-9 0 0,-27 6 0 15,27-6 0-15,0 0 0 0,0 0 0 16,-7-18 0-16,7 18-17 0,18-29-22 0,0 13-12 16,0-11-30-16,19 27-180 0,-16-26-375 0,18 8 39 15,-9-5 233-15</inkml:trace>
  <inkml:trace contextRef="#ctx0" brushRef="#br3" timeOffset="114732.677">14174 13616 1370 0,'0'0'113'16,"0"0"-36"-16,-12-21-10 0,12 21-1 0,0 0-4 16,0 0-10-16,0 0-11 0,0 0-6 0,0 0-5 15,0 0-5-15,0 0-5 0,0 0-1 0,0 0-4 16,0 0-3-16,0 0-1 0,0 0-1 0,0 0-4 15,1 24 2-15,-1-24-2 0,-1 23-4 16,1-23-2-16,-5 31 0 0,1-12 0 0,0 0 0 16,-1-1 0-16,1 0 0 0,-2-1 0 0,-1 1 0 15,1-1 0-15,2 0 0 0,4-17 0 0,-10 26 0 16,10-26 0-16,-8 19 0 0,8-19 0 16,0 0 0-16,0 0 0 0,0 0 0 0,0 0 0 15,0 0 0-15,0 0 0 0,11-21 0 0,-4 3 0 16,1-1 0-16,2-3 0 0,-2-2 0 15,3-1 0-15,-1 0 0 0,0-2 0 0,-1 1 0 16,0-1 0-16,-1 4 0 0,1 1 0 0,-2 3 0 16,2 1 0-16,-3 1 0 0,-6 17 0 0,14-30 0 15,-14 30 0-15,17-26 0 0,-17 26 0 0,21-17 0 16,-21 17 0-16,24-9 0 0,-24 9 0 0,32-6 0 31,-32 6 0-31,34-4 0 0,-16 3 0 0,1 1 0 16,-1 0 0-16,1 1 0 0,-19-1 0 0,32 7 0 15,-32-7 0-15,25 12 0 0,-25-12 0 0,19 20 0 16,-19-20 0-16,12 24 0 0,-12-24 0 0,2 30 0 16,-2-30 0-16,-11 34 0 0,2-15 0 0,-5 1 0 15,-2-1 0-15,-1 3 0 0,-3-2 0 16,-3 0 0-16,0-1 0 0,-1-3 0 0,0-2 0 16,1 0 0-16,0-3 0 0,0 1 0 15,1-3 0-15,0 0 0 0,1-1 0 0,2-2 0 16,1 2 0-16,1-4 0 0,17-4 0 0,-30 10 0 15,30-10 0-15,-18 7 0 0,18-7 0 0,0 0 0 16,0 0 0-16,-18 21 0 0,18-21 0 0,-5 23 0 16,4-6 0-16,-3 2 0 0,2 4 0 0,-1 3 0 15,0 0 0-15,-1 4 0 0,-1 3 0 16,-3-2 0-16,-1 2 0 0,-2 1 0 0,0 0 0 16,-2-3 0-16,0 3 0 0,-2-5 0 0,2 0 0 15,-1-3 0-15,3-2 0 0,0-6-23 16,6 3-44-16,5-21-50 0,9 18-489 0,-9-18-21 15,0 0 47-15</inkml:trace>
  <inkml:trace contextRef="#ctx0" brushRef="#br3" timeOffset="115170.1623">14532 13706 1999 0,'0'0'21'0,"0"0"-18"0,0 0-4 15,0 0 2-15,0 0 5 0,22-1 2 0,-22 1 2 16,31-6-10-16,-14 2 0 0,2-2 0 0,3-3 0 16,0 1 0-16,2-2 0 0,-1-2 0 0,3-1 0 15,-2-2 0-15,1 0 0 0,-2-1 0 0,-1-1 0 16,-2 0 0-16,-1 3 0 0,-19 14 0 15,26-31 0-15,-26 31 0 0,15-29 0 0,-15 29 0 16,4-25 0-16,-4 25 0 0,-9-19 0 0,9 19 0 16,-18-15 0-16,18 15 0 0,-27-11 0 0,27 11 0 15,-33-1 0-15,15 5 0 0,-2 3 0 16,1 5 0-16,-2 5 0 0,-1 3 0 0,-1 5 0 16,0 1 0-16,1 4 0 0,3 3 0 0,2-1 0 15,3-1 0-15,4-2 0 0,3-4 0 16,5-2 0-16,6-5 0 0,-4-18 0 0,18 27 0 15,-1-18 0-15,4-5 0 0,7 0 0 0,0-6 0 16,4-3 0-16,1-5 0 0,4 0 0 0,-1-5 0 16,6 5-27-16,-16-31-226 0,23 34-383 0,-22-20 1 15,13 15 140-15</inkml:trace>
  <inkml:trace contextRef="#ctx0" brushRef="#br3" timeOffset="115545.1716">15094 13610 1613 0,'0'0'434'15,"-17"-11"-434"-15,17 11 0 0,0 0 0 16,0 0 0-16,0 0 0 0,20 5 0 0,-20-5 0 16,28-3 0-16,-11-1 0 0,2-2 0 0,1-1 0 15,0-3 0-15,2 0 0 0,-1-1 0 0,-2 2 0 16,1-1 0-16,-20 10 0 0,29-18 0 0,-29 18 0 15,19-16 0-15,-19 16 0 0,13-17 0 16,-13 17 0-16,3-18 0 0,-3 18 0 0,-5-20 0 16,5 20 0-16,-13-23 0 0,13 23 0 15,-19-21 0-15,19 21 0 0,-27-13 0 0,27 13 0 16,-34-5 0-16,14 6 0 0,0 4 0 0,-4 5 0 16,3 3 0-16,-4 4 0 0,2 3 0 0,-1 2 0 15,1 2 0-15,0 3 0 0,2 0 0 0,4 2 0 16,4-2 0-16,3-1 0 0,4-4 0 0,7-4 0 15,-1-18 0-15,15 29 0 0,-15-29 0 0,34 18 0 16,-11-14 0-16,5-4 0 0,1-5 0 16,6-4 0-16,-2-4 0 0,6 1 0 15,-4-5 0-15,5 6-62 0,-14-25-161 0,24 30-405 16,-27-17 9-16,13 14 105 0</inkml:trace>
  <inkml:trace contextRef="#ctx0" brushRef="#br3" timeOffset="116256.0424">15656 13566 1271 0,'-5'-40'417'16,"5"40"-298"-16,0 0-43 0,0 0-13 0,1-22-16 16,-1 22-11-16,0 0-18 0,-8-22-18 0,8 22 0 15,0 0 0-15,-12-20 0 0,12 20 0 0,0 0 0 0,-18-7 0 0,18 7 0 16,-19 8 0-16,19-8 0 0,-25 20 0 0,8-3 0 15,0 4 0-15,0 1 0 0,-3 2 0 0,3 1 0 16,1 2 0-16,3 1 0 0,1-3 0 16,3-2 0-16,3-5 0 0,6-18 0 15,0 23 0-15,0-23 0 0,19 8 0 0,-19-8 0 16,35-8 0-16,-10-6 0 0,5-7 0 0,2-6 0 16,6-3 0-16,1-5 0 0,1-4 0 0,-1 1 0 15,1-3 0-15,-1-2 0 0,-1 0 0 0,-2 0 0 16,-3 3 0-16,-3-1 0 0,0 4 0 0,-5-1 0 15,-2 3 0-15,-2 6 0 0,-4 1 0 16,-5 8 0-16,-12 20 0 0,12-27 0 0,-12 27 0 16,0 0 0-16,0 0 0 0,-22 11 0 0,22-11 0 15,-29 36 0-15,11-7 0 0,-1 7 0 0,-1 5 0 16,-1 6 0-16,0 4 0 0,0 2 0 0,0 2 0 16,4 0 0-16,1-4 0 0,3-2 0 15,3-5 0-15,8-3 0 0,3-6 0 0,9-4 0 16,-2-8 0-16,14 6 0 0,-22-29-213 15,50 33-291-15,-50-33-158 0,44 5 95 0,-13 2 467 16</inkml:trace>
  <inkml:trace contextRef="#ctx0" brushRef="#br3" timeOffset="117454.1802">18130 13391 1444 0,'-16'-18'153'0,"16"18"-84"0,0 0-20 0,-1-19-5 16,1 19-1-16,0 0-5 0,-28-18-8 15,28 18-5-15,-32 5-10 0,13 1 1 16,-3 4-7-16,1 4 6 0,-3 0-4 0,-1 4 7 16,-1 1-4-16,0 2 6 0,-1 2-6 0,4 2 6 15,0 0-20-15,4 2 0 0,0-1 0 0,7 1 0 16,4-1 0-16,3 0 0 0,7-3 0 0,2-2 0 15,7-2 0-15,-11-19 0 0,32 27 0 0,-12-17 0 16,6-5 0-16,3-4 0 0,4-3 0 0,3-6 0 16,3-5 0-16,1-3 0 0,4-4 0 15,0-4 0-15,-2-2 0 0,0-1 0 0,-6 0 0 16,0 0 0-16,-5-1 0 0,-3 3 0 0,-3 0 0 16,-6 3 0-16,-4 1 0 0,-5 3 0 15,-10 18 0-15,11-29 0 0,-11 29 0 0,2-18 0 16,-2 18 0-16,0 0 0 0,0 0 0 0,0 0 0 15,0 0 0-15,-21 0 0 0,21 0 0 16,-11 31 0-16,4-8 0 0,-1 4 0 0,0 3 0 16,-1 3 0-16,1 3 0 0,2-2 0 0,2 0 0 15,3-1 0-15,2-2 0 0,3-4 0 0,8-1 0 16,0-5-6-16,11 5-85 0,-23-26-130 0,48 20-394 16,-25-18-16-16,14 8 149 0</inkml:trace>
  <inkml:trace contextRef="#ctx0" brushRef="#br3" timeOffset="117744.7407">19189 13487 1915 0,'-4'-24'115'0,"-13"12"-98"0,0-2-17 0,17 14 0 16,-33-23 0-16,14 11 0 0,1 0 0 15,-2 0 0-15,0 0 0 0,-2 0 0 0,0 5 0 16,-1-1 0-16,-2 4 0 0,0 4 0 0,1 2 0 15,-4 5 0-15,0 5 0 0,-4 5 0 0,0 5 0 16,2 3 0-16,2 4 0 0,1 4 0 0,4 0 0 16,2-3 0-16,6 0 0 0,4-3 0 0,6-2 0 15,5-2 0-15,5-3 0 0,-5-20 0 0,26 30 0 16,-6-19 0-16,3-5 0 0,6 0 0 16,3-6 0-16,6-3 0 0,2-4 0 0,3-3 0 15,2-5 0-15,5 3-47 0,-7-20-91 16,21 22-485-16,-25-17 4 0,14 13 21 0</inkml:trace>
  <inkml:trace contextRef="#ctx0" brushRef="#br3" timeOffset="118025.9084">19565 13409 1738 0,'0'0'121'15,"0"0"-58"-15,-12-22-17 0,12 22-3 16,0 0-9-16,0 0-32 0,-25-15-2 16,25 15 0-16,-25-2 0 0,25 2 0 0,-34 6 0 15,14 2 0-15,-4 3 0 0,-3 3 0 0,-2 3 0 16,-1 4 0-16,-1 3 0 0,1 3 0 0,-1 1 0 16,3-1 0-16,3 1 0 0,3-1 0 0,5-4 0 15,4-1 0-15,5-2 0 0,6-2 0 0,2-18 0 16,10 27 0-16,-10-27 0 0,26 14 0 0,-5-10 0 15,2-6 0-15,10-1 0 16,-1-8 0-16,11 5 0 0,-16-34-316 0,23 33-333 0,-15-20 10 16,10 13 197-16</inkml:trace>
  <inkml:trace contextRef="#ctx0" brushRef="#br3" timeOffset="118432.1601">19655 13511 1813 0,'-12'25'234'0,"12"-25"-234"15,0 0 0-15,0 0 0 0,2 17 0 0,-2-17 0 16,27 5 0-16,-9-4 0 0,3-1 0 0,2-2 0 16,2-3 0-16,2-1 0 0,2-1 0 15,2-2 0-15,2 1 0 0,-2-2 0 16,-2-1 0-16,-1-2 0 0,-3 0 0 0,-3-2 0 15,-5 2 0-15,-17 13 0 0,25-24 0 0,-25 24 0 16,13-22 0-16,-13 22 0 0,4-19 0 0,-4 19 0 16,-4-20 0-16,4 20 0 0,0 0 0 0,-23-20 0 15,23 20 0-15,-29-5 0 0,11 5 0 0,-3 1 0 16,-1 4 0-16,-3 5 0 0,-1 3 0 16,-2 3 0-16,-1 5 0 0,-1 4 0 0,-1-1 0 15,5 2 0-15,0 0 0 0,5-1 0 0,4-2 0 16,5-1 0-16,6-3 0 0,7-2 0 0,-1-17 0 15,19 27 0-15,-2-16 0 0,1-4 0 16,7-2 0-16,2-5 0 0,7-1 0 0,4-5 0 16,4 0 0-16,5-2 0 0,10 1 0 15,4-5 0-15,10 6-14 0,-7-27-196 0,28 24-391 16,-32-22-28-16,11 12 37 0</inkml:trace>
  <inkml:trace contextRef="#ctx0" brushRef="#br3" timeOffset="118854.0352">20675 12758 1718 0,'-2'34'329'0,"2"-34"-329"16,0 0 0-16,0 0 0 0,0 0 0 0,0 0 0 15,-17 30 0-15,13-10 0 0,-3 7 0 0,-2 6 0 16,-3 4 0-16,-3 9 0 0,-3 4 0 0,0 4 0 16,-4 3 0-16,-1 1 0 0,-3 2 0 0,1 2 0 15,-2-1 0-15,2-5 0 0,3-4 0 0,2-3 0 16,4-6 0-16,5-5 0 0,5-6 0 0,3-5 0 16,8-4 0-16,-2-6 0 0,-3-17 0 15,26 16-31-15,3 9-204 0,-29-25-407 0,45-16 26 16,-24-3 94-16</inkml:trace>
  <inkml:trace contextRef="#ctx0" brushRef="#br3" timeOffset="119861.6098">20720 13468 1588 0,'-32'8'459'0,"32"-8"-459"0,-13 29 0 0,13-29 0 0,4 23 0 0,-4-23 0 15,19 18 0-15,-19-18 0 0,37 11 0 0,-12-11 0 16,3-4 0-16,1-2 0 0,2-2 0 0,0-5 0 16,0-1 0-16,-2-3 0 0,-2-1 0 0,-5 0 0 15,-4-1 0-15,-4-1 0 16,-4 3 0-16,-4-1 0 0,-6 18 0 0,6-32 0 16,-6 32 0-16,-3-32 0 0,3 32 0 0,-14-30 0 15,14 30 0-15,-20-27 0 0,20 27 0 0,-33-18 0 16,15 12 0-16,-2 4 0 0,-2 4 0 0,-1 3 0 15,1 6 0-15,-2 2 0 0,-2 7 0 0,2 0 0 16,1 7 0-16,0 2 0 0,2 1 0 16,3 3 0-16,6-3 0 0,2-1 0 0,6-1 0 15,6-4 0-15,2-4 0 0,7-1 0 0,-11-19 0 16,37 25 0-16,-14-17 0 0,5-3 0 0,1-5 0 16,4-3 0-16,1-5 0 0,1-2 0 15,2-4 0-15,-1 0 0 0,1-4 0 0,-2 1 0 16,-2-1 0-16,-4-2 0 0,-3 3 0 0,-5 2 0 15,0-1 0-15,-21 16 0 0,32-23 0 16,-32 23 0-16,20-15 0 0,-20 15 0 0,0 0 0 16,0 0 0-16,0 0 0 0,0 0 0 0,0 0 0 15,7 27 0-15,-15-10 0 0,1 3 0 0,-4 3 0 16,-1 3 0-16,0-1 0 0,-2-1 0 0,1 1 0 16,2-4 0-16,2-1 0 0,9-20 0 0,-10 27 0 15,10-27 0-15,0 0 0 0,-5 20 0 0,5-20 0 16,0 0 0-16,0 0 0 0,0 0 0 15,23-23 0-15,-14 6 0 0,5-4 0 16,-1 0 0-16,2-4 0 0,-1 2 0 0,2 0 0 16,-1 0 0-16,1 2 0 0,-1-1 0 0,1 3 0 15,-16 19 0-15,27-29 0 0,-27 29 0 0,22-17 0 16,-22 17 0-16,19-8 0 0,-19 8 0 0,21 3 0 16,-21-3 0-16,22 8 0 0,-22-8 0 15,30 11 0-15,-7-7 0 0,3-1 0 0,1 0 0 16,3-1 0-16,-1-2 0 0,2 1 0 0,-2 1 0 15,-1-2 0-15,0 0 0 0,0-2 0 0,-1 2 0 16,-4 0 0-16,-1 0 0 0,-5 0 0 0,-17 0 0 16,21 2 0-16,-21-2 0 0,0 0 0 15,0 0 0-15,0 0 0 0,-18-4 0 0,18 4 0 16,-25-5 0-16,8 3 0 0,0-1 0 16,-2 1 0-16,-1 1 0 0,-1 1 0 0,-2 0 0 15,0 2 0-15,-1 2 0 0,-1 3 0 0,0 1 0 16,-1 5 0-16,-2 0 0 0,3 5 0 0,0 1 0 15,2 3 0-15,0 4 0 0,4 1 0 0,2 1 0 16,3 0 0-16,7-3 0 0,4-3 0 0,6-4 0 16,-3-18 0-16,22 27 0 0,-5-19 0 0,4-2 0 15,2-3 0-15,2-6 0 0,3-1 0 16,4-6 0-16,2-3 0 0,0-6 0 0,0-1 0 16,-1-4 0-16,-3-2 0 0,-1 1 0 15,-2 1 0-15,-5 1 0 0,-1 0 0 0,-4 0 0 16,0 1 0-16,-4 1 0 0,-2 1 0 0,-11 20 0 15,12-30 0-15,-12 30 0 0,0 0 0 0,1-18 0 16,-1 18 0-16,0 0 0 0,0 0 0 16,-21 25 0-16,21-25 0 0,-26 37 0 0,13-12 0 15,-3 0 0-15,1 3 0 0,2 1 0 0,1-3 0 16,4-1 0-16,1-6 0 0,6 2 0 0,1-21 0 16,0 27 0-16,0-27 0 0,10 21-94 0,-10-21-76 15,18 13-130-15,-36-33-101 0,18 20-120 0,26-12 21 16,-18-15 440-16</inkml:trace>
  <inkml:trace contextRef="#ctx0" brushRef="#br3" timeOffset="120205.3727">22342 12984 237 0,'0'0'-10'0,"34"-36"-46"15,-13 20 60-15,-11-14 335 0,23 33 57 16,-36-31 68-16,34 40-85 0,-31-12-259 0,0 0-32 16,6-16-19-16,-6 16-52 0,0 0-17 15,0 0 0-15,0 0 0 0,-17 20 0 0,17-20 0 16,-26 32 0-16,10-11 0 0,-2 8 0 0,-4 3 0 15,2 3 0-15,-4 4 0 0,1-1 0 0,3 6 0 16,-1 1 0-16,-1 3 0 0,4 4 0 0,-4-1 0 16,0 2 0-16,0-2 0 0,0-4 0 0,3 0 0 15,-2-3 0-15,4-1 0 0,0-5 0 0,4-1 0 16,1-9 0-16,5 1-40 0,7-29-88 16,10 40-378-16,-10-40-120 0,0 0 54 15,0 0 398-15</inkml:trace>
  <inkml:trace contextRef="#ctx0" brushRef="#br3" timeOffset="120424.13">22030 13240 1714 0,'1'-23'333'0,"-1"23"-333"0,0 0 0 0,-19 9 0 16,19-9 0-16,0 0 0 0,-5 25 0 0,5-25 0 15,14 19 0-15,-14-19 0 0,32 20 0 0,-11-11 0 16,3-3 0-16,3 2 0 0,4-6 0 0,1-1 0 15,1 1 0-15,-3-8 0 0,4 4 0 0,4-3 0 16,8 3 0-16,6-2 0 16,6 0 0-16,-1-6 0 0,-1 3 0 0,-8-9 0 15,12 28-241-15,-38-29-394 0,22 20 20 0,-21-11 60 16</inkml:trace>
  <inkml:trace contextRef="#ctx0" brushRef="#br3" timeOffset="120650.0868">22665 13366 1803 0,'0'0'128'0,"0"0"-52"15,0 0-36-15,0 0-40 0,0 0 0 0,0 0 0 16,0 0 0-16,0 0 0 0,-10 22 0 0,-2-4 0 16,-3 5 0-16,-3 1 0 0,-3 5 0 0,-2 1 0 15,0 2 0-15,0-1 0 0,2 2 0 16,2-4 0-16,5-3 0 0,2-3 0 0,9-2 0 15,3-21 0-15,3 28 0 0,-3-28-80 0,36 23-352 16,-36-23-206-16,35-11 32 0,-35 11 316 0</inkml:trace>
  <inkml:trace contextRef="#ctx0" brushRef="#br3" timeOffset="120806.409">22750 13130 1596 0,'0'0'272'0,"-17"-46"-130"16,9 16-105-16,1 1-37 0,2 12 0 0,5 17 0 15,0 0 0-15,0 0 0 0,0 0 0 0,0 0 0 16,0 0 0-16,0 0 0 0,0 0 0 0,19 25 0 16,-19-25 0-16,29 27-41 0,-29-27-100 0,28 22-488 15,-28-22 2-15,19 22 58 0</inkml:trace>
  <inkml:trace contextRef="#ctx0" brushRef="#br3" timeOffset="121556.3415">22901 13268 1840 0,'0'0'89'0,"-3"19"-41"0,3-19-5 0,0 0-16 16,0 0-27-16,0 0 0 0,-11 18 0 0,11-18 0 15,0 0 0-15,-17 22 0 0,17-22 0 0,-16 20 0 16,16-20 0-16,-19 26 0 0,19-26 0 0,-21 32 0 15,12-14 0-15,0 1 0 0,2 2 0 0,2-2 0 16,1-1 0-16,4-1 0 16,3 0 0-16,-3-17 0 0,12 28 0 0,-12-28 0 15,20 23 0-15,-20-23 0 0,32 11 0 0,-15-10 0 16,5-5 0-16,-3-2 0 0,3-2 0 0,0-5 0 16,-1-2 0-16,-2-1 0 0,0-2 0 0,-6-1 0 15,-1-2 0-15,0-1 0 0,-2-1 0 0,0-1 0 16,-2-4 0-16,0 2 0 0,-1-3 0 15,-2-3 0-15,1 5 0 0,-1-4 0 0,0 4 0 16,-2 2 0-16,0 6 0 0,-2 2 0 0,-1 17 0 16,0 0 0-16,-4-17 0 0,4 17 0 0,0 0 0 15,-18 13 0-15,18-13 0 0,-21 26 0 0,21-26 0 16,-19 34 0-16,19-34 0 0,-11 32 0 16,11-32 0-16,-3 32 0 0,3-32 0 0,7 30 0 15,-7-30 0-15,18 22 0 0,-18-22 0 16,33 11 0-16,-13-10 0 0,3 0 0 0,2-5 0 15,0 1 0-15,1-2 0 0,-2-1 0 0,-2 2 0 16,-1 1 0-16,-3 0 0 0,-18 3 0 0,25-1 0 16,-25 1 0-16,0 0 0 0,0 0 0 0,0 0 0 15,7 17 0-15,-7-17 0 0,-10 18 0 0,10-18 0 16,-23 33 0-16,7-13 0 0,-2 1 0 0,-2 2 0 16,0 1 0-16,-1 0 0 0,1-2 0 15,3 0 0-15,4-4 0 0,13-18 0 16,-12 27 0-16,12-27 0 0,0 0 0 0,0 0 0 15,19 13 0-15,-19-13 0 0,36-19 0 0,-12 0 0 16,5-5 0-16,4-5 0 0,0-1 0 0,1-3 0 16,-3 2 0-16,0 1 0 0,-3 1 0 0,-3 3 0 15,-4 2 0-15,-4 5 0 0,-17 19 0 16,23-26 0-16,-23 26 0 0,0 0 0 0,0 0 0 16,0 0 0-16,0 0 0 0,-2 22 0 0,-7 2 0 15,-2 6 0-15,-2 5 0 0,-1 2 0 0,4 0 0 16,2 1 0-16,7-3 0 0,5 0 0 0,4-5 0 15,7 0 0-15,2-3 0 0,7 1 0 16,-3-12 0-16,15 11-45 0,-15-17-113 0,25 18-44 16,-24-33-49-16,40 28-47 0,-22-28-111 15,20-6-70-15,24 23 275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1:18:38.70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1320 676 835 0,'0'0'183'0,"-12"-18"-53"15,12 18-9-15,0 0-9 0,0 0-12 0,-23 8-17 16,23-8-14-16,-20 14-8 0,20-14-11 0,-31 20-38 16,31-20 41-16,-42 23-42 0,17-12-6 0,-6-2 51 15,0 1-72-15,-2 5 54 0,2 1-21 0,-1-1-9 16,-1 2 2-16,0 1-12 0,2 2 8 15,-1 2-6-15,2 2 6 0,2 1-4 0,1 5 5 16,2 3-7-16,1 7 16 0,0 4-15 0,2 4 19 16,3 3 0-16,3-3-22 0,4-2 21 0,3 0-26 15,4-6 4-15,4 0 8 0,6-8-9 0,4-3 6 16,5-7-2-16,4-5 5 0,4-6 0 0,4-2 4 16,4-5-5-16,4-4-4 0,4-6 0 0,3-3 0 15,6-6 0-15,-1-5 0 0,2 0 0 0,1-4 0 16,-3-1 0-16,0-3 0 0,-3 1 0 0,-5 1 0 15,-4 0 0-15,-5 4 0 0,-3 4 0 0,-6 3 0 16,-20 15 0-16,26-17 0 0,-26 17 0 16,0 0 0-16,0 0 0 0,0 0 0 0,8 17 0 15,-8-17 0-15,-6 38 0 0,0-11 0 0,0 3 0 16,-3 5 0-16,2-2 0 0,1 1 0 16,2-6 0-16,4-8 0 0,7-3 0 0,-7-17-17 15,26 23-25-15,-7-22-11 16,11 3-18-16,-5-19-22 0,23 19-69 0,-27-37-256 0,25 16-183 15,-1 0 50-15,-9-16 513 0</inkml:trace>
  <inkml:trace contextRef="#ctx0" brushRef="#br0" timeOffset="687.5228">1959 1185 1277 0,'-13'-18'143'0,"13"18"-10"0,0 0-48 16,-17 13-22-16,17-13-15 0,-22 14-12 0,22-14-3 15,-23 23-35-15,23-23 43 0,-24 30-46 0,11-13 37 16,3 3-11-16,1 1-10 0,1 3 10 0,0-1-10 15,0 4 5-15,1-3-8 0,1-1 7 0,1-1-8 16,0-1 8-16,0-1-8 0,2-2 2 0,3-18-1 16,-5 29 1-16,5-29-4 0,0 0-5 15,-4 18 0-15,4-18 0 0,0 0 0 0,0 0 0 16,0 0 0-16,0 0 0 0,12-25 0 0,-3 5 0 16,2-4 0-16,1-7 0 0,1-1 0 0,1-2 0 15,0 2 0-15,1 0 0 0,-3 3 0 0,0 4 0 16,-3-1 0-16,-1 2 0 0,0 4 0 15,0-1 0-15,-8 21 0 0,15-29 0 0,-15 29 0 16,0 0 0-16,22-18 0 0,-22 18 0 16,19-4 0-16,-19 4 0 0,31 2 0 0,-12-1 0 15,5 1 0-15,2-2 0 0,4 0 0 0,4-1 0 16,2 0 0-16,-1-2 0 0,1 2 0 0,2 1 0 16,0 0 0-16,1 0 0 0,1 1 0 0,-5-2-14 15,-1 2-14-15,-5-3 0 0,-1 2-1 0,-5 0 8 16,-2 0 5-16,-21 0 4 0,28 2 2 15,-28-2 4-15,0 0 4 0,0 0 6 0,0 0 8 16,0 0 0-16,0 0 6 0,0 0-2 0,-17 0 2 16,17 0-1-16,-36 4 3 0,14 1-1 15,-1 1-1-15,-2 2-6 0,-3 3-12 0,0 3 0 16,-2 0 0-16,-1 3 0 0,0 2 0 0,-1 3 0 16,2 5 0-16,-1 0 0 0,1 6 0 0,3 2 0 15,2-2 0-15,5 3 0 0,6-6 0 16,3 2 0-16,7-6 0 0,5-4 0 0,7-2 0 15,-8-20 0-15,31 27 0 0,-6-18 0 0,5-4 0 16,5-9 0-16,4-3 0 0,4-8 0 0,0-3 0 16,2-4 0-16,0-4 0 0,-2-3 0 0,-3-3 0 15,-2 1 0-15,-5 1 0 0,-5-1 0 0,-4 4 0 16,-5-1 0-16,-4 1 0 0,-3 3 0 16,-5 6 0-16,-2-2 0 0,-5 20 0 15,-3-25 0-15,3 25 0 0,0 0 0 0,-21-18 0 16,21 18 0-16,-22 4 0 0,22-4 0 0,-28 23 0 15,12-7 0-15,1 9 0 0,0 1 0 0,0 0 0 16,6 1 0-16,3-1 0 0,3-2 0 0,6-2 0 16,1-3 0-16,7 1 0 0,-11-20 0 0,33 32 0 15,-13-20-7-15,5-2-51 0,-3-10-34 16,18 18-101-16,-30-38-223 0,23 23-210 0,2-8 47 16,-7-13 504-16</inkml:trace>
  <inkml:trace contextRef="#ctx0" brushRef="#br0" timeOffset="1265.6176">3066 1241 1847 0,'0'0'72'15,"0"0"-45"-15,-27 18-3 0,27-18-4 0,-27 21 3 16,27-21-8-16,-24 30 2 0,13-11-15 0,0 6-2 16,2 2 0-16,1 3 0 0,2 1 0 0,1-1 0 15,1 1 0-15,3-3 0 0,1-3 0 0,1 1 0 16,3-4 0-16,1-3 0 0,-5-19 0 0,11 30 0 15,-11-30 0-15,12 17 0 0,-12-17 0 16,0 0 0-16,0 0 0 0,21-1 0 0,-21 1 0 16,8-17 0-16,-2 0 0 0,3-7 0 15,0-2 0-15,4-5 0 0,-1-2 0 0,1 1 0 16,-1-3 0-16,-2-2 0 0,0 1 0 0,-2-1 0 16,1-1 0-16,0 2 0 0,2 1 0 0,3 1 0 15,-1 4 0-15,2 2 0 0,-2 7 0 0,-13 21 0 16,28-26 0-16,-28 26 0 0,23-11 0 15,-23 11 0-15,23-5 0 0,-23 5 0 0,26 1 0 16,-26-1 0-16,28 4 0 0,-28-4 0 0,30 12 0 16,-30-12 0-16,29 17 0 0,-29-17 0 0,24 24 0 15,-24-24 0-15,15 34 0 0,-11-14 0 0,-2 2 0 16,-2 4 0-16,-4-2 0 0,-3 4 0 0,-5 1 0 16,-2 0 0-16,-5 0 0 0,0 1 0 15,-2-1 0-15,-1 0 0 0,-1-6 0 16,3 1 0-16,-1-5 0 0,2 1 0 0,-1-4 0 15,20-16 0-15,-29 26 0 0,29-26 0 0,-24 18 0 16,24-18 0-16,-20 11 0 0,20-11 0 0,0 0 0 16,-19 3 0-16,19-3 0 0,0 0 0 0,0 0 0 15,0 0 0-15,0 0 0 0,-19 3 0 0,19-3 0 16,0 0 0-16,-13 32 0 0,6-8 0 16,-3 7 0-16,0 2 0 0,-2 4 0 0,0 2 0 15,-1 6 0-15,0 0 0 0,0 5 0 0,1-1 0 16,2-7 0-16,3-6 0 0,7-9 0 15,0-27 0-15,16 34-59 0,-16-34-87 0,50 17-225 16,-50-17-239-16,45-32-6 0,-8 13 372 0</inkml:trace>
  <inkml:trace contextRef="#ctx0" brushRef="#br0" timeOffset="1660.3851">3839 686 1659 0,'-10'20'388'16,"10"-20"-388"-16,-30 12 0 0,30-12 0 0,-21 21 0 16,21-21 0-16,-19 25 0 15,9-4 0-15,-1 8 0 0,1 6 0 0,3 2 0 16,0 1 0-16,2-2 0 0,-1 3 0 0,2 6 0 16,1 2 0-16,-1 6 0 0,0-2 0 0,-2 1 0 15,0-4 0-15,0-2 0 0,1-3 0 0,1-6 0 16,4-6 0-16,2-3 0 0,0-10 0 0,-2-18 0 0,14 23 0 15,-14-23 0-15,17 9 0 0,-17-9 0 16,19-9 0-16,-19 9 0 0,23-24 0 0,-10 2 0 16,2-1 0-16,2-3 0 0,1-2 0 0,1-1 0 15,-1 1 0-15,-2 3 0 0,-2 7 0 0,-14 18 0 16,20-26 0-16,-20 26 0 0,0 0 0 16,0 0 0-16,0 0 0 0,0 0 0 0,0 0 0 15,18 1 0-15,-18-1 0 0,7 31 0 0,-4-10 0 16,0 4 0-16,0-2 0 0,-3 1 0 15,3-2 0-15,-1-3 0 0,4 2 0 0,-4-5 0 16,9 10-82-16,-11-26-228 0,15 26-138 0,-15-26-63 16,0 0-63-16,15 21 453 0</inkml:trace>
  <inkml:trace contextRef="#ctx0" brushRef="#br0" timeOffset="2441.6065">5027 934 1779 0,'-19'-11'21'0,"19"11"8"0,-17-10-3 16,17 10 5-16,-22-4-1 0,5 6-2 0,0 2-2 16,-8 1-5-16,-3 5-3 0,-4 2-8 0,-5 3 2 15,-4 2-3-15,-2 2-2 0,-3 4-7 0,1 3 0 16,4 1 0-16,2-2 0 15,7-2 0-15,7-4 0 0,6-6 0 0,19-13 0 16,0 0 0-16,0 0 0 0,0 0 0 0,6 18 0 16,-6-18 0-16,37 1 0 0,-12-2 0 0,8-4 0 15,5 0 0-15,6 1 0 0,4-1 0 0,2 1 0 16,-1 0 0-16,-2 4 0 0,-6 2 0 0,-5 2 0 16,-7 4 0-16,-6 3 0 0,-23-11 0 15,26 25 0-15,-26-25 0 0,5 28 0 0,-8-11 0 16,-4 1 0-16,-4 0 0 0,-2 0 0 0,-7 0 0 15,-1-2 0-15,-3 0 0 0,-1-3 0 0,2-4 0 16,1 0 0-16,2-4 0 0,20-5 0 0,-29 5 0 16,29-5 0-16,-19-4 0 0,19 4 0 0,0 0-15 15,-16-26-60-15,16 26-34 0,-3-44-118 16,28 27-355-16,-14-5-2 0,4 1 130 16</inkml:trace>
  <inkml:trace contextRef="#ctx0" brushRef="#br0" timeOffset="2847.9016">5478 629 1598 0,'-8'31'420'16,"8"-31"-393"-16,-18-1-25 0,18 1-2 0,-17 3 0 16,17-3 0-16,-19 10 0 0,19-10 0 15,-26 22 0-15,9-9 0 0,-2 9 0 0,2-5 0 16,0 10 0-16,1 3 0 0,4 0 0 0,-2 5 0 15,0-4 0-15,2-4 0 0,0 4 0 0,2-1 0 16,2 2 0-16,-2 2 0 0,4 1 0 16,-1-1 0-16,3-2 0 0,0-4 0 0,3-2 0 15,1-3 0-15,1-1 0 0,-1-22 0 0,8 30 0 16,-8-30 0-16,0 0 0 0,20 22 0 0,-20-22 0 16,20 4 0-16,-20-4 0 0,29-11 0 0,-29 11 0 15,33-18 0-15,-15 5 0 0,-1 1 0 0,1-1 0 16,-1 0 0-16,-17 13 0 0,30-28 0 0,-30 28 0 15,21-22 0-15,-21 22 0 16,17-16 0-16,-17 16 0 0,0 0 0 0,17-9 0 16,-17 9 0-16,0 0 0 0,0 0 0 0,0 0 0 15,0 0 0-15,0 0 0 0,18 17 0 0,-18-17 0 16,13 18 0-16,-13-18 0 0,13 24 0 0,-13-24 0 16,17 24 0-16,-17-24 0 0,27 20-3 0,-27-20-100 15,46 12-62-15,-40-32-152 0,43 24-199 0,-19-11-30 16,3-5 150-16</inkml:trace>
  <inkml:trace contextRef="#ctx0" brushRef="#br0" timeOffset="3246.9363">5964 1068 1922 0,'-19'4'55'0,"19"-4"-19"0,-35 8-2 15,35-8-34-15,-34 17 0 0,17-5 0 0,17-12 0 16,-30 24 0-16,30-24 0 0,-28 32 0 0,14-13 0 0,3 2 0 0,0 0 0 15,3 0 0-15,1-4 0 0,0 1 0 0,5-1 0 16,0 0 0-16,2-17 0 0,2 29 0 0,-2-29 0 16,10 17 0-16,-10-17 0 0,18 11 0 0,-18-11 0 15,26 2 0-15,-26-2 0 0,30-7 0 16,-30 7 0-16,34-20 0 0,-16 6 0 16,1-3 0-16,0-2 0 0,-1-3 0 0,-1 1 0 0,1 0 0 15,-2-1 0-15,-1-1 0 0,-3 3 0 16,0 2 0-16,-3 0 0 0,-9 18 0 0,13-23 0 15,-13 23 0-15,0 0 0 0,0 0 0 0,0 0 0 16,0 0 0-16,0 0 0 0,0 0 0 0,0 0 0 16,0 0 0-16,-8 21 0 0,4-4 0 15,-1 2 0-15,1 5 0 0,0-2 0 0,-1 0 0 16,2 1 0-16,2-1 0 0,3-2 0 0,2-1 0 16,6-2 0-16,-10-17 0 0,25 28 0 0,-25-28 0 15,38 20-23-15,-17-19-46 0,8 1-8 0,-11-14-37 16,22 21-115-16,-34-37-103 0,31 22-171 0,-12-3 0 15,-10-15 307-15</inkml:trace>
  <inkml:trace contextRef="#ctx0" brushRef="#br0" timeOffset="3809.4415">6426 1104 1624 0,'0'0'137'16,"0"0"-29"-16,0 0-30 0,-5-20-10 0,5 20-36 16,0 0-32-16,0 0 0 0,0 0 0 0,0 0 0 15,-20 12 0-15,20-12 0 0,-7 23 0 0,3-6 0 16,0 2 0-16,1 4 0 0,-2 2 0 15,4 3 0-15,-1 0 0 0,-1 0 0 0,3 0 0 16,-1-1 0-16,1-4 0 0,0 2 0 0,0-6 0 16,-1 0 0-16,1-19 0 0,-1 28 0 0,1-28 0 15,0 0 0-15,0 0 0 0,-3 17 0 16,3-17 0-16,0 0 0 0,0 0 0 0,0 0 0 16,6-24 0-16,-6 24 0 0,9-35 0 0,-4 11 0 15,3-2 0-15,-2 0 0 0,1-1 0 16,1-1 0-16,-3 0 0 0,1-2 0 0,0 0 0 15,2-2 0-15,2 1 0 0,0-2 0 0,4 3 0 16,2 0 0-16,1 8 0 0,1 2 0 0,-1 6 0 16,1 6 0-16,-18 8 0 0,29-11 0 0,-29 11 0 15,26 0 0-15,-26 0 0 0,32 6 0 0,-15 0 0 16,0 0 0-16,-17-6 0 0,28 19 0 0,-28-19 0 16,21 26 0-16,-21-26 0 0,8 32 0 15,-8-13 0-15,-2 2 0 0,-4 2 0 16,-3 0 0-16,-2 0 0 0,-2-1 0 0,-2-1 0 15,1-1 0-15,-2 1 0 0,-1-2 0 0,0-2 0 16,-1 0 0-16,-1-1 0 0,2-2 0 0,-1-2 0 16,1 2 0-16,17-14 0 0,-29 18 0 0,29-18 0 15,-24 15 0-15,24-15 0 0,-26 17 0 16,26-17 0-16,-27 17 0 0,27-17 0 0,-29 23 0 16,29-23 0-16,-29 33 0 0,13-13 0 0,0 2 0 15,1 4 0-15,-3 4 0 0,3 1 0 0,0 9 0 16,0 1 0-16,2-2 0 0,2 0 0 0,3-7 0 15,2-1 0-15,2-2 0 0,3-4 0 0,2-3 0 16,4 0 0-16,-5-22 0 0,14 31 0 16,-14-31 0-16,26 18-10 0,-26-18-163 15,49 11-166-15,-48-39-36 0,39 31-99 0,-40-3 27 16,24-57 219-16</inkml:trace>
  <inkml:trace contextRef="#ctx0" brushRef="#br0" timeOffset="4215.7019">6740 1350 2047 0,'-18'9'0'16,"18"-9"0"-16,0 0 0 0,0 0 0 0,21-5 0 15,-21 5 0-15,27-4 0 0,-9 0 0 0,6-4 0 16,4 2 0-16,3 2 0 0,0-3 0 15,4-1 0-15,0 1 0 0,2-4 0 0,1-1 0 16,0 0 0-16,-3-2 0 0,-2 0 0 0,-3-1 0 16,-4-1 0-16,-5 1 0 0,-21 15 0 0,24-26 0 15,-24 26 0-15,6-27 0 0,-6 27 0 0,-9-25 0 16,9 25 0-16,-21-25 0 0,21 25 0 0,-36-21 0 16,16 11 0-16,-3 4 0 0,-2 4 0 0,1 4 0 15,0 5 0-15,-3 4 0 16,4 5 0-16,0 3 0 0,1 4 0 0,1 1 0 15,2 7 0-15,2 1 0 0,2 2 0 0,4 1 0 16,5-1 0-16,5-5 0 0,4-1 0 0,6-5 0 16,5-3 0-16,5-5 0 0,3-2 0 0,6-3 0 15,2-6 0-15,5-2 0 0,3-8 0 0,6-1 0 16,-5-14 0-16,25 17-243 0,-35-39-159 0,41 28-69 16,-31-20-6-16,1-9 39 0,27 32 423 15</inkml:trace>
  <inkml:trace contextRef="#ctx0" brushRef="#br0" timeOffset="7117.0443">9192 313 426 0,'0'0'30'15,"0"0"-126"-15,0 0 140 0,0 0 185 0,0 0 27 16,0 0 32-16,0 0-140 0,0 0-32 16,0 0-21-16,0 0-29 0,0 0-14 15,0 0-29-15,0 0 2 0,0 0-7 0,-1 22-4 16,1-22-1-16,-3 25 0 0,0-6-6 0,2-3-2 15,-2 1 3-15,0 4-3 0,-1 1 5 0,2 4-5 16,-2 5 1-16,4 7 0 0,0 5-2 0,0 4 8 16,1-4-16-16,-2 2-21 0,-1 3 15 0,2 0-9 15,-4 4 14-15,5 1 25 0,-1 0-23 16,-1 5 23-16,0 6-11 0,1 8-29 0,-1 2 30 16,-1 6-28-16,-1 0 16 0,0 2 26 0,0 3-28 15,1 3 25-15,0 2-27 0,2 0 14 0,-1 7 24 16,1-1-24-16,-1-2 21 0,1 5-11 15,-3-3-28-15,2 4 26 0,0 7-8 0,-1 0-13 16,0 2 13-16,0 4-13 0,-2-1-6 0,2 4 9 16,-1 4 11-16,2 3-8 0,-2 2 13 15,2 3 14-15,0 4-11 0,1 3-4 0,0 0 3 16,1 1-6-16,2 2-16 0,-1 1 12 0,2 3 2 16,-1-1-5-16,2-1 3 0,3 3-2 0,-2 1 2 15,0 0-4-15,0 2-2 0,0 3 0 0,-2 1 0 16,-1 4 0-16,-2 2 0 0,-1 2 0 0,-3 2 0 15,-1 4 0-15,-2 3 0 0,-2 1 0 0,-3 5 0 16,-2 0 0-16,0 6 0 16,0 2 0-16,-3 4 0 0,0 2 0 0,-2 6 0 15,0 1 0-15,1 2 0 0,-1 2 0 0,3-3 0 16,1 2 0-16,2 1 0 0,2-1 0 0,2-2 0 16,3-3 0-16,0 2 0 0,4-6 0 0,1 1 0 15,4 1 0-15,-2-6 0 0,0 2 0 0,2 6 0 16,-1-1 0-16,0 2 0 0,2 1 0 15,-3 3 0-15,1 4 0 0,-4 8 0 0,-3 2 0 16,-4 4 0-16,-7 4 0 0,-3 2 0 0,-3 6 0 16,-4 3 0-16,0-3 0 0,0-6 0 0,-1-7 0 15,2-14 0-15,-1-8 0 0,5-6 0 16,3-12 0-16,6-10 0 0,4-12 0 0,7-12 0 16,3-12 0-16,9-9-23 0,4-13-28 0,10-5-7 15,-6-23-47-15,33 9-387 0,-27-24-131 16,15 1 34-16,-4-6 484 0</inkml:trace>
  <inkml:trace contextRef="#ctx0" brushRef="#br0" timeOffset="9191.5049">9601 822 1025 0,'4'-19'273'0,"-4"19"-192"0,0 0-6 15,0 0-16-15,2-17-5 0,-2 17-13 0,0 0-5 16,0 0-9-16,9-18-1 0,-9 18-3 16,0 0-1-16,0 0 6 0,0 0 8 15,0 0 1-15,0 18-3 0,0-18-3 0,0 25-18 16,0-25 1-16,-5 32-6 0,2-14 5 0,-2 3-8 16,2 0 11-16,-2-2-12 0,0 1 9 0,0-2-6 15,0 3 7-15,2 1-7 0,-1 3 3 0,2 0-7 16,-1 6 3-16,3-1-3 0,3 2 0 0,-1-2-3 15,3-4-16-15,1-4 16 0,1-2-25 16,-7-20 26-16,20 27-4 0,-20-27 1 0,24 10 1 16,-24-10 5-16,26-5 4 0,-26 5 1 0,28-19 4 15,-28 19-5-15,25-33-4 0,-14 12-4 0,1-3 0 16,0-1 0-16,-1-2 0 0,0-1 0 0,1 1 0 16,-2 2 0-16,0 2 0 0,-3 5 0 15,-7 18 0-15,12-30 0 0,-12 30 0 0,8-23 0 16,-8 23 0-16,0 0 0 0,0 0 0 15,0 0 0-15,0 0 0 0,0 0 0 0,0 0 0 16,0 0 0-16,3 23 0 0,-3-2 0 0,0 3 0 0,-1 5 0 0,0 5 0 16,-2-4 0-16,1 1 0 0,2 0 0 0,0-5 0 15,2 0 0-15,5-5 0 0,-1-4 0 0,-6-17 0 16,22 23 0-16,-22-23 0 0,30 7 0 0,-12-9 0 16,-1-8 0-16,1-1 0 15,-1-5 0-15,4-6 0 0,1-6 0 0,0-6 0 16,2-5 0-16,-2-3 0 0,-1 3 0 0,-1-1 0 15,-3 8 0-15,-3 0 0 0,-4 6 0 0,-4 0 0 16,-5 3 0-16,-2 4 0 0,-3 0 0 0,-2 1 0 16,6 18 0-16,-16-27 0 0,16 27 0 0,0 0 0 15,-19-12 0-15,19 12-65 0,0 0-34 16,-20-15-46-16,41 2-254 0,-21 13-186 0,0 0-9 16,18 12 435-16</inkml:trace>
  <inkml:trace contextRef="#ctx0" brushRef="#br0" timeOffset="9613.4039">10452 606 1503 0,'0'0'153'15,"0"0"-47"-15,0 0-9 0,0 0-5 0,0 0-16 16,0 0-56-16,0 0-20 0,-17 8 0 0,17-8 0 16,0 0 0-16,-14 20 0 0,14-20 0 0,-12 28 0 15,4-3 0-15,2-1 0 0,-4 3 0 0,2-1 0 16,1 3 0-16,-2 4 0 0,2 2 0 0,-2 1 0 15,2-1 0-15,-3 2 0 0,3-2 0 0,0-1 0 16,-1 0 0-16,4-5 0 0,1-4 0 16,2-2 0-16,2-5 0 0,-1-18 0 15,10 30 0-15,-10-30 0 0,0 0 0 0,22 16 0 16,-22-16 0-16,17-5 0 0,-17 5 0 0,18-11 0 16,-18 11 0-16,22-19 0 0,-9 2 0 0,1-1 0 15,-1-3 0-15,-1 3 0 0,-2 0 0 0,-10 18 0 16,19-33 0-16,-19 33 0 0,19-26 0 15,-19 26 0-15,0 0 0 0,17-17 0 0,-17 17 0 16,0 0 0-16,0 0 0 0,0 0 0 0,0 0 0 16,0 0 0-16,17 9 0 0,-17-9 0 0,11 17 0 15,-11-17 0-15,12 29 0 0,-6-10 0 0,-1-1 0 16,3 0 0-16,-2-1 0 0,4 2 0 0,0-2 0 16,3 1 0-16,-13-18-1 0,34 27-56 15,-17-22-22-15,10 3-14 0,-27-8-2 16,53 1-200-16,-53-1-178 0,35-18-112 0,-4 19 217 15</inkml:trace>
  <inkml:trace contextRef="#ctx0" brushRef="#br0" timeOffset="9988.3832">10923 993 1676 0,'0'0'166'0,"-21"-3"-99"0,21 3-11 16,-24-1 1-16,24 1-32 0,-24 4-25 15,24-4 0-15,-30 8 0 0,30-8 0 0,-31 16 0 16,14-1 0-16,1 2 0 0,0 3 0 15,2 3 0-15,1-2 0 0,4 0 0 0,0 0 0 16,6 0 0-16,1-3 0 0,2-18 0 0,6 29 0 16,-6-29 0-16,19 20 0 0,-19-20 0 0,32 5 0 15,-11-9 0-15,2 0 0 0,4-4 0 16,-3 1 0-16,2-5 0 0,-4-3 0 0,-2 0 0 16,1-2 0-16,-4 1 0 0,0 0 0 0,-17 16 0 15,25-25 0-15,-25 25 0 0,13-18 0 0,-13 18 0 16,0 0 0-16,5-23 0 0,-5 23 0 0,0 0 0 15,0 0 0-15,0 0 0 0,0 0 0 0,0 0 0 16,0 0 0-16,0 0 0 0,-18 22 0 0,18-22 0 16,-10 27 0-16,5-10 0 15,5-17 0-15,-5 31 0 0,5-31 0 0,1 23 0 16,-1-23 0-16,10 18 0 0,-10-18 0 0,21 11 0 16,-21-11 0-16,34-5 0 0,-14-7 0 0,11-2-10 15,-4-7-39-15,13 1-87 0,-22-22-160 0,35 13-166 16,-20 1-147-16,-2-1 125 0,16 19 484 0</inkml:trace>
  <inkml:trace contextRef="#ctx0" brushRef="#br0" timeOffset="10160.3274">11499 709 1907 0,'0'0'101'16,"-19"14"-62"-16,19-14-39 0,-22 16 0 0,12 1 0 16,-4 5 0-16,2 5 0 0,-1 2 0 15,1 3 0-15,1-2 0 0,3 0 0 0,-1 2 0 16,2-2 0-16,0 1 0 0,-1 1 0 15,5-2 0-15,-1 0 0 0,4-3 0 0,0-3 0 16,4-2 0-16,-4-5-56 0,7 0-13 0,-7-17-42 16,11 18-86-16,-11-18-130 0,0 0-301 0,0 0 77 15,-15-24 444-15</inkml:trace>
  <inkml:trace contextRef="#ctx0" brushRef="#br0" timeOffset="10316.4887">11298 972 1656 0,'0'0'349'0,"-21"-12"-307"0,21 12-42 15,0 0 0-15,0 0 0 0,0 0 0 16,0 0 0-16,0 0 0 0,0 0 0 0,0 0 0 16,0 0 0-16,0 0 0 0,29 1 0 0,-7-3 0 15,6 0 0-15,2-6 0 0,9 5 0 0,-12-19-131 16,30 5-480-16,-22 5-74 0,2 0 66 0</inkml:trace>
  <inkml:trace contextRef="#ctx0" brushRef="#br0" timeOffset="10728.0549">12100 981 1707 0,'0'0'73'15,"18"-9"-12"-15,-18 9 0 0,17-9-8 0,-17 9-13 16,0 0-16-16,21-14-1 0,-21 14-18 15,0 0-5-15,0 0 0 0,0 0 0 0,0 0 0 16,0 0 0-16,0 0 0 0,0 0 0 16,5 22 0-16,-5-22 0 0,-9 28 0 0,2-8 0 15,-1 2 0-15,0 0 0 0,1 0 0 0,2-2 0 16,2-1 0-16,0-3 0 0,3-16 0 0,4 23 0 16,-4-23 0-16,13 17-42 0,-13-17-76 0,31 3-261 15,-31-3-277-15,19-21 72 0,-2 14 317 0</inkml:trace>
  <inkml:trace contextRef="#ctx0" brushRef="#br0" timeOffset="11509.2483">12233 757 1285 0,'14'18'466'0,"-38"-6"-268"16,24-12-177-16,0 0-14 0,0 0-8 0,0 0-1 15,0 0-9-15,0 0 5 0,0 0 3 16,0 0-3-16,18 6 3 0,-18-6-15 0,23 3-5 15,-23-3 0-15,25 2 5 0,-25-2 5 0,24 6 7 16,-24-6 0-16,24 14 4 0,-24-14 3 0,28 16 3 16,-28-16-1-16,27 19 6 0,-27-19-3 0,27 23 6 15,-27-23 4-15,23 25 5 0,-23-25-2 0,18 27 6 16,-18-27-8-16,12 23 8 0,-12-23-2 16,6 21 5-16,-6-21-26 0,4 23-2 15,-4-23 0-15,0 23 0 0,0-23 0 0,-2 17 0 16,2-17 0-16,0 0 0 0,-2 22 0 0,2-22 0 15,0 0 0-15,0 0 0 0,0 0 0 0,-1 18 0 16,1-18 0-16,0 0 0 0,0 0 0 0,0 0 0 16,0 0 0-16,0 0 0 0,0 0 0 0,0 0 0 15,0 0 0-15,0 0 0 0,11-18 0 16,-11 18 0-16,0 0 0 0,4-21 0 0,-4 21 0 16,7-23 0-16,-7 23 0 0,9-21 0 0,-9 21 0 15,9-20 0-15,-9 20 0 0,11-17 0 0,-11 17 0 16,0 0 0-16,0 0 0 0,12-19 0 15,-12 19 0-15,0 0 0 0,0 0 0 0,0 0 0 16,0 0 0-16,0 0 0 0,0 0 0 0,0 0 0 16,0 0 0-16,-11 19 0 0,11-19 0 15,0 0 0-15,0 0 0 0,0 0 0 0,0 0 0 16,0 0 0-16,0 0 0 0,0 0 0 0,0 0 0 16,0 0 0-16,0 0 0 0,0 0 0 0,0 0 0 15,0 0 0-15,0 0 0 0,0 0 0 0,0 0 0 16,0 0 0-16,3-23 0 0,-3 23 0 0,10-31 0 15,-3 14 0-15,3-2 0 0,-10 19 0 16,15-35 0-16,-7 13 0 0,-1 0 0 0,-1 0 0 16,1 2 0-16,0-2 0 0,-3 1 0 0,1-6 0 15,-2-1 0-15,-2-4 0 0,0 2 0 16,-1 4 0-16,0 5 0 0,0 21 0 0,-2-21 0 16,2 21 0-16,0 0 0 0,0 0 0 0,0 0 0 15,0 0 0-15,0 0 0 0,0 0 0 0,-6 26 0 16,3-2 0-16,1 9 0 0,-2 8 0 15,-2 1 0-15,-1-2 0 0,-2-6 0 0,1 1 0 16,-3-4 0-16,0 4 0 0,-3 1 0 0,1-3 0 16,0 1 0-16,-2-1 0 0,0-2 0 0,1 6 0 15,-1-4 0-15,1 3 0 0,0-3 0 0,3 0 0 16,3-3 0-16,2-3 0 0,3-4 0 0,3-5 0 16,4-1 0-16,-4-17 0 0,13 24 0 15,-13-24 0-15,22 11-2 0,-22-11-93 16,31 0-27-16,-31-19-83 0,33 21-147 0,-37-30-29 15,22 13-128-15,3 10 129 0,-27-24 380 0</inkml:trace>
  <inkml:trace contextRef="#ctx0" brushRef="#br0" timeOffset="11681.0978">12420 966 1918 0,'-17'-1'68'0,"17"1"-18"0,0 0-39 15,-18-4-11-15,18 4 0 0,0 0 0 0,0 0 0 16,0 0 0-16,18-19 0 0,0 12 0 0,5-5 0 15,8 1 0-15,4-1 0 0,3 0 0 16,3 0 0-16,0 1 0 0,2-3 0 0,0 1 0 16,-3 5 0-16,-5-1 0 0,3 6 0 0,-9-12 0 15,24 13-362-15,-38-21-146 0,17 18-174 16,-3 13 188-16,-29-8 494 0</inkml:trace>
  <inkml:trace contextRef="#ctx0" brushRef="#br0" timeOffset="12577.9945">13201 1018 988 0,'0'0'501'0,"0"0"-410"0,0 0-58 16,-5-19-8-16,5 19-2 0,0 0-3 15,0 0-9-15,0 0-7 0,18-10-1 16,-18 10 4-16,0 0 4 0,0 0 5 0,0 0 12 15,0 0 11-15,0 0 6 0,6 17 6 0,-6-17-6 16,0 0-9-16,1 17-6 0,-1-17-7 0,0 0-6 16,-8 28-17-16,4-11 0 0,-1 0 0 0,1 5 0 15,-5-1 0-15,3 0 0 0,-3 1 0 0,2-3 0 16,-1 0 0-16,8-19 0 0,-10 26 0 0,10-26 0 16,-1 17 0-16,1-17 0 0,0 0 0 15,0 0 0-15,0 0 0 0,0 0 0 0,17 6 0 16,-17-6 0-16,14-17 0 0,-14 17 0 15,25-32 0-15,-10 7 0 0,1 0 0 0,1-3 0 16,-1 1 0-16,0 4 0 0,-4 0 0 0,0 0 0 16,-2 4 0-16,-3 0 0 0,-7 19 0 0,12-26 0 15,-12 26 0-15,6-18 0 0,-6 18 0 16,0 0 0-16,0 0 0 0,0 0 0 0,0 0 0 16,0 0 0-16,0 0 0 0,0 0 0 0,0 0 0 15,-3 21 0-15,3-21 0 0,-4 25 0 0,4-25 0 16,-1 24 0-16,1-24 0 0,6 21 0 0,-6-21 0 15,15 19 0-15,-15-19 0 0,25 13 0 0,-25-13 0 16,34 5 0-16,-14-5 0 0,0-5 0 0,3-1 0 16,2-3 0-16,-1-2 0 15,0 1 0-15,-2 3 0 0,-2-2 0 0,-3 1 0 16,-17 8 0-16,24-17 0 0,-24 17 0 0,17-16 0 16,-17 16 0-16,0 0 0 0,15-19 0 0,-15 19 0 15,0 0 0-15,0 0 0 0,0 0 0 0,0 0 0 16,0 0 0-16,0 0 0 0,0 0 0 0,0 0 0 15,-17 13 0-15,9 5 0 0,0 3 0 0,-3-1 0 16,1 11 0-16,1-5 0 0,-1 2 0 16,3 1 0-16,0-3 0 0,4-1 0 0,0-5 0 15,6-1 0-15,-3-19 0 0,12 29 0 0,-12-29 0 16,24 26 0-16,-24-26-65 0,34 11-52 0,-28-31-113 16,38 24-140-16,-38-25-34 0,26 9-120 15,1 13 188-15,-30-23 336 0</inkml:trace>
  <inkml:trace contextRef="#ctx0" brushRef="#br0" timeOffset="12952.9949">13755 1094 2033 0,'22'2'14'16,"-22"-2"-14"-16,0 0 0 0,0 0 0 0,0 0 0 16,0 0 0-16,0 0 0 0,0 0 0 0,28 7 0 15,-8-11 0-15,2-2 0 0,4-2 0 16,5 1 0-16,-1-3 0 0,3-1 0 15,-3 0 0-15,-2 0 0 0,-1-2 0 0,-3 4 0 16,-4 1 0-16,-2-2 0 0,-18 10 0 0,23-12 0 16,-23 12 0-16,0 0 0 0,0 0 0 0,6-19 0 15,-6 19 0-15,0 0 0 0,-20-11 0 0,20 11 0 16,-25-5 0-16,25 5 0 0,-29 1 0 0,12 4 0 16,0 2 0-16,-2 2 0 0,-2 1 0 15,0 0 0-15,-2 3 0 0,1 2 0 0,4 1 0 16,-1 1 0-16,19-17 0 0,-26 30 0 0,26-30 0 15,-13 32 0-15,13-32 0 0,4 29 0 0,-4-29 0 16,19 21 0-16,-19-21 0 0,31 16 0 16,-6-12 0-16,-1-2 0 0,8-2 0 0,-3-6 0 15,6 3 0-15,-2-6 0 0,6 5-53 16,-12-13-90-16,29 14-176 0,-42-25-81 0,30 16-83 16,-10 6-67-16,-23-11 452 0</inkml:trace>
  <inkml:trace contextRef="#ctx0" brushRef="#br0" timeOffset="13312.3686">14419 937 1667 0,'0'0'215'0,"-20"5"-134"0,20-5-13 0,-31 4-52 16,31-4-16-16,-35 7 0 0,13 1 0 15,-2 2 0-15,-2 1 0 0,1 4 0 16,-1 0 0-16,2 5 0 0,2 5 0 0,0-3 0 0,5 2 0 16,2-1 0-16,6-5 0 0,9-18 0 15,-9 32 0-15,9-32 0 0,4 24 0 0,-4-24 0 16,12 18 0-16,-12-18 0 0,22 11 0 0,-22-11 0 15,32 0 0-15,-14-5 0 0,4-4 0 0,1-4 0 16,2-6 0-16,1-3 0 0,1 1 0 16,-2 0 0-16,-2-1 0 0,-1 0 0 0,-1 0 0 15,-4 4 0-15,-17 18 0 0,28-28 0 0,-28 28 0 16,16-21 0-16,-16 21 0 0,0 0 0 0,0 0 0 16,0 0 0-16,0 0 0 0,0 0 0 0,0 0 0 15,0 0 0-15,0 0 0 0,-15 20 0 0,4 0 0 16,-1 0 0-16,0 6 0 15,-2-4 0-15,5-1 0 0,1 1 0 0,5-3 0 16,3-19 0-16,0 32 0 0,0-32 0 0,12 21 0 16,-12-21 0-16,23 16 0 0,-6-13 0 0,1-7 0 15,8-1 0-15,-4-9-52 0,14 5-130 0,-25-26-96 16,35 19-78-16,-36-19-30 0,19 10 20 0,3 13 52 16,-26-16 202-16</inkml:trace>
  <inkml:trace contextRef="#ctx0" brushRef="#br0" timeOffset="13647.5674">14755 932 1959 0,'0'0'86'0,"-17"8"-84"16,17-8-2-16,0 0 0 0,-26 17 0 0,26-17 0 16,-17 23 0-16,17-23 0 0,-18 26 0 15,18-26 0-15,-17 33 0 0,9-14 0 0,2 3 0 16,-2-1 0-16,5-2 0 0,-2-2 0 0,5-17 0 16,-4 26 0-16,4-26 0 0,0 0 0 15,0 22 0-15,0-22 0 0,0 0 0 0,0 0 0 16,0 0 0-16,0 0 0 0,0 0 0 0,26-26 0 15,-26 26 0-15,25-29 0 0,-10 9 0 0,-1 1 0 16,2 1 0-16,-16 18 0 0,29-31 0 0,-29 31 0 16,25-20 0-16,-25 20 0 0,18-15 0 0,-18 15 0 0,0 0 0 15,18-12 0-15,-18 12 0 0,0 0 0 16,0 0 0-16,0 0 0 0,0 0 0 0,18 10 0 16,-18-10 0-16,8 17 0 0,-8-17 0 0,3 28 0 15,-4-10 0-15,-1 0 0 0,0 3 0 0,2-1 0 16,-1-2 0-16,4 2 0 0,-3-20 0 0,6 30 0 15,-6-30 0-15,14 25-28 0,-14-25-111 0,34 11-156 16,-38-30-45-16,40 21-51 0,-36-2-49 16,21-26 95-16,20 27 277 0</inkml:trace>
  <inkml:trace contextRef="#ctx0" brushRef="#br0" timeOffset="13960.0525">15183 919 1936 0,'-34'0'111'0,"34"0"-111"0,0 0 0 15,-18-4 0-15,18 4 0 0,0 0 0 16,-26 17 0-16,26-17 0 0,-25 25 0 0,25-25 0 16,-25 30 0-16,25-30 0 0,-17 26 0 0,17-26 0 15,-1 20 0-15,1-20 0 0,0 0 0 0,12 24 0 16,-12-24 0-16,0 0 0 0,26 13 0 0,-26-13 0 16,25 0 0-16,-8-2 0 0,0-1 0 0,3-1 0 15,-3-2 0-15,-17 6 0 0,25-10 0 0,-25 10 0 16,0 0 0-16,17 1 0 0,-17-1 0 15,0 0 0-15,-4 19 0 0,-6-2 0 16,-2 3 0-16,-8 5 0 0,-4 1 0 0,-3 1 0 16,-2 2 0-16,-1-1 0 0,3-1 0 0,-1-3 0 15,5-2 0-15,-2-5 0 0,10 0 0 0,-7-17-66 16,29 23-277-16,-35-39-72 0,28 16-34 0,0 0 4 16,-21-21 117-16,21 21 328 0</inkml:trace>
  <inkml:trace contextRef="#ctx0" brushRef="#br0" timeOffset="14991.3044">9523 2029 1203 0,'29'3'271'0,"-26"-24"-193"0,-3 21-3 15,18-20 3-15,-18 20-11 0,0 0-13 0,17-10 2 16,-17 10-5-16,0 0 9 0,0 0-22 0,-17-1-22 16,17 1-16-16,-24 12 0 0,6-5 0 0,-1 10 0 15,-3 0 0-15,-1 0 0 0,-1 7 0 0,-2-2 0 16,0 2 0-16,1 1 0 0,1 2 0 15,3-2 0-15,4 0 0 0,4-4 0 0,6-2 0 16,7-19 0-16,-3 30 0 0,3-30 0 0,15 23 0 16,-15-23 0-16,34 12 0 0,-11-12 0 15,5-4 0-15,4-5 0 0,-1-4 0 0,3-3 0 16,-2-1 0-16,-5-3 0 0,-2 2 0 0,-3-1 0 16,-1-2 0-16,-3 2 0 0,-3-3 0 15,-2 0 0-15,-3 3 0 0,-2-2 0 0,-2-3 0 16,-2 7 0-16,-2-3 0 0,-2 2 0 0,0 18 0 15,-5-26 0-15,5 26 0 0,0 0 0 0,-6-19 0 16,6 19 0-16,0 0 0 0,0 0 0 0,0 0 0 16,0 0 0-16,0 0 0 0,0 0 0 0,0 0 0 15,0 0 0-15,0 0 0 0,20 1 0 0,-20-1 0 16,27 2 0-16,-27-2 0 16,36-1 0-16,-15 1 0 0,2-2 0 0,-2-1 0 15,-3 2 0-15,-18 1 0 0,29-2 0 0,-29 2 0 16,18 2 0-16,-18-2 0 0,0 0 0 0,0 0 0 15,9 32 0-15,-9-32 0 0,-8 33 0 0,1-10 0 16,-1-2 0-16,-3 6 0 0,-2-2 0 0,-1 0 0 16,-1 0 0-16,1-2 0 0,0-3 0 0,2-2 0 15,0 0 0-15,12-18 0 0,-11 23 0 16,11-23 0-16,0 0 0 0,0 0 0 0,0 0 0 16,0 0 0-16,27-7 0 0,-27 7 0 0,29-28 0 15,-12 9 0-15,1-2 0 0,2 0 0 0,-2-4 0 16,-1 4 0-16,0-2 0 0,-2 3 0 0,-2 1 0 15,-2-3 0-15,-11 22 0 0,21-30 0 16,-21 30 0-16,0 0 0 0,18-22 0 16,-18 22 0-16,0 0 0 0,0 0 0 0,0 0 0 15,6 22 0-15,-4-5 0 0,1 5 0 0,-1-2 0 16,1 7 0-16,0-4 0 0,2 0 0 0,0 0 0 16,6 1 0-16,-3-3 0 0,8 2 0 0,-1-7 0 15,12 15-129-15,-27-31-139 0,51 38-73 0,-51-38-41 16,44 11-45-16,-10 13 18 0,-34-24 319 0</inkml:trace>
  <inkml:trace contextRef="#ctx0" brushRef="#br0" timeOffset="15607.8995">10760 2099 1531 0,'-10'-18'86'16,"10"18"-45"-16,0 0 3 0,0 0-1 0,8-25-8 15,-8 25-7-15,6-21 3 0,-6 21 6 0,5-24 3 16,-5 24 0-16,0 0-5 0,0-19 1 16,0 19-16-16,0 0-20 0,-18-13 0 0,18 13 0 15,-19-2 0-15,19 2 0 0,-25 6 0 16,25-6 0-16,-31 12 0 0,13 3 0 0,-3 2 0 15,-2 5 0-15,0-1 0 0,1 1 0 0,0 0 0 16,3 0 0-16,2 0 0 0,2-2 0 0,4-2 0 16,11-18 0-16,-8 27 0 0,8-27 0 0,0 0 0 15,20 23 0-15,-20-23 0 0,37 6 0 16,-13-9 0-16,2-3 0 0,3-3 0 0,0-3 0 16,3-4 0-16,-1-2 0 0,2-5 0 0,0 0 0 15,-3-3 0-15,2 2 0 0,-5-5 0 0,-3 1 0 16,-3 2 0-16,-3 0 0 0,-3 7 0 0,-15 19 0 15,18-31 0-15,-18 31 0 0,0 0 0 0,6-17 0 16,-6 17 0-16,0 0 0 0,0 0 0 16,0 0 0-16,-18 17 0 0,18-17 0 15,-20 29 0-15,7 1 0 0,-2 1 0 0,3 3 0 16,2 0 0-16,2-9 0 0,5 2 0 0,2-5 0 16,6 0 0-16,1-6 0 0,9 1 0 0,-15-17 0 15,41 31-111-15,-41-31-152 0,57 17-81 0,-57-17-61 16,50-14-72-16,-9 25 64 0,-30-35 380 0</inkml:trace>
  <inkml:trace contextRef="#ctx0" brushRef="#br0" timeOffset="16677.6941">11842 2039 881 0,'0'0'336'0,"0"0"-197"0,17-1-35 0,-17 1-5 15,0 0-4-15,-6-24-16 0,6 24-7 0,0 0-10 16,0 0-3-16,-17-12-16 15,17 12-4-15,-24-3-12 0,7 4-15 0,-4 1-12 16,-1 7 0-16,-4-3 0 0,-2 9 0 0,-3 0 0 16,2 0 0-16,-4 8 0 0,0-4 0 0,2 2 0 15,0 4 0-15,1-1 0 0,3 3 0 0,2-2 0 16,4 0 0-16,5-6 0 0,16-19 0 0,-12 27 0 16,12-27 0-16,0 0 0 0,26 12 0 0,-3-17 0 15,6-4 0-15,7-9 0 0,6-5 0 16,5-6 0-16,4-7 0 0,3-3 0 0,4-4 0 15,-1-8 0-15,-1 1 0 0,-4-4 0 0,-2 2 0 16,-5 6 0-16,-5 0 0 0,-4 4 0 16,-6-1 0-16,-6 1 0 0,-4 3 0 0,-7 5 0 15,-3 2 0-15,-6 5 0 0,-4 1 0 0,-4 6 0 0,4 20 0 0,-13-23 0 16,13 23 0-16,-17-5 0 0,17 5 0 16,-23 11 0-16,23-11 0 0,-35 37 0 0,15-6 0 15,-3 10 0-15,0 11 0 0,1 6 0 0,1 1 0 16,4 1 0-16,4-8 0 0,3-1 0 0,3 3 0 15,3-3 0-15,4-4 0 0,7-5 0 0,2-9 0 16,5-4 0-16,1-5 0 0,4-1 0 0,-3-6 0 16,7 2-36-16,-23-19-104 0,51 33-148 15,-52-50-58-15,39 33-95 0,-38-16-42 16,17-32 171-16,17 37 312 0</inkml:trace>
  <inkml:trace contextRef="#ctx0" brushRef="#br0" timeOffset="16896.4996">12381 1878 1981 0,'0'0'50'0,"-22"24"-34"0,22-24-16 0,-24 33 0 15,12-12 0-15,-2 2 0 0,2 8 0 0,0 2 0 16,1-2 0-16,1 1 0 0,2-6 0 0,3-4 0 16,0 0 0-16,4-4 0 0,1-18 0 15,4 26 0-15,-4-26 0 0,0 0 0 0,21 20 0 16,-21-20 0-16,22 0 0 0,-22 0 0 0,28-18-16 15,-6 10-72-15,-17-29-131 0,35 37-215 16,-29-27-173-16,7 1 3 0,8 15 526 0</inkml:trace>
  <inkml:trace contextRef="#ctx0" brushRef="#br0" timeOffset="17318.2888">12447 1702 1625 0,'-21'18'277'0,"21"-18"-225"15,-23 9-19-15,23-9-12 0,0 0-7 16,-13 21-15-16,13-21-1 0,0 0-3 15,13 18-3-15,-13-18-10 0,29 9-6 0,-6-6-16 16,-2-5 0-16,7 5-4 0,-4-7 9 0,4 6 12 16,-1-3 10-16,1 0 11 0,-4 2 2 0,-2 0 1 15,-4 1 2-15,-18-2 8 0,22 10 16 0,-22-10 15 16,0 0 5-16,0 0 4 0,-3 25-11 0,3-25-6 16,-21 22-10-16,4-8-24 0,0-2 0 15,-3 0 0-15,2 0 0 0,-1 0 0 0,1 1 0 16,-1-1 0-16,2 2 0 0,17-14 0 0,-26 21 0 15,26-21 0-15,0 0 0 0,-16 22 0 0,16-22 0 16,0 0 0-16,0 0 0 0,17 17 0 16,-17-17 0-16,28 9 0 0,-10-11 0 0,1 0 0 15,3-7 0-15,0 7 0 0,0 1 0 0,-1-2 0 16,-3 2 0-16,-18 1 0 0,28 4 0 16,-28-4 0-16,0 0 0 0,12 17 0 0,-12-17 0 15,0 20 0-15,0-20 0 0,-8 31 0 0,8-31 0 16,-19 36 0-16,19-36 0 0,-22 31 0 0,22-31 0 15,-23 27 0-15,23-27 0 0,-15 20 0 0,15-20 0 16,0 0 0-16,0 0 0 0,0 0 0 0,0 0 0 16,18 8-112-16,-18-40-158 0,40 36-100 15,-36-46-100-15,26 13-112 0,6 10 340 0,-23-34 242 16</inkml:trace>
  <inkml:trace contextRef="#ctx0" brushRef="#br0" timeOffset="17490.1754">13145 1525 2047 0,'0'0'0'0,"-24"23"0"0,6-6 0 16,1 5 0-16,-3 4 0 0,-2 9 0 0,0 5 0 15,1 3 0-15,-1 1 0 0,2 0 0 0,2 1 0 16,-1-2 0-16,5 1 0 0,0-1 0 0,5-2 0 16,1-3 0-16,7-3 0 0,-1-10 0 15,5 1 0-15,-3-26 0 0,10 35-79 0,-10-35-53 0,26 32-226 16,-26-32-183-16,0 0-57 0,0 0 260 15</inkml:trace>
  <inkml:trace contextRef="#ctx0" brushRef="#br0" timeOffset="17630.8157">12978 1876 1586 0,'-33'-38'455'0,"33"38"-449"0,0 0-6 16,-18-13 0-16,18 13 0 0,0 0 0 0,0 0 0 15,0 0 0-15,0 0 0 0,20-22 0 16,-3 15 0-16,5-4 0 0,7 3 0 0,1-7 0 15,10 11-70-15,-26-35-321 0,35 34-205 0,-21-11-79 16,0-7 361-16</inkml:trace>
  <inkml:trace contextRef="#ctx0" brushRef="#br0" timeOffset="18156.1462">13856 1451 1738 0,'0'0'90'0,"0"0"-43"15,1 17-12-15,-1-17-6 16,-19 13-7-16,1 1-11 0,-4 5 6 0,-10 7-4 0,-1 6 10 16,-5 4-10-16,-5 8-4 0,-3 4-9 15,0 3 0-15,-3 5 0 0,1 1 0 0,2-1 0 16,0 7 0-16,1 1 0 0,0-2 0 0,4-3 0 15,2-7 0-15,6-6 0 0,9-5 0 16,9-5 0-16,5-7 0 0,13-4 0 0,-3-25-14 16,24 42-155-16,-24-42-294 0,24-8-163 0,-3 2-11 15,2-20 500-15</inkml:trace>
  <inkml:trace contextRef="#ctx0" brushRef="#br0" timeOffset="18578.008">13983 1679 1633 0,'0'0'71'0,"0"0"-11"15,0 0 2-15,0 0-4 0,0 0-19 0,-22 23-17 16,22-23-2-16,-27 35 4 0,9-10 6 0,-4 6-2 15,-1 6-28-15,-5 3 0 0,0 4 0 0,-4 2 0 16,1 6 0-16,-2-1 0 0,2 0 0 0,3-4 0 16,7-7 0-16,4-5 0 0,3-1 0 0,7-4 0 15,4-2 0-15,7-5 0 0,2-5 0 16,6 0 0-16,-12-18 0 0,33 21 0 0,-16-20-34 16,12 8-86-16,-24-37-188 0,33 23-307 15,-21-13-13-15,0-6 287 0</inkml:trace>
  <inkml:trace contextRef="#ctx0" brushRef="#br0" timeOffset="18937.4103">13633 1991 2001 0,'0'0'46'0,"-30"11"-46"16,30-11 0-16,-19 2 0 0,19-2 0 0,0 0 0 16,0 0 0-16,0 0 0 0,19 16 0 0,-19-16 0 15,34 17 0-15,-7-13 0 0,4 5 0 0,4-9 0 16,2 0 0-16,2-1 0 0,4-8 0 15,1 6 0-15,0-2 0 0,-3-6 0 16,0 6 0-16,-3-6 0 0,-3 6 0 0,-2 0 0 16,-4 1 0-16,-3 0 0 0,-6 0 0 0,-20 4 0 15,26-4 0-15,-26 4 0 0,0 0 0 0,0 0 0 16,0 0 0-16,0 0 0 0,0 0 0 0,0 0 0 16,0 0 0-16,0 0 0 0,-24 3 0 0,24-3 0 15,-20 12 0-15,20-12 0 0,-24 34 0 0,9-13 0 16,-2 3 0-16,-1-1 0 0,2 0 0 15,-2 3 0-15,1-1 0 0,1-1 0 0,0-1 0 16,4-4 0-16,4-2 0 0,8-17 0 16,-9 24 0-16,9-24 0 0,0 0 0 0,0 0 0 15,18 18 0-15,-18-18-47 0,31 2-112 0,-35-34-216 16,35 21-251-16,-16-8 11 0,5-15 391 0</inkml:trace>
  <inkml:trace contextRef="#ctx0" brushRef="#br0" timeOffset="19531.1341">14455 1839 1645 0,'-26'-9'399'0,"26"9"-396"0,-21 20-3 16,21-20 0-16,-11 21 0 0,11-21 0 16,-7 18 0-16,7-18 0 0,-7 23 0 15,7-23 0-15,-10 27 0 0,10-27 0 0,-11 30 0 16,5-7 0-16,-1-5 0 0,-2 6 0 0,0-1 0 15,-1-4 0-15,1 3 0 0,0-4 0 0,9-18 0 16,-11 25 0-16,11-25 0 0,0 0 0 0,-5 18 0 16,5-18 0-16,0 0 0 0,0 0 0 0,0 0 0 15,17-8 0-15,-17 8 0 0,19-16 0 16,-19 16 0-16,26-32 0 0,-12 8 0 0,3 3 0 16,-1-4 0-16,1 1 0 0,-1 4 0 0,-4-3 0 15,0 7 0-15,-12 16 0 0,16-30 0 0,-16 30 0 16,11-21 0-16,-11 21 0 0,0 0 0 15,0 0 0-15,0 0 0 0,0 0 0 0,0 0 0 16,0 0 0-16,0 0 0 0,0 0 0 16,0 0 0-16,-1 28 0 0,1-28 0 0,-9 27 0 15,9-27 0-15,-4 25 0 0,4-25 0 0,2 20 0 16,-2-20 0-16,0 0 0 0,11 19 0 0,-11-19 0 16,0 0 0-16,21 6 0 0,-21-6 0 0,17-2 0 15,-17 2 0-15,0 0 0 0,24-12 0 0,-24 12 0 16,21-22 0-16,-21 22 0 0,30-30 0 0,-30 30 0 15,34-30 0-15,-18 13 0 0,2 0 0 16,-1 1 0-16,-17 16 0 0,28-28 0 0,-28 28 0 16,22-18 0-16,-22 18 0 0,0 0 0 15,0 0 0-15,0 0 0 0,0 0 0 0,0 0 0 16,9 18 0-16,-9-18 0 0,-14 35 0 0,3-12 0 16,-1 4 0-16,-3 4 0 0,1-5 0 0,-1 5 0 15,2 1 0-15,2-7 0 0,4 5 0 0,1-8 0 16,3-1 0-16,2-4 0 0,7 0 0 15,-6-17 0-15,17 21 0 0,-17-21-104 0,39 18-164 16,-39-39-63-16,40 34-29 0,-30-34 1 0,13 1 23 16,17 20 48-16,-29-36 288 0</inkml:trace>
  <inkml:trace contextRef="#ctx0" brushRef="#br0" timeOffset="19850.3688">14826 2018 2045 0,'-27'15'2'0,"27"-15"-2"0,-12 19 0 0,12-19 0 16,0 0 0-16,0 0 0 0,20 17 0 0,-20-17 0 16,36-5 0-16,-12-5 0 0,3 2 0 0,2-9 0 15,1 0 0-15,-1 4 0 0,-2-6 0 16,-3 3 0-16,-3 2 0 0,-4-1 0 16,-17 15 0-16,27-29 0 0,-27 29 0 0,12-25 0 15,-12 25 0-15,3-20 0 0,-3 20 0 0,0 0 0 16,-14-22 0-16,14 22 0 0,-22-8 0 0,22 8 0 15,-28 4 0-15,11 4 0 0,0 3 0 0,-1 2 0 16,-1 3 0-16,-2 3 0 0,1 6 0 0,2-1 0 16,0 7 0-16,5-1 0 0,-1-1 0 15,7-1 0-15,2-6 0 0,4-3 0 0,3-2 0 16,-2-17 0-16,12 28 0 0,-12-28 0 0,23 19 0 16,-3-10 0-16,-20-9-9 0,57 4-289 0,-47-33-77 15,43 37-57-15,-25-29-20 0,6-14 27 0,31 28 370 16</inkml:trace>
  <inkml:trace contextRef="#ctx0" brushRef="#br0" timeOffset="21639.8784">13141 2772 777 0,'0'-22'107'16,"0"22"-6"-16,0 0 17 0,0 0-10 15,-1-20-7-15,1 20-12 0,0 0 2 16,0 0 0-16,0 0-7 0,0 0-11 0,-17-20-17 15,17 20-8-15,0 0-10 0,0 0-6 0,-23-7-7 16,23 7-1-16,0 0-6 0,-26 0 4 0,26 0-6 16,-22 6 1-16,22-6-7 0,-26 13-9 0,26-13-1 15,-32 21 0-15,15-7 0 0,1 3 0 16,0 0 0-16,1 1 0 0,0-1 0 0,3 0 0 16,12-17 0-16,-16 30 0 0,16-30 0 0,-4 22 0 15,4-22 0-15,5 20 0 0,-5-20 0 0,17 17 0 16,-17-17 0-16,26 13 0 0,-26-13 0 0,31 8 0 15,-12-8 0-15,1-1 0 0,1-5 0 0,2 0 0 16,-1-4 0-16,0-2 0 0,-1-1 0 16,-3-2 0-16,-18 15 0 0,31-29 0 15,-31 29 0-15,27-27 0 0,-27 27 0 0,20-23 0 16,-20 23 0-16,13-23 0 0,-13 23 0 0,6-17 0 16,-6 17 0-16,0 0 0 0,0 0 0 0,0 0 0 15,0 0 0-15,0 0 0 0,0 0 0 0,0 0 0 16,0 0 0-16,-8 32 0 0,2-4 0 0,-2 10 0 15,-3 11 0-15,0 4 0 0,-4 5 0 0,-1 3 0 16,-1-1 0-16,0 0 0 0,-2-3 0 16,2-3 0-16,0-4 0 0,0-6 0 15,2-5 0-15,-3-3 0 0,0-6 0 0,1-3 0 16,-3-4 0-16,1-5 0 0,0-4 0 0,1-6 0 16,1-2 0-16,17-6 0 0,-30-5 0 0,30 5 0 15,-20-24 0-15,11 2 0 0,7-4 0 0,2-8 0 16,6 0 0-16,4-5 0 0,7 3 0 15,-2-8-74-15,15 18-57 0,-24-35-164 0,41 40-176 16,-21-21-115-16,4 3 97 0,15 22 489 0</inkml:trace>
  <inkml:trace contextRef="#ctx0" brushRef="#br0" timeOffset="22389.8836">13583 2843 1904 0,'0'0'86'0,"0"0"-51"0,0 0-13 0,0 0-22 16,0 0 0-16,0 0 0 0,0 0 0 0,0 0 0 16,0 0 0-16,0 0 0 0,-10 20 0 0,10-20 0 15,-16 31 0-15,6-10 0 0,-1 0 0 0,0 2 0 16,1 0 0-16,-1 0 0 0,0 0 0 0,1-1 0 16,-1 0 0-16,2-3 0 0,-1 2 0 15,10-21 0-15,-14 29 0 0,14-29 0 0,0 0 0 16,-7 17 0-16,7-17 0 0,0 0 0 0,0 0 0 15,0 0 0-15,0 0 0 0,14-22 0 16,-14 22 0-16,22-29 0 0,-7 7 0 0,2-2 0 16,1 0 0-16,-1-2 0 0,0 3 0 0,-1-1 0 15,0 1 0-15,0 3 0 0,-3 1 0 16,0 1 0-16,-13 18 0 0,22-25 0 0,-22 25 0 16,19-15 0-16,-19 15 0 0,0 0 0 0,18-8 0 15,-18 8 0-15,0 0 0 0,23 0 0 0,-23 0 0 16,25 1 0-16,-25-1 0 0,33 1 0 0,-12-1 0 15,1 2 0-15,1-4 0 0,0 2 0 0,0 0 0 16,0 2 0-16,0-2 0 0,2-2 0 0,-2 2 0 16,-1-1 0-16,-4 0 0 0,-1 0 0 15,-17 1 0-15,22-3 0 0,-22 3 0 16,0 0 0-16,0 0 0 0,0 0 0 0,0 0 0 16,0 0 0-16,0 0 0 0,-17-1 0 0,17 1 0 15,-28 1 0-15,11 2 0 0,-3 0 0 0,1 2 0 16,-3 2 0-16,-1 3 0 0,1 1 0 0,0 2 0 15,0 2 0-15,0 1 0 0,2-2 0 0,1 3 0 16,19-17 0-16,-29 31 0 0,29-31 0 16,-17 29 0-16,17-29 0 0,-5 22 0 0,5-22 0 15,13 17 0-15,-13-17 0 0,26 11 0 0,-6-9 0 16,2 0 0-16,3-5 0 0,2-2 0 0,1-3 0 16,2-2 0-16,1-3 0 0,-2 0 0 0,-1-3 0 15,-5 1 0-15,-1 1 0 0,-3-2 0 16,-2 3 0-16,-17 13 0 0,28-25 0 15,-28 25 0-15,16-21 0 0,-16 21 0 0,0 0 0 16,5-18 0-16,-5 18 0 0,0 0 0 0,0 0 0 16,0 0 0-16,0 0 0 0,-22-3 0 0,22 3 0 15,0 0 0-15,-19 17 0 0,19-17 0 0,-15 26 0 16,15-26 0-16,-15 30 0 0,8-13 0 0,2 0 0 16,5-17 0-16,-6 34 0 0,6-34 0 0,1 31 0 15,-1-31 0-15,10 28 0 0,-10-28 0 16,21 23 0-16,-21-23 0 0,35 17 0 0,-15-16-70 15,14 11-59-15,-23-32-115 0,41 34-70 0,-39-38-74 16,30 13-55-16,2 7 39 0,-28-27 350 16</inkml:trace>
  <inkml:trace contextRef="#ctx0" brushRef="#br0" timeOffset="22927.322">14577 2844 1815 0,'-37'0'102'0,"37"0"-49"16,-27 10-8-16,27-10-13 0,-27 21-32 0,27-21 0 15,-27 30 0-15,14-12 0 0,-2 4 0 0,5 2 0 16,0 3 0-16,3-1 0 0,-1 1 0 0,3 2 0 16,2-3 0-16,-2 1 0 0,2-3 0 0,1-1 0 15,0-2 0-15,2-3 0 16,0-18 0-16,-2 28 0 0,2-28 0 0,0 0 0 16,0 18 0-16,0-18 0 0,0 0 0 0,0 0 0 0,0 0 0 0,0 0 0 15,11-18 0-15,-11 18 0 0,14-28 0 0,-6 7 0 16,3-3 0-16,1-2 0 0,0-1 0 15,2-1 0-15,-2 0 0 0,0 2 0 0,0-2 0 0,0 1 0 16,1-1 0-16,-1 2 0 0,1 0 0 16,-1 2 0-16,0 3 0 0,2 0 0 15,0 3 0-15,0 1 0 0,-14 17 0 0,24-22 0 16,-24 22 0-16,24-13 0 0,-24 13 0 0,24-7 0 16,-24 7 0-16,24-2 0 0,-24 2 0 0,27 4 0 15,-27-4 0-15,29 8 0 0,-29-8 0 0,22 13 0 16,-22-13 0-16,13 20 0 0,-13-20 0 0,3 26 0 15,-3-26 0-15,-8 33 0 0,1-14 0 16,-4 1 0-16,-2-1 0 0,-2 2 0 0,-2 1 0 16,-2 0 0-16,-2 0 0 0,-1-1 0 0,-1-2 0 15,0 2 0-15,-2-2 0 0,0 2 0 0,-1 1 0 16,1-2 0-16,1 2 0 0,0 0 0 16,1 0 0-16,0-1 0 0,3-1 0 0,1 0 0 15,2 1 0-15,4-1 0 0,1 1 0 0,1-2 0 16,2-1 0-16,2-1 0 0,7-17 0 15,-7 27 0-15,7-27 0 0,-3 19 0 0,3-19 0 16,0 0 0-16,0 0 0 0,0 0 0 0,22 16-6 16,-22-16-115-16,28-4-130 0,-39-30-68 0,44 38-79 15,-32-27-62-15,4-8 40 0,27 23 349 0</inkml:trace>
  <inkml:trace contextRef="#ctx0" brushRef="#br0" timeOffset="23302.321">15031 2395 2047 0,'0'0'0'0,"-18"20"0"0,18-20 0 16,-21 24 0-16,9-7 0 0,-1 7 0 16,-2 4 0-16,0 5 0 0,0 3 0 0,-2 3 0 15,1 1 0-15,-1 1 0 0,1-1 0 0,3 2 0 16,-1-1 0-16,2-1 0 0,0-1 0 0,1-2 0 15,2-3 0-15,3-5 0 0,4-5 0 0,2-4 0 16,0-20 0-16,11 24 0 0,-11-24 0 16,23 8 0-16,-23-8 0 0,35-7 0 0,-15-3 0 15,4-4 0-15,0-5 0 0,2-2 0 16,-2-2 0-16,-1 0 0 0,-1 1 0 0,-2 1 0 16,-2 1 0-16,-2 2 0 0,-16 18 0 0,25-28 0 15,-25 28 0-15,0 0 0 0,20-17 0 0,-20 17 0 16,0 0 0-16,0 0 0 0,-3 17 0 0,3-17 0 15,-7 35 0-15,1-8 0 0,-3 6 0 0,1-1 0 16,-1 3 0-16,1-4 0 0,7 2 0 16,-3-6 0-16,19 13-102 0,-15-40-192 0,19 46-67 15,-19-46-68-15,17 5 7 0,17 15 4 0,-21-37 398 16</inkml:trace>
  <inkml:trace contextRef="#ctx0" brushRef="#br0" timeOffset="24869.3864">17439 484 568 0,'0'0'215'0,"0"0"-66"16,6-27-25-16,-6 27-23 0,5-23-27 0,-5 23-26 16,5-17-8-16,-5 17 3 0,0 0 6 0,0 0 13 15,0 0-6-15,0 0 11 0,0 0-10 0,0 0-17 16,0 0-5-16,5 18-21 0,-5-18-4 0,-3 35-3 16,3-14 13-16,0 2-10 0,0 2-3 15,1 4-2-15,-1 3-7 0,3 2 1 0,1 1 7 16,0-1 7-16,4-2-12 0,-2 6-10 15,1 3 3-15,0 6-17 0,-1 1 16 0,3 1 19 16,-2 2-17-16,2 8 21 0,-4 10 4 0,-1 8-30 16,-4 11 23-16,-1 8-22 0,-4 3-2 0,1 11 37 15,-7 2-25-15,1 10 19 0,-5 3 20 0,3 6-13 16,-4 0 12-16,4 8 4 0,-4 2-18 16,4 4-6-16,0 3-11 0,2 2-8 0,3 1 0 15,2 4 0-15,3 3 0 0,-1 2 0 0,3 4 0 16,0 2 0-16,0 5 0 0,3 2 0 0,0 4 0 15,0 3 0-15,2 4 0 0,-2 3 0 0,2 0 0 16,0 7 0-16,0 5 0 0,0 2 0 0,0 2 0 16,1 3 0-16,-3 0 0 15,2 7 0-15,-4 6 0 0,1 4 0 0,-2 3 0 16,-3 0 0-16,0 3 0 0,-4 5 0 0,0 3 0 16,0 6 0-16,-3 9 0 0,3-1 0 0,-3 7 0 15,-1 1 0-15,0 0 0 0,0 3 0 0,-1 2 0 16,1 4 0-16,-1 4 0 0,-1 5 0 0,0 3 0 15,0 3 0-15,1 6 0 0,1-2 0 0,0 11 0 16,-1-2 0-16,0 4 0 0,-2 6 0 16,0 4 0-16,-2 2 0 0,1 2 0 0,-3 1 0 15,0 1 0-15,0 3 0 0,-1 0 0 0,2 0 0 16,2 3 0-16,-2-2 0 0,4 10 0 0,1-10 0 16,5-11 0-16,1-26 0 0,5-18-7 15,1-16-66-15,6-20-29 0,-9-9-88 0,21-23-324 16,-18-98-66-16,0-99 580 0,0 0 0 0,0 0 0 15,0 0 0-15</inkml:trace>
  <inkml:trace contextRef="#ctx0" brushRef="#br0" timeOffset="26063.1534">17961 521 1371 0,'0'0'247'0,"0"0"-192"16,5-20-12-16,-5 20 1 0,12-21-9 15,-12 21 2-15,13-18-15 0,-13 18-5 16,0 0 3-16,0 0-6 0,0 0 7 0,0 0 17 16,0 0 0-16,0 0-9 0,0 0-13 0,7 18-16 15,-9 4 0-15,-2 3 0 0,-2 7 0 0,-3 2 0 16,-4 2 0-16,-1 5 0 0,-2-10 0 0,0-5 0 16,2 4 0-16,3-9 0 0,2 11 0 0,4 0 0 15,4-4 0-15,2 2 0 0,3-2 0 16,0-2 0-16,3 0 0 0,1-3 0 0,2-4 0 15,1-1 0-15,-11-18 0 0,27 24 0 0,-10-15 0 16,1-9 0-16,1-1 0 0,3-8 0 0,3-5 0 16,1-3 0-16,5-6 0 0,-1-3 0 15,6-4 0-15,-1-4 0 0,-1-5 0 0,-3 2 0 16,-1 3 0-16,-6 3 0 0,0 0 0 0,-3 8 0 16,-5-4 0-16,-16 27 0 0,20-29 0 15,-20 29 0-15,9-21 0 0,-9 21 0 0,0 0 0 16,0 0 0-16,0 0 0 0,0 0 0 0,-6 17 0 15,1 2 0-15,1 7 0 0,-5 5 0 0,-1 8 0 16,-1-5 0-16,0 4 0 0,5 2 0 0,0-7 0 16,6-3 0-16,2-3 0 0,7-8 0 0,-9-19 0 15,29 24 0-15,-10-16 0 0,6-8 0 16,-1 0 0-16,3-5 0 0,4-5 0 0,0-4 0 16,3-7 0-16,-1-1 0 0,0-8 0 15,-1-4 0-15,4-5 0 0,-5-7 0 0,-2 8 0 16,-2 0 0-16,-5-4 0 0,-6 6 0 0,-5-10 0 15,-6 8 0-15,-4 6 0 0,-3 1 0 0,-2 6 0 16,-1 4 0-16,-3 1 0 0,8 20 0 0,-15-28 0 16,15 28 0-16,-10-18 0 0,10 18 0 15,0 0-20-15,0 0-129 0,-7-18-162 0,34 12-85 16,-27 6-100-16,0 0-45 0,31 20 408 0</inkml:trace>
  <inkml:trace contextRef="#ctx0" brushRef="#br0" timeOffset="26485.0933">19228 328 1711 0,'-6'19'325'0,"6"-19"-314"0,-25-1-11 0,25 1 0 16,-23 6 0-16,23-6 0 0,-22 20 0 0,22-20 0 16,-24 37 0-16,8-12 0 0,1 1 0 0,-1 6 0 15,-1 8 0-15,-2 5 0 0,1 7 0 0,-1 1 0 16,-2-3 0-16,2-8 0 0,-2 3 0 15,0-7 0-15,3 0 0 0,0-1 0 16,2-6 0-16,1-1 0 0,3-5 0 0,4-3 0 0,2-3 0 16,2-2 0-16,4-17 0 0,0 22 0 15,0-22 0-15,0 0 0 0,0 0 0 0,22 6 0 16,-22-6 0-16,22-6 0 0,-22 6 0 0,30-22 0 16,-10 5 0-16,0 0 0 0,3-1 0 0,-1 1 0 15,0 0 0-15,-2 3 0 0,-3 2 0 16,0 2 0-16,-17 10 0 0,23-13 0 0,-23 13 0 15,0 0 0-15,0 0 0 0,17-1 0 0,-17 1 0 16,0 0 0-16,0 0 0 0,13 19 0 0,-13-19 0 16,9 21 0-16,-9-21 0 0,11 21 0 0,-11-21 0 15,12 23 0-15,-12-23 0 0,19 27 0 0,-19-27 0 16,31 24 0-16,-13-15 0 0,4-3 0 0,0-2 0 16,4-2-25-16,-1-8-37 15,10 3-65-15,-20-20-117 0,32 17-62 0,-36-19-44 16,28 11-26-16,-12 7 37 0,-27 7 122 0,42-15 217 15</inkml:trace>
  <inkml:trace contextRef="#ctx0" brushRef="#br0" timeOffset="26860.06">19550 938 1399 0,'-22'-21'458'0,"22"21"-398"15,-24-11-13-15,24 11 3 0,-22-6-17 16,22 6-33-16,-19 0 0 0,19 0 0 0,0 0 0 16,-25 1 0-16,25-1 0 0,0 0 0 0,-25 22 0 15,25-22 0-15,-21 31 0 0,9-11 0 16,-1 3 0-16,0 1 0 0,0-1 0 0,2 2 0 15,-1 0 0-15,2-3 0 0,4-1 0 0,1-3 0 16,5-18 0-16,1 29 0 0,-1-29 0 0,0 0 0 16,20 21 0-16,-20-21 0 0,23 0 0 15,-23 0 0-15,32-11 0 0,-13 0 0 0,3-5 0 16,0-2 0-16,0 0 0 0,0-3 0 0,0 1 0 16,-2-5 0-16,0 4 0 0,-2-1 0 0,-2 5 0 15,-16 17 0-15,25-30 0 0,-25 30 0 0,18-26 0 16,-18 26 0-16,9-17 0 0,-9 17 0 0,0 0 0 15,0 0 0-15,0 0 0 0,0 0 0 0,0 0 0 16,0 0 0-16,0 0 0 16,0 0 0-16,-9 26 0 0,9-26 0 0,-9 32 0 15,3-9 0-15,0-2 0 0,1 4 0 0,0 2 0 16,2 0 0-16,2-3 0 0,1-1 0 0,4-5 0 16,-4-18 0-16,18 29 0 0,-18-29 0 0,35 14-16 15,-35-14-59-15,54-4-137 0,-46-25-59 0,37 18-68 16,-34-24-26-16,22 8 31 0,4 11-4 15,-19-19 242-15</inkml:trace>
  <inkml:trace contextRef="#ctx0" brushRef="#br0" timeOffset="27031.9047">20180 532 1982 0,'-19'27'37'15,"7"-3"-9"-15,-3 7-28 0,2 9 0 16,-2-5 0-16,-2 3 0 0,0 1 0 0,0-1 0 15,1 3 0-15,0 0 0 0,0-3 0 0,4-3 0 16,-1-1 0-16,3 0 0 0,3 0 0 0,-2-3 0 16,9-1-34-16,-9-9-56 0,24 9-219 0,-35-20-244 15,22 8-63-15,-2-18 172 0</inkml:trace>
  <inkml:trace contextRef="#ctx0" brushRef="#br0" timeOffset="27240.4616">19853 977 1728 0,'0'0'319'0,"-23"-14"-319"16,23 14 0-16,0 0 0 0,0 0 0 0,0 0 0 16,0 0 0-16,0 0 0 0,0 0 0 0,0 0 0 15,0 0 0-15,27-2 0 16,-5 4 0-16,5-5 0 0,5-3 0 0,2 1 0 16,5-3 0-16,-1 3 0 0,3 0 0 0,-2 0 0 15,4 3 0-15,0-7-41 0,10 7-37 0,-13-15-82 16,27 14-203-16,-39-10-141 0,13 6-81 0,-1 12 270 15</inkml:trace>
  <inkml:trace contextRef="#ctx0" brushRef="#br0" timeOffset="27443.6174">20625 935 2000 0,'0'0'47'0,"1"26"-47"16,-12-7 0-16,1-2 0 0,0 4 0 15,-5 0 0-15,4 3 0 0,0 0 0 0,2-1 0 16,1-2 0-16,3 1 0 0,2-4 0 0,2 1 0 15,1-2 0-15,0-17 0 0,1 25 0 16,-1-25 0-16,0 0 0 0,7 17 0 0,-7-17 0 16,0 0 0-16,17 6 0 0,-17-6 0 0,21-13 0 15,-21 13 0-15,34-28-123 0,-35-13-163 0,41 22-140 16,-37-16-123-16,13 6 3 0,15 19 430 0</inkml:trace>
  <inkml:trace contextRef="#ctx0" brushRef="#br0" timeOffset="27584.2917">20671 697 1813 0,'0'0'234'0,"-20"-2"-234"16,20 2 0-16,0 0 0 0,0 0 0 0,0 0 0 15,0 0 0-15,0 0 0 0,0 0 0 0,0 0 0 16,29-18 0-16,-5 11-102 0,-15-15-200 0,30-18-282 16,-15 27-61-16,0-2 232 0</inkml:trace>
  <inkml:trace contextRef="#ctx0" brushRef="#br0" timeOffset="27771.7031">20985 549 2009 0,'0'0'38'0,"-22"15"-38"0,22-15 0 0,-17 24 0 0,17-24 0 15,-17 40 0-15,6-15 0 0,2 8 0 16,-4-3 0-16,1 0 0 0,1 9 0 16,-1-5 0-16,0 9 0 0,-1-3 0 0,-1 0 0 15,1-1 0-15,2 1 0 0,0-5 0 0,4 0 0 16,1-2 0-16,2-4 0 0,4-4 0 0,0-5 0 15,5-1 0-15,-5-19 0 0,12 23-83 0,-12-23-178 16,17-10-191-16,-17 10-133 0,5-24-10 0,13 23 525 16</inkml:trace>
  <inkml:trace contextRef="#ctx0" brushRef="#br0" timeOffset="27943.6141">20729 918 2047 0,'-22'17'0'0,"22"-17"0"0,0 0 0 0,-17 1 0 15,17-1 0-15,0 0 0 0,0 0 0 0,0 0 0 16,19-8 0-16,-19 8 0 0,39-13 0 0,-12 6 0 16,6-2 0-16,-2-5 0 0,8 3 0 15,-7-14 0-15,20 12-237 0,-37-24-158 0,36 25-127 16,-31 14-57-16,0-10 266 0,24 26 313 0</inkml:trace>
  <inkml:trace contextRef="#ctx0" brushRef="#br0" timeOffset="28810.3684">21714 1013 1943 0,'0'0'38'0,"0"0"-13"0,0 0-4 15,0 0-3-15,0 0-16 0,0 0-2 0,0 0 0 16,0 0 0-16,0 0 0 0,0 0 0 0,-21 21 0 16,21-21 0-16,-15 29 0 0,7-8 0 0,-1 0 0 15,0 2 0-15,0 2 0 0,-1-5 0 16,2 1 0-16,8-21 0 0,-11 29 0 16,11-29 0-16,0 0 0 0,0 0 0 0,0 0 0 15,0 0 0-15,0 0 0 0,0 0 0 0,0 0 0 16,23-5 0-16,-23 5 0 0,18-23 0 0,-18 23 0 15,25-32 0-15,-12 12 0 0,2 1 0 0,0-1 0 16,0 2 0-16,-3 0 0 0,-12 18 0 0,21-33 0 16,-21 33 0-16,17-24 0 0,-17 24 0 15,0 0 0-15,10-19 0 0,-10 19 0 0,0 0 0 16,0 0 0-16,0 0 0 0,0 0 0 0,0 0 0 16,0 0 0-16,0 0 0 0,0 0 0 0,-5 20 0 15,5-20 0-15,-4 18 0 0,4-18 0 0,-2 22 0 16,2-22 0-16,8 18 0 0,-8-18 0 0,18 15 0 15,-18-15 0-15,30 13 0 0,-11-10 0 0,4-3 0 16,4-5 0-16,3-5 0 16,4 0 0-16,3-3 0 0,-3-1 0 0,0-2 0 0,0-1 0 15,-7 2 0-15,1 2 0 0,-6 1 0 16,-4 1 0-16,-18 11 0 0,23-14 0 0,-23 14 0 16,0 0 0-16,0 0 0 0,0 0 0 0,0 0 0 15,0 0 0-15,0 0 0 0,0 0 0 0,0 0 0 16,0 0 0-16,-4 20 0 0,-2-1 0 15,-4 2 0-15,1 3 0 0,-1 2 0 0,0-3 0 16,4 0 0-16,3 0 0 0,3-3 0 0,0 2 0 16,6-3 0-16,-6-19 0 0,15 32 0 0,-15-32 0 15,30 21 0-15,-13-17-27 0,16 5-139 0,-24-29-88 16,41 23-86-16,-39-30-26 0,28 16-43 0,-5 11 15 16,-19-19 304-16</inkml:trace>
  <inkml:trace contextRef="#ctx0" brushRef="#br0" timeOffset="29216.6224">22441 1103 2047 0,'0'0'0'0,"0"0"0"0,0 0 0 16,0 0 0-16,0 0 0 0,0 0 0 0,24-11 0 16,-3 9 0-16,6-2 0 0,3-6 0 15,7 1 0-15,0-2 0 0,0-3 0 0,0 6 0 16,-1-2 0-16,-5 3 0 0,3 0 0 0,-4 1 0 15,-5-1 0-15,-4-2 0 0,-21 9 0 16,25-13 0-16,-25 13 0 0,0 0 0 0,19-18 0 16,-19 18 0-16,0 0 0 0,-4-17 0 0,4 17 0 15,0 0 0-15,-23-18 0 0,23 18 0 16,-27-11 0-16,10 7 0 0,-1 5 0 0,-2 4 0 16,-2-1 0-16,-2 4 0 0,-1 1 0 0,-3 4 0 15,0 0 0-15,0 5 0 0,-3 2 0 0,1-1 0 16,2 6 0-16,1 0 0 0,4 1 0 0,7 1 0 15,5-7 0-15,6 2 0 0,7-1 0 0,-2-21 0 16,17 32 0-16,-17-32 0 0,39 21 0 0,-11-14 0 16,4-4 0-16,8-3 0 15,1-4 0-15,6-2 0 0,0-2 0 0,6-3 0 16,-2-6 0-16,7 3-99 0,-16-18-82 0,29 18-121 16,-37-22-48-16,31 19-20 0,-25 2-28 0,-13-7 55 15,24 19 340-15</inkml:trace>
  <inkml:trace contextRef="#ctx0" brushRef="#br0" timeOffset="29591.6364">23318 955 2028 0,'-39'11'19'0,"14"-8"-19"0,0 2 0 0,1-2 0 15,-1 2 0-15,0 2 0 0,-2 2 0 0,0 3 0 16,-2 0 0-16,1 5 0 0,1 1 0 16,4 1 0-16,1 6 0 0,3-6 0 0,3 1 0 15,3 2 0-15,3-4 0 0,4 0 0 0,3-1 0 16,2 0 0-16,1-17 0 0,11 22 0 15,-11-22 0-15,25 12 0 0,-8-8 0 0,4-1 0 16,3-3 0-16,1-6 0 0,3 0 0 0,0-6 0 16,1-1 0-16,-1 0 0 0,-2-4 0 0,0-1 0 15,-2-1 0-15,-1 0 0 0,-3-1 0 0,-1 1 0 16,-4 2 0-16,-2 1 0 0,-13 16 0 0,19-29 0 16,-19 29 0-16,11-20 0 0,-11 20 0 0,0 0 0 15,0 0 0-15,0 0 0 0,0 0 0 16,0 0 0-16,0 0 0 0,0 0 0 0,0 0 0 15,-19 28 0-15,8-7 0 0,-2 5 0 16,2-2 0-16,1 2 0 0,1-3 0 0,4-3 0 16,5 0 0-16,0-20 0 0,7 30 0 0,-7-30 0 15,22 22 0-15,-22-22 0 0,40 12 0 0,-13-11 0 16,8-5 0-16,0-14-107 0,18 11-84 0,-27-32-61 16,36 25-54-16,-38-23 26 0,26 13 24 15,-14 1-13-15,-7-8 5 0,21 20 143 0</inkml:trace>
  <inkml:trace contextRef="#ctx0" brushRef="#br0" timeOffset="29935.3678">23756 945 1966 0,'0'0'81'0,"-22"8"-81"0,2 3 0 15,0 2 0-15,0 3 0 0,-2 0 0 16,0 3 0-16,3 3 0 0,-1 3 0 0,6 1 0 16,2-1 0-16,2 2 0 0,1-3 0 0,2-1 0 15,3-3 0-15,4-20 0 0,0 27 0 0,0-27 0 16,6 18 0-16,-6-18 0 0,0 0 0 0,0 0 0 15,21 7 0-15,-21-7 0 0,0 0 0 0,26-19 0 16,-26 19 0-16,31-28 0 0,-10 5 0 0,1-2 0 16,1-1 0-16,0-1 0 0,-1 2 0 15,0 1 0-15,-1 1 0 0,-2 5 0 0,0-1 0 16,-19 19 0-16,32-26 0 0,-32 26 0 0,21-14 0 16,-21 14 0-16,0 0 0 0,0 0 0 15,0 0 0-15,0 0 0 0,0 0 0 0,5 18 0 16,-5-18 0-16,-8 31 0 0,2-6 0 0,1-6 0 15,2 5 0-15,2 0 0 0,2-4 0 0,5 0 0 16,0-2 0-16,-6-18 0 0,24 32 0 16,-4-17 0-16,-2-6 0 0,10 2-52 0,-28-11-110 15,57-7-108-15,-52-20-17 0,36 20-24 0,-27-14 29 16,12 3-2-16,8 8-9 0,-23-13 188 0</inkml:trace>
  <inkml:trace contextRef="#ctx0" brushRef="#br0" timeOffset="30221.9555">24246 935 1964 0,'0'0'83'0,"-31"1"-83"0,31-1 0 15,-33 18 0-15,33-18 0 0,-29 20 0 0,29-20 0 16,-19 15 0-16,19-15 0 0,0 0 0 0,0 0 0 16,9 21 0-16,-9-21 0 0,21 9 0 0,-21-9 0 15,26 13 0-15,-26-13 0 0,25 9 0 16,-25-9 0-16,23 10 0 0,-23-10 0 0,0 0 0 0,17 7 0 15,-17-7 0-15,0 0 0 0,4 22 0 0,-4-22 0 16,0 0 0-16,-2 22 0 0,2-22 0 0,0 0 0 16,-7 24 0-16,7-24 0 0,-7 18 0 15,7-18 0-15,-12 22 0 0,12-22 0 0,-16 25 0 0,16-25 0 16,-22 28 0-16,22-28 0 0,-20 27 0 16,20-27-35-16,-10 24-161 0,-17-35-77 0,39 29-75 15,-38-29 9-15,26 11-16 0,0 0 48 16,0 0 114-16</inkml:trace>
  <inkml:trace contextRef="#ctx0" brushRef="#br0" timeOffset="31159.4858">24801 999 1824 0,'0'0'53'15,"0"0"-28"-15,0 0 10 0,0 0-3 0,-18-5-1 16,18 5-8-16,0 0-3 0,-21-1-16 15,21 1-4-15,-21 1 0 0,21-1 0 0,-30 7 0 16,30-7 0-16,-32 16 0 0,32-16 0 0,-33 24 0 16,16-9 0-16,2 3 0 0,1 0 0 0,3 3 0 15,1-3 0-15,3 0 0 0,3-1 0 0,1 0 0 16,3-17 0-16,5 30 0 0,-5-30 0 0,15 25 0 16,-15-25 0-16,23 19 0 0,-23-19 0 15,27 6 0-15,-27-6 0 0,29 1 0 16,-29-1 0-16,30-9 0 0,-30 9 0 0,27-15 0 15,-27 15 0-15,24-25 0 0,-24 25 0 0,21-35 0 16,-11 16 0-16,-3 1 0 0,-1 0 0 0,-1 0 0 16,-1 1 0-16,-1-1 0 0,0 1 0 0,-3 17 0 15,2-28 0-15,-2 28 0 0,3-22 0 0,-3 22 0 16,0 0 0-16,3-19 0 0,-3 19 0 16,0 0 0-16,0 0 0 0,0 0 0 0,0 0 0 15,0 0 0-15,0 0 0 0,0 0 0 0,0 0 0 16,27-3 0-16,-27 3 0 0,31 0 0 0,-13-2 0 15,2 2 0-15,1-1 0 0,0-1 0 0,-2 1 0 16,-2 2 0-16,-17-1 0 0,22 9 0 16,-22-9 0-16,0 0 0 0,9 23 0 0,-9-23 0 15,-4 22 0-15,4-22 0 0,-15 31 0 16,6-14 0-16,9-17 0 0,-27 33 0 0,27-33 0 16,-28 29 0-16,28-29 0 0,-23 27 0 0,23-27 0 15,-15 21 0-15,15-21 0 0,0 0 0 0,0 0 0 16,0 0 0-16,12 17 0 0,-12-17 0 0,30-6 0 15,-9-1 0-15,3-3 0 0,2-3 0 0,0-2 0 16,-1-2 0-16,0 2 0 0,-2-1 0 16,-2 1 0-16,-4 4 0 0,-17 11 0 0,25-20 0 15,-25 20 0-15,0 0 0 0,0 0 0 0,0 0 0 16,0 0 0-16,0 0 0 0,0 0 0 16,0 0 0-16,0 0 0 0,0 0 0 0,6 29 0 15,-11-9 0-15,2 6 0 0,-2 0 0 0,4 1 0 16,2-2 0-16,4 2 0 0,1-6 0 0,8 4 0 15,-14-25-28-15,39 40-171 0,-39-40-68 16,48 17-35-16,-48-17 17 0,41 0 30 0,-24-1 52 16,-17 1-55-16,44 3 13 0,-47-21 241 0</inkml:trace>
  <inkml:trace contextRef="#ctx0" brushRef="#br0" timeOffset="32057.6063">18011 1936 1183 0,'-7'-26'205'0,"7"26"-55"16,0 0-81-16,0 0 8 0,4-25-20 0,-4 25-20 15,0-18-2-15,0 18-7 0,-4-20 3 0,4 20-10 16,-8-24 6-16,8 24-7 0,-13-20 6 0,13 20 0 16,-26-14 2-16,26 14-7 0,-36-5-15 0,12 6-6 15,-1 4 0-15,-3 3 0 0,-2 4 0 16,-1 4 0-16,-2 1 0 0,0 2 0 0,1 4 0 16,-1 2 0-16,-1 1 0 0,2 6 0 15,2-1 0-15,3 2 0 0,6-3 0 0,4-5 0 16,5 0 0-16,6-2 0 0,2-3 0 0,8-2 0 15,-4-18 0-15,21 26 0 0,-2-19 0 0,5-5 0 16,7-4 0-16,3-4 0 0,2-6 0 0,5-4 0 16,1-5 0-16,1-3 0 0,2-4 0 15,-3-2 0-15,0-5 0 0,-1-1 0 0,-5 1 0 16,-4 5 0-16,-5 4 0 0,-8 4 0 0,-3 5 0 16,-16 17 0-16,16-21 0 0,-16 21 0 0,0 0 0 15,0 0 0-15,0 0 0 0,0 0 0 0,0 0 0 16,-20 18 0-16,7 0 0 0,0 5 0 0,-3 5 0 15,-1 6 0-15,3 1 0 0,0-3 0 16,7 0 0-16,0-9 0 0,9 0 0 0,-2-23 0 16,17 32 0-16,-17-32-107 0,48 25-191 15,-40-42-65-15,43 29-94 0,-21-16-16 0,-6-22 125 16,34 28 348-16</inkml:trace>
  <inkml:trace contextRef="#ctx0" brushRef="#br0" timeOffset="33041.9528">18616 2099 1800 0,'0'0'65'16,"-6"-16"-47"-16,6 16 0 0,17-25 7 15,-7 6 8-15,7 2-1 0,-1-2-4 0,4 1-8 16,1 3-29-16,1 2 25 0,-4-1-29 0,0 5 27 16,-18 9-14-16,27-12 0 0,-27 12 0 0,0 0 0 15,0 0 0-15,0 0 0 0,0 0 0 0,0 0 0 16,9 20 0-16,-9-20 0 0,-12 26 0 0,3-5 0 16,-2 4 0-16,-1 4 0 0,0 1 0 0,1-4 0 15,1 3 0-15,2 1 0 0,1-3 0 16,3 0 0-16,2-3 0 0,5-2 0 15,2-4 0-15,-5-18 0 0,20 28 0 0,-20-28 0 16,34 16 0-16,-13-15 0 0,2-5 0 0,0-3 0 16,0-4 0-16,1-2 0 0,-4-4 0 0,1-1 0 15,-4-2 0-15,1 0 0 0,-2-2 0 0,0-1 0 16,-4-1 0-16,-1-2 0 0,-3 2 0 16,-2 0 0-16,-3-1 0 0,-1-1 0 0,1 3 0 15,-2 1 0-15,3 3 0 0,-4 19 0 0,4-33 0 16,-4 33 0-16,13-27 0 0,-13 27 0 0,22-26 0 15,-22 26 0-15,26-15 0 0,-26 15 0 0,32-8-6 16,-32 8-113-16,47 9-164 0,-49-29-78 0,36 39-103 16,-34-19-105-16,0 0 325 0</inkml:trace>
  <inkml:trace contextRef="#ctx0" brushRef="#br0" timeOffset="33406.6949">19315 2110 1639 0,'-7'-23'408'0,"7"23"-408"0,0 0 0 15,0 0 0-15,15-18 0 0,-15 18 0 0,27-22 0 16,-27 22 0-16,34-24 0 0,-15 10 0 0,-1 4 0 16,1-3 0-16,-2 3 0 0,-17 10 0 0,26-16 0 15,-26 16 0-15,21-14 0 0,-21 14 0 0,0 0 0 16,12-19 0-16,-12 19 0 0,0 0 0 0,0 0 0 15,0 0 0-15,-4-17 0 0,4 17 0 0,0 0 0 16,0 0 0-16,-21-8 0 16,21 8 0-16,-20 3 0 0,20-3 0 0,-23 8 0 15,23-8 0-15,-27 20 0 0,27-20 0 0,-33 26 0 16,16-4 0-16,-1-5 0 0,1 9 0 0,1-1 0 16,4-4 0-16,2 6 0 0,6-8 0 0,4-2 0 15,1 0 0-15,-1-17 0 0,18 24 0 0,-18-24 0 16,33 16 0-16,-9-11 0 0,2-5 0 0,4-1 0 15,1-6 0-15,4-2 0 0,-2-5 0 16,6 1 0-16,-9-17-125 0,25 30-190 0,-40-49-96 16,30 28-202-16,-14-4 91 0,-14-26 462 0</inkml:trace>
  <inkml:trace contextRef="#ctx0" brushRef="#br0" timeOffset="33609.8132">20021 1555 1911 0,'0'0'110'0,"-17"10"-103"0,17-10 0 16,-34 31 0-16,18-4-2 0,-2 2-5 0,-1 7 0 16,1 3 0-16,0-2 0 0,1 6 0 0,1-1 0 15,-1 4 0-15,2-1 0 0,1 2 0 0,2-1 0 16,3-6 0-16,3 1 0 0,5-8 0 0,1-8 0 16,7-1 0-16,-7-24 0 0,22 39-82 15,-22-39-191-15,28 20-272 0,-28-20-84 16,18 9 112-16</inkml:trace>
  <inkml:trace contextRef="#ctx0" brushRef="#br0" timeOffset="33859.8144">20094 2122 2047 0,'0'0'0'0,"0"0"0"0,0 0 0 0,0 0 0 16,18-13 0-16,-18 13 0 0,24-14 0 0,-24 14 0 16,30-19 0-16,-12 11 0 0,-18 8 0 0,35-23 0 15,-17 5 0-15,10 23-115 0,-27-42-323 0,30 33-241 16,-8-7 63-16,0-12 418 0</inkml:trace>
  <inkml:trace contextRef="#ctx0" brushRef="#br0" timeOffset="34475.9493">20808 1658 1617 0,'0'0'119'0,"0"0"-36"0,0 0-17 0,0 0-5 16,0 0-12-16,0 0-11 0,0 0-24 0,7 19-14 15,-7-19 0-15,0 0 0 0,-13 23 0 0,5-6 0 16,0 6 0-16,-6 11 0 0,2 2 0 16,-4 7 0-16,1 0 0 0,-4 1 0 15,2 5 0-15,2-4 0 0,0 0 0 0,3-2 0 16,2-7 0-16,3-5 0 0,3-3 0 0,4-4 0 16,1-2 0-16,5 1 0 0,-6-23-74 0,22 41-64 15,-22-41-196-15,0 0-289 0,17 1 17 0,-17-1 335 16</inkml:trace>
  <inkml:trace contextRef="#ctx0" brushRef="#br0" timeOffset="34850.9648">20569 2039 1802 0,'-12'17'245'0,"12"-17"-245"0,-25 6 0 0,25-6 0 15,0 0 0-15,0 0 0 0,0 0 0 0,0 0 0 16,0 0 0-16,0 0 0 0,23 5 0 15,-1-5 0-15,4-1 0 0,6-5 0 0,6-2 0 16,3-5 0-16,3-5 0 0,4 1 0 0,-3-1 0 16,3 3 0-16,-4 1 0 0,-3 3-52 0,-6 0 22 15,-2 5-5-15,-5-1 19 0,0 3-9 0,-6-2 1 16,1 6-2-16,-23 0 1 0,29-5-5 0,-29 5 4 16,0 0 3-16,0 0 11 0,0 0 11 0,0 0 12 15,0 0 9-15,0 0 8 16,-16 18 14-16,16-18-10 0,-19 20 45 0,19-20-46 15,-21 23 30-15,12-5-38 0,9-18-23 0,-20 38 0 16,9-12 0-16,0-2 0 0,-1 5 0 0,1-2 0 16,1-3 0-16,2 0 0 0,2-3 0 0,1-3 0 15,5-18 0-15,-3 28 0 0,3-28 0 0,5 17 0 16,-5-17 0-16,0 0 0 0,26 8 0 16,-26-8 0-16,33-10-64 0,-25-20-121 0,36 35-176 15,-38-38-177-15,23 13-72 0,-1 9 322 0</inkml:trace>
  <inkml:trace contextRef="#ctx0" brushRef="#br0" timeOffset="35413.474">21379 1876 2047 0,'0'0'0'16,"0"0"0"-16,0 0 0 0,0 0 0 0,0 20 0 15,0-20 0-15,0 0 0 0,9 20 0 0,-9-20 0 16,6 18 0-16,-6-18 0 0,2 20 0 0,-2-20 0 15,-3 32 0-15,3-32 0 0,-13 37 0 0,7-15 0 16,-3-4 0-16,-1 5 0 0,-1-5 0 0,11-18 0 16,-21 31 0-16,21-31 0 0,-17 24 0 15,17-24 0-15,0 0 0 0,0 0 0 16,0 0 0-16,0 0 0 0,0 0 0 0,0 0 0 16,0 0 0-16,25-9 0 0,-8-4 0 0,1-4 0 15,5-1 0-15,-1-3 0 0,0 0 0 0,0-4 0 16,-2 1 0-16,-1 1 0 0,-4 3 0 0,0 2 0 15,-15 18 0-15,22-26 0 0,-22 26 0 16,0 0 0-16,14-18 0 0,-14 18 0 0,0 0 0 16,0 0 0-16,0 0 0 0,-6 21 0 0,6-21 0 15,-8 23 0-15,1-3 0 0,0-3 0 0,0 5 0 16,1 0 0-16,2-6 0 0,3 3 0 0,1-19 0 16,4 21 0-16,-4-21 0 0,0 0 0 0,19 22 0 15,-19-22 0-15,19 7 0 0,-19-7 0 16,24-1 0-16,-24 1 0 0,32-13 0 15,-15 2 0-15,0-1 0 0,1-7 0 0,-18 19 0 16,33-31 0-16,-18 12 0 0,-15 19 0 0,24-28 0 16,-24 28 0-16,0 0 0 0,0 0 0 0,0 0 0 15,0 0 0-15,0 0 0 0,0 0 0 0,0 0 0 16,0 0 0-16,0 0 0 0,0 0 0 0,1 29 0 16,-1-29 0-16,-6 27 0 0,3-9 0 0,3-18 0 15,0 34 0-15,0-34 0 0,8 29 0 16,-8-29 0-16,13 29 0 0,-13-29 0 0,23 25 0 15,-23-25 0-15,33 21 0 0,-33-21-121 0,42 19-115 16,-43-36-44-16,38 38-14 0,-37-21 39 16,25-14 38-16,-8 11-25 0,-7-17-30 0,23 27 143 15</inkml:trace>
  <inkml:trace contextRef="#ctx0" brushRef="#br0" timeOffset="35757.2005">22014 2005 2047 0,'-22'6'0'0,"22"-6"0"16,-6 20 0-16,6-20 0 0,0 19 0 0,0-19 0 16,0 0 0-16,16 18 0 0,-16-18 0 0,27 6 0 15,-27-6 0-15,32 4 0 16,-12-3 0-16,-1-4 0 0,3 1 0 0,0-4 0 16,-1-1 0-16,-2-4 0 0,0 1 0 0,0-6 0 15,-3 0 0-15,-16 16 0 0,30-33 0 0,-30 33 0 16,20-25 0-16,-20 25 0 0,8-25 0 0,-8 25 0 15,-2-23 0-15,2 23 0 0,0 0 0 0,-26-19 0 16,26 19 0-16,-31 4 0 0,12 2 0 0,-4 2 0 16,1 7 0-16,-2 4 0 0,-2 6 0 15,5-2 0-15,-3 5 0 0,6 0 0 0,2-4 0 16,1 4 0-16,6-7 0 0,4-3 0 0,5-1 0 16,0-17 0-16,14 26 0 0,-14-26 0 0,28 17 0 15,-7-11 0-15,-3-15-53 0,25 25-231 16,-35-41-69-16,40 38-63 0,-28-26-39 0,-1-12 40 15,29 27 345-15</inkml:trace>
  <inkml:trace contextRef="#ctx0" brushRef="#br0" timeOffset="36527.2322">23118 1993 1891 0,'0'0'86'15,"-12"-17"-51"-15,12 17-18 0,0 0 1 16,-22-11-25-16,22 11 14 0,-24-1-7 16,7 3 0-16,-1 3 0 0,-3-1 0 0,0 4 0 15,-1 6 0-15,-1 1 0 0,-1 8 0 0,-3 2 0 16,2-1 0-16,-5 2 0 0,4 3 0 0,-1 2 0 15,5-4 0-15,4 0 0 0,4-4 0 0,6-6 0 0,4 0 0 16,4-17 0-16,5 20 0 0,-5-20 0 0,18 13 0 16,-18-13 0-16,30 4 0 0,-12-6 0 0,1 0 0 15,2-6 0-15,2-3 0 0,1-1 0 16,-2-3 0-16,1-1 0 0,1 0 0 0,-4 0 0 16,3-1 0-16,-2 2 0 0,-2-1 0 0,-2 4 0 15,-17 12 0-15,27-23 0 0,-27 23 0 16,18-18 0-16,-18 18 0 0,0 0 0 0,11-21 0 15,-11 21 0-15,0 0 0 0,0 0 0 0,0 0 0 16,0 0 0-16,-18 11 0 0,18-11 0 16,-28 35 0-16,9-8 0 0,-1 3 0 0,-3 3 0 15,2 4 0-15,2 6 0 0,0 1 0 0,0 8 0 16,1 0 0-16,-1 4 0 0,-1 2 0 0,-4-2 0 16,1 0 0-16,-2-4 0 0,0-2 0 0,2-8 0 15,2-3 0-15,2-8 0 0,3-3 0 0,0-6 0 16,3-4 0-16,13-18 0 0,-22 22 0 0,22-22 0 15,0 0 0-15,0 0 0 0,-17-8 0 16,17 8 0-16,-4-31 0 0,2 5 0 0,3-6 0 16,1-4 0-16,3-2 0 0,4-1 0 15,2-4 0-15,2-2 0 0,3-3 0 0,2-4 0 16,3-1 0-16,-1 0 0 0,2 1 0 0,0 6 0 16,-2 6 0-16,-1 10 0 0,-3 4 0 0,1 9 0 15,-17 17 0-15,33-25 0 0,-33 25 0 0,34-12 0 16,-16 8 0-16,6 4 0 0,-2-5-4 15,12 14-126-15,-17-26-75 0,34 36-65 0,-35-39-25 16,35 28 14-16,-24-18 20 0,8-4-27 0,16 19-24 16,-26-33 312-16</inkml:trace>
  <inkml:trace contextRef="#ctx0" brushRef="#br0" timeOffset="37277.2265">23448 2095 2042 0,'-29'9'5'0,"7"0"-5"0,1 3 0 16,4 0 0-16,17-12 0 0,-29 24 0 0,29-24 0 16,-23 29 0-16,23-29 0 0,-18 32 0 0,18-32 0 15,-10 31 0-15,6-14 0 0,1 0 0 0,3-17 0 16,-4 29 0-16,4-29 0 0,-3 23 0 16,3-23 0-16,0 18 0 0,0-18 0 0,0 0 0 15,0 0 0-15,0 0 0 0,0 0 0 0,0 0 0 16,0 0 0-16,0 0 0 0,19-18 0 15,-19 18 0-15,18-29 0 0,-8 8 0 0,3 0 0 16,-1-4 0-16,4 0 0 0,0 0 0 0,0-1 0 16,-2 0 0-16,1-1 0 0,1 2 0 0,1-2 0 15,-2-1 0-15,1 4 0 0,0 3 0 16,-16 21 0-16,26-23 0 0,-26 23 0 0,17-7 0 16,-17 7 0-16,0 0 0 0,20 7 0 0,-20-7 0 15,20 22 0-15,-20-22 0 0,22 26 0 0,-22-26 0 16,25 26 0-16,-25-26 0 0,31 27 0 0,-13-19 0 15,1 1 0-15,2-3 0 0,-2-1 0 0,1-3 0 16,-2 0 0-16,2-2 0 0,-2-1 0 16,-18 1 0-16,31-5 0 0,-31 5 0 15,26-7 0-15,-26 7 0 0,17-8 0 0,-17 8 0 16,0 0 0-16,0 0 0 0,5-18 0 0,-5 18 0 16,0 0 0-16,-23-8 0 0,23 8 0 0,-23-2 0 15,23 2 0-15,-32 5 0 0,14 1 0 0,-4 1 0 16,1 1 0-16,-3 3 0 0,0 4 0 0,-3 2 0 15,1 3 0-15,2 2 0 0,1 0 0 16,2 0 0-16,5-2 0 0,4-2 0 0,4 1 0 16,8-19 0-16,-3 30 0 0,3-30 0 0,17 23 0 15,-17-23 0-15,34 9 0 0,-11-10 0 0,5-4 0 16,5-3 0-16,4-4 0 0,-1-3 0 0,0-3 0 16,-1 0 0-16,-5-1 0 0,-1 1 0 15,-3 1 0-15,-4 1 0 0,-5 0 0 0,-17 16 0 16,22-25 0-16,-22 25 0 0,9-20 0 15,-9 20 0-15,0 0 0 0,-1-17 0 0,1 17 0 16,0 0 0-16,0 0 0 0,0 0 0 0,-22 9 0 16,22-9 0-16,0 0 0 0,-20 25 0 0,20-25 0 15,-14 33 0-15,7-15 0 0,1-1 0 0,6-17 0 16,-5 29 0-16,5-29 0 0,2 28 0 0,-2-28 0 16,10 22 0-16,-10-22 0 0,18 18 0 15,-18-18 0-15,24 13 0 0,-24-13 0 0,29 3 0 16,-29-3-2-16,42-9-81 0,-23-11-57 15,26 27-74-15,-30-39-44 0,34 36-9 0,-33-29 26 16,15 11 33-16,-9 2-29 0,-11-14-33 0,16 27 144 16</inkml:trace>
  <inkml:trace contextRef="#ctx0" brushRef="#br0" timeOffset="37815.8381">24238 2109 1599 0,'-1'24'438'0,"1"-24"-428"16,-18 11-10-16,18-11 0 0,-16 20 0 0,16-20 0 15,-18 30 0-15,8-11 0 0,0 3 0 0,1 1 0 16,-2 6 0-16,-3-1 0 0,3 1 0 0,2-1 0 15,3-5 0-15,-1-2 0 0,3 0 0 0,4-21 0 16,-8 31 0-16,8-31 0 0,-1 20 0 0,1-20 0 16,0 0 0-16,0 0 0 0,0 0 0 15,0 0 0-15,22-5 0 0,-22 5 0 16,19-28 0-16,-6 10 0 0,1-3 0 0,0 1 0 16,-1-1 0-16,-2-2 0 0,1 0 0 0,-2 0 0 15,1-1 0-15,-2 4 0 0,1-3 0 0,0 2 0 16,1 2 0-16,-1-2 0 0,1 1 0 0,-2 1 0 15,-9 19 0-15,22-29 0 0,-22 29 0 0,18-13 0 16,-18 13 0-16,0 0 0 0,24-1 0 16,-24 1 0-16,18 5 0 0,-18-5 0 0,19 11 0 15,-19-11 0-15,22 13 0 0,-22-13 0 0,21 19 0 16,-21-19 0-16,16 24 0 0,-16-24 0 16,12 27 0-16,-12-27 0 0,3 31 0 0,-6-14 0 15,-1 3 0-15,-4-1 0 0,-1 0 0 0,-3 2 0 16,-3-2 0-16,0 1 0 0,-3-3 0 0,18-17 0 15,-31 29 0 1,15-15 0-16,-1-2 0 0,0-1 0 0,-1-1 0 16,18-10 0-16,-32 16 0 0,32-16 0 0,-29 12 0 15,29-12 0-15,-22 6 0 0,22-6 0 0,0 0 0 16,-19 0 0-16,19 0 0 0,0 0 0 0,0 0 0 16,0 0 0-16,-21 6 0 0,21-6 0 0,-12 17 0 15,12-17 0-15,-20 35 0 0,7-10 0 0,-2 3 0 16,-3 6 0-16,-3 2 0 15,0 2 0-15,-3-2 0 0,6-3 0 0,2-8 0 16,7-3 0-16,9-22 0 0,-10 26 0 0,10-26 0 16,0 0 0-16,17 8 0 0,1-15 0 0,2-8 0 15,16 3-63-15,-15-29-143 0,34 28-70 0,-36-45-22 16,39 33 20-16,-26-27 26 0,17 1-7 0,5 14-32 16,-17-32 168-16</inkml:trace>
  <inkml:trace contextRef="#ctx0" brushRef="#br0" timeOffset="38175.199">24907 1705 2047 0,'-30'38'0'0,"4"-19"0"0,1 6 0 0,-3 6 0 15,-3 3 0-15,1 2 0 0,-3 4 0 0,5 3 0 16,3 1 0-16,3 2 0 0,3-4 0 16,5-2 0-16,2-3 0 0,2 2 0 0,1-4 0 15,2-1 0-15,1-2 0 0,2-5 0 0,1-2 0 16,0-6 0-16,3-19 0 0,2 27 0 0,-2-27 0 15,0 0 0-15,0 0 0 0,0 0 0 0,21 1 0 16,-21-1 0-16,19-24 0 0,-6 5 0 0,3-4 0 16,0 2 0-16,1-1 0 0,-1 1 0 0,1 2 0 15,1-2 0-15,0 4 0 0,0-1 0 16,2 4 0-16,-20 14 0 0,30-20 0 16,-30 20 0-16,0 0 0 0,17 2 0 0,-17-2 0 15,7 29 0-15,-5-6 0 0,-4 9 0 0,0 3 0 16,-4 4 0-16,-1 3 0 0,-1-3 0 0,2 0 0 15,0-4 0-15,3-6 0 0,0-4 0 0,4 1 0 16,-2-9 0-16,10 9 0 0,-9-26-121 0,8 32-93 16,-8-32-53-16,0 0 2 0,0 0 15 15,0 0 17-15,0 0 31 0,0 0-32 0,0 0-23 16,-2-27 254-16</inkml:trace>
  <inkml:trace contextRef="#ctx0" brushRef="#br1" timeOffset="45010.5288">689 3418 660 0,'-16'-17'11'0,"16"17"104"0,0 0 97 16,0 0-8-16,0 0-46 0,0 0-125 0,0 0-7 15,0 0-3-15,0 0-8 0,0 0-11 0,0 0-5 16,0 0-2-16,0 0 2 0,0 0 6 0,0 0 7 16,0 0 6-16,19-9 7 15,-19 9 3-15,25-6 1 0,-7 6-3 0,-18 0-3 16,36-5-4-16,-18 4-7 0,3 1-3 0,1 1-4 15,1 2-1-15,1 0-2 0,2 2 0 0,0 0-2 16,3 0 3-16,3 1-3 0,3 0 3 0,1 1-3 16,4-1 1-16,1 0-1 0,4 0 1 0,3-2-1 15,1 0 2-15,5-2-2 0,1-1 2 0,7 1 0 16,1-2-1-16,9-2 4 0,2 1-2 16,4 0 3-16,3-2-2 0,-1 1-3 0,4 0 0 15,4 0 0-15,-1 1 1 0,6 1 1 0,3 1 0 16,1 1-1-16,3 0-2 0,1-1 0 15,2 0 1-15,7-1 0 0,2-1 1 0,4 0 1 16,2-1-4-16,6-2 2 0,3 0-2 0,2 0 1 16,2-2 0-16,2 1-1 0,0 0 0 15,5 0 1-15,3 0-1 0,1 2 3 0,3-2-1 16,3 1 4-16,-1 0 0 0,2 2 3 0,2 1-1 16,-1 0 1-16,2 1-2 0,2 1-2 0,1 0 0 15,1 0-4-15,3 2 0 0,1-1 0 0,3 2 1 16,2-3-1-16,2 0 1 0,3 0-1 0,1 1 0 15,3-1 2-15,1-1 2 0,7-3-1 0,1 1 2 16,0-2-2-16,3-1-1 16,6 1-2-16,2-1-1 0,2-1 1 0,2 0-2 15,2 0 4-15,-1 0-3 0,4-2 3 0,2 1-2 16,-3-1 3-16,-3 2-1 0,2 1 1 0,-3 0 1 16,0 1 1-16,2 3 2 0,-5 1-1 0,1 0-1 15,2 2 1-15,-1 2-1 0,-6 0-1 0,-1 1 1 16,-3-1-3-16,-3 2 4 0,0-1-2 0,-2 0 4 15,-4 0-1-15,4 1 0 0,0-1 1 16,6 0 1-16,-3 0-4 0,-3 2 4 0,0-1-6 16,0 2 3-16,-4 1-3 0,-1-1 2 0,-6 2-4 15,-2 0 4-15,-1 0-2 0,0-1 4 0,0 1-2 16,2-2 2-16,1 1-3 0,2-1 2 16,2-1 0-16,2 0 0 0,1 0-2 0,1-1 1 15,-3 0-3-15,-4-2 2 0,-2 3-1 16,-2-3 2-16,-1 2-2 0,-1 0 1 0,0 2-1 15,-1-1 0-15,2 0-2 0,0 0 2 0,2 0-3 16,1 0 1-16,-3-1-1 0,2 0 1 0,3-1-2 16,-4 0 0-16,2-3 0 0,-1-1-2 0,-2-1 3 15,4-1 1-15,4 0 0 0,0 0 1 0,3-2 0 16,-1-2-1-16,6-1 1 0,0 0 0 0,0-1 2 16,-1-2-3-16,0 0 3 0,-4 0 2 15,-4 0-3-15,1 0-3 0,-7 1 0 0,-1 0 0 16,-2 1 0-16,-3 2 0 0,-3-1 0 0,-2 1 0 15,-2 1 0-15,-3-1 0 0,-3 0 0 16,-3 1 0-16,-6 1 0 0,-1-1 0 0,-6 0 0 16,-4 0 0-16,-2-1 0 0,-2-1 0 0,-5 0 0 15,-2-2 0-15,-1 0 0 0,-1 0 0 0,-4-2 0 16,-2 1 0-16,1 1 0 0,-3-2 0 16,2 3 0-16,-1-1 0 0,-3 0 0 0,-4 5 0 15,-4-1 0-15,-5 4 0 0,-7 2-3 0,-8-2-35 16,-6 13-43-16,-30-29-197 0,7 29-368 0,-22-12 34 15,-9 2 224-15</inkml:trace>
  <inkml:trace contextRef="#ctx0" brushRef="#br2" timeOffset="51177.155">1582 3859 899 0,'0'0'129'0,"0"0"-4"0,0 0-12 15,-6-20-41-15,6 20 4 0,0 0-39 16,0 0 18-16,0 0-8 0,0 0-11 0,0 0-17 16,0 0-8-16,0 0-7 0,0 0-1 0,0 0 4 15,3 23 3-15,-3-23 29 0,3 24-42 16,-3-24 42-16,2 35-45 0,0-13 14 0,0 4 4 15,0 4-10-15,3 4 11 0,-1 6-13 0,2 5 12 16,-2 7-14-16,2 4 14 0,0 6-17 0,-1 4 18 16,0 6 1-16,-2 4-25 0,0 6 23 15,-1 3-17-15,-2 2 2 0,3 5 28 0,-3 1-23 16,1 7 4-16,0 2 16 0,3 5-14 0,-2 2 15 16,3 3 10-16,0 4-31 0,0 5 7 0,-3 3 4 15,3 4-9-15,-3 0 5 0,1 3-5 0,-2 0 4 16,-2 1-7-16,-2-1 5 0,0-4 10 0,-2-4-13 15,0-6-7-15,1-5 9 0,-1-9-11 16,4-10-4-16,0-11 9 0,6-10-21 0,2-9 12 16,8-7-37-16,-2-16-1 0,14 9-87 15,-30-32-465-15,30 3-20 0,-5-11 141 0</inkml:trace>
  <inkml:trace contextRef="#ctx0" brushRef="#br2" timeOffset="52255.3343">1238 7607 472 0,'0'0'37'0,"0"0"-25"0,0 0-6 16,0 0-1-16,0 0-1 0,-9 18 1 0,9-18 13 16,0 0 26-16,0 0 43 0,17 12 31 0,-17-12 27 15,0 0 0-15,17-1-19 0,2 9-20 0,-19-8-23 16,25 0-22-16,-25 0-17 0,34-1-10 16,-16-2-38-16,7 3 23 0,-5-3-32 0,7 3 24 15,-1-2-1-15,2 2-3 0,2-1-1 0,2-1-2 16,2 2-1-16,0 0 0 0,1 2-1 15,1-1 0-15,2 0-1 0,2 0-1 0,0-1 2 16,2 1 1-16,0-1 3 0,2 0 1 0,2 0 1 16,2 0-1-16,0-1-1 0,4 1 0 0,1-2 0 15,3 1-3-15,1-1 0 0,3 2-2 0,-1 2-1 16,2 0 2-16,2 0-1 0,-1 2 0 0,2-2-1 16,-1 3 1-16,4-1 27 0,1 1-25 15,1 1 25-15,3-1-47 0,-2 1 18 16,2 0-20-16,-2 0 20 0,1-1 2 0,3-1 0 15,1 0 3-15,4-2 2 0,3 0 2 0,2-4 2 16,4 2-1-16,-3-3-1 0,0 0-1 0,4 0 1 16,1 0-2-16,2 0 2 0,2-1-2 0,-2 1 1 15,1 0-1-15,0-1-1 0,1 4 4 0,0-2-3 16,3 2-1-16,-1 0 1 0,1 1-4 16,-2 0 1-16,-2 3 0 0,-3 0-1 0,0-1 1 15,0 3-2-15,0-1 2 0,-4 1-4 0,-2 0 3 16,-1-1-3-16,-4 1 2 0,1-2 1 0,0-1 0 15,-3 1 2-15,-1-1 1 0,-4-2 0 0,-4 0 0 16,-2-1 1-16,-4 0-2 0,-2 0-1 16,-3-1 1-16,-1 0 0 0,0-2 0 0,-5 1 2 15,-3-2-4-15,-3 2 3 0,-2-2-1 16,-4 0-2-16,-3 3 1 0,-3-1-2 0,-2-1-1 16,-6 2 0-16,-1 0 0 0,-3 2 0 0,-4-1-2 15,-17 0-4-15,26 5-6 0,-26-5-8 0,0 0-10 16,17 10-5-16,-17-10-5 0,0 0-2 0,0 0-19 15,-2 18-82-15,-19-32-253 0,21 14-150 0,0 0 39 16,-25-4 450-16</inkml:trace>
  <inkml:trace contextRef="#ctx0" brushRef="#br2" timeOffset="54461.9189">1628 8663 416 0,'17'-4'13'15,"-17"4"-5"-15,0 0 7 0,9-18 9 16,-9 18 5-16,0 0 6 0,0 0-26 0,15-17-75 16,-15 17-26-16,0 0 156 0,24 4 78 0,-24-4 75 15,0 0 29-15,0 0-151 0,0 0-29 0,0 0 5 16,0 0 5-16,0 0-14 0,7 17-17 0,-7-17-14 15,0 0 0-15,0 0-3 0,2 23-2 16,-2-23-10-16,0 16-4 0,0-16-9 0,2 25 2 16,-2-25-5-16,0 30 4 0,-2-10-5 15,2 3 8-15,-2 5-3 0,1 5 16 0,-2 2 22 16,4 7-32-16,-5-2 36 0,4 10-36 0,-4-2 3 16,3 5 13-16,-2 1-18 0,3 1 14 0,-2 1-15 15,2 1 11-15,-3 3-16 0,3 1-8 0,0 2 23 16,0-1-26-16,0 0 23 0,2 1-5 0,-2 1-16 15,0-1 16-15,-2 2-16 0,1 3 17 16,-2 3-17-16,-2 4 2 0,-3 3 22 0,1 0-17 16,-1 0 18-16,-1 2 0 0,1-3-18 15,-1 0 18-15,1 1-16 0,0 0-1 0,0 1 17 16,0-2-19-16,1-2 15 0,1 2 0 0,0-2-17 16,1-2 13-16,1 1-15 0,1-4-3 0,0 0 18 15,3 3-17-15,0-1 16 0,2 3 0 0,-2 0-15 16,1-2 14-16,-1 2-15 0,2 1 16 15,3 0 0-15,-1 2-15 0,-1-3 16 0,2 0-16 16,0 0-1-16,1-4 16 0,-1 0-16 0,0 1 12 16,-1-2-11-16,-1 0 0 0,1-3 18 0,-2-2-17 15,1-6 12-15,-3-2-11 0,0-1-16 0,-1-7 5 16,-1-2-18-16,-3-9-5 0,8 4-52 0,-3-42-81 16,-5 49-404-16,5-49-43 0,-8 27 153 15</inkml:trace>
  <inkml:trace contextRef="#ctx0" brushRef="#br2" timeOffset="58683.4845">722 12987 707 0,'23'3'466'16,"-23"-3"-300"-16,22 8-75 0,-22-8-16 0,28 4-13 15,-28-4-17-15,40 2-9 0,-18-4-9 16,6 3-6-16,-2-3-3 0,4 2-4 0,-1 0 0 15,4 0-5-15,-1 1-2 0,2 0-4 0,1 0-1 16,3 2-1-16,2-2 1 0,1-1 0 0,3 0-2 16,1 0 1-16,0 0-1 0,2 1 0 0,2 2 1 15,0-2-1-15,4 2 1 0,2 2 3 16,2 0-2-16,4 1 2 0,-2-2 0 0,6 1 5 16,1-2 2-16,2 1 3 0,3-3 0 15,5 2-2-15,5-5 1 0,8 1-1 0,1-4 1 16,5 0-2-16,-1-3-3 0,4 1-3 0,9-4-3 15,3-1-2-15,4-2 4 0,3 0-5 0,-1-2 6 16,5 2-7-16,3-1 4 0,3 1-4 0,1 2 3 16,1-1-1-16,1 0 3 0,2 2-3 0,-2-1 2 15,1 1-3-15,-1-1 3 0,-3 1 0 0,2 2 3 16,1 0-4-16,-4 1 3 0,2-1-5 16,-2 1 6-16,-3-1-1 0,0 1 2 15,0-1-1-15,-4 1 1 0,-2 1 5 0,1-2 3 16,1 2-1-16,-1-2-21 0,-1 2 15 0,-3 0-21 15,0-1 37-15,-2 3-16 0,1-1 11 0,-3 2-14 16,-6 3-5-16,-3 2-5 0,-6-1-11 0,-3 6-26 16,-8-11-38-16,15 34-291 0,-31-30-288 15,5 12 36-15,-13-3 395 0</inkml:trace>
  <inkml:trace contextRef="#ctx0" brushRef="#br2" timeOffset="59798.0608">1766 13592 1382 0,'-10'-17'59'0,"10"17"-29"0,0 0-4 16,7-22-3-16,-7 22-1 0,5-19-11 0,-5 19-1 15,6-17-6-15,-6 17 1 0,0 0-2 16,4-20 3-16,-4 20 2 0,0 0 3 0,5-17 5 16,-5 17 11-16,0 0 10 0,0 0 9 0,0 0-3 15,0 0-12-15,0 0-10 0,-17 6-11 0,17-6-2 16,0 0-4-16,-15 24 3 0,15-24-5 0,-7 20 2 16,7-20-4-16,-6 25 3 0,6-25-4 0,-2 30 5 15,4-12-6-15,0 0 5 0,2 3-7 0,-1 2 6 16,3 3-5-16,2 5 7 0,0 6-8 15,1 7 11-15,-1 8-16 0,2 6 0 0,-2 2 29 16,-1 8-19-16,-4 0 27 0,0 4-4 16,-5 2-18-16,2 0 17 0,-3 3-15 0,0 0-3 15,0 2 16-15,-1 1-19 0,2-2 18 0,0 5 1 16,0-2-19-16,2 2 15 0,-1 3-18 0,1 1-1 16,1 1 7-16,-1 2-5 0,0-4 0 0,-1 0 0 15,0-1 0-15,-1-1 0 0,0 1 0 16,-1 0 0-16,0 0 0 0,-1 2 0 0,-2-1 0 15,-1 0 0-15,-3 1 0 0,-1-4 0 0,-1 5 0 16,-1-1 0-16,0-5 0 0,1-2 0 0,2-10 0 16,1-13 0-16,5-10-7 0,4-16-27 0,13-2-61 15,-13-29-346-15,26-7-208 0,-4-10 1 0,7-13 476 16</inkml:trace>
  <inkml:trace contextRef="#ctx0" brushRef="#br2" timeOffset="62653.1666">1192 16447 1172 0,'0'0'148'0,"0"0"-35"0,0 0-45 16,0 0 12-16,0 0-45 0,0 0 8 0,0 0-9 15,0 0-2-15,0 0 2 0,8 19-2 0,-8-19-1 16,0 0-11-16,20-2-5 0,-20 2-6 16,18 3-3-16,-18-3-22 0,19 3 19 0,-19-3-20 15,20 5 20-15,-20-5 1 0,22 6 21 16,-22-6-22-16,21 8 20 0,-21-8-21 0,22 9-1 0,-22-9 2 16,23 11 1-16,-23-11 1 0,25 12-1 0,-25-12 1 15,28 14-2-15,-28-14 2 0,29 14-1 16,-12-9 3-16,1 0-3 0,2 0 4 0,0-3-2 15,3 2 1-15,1-3-1 0,2 0 3 16,3-3-1-16,2 0 1 0,2-1-1 0,1-1-2 16,2 0-1-16,0-2-2 0,0 0 0 0,3 2-3 15,-3-2 2-15,3 1 0 0,-1 0-1 0,0 0-1 16,-1 1 1-16,1 1-2 0,2 0 1 0,0 1 0 16,3 1 2-16,2-2 1 0,-1 1-1 0,1-1-1 15,0 1-1-15,0 0-1 0,0 0-16 16,1 0 18-16,-1 1-15 0,-1-3 14 15,1 1 1-15,0 0-1 0,0-2-1 0,2 2 0 16,2-1 3-16,-1 0 14 0,-1 3-15 0,2-2 16 16,-1 3-17-16,-1-3 2 0,0 1-1 0,-2 0-1 15,1 1 1-15,-2 2 0 0,2 1-1 0,-2-1 0 16,1 0 0-16,-2 2 0 0,4-2 0 0,-1 1-15 16,0-1 15-16,3 1-15 0,-3 0 15 15,0-1-1-15,1-1 2 0,0 0-1 0,0-1-1 16,1-1 15-16,-1-1-14 0,2 1 13 0,-1-2-12 15,2 0-1-15,-1 2 1 0,2-2-2 0,-3 2 1 16,1 0-1-16,-1-1 1 0,-2 3 0 0,-2 0 1 16,-1 1-1-16,-1 2-1 0,-2 0 1 0,-1 0-1 15,-2 2-14-15,2-2 14 0,-1 5-11 16,0-2 12-16,1 1 2 0,-2 0 15 16,1 0-17-16,0 1 14 0,-3-2-14 0,1-1 0 15,1-1 0-15,-1 0 0 0,2 0 0 0,0-1 0 16,0-2 0-16,-1 1 0 0,1-2 0 0,1 0 0 15,0-3 0-15,2 1 0 0,2-1 0 0,0 0 0 16,4-2 0-16,-1 1 0 0,-1-1 0 0,0 2 0 16,-1-1 0-16,-1 1 0 0,1 1 0 15,0 0 0-15,-1 0 0 0,0 0-7 0,1 1 6 16,1 1 1-16,-1 0 3 0,1 0 2 0,1 0-5 16,-2 0 0-16,0 0 0 0,-3 1 0 15,-1 1 0-15,0-1 0 0,-2 0 0 0,0 0 0 16,-3-1 0-16,-1 1 0 0,-1-1 0 0,0 0 0 15,1 2 0-15,0-1 0 0,0 0 0 0,0 0 0 16,1-1 0-16,-1 0 0 0,1-1 0 16,1 0 0-16,-2 1 0 0,0-3 0 0,0 2 0 15,0 0 0-15,1 0 0 0,-1 0 0 0,-1 1 0 16,-1 0 0-16,-4-2 0 0,-3 2 0 0,0 0 0 16,-2 0 0-16,-4 0 0 0,-2 0 0 0,-17 0 0 15,26 2 0-15,-26-2 0 0,0 0 0 0,18-2 0 16,-18 2 0-16,0 0 0 0,0 0 0 15,0 0 0-15,0 0-2 0,0 0-15 0,0 0-6 16,-5-20 11-16,5 20-29 0,0 0 3 16,0 0-61-16,-7-30-75 0,29 44-194 0,-22-14-240 15,0 0 81-15,0 0 390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1:27:52.887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1671 7763 193 0,'0'0'108'0,"0"0"-14"0,0 0 14 0,0 0-12 15,0 0 8-15,0 0-12 0,0 0-6 0,0 0-17 16,0 0-14-16,0 0-25 0,-17 16-12 0,17-16-7 16,0 0-3-16,0 0 2 0,0 0 7 0,0 0 1 15,0 0 3-15,0 0-4 0,0 0-4 0,0 0-5 16,0 0-3-16,0 0-2 0,0 0 0 0,0 0-2 16,0 0 1-16,0 0 1 0,0 0 3 0,0 0 3 15,0 0 4-15,0 0 5 0,0 0 3 0,0 0 0 16,0 0 1-16,0 0-2 0,0 0 0 15,0 0-2-15,0 0-3 0,0 0-5 0,0 0-4 0,0 0-3 16,0 0-3-16,0 0 1 0,0 0-1 16,0 0 2-16,0 0 1 0,0 0 1 0,0 0 0 15,0 0 1-15,0 0 1 0,0 0 0 0,0 0 2 16,17 0-1-16,-17 0 3 0,0 0 0 0,0 0 0 16,0 0 0-16,0 0 2 0,0 0 1 0,0 0 3 15,22-15 1-15,-22 15 0 0,0 0-1 0,11-17-1 16,-11 17-1-16,0 0 1 0,18-22-2 0,-18 22 4 15,14-20-6-15,-14 20 2 0,17-27 19 0,-17 27-47 16,22-30 44-16,-11 13-44 0,4-2 19 0,-2-3 6 16,3-1-8-16,0-1 7 0,2-2-9 0,2 0 8 15,-1-1-8-15,2-1 8 0,1 1-8 16,-2-1 9-16,2-1-9 0,-1-1 10 0,1-2-9 16,1-4 12-16,2 1-8 0,1-5 11 0,2-1-11 15,0-4-12-15,2 0 30 0,1-3-31 0,3 1 30 16,-2-4-8-16,4 0-15 0,-1-1 13 0,2-1-14 15,0-2 13-15,1 2-15 0,1-1 16 0,1-1-14 16,-1-1-7-16,1 0 27 0,-1-2-27 0,1 1 26 16,3 0-5-16,2 0-15 0,0 2 15 0,1-1-14 15,-1 0 13-15,2 0-15 0,-3-1 12 0,1-1 6 16,-2-3-24-16,-1 2 24 0,-1-1-23 0,0 0 2 16,-1 0 16-16,0-2-13 0,-1 2 14 0,0-3-14 15,-2 0 18-15,0 0-16 16,-1-1 0-16,1 2 23 0,-2-1-24 0,0 3 22 15,-1 2-7-15,1 0-13 0,-1 1 12 0,0 0-13 16,1 0 12-16,1 0-14 0,2-1-3 0,-1 0 19 16,0 0-20-16,1 1 20 0,0 1-5 0,-1 1-13 15,2 2 12-15,-1 2-10 0,0 3 10 0,-2 2-9 16,-2 1 9-16,0 4-11 0,-3 1 10 16,-3 3-10-16,-3 4-9 0,-4 1 27 0,-4 7-29 15,-3 2 28-15,-3 5-13 0,-11 18-4 0,11-27 2 16,-11 27-1-16,0 0 0 0,-5-20-2 0,5 20-2 15,0 0-1-15,-24-6-2 0,24 6 1 16,-23 1 1-16,23-1 2 0,-23 6 1 0,23-6 2 16,-22 7 0-16,22-7 1 0,-18 7-3 0,18-7-3 15,0 0-14-15,0 0-13 0,0 0-24 16,-20 4-31-16,39 18-145 0,-19-22-347 0,0 0 29 16,0 0 228-16</inkml:trace>
  <inkml:trace contextRef="#ctx0" brushRef="#br0" timeOffset="4794.2519">9753 3997 326 0,'0'0'212'0,"0"0"25"0,24-12-25 0,-36-6-10 16,12 18-41-16,0 0-31 0,0 0-34 0,0-24-14 16,0 24-13-16,0 0-13 0,0 0-11 0,-10-20-8 15,10 20-3-15,0 0-5 0,-17-3-2 16,17 3-10-16,-19 6-4 0,19-6-6 15,-29 18 2-15,11-4-3 0,-1 3 7 0,0 3-5 16,-1 3 5-16,0 2-7 0,-2 0-6 0,0 2 0 16,0 0 0-16,3-1 0 0,-1 0 0 0,3-2 0 15,4-3 0-15,3-1 0 0,6-2 0 0,4-18 0 16,5 30 0-16,-5-30 0 0,22 27 0 0,-5-16 0 16,5 1 0-16,2-1-1 0,3-3-23 15,6 4-15-15,-3-8-15 0,10 12-52 0,-18-31-112 16,33 27-303-16,-23-15-88 0,5-2 135 0</inkml:trace>
  <inkml:trace contextRef="#ctx0" brushRef="#br0" timeOffset="5450.5227">10145 4003 1693 0,'0'0'47'0,"-23"1"-12"0,23-1-1 16,-30 11-3-16,30-11 6 0,-30 26-7 0,14-10 5 15,-3 3-8-15,2 2 3 0,-4 2-12 0,3 4 0 16,0 1-8-16,2 1-8 0,1 1-2 0,3-1 0 16,3-1 0-16,3 0 0 0,6-3 0 15,3-2 0-15,3-1 0 0,4-4 0 16,-10-18 0-16,26 28 0 0,-7-20 0 0,0-3 0 0,1-5 0 16,1-4 0-16,1-2 0 0,0-3 0 15,0-5 0-15,1-3 0 0,-3-2 0 0,-1-1 0 16,1-5 0-16,-3 1 0 0,0-1 0 0,-3-1 0 15,-2 0 0-15,-1 0 0 0,-3 2 0 0,-4 1 0 16,-1 4 0-16,-3 2 0 0,0 17 0 16,-5-28 0-16,5 28 0 0,-11-18 0 0,11 18 0 15,0 0 0-15,-18-15 0 0,18 15 0 0,0 0 0 16,0 0 0-16,0 0 0 0,0 0 0 0,0 0 0 16,0 0 0-16,0 0 0 0,0 0 0 0,25 17 0 15,-25-17 0-15,38-4 0 0,-14-1 0 0,4-4 0 16,2 1 0-16,1-2 0 0,1 0 0 15,-3 2 0-15,-1 2 0 0,-3 1 0 16,-3 4 0-16,-3 2 0 0,-19-1 0 0,23 10 0 16,-23-10 0-16,9 19 0 0,-9-19 0 0,-3 33 0 15,-3-11 0-15,-5 4 0 0,-4 4 0 0,-4 3 0 16,-3 1 0-16,-1 0 0 0,-2-3 0 0,2-1 0 16,0-2 0-16,3-4 0 0,4-2 0 0,16-22 0 15,-20 28 0-15,20-28 0 0,0 0 0 16,0 0 0-16,23 4 0 0,-4-13 0 0,2-7 0 15,7-5 0-15,5-7 0 0,3-1 0 0,0-3 0 16,1 0 0-16,-3 2 0 0,-2-2 0 0,-1 3 0 16,-3 2 0-16,-3 3 0 0,-2 5 0 15,-4 3 0-15,-19 16 0 0,24-16 0 0,-24 16 0 16,0 0 0-16,0 0 0 0,0 0 0 0,-6 17 0 16,6-17 0-16,-20 37 0 0,6-11 0 15,-1 5 0-15,-3-1 0 0,1 2 0 0,1-3 0 16,3 0 0-16,3-4 0 0,8-2 0 0,2-5 0 15,8-1 0-15,-8-17 0 0,33 20-47 0,-16-33-103 16,24 18-477-16,-11-20-40 0,12 4 112 0</inkml:trace>
  <inkml:trace contextRef="#ctx0" brushRef="#br0" timeOffset="5778.6206">11299 4001 2047 0,'-34'15'0'0,"-2"2"0"16,2 1 0-16,3 1 0 0,2-1 0 0,2-3 0 16,3-1 0-16,5 0 0 0,19-14 0 15,-25 23 0-15,25-23 0 0,-5 17 0 0,5-17 0 16,0 0 0-16,23 21 0 0,-23-21 0 0,35 7 0 16,-9-7 0-16,1-1 0 0,2-2 0 0,2 1 0 15,-3-1 0-15,-2 1 0 0,-3 2 0 16,-4 0 0-16,-19 0 0 0,27 5 0 0,-27-5 0 15,0 0 0-15,21 22 0 0,-21-22 0 0,0 27 0 16,-6-8 0-16,-4 1 0 0,-5 3 0 16,-3 3 0-16,-5 0 0 0,-1 1 0 0,-3-2 0 15,3-2 0-15,3-2 0 0,3-6 0 0,18-15 0 16,-23 20 0-16,23-20 0 0,0 0 0 0,0 0 0 16,17-11 0-16,5-4 0 0,-1-14-56 0,29 21-375 15,-22-34-234-15,17 8 20 0,-3-5 396 0</inkml:trace>
  <inkml:trace contextRef="#ctx0" brushRef="#br0" timeOffset="5981.7482">11895 3626 2021 0,'0'0'26'0,"-27"19"-26"16,27-19 0-16,-26 33 0 0,12-10 0 0,-2 3 0 15,0 7 0-15,-1 1 0 0,0 4 0 16,1 2 0-16,0 3 0 0,3 0 0 0,1 2 0 15,1-1 0-15,1-1 0 0,1-1 0 0,-1 0 0 16,3-3 0-16,-2-2 0 0,3-2 0 0,0-4 0 16,1-2 0-16,-2-6-20 0,9 7-91 0,-26-23-481 15,25 9-53-15,-1-16-12 0</inkml:trace>
  <inkml:trace contextRef="#ctx0" brushRef="#br0" timeOffset="6841.1318">11564 4045 2046 0,'0'0'1'0,"-26"22"-1"0,26-22 0 15,-8 19 0-15,8-19 0 0,10 20 0 0,-10-20 0 16,28 18 0-16,-7-12 0 0,6-4 0 16,5-3 0-16,3-1 0 0,5-5 0 0,4-1 0 15,1-1 0-15,4-1 0 0,-1 0 0 0,1-2 0 16,0 0-21-16,-1-1 4 0,-4-1-7 15,-1 4 8-15,-9-1-3 0,-4 3 8 0,-7 2 2 16,-5 2 5-16,-18 4 1 0,20-5 9 0,-20 5 8 16,0 0 5-16,0 0 7 0,0 0-4 15,-20 8 0-15,20-8-7 0,-28 11-15 0,10-5 0 16,-1 5 0-16,-4 0 0 0,-1 2 0 0,-4 3 0 16,1 0 0-16,-4 2 0 0,2 2 0 0,-1 0 0 15,0 4 0-15,1 1 0 0,2 2 0 0,3-2 0 16,5-2 0-16,5-1 0 0,4-1 0 0,6-3 0 15,2-1 0-15,2-17 0 0,9 29 0 0,-9-29 0 16,29 19 0-16,-8-14 0 16,3-4 0-16,3-5 0 0,3-3 0 0,4-5 0 15,0-4 0-15,2-1 0 0,-5-2 0 0,1-1 0 16,-5-1 0-16,-4 0 0 0,-3 2 0 0,-3-2 0 16,-2 2 0-16,-3 1 0 0,-3 0 0 0,-9 18 0 15,9-27 0-15,-9 27 0 0,-1-18 0 0,1 18 0 16,0 0 0-16,0 0 0 0,-19-10 0 0,19 10 0 15,-18 8 0-15,18-8 0 0,-20 18 0 16,20-18 0-16,-22 29 0 0,22-29 0 0,-14 33 0 16,14-33 0-16,-4 29 0 0,4-29 0 0,7 24 0 15,-7-24 0-15,17 18 0 0,-17-18 0 0,27 8 0 16,-10-8 0-16,4-1 0 0,-1-3 0 0,5 0 0 16,0-5 0-16,2-2 0 0,0-1 0 15,1-1 0-15,-4-2 0 0,-2 1 0 16,-4 2 0-16,-18 12 0 0,28-21 0 0,-28 21 0 15,0 0 0-15,18-15 0 0,-18 15 0 0,0 0 0 16,0 0 0-16,0 0 0 0,0 0 0 0,0 0 0 16,-13 19 0-16,13-19 0 0,-19 31 0 0,4-9 0 15,0 1 0-15,1-2 0 0,3-2 0 0,2-2 0 16,9-17 0-16,-8 29 0 0,8-29 0 0,5 20 0 16,-5-20 0-16,0 0 0 0,22 15 0 15,-22-15 0-15,21-4 0 0,-21 4 0 0,28-14 0 16,-28 14 0-16,32-28 0 0,-16 10 0 15,1 0 0-15,-3-2 0 0,0 0 0 0,0 0 0 16,-3 2 0-16,0 0 0 0,-11 18 0 0,20-30 0 16,-20 30 0-16,13-22 0 0,-13 22 0 0,0 0 0 15,0 0 0-15,0 0 0 0,0 0 0 0,0 0 0 16,0 0 0-16,0 0 0 0,0 0 0 16,4 26 0-16,-4-26 0 0,-1 30 0 0,1-30 0 15,1 29 0-15,-1-29 0 0,6 25 0 0,-6-25 0 16,16 17 0-16,-16-17 0 0,29 5 0 0,-10-6 0 15,3-8 0-15,9 0 0 0,-1-9 0 16,10-1 0-16,-8-13-96 0,20 23-145 0,-41-38-212 16,26 24-177-16,-10-5 81 0,-12-12 472 15</inkml:trace>
  <inkml:trace contextRef="#ctx0" brushRef="#br0" timeOffset="6997.3646">13084 3758 2007 0,'-11'19'40'0,"-2"1"-40"0,-1 5 0 15,5 4 0-15,-2 3 0 0,-2 6 0 0,3 0 0 16,-3 4 0-16,2-1 0 0,3-3 0 16,1 1 0-16,-1-1 0 0,2-3 0 0,1-1 0 15,1-3 0-15,-4-4 0 0,5-3 0 16,-4-7-9-16,16 21-223 0,-9-38-436 0,-4 21 8 0,4-21 183 16</inkml:trace>
  <inkml:trace contextRef="#ctx0" brushRef="#br0" timeOffset="7169.2391">12896 4039 2047 0,'0'0'0'0,"0"0"0"0,0 0 0 15,0 0 0-15,0 0 0 0,0 0 0 0,0 0 0 16,0 0 0-16,0 0 0 0,0 0 0 0,0 0 0 16,25-8 0-16,-4 4 0 0,8 2 0 0,0-9 0 15,16 17-56-15,-33-30-499 16,36 15-160-16,-11-4 53 0</inkml:trace>
  <inkml:trace contextRef="#ctx0" brushRef="#br0" timeOffset="7937.9949">14012 3800 1815 0,'0'0'45'16,"0"0"-9"-16,0 0 7 0,0 0-5 16,-23 5-6-16,23-5-17 0,0 0-6 0,-22 26 1 15,22-26-6-15,-23 34-4 0,9-13 0 0,2 0 0 16,0 2 0-16,1 2 0 0,0 0 0 15,0 4 0-15,3 1 0 0,-2 1 0 0,2-1 0 16,0 0 0-16,-1 0 0 0,1 2 0 0,1-2 0 16,1-2 0-16,0-2 0 0,1-1 0 0,2-6 0 15,2-1 0-15,1-18 0 0,1 24 0 16,-1-24 0-16,0 0 0 0,0 0 0 0,19 14 0 0,-19-14 0 16,0 0 0-16,25-15 0 0,-25 15 0 0,22-27 0 15,-7 10 0-15,-1-2 0 0,2-3 0 16,0 1 0-16,0 0 0 0,-2 2 0 0,-14 19 0 15,23-29 0-15,-23 29 0 0,16-19 0 16,-16 19 0-16,0 0 0 0,0 0 0 0,0 0 0 16,0 0 0-16,0 0 0 0,0 0 0 0,17 13 0 15,-17-13 0-15,8 25 0 0,-8-25 0 0,6 29 0 16,-6-29 0-16,7 30 0 0,-7-30 0 0,8 28 0 16,-8-28 0-16,13 24 0 0,-13-24 0 15,18 22 0-15,-18-22 0 0,29 19 0 0,-12-14 0 16,6 2 0-16,-23-7-66 0,63 15-373 0,-63-15-218 15,48-15 44-15,-26 8 342 0</inkml:trace>
  <inkml:trace contextRef="#ctx0" brushRef="#br0" timeOffset="8141.1194">14449 4076 2024 0,'0'0'23'0,"0"0"-23"0,0 0 0 0,0 0 0 16,2 17 0-16,-2-17 0 0,-2 21 0 0,-1-4 0 15,-2 5 0-15,-2 1 0 0,1 1 0 0,-1 2 0 16,-1-2 0-16,2-1 0 0,0-2 0 0,0-1 0 16,1-3 0-16,5-17 0 0,-7 28 0 15,7-28 0-15,-3 17 0 0,3-17 0 0,0 0 0 16,0 0 0-16,0 0-50 0,4-33-80 16,20 20-496-16,-16-18-28 0,10 3 68 0</inkml:trace>
  <inkml:trace contextRef="#ctx0" brushRef="#br0" timeOffset="8297.3677">14458 3779 2047 0,'-36'33'0'0,"36"-33"0"16,-28 19 0-16,28-19 0 0,0 0 0 0,0 0 0 16,-12 17 0-16,12-17 0 0,0 0 0 0,0 0 0 15,18 11 0-15,3 1-36 0,-21-12-629 0,0 0 6 16,34-7-16-16</inkml:trace>
  <inkml:trace contextRef="#ctx0" brushRef="#br0" timeOffset="8937.9894">15046 4181 1348 0,'0'0'643'0,"0"0"-587"16,-23-7-56-16,3 4 0 0,3 2 0 0,-2 2 0 16,-2 3 0-16,0 3 0 0,-2 3 0 15,-2 2 0-15,0 5 0 0,0 0 0 0,-1 3 0 16,3 2 0-16,2 0 0 0,1 1 0 0,3 1 0 15,2 0 0-15,3 0 0 0,3-1 0 0,5-3 0 16,4-20 0-16,3 27 0 0,-3-27 0 0,18 19 0 16,-18-19 0-16,37 4 0 0,-15-8 0 0,5-4 0 15,3-5 0-15,3-3 0 0,2-4 0 16,3-6 0-16,-2-1 0 0,0-4 0 16,-4 2 0-16,-1-1 0 0,-4 1 0 0,-7 1 0 15,-2 2 0-15,-3 1 0 0,-6 6 0 0,-3 2 0 16,-6 17 0-16,5-20 0 0,-5 20 0 0,0 0 0 15,0 0 0-15,0 0 0 0,0 0 0 0,-19 2 0 16,19-2 0-16,-17 30 0 0,5-3 0 0,-1 4 0 16,-2 7 0-16,1 4 0 0,-2 6 0 15,0 4 0-15,0 8 0 0,2 1 0 0,-1 2 0 16,0 0 0-16,1-4 0 0,0-2 0 0,1-4 0 16,1-3 0-16,1-4 0 0,1-4 0 0,2-5 0 15,-2-5 0-15,1-4 0 0,2-6 0 0,0-5 0 16,7-17 0-16,-8 17 0 0,8-17 0 15,0 0 0-15,0 0 0 0,0 0 0 0,-2-24 0 16,3 4 0-16,-1-6 0 0,4-5 0 16,1-5 0-16,1-1 0 0,2-5 0 0,1-2 0 15,1-2 0-15,-1-4 0 0,1-2 0 0,2 1 0 16,3 2 0-16,-1 4 0 0,3 5 0 0,-3 7 0 16,-2 8 0-16,-1 6 0 0,-11 19 0 0,15-31 0 15,-15 31 0-15,15-29 0 0,-4 13 0 0,8 1 0 16,-2-3 0-16,7 5 0 0,-2-10-8 15,18 25-236-15,-34-35-346 0,32 16-63 0,-13-7 102 16</inkml:trace>
  <inkml:trace contextRef="#ctx0" brushRef="#br0" timeOffset="9313.0049">15660 3788 1886 0,'-12'-22'161'0,"12"22"-161"0,-22 4 0 15,22-4 0-15,-21 12 0 0,21-12 0 0,-25 29 0 16,10-9 0-16,-1 8 0 0,0 1 0 0,0 4 0 16,-1-1 0-16,3 5 0 0,-3 3 0 0,2 1 0 15,-2 2 0-15,3 2 0 0,-2 1 0 0,0-1 0 16,5-4 0-16,1-5 0 0,7-6 0 16,1-3 0-16,5-8 0 0,4-2 0 15,-7-17 0-15,21 21 0 0,-21-21 0 0,25 6 0 16,-25-6 0-16,32-11 0 0,-14 0 0 0,2-6 0 15,0-3 0-15,2-6 0 0,0 1 0 0,0-1 0 16,-2 3 0-16,-5 3 0 0,0 3 0 0,-15 17 0 16,17-23 0-16,-17 23 0 0,0 0 0 0,0 0 0 15,0 0 0-15,0 0 0 0,0 0 0 16,6 24 0-16,-8-2 0 0,-2 2 0 0,-1 3 0 16,-1 1 0-16,0-4 0 0,4-3 0 0,0 1 0 15,4-5 0-15,2 3 0 0,-4-20 0 0,10 31 0 16,-10-31 0-16,12 28-140 0,-12-28-174 0,0 0-327 15,0 0 34-15,-20-3 263 0</inkml:trace>
  <inkml:trace contextRef="#ctx0" brushRef="#br0" timeOffset="10019.1888">10061 5156 1945 0,'0'0'19'16,"0"0"11"-16,0 0-2 0,0 0-3 0,0 0-25 15,-5-17 0-15,5 17 0 0,0 0 0 0,-17 3 0 16,17-3 0-16,-29 16 0 0,9-3 0 0,-2 4 0 15,-2 4 0-15,-2-1 0 0,0 3 0 16,1 0 0-16,2-1 0 0,3-1 0 0,3-4 0 0,17-17 0 16,-21 25 0-16,21-25 0 0,0 0 0 0,-9 18 0 15,9-18 0-15,0 0 0 0,0 0 0 16,23 11 0-16,-23-11 0 0,31-2 0 0,-10-1 0 16,2-1 0-16,1 2 0 0,0 0 0 0,1-1 0 15,-3 3 0-15,-1 1 0 0,-2 2 0 0,-19-3 0 16,28 13 0-16,-28-13 0 0,12 23 0 15,-12-23 0-15,1 34 0 0,-6-13 0 0,-5-1 0 16,-2 2 0-16,-4 0 0 0,-1-2 0 0,-1 0 0 16,0-2 0-16,1-3 0 0,17-15 0 15,-27 25 0-15,27-25 0 0,0 0 0 0,-17 11 0 16,17-11 0-16,0 0 0 0,0 0 0 0,10-30-26 16,15 37-277-16,-22-36-355 0,22 9 9 0,-10-5 239 15</inkml:trace>
  <inkml:trace contextRef="#ctx0" brushRef="#br0" timeOffset="10613.0219">10426 5145 1437 0,'9'26'497'0,"-9"-26"-464"0,0 0-9 15,0 0-2-15,-16 23 2 0,16-23-14 0,-10 28-10 16,2-7 0-16,0 3 0 0,-2 4 0 15,-1 2 0-15,-1 3 0 0,0 3 0 0,-2 0 0 16,1 3 0-16,-2-2 0 0,1-2 0 0,2-2 0 16,1-3 0-16,1-6 0 0,4-2 0 0,6-22 0 15,-6 29 0-15,6-29 0 0,0 0 0 0,0 0 0 16,0 0 0-16,0 0 0 0,0 0 0 16,17 0 0-16,-17 0 0 0,13-30 0 0,-4 7 0 15,-1-4 0-15,2-2 0 0,-3-1 0 16,2-1 0-16,-2-4 0 0,-1 1 0 0,-1 0 0 15,0-1 0-15,0 1 0 0,-2-1 0 0,2 0 0 16,1 0 0-16,2 3 0 0,-1 3 0 0,1 5 0 16,1 5 0-16,-9 19 0 0,17-27 0 0,-17 27 0 15,17-11 0-15,-17 11 0 0,21-5 0 0,-21 5 0 16,29 0 0-16,-12 3 0 0,2-1 0 16,0 3 0-16,-1 1 0 0,0 1 0 0,-18-7 0 15,29 23 0-15,-29-23 0 0,22 33 0 0,-15-16 0 16,-2 4 0-16,-2-1 0 0,-4 2 0 0,-4 1 0 15,-4 0 0-15,-3 1 0 0,-1 1 0 16,-4 0 0-16,-2-1 0 0,0 1 0 0,-2-1 0 16,1-1 0-16,0-1 0 0,1-1 0 0,-1-2 0 15,3-1 0-15,1 0 0 0,1 0 0 16,0 1 0-16,2-1 0 0,-2 1 0 0,3-1 0 16,-2 0 0-16,2 2 0 0,1 0 0 0,-1 2 0 15,2 3 0-15,-1 4 0 0,-1 3 0 0,0 4 0 16,-1 3 0-16,-1 2 0 0,-1 4 0 0,1 1 0 15,-2 0 0-15,1-2 0 0,1-1 0 0,2-8 0 16,5-3 0-16,1-6 0 0,11 0-34 16,-5-26-182-16,0 0-424 0,0 0-35 0,31 2 194 15</inkml:trace>
  <inkml:trace contextRef="#ctx0" brushRef="#br0" timeOffset="11003.5788">10687 5413 1485 0,'-2'39'391'16,"2"-39"-251"-16,-2 19-120 0,2-19-9 0,0 0-11 15,19 18 0-15,-19-18 0 0,31 2 0 0,-9-6 0 16,4-2 0-16,2-4 0 0,4-3 0 15,1-2 0-15,4-3 0 0,-2 0 0 0,-1-1 0 16,-1-1 0-16,-3 1 0 0,-3 1 0 0,-5-1 0 16,-3 3 0-16,-19 16 0 0,26-30 0 0,-26 30 0 15,7-26 0-15,-7 26 0 0,-9-23 0 0,9 23 0 16,-24-18 0-16,24 18 0 0,-37-10 0 0,14 10 0 16,-3 3 0-16,-1 3 0 0,-1 4 0 15,2 4 0-15,-2 3 0 0,-2 4 0 0,3 3 0 16,-4 2 0-16,2 3 0 0,1 0 0 0,5 2 0 15,2-4 0-15,5 1 0 0,7-1 0 16,4-5 0-16,5-1 0 0,5-2 0 0,-5-19 0 16,23 29 0-16,-4-19 0 0,6-2 0 0,5-5 0 15,3-5 0-15,7-2 0 0,0-7 0 0,6 3 0 16,-2-10-15-16,20 24-236 0,-22-29-410 16,11 11 5-16,-9-6 193 0</inkml:trace>
  <inkml:trace contextRef="#ctx0" brushRef="#br0" timeOffset="11378.5944">11299 5414 1919 0,'-18'16'128'0,"18"-16"-128"0,0 0 0 15,0 0 0-15,20 5 0 0,-20-5 0 0,35-12 0 16,-10 1 0-16,4-2 0 0,4-3 0 0,1-1 0 15,1-1 0-15,0 1 0 0,-1-2 0 0,0 0 0 16,-2 1 0-16,-4 0 0 0,-4 1 0 16,-5 4 0-16,-19 13 0 0,25-21 0 0,-25 21 0 15,0 0 0-15,0 0 0 0,-1-17 0 0,1 17 0 16,-24-3 0-16,5 6 0 0,-1 2 0 0,-3 3 0 16,-3 4 0-16,-1 1 0 0,-1 4 0 15,0 1 0-15,0 3 0 0,-1 2 0 0,2-1 0 16,2 1 0-16,2 0 0 0,3 0 0 0,6 0 0 15,4-3 0-15,6-1 0 0,4-1 0 16,0-18 0-16,15 27 0 0,-15-27 0 0,35 16 0 16,-9-14 0-16,4-2 0 0,3-4 0 0,5 0 0 15,1-5 0-15,4 2 0 0,0-5 0 0,9 9-42 16,-20-32-256-16,23 30-360 0,-13-12 1 0,3 2 266 16</inkml:trace>
  <inkml:trace contextRef="#ctx0" brushRef="#br0" timeOffset="11722.318">12125 5208 1737 0,'0'0'310'0,"-36"18"-310"15,14-15 0-15,-3 3 0 0,0 5 0 0,-1 3 0 16,-1 4 0-16,-2 2 0 0,2 4 0 0,-2 3 0 16,3 1 0-16,2 1 0 0,5 1 0 15,3-2 0-15,4 0 0 0,5-6 0 0,6-6 0 16,1-16 0-16,17 22 0 0,2-17 0 0,4-5 0 15,6-6 0-15,4-5 0 0,2-7 0 0,4-6 0 16,2-6 0-16,2-4 0 0,-1-5 0 16,0-3 0-16,-5-1 0 0,0 1 0 0,-4-3 0 15,-3 4 0-15,-3-2 0 0,-4 0 0 0,-5 3 0 16,-2 2 0-16,-4 4 0 0,-2 4 0 16,-4 5 0-16,-2 7 0 0,-4 18 0 0,0 0 0 15,0 0 0-15,-20-1 0 0,20 1 0 0,-28 39 0 16,10-7 0-16,-2 12 0 0,-1 10 0 0,-5 7 0 15,3 1 0-15,-4-2 0 0,9-4 0 0,0-9 0 16,12-1 0-16,-2-17 0 0,23 12-178 0,-15-41-416 16,0 30-81-16,0-30 76 0</inkml:trace>
  <inkml:trace contextRef="#ctx0" brushRef="#br0" timeOffset="13941.0448">17978 4148 619 0,'0'0'171'0,"0"0"-48"16,0 0 14-16,-4-20 8 0,4 20-10 0,0 0-20 15,0 0-19-15,0 0-15 0,0 0-12 0,0 0-14 16,0 0-9-16,0 0-8 0,0 0-5 0,0 0-1 16,0 0-5-16,0 0-7 0,0 0-3 0,0 0-4 15,0 0-2-15,0 0 2 16,0 0 0-16,0 0 0 0,0 0 2 0,0 0-5 16,0 0-10-16,0 0 0 0,0 0 0 0,0 0 0 15,0 0 0-15,0 0 0 0,0 0 0 0,0 0 0 16,17-17 0-16,-17 17 0 0,0 0 0 0,0 0 0 15,0 0 0-15,0 0 0 0,0 0 0 0,0 0 0 16,0 0 0-16,0 0 0 0,0 0 0 0,0 0 0 16,0 0 0-16,0 0 0 0,0 0 0 15,0 0 0-15,0 0 0 0,0 0 0 0,0 0 0 16,0 0 0-16,0 0 0 0,0 0 0 16,0 0 0-16,0 0 0 0,1 17 0 0,-1-17 0 15,-6 25 0-15,1-7 0 0,-2 3 0 0,0 3 0 16,-3 2 0-16,-1 3 0 0,-1 3 0 0,-3 2 0 15,1 1 0-15,-3 0 0 0,0 1 0 16,1-2 0-16,1-1 0 0,2-3 0 0,2-3 0 16,0-6 0-16,4-1 0 0,7-20 0 0,-8 26 0 15,8-26 0-15,0 0 0 0,8 20 0 0,-8-20 0 16,0 0 0-16,26 6 0 0,-26-6 0 0,33-6 0 16,-10-2 0-16,4 0 0 0,5-3 0 0,3-1 0 15,2-1 0-15,3 1 0 0,1-1 0 0,-2 1 0 16,1 5 0-16,-3-3 0 0,-2 7 0 15,-7-7-49-15,18 33-265 0,-46-23-322 16,45-1-22-16,-45 1 269 0</inkml:trace>
  <inkml:trace contextRef="#ctx0" brushRef="#br0" timeOffset="14347.2954">18514 4466 1904 0,'0'0'27'16,"6"-23"-13"-16,-6 23 15 0,0 0 3 15,0 0 9-15,-23-15-41 0,23 15 0 0,-22 2 0 16,22-2 0-16,-30 14 0 0,10-3 0 16,2 4 0-16,-3 2 0 0,2 3 0 0,-1 2 0 15,2 3 0-15,2 1 0 0,4-1 0 0,2-1 0 16,3 1 0-16,4-5 0 0,1-2 0 0,2-18 0 15,12 28 0-15,-12-28 0 0,25 20 0 0,-8-16 0 16,6-1 0-16,2-6 0 0,2-3 0 0,4-3 0 16,-1-5 0-16,0-3 0 0,1-2 0 0,-2-2 0 15,-2 1 0-15,-3-1 0 0,-3 2 0 16,-5 0 0-16,-16 19 0 0,18-31 0 0,-18 31 0 16,-1-23 0-16,1 23 0 0,-13-16 0 15,13 16 0-15,-20-15 0 0,20 15 0 0,-23-6 0 16,23 6 0-16,-25 1 0 0,25-1 0 0,-19 7 0 15,19-7 0-15,0 0 0 0,0 0 0 0,0 0 0 16,0 0 0-16,0 0 0 0,22 6-29 0,2-7-63 16,-13-31-131-16,26 27-373 0,-16-22-24 15,15 7 134-15</inkml:trace>
  <inkml:trace contextRef="#ctx0" brushRef="#br0" timeOffset="14566.0473">19061 4014 2047 0,'-7'19'0'0,"7"-19"0"0,-21 24 0 15,13-7 0-15,-2 4 0 0,0 3 0 0,-2 6 0 16,1 3 0-16,0 2 0 0,-1 4 0 0,1-2 0 16,0 3 0-16,0 3 0 0,0 0 0 0,-2 3 0 15,0 1 0-15,-2-1 0 0,0 0 0 0,0-4 0 16,2-2 0-16,0-7-8 0,11 6-111 15,-29-28-430-15,36 14-101 0,-5-25 17 0</inkml:trace>
  <inkml:trace contextRef="#ctx0" brushRef="#br0" timeOffset="14991.0889">18799 4457 1976 0,'0'0'71'0,"-17"2"-71"15,17-2 0-15,0 0 0 0,0 0 0 0,0 0 0 16,0 0 0-16,14 17 0 0,6-17 0 0,6-1 0 16,6-4 0-16,6-2 0 0,3-3 0 0,3-2 0 15,0 0 0-15,2 0 0 0,-2 0 0 0,-3 3 0 16,-3 1 0-16,-6 0 0 0,-1 2 0 16,-8 3 0-16,-4 3 0 0,-19 0 0 15,19 6 0-15,-19-6 0 0,0 0 0 0,-6 20 0 16,6-20 0-16,-27 28 0 0,7-12 0 0,-4 1 0 15,-3 2 0-15,1-1 0 0,-4 4 0 0,2-3 0 16,4-1 0-16,2-2 0 0,22-16 0 0,-25 22 0 16,25-22 0-16,0 0 0 0,0 0 0 0,0 0 0 0,14 18 0 15,-14-18 0-15,39-1 0 0,-11-4 0 16,4-2 0-16,3 0 0 0,2-1 0 0,-1 2 0 16,-2 1 0-16,-4 2 0 0,-2 3 0 15,-7 2 0-15,-21-2 0 0,27 12 0 0,-27-12 0 16,6 21 0-16,-6-21 0 0,-11 30 0 0,-4-9 0 15,-4-1 0-15,-7 2 0 0,-3 1 0 0,-2-1 0 16,-2 0 0-16,-1-3 0 0,3 0 0 16,3-4 0-16,9-3 0 0,19-12 0 0,-21 13 0 15,21-13 0-15,0 0-355 0,0 0-298 0,20-12-4 16,-20 12 276-16</inkml:trace>
  <inkml:trace contextRef="#ctx0" brushRef="#br0" timeOffset="15569.2148">20186 4515 1695 0,'0'-19'58'0,"0"19"-2"16,0 0-3-16,17-13-5 0,-17 13 7 0,0 0-12 15,0 0-4-15,0 0-39 0,0 0 0 0,-20 5 0 16,20-5 0-16,-21 16 0 0,21-16 0 0,-24 25 0 16,24-25 0-16,-27 34 0 0,15-13 0 0,-2 0 0 15,1 3 0-15,2 1 0 0,1 0 0 0,3-2 0 16,2 0 0-16,3-2 0 0,4-2 0 16,3-1 0-16,3-1 0 0,-8-17 0 15,28 25 0-15,-7-16 0 0,1-4 0 0,4-3 0 16,1-6 0-16,3-2 0 0,2-3 0 0,-1-3 0 15,-2-4 0-15,-3-1 0 0,-4-2 0 0,-3-2 0 16,-3-1 0-16,-4 1 0 0,-4-4 0 0,-1 2 0 16,-6-1 0-16,-5 1 0 0,-1 0 0 0,-2 0 0 15,-4 3 0-15,1 0 0 0,-3 3 0 16,13 17 0-16,-29-27 0 0,29 27 0 0,-23-15 0 16,23 15 0-16,0 0 0 0,0 0 0 0,0 0 0 15,0 0 0-15,-6 22 0 0,6-22 0 0,23 25 0 16,-23-25-45-16,45 32-79 0,-45-32-371 0,45 1-136 15,-19-8 19-15,12-3 473 0</inkml:trace>
  <inkml:trace contextRef="#ctx0" brushRef="#br0" timeOffset="15787.992">21078 4060 1711 0,'0'0'269'0,"-23"-9"-202"0,5 1-67 0,-1 4 0 15,19 4 0-15,-34 2 0 0,16 4 0 16,-2 4 0-16,-2 6 0 0,-1 6 0 0,-1 7 0 16,-2 5 0-16,2 8 0 0,-1 4 0 15,3 2 0-15,0 4 0 0,2 0 0 0,2 3 0 16,1 1 0-16,2-4 0 0,3-2 0 0,4-5 0 16,4-6 0-16,4-4 0 0,3-7 0 0,4-2 0 15,-5-8 0-15,12 13-138 0,-34-31-413 0,20 0-83 16,0 0 20-16</inkml:trace>
  <inkml:trace contextRef="#ctx0" brushRef="#br0" timeOffset="15944.2383">20650 4509 1984 0,'-25'-32'63'0,"25"32"-63"16,0 0 0-16,0 0 0 0,0 0 0 15,0 0 0-15,20 0 0 0,4-1 0 16,9-2 0-16,6-4 0 0,7 1 0 0,1-7 0 15,11 13 0-15,-26-38-341 0,32 30-346 0,-23-10-16 16,3 0 388-16</inkml:trace>
  <inkml:trace contextRef="#ctx0" brushRef="#br0" timeOffset="16725.4674">18693 5540 1646 0,'23'4'135'16,"-23"-4"-59"-16,0 0-24 0,2-24-8 0,-2 24-12 15,6-17-4-15,-6 17-9 0,0-17-4 16,0 17-15-16,-8-17 0 0,8 17 0 15,-18-12 0-15,18 12 0 0,-30-5 0 0,12 6 0 16,-1 1 0-16,-2 5 0 0,-3 1 0 0,-1 5 0 16,0 3 0-16,-1 2 0 0,2 3 0 0,0 3 0 15,-1 3 0-15,4 0 0 0,1 5 0 0,3-1 0 16,4-1 0-16,2-1 0 0,5-3 0 0,3-2 0 16,7-6 0-16,2-1 0 0,-6-17 0 15,23 23 0-15,-23-23 0 0,34 10 0 0,-14-11 0 16,0-4 0-16,1-4 0 0,2-3 0 0,0-2 0 15,3-6 0-15,0-4 0 0,1-2 0 16,2-5 0-16,3 0 0 0,-2-3 0 0,2 0 0 16,-4 3 0-16,-4 2 0 0,-4 3 0 0,-6 4 0 15,-3 3 0-15,-11 19 0 0,14-25 0 0,-14 25 0 16,0 0 0-16,0 0 0 0,0 0 0 16,0 0 0-16,0 0 0 0,-14 19 0 0,3-1 0 15,-1 4 0-15,-1 6 0 0,1 0 0 0,2 1 0 16,0 0 0-16,7-3 0 0,0 0 0 0,8-3 0 15,3-5 0-15,8-1 0 0,1-8 0 0,9 2 0 16,1-6 0-16,7 2 0 0,-4-13-59 0,28 28-334 16,-37-36-229-16,28 15-18 0,-14-10 308 15</inkml:trace>
  <inkml:trace contextRef="#ctx0" brushRef="#br0" timeOffset="16959.827">19450 5423 1471 0,'0'0'291'0,"-18"11"-6"16,-1-8-285-16,-1 3 0 0,-2 3 0 0,-2 2 0 15,-1 4 0-15,-3 4 0 0,-2 0 0 0,1 4 0 16,-1 2 0-16,1 3 0 0,-1 2 0 0,4 2 0 16,-2-2 0-16,7-1 0 0,4-2 0 0,5-6 0 15,7-2 0-15,5-19 0 0,11 27 0 16,-11-27 0-16,35 22 0 0,-8-17 0 0,8-4 0 15,3-6 0-15,9-1 0 0,2-7 0 16,11 3 0-16,-20-28-247 0,30 29-397 0,-22-17-24 16,5 10 181-16</inkml:trace>
  <inkml:trace contextRef="#ctx0" brushRef="#br0" timeOffset="17272.333">19998 5481 1868 0,'-23'-3'116'0,"23"3"-73"0,0 0-23 0,0 0-20 16,-25-9 0-16,25 9 0 0,-22 0 0 0,22 0 0 16,-29 6 0-16,29-6 0 0,-34 14 0 15,16-3 0-15,-4 1 0 0,0 3 0 0,-1 2 0 16,1 2 0-16,0 2 0 0,2 2 0 0,-1 1 0 15,1 1 0-15,3 2 0 0,3-2 0 0,2-1 0 16,3-1 0-16,7-3 0 0,2-3 0 0,0-17 0 16,16 25 0-16,-16-25 0 0,32 12 0 0,-7-9 0 15,-1-8 0-15,8 1 0 0,-1-10 0 16,9 2 0-16,-3-16-33 0,27 30-427 16,-32-33-191-16,12 14 17 0,-14-3 366 0</inkml:trace>
  <inkml:trace contextRef="#ctx0" brushRef="#br0" timeOffset="17712.4106">20090 5656 1659 0,'10'24'388'0,"-10"-24"-388"16,-17 13 0-16,17-13 0 0,0 0 0 16,0 0 0-16,-5 16 0 0,5-16 0 0,0 0 0 15,28 6 0-15,-12-8 0 0,3-3 0 0,6-3 0 16,0-3 0-16,4-2 0 0,4-2 0 16,1 1 0-16,1-2 0 0,-2 1 0 0,-6 2 0 15,-4 1 0-15,-6 2 0 0,-17 10 0 0,20-13 0 16,-20 13 0-16,0 0 0 0,1-17 0 0,-1 17 0 15,0 0 0-15,-29-16 0 0,12 13 0 16,-3-1 0-16,-2 3 0 0,-1 1 0 0,-1 2 0 16,-2 2 0-16,0 1 0 0,0 3 0 0,-1 1 0 15,3 3 0-15,2 1 0 0,3 2 0 0,2-1 0 16,17-14 0-16,-22 32 0 0,16-16 0 0,6-16 0 16,-3 33 0-16,3-33 0 0,12 32 0 0,-12-32 0 15,23 27 0-15,-4-16 0 16,-1-1 0-16,4-4 0 0,2-1 0 0,4 0 0 15,-4-4 0-15,4 2 0 0,-3-5 0 0,3 2 0 16,-5-7 0-16,16 19-225 0,-34-45-281 0,31 27-124 16,-13-18-16-16,0-12 607 0</inkml:trace>
  <inkml:trace contextRef="#ctx0" brushRef="#br0" timeOffset="17915.5344">20865 5148 1961 0,'0'0'86'0,"-17"38"-86"0,-4-10 0 16,3 2 0-16,0 5 0 0,-2 1 0 0,2 3 0 16,0 2 0-16,-1 4 0 0,4-1 0 15,1 2 0-15,1-2 0 0,3-2 0 0,4-3 0 16,2-3 0-16,8-1 0 0,3-6 0 16,3-1 0-16,1-7 0 0,7 7-64 0,-18-28-342 15,25 10-277-15,-25-10 55 0,23 7 363 0</inkml:trace>
  <inkml:trace contextRef="#ctx0" brushRef="#br0" timeOffset="18478.0226">20963 5676 1762 0,'0'0'64'15,"0"0"-28"-15,22-8 0 0,-1 6-5 0,0-5 0 16,4 1-14-16,3-3-4 0,2 3-3 0,1-4 5 16,3 3-2-16,-1-3 5 0,2 1-17 0,-3-2-1 15,-2 1 0-15,-2-1 0 0,-4 2 0 16,-4-2 0-16,-20 11 0 0,27-17 0 0,-27 17 0 15,0 0 0-15,2-22 0 0,-2 22 0 0,-18-13 0 16,18 13 0-16,-34-9 0 0,9 7 0 0,-3 1 0 16,-3 2 0-16,-3 3 0 0,-3 4 0 15,-2 3 0-15,-1 1 0 0,2 4 0 0,2 1 0 16,3 2 0-16,4 0 0 0,6 1 0 0,3-2 0 16,7 0 0-16,5-1 0 0,5 0 0 15,3-17 0-15,10 30 0 0,-10-30 0 0,30 27 0 16,-7-16 0-16,7-4 0 0,4-4 0 0,6-3 0 15,6-3 0-15,3-3 0 0,3-3 0 0,1-3 0 16,2 3 0-16,-6-5 0 0,-1 5 0 0,-5-6-43 16,3 19-130-16,-34-38-231 0,28 33-191 0,-23-18-13 15,3 1 385-15</inkml:trace>
  <inkml:trace contextRef="#ctx0" brushRef="#br0" timeOffset="19181.1564">21643 5564 1844 0,'18'6'131'0,"-18"-6"-78"0,0 0-34 15,-23 17-19-15,23-17 0 0,-14 22 0 0,14-22 0 16,-15 29 0-16,8-11 0 0,-1-1 0 0,2 3 0 16,-1-2 0-16,1 0 0 0,2-1 0 15,4-17 0-15,-4 28 0 0,4-28 0 0,2 19 0 16,-2-19 0-16,0 0 0 0,0 0 0 0,17 10 0 16,-17-10 0-16,0 0 0 0,18-11 0 0,-18 11 0 15,17-22 0-15,-8 5 0 0,0-2 0 0,1-2 0 16,0 1 0-16,0-2 0 0,-1 0 0 15,0-1 0-15,-1 0 0 0,0 1 0 0,-2 0 0 16,0 1 0-16,0 1 0 0,1 1 0 16,-7 19 0-16,12-30 0 0,-12 30 0 0,11-17 0 15,-11 17 0-15,0 0 0 0,0 0 0 0,0 0 0 16,22-1 0-16,-22 1 0 0,18 8 0 0,-18-8 0 16,27 11 0-16,-27-11 0 0,31 11 0 0,-14-5 0 15,2-1 0-15,3 0 0 0,2-3 0 0,2 2 0 16,-1-3 0-16,2 0 0 0,-3-1 0 15,1 0 0-15,-2-2 0 0,-2-1 0 0,-1 1 0 16,-20 2 0-16,29-6 0 0,-29 6 0 0,0 0 0 16,17-10 0-16,-17 10 0 0,0 0 0 15,0 0 0-15,0 0 0 0,-18-16 0 0,18 16 0 16,-20-2 0-16,20 2 0 0,-32 6 0 0,15 1 0 16,0 2 0-16,-3 2 0 0,1 2 0 0,-2 4 0 15,-1 1 0-15,-1 3 0 0,3 2 0 16,-1 2 0-16,3 0 0 0,2 1 0 0,5-1 0 15,2-4 0-15,6-3 0 0,3-1 0 0,0-17 0 16,12 26 0-16,-12-26 0 0,27 18 0 0,-9-13 0 16,3-3 0-16,3-5 0 0,4-2 0 0,1-6 0 15,4-1 0-15,0-3 0 0,-3-5 0 0,1 2 0 16,-6-2 0-16,1-2 0 0,-3 4 0 16,-6-2 0-16,1 3 0 0,-18 17 0 15,23-27 0-15,-23 27 0 0,10-21 0 0,-10 21 0 16,0 0 0-16,0 0 0 0,0 0 0 0,0 0 0 15,0 0 0-15,0 0 0 0,0 0 0 0,0 0 0 16,-13 17 0-16,13-17 0 0,-8 28 0 0,8-28 0 16,-2 32 0-16,2-32 0 0,2 29 0 0,-2-29 0 15,10 27 0-15,-10-27 0 0,19 22 0 16,-19-22 0-16,31 9 0 0,-14-9 0 0,5-1 0 16,0-7 0-16,4-1 0 0,1-8 0 0,16 17-166 15,-30-42-179-15,45 38-118 0,-36-27-155 0,10-5 164 16,9 20 454-16</inkml:trace>
  <inkml:trace contextRef="#ctx0" brushRef="#br0" timeOffset="19353.0177">22781 5099 1984 0,'0'0'45'0,"-17"24"-27"0,-2-5-18 0,-2 5 0 16,-1 8 0-16,0 2 0 0,-2 4 0 0,1 2 0 15,0 3 0-15,2 1 0 0,2 2 0 0,1 0 0 16,3 0 0-16,2-2 0 0,3-4 0 0,4-2 0 15,2-1 0-15,4-3 0 0,0-7 0 0,3 0 0 16,-2-9 0-16,5 5-45 0,-6-23-245 16,0 0-366-16,0 0 45 0,0 0 167 15</inkml:trace>
  <inkml:trace contextRef="#ctx0" brushRef="#br0" timeOffset="19665.5174">22493 5435 1857 0,'12'23'190'0,"-12"-23"-190"0,0 0 0 0,0 0 0 16,0 0 0-16,0 0 0 0,32 12 0 0,-10-12 0 15,1-4 0-15,6 2 0 0,0-3 0 0,1 0 0 16,-1-1 0-16,-3 3 0 0,0-2 0 0,-3 1 0 16,-1 2 0-16,-3-1 0 0,-19 3 0 15,30-3 0-15,-30 3 0 0,0 0 0 16,18 4 0-16,-18-4 0 0,0 0 0 0,0 17 0 15,0-17 0-15,-9 23 0 0,2-6 0 0,-1 0 0 16,-5 1 0-16,1 1 0 0,-1-1 0 0,1 2 0 16,1 1 0-16,2 1 0 0,1 1 0 0,0-2 0 15,4 1 0-15,1-3 0 0,3 0 0 0,0-19 0 16,6 30 0-16,-6-30 0 0,15 19 0 0,-15-19 0 16,22 7 0-16,-22-7 0 0,33-1-107 15,-35-30-174-15,39 38-104 0,-38-31-223 0,15 3 75 16,9 13 401-16</inkml:trace>
  <inkml:trace contextRef="#ctx0" brushRef="#br0" timeOffset="19806.1568">22901 5284 1525 0,'-5'-32'522'0,"5"32"-522"0,0 0 0 0,0 0 0 16,0 0 0-16,0 0 0 0,0 0 0 0,0 0 0 15,0 0 0-15,7 17 0 0,-7-17-10 0,37 24-242 16,-37-24-381-16,36 6-11 0,-14-4 137 0</inkml:trace>
  <inkml:trace contextRef="#ctx0" brushRef="#br0" timeOffset="20387.4455">23289 5449 2047 0,'-21'11'0'0,"0"1"0"0,2 2 0 0,-1 1 0 15,-2 1 0-15,2 3 0 0,-1 2 0 0,3 1 0 16,3 1 0-16,4 0 0 0,5 0 0 16,5 0 0-16,3-1 0 0,4-2 0 0,4-3 0 15,-10-17 0-15,29 25 0 0,-9-16 0 16,-1-3 0-16,3-4 0 0,1-3 0 0,0-3 0 16,4-3 0-16,-4-4 0 0,0-3 0 0,-2-4 0 15,-3-2 0-15,1-3 0 0,-1 0 0 0,-2-1 0 16,-3 2 0-16,0-2 0 0,-3 4 0 0,-3-1 0 15,-1 2 0-15,-2 2 0 0,-4 17 0 16,6-28 0-16,-6 28 0 0,1-18 0 0,-1 18 0 16,0 0 0-16,0 0 0 0,0 0 0 0,0 0 0 15,0 0 0-15,0 0 0 0,0 0 0 0,17-11 0 16,-17 11 0-16,27-1 0 0,-10-2 0 0,3-1 0 16,5-1 0-16,4-1 0 0,3 1 0 0,4 0 0 15,1 1 0-15,2 4 0 0,0 0 0 16,-9 4 0-16,-3 1 0 0,-8 2 0 15,-19-7 0-15,21 18 0 0,-21-18 0 0,0 28 0 16,-5-11 0-16,-6 4 0 0,-3-2 0 0,-7 0 0 16,-2 2 0-16,-3-1 0 0,-3 3 0 0,4-2 0 15,-2-1 0-15,4 0 0 0,3-3 0 0,20-17 0 16,-22 25 0-16,22-25 0 0,0 0 0 0,9 21 0 16,-9-21 0-16,29 0 0 0,-7-6 0 15,4-4 0-15,4-5 0 0,5 0 0 0,0-3 0 16,2-1 0-16,-2 1 0 0,-3 3 0 0,-3 0 0 15,-3 4 0-15,-2 2 0 0,-7 1 0 16,-17 8 0-16,24-7 0 0,-24 7 0 0,0 0 0 16,0 0 0-16,12 24 0 0,-16-6 0 0,-4 4 0 15,-3 3 0-15,0 2 0 0,-4-3 0 0,1 4 0 16,-2-6 0-16,8 3 0 0,8-25-17 16,-10 46-134-16,-14-52-149 0,42 40-150 0,-18-34-45 15,0 0-47-15,5 23 451 0</inkml:trace>
  <inkml:trace contextRef="#ctx0" brushRef="#br0" timeOffset="20496.9044">24141 5822 1648 0,'-39'-38'399'0,"18"23"-399"0,21 15-286 16,-29-17-380-16,18 0 26 0,-15-7 186 16</inkml:trace>
  <inkml:trace contextRef="#ctx0" brushRef="#br0" timeOffset="24171.8768">1834 8720 307 0,'0'0'99'15,"0"0"-38"-15,0 0-22 0,0 0-14 0,0 0-7 16,0 0 4-16,0 0 5 0,0 0 4 16,0 0-7-16,18 1-1 0,-18-1-1 0,0 0 0 15,0 0 0-15,0 0 7 0,0 0 12 0,21-5 13 16,-21 5 8-16,0 0 6 0,0 0-3 0,0 0-2 15,0 0-7-15,0 0-3 0,0 0-12 0,21 12-5 16,-21-12-8-16,0 0-3 0,0 0 1 16,16 18 1-16,-16-18-5 0,0 0-1 0,0 0-8 15,25 17-1-15,-25-17-3 0,17 10 2 0,-17-10-2 16,18 7 2-16,-18-7-2 0,21 8 1 0,-21-8 0 16,24 9 1-16,-24-9 0 0,25 10 3 15,-25-10-2-15,27 11 4 0,-27-11-4 0,29 13 2 0,-29-13-3 16,32 17 0-16,-32-17-1 0,32 18-1 15,-15-10-2-15,1 1 2 0,-1 1-3 16,2-1 2-16,0-2 20 0,2 4-45 0,-1-1 44 16,1 0-44-16,-2 1 20 0,2-3 2 0,-1 2-2 15,2-1 2-15,0 1-3 0,0 1 3 0,0 0-5 16,1 1 4-16,0 0-2 0,0 1 2 0,0-1-3 16,2 3 3-16,-2 1-5 0,0-2 5 0,0 1-5 15,0-2 5-15,0 1-6 0,0 1 6 16,2 1-5-16,-1-2 5 0,2 1-3 0,-1-1 4 15,1 0-4-15,0 0 5 0,1-2-5 0,1 0 3 16,0-2-2-16,1 1 2 0,-1-2-1 16,1 1 1-16,1 0-3 0,-1 0 3 0,0-1-4 15,1 0 4-15,-2 0-4 0,2 2 3 0,0 1-3 16,-2 0 1-16,1 2-2 0,0-1 3 0,-1 0-4 16,1 2 5-16,2-2-4 0,-2 3 5 15,1-2-5-15,2 1 6 0,-2-1-4 0,2 0-17 16,-2-1 40-16,2-1-43 0,1 0 40 0,-3 3-17 15,2-3-4-15,0 1 6 0,-1 0-4 0,1-1 5 16,-1 1-5-16,2-1 4 0,-2-1-3 0,1 1 1 16,0 0-2-16,0 0 1 0,1 1-4 0,-1-1 5 15,1 2-4-15,3-1 6 0,-2 1-4 16,1 2 3-16,0 0-5 0,0 1 2 16,-1 0-3-16,0 0 4 0,1 0-5 0,-1-1 5 15,-2 3-5-15,1-1 6 0,0 0-6 0,0-1 5 16,-1-1-5-16,0 0 4 0,1 0-3 0,0 1 3 15,1-1-3-15,1 0 7 0,-1-1-4 0,3 2 4 16,-2-1-2-16,2 1 0 0,-1 0-3 0,-1-1-13 16,3-1 34-16,-3 2-34 0,2 0 33 15,2 0-18-15,-3 0-3 0,1 0 3 0,-1 0-4 16,-1 1 5-16,2 1-6 0,1-1 5 0,1 1-2 16,2-1 4-16,-2 1-3 0,1 0 3 0,-1 1-6 15,0 2 4-15,0-2-5 0,0 2 5 16,0 0-5-16,-2-2 4 0,2 1-3 0,-2-3 3 15,-1 0-4-15,1 0 6 0,-1 0-5 0,2-1 4 16,1 0-3-16,-2 0 7 0,4-2-3 16,-1 0 3-16,0 1-4 0,0-1 0 0,-1-1-3 15,0 3-16-15,0 0 15 0,-2 0-15 0,2 0 31 16,-1-3-14-16,-2 1 15 0,0-1-13 0,0 2-5 16,0-1 6-16,0-1-6 0,0 2 6 0,1 0-2 15,-1-2 2-15,1 2-4 0,-2-2 2 0,0 0-3 16,-2-1 3-16,0 0-3 0,0-1 3 15,-1 2-2-15,2-1 2 0,-2-1-4 0,1 0 4 16,0 0-3-16,-4 3 4 0,2-2-2 16,-1 2 3-16,1-2-2 0,-1-2 0 0,2 1-1 15,0-1-2-15,1 0-2 0,0-2 2 0,-1 2-1 16,-2-1 4-16,2-1-2 0,-3 2 1 0,0-1-2 16,-1 2 2-16,0-1-1 0,-1 0 2 0,-2 1-3 15,1-1 2-15,-1 1-2 0,0 0 3 16,-1-1-3-16,-2 2 4 0,0-1-4 0,1 0 2 15,-1 1-2-15,-1-3-15 0,0 0 16 0,1 2-16 16,-1-5 33-16,1 4-15 0,-1-1 13 0,-2-4-17 16,2 3-3-16,-3-5 2 0,1 1 0 0,-2 1 4 15,0-1-2-15,-17-5 2 0,28 10-2 0,-28-10 0 16,25 7 1-16,-25-7 0 0,22 6-1 16,-22-6 2-16,19 4-2 0,-19-4 0 15,0 0-1-15,20 0-8 0,-20 0-13 0,0 0-35 16,17 17-132-16,-17-17-430 0,0 0-29 0,0 0 178 15</inkml:trace>
  <inkml:trace contextRef="#ctx0" brushRef="#br0" timeOffset="25846.7143">10063 8704 1279 0,'-8'-26'407'0,"8"26"-355"16,0 0-9-16,0 0-1 0,-27-6-5 0,27 6-7 15,-29 11-15-15,9 0-3 0,-6 4-6 0,-4 5 7 16,-4 4-2-16,-2 5 8 0,-3 2-3 16,-1 5 7-16,0 1 8 0,2 6-25 15,-1-1-1-15,4 5-5 0,-2 2 0 0,2 1 0 16,3 1 0-16,3 1 0 0,4-1 0 0,4-4 0 16,6-1 0-16,6-4 0 0,4-2 0 0,5-1 0 15,3-4 0-15,7-5 0 0,4-3 0 0,3-5 0 16,4-5 0-16,4-4 0 0,3-5 0 0,3-4 0 15,3-4 0-15,2-2 0 0,-1-6 0 0,1-1 0 16,0-3 0-16,0-3 0 0,-3 1 0 16,0-2 0-16,-5 0 0 0,0-1 0 0,-4-1 0 15,-4 1 0-15,-20 17 0 0,26-28 0 0,-26 28 0 16,12-17 0-16,-12 17 0 0,0 0 0 16,0 0 0-16,0 0 0 0,0 0 0 0,0 0 0 15,0 0 0-15,-6 25 0 0,2-7 0 0,0 4 0 16,-1 3 0-16,0 3 0 0,0 0 0 0,2-2 0 15,3 0 0-15,1-6 0 0,6-2 0 16,-7-18 0-16,23 24 0 0,-23-24 0 0,38 11-27 16,-38-11-113-16,62-4-368 0,-44-16-112 0,16 9 0 15,-5 0 489-15</inkml:trace>
  <inkml:trace contextRef="#ctx0" brushRef="#br0" timeOffset="26206.0883">10509 9252 1473 0,'19'15'451'0,"-19"-15"-416"0,-23 5-15 0,6-1-1 16,-2 2 2-16,2 1 0 0,-1 3-14 0,-1 3-7 15,2 4 0-15,-3 2 0 0,1 4 0 0,0 2 0 16,4 4 0-16,0 1 0 0,3 3 0 0,1-1 0 16,4 0 0-16,1-2 0 0,3-2 0 15,3-3 0-15,3-2 0 0,4-5 0 0,-7-18 0 16,24 27 0-16,-7-20 0 0,4-5 0 0,2-4 0 15,4-4 0-15,2-6 0 0,1-6 0 0,2-5 0 16,-2-6 0-16,2-3 0 0,-3-3 0 16,-1 1 0-16,-2-1 0 0,-7 1 0 0,-1 4 0 15,-7 1 0-15,-3 4 0 0,-6 3 0 0,-4 5 0 16,2 17 0-16,-19-28 0 0,19 28 0 16,-29-18 0-16,11 13 0 0,0 4 0 0,-3 3 0 15,0 7 0-15,1 3 0 0,-1 4 0 0,4 0 0 16,4 0 0-16,13-16 0 0,-16 27 0 0,16-27 0 15,5 21 0-15,-5-21-76 0,39 23-280 0,-39-23-276 16,36-16 24-16,-14 4 234 0</inkml:trace>
  <inkml:trace contextRef="#ctx0" brushRef="#br0" timeOffset="26393.5981">11079 9282 1637 0,'-3'56'335'0,"-32"-40"-283"0,24 3-29 15,-1-2-23-15,2 3 0 0,2 2 0 0,-2 2 0 16,1 1 0-16,1 2 0 0,-1-2 0 16,1 2 0-16,2-2 0 0,1 1 0 0,0-3 0 15,3-1 0-15,0-4 0 0,2-18 0 0,2 29 0 16,-2-29 0-16,0 0 0 0,17 8-59 0,4 3-119 16,-27-35-354-16,32 11-108 0,-14-16 53 0</inkml:trace>
  <inkml:trace contextRef="#ctx0" brushRef="#br0" timeOffset="27284.2916">11272 9180 1750 0,'-19'4'297'0,"19"-4"-297"0,0 0 0 0,0 0 0 16,0 0 0-16,0 0 0 0,4 23 0 0,-4-23 0 15,0 0 0-15,19 25 0 0,-19-25 0 16,11 25 0-16,-11-25 0 0,9 30 0 0,-6-11 0 15,-3 2 0-15,-1 2 0 0,-6 1 0 0,1 2 0 16,-3 3 0-16,-4 2 0 0,0-1 0 16,-1-2 0-16,0-4 0 0,2-4 0 0,12-20 0 15,-15 27 0-15,15-27 0 0,0 0 0 0,0 0 0 16,0 0 0-16,0 0 0 0,0 0 0 0,20-16 0 16,-20 16 0-16,30-38 0 0,-9 12 0 15,-2-4 0-15,3 0 0 0,1 2 0 0,-2-1 0 16,0 2 0-16,1 2 0 0,0 1 0 0,-1 2 0 15,-1 4 0-15,-20 18 0 0,28-27 0 0,-28 27 0 16,17-13 0-16,-17 13 0 0,0 0 0 0,0 0 0 16,0 0 0-16,17 12 0 0,-17-12 0 0,8 24 0 15,-4-6 0-15,-2 3 0 0,2 2 0 16,-3 1 0-16,4 3 0 0,-1-1 0 16,-1 0 0-16,2-2 0 0,0-2 0 0,3-3 0 15,2 0 0-15,-10-19 0 0,26 28 0 0,-26-28 0 16,32 16 0-16,-17-12 0 0,5-2 0 0,-1-6 0 15,4-1 0-15,1-2-25 0,0-5-19 0,-1-2 34 16,0-3-16-16,-6-3 21 0,-1 1-7 0,-4 0 2 16,-2-1 13-16,-4 1 1 0,-4 0 11 15,1 0 1-15,-7 3 11 0,4 16-4 0,-10-29 4 16,10 29-10-16,-17-26-17 0,17 26 0 0,-23-19 0 16,23 19 0-16,-25-10 0 0,25 10 0 0,-26 1 0 15,26-1 0-15,-28 12 0 0,28-12 0 16,-23 22 0-16,23-22 0 0,-14 28 0 0,10-11 0 15,0 0 0-15,4 3 0 0,3 1 0 0,3 0 0 16,1-3 0-16,-7-18 0 0,23 26 0 16,-23-26 0-16,31 16 0 0,-14-14 0 0,2-2 0 15,0-2 0-15,-2-5 0 0,2-3 0 0,-2-3 0 16,1-3 0-16,-2-5 0 0,-2 1 0 0,0-2 0 16,-2-1 0-16,0 3 0 0,-2-1 0 0,0 2 0 15,-10 19 0-15,12-28 0 0,-12 28 0 0,0 0 0 16,0 0 0-16,0 0 0 0,0 0 0 15,0 0 0-15,0 0 0 0,-3 35 0 0,-4-2 0 16,-3 10 0-16,-2 9 0 0,-5 11 0 16,-2 6 0-16,-1 7 0 0,-2 4 0 0,0 0 0 15,2-3 0-15,1-4 0 0,5-8 0 0,3-8 0 16,2-9 0-16,5-8 0 0,0-6 0 0,1-9 0 16,3-3 0-16,0-22 0 0,2 23 0 0,-2-23 0 15,0 0 0-15,0 0 0 0,0 0 0 16,3-29 0-16,0 6 0 0,-1-6 0 0,2-6 0 15,-2-1 0-15,1-2 0 0,-2-2 0 0,0-2 0 16,2-1 0-16,-1-2 0 0,0-4 0 0,2-1 0 16,3-2 0-16,1-2 0 0,3 4 0 0,1 2 0 15,1 10 0-15,1 6 0 0,-1 6 0 0,-1 5 0 16,-12 21 0-16,20-31 0 0,-20 31 0 16,17-21 0-16,-17 21 0 0,19-20-121 15,8 30-128-15,-39-37-113 0,42 36-57 0,-30-9-73 16,13-35 89-16,35 41 403 0</inkml:trace>
  <inkml:trace contextRef="#ctx0" brushRef="#br0" timeOffset="28052.3661">12809 8870 995 0,'6'-36'486'0,"14"22"-390"15,-28-13 1-15,8 27-15 0,0-26 3 0,0 26-19 16,0 0-12-16,0 0-14 0,0 0-5 0,0 0-24 16,-23-12-11-16,23 12 0 0,0 0 0 0,-25 18 0 15,25-18 0-15,-20 25 0 0,11-7 0 0,0 5 0 16,1 6 0-16,1 5 0 0,0 5 0 15,2 3 0-15,0 2 0 0,2 0 0 16,-1 1 0-16,-1 2 0 0,2-2 0 0,-1 0 0 16,0 0 0-16,-1-5 0 0,2-2 0 0,-1-3 0 15,1-4 0-15,1-5 0 0,2-4 0 0,2-4 0 16,-2-18 0-16,6 22 0 0,-6-22 0 0,0 0 0 16,0 0 0-16,17 1 0 0,-17-1 0 0,0 0 0 15,22-30 0-15,-13 13 0 0,-1-4 0 16,0-3 0-16,2 0 0 0,-4 0 0 0,1 1 0 15,-2 0 0-15,0 1 0 0,0 4 0 0,0 0 0 16,-5 18 0-16,11-28 0 0,-11 28 0 0,13-18 0 16,-13 18 0-16,0 0 0 0,27-7 0 0,-27 7 0 15,24 7 0-15,-24-7 0 0,29 19 0 16,-12-6 0-16,0 2 0 0,2 2 0 0,-2-3 0 16,0 3 0-16,-17-17 0 0,30 29 0 15,-30-29 0-15,26 28 0 0,-26-28 0 0,18 22 0 16,-18-22 0-16,5 18 0 0,-5-18 0 0,0 0 0 15,-15 22 0-15,15-22 0 0,-24 11 0 0,5-6 0 16,0-2 0-16,-3-2 0 0,-2 1 0 0,-1-4 0 16,1-1 0-16,1-1 0 0,2-2 0 0,2 0 0 15,2-1 0-15,17 7 0 0,-27-13 0 16,27 13 0-16,0 0 0 0,-18-9 0 0,18 9 0 16,0 0 0-16,0 0 0 0,0 0-57 15,0 0-71-15,52 5-201 0,-53-31-130 0,35 25-102 16,-8-6 49-16,-7-23 512 0</inkml:trace>
  <inkml:trace contextRef="#ctx0" brushRef="#br0" timeOffset="28458.5946">13433 9179 1909 0,'0'0'81'0,"0"0"-45"0,0 0-15 16,-29 7-21-16,29-7 0 0,-32 5 0 0,15 1 0 15,-2-1 0-15,2 4 0 0,-3-2 0 16,2 4 0-16,0 0 0 0,1 3 0 16,0 1 0-16,1 4 0 0,0 0 0 0,4 2 0 15,-1 3 0-15,3 0 0 0,1 0 0 0,3 3 0 16,3-4 0-16,3-1 0 0,2-3 0 0,-2-19 0 16,13 27 0-16,-13-27 0 0,26 11 0 0,-9-10 0 15,2-5 0-15,3-3 0 0,0-3 0 0,4-4 0 16,-2-3 0-16,0-3 0 0,1-2 0 15,-5-1 0-15,1-2 0 0,-1 1 0 0,-3 0 0 16,-2 1 0-16,0 1 0 0,-2 3 0 0,-2 2 0 16,-11 17 0-16,16-27 0 0,-16 27 0 15,0 0 0-15,0 0 0 0,0 0 0 0,0 0 0 16,0 0 0-16,0 0 0 0,0 0 0 0,5 28 0 16,-9-9 0-16,-2 6 0 0,-1 1 0 0,0 1 0 15,1 0 0-15,2-3 0 0,3-3 0 16,2-1 0-16,5-3 0 0,-6-17 0 0,22 24 0 15,-22-24 0-15,35 11 0 0,-14-16 0 0,15 15-178 16,-27-42-132-16,47 42-77 0,-42-42-109 0,20 8 28 16,11 18 261-16</inkml:trace>
  <inkml:trace contextRef="#ctx0" brushRef="#br0" timeOffset="28692.9731">13980 9277 1668 0,'-37'-17'379'0,"37"17"-379"0,0 0 0 16,-32-5 0-16,15 5 0 0,17 0 0 0,-30 0 0 15,30 0 0-15,-30 4 0 0,30-4 0 0,-26 10 0 16,26-10 0-16,-26 15 0 0,26-15 0 0,-25 26 0 16,25-26 0-16,-27 34 0 0,16-16 0 0,-1 2 0 15,2 2 0-15,5 0 0 0,3 0 0 16,4-3 0-16,3-2 0 0,-5-17 0 0,21 28 0 16,-21-28 0-16,34 18 0 0,-10-13 0 0,0-7 0 15,7 0 0-15,-1-6 0 0,5-2 0 0,-1-7 0 16,7 6-41-16,-18-28-180 0,35 38-136 0,-43-45-136 15,22 21-66-15,-1 4 184 0,-21-25 375 16</inkml:trace>
  <inkml:trace contextRef="#ctx0" brushRef="#br0" timeOffset="28896.1087">14315 8845 1682 0,'6'21'365'0,"-6"-21"-365"0,-23 19 0 0,23-19 0 16,-17 33 0-16,7-11 0 0,0 3 0 0,4 3 0 15,-4 5 0-15,6 3 0 0,-4 3 0 16,1 2 0-16,0 3 0 0,1 2 0 0,0 0 0 16,-1-1 0-16,5-4 0 0,1-1 0 15,2-4 0-15,0-4 0 0,5-3 0 0,-3-9 0 16,5 1 0-16,-8-21 0 0,15 25-4 0,-15-25-193 16,33 12-276-16,-33-12-146 0,0 0-15 0,22-13 515 15</inkml:trace>
  <inkml:trace contextRef="#ctx0" brushRef="#br0" timeOffset="29177.3386">14430 9150 2047 0,'-11'25'0'0,"-7"-11"0"0,1 2 0 0,-1-1 0 16,1 2 0-16,-1-1 0 0,1 2 0 15,17-18 0-15,-31 31 0 0,31-31 0 16,-23 30 0-16,23-30 0 0,-16 22 0 0,16-22 0 15,0 0 0-15,-6 20 0 0,6-20 0 0,0 0 0 16,0 0 0-16,12 19 0 0,-12-19 0 0,0 0 0 16,26 9 0-16,-26-9 0 0,22 3 0 0,-22-3 0 15,25 1 0-15,-25-1 0 0,29 0 0 0,-12 0 0 16,2-2 0-16,0 0 0 0,3-3 0 16,5 1 0-16,-2-2 0 0,5 3 0 0,-7-6 0 15,5 7 0-15,-10-9 0 0,13 23-170 0,-29-35-80 16,32 40-149-16,-40-34-94 0,6 17 1 0,24-7 250 15</inkml:trace>
  <inkml:trace contextRef="#ctx0" brushRef="#br0" timeOffset="29599.238">14692 9227 1594 0,'18'10'384'16,"-35"-6"-315"-16,17-4-69 0,0 0 0 0,0 0 0 15,0 0 0-15,0 0 0 0,0 0 0 0,0 0 0 16,-10 18 0-16,10-18 0 0,-7 27 0 0,2-9 0 15,-1 1 0-15,0 3 0 0,-1-2 0 0,-1 2 0 16,1-3 0-16,2 0 0 0,2-2 0 0,3-17 0 16,0 24 0-16,0-24 0 0,0 0 0 15,6 20 0-15,-6-20 0 0,0 0 0 16,18-3 0-16,-18 3 0 0,25-22 0 0,-8 5 0 16,3-6 0-16,1-2 0 0,0 0 0 0,1 0 0 15,-1 3 0-15,0 2 0 0,-1-1 0 0,-1 4 0 16,-2 3 0-16,-17 14 0 0,19-17 0 0,-19 17 0 15,0 0 0-15,0 0 0 0,0 0 0 16,0 17 0-16,0-17 0 0,-7 29 0 0,2-10 0 16,1-1 0-16,1 2 0 0,0-2 0 0,3-18 0 15,-1 32 0-15,1-32 0 0,6 27 0 0,-6-27 0 16,12 17 0-16,-12-17 0 0,0 0 0 0,23 6 0 16,-23-6 0-16,22-12 0 0,-22 12 0 0,27-27 0 15,-14 8 0-15,1 0 0 0,0-3 0 16,0 0 0-16,-2 1 0 0,0-2 0 15,-3 2 0-15,-2 1 0 0,-4-1 0 0,-3 21 0 16,7-38 0-16,-7 38 0 0,1-37-46 0,-1 37-147 16,-15-37-110-16,15 37-85 0,0 0-52 0,-7-24-19 15,7 24 242-15,0 0 217 0</inkml:trace>
  <inkml:trace contextRef="#ctx0" brushRef="#br0" timeOffset="30913.8243">15446 9261 880 0,'0'0'494'15,"-21"-21"-163"-15,21 21-264 0,0 0-15 0,0 0 1 16,-24-6-1-16,24 6-13 0,-20 3-5 0,20-3-1 16,-25 9-21-16,25-9-12 0,-29 13 0 15,29-13 0-15,-28 17 0 0,28-17 0 0,-30 20 0 16,30-20 0-16,-32 28 0 0,32-28 0 0,-30 32 0 16,17-14 0-16,1 1 0 0,1-1 0 0,4 0 0 15,7-18 0-15,-8 31 0 0,8-31 0 0,5 24 0 16,-5-24 0-16,20 17 0 0,-20-17 0 0,30 8 0 15,-9-9 0-15,3-4 0 0,4-6 0 16,2-3 0-16,3-4 0 0,1-3 0 0,2-2 0 16,-2 1 0-16,-3-1 0 0,-4 2 0 0,-1 1 0 15,-7 3 0-15,-2 4 0 0,-17 13 0 16,18-18 0-16,-18 18 0 0,0 0 0 0,0 0 0 16,0 0 0-16,0 0 0 0,-27 13 0 0,27-13 0 15,-31 29 0-15,14-11 0 0,-1 3 0 0,-1 0 0 16,2 0 0-16,4 0 0 0,1-2 0 15,5-1 0-15,7-18 0 0,-4 27 0 0,4-27 0 16,13 17 0-16,-13-17 0 0,33 3 0 0,-12-7 0 16,5-4 0-16,4-5 0 0,4 1 0 0,0-6 0 15,1 1 0-15,-1-2 0 0,-1 2-43 0,-9-10-54 16,19 29-143-16,-43-40-142 0,38 40-80 0,-38-2-86 16,14-36 274-16,7 41 274 0,-21-5 0 15,0 0 408-15,-1-17 175 0,1 17 29 16,-26-7-353-16,26 7-159 0,0 0-39 0,-21 14-38 15,21-14-23-15,-20 12 0 0,20-12 0 0,-19 16 0 16,19-16 0-16,-13 20 0 0,13-20 0 0,-8 25 0 16,8-25 0-16,-5 32 0 0,2-14 0 0,3 1 0 15,-1-1 0-15,1 0 0 0,0-18 0 0,2 31 0 16,-2-31 0-16,3 21 0 0,-3-21 0 16,0 0 0-16,0 0 0 0,0 0 0 0,0 0 0 15,0 0 0-15,18 0 0 0,-18 0 0 0,12-24 0 16,-4 6 0-16,-1-4 0 0,1-2 0 0,1-1 0 15,1-1 0-15,-1 0 0 0,2 0 0 0,0 0 0 16,0 2 0-16,0 1 0 0,-1 1 0 16,1 4 0-16,-1 0 0 0,-10 18 0 0,19-23 0 15,-19 23 0-15,0 0 0 0,21-11 0 16,-21 11 0-16,0 0 0 0,0 0 0 0,20 23 0 16,-20-23 0-16,16 22 0 0,-16-22 0 0,20 24 0 15,-20-24 0-15,29 26 0 0,-12-17 0 0,4 1 0 16,-2-3 0-16,2-1 0 0,-1-1 0 0,0 0 0 15,-1-3 0-15,0 0 0 0,-2-1 0 0,-17-1 0 16,25-1 0-16,-25 1 0 0,0 0 0 16,21-10 0-16,-21 10 0 0,0 0 0 15,7-21 0-15,-7 21 0 0,1-21 0 0,-1 21 0 16,-3-23 0-16,3 23 0 0,0 0 0 0,-21-21 0 16,21 21 0-16,-21-5 0 0,21 5 0 0,-24 4 0 15,24-4 0-15,-30 18 0 0,11-4 0 0,0 5 0 16,-1 4 0-16,1 2 0 0,1 3 0 0,1 0 0 15,2-1 0-15,3 0 0 0,3-3 0 16,5-4 0-16,1-3 0 0,3-17 0 0,10 21 0 16,-10-21 0-16,27 6 0 0,-8-11 0 0,5-4 0 15,4-9 0-15,5-7 0 0,2-4 0 0,2-6 0 16,1-2 0-16,-2-2 0 0,-2 2 0 0,-2-1 0 16,-5 2 0-16,-4 1 0 0,0 1 0 15,-4 1 0-15,-2 2 0 0,-1 4 0 0,-5 3 0 16,-4 6 0-16,-7 18 0 0,4-19 0 15,-4 19 0-15,0 0 0 0,-23 11 0 0,23-11 0 16,-34 37 0-16,14-8 0 0,0 5 0 0,-1 2 0 16,-1 4 0-16,4-1 0 0,1-2 0 0,5 0 0 15,6-5 0-15,3-3 0 0,9-3 0 0,4-8 0 16,9 0 0-16,-2-7 0 0,11-2 0 0,-3-10-24 16,14 11-131-16,-17-34-55 0,30 33-99 15,-39-42-44-15,33 23 18 0,-18-12 2 0,-1-12 63 16,19 26 213-16</inkml:trace>
  <inkml:trace contextRef="#ctx0" brushRef="#br0" timeOffset="31179.4584">16719 9143 2047 0,'-22'11'0'0,"0"0"0"0,4 2 0 16,0 0 0-16,1 4 0 0,17-17 0 16,-25 29 0-16,25-29 0 0,-11 26 0 0,11-26 0 15,0 20 0-15,0-20 0 0,10 19 0 0,-10-19 0 16,18 13 0-16,-18-13 0 0,26 9 0 0,-26-9 0 15,27 6 0-15,-27-6 0 0,24 5 0 0,-24-5 0 16,0 0 0-16,21 15 0 0,-21-15 0 0,0 0 0 16,3 25 0-16,-3-25 0 0,-8 28 0 0,-1-10 0 15,-3 3 0-15,-4 0 0 0,-2 4 0 16,-3 0 0-16,0-1 0 0,-1 3 0 16,-6-2 0-16,2 3 0 0,-5-4 0 0,3 5 0 15,-10-10-20-15,16 21-199 0,-36-37-58 0,37 40-134 16,-48-34-38-16,11 5-18 0,9 20 264 0</inkml:trace>
  <inkml:trace contextRef="#ctx0" brushRef="#br0" timeOffset="31820.0702">10389 10572 966 0,'13'-23'528'16,"17"19"-320"-16,-23-15-134 0,10 7-23 0,-7-6-5 15,-10 18-11-15,23-25-5 0,-23 25-2 0,0 0 3 16,0 0 0-16,1-20-12 0,-1 20-19 0,-22 0 0 16,22 0 0-16,-36 10 0 0,14 1 0 0,-3 2 0 15,0 5 0-15,-2 2 0 0,3 0 0 0,0 2 0 16,2 0 0-16,2-2 0 16,6 1 0-16,1-2 0 0,6-2 0 0,3 0 0 15,4-17 0-15,4 24 0 0,-4-24 0 0,13 20 0 16,-13-20 0-16,22 14 0 0,-22-14 0 0,31 7 0 15,-14-5 0-15,0-4 0 0,2 1 0 0,-2 0 0 16,-17 1 0-16,31-1 0 0,-31 1 0 0,19 3 0 16,-19-3 0-16,0 0 0 0,15 19 0 0,-15-19 0 15,2 30 0-15,-3-7 0 0,-3 5 0 16,-3 2 0-16,-3 0 0 0,-2 2 0 0,-1-2 0 16,-3-1 0-16,3-4 0 0,-1-4 0 0,3-4 0 15,11-17 0-15,0 0 0 0,0 0 0 16,0 0 0-16,0 0 0 0,12-29 0 0,12 12-118 15,-23-45-223-15,45 38-138 0,-25-35-154 0,8-1 158 16,16 24 475-16</inkml:trace>
  <inkml:trace contextRef="#ctx0" brushRef="#br0" timeOffset="32023.2042">10905 10034 1686 0,'0'0'264'0,"9"18"-167"0,-15-1-97 16,-1 3 0-16,0 4 0 0,-2 4 0 0,2 2 0 15,-3 6 0-15,1 3 0 0,-1 4 0 16,0 2 0-16,0 2 0 0,1 2 0 16,-1 0 0-16,1 1 0 0,1-1 0 0,1 0 0 15,0-1 0-15,1-2 0 0,3-2 0 0,2-4 0 16,4-7 0-16,3-5 0 0,6-5 0 0,-12-23 0 16,34 29-57-16,-34-29-70 0,60 12-327 0,-39-27-163 15,13 2-20-15,-4-3 483 0</inkml:trace>
  <inkml:trace contextRef="#ctx0" brushRef="#br0" timeOffset="32793.3338">11119 10558 2047 0,'-26'14'0'16,"-1"3"0"-16,2 1 0 0,1 2 0 0,2 3 0 16,1-2 0-16,3 5 0 0,2-1 0 15,1 4 0-15,7-5 0 0,1 3 0 0,4-3 0 16,6-3 0-16,-1-1 0 0,-2-20 0 0,18 31 0 15,-18-31 0-15,36 20 0 0,-11-16 0 0,4-5 0 16,4-5 0-16,5-8 0 0,3-3 0 0,0-3 0 16,2-7 0-16,-2-2 0 0,-4-2 0 0,-5-3 0 15,-5 1 0-15,-3 2 0 0,-4 1 0 0,-1 2 0 16,-6 0 0-16,-3 2 0 0,-4 4 0 16,-5-1 0-16,-4 2 0 0,-3 3 0 15,-3 1 0-15,9 17 0 0,-23-26 0 0,23 26 0 16,-26-13 0-16,26 13 0 0,-23 0 0 0,23 0 0 15,-22 11 0-15,22-11 0 0,-18 17 0 0,18-17 0 16,-9 18 0-16,9-18 0 0,3 18 0 0,-3-18 0 16,0 0 0-16,26 20 0 0,-26-20 0 0,35 6 0 31,-14-6 0-31,3-3 0 0,1 0 0 0,2-2 0 16,-2 1 0-16,0-1 0 0,-2 3 0 0,-3 2 0 15,-1 0 0-15,-19 0 0 0,28 5 0 0,-28-5 0 16,17 9 0-16,-17-9 0 0,8 19 0 0,-8-19 0 15,0 26 0-15,-5-8 0 0,-1 3 0 0,-3 3 0 16,-2 3 0-16,-2 2 0 0,-1 1 0 0,0 1 0 16,0 3 0-16,0-2 0 15,4-3 0-15,0-5 0 0,5-7 0 0,5-17 0 16,-3 23 0-16,3-23 0 0,0 0 0 0,20 9 0 16,-20-9 0-16,27-10 0 0,-9-4 0 0,5-6 0 15,1-2 0-15,2-7 0 0,2-1 0 0,-1-1 0 16,2-1 0-16,-4 3 0 0,1 0 0 0,-4 6 0 15,-3-1 0-15,-2 7 0 0,-17 17 0 0,23-27 0 16,-23 27 0-16,0 0 0 0,0 0 0 16,0 0 0-16,0 0 0 0,0 0 0 0,0 0 0 15,0 0 0-15,11 21 0 0,-11-3 0 0,-1 4 0 16,1 3 0-16,-1 2 0 0,1 0 0 0,0 4 0 16,2-5 0-16,2 2 0 0,0-3 0 0,3-4 0 15,0 0 0-15,-7-21 0 0,22 26 0 16,-22-26 0-16,24 12 0 0,-24-12 0 15,28-2 0-15,-28 2 0 0,30-17 0 0,-30 17 0 16,31-38 0-16,-15 13 0 0,0-4 0 0,0-4 0 16,-3 3 0-16,2-1 0 0,-2 0 0 0,-3 2 0 15,-2 2 0-15,-3 0 0 0,1 0 0 0,-3 3 0 16,0 1 0-16,-2-1 0 0,3 3 0 0,-3-5 0 16,7 8 0-16,-7-10-73 0,-1 28-87 0,2-47-99 15,24 48-75-15,-37-36-46 0,29 23-44 16,2 4 35-16,-19-28 362 0</inkml:trace>
  <inkml:trace contextRef="#ctx0" brushRef="#br0" timeOffset="32980.8206">12444 10086 1718 0,'20'36'314'16,"-42"-20"-299"-16,22-16-15 0,-21 30 0 0,12-8 0 16,-5 2 0-16,2 5 0 0,0 4 0 15,-3 1 0-15,3 2 0 0,-1 2 0 0,1 0 0 16,2 3 0-16,0 2 0 0,0-3 0 0,3-2 0 15,1-1 0-15,2-3 0 0,2-4 0 0,4-2 0 16,1-9 0-16,6 0 0 0,-9-19 0 0,25 24 0 16,-25-24-66-16,45 22-211 0,-49-46-72 0,42 36-145 15,-38-12-92-15,23-40 312 16</inkml:trace>
  <inkml:trace contextRef="#ctx0" brushRef="#br0" timeOffset="33418.3182">12557 10552 2047 0,'8'18'0'0,"-8"-18"0"0,-23 19 0 16,23-19 0-16,-16 21 0 0,16-21 0 0,-14 28 0 16,14-28 0-16,-7 29 0 0,7-29 0 15,0 21 0-15,0-21 0 0,0 0 0 0,15 22 0 16,-15-22 0-16,18 5 0 0,-18-5 0 0,21-2 0 16,-21 2 0-16,26-9 0 0,-26 9 0 0,31-16 0 15,-31 16 0-15,33-24 0 0,-15 10 0 16,0-2 0-16,0 3 0 0,-1-2 0 0,0 3 0 15,-17 12 0-15,32-24 0 0,-32 24 0 0,29-19 0 16,-29 19 0-16,18-13 0 0,-18 13 0 16,0 0 0-16,0 0 0 0,0 0 0 0,8 26 0 15,-9-8 0-15,-3 6 0 0,-2 5 0 0,-3 7 0 16,-2 6 0-16,-1 7 0 0,-4 6 0 0,1 4 0 16,-4 3 0-16,1-1 0 0,-3 3 0 0,2 0 0 15,2-3 0-15,-1-3 0 0,3-8 0 0,3-6 0 16,2-6 0-16,2-8 0 0,2-9 0 15,6-21 0-15,-8 23 0 0,8-23 0 16,0 0 0-16,0 0 0 0,2-28 0 0,0 2 0 16,4-5 0-16,0-7 0 0,1 0 0 0,1-2 0 15,-2 1 0-15,-1 2 0 0,1-5 0 0,0 1 0 16,1 0 0-16,0-1 0 0,2 3 0 0,-1-1 0 16,3 3 0-16,0 3 0 0,5 5 0 0,-4 2 0 15,5 10 0-15,-8-8-72 0,14 26-129 16,-32-36-119-16,39 41-81 0,-33-29-90 0,13-2 14 15,24 26 393-15</inkml:trace>
  <inkml:trace contextRef="#ctx0" brushRef="#br0" timeOffset="35124.1365">17835 8959 1226 0,'0'0'505'0,"0"0"-424"0,10-18-17 15,-10 18-29-15,0-21 25 0,0 21-40 0,1-18 27 16,-1 18-38-16,0 0-9 0,0 0 0 0,0 0 0 16,0 0 0-16,0 0 0 0,0 0 0 0,0 0 0 15,0 0 0-15,0 0 0 0,0 0 0 0,-1 34 0 16,1-12 0-16,3 2 0 0,-5 5 0 0,4 0 0 15,-4 5 0-15,2 2 0 0,0 3 0 0,0 3 0 16,-1 1 0-16,1 0 0 0,-1 2 0 16,-1-2 0-16,0 0 0 0,1-5 0 15,4-3 0-15,-1-7 0 0,5-4 0 0,-7-24-24 16,28 32-67-16,-30-51-298 0,30 25-236 0,-28-6-8 16,31-29 349-16</inkml:trace>
  <inkml:trace contextRef="#ctx0" brushRef="#br0" timeOffset="35452.1992">17818 8907 1963 0,'-18'33'84'0,"18"-33"-84"0,0 0 0 16,0 0 0-16,24-18 0 0,1 7 0 15,4 0 0-15,5 0 0 0,4-1 0 16,4 1 0-16,5 0 0 0,1 0 0 0,1 3 0 15,2 2 0-15,-5 4 0 0,-3 4 0 0,-4 4 0 16,-7 5 0-16,-6 3 0 0,-8 7 0 0,-3 2 0 16,-9 6 0-16,-6 4 0 0,-6 7 0 0,-11 6 0 15,-4 3 0-15,-9 3 0 0,-6 2 0 0,-4 2 0 16,-5-1 0-16,-5 1 0 0,-1-2 0 0,0-2 0 16,4-6 0-16,6-7 0 0,4-6 0 15,5-5 0-15,7-5 0 0,4-5 0 0,4-6 0 16,17-12 0-16,-17 7 0 0,17-7 0 15,0 0 0-15,0 0-25 0,7-53-312 0,30 48-182 16,-24-28-135-16,10 2 143 0,10 15 511 0</inkml:trace>
  <inkml:trace contextRef="#ctx0" brushRef="#br0" timeOffset="35858.4232">18293 9460 1757 0,'0'0'243'0,"33"0"-196"0,-33 0-47 0,0 0 0 16,0 0 0-16,20 0 0 0,-20 0 0 0,31-9 0 16,-12 3 0-16,1 0 0 0,0-2 0 0,3 0 0 15,-1-1 0-15,1-1 0 0,-1-1 0 0,0-1 0 16,0 0 0-16,-1-3 0 0,-2-1 0 0,2-1 0 15,-5-3 0-15,1 1 0 0,-4 0 0 0,-2-1 0 16,-4 2 0-16,-3 1 0 0,-4 17 0 16,-4-29 0-16,4 29 0 0,-19-22 0 0,19 22 0 15,-31-8 0-15,9 9 0 0,-2 4 0 0,-3 5 0 16,-3 5 0-16,-2 6 0 0,0 3 0 0,-3 4 0 16,3 3 0-16,-5 3 0 0,3 1 0 15,4-1 0-15,4 0 0 0,6-4 0 0,7-3 0 16,7-4 0-16,9-5 0 0,-3-18 0 0,25 28 0 15,-2-17 0-15,7-5 0 0,7-3 0 16,3-4 0-16,9-1 0 0,-2-7 0 0,11 7 0 16,-15-22-159-16,36 36-238 0,-43-30-248 0,20 13 55 15,-7 5 335-15</inkml:trace>
  <inkml:trace contextRef="#ctx0" brushRef="#br0" timeOffset="36186.5663">17946 9959 1551 0,'0'0'406'0,"-13"40"-316"0,13-40-90 15,0 0 0-15,33 6 0 0,-9-6 0 0,5-4 0 16,8-2 0-16,4-2 0 0,10-3 0 16,2-2 0-16,5-2 0 0,0 1 0 0,0 0 0 15,-3 2 0-15,-3 1 0 0,-2 3 0 0,-4-2 0 16,-1 6 0-16,-4-6 0 0,2 15-45 0,-30-36-355 15,32 33-243-15,-20-16-9 0,1-1 346 0</inkml:trace>
  <inkml:trace contextRef="#ctx0" brushRef="#br0" timeOffset="36858.4455">19142 9457 1759 0,'-32'-18'288'0,"32"18"-288"0,-26 7 0 0,26-7 0 15,0 0 0-15,0 0 0 0,0 0 0 0,0 0 0 16,0 0 0-16,0 0 0 0,21 10 0 0,-21-10 0 15,35 1 0-15,-14-3 0 0,6-1 0 0,1-1 0 16,7 0 0-16,-3-6 0 0,19 28-323 0,-27-36-325 16,20 18 15-16,-17-9 191 0</inkml:trace>
  <inkml:trace contextRef="#ctx0" brushRef="#br0" timeOffset="37705.317">19989 9214 1340 0,'0'0'617'0,"0"0"-567"16,-17-7-20-16,0 3-20 0,0 1-10 16,-2 1 0-16,-2 4 0 0,-2 3 0 0,-3 5 0 15,0 6 0-15,-2 6 0 0,-3 1 0 0,2 5 0 16,0 2 0-16,1 3 0 0,0 2 0 0,5 1 0 16,2-1 0-16,5-1 0 0,8-3 0 0,3 0 0 15,5-5 0-15,5-2 0 0,3-2 0 0,4-3 0 16,5-2 0-16,2-3 0 0,5-2 0 15,2-7 0-15,5-1 0 0,1-8 0 0,7 0 0 16,-5-21-88-16,31 27-446 0,-33-32-89 0,17 12-35 16,-10-1 515-16</inkml:trace>
  <inkml:trace contextRef="#ctx0" brushRef="#br0" timeOffset="38111.566">20059 9541 2047 0,'0'0'0'16,"-19"12"0"-16,19-12 0 0,0 0 0 0,0 0 0 15,25 6 0-15,-25-6 0 0,37-5 0 0,-12-1 0 16,5-1 0-16,4-5 0 0,4 1 0 16,1-4 0-16,1 0 0 0,0 0 0 15,-1-1 0-15,-3 3 0 0,0 1 0 0,-4-1 0 16,-2 0 0-16,-5 0 0 0,-4 2 0 0,-21 11 0 15,24-17 0-15,-24 17 0 0,0 0 0 0,5-17 0 16,-5 17 0-16,0 0 0 0,-28-20 0 0,11 14 0 16,-2 1 0-16,-3 1 0 0,-3 2 0 0,2 1 0 15,-2 1 0-15,-1 0 0 0,2 2 0 16,0 2 0-16,0 3 0 0,0 3 0 0,3 2 0 16,2 2 0-16,2 4 0 0,1 2 0 0,4 3 0 15,0 2 0-15,5 2 0 0,2 2 0 0,2-1 0 16,6-1 0-16,2-1 0 0,4-3 0 15,6-1 0-15,1-4 0 0,4-4 0 0,5-4 0 16,0-5 0-16,7-4 0 0,-1-6 0 0,6-2 0 16,-2-9 0-16,8 0 0 0,-6-20-88 15,29 29-318-15,-42-41-164 0,30 16-40 0,-13-5 238 16</inkml:trace>
  <inkml:trace contextRef="#ctx0" brushRef="#br0" timeOffset="38299.0782">21028 8795 1215 0,'-20'32'492'0,"6"17"-152"0,-12-18-340 16,3 7 0-16,0 0 0 0,-1 7 0 15,-1 2 0-15,3 1 0 0,2 2 0 0,2 0 0 16,3 0 0-16,4-1 0 0,1-2 0 0,7-3 0 16,0-1 0-16,3-4 0 0,6-3 0 0,2-3 0 15,4-3 0-15,-1-5 0 0,6 6-11 0,-17-31-341 16,23 19-307-16,-23-19 40 0,24 10 214 15</inkml:trace>
  <inkml:trace contextRef="#ctx0" brushRef="#br0" timeOffset="39345.9367">20966 9526 1693 0,'8'26'314'0,"-8"-26"-301"0,0 0 14 15,0 0-27-15,21 13 0 0,-21-13 0 0,28-3 0 16,-9-1 0-16,2-4 0 0,5 0 0 0,2-5 0 16,2 1 0-16,2-5 0 0,2-3 0 0,-3 1 0 15,1 0 0-15,-3 0 0 0,-2-1 0 0,-4 2 0 16,-1 0 0-16,-22 18 0 0,24-28 0 16,-24 28 0-16,6-22 0 0,-6 22 0 0,-10-19 0 15,10 19 0-15,-20-17 0 0,20 17 0 0,-29-10 0 16,10 10 0-16,1 2 0 0,-4 3 0 15,0 4 0-15,0 0 0 0,1 4 0 0,-1 2 0 16,0 2 0-16,1 3 0 0,3 0 0 0,3 3 0 16,3 0 0-16,5-1 0 0,2 1 0 0,5-3 0 15,5 0 0-15,5-1 0 0,-10-19 0 16,32 28 0-16,-10-17 0 0,6-5 0 0,4-4 0 16,3-3 0-16,5-1 0 0,-1-4 0 0,3-1 0 15,-2 0 0-15,-1-1 0 0,-3 1 0 0,-3 0 0 16,-6 3 0-16,-4 1 0 0,-23 3 0 0,28-6 0 15,-28 6 0-15,0 0 0 0,18 1 0 0,-18-1 0 16,0 0 0-16,0 0 0 0,0 0 0 16,0 0 0-16,-13 26 0 0,13-26 0 0,-16 26 0 15,8-9 0-15,0 0 0 0,-1 3 0 16,1 0 0-16,1-1 0 0,-1 1 0 0,3-3 0 16,5-17 0-16,-6 26 0 0,6-26 0 0,2 17 0 15,-2-17 0-15,0 0 0 0,0 0 0 0,17-2 0 16,-17 2 0-16,18-21 0 0,-18 21 0 0,23-36 0 15,-10 15 0-15,1-3 0 0,0 0 0 16,-3 1 0-16,1 1 0 0,-2 2 0 0,-1-2 0 16,-1 3 0-16,-2-3 0 0,2 0 0 0,0 3 0 15,1-1 0-15,2 4 0 0,-11 16 0 0,15-26 0 16,-15 26 0-16,0 0 0 0,27-20 0 16,-27 20 0-16,31-8 0 0,-11 6 0 0,2-2 0 15,1 2 0-15,4-1 0 0,1 2 0 0,0 0 0 16,1 2 0-16,-2-1 0 0,0 0 0 15,-4 3 0-15,-3-1 0 0,-1 0 0 0,-19-2 0 16,30 7 0-16,-30-7 0 0,18 3 0 0,-18-3 0 16,0 0 0-16,0 0 0 0,0 0 0 0,0 0 0 15,0 0 0-15,0 0 0 0,-23 6 0 0,23-6 0 16,-22 0 0-16,22 0 0 0,-23 4 0 0,23-4 0 16,-29 7 0-16,12-3 0 0,-1 3 0 0,-2 1 0 15,1 3 0-15,-2 4 0 0,-1 1 0 16,-2 2 0-16,1 3 0 0,1 0 0 0,1 2 0 15,5-5 0-15,3 3 0 0,3-3 0 16,4 0 0-16,4-1 0 0,2-17 0 0,7 28 0 16,-7-28 0-16,26 19 0 0,-7-13 0 0,4-6 0 15,6-2 0-15,4-6 0 0,4-2 0 0,2-5 0 16,-2-1 0-16,2-2 0 0,0-2 0 16,-1-1 0-16,-4-2 0 0,-4 0 0 0,-3-1 0 15,-4 1 0-15,-3-1 0 0,-5 2 0 0,-1-1 0 16,-4 4 0-16,-3-1 0 0,-7 20 0 0,6-29 0 15,-6 29 0-15,-1-24 0 0,1 24 0 0,0 0 0 16,0 0 0-16,0 0 0 0,0 0 0 0,-22-2 0 16,22 2 0-16,-15 29 0 0,7-10 0 15,-1 4 0-15,1 1 0 0,-1 3 0 16,2-1 0-16,1 2 0 0,1-1 0 0,1-4 0 16,3-3 0-16,1-20 0 0,6 29 0 0,-6-29 0 15,15 21 0-15,-15-21 0 0,18 6 0 0,-18-6 0 16,28-10 0-16,-11-3 0 0,6 1 0 0,-2-12-31 15,13 12-137-15,-22-33-19 0,35 32-77 0,-33-44-27 16,37 28 16-16,-21-17-18 0,6 0 31 0,11 20-13 16,-31-27 275-16</inkml:trace>
  <inkml:trace contextRef="#ctx0" brushRef="#br0" timeOffset="39502.2002">22795 8894 1967 0,'0'0'80'0,"-23"12"-80"0,6 6 0 15,-3 6 0-15,0 5 0 0,-2 7 0 16,-3 4 0-16,2 4 0 0,-1 2 0 0,1 2 0 15,2 2 0-15,3-1 0 0,2 2 0 16,3 0 0-16,3-4 0 0,4-2 0 0,2-4 0 16,4-7 0-16,1-3 0 0,3-7 0 0,3-1 0 15,-1-6 0-15,4 0 0 0,-10-17-114 0,26 28-250 16,-46-45-118-16,20 17-155 0,0 0 188 0,-2-25 449 16</inkml:trace>
  <inkml:trace contextRef="#ctx0" brushRef="#br0" timeOffset="39814.6835">22455 9309 2047 0,'0'0'0'15,"0"0"0"-15,8 18 0 0,-8-18 0 0,18 9 0 16,-18-9 0-16,32 4 0 0,-9-5 0 0,4-3 0 16,4-2 0-16,3-4 0 0,1 1 0 0,2-2 0 15,-2-1 0-15,-1 1 0 0,-3 0 0 16,-5 0 0-16,-4 3 0 0,-5-1 0 0,-17 9 0 15,25-8 0-15,-25 8 0 0,0 0 0 0,0 0 0 16,0 0 0-16,0 0 0 0,5 23 0 0,-12-6 0 16,-4 3 0-16,-1 6 0 0,-2 1 0 15,-1 5 0-15,1 2 0 0,0 2 0 0,0 1 0 16,1-4 0-16,2-1 0 0,1-3 0 16,3-3 0-16,4-2 0 0,2-3 0 0,1-21 0 15,4 29 0-15,-4-29 0 0,0 0 0 0,25 7 0 16,-25-7 0-16,28-24 0 0,-4 11-63 0,-17-26-124 15,32 32-127-15,-41-45-52 0,38 35-40 0,-26-19 12 16,-4-13 78-16,23 30 316 0</inkml:trace>
  <inkml:trace contextRef="#ctx0" brushRef="#br0" timeOffset="39955.3071">22983 9078 1849 0,'-34'-28'198'0,"34"28"-198"15,0 0 0-15,-19 1 0 0,19-1 0 0,0 0 0 16,0 0 0-16,0 0 0 0,0 0 0 0,-25-11-268 15,50 35-197-15,-25-24-176 0,0 0 7 0,0 0 596 16</inkml:trace>
  <inkml:trace contextRef="#ctx0" brushRef="#br0" timeOffset="40502.1876">23002 9224 1452 0,'1'18'591'0,"-1"-18"-587"16,0 0-4-16,0 0 0 0,-4 21 0 15,4-21 0-15,-1 24 0 0,1-24 0 0,-5 31 0 16,3-11 0-16,-1 0 0 0,2 3 0 0,-1 0 0 16,-1 1 0-16,-1 2 0 0,1-2 0 0,-1 0 0 15,2-1 0-15,-2-5 0 0,3 0 0 16,1-18 0-16,-3 28 0 0,3-28 0 0,4 17 0 15,-4-17 0-15,0 0 0 0,17 4 0 0,-17-4 0 16,20-12 0-16,-20 12 0 0,24-27 0 0,-7 10 0 16,2-7 0-16,3-3 0 0,3-4 0 0,3-4 0 15,-2 1 0-15,2 1 0 0,-1 2 0 0,-1 2 0 16,-2 2 0-16,-5 3 0 0,0 6 0 16,-19 18 0-16,25-24 0 0,-25 24 0 15,0 0 0-15,0 0 0 0,0 0 0 0,0 0 0 16,7 17 0-16,-9 2 0 0,-4 5 0 0,0 4 0 15,-3 3 0-15,2 2 0 0,0 1 0 0,2 1 0 16,2 0 0-16,5-5 0 0,4 0 0 0,1-4 0 16,8-1 0-16,-1-4 0 0,9-2 0 0,0-12 0 15,15 14-114-15,-25-44-214 0,47 40-124 16,-38-40-71-16,18 4-27 0,14 17 471 0</inkml:trace>
  <inkml:trace contextRef="#ctx0" brushRef="#br0" timeOffset="40955.3008">23754 9250 2047 0,'-28'-1'0'16,"-1"2"0"-16,1 3 0 0,0 2 0 15,1 4 0-15,2 3 0 0,2 4 0 0,3 2 0 16,3 2 0-16,3 2 0 0,3 1 0 0,3-1 0 16,6 3 0-16,3-4 0 0,4 0 0 0,4-2 0 15,-9-20 0-15,30 26 0 0,-8-20 0 0,2-3 0 16,4-3 0-16,1-5 0 0,2 1 0 0,-2-8 0 15,-1 1 0-15,-5-3 0 0,-2-3 0 16,-2 1 0-16,-3-2 0 0,-4 0 0 16,-2 1 0-16,-10 17 0 0,13-33 0 0,-13 33 0 0,6-26 0 15,-6 26 0-15,3-20 0 0,-3 20 0 16,0 0 0-16,0 0 0 0,0 0 0 0,0 0 0 16,-16 18 0-16,7 3 0 0,-1 7 0 0,-4 8 0 15,0 6 0-15,-3 6 0 0,-2 6 0 0,2 4 0 16,-3 6 0-16,-1 4 0 0,-1-3 0 15,-1-2 0-15,0-4 0 0,2-4 0 0,-1-3 0 16,2-4 0-16,0-3 0 0,-2-8 0 0,0-3 0 16,0-6 0-16,-1-6 0 0,1-5 0 0,3-6 0 15,2-5 0-15,17-6 0 0,-28-4 0 0,28 4 0 16,-18-22 0-16,13 5 0 0,4-3 0 16,4-6 0-16,3-1 0 0,7-5 0 0,4-2 0 15,3-3 0-15,6-4 0 0,2-3 0 16,3-3 0-16,1 0 0 0,1 0 0 0,-2-4 0 15,2 10 0-15,-8-5 0 0,1 14 0 0,-18-9-135 16,12 38-129-16,-48-35-89 0,28 38-68 0,-28-11-23 16,-1-6 62-16,29 17 335 0</inkml:trace>
  <inkml:trace contextRef="#ctx0" brushRef="#br0" timeOffset="41533.4235">18957 10073 1741 0,'-27'2'77'0,"7"3"-22"0,-10-2-3 16,3 9-4-16,-7 1-6 0,0 9-21 15,-3 3-10-15,-2 7-11 0,-4 1 0 0,-1 7 0 16,0 4 0-16,2 1 0 0,1 3 0 0,2 2 0 16,1 0 0-16,3 0 0 0,4-3 0 0,7-2 0 15,9-5 0-15,7-3 0 0,12-3 0 0,6-1 0 16,10-4 0-16,9-5 0 0,8-2 0 0,1-8 0 16,12-2 0-16,0-12-18 0,27 22-260 15,-38-45-224-15,35 24-142 0,-14-14 44 0,-11-16 596 16</inkml:trace>
  <inkml:trace contextRef="#ctx0" brushRef="#br0" timeOffset="41908.4573">19025 10489 1508 0,'0'0'539'16,"-23"17"-539"-16,6-12 0 0,17-5 0 0,-33 15 0 15,13-4 0-15,2 4 0 0,-3-1 0 0,0 3 0 16,1 1 0-16,-1-1 0 0,3 0 0 0,18-17 0 16,-23 28 0-16,23-28 0 0,0 0 0 0,-1 23 0 15,1-23 0-15,0 0 0 16,29 13 0-16,-29-13 0 0,37 3 0 0,-13-7 0 16,4 0 0-16,2 0 0 0,2 0 0 0,1 0 0 15,-2 3 0-15,-3 1 0 0,-1 1 0 0,-5 3 0 16,-3 1 0-16,-19-5 0 0,26 14 0 0,-26-14 0 15,12 22 0-15,-12-22 0 0,-1 28 0 0,1-28 0 16,-12 34 0-16,1-16 0 0,-3 0 0 16,-3 0 0-16,-2-1 0 0,-3 0 0 0,0-2 0 15,1-1 0-15,2-4 0 0,2-2 0 0,17-8 0 16,-21 9 0-16,21-9 0 0,0 0 0 0,0 0 0 16,5-27 0-16,2 5 0 0,13 4-45 15,-16-35-220-15,43 40-112 0,-35-45-124 0,22 14-69 16,8 14 282-16</inkml:trace>
  <inkml:trace contextRef="#ctx0" brushRef="#br0" timeOffset="42111.5652">19522 10041 1518 0,'0'0'217'16,"15"28"95"-16,-15-28-312 0,-17 22 0 0,17-22 0 16,-23 37 0-16,9-10 0 0,0 3 0 0,0 7 0 15,0 4 0-15,-1 5 0 0,1 2 0 0,-1 2 0 16,-2 2 0-16,2-2 0 0,0 0 0 15,1-3 0-15,2-2 0 0,0-3 0 16,5-2 0-16,2-4 0 0,6-5 0 0,1-7 0 16,8-4 0-16,-10-20 0 0,30 20 0 0,-8-20-10 15,9 2-70-15,-15-34-137 0,41 36-261 0,-42-42-47 16,32 16-15-16,-6 5 344 0</inkml:trace>
  <inkml:trace contextRef="#ctx0" brushRef="#br0" timeOffset="42908.417">19748 10511 2047 0,'-20'8'0'16,"1"4"0"-16,0-1 0 0,0 4 0 0,0 0 0 16,2 2 0-16,3 0 0 0,0 4 0 15,3-1 0-15,3 3 0 0,2 1 0 0,2 2 0 16,3-3 0-16,3 2 0 0,2-5 0 16,3 0 0-16,-7-20 0 0,23 29 0 0,-23-29 0 15,32 16 0-15,-13-14 0 0,1-2 0 0,2-5 0 16,-1-4 0-16,0-5 0 0,0-1 0 0,-1-5 0 15,-1-1 0-15,-1-4 0 0,-3-2 0 0,-1 1 0 16,-1 0 0-16,-4 1 0 0,0-1 0 0,-3 2 0 16,-2-1 0-16,-1 0 0 0,0 1 0 0,1 1 0 15,0 0 0-15,1 2 0 0,0 4 0 16,-5 17 0-16,10-27 0 0,-10 27 0 0,11-17 0 16,-11 17 0-16,0 0 0 0,0 0 0 15,18-4 0-15,-18 4 0 0,0 0 0 0,13 18 0 16,-13-18 0-16,10 21 0 0,-10-21 0 0,5 25 0 15,-5-25 0-15,-1 30 0 0,1-13 0 0,0-17 0 16,-3 32 0-16,3-32 0 0,0 28 0 16,0-28 0-16,5 23 0 0,-5-23 0 0,13 18 0 15,-13-18 0-15,19 13 0 0,-19-13 0 0,24 5 0 16,-24-5 0-16,29-3 0 0,-12-1 0 0,-17 4 0 16,31-12 0-16,-31 12 0 0,30-16 0 0,-30 16 0 15,24-18 0-15,-24 18 0 0,18-16 0 0,-18 16 0 16,0 0 0-16,0 0 0 0,15-17 0 0,-15 17 0 15,0 0 0-15,0 0 0 16,0 0 0-16,0 0 0 0,0 0 0 0,0 0 0 16,-5 18 0-16,5-18 0 0,-8 26 0 0,4-10 0 15,-2 5 0-15,-1 4 0 0,-1 1 0 0,1 2 0 16,-1 1 0-16,0 0 0 0,2-4 0 0,3 0 0 16,1-4 0-16,2-21 0 0,9 27 0 0,-9-27 0 15,19 9 0-15,-19-9 0 0,32-7 0 0,-11-4 0 16,3-6 0-16,-1-3 0 0,3-7 0 15,-1-2 0-15,1-1 0 0,-2-2 0 0,-1 2 0 16,-1 1 0-16,-4 3 0 0,-1 1 0 0,-3 5 0 16,-3 2 0-16,-11 18 0 0,12-26 0 15,-12 26 0-15,0 0 0 0,0 0 0 0,0 0 0 16,0 0 0-16,0 0 0 0,-12 21 0 0,5-3 0 16,0 5 0-16,1 1 0 0,1 1 0 15,0 2 0-15,3 1 0 0,0 1 0 0,2-2 0 16,1-1 0-16,2-5 0 0,2-1 0 0,-5-20 0 15,14 28 0-15,-14-28 0 0,17 13 0 0,-17-13 0 16,20 2 0-16,-20-2 0 0,26-14 0 0,-26 14 0 16,27-25 0-16,-14 8 0 0,0-4 0 0,1 2 0 15,-5-4 0-15,1 4 0 0,-3-4 0 0,1 3 0 16,-3-4 0-16,2 5 0 0,-6-5 0 16,-1 24-82-16,-1-45-77 0,18 44-96 15,-41-40-71-15,24 41-43 0,1-35-23 0,-11-4-5 16,10 39 331-16</inkml:trace>
  <inkml:trace contextRef="#ctx0" brushRef="#br0" timeOffset="43314.6645">20768 10561 1596 0,'-2'-38'384'16,"31"29"-317"-16,-29 9-67 0,0 0 0 0,11-23 0 16,-11 23 0-16,0 0 0 0,0 0 0 0,0 0 0 15,0 0 0-15,0 0 0 0,0 0 0 16,10 18 0-16,-10-18 0 0,-10 36 0 0,4-15 0 16,0 3 0-16,-1 3 0 0,1 2 0 0,0 1 0 15,-1 2 0-15,0-3 0 0,3-4 0 0,0 1 0 16,5-6 0-16,-1-20 0 0,10 28 0 15,-10-28 0-15,25 10-80 0,-29-41-264 0,39 31-262 16,-28-19-31-16,10-5 258 0</inkml:trace>
  <inkml:trace contextRef="#ctx0" brushRef="#br0" timeOffset="44185.6628">21146 10411 1799 0,'-20'-7'248'0,"20"7"-248"16,-8 17 0-16,8-17 0 0,-1 21 0 0,1-21 0 16,-4 31 0-16,0-10 0 0,1 0 0 0,-3 1 0 15,1 0 0-15,-3 1 0 0,1 1 0 0,-1 0 0 16,-1 2 0-16,1-3 0 0,-1 1 0 16,0-4 0-16,2 0 0 0,7-20 0 0,-6 29 0 15,6-29 0-15,0 0 0 0,0 0 0 0,0 0 0 16,21 3 0-16,-21-3 0 0,20-15 0 0,-20 15 0 15,28-30 0-15,-12 9 0 0,1-2 0 16,2-2 0-16,0 0 0 0,0 0 0 0,0 1 0 16,-1 2 0-16,-3 0 0 0,0 4 0 0,-1 1 0 15,-14 17 0-15,23-24 0 0,-23 24 0 16,0 0 0-16,0 0 0 0,18-11 0 0,-18 11 0 16,0 0 0-16,11 18 0 0,-11-18 0 0,8 28 0 15,-3-9 0-15,-1 0 0 0,0 1 0 0,-2 0 0 16,3 1 0-16,-1-1 0 0,3 0 0 0,-7-20 0 15,19 33 0-15,-19-33 0 0,27 22 0 0,-27-22 0 16,35 12 0-16,-16-17-49 0,10 15-93 16,-27-38-137-16,42 39-79 0,-43-43-4 15,33 27 68-15,-17-10 104 0,-6-13 14 0,18 23-20 16,-19-13 196-16,1 1 0 0,-11 17 24 0,6-35 153 16,0 14 45-16,13 27 160 0,-38-34 29 0,19 28 20 15,0 0-204-15,-17-9-144 0,17 9-17 0,-24-11-43 16,24 11-23-16,-27 0 0 0,27 0 0 0,-28 12 0 15,28-12 0-15,-29 21 0 0,29-21 0 16,-28 29 0-16,28-29 0 0,-23 32 0 0,14-15 0 16,3 0 0-16,6-17 0 0,-6 33 0 0,6-33 0 15,5 29 0-15,-5-29 0 0,15 20 0 0,-15-20 0 16,26 8 0-16,-6-11 0 0,1-2 0 0,3-4 0 16,0-5 0-16,1-1 0 0,-4-2 0 15,0 0 0-15,-1-1 0 0,-3 2 0 0,-17 16 0 16,28-30 0-16,-28 30 0 0,18-23 0 15,-18 23 0-15,0 0 0 0,0 0 0 0,0 0 0 16,0 0 0-16,0 0 0 0,0 0 0 0,0 0 0 16,3 26 0-16,-9-3 0 0,0 3 0 0,-1 5 0 15,-1 5 0-15,-1 4 0 0,-2 4 0 0,0 1 0 16,-3 1 0-16,-1 1 0 0,-1-4 0 0,-1 2 0 16,0-4 0-16,0-2 0 0,0-2 0 15,1-4 0-15,3-8 0 16,2-4 0-16,11-21 0 0,-9 22 0 0,9-22 0 0,0 0 0 0,0 0 0 15,0 0 0-15,0 0 0 16,-1-20 0-16,1 20 0 0,4-35 0 0,-1 15 0 0,2-4 0 16,1-1 0-16,-1 0 0 0,3-4 0 0,-1-1 0 15,-1-2 0-15,4-4 0 0,-1-3 0 16,4-3 0-16,0-2 0 0,2 1 0 16,-3 1 0-16,2 6 0 0,-5 3 0 0,2 10 0 15,-8-4 0-15,-3 27-75 0,6-35-97 0,14 46-112 0,-43-37-57 16,23 26-16-16,0 0 4 0,0 0 79 0,0 0 84 15,0 0 190-15</inkml:trace>
  <inkml:trace contextRef="#ctx0" brushRef="#br0" timeOffset="44910.8045">22573 10588 1135 0,'-6'-19'553'16,"26"17"-372"-16,-20 2-123 0,-10-18-19 15,10 18-8-15,-10-18-6 0,10 18-2 0,-14-17-21 16,14 17-2-16,-27-14 0 0,9 10 0 0,0 2 0 16,-2 3 0-16,-2 4 0 0,0 2 0 15,-1 3 0-15,1 4 0 0,0 2 0 0,2 3 0 16,-1 3 0-16,4 3 0 0,1 2 0 0,4 0 0 15,5-1 0-15,2-3 0 0,5-2 0 0,6-3 0 16,-6-18 0-16,24 27 0 0,-4-20 0 0,4-7 0 16,4-7 0-16,4-4 0 0,3-7 0 0,1-4 0 15,3-4 0-15,-1-4 0 0,2-5 0 0,-2-2 0 16,0-3 0-16,-1-3 0 0,-1-1 0 16,-2 1 0-16,-4 0 0 0,-4 3 0 0,-5 2 0 15,-4 3 0-15,-6 3 0 0,-3 3 0 16,-6 3 0-16,-2 4 0 0,-4 4 0 0,4 18 0 15,-13-22 0-15,13 22 0 0,0 0 0 0,-27 4 0 16,27-4 0-16,-25 33 0 0,10-5 0 0,-2 5 0 16,-2 7 0-16,0 4 0 0,0 2 0 0,2 2 0 15,1-2 0-15,3 3 0 0,2-6 0 16,5-3 0-16,5-6 0 0,9-4 0 0,3-6 0 16,11-2 0-16,-1-9 0 0,16 16-169 0,-37-29-164 0,64 16-92 15,-64-16-60-15,46-23 45 0,-4 33 246 0,-26-34 194 16</inkml:trace>
  <inkml:trace contextRef="#ctx0" brushRef="#br0" timeOffset="46035.7332">23045 10515 1556 0,'0'0'491'0,"-19"14"-491"0,2-14 0 16,17 0 0-16,-31 5 0 0,31-5 0 16,-29 13 0-16,29-13 0 0,-25 20 0 0,25-20 0 15,-22 28 0-15,13-11 0 0,2 1 0 0,2 2 0 16,1 0 0-16,3 0 0 0,2 0 0 0,3-2 0 15,-4-18 0-15,17 31 0 0,-17-31 0 16,24 23 0-16,-24-23 0 0,31 12 0 0,-13-14 0 16,3 0 0-16,-1-6 0 0,1-1 0 0,0-5 0 15,-3-1 0-15,-1-2 0 0,-1-1 0 0,0-3 0 16,-4 2 0-16,0-3 0 0,-2 1 0 0,-4-1 0 16,0 1 0-16,-1-1 0 0,-3 2 0 15,1 1 0-15,-3-2 0 0,-2 3 0 16,2 18 0-16,-2-30 0 0,2 30 0 0,-4-17 0 15,4 17 0-15,0 0 0 0,0 0 0 0,0 0 0 16,0 0 0-16,-17 1 0 0,17-1 0 0,0 0 0 16,-3 23 0-16,3-23 0 0,6 22 0 0,-6-22 0 15,16 18 0-15,-16-18 0 0,25 13 0 0,-7-9 0 16,3-3 0-16,3-1 0 0,3-3 0 0,2 0 0 16,0-2 0-16,1 0 0 0,-2-1 0 15,-3 2 0-15,-4 1 0 0,-21 3 0 0,25-1 0 16,-25 1 0-16,0 0 0 0,0 0 0 0,0 0 0 15,0 0 0-15,-1 26 0 0,1-26 0 16,-21 23 0-16,21-23 0 0,-29 29 0 0,14-11 0 16,0 2 0-16,0 0 0 0,1 1 0 0,0-1 0 15,2 1 0-15,4 0 0 0,2-5 0 0,6-16 0 16,0 30 0-16,0-30 0 0,13 18 0 16,-13-18 0-16,29 8 0 0,-9-9 0 0,2-4 0 15,3-5 0-15,1-3 0 0,0-3 0 0,2-1 0 16,-3-3 0-16,0-1 0 0,-3 1 0 0,-2-1 0 15,-1-1 0-15,-2 3 0 0,0 1 0 0,-5 0 0 16,-12 18 0-16,17-32 0 0,-17 32 0 0,10-27 0 16,-10 27 0-16,0 0 0 0,0-20 0 15,0 20 0-15,0 0 0 0,0 0 0 0,0 0 0 16,0 0 0-16,-9 20 0 0,9-20 0 16,-8 30 0-16,3-10 0 0,0 1 0 0,0-1 0 15,2 2 0-15,0 0 0 0,1-1 0 0,2-2 0 16,1-1 0-16,-1-18 0 0,10 27 0 0,-10-27 0 15,17 15 0-15,-17-15 0 0,23 8 0 0,-23-8 0 16,29-6 0-16,-12-3 0 0,0-3 0 16,-17 12 0-16,33-30 0 0,-20 12 0 0,-1 0 0 15,-2-2 0-15,-4 2 0 0,-1 1 0 0,-1 0 0 16,-4 17 0-16,6-31 0 0,-5 14 0 0,-1 17 0 16,4-32 0-16,-4 32 0 0,6-29 0 0,-6 29 0 15,12-25 0-15,-12 25 0 0,17-17 0 16,-17 17 0-16,22-8 0 0,-22 8 0 0,23 0 0 15,-23 0 0-15,26 6-14 0,-26-6-115 16,28 14-49-16,-28-14-26 0,25 10-17 0,-25-10 4 16,24 3 16-16,-24-3-11 0,27 6 31 0,-27-6 110 15,27 10 41-15,-27-10 62 0,23 12 17 0,-14 9 129 16,-44-42-178-16,62 49 376 0,-47-47 19 0,43 32 20 16,-23-13-202-16,0 0-213 0,0 0 0 0,0 0 0 15,0 0 0-15,0 17 0 0,0-17 0 16,0 0 0-16,-17 19 0 0,17-19 0 0,-14 29 0 15,7-11 0-15,-4 4 0 0,0 4 0 0,-2 0 0 16,1 2 0-16,-2-3 0 0,4 0 0 16,2-6 0-16,2-2 0 0,6-17 0 0,-3 18 0 15,3-18 0-15,0 0 0 0,19-5 0 0,-19 5 0 16,28-28 0-16,-10 4 0 0,5-4 0 0,1-4 0 16,3-1 0-16,-1-2 0 0,-1 2 0 15,-1 1 0-15,1 0 0 0,-1 4 0 0,-2 3 0 16,-1 2 0-16,-4 6 0 0,-17 17 0 0,26-22 0 15,-26 22 0-15,0 0 0 0,0 0 0 0,16 17 0 16,-18 4 0-16,-3 5 0 0,-2 6 0 0,-2 3 0 16,-2 1 0-16,0 2 0 0,0-1 0 0,5 1 0 15,0-4 0-15,7-3 0 0,1-6 0 16,10 1 0-16,-12-26 0 0,30 34-94 16,-30-34-37-16,50 14-94 0,-45-37-53 0,39 32-50 15,-31-31-20-15,21 5 54 0,4 5 54 0,-14-24 132 16</inkml:trace>
  <inkml:trace contextRef="#ctx0" brushRef="#br0" timeOffset="46285.7512">24776 9956 1877 0,'10'33'170'0,"-4"-11"-170"0,1 4 0 0,-1 1 0 16,0 5 0-16,-3 3 0 0,-2 2 0 16,-1 3 0-16,-1 3 0 0,-2-1 0 0,-2 0 0 15,-2 1 0-15,-3-2 0 0,-2 0 0 0,-1-4 0 16,-1 1 0-16,-1-7 0 0,0 1 0 0,-5-6 0 16,5 5 0-16,-15-23-188 0,30 39-144 0,-45-47-202 15,32 24-14-15,-12 5 104 0</inkml:trace>
  <inkml:trace contextRef="#ctx0" brushRef="#br0" timeOffset="47238.9403">18767 11511 1236 0,'-10'-24'563'0,"10"24"-473"0,0 0-37 0,11-26-8 15,-11 26-27-15,6-31 24 0,-3 14-42 0,0 0 0 16,-3 17 0-16,4-29 0 0,-4 29 0 0,-4-21 0 16,4 21 0-16,0 0 0 0,-19-7 0 0,19 7 0 15,-26 7 0-15,26-7 0 0,-30 25 0 0,13-6 0 16,-1 3 0-16,-1 4 0 0,1 2 0 15,1 2 0-15,3 1 0 0,0-4 0 0,3 1 0 16,3-4 0-16,2-3 0 0,3-4 0 0,3-17 0 16,4 19 0-16,-4-19 0 0,0 0 0 0,23 4 0 15,-23-4 0-15,34-15 0 0,-10 1 0 0,2-8 0 16,3-5 0-16,1-3 0 0,1-4 0 16,-1 0 0-16,-2 2 0 0,-3-2 0 0,-4 6 0 15,-2 3 0-15,-5 4 0 0,-14 21 0 16,21-26 0-16,-21 26 0 0,0 0 0 0,0 0 0 15,0 0 0-15,0 0 0 0,0 0 0 0,16 26 0 16,-13-4 0-16,0 5 0 0,-1 5 0 0,1 4 0 16,-1 4 0-16,1 3 0 0,-3-1 0 0,1 3 0 15,-2-2 0-15,-1 2 0 0,0 0 0 0,-3 0 0 16,-1-3 0-16,-1 1 0 0,-3 0 0 0,-2-3 0 16,-2-3 0-16,-3-3 0 0,0-3 0 15,-1-3 0-15,-1 0 0 0,-1-5 0 0,1-2 0 16,1-7 0-16,18-14 0 0,-28 13 0 15,28-13 0-15,0 0 0 0,-22-25 0 0,18 4 0 16,-1-6 0-16,5-2 0 0,0-6 0 0,7 1 0 16,-2-9-7-16,15 18-177 0,-29-31-73 0,42 45-90 15,-43-34-62-15,33 25 48 0,-4 9-28 16,-17-23 297-16</inkml:trace>
  <inkml:trace contextRef="#ctx0" brushRef="#br0" timeOffset="48004.5096">19323 11653 1971 0,'0'0'48'0,"0"0"-20"0,0 0-28 0,17 7 0 15,-17-7 0-15,28-7 0 0,-10 0 0 0,4-2 0 16,1-4 0-16,3-2 0 0,0-3 0 0,1-2 0 15,-1 1 0-15,-2-3 0 0,-2 4 0 0,-4 0 0 16,-18 18 0-16,27-29 0 0,-27 29 0 16,11-23 0-16,-11 23 0 0,-1-18 0 0,1 18 0 15,0 0 0-15,-22-23 0 0,22 23 0 0,-26-14 0 16,26 14 0-16,-29-12 0 0,12 9 0 16,17 3 0-16,-33-3 0 0,15 7 0 0,1 2 0 15,-1 2 0-15,18-8 0 0,-31 28 0 0,17-10 0 16,-1 2 0-16,3 4 0 0,1 3 0 15,2 0 0-15,4 4 0 0,3-6 0 0,6-1 0 16,2-3 0-16,5-4 0 0,-11-17 0 0,31 25 0 16,-11-16 0-16,2-3 0 0,2-4 0 0,3-2 0 15,-1-5 0-15,4-1 0 0,-2-5 0 0,2 0 0 16,-3-2 0-16,1 0 0 0,-3-3 0 0,2 3-7 16,-5-2-23-16,0 3 11 0,-3 2 3 0,-19 10 8 15,31-14 3-15,-31 14 7 16,17-7-2-16,-17 7 7 0,0 0 5 0,0 0 2 15,0 0 6-15,0 0-4 0,0 0-2 0,0 0-14 16,0 0 0-16,-22 14 0 0,22-14 0 0,0 0 0 16,0 0 0-16,-18 22 0 0,18-22 0 0,-6 17 0 15,6-17 0-15,-4 19 0 0,4-19 0 0,0 21 0 16,0-21 0-16,4 19 0 0,-4-19 0 0,7 19 0 16,-7-19 0-16,0 0 0 0,13 20 0 15,-13-20 0-15,0 0 0 0,25 0 0 0,-25 0 0 16,25-15 0-16,-25 15 0 0,30-30 0 0,-13 12 0 15,-2-1 0-15,0-1 0 0,-1 0 0 0,1-1 0 16,1 1 0-16,-1 0 0 0,-1 1 0 16,0 0 0-16,0-1 0 0,-1 2 0 0,-1 0 0 15,-1 1 0-15,0-1 0 0,-11 18 0 16,19-32 0-16,-19 32 0 0,15-27 0 0,-15 27 0 16,17-19 0-16,-17 19 0 0,0 0 0 0,21 2 0 15,-21-2 0-15,10 26 0 0,-7-4 0 0,-1 3 0 16,-1 6 0-16,-2 1 0 0,-2 2 0 0,0 4 0 15,-2-2 0-15,0-1 0 0,1-2 0 0,1-7 0 16,4-3 0-16,-1-23 0 0,9 27 0 0,-9-27 0 16,27 6 0-16,-9-13 0 0,10-3-53 15,-7-20-68-15,25 19-80 0,-30-45-72 0,41 34-92 16,-30-34-17-16,20 4 16 0,9 17 81 16,-24-31 285-16</inkml:trace>
  <inkml:trace contextRef="#ctx0" brushRef="#br0" timeOffset="48191.976">20719 11057 1637 0,'-37'22'410'0,"19"7"-410"0,2 3 0 0,3 1 0 15,3 0 0-15,0 2 0 0,2 3 0 0,-1 1 0 16,2 4 0-16,1 0 0 0,-1 3 0 0,1-2 0 16,1 1 0-16,0-4 0 0,1-5 0 0,2 0 0 15,-3-4 0-15,3 0 0 0,-2-7 0 0,6 6-91 16,-22-36-252-16,43 38-102 15,-41-21-194-15,18-12 111 0,0 0 528 0</inkml:trace>
  <inkml:trace contextRef="#ctx0" brushRef="#br0" timeOffset="48395.0989">20454 11530 1975 0,'18'-22'72'0,"-18"22"-72"0,0 0 0 0,0 0 0 15,0 0 0-15,0 0 0 0,22-24 0 0,-4 11 0 16,5-4 0-16,4-1 0 0,1-2 0 16,1 0 0-16,0 2 0 0,-2-4 0 0,3 5 0 15,-4-4 0-15,3 8 0 0,-7-10-49 0,21 29-214 16,-43-43-88-16,42 44-49 0,-33-24-175 0,3-14 167 16,23 28 408-16</inkml:trace>
  <inkml:trace contextRef="#ctx0" brushRef="#br0" timeOffset="48551.4376">21040 11046 1994 0,'0'0'53'0,"-18"29"-53"16,6-9 0-16,-1 4 0 0,0 4 0 0,0 4 0 15,-2 3 0-15,2 5 0 0,-2 3 0 16,2 1 0-16,-2 2 0 0,2 0 0 16,1-3 0-16,2-3 0 0,4-7 0 0,5-6 0 15,4-4 0-15,-3-23 0 0,16 25 0 0,-16-25 0 16,32 14-109-16,-35-40-205 0,43 38-136 0,-40-42-36 15,23 12-90-15,9 14 465 0</inkml:trace>
  <inkml:trace contextRef="#ctx0" brushRef="#br0" timeOffset="48832.5948">21163 11402 1616 0,'-22'-1'431'0,"22"1"-431"0,-18 28 0 0,18-28 0 15,-10 26 0-15,10-26 0 0,-7 28 0 0,7-28 0 16,-2 25 0-16,2-25 0 0,4 22 0 15,-4-22 0-15,0 0 0 0,11 18 0 0,-11-18 0 16,0 0 0-16,26-6 0 0,-26 6 0 16,26-22 0-16,-26 22 0 0,31-32 0 0,-14 12 0 15,2 1 0-15,2-1 0 0,-2 1 0 0,-2 1 0 16,0 3 0-16,-17 15 0 0,26-22 0 0,-26 22 0 16,17-9 0-16,-17 9 0 0,0 0 0 0,0 0 0 15,6 23 0-15,-7-5 0 0,-3 7 0 0,-1 4 0 16,-4 5 0-16,-2 3 0 0,-3 2 0 15,0 4 0-15,-6-3 0 0,4 9 0 0,-12-17-33 16,22 29-229-16,-42-31-349 0,34 19 51 16,-19-10-20-16</inkml:trace>
  <inkml:trace contextRef="#ctx0" brushRef="#br0" timeOffset="50007.6282">2324 13328 1105 0,'0'0'159'0,"0"0"-47"0,0 0-19 0,0 0-12 15,0 0-14-15,0 0-15 0,0 0-10 0,0 0-3 16,0 0-3-16,0 0-24 0,0 0 1 0,0 0-9 16,0 0 2-16,0 0 17 0,0 0 16 0,0 0-22 15,0 0 13-15,0 0-16 0,0 0-2 16,0 0 4-16,0 0-4 0,19 15 1 0,-19-15-4 16,0 0-1-16,12 22-1 0,-12-22 0 0,15 17-6 15,-15-17 4-15,21 21-6 0,-21-21 3 0,25 27-3 16,-25-27 4-16,29 34-4 0,-13-14 3 0,2 3-3 15,2 3 3-15,-1 0-4 0,3 3 7 0,-1 4-7 16,1 2 6-16,1 3-7 0,-1 3 9 16,0 1-7-16,-2 4 2 0,1 2-1 15,2 2 0-15,0 3 0 0,4 2 0 0,1 0 0 16,0 3 0-16,2 0 0 0,4 2 0 0,2 1 0 16,3 3 0-16,2 3 0 0,3 2 0 0,1 1 0 15,-2 3 0-15,2 0 0 0,2 4 0 0,-2 2 0 16,1 2 0-16,-1 6 0 0,0 1 0 0,1 1 0 0,-1 2 0 15,-1-3 0-15,1 4 0 0,-5-3 0 16,0 0 0-16,-3-6 0 0,-5-4 0 16,-1-11 0-16,-3-12 0 0,-1-12 0 0,-1-15 0 15,2-11 0-15,0-9 0 0,4-9 0 0,-3-11 0 16,4-3-6-16,-15-29-236 0,32 34-244 0,-35-31-164 16,4 8-12-16,-1 14 662 0</inkml:trace>
  <inkml:trace contextRef="#ctx0" brushRef="#br0" timeOffset="53291.0272">9613 13095 1405 0,'1'17'146'0,"-22"-19"-35"16,21 2-19-16,-32 17-21 0,32-17-18 0,-37 20-14 15,16-5-8-15,-4-3-7 0,1 1-2 0,-2 0-4 16,3-1-1-16,-2 2 0 0,0 0-16 0,2-1-1 15,3 2 0-15,0-2 0 0,3 3 0 16,17-16 0-16,-28 35 0 0,18-12 0 16,2 1 0-16,-1 6 0 0,2 2 0 0,0 3 0 15,-2 4 0-15,1-1 0 0,0 4 0 0,0-1 0 16,1 0 0-16,-1 1 0 0,1-1 0 0,2-3 0 16,3-7 0-16,2-5 0 0,2-8 0 0,-2-18 0 15,18 19 0-15,-18-19 0 0,35 1 0 0,-14-7 0 16,7-6 0-16,3-5 0 0,3-5 0 15,2-4 0-15,1-2 0 0,0-2 0 0,2 1 0 16,-2 1 0-16,-4 3 0 0,-2 0 0 0,-3 5 0 16,-5 4 0-16,-3 4 0 0,-20 12 0 0,24-9 0 15,-24 9 0-15,0 0 0 0,9 20 0 0,-9-20 0 16,-5 37 0-16,0-12 0 0,-4 4 0 0,-1 1 0 16,-3 0 0-16,2 1 0 15,-2 1 0-15,2-3 0 0,1-1 0 0,3-4 0 16,5-6 0-16,2-18 0 0,0 0 0 0,17 16 0 15,-17-16 0-15,34-14 0 0,-10 1-20 0,2-7 5 16,4-2-14-16,0-5-4 0,6 5-4 0,-5-7-12 16,6 11-2-16,-9-8-8 0,6 10 15 0,-10-6 8 15,2 6 21-15,-4 0 10 0,-22 16 16 0,30-27 7 16,-30 27 17-16,17-19 8 0,-17 19 10 16,0 0-3-16,-7-25-7 0,7 25-8 0,0 0-7 15,-27-12-6-15,27 12-2 0,-27-7-3 16,27 7 0-16,-31-2-16 0,14 3-1 0,17-1 0 0,-32 7 0 15,32-7 0-15,-29 15 0 0,29-15 0 16,-27 23 0-16,27-23 0 0,-22 32 0 0,14-11 0 16,-1 2 0-16,4 1 0 0,2 1 0 0,4 2 0 15,2-3 0-15,1 0 0 0,2-3 0 16,1-3 0-16,-7-18 0 0,24 24 0 0,-7-16 0 16,1-7 0-16,2-6 0 0,5-4 0 0,-2-4 0 15,1-4 0-15,-1-3 0 0,0-3 0 0,-3-3 0 16,-2 1 0-16,-2-1 0 0,-4 3 0 0,-3 0 0 15,-3 2 0-15,-3 0 0 0,-1 2 0 0,-5 1 0 16,3 18 0-16,-7-31 0 0,7 31 0 16,-16-21 0-16,16 21 0 0,-21-14 0 15,21 14 0-15,-20-3 0 0,20 3 0 0,-17 6 0 16,17-6 0-16,0 0 0 0,-16 20 0 0,16-20-35 16,0 0-24-16,14 28-57 0,-23-45-149 0,42 40-157 15,-40-41-17-15,33 22-1 0,-5 2 170 0,-18-27 270 16</inkml:trace>
  <inkml:trace contextRef="#ctx0" brushRef="#br0" timeOffset="53494.1472">10282 13505 1601 0,'0'0'145'15,"0"0"-42"-15,0 0-19 0,0 0-23 0,0 0-17 16,7 17-35-16,-7-17-9 0,-4 19 0 0,4-19 0 16,-7 35 0-16,5-10 0 0,-2 2 0 15,3 4 0-15,-3 2 0 0,2 3 0 0,-2 1 0 16,1-1 0-16,0 1 0 0,0-4 0 15,1-3 0-15,4-8 0 0,-1-3 0 0,-1-19 0 16,11 19 0-16,-11-19 0 0,18 0 0 0,-18 0 0 16,24-24 0-16,-9 1-5 0,7 0-95 0,-22-40-257 15,41 31-181-15,-31-21-110 0,13 4 250 0</inkml:trace>
  <inkml:trace contextRef="#ctx0" brushRef="#br0" timeOffset="54382.8348">10450 13395 1781 0,'0'0'266'16,"-4"28"-266"-16,4-28 0 0,-7 22 0 0,7-22 0 15,0 0 0-15,13 21 0 0,-13-21 0 0,17 16 0 16,-17-16 0-16,20 12 0 0,-20-12 0 0,19 11 0 16,-19-11 0-16,17 13 0 0,-17-13 0 15,11 18 0-15,-11-18 0 0,5 28 0 0,-5-8 0 16,-1 1 0-16,-4 5 0 0,-1 0 0 0,-1 1 0 15,-3 0 0-15,0-1 0 0,0-3 0 0,2-1 0 16,8-22 0-16,-11 25 0 0,11-25 0 16,0 0 0-16,0 0 0 0,0 0 0 0,19-19 0 15,-3 0 0-15,3-6 0 0,2-4 0 16,3-4 0-16,0-1 0 0,-1-1 0 0,0 2 0 16,-1 5 0-16,-1 2 0 0,-3 4 0 0,0 2 0 15,-3 4 0-15,-15 16 0 0,25-22 0 0,-25 22 0 16,0 0 0-16,17-4 0 0,-17 4 0 0,3 18 0 15,-3-18 0-15,2 31 0 0,-1-12 0 0,-2 3 0 16,2 1 0-16,-2 1 0 0,2-1 0 0,2 1 0 16,-1-2 0-16,4-4 0 0,3 0 0 15,-9-18 0-15,25 28 0 0,-25-28 0 0,33 17 0 16,-16-14 0-16,5 0 0 0,-2-3 0 16,5-1 0-16,-1-4 0 0,2-1 0 0,-2-2 0 15,1 0 0-15,-2-2 0 0,-1 2 0 0,-5-3-14 16,-17 11 2-16,21-19 3 0,-21 19 8 0,4-17 0 15,-4 17 5-15,0 0 0 0,-19-26 2 0,19 26-2 16,-20-17 4-16,20 17-3 0,-22-19 1 16,22 19-6-16,-18-18 0 0,18 18 0 0,-17-16 0 15,17 16 0-15,0 0 0 0,-22-14 0 0,22 14 0 16,0 0 0-16,0 0 0 0,0 0 0 0,-18 17 0 16,18-17 0-16,-4 27 0 0,4-6 0 0,-1 2 0 15,2 1 0-15,-1 3 0 0,3-3 0 16,-1-1 0-16,2-3 0 0,2-3 0 15,-6-17 0-15,18 20 0 0,-18-20 0 0,23 2 0 16,-23-2 0-16,27-10 0 0,-27 10 0 0,28-26 0 16,-12 9 0-16,-3-4 0 0,1 0 0 0,-2-1 0 15,-1-1 0-15,-3 1 0 0,1 2 0 0,-2 3 0 16,-1 0 0-16,-6 17 0 0,10-22 0 0,-10 22 0 16,0 0 0-16,0 0 0 0,0 0 0 0,0 0 0 15,0 0 0-15,12 31 0 0,-12-2 0 16,-1 8 0-16,-2 4 0 0,-2 8 0 0,-2 5 0 15,0 10 0-15,-3 5 0 0,-2 6 0 0,0 3 0 16,-5 0 0-16,0 0 0 0,-3-6 0 16,0-6 0-16,0-7 0 0,2-7 0 0,1-5 0 15,1-8 0-15,4-7 0 0,2-9 0 0,10-23 0 16,-10 20 0-16,10-20 0 0,0 0 0 0,0 0 0 0,-1-29 0 0,4 9 0 16,-1-7 0-16,3-6 0 0,0-3 0 0,1-1 0 15,1-3 0-15,-1-1 0 0,0-2 0 0,-2 0 0 16,1-5 0-16,-3-1 0 0,2-3 0 15,0-4 0-15,-1-1 0 0,3 3 0 0,0 1 0 16,2 6 0-16,0 6 0 0,4 8 0 0,-1 0 0 16,8 10 0-16,-1 0 0 0,10 8-14 0,1-11-88 15,20 16-35-15,-23-31-110 0,41 38-85 16,-36-38-35-16,31 24-13 0,-6-8 74 0,-5-16 145 16,30 26 161-16</inkml:trace>
  <inkml:trace contextRef="#ctx0" brushRef="#br0" timeOffset="55075.0082">11893 13067 1196 0,'9'-24'546'15,"-9"24"-476"-15,0 0-8 0,15-17-16 0,-15 17-2 16,0 0-6-16,0 0-5 0,0 0-21 15,3 19-12-15,-3-19 0 0,-1 37 0 0,0-13 0 16,-3 4 0-16,0 3 0 0,1 3 0 0,-1 5 0 16,1 3 0-16,0 3 0 0,1 1 0 0,0 1 0 15,1-2 0-15,1 1 0 0,0-3 0 0,1 0 0 16,1-1 0-16,1-3 0 0,0-1 0 0,0-1 0 16,1-6 0-16,0-2 0 0,-1-6 0 15,2-5 0-15,-5-18 0 0,10 21 0 0,-10-21 0 16,0 0 0-16,0 0 0 0,21-4 0 0,-21 4 0 15,11-23 0-15,-7 5 0 0,2-4 0 16,-1-4 0-16,1-2 0 0,-1-1 0 0,-1 0 0 16,1 0 0-16,-2 1 0 0,4 2 0 0,-3 0 0 15,5 3 0-15,-1 1 0 0,3 2 0 0,2 0 0 16,-13 20 0-16,30-28 0 0,-13 20 0 16,2 4 0-16,-2 4 0 0,-17 0 0 0,35 15 0 15,-18-2 0-15,1 4 0 0,0 1 0 0,-1 3 0 16,-1 2 0-1,-5 1 0-15,-1 4 0 0,-6 1 0 0,-1 1 0 16,-4 1 0-16,-5 2 0 0,-3 0 0 0,-4-1 0 16,-3-1 0-16,-1-2 0 0,0-4 0 0,0-3 0 15,-1-4 0-15,18-18 0 0,-31 21 0 16,31-21 0-16,-32 6 0 0,32-6 0 16,-29-5 0-16,29 5 0 0,-25-17 0 0,25 17 0 15,-21-30 0-15,13 10 0 0,5 1 0 0,2-4 0 16,6 4 0-16,2-4 0 0,6 3-40 0,-2-4-37 15,16 18-90-15,-24-32-103 0,38 42-45 0,-37-38-18 16,31 26 28-16,-7-2 23 0,-10-20 25 0,27 29 257 16</inkml:trace>
  <inkml:trace contextRef="#ctx0" brushRef="#br0" timeOffset="55496.8736">12708 13493 951 0,'22'13'460'0,"-36"-31"-178"16,14 18-172-16,0 0-31 0,0 0-9 15,0 0-23-15,0 0-19 0,-19 5-12 0,19-5-12 16,-29 6-4-16,29-6 0 0,-33 11 0 16,16-5 0-16,-2 1 0 0,1 3 0 0,-3 1 0 15,0 2 0-15,-2 2 0 0,2 3 0 0,1 1 0 16,-1 3 0-16,-1 3 0 0,4 1 0 0,-2 0 0 16,5 2 0-16,3-3 0 0,1 0 0 0,6-6 0 15,5-19 0-15,2 28 0 0,-2-28 0 0,17 14 0 16,-17-14 0-16,34 2 0 0,-12-7 0 15,5-6 0-15,3-5 0 0,2-5 0 0,2-4 0 16,2-3 0-16,1-3 0 0,-1-2 0 0,0 1 0 16,-2-1 0-16,-5 3 0 0,-4 5 0 15,-4 2 0-15,-4 5 0 0,-17 18 0 0,23-21 0 16,-23 21 0-16,0 0 0 0,0 0 0 0,0 0 0 16,0 0 0-16,1 20 0 0,-1-20 0 0,-14 38 0 15,2-13 0-15,1 3 0 0,-3 2 0 16,2 2 0-16,2-2 0 0,2-1 0 0,2-3 0 15,3 0 0-15,2-4 0 0,5-3 0 0,-4-19 0 16,18 29 0-16,-18-29 0 0,28 14 0 0,-10-12 0 16,8 0-58-16,-9-20-88 0,28 29-108 0,-39-44-71 15,43 38-52-15,-36-28-4 0,15-2 60 0,15 19 137 16,-29-31 184-16</inkml:trace>
  <inkml:trace contextRef="#ctx0" brushRef="#br0" timeOffset="55684.3731">13167 13510 1426 0,'0'0'508'0,"0"0"-434"0,-36 12-35 16,17-12-39-16,2 2 0 0,-1 2 0 0,1 3 0 16,-2 2 0-16,19-9 0 0,-31 30 0 0,16-9 0 15,3 2 0-15,0 2 0 0,2 3 0 16,4 1 0-16,1 0 0 0,4 1 0 0,3-2 0 16,3-3 0-16,4-2 0 0,2-6 0 0,-11-17 0 15,31 23 0-15,-11-19 0 0,2-5 0 0,5-3 0 16,-2-11 0-16,5 1 0 0,-3-10 0 0,13 13-197 15,-30-41-146-15,42 41-77 0,-42-41-83 16,20 2 25-16,18 21 373 0</inkml:trace>
  <inkml:trace contextRef="#ctx0" brushRef="#br0" timeOffset="55887.5118">13534 13185 1848 0,'-38'9'199'0,"25"19"-199"0,2 0 0 15,1 3 0-15,1 3 0 0,0 4 0 16,3 0 0-16,2 3 0 0,1 2 0 0,1-1 0 16,1 0 0-16,1-2 0 0,3 0 0 0,-1-3 0 15,2-4 0-15,-2-5 0 0,4 0 0 16,-2-9 0-16,4 4-9 0,-8-23-221 0,25 26-151 16,-25-26-157-16,0 0-52 0,0 0 292 0</inkml:trace>
  <inkml:trace contextRef="#ctx0" brushRef="#br0" timeOffset="56199.9956">13653 13413 1676 0,'-34'-6'371'16,"34"6"-371"-16,-28 30 0 0,28-30 0 0,-24 32 0 16,13-15 0-16,1 0 0 0,10-17 0 15,-17 29 0-15,17-29 0 0,-12 25 0 16,12-25 0-16,-7 24 0 0,7-24 0 0,-5 20 0 15,5-20 0-15,0 0 0 0,0 18 0 0,0-18 0 16,0 0 0-16,0 0 0 0,18 9 0 0,-18-9 0 16,0 0 0-16,23-2 0 0,-23 2 0 0,24-1 0 15,-24 1 0-15,30 2 0 0,-30-2 0 0,31 7 0 16,-31-7 0-16,32 19 0 0,-32-19 0 16,29 26 0-16,-13-8 0 0,-3 0 0 0,2 3 0 15,-3-4 0-15,1 0 0 0,-13-17 0 0,30 30 0 16,-30-30 0-16,32 23 0 0,-32-23 0 15,41 18-135-15,-41-18-79 0,41 9-135 0,-46-32-77 16,33 23-5-16,-7-6-5 0,-14-28 381 0</inkml:trace>
  <inkml:trace contextRef="#ctx0" brushRef="#br0" timeOffset="56981.239">14076 13403 1580 0,'0'0'467'0,"0"0"-467"15,11-20 0-15,-11 20 0 0,-1-17 0 0,1 17 0 16,0 0 0-16,0 0 0 0,0 0 0 0,0 0 0 16,-18 11 0-16,18-11 0 0,-14 29 0 0,6-6 0 15,-2 2 0-15,2 4 0 0,-1 3 0 0,2-1 0 16,1 1 0-16,2 0 0 0,3-3 0 0,2-1 0 16,3-4 0-16,3-6 0 0,-7-18 0 0,20 23 0 15,-20-23 0-15,30 12 0 0,-11-10 0 16,1-5 0-16,2-5 0 0,1-2 0 0,0-4 0 15,0-3 0-15,0-4 0 0,-1 1 0 16,-2-3 0-16,-2 1 0 0,-4 1 0 0,2 1 0 16,-5 2 0-16,0 1 0 0,-11 17 0 0,15-27 0 15,-15 27 0-15,6-18 0 0,-6 18 0 0,0 0 0 16,0 0 0-16,0 0 0 0,0 0 0 16,0 0 0-16,0 0 0 0,0 0 0 0,0 0 0 15,0 25 0-15,-1-7 0 0,2 2 0 0,0 2 0 16,1 2 0-16,2-1 0 0,2 1 0 0,0-1 0 15,2-4 0-15,2-1 0 0,-10-18 0 0,22 23 0 16,-22-23 0-16,28 12 0 0,-28-12 0 0,33-2 0 16,-33 2 0-16,34-16 0 0,-17 3 0 15,0-4 0-15,-1-1 0 0,-3-3 0 16,0 0 0-16,-2-2 0 0,-3-2 0 0,-1 4 0 16,-2-2 0-16,0 2 0 0,-1 2 0 0,-3-1 0 15,1 2 0-15,0 1 0 0,-2 17 0 0,5-29 0 16,-5 29 0-16,7-21 0 0,-7 21 0 0,0 0 0 15,19-20 0-15,-19 20 0 0,22-5 0 0,-22 5 0 16,27 2 0-16,-9 2 0 0,-18-4-90 0,38 14-28 16,-38-14-55-16,38 17-69 0,-38-17-57 15,25 7-36-15,-25-7 35 0,24 1 0 0,6 18 111 16,-30-19 189-16</inkml:trace>
  <inkml:trace contextRef="#ctx0" brushRef="#br0" timeOffset="58079.5146">14937 13469 249 0,'-12'-21'300'15,"35"44"107"-15,-42-42 29 0,40 42-7 0,-21-23-353 16,0 0-23-16,0 0-14 0,0 0-7 0,-21-17-12 15,21 17-14-15,0 0-6 0,-21-13 0 16,21 13 0-16,0 0 0 0,-27-13 0 0,27 13 0 16,-24-3 0-16,24 3 0 0,-28 2 0 0,28-2 0 15,-33 8 0-15,14-1 0 0,-3 2 0 0,0 4 0 16,-1 2 0-16,2 1 0 0,1 2 0 0,1 1 0 16,2 0 0-16,3-1 0 0,0 0 0 0,5 0 0 15,1 0 0-15,5 0 0 0,2-1 0 0,1-17 0 16,10 28 0-16,-10-28 0 0,26 18 0 15,-9-14 0-15,2-3 0 0,2-2 0 16,2-3 0-16,0-3 0 0,2-3 0 0,-1-2 0 16,-1-4 0-16,-1-2 0 0,-1-1 0 0,-2-2 0 15,-2 2 0-15,-1-1 0 0,-3 0 0 0,-2 3 0 16,-11 17 0-16,16-31 0 0,-16 31 0 0,9-24 0 16,-9 24 0-16,6-17 0 0,-6 17 0 0,0 0 0 15,0 0 0-15,0 0 0 0,0 0 0 16,0 0 0-16,0 0 0 0,0 0 0 0,0 0 0 15,1 24 0-15,-1-24 0 0,-3 34 0 0,2-13 0 16,1 1 0-16,0-2 0 0,1-1 0 0,-1-19 0 16,5 30 0-16,-5-30 0 0,10 23 0 15,-10-23 0-15,0 0 0 0,23 16 0 0,-23-16 0 16,23-3 0-16,-23 3 0 0,33-16 0 16,-12 3 0-16,-1-1 0 0,2-3 0 0,3-1 0 15,-2 0 0-15,1 2 0 0,-4 1 0 0,-3 6 0 16,-17 9 0-16,21-12 0 0,-21 12 0 0,0 0 0 15,0 0 0-15,0 0 0 0,0 0 0 0,13 28 0 0,-13-28 0 16,-6 35 0-16,-1-15 0 0,3 0 0 0,0 0 0 16,-1-1 0-16,1-2 0 0,4-17 0 0,-4 27 0 15,4-27 0-15,0 0 0 0,0 18 0 16,0-18 0-16,0 0 0 0,0 0 0 0,0 0 0 16,0 0 0-16,13-24 0 0,-13 24 0 0,12-34 0 15,-5 12 0-15,0 1 0 0,0-2 0 16,0 1 0-16,0 1 0 0,-1 3 0 0,1 0 0 15,-7 18 0-15,9-29 0 0,-9 29 0 0,9-24 0 16,-9 24 0-16,7-18 0 0,-7 18 0 16,0 0 0-16,0 0 0 0,20-14 0 0,-20 14 0 15,0 0 0-15,21-3 0 0,-21 3 0 0,22-2 0 16,-22 2 0-16,34-1 0 0,-14 0 0 0,2-3 0 16,0 2 0-16,3 0 0 0,1-2 0 0,-1 1 0 15,1 1 0-15,-3 0 0 0,0 0 0 0,-4 0 0 16,-2 0 0-16,-17 2 0 0,22-3 0 0,-22 3 0 15,0 0 0-15,0 0 0 16,0 0 0-16,0 0 0 0,0 0 0 0,0 0 0 16,0 0 0-16,0 0 0 0,-18-18 0 0,18 18 0 15,-18-5 0-15,18 5 0 0,-18 0 0 0,18 0 0 16,-20 7 0-16,20-7 0 0,-22 15 0 0,22-15 0 16,-22 25 0-16,10-8 0 0,1 3 0 0,2 1 0 15,-1 1 0-15,1 1 0 0,1-1 0 0,2 1 0 16,2-1 0-16,3-3 0 0,2-2 0 15,-1-17 0-15,9 19 0 0,-9-19 0 0,17 6 0 16,-17-6 0-16,29-9 0 0,-11-2 0 0,3-7 0 16,-1-3 0-16,4-5 0 0,-1-4 0 0,1-1 0 15,0-2 0-15,-2 0 0 0,-1 0 0 0,-3 1 0 16,-2 2 0-16,-3 1 0 0,-2 1 0 16,-3 2 0-16,-2 2 0 0,-3 1 0 15,0 2 0-15,-1 4 0 0,-2 17 0 0,3-19 0 16,-3 19 0-16,0 0 0 0,0 0 0 0,0 0 0 15,-3 19 0-15,3-19 0 0,-7 34 0 0,4-10 0 16,0 5 0-16,0 3 0 0,1 0 0 0,-1 2 0 16,0 1 0-16,0-1 0 0,2-1 0 0,1-4 0 15,0 0 0-15,0-3 0 0,1 2 0 0,1-1 0 16,1-2 0-16,1-4 0 0,6-1 0 16,-10-20 0-16,20 26 0 0,-20-26 0 0,28 8-70 15,-28-8-6-15,34-10 4 0,-34 10-2 16,45-20-40-16,-34-13-51 0,29 30-46 0,-29-34-22 15,27 23 25-15,-21-15 27 0,9 5 34 0,-5-1 14 16,-1-2-7-16,5 6 1 0,-15-12 56 0</inkml:trace>
  <inkml:trace contextRef="#ctx0" brushRef="#br0" timeOffset="58392.0167">16213 13285 1956 0,'15'-21'91'16,"-15"21"-91"-16,0 0 0 0,0 0 0 0,0 0 0 15,0 0 0-15,0 0 0 0,-17 0 0 0,17 0 0 16,-16 17 0-16,16-17 0 0,-24 29 0 0,9-12 0 15,-1 4 0-15,-1 1 0 0,1-2 0 0,-1 2 0 16,4-2 0-16,1 0 0 0,2-3 0 16,10-17 0-16,-11 28 0 0,11-28 0 15,1 19 0-15,-1-19 0 0,0 0 0 0,23 16 0 16,-23-16 0-16,28 1 0 0,-11-4 0 0,0-1 0 16,3-1 0-16,-2 0 0 0,0 1 0 0,-18 4 0 15,30-3 0-15,-30 3 0 0,17 2 0 0,-17-2 0 16,0 0 0-16,0 0 0 0,7 22 0 0,-7-22 0 15,-11 19 0-15,11-19 0 0,-24 27 0 16,24-27 0-16,-33 28 0 0,15-14 0 0,-3-1 0 16,0 3 0-16,-1-6 0 0,4 2 0 0,-3-6 0 15,3 4 0-15,-6-8-33 0,3 8-64 0,-13-16-21 16,16 19-58-16,-31-36-74 0,49 23-58 16,-65-11-16-16,35 5 36 0,-9-1 36 0,-13-16 52 15,18 28 200-15</inkml:trace>
  <inkml:trace contextRef="#ctx0" brushRef="#br0" timeOffset="59235.8012">9732 14823 1506 0,'0'0'198'16,"6"-20"-143"-16,-6 20-11 0,-3-28 0 16,3 28-2-16,-7-24-5 0,7 24-4 0,-16-18 0 15,16 18 0-15,-26-10-11 0,9 10-22 0,-1 1 0 16,-3 4 0-16,-3 1 0 0,1 4 0 0,-4 1 0 15,0 3 0-15,1 3 0 0,-1 2 0 16,-1 4 0-16,3 3 0 0,2-1 0 0,4-1 0 16,2-3 0-16,4-4 0 0,13-17 0 0,-13 22 0 15,13-22 0-15,0 0 0 0,0 0 0 0,27 4 0 16,-6-11 0-16,3-4 0 0,8-6 0 0,3-4 0 16,3-4 0-16,2-1 0 0,4-2 0 0,-2 1 0 15,0 4 0-15,-5 5 0 0,-4 5 0 16,-3 4 0-16,-6 6 0 0,-6 4 0 15,-18-1 0-15,22 15 0 0,-22-15 0 0,6 30 0 16,-9-7 0-16,-4 5 0 0,-4 5 0 0,-3 5 0 16,-4 5 0-16,-1 5 0 0,-3 4 0 0,1 4 0 15,0 4 0-15,0 0 0 0,0-1 0 0,3-2 0 16,1-2 0-16,2-6 0 0,4-6 0 0,4-8 0 16,5-11 0-16,0-7 0 0,2-17 0 15,0 0 0-15,25 13 0 0,-25-13 0 0,31-16 0 16,-10-1 0-16,2-7 0 0,4-4 0 0,3-5 0 15,2-4 0-15,2-1 0 0,0-5 0 0,1 3 0 16,-1-2 0-16,3 7 0 0,-9-4 0 16,6 13-123-16,-17-18-41 0,25 41-121 0,-40-40-57 15,35 40-17-15,-24-19-25 0,6-6 86 0,21 27 207 16</inkml:trace>
  <inkml:trace contextRef="#ctx0" brushRef="#br0" timeOffset="59735.7902">10348 14664 1494 0,'0'0'551'16,"0"0"-549"-16,0 0-2 0,0 0 0 16,0 0 0-16,-5 18 0 0,5-18 0 0,-13 23 0 15,3-5 0-15,0 5 0 0,-1 3 0 0,0 3 0 16,1 4 0-16,1 1 0 0,0 0 0 0,4 0 0 16,3-5 0-16,1-3 0 0,3-6 0 0,3-3 0 15,-5-17 0-15,21 20 0 0,-21-20 0 0,32 3 0 16,-10-9 0-16,4-7 0 0,3-3 0 15,3-6 0-15,2-5 0 0,2-3 0 16,0-2 0-16,0 0 0 0,-3 2 0 0,-4 2 0 16,-6 5 0-16,-5 5 0 0,-18 18 0 0,21-21 0 15,-21 21 0-15,0 0 0 0,0 0 0 0,0 0 0 16,0 0 0-16,0 0 0 0,0 0 0 0,0 24 0 16,0-24 0-16,-7 32 0 0,4-13 0 0,2 2 0 15,0-2 0-15,2 2 0 0,2-1 0 16,-2-2 0-16,5 2 0 0,-6-20 0 0,14 33 0 15,-14-33 0-15,21 29 0 0,-21-29 0 0,28 25 0 16,-28-25-77-16,34 13-66 0,-34-34-85 0,33 38-96 16,-39-41-39-16,33 22-3 0,-27 2 29 15,19-52 129-15,14 42 208 0</inkml:trace>
  <inkml:trace contextRef="#ctx0" brushRef="#br0" timeOffset="59907.6346">11004 14604 1581 0,'11'17'466'15,"-11"-17"-466"-15,-12 20 0 0,12-20 0 0,-8 32 0 16,4-9 0-16,0 6 0 0,2 2 0 0,1 0 0 16,1-1 0-16,1 2 0 0,0-1 0 0,2-2 0 15,0-2 0-15,2-4 0 0,0-5 0 16,-5-18 0-16,13 22 0 0,-13-22 0 16,0 0 0-16,27 15-102 0,-39-39-177 0,39 40-121 15,-47-37-207-15,23 4 24 0,-3 17 508 0</inkml:trace>
  <inkml:trace contextRef="#ctx0" brushRef="#br0" timeOffset="60067.2126">10896 14283 2047 0,'-27'31'0'0,"27"-31"0"16,0 0 0-16,-17 4 0 0,17-4 0 15,0 0 0-15,0 0 0 0,0 0 0 0,0 0 0 16,19 15-228-16,-39-35-225 0,20 20-217 0,0 0 18 15,0 0 609-15</inkml:trace>
  <inkml:trace contextRef="#ctx0" brushRef="#br0" timeOffset="60551.6666">11603 14555 1803 0,'0'0'116'0,"0"0"-58"16,0 0-20-16,-12-18-6 0,12 18-32 15,-25-4 0-15,25 4 0 0,-31 5 0 0,12 1 0 16,-1 2 0-16,-2 6 0 0,-2 1 0 0,-1 4 0 15,0 2 0-15,-1 5 0 0,3-1 0 0,1 5 0 16,1 1 0-16,4-1 0 0,0-2 0 0,5-3 0 16,5-6 0-16,6 1 0 0,1-20 0 0,11 24 0 15,-11-24 0-15,31 12 0 0,-5-12 0 16,2-5 0-16,8-2 0 0,4-9 0 16,7 3 0-16,-2-6 0 0,5 3 0 0,-7-5 0 15,12 19-169-15,-31-38-172 0,40 45-110 0,-44-28-93 16,11 3 20-16,11 24 507 0</inkml:trace>
  <inkml:trace contextRef="#ctx0" brushRef="#br0" timeOffset="60770.3348">11981 14199 2047 0,'0'0'0'0,"0"23"0"15,0-23 0-15,-15 33 0 0,9-10 0 16,-1 5 0-16,1 4 0 0,0 5 0 16,2 2 0-16,1 5 0 0,0 1 0 0,1 1 0 15,0 1 0-15,0-2 0 0,0-1 0 0,3 0 0 16,-1-7 0-16,5 3 0 0,-7-18-90 0,28 29-230 16,-44-40-293-16,30 9-37 0,-12-20 277 0</inkml:trace>
  <inkml:trace contextRef="#ctx0" brushRef="#br0" timeOffset="61051.5987">12099 14442 1946 0,'-19'16'47'0,"19"-16"-23"15,-31 36-3-15,18-14-12 0,1 2-9 16,-1 2 0-16,5 1 0 0,-2 0 0 0,4-2 0 15,2-2 0-15,4-3 0 0,0-20 0 0,4 25 0 16,-4-25 0-16,0 0 0 0,20 20 0 0,-20-20 0 16,20 3 0-16,-20-3 0 0,25-5 0 0,-25 5 0 15,26-11 0-15,-26 11 0 0,28-10 0 0,-28 10 0 16,27-8 0-16,-27 8 0 0,23-1 0 0,-23 1 0 16,23 10 0-16,-23-10 0 15,21 23 0-15,-21-23 0 0,21 31 0 0,-21-31-111 16,25 44-139-16,-25-44-138 0,10 31-132 0,-7-10-27 15,-3-21 317-15</inkml:trace>
  <inkml:trace contextRef="#ctx0" brushRef="#br0" timeOffset="61442.2164">12606 14215 1987 0,'0'0'60'16,"0"0"-60"-16,-18 10 0 0,18-10 0 16,0 0 0-16,-15 25 0 0,15-25 0 15,-9 35 0-15,4-11 0 0,2 5 0 0,1 4 0 16,-1 3 0-16,0 5 0 0,-1 4 0 0,-1 2 0 16,2 3 0-16,-1-3 0 0,-1-1 0 0,3-5 0 15,0-7 0-15,6-3 0 0,1-8 0 0,3-3 0 16,-8-20 0-16,24 29-103 0,-33-47-201 15,45 36-112-15,-42-46-51 0,20 7-124 0,15 18 426 16,-33-41 165-16</inkml:trace>
  <inkml:trace contextRef="#ctx0" brushRef="#br0" timeOffset="61910.9537">12767 14556 1569 0,'0'0'466'16,"-5"27"-454"-16,-3-6-12 0,2 1 0 0,3 1 0 15,-2 1 0-15,2 4 0 0,0-1 0 0,2 1 0 16,-2-1 0-16,3-2 0 0,0-4 0 0,3-3 0 16,-3-18 0-16,8 23 0 0,-8-23 0 0,0 0 0 15,27 6 0-15,-27-6 0 0,24-20 0 0,-10 1 0 16,3-3 0-16,0-5 0 0,2-5 0 0,3-4 0 16,0-1 0-16,0-2 0 0,0 2 0 15,-1 2 0-15,-1 1 0 0,-2 4 0 0,-2 3 0 16,-3 4 0-16,-13 23 0 0,19-25 0 0,-19 25 0 15,0 0 0-15,0 0 0 0,0 0 0 16,3 26 0-16,-6 0 0 0,-2 11 0 0,-3 9 0 16,1 5 0-16,-3 6 0 0,3 4 0 0,-5 2 0 15,1 10 0-15,-5-4-12 0,-1 11-54 16,-6-5 5-16,1 1 44 0,-1-1-7 0,-1-11 64 16,8-2 4-16,-1-13-26 0,5-3 14 0,1-10-16 15,2-3 1-15,1-9-5 0,2-6-11 0,6-18-1 16,0 0 0-16,0 0 0 0,0 0 0 0,-12-19 0 15,12-4 0-15,1-4 0 0,0-4 0 0,1-3 0 16,1-2 0-16,1-4 0 0,0 0 0 0,0-6 0 16,0 2 0-16,1-4 0 15,1 0 0-15,0 1 0 0,2-1 0 0,1 7 0 16,2 5 0-16,0 6 0 0,0 6 0 0,3 7 0 16,-2-4 0-16,9 13 0 0,-8-14-113 0,27 39-136 15,-33-49-120-15,50 38-63 0,-23-25-30 0,12-20 41 16,40 33 421-16</inkml:trace>
  <inkml:trace contextRef="#ctx0" brushRef="#br0" timeOffset="63539.2193">17693 13643 1083 0,'0'0'540'15,"23"-9"-372"-15,-23 9-92 0,-3-16-21 0,3 16-13 16,0 0-9-16,0 0-8 0,1-19-7 0,-1 19-11 15,0 0-7-15,0 0 0 0,0 0 0 0,0 0 0 16,7 25 0-16,-7-25 0 0,5 36 0 0,-6-12 0 16,0 1 0-16,-2 3 0 0,-2 2 0 0,3 4 0 15,-2 3 0-15,1 3 0 0,1-3 0 16,0 4 0-16,1-1 0 0,1-1 0 16,1-1 0-16,3-1 0 0,0-7 0 0,6-2-7 15,-10-28-71-15,35 53-232 0,-35-53-316 0,17 13-13 16,-17-13 253-16</inkml:trace>
  <inkml:trace contextRef="#ctx0" brushRef="#br0" timeOffset="63898.5885">17664 13659 1917 0,'0'0'40'0,"0"0"-17"0,19 2-5 16,-19-2 1-16,22-2 3 0,-5 2-14 0,2-3-8 15,4 2 0-15,1-3 0 0,2 1 0 0,3-2 0 16,-1 0 0-16,1 0 0 0,1 2 0 16,-1 0 0-16,2 1 0 0,-4 1 0 0,1 1 0 15,-4 2 0-15,-1 2 0 0,-6 2 0 0,-17-6 0 16,22 19 0-16,-22-19 0 0,4 34 0 0,-8-12 0 16,-5 3 0-16,-4 5 0 0,-6 4 0 0,-5 4 0 15,-2 3 0-15,-3-1 0 0,1 1 0 0,-2 0 0 16,2 0 0-16,-1 0 0 0,2-1 0 0,2-5 0 15,3-2 0-15,3-7 0 16,2-4 0-16,4-5 0 0,13-17 0 0,0 0 0 16,-15 19 0-16,15-19 0 0,0 0 0 0,0 0 0 15,0 0 0-15,7-26 0 0,-7 26 0 0,12-30-23 16,-12 30-89-16,1-48-205 0,27 48-165 0,-29-26-112 16,8 4 76-16,12 20 518 0</inkml:trace>
  <inkml:trace contextRef="#ctx0" brushRef="#br0" timeOffset="64273.5638">18238 14147 1518 0,'18'5'69'0,"-18"-5"-8"16,27 4 7-16,-27-4-1 0,32-10-8 0,-32 10-12 15,40-18-7-15,-18 2-5 0,2 0-9 0,-1-3-3 16,0 0-9-16,-2-3 0 0,-3-1-8 0,-2 2-7 16,0-2 2-16,-4 3-1 0,0 1 0 0,-3-1 0 15,-3 3 0-15,-4 0 0 0,-2 17 0 0,-2-27 0 16,2 27 0-16,-16-22 0 0,16 22 0 16,-28-14 0-16,8 10 0 0,-2 2 0 0,-1 4 0 15,-3 1 0-15,-2 4 0 0,-2 6 0 16,-1 2 0-16,0 6 0 0,3 3 0 0,2 4 0 15,1 3 0-15,3 2 0 0,3 1 0 0,4 1 0 16,4-1 0-16,7-3 0 0,4-2 0 0,4-6 0 16,7-3 0-16,8-6 0 0,4-4 0 0,6-5 0 15,6-5 0-15,5-5 0 0,5-5 0 16,5-3 0-16,-2-8 0 0,8 3 0 0,-15-22-193 16,34 39-208-16,-45-39-129 0,19 21-107 0,-4 9 352 15</inkml:trace>
  <inkml:trace contextRef="#ctx0" brushRef="#br0" timeOffset="64461.0641">18727 14018 1836 0,'0'0'211'16,"0"0"-211"-16,0 0 0 0,19 5 0 0,-19-5 0 15,34-11 0-15,-11 2 0 0,3-3 0 0,3-1 0 16,2 0 0-16,0-3 0 0,3 1 0 0,-2 1 0 15,2 1 0-15,-6-6-24 0,12 28-179 16,-33-39-306-16,31 30-104 0,-17-8-27 0,-3-7 583 16</inkml:trace>
  <inkml:trace contextRef="#ctx0" brushRef="#br0" timeOffset="65024.6806">19639 13858 1135 0,'0'0'471'0,"0"0"-301"0,0 0-65 15,-26-6-27-15,26 6-27 0,-21-8-14 16,21 8-37-16,-30-6 0 0,30 6 0 0,-36-5 0 16,14 5 0-16,-1 0 0 0,-1 3 0 0,-1 1 0 15,2 3 0-15,-2 2 0 0,3 4 0 0,-1 2 0 16,2 4 0-16,1 3 0 0,2-1 0 0,4 5 0 15,-1 0 0-15,6 1 0 0,0 0 0 16,4-2 0-16,4-2 0 0,3-2 0 0,3-4 0 16,-5-17 0-16,23 27 0 0,-6-17 0 0,4-2 0 0,3-3 0 0,4-3 0 0,4-4 0 15,4-5 0-15,7-3 0 0,1-7 0 0,7-2 0 16,-4-16-82-16,25 28-216 0,-39-48-135 0,35 29-212 16,-21-4 61-16,-9-15 580 0</inkml:trace>
  <inkml:trace contextRef="#ctx0" brushRef="#br0" timeOffset="65571.637">19899 13980 1370 0,'-17'-19'536'0,"17"19"-480"0,0 0-49 0,0 0 13 16,0 0 1-16,0 0 0 0,0 0-5 0,17 2-16 15,-17-2 0-15,21 3 0 0,-21-3 0 0,31 0 0 16,-13 0 0-16,2-1 0 0,1 1 0 0,0-3 0 16,0 1 0-16,0-1 0 0,-3 0 0 0,-1-1 0 15,-17 4 0-15,27-8 0 0,-27 8 0 0,20-9 0 16,-20 9 0-16,0 0 0 16,9-23 0-16,-9 23 0 0,0-23 0 0,0 23 0 15,-6-31 0-15,1 13 0 0,-2 1 0 0,-1 0 0 16,8 17 0-16,-24-27 0 0,24 27 0 0,-30-16 0 15,11 13 0-15,-3 3 0 0,-1 2 0 0,-3 5 0 16,-2 3 0-16,1 6 0 0,-1 2 0 0,2 6 0 16,-1 5 0-16,3 3 0 0,2 0 0 15,2 5 0-15,4-4 0 0,4 3 0 0,4-4 0 16,4-3 0-16,6-2 0 0,6-5 0 0,5-5 0 16,7-3 0-16,5-4 0 0,7-4 0 0,5-5 0 15,6-6 0-15,4-2 0 0,3-8 0 16,6 0 0-16,-3-7 0 0,9 0 0 0,0-11-50 15,18 23-159-15,-30-46-129 0,41 39-168 0,-30-22-81 16,3-13 231-16</inkml:trace>
  <inkml:trace contextRef="#ctx0" brushRef="#br0" timeOffset="66415.2983">20690 13175 1522 0,'20'11'319'0,"-20"-11"-242"0,0 0-38 0,0 0 1 16,0 0-6-16,-17-6-18 0,17 6-16 0,-1 21 0 15,-3 2 0-15,0 11 0 0,-4 10 0 16,-1 5 0-16,-2 7 0 0,-4 1 0 0,0 3 0 16,1 1 0-16,-2 1 0 0,0 0 0 0,2 4 0 15,-3 0 0-15,2-3 0 0,4-5 0 16,3-5 0-16,5-7 0 0,6-6 0 0,4-5 0 16,4-9 0-16,6-5 0 0,1-6 0 0,8-3 0 15,-7-23-150-15,35 32-276 0,-39-38-191 16,21 11-15-16,-10 0 411 0</inkml:trace>
  <inkml:trace contextRef="#ctx0" brushRef="#br0" timeOffset="67462.1679">20858 13806 1620 0,'-31'10'220'0,"3"9"-20"15,10-7-193-15,18-12-7 0,-21 20 0 0,21-20 0 16,0 18 0-16,0-18 0 0,17 17 0 0,-17-17 0 15,31 9 0-15,-11-5 0 0,3-4 0 0,5-2 0 16,3-4 0-16,4-2 0 0,2-4 0 0,1-4 0 16,1 0 0-16,2-3 0 0,-1-2 0 0,-3 1 0 15,-4 0 0-15,-2-1 0 0,-8 4 0 0,-3 0 0 16,-20 17 0-16,25-24 0 0,-25 24 0 16,0 0 0-16,3-23 0 0,-3 23 0 0,0 0 0 15,-29-16 0-15,12 14 0 0,-4 1 0 0,-3 2 0 16,-4 3 0-16,-1 2 0 0,-3 1 0 0,1 4 0 15,-2 1 0-15,2 4 0 0,2 2 0 0,1 2 0 16,4 5 0-16,2 0 0 0,1 0 0 16,4 2 0-16,4-2 0 0,5 1 0 15,1-3 0-15,6-3 0 0,5 0 0 0,-4-20 0 16,19 31 0-16,-19-31 0 0,33 28 0 0,-11-18 0 16,2-4 0-16,4-2 0 0,3-4 0 0,4-2 0 15,4-3 0-15,2-5 0 0,4 0 0 0,0-6 0 16,0 0 0-16,-5 2 0 0,-1-2 0 0,-6 3 0 15,-6 2 0-15,-6 1 0 0,-21 10 0 0,26-10 0 16,-26 10 0-16,0 0 0 0,0 0 0 16,0 0 0-16,0 0 0 0,0 0 0 0,0 0 0 15,0 0 0-15,-9 20 0 0,9-20 0 16,-19 25 0-16,19-25 0 0,-18 36 0 0,8-14 0 16,2 2 0-16,-2 2 0 0,3-2 0 0,1 0 0 15,1-3 0-15,1-3 0 0,4-18 0 0,-1 26 0 16,1-26 0-16,0 0 0 0,0 0 0 0,0 0 0 15,22 11 0-15,-22-11 0 0,17-18 0 16,-17 18 0-16,22-34 0 0,-10 9 0 0,3-2 0 16,0-4 0-16,1-2 0 0,0 1 0 0,-1 0 0 15,-1 1 0-15,-2 4 0 0,-1 0 0 0,-2 6 0 16,1 0 0-16,-3 4 0 0,-7 17 0 0,16-24 0 16,-16 24 0-16,0 0 0 0,20-11 0 0,-20 11 0 15,0 0 0-15,26 9 0 16,-26-9 0-16,24 10 0 0,-24-10 0 0,33 13 0 15,-13-9 0-15,0 0 0 0,5-2 0 0,-1 0 0 16,3-2 0-16,1-3 0 0,1 0 0 0,1-3 0 16,-2 1 0-16,0-1 0 0,-5 0 0 0,-1 1 0 15,-22 5 0-15,27-7 0 0,-27 7 0 0,0 0 0 16,0 0 0-16,0 0 0 0,0 0 0 0,0 0 0 16,-18-4 0-16,18 4 0 0,-32 4 0 15,13-1 0-15,-3 3 0 0,-1 0 0 0,-3 4 0 16,0 1 0-16,-2 3 0 0,3 3 0 0,-2 1 0 15,3 3 0-15,1 1 0 0,1 1 0 0,4 0 0 16,-1 1 0-16,6 0 0 0,3-2 0 16,4-2 0-16,5-3 0 0,1-17 0 0,11 27 0 15,-11-27 0-15,24 16 0 0,-6-13 0 0,3-3 0 16,2-3 0-16,3-7 0 0,3-3 0 16,1-4 0-16,2-5 0 0,1-2 0 0,-2-2 0 15,-1 1 0-15,-5 0 0 0,-2 2 0 0,-3 0 0 16,-6 3 0-16,-1 2 0 0,-13 18 0 0,12-28 0 15,-12 28 0-15,3-21 0 0,-3 21 0 0,0 0 0 16,-2-17 0-16,2 17 0 0,0 0 0 0,0 0 0 16,0 0 0-16,0 0 0 0,-13 25 0 15,9-8 0-15,1 5 0 0,1 6 0 16,1 1 0-16,0 3 0 0,-1 2 0 0,1 1 0 16,0 0 0-16,2-1 0 0,-1-6 0 0,6-4 0 15,-6-24 0-15,20 29 0 0,-20-29 0 0,34 5 0 16,-14-12 0-16,7-3-20 0,-7-19-108 0,16 12-26 15,-25-36-72-15,34 27-49 0,-32-36 0 0,30 22-6 16,-15-17 49-16,6-1 39 0,6 12-4 16,-18-23 132-16</inkml:trace>
  <inkml:trace contextRef="#ctx0" brushRef="#br0" timeOffset="67634.0447">22504 13331 2047 0,'-10'22'0'0,"2"2"0"0,1 2 0 0,-2 6 0 15,3 2 0-15,-3 4 0 0,1 6 0 16,-1 1 0-16,0 4 0 0,-1 1 0 0,0 1 0 16,-1 1 0-16,2 0 0 0,-1-4 0 0,0-1 0 15,4-4 0-15,-1-8 0 0,4-1 0 0,-2-13 0 16,15 12-147-16,-28-40-150 0,39 39-142 0,-38-40-77 16,17 8 10-16,0 0 365 0</inkml:trace>
  <inkml:trace contextRef="#ctx0" brushRef="#br0" timeOffset="67852.7919">22300 13654 1663 0,'-24'-28'384'0,"41"29"-384"0,-17-1 0 0,0 0 0 16,0 0 0-16,0 0 0 0,0 20 0 0,0-20 0 16,18 12 0-16,-18-12 0 0,28 9 0 15,-11-5 0-15,3-2 0 0,0 1 0 0,2-1 0 16,-2-1 0-16,1-1 0 0,1 0 0 0,0 3 0 15,-3-3 0-15,3 3 0 0,-1 1 0 0,1 1 0 16,1 0 0-16,2 1 0 0,-5-6-60 0,13 16-103 16,-31-36-153-16,42 42-99 0,-44-22-99 15,26-16 21-15,8 28 408 0</inkml:trace>
  <inkml:trace contextRef="#ctx0" brushRef="#br0" timeOffset="68071.5407">22942 13671 786 0,'7'18'454'0,"-29"-31"30"15,36 32-302-15,-14-19-92 0,0 0-39 0,-20 25-51 16,20-25 0-16,-11 22 0 0,11-22 0 0,-13 25 0 16,13-25 0-16,-12 33 0 0,6-14 0 15,-2 2 0-15,2 2 0 0,-1 1 0 0,1 0 0 16,0 1 0-16,-1 0 0 0,-1-1 0 0,2 0 0 16,1-1 0-16,0-3 0 0,5-20 0 0,-2 25 0 15,2-25 0-15,0 0 0 0,0 0 0 16,0 0 0-16,24 7 0 0,-24-32-152 0,30 26-124 15,-40-47-77-15,37 33-149 0,-19-14-27 0,-4-22 295 16</inkml:trace>
  <inkml:trace contextRef="#ctx0" brushRef="#br0" timeOffset="68555.9145">23092 13405 1652 0,'17'26'395'16,"-17"-26"-395"-16,0 0 0 0,0 0 0 15,-3 18 0-15,3-18 0 0,0 0 0 0,11 27 0 16,-11-27 0-16,9 25 0 0,-9-25 0 16,8 32 0-16,-4-15 0 0,-2 1 0 0,2 1 0 15,-3 3 0-15,-1 0 0 0,-2 3 0 0,-2 1 0 16,-1 1 0-16,-3 1 0 0,-2 0 0 0,-1 0 0 16,0-2 0-16,0 4 0 0,0-5 0 0,1 0 0 15,3-4 0-15,1-3 0 0,6-18 0 16,-5 27 0-16,5-27 0 0,0 0 0 0,0 0 0 15,17 8 0-15,-17-8 0 0,27-13 0 0,-9-1 0 16,4-5 0-16,4-5 0 0,0-4 0 0,3-1 0 16,-1-1 0-16,2 0 0 0,-1-1 0 0,0 2 0 15,0 0 0-15,-3 0 0 0,-2 4 0 0,-2 1 0 16,-3 1 0-16,0 5 0 0,-19 18 0 16,25-27 0-16,-25 27 0 0,0 0 0 15,0 0 0-15,0 0 0 0,0 0 0 0,9 21 0 16,-13-3 0-16,-3 6 0 0,-1 4 0 0,1 1 0 15,-1 2 0-15,-1 2 0 0,1 2 0 0,2 1 0 16,1-2 0-16,3-1 0 0,5-7 0 0,3-4 0 16,5-3 0-16,-11-19 0 0,32 26 0 0,-11-19 0 15,3-3 0-15,4-4 0 0,-1-6 0 16,8-2 0-16,0-5 0 0,5-1 0 0,-4-6 0 16,6 3 0-16,-9-14-115 0,13 20-57 0,-32-29-43 15,29 35-24-15,-38-30-27 0,23 25 18 16,-21-15-2-16,5 2 27 0,-12 23-1 0,8-42 130 15,9 41 94-15</inkml:trace>
  <inkml:trace contextRef="#ctx0" brushRef="#br0" timeOffset="69102.8041">23946 13633 669 0,'7'18'352'0,"-38"-37"103"16,42 44 5-16,-11-25-381 0,-25 6-47 15,25-6-32-15,-19 8 0 0,19-8 0 0,0 0 0 16,-22 17 0-16,22-17 0 0,-14 19 0 0,14-19 0 16,-18 25 0-16,18-25 0 0,-25 33 0 0,13-12 0 15,-6 2 0-15,2 2 0 0,0 4 0 0,-1-1 0 16,1 0 0-16,2-1 0 0,3-1 0 0,2-2 0 15,4-3 0-15,4-4 0 0,1-17 0 0,12 21 0 16,-12-21 0-16,30 4 0 16,-11-9 0-16,7-5 0 0,2-4 0 0,3-5 0 15,2-6 0-15,1 0 0 0,1-6 0 0,1-1 0 16,0-3 0-16,-1-1 0 0,-2 1 0 0,-1 0 0 16,-3 2 0-16,-5 3 0 0,-3-1 0 0,-5 4 0 15,-4 1 0-15,-4 4 0 0,-1 2 0 0,-5 2 0 16,-2 18 0-16,-6-28 0 0,6 28 0 15,0 0 0-15,-21-10 0 0,21 10 0 0,-18 20 0 16,7-2 0-16,-2 7 0 0,-2 7 0 0,-2 5 0 16,0 7 0-16,-1 6 0 0,-2 5 0 0,2 7 0 15,-1 4 0-15,2 4 0 0,-2 3 0 16,2 1 0-16,0 1 0 0,0 0 0 0,0-2 0 16,1 0 0-16,-2-5 0 0,1-4 0 0,1-5 0 15,2-8 0-15,0-4 0 0,0-6 0 16,-1-5 0-16,-1-4 0 0,3-7 0 0,0-6 0 15,13-19 0-15,-25 19 0 0,25-19 0 0,-18-8 0 16,18 8 0-16,-14-29 0 0,6 9 0 0,2-6 0 16,1 1 0-16,2-6 0 0,1-5 0 0,4-6 0 15,4-5 0-15,3-5 0 0,5-2 0 0,3-6 0 16,5 0 0-16,2 2 0 0,5 2 0 0,-1 9 0 16,0 6 0-16,0 6 0 15,-1 6 0-15,0 1 0 0,-3 3 0 0,0 0 0 16,-2 4 0-16,-2 2 0 0,-5-2 0 0,5 6 0 15,-9-8 0-15,8 14-71 0,-16-14-57 0,15 20-58 16,-24-28-9-16,30 29-27 0,-25-31-39 0,28 21 28 16,-14-13 0-16,5-1 41 0,4 9 2 0,-13-21 55 15,15 26 135-15</inkml:trace>
  <inkml:trace contextRef="#ctx0" brushRef="#br0" timeOffset="70071.6157">17779 15221 1524 0,'19'-7'158'0,"-22"-21"-92"0,13 10 13 15,-9-9-55-15,8 4 7 0,-7-2 4 0,4 3-14 16,-5 0 7-16,2 4-6 0,-3 18 7 16,-1-24-2-16,1 24-24 0,0 0-3 0,-19-13 0 15,19 13 0-15,-19 3 0 0,19-3 0 16,-28 11 0-16,11 0 0 0,-2 2 0 0,-2 3 0 16,0 4 0-16,-1 0 0 0,0 2 0 0,1 2 0 15,-1 1 0-15,0 0 0 0,2-1 0 0,6 0 0 16,-1-3 0-16,7-2 0 0,2 0 0 0,3-1 0 15,6 2 0-15,3-1 0 0,5 2 0 0,2-2 0 16,5-2 0-16,5 0 0 0,5-4 0 0,1-2 0 16,3-2 0-16,0-7 0 0,0-3 0 15,4-5 0-15,-3-5 0 0,-1-5 0 0,0-3 0 16,-3-5 0-16,-1-4 0 0,-1-2 0 16,-4-2 0-16,-5-2 0 0,-4 2 0 0,-3 0 0 15,-3 1 0-15,-2 2 0 0,-1 2 0 0,-2 4 0 16,-3 4 0-16,0 19 0 0,-4-26 0 0,4 26 0 15,0 0 0-15,-14-18 0 0,14 18 0 0,0 0 0 16,-21 5 0-16,21-5 0 0,-17 23 0 16,8-4 0-16,-1 8 0 0,3 3 0 0,-1 4 0 15,3 2 0-15,0-1 0 0,2 0 0 0,6-1 0 16,0-2 0-16,7-3 0 0,2-6 0 0,7 0 0 16,-2-8 0-16,8 2 0 0,-4-11-37 15,15 14-112-15,-36-20-45 0,60 19-81 0,-60-19-19 16,50 3-5-16,-26-11 20 0,11 1 44 15,8 7 24-15,-16-27 138 0</inkml:trace>
  <inkml:trace contextRef="#ctx0" brushRef="#br0" timeOffset="70618.4627">18641 15116 1458 0,'2'17'543'0,"-2"-17"-516"0,-28-19-8 0,28 19-19 15,-26-22 0-15,26 22 0 0,-21-20 0 0,21 20 0 16,-19-11 0-16,19 11 0 0,-17-1 0 16,17 1 0-16,-20 10 0 0,20-10 0 0,-27 22 0 15,12-5 0-15,-2 3 0 0,0 4 0 0,-2 2 0 16,0 2 0-16,0 2 0 0,2 1 0 0,0 2 0 16,2-2 0-16,6 0 0 0,3-6 0 15,6-4 0-15,0-21 0 0,13 24 0 0,-13-24 0 16,35 7 0-16,-10-9 0 0,3-6 0 0,1-5 0 15,4-5 0-15,1-5 0 0,3-6 0 0,0-1 0 16,-1-3 0-16,0-2 0 0,-6 2 0 0,-2 3 0 16,-6 1 0-16,-3 5 0 0,-5 2 0 0,-5 2 0 15,-5 3 0-15,-4 17 0 16,1-26 0-16,-1 26 0 0,0 0 0 0,-14-23 0 16,14 23 0-16,0 0 0 0,-25-7 0 0,25 7 0 15,-18 5 0-15,18-5 0 0,-16 17 0 0,16-17 0 16,-11 32 0-16,5-6 0 0,4 5 0 0,-1 7 0 15,6 5 0-15,3 6 0 0,1 6 0 0,3 2 0 16,-2 4 0-16,1-2 0 0,-3 0 0 0,-2-1 0 16,-4-1 0-16,-4-1 0 0,-2-6 0 15,-4 0 0-15,-2-5 0 0,-4-4 0 0,-3-2 0 16,-4-3 0-16,-3-2 0 0,-1-5 0 0,-1-3 0 16,-1-3 0-16,1-7 0 0,0-4 0 0,0-8 0 15,2-5 0-15,0-8 0 0,-1-4 0 16,4-5 0-16,1-5 0 0,4 0 0 0,2-4 0 15,6 2 0-15,1-6 0 0,5 1 0 0,-1-7 0 16,9 6-35-16,-7-11-66 0,18 18-63 16,-19-18-8-16,35 31-39 0,-28-27-50 0,35 31 13 15,-18-18 6-15,10 9 46 0,3 1 17 0,-6-8 21 16,15 16 79-16</inkml:trace>
  <inkml:trace contextRef="#ctx0" brushRef="#br0" timeOffset="71352.7753">19461 15145 1369 0,'-15'-18'547'16,"15"18"-475"-16,0 0-31 0,0 0-23 0,0 0-18 16,-11-17 0-16,11 17 0 0,0 0 0 15,-19-22 0-15,19 22 0 0,-19-16 0 0,19 16 0 16,-28-14 0-16,28 14 0 0,-37-7 0 0,17 7 0 15,-3 1 0-15,-2 5 0 0,1 5 0 0,1 4 0 16,-1 5 0-16,-1 3 0 0,3 3 0 0,1 3 0 16,1 2 0-16,4 0 0 0,3-2 0 0,4 0 0 15,3-3 0-15,5-5 0 0,5-4 0 16,-4-17 0-16,18 18 0 0,-1-15 0 0,5-3 0 16,3-4 0-16,5-5 0 0,0-2 0 0,3-4 0 15,2-3 0-15,-1-1 0 0,1-3 0 0,-2 1 0 16,-2 0 0-16,-3-1 0 0,-5 2 0 15,-4 2 0-15,-19 18 0 0,25-29 0 0,-25 29 0 16,12-20 0-16,-12 20 0 0,0 0 0 0,0 0 0 16,0 0 0-16,0 0 0 0,0 0 0 15,0 0 0-15,0 0 0 0,0 0 0 0,0 0 0 16,-11 17 0-16,7 2 0 0,0 4 0 0,0 7 0 16,0 6 0-16,0 4 0 0,-1 6 0 0,2 3 0 15,-2 1 0-15,0 3 0 0,-1-1 0 0,0 1 0 16,-3-2 0-16,-2-1 0 0,0 0 0 0,-1-5 0 15,-1-3 0-15,0-5 0 0,-2-3 0 16,-1-8 0-16,-1-5 0 0,17-21 0 16,-31 25 0-16,31-25 0 0,-31 6 0 0,31-6 0 15,-28-15 0-15,28 15 0 0,-28-36 0 0,16 11 0 16,1-6 0-16,3 0 0 0,0-1 0 0,3 0 0 16,1 0 0-16,-1 1 0 0,1 1 0 0,0 2 0 15,-1-1 0-15,3 2 0 0,-3-2 0 0,3 6 0 16,-1-1 0-16,6 7 0 0,-3-1 0 15,0 18-63-15,8-19-69 0,9 28-33 0,-17-9-38 16,22 0-24-16,-22-17-24 0,34 22 3 0,-14-16 30 16,11 0 25-16,7 4 32 0,-5-12-5 0,19 15 147 15</inkml:trace>
  <inkml:trace contextRef="#ctx0" brushRef="#br0" timeOffset="71852.7714">20037 15042 1687 0,'-22'-11'190'0,"22"11"-112"0,0 0-23 0,0 0-18 15,0 0-37-15,0 0 0 0,0 0 0 0,-16 23 0 16,16-23 0-16,-10 17 0 0,10-17 0 0,-11 24 0 16,11-24 0-16,-14 31 0 0,8-12 0 0,-1 2 0 15,1 3 0-15,2 5 0 0,-3 1 0 16,4 4 0-16,-1 1 0 0,1-4 0 0,0 2 0 16,3-4 0-16,-1-4 0 0,0-3 0 0,1-22 0 15,2 27 0-15,-2-27 0 0,0 0 0 0,0 0 0 16,0 0 0-16,20-6 0 0,-20 6 0 0,9-26 0 15,-5 7 0-15,1-5 0 0,0-5 0 0,-2-3 0 16,5 1 0-16,-2-3 0 0,-1 1 0 16,1 2 0-16,0-2 0 0,0 1 0 15,2 1 0-15,1 0 0 0,2 1 0 0,0 2 0 16,0 2 0-16,1 4 0 0,0 1 0 0,0 4 0 16,-12 17 0-16,26-25 0 0,-26 25 0 0,25-10 0 15,-25 10 0-15,25 0 0 0,-25 0 0 0,30 5 0 16,-12-4 0-16,6 1 0 0,0-4 0 0,5 4 0 15,-5-9-34-15,11 14-108 0,-35-7-48 16,51 3-44-16,-51-3-20 0,38 2-11 0,-38-2 24 16,45 1 28-16,-16 6 30 0,-2-10 8 0,10 18 60 15,-37-15 115-15</inkml:trace>
  <inkml:trace contextRef="#ctx0" brushRef="#br0" timeOffset="72243.4246">20410 15111 1524 0,'0'0'237'0,"-21"15"49"0,21-15-286 0,0 0 0 15,0 0 0-15,26 7 0 0,-26-7 0 0,36-1 0 16,-14-3 0-16,1-1 0 0,3-2 0 0,1-2 0 16,-2 1 0-16,3-3 0 0,-4 0 0 0,1 0 0 15,-7 2 0-15,-1 0 0 16,-17 9 0-16,19-16 0 0,-19 16 0 0,0 0 0 15,4-23 0-15,-4 23 0 0,0 0 0 0,-14-24 0 16,14 24 0-16,-21-17 0 0,21 17 0 0,-29-14 0 16,12 8 0-16,-2 2 0 0,1 3 0 0,-1 1 0 15,-3 2 0-15,2 3 0 0,1 4 0 0,1 2 0 16,-1 3 0-16,2 3 0 0,2 1 0 16,1 4 0-16,3 2 0 0,2 2 0 0,2 1 0 15,1 1 0-15,4 1 0 0,3 0 0 0,3-3 0 16,3-5 0-16,5-1 0 0,-12-20 0 0,37 29 0 15,-17-22 0-15,8 1 0 0,-3-6 0 16,5-1 0-16,-1-6-32 0,10 9-77 0,-13-20-28 16,21 24-33-16,-26-32-32 0,30 28-32 0,-27-32-17 15,24 17-5-15,-13-12 32 0,1-1 7 16,9 11 3-16,-24-26 214 0</inkml:trace>
  <inkml:trace contextRef="#ctx0" brushRef="#br0" timeOffset="72669.4687">21216 14967 1411 0,'-22'-24'516'0,"22"24"-426"16,0 0-60-16,-12-19-30 0,12 19 0 16,-19-14 0-16,19 14 0 0,-23-6 0 0,23 6 0 15,-31 1 0-15,13 4 0 0,0 4 0 0,0 2 0 16,-3 2 0-16,1 4 0 0,1 1 0 0,2 1 0 15,2 0 0-15,3-3 0 0,12-16 0 16,-11 28 0-16,11-28 0 0,0 0 0 0,18 20 0 31,-18-20 0-31,36 0 0 0,-14-4 0 0,3-1 0 0,-1-1 0 16,3-2 0-16,1-1 0 0,-1 2 0 0,0 0 0 16,-3 1 0-16,-5 2 0 0,0 2 0 0,-19 2 0 15,22 2 0-15,-22-2 0 0,0 0 0 0,12 18 0 16,-12-18 0-16,-8 27 0 0,0-8 0 0,-5 2 0 15,-4 2 0-15,-3 1 0 16,-3 1 0-16,-1 2 0 0,-3 1 0 0,1-2 0 16,2 0 0-16,2-2 0 0,1-4 0 0,7-1 0 15,14-19 0-15,-21 25 0 0,21-25 0 0,0 0 0 16,0 0 0-16,0 0 0 0,0 0-12 0,33-13-112 16,-29-15-56-16,30 30-65 0,-35-39-52 0,37 31-11 15,-24-25 11-15,19 7 17 0,4 9 26 16,-19-28 205-16</inkml:trace>
  <inkml:trace contextRef="#ctx0" brushRef="#br0" timeOffset="73060.0874">21563 14816 1417 0,'18'8'552'0,"-18"-8"-484"0,0 0-58 16,-23-15-10-16,23 15 0 0,-18-4 0 0,18 4 0 15,-20 9 0-15,20-9 0 0,-23 15 0 0,23-15 0 16,-25 26 0-16,12-9 0 0,-2 1 0 0,3 4 0 16,-2-1 0-16,4 1 0 0,1 0 0 0,1-2 0 15,5-1 0-15,0-3 0 0,3-16 0 0,8 26 0 16,-8-26 0-16,19 17 0 16,-19-17 0-16,26 5 0 0,-26-5 0 0,35-6 0 15,-16-2 0-15,3 0 0 0,1-5 0 0,0 0 0 16,-1 1 0-16,-3 0 0 0,-2 5 0 0,-17 7 0 15,23-11 0-15,-23 11 0 0,0 0 0 0,0 0 0 16,0 0 0-16,13 18 0 0,-13-18 0 0,-6 32 0 16,-3-12 0-16,0 3 0 0,-5 4 0 15,0 3 0-15,-4 2 0 0,-1 1 0 0,1 0 0 16,-3-1 0-16,6-2 0 0,-2-4 0 0,6-3 0 16,1-6 0-16,10-17 0 0,-6 22 0 0,6-22 0 15,0 0 0-15,24 2-12 0,-19-21-122 0,22 14-31 16,-28-33-72-16,36 32-48 0,-34-38-2 15,31 22-20-15,-15-12 49 0,1-8 35 0,17 21 85 16,-29-28 138-16</inkml:trace>
  <inkml:trace contextRef="#ctx0" brushRef="#br0" timeOffset="73263.2956">21856 14961 2047 0,'-6'17'0'0,"0"0"0"15,0 1 0-15,1 1 0 0,1 3 0 0,-2 1 0 16,1 3 0-16,0-2 0 0,2 0 0 0,-2-2 0 15,2-2 0-15,0-3 0 0,0 1 0 16,3-18 0-16,-1 29 0 0,1-29 0 0,-1 22 0 16,1-22 0-16,0 0 0 0,8 20 0 0,-8-20-12 15,0 0-132-15,5-19-64 0,18 31-72 16,-40-38-43-16,38 25-34 0,-21 1 4 0,1-49-14 16,27 44 365-16</inkml:trace>
  <inkml:trace contextRef="#ctx0" brushRef="#br0" timeOffset="73435.0864">22001 14533 1827 0,'7'21'220'15,"-25"-12"-220"-15,18-9 0 0,-32 21 0 0,15-9 0 16,17-12 0-16,-27 18 0 0,27-18 0 0,0 0 0 16,0 0 0-16,-20 7-1 15,20-7-196-15,0 0-56 0,19 17-162 0,-36-31-30 16,-10-17 445-16,49 42-501 0,-24-32 267 0,43 30 234 15</inkml:trace>
  <inkml:trace contextRef="#ctx0" brushRef="#br0" timeOffset="73950.7343">22513 14808 1287 0,'9'18'538'0,"-39"-18"-410"16,30 0-71-16,0 0-24 0,-21 9-29 0,21-9-4 15,0 0 0-15,-17 10 0 0,17-10 0 0,0 0 0 16,-16 18 0-16,16-18 0 0,-9 17 0 0,9-17 0 15,-8 22 0-15,8-22 0 0,-7 28 0 0,3-11 0 16,3 1 0-16,-1 1 0 0,-2 5 0 16,2 0 0-16,-3 5 0 0,0 2 0 0,1 4 0 15,-3 0 0-15,1 1 0 0,-1-2 0 16,-1-4 0-16,2-3 0 0,3-8 0 0,3-19 0 16,-2 26 0-16,2-26 0 0,0 0 0 0,0 0 0 15,24 2 0-15,-24-2 0 0,24-21 0 0,-7 5 0 16,1-7 0-16,3-4 0 0,2-2 0 0,2-6 0 15,5-3 0-15,-1-2 0 0,1-1 0 16,2 1 0-16,-3 1 0 0,1 1 0 0,-2 1 0 16,-2 0 0-16,-2 3 0 0,-4 4 0 0,-3 4 0 15,-4 3 0-15,-3 4 0 0,-10 19 0 0,12-24 0 16,-12 24 0-16,0 0 0 0,0 0 0 16,0 0 0-16,0 0 0 0,0 0 0 0,0 0 0 15,-19 21 0-15,19-21 0 0,-2 22-22 16,10-4-104-16,-8-18-30 0,9 23-66 0,-9-23-35 15,0 0-33-15,0 0 4 0,20 15 33 0,-20-15 42 16,23 0 0-16,11 21 199 0</inkml:trace>
  <inkml:trace contextRef="#ctx0" brushRef="#br0" timeOffset="74450.709">22677 15053 1656 0,'-42'-13'308'16,"42"13"-247"-16,0 0-39 0,13 17-22 0,-13-17 0 15,18 7 0-15,-18-7 0 0,32 4 0 0,-11-7 0 16,2 1 0-16,4-4 0 0,4-2 0 0,0-2 0 16,2-4 0-16,0-2 0 0,3 0 0 15,0-1 0-15,0-3 0 0,-2 0 0 16,-5 0 0-16,-3 1 0 0,-5 1 0 0,-21 18 0 16,26-28 0-16,-26 28 0 0,9-18 0 0,-9 18 0 15,0 0 0-15,-18-17 0 0,18 17 0 0,-30-6 0 16,12 5 0-16,-2 2 0 0,-4 0 0 0,1 3 0 15,-2 1 0-15,0 2 0 0,4 3 0 0,-1 0 0 16,3 4 0-16,2 0 0 0,17-14 0 16,-24 34 0-16,16-15 0 0,4 1 0 0,3-2 0 15,3 1 0-15,4 1 0 0,4 0 0 0,1 1 0 16,5 1 0-16,-2-4 0 0,5-3 0 16,1 0 0-16,5-7 0 0,-1-4 0 0,5-4 0 15,-1-7 0-15,5 0 0 0,0-10 0 0,3 8-26 16,-8-21-102-16,15 20-54 0,-29-36-42 0,33 31-28 15,-35-33-40-15,27 21 23 0,-14-12 9 16,1-7 6-16,17 23 95 0,-28-33 159 0</inkml:trace>
  <inkml:trace contextRef="#ctx0" brushRef="#br0" timeOffset="74622.5843">23607 14405 641 0,'-17'2'419'0,"-11"-1"109"15,-12 2-69-15,24 23-459 16,-1 6 0-16,0 4 0 0,0 4 0 0,1 4 0 0,-1 2 0 15,4 2 0-15,-2 0 0 0,3 1 0 16,0-1 0-16,1-1 0 0,3-2 0 0,1-5 0 16,5-6 0-16,3-6 0 0,5-4 0 0,-6-24 0 15,25 37-42-15,-25-37-159 0,34 20-104 0,-43-40-95 16,37 31-11-16,-28-11-24 0,10-25 183 0,23 28 252 16</inkml:trace>
  <inkml:trace contextRef="#ctx0" brushRef="#br0" timeOffset="75156.2004">23687 14748 1459 0,'9'26'536'0,"-9"-26"-489"0,-30 26-42 15,14-9-5-15,0 5 0 0,0 2 0 0,-1 3 0 16,1 2 0-16,0 0 0 0,3 0 0 16,1 0 0-16,1-1 0 0,5-3 0 0,1-2 0 15,4-4 0-15,1-19 0 0,10 26 0 0,-10-26 0 16,24 7 0-16,-7-11 0 0,4-4 0 0,0-7 0 15,6-1 0-15,1-7 0 0,3-4 0 0,-2 0 0 16,1-2 0-16,-2 3 0 0,1-1 0 0,-2 2 0 16,-1 3 0-16,-4 0 0 0,-3 3 0 15,-6 2 0-15,-13 17 0 0,22-27 0 0,-22 27 0 16,11-18 0-16,-11 18 0 0,0 0 0 0,0 0 0 16,0 0 0-16,0 0 0 0,0 0 0 15,-11 18 0-15,11-18 0 0,-18 37 0 0,8-14 0 16,-2 4 0-16,-1 6 0 0,-2 4 0 0,-2 6 0 15,-1 4 0-15,-4 5 0 0,-1 6 0 0,-3 3 0 16,2 3 0-16,0 0 0 0,2 0 0 16,0 1 0-16,1-4 0 0,3-1 0 0,-3-4 0 15,4-7 0-15,0-6 0 0,5-11 0 0,1-8 0 0,11-24 0 16,-11 23 0-16,11-23 0 0,0 0 0 16,0 0 0-16,-8-21 0 0,3 0 0 0,4-4 0 15,-3-8 0-15,3-3 0 0,1-2 0 0,1 0 0 16,1-2 0-16,2 0 0 0,1-4 0 15,1 1 0-15,4-5 0 0,3-2 0 0,4-2 0 16,4 0 0-16,2 1 0 0,1 7 0 0,2 7 0 16,-3 7 0-16,-1 5 0 0,-2 5 0 0,1 5 0 15,1 0 0-15,1 6 0 0,-3-2 0 0,5 8 0 16,-25 3-31-16,41-9-96 0,-41 9-28 0,30 1-44 16,-30-1-16-16,26 4-43 0,-26-4-4 0,30-5 36 15,-30 5 17-15,30-5 41 16,-6 13-11-16,-24-8 162 0</inkml:trace>
  <inkml:trace contextRef="#ctx0" brushRef="#br0" timeOffset="75312.4555">24101 15080 2005 0,'-46'-11'42'15,"46"11"-42"-15,-27 9 0 0,27-9 0 0,-22-1 0 16,22 1 0-16,0 0 0 0,-23-18 0 0,23 18 0 16,0-27 0-16,0 27 0 0,16-39 0 15,1 22 0-15,-10-12-111 0,19 19-68 0,-25-26-50 16,37 34-49-16,-32-33-50 0,30 21-15 0,-5-3 13 15,-10-21 82-15,39 35 248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4:32.81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92D050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2466 960 1648 0,'0'0'32'0,"5"-22"-14"15,-5 22 7-15,-10-18-4 0,10 18 4 0,0 0-2 16,-18-24 5-16,18 24-8 0,0 0 3 0,-24-22-2 15,24 22-1-15,-17-13-2 0,17 13 2 0,0 0-2 16,-24-17 2-16,24 17-1 0,0 0 2 0,-20-2 0 16,20 2-15-16,0 0-6 0,-27 28 0 15,16-9 0-15,-3 4 0 0,-4 5 0 0,0 4 0 16,-5 6 0-16,-4 3 0 0,-2 4 0 0,-5 5 0 16,-2 5 0-16,-2 4 0 0,-2 5 0 0,-4 0 0 15,-1 4 0-15,0-3 0 0,0 4 0 0,4-3 0 16,2-5 0-16,6-9 0 0,7-12 0 0,12-13 0 15,8-10 0-15,6-17 0 0,0 0 0 0,24 15 0 16,-3-18 0-16,5-12 0 0,5-6 0 0,5-11 0 16,3-7 0-16,3-9 0 0,3-8 0 0,-2-3 0 15,2-7 0-15,-1 2 0 0,0-5 0 0,0 2 0 16,-4-2 0-16,-2 4 0 16,-6 1 0-16,-1 6 0 0,-4 6 0 0,-3 6 0 15,-1 8 0-15,-5 6 0 0,-2 6 0 0,-3 8 0 16,-13 18 0-16,16-18 0 0,-16 18 0 0,0 0 0 15,0 0 0-15,0 0 0 0,14 24 0 0,-10-6 0 16,4 8 0-16,-1 8 0 0,-1 11 0 0,3 10 0 16,-2 5 0-16,1 3 0 0,3 1 0 15,2 2 0-15,-1-1 0 0,0-1 0 0,-1 0 0 16,0-5 0-16,-3 2 0 0,1-3 0 0,-3-2 0 16,0-4 0-16,-1-9 0 0,1-4 0 0,-1-9-6 15,3-2-40-15,-8-28-89 0,25 28-440 0,-25-28-78 16,0 0 22-16</inkml:trace>
  <inkml:trace contextRef="#ctx0" brushRef="#br0" timeOffset="171.8794">2169 1462 1960 0,'-19'0'34'0,"2"3"0"0,17-3-15 0,-18 2-19 15,18-2 0-15,0 0 0 0,20 5 0 0,0-4 0 16,9-3 0-16,6-6 0 0,11 1 0 0,8-9 0 15,7-1 0-15,6-3 0 0,4-2 0 16,-1-3-53-16,14 11-117 0,-28-16-439 0,23 12-71 16,-10-4 146-16</inkml:trace>
  <inkml:trace contextRef="#ctx0" brushRef="#br0" timeOffset="453.1459">3556 1252 1188 0,'0'0'366'16,"-9"-20"-110"-16,9 20-230 0,0 0 44 0,-14-21-32 15,14 21 24-15,0 0-31 0,-31-5-37 0,9 8 22 16,-2 7-16-16,-8 5 0 0,-3 6 0 0,-4 5 0 16,-2 5 0-16,-5 4 0 15,-1 4 0-15,2 0 0 0,0 4 0 0,4-4 0 16,5 0 0-16,5-8 0 0,10-4 0 0,12-7 0 15,8 0 0-15,1-20 0 0,23 32 0 0,1-19 0 16,9-5 0-16,8-3 0 0,7-10 0 0,6-5 0 16,3-6 0-16,9 2-39 0,-7-9-55 0,26 33-265 15,-28-33-279-15,12 10 2 0,-12-1 356 0</inkml:trace>
  <inkml:trace contextRef="#ctx0" brushRef="#br0" timeOffset="709.2689">3911 1261 1607 0,'10'28'333'0,"-10"-28"-301"0,-30 11 2 16,8-5-8-16,2 1-11 0,-5 3-15 0,1 3 0 15,-3 2 0-15,1 4 0 0,-4 3 0 16,2 2 0-16,2 4 0 0,1 0 0 0,5-2 0 15,3 3 0-15,3-1 0 0,6 0 0 0,5-3 0 16,7 0 0-16,7-2 0 0,6-3 0 0,7-2 0 16,7-7 0-16,5-2 0 0,4-7 0 15,8-3 0-15,-2-5 0 0,4-1 0 0,-3-8-11 16,7 14-138-16,-31-28-442 0,27 17-69 0,-19-8 25 16</inkml:trace>
  <inkml:trace contextRef="#ctx0" brushRef="#br0" timeOffset="1084.2687">4139 1437 1692 0,'8'54'288'0,"-8"-54"-268"0,-9 24-3 16,9-24 0-16,8 17-4 0,-8-17-13 0,19 9 0 15,-19-9 0-15,24 6 0 0,-7-6 0 0,2-3 0 16,2-3 0-16,3-5 0 0,2-1 0 15,2-3 0-15,3-2 0 0,-3 0 0 0,1-3 0 16,-1 0 0-16,-3-1 0 0,0-4 0 0,-5 6 0 16,-5-1 0-16,-15 20 0 0,11-26 0 0,-11 26 0 15,-9-22 0-15,9 22 0 0,-22-16 0 16,4 10 0-16,-1 5 0 0,-4 4 0 0,-3 4 0 16,1 3 0-16,-3 5 0 0,-3 2 0 0,0 6 0 15,-3 1 0-15,-2 7 0 0,1 1 0 16,1 3 0-16,2 5 0 0,6-3 0 0,4-3 0 15,7-5 0-15,9-6 0 0,6 0 0 0,0-23 0 16,24 29 0-16,-1-22 0 0,8-9 0 0,10-6 0 16,8-14 0-16,9-6 0 0,7-9 0 0,8-3 0 15,-2-8 0-15,10 1 0 0,-7-8-70 0,18 14-161 16,-30-27-378-16,19 13-7 0,-17-5 96 16</inkml:trace>
  <inkml:trace contextRef="#ctx0" brushRef="#br0" timeOffset="1259.7231">5101 741 1663 0,'-8'35'384'16,"-16"-10"-384"-16,-14 5 0 0,3 2 0 0,1 2 0 16,-1 5 0-16,1 2 0 0,0 1 0 0,3 9 0 15,2 1 0-15,4 6 0 0,3 3 0 16,7 0 0-16,2-1 0 0,6 1 0 0,5-4 0 16,2-5 0-16,6-1 0 0,2-4 0 0,6-2 0 15,0-5 0-15,6-4 0 0,0-9 0 0,7-1-17 16,-27-26-260-16,49 14-350 0,-31-14-41 0,8 0 211 15</inkml:trace>
  <inkml:trace contextRef="#ctx0" brushRef="#br0" timeOffset="2198.429">5039 1523 1639 0,'-17'-4'371'0,"17"4"-349"0,-3 24-7 15,3-24-15-15,0 0 0 0,26 21 0 16,-26-21 0-16,31 2 0 0,-12-3 0 16,6-3 0-16,0-5 0 0,2-1 0 0,2-6 0 0,2-2 0 15,0 0 0-15,0-3 0 0,0 0 0 16,-2-2 0-16,-3-3 0 0,-4 0 0 0,-6 4 0 16,-4 0 0-16,-7 5 0 0,-3 0 0 0,-2 17 0 15,-8-28 0-15,8 28 0 0,-26-21 0 0,8 15 0 16,-2 2 0-16,-2 4 0 0,-1 4 0 15,-2 0 0-15,0 9 0 0,1 3 0 0,1 3 0 16,2 5 0-16,2 1 0 0,-1 2 0 0,5 2 0 16,2-1 0-16,5-1 0 0,5-1 0 0,5-2 0 15,4-5 0-15,5-2 0 0,6-5 0 0,5-2 0 16,3-3 0-16,6-3 0 0,3-4 0 0,3-2 0 16,6-7 0-16,-1-1 0 15,2-2 0-15,1-1 0 0,-3 1 0 0,-1 0 0 16,-6 0 0-16,-3 2 0 0,-5 2 0 0,-6-2 0 15,-21 10 0-15,30-10 0 0,-30 10 0 0,0 0 0 16,17-3 0-16,-17 3 0 0,0 0 0 0,0 0 0 16,-9 17 0-16,9-17 0 0,-14 23 0 0,3-5 0 15,0 1 0-15,-1 2 0 0,-1 0 0 0,1 0 0 16,2-1 0-16,3 3 0 0,2-1 0 16,3-1 0-16,2-21 0 0,1 30 0 0,-1-30 0 15,0 0 0-15,18 18 0 0,-18-18 0 0,22-8 0 16,-22 8 0-16,34-33 0 0,-13 5 0 0,2-2 0 15,-2-5 0-15,2 2 0 0,-4 1 0 16,1-1 0-16,-2 3 0 0,-1-1 0 0,0 5 0 16,-1 2 0-16,-2 2 0 0,-14 22 0 0,21-27 0 15,-21 27 0-15,0 0 0 0,0 0 0 16,0 0 0-16,0 0 0 0,0 0 0 0,20 8 0 16,-20-8 0-16,20 12 0 0,-3-6 0 0,3-3 0 15,2-1 0-15,4 0 0 0,4-2 0 0,2-1 0 16,4-7 0-16,0 2 0 0,-1-1 0 0,1-2 0 15,-2 2 0-15,-4-1 0 0,-4 1 0 0,-7-2 0 16,-19 9 0-16,18-12 0 0,-18 12 0 16,0 0 0-16,0 0 0 0,-19-19 0 15,19 19 0-15,-34-3 0 0,11 5 0 0,0 1 0 16,-2 6 0-16,0 0 0 0,-2 7 0 0,-2 3 0 16,1 3 0-16,-3 2 0 0,4 3 0 0,0 2 0 15,2 5 0-15,5-3 0 0,4 2 0 0,3-6 0 16,5-2 0-16,5-2 0 0,4-2 0 0,5-5 0 15,2 3 0-15,-8-19 0 0,36 19 0 16,-12-18 0-16,6-6 0 0,3-6 0 0,6-7 0 16,0-3 0-16,1-7 0 0,-1-1 0 0,-2-2 0 15,-3-1 0-15,-3-4 0 0,-2 3 0 0,-5 0 0 16,-4 3 0-16,-3 2 0 0,-3 3 0 0,-6 2 0 16,-8 23 0-16,7-28 0 0,-7 28 0 0,0 0 0 15,0 0 0-15,-24 1 0 0,24-1 0 16,-29 32 0-16,11-3 0 0,-2 7 0 0,1-1 0 15,3 4 0-15,1-8 0 0,6-1 0 0,7-1 0 16,5-2 0-16,8-3 0 0,1-6 0 16,9-2 0-16,1-10 0 0,9 0 0 0,3-11 0 15,15 5-139-15,-20-32-98 0,40 29-153 0,-43-39-122 16,17 8-26-16,9 10 308 0</inkml:trace>
  <inkml:trace contextRef="#ctx0" brushRef="#br0" timeOffset="2385.94">7044 893 1662 0,'-24'-19'257'0,"24"19"-157"0,-37 3-72 16,12 9-28-16,-1 4 0 0,-2 4 0 0,-3 7 0 16,2 4 0-16,0 8 0 0,2 6 0 0,0 4 0 15,3 7 0-15,1 1 0 0,2 4 0 16,5-4 0-16,6 0 0 0,6-7 0 16,6-7 0-16,8-5 0 0,3-4 0 0,6-3 0 15,-4-7 0-15,6 0 0 0,-5-7-35 0,8 7-118 16,-24-24-234-16,0 0-220 0,16-22-9 0,-10 2 368 15</inkml:trace>
  <inkml:trace contextRef="#ctx0" brushRef="#br0" timeOffset="2557.8842">6546 1110 1820 0,'-7'36'227'0,"7"-36"-227"0,10 20 0 15,-10-20 0-15,0 0 0 0,17 18 0 16,-17-18 0-16,28 8 0 0,-7-9 0 0,7-4 0 15,5 2 0-15,9-6 0 0,1 0 0 0,7-1 0 16,-2-7 0-16,12 7 0 0,-21-21-213 16,30 12-418-16,-21-1-54 0,1 2 168 0</inkml:trace>
  <inkml:trace contextRef="#ctx0" brushRef="#br0" timeOffset="2995.2992">7197 1461 1639 0,'0'0'196'0,"11"-21"-126"0,-11 21-11 16,17-19-6-16,-17 19-23 0,17-15-30 0,-17 15 0 15,0 0 0-15,17-10 0 0,-17 10 0 0,0 0 0 16,0 0 0-16,0 0 0 0,0 0 0 0,-1 21 0 16,1-21 0-16,-7 35 0 0,3-12 0 0,-4 2 0 15,1-2 0-15,2-5 0 0,0-1 0 0,4 1 0 16,1-18 0-16,5 29 0 0,-5-29 0 16,12 20 0-16,-12-20-13 0,28 22-138 0,-28-22-384 15,15-18-116-15,-15 18 9 0</inkml:trace>
  <inkml:trace contextRef="#ctx0" brushRef="#br0" timeOffset="3167.1938">7363 1088 1915 0,'-37'21'132'0,"-6"-13"-132"16,20 1 0-16,23-9 0 0,-23 6 0 0,23-6 0 15,0 0 0-15,0 0 0 0,0 0 0 0,24-2 0 16,-1-1 0-16,5-2 0 0,8 0-2 0,0-2-42 15,9 7-44-15,-8-12-44 0,22 19-186 0,-24-9-302 16,6 6 46-16,0 9 306 16</inkml:trace>
  <inkml:trace contextRef="#ctx0" brushRef="#br0" timeOffset="3736.6727">7749 1224 1279 0,'11'33'284'0,"-34"-21"-134"0,20 12-30 16,-15-11-50-16,8 6-5 0,10-19-30 0,-28 34 5 15,11-14-36-15,3 5-4 0,-6 0 0 0,3 3 0 16,-1-1 0-16,2 0 0 0,2-2 0 0,1 3 0 15,4-4 0-15,3 1 0 0,2-4 0 16,3 2 0-16,3-3 0 0,-2-20 0 0,12 31 0 16,-12-31 0-16,30 8 0 0,-9-9 0 0,6-8 0 15,2-4 0-15,2-5 0 0,-1-6 0 16,1-2 0-16,-3-3 0 0,-2 3 0 0,-1-3 0 16,-6 2 0-16,-3 2 0 0,-4-1 0 0,-5 5 0 15,-1-5 0-15,-4 4 0 0,-4 2 0 16,-1-3 0-16,-3 6 0 0,-2-1 0 0,8 18 0 15,-15-20 0-15,15 20 0 0,0 0 0 0,-23-3 0 16,23 3 0-16,0 0 0 0,0 0 0 0,-18 17 0 16,18-17 0-16,0 0 0 0,0 0 0 0,15 20 0 15,-15-20 0-15,27 10 0 0,-7-6 0 0,5-4 0 16,3-2 0-16,1-1 0 0,4 3 0 0,-2-1 0 16,1 2 0-16,-3 0 0 15,-3-2 0-15,-7 1 0 0,-19 0 0 0,26 7 0 16,-26-7 0-16,0 0 0 0,0 0 0 0,0 0 0 15,11 23 0-15,-11-23 0 0,-10 19 0 0,10-19 0 16,-22 34 0-16,5-12 0 0,-1 2 0 0,-2 2 0 16,1-2 0-16,3 0 0 0,2-5 0 0,4-1 0 15,10-18 0-15,-6 28 0 0,6-28 0 0,13 17 0 0,-13-17 0 16,34 1 0-16,-7-10 0 0,7-7 0 0,7-11 0 16,4-4 0-16,4-7 0 0,1-1 0 0,-4-1 0 15,-2 2 0-15,-3 2 0 0,-6 4 0 16,-3 3 0-16,-8 6 0 0,-4 6 0 0,-20 17 0 15,18-20 0-15,-18 20 0 0,0 0 0 0,0 0 0 16,0 0 0-16,-8 22 0 0,-2-1 0 0,-6 11 0 16,-3 5 0-16,-2 0 0 0,1-1 0 15,6-5 0-15,4-2 0 0,10-1 0 0,3-5 0 16,9-2 0-16,-12-21 0 0,36 31 0 0,-19-34-113 16,32 27-222-16,-38-46-122 0,34 22-139 0,-8-4 51 15,-11-25 545-15</inkml:trace>
  <inkml:trace contextRef="#ctx0" brushRef="#br0" timeOffset="4252.2915">10049 879 1784 0,'-5'-29'103'0,"0"11"-44"16,-10-3-3-16,3 1-12 0,-7-3-43 15,-2 8-1-15,-5 5 0 0,1 1 0 0,-7 10 0 16,3-2 0-16,-3 6 0 0,-2 9 0 0,0-1 0 15,-3 8 0-15,1 3 0 0,0 4 0 0,-1 6 0 16,1 5 0-16,1 2 0 0,1 5 0 0,2 6 0 16,2 2 0-16,5 2 0 0,7 3 0 0,5-4 0 15,7-1 0-15,2-1 0 0,5-4 0 16,6-6 0-16,6-3 0 0,7-7 0 0,2-5 0 16,6-3 0-16,1-4 0 0,3-3 0 0,-4-11-66 15,22 26-297-15,-33-38-274 0,14 11 7 0,-10-10 280 16</inkml:trace>
  <inkml:trace contextRef="#ctx0" brushRef="#br0" timeOffset="5525.0684">9307 1309 1848 0,'5'42'199'15,"-5"-42"-199"-15,0 0 0 0,0 0 0 0,0 0 0 16,21 13 0-16,-2-12 0 0,-1-1 0 0,4-1 0 15,1-1 0-15,3-4 0 0,4-2 0 16,2 1 0-16,0 1 0 0,0 4 0 0,0-2 0 16,-2 2 0-16,-2 0 0 0,1-1 0 15,-3 4 0-15,-2 3 0 0,-3-2 0 0,-1 3 0 16,-3 2 0-16,-17-7 0 0,27 18 0 0,-27-18 0 16,17 25 0-16,-17-25 0 0,9 26 0 0,-9-26 0 15,0 30 0-15,-3-13 0 0,0 0 0 0,-3 4 0 16,-4-2 0-16,-1 2 0 0,-3-1 0 15,1 1 0-15,-3-1 0 0,3 1 0 0,2-3 0 16,1 1 0-16,10-19 0 0,-13 22 0 0,13-22 0 16,0 0 0-16,0 0 0 0,0 0 0 0,0 0 0 15,0 0 0-15,5-26 0 0,3 6 0 0,4-3 0 16,3-3 0-16,4-3 0 0,1-2 0 0,-2 1 0 16,2-1 0-16,-3 0 0 0,2 2 0 0,-3 3 0 15,-1-2 0-15,0 10 0 16,-4-3 0-16,-11 21 0 0,20-21 0 0,-20 21 0 15,0 0 0-15,0 0 0 0,0 0 0 0,0 0 0 16,19-11 0-16,-19 11 0 0,0 0 0 0,17 9 0 16,-17-9 0-16,23 11 0 0,-23-11 0 0,32 6 0 15,-13-5 0-15,3-2 0 0,3 0 0 0,0 0 0 16,1 0 0-16,-2-2 0 0,-2 1 0 16,-4-1 0-16,-18 3 0 0,24-2 0 0,-24 2 0 15,0 0 0-15,0 0 0 0,0 0 0 0,0 0 0 16,0 0 0-16,0 0 0 0,-9 18 0 0,9-18 0 15,-29 19 0-15,12-4 0 0,-5-1 0 16,1 5 0-16,-2 1 0 0,0 3 0 0,1 0 0 16,0 4 0-16,2-4 0 0,3 3 0 0,2 1 0 15,1-4 0-15,3 2 0 0,5 1 0 16,4-6 0-16,3 2 0 0,5-4 0 0,-6-18 0 16,28 29 0-16,-6-19 0 0,6-5 0 0,2-8 0 15,8-5 0-15,5-5 0 0,2-9 0 0,2-5 0 16,0-2 0-16,0-5 0 0,-1 2 0 0,-2-3 0 15,-5-1 0-15,-4 1 0 0,-8 3 0 0,-5-3 0 16,-7 7 0-16,-7-2 0 0,-6 4 0 0,-6 3 0 16,-5 6 0-16,-3 0 0 0,12 17 0 15,-35-19 0-15,15 14 0 0,-3 6 0 16,0 4 0-16,-2 3 0 0,0 4 0 0,3-2 0 16,0 5 0-16,5 0 0 0,17-15 0 0,-20 27 0 15,20-27 0-15,-1 28 0 0,1-28 0 0,17 19 0 16,-17-19 0-16,40 11 0 0,-10-11 0 0,5-1 0 15,6-5 0-15,4-7 0 0,3 1 0 16,-2-4 0-16,0 1 0 0,-3 3 0 0,-7 0 0 16,-6 4 0-16,-4 1 0 0,-26 7 0 0,27-8 0 31,-27 8 0-31,0 0 0 0,0 0 0 0,0 0 0 0,0 0 0 16,0 0 0-16,0 0 0 0,0 0 0 0,-11 21 0 15,11-21 0-15,-26 30 0 0,12-9 0 0,-2 4 0 16,1-1 0-16,-1 4 0 0,4-1 0 0,0-3 0 15,4-1 0-15,0-1 0 0,8-22 0 16,-9 27 0-16,9-27 0 0,-5 20 0 0,5-20 0 16,0 0 0-16,0 0 0 0,0 0 0 0,0 0 0 15,22-15 0-15,-22 15 0 0,20-32 0 0,-5 9 0 16,1-3 0-16,1-3 0 0,0 1 0 0,1 1 0 16,-3-2 0-16,0 6 0 0,-2-3 0 0,-1 6 0 15,-1-1 0-15,-3 4 0 16,-8 17 0-16,14-23 0 0,-14 23 0 0,0 0 0 15,0 0 0-15,0 0 0 0,0 0 0 0,0 0 0 16,0 0 0-16,0 0 0 0,20 20 0 0,-20-20 0 16,8 22 0-16,-8-22 0 0,8 27 0 0,-8-27 0 15,11 24 0-15,-11-24 0 0,16 18 0 0,-16-18 0 16,24 11 0-16,-24-11 0 0,34 8 0 0,-14-8 0 16,0-3 0-16,2-4 0 0,3-3 0 15,0-4 0-15,2-1 0 0,-2 1 0 0,0 0 0 16,-3 3 0-16,-4 2 0 0,-18 9 0 0,22-15 0 15,-22 15 0-15,0 0 0 0,0 0 0 0,0 0 0 16,0 0 0-16,0 0 0 0,0 0 0 0,-1 33 0 16,-6-5 0-16,1 10 0 0,0 6 0 15,1 1 0-15,4-5 0 0,4-5 0 0,1-1 0 16,4-4 0-16,3-2 0 0,-3-7 0 16,10 4 0-16,-18-25 0 0,39 36 0 0,-39-36-154 15,49 16-66-15,-43-38-4 0,33 29-14 0,-27-35-4 16,27 8 23-16,-8-7-41 0,0-14-11 0,20 26 53 15,-28-40 218-15</inkml:trace>
  <inkml:trace contextRef="#ctx0" brushRef="#br0" timeOffset="6275.0309">12045 1423 1971 0,'0'0'36'16,"22"-20"-5"-16,-22 20-22 0,37-32-9 0,-14 17 0 16,-2-1 0-16,-3 5 0 0,0 3 0 15,-18 8 0-15,29-14 0 0,-29 14 0 0,23-9 0 16,-23 9 0-16,19-3 0 0,-19 3 0 0,0 0 0 15,0 0 0-15,0 0 0 0,0 0 0 0,15 22 0 16,-15-22 0-16,0 24 0 0,-3-4 0 0,-1 4 0 16,-3 5 0-16,0 6 0 0,-3 0 0 0,-1 0 0 15,0 2 0-15,-1 3 0 0,2-5 0 16,0 5 0-16,4-6 0 0,3-5 0 0,3-3 0 16,3-9 0-16,-3-17 0 0,16 24 0 15,-16-24 0-15,26 9 0 0,-26-9 0 0,36-6 0 16,-13-5 0-16,4-5 0 0,5-10 0 0,2-3 0 15,1-8 0-15,1-2 0 0,-2 0 0 0,-1-2 0 16,-5 2 0-16,-5 1 0 0,-4 4 0 0,-6-2 0 16,-2 2 0-16,-5 0 0 0,-2 1 0 15,-4 2 0-15,-3 5 0 0,0 3 0 0,-2 6 0 16,5 17 0-16,-11-20 0 0,11 20 0 0,0 0 0 16,0 0 0-16,0 0 0 0,0 0 0 0,0 0 0 15,0 0 0-15,-4 25 0 0,4-25 0 16,18 33 0-16,-18-33 0 0,33 29 0 0,-33-29-24 15,50 35-175-15,-50-35-130 0,49 12-184 0,-31-3-37 16,3-8 119-16</inkml:trace>
  <inkml:trace contextRef="#ctx0" brushRef="#br0" timeOffset="6658.2723">12949 1463 2015 0,'0'0'30'16,"0"0"-28"-16,18 4-2 0,-18-4 0 0,37-4 0 16,-14 2 0-16,5-3 0 0,2-2 0 15,4 1 0-15,-1-5 0 0,-1 0 0 0,-3 1 0 16,-5 2 0-16,-2-3 0 0,-2 3 0 0,-20 8 0 16,29-20 0-16,-29 20 0 0,17-14 0 0,-17 14 0 15,2-20 0-15,-2 20 0 0,-8-19 0 16,8 19 0-16,-20-19 0 0,20 19 0 0,-29-14 0 15,12 8 0-15,-1 6 0 0,-4 1 0 0,-1 4 0 16,-3 4 0-16,1 3 0 0,-4 5 0 0,-1 3 0 16,1 7 0-16,1 2 0 0,0 2 0 0,1 3 0 15,6 0 0-15,4-1 0 0,4-3 0 0,9-1 0 16,6-5 0-16,5 2 0 0,10-7 0 0,6-1 0 0,9-8 0 16,8-4 0-16,8-6 0 0,6-6 0 15,7-4 0-15,1-10 0 0,9 3 0 0,-6-11 0 16,11 5 0-16,-15-21-157 0,25 26-163 0,-42-40-142 15,25 18-151-15,-12 5 119 0,-22-23 494 0</inkml:trace>
  <inkml:trace contextRef="#ctx0" brushRef="#br0" timeOffset="6830.1155">13888 919 1728 0,'-38'18'319'0,"11"0"-319"0,-1 8 0 15,4 5 0-15,1 4 0 0,-1 4 0 0,-2 5 0 16,4 3 0-16,2 2 0 0,3 1 0 0,2-2 0 15,5 2 0-15,5-3 0 0,4-1 0 16,6-6 0-16,4-1 0 0,5-6 0 0,3-1 0 16,7-3 0-16,2-1 0 0,4-2-12 15,-4-12-89-15,25 24-251 0,-51-38-209 0,55 5-56 16,-21-1 214-16</inkml:trace>
  <inkml:trace contextRef="#ctx0" brushRef="#br0" timeOffset="7158.2431">14154 1341 2003 0,'-17'-3'44'0,"-3"1"-44"0,1 5 0 16,-1 3 0-16,-1 2 0 0,0 1 0 15,1 6 0-15,-4 0 0 0,6 3 0 0,-2 3 0 16,3-1 0-16,1 2 0 0,2 3 0 0,2 1 0 16,4-1 0-16,0-2 0 0,6 0 0 0,1-3 0 15,4 2 0-15,3-3 0 0,5-1 0 0,4 0 0 16,3-6 0-16,4-1 0 0,4-5 0 15,3-7 0-15,1-2 0 0,2-3 0 0,-3-5 0 16,-1-3 0-16,-2-4 0 0,-5-5 0 0,0-3 0 16,-3 3 0-16,-3-3 0 0,-3 0 0 0,-2-1 0 15,-5-1 0-15,-3 1 0 0,-2 1 0 0,-3 0 0 16,-5 2 0-16,-2 1 0 0,-2 5 0 0,12 18 0 16,-23-23 0-16,23 23 0 0,-24-6 0 15,24 6 0-15,-24 11 0 0,24-11 0 16,-22 32-15-16,22-32-86 0,-6 43-75 0,6-43-61 15,6 25-149-15,-6-25-29 0,0 0-40 0,34 29 194 16,-34-29 261-16</inkml:trace>
  <inkml:trace contextRef="#ctx0" brushRef="#br0" timeOffset="7408.2427">14672 1373 1366 0,'0'0'558'0,"0"0"-492"0,0 0-19 0,-18-3-37 16,18 3-10-16,-27-2 0 0,27 2 0 15,-35 5 0-15,13 1 0 0,1 6 0 0,2 3 0 16,0 6 0-16,0 1 0 0,0 2 0 0,1 3 0 16,-4-1 0-16,5 8 0 0,0-5 0 0,2 9 0 15,5-7 0-15,5 0 0 0,5-3 0 16,4-6 0-16,5 1 0 0,-9-23 0 0,35 31 0 16,-8-21 0-16,7-7 0 0,3-5 0 0,11-5 0 15,0-6 0-15,8-3 0 0,-3-7 0 0,6-3 0 16,-8-10-32-16,16 16-147 0,-34-37-144 0,28 40-122 15,-32-22-83-15,-3 0 29 0,15 24 459 0</inkml:trace>
  <inkml:trace contextRef="#ctx0" brushRef="#br0" timeOffset="7564.5153">15052 1399 2047 0,'-19'18'0'0,"-1"3"0"0,0 1 0 16,3 3 0-16,0 1 0 0,3 1 0 0,0 1 0 15,5 1 0-15,0-2 0 0,4 4 0 0,3-1 0 16,3-3 0-16,3 0 0 0,3-8 0 0,3-2 0 15,-10-17 0-15,23 23 0 0,-23-23 0 16,29 13 0-16,-29-13 0 0,39-2-1 0,-29-25-183 16,29 32-247-16,-38-40-125 0,17 12-40 0,3 7 318 15</inkml:trace>
  <inkml:trace contextRef="#ctx0" brushRef="#br0" timeOffset="7720.7681">15094 997 1742 0,'0'0'305'16,"0"0"-305"-16,0 0 0 0,0 0 0 0,0 0 0 16,0 0 0-16,12-23 0 0,-12 23 0 0,31-19 0 15,-8 11 0-15,2-4 0 0,7 2 0 0,-6-7-68 16,16 8-210-16,-31-16-220 0,17 13-142 0,-4 4 78 16,-24 8 562-16</inkml:trace>
  <inkml:trace contextRef="#ctx0" brushRef="#br0" timeOffset="7908.2735">15490 859 1925 0,'0'0'64'0,"-5"23"-26"16,5-23-18-16,0 27-20 0,-2-10 0 0,2 5 0 16,-3 2 0-16,0 4 0 0,0 4 0 0,0 4 0 15,0 9 0-15,0 2 0 0,0 4 0 0,-4 1 0 16,0 2 0-16,-3 2 0 0,0-4 0 16,-3 0 0-16,1-8 0 0,-1 1 0 0,1-5 0 15,1 0 0-15,3-1 0 0,-1-8 0 0,6-2 0 16,3-29 0-16,8 42-154 0,-8-42-311 0,0 0-171 15,0 0-22-15,-2-32 525 0</inkml:trace>
  <inkml:trace contextRef="#ctx0" brushRef="#br0" timeOffset="8476.4387">15419 1377 2047 0,'-24'9'0'16,"24"-9"0"-16,0 0 0 0,0 0 0 0,0 0 0 15,25 2 0-15,-8-5 0 0,5-1 0 0,5-2 0 16,3-1 0-16,3 1 0 0,1-2 0 16,-2 1 0-16,-2 1 0 0,-7 1 0 0,2 1 0 15,-8 5 0-15,-17-1 0 0,29 1 0 0,-29-1 0 32,0 0 0-32,17 12 0 0,-17-12 0 0,0 0 0 0,0 22 0 15,0-22 0-15,-6 19 0 0,6-19 0 0,-11 19 0 16,11-19 0-16,-16 25 0 0,16-25 0 0,-17 25 0 15,17-25 0-15,-16 23 0 0,16-23 0 0,-8 25 0 16,8-25 0-16,0 25 0 0,0-25 0 16,6 19 0-16,-6-19 0 0,0 0 0 15,25 18 0-15,-25-18 0 0,27 5 0 0,-27-5 0 16,33-5 0-16,-16-2 0 0,2-3 0 0,3-1 0 16,1-2 0-16,2-3 0 0,4-2 0 0,1-1 0 15,-2-1 0-15,1 1 0 0,-2 1 0 0,-1 0 0 16,-4 2 0-16,-4 5 0 0,-18 11 0 15,19-3 0-15,-19 3 0 0,0 0 0 0,0 0 0 16,-2 21 0-16,2-21 0 0,-20 49 0 0,8-11 0 16,-8 10 0-16,-7 10 0 0,1 2 0 0,-8 7 0 15,-1 6 0-15,-4 2 0 0,-4 14 0 0,-5-3 0 16,0-7 0-16,8-5 0 0,5-18 0 0,11-8 0 16,4-6 0-16,3-5 0 0,6-7 0 0,2-7 0 15,2-6 0-15,7-17 0 16,0 0 0-16,0 0 0 0,0 0 0 0,13-24 0 15,-1-3 0-15,5-4 0 0,1-4 0 0,0-4 0 16,4 0 0-16,-1-3 0 0,2-2 0 0,-1-4 0 16,1-6 0-16,-2-3 0 0,-1-1 0 0,-1-5 0 15,1 7 0-15,-5-10 0 0,9 15-131 0,-20-25-127 16,30 42-125-16,-37-23-35 0,27 25-21 0,-4 14 22 16,-14-28 417-16</inkml:trace>
  <inkml:trace contextRef="#ctx0" brushRef="#br0" timeOffset="9554.58">17377 549 1281 0,'-4'38'307'0,"-16"-17"-248"0,1 12 5 16,-16 4-29-16,4 14-2 0,-19 4 10 0,0 5-11 15,-12 5 17-15,-8 1 0 0,-6 6-26 0,-2 11 7 16,-3 2 6-16,0 9-30 0,8-5-6 0,5-1 0 15,7-5 0-15,9-6 0 0,3-7 0 16,9-7 0-16,9-7 0 0,6-12 0 0,14-5 0 16,3-20-87-16,41 6-546 0,-33-25-14 0,41 8-19 15</inkml:trace>
  <inkml:trace contextRef="#ctx0" brushRef="#br0" timeOffset="9811.7816">17598 907 1535 0,'0'0'292'0,"-29"16"-279"0,8-11-15 16,0 1 1-16,1 2 9 0,-3 2 5 0,5 3 10 16,-4 2 2-16,4 4 7 0,-6 5 1 0,4 10 0 15,-1 2-12-15,3 8 1 0,2 2-22 0,0 1 0 16,-1 4 0-16,0 4 0 0,1-1 0 0,3 0 0 15,2-2 0-15,0-4 0 0,3 0-41 16,-5-9-17-16,18 24-213 0,-18-30-378 0,12 2 22 16,-4-8 227-16</inkml:trace>
  <inkml:trace contextRef="#ctx0" brushRef="#br0" timeOffset="10155.5075">17113 1484 1882 0,'-17'-3'164'16,"17"3"-163"-16,-26 11-1 0,26-11 0 0,0 0 0 15,0 0 0-15,0 0 0 0,0 0 0 0,37-2 0 16,-8-7 0-16,5-3 0 0,9-5 0 0,7-2 0 16,3-3 0-16,8 1 0 15,1-5 0-15,2 4 0 0,0 1 0 0,-1-2 0 16,-5 6 0-16,-3 0 0 0,-8 1 0 0,-4 5 0 15,-5 2 0-15,-7 2 0 0,-5 3 0 0,-9 4 0 16,-17 0 0-16,0 0 0 0,0 0 0 0,2 24 0 16,-2-24 0-16,-28 35 0 0,9-12 0 0,-3 1 0 15,0 9 0-15,-2-1 0 0,-1 5 0 0,1 0 0 16,0 2 0-16,1-4 0 0,2 2 0 16,3-4 0-16,6 0 0 0,4-7 0 0,7-4 0 15,5-3 0-15,-4-19 0 0,22 21 0 0,-22-21 0 16,37 4-34-16,-17-16-46 0,26 19-328 0,-22-34-240 15,9 3 21-15,-4-6 378 0</inkml:trace>
  <inkml:trace contextRef="#ctx0" brushRef="#br0" timeOffset="10764.8841">17941 1093 2047 0,'-33'17'0'0,"33"-17"0"0,0 0 0 0,0 0 0 15,-7 18 0-15,7-18 0 0,23 9 0 0,-23-9 0 16,31 9 0-16,-12-6 0 0,-1 4 0 16,5-3 0-16,-2 1 0 0,-1 3 0 0,-20-8 0 15,29 21 0-15,-29-21 0 0,17 32 0 0,-12-11 0 16,-3 3 0-16,-4 4 0 0,-3 2 0 16,-6 2 0-16,0 3 0 0,-3-3 0 0,-1 5 0 15,0-4 0-15,-1 0 0 0,0-4 0 0,2-6 0 16,-1-4 0-16,4-2 0 0,11-17 0 0,-14 29 0 15,14-29 0-15,0 0 0 0,0 0 0 16,0 0 0-16,0 0 0 0,0 0 0 0,20-14 0 16,-20 14 0-16,31-35 0 0,-12 11 0 0,3-2 0 15,1-2 0-15,-3 1 0 0,0 0 0 0,0 2 0 16,-2-1 0-16,-1 2 0 0,0-4 0 0,-2 6 0 16,-2 3 0-16,-13 19 0 0,20-22 0 15,-20 22 0-15,0 0 0 0,0 0 0 0,0 0 0 16,0 0 0-16,0 0 0 0,0 0 0 15,0 29 0-15,-5-12 0 0,-1 5 0 0,-3 0 0 16,1 1 0-16,0 0 0 0,0-4 0 0,5-2 0 16,1 0 0-16,2-17 0 0,4 22 0 0,-4-22 0 15,0 0 0-15,24 17 0 0,-24-17 0 0,34 4 0 16,-15-5 0-16,6-5 0 0,2-3 0 0,0-7 0 16,6-2 0-16,0-2 0 0,0 0 0 15,-1-3 0-15,-1 2 0 0,-2 1 0 0,-1-1 0 16,-2 5 0-16,-7-1 0 0,-2 7 0 0,-17 10 0 15,19-13 0-15,-19 13 0 0,0 0 0 16,0 0 0-16,0 0 0 0,-2 17 0 0,2-17 0 16,-9 34 0-16,1-8 0 0,-3 8 0 0,-1-1 0 15,1 1 0-15,2-3 0 0,1-1 0 0,6-2 0 16,1-5 0-16,2 3 0 0,1-2 0 16,6-2 0-16,-1 0 0 0,8-4 0 0,-15-18 0 15,37 21 0-15,-17-24 0 0,15 12-108 0,-23-41-177 16,38 39-143-16,-42-39-75 0,17 9-16 0,9 18 316 15</inkml:trace>
  <inkml:trace contextRef="#ctx0" brushRef="#br0" timeOffset="11098.2201">18928 1432 1805 0,'-30'0'242'0,"30"0"-242"15,0 0 0-15,0 0 0 0,11 17 0 0,-11-17 0 16,34 3 0-16,-12-3 0 0,3 0 0 0,4 0 0 15,4-1 0-15,1-2 0 0,5-3 0 0,-1 0 0 16,1-3 0-16,-1 2 0 0,0-3 0 16,-5-4 0-16,-5 2 0 0,0-5 0 0,-7 3 0 15,-1 5 0-15,-20 9 0 0,24-28 0 0,-24 28 0 16,9-30 0-16,-9 30 0 0,-8-28 0 0,8 28 0 16,-26-27 0-16,7 20 0 0,-2 2 0 0,-5 5 0 15,-2 1 0-15,-2 7 0 0,-2 1 0 16,-1 3 0-16,2 6 0 0,0 1 0 0,3 8 0 15,0-1 0-15,6 3 0 0,-2 0 0 16,6 0 0-16,3 0 0 0,5-1 0 0,10-7 0 16,7-1 0-16,7-2 0 0,7-6 0 0,9 0 0 15,5-11 0-15,10 1 0 0,3-10 0 0,14 3 0 16,-5-18-113-16,31 27-257 0,-34-35-182 0,21 16-81 16,0 1 255-1</inkml:trace>
  <inkml:trace contextRef="#ctx0" brushRef="#br0" timeOffset="11816.9754">20660 1282 1359 0,'0'0'612'0,"0"0"-563"0,0 0-22 15,0 0-27-15,-4-17 0 0,4 17 0 0,0 0 0 16,-28-2 0-16,28 2 0 0,-32 7 0 15,14 0 0-15,-7 2 0 0,2 3 0 0,-2 1 0 16,-2 4 0-16,3 1 0 0,-1 5 0 0,4 2 0 16,1 0 0-16,2 4 0 0,2 0 0 0,3-4 0 15,4 0 0-15,4-3 0 0,5-2 0 16,0-20 0-16,16 27 0 0,-16-27 0 0,28 19 0 16,-10-16 0-16,2 1 0 0,2-7 0 0,0 1 0 15,1-4 0-15,0-5 0 0,0-2 0 0,0-3 0 16,-1-3 0-16,-1 0 0 0,-3 1 0 0,0-2 0 15,-2 3 0-15,0-4 0 0,-16 21 0 0,24-31 0 16,-24 31 0-16,17-22 0 0,-17 22 0 0,11-17 0 16,-11 17 0-16,0 0 0 0,0 0 0 15,0 0 0-15,0 17 0 0,0-17 0 16,-1 27 0-16,-1-2 0 0,2 10 0 0,-4 11 0 16,-4 6 0-16,1 6 0 0,-4 4 0 0,-1 4 0 15,0 4 0-15,-2 4 0 0,0 1 0 0,-2-2 0 16,-2-5 0-16,-2-4 0 0,-3-4 0 0,-2-2 0 15,-2-3 0-15,-1-7 0 0,2-6 0 16,1-7 0-16,3-10 0 0,5-7 0 0,17-18 0 16,0 0 0-16,0 0 0 0,0 0 0 0,-16-33 0 15,20 2 0-15,3-12 0 0,4-8 0 0,5-1 0 16,3-1 0-16,2-1 0 0,1-1 0 0,0-4 0 16,2-5 0-16,0-2 0 0,2-3 0 15,1 1 0-15,-2 5 0 0,0 0 0 0,-4 7 0 16,-5 13 0-16,-2 9 0 0,-5 15 0 15,-9 19 0-15,15-26 0 0,-15 26 0 0,0 0 0 16,16-23 0-16,-16 23 0 0,0 0 0 0,30-11 0 16,-30 11 0-16,44-4 0 0,-22-6-90 0,14 12-49 15,-20-28-114-15,34 34-180 0,-33-23-49 0,13 5-50 16,12 15 415-16</inkml:trace>
  <inkml:trace contextRef="#ctx0" brushRef="#br0" timeOffset="12504.4754">21205 1328 1576 0,'-5'29'420'0,"5"-29"-376"0,-20 18-37 0,3-5-7 16,17-13 0-16,-29 34 0 0,15-17 0 0,-2 4 0 15,3 2 0-15,-2 1 0 0,4 1 0 0,1-1 0 16,0 1 0-16,1-1 0 0,3 5 0 16,0-4 0-16,1 2 0 0,0-4 0 0,3-5 0 15,2-18 0-15,-1 25 0 0,1-25 0 0,0 0 0 16,0 0 0-16,0 0 0 0,0 0 0 0,0 0 0 15,0 0 0-15,0 0 0 0,20-21 0 0,-7 4 0 16,4-11 0-16,0-2 0 0,2-2 0 16,2 0 0-16,-2 5 0 0,1-2 0 0,-1 1 0 15,1-1 0-15,0 1 0 0,1 4 0 16,-2 1 0-16,2 5 0 0,-1 2 0 0,-20 16 0 16,32-23 0-16,-15 14 0 0,-17 9 0 0,33-5 0 15,-15 4 0-15,1 3 0 0,3-1 0 0,2 0 0 16,4 1 0-16,4-2 0 0,-1 0 0 0,0 3 0 15,-1-2 0-15,-5 2 0 0,-1-2 0 0,-3-1 0 16,-4 1 0-16,-17-1 0 0,22 6 0 0,-22-6 0 16,0 0 0-16,0 0 0 0,0 0 0 15,0 0 0-15,0 0 0 0,-20 4 0 0,20-4 0 16,-31 7 0-16,13-4 0 0,-1 4 0 0,-2-2 0 16,1 4 0-16,-5 7 0 0,2 0 0 15,-4 6 0-15,2-1 0 0,0 1 0 0,0 5 0 16,2 1 0-16,2-1 0 0,1 1 0 0,5 0 0 15,2-4 0-15,5 3 0 0,4-3 0 16,6-3 0-16,1-3 0 0,-3-18 0 0,20 19 0 16,-20-19 0-16,35 6 0 0,-13-8 0 0,8-6 0 15,2-4 0-15,3-8 0 0,5 0 0 0,0-5 0 16,-3-2 0-16,1 3 0 0,-8-2 0 0,-3 3 0 16,-3 0 0-16,-5 2 0 0,-3-1 0 0,-2 5 0 15,-3-1 0-15,-11 18 0 0,9-26 0 0,-9 26 0 16,0 0 0-16,-8-20 0 0,8 20 0 15,0 0 0-15,-22 8 0 0,22-8 0 16,-22 21 0-16,22-21 0 0,-24 35 0 0,13-16 0 16,1-3 0-16,3 4 0 0,2 2 0 0,5-2 0 15,0 1 0-15,6-2 0 0,0-2 0 0,-6-17 0 16,22 29 0-16,-5-17 0 0,2-5 0 0,7 3 0 16,-2-10-21-16,9 6-71 0,-9-17-16 0,17 18-35 15,-24-33-36-15,29 34-117 0,-33-36-93 16,20 12-48-16,1 9 56 0,-19-25 381 0</inkml:trace>
  <inkml:trace contextRef="#ctx0" brushRef="#br0" timeOffset="13043.0091">22209 1456 914 0,'-17'-25'493'0,"17"25"-21"0,0 0-406 0,0 0-17 15,0 0-13-15,0 0-19 0,-9 21-17 16,9-21 0-16,-12 22 0 0,6-5 0 16,-1 3 0-16,-1 4 0 0,0 0 0 0,-1 5 0 15,-1 1 0-15,2 2 0 0,-2 3 0 0,2-1 0 0,2-4 0 0,1 0 0 16,0-3 0-16,4-2 0 0,-1-4 0 0,2-3 0 15,0-18 0-15,3 21 0 0,-3-21 0 0,0 0 0 16,0 0 0-16,0 0 0 0,0 0 0 0,18-8 0 16,-18 8 0-16,21-34 0 0,-7 10 0 15,2-5 0-15,1 0 0 0,0-1 0 16,-3-7 0-16,-2 4 0 0,-1-3 0 0,-4-1 0 16,0 4 0-16,2-3 0 0,1 3 0 0,1-2 0 15,1 0 0-15,-3 6 0 0,1-1 0 0,-1 5 0 16,-9 25 0-16,18-28 0 0,-18 28 0 0,18 3 0 15,-18-3 0-15,22 10 0 0,-22-10 0 0,27 15 0 16,-27-15 0-16,31 23 0 0,-31-23 0 16,30 27 0-16,-30-27 0 0,28 29 0 0,-28-29 0 15,24 26 0-15,-24-26 0 0,15 26 0 0,-15-26 0 16,4 28 0-16,-4-28 0 0,-6 23 0 0,6-23 0 16,-19 24 0-16,19-24 0 0,-33 22 0 0,14-11 0 15,-5 0 0-15,3 0 0 0,-4-2 0 16,1 1 0-16,1-1 0 0,0-1 0 0,0 4 0 15,1-2 0-15,0 1 0 0,4 0 0 16,1-1 0-16,17-10 0 0,-30 30 0 0,17-12 0 16,1 3 0-16,1 1 0 0,-1 4 0 0,1 3 0 15,-1 2 0-15,-2 5 0 0,0 5 0 0,-3 4 0 16,-2 0 0-16,-1 0 0 0,-2-5 0 0,1-4 0 16,2-3 0-16,2-3 0 0,4-6 0 0,5-3 0 15,8-21 0-15,-4 25 0 0,4-25 0 16,20 7 0-16,-20-7 0 0,40-18-11 0,-19-9-112 15,17 14-53-15,-24-39-135 0,41 35-97 16,-24-35-44-16,11 3-52 0,17 17 443 0</inkml:trace>
  <inkml:trace contextRef="#ctx0" brushRef="#br0" timeOffset="13402.3112">22890 1056 1767 0,'0'0'280'0,"0"0"-280"0,0 0 0 15,-25 20 0-15,25-20 0 0,-25 25 0 0,9-6 0 16,-2 3 0-16,2 2 0 0,0 4 0 0,2 3 0 16,-1 2 0-16,-1 7 0 0,-1 2 0 0,1 2 0 15,-3 3 0-15,-1 1 0 0,1-4 0 16,-1-1 0-16,3-5 0 0,4-3 0 16,1-3 0-16,5-3 0 0,2-4 0 0,4-6 0 15,1-19 0-15,4 24 0 0,-4-24 0 0,0 0 0 16,28 7 0-16,-28-7 0 0,37-14 0 0,-15-1 0 15,3-5 0-15,1-2 0 0,-2-6 0 0,-1 5 0 16,-1 3 0-16,-1-1 0 0,-4 8 0 0,-17 13 0 16,27-22 0-16,-27 22 0 0,0 0 0 15,17-10 0-15,-17 10 0 0,0 0 0 0,0 0 0 16,0 0 0-16,0 22 0 0,0-22 0 0,1 27 0 16,-1-27 0-16,3 31 0 0,-3-14 0 0,0-17 0 15,9 24 0-15,-9-24 0 0,19 17 0 16,0-6 0-16,-19-11-73 0,39 1-47 0,-25-20-38 15,29 26-82-15,-31-37-131 0,34 28-73 0,-1-4-64 16,-13-26 376-16</inkml:trace>
  <inkml:trace contextRef="#ctx0" brushRef="#br0" timeOffset="13699.1775">23453 1293 2030 0,'-53'19'17'0,"24"-4"-17"16,0-3 0-16,0 5 0 0,0 1 0 0,-1 4 0 0,1-2 0 15,5-3 0-15,5-1 0 0,19-16 0 16,-13 25 0-16,13-25 0 0,9 27 0 16,-9-27 0-16,27 19 0 0,-9-13 0 0,5-1 0 15,3 1 0-15,3-5 0 0,1 2 0 0,-1-1 0 16,0-2 0-16,-5 1 0 0,-5 1 0 0,-19-2 0 16,24 8 0-16,-24-8 0 0,11 18 0 0,-11-18 0 15,2 27 0-15,-11-10 0 0,-7 8 0 16,-6 1 0-16,-2 1 0 0,-4 2 0 0,1-2 0 15,-1-2 0-15,3-3 0 0,4-1 0 0,21-21 0 16,-24 31 0-16,24-31 0 0,-5 22 0 0,5-22 0 16,0 0 0-16,24-7-125 0,5 8-63 0,-19-31-37 15,38 33-98-15,-29-35-87 0,27 15 20 16,7 13 5-16,-23-31 385 0</inkml:trace>
  <inkml:trace contextRef="#ctx0" brushRef="#br0" timeOffset="13839.8012">23785 1720 1989 0,'-25'-18'58'0,"2"12"-58"16,5-1 0-16,1-1 0 0,0 2 0 0,0 1 0 16,17 5 0-16,-19-14 0 0,19 14 0 0,0 0 0 15,0 0-110-15,-33-32-131 0,48 50-224 0,-15-18-156 16,-18 5 46-16,16 22 541 0</inkml:trace>
  <inkml:trace contextRef="#ctx0" brushRef="#br1" timeOffset="18386.3047">3475 2744 1102 0,'0'0'77'0,"0"0"-70"16,5 24 1-16,-5-24 8 0,5 35 21 0,-8-18 9 16,7 16 16-16,-10-5-6 0,9 14 7 15,-11-4-17-15,10 11 17 0,-11-2-20 0,10 10 12 16,-7 0 5-16,7 8-41 0,-2-1 24 0,5 7-32 15,-2-3-4-15,3 5 22 0,-1 0-22 0,2 2 16 16,0 2-24-16,1 2-3 0,2 4 21 0,1 4-16 16,-1 3 19-16,3 4 5 0,-3 4-26 15,1 5 3-15,-2 2 13 0,2 5-12 0,0 2 12 16,-1 5 8-16,1 2-27 0,-1 3 7 16,-2 5 6-16,0 6-7 0,-2 2 6 0,0 3-3 15,-3 3 0-15,2 3 0 0,-2 1 2 0,1 4 5 16,-2 2-12-16,2-1 0 0,0 5 0 0,2 0 0 15,0 3 0-15,-1 2 0 0,-3 3 0 0,-1 1 0 16,-4 1 0-16,-2 5 0 0,-1 0 0 0,-3 0 0 16,-2 1 0-16,0-2 0 0,-3 0 0 0,1-3 0 15,-2-4 0-15,0-6 0 0,1-6 0 16,2-7 0-16,3-9 0 0,2-8 0 16,4-11 0-16,3-11 0 0,4-11 0 0,2-15-33 15,12 3-78-15,-26-36-404 0,37 5-141 0,-10-20 19 16,4-13 543-16</inkml:trace>
  <inkml:trace contextRef="#ctx0" brushRef="#br1" timeOffset="19251.0124">2774 9295 1089 0,'36'-1'459'0,"-19"0"-394"0,14 7-16 16,-6-5-18-16,8 5-5 0,1-6-3 0,5 5-4 15,2-5-7-15,4 2-6 0,4 0-5 0,1-1 0 16,6 0-2-16,3-2 1 0,8-2 1 0,3-1 0 15,9-3 2-15,7 0-1 0,4-1 1 16,7-1-2-16,4 1 2 0,3-2-2 0,10 2 3 16,5-2-1-16,5 2 3 0,6-1 0 15,3-1 7-15,7 4-2 0,3-1 6 0,7 2-2 16,5 0 0-16,2 2-2 0,4 0-1 0,4 1-2 16,5 1-4-16,2 1 0 0,3 1-2 0,5 1-1 15,6 1 0-15,5 0 1 0,4 2-1 0,4 1 2 16,2-2-3-16,1 2 3 0,7-1 0 0,2 1 2 15,-1-1 0-15,5 0 2 0,1-1-1 0,6 1 2 16,12-1-2-16,3 1 0 0,4-2-1 16,5 2 0-16,-8 0-3 0,2 1 0 0,-1 1-2 15,1-1-2-15,11 0 0 0,0 0 0 16,7-1 0-16,2-1 0 0,-2 0 0 0,8-3 0 16,-6-1 0-16,1 0 0 0,2-3 0 0,3 0 0 15,8-1 0-15,5-2 0 0,8-1 0 0,2-1 0 16,4-1 0-16,-4 0 0 0,3 2 0 0,1 0 0 15,0 1 0-15,4 0 0 0,1 3 0 16,-3 2 0-16,-6 1 0 0,-5 3 0 0,-8 0 0 16,-2 2 0-16,-3 1 0 0,-1 1 0 0,-4 2 0 15,-4-3 0-15,-12 0 0 0,-4-3 0 0,-8-1 0 16,-8-4 0-16,-12 0 0 0,-7-8 0 0,-6 6-92 16,-31-35-282-16,23 27-264 0,-26-17 9 0,-5 0 316 15</inkml:trace>
  <inkml:trace contextRef="#ctx0" brushRef="#br1" timeOffset="20145.8921">1077 5474 1701 0,'-11'-21'194'0,"11"21"-176"0,0 0-8 16,3-23-6-16,6 3 2 0,7-5-5 0,5-5 7 15,4-3-5-15,3-2 8 0,3-1-5 16,2-3 8-16,1 2 7 0,0 1-29 0,0 2 25 15,-1 6-29-15,-5 6 10 0,-4 6 4 16,-5 8-2-16,-19 8 3 0,25-1 4 0,-25 1 4 16,12 22 3-16,-12 1-1 0,-1 7-12 0,-4 7 3 15,-2 6-4-15,-2 4 0 0,0 1 0 0,1 4 0 16,-1 4 0-16,5-1 0 0,0 1 0 0,3-5 0 16,3-4 0-16,4-6 0 0,4-5 0 15,5-8 0-15,5-6 0 0,7-6 0 0,5-8 0 16,5-7 0-16,5-5 0 0,4-12 0 0,3-7 0 15,-1-10 0-15,1-6 0 0,-4-5 0 0,-4-5 0 16,-3-4 0-16,-5-1 0 0,-4-2 0 0,-5-1 0 16,-4 3 0-16,-6 1 0 0,-4 1 0 0,-3 4 0 15,-6 4 0-15,-3 4 0 0,-3 5 0 16,-2 1 0-16,0 5 0 0,-1 1 0 16,2 4 0-16,-1 2 0 0,2 5 0 0,5 17 0 15,-8-24 0-15,8 24 0 0,0 0-66 0,0-18-36 16,14 36-81-1,-14-18-432-15,22 6 12 0,-22-6 126 0</inkml:trace>
  <inkml:trace contextRef="#ctx0" brushRef="#br1" timeOffset="20489.6456">2201 5183 1495 0,'-6'45'424'0,"6"-45"-408"15,-3 18 2-15,3-18-3 0,0 0 3 0,27 16-1 16,-10-15 4-16,4-3 0 0,6-3-19 0,2-5-2 16,5-4 0-16,4-6 0 0,0 0 0 15,4-6 0-15,-2 1 0 0,-2-2 0 0,-3 1 0 16,-5 0 0-16,-5 3 0 0,-7 5 0 0,-18 18 0 16,21-29 0-16,-21 29 0 0,3-18 0 0,-3 18 0 15,0 0 0-15,-23-16 0 0,23 16 0 0,-35 4 0 16,12 3 0-16,-3 5 0 0,-1 5 0 15,-2 4 0-15,1 5 0 0,-1 6 0 0,1 3 0 16,0 5 0-16,4 2 0 0,2 2 0 0,5-1 0 16,5-2 0-16,3-2 0 0,6-4 0 15,5-7 0-15,5-3 0 0,5-5 0 0,7-7 0 16,4-3 0-16,5-8 0 0,6-7 0 0,6-9 0 16,9-8 0-16,2-14 0 0,11-4 0 0,-16-40-297 15,24 27-392-15,-14-21 6 0,9 5 306 0</inkml:trace>
  <inkml:trace contextRef="#ctx0" brushRef="#br1" timeOffset="20645.8889">3112 4565 1890 0,'-5'85'157'16,"-13"-22"-157"-16,-1 0 0 0,5-2 0 15,2 0 0-15,3-1 0 0,4 0 0 16,3-3 0-16,3-2 0 0,3-5 0 0,7-2 0 15,-3-12 0-15,23 26-292 0,-33-35-372 0,23 8-13 16,-12-7 264-16</inkml:trace>
  <inkml:trace contextRef="#ctx0" brushRef="#br1" timeOffset="21411.4971">13415 9552 1983 0,'0'0'-23'0,"0"0"20"0,0 0 7 0,0 0 3 16,0 0 14-16,-16 38-16 0,-3-7 14 0,-3 11-3 16,-9 7-2-16,-2 7-10 0,-3 6-4 15,-2 4 0-15,-2 7 0 0,0 3 0 0,-3 4 0 16,3 5 0-16,1-7 0 0,5 1 0 0,6-12 0 16,6-7 0-16,9-8 0 0,8-6 0 0,9-8 0 15,7-6 0-15,8-8 0 0,6-6 0 0,7-6 0 16,9-8 0-16,4-5 0 0,4-11 0 0,6-2 0 15,-15-30-167-15,26 23-478 0,-22-20-34 16,7 8 124-16</inkml:trace>
  <inkml:trace contextRef="#ctx0" brushRef="#br1" timeOffset="21614.6221">12827 10276 2047 0,'0'0'0'0,"-20"15"0"0,20-15 0 15,0 0 0-15,0 0 0 0,31-2 0 0,-1-6 0 16,8-7 0-16,7-3 0 0,8-5 0 0,8-1 0 16,2-1 0-16,2 0 0 0,1 0 0 0,-3 2 0 15,-1 3 0-15,-3-1 0 0,-1 5 0 0,-6 1 0 16,2 5 0-16,-8-2-24 0,5 19-130 16,-31-34-257-16,23 36-189 0,-19-14-11 0,4 3 365 15</inkml:trace>
  <inkml:trace contextRef="#ctx0" brushRef="#br1" timeOffset="21763.0327">13833 10068 1941 0,'0'0'91'16,"-11"28"-76"-16,-2-11-15 0,-1 0 0 0,2 0 0 16,1 2 0-16,2 3 0 0,0 2 0 0,1 4 0 15,-3 1 0-15,2 0 0 0,-1 2 0 0,2 2 0 16,1-2 0-16,-1 0 0 0,1-4 0 16,2-2 0-16,3-2 0 0,2-7 0 0,0-16 0 15,11 23 0-15,6-4-68 0,-17-19-534 16,0 0-54-16,22-26 13 0</inkml:trace>
  <inkml:trace contextRef="#ctx0" brushRef="#br1" timeOffset="22341.1631">14134 9899 2039 0,'-21'12'8'15,"-17"-4"-8"-15,38-8 0 0,-18 10 0 0,18-10 0 16,0 0 0-16,0 0 0 0,0 0 0 0,18 10 0 15,-18-10 0-15,21 14 0 0,-21-14 0 0,25 21 0 16,-25-21 0-16,23 29 0 16,-15-10 0-16,-1 3 0 0,-3 3 0 0,-3 4 0 15,-3 3 0-15,-3 2 0 0,-5 2 0 0,-2 0 0 16,-4 3 0-16,-2-3 0 0,-2-2 0 0,1-3 0 16,4-5 0-16,1-4 0 0,14-22 0 0,-16 25 0 15,16-25 0-15,0 0 0 0,0 0 0 0,0 0 0 16,0 0 0-16,23-24 0 0,-7 3 0 0,7-7 0 15,5-4 0-15,5-5 0 0,2 0 0 16,0 1 0-16,0 3 0 0,-2 2 0 0,-2 4 0 16,-5 4 0-16,-2 5 0 0,-5 5 0 0,-19 13 0 15,23-14 0-15,-23 14 0 0,0 0 0 16,0 0 0-16,0 0 0 0,6 20 0 0,-6-20 0 16,-6 31 0-16,1-10 0 0,-2 2 0 0,0 1 0 15,1 1 0-15,-1 1 0 0,4-3 0 16,2-2 0-16,1-1 0 0,4-3 0 0,-4-17 0 15,17 24 0-15,-17-24 0 0,32 12 0 0,-10-11 0 16,5-6 0-16,3-4 0 0,4-7 0 0,4-5 0 16,3-4 0-16,1-3 0 0,0-3 0 0,0 0 0 15,-1 1 0-15,-2 2 0 0,-5 3 0 0,-3 3 0 16,-9 8 0-16,-3 2 0 0,-19 12 0 0,17-8 0 16,-17 8 0-16,0 0 0 0,0 0 0 15,-10 26 0-15,0-9 0 0,-2 6 0 0,-3 3 0 16,0 4 0-16,-1 1 0 0,1 0 0 15,3 1 0-15,1-1 0 0,4 3 0 0,1-4 0 16,3 0 0-16,2-3 0 0,3-3 0 0,2-3 0 16,6 0 0-16,-10-21 0 0,27 34 0 0,-27-34-117 15,41 21-218-15,-46-44-85 0,43 35-29 0,-38-12-19 16,29-29 211-16,15 28 257 0</inkml:trace>
  <inkml:trace contextRef="#ctx0" brushRef="#br1" timeOffset="22700.5212">15144 10162 2047 0,'0'0'0'0,"-6"17"0"0,6-17 0 16,20 14 0-16,-20-14 0 0,26 8 0 0,-26-8 0 16,32 6 0-16,-13-6 0 0,2-1 0 0,2-3 0 15,0-3 0-15,3-1 0 0,-3-3 0 0,0-3 0 16,0-1 0-16,-2-1 0 0,-1-2 0 0,-4-2 0 15,-1 2 0-15,-5-2 0 0,-3 2 0 0,-5 1 0 16,-2-2 0-16,-3 3 0 0,-3-1 0 16,6 17 0-16,-22-28 0 0,22 28 0 0,-33-18 0 15,13 15 0-15,-4 4 0 0,1 8 0 16,-4 3 0-16,0 6 0 0,2 5 0 0,-1 4 0 16,3 4 0-16,3 2 0 0,3 2 0 0,3 1 0 15,6 2 0-15,3-1 0 0,4-1 0 0,4-2 0 16,3-3 0-16,5-4 0 0,3-5 0 0,4-4 0 15,4-1 0-15,3-7 0 0,3-4 0 16,4-5 0-16,1-8 0 0,6-2 0 0,1-6 0 16,6-1 0-16,-5-12 0 0,18 18-154 0,-36-43-238 15,40 40-109-15,-37-31-13 0,5-3 29 0,19 27 485 16</inkml:trace>
  <inkml:trace contextRef="#ctx0" brushRef="#br2" timeOffset="26703.4732">3574 7686 992 0,'0'0'196'0,"0"0"-69"0,19-4-44 0,-19 4-21 16,0 0-17-16,22-25-39 0,-22 25 19 0,27-17-30 16,-10 8 24-16,0-3 2 0,5 2-7 15,-1-3 2-15,5 1-8 0,1-4 0 0,5 2-5 16,1-3 3-16,3-1-6 0,1 0 5 0,1-1-7 16,5-1 6-16,1-1-6 0,6-1 8 0,1-2-8 15,5-1 8-15,3-2-7 0,3-2 9 16,5-3-10-16,4-3 11 0,-1-3-13 0,7-2 12 15,1-2-13-15,6-1-12 0,4 1 38 0,2-3-37 16,4 2 35-16,1-4-11 0,1 0-15 16,5-2 17-16,4-2-15 0,3-1 16 0,5-1-15 15,0-4 17-15,4-1-15 0,6-1-3 0,3-1 32 16,3-3-27-16,5 2 29 0,1-2-5 0,6 3-24 16,2-3 17-16,3 0-23 0,4-1 18 0,1-1-19 15,1 2-6-15,1 0 27 0,-1 0-26 0,2 3 29 16,0-2-5-16,0 1-18 0,3 0 17 0,-1-2-17 15,3-2 22-15,4-1-16 0,2-4-2 16,7 1 30-16,-5-5-20 0,4 3 25 16,-2-2 0-16,2 1-22 0,-3-4 17 0,0-1-18 15,-1-2 1-15,0-1 16 0,-1-1-20 0,3 2 15 16,-3-2 0-16,1 0-22 0,-2 3 0 0,0-2 0 16,-2 2 0-16,-3 2 0 0,-1 0 0 0,-1 3 0 15,-7 2 0-15,-2 3 0 0,-6 3 0 16,-2 1 0-16,-7 1 0 0,-4 3 0 0,-3 2 0 15,-5 4 0-15,-7 5 0 0,-7 3 0 0,-5 3 0 16,-8 4-12-16,-7 5-1 0,-8 1-10 0,-7 6 0 16,-11 0-14-16,-2 8-9 0,-17-8-36 0,10 25-99 15,-39-22-357-15,19 16-38 0,-12-2 61 0</inkml:trace>
  <inkml:trace contextRef="#ctx0" brushRef="#br2" timeOffset="28428.4486">16146 3331 1566 0,'-5'-22'154'0,"5"22"-109"0,14-32-25 0,-14 32 43 16,20-36-42-16,-5 18 37 0,-6-4-21 0,-9 22-15 16,17-28-1-16,-17 28-9 0,0 0 3 15,0 0-2-15,0 0-13 0,0 0 0 0,0 0 0 16,0 0 0-16,-11 25 0 0,3-5 0 0,0 4 0 16,-1 7 0-16,1 2 0 0,0 5 0 15,0 2 0-15,2 2 0 0,0 3 0 0,1 2 0 16,0 3 0-16,0 0 0 0,2 1 0 0,-2 0 0 15,1 0 0-15,-1-3 0 0,2-3 0 0,3-4 0 16,2-7 0-16,2-5 0 0,5-4-11 0,-9-25-49 16,28 41-95-16,-28-41-433 0,0 0-53 0,25-2 50 15</inkml:trace>
  <inkml:trace contextRef="#ctx0" brushRef="#br2" timeOffset="28944.0587">15684 3387 2047 0,'0'0'0'0,"0"0"0"16,0 0 0-16,0 0 0 0,33-27 0 0,-4 12 0 16,6-4 0-16,7-2 0 0,4-2 0 0,3 0 0 15,4 1 0-15,4-3 0 0,3 2 0 0,2 1 0 16,0 2 0-16,-1 3 0 0,-3 6 0 15,-4 6 0-15,-7 5 0 0,-6 6 0 0,-5 4 0 16,-7 4 0-16,-7 3 0 0,-3 3 0 16,-4 3 0-16,-4 1 0 0,-3 4 0 0,-2 1 0 15,-2 3 0-15,-4 3 0 0,-2 4 0 0,-3 2 0 16,-4 3 0-16,-2 0 0 0,0 4 0 0,-1-2 0 16,-1-2 0-16,-1 0 0 0,1-2 0 0,0-3 0 15,0-4 0-15,1-2 0 0,1-3 0 0,4-4 0 16,2-3 0-16,3-6 0 0,2-17 0 0,5 20 0 15,-5-20 0-15,0 0 0 0,18 1 0 16,-18-1 0-16,23-17 0 0,-6 0 0 0,1-3 0 16,5-8 0-16,0-4 0 0,1-2 0 0,1 1 0 15,-1-1 0-15,-1 0 0 0,-1 4 0 16,-1 2 0-16,-3 2 0 0,-2 5 0 0,0 2 0 16,-16 19 0-16,21-20 0 0,-21 20 0 0,0 0 0 15,0 0 0-15,0 0 0 0,0 0 0 16,14 30 0-16,-13-11 0 0,-1 7 0 0,-2 2 0 15,0 1 0-15,-2 2 0 0,0-1 0 0,1-1 0 16,3 0 0-16,0-2 0 0,3-2 0 0,2-2 0 16,6-1 0-16,-1-4 0 0,6 0 0 0,-16-18 0 15,34 25 0-15,-34-25-182 0,52-2-451 0,-35-12 29 16,21 9-2-16</inkml:trace>
  <inkml:trace contextRef="#ctx0" brushRef="#br2" timeOffset="29293.1398">17050 3783 2047 0,'0'0'0'15,"0"0"0"-15,-7 18 0 0,7-18 0 0,0 0 0 16,24 12 0-16,-24-12 0 0,36 0 0 16,-8-3 0-16,3-6 0 0,3-3 0 0,2-3 0 15,2-1 0-15,0-5 0 0,1 0 0 0,-5 1 0 16,-2 0 0-16,-5 2 0 0,-4 1 0 0,-6 2 0 15,-17 15 0-15,19-27 0 0,-19 27 0 16,-4-19 0-16,4 19 0 0,-21-17 0 0,4 12 0 16,-5 1 0-16,-3 6 0 0,-3 2 0 0,-3 5 0 15,0 4 0-15,-1 2 0 0,2 3 0 0,1 4 0 16,1 1 0-16,3 2 0 0,1 3 0 0,3 0 0 16,3-1 0-16,3 1 0 0,7-2 0 0,2-2 0 15,6-2 0-15,5-3 0 0,4-2 0 0,-9-17 0 16,36 26 0-16,-13-18 0 0,8-3 0 0,1-5 0 15,9 0 0-15,0-8 0 0,18 22-123 0,-28-33-535 16,29 17-5-16,-17-15 61 0</inkml:trace>
  <inkml:trace contextRef="#ctx0" brushRef="#br2" timeOffset="30230.6377">18706 3744 1998 0,'0'0'29'0,"-6"-26"-17"16,6 26-4-16,-10-28-8 0,10 28 0 0,-18-21 0 15,18 21 0-15,-34-14 0 0,13 10 0 0,0 4 0 16,-5 6 0-16,-2 1 0 0,-2 4 0 0,0 4 0 15,-2 3 0-15,2 2 0 0,-2 2 0 0,2 1 0 16,1 0 0-16,4 0 0 0,4-1 0 0,6-1 0 16,4-5 0-16,11-16 0 0,-6 31 0 15,6-31 0-15,11 24 0 0,-11-24 0 0,29 19 0 16,-7-10 0-16,4-4 0 0,7-3 0 16,2-2 0-16,0-2 0 0,3-3 0 0,1-3 0 0,1 1 0 15,-1-4 0-15,0 0 0 0,-1-1 0 0,-3-1 0 16,0-2 0-16,-3 2 0 0,-4-4 0 15,-2 2 0-15,-2-1 0 0,-5-1 0 0,-2 0 0 16,-2 0 0-16,-3 0 0 0,-2 0 0 16,-2 0 0-16,-8 17 0 0,11-31 0 0,-11 31 0 15,4-23 0-15,-4 23 0 0,0 0 0 0,0 0 0 16,0 0 0-16,0 0 0 0,0 0 0 0,0 0 0 16,-23 16 0-16,14 8 0 0,-3 7 0 0,-4 9 0 15,0 7 0-15,-3 9 0 0,-1 6 0 0,0 4 0 16,-2 7 0-16,0 3 0 0,1 4 0 15,-1 2 0-15,0 0 0 0,1-4 0 0,-1-4 0 16,0-3 0-16,2-8 0 0,3-7 0 16,1-5 0-16,2-9 0 0,0-4 0 0,0-8 0 15,2-7 0-15,0-5 0 0,12-18 0 0,-22 17 0 16,22-17 0-16,-19-2 0 0,19 2 0 0,-14-23 0 16,7 1 0-16,0-6 0 0,1-6 0 0,4-3 0 15,3-4 0-15,2-2 0 0,1-1 0 16,5-6 0-16,2-5 0 0,2-6 0 0,4-1 0 15,2-2 0-15,2 5 0 0,3 2 0 0,-3 3 0 16,4 9 0-16,-3 5 0 0,-2 10 0 0,1 6 0 16,-4 4 0-16,1 3 0 0,2 4 0 0,-1 0 0 15,4 4 0-15,-2-2 0 0,3 7 0 0,-1-5 0 16,8 8-49-16,-14-24-172 0,34 38-260 16,-29-29-104-16,13 11-23 0,-2 8 506 15</inkml:trace>
  <inkml:trace contextRef="#ctx0" brushRef="#br2" timeOffset="30943.6766">19322 3793 1381 0,'12'23'322'16,"-4"-7"22"-16,-8-16-344 0,0 0 0 0,0 0 0 16,0 0 0-16,-18 10 0 0,18-10 0 0,-12 17 0 15,12-17 0-15,-15 30 0 0,8-10 0 16,-2 1 0-16,0 2 0 0,0 2 0 0,-1-1 0 15,3 0 0-15,0-1 0 0,1 0 0 0,0-4 0 16,1 1 0-16,-1-3 0 0,6-17 0 0,-8 26 0 16,8-26 0-16,0 0 0 0,0 0 0 15,0 0 0-15,0 0 0 0,0 0 0 0,0 0 0 16,0 0 0-16,14-25 0 0,-8 7 0 0,0-4 0 16,5-4 0-16,0-1 0 0,1-2 0 0,0-2 0 15,0 0 0-15,2 0 0 0,-1 0 0 0,0 1 0 16,2 2 0-16,0 4 0 0,-1 1 0 0,0 6 0 15,-14 17 0-15,25-26 0 0,-25 26 0 16,20-14 0-16,-20 14 0 0,18-5 0 16,-18 5 0-16,23 2 0 0,-23-2 0 0,29 3 0 15,-29-3 0-15,33 6 0 0,-11-2 0 0,3 0 0 16,6-3 0-16,3-1 0 0,-1-3 0 0,2 0 0 16,-1-1 0-16,0-1 0 0,-1-1 0 0,-1 1 0 15,-3-1 0-15,-4 1 0 0,-4 1 0 0,-21 4 0 16,22-6 0-16,-22 6 0 0,0 0 0 15,0 0 0-15,0 0 0 0,-20-8 0 0,20 8 0 16,-30 0 0-16,13 2 0 0,-4 0 0 0,1 2 0 16,-2 2 0-1,-1 2 0-15,-2 2 0 0,1 3 0 0,-2 3 0 0,2 3 0 16,-3 3 0-16,3 3 0 0,-3 2 0 0,4 2 0 16,2-1 0-16,2 1 0 0,4-1 0 0,4-2 0 15,4-3 0-15,5-3 0 0,2-20 0 16,8 29 0-16,-8-29 0 0,25 19 0 0,-7-14 0 15,4-3 0-15,6-4 0 0,1-4 0 0,4-4 0 16,-2-4 0-16,2-3 0 0,0-4 0 0,-3-1 0 16,-2 0 0-16,-1 2 0 0,-5-1 0 15,-5 3 0-15,-2 1 0 0,-15 17 0 0,14-28 0 16,-14 28 0-16,4-19 0 0,-4 19 0 0,0 0 0 16,0 0 0-16,0 0 0 0,-18-7 0 15,18 7 0-15,0 0 0 0,-20 18 0 0,20-18 0 16,-11 27 0-16,6-10 0 0,1 1 0 0,0 0 0 15,3-1 0-15,2 2 0 0,1-2 0 0,4 2 0 16,-6-19 0-16,20 32 0 0,-20-32 0 0,30 24 0 16,-13-17 0-16,15 7-73 0,-10-23-79 0,31 30-160 15,-41-43-109-15,32 21-107 0,-10-3 24 16,-13-21 448-16</inkml:trace>
  <inkml:trace contextRef="#ctx0" brushRef="#br2" timeOffset="31334.2928">20399 3835 1632 0,'-23'-21'415'0,"23"21"-415"0,-29-6 0 0,29 6 0 16,-31 3 0-16,14 0 0 0,0 5 0 15,-1 0 0-15,1 4 0 0,-1 4 0 0,0 1 0 16,-1 1 0-16,3 3 0 0,-1 0 0 0,4 3 0 16,0-1 0-16,2 0 0 0,3-3 0 0,2-3 0 15,6-17 0-15,3 24 0 0,-3-24 0 16,18 14 0-16,-18-14 0 0,37 0 0 0,-12-10 0 15,7-6 0-15,5-7 0 0,2-6 0 0,5-4 0 16,-1-4 0-16,-1-1 0 0,0-2 0 16,-4 0 0-16,-2-1 0 0,-5-1 0 0,1-2 0 15,-3 2 0-15,-2 0 0 0,-6 2 0 0,-6 5 0 16,-4 6 0-16,-6 5 0 0,-4 7 0 0,-1 17 0 16,0 0 0-16,0 0 0 0,-28-9 0 0,28 9 0 15,-34 32 0-15,13-3 0 0,-3 6 0 0,0 6 0 16,0 2 0-16,2 2 0 0,4 1 0 15,2-1 0-15,5 0 0 0,2-3 0 0,6-2 0 16,3-4 0-16,5-3 0 0,1-5 0 16,6-2 0-16,0-7 0 0,5 2 0 0,1-9 0 15,7 0 0-15,-2-9 0 0,8 1-97 0,-9-19-56 16,27 26-178-16,-43-44-92 0,28 20-141 0,-11-3 86 16,-13-23 478-16</inkml:trace>
  <inkml:trace contextRef="#ctx0" brushRef="#br2" timeOffset="31530.5176">21010 3685 1638 0,'3'29'409'0,"-3"-29"-409"0,-16 31 0 0,7-9 0 15,-1 5 0-15,-1 2 0 0,1 1 0 16,-2 0 0-16,2-2 0 0,2 0 0 0,2-1 0 16,0-1 0-16,1-2 0 0,2-3 0 15,1-4 0-15,2-17 0 0,4 24 0 0,-4-24 0 16,0 0 0-16,11 18 0 0,-11-18 0 15,0 0-124-15,0-22-324 0,18 20-185 0,-21-22 35 16,13 0 355-16</inkml:trace>
  <inkml:trace contextRef="#ctx0" brushRef="#br2" timeOffset="31685.1377">21011 3592 2047 0,'0'0'0'0,"0"0"0"0,0 0 0 15,3 18 0-15,-3-18 0 0,17 12 0 0,-17-12 0 16,28 10 0-16,-28-10-20 0,44 24-263 0,-44-24-355 16,35 1-1-16,-35-1 173 0</inkml:trace>
  <inkml:trace contextRef="#ctx0" brushRef="#br2" timeOffset="32386.671">21425 3839 1585 0,'-24'-8'462'16,"44"12"-462"-16,-20-4 0 0,0 0 0 16,0 0 0-16,3 18 0 0,-3-18 0 0,0 0 0 15,0 0 0-15,22 4 0 0,-22-4 0 0,0 0 0 16,28-9 0-16,-28 9 0 0,27-13 0 0,-27 13 0 16,31-19 0-16,-31 19 0 0,31-23 0 15,-31 23 0-15,23-25 0 0,-23 25 0 0,12-23 0 16,-12 23 0-16,4-23 0 0,-4 23 0 0,-5-20 0 15,5 20 0-15,-15-19 0 0,15 19 0 16,-23-13 0-16,23 13 0 0,-30-3 0 0,13 4 0 16,-1 1 0-16,18-2 0 0,-33 14 0 0,13-2 0 15,2 1 0-15,-1 3 0 0,-1 2 0 0,1 1 0 16,0 3 0-16,2 0 0 0,3 0 0 0,3 1 0 16,5-4 0-16,3 0 0 0,3-19 0 0,9 31 0 15,-9-31 0-15,27 20 0 0,-8-14 0 16,5-3 0-16,4-5 0 0,3-1 0 15,3-4 0-15,0-4 0 0,0 0 0 0,-1-3 0 16,0 1 0-16,-4 0 0 0,-3 0 0 0,0 0 0 16,-7 3 0-16,0-3 0 0,-19 13 0 0,20-19 0 15,-20 19 0-15,0 0 0 0,0 0 0 0,0 0 0 16,0 0 0-16,0 0 0 0,0 0 0 0,0 0 0 16,0 0 0-16,-11 27 0 0,-1-7 0 15,0 6 0-15,-1 0 0 0,-1 1 0 0,3 2 0 16,2-2 0-16,1-2 0 0,4-1 0 0,-1-3 0 15,3-3 0-15,2-18 0 0,5 26 0 16,-5-26 0-16,0 0 0 0,19 12 0 0,-19-12 0 16,20-9 0-16,-20 9 0 0,28-28 0 0,-11 10 0 15,0-5 0-15,0 0 0 0,0 0 0 0,-1 0 0 16,-1 0 0-16,-1 0 0 0,-2 1 0 0,-1 3 0 0,-3 2 0 16,-8 17 0-16,8-25 0 0,-8 25 0 0,0 0 0 15,8-19 0-15,-8 19 0 0,0 0 0 0,0 0 0 16,0 0 0-16,-3 20 0 0,3-20 0 0,1 20 0 15,-1-20 0-15,4 26 0 0,-4-26 0 0,4 26 0 16,-4-26 0-16,4 29 0 0,-4-29 0 0,8 32 0 16,-2-15 0-16,-6-17 0 0,12 34 0 15,-12-34 0-15,18 27 0 0,-18-27 0 0,28 23 0 16,-10-14 0-16,3-7 0 0,3-3 0 0,0-7 0 16,4-5 0-16,-4-5 0 0,9-2 0 15,-5-10 0-15,11 7-67 0,-18-28-143 0,31 36-163 16,-43-42-73-16,27 20-74 0,-13 8 90 0,-18-28 430 15</inkml:trace>
  <inkml:trace contextRef="#ctx0" brushRef="#br2" timeOffset="32558.6169">22344 3568 1636 0,'-47'46'411'15,"27"0"-411"-15,3 1 0 0,1-4 0 0,3 2 0 16,0-3 0-16,4-2 0 0,0-3 0 15,5-4 0-15,4-4 0 0,2-2 0 16,3-5 0-16,-2-4 0 0,4 0 0 0,-7-18-55 16,26 27-489-16,-26-27-124 0,0 0-5 0,18 14 567 15</inkml:trace>
  <inkml:trace contextRef="#ctx0" brushRef="#br2" timeOffset="32699.1648">22204 3810 2047 0,'0'0'0'16,"8"-23"0"-16,-8 23 0 0,32-25 0 0,-11 12 0 16,-1 1 0-16,1 2 0 0,-3-2 0 0,4 7 0 15,-12-29-163-15,15 36-502 0,-25-2-18 16,25-17 148-16</inkml:trace>
  <inkml:trace contextRef="#ctx0" brushRef="#br2" timeOffset="33167.9146">19263 4639 2047 0,'0'0'0'0,"18"6"0"16,8-5 0-16,13-1 0 0,12-3 0 0,10-6 0 15,9-3 0-15,12-2 0 0,11-3 0 0,10-3 0 16,11-1 0-16,9 0 0 0,7-1 0 0,7-1 0 16,7-1 0-16,2-2 0 0,-3 1 0 0,1 2 0 15,-9 3 0-15,-8 0 0 0,-7 6 0 0,-15-1 0 16,-11 6 0-16,-16 0 0 0,-11 3 0 15,-14 1 0-15,-8 7 0 0,-20-18-153 0,13 29-487 16,-38-13-28-16,0 0 83 0</inkml:trace>
  <inkml:trace contextRef="#ctx0" brushRef="#br2" timeOffset="34121.0375">22026 3858 1752 0,'0'0'71'0,"-24"-17"-21"0,24 17-13 0,0 0 5 16,0 0-8-16,-18-11 3 0,18 11-13 16,0 0-24-16,0 0 0 0,0 0 0 0,0 0 0 15,0 0 0-15,0 0 0 0,-8-17 0 0,8 17 0 16,0 0 0-16,17-8 0 0,-17 8 0 0,23-8 0 15,-23 8 0-15,35-8 0 0,-16 4 0 0,3-1 0 16,0 1 0-16,2 0 0 0,-1-1 0 16,0 0 0-16,3 2 0 0,-4-2 0 0,2 0 0 15,-1 0 0-15,0 2 0 0,-1-2 0 16,0 1 0-16,-1-1 0 0,-1 2 0 0,-1-2 0 16,-2 4 0-16,-17 1 0 0,28-3-15 0,-28 3-58 15,28 13-142-15,-45-25-311 0,17 12-72 0,0 0-1 16</inkml:trace>
  <inkml:trace contextRef="#ctx0" brushRef="#br2" timeOffset="35074.1732">23247 3853 1883 0,'-19'-7'55'16,"19"7"-26"-16,0 0 1 0,-19-15-2 0,19 15-6 16,-19-8-22-16,19 8 0 0,-23-3 0 0,23 3 0 15,-29 9 0-15,29-9 0 0,-32 18 0 0,15-6 0 16,17-12 0-16,-29 30 0 0,16-10 0 16,-1-2 0-16,3 1 0 0,3 1 0 0,2-1 0 15,2 0 0-15,2-1 0 0,2-18 0 0,3 31 0 16,-3-31 0-16,14 19 0 0,-14-19 0 0,24 12 0 15,-24-12 0-15,33 4 0 0,-11-8 0 0,2-1 0 16,4-4 0-16,2-5 0 0,2-1 0 0,0-4 0 16,-1 0 0-16,-3-3 0 0,-1-1 0 0,-5 2 0 15,0-2 0-15,-7 1 0 0,-1 0 0 16,-4 3 0-16,-7 0 0 0,-2 3 0 16,-1 16 0-16,-6-29 0 0,6 29 0 0,-12-22 0 15,12 22 0-15,-19-15 0 0,19 15 0 0,-23-5 0 16,23 5 0-16,-21 0 0 0,21 0 0 0,-18 3 0 15,18-3 0-15,0 0 0 0,0 0 0 0,-12 19 0 16,12-19 0-16,3 17 0 0,-3-17 0 16,11 21 0-16,-11-21 0 0,18 23 0 0,-18-23 0 15,22 26 0-15,-22-26 0 0,25 26 0 0,-25-26 0 16,24 23 0-16,-24-23 0 0,21 25 0 0,-21-25 0 16,14 25 0-16,-14-25 0 0,10 29 0 15,-10-29 0-15,5 33 0 0,-6-16 0 0,-1 2 0 16,0 1 0-16,-2 2 0 0,-1-2 0 0,-1 1 0 15,1-2 0-15,-1-2 0 0,6-17 0 16,-8 30 0-16,8-30 0 0,-4 17 0 0,4-17 0 16,0 0 0-16,0 0 0 0,0 0 0 0,0 0 0 15,0 0 0-15,17-18 0 0,-6 0 0 0,3-4 0 16,1-5 0-16,2 1 0 0,0-2 0 0,0 0 0 16,-2 2 0-16,-2-1 0 0,-2 3 0 0,-1 2 0 15,0 1 0-15,-4 3 0 0,-6 18 0 0,13-29 0 16,-13 29 0-16,10-18 0 0,-10 18 0 15,0 0 0-15,0 0 0 0,21-10 0 0,-21 10 0 16,23 2 0-16,-5 0 0 0,5-2 0 16,5 0 0-16,6 0 0 0,4-4 0 0,3 7 0 15,-4-13 0-15,15 22-121 0,-37-37-245 0,28 39-154 16,-43-14-100-16,23-14 201 0</inkml:trace>
  <inkml:trace contextRef="#ctx0" brushRef="#br2" timeOffset="35970.8964">13524 5343 1806 0,'1'-28'170'0,"-1"28"-140"0,0 0-22 16,20-23-3-16,-20 23 5 0,0 0 1 0,6-17-4 16,-6 17-7-16,0 0 0 0,-29 5 0 15,8 1 0-15,-2 5 0 0,-4 4 0 0,-1-1 0 16,-2 3 0-16,0 1 0 0,-2 3 0 0,1-1 0 15,2 3 0-15,1 1 0 0,2-2 0 16,1 0 0-16,7-4 0 0,18-18 0 0,-22 23 0 16,22-23 0-16,0 0 0 0,0 0 0 0,0 0 0 15,28 15 0-15,-11-19 0 0,4-1 0 0,3-2 0 16,3-3 0-16,3 1 0 0,2 0 0 16,1-2 0-16,-2 4 0 0,-1 3 0 0,-5 3 0 15,-2 3 0-15,-5 5 0 0,-18-7 0 0,21 23 0 16,-20-4 0-16,-3 5 0 0,-9 5 0 0,-6 4 0 15,-6 2 0-15,-5 2 0 0,-5 1 0 0,-3 0 0 16,-2-1 0-16,0-3 0 0,5-3 0 0,3-3 0 16,6-8 0-16,5-5 0 0,19-15 0 15,0 0 0-15,0 0 0 0,3-17-31 16,33 21-285-16,-14-44-307 0,23 8-19 0,-7-14 208 16</inkml:trace>
  <inkml:trace contextRef="#ctx0" brushRef="#br2" timeOffset="36220.9165">13968 4771 1588 0,'0'0'459'0,"0"0"-459"0,0 0 0 16,0 0 0-16,0 0 0 0,0 0 0 0,0 0 0 15,-5 37 0-15,-1-4 0 0,-1 5 0 16,-3 6 0-16,0 6 0 0,0 7 0 0,-3 3 0 15,-2 7 0-15,-4 2 0 0,2-2 0 16,-1 1 0-16,2-4 0 0,4-5 0 0,2-3 0 16,5-6 0-16,5-7 0 0,7-4 0 0,5-5 0 15,4-9 0-15,9-3 0 0,-3-18-92 0,28 23-188 16,-23-34-385-16,20 5 55 0,-6-10 211 0</inkml:trace>
  <inkml:trace contextRef="#ctx0" brushRef="#br2" timeOffset="37054.0172">14278 5410 1960 0,'0'0'86'0,"-28"-11"-85"0,4 11-1 16,-2 1 0-16,1 2 0 0,-1 4 0 15,2 3 0-15,-2 2 0 0,2 4 0 0,1 2 0 16,0 2 0-16,0 1 0 0,3 2 0 0,2 2 0 16,4 0 0-16,3-1 0 0,3 0 0 15,7-2 0-15,4-2 0 0,5-4 0 0,-8-16 0 16,34 27 0-16,-10-18 0 0,8-6 0 0,3-4 0 15,8-5 0-15,3-6 0 0,4-4 0 0,2-6 0 16,-1-2 0-16,0-4 0 0,-4 1 0 0,-1-1 0 16,-6 0 0-16,-5 0 0 0,-3-1 0 0,-5 0 0 15,-8 2 0-15,-6 3 0 0,-5 2 0 16,-8 3 0-16,-4 1 0 0,-4 1 0 16,8 17 0-16,-31-28 0 0,9 20 0 0,0 3 0 15,-1 4 0-15,-1 3 0 0,2 2 0 0,0 3 0 16,3 1 0-16,19-8 0 0,-27 20 0 0,27-20 0 15,-12 19 0-15,12-19 0 0,6 20 0 0,-6-20 0 16,27 15 0-16,-8-6 0 0,5-3 0 0,3-1 0 16,2-1 0-16,3-1 0 0,0-1 0 15,-3 1 0-15,-2-1 0 0,-6 3 0 0,0 1 0 16,-4 1 0-16,-17-7 0 0,27 18 0 0,-27-18 0 16,17 23 0-16,-13-6 0 0,-3 3 0 0,-4 4 0 15,-2 2 0-15,-3 6 0 0,-2 2 0 16,-1 0 0-16,-1 2 0 0,-1 0 0 0,2-1 0 15,-1-2 0-15,1-3 0 0,2-6 0 0,1-2 0 16,3-4 0-16,5-18 0 0,-5 26 0 16,5-26 0-16,0 0 0 0,0 0 0 0,0 0 0 15,0 0 0-15,24-17 0 0,-13-5 0 0,4-6 0 32,3-5 0-32,-1-3 0 0,0-1 0 0,-2 0 0 0,-4 0 0 15,0 2 0-15,-4 0 0 0,-1 0 0 0,-1 0 0 16,-2-3 0-16,0 2 0 0,-1 0 0 0,-2 0 0 15,2 6 0-15,-1 5 0 0,-1 4 0 16,0 21 0-16,2-25 0 0,-2 25 0 0,0 0 0 16,0 0 0-16,0 0 0 0,0 0 0 0,0 0 0 15,25-11 0-15,-25 11 0 0,25 10 0 0,-25-10 0 16,29 15 0-16,-29-15 0 0,29 23 0 16,-29-23 0-16,25 33 0 0,-14-15 0 0,0 3 0 15,-3 1 0-15,-1 2 0 0,-2 1 0 0,-3 2 0 16,-4 1 0-16,-3-2 0 0,-3 2 0 15,-5 1 0-15,-2-1 0 0,-6 1 0 0,-1-1 0 16,-1-1 0-16,-2-1 0 0,-1-1 0 0,-2-3 0 16,0 0 0-16,2-2 0 0,-1-2 0 0,2 1 0 15,0-2 0-15,-1-1 0 0,3 1 0 0,-2 0 0 16,0 0 0-16,4 1 0 0,0 1 0 0,5 2 0 16,0 4 0-16,3 1 0 0,2 3 0 15,-1 3 0-15,2-2 0 0,3 2 0 0,-1 0 0 16,4-1 0-16,1-2 0 0,6-1 0 15,-1-4 0-15,5 2 0 0,-1-9 0 0,13 4 0 16,-19-21-85-16,42 20-87 0,-42-43-140 0,40 34-64 16,-35-35-33-16,22 10 15 0,5 5 96 0,-24-33 298 15</inkml:trace>
  <inkml:trace contextRef="#ctx0" brushRef="#br2" timeOffset="37428.9695">15038 5673 1846 0,'5'-25'201'16,"-5"25"-201"-16,22 3 0 0,-5-4 0 0,3-2 0 16,3-3 0-16,3-2 0 0,4-1 0 0,5-1 0 15,4-3 0-15,1-2 0 0,3-2 0 0,-2-2 0 16,-2 2 0-16,-2-1 0 0,-4 2 0 0,-6 1 0 15,-5 1 0-15,-22 14 0 0,24-23 0 0,-24 23 0 16,5-21 0-16,-5 21 0 0,-17-21 0 16,-1 11 0-16,-4 2 0 0,-4 1 0 0,-3 1 0 15,-2 4 0-15,0 1 0 0,1 4 0 0,1 3 0 16,1 5 0-16,0 4 0 0,3 4 0 16,3 3 0-16,3 3 0 0,2 2 0 0,5 1 0 15,3 1 0-15,6 0 0 0,4-1 0 0,4-3 0 16,4-1 0-16,6-3 0 0,5-3 0 0,3-4 0 15,6-3 0-15,1-5 0 0,6 0 0 16,-4-7 0-16,8 4 0 0,-5-13 0 0,19 27-228 16,-37-47-199-16,44 38-50 0,-39-25-56 0,8-8 152 15,26 31 381-15</inkml:trace>
  <inkml:trace contextRef="#ctx0" brushRef="#br2" timeOffset="37850.8527">16686 5511 2047 0,'6'-17'0'0,"-6"17"0"15,9-32 0-15,-9 32 0 0,10-23 0 0,-10 23 0 16,0 0 0-16,0 0 0 0,0 0 0 0,0 0 0 15,-20 1 0-15,20-1 0 0,-19 34 0 0,8-10 0 16,-3 2 0-16,2 3 0 0,1 4 0 0,0 1 0 16,3 2 0-16,-1 2 0 0,3-1 0 0,2-2 0 15,2-1 0-15,1-5 0 0,3-2 0 16,3-7 0-16,6-2 0 0,-11-18 0 16,33 23-92-16,-36-46-393 0,36 21-175 0,-17-21 38 15,8-6 435-15</inkml:trace>
  <inkml:trace contextRef="#ctx0" brushRef="#br2" timeOffset="38295.498">16794 5222 1754 0,'-31'24'293'16,"9"-18"-293"-16,5 0 0 0,17-6 0 0,0 0 0 16,-11 17 0-16,11-17 0 0,0 0 0 0,33 20 0 15,-11-17 0-15,7 2 0 0,4-2 0 0,6 1 0 16,0-4-44-16,6 8-23 0,-8-11-18 15,16 12 1-15,-13-13 7 0,10 10 23 16,-8-6 25-16,1 1 27 0,-6 4 17 0,-6-6 20 16,0 11 20-16,-14-12 10 0,4 13 8 0,-21-11-9 15,0 0-3-15,6 18-17 0,-6-18-14 0,-13 21-30 16,13-21 0-16,-31 22 0 0,12-10 0 0,-2-1 0 16,-2 3 0-16,-1 0 0 0,1 1 0 0,-3 0 0 15,5-1 0-15,-2-2 0 0,5 2 0 0,18-14 0 16,-23 15 0-16,23-15 0 0,0 0 0 15,0 0 0-15,6 17 0 0,-6-17 0 0,32 5 0 16,-8-5 0-16,3 0 0 0,6-3 0 0,2 1 0 16,4 0 0-16,0 1 0 0,-2 3 0 15,-3 1 0-15,-4 1 0 0,-4 5 0 0,-5 1 0 16,-4 4 0-16,-17-14 0 0,16 34 0 0,-15-12 0 16,-6 1 0-16,-3 2 0 0,-7 0 0 0,-5 2 0 0,-5 0 0 15,-3-4 0-15,-1 1 0 0,2-4 0 0,-1-2 0 16,6-2 0-16,3-5 0 0,19-11 0 0,-21 10 0 15,21-10 0-15,-3-17-134 0,31 25-180 0,-37-48-148 16,43 28-67-16,-13-12 9 0,-8-22 433 16</inkml:trace>
  <inkml:trace contextRef="#ctx0" brushRef="#br2" timeOffset="38748.617">18897 5093 2018 0,'0'0'28'15,"1"-25"-27"-15,-1 25-1 0,0 0 0 0,0 0 0 16,0 0 0-16,0 0 0 0,0 0 0 15,0 0 0-15,-12 28 0 0,4-1 0 16,-1 7 0-16,-2 3 0 0,0 8 0 0,-1 1 0 16,0-1 0-16,-3-1 0 0,3 2 0 0,-1 0 0 15,1 2 0-15,-1-3 0 0,3 0 0 0,-1-2 0 16,3 1 0-16,1-4 0 0,2-4 0 0,3-3 0 16,2-6 0-16,5-3 0 0,-1-7 0 0,9 1 0 15,-13-18-119-15,45 16-423 0,-45-16-95 16,34-16-10-16</inkml:trace>
  <inkml:trace contextRef="#ctx0" brushRef="#br2" timeOffset="38951.7728">18639 5553 1685 0,'-26'15'362'16,"1"-5"-362"-16,8-4 0 0,17-6 0 15,0 0 0-15,0 0 0 0,0 0 0 0,0 0 0 16,0 0 0-16,33 12 0 0,-4-18 0 0,8-5 0 15,6-2 0-15,7-6 0 0,5 1 0 0,0-5 0 16,3 0 0-16,-2-2 0 0,4 1 0 0,-4-5-8 16,9 15-135-16,-29-34-230 0,38 31-244 15,-27-14 15-15,5-1 299 0</inkml:trace>
  <inkml:trace contextRef="#ctx0" brushRef="#br2" timeOffset="39326.7578">19509 4963 2047 0,'0'0'0'16,"-34"15"0"-16,13 4 0 0,2 3 0 0,2 4 0 16,-2 4 0-16,0 7 0 0,1 2 0 15,1 5 0-15,-3 1 0 0,6 4 0 0,-2-1 0 16,1 0 0-16,2-1 0 0,1 1 0 0,-1-2 0 16,1-2 0-16,0 0 0 0,2-4 0 0,2-4 0 15,1-4 0-15,2-6 0 0,4-4 0 0,1-22 0 16,6 29 0-16,-6-29 0 0,0 0 0 0,28 10 0 15,-28-10 0-15,34-11 0 0,-11-3 0 16,4-5 0-16,2-4 0 0,0-4 0 16,0 0 0-16,0-1 0 0,-1 1 0 0,-3 3 0 15,-4 2 0-15,-1 5 0 0,-20 17 0 0,27-23 0 16,-27 23 0-16,0 0 0 0,17-7 0 0,-17 7 0 16,0 0 0-16,3 19 0 0,-3-19 0 0,-2 36 0 15,-3-12 0-15,0 2 0 0,0 3 0 0,-1 0 0 16,0 0 0-16,5-2 0 0,0-2 0 15,6-3 0-15,-1-2 0 0,6-1 0 0,-10-19 0 16,27 30 0-16,-27-30 0 0,39 26-16 0,-39-26-227 16,47 10-91-16,-44-36-41 0,37 32-18 0,-21-21 113 15,2-5 19-15,11 21 117 0,-23-34 144 16</inkml:trace>
  <inkml:trace contextRef="#ctx0" brushRef="#br2" timeOffset="39670.4906">19803 5627 1630 0,'-27'-12'417'0,"27"12"-417"0,0 0 0 16,0 0 0-16,0 0 0 0,0 0 0 0,0 0 0 16,26-5 0-16,-26 5 0 0,33 5 0 0,-10-2 0 15,1-3 0-15,5-2 0 0,-1 0 0 0,3-2 0 16,2-1 0-16,-1-2 0 0,2 0 0 0,-3-2 0 16,-4 0 0-16,-4 0 0 15,-3-2 0-15,-20 11 0 0,27-20 0 0,-27 20 0 16,10-19 0-16,-10 19 0 0,-7-25 0 0,7 25 0 15,-27-27 0-15,27 27 0 0,-38-21 0 0,16 14 0 16,-1 3 0-16,-6 4 0 0,-1 4 0 0,-1 5 0 16,-2 5 0-16,0 5 0 0,2 5 0 0,-1 3 0 15,3 5 0-15,3 4 0 0,5-1 0 16,4 1 0-16,8-5 0 0,3 0 0 0,8-7 0 16,8 0 0-16,7-7 0 0,10-5 0 0,9-5 0 15,11-8 0-15,7-4 0 0,7-4 0 0,7-2 0 16,-3-5 0-16,8 6 0 0,-16-22-60 15,26 35-285-15,-49-45-64 0,36 41-17 0,-36-26 32 16,6 2 148-16,10 17 80 0,-27-30 166 0</inkml:trace>
  <inkml:trace contextRef="#ctx0" brushRef="#br2" timeOffset="40427.3685">14172 6972 1352 0,'0'0'550'16,"0"0"-502"-16,0 0-16 15,11-33 4-15,-11 33-9 0,-2-27-25 0,2 27-2 16,-11-23 0-16,11 23 0 0,-23-20 0 0,23 20 0 15,-30-11 0-15,12 9 0 0,0 3 0 0,-1 2 0 16,-3 5 0-16,0 3 0 0,-5 2 0 0,2 4 0 16,-2-1 0-16,0 4 0 0,0 3 0 0,3 4 0 15,-1 3 0-15,1 4 0 0,3-1 0 0,1 1 0 16,7-3 0-16,2-3 0 0,6-4 0 16,4-5 0-16,1-19 0 0,17 25 0 0,-17-25 0 15,35 10 0-15,-9-11 0 0,3-4 0 0,4-5 0 16,3-5 0-16,3-7 0 0,2-3 0 0,2-4 0 15,-1-4 0-15,-3 1 0 0,-1 0 0 16,-4 2 0-16,-3 2 0 0,-5 3 0 0,-3 2 0 16,-7 3 0-16,-2 2 0 0,-14 18 0 0,17-28 0 15,-17 28 0-15,6-18 0 0,-6 18 0 16,0 0 0-16,0 0 0 0,0 0 0 0,0 0 0 16,0 0 0-16,-19 3 0 0,19-3 0 0,-12 30 0 15,5-8 0-15,-2 3 0 0,1 3 0 0,-2 2 0 16,3 3 0-16,0 3 0 0,-1-1 0 0,5 3 0 15,-2-7 0-15,6 0 0 0,1-6 0 0,11-1 0 16,-13-24 0-16,43 36-40 0,-26-44-173 16,41 33-192-16,-40-41-84 0,26 10-84 15,7 9 247-15,-22-32 326 0</inkml:trace>
  <inkml:trace contextRef="#ctx0" brushRef="#br2" timeOffset="40677.3871">15130 6858 1898 0,'0'0'149'0,"-36"-9"-149"0,12 1 0 16,-3 4 0-16,2 1 0 0,-5 3 0 0,3 3 0 15,-5 0 0-15,0 6 0 0,-1-1 0 0,1 5 0 16,-4 1 0-16,5 3 0 0,0 2 0 0,3 2 0 16,5 0 0-16,3 2 0 0,3 0 0 0,4 1 0 15,6-2 0-15,5 1 0 0,5-1 0 16,7-3 0-16,3 2 0 0,7-4 0 15,4-3 0-15,7-4 0 0,6-3 0 0,5-7 0 16,7 0 0-16,3-6 0 0,4 3 0 0,-9-17-71 16,26 32-254-16,-44-44-110 0,37 39-71 0,-26-18 3 15,-12-14 297-15</inkml:trace>
  <inkml:trace contextRef="#ctx0" brushRef="#br2" timeOffset="40942.9968">15535 6823 1788 0,'-24'-3'194'16,"24"3"-160"-16,-23-4-3 0,23 4-31 0,-31 2 0 15,12 2 0-15,0 2 0 0,-3 0 0 0,1 5 0 16,0-1 0-16,0 5 0 0,-3 2 0 16,2 3 0-16,-4 0 0 0,3 2 0 0,1 1 0 15,3 2 0-15,3-2 0 0,4 2 0 0,6-7 0 16,4 0 0-16,2-18 0 0,14 29 0 0,-14-29 0 15,31 22 0-15,-8-14 0 0,3-3 0 0,3 0 0 16,-1-6 0-16,5 3 0 0,-5-8 0 0,11 14 0 16,-26-35-314-16,41 42-129 0,-42-34-74 15,29 8-29-15,-5 14 320 0</inkml:trace>
  <inkml:trace contextRef="#ctx0" brushRef="#br2" timeOffset="41337.7276">15656 7011 1596 0,'-33'-6'451'0,"33"6"-451"15,2 21 0-15,-2-21 0 0,-2 21 0 0,2-21 0 16,0 0 0-16,31 17 0 0,-14-17 0 0,6-1 0 16,4-7 0-16,3-1 0 0,4-5 0 15,3-2 0-15,1-6 0 0,3 0 0 0,0-2 0 16,-2 1 0-16,-5 2 0 0,-9 1 0 0,-4 2 0 15,-6 1 0-15,-15 17 0 0,18-28 0 16,-18 28 0-16,-1-26 0 0,1 26 0 0,-19-21 0 16,19 21 0-16,-34-12 0 0,11 9 0 0,-3 4 0 15,-4 4 0-15,0 4 0 0,-3 3 0 0,-1 2 0 16,-1 6 0-16,-2 1 0 0,3 4 0 0,3 2 0 16,1 0 0-16,4 3 0 0,3 2 0 0,2-2 0 15,6-1 0-15,6-2 0 0,6-3 0 0,8-2 0 16,7-3 0-16,5-2 0 0,6-4 0 0,5-3 0 15,5-3 0-15,4-5 0 0,4-3 0 16,3-6 0-16,4-1 0 0,2-6 0 0,5 0 0 16,-3-7 0-16,5 1 0 0,-2-8 0 0,10 14-73 15,-31-38-243-15,40 42-75 0,-47-44-51 0,29 27 77 16,-16-4 90-16,-20-19 91 0,27 27 184 0</inkml:trace>
  <inkml:trace contextRef="#ctx0" brushRef="#br2" timeOffset="41525.2388">16601 6362 2047 0,'-6'17'0'0,"-13"5"0"0,-2 2 0 0,0 8 0 16,-2 3 0-16,0 5 0 0,-1 3 0 0,1 5 0 15,2 4 0-15,3 1 0 0,-2 2 0 16,3 0 0-16,0-2 0 0,3 0 0 16,3-3 0-16,4-3 0 0,7-7 0 0,3-4 0 15,5-6 0-15,0-2 0 0,4-1 0 0,-1-7 0 16,3 2 0-16,-14-22 0 0,24 26 0 0,-24-26-13 15,46 20-297-15,-55-47-113 0,48 36-36 0,-41-33-12 16,7-8 101-16,26 25 370 0</inkml:trace>
  <inkml:trace contextRef="#ctx0" brushRef="#br2" timeOffset="42181.5655">16546 6937 1914 0,'0'31'133'0,"0"-31"-133"0,0 0 0 0,14 19 0 15,-14-19 0-15,26 4 0 0,-9-6 0 0,4 1 0 16,3-5 0-16,4 0 0 0,0-2 0 16,3 0 0-16,-3-1 0 0,0 0 0 0,-4-1 0 15,-1-1 0-15,-2 0 0 0,1-2 0 0,-3 0 0 16,-19 13 0-16,28-27 0 0,-28 27 0 0,14-29 0 16,-14 29 0-16,4-28 0 0,-4 28 0 0,-4-28 0 15,4 28 0-15,-17-29 0 0,17 29 0 0,-30-24 0 16,12 17 0-16,-4 1 0 0,-1 4 0 15,-1 3 0-15,-5 5 0 0,1 6 0 0,-2 2 0 16,1 6 0-16,0 2 0 0,2 3 0 16,2 2 0-16,3 3 0 0,2 0 0 0,5 1 0 15,2 1 0-15,6-2 0 0,4-1 0 0,5-5 0 16,6-3 0-16,11-5 0 0,3-3 0 0,6-5 0 16,1-3 0-16,4-4 0 0,3-4 0 0,4-6 0 15,4-3 0-15,1-2 0 0,1-2 0 16,0-5 0-16,1-2 0 0,-4-2 0 0,1-3 0 15,-5-1 0-15,-4 1 0 0,-3 3 0 0,-6 1 0 16,-3 3 0-16,-6 3 0 0,-17 18 0 0,24-23 0 16,-24 23 0-16,0 0 0 0,0 0 0 0,0 0 0 15,0 0 0-15,0 0 0 0,-10 23 0 16,3-6 0-16,-4 7 0 0,1 2 0 0,-1 3 0 16,2 2 0-16,-1 1 0 0,1 0 0 15,2-4 0-15,0 1 0 0,2-6 0 0,2 0 0 16,6-2 0-16,-3-21 0 0,5 29 0 0,-5-29 0 15,0 0 0-15,0 0 0 0,0 0 0 0,22 4 0 16,-22-4 0-16,18-27 0 0,-7 5 0 0,2-2 0 16,1-5 0-16,1 0 0 0,0 0 0 0,0 0 0 15,-2 0 0-15,-1-2 0 0,2 3 0 16,-1 1 0-16,0 1 0 0,2 0 0 0,-2 1 0 16,3 1 0-16,1 1 0 0,3 3 0 0,1 3 0 15,1 0 0-15,3 6 0 0,-3-4 0 16,8 13 0-16,-11-14-45 0,24 26-181 0,-27-33-64 15,36 36-19-15,-32-31 28 0,28 25 50 0,-4-9 64 16,18 4 43-16,7 2 18 0,9-5-9 0,8 7 13 16,-5-10 52-16</inkml:trace>
  <inkml:trace contextRef="#ctx0" brushRef="#br2" timeOffset="42905.9421">18205 6912 1329 0,'5'-31'471'0,"16"19"-440"16,-4-2-10-16,0 0-8 0,-17 14 4 0,22-21-6 15,-22 21 1-15,6-19-2 0,-6 19 8 0,0 0 3 16,-17-20 5-16,17 20-2 0,-28-6 0 0,8 6-5 16,-5 1-19-16,-3 5 0 0,-3 1 0 15,1 4 0-15,-2 1 0 0,1 3 0 16,0 1 0-16,1 3 0 0,-1 0 0 0,4 3 0 15,0 1 0-15,0 4 0 0,0-1 0 0,2 5 0 16,-3-2 0-16,5 2 0 0,3-4 0 0,7-1 0 16,5-5 0-16,7-4 0 0,1-17 0 0,15 23 0 15,-15-23 0-15,35 12 0 0,-8-15 0 16,5-3 0-16,6-7 0 0,6-6 0 0,6-4 0 16,1-4 0-16,1-2 0 0,3 0 0 0,-5-2 0 15,-4 0 0-15,-4 2 0 0,-6 1 0 0,-6 3 0 0,-2 2 0 16,-6 4 0-16,-5 2 0 0,-17 17 0 0,19-27 0 15,-19 27 0-15,0 0 0 0,0-20 0 0,0 20 0 16,0 0 0-16,-20 0 0 0,20 0 0 0,-22 14 0 16,22-14 0-16,-25 32 0 0,10-11 0 15,2 5 0-15,2-1 0 0,1 3 0 0,3-1 0 16,3 0 0-16,3-1 0 0,3-2 0 0,6-2 0 16,3-3 0-16,-11-19 0 0,37 24 0 15,-8-16 0-15,3-11 0 0,8 1 0 0,-3-13 0 16,13 2-69-16,-12-22-80 0,29 25-105 0,-40-43-61 15,41 35-61-15,-33-29-18 0,12 2 77 16,12 22 145-16</inkml:trace>
  <inkml:trace contextRef="#ctx0" brushRef="#br2" timeOffset="43109.0008">19024 6279 1836 0,'-2'64'211'0,"-26"-25"-211"16,2 7 0-16,-1 2 0 0,-1 5 0 15,-2 4 0-15,2 1 0 0,-3 2 0 16,3-1 0-16,0 0 0 0,1-3 0 0,3-3 0 16,5-2 0-16,5-8 0 0,7-2 0 0,7-7 0 15,2-6 0-15,9-4 0 0,0-7 0 0,6-1 0 16,-17-16-27-16,40 30-182 0,-50-52-231 0,42 31-116 16,-32-9-21-16,5-40 340 0</inkml:trace>
  <inkml:trace contextRef="#ctx0" brushRef="#br2" timeOffset="43452.7543">18524 6751 2022 0,'-14'31'25'0,"14"-31"-25"16,0 0 0-16,-4 19 0 0,4-19 0 16,27 9 0-16,-2-5 0 0,4-6 0 0,12-1 0 15,6-3 0-15,10-3 0 0,2 1 0 0,2-2 0 16,1 2 0-16,-5 0 0 0,-1-1 0 0,-5 3 0 15,-4 0 0-15,-9 3 0 0,-4 2 0 0,-6 1 0 16,-8 2 0-16,-20-2 0 0,23 8 0 0,-23-8 0 16,0 0 0-16,2 17 0 0,-2-17 0 0,-10 23 0 15,10-23 0-15,-26 31 0 0,8-10 0 16,-2 2 0-16,1 2 0 0,-2 4 0 0,3 4 0 16,1-2 0-16,-3 2 0 0,7 1 0 15,0-4 0-15,1-1 0 0,5-3 0 0,4-3 0 16,5-4 0-16,-2-19 0 0,17 24 0 0,-17-24 0 15,32 6 0-15,-10-15 0 0,6-3 0 0,0-12 0 16,9-1 0-16,-5-13-17 0,12 10-129 0,-19-24-32 16,25 34-116-16,-41-39-21 0,28 32-24 15,-28-16-15-15,2-3 95 0,12 21 115 0</inkml:trace>
  <inkml:trace contextRef="#ctx0" brushRef="#br2" timeOffset="43577.82">19224 6534 2047 0,'0'0'0'15,"0"0"0"-15,0 0 0 0,0 0 0 16,27 11 0-16,-10-6 0 0,2-4 0 0,7 4 0 16,0-4 0-16,4 6 0 0,0-4-23 0,17 22-171 15,-47-25-224-15,73 9-126 0,-44-4-48 0,5-8 317 16</inkml:trace>
  <inkml:trace contextRef="#ctx0" brushRef="#br2" timeOffset="44187.1098">19744 6804 2047 0,'-19'8'0'0,"0"1"0"0,2-2 0 16,-3 2 0-16,1 3 0 0,-3 0 0 0,1 2 0 16,1 4 0-16,0 2 0 0,3 2 0 15,1 2 0-15,2 1 0 0,3 2 0 0,1-3 0 16,5 0 0-16,4-5 0 0,1-19 0 0,13 32 0 16,-13-32 0-16,31 22 0 0,-12-15 0 0,7-5 0 15,1-5 0-15,2-3 0 0,0-3 0 16,0-4 0-16,-1-2 0 0,0-3 0 0,-1-2 0 15,-4-1 0-15,0 1 0 0,-4-1 0 0,-3-1 0 16,-2 3 0-16,-2-2 0 0,-4 3 0 0,0 0 0 16,-2 1 0-16,-6 17 0 0,6-28 0 0,-6 28 0 15,1-18 0-15,-1 18 0 0,0 0 0 0,0 0 0 16,0 0 0-16,0 0 0 0,0 0 0 16,0 0 0-16,0 0 0 0,21-14 0 15,-21 14 0-15,23-2 0 0,-23 2 0 0,29-1 0 16,-29 1 0-16,35 3 0 0,-17-1 0 0,3 3 0 15,0 0 0-15,-2 2 0 0,-19-7 0 0,31 17 0 16,-31-17 0-16,22 20 0 0,-22-20 0 0,9 28 0 16,-9-28 0-16,-1 33 0 0,-4-16 0 0,-1 0 0 15,-5 1 0-15,-1-1 0 0,-3 1 0 16,1-1 0-16,-4 0 0 0,2 1 0 0,-1-3 0 16,17-15 0-16,-27 25 0 0,27-25 0 0,0 0 0 15,0 0 0-15,0 0 0 0,0 0 0 0,0 0 0 16,0 0 0-16,17-15 0 0,3-3 0 0,6-3 0 15,2-4 0-15,6 0 0 0,-1 0 0 16,-2 0 0-16,-2 4 0 0,-1 0 0 0,-3 5 0 16,-2 2 0-16,-1 3 0 0,-4 5 0 15,-18 6 0-15,31-3 0 0,-31 3 0 0,27 13 0 16,-27-13 0-16,18 27 0 0,-12-7 0 0,-4 3 0 16,1 2 0-16,-6 0 0 0,2 2 0 0,0 0 0 15,0-1 0-15,4 1 0 0,-3-4 0 0,6 3 0 16,-4-6 0-16,6 5 0 0,-7-8-11 0,7 7-88 15,-8-24-12-15,6 35-19 0,-6-35-20 16,-1 20-29-16,1-20-32 0,0 0-23 0,-17-3 0 16,17 3 6-16,0 0 36 0,-20 8 23 0,20-8 71 15,-24 6 98-15</inkml:trace>
  <inkml:trace contextRef="#ctx0" brushRef="#br2" timeOffset="44865.3046">15121 7634 1664 0,'35'24'91'0,"-35"-24"-32"0,39 6-33 0,-16-6 14 15,9 3-30-15,1-3 7 0,3 3-3 0,6-2-3 16,1 0-3-16,7 2-2 0,4-2-3 15,4 0 0-15,8-1 1 0,4-2 2 0,9-1-2 16,5-2 2-16,4 1 14 0,13-4-14 0,5 1 18 16,7-3-15-16,7 2-1 0,2-2 0 15,3 2-8-15,4-2 0 0,5-1 0 0,1 2 0 16,0 0 0-16,3-1 0 0,1 2 0 0,1-1 0 16,0 2 0-16,-1 1 0 0,0 1 0 0,1 2 0 15,2-1 0-15,-2 3 0 0,0 1 0 0,-3 0 0 16,-2 2 0-16,-7 2 0 0,-4-2 0 0,-5 1 0 15,-7 0 0-15,-8-1 0 0,-5 0 0 0,-11-1 0 16,-9 3 0-16,-7-2 0 0,-10 1 0 16,-8-1 0-16,-4 2 0 0,-8-3 0 15,-6 0 0-15,-6 0 0 0,-4-1 0 0,-5 2 0 16,-21-2 0-16,25 2 0 0,-25-2 0 0,0 0 0 16,0 0 0-16,0 0 0 0,0 0 0 0,0 0-20 15,-16-4-161-15,29 29-233 0,-45-36-163 0,32 11-24 16,-24 11 348-16</inkml:trace>
  <inkml:trace contextRef="#ctx0" brushRef="#br2" timeOffset="59714.0754">2078 11513 1644 0,'0'0'95'16,"0"0"-38"-16,-17-8-6 0,17 8-15 0,-24-11-4 16,24 11-3-16,-29-13-6 0,12 7-4 0,0 1-3 15,-3 0-4-15,-2 1-2 0,1 1-2 0,0 1 0 16,0 5-2-16,1 2-5 0,0 2-1 0,-1 5 0 16,0 4 0-16,1 3 0 0,-2 4 0 0,1 2 0 15,2 4 0-15,0 2 0 0,2 0 0 0,3 2 0 16,1-1 0-16,4 0 0 0,4-4 0 0,3-3 0 15,4-6 0-15,-2-19 0 0,17 26 0 16,0-19 0-16,5-3 0 0,6-4 0 0,4-6 0 16,4-4 0-16,4-7 0 0,5-5 0 0,1-6 0 15,3-3 0-15,-1-4 0 0,-2-1 0 0,-2-2 0 16,-2 2 0-16,-3 1 0 0,-1 3 0 0,-7 1 0 16,-3 6 0-16,-5 0 0 0,-4 6 0 0,-5 2 0 15,-14 17 0-15,20-23 0 0,-20 23 0 0,0 0 0 16,0 0 0-16,0 0 0 0,0 0 0 0,0 0 0 15,0 0 0-15,0 0 0 0,5 18 0 0,-8-1 0 16,2 10 0-16,0 4 0 0,-2 6 0 16,3 6 0-16,-1-3 0 0,1 2 0 0,0-3 0 15,4 1 0-15,-2-3 0 0,7 1-13 0,-1-7-44 16,13 12-81-16,-21-43-242 0,33 24-221 0,-14-14-35 16,7-9 415-16</inkml:trace>
  <inkml:trace contextRef="#ctx0" brushRef="#br2" timeOffset="60120.3389">3163 11488 1442 0,'0'0'222'0,"4"-26"-146"16,-4 26-11-16,-3-21-26 0,3 21 29 0,-5-26-50 16,5 26 27-16,-11-25-21 0,11 25-9 0,-17-21 6 15,17 21-9-15,-25-8-12 0,25 8 0 0,-37 6 0 16,13 4 0-16,-6 5 0 0,-2 8 0 0,-5 5 0 15,-2 5 0-15,1 2 0 0,-1 5 0 16,2-3 0-16,3 1 0 0,6-4 0 0,4-2 0 16,8-4 0-16,4-6 0 0,7-4 0 0,5-18 0 15,7 28 0-15,-7-28 0 0,29 23 0 0,-7-14 0 16,6-1 0-16,5-6 0 0,6 2 0 0,0-7 0 16,8 2 0-16,1-3 0 0,3 4-46 0,-4-10-41 15,18 24-202-15,-40-39-196 0,23 22-138 0,-9-3 107 16,-13-16 516-16</inkml:trace>
  <inkml:trace contextRef="#ctx0" brushRef="#br2" timeOffset="60432.8422">3715 11431 1729 0,'0'0'212'0,"-23"-5"-173"15,6-2 5-15,0-3-21 0,-1 2-23 0,-3 0 0 16,0 4 0-16,-2 1 0 0,-1 4 0 0,-1 7 0 16,1 4 0-16,-1 4 0 0,0 8 0 0,0 4 0 15,0 4 0-15,2 3 0 0,1 2 0 16,5-2 0-16,2-3 0 0,2 0 0 0,5-6 0 0,4 1 0 16,3-4 0-16,2-4 0 0,4-1 0 15,-5-18 0-15,20 28 0 0,-20-28 0 16,36 16 0-16,-10-11 0 0,2-8 0 0,6 1 0 15,2-7 0-15,5 0 0 0,2-6 0 0,4 2 0 16,-2-6-59-16,11 20-135 0,-32-37-214 0,34 27-170 16,-24-5-39-16,-2-9 427 0</inkml:trace>
  <inkml:trace contextRef="#ctx0" brushRef="#br2" timeOffset="60828.2993">3933 11670 1894 0,'-21'20'47'16,"21"-20"-10"-16,0 0-7 0,-17 12-5 0,17-12-11 16,0 0-14-16,0 0 0 0,0 0 0 0,24 5 0 15,-24-5 0-15,32-8 0 0,-10 2 0 16,3-2 0-16,5-1 0 0,2 1 0 0,2 0 0 16,-1-2 0-16,-1 0 0 0,-4-1 0 0,-1 0 0 15,-4-1 0-15,-1 0 0 0,-4 0 0 0,-18 12 0 16,28-28 0-16,-28 28 0 0,17-31 0 0,-12 14 0 15,-4-1 0-15,-2 0 0 0,-5 1 0 0,-4-1 0 16,10 18 0-16,-31-32 0 0,12 19 0 0,-2 3 0 16,-2 3 0-16,-1 3 0 15,0 4 0-15,-1 5 0 0,2 5 0 0,1 3 0 16,-1 5 0-16,4 3 0 0,-1 4 0 0,2 3 0 16,2 2 0-16,0 2 0 0,5 0 0 0,2 0 0 15,4-2 0-15,2-3 0 0,6-3 0 0,3-2 0 16,5-3 0-16,3-2 0 0,5-3 0 0,1-3 0 15,4-2 0-15,1-3 0 0,4-3 0 16,0-4 0-16,4-2 0 0,1-7 0 0,6 3 0 16,1-8 0-16,4 4-73 0,-11-24-98 0,28 32-185 0,-43-45-141 15,25 18-112-15,-8 2 269 0</inkml:trace>
  <inkml:trace contextRef="#ctx0" brushRef="#br2" timeOffset="61015.7876">4704 11005 1887 0,'-20'14'62'0,"20"-14"-19"16,-33 36-11-16,13-6-9 0,0 6-23 0,0 5 0 16,-1 3 0-16,4 0 0 0,0 2 0 0,4 1 0 15,-1 0 0-15,3 1 0 0,1-1 0 0,4 2 0 16,2-2 0-16,-1-2 0 0,3-2 0 0,1-5 0 16,4-3 0-16,-1-4 0 0,5-2 0 15,2-5 0-15,4 1 0 0,-13-25 0 0,36 42-160 16,-36-42-203-16,30 14-157 0,-30-14-136 0,28-9 309 15</inkml:trace>
  <inkml:trace contextRef="#ctx0" brushRef="#br2" timeOffset="62000.1776">4855 11656 1911 0,'0'0'49'0,"0"0"-4"0,0 0-8 16,20 16-32-16,-20-16-5 0,25-3 0 0,-25 3 0 16,35-11 0-16,-15 2 0 0,5-2 0 0,2-4 0 15,-1 1 0-15,0-2 0 0,-1-1 0 16,1 1 0-16,-5-2 0 0,-4 1 0 16,-2 0 0-16,-1-1 0 0,-14 18 0 0,18-30 0 15,-18 30 0-15,6-29 0 0,-6 29 0 0,-8-27 0 16,8 27 0-16,-21-21 0 0,21 21 0 0,-32-15 0 15,13 11 0-15,-3 4 0 0,1 2 0 0,-2 5 0 16,0 1 0-16,0 6 0 0,1 4 0 16,-1 1 0-16,2 5 0 0,2 2 0 0,2 2 0 15,3 2 0-15,6 0 0 0,2-2 0 0,5-3 0 16,5-2 0-16,5-3 0 0,6-3 0 0,4-3 0 16,7-2 0-16,2-5 0 0,3-2 0 0,2-4 0 15,1-3 0-15,0-2 0 0,1 0 0 0,1-4 0 16,-2 1 0-16,0-1 0 0,-4-1 0 15,-1-1 0-15,-3 1 0 0,-2 1 0 16,-6 2 0-16,-18 6 0 0,26-8 0 0,-26 8 0 16,0 0 0-16,0 0 0 0,0 0 0 0,0 0 0 15,0 0 0-15,-10 23 0 0,10-23 0 0,-20 33 0 16,6-14 0-16,1 2 0 0,1 1 0 0,-2 0 0 16,6 1 0-16,-1-2 0 0,4-2 0 0,5-19 0 15,-3 32 0-15,3-32 0 0,3 19 0 0,-3-19 0 16,0 0 0-16,0 0 0 0,23 7 0 15,-23-7 0-15,24-20 0 0,-11 2 0 0,3-4 0 16,0-2 0-16,-1-3 0 0,1 0 0 16,-1 0 0-16,-1 0 0 0,-3 0 0 0,2 1 0 15,-3 0 0-15,0 1 0 0,1 2 0 0,-2 2 0 16,-1 4 0-16,-8 17 0 0,17-27 0 0,-17 27 0 16,20-19 0-16,-20 19 0 0,18-9 0 15,-18 9 0-15,24-7 0 0,-24 7 0 0,33-4 0 16,-13 2 0-16,1-1 0 0,2 2 0 0,2 0 0 15,-1-1 0-15,3 1 0 0,-2 0 0 0,2 0 0 16,-1 0 0-16,-2 1 0 0,0 0 0 0,-3 0 0 16,-3 0 0-16,-18 0 0 0,23 0 0 0,-23 0 0 15,0 0 0-15,0 0 0 0,0 0 0 0,0 0 0 16,0 0 0-16,-23-2 0 16,4 4 0-16,-3 0 0 0,-1 2 0 0,-1 2 0 15,-1-1 0-15,-2 4 0 0,2 2 0 0,-3 4 0 16,0 3 0-16,1 1 0 0,3 2 0 0,3 2 0 15,3 1 0-15,3 1 0 0,3-1 0 0,2-1 0 16,6-1 0-16,2-4 0 0,6-1 0 0,-4-17 0 16,21 22 0-16,-21-22 0 0,36 7 0 0,-11-8 0 15,5-4 0-15,5-4 0 0,0-5 0 16,2-5 0-16,-3-2 0 0,-1-3 0 0,-3-1 0 16,-1-2 0-16,-3 2 0 0,-4-2 0 0,-1 3 0 15,-6 3 0-15,-1 2 0 0,-7 2 0 0,-7 17 0 16,10-24 0-16,-10 24 0 0,0 0 0 15,0 0 0-15,0 0 0 0,0 0 0 0,-25 5 0 16,25-5 0-16,-24 32 0 0,12-6 0 16,-1 3 0-16,0 0 0 0,2 2 0 0,3-4 0 15,2 1 0-15,1-5 0 0,5 0 0 0,0-5 0 16,5 0 0-16,-5-18 0 0,17 29 0 0,-17-29-141 16,29 21-91-16,-34-38-105 0,45 31-19 0,-40-14 5 15,47-22 22-15,-9 18 92 0,-12-19 174 0</inkml:trace>
  <inkml:trace contextRef="#ctx0" brushRef="#br2" timeOffset="62442.8223">6443 10947 1283 0,'31'16'445'16,"-31"-16"-235"-16,0 0-147 0,0 0-20 0,-4 22-40 16,5-2-3-16,0 6 0 0,-2 6 0 15,-2 8 0-15,-2 5 0 0,-1 5 0 0,-3 3 0 16,0 0 0-16,1 3 0 0,-2 2 0 0,1-1 0 15,0-1 0-15,-2-1 0 0,2-6 0 0,2-3 0 16,4-6 0-16,7-4 0 0,2-4 0 0,5-4 0 16,-1-6 0-16,6-2 0 0,-16-20-61 0,40 40-196 15,-46-57-164-15,35 24-139 16,-29-7-54-16,8-31 481 0</inkml:trace>
  <inkml:trace contextRef="#ctx0" brushRef="#br2" timeOffset="62770.9475">6213 11501 2047 0,'0'0'0'0,"0"0"0"0,0 0 0 15,0 0 0-15,0 0 0 0,25 1 0 0,-4-1 0 16,5-3 0-16,7-2 0 0,4-5 0 0,5 1 0 16,4-5 0-16,0 0 0 0,1-1 0 15,2-1 0-15,-2 3 0 0,-2 2 0 0,-4 3 0 16,-2 2 0-16,-8 1 0 0,-3 1 0 0,-6 2 0 15,-5 3 0-15,-17-1 0 0,19 6 0 0,-19-6 0 16,0 0 0-16,9 29 0 0,-10-11 0 16,-4 4 0-16,-1 3 0 0,-4 4 0 0,-2 2 0 15,-1 1 0-15,-1 1 0 0,0 1 0 0,0-1 0 16,2-3 0-16,2-5 0 0,4-1 0 0,4-3 0 16,2-4 0-16,0-17 0 0,11 24 0 0,-11-24 0 15,20 12 0-15,-20-12 0 0,36-3 0 0,-14-11 0 16,7-2 0-16,-5-16-21 15,24 20-203-15,-36-40-129 0,41 40-79 0,-36-25-7 0,14-1 34 16,6 15 233-16</inkml:trace>
  <inkml:trace contextRef="#ctx0" brushRef="#br2" timeOffset="63536.5739">6984 11159 1867 0,'-20'6'180'16,"-3"-5"-180"-16,4 3 0 0,19-4 0 0,-23 5 0 15,23-5 0-15,0 0 0 0,0 0 0 16,0 0 0-16,0 0 0 0,19 15 0 0,0-9 0 15,1-1 0-15,6 2 0 0,2-1 0 0,2 3 0 16,1 1 0-16,1 1 0 0,0-1 0 0,1 1 0 16,-2 3 0-16,0-2 0 0,-3 1 0 0,-4 0 0 15,-1-1 0-15,-23-12 0 0,31 23 0 16,-31-23 0-16,14 23 0 0,-14-23 0 0,-1 22 0 16,1-22 0-16,-13 21 0 0,13-21 0 15,-23 24 0-15,23-24 0 0,-31 22 0 0,14-11 0 16,17-11 0-16,-33 29 0 0,16-13 0 0,-2 3 0 15,2 0 0-15,-2 2 0 0,4-1 0 0,3 2 0 16,1-2 0-16,3 0 0 0,3-2 0 0,3-1 0 16,2-17 0-16,6 26 0 0,-6-26 0 0,21 21 0 15,-21-21 0-15,36 8 0 0,-13-9 0 16,4-4 0-16,1-2 0 0,1-4 0 0,2-2 0 16,-2-4 0-16,-1-2 0 0,-1-2 0 0,-4-2 0 15,-1-1 0-15,-1-3 0 0,-1 2 0 16,-3 0 0-16,0 0 0 0,-5 4 0 0,-2-1 0 15,0 2 0-15,-3 4 0 0,-7 16 0 0,10-26 0 16,-10 26 0-16,0 0 0 0,0 0 0 0,3-17 0 16,-3 17 0-16,0 0 0 0,0 0 0 15,0 0 0-15,0 0 0 0,0 0 0 0,-1 20 0 16,1-20 0-16,0 0 0 0,0 0 0 0,11 20 0 16,-11-20 0-16,17 12 0 0,-17-12 0 0,24 10 0 15,-24-10 0-15,33 5 0 0,-15-3 0 0,1-1 0 16,-1 1 0-16,0 0 0 0,-18-2 0 15,32 4 0-15,-32-4 0 0,22 8 0 0,-22-8 0 16,0 0 0-16,15 19 0 0,-15-19 0 16,3 21 0-16,-3-21 0 0,-7 30 0 0,-1-12 0 15,0 2 0-15,-4-2 0 0,-1 2 0 0,3 0 0 16,-3-1 0-16,1 0 0 0,4-2 0 0,8-17 0 16,-12 27 0-16,12-27 0 0,0 0 0 0,2 19 0 15,-2-19 0-15,0 0 0 0,24-2 0 0,-24 2 0 16,31-18 0-16,-12 2 0 0,4-3 0 15,3-3 0-15,-1-1 0 0,1-1 0 0,-1 0 0 16,2 1 0-16,-4 1 0 0,0 1 0 0,-1 3 0 16,-4 2 0-16,-18 16 0 0,30-20 0 0,-30 20 0 15,0 0 0-15,17-4 0 0,-17 4 0 16,0 0 0-16,-6 29 0 0,1-11 0 0,-5 4 0 16,0 1 0-16,-2-1 0 0,1 5 0 0,-1-6 0 15,4 5 0-15,-6-9 0 0,14 7 0 16,0-24-118-16,-2 34-83 0,2-34-40 0,5 20-26 15,-5-20 14-15,0 0 10 0,23 7 37 0,-5-8 37 16,7 4 2-16,-4-14 20 0,19 12 113 0</inkml:trace>
  <inkml:trace contextRef="#ctx0" brushRef="#br2" timeOffset="63871.9767">8668 11431 2015 0,'-22'27'32'0,"22"-27"-32"0,0 0 0 16,34-3 0-16,-9-3 0 0,4-2 0 15,4-1 0-15,0 0 0 0,1 1 0 0,0 1 0 0,0 2 0 0,-1-1 0 16,-1 5 0-16,-6 0-20 0,-2 3-25 0,-4-2 1 16,4 12-17-16,-24-12-124 0,40 21-260 0,-40-21-162 15,-1 24 0-15,8 5 575 0</inkml:trace>
  <inkml:trace contextRef="#ctx0" brushRef="#br2" timeOffset="64012.6787">8758 11741 2047 0,'0'0'0'15,"0"0"0"-15,0 0 0 0,0 0 0 0,0 0 0 16,25-5 0-16,-25 5 0 0,37-23 0 0,-8 3 0 16,7 1 0-16,1-4 0 0,6 4 0 0,-4-2 0 15,5 5 0-15,-10-10 0 0,17 32-228 0,-40-39-163 16,37 45-147-16,-48-12 31 0,34-18 125 15</inkml:trace>
  <inkml:trace contextRef="#ctx0" brushRef="#br3" timeOffset="68492.3124">5835 6708 1169 0,'0'0'162'0,"0"0"-58"0,0 0-30 16,0 0-12-16,0 0-9 0,0 0-7 0,-3-19-4 15,3 19-8-15,0 0-4 0,0 0-7 0,0 0-3 16,0 0-5-16,15-18-4 0,-15 18-2 0,0 0-4 16,0 0-2-16,0 0 0 0,0 0-4 15,17-12 2-15,-17 12-2 0,0 0 1 16,17-1-1-16,-17 1 0 0,0 0 1 0,23 1 0 15,-23-1 1-15,19 3 0 0,-19-3 0 0,25 4-1 16,-25-4 1-16,30 1-1 0,-10-1 1 0,0-1 0 16,3-1 0-16,3-2 2 0,4 2-2 0,2-2 2 15,3-1-3-15,1 0 0 0,-1 0 0 0,1 1 0 16,2 0 0-16,1 0 0 0,1 2 0 16,0 0 2-16,2-1-3 0,0 1 2 0,3-1-1 15,1 1 0-15,3 1 1 0,1-1 0 0,2 1-1 16,-1 0 2-16,4 1-2 0,-2 0 0 0,2 1 0 15,1 0 0-15,1-1 1 0,2 0-1 16,0-1 1-16,4 0 0 0,4-1 0 0,3-1 1 16,0 2-2-16,2 0 2 0,0-2-2 0,-1 1 2 15,2 1-2-15,2-1 1 0,-1 1 1 16,2 0-2-16,3-1 1 0,0-1 0 0,3 2-2 16,-2 0 2-16,-1-2-1 0,4 1 2 0,2 1-1 15,1-2 0-15,2 1 1 0,-2 2-1 0,-1-1 0 16,2 1 0-16,-2 0 0 0,1 2 1 0,2 1 0 15,-2 0-1-15,2 1 1 0,-4-1-1 0,-3 1 0 16,2 1 0-16,-2-1 0 0,3-2 0 16,1 0 0-16,1-2 0 0,0 2 2 15,0-2 0-15,-2-2 2 0,5 1-1 0,-2-2 1 16,5-2 0-16,3 0-2 0,-2-1 2 0,2-1-4 16,2-2 3-16,-1 1 0 0,2-2 1 0,3 1 1 0,0 0 1 0,-1 0-1 15,0 1 0-15,-3 1-4 0,1 1 1 0,-1 0-1 16,-2 1-1-16,0 1-1 0,-6 0 1 15,-3 2-1-15,0 1 2 0,-3 0 3 16,-2 1-2-16,0 1 1 0,-5 0 0 0,-2 0-3 16,-3 2-1-16,-4-1 1 0,-5-1-1 0,-2 2 2 15,-1-2-1-15,-2 0 3 0,-2-1 1 0,-1 1 0 16,-6 1-2-16,-3-2 0 0,-2 0-3 0,-4 1 0 16,-5 1-3-16,-4-1-6 0,-3 4-15 0,-10-7-27 15,6 19-87-15,-23-17-365 0,0 0-122 16,0 0 44-16</inkml:trace>
  <inkml:trace contextRef="#ctx0" brushRef="#br3" timeOffset="69695.3523">13163 3543 306 0,'10'-19'75'0,"-10"19"-19"16,10-22-33-16,-10 22 3 0,13-21-1 0,-13 21 9 15,13-22 21-15,-13 22 20 0,12-22 27 16,-12 22 6-16,9-18 28 0,-9 18-7 0,0 0 2 15,17-9-6-15,-17 9-16 0,0 0-19 0,-7-18-21 16,7 18-18-16,0 0-12 0,0 0-8 0,0 0-4 16,0 0-4-16,0 0-7 0,0 0-3 0,0 0-5 15,0 0-6-15,0 0-3 0,0 0-1 16,0 0 0-16,0 0 2 0,0 0 1 0,0 0 0 0,-5 17-1 16,5-17 1-16,0 0-4 15,1 26 6-15,-1-26 0 0,-1 23 6 0,1-23-1 16,-3 29 3-16,2-11-6 0,0 4 6 0,-1-2-5 15,0 5 7-15,-1 0-7 0,0 0 5 0,1 2-8 16,1-1 5-16,-2 1-8 0,1-1 6 0,1 1-7 16,-1 0 6-16,0 1-6 0,2-2 5 0,0 2 14 15,-1-1-31-15,-1-2 30 0,2 5-31 0,-1-1 11 16,0 1 7-16,0 1-6 0,-2-2 7 16,1 2-8-16,1 1 8 0,-2 0-8 0,1 1 7 15,1 0-7-15,-2-3 7 0,2 1-6 0,0 2 6 16,0 1-6-16,-1 0 7 0,1-1-8 15,-3 1 8-15,2 3 8 0,-3-1-27 0,2 0 28 16,-2 0-28-16,-1 0 11 0,1-1 8 0,0 0-8 16,0 0 8-16,1 1-9 0,2-1 9 15,-2 0-8-15,2-2 8 0,1-1-7 0,-2 0 7 16,3-1-8-16,0 2 8 0,0 1-7 0,1 0 7 16,1 1-7-16,-1 2-6 0,-2-2 26 0,2 3-26 15,0-2 27-15,0 0-17 0,0 1-2 0,1-1 0 16,-2 0 0-16,1 3 0 0,-2 1 0 0,1-1 0 15,-2-1 0-15,-1-1 0 0,0-1 0 0,-1 1 0 16,0 2 0-16,-1 0-1 0,1-2 2 16,2-1-2-16,-2-2 2 0,3 1-1 15,-1-1 0-15,3 0 0 0,-1-1 0 0,2-2 0 16,1-1 0-16,0 1 0 0,2-1 0 0,0 1 0 16,0 1 0-16,0 0 0 0,0 0 0 0,-2 1 0 15,2 2 0-15,0 1 0 0,0 1 0 0,0 1 0 16,-3-3 0-16,-1 1 0 0,-1 2 0 0,0-2 0 15,-1-1 0-15,-1-1 0 0,-1-3 0 16,1 1 0-16,1-1 0 0,-2-2 0 0,3-3 0 16,0-8 0-16,0-18 0 0,8 23 0 0,-8-23 0 15,17 7-32-15,1 3-75 0,-28-28-437 0,33 14-79 16,-13-17-6-16</inkml:trace>
  <inkml:trace contextRef="#ctx0" brushRef="#br3" timeOffset="70747.7399">13491 4294 1288 0,'20'7'575'0,"-20"-7"-535"16,0 0-20-16,0 0 0 0,0 0 1 16,0 0 0-16,0 0-3 0,0 0-3 15,0 0-5-15,0 0-4 0,-20 9-2 0,20-9-4 16,-11 29 5-16,5-9-1 0,0 3-4 0,-1 2 0 15,1 2 0-15,1 4 0 0,-1 0 0 0,0 2 0 16,1-1 0-16,0-1 0 0,2-3 0 0,0-2 0 16,2-4 0-16,2-5 0 0,-1-17 0 0,4 24 0 15,-4-24 0-15,0 0 0 0,14 18 0 16,-14-18 0-16,0 0 0 0,0 0 0 0,17-4 0 16,-17 4 0-16,10-17 0 0,-5 0 0 15,2-4 0-15,1-4 0 0,-2-1 0 0,0 1 0 16,-1 1 0-16,-3 1 0 0,0 2 0 0,0-1 0 15,-2 2 0-15,0-1 0 0,-2 2 0 0,0-2 0 16,1 2 0-16,1 1 0 0,0 1 0 0,0 17 0 16,2-29 0-16,-2 29 0 0,9-23 0 15,-9 23 0-15,14-17 0 0,-14 17 0 0,22-16 0 16,-22 16 0-16,32-17 0 0,-10 10 0 0,0-2 0 16,4 2 0-16,-4 0 0 0,4 6 0 0,-9-9-100 15,13 26-102-15,-32-34-249 0,27 29-137 0,-25-11 17 16,21 0 437-16</inkml:trace>
  <inkml:trace contextRef="#ctx0" brushRef="#br3" timeOffset="71154.0114">13962 4242 1994 0,'0'0'25'0,"0"0"-14"0,0 0 3 0,0 0-11 16,0 0-3-16,0 0 0 0,-17 23 0 15,17-23 0-15,-19 29 0 0,8-8 0 0,0 0 0 16,1 4 0-16,-2 2 0 0,1 2 0 0,1 0 0 16,2-2 0-16,0-2 0 0,6-2 0 0,1-4 0 15,2-2 0-15,-1-17 0 0,14 24 0 0,-14-24 0 16,30 12 0-16,-10-11 0 0,7-4 0 16,4-7 0-16,0-3 0 0,4-7 0 0,1-4 0 15,1-4 0-15,2-1 0 0,1-2 0 16,-3 0 0-16,-2 0 0 0,-3 2 0 0,-4 3 0 15,-4 1 0-15,-3 5 0 0,-5 2 0 0,-16 18 0 16,20-28 0-16,-20 28 0 0,0 0 0 0,0 0 0 16,0 0 0-16,0 0 0 0,0 0 0 0,-20 12 0 15,6 6 0-15,0 6 0 0,-3 3 0 0,-2 2 0 16,4 0 0-16,0 0 0 0,5-2 0 16,7 0 0-16,0-5 0 0,9 1 0 15,1-5 0-15,-7-18 0 0,28 26 0 0,-3-13-30 16,-25-13-120-16,64 17-234 0,-64-17-147 0,46-13-96 15,-12 14 303-15</inkml:trace>
  <inkml:trace contextRef="#ctx0" brushRef="#br3" timeOffset="71503.8527">14759 4252 1997 0,'0'0'40'0,"-20"6"-30"0,20-6-10 0,0 0 0 16,-22 9 0-16,22-9 0 0,-17 19 0 0,17-19 0 15,-17 30 0-15,9-10 0 0,-1-2 0 16,4 2 0-16,0 1 0 0,2 1 0 0,0-2 0 16,3 0 0-16,0-20 0 0,2 26 0 15,-2-26 0-15,0 0 0 0,12 21 0 0,-12-21 0 16,0 0 0-16,20 3 0 0,-20-3 0 0,20-8 0 16,-20 8 0-1,28-26 0-15,-11 7 0 0,2-4 0 0,2-2 0 16,0-2 0-16,-1 2 0 0,1-1 0 0,-3 3 0 15,1 3 0-15,-4 0 0 0,-15 20 0 0,28-27 0 16,-28 27 0-16,17-14 0 0,-17 14 0 16,0 0 0-16,0 0 0 0,0 0 0 0,14 27 0 15,-9-8 0-15,-2 4 0 0,1 4 0 0,0-1 0 16,-1 1 0-16,1 0 0 0,2-2 0 0,-1-1 0 16,2 0 0-16,-2-3 0 0,3 3 0 0,-4-7 0 15,11 12-60-15,-15-29-219 0,22 29-152 0,-22-29-58 16,0 0-81-16,7 17 353 0</inkml:trace>
  <inkml:trace contextRef="#ctx0" brushRef="#br3" timeOffset="72206.9817">8770 7117 1870 0,'13'-19'58'0,"-13"19"-22"0,12-26-2 15,-12 26-22-15,18-26 8 0,-18 26-21 0,17-18 19 16,-17 18-18-16,0 0 0 0,0 0 0 0,0 0 0 16,0 0 0-16,0 0 0 0,15 20 0 0,-15-20 0 15,1 38 0-15,-1-14 0 0,-1 2 0 0,-1 5 0 16,0 0 0-16,0 2 0 0,-2-1 0 0,0 0 0 15,2-3 0-15,-1-1 0 0,1-4 0 0,1-1 0 16,-2-3 0-16,3 0 0 16,0-20 0-16,2 28 0 0,-2-28 0 0,0 0 0 15,0 0 0-15,0 0 0 0,0 0 0 0,0 0 0 16,0 0 0-16,18-15 0 0,-18 15 0 0,13-36 0 16,-6 10 0-16,3-1 0 0,0-5 0 0,0 1 0 15,1-2 0-15,0 2 0 0,-1-2 0 0,0 0 0 16,2 3 0-16,-1-1 0 0,-1 3 0 0,1 1 0 15,0 4 0-15,-1 6 0 0,-10 17 0 16,22-27 0-16,-22 27 0 0,21-16 0 0,-21 16 0 16,24-6 0-16,-24 6 0 0,29-1 0 0,-11 3 0 15,-18-2 0-15,44 14-159 0,-45-34-203 0,41 43-145 16,-40-23-111-16,20 2 218 0</inkml:trace>
  <inkml:trace contextRef="#ctx0" brushRef="#br3" timeOffset="72613.2661">9470 7069 1784 0,'-34'-3'90'0,"34"3"-53"0,0 0-11 15,0 0-1-15,0 0-10 0,0 0-8 0,0 0-6 16,0 0-5-16,0 0-3 0,0 0 1 0,0 0-1 16,0 0 5-16,0 0 0 0,6 20 3 0,-6-20 0 15,0 0-1-15,0 0 0 0,14 17 2 0,-14-17 1 16,0 0 1-16,0 0 2 0,0 0 3 16,0 0 3-16,17 8 7 0,-17-8 1 0,0 0-7 15,0 0-13-15,0 0 0 0,0 0 0 0,0 0 0 16,0 0 0-16,0 0 0 0,0 0 0 0,0 0 0 15,0 0 0-15,0 0 0 0,0 0 0 0,0 0 0 16,0 22 0-16,2-5 0 0,-1 5 0 16,-1 2 0-16,-3 2 0 0,1 2 0 15,-2 0 0-15,-1 2 0 0,1-1 0 0,0-2 0 16,0-3 0-16,3-5 0 0,1-19 0 0,1 27 0 16,-1-27 0-16,0 0 0 0,16 17 0 0,-16-17 0 15,18-5-7-15,-14-19-144 0,32 26-237 0,-39-42-139 16,28 13-90-16,-5 1 261 0</inkml:trace>
  <inkml:trace contextRef="#ctx0" brushRef="#br3" timeOffset="72785.1231">9484 6867 2047 0,'0'0'0'0,"-31"-4"0"16,14 9 0-16,17-5 0 0,-23 7 0 15,23-7 0-15,0 0 0 0,0 0 0 0,0 0 0 16,0 0 0-16,0 0 0 0,17 9 0 0,4-13 0 15,12 4-51-15,-11-28-212 0,38 38-258 16,-27-18-135-16,9 8 101 0</inkml:trace>
  <inkml:trace contextRef="#ctx0" brushRef="#br3" timeOffset="73119.4713">10098 6961 1958 0,'21'1'60'0,"-21"-1"-31"16,-22 2-29-16,22-2 0 0,-28 1 0 0,28-1 0 15,-33 3 0-15,13 1 0 0,-1 1 0 0,0 2 0 16,1 2 0-16,-1 1 0 0,2 4 0 0,-2-1 0 16,4 3 0-16,17-16 0 0,-28 30 0 0,28-30 0 15,-18 29 0-15,18-29 0 0,-5 23 0 0,5-23 0 16,7 22 0-16,-7-22 0 0,17 19 0 16,-17-19 0-16,28 17 0 0,-11-11 0 15,1-1 0-15,2 0 0 0,-3-2 0 0,0 1 0 16,-17-4 0-16,29 10 0 0,-29-10 0 0,22 13 0 15,-22-13 0-15,11 19 0 0,-11-19 0 0,2 32 0 16,-4-13 0-16,-5 1 0 0,-3 0 0 0,-6 1 0 16,-2 2 0-16,-2-3 0 0,-2 0 0 0,3-2 0 15,0-3 0-15,2-3 0 0,17-12 0 16,-21 19 0-16,21-19 0 0,0 0 0 0,0 0 0 16,0 0 0-16,17-9 0 0,13 12-175 0,-27-41-181 15,45 37-128-15,-34-27-64 0,13 0 65 0,16 21 483 16</inkml:trace>
  <inkml:trace contextRef="#ctx0" brushRef="#br3" timeOffset="73447.6131">10184 7243 2047 0,'-20'-2'0'16,"20"2"0"-16,0 0 0 0,0 0 0 0,0 0 0 16,0 0 0-16,0 0 0 0,0 0 0 0,18 3 0 15,1-6 0-15,5-4 0 0,8-2 0 0,6-3 0 16,4-4 0-16,3-1 0 0,0-4 0 0,-1 1 0 15,-4-1 0-15,-4 1 0 0,-8 2 0 16,-5 2 0-16,-23 16 0 0,25-25 0 0,-25 25 0 16,3-21 0-16,-3 21 0 0,-17-16 0 15,17 16 0-15,-34-11 0 0,10 11 0 0,-5 5 0 16,-3 5 0-16,-2 3 0 0,-1 4 0 0,2 4 0 16,0 5 0-16,3 5 0 0,3 2 0 0,3 1 0 15,4 0 0-15,7-2 0 0,5-3 0 0,7-2 0 16,5-1 0-16,4-6 0 0,7-2 0 15,3-3 0-15,8-4 0 0,4-5 0 0,7-4 0 16,5-6 0-16,12-5 0 0,4-10 0 0,16 1 0 16,-1-18-56-16,26 18-156 0,-25-40-131 0,50 33-95 15,-26-30-20-15,-33-4 458 0,1 41 0 0,42-63-530 16,45 30 521-16</inkml:trace>
  <inkml:trace contextRef="#ctx0" brushRef="#br3" timeOffset="75124.0037">10188 11190 1660 0,'-17'-3'121'0,"17"3"-81"0,0 0-17 0,0 0-2 16,0 0 0-16,0 0-2 0,2 19-4 0,-2-19-1 15,3 28-3-15,0-8 3 0,-2 5-5 0,0 2 2 16,2 4-7-16,-2 4-13 0,0 2 23 0,-1 2-25 15,-2 1 24-15,-1-1-6 0,-1-2-7 0,0-1 12 16,-2-4-6-16,1-3 11 0,-1-6-6 16,3-4-7-16,3-19-4 0,-3 25 0 0,3-25 0 15,0 0 0-15,0 0 0 0,0 0 0 0,0 0 0 16,0 0 0-16,10-20 0 0,-5 2 0 0,1-5 0 16,3-4 0-16,1-4 0 0,-1-2 0 15,2-1 0-15,1-1 0 0,1-1 0 0,-2 2 0 0,1-1 0 16,-3 1 0-16,1 1 0 0,0 3 0 15,0 4 0-15,1 1 0 0,0 5 0 16,1 3 0-16,-12 17 0 0,24-23 0 0,-24 23 0 16,28-12 0-16,-28 12 0 0,33-1 0 0,-14 4 0 15,3 1 0-15,4 1 0 0,-1-2 0 0,6 3 0 16,-1 0 0-16,3 2-4 0,-1-5-33 0,4 7-19 16,-7-11-22-16,17 26-150 0,-46-25-308 0,54 3-39 15,-27 0 43-15</inkml:trace>
  <inkml:trace contextRef="#ctx0" brushRef="#br3" timeOffset="75327.2054">11034 11210 1750 0,'0'0'198'0,"-25"12"-136"0,25-12-25 0,0 0-37 16,-18 15 0-16,18-15 0 0,-11 19 0 15,11-19 0-15,-10 25 0 0,3-8 0 0,2 1 0 16,-1 1 0-16,1 2 0 0,2 0 0 0,-2-1 0 15,2 3 0-15,2-2 0 0,1-2 0 0,0 0 0 16,0-19 0-16,6 27 0 0,-6-27 0 0,11 19 0 16,-11-19 0-16,20 15 0 0,-20-15 0 0,20-1-121 15,13 21-227-15,-40-43-164 0,28 20-126 16,-21 3 211-16</inkml:trace>
  <inkml:trace contextRef="#ctx0" brushRef="#br3" timeOffset="75467.7502">11057 10871 1769 0,'17'-2'45'0,"-17"2"-20"15,-20-2-4-15,20 2-11 0,0 0-24 0,0 0-51 16,0 0-93-16,21 21-327 0,-21-21-96 0,26 7 15 16</inkml:trace>
  <inkml:trace contextRef="#ctx0" brushRef="#br3" timeOffset="75827.1233">11709 10992 1913 0,'-21'10'71'0,"21"-10"-27"0,-28 1-25 0,11 0-19 16,0 3 0-16,-4 1 0 0,-1 2 0 0,-1 2 0 15,-1 5 0-15,0-1 0 0,0 4 0 0,0 0 0 16,2 5 0-16,3-2 0 0,2 0 0 15,6-2 0-15,11-18 0 0,-9 25 0 0,9-25 0 16,10 23 0-16,-10-23 0 0,27 18 0 0,-10-12 0 16,5 0 0-16,1-3 0 0,2-1 0 15,2-1 0-15,1 1 0 0,0 1 0 0,-2 0 0 16,-3 1 0-16,-4 1 0 0,-19-5 0 0,29 18 0 16,-29-18 0-16,11 27 0 0,-9-10 0 0,-6 2 0 15,-3 3 0-15,-4 1 0 0,-3 0 0 16,-3 1 0-16,-1 3 0 0,-1-3 0 0,-2-1 0 15,1-2 0-15,1-4 0 0,19-17 0 0,-32 29 0 16,32-29 0-16,-22 16 0 0,22-16 0 0,0 0 0 16,0 0 0-16,0 0 0 0,0 0-47 0,10-37-169 15,30 43-167-15,-36-45-126 0,24 19-119 0,5 4 365 16</inkml:trace>
  <inkml:trace contextRef="#ctx0" brushRef="#br3" timeOffset="76193.6106">11878 11329 1988 0,'0'0'59'15,"-19"16"-59"-15,19-16 0 0,0 0 0 0,0 0 0 16,0 0 0-16,0 0 0 0,22 1 0 16,-2-6 0-16,0-4 0 0,6-1 0 15,2-6 0-15,-1 1 0 0,1-2 0 0,0-1 0 16,-2-2 0-16,1 1 0 0,-6 1 0 0,-5 1 0 15,-16 17 0-15,18-29 0 0,-18 29 0 0,4-27 0 16,-4 27 0-16,-7-25 0 0,7 25 0 0,-15-22 0 16,15 22 0-16,-25-14 0 0,25 14 0 0,-33-5 0 15,15 7 0-15,-1 4 0 0,-2 6 0 16,0 5 0-16,1 6 0 0,-1 4 0 0,2 3 0 16,0 1 0-16,0 3 0 0,3 4 0 0,3-1 0 15,2 1 0-15,6-2 0 0,5-1 0 0,4-5 0 16,5-1 0-16,8-4 0 0,4-5 0 0,7-3 0 15,5-7 0-15,6-3 0 0,6-6 0 16,8-3 0-16,3-5 0 0,7-2 0 16,-1-7 0-16,9 7 0 0,-9-18-105 0,18 28-134 15,-35-42-113-15,31 39-144 0,-35-15-21 0,-5-13 180 16</inkml:trace>
  <inkml:trace contextRef="#ctx0" brushRef="#br3" timeOffset="76787.3503">9611 12065 1829 0,'0'0'48'0,"-17"7"-15"0,17-7-26 0,0 0 19 15,0 0-26-15,28-13 16 0,-9 4 0 0,8 1 12 16,6-6-14-16,7 2 13 0,7-1-24 16,3 0-3-16,7-1 0 0,4 0 0 0,4-2 0 15,5 2 0-15,2-1 0 0,5-1 0 16,5 2 0-16,3-1 0 0,8 1 0 0,4-1 0 15,3 2 0-15,1-1 0 0,2 1 0 0,0 3 0 16,2 1 0-16,4 1 0 0,0 2 0 0,-2 0 0 16,1 1 0-16,-2 1 0 0,1 0 0 0,0 2 0 15,-4 0 0-15,-2 0 0 0,-1 1 0 16,-5 1 0-16,-2 0 0 0,0 0 0 0,-6 0 0 16,0-1 0-16,-7 1 0 0,-6 0 0 0,-5 2 0 15,-7-2 0-15,-3 3 0 0,-7-1 0 0,-6 2 0 16,-7-1 0-16,-7 2 0 0,-10-2-21 0,-2 9-81 15,-20-12-160-15,0 0-187 0,0 0-127 0,-19 20 7 16,8 3 502-16</inkml:trace>
  <inkml:trace contextRef="#ctx0" brushRef="#br3" timeOffset="77334.221">10508 12199 1837 0,'15'-22'119'0,"-15"22"-85"0,0 0-6 16,0 0-4-16,18-14-19 0,-18 14-5 0,0 0 0 15,0 0 0-15,0 0 0 0,18 29 0 0,-15-11 0 16,-2 6 0-16,-2 3 0 0,-3 5 0 0,-1 3 0 16,-2 4 0-16,-2 2 0 0,0 1 0 15,-1 1 0-15,-2-2 0 0,1 0 0 0,-1-3 0 16,2-3 0-16,1-5 0 0,5-5 0 0,1-5 0 15,3-20 0-15,1 26 0 0,-1-26 0 16,0 0 0-16,0 0 0 0,0 0 0 0,19 5 0 16,-19-5 0-16,15-27 0 0,-6 8 0 0,1-5 0 15,1-5 0-15,1-3 0 0,1-3 0 0,1-1 0 16,1-1 0-16,1-1 0 0,-2 2 0 16,-1 1 0-16,-3-2 0 0,1 1 0 0,-3-1 0 15,1 2 0-15,-1 3 0 0,1 4 0 0,-1 7 0 16,-1 2 0-16,-7 19 0 0,10-20 0 0,-10 20 0 15,0 0 0-15,0 0 0 0,20-9 0 0,-20 9 0 16,22 0 0-16,-5 3 0 0,2-2 0 0,7 3 0 16,-2-3 0-16,6 5 0 0,-3-5 0 15,11 12-112-15,-20-22-98 0,36 39-135 16,-54-30-99-16,52-4-112 0,-13 20 177 0,-19-27 379 16</inkml:trace>
  <inkml:trace contextRef="#ctx0" brushRef="#br3" timeOffset="77738.7451">11317 12213 1898 0,'0'0'149'0,"-17"17"-149"16,17-17 0-16,0 0 0 0,-16 19 0 0,16-19 0 16,-18 29 0-16,6-9 0 0,1 4 0 0,-3 3 0 15,1 3 0-15,-2 2 0 0,0-2 0 0,1 1 0 16,3-2 0-16,5-3 0 0,3-3 0 0,4-6 0 15,-1-17 0-15,14 25 0 0,-14-25 0 16,34 11 0-16,-10-12 0 0,5-5 0 0,2-5 0 16,3-5 0-16,3-6 0 0,1-2 0 0,-1-4 0 15,2-2 0-15,-1-1 0 0,-3-5 0 16,-2 1 0-16,-3 2 0 0,-3 0 0 0,-5 1 0 16,-1 5 0-16,-4 0 0 0,-4 5 0 0,-3 2 0 15,0 2 0-15,-10 18 0 0,9-22 0 0,-9 22 0 16,0 0 0-16,0 0 0 0,0 0 0 15,0 0 0-15,-11 19 0 0,4 0 0 0,-3 9 0 16,1 4 0-16,-2 0 0 0,2 3 0 0,-1-1 0 16,4 0 0-16,0-1 0 0,4-2 0 0,1-3 0 15,6-1 0-15,2-4 0 0,5 0 0 0,1-5 0 16,8 0 0-16,-2-11-66 0,17 13-94 0,-36-20-93 16,58 3-65-16,-52-26-95 15,32 20 39-15,-10-7 44 0,-16-22 198 0</inkml:trace>
  <inkml:trace contextRef="#ctx0" brushRef="#br3" timeOffset="78113.7461">12088 12252 1725 0,'-18'-23'189'0,"18"23"-113"15,0 0-21-15,0 0-53 0,0 0-2 0,0 0 0 16,0 0 0-16,0 0 0 0,0 0 0 16,-17 29 0-16,9-9 0 0,1 0 0 0,-1 1 0 15,-1 2 0-15,1 0 0 0,-1 2 0 0,-1-2 0 16,2 0 0-16,1-1 0 0,-1-3 0 0,8-19 0 15,-7 29 0-15,7-29 0 0,-1 18 0 0,1-18 0 16,0 0 0-16,0 0 0 0,0 0 0 16,19-7 0-16,-19 7 0 0,26-34 0 0,-8 8 0 15,4-6 0-15,2-1 0 0,3-3 0 16,0-1 0-16,-4 2 0 0,0 3 0 0,-2 1 0 16,-1 0 0-16,1 4 0 0,-2-1 0 0,1 6 0 15,-3 4 0-15,-17 18 0 0,22-18 0 0,-22 18 0 16,0 0 0-16,0 0 0 0,0 0 0 0,8 23 0 15,-5-5 0-15,-2 8 0 0,0 6 0 0,0 4 0 16,1 3 0-16,-1 2 0 0,-2 0 0 16,-1-1 0-16,1-4 0 0,5-3 0 0,2-5 0 15,2-5 0-15,0 0 0 0,0-4 0 16,-8-19 0-16,20 33 0 0,-20-33 0 0,28 23-104 16,-28-23-89-16,29 9-82 0,-41-30-42 0,40 25-12 15,-28-4-33-15,11-35 69 0,12 34 120 0</inkml:trace>
  <inkml:trace contextRef="#ctx0" brushRef="#br3" timeOffset="83833.1536">2454 10407 1634 0,'-21'-11'166'0,"21"11"-142"0,-29-22-4 0,29 22-6 16,-26-23 0-16,26 23-4 0,-23-29 0 0,23 29-4 16,-24-30 0-16,24 30-5 0,-33-27 2 15,15 16-4-15,-3 2 2 0,1 1-2 0,-5 3 1 16,0 4-1-16,-4 2 1 0,-4 4 1 0,-1 4 0 16,-4 3 6-16,-2 2 0 0,-3 6 7 0,-5 0-2 15,-1 4 6-15,-3 4-4 0,-2 3 6 16,-2 2-10-16,-1 5 9 0,-2 3-11 0,0 5 2 15,1 5-10-15,1 3 0 0,-1 9 0 0,4 5 0 16,0 3 0-16,2 5 0 0,3 3 0 0,3 1 0 16,5 1 0-16,7-4 0 0,6-5 0 0,7-8 0 15,9-9 0-15,7-5 0 0,9-11 0 0,5-7 0 16,8-6 0-16,5-7 0 0,4-3 0 0,1-7 0 16,1 0 0-16,0-4 0 0,-3-2 0 15,-1-3 0-15,-1-1 0 0,-3 0 0 16,-2-2 0-16,-1 1 0 0,-17 2 0 0,23-4 0 15,-23 4 0-15,0 0 0 0,0 0 0 0,0 0 0 16,0 0 0-16,0 0 0 0,-23 15 0 0,5-4 0 16,-4 5 0-16,-3 4 0 0,-6 7 0 0,0 4 0 15,-6 7 0-15,1 4 0 0,-3 6 0 16,0 4 0-16,0 4 0 0,2 4 0 0,4 2 0 16,6 2 0-16,3-1 0 0,7 1 0 0,5-2 0 15,6-4 0-15,9-5 0 0,4-5 0 0,9-5 0 16,7-4 0-16,7-8 0 0,8-3 0 15,8-4 0-15,6-3 0 0,4-5 0 0,3-3 0 16,3-5 0-16,3-2 0 0,5-4 0 0,0-3 0 16,3-5 0-16,-2-5 0 0,-1-1 0 15,0-3 0-15,-5-4 0 0,-5 1 0 0,-9-1 0 16,-8 3 0-16,-9 3 0 0,-6 3 0 0,-9 4 0 16,-19 6 0-16,19-6 0 0,-19 6 0 0,0 0 0 15,0 0 0-15,0 0 0 0,-21 1 0 0,21-1 0 16,-32 6 0-16,14 2 0 0,-3 1 0 0,0 7 0 15,1 6 0-15,0 3 0 0,2 8 0 0,1 3 0 16,4 4 0-16,4 1 0 0,7 3 0 16,6-1 0-16,6 2 0 0,7 0 0 15,5-1 0-15,7 0 0 0,4 0 0 0,6-5 0 16,5 0 0-16,3-4 0 0,6-1 0 0,5-4 0 16,6-2 0-16,7-5 0 0,7-5 0 0,4-4 0 15,6-6 0-15,2-4 0 0,1-6 0 0,8-4 0 16,-1-3 0-16,2-7 0 0,2-3 0 15,-2-10 0-15,2-4 0 0,1-5 0 0,3-3 0 16,0 0 0-16,-1 0 0 0,-3 1 0 0,-7 2 0 16,-3 1 0-16,-7 5 0 0,-8 5 0 0,-4 8 0 15,-12 7 0-15,-7 5 0 0,-9 10 0 0,-7 3 0 16,-8 7 0-16,-4 7 0 0,-5 5 0 0,-6 9 0 16,-1 5 0-16,-2 5 0 0,-4 7 0 15,-1 6 0-15,-1 3 0 0,-3 6 0 16,1-1 0-16,3 0 0 0,3 2 0 0,3-4 0 15,4 1 0-15,6-3 0 0,7-1 0 0,4-5 0 16,8-4 0-16,9-4 0 0,9-6 0 0,9-3 0 0,8-7 0 0,4-4 0 16,11-3 0-16,2-7 0 0,7-5 0 0,9-6 0 15,4-6 0-15,4-3 0 0,6-6 0 0,1-4 0 16,4-8 0-16,4-4 0 16,-2-7 0-16,2-1 0 0,-3-2 0 0,-1-1 0 15,-4 0 0-15,-2 1 0 0,-4-1 0 0,-7 1 0 16,-6 5 0-16,-7 3 0 0,-9 6 0 0,-8 4 0 15,-10 5 0-15,-8 4 0 0,-8 5 0 0,-7 5 0 16,-7 5 0-16,-4 6 0 0,-8 8 0 0,-2 4 0 16,-7 8 0-16,-5 4 0 0,-4 8 0 0,-4 2 0 15,-3 3 0-15,0 4 0 0,1-1 0 16,0 3 0-16,2-4 0 0,4 0 0 0,5-4 0 16,4-3 0-16,7-2 0 0,6-7 0 15,7-5 0-15,8-3 0 0,6-7 0 0,9-4 0 16,7-7 0-16,9-4 0 0,7-6 0 0,8-6 0 15,3-2 0-15,7-5 0 0,4-3 0 0,3-5 0 16,5-5 0-16,2-4 0 0,-2-6 0 0,1-2 0 16,4-2 0-16,0-4 0 0,0 1 0 15,-3-1 0-15,-4 1 0 0,-4 0 0 0,-1 3 0 16,-4 4 0-16,-8 2 0 0,-7 7 0 0,-8 1 0 16,-11 7 0-16,-6 4 0 0,-8 4 0 0,-6 8 0 15,-6 3 0-15,-8 3 0 0,-5 6 0 0,-8 3 0 16,-4 4 0-16,-4 4 0 0,-2 3 0 0,-3 6 0 15,-1 3 0-15,-1 2 0 16,-1-1 0-16,2 2 0 0,0 2 0 0,4-1 0 16,3 0 0-16,3-2 0 0,4-1 0 0,4-3 0 15,4-2 0-15,6-4 0 0,6-3 0 0,8-8 0 16,5-5 0-16,10-5 0 0,7-9 0 0,7-5 0 16,5-7 0-16,6-5 0 0,3-6 0 0,7-6 0 15,3-4 0-15,4-6 0 0,0-3 0 0,-2-2 0 16,-1-3 0-16,0 2 0 0,-2-2 0 15,-3 1 0-15,-3 1 0 0,-8 0 0 0,-7 5 0 16,-3 5 0-16,-8 3 0 0,-5 4 0 0,-4 2 0 16,-10 7 0-16,-5 4 0 0,-8 8 0 15,-8 5 0-15,-6 4 0 0,-5 5 0 0,-22-1 0 0,23 16 0 16,-23-16 0-16,5 31 0 0,-6-11 0 16,-2 0 0-16,1 1 0 0,-1-3 0 0,3 1 0 15,0-19 0-15,11 25 0 0,-11-25 0 16,26 8 0-16,-6-12 0 0,7-4 0 0,6-7 0 15,6-6 0-15,6-6 0 0,8-7 0 0,6-6 0 16,5-7 0-16,3-6 0 0,4-6 0 0,0-5 0 16,2-5 0-16,-2 0 0 0,0-1 0 0,-3-1 0 15,-3 1 0-15,-3 0 0 0,-6 1 0 0,-7-1 0 16,-9 0 0-16,-7 5 0 0,-10 0 0 16,-7 7 0-16,-10 3 0 0,-6 3 0 0,-7 3 0 15,-7 5 0-15,-4 4 0 0,-6 7 0 16,-6 5 0-16,-5 7 0 0,-4 6 0 0,-5 5 0 15,-3 8 0-15,-3 6 0 0,-1 4 0 0,-1 3 0 16,1 2 0-16,2 2 0 0,4-2 0 0,3-1 0 16,5-2 0-16,8-3 0 0,5-3 0 0,5-2 0 15,19-2 0-15,-18-7 0 0,18 7 0 16,1-21 0-16,5 3 0 0,7-4 0 0,1-5 0 16,6-6 0-16,1-2 0 0,6-4 0 0,1-4 0 15,1-2 0-15,-1-4 0 0,-3-1 0 0,-7 2 0 16,-3 4 0-16,-11 0 0 0,-5 3 0 0,-9 1 0 15,-7 1 0-15,-8 2 0 0,-7-2 0 16,-8 3 0-16,-4 0 0 0,-4-2 0 0,-7 4 0 16,-2 1 0-16,-5 3 0 0,-4 4 0 15,-1 4 0-15,-2 4 0 0,-2 3 0 0,2 8 0 16,0 2 0-16,-1 5 0 0,4 4 0 0,-1 0 0 16,6 3 0-16,2 0 0 0,10 0 0 0,4 2 0 15,3-2 0-15,6-1 0 0,4-1 0 0,5-1 0 16,5-2 0-16,5 0 0 0,17-2 0 0,-20-1 0 15,20 1 0-15,0 0 0 0,0 0 0 16,-10-20 0-16,10 20 0 0,3-28 0 0,-1 10 0 16,-1-3 0-16,-1-1 0 0,-2-5 0 15,-2-4 0-15,-2 0 0 0,-3-2 0 0,0 1 0 0,-5-1 0 16,0-2 0-16,-4-1 0 0,-6-2 0 16,-2 1 0-16,-8-1 0 0,-7 4 0 0,-5 0 0 15,-5 4 0-15,-4 4 0 0,-2 1 0 0,-5 4 0 16,-1 1 0-16,-4 7 0 0,-1 2 0 15,0 7 0-15,-5 3 0 0,1 4 0 0,0 3 0 16,3 2 0-16,2 3 0 0,2 2 0 0,1 2 0 16,2 1 0-16,3-1 0 0,2 2 0 0,2-2 0 15,5-2 0-15,1-1 0 0,6-2 0 0,4-4 0 16,5-3 0-16,3-3 0 0,6-4 0 0,2-4 0 16,4-5 0-16,2-4 0 0,2-3 0 15,-1-6 0-15,1-2 0 0,2-2 0 16,-1-1 0-16,1-3 0 0,-2 0 0 0,0 0 0 15,-5 1 0-15,-4 2 0 0,-4 2 0 0,-6 2 0 16,-5 4 0-16,-4 2 0 0,-5 0 0 0,-1 4 0 16,-5 1 0-16,1 4 0 0,-2 1 0 0,-3 4 0 15,-2 4 0-15,-3 3 0 0,-4 3 0 0,-2 4 0 16,-3 4 0-16,-2 1 0 0,0 4 0 16,1 0 0-16,0 2 0 0,2 1 0 0,1 0 0 15,0-3 0-15,5-1 0 0,0-2 0 0,6-2 0 16,2-1 0-16,7-3 0 0,2-2 0 0,7-3 0 15,2-2 0-15,4-2 0 0,3-3 0 16,5-2 0-16,2-4 0 0,4-4 0 0,2-2 0 16,2-5 0-16,1-3 0 0,-1-5 0 0,1-3 0 15,-2 0 0-15,-2-4 0 0,-3 1 0 16,-2 0 0-16,-7 1 0 0,-4 4 0 0,-8 2 0 16,-5 5 0-1,-7 5 0-15,-5 2 0 0,-6 7 0 0,-7 5 0 0,-5 4 0 0,-7 5 0 0,-5 4 0 0,-4 6 0 16,-1 5 0-16,-2 5 0 0,0 4 0 0,-5 5 0 15,0 2 0-15,-1 5 0 0,2 0 0 0,3 3 0 32,2-1 0-32,4-1 0 0,1 1 0 15,8-4 0-15,4-1 0 0,8-5 0 0,9-3 0 16,6-6 0-16,7-5 0 0,7-4 0 0,9-6 0 16,5-3 0-16,8-3 0 0,21-2 0 0,-26-6 0 15,26 6 0-15,-15-18 0 0,15 18 0 0,-10-36 0 16,7 11 0-16,-2-4 0 0,1-4 0 0,-1-1 0 15,-1-2 0-15,0-3 0 0,-5 0 0 0,-2 1 0 16,-5 1 0-16,-8 5 0 0,-4 3 0 16,-11 2 0-16,-1 4 0 0,-7 5 0 0,-5 2 0 15,-4 8 0-15,-7 2 0 0,-3 4 0 0,-8 5 0 16,-3 3 0-16,-5 6 0 0,-3 3 0 0,-1 5 0 16,-1 4 0-16,-1 4 0 0,-1 5 0 15,-4 2 0-15,0 2 0 0,3 3 0 0,3 0 0 16,3 1 0-16,3 0 0 0,4-2 0 15,5-1 0-15,5-6 0 0,9-5 0 0,8-8 0 16,7-4 0-16,9-8 0 0,7-5 0 0,7-3 0 16,5-5 0-16,17 6 0 0,-24-25 0 0,12 5 0 15,0-4 0-15,0-2 0 0,-2-5 0 0,-2-1 0 16,-2-1 0-16,-5 3 0 0,-7 1 0 0,-7 3 0 16,-8 5 0-16,-10 2 0 0,-9 5 0 0,-10 6 0 15,-13 1 0-15,-3 6 0 0,-10 4 0 16,-7 4 0-16,-8 4 0 0,-8 5 0 0,-3 3 0 15,-4 5 0-15,-3 4 0 0,3 2 0 16,1 4 0-16,9 0 0 0,9 3 0 0,14-2 0 16,17 7-15-16,-1-21-111 0,33 18-101 0,-23-44-106 15,71 5-105-15,-41 4-130 0,26-42 229 0,42 20 339 16,-34-28 0-16,25 23 0 0,-18 23 0 0,0 0 0 16</inkml:trace>
  <inkml:trace contextRef="#ctx0" brushRef="#br3" timeOffset="85275.7809">16354 11955 1278 0,'0'0'505'0,"0"0"-450"0,-1-29-21 16,-8 8 5-16,3 4-7 0,-3-2 3 15,9 19-8-15,-20-30 1 0,20 30-14 0,-30-25-14 16,10 16 0-16,-2 1 0 0,-1 5 0 0,-3 3 0 15,-1 3 0-15,-5 3 0 0,2 4 0 16,-2 5 0-16,1 4 0 0,-1 3 0 0,2 4 0 16,-2 3 0-16,3 3 0 0,0-1 0 0,4 2 0 15,5-5 0-15,4 0 0 0,5-5 0 16,5-4 0-16,3-2 0 0,3-17 0 0,9 23 0 0,-9-23 0 16,27 13 0-16,-9-9 0 0,4-5 0 0,3-4 0 15,6-5 0-15,0-5 0 0,5-3 0 16,1-3 0-16,2-4 0 0,1 2 0 15,0-3 0-15,1-2 0 0,-3 0 0 0,-2 2 0 16,-2 1 0-16,-4 4 0 0,-2 2 0 0,-4 4 0 16,-4 4 0-16,-20 11 0 0,23-12 0 0,-23 12 0 15,0 0 0-15,0 0 0 0,12 18 0 0,-12-18 0 16,-8 40 0-16,-1-10 0 0,-4 6 0 0,-2 2 0 16,-2 2 0-16,-1 0 0 0,1-3 0 15,4-3 0-15,3-5 0 0,5-5 0 0,7-4 0 16,-2-20 0-16,20 24 0 0,-20-24 0 0,39 7 0 15,-15-11 0-15,6-4 0 0,6-5 0 0,3-6-5 16,-3-3-49-16,7 1-7 0,-10-18-68 0,21 31-88 16,-36-43-130-16,41 41-14 0,-40-30 109 0,23 16 140 0,-12 4 226 15,-12-12 87-15,14 26 54 0,-34-30-10 16,28 38-27-16,-38-25-52 0,12 23-55 0,0 0-33 16,0 0-25-16,-28-2-12 0,28 2-8 15,-34 11-10-15,15 0-23 0,-1 1 0 0,-1 1 0 16,-2 3 0-16,5 1 0 0,-1 1 0 0,2 4 0 15,1-1 0-15,1 0 0 0,2-2 0 0,3 2 0 16,2-1 0-16,2 1 0 0,2 0 0 0,1-3 0 16,3-18 0-16,-2 31 0 0,2-31 0 15,4 22 0-15,-4-22 0 0,0 0 0 0,20 18 0 16,-20-18 0-16,21-1 0 0,-21 1 0 0,26-15 0 16,-9 2 0-16,1-4 0 0,3-6 0 0,2-2 0 15,3-2 0-15,-1-2 0 0,1 1 0 0,-2-1 0 16,-3 1 0-16,1-1 0 0,0 2 0 0,-1 2 0 15,-3 2 0-15,0 5 0 0,-18 18 0 16,27-24 0-16,-27 24 0 0,20-10 0 16,-20 10 0-16,0 0 0 0,17 13 0 0,-17-13 0 15,8 31 0-15,-7-7 0 0,-1 4 0 0,-2 5 0 16,-1-2 0-16,2 3 0 0,1-1 0 0,1-2 0 16,3-1 0-16,3-2 0 0,4-4 0 0,4-2 0 15,3-6-5-15,7-1-36 0,-2-8-4 0,8 0-5 16,-4-16-34-16,22 20-102 0,-35-42-139 15,43 34-87-15,-35-28-23 0,11-5 3 0,16 18 401 16</inkml:trace>
  <inkml:trace contextRef="#ctx0" brushRef="#br3" timeOffset="85619.5391">17546 11824 1999 0,'-26'-7'45'0,"0"1"-42"0,3 3-3 0,-2 2 0 15,2 4 0-15,1 3 0 0,0 3 0 16,2 3 0-16,1 4 0 0,2 3 0 0,3 3 0 15,3 1 0-15,2 3 0 0,5-1 0 0,2 0 0 16,5 0 0-16,3-5 0 0,5-2 0 0,-11-18 0 16,31 24 0-16,-8-18 0 0,3-4 0 0,4-7 0 15,2-5 0-15,2-7 0 0,0-7 0 0,4-5 0 16,-2-8 0-16,2-5 0 0,1 0 0 16,-3-3 0-16,0 3 0 0,-1-2 0 15,-3 2 0-15,-4 1 0 0,-3-1 0 0,-3 1 0 16,-4-3 0-16,-1 5 0 0,-1-1 0 0,-3 4 0 15,-4 5 0-15,-2 7 0 0,-7 24 0 0,3-17 0 16,-3 17 0-16,0 0 0 0,-12 25 0 0,3-3 0 16,-3 8 0-16,-2 9 0 0,0 5 0 0,-2 4 0 15,-1 4 0-15,0-4 0 0,1 5 0 16,-1-4 0-16,6-2 0 0,0-5 0 0,11-2 0 16,3-9 0-16,11 6-23 0,-14-37-110 0,40 53-56 15,-40-53-90-15,49 31-85 0,-49-31-80 0,44 10-38 16,3 15 350-16</inkml:trace>
  <inkml:trace contextRef="#ctx0" brushRef="#br3" timeOffset="85963.2816">19066 11458 2047 0,'0'0'0'0,"0"0"0"0,0 0 0 0,0 0 0 16,0 0 0-16,0 0 0 0,0 0 0 0,1 23 0 15,-1-23 0-15,-9 36 0 0,1-10 0 0,-1 6 0 16,-4 2 0-16,1 3 0 0,-1 4 0 15,-2 3 0-15,2 1 0 0,0 2 0 0,-3 2 0 16,1 2 0-16,2-1 0 0,1-2 0 0,2-1 0 16,1-4 0-16,5-5 0 0,1-4 0 0,2-7 0 15,6-1-14-15,-5-26-143 0,24 39-167 0,-24-39-151 16,0 0-129-16,0 0 132 0,-4-22 472 0</inkml:trace>
  <inkml:trace contextRef="#ctx0" brushRef="#br3" timeOffset="86135.169">18817 11959 1893 0,'-21'27'154'0,"21"-27"-154"0,-23 9 0 15,23-9 0-15,0 0 0 0,0 0 0 0,0 0 0 16,26-7 0-16,-3-1 0 0,8-4 0 16,8-6 0-16,5-4 0 0,3-5 0 0,6 1 0 15,-2-6 0-15,6 5 0 0,-4-5 0 0,6 9-81 16,-20-24-166-16,35 43-205 0,-42-28-130 15,15 12 11-15,-2 8 458 0</inkml:trace>
  <inkml:trace contextRef="#ctx0" brushRef="#br3" timeOffset="86502.2208">19576 11345 2047 0,'0'0'0'0,"-14"29"0"15,-3-8 0-15,1-1 0 0,1 6 0 0,-4 1 0 16,2 7 0-16,-3 1 0 0,0 4 0 0,1 2 0 15,1 0 0-15,-2 2 0 0,2-1 0 0,0-1 0 16,2-1 0-16,0-4 0 0,4-1 0 0,2-3 0 16,4-4 0-16,2-3 0 0,2-2 0 15,3-4 0-15,3-2 0 0,-4-17 0 16,14 22 0-16,-14-22 0 0,20 6 0 0,-20-6 0 16,24-5 0-16,-24 5 0 0,33-20 0 0,-13 3 0 15,-2 0 0-15,0-4 0 0,-1 1 0 0,0-1 0 16,-1 1 0-16,-3 1 0 0,1 3 0 0,-14 16 0 15,18-23 0-15,-18 23 0 0,0 0 0 16,0 0 0-16,0 0 0 0,0 0 0 0,0 0 0 16,0 0 0-16,17 18 0 15,-17 2 0-15,0 4 0 0,-1 4 0 0,-2 0 0 16,6-1 0-16,0-3 0 0,6-1 0 0,-2-4 0 16,5 2 0-16,-2-4 0 0,6 1 0 0,-16-18 0 15,35 29-100-15,-35-29-79 0,40 19-74 16,-45-39-88-16,37 32-68 0,-32-12-3 0,17-28 60 15,18 32 352-15</inkml:trace>
  <inkml:trace contextRef="#ctx0" brushRef="#br3" timeOffset="86861.6224">19814 11901 2047 0,'0'0'0'0,"6"21"0"16,-6-21 0-16,16 17 0 0,-16-17 0 0,22 12 0 15,-22-12 0-15,33 7 0 0,-13-6 0 0,6-2 0 16,1-2 0-16,-1-5 0 0,5-1 0 16,-2-2 0-16,1-2 0 0,-3-2 0 0,-5 0 0 15,-2 2 0-15,-20 13 0 0,27-26 0 0,-27 26 0 16,11-25 0-16,-11 25 0 0,0-26 0 0,0 26 0 16,-12-27 0-16,12 27 0 0,-23-22 0 15,23 22 0-15,-33-14 0 0,14 13 0 0,-4 4 0 16,-2 5 0-16,-3 4 0 0,3 3 0 0,-2 5 0 15,2 4 0-15,0 4 0 0,1 4 0 0,2 2 0 16,3 0 0-16,4 0 0 0,5-5 0 0,7-4 0 16,4-2 0-16,6-6 0 0,3 0 0 15,-10-17 0-15,34 22 0 0,-12-12 0 0,3-9 0 16,6-1 0-16,-1-6 0 0,8 2 0 16,-2-7 0-16,14 8-50 0,-8-19-104 0,32 23-70 15,-33-40-87-15,39 35-95 0,-26-27-14 0,4-6-27 16,26 30 413-16</inkml:trace>
  <inkml:trace contextRef="#ctx0" brushRef="#br3" timeOffset="87470.9651">21061 11874 2047 0,'0'0'0'0,"11"-26"0"16,-11 26 0-16,12-24 0 0,-12 24 0 0,0 0 0 15,9-19 0-15,-9 19 0 0,0 0 0 0,0 0 0 16,0 0 0-16,0 0 0 0,0 0 0 0,-18 25 0 16,18-25 0-16,-18 32 0 0,7-11 0 0,0 3 0 15,-1 1 0-15,2 0 0 0,0-2 0 16,3 0 0-16,2-5 0 0,5-18 0 0,-1 29 0 15,1-29 0-15,9 20 0 0,-9-20 0 0,21 9 0 16,-21-9 0-16,36-1 0 0,-13-4 0 0,0-3 0 16,5-3 0-16,0-7 0 0,5-2 0 0,-2-3 0 15,1-1 0-15,-3 1 0 0,-2 0 0 16,0 0 0-16,-4 1 0 0,-3 2 0 0,-1-1 0 16,-2 4 0-16,-17 17 0 0,22-25 0 15,-22 25 0-15,0 0 0 0,0 0 0 0,0 0 0 16,0 0 0-16,0 0 0 0,0 0 0 0,0 0 0 15,-13 25 0-15,2-3 0 0,2 5 0 0,-1 2 0 16,2 2 0-16,3-2 0 0,1 0 0 0,4 0 0 16,2-6 0-16,8 1 0 0,0-5 0 0,7-1 0 15,0-4 0-15,7 0 0 0,-2-10-6 16,12 12-114-16,-34-16-89 0,62 7-124 0,-57-30-71 16,34 23-63-16,-11-2 39 0,-16-28 349 0</inkml:trace>
  <inkml:trace contextRef="#ctx0" brushRef="#br3" timeOffset="87830.3425">21830 11846 1939 0,'-18'-1'108'16,"18"1"-108"-16,0 0 0 0,-21-5 0 15,21 5 0-15,0 0 0 0,-18 9 0 0,18-9 0 16,-13 23 0-16,7-6 0 0,-2 1 0 0,4 3 0 16,-4 1 0-16,3 2 0 0,1-1 0 0,-1-1 0 15,-1 1 0-15,3-4 0 0,3-19 0 0,-7 31 0 16,7-31 0-16,-3 20 0 0,3-20 0 0,0 0 0 15,0 0 0-15,0 0 0 0,0 0 0 0,0 0 0 16,26-4 0-16,-26 4 0 16,23-29 0-16,-7 9 0 0,2-7 0 0,4 0 0 15,1-2 0-15,-1 2 0 0,-4 2 0 0,-1 4 0 16,-3 2 0-16,-2 3 0 0,-12 16 0 0,21-23 0 16,-21 23 0-16,0 0 0 0,17-16 0 0,-17 16 0 15,0 0 0-15,0 0 0 0,0 0 0 0,2 28 0 16,-2-28 0-16,0 34 0 0,-2-11 0 15,-1-1 0-15,3 4 0 0,-1-3 0 0,6 0 0 16,0-5 0-16,4 3 0 0,-9-21 0 0,26 32 0 16,-26-32 0-16,36 26 0 0,-19-20-20 0,10 6-68 15,-27-12-82-15,50 7-84 0,-50-32-107 16,37 31-73-16,-37-6-12 0,21-33 173 0,15 35 273 16</inkml:trace>
  <inkml:trace contextRef="#ctx0" brushRef="#br3" timeOffset="88021.9561">22336 11822 1970 0,'0'0'77'16,"0"0"-77"-16,-18 18 0 0,18-18 0 0,-13 30 0 15,5-11 0-15,2 3 0 0,1 1 0 0,-3 1 0 0,3-1 0 16,-1 0 0-16,1 0 0 0,1-1 0 16,2-3 0-16,2-19 0 0,1 31 0 0,-1-31 0 15,8 20 0-15,-8-20 0 0,0 0 0 0,18 12 0 16,-18-12 0-16,18-9 0 0,-13-13-101 15,24 23-145-15,-35-45-162 0,39 35-107 0,-21-15-39 16,-5-18 332-16</inkml:trace>
  <inkml:trace contextRef="#ctx0" brushRef="#br3" timeOffset="88172.4483">22473 11402 1968 0,'-35'6'79'15,"35"-6"-79"-15,-19-6 0 0,19 6 0 0,0 0 0 16,0 0 0-16,0 0 0 0,0-18 0 0,0 18-42 15,18-15-21-15,10 29-154 0,-34-41-269 0,30 22-119 16,-5-8-19-16,-3-15 615 0</inkml:trace>
  <inkml:trace contextRef="#ctx0" brushRef="#br3" timeOffset="88375.5651">22914 11277 1494 0,'-4'26'259'15,"7"11"35"-15,-14-16-294 0,1 3 0 16,-1 1 0-16,-1 6 0 0,1-1 0 0,1 5 0 16,2 1 0-16,0 3 0 0,1 2 0 0,0 1 0 15,-2-1 0-15,1 2 0 0,-1-1 0 0,-2-3 0 16,4 3 0-16,-4-6 0 0,4 1 0 0,1-6 0 16,2-2 0-16,-1-8 0 0,13 7-66 0,-8-28-172 15,13 30-195-15,-13-30-126 0,0 0-13 16,0 0 394-16</inkml:trace>
  <inkml:trace contextRef="#ctx0" brushRef="#br3" timeOffset="88578.6664">22687 11702 2047 0,'0'0'0'0,"-19"0"0"0,19 0 0 15,0 0 0-15,0 0 0 0,0 0 0 0,0 0 0 16,22 0 0-16,-2-3 0 0,5 0 0 0,7-2 0 15,4-2 0-15,4-1 0 0,-3-4 0 0,4 5 0 16,-5-6 0-16,1 9 0 0,-9-13-72 0,21 27-164 16,-41-38-173-16,41 33-128 0,-21-9-12 0,-9-13 306 15</inkml:trace>
  <inkml:trace contextRef="#ctx0" brushRef="#br3" timeOffset="89348.6192">15687 13114 1557 0,'25'-1'235'16,"-25"1"-165"-16,4-20-22 0,-4 20-1 16,0 0-7-16,0 0-2 0,0 0-26 0,0 0-12 15,0 0 0-15,0 0 0 0,0 0 0 0,-3 17 0 16,0 1 0-16,-1 5 0 0,-1 2 0 15,-1 5 0-15,-1 1 0 0,-2 0 0 0,2 3 0 16,-2 0 0-16,1 0 0 0,1-3 0 0,1-3 0 16,2-4 0-16,1-3 0 0,2-4 0 0,1-17 0 15,4 24 0-15,-4-24 0 0,0 0 0 16,0 0-66-16,27 18-117 0,-44-50-241 0,36 24-211 16,-19-16 40-16,3-10 452 0</inkml:trace>
  <inkml:trace contextRef="#ctx0" brushRef="#br3" timeOffset="89513.0095">15706 12775 1933 0,'-27'4'114'0,"-18"12"-114"0,27-1 0 16,18-15 0-16,-23 24 0 0,23-24 0 0,-9 18 0 16,9-18 0-16,0 0 0 0,0 0 0 0,17 17 0 15,-17-17 0-15,31 1 0 0,-12-5-25 0,10 9-63 16,-19-31-374-16,40 32-103 0,-30-20-42 0,11 10 308 15</inkml:trace>
  <inkml:trace contextRef="#ctx0" brushRef="#br3" timeOffset="89872.4066">16319 12992 1417 0,'-7'18'603'0,"7"-18"-576"16,-32 8-27-16,32-8 0 0,-33 3 0 15,33-3 0-15,-33 4 0 0,16-2 0 0,0 2 0 16,17-4 0-16,-29 11 0 0,29-11 0 0,-25 17 0 16,25-17 0-16,-21 19 0 0,21-19 0 0,-12 19 0 15,12-19 0-15,1 21 0 0,-1-21 0 0,11 18 0 16,-11-18 0-16,23 11 0 0,-23-11 0 0,34 7 0 16,-13-4 0-16,1-2 0 0,-1-1 0 15,1 1 0-15,-2 0 0 0,-3 2 0 0,-17-3 0 16,27 9 0-16,-27-9 0 0,19 20 0 0,-19-20 0 15,10 29 0-15,-10-10 0 0,-1 3 0 16,-5 1 0-16,-3 4 0 0,-4-1 0 0,-4 2 0 16,-2 1 0-16,0-2 0 0,-2-2 0 0,2-2 0 15,1-2 0-15,2-5 0 0,16-16 0 0,-21 20 0 16,21-20 0-16,0 0 0 0,0 0 0 16,0 0 0-16,0 0 0 0,0 0 0 0,29-22-40 15,-26-11-173-15,34 36-184 0,-40-37-172 0,21 12-24 16,0 6 359-16</inkml:trace>
  <inkml:trace contextRef="#ctx0" brushRef="#br3" timeOffset="97040.129">17947 13031 1345 0,'-8'-21'598'0,"8"21"-546"16,0 0-23-16,0 0-10 0,0 0-15 15,0 0-4-15,0 0 0 0,0 0 0 0,0 0 0 16,0 0 0-16,3 22 0 0,0-5 0 0,-2 6 0 15,0 5 0-15,-1 1 0 0,-1 4 0 16,-3-2 0-16,1 3 0 0,-1-1 0 0,-1-1 0 16,0-4 0-16,1-4 0 0,1-7 0 0,3-17 0 15,3 17 0-15,-3-17 0 0,0 0 0 0,0 0 0 16,21-7 0-16,-21 7 0 0,21-28 0 0,-7 7 0 16,0-5 0-16,1-1 0 0,-1-1 0 15,1 1 0-15,-1-1 0 0,3 0 0 0,-2 0 0 16,1 3 0-16,-3 2 0 0,-2 2 0 15,-2 2 0-15,-9 19 0 0,12-26 0 0,-12 26 0 16,0 0 0-16,0 0 0 0,0 0 0 0,0 0 0 16,0 0 0-16,6 19 0 0,-6-19 0 0,2 30 0 15,-2-13 0-15,0-17 0 0,6 29 0 0,-6-29 0 16,11 20 0-16,-11-20 0 0,19 12 0 0,-19-12 0 16,30 4 0-16,-10-5 0 0,1-3 0 15,3-3 0-15,1-1 0 0,3-3 0 0,2-1 0 16,1-2 0-16,-2-1 0 0,1-2 0 0,1-2 0 15,-1 1 0-15,-2 0 0 0,0 1 0 0,-2 4 0 16,-2 1 0-16,-4 3 0 0,-20 9 0 0,25-7 0 16,-25 7 0-16,0 0 0 0,18 4 0 15,-18-4 0-15,0 0 0 0,10 25 0 0,-8-6 0 16,0 7 0-16,-5 5 0 0,-4 6 0 16,-3 1 0-16,-6 3 0 0,-1 3 0 0,-1 2 0 0,-3 0 0 15,1-3 0-15,2-3 0 0,2-6 0 0,4-8 0 16,7-6 0-16,5-20 0 0,6 21 0 0,-6-21 0 15,34-8 0-15,-10-11 0 0,22 13-201 0,-27-46-185 16,44 34-189-16,-27-23-26 0,4-5 318 0</inkml:trace>
  <inkml:trace contextRef="#ctx0" brushRef="#br3" timeOffset="97705.5283">19663 12597 1718 0,'0'0'186'16,"0"0"-166"-16,0 0-8 0,0 0 0 0,-24 12-1 15,24-12 6-15,-27 39-6 0,7-8-12 0,-7 10 24 16,-5 6-26-16,-6 7 24 0,-4 6-7 0,-7 7-13 15,-4 4 4-15,-3 5-5 0,-3 4 0 0,0 1 0 16,0 1 0-16,0-2 0 0,3-4 0 0,5-9 0 16,6-9 0-16,8-10 0 15,9-7 0-15,10-7 0 0,5-7 0 0,9-7 0 16,4-20-41-16,15 30-89 0,-21-46-358 0,34 17-143 16,-8-18-9-16,8-9 524 0</inkml:trace>
  <inkml:trace contextRef="#ctx0" brushRef="#br3" timeOffset="98096.1887">19746 12934 2013 0,'0'0'20'0,"-30"9"-12"0,30-9-3 16,-31 14-4-16,31-14-1 0,-30 22 0 0,30-22 0 15,-32 31 0-15,16-11 0 0,2-1 0 16,-1 3 0-16,3-2 0 0,1 1 0 0,1 0 0 16,3-2 0-16,2 0 0 0,5-19 0 0,1 28 0 15,-1-28 0-15,17 19 0 0,-17-19 0 0,34 8 0 16,-10-10 0-16,1 0 0 0,4-3 0 0,0-2 0 16,3-2 0-16,-2 1 0 0,1 1 0 0,-3 1 0 15,-3 2 0-15,0 2 0 16,-6 2 0-16,-19 0 0 0,24 5 0 0,-24-5 0 15,0 0 0-15,8 22 0 0,-8-22 0 0,-14 28 0 16,1-10 0-16,-2 2 0 0,-3 2 0 0,-2 1 0 16,-4 0 0-16,1-2 0 0,1 0 0 0,2-4 0 15,3-3 0-15,17-14 0 0,-23 18 0 0,23-18-8 16,0 0-161-16,-22-14-330 0,22 14-165 0,19-34 56 16,-4-8 510-16</inkml:trace>
  <inkml:trace contextRef="#ctx0" brushRef="#br3" timeOffset="98314.9021">20763 12383 2014 0,'0'0'33'0,"-43"28"-33"0,13-1 0 0,-3 7 0 15,-1 3 0-15,-4 4 0 0,-1 5 0 0,-1 4 0 16,-1 6 0-16,1 2 0 0,-2 1 0 0,3-1 0 15,2 3 0-15,-1-2 0 0,5-2 0 0,3 1 0 16,2-2 0-16,3 2 0 0,1-3 0 0,6-3 0 16,7-7 0-16,10 2-67 15,1-47-167-15,11 45-418 0,-11-45 18 0,30 23 175 16</inkml:trace>
  <inkml:trace contextRef="#ctx0" brushRef="#br3" timeOffset="98660.3937">20811 12886 1573 0,'-45'-6'474'0,"19"14"-474"16,-5 3 0-16,4 1 0 0,-1 3 0 0,2 3 0 16,0 0 0-16,2 3 0 0,2-1 0 0,4 0 0 15,2-2 0-15,5-1 0 0,11-17 0 0,-9 24 0 16,9-24 0-16,0 0 0 0,20 19 0 15,-20-19 0-15,34 4 0 0,-11-5 0 0,4-4 0 16,3 0 0-16,-1-1 0 0,2 1 0 0,-4 3 0 16,-4 2 0-16,-5 3 0 0,-18-3 0 0,25 16 0 15,-25-16 0-15,9 24 0 0,-10-7 0 16,-5 4 0-16,-3 2 0 0,-4 3 0 0,-6 2 0 16,-2 1 0-16,-6 1 0 0,-1 0 0 0,-3 2 0 15,1-3 0-15,1-4 0 0,2 1 0 16,2-4 0-16,4-3 0 0,3-6 0 0,18-13 0 15,0 0 0-15,0 0 0 0,0 0-10 0,6 20-202 16,-17-51-152-16,44 35-170 0,-28-25-39 0,8-8 220 16</inkml:trace>
  <inkml:trace contextRef="#ctx0" brushRef="#br3" timeOffset="99910.3783">22560 12900 1248 0,'-16'-26'225'0,"2"5"266"0,14 21-461 0,-27-1 0 15,27 1-7-15,-33 8-23 0,14 0 0 0,-3 0 0 16,-1 4 0-16,-4 4 0 0,1 2 0 15,-2 3 0-15,0 2 0 0,2 3 0 0,-2 3 0 16,5 2 0-16,1-1 0 0,3-1 0 0,4-1 0 16,2-2 0-16,6-3 0 0,5-1 0 0,4-4 0 15,5 0 0-15,-7-18 0 0,32 29 0 0,-10-18 0 16,2-4 0-16,5-3 0 0,4-4 0 0,4-5 0 16,0-3 0-16,4-4 0 0,0-3 0 0,2-4 0 15,0-3 0-15,-3-2 0 16,-1-5 0-16,-3 1 0 0,-7-1 0 0,-4 1 0 15,-6 2 0-15,-6-2 0 0,-2 1 0 0,-6 3 0 16,-5 0 0-16,-4 3 0 0,-2 2 0 0,-2 1 0 16,-6 1 0-16,0 0 0 0,-3 1 0 0,-2 2 0 15,1 1 0-15,0 4 0 0,1 3 0 0,17 6 0 16,-29-7 0-16,29 7 0 0,-21 1 0 0,21-1 0 16,0 0 0-16,0 0 0 0,0 0 0 15,0 0 0-15,18 7 0 0,-1-8 0 16,5 0 0-16,2-3 0 0,4 2 0 0,2-2 0 0,-1 1 0 15,1 2 0-15,1 2 0 0,-3 3 0 16,-2 2 0-16,-5 3 0 0,-21-9 0 0,28 24 0 16,-21-7 0-16,-2 3 0 0,-2 4 0 0,-5 4 0 15,-3 3 0-15,-3 2 0 0,-3 4 0 16,-4 0 0-16,-2 1 0 0,-1 0 0 0,1 1 0 16,-2-1 0-16,2-1 0 0,0-2 0 0,0-1 0 15,4-4 0-15,2-4 0 0,4-7 0 0,7-19 0 16,-2 23 0-16,2-23 0 0,0 0 0 0,0 0 0 15,20 4 0-15,-20-4 0 0,19-17 0 0,-19 17 0 16,26-37 0-16,-11 13 0 0,1-5 0 16,-2 0 0-16,1-1 0 0,-4 0 0 0,0 2 0 15,-3-1 0-15,-2 2 0 0,1 1 0 16,-3-2 0-16,0 1 0 0,-1-4 0 0,-1-1 0 16,2 1 0-16,-1-1 0 0,1 6 0 0,1 3 0 15,1 3 0-15,-6 20 0 0,14-27 0 0,-14 27 0 16,19-16 0-16,-19 16 0 0,26-9 0 0,-9 8 0 15,4 0 0-15,0 1 0 0,2 1 0 0,-1 3 0 16,0-1 0-16,-2 4 0 0,0 0 0 16,-2 1 0-16,-18-8 0 0,30 21 0 0,-30-21 0 15,21 22 0-15,-21-22 0 0,11 23 0 0,-11-23 0 16,-1 27 0-16,1-27 0 0,-16 33 0 0,4-15 0 16,-5 3 0-16,-3 1 0 0,-1-3 0 0,-4 1 0 15,2-1 0-15,0-3 0 0,1 0 0 16,3-2 0-16,2-4 0 0,17-10 0 15,-26 15 0-15,26-15 0 0,0 0 0 0,0 0 0 16,0 0 0-16,0 0 0 0,0 0 0 0,0 0 0 16,0 0 0-16,6 17 0 0,-6-17 0 0,22 11 0 15,-22-11 0-15,23 13 0 0,-23-13 0 0,24 18 0 16,-24-18 0-16,24 26 0 0,-24-26 0 0,19 32 0 16,-19-32 0-16,18 32 0 0,-18-32 0 0,15 25 0 15,-15-25 0-15,16 24 0 0,-16-24 0 16,19 17 0-16,-19-17 0 0,22 9 0 15,-22-9 0-15,26 4 0 0,-26-4-114 0,25 3-66 0,-36-29-70 16,35 40-107-16,-37-37-43 0,13 23-22 16,23-3 99-16,-36-27 323 0</inkml:trace>
  <inkml:trace contextRef="#ctx0" brushRef="#br3" timeOffset="100974.4286">17938 14477 1847 0,'0'0'22'16,"0"0"-1"-16,0 0 3 0,0 0 6 0,0 0-2 16,0 0-8-16,-3 17-9 0,3-17-9 0,-16 34-15 15,5-10 30-15,-1 4-29 0,0 1 29 0,0 3-7 16,-1 0-5-16,0 1 11 0,0 0-14 16,0-2-2-16,2-1 0 0,0-1 0 0,1-5 0 15,4-1 0-15,2-6 0 0,4-17 0 0,-1 21 0 16,1-21 0-16,0 0 0 0,0 0 0 0,0 0 0 15,23-6 0-15,-23 6 0 0,22-29 0 16,-7 6 0-16,-2-4 0 0,5-2 0 0,-1-2 0 16,2-3 0-16,0 0 0 0,-1 0 0 0,-1 2 0 15,-1 0 0-15,-3 4 0 0,-3 3 0 16,0 3 0-16,-3 5 0 0,-7 17 0 0,0 0 0 16,11-18 0-16,-11 18 0 0,0 0 0 0,0 0 0 15,-4 23 0-15,0-6 0 0,-4 4 0 0,1 4 0 16,-1 0 0-16,1 1 0 0,0-2 0 0,2-2 0 15,2-3 0-15,3-19 0 0,2 27 0 0,-2-27 0 16,18 12 0-16,-2-15 0 0,6-3 0 0,5-7 0 16,7-6 0-16,2-7 0 15,6-4 0-15,3-5 0 0,1-1 0 0,-1-1 0 16,2 2 0-16,-4 1 0 0,-3 5 0 0,-4 4 0 16,-3 4 0-16,-6 8 0 0,-3 3 0 0,-5 6 0 15,-19 4 0-15,22 4 0 0,-22-4 0 0,7 21 0 16,-7 0 0-16,-5 5 0 0,-2 8 0 0,-7 6 0 15,-3 2 0-15,-1 4 0 0,-4 1 0 16,1 1 0-16,1-2 0 0,-1-4 0 0,4-5 0 16,2-5 0-16,6-6 0 0,5-5 0 0,4-21 0 15,6 27 0-15,-6-27 0 0,26 8 0 0,-8-10 0 16,9 2-25-16,-13-28-198 0,40 35-237 0,-32-35-163 16,18 11 29-16,-1 8 473 0</inkml:trace>
  <inkml:trace contextRef="#ctx0" brushRef="#br3" timeOffset="104647.8256">19500 13758 617 0,'0'0'358'16,"0"0"53"-16,0 0-281 0,0 0-34 0,0 0-15 31,0 0-21-31,0 0-18 0,0 0-16 0,-13 23-12 16,2-5 3-16,-7 5 1 0,0 10 9 0,-9 3-1 15,-4 9-7-15,-5 5 24 0,-3 12-28 0,-6 6 16 16,-2 7-15-16,-6 3-16 0,-2 5 0 0,-3 0 0 16,-1 0 0-16,-1 1 0 0,0-3 0 0,3-4 0 15,5-4 0-15,4-8 0 0,8-9 0 0,11-8 0 16,2-8 0-16,10-7-7 0,3-11-43 0,14 5-70 15,-21-39-266-15,21 12-235 0,0 0-20 16,26-3 420-16</inkml:trace>
  <inkml:trace contextRef="#ctx0" brushRef="#br3" timeOffset="105147.8209">19691 14358 1073 0,'0'0'273'16,"0"0"-129"-16,0 0-21 0,0 0-13 0,0 0-21 15,0 0-31-15,0 0-19 0,0 0-9 0,-20 9-4 16,20-9-3-16,-22 14-2 0,22-14-3 0,-27 20-1 16,10-8-14-16,0 3-3 0,0 1 0 0,0 0 0 15,0 4 0-15,1-1 0 0,0-1 0 0,4 0 0 16,12-18 0-16,-17 29 0 0,17-29 0 16,-4 22 0-16,4-22 0 0,8 17 0 0,-8-17 0 15,18 13 0-15,-18-13 0 0,24 14 0 0,-24-14 0 16,28 9 0-16,-28-9 0 0,31 11 0 15,-31-11 0-15,30 12 0 0,-30-12 0 0,26 14 0 0,-26-14 0 16,18 17 0-16,-18-17 0 0,13 21 0 16,-13-21 0-16,3 27 0 0,-3-27 0 0,-8 31 0 15,0-12 0-15,-2-1 0 0,-2 1 0 16,-2 0 0-16,-3 1 0 0,-1-2 0 0,1 0 0 16,-1-2 0-16,18-16 0 0,-27 20 0 0,27-20 0 15,-17 6 0-15,17-6 0 0,0 0 0 0,0 0 0 16,0 0-31-16,0 0-143 0,-6-47-290 0,26 35-175 15,-11-12 20-15,6-11 500 0</inkml:trace>
  <inkml:trace contextRef="#ctx0" brushRef="#br3" timeOffset="105632.2644">20074 14029 1770 0,'0'-22'243'0,"0"22"-233"0,0 0 1 0,0 0 2 16,0 0-13-16,0 0 0 0,26-12 0 0,-26 12 0 16,23-9 0-16,-6 3 0 0,1 0 0 0,2 0 0 15,0-1 0-15,5 0 0 0,-1-1 0 0,-1 1 0 16,0 1 0-16,-3 1 0 0,-1 4 0 0,-19 1 0 16,27 1 0-16,-27-1 0 0,0 0 0 15,0 0 0-15,13 17 0 0,-13-17 0 0,-6 21 0 16,6-21 0-16,-17 30 0 0,4-11 0 15,-2 1 0-15,-1 3 0 0,-3 0 0 0,-1 1 0 0,-1 1 0 16,0 1 0-16,1-2 0 0,2 0 0 16,2-2 0-16,4-3 0 0,3-2 0 0,9-17 0 15,-8 23 0-15,8-23 0 0,0 0 0 0,10 23 0 16,-10-23 0-16,21 7 0 0,-21-7 0 16,32 3 0-16,-8-6 0 0,0 0 0 0,4-2 0 15,1-4 0-15,3 2 0 0,-3-3 0 0,4 6 0 16,-7-7-21-16,23 30-309 0,-49-19-263 0,40-10-54 15,-22 10 192-15</inkml:trace>
  <inkml:trace contextRef="#ctx0" brushRef="#br3" timeOffset="107308.8952">22150 14348 1646 0,'37'-21'201'0,"-37"21"-181"15,19-18-11-15,-19 18 9 0,0 0 4 0,18-24 11 16,-18 24-1-16,0 0 1 16,0 0-5-16,0 0-23 0,-7-20-5 0,7 20 0 15,-17-10 0-15,17 10 0 0,-23-6 0 0,6 3 0 16,17 3 0-16,-35 5 0 0,15 0 0 0,0 2 0 16,-2 4 0-16,-3 1 0 0,1 5 0 0,-1 3 0 15,-1 0 0-15,0 4 0 0,2 4 0 0,1 1 0 16,1 5 0-16,1 1 0 0,3 3 0 15,2-1 0-15,4 1 0 0,5-3 0 0,3-3 0 16,8-1 0-16,3-5 0 0,8-2 0 0,5-4 0 16,6-2 0-16,7-5 0 0,3-3 0 0,6-5 0 15,1-5 0-15,2-3 0 0,4-5 0 16,0-3 0-16,2-5 0 0,-4-3 0 0,2-4 0 16,-4-1 0-16,-1-4 0 0,-2-1 0 0,-6 0 0 15,-4-1 0-15,-5 0 0 0,-6 3 0 16,-3 0 0-16,-7 2 0 0,-5 0 0 0,-4 3 0 15,-4-1 0-15,-3-2 0 0,-3 4 0 0,-3-2 0 16,-5 0 0-16,0 2 0 0,-1 1 0 0,-1 0 0 16,0 3 0-16,-2 1 0 0,3 3 0 0,17 13 0 15,-28-19 0-15,28 19 0 0,-21-9 0 0,21 9 0 16,0 0 0-16,0 0 0 0,0 0 0 0,0 0 0 16,0 0 0-16,0 0 0 15,0 0 0-15,0 0 0 0,24 10 0 0,-24-10 0 16,34 2 0-16,-15-3 0 0,4-2 0 0,4-1 0 15,0-2 0-15,1 0 0 0,1 1 0 0,-1 0 0 16,0 2 0-16,-3-1 0 0,-2 4 0 0,-3 0 0 16,-3 2 0-16,-17-2 0 0,27 9 0 0,-27-9 0 15,18 14 0-15,-18-14 0 0,13 23 0 16,-13-23 0-16,8 34 0 0,-8-14 0 0,-2 4 0 16,-1 1 0-16,-3 5 0 0,-2 4 0 0,0 3 0 15,-2 0 0-15,-1 2 0 0,-2-1 0 0,1 2 0 16,1 1 0-16,0-2 0 0,1 0 0 0,0-4 0 15,4-4 0-15,1-4 0 0,2-5 0 16,3-22 0-16,0 29 0 0,0-29 0 0,0 0 0 16,12 18 0-16,-12-18 0 0,0 0 0 15,0 0 0-15,21-19 0 0,-21 19 0 0,15-31 0 16,-6 8 0-16,1-3 0 0,-1-2 0 0,-1-4 0 16,0 2 0-16,-2 0 0 0,1 0 0 0,-2 0 0 15,1-2 0-15,1-1 0 0,-3-3 0 0,6 0 0 16,-1-4 0-16,4-1 0 0,2 1 0 0,3 1 0 15,-1 5 0-15,2 8 0 0,1 3 0 0,-2 6 0 16,1 4 0-16,0 2 0 0,1 2 0 16,2 2 0-16,0 2 0 0,3 1 0 0,-1 2 0 15,-1 2 0-15,0 1 0 0,-2 3 0 16,-3 1 0-16,-18-5 0 0,25 15 0 0,-25-15 0 16,11 22 0-16,-11-22 0 0,-1 26 0 0,1-26 0 15,-16 30 0-15,2-12 0 0,-3-1 0 0,-4 0 0 16,-2 1 0-16,0 0 0 0,-3 0 0 15,0 2 0-15,0-2 0 0,1 1 0 0,-1 0 0 16,4 0 0-16,1-1 0 0,3-3 0 0,18-15 0 16,-25 27 0-16,25-27 0 0,-9 22 0 0,9-22 0 15,1 22 0-15,-1-22 0 0,15 20 0 0,-15-20 0 16,32 20 0-16,-11-13 0 0,5-1 0 0,1-1 0 16,1-3 0-16,-2 1 0 0,1-3 0 0,-1 1 0 15,-6-1 0-15,0 1 0 16,-20-1 0-16,30 4 0 0,-30-4 0 0,22 2 0 15,-22-2 0-15,0 0 0 0,17 7 0 0,-17-7 0 16,0 0 0-16,0 0 0 0,8 32-7 0,-8-32-176 16,-4 24-70-16,-25-37-95 0,37 34-80 0,-8-21-28 15,-30 4 85-15,36 18 371 0</inkml:trace>
  <inkml:trace contextRef="#ctx0" brushRef="#br3" timeOffset="108220.1823">18017 16304 1940 0,'8'-17'29'0,"-8"17"-20"0,0 0-5 0,0 0 3 16,0 0 5-16,0 0 3 0,0 0-2 15,0 0-4-15,0 0-2 0,-19 24-5 0,13-5-2 16,0 7 0-16,1 3 0 0,0 3 0 16,-1 6-2-16,1-1 4 0,1 2-16 0,-2 1 24 15,4-2-6-15,-2-5-4 0,3-3 0 0,2-7 0 16,1-2 0-16,-2-21 0 0,10 23 0 0,-10-23 0 16,0 0 0-16,22 8 0 0,-22-8 0 0,0 0 0 15,23-19 0-15,-23 19 0 0,21-34 0 16,-10 12 0-16,0-5 0 0,0-5 0 0,0-2 0 15,0-2 0-15,1 2 0 0,-3 1 0 0,2 3 0 16,-3 1 0-16,-1 4 0 0,-1 2 0 0,-1 2 0 16,-1 4 0-16,-4 17 0 0,2-25 0 0,-2 25 0 15,0 0 0-15,0-17 0 0,0 17 0 16,0 0 0-16,0 0 0 0,0 0 0 16,0 0 0-16,0 0 0 0,7 19 0 0,-7-19 0 15,13 19 0-15,-13-19 0 0,19 20 0 0,-19-20 0 16,28 22 0-16,-10-12 0 0,2-2 0 0,3-1 0 15,2-2 0-15,3-3 0 0,4-2 0 0,-1-3 0 16,4-4 0-16,-1-3 0 0,0-1 0 0,1-2 0 16,-1-2 0-16,-1 0 0 0,-3-2 0 0,-1-3 0 15,-3 2 0-15,-2 0 0 0,-2 1 0 16,-2 2 0-16,-3 2 0 0,-17 13 0 0,23-19 0 16,-23 19 0-16,0 0 0 0,0 0 0 0,0 0 0 15,0 0 0-15,0 0 0 0,0 0 0 16,0 0 0-16,7 20 0 0,-9-1 0 0,-2 4 0 15,-1 2 0-15,-2 4 0 0,1 0 0 0,-2 0 0 16,4 2 0-16,-3-2 0 0,4 0 0 0,-1-1 0 16,5-2 0-16,1-3 0 0,5-3 0 15,-7-20 0-15,19 32-5 0,-19-32-81 0,38 31-92 16,-38-50-143-16,41 41-158 0,-41-22-56 0,38-22 93 16,7 34 442-16</inkml:trace>
  <inkml:trace contextRef="#ctx0" brushRef="#br3" timeOffset="108829.5708">19824 16047 1676 0,'0'0'204'0,"0"0"-152"16,-23-18-17-16,23 18-2 0,-22-1-5 0,22 1-9 15,-29 7-19-15,29-7 0 0,-36 18 0 0,17-6 0 16,-2 3 0-16,1 2 0 0,-2 1 0 16,2 2 0-16,2 1 0 0,1 1 0 0,5 0 0 15,2-2 0-15,2 1 0 0,3-3 0 16,5-18 0-16,-2 29 0 0,2-29 0 0,11 20 0 15,-11-20 0-15,21 15 0 0,-21-15 0 0,30 8 0 16,-11-6 0-16,3-1 0 0,-1-1 0 0,4-1 0 16,-2-1 0-16,-1 4 0 0,1-2 0 0,-4 1 0 15,1 1 0-15,-20-2 0 0,28 12 0 16,-28-12 0-16,14 21 0 0,-14-21 0 0,3 31 0 16,-7-11 0-16,-2 3 0 0,-4 2 0 0,-3 0 0 15,-3 2 0-15,-1 0 0 0,-1-2 0 0,0-1 0 16,1-3 0-16,1-4 0 0,16-17 0 0,-22 23 0 15,22-23 0-15,0 0 0 0,0 0 0 16,0 0 0-16,0 0 0 0,17-21-27 0,-6-4-75 16,22 23-159-16,-33-46-194 0,30 28-181 15,-8-9 71-15,-7-20 565 0</inkml:trace>
  <inkml:trace contextRef="#ctx0" brushRef="#br3" timeOffset="109085.0503">20236 15809 2036 0,'0'0'11'0,"0"0"-11"0,0 0 0 15,4-17 0-15,-4 17 0 0,0 0 0 0,0 0 0 32,17 1 0-32,-17-1 0 0,20 0 0 0,-20 0 0 0,32-1 0 15,-13-3 0-15,6 2 0 0,-2-3 0 0,6-1 0 16,0-4 0-16,9 13-105 0,-26-37-293 0,34 29-226 16,-19-9-32-16,5-1 393 0</inkml:trace>
  <inkml:trace contextRef="#ctx0" brushRef="#br3" timeOffset="109678.7907">20986 15459 1897 0,'10'-25'150'0,"-10"25"-150"0,23-17 0 0,-5 7 0 16,1 1 0-16,0 0 0 0,3 0 0 15,0 0 0-15,0 1 0 0,1-2 0 0,-2 3 0 16,2 1 0-16,0 0 0 0,-1 2 0 0,-3 2 0 16,-2 3 0-16,-17-1 0 0,22 5 0 0,-22-5 0 15,0 0 0-15,15 20 0 0,-15-20 0 0,-4 26 0 16,4-26 0-16,-12 32 0 0,1-11 0 0,-4 2 0 15,-2 2 0-15,-1 3 0 0,-3 0 0 16,0 1 0-16,-3 0 0 0,1 0 0 16,1 1 0-16,1-1 0 0,1 0 0 0,4-3 0 15,2-2 0-15,5-6 0 0,9-18 0 0,-6 28 0 16,6-28 0-16,5 20 0 0,-5-20 0 0,17 15 0 16,-17-15 0-16,30 8 0 0,-9-5 0 0,5-3 0 15,0-4 0-15,5 0 0 0,3-3 0 0,1 1 0 16,2-4 0-16,-2 7 0 0,-4-4 0 15,2 5 0-15,-7-1 0 0,7 12-55 0,-28-29-249 16,35 40-216-16,-40-20-130 0,26-3 133 0,0 23 517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7T00:04:25.47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3259 351 374 0,'6'-11'241'0,"-6"11"-3"0,0 0-14 0,0 0-21 16,0 0-28-16,0 0-8 0,8 12-24 0,-8-12-45 15,0 0-19-15,0 0-35 16,0 0-16-16,0 0-11 0,-12 0-11 0,12 0 4 16,0 0-10-16,0 0 0 0,-13-6 0 0,13 6 0 15,0 0 0-15,-15-2 0 0,15 2 0 0,-16 0 0 16,16 0 0-16,-19 5 0 0,19-5 0 0,-21 10 0 16,9 3 0-16,-1 3 0 0,-1 6 0 0,-3 4 0 15,2-2 0-15,1 2 0 0,2-8 0 0,3-3 0 16,3-4 0-16,6-11 0 0,-1 15 0 15,1-15 0-15,9 13 0 0,-9-13 0 0,17 9 0 16,-5-7 0-16,3 0 0 0,1-3 0 0,3 0 0 16,2 0 0-16,0-2 0 0,2 2 0 0,-1-3 0 15,0 1 0-15,-2-1 0 0,-3 2 0 0,-2 0 0 16,-3 1 0-16,-12 1 0 0,15 4 0 16,-15-4 0-16,5 13 0 0,-5-13 0 15,-6 19 0-15,-1-5 0 0,-4-1 0 0,-4 3 0 16,-2 1 0-16,-1-1 0 0,-1-1 0 0,0-1 0 15,3-2 0-15,1-2 0 0,3 0 0 0,12-10 0 16,-16 17 0-16,16-17-28 0,0 0-91 0,-12 0-165 16,12 0-351-16,13-6-10 0,-13 6 310 0</inkml:trace>
  <inkml:trace contextRef="#ctx0" brushRef="#br0" timeOffset="671.8856">3592 513 1750 0,'0'0'77'0,"0"0"-34"0,-12 14-39 0,12-14 31 15,-11 7-47-15,11-7 38 0,0 0 4 0,-15 13-13 16,15-13-2-16,-8 11 0 0,8-11-4 0,-7 16-3 15,4-5 12-15,-1 0-14 0,0-1-4 0,4-10-2 16,-7 18 0-16,7-18 0 16,-6 16 0-16,6-16 0 0,-5 14 0 0,5-14 0 15,-3 11 0-15,3-11 0 0,0 0 0 0,0 0 0 16,0 10 0-16,0-10 0 0,0 0 0 0,0 0 0 16,0 0 0-16,0 0 0 0,0 0 0 0,0 0 0 15,0 0 0-15,0 0 0 0,15-13 0 0,-15 13 0 16,9-15 0-16,-9 15 0 0,9-20 0 0,-3 9 0 15,-1 0 0-15,2-3 0 0,0 2 0 16,0-2 0-16,1 0 0 0,0 1 0 0,1-3 0 16,1 6 0-16,0-3 0 0,-2 3 0 0,-8 10 0 15,19-17 0-15,-19 17 0 0,21-12 0 0,-21 12 0 16,19-7 0-16,-19 7 0 0,16-2 0 16,-16 2 0-16,14 5 0 0,-14-5 0 0,0 0 0 15,13 15 0-15,-13-15 0 0,5 11 0 16,-5-11 0-16,4 16 0 0,-4-16 0 0,-1 21 0 15,1-21 0-15,-3 14 0 0,3-14 0 0,-5 11 0 16,5-11 0-16,-6 14 0 0,6-14 0 0,-8 15 0 16,8-15 0-16,-10 13 0 0,10-13 0 0,-10 11 0 15,10-11 0-15,0 0 0 0,-17 13 0 0,17-13 0 16,-14 8 0-16,14-8 0 0,-17 9 0 0,17-9 0 16,-18 11 0-16,18-11 0 0,-20 11 0 15,20-11 0-15,-20 17 0 0,8-5 0 0,0 2 0 16,-2 3 0-16,1 3 0 0,-2 3 0 15,-1 0 0-15,0 1 0 0,1-1 0 0,0 1 0 16,-1-1 0-16,3-1 0 0,0-2 0 0,0-2 0 16,5-1 0-16,0-4 0 0,3-2 0 0,5-11 0 15,-3 13 0-15,3-13 0 0,0 0 0 0,11 3-13 16,5-1-125-16,-17-25-260 0,29 16-214 16,-12-10 14-16,4-5 311 0</inkml:trace>
  <inkml:trace contextRef="#ctx0" brushRef="#br0" timeOffset="1109.3907">3824 599 1791 0,'0'24'227'0,"0"-24"-205"0,0 0-15 0,0 0-7 16,0 0 0-16,0 0 0 0,0 0 0 0,0 0 0 15,0 0 0-15,0 0 0 0,0 0 0 0,0 0 0 16,0 0 0-16,16 10 0 0,-16-10 0 16,15 5 0-16,-15-5 0 0,22-1 0 0,-9 0 0 15,0-1 0-15,2-1 0 0,2-2 0 0,-1-1 0 16,-1-1 0-16,1 0 0 0,-3-1 0 16,-2 0 0-16,-11 8 0 0,18-14 0 0,-18 14 0 15,8-15 0-15,-5 5 0 0,-3 10 0 0,-1-15 0 16,1 15 0-16,-5-12 0 0,5 12 0 0,-15-14 0 15,4 9 0-15,-1-1 0 0,-2 6 0 16,-1-1 0-16,0 3 0 0,0 4 0 0,-1-2 0 16,0 4 0-16,0 3 0 0,0-3 0 0,-1 5 0 15,0-1 0-15,3 1 0 0,1 2 0 0,1-2 0 16,4 0 0-16,2-2 0 0,4 1 0 0,3 0 0 16,-1-12 0-16,11 18 0 0,-11-18 0 15,25 14 0-15,-8-10 0 0,1-1 0 0,5-3 0 16,-1-1 0-16,4-2 0 0,-1-2 0 15,3 1 0-15,1-3 0 0,8 3-144 0,-17-15-193 16,23 7-225-16,-17 3-87 0,-5-2 295 0</inkml:trace>
  <inkml:trace contextRef="#ctx0" brushRef="#br0" timeOffset="1484.4339">4148 621 2047 0,'-5'12'0'0,"5"-12"0"16,0 0 0-16,0 0 0 0,17 2 0 0,-17-2 0 15,23-4 0-15,-9 1 0 0,3-1 0 0,4-2 0 16,1-2 0-16,0 1 0 0,0-3 0 16,-2 0 0-16,0 2 0 0,-1-1 0 0,-3-2 0 15,-1 1 0-15,-2 2 0 0,-13 8 0 0,19-8 0 16,-19 8 0-16,0 0 0 0,8-14 0 0,-8 14 0 15,-10-13 0-15,10 13 0 0,-22-10 0 0,7 9 0 16,-1 3 0-16,-2 1 0 0,-1 1 0 0,0 3 0 16,-2 0 0-16,-1 1 0 0,1 1 0 15,0 0 0-15,0 2 0 0,2 1 0 0,3 0 0 16,1 1 0-16,4-2 0 0,3-1 0 16,8-10 0-16,-6 19 0 0,6-19 0 0,8 16 0 15,-8-16 0-15,23 12 0 0,-6-7 0 0,5-1 0 16,2-4 0-16,7-2 0 0,0-1 0 0,3-1 0 15,1 0 0-15,3 0 0 0,-2-7-84 0,13 6-212 16,-27-13-158-16,15 9-183 0,-6 6 67 16,-12-3 565-16</inkml:trace>
  <inkml:trace contextRef="#ctx0" brushRef="#br0" timeOffset="1843.7776">4669 533 2037 0,'-26'0'10'0,"11"-2"-10"0,-1 7 0 0,0-3 0 15,0 6 0-15,-2-3 0 0,2 5 0 16,-1-2 0-16,2 3 0 0,1 3 0 0,3-5 0 16,1 2 0-16,2-1 0 0,2 1 0 0,3 1 0 15,3-1 0-15,0-11 0 0,10 15 0 0,-10-15 0 16,22 10 0-16,-7-8 0 0,3-3 0 0,2-3 0 16,2-1 0-16,0-2 0 0,2-5 0 0,1 0 0 15,0-5 0-15,0-3 0 0,2-2 0 16,-2-2 0-16,-2 0 0 0,0-4 0 0,-4-4 0 15,-3-1 0-15,-2 0 0 0,-3 2 0 0,-2 5 0 16,-4 5 0-16,0 1 0 0,-4 9 0 16,-1 11 0-16,0 0 0 0,0 0 0 0,-19-1 0 15,8 14 0-15,-5 7 0 0,-3 6 0 0,-4 8 0 16,1 6 0-16,-1-3 0 0,5 0 0 0,2-2 0 16,4-9 0-16,3 1 0 0,7-4 0 15,1-5 0-15,7-1 0 0,0-5 0 0,10 2-40 16,-16-14-167-16,31 12-90 0,-31-12-113 0,24-6-126 15,-4 12 27-15,-20-6 462 0</inkml:trace>
  <inkml:trace contextRef="#ctx0" brushRef="#br0" timeOffset="2421.9413">4837 901 1980 0,'-11'10'32'0,"11"-10"-11"0,0 0-9 16,0 0-10-16,8-18-2 0,2 5 0 0,3-4 0 15,6-4 0-15,6-6 0 0,8-6 0 0,3-3 0 16,9-3 0-16,1 3 0 0,2-2 0 0,3-3 0 16,0 0 0-16,1-4 0 0,1-1 0 0,-5 6 0 15,-2 3 0-15,-6 4 0 0,-5 5 0 16,-4 4 0-16,-6 2 0 0,-1 8-40 0,-18-5-360 16,12 9-202-16,-18 10-46 0,0 0 292 15</inkml:trace>
  <inkml:trace contextRef="#ctx0" brushRef="#br0" timeOffset="2734.424">5704 373 1643 0,'-17'2'329'16,"17"-2"-311"-16,-16 9-4 0,16-9-3 15,-13 8 5-15,13-8-1 0,-11 21-14 0,5-2-1 16,-2 5 0-16,0 5 0 0,-1-1 0 0,-2 2 0 16,0-4 0-16,2 1 0 0,-1-3 0 0,2-2 0 15,1 0 0-15,1-2 0 0,1-3 0 0,2-1 0 16,5-1 0-16,0-1 0 0,3-2 0 0,-5-12 0 15,14 13-24-15,-14-13-30 0,25 4-111 0,-25-17-349 16,18 6-114-16,-1-4-8 16</inkml:trace>
  <inkml:trace contextRef="#ctx0" brushRef="#br0" timeOffset="2968.8244">5500 402 2035 0,'-23'3'12'16,"23"-3"-12"-16,0 0 0 0,0 0 0 0,0 0 0 15,12 6 0-15,0-5 0 0,6-2 0 0,2 2 0 16,2-2 0-16,6-4 0 0,0 4 0 16,4-7 0-16,2 3 0 0,-1 0 0 0,3-3 0 15,-2 2 0-15,2-1 0 0,-1-1 0 16,-3 2 0-16,0 3 0 0,-6-3-2 0,9 6-267 15,-35 0-158-15,36-9-119 0,-25 15-14 0,-11-6 318 16</inkml:trace>
  <inkml:trace contextRef="#ctx0" brushRef="#br0" timeOffset="3187.5473">5957 529 1895 0,'-9'35'152'0,"9"-35"-152"16,-12 18 0-16,12-18 0 0,-10 21 0 0,3-8 0 16,-1 2 0-16,-2-1 0 0,1 3 0 0,-1-2 0 15,3-2 0-15,-1 0 0 0,3-2 0 0,2-1 0 16,3-10 0-16,3 16 0 0,-3-16 0 16,13 9 0-16,-13-9-51 0,35-5-340 0,-30-7-224 15,16 3-29-15,0 0 299 0</inkml:trace>
  <inkml:trace contextRef="#ctx0" brushRef="#br0" timeOffset="3812.6169">6012 438 2047 0,'0'0'0'0,"-5"11"0"16,5-11 0-16,0 0 0 0,12 12 0 0,-12-12 0 15,14 8 0-15,-14-8 0 0,21 10 0 0,-9-5 0 16,1-3 0-16,0 0 0 0,-1 6 0 16,-1-4 0-16,-11-4 0 0,19 13 0 0,-19-13 0 15,14 11 0-15,-14-11 0 0,9 14 0 16,-9-14 0-16,1 16 0 0,-4-6 0 0,-1 5 0 16,0-1 0-16,-3 1 0 0,-2-2 0 0,0 1 0 15,0-2 0-15,0-1 0 0,9-11 0 0,-16 17 0 16,16-17 0-16,-10 11 0 0,10-11 0 0,0 0 0 15,0 0 0-15,0 0 0 0,0 0 0 16,0 0 0-16,0 0 0 0,18-3 0 0,-7-4 0 16,3-1 0-16,3-6 0 0,1 1 0 0,0-4 0 15,1 1 0-15,-3 1 0 0,-1 0 0 0,1 1 0 16,-4 1 0-16,-1 1 0 0,0 3 0 0,-11 9 0 16,16-11 0-16,-16 11 0 0,0 0 0 0,0 0 0 15,0 0 0-15,0 0 0 0,0 0 0 16,0 0 0-16,6 12 0 0,-6-12 0 15,-5 13 0-15,5-13 0 0,-5 21 0 0,3-10 0 16,2 0 0-16,0-11 0 0,2 15 0 0,-2-15 0 16,9 12 0-16,-9-12 0 0,16 9 0 0,-16-9 0 15,19 2 0-15,-6-2 0 0,1-1 0 0,1-3 0 16,0 0 0-16,1-4 0 0,1-2 0 0,-1-1 0 16,0-1 0-16,-1 1 0 0,-1 2 0 15,-2 0 0-15,-1 1 0 0,-11 8 0 0,16-11 0 16,-16 11 0-16,0 0 0 0,0 0 0 0,0 0 0 15,0 0 0-15,0 0 0 0,0 0 0 0,0 0 0 16,0 0 0-16,-2 11 0 0,2-11 0 16,-15 20 0-16,7-6 0 0,0-2 0 0,4 2 0 15,2-3 0-15,2 0 0 0,1-1 0 0,-1-10 0 16,7 17 0-16,-7-17 0 0,18 11 0 16,-2-6-145-16,-16-5-58 0,33-2-88 0,-33 2-106 15,21-11-149-15,-1 15 82 0,-20-4 464 0</inkml:trace>
  <inkml:trace contextRef="#ctx0" brushRef="#br0" timeOffset="4140.6847">6652 600 2047 0,'-19'2'0'16,"19"-2"0"-16,0 0 0 0,-12 9 0 0,12-9 0 15,4 12 0-15,-4-12 0 0,16 6 0 0,-3-3 0 16,3 0 0-16,3-3 0 0,0 2 0 0,3-3 0 15,0-2 0-15,-1-2 0 0,-1 0 0 0,0-1 0 16,-2 0 0-16,-2-1 0 0,-2 0 0 16,-14 7 0-16,17-16 0 0,-17 16 0 0,9-14 0 15,-9 14 0-15,-3-13 0 0,3 13 0 0,-11-11 0 16,11 11 0-16,-18-6 0 0,4 6 0 0,1 1 0 16,-4 4 0-16,-1 3 0 0,0 2 0 15,-2 5 0-15,0 1 0 0,2 0 0 0,1 0 0 16,5 2 0-16,2-3 0 0,6-1 0 0,2 0 0 15,5-3 0-15,3 2 0 0,6-2 0 16,3-3 0-16,7-2 0 0,3-8 0 0,9-1 0 16,-2-9 0-16,16 3-122 0,-15-10-133 0,27 8-81 15,-20-8-80-15,10-2-110 0,11 13 135 0,-24-9 391 16</inkml:trace>
  <inkml:trace contextRef="#ctx0" brushRef="#br0" timeOffset="5078.2126">7671 585 1695 0,'14'1'129'16,"-14"-1"-81"-16,0 0-12 0,0 0 2 0,-12-7-3 16,12 7-3-16,-11-4-2 0,11 4-26 0,-19 0-4 15,8 0 0-15,-3 4 0 0,1-1 0 0,-4 4 0 16,-1 0 0-16,-1 0 0 0,-1 2 0 0,0 3 0 16,-2 2 0-16,2 1 0 0,-2 1 0 0,3-1 0 15,2 0 0-15,4-1 0 0,13-14 0 16,-18 19 0-16,18-19 0 0,-1 11 0 0,1-11 0 15,0 0 0-15,19 12 0 0,-8-11 0 0,3-1 0 16,4-2 0-16,3-5 0 0,1 0 0 16,3-2 0-16,-2-2 0 0,2 2 0 0,-2-1 0 15,-1-1 0-15,-1 1 0 0,-3 1 0 0,-2 0 0 16,-1 2 0-16,-3 0 0 0,-12 7 0 16,19-13 0-16,-19 13 0 0,0 0 0 0,11-11 0 15,-11 11 0-15,0 0 0 0,0 0 0 0,0 0 0 16,0 0 0-16,0 0 0 0,-7 14 0 0,7-14 0 15,-12 21 0-15,4-4 0 0,-4 3 0 0,0 4 0 16,0 5 0-16,0 1 0 0,1 6 0 0,-1 0 0 16,2 1 0-16,-1 2 0 0,4-2 0 0,-1-4 0 15,4-1 0-15,0-4 0 16,3-1 0-16,1-4 0 0,1-3 0 0,0-7 0 16,1-2 0-16,-2-11 0 0,1 11 0 0,-1-11 0 15,0 0 0-15,0 0 0 0,0 0 0 0,0 0 0 16,-8-12 0-16,3-2 0 0,-5-6 0 0,1-3 0 15,1-3 0-15,1 2 0 0,2 2 0 0,1-2 0 16,1-2 0-16,2-1 0 0,0-3 0 0,3 0 0 16,-1 3 0-16,4 2 0 0,0 3 0 15,1 3 0-15,2 1 0 0,0 4 0 0,1 1 0 16,2 4 0-16,1-1 0 0,3 3 0 0,1 1 0 16,3 1 0-16,2 0 0 0,4 1 0 0,3 0 0 15,5 1 0-15,3-4 0 0,8 4-66 0,-14-11-195 16,25 8-199-16,-24-5-53 0,6 4-48 15,7 9 376-15</inkml:trace>
  <inkml:trace contextRef="#ctx0" brushRef="#br0" timeOffset="5812.609">8158 641 2047 0,'-16'0'0'0,"16"0"0"16,0 0 0-16,0 0 0 0,-11 1 0 0,11-1 0 15,0 0 0-15,0 0 0 0,0 0 0 0,0 0 0 16,0 0 0-16,0 0 0 0,-13 11 0 15,13-11 0-15,-5 17 0 0,1-4 0 16,-1 2 0-16,-2 1 0 0,0-1 0 0,-1 2 0 16,-1-4 0-16,4 1 0 0,-1-3 0 0,2 0 0 15,4-11 0-15,-8 17 0 0,8-17 0 0,-6 10 0 16,6-10 0-16,0 0 0 0,0 0 0 0,0 0 0 16,0 0 0-16,6-14 0 0,-6 14 0 0,12-23 0 15,-2 10 0-15,-1-6 0 0,2 1 0 16,0 0 0-16,0 2 0 0,-2 1 0 0,0 1 0 15,-1 1 0-15,-1 2 0 0,0 0 0 0,-7 11 0 16,8-16 0-16,-8 16 0 0,6-10 0 0,-6 10 0 16,0 0 0-16,0 0 0 0,11-8 0 0,-11 8 0 15,0 0 0-15,13 1 0 0,-13-1 0 16,14 2 0-16,-1-1 0 0,3-2 0 16,3 3 0-16,0-2 0 0,2 1 0 0,-2 1 0 15,-2-1 0-15,-1-1 0 0,-4 0 0 0,1 3 0 16,-13-3 0-16,19 2 0 0,-19-2 0 0,14 1 0 15,-14-1 0-15,0 0 0 0,0 0 0 0,12 0 0 16,-12 0 0-16,0 0 0 0,0 0 0 0,0 0 0 16,-5-12 0-16,5 12 0 0,0 0 0 0,0 0 0 15,-15-7 0-15,15 7 0 0,-11 0 0 16,11 0 0-16,-16 4 0 0,16-4 0 0,-19 6 0 16,7 0 0-16,-2 2 0 0,-1 1 0 0,0 1 0 15,-1 2 0-15,0 0 0 0,0-1 0 16,3 1 0-16,1-2 0 0,3 1 0 0,9-11 0 15,-12 20 0-15,12-20 0 0,1 18 0 0,-1-18 0 16,12 11 0-16,-12-11 0 0,25 4 0 0,-9-4 0 16,3-4 0-16,3-3 0 0,2-4 0 15,-1-1 0-15,2-2 0 0,-1 3 0 0,0-3 0 16,-3 2 0-16,-4 0 0 0,-1 0 0 0,-2 0 0 16,-3 2 0-16,0-2 0 0,-11 12 0 0,11-18 0 15,-11 18 0-15,3-14 0 0,-3 14 0 0,0 0 0 16,0 0 0-16,0 0 0 0,-14 0 0 0,14 0 0 15,-13 8 0-15,13-8 0 0,-16 22 0 16,8-10 0-16,-1 0 0 0,2 0 0 16,7-12 0-16,-10 21 0 0,9-10 0 0,0 0 0 15,3-1 0-15,1 1 0 0,3 0 0 0,-6-11 0 16,20 18 0-16,-8-10 0 0,5-4 0 0,-1-2 0 16,7 0-25-16,-8-10-140 0,19 7-116 0,-24-15-126 15,19 9-26-15,-11-1-25 0,-10-4 181 0,23 11 277 16</inkml:trace>
  <inkml:trace contextRef="#ctx0" brushRef="#br0" timeOffset="6343.8455">8720 614 2047 0,'-11'4'0'0,"-1"-1"0"16,1 3 0-16,-1 3 0 0,12-9 0 16,-20 20 0-16,12-10 0 0,1 3 0 0,2 0 0 15,1 3 0-15,0 1 0 0,1 0 0 16,1 3 0-16,1-3 0 0,1 1 0 0,1-3 0 15,1-1 0-15,0-2 0 0,1 0 0 0,-3-12 0 16,9 15 0-16,-9-15 0 0,0 0 0 0,11 5 0 16,-11-5 0-16,0 0 0 0,10-10 0 0,-10 10 0 15,11-18 0-15,-5 1 0 0,1-1 0 0,-2 0 0 16,1-2 0-16,-1 0 0 0,0-1 0 16,0 1 0-16,-1 1 0 0,1 2 0 0,0 0 0 15,1 1 0-15,2 1 0 0,-1 5 0 0,-7 10 0 16,12-15 0-16,-12 15 0 0,0 0 0 15,16-7 0-15,-16 7 0 0,13 4 0 0,-13-4 0 16,17 6 0-16,-17-6 0 0,22 7 0 0,-22-7 0 16,20 5 0-16,-20-5 0 0,18 7 0 0,-18-7 0 15,15 9 0-15,-15-9 0 0,14 6 0 16,-14-6 0-16,0 0 0 0,10 11 0 0,-10-11 0 16,0 0 0-16,0 0 0 0,-2 12 0 0,2-12 0 15,0 0 0-15,-12 13 0 0,12-13 0 0,-17 12 0 16,6-6 0-16,0 3 0 0,-3-1 0 0,-2 2 0 15,0 1 0-15,-1 2 0 0,2 2 0 0,0-2 0 16,1-1 0-16,2 3 0 0,-1-1 0 16,2 0 0-16,0 2 0 0,0-2 0 15,2-1 0-15,0 2 0 0,1-3 0 0,1 3 0 16,0-1 0-16,1-1 0 0,1 3 0 0,-1-2 0 16,1 1 0-16,-2-1 0 0,2 3 0 0,-2-4 0 15,2 2 0-15,-2-3 0 0,5 4-123 0,-10-14-66 16,17 22-120-16,-24-26-106 0,21 16-26 0,-3 1-50 15,-12-21 413-15</inkml:trace>
  <inkml:trace contextRef="#ctx0" brushRef="#br0" timeOffset="6781.3473">9054 375 2047 0,'0'0'0'15,"-8"20"0"-15,1-6 0 0,2 5 0 0,-3-1 0 16,1 5 0-16,-3 2 0 0,0-3 0 0,0 1 0 16,2-1 0-16,-1-3 0 0,2 3 0 15,1-3 0-15,-1 0 0 0,0-1 0 16,1 0 0-16,1-2 0 0,-1 1 0 0,1-2 0 15,1 0 0-15,1-2 0 0,3-2 0 0,0-11 0 16,3 16 0-16,-3-16 0 0,0 0 0 0,11 7 0 16,-11-7 0-16,0 0 0 0,19-9 0 0,-9-1 0 15,2-2 0-15,3-2 0 0,1-2 0 0,1 2 0 16,-1-1 0-16,0 2 0 0,-3 3 0 16,-1 2 0-16,-12 8 0 0,19-12 0 0,-19 12 0 15,13-8 0-15,-13 8 0 0,0 0 0 0,0 0 0 16,0 0 0-16,5 10 0 0,-5-10 0 0,-1 18 0 15,1-5 0-15,-2 0 0 0,0 2 0 0,0 0 0 16,2-1 0-16,0 1 0 0,3-2 0 0,-1-2 0 16,4 2 0-16,-6-13 0 0,14 17-139 15,-14-17-72-15,21 3-80 0,-21-3-124 16,14-9-91-16,8 13 22 0,-19-16 484 0</inkml:trace>
  <inkml:trace contextRef="#ctx0" brushRef="#br0" timeOffset="7500.1074">9827 638 1653 0,'0'0'104'0,"0"0"-54"16,0 0-3-16,-12-1 12 0,12 1-9 16,-12 1-5-16,12-1-7 0,-17 6-37 0,17-6-1 15,-19 5 0-15,19-5 0 0,-21 7 0 0,9-1 0 16,1-2 0-16,11-4 0 0,-21 16 0 0,9-8 0 16,1 3 0-16,1 1 0 0,1 0 0 0,2 0 0 15,2 0 0-15,2-2 0 0,4 1 0 16,2-1 0-16,-3-10 0 0,18 16 0 0,-6-12 0 15,1 0 0-15,3 0 0 0,1-2 0 16,2-4 0-16,1-1 0 0,2-1 0 0,-1-3 0 0,-1 1 0 16,-2-2 0-16,0 0 0 0,-3 0 0 0,-3 0 0 15,-12 8 0-15,14-16 0 0,-14 16 0 0,3-17 0 16,-3 17 0-16,-6-16 0 0,6 16 0 16,-17-18 0-16,6 9 0 0,-3-1 0 15,-1 3 0-15,0 0 0 0,-2 2 0 0,2 3 0 16,0 0 0-16,4 4 0 0,-1 0 0 0,12-2 0 15,-13 6 0-15,13-6 0 0,0 0 0 0,-2 15 0 16,2-15 0-16,21 11-109 0,-21-11-153 0,39 1-178 16,-24-2-85-16,10 2-35 0,13 10 410 0</inkml:trace>
  <inkml:trace contextRef="#ctx0" brushRef="#br0" timeOffset="7781.3813">10347 390 1880 0,'0'0'167'0,"-22"-17"-167"16,6-2 0-16,0 0 0 0,0 3 0 15,0 2 0-15,0 6 0 0,-1-1 0 0,0 4 0 16,-1 2 0-16,0 6 0 0,1 1 0 0,-1 6 0 16,0 2 0-16,0 0 0 0,0 7 0 0,1 4 0 15,1 5 0-15,0 9 0 0,3 0 0 0,1 0 0 16,3-1 0-16,2-2 0 0,2-4 0 0,3 3 0 15,2-3 0-15,2-2 0 0,2-1 0 0,0-1 0 16,3-2 0-16,1 0 0 16,1-6 0-16,1-4 0 0,3-1 0 0,-13-13 0 15,24 13-36-15,-24-13-158 0,23-3-211 0,-28-9-99 16,5 12-112-16,11-10 325 0</inkml:trace>
  <inkml:trace contextRef="#ctx0" brushRef="#br0" timeOffset="7937.6124">9903 639 2047 0,'-15'-6'0'0,"2"5"0"0,13 1 0 16,-13-2 0-16,13 2 0 0,0 0 0 0,0 0 0 16,11 3 0-16,2-1 0 0,8 0 0 0,8-1 0 15,6-1 0-15,5-1 0 0,4-2 0 16,4 2 0-16,0-3 0 0,3 4 0 0,-6-3 0 16,7 4-1-16,-17-10-241 0,15 11-136 0,-28-7-112 15,0 7-102-15,5 9 249 0,-27-11 343 16</inkml:trace>
  <inkml:trace contextRef="#ctx0" brushRef="#br0" timeOffset="15129.3085">10921 479 1536 0,'0'0'99'0,"0"0"-55"0,0 0-5 0,0 0 2 15,0 0 3-15,0 0-5 0,0 0-6 0,0 0-7 16,2-11-3-16,-2 11-4 0,0 0 5 0,0 0-5 16,0 0 3-16,0 0-1 0,0 0-4 0,0 0-16 15,0 0-1-15,-2 11 0 0,2-11 0 0,0 0 0 16,-5 13 0-16,5-13 0 0,-5 20 0 15,2-10 0-15,1 4 0 0,0-5 0 0,1 6 0 16,1 3 0-16,-3 3 0 0,1 5 0 0,-1 1 0 16,0 0 0-16,-1 0 0 0,1-2 0 0,0-1 0 15,2-2 0-15,1-2 0 0,0-3 0 0,2-3 0 16,0-4 0-16,-2-10 0 0,5 10 0 0,-5-10 0 16,0 0 0-16,0 0 0 0,0 0 0 0,0 0 0 15,6-14 0-15,-6 0 0 0,0-5 0 0,2-3 0 16,-2-2 0-16,1 0 0 0,0 2 0 15,-1-1 0-15,0 3 0 0,0-1 0 0,-2-1 0 16,2-4 0-16,1 0 0 0,-1-2 0 0,1 0 0 0,2 1 0 16,1-2 0-16,4 2 0 0,2 3 0 15,2 3 0-15,1 4 0 0,1 4 0 0,1-1 0 16,0 4 0-16,4 0 0 0,-2 3 0 0,1 3 0 16,-1 2 0-16,-2 1 0 0,-1 1 0 0,-1 4 0 15,0-1 0-15,-2 2 0 0,-11-5 0 0,17 16 0 16,-17-16 0-16,11 21 0 0,-7-9 0 0,-2 2 0 15,-3 1 0-15,-2 0 0 0,-1 0 0 0,-3 3 0 16,-3 0 0-16,-1 1 0 0,-2 0 0 0,-3-6 0 16,1 2 0-16,0-3 0 0,1-1 0 0,0 0 0 15,0 0 0-15,0 0 0 0,2-2 0 0,12-9 0 16,-17 10 0-16,17-10 0 0,-13 5 0 16,13-5 0-16,0 0 0 0,0 0 0 0,-13 9 0 15,13-9 0-15,0 0 0 0,0 0 0 0,0 0 0 16,0 0 0-16,0 0 0 0,6 10 0 0,-6-10 0 15,13 3 0-15,-13-3 0 0,21 0 0 0,-7-4 0 16,0 3 0-16,2 0 0 0,2 0 0 0,-1 2 0 16,1-3 0-16,1 3 0 0,-4 1 0 0,1 0 0 15,-5 1 0-15,1 0 0 0,-12-3 0 0,15 9 0 16,-15-9 0-16,4 17 0 0,-8-7 0 0,-2 3 0 16,-5-1 0-16,-4 2 0 0,-3 3 0 0,-2 1 0 15,0 0 0-15,-2 1 0 0,-2-2 0 0,1 1 0 16,2-2 0-16,1-1 0 0,2-1 0 15,4-4 0-15,2-2 0 0,12-8 0 0,-12 6 0 16,12-6 0-16,0 0-1 0,4-10-57 0,7 3-16 16,-6-15-121-16,22 8-429 0,-13-5 15 0,10 1 124 15</inkml:trace>
  <inkml:trace contextRef="#ctx0" brushRef="#br0" timeOffset="15348.0757">11386 576 1517 0,'-11'21'475'0,"11"-21"-446"16,0 0-18-16,-13 5 4 0,13-5-15 16,0 0 0-16,-14 10 0 0,14-10 0 0,-10 15 0 15,5-4 0-15,1 2 0 0,-1-1 0 0,2 2 0 16,-1 1 0-16,-1-1 0 0,0 3 0 0,1 1 0 16,0-1 0-16,3-2 0 0,-1-2 0 0,2-1 0 15,2-2 0-15,-2-10 0 0,7 16 0 0,-7-16 0 16,0 0 0-16,12 4-6 0,-12-4-43 0,11-13-10 15,5 5-188-15,-11-12-375 0,8 3 7 0,-3-3 167 16</inkml:trace>
  <inkml:trace contextRef="#ctx0" brushRef="#br0" timeOffset="15504.3147">11372 425 2044 0,'-11'3'3'0,"11"-3"-3"0,0 0 0 16,-14 4 0-16,14-4 0 0,0 0 0 15,1 14 0-15,-1-14 0 0,11 14 0 0,-11-14 0 16,19 15-13-16,-19-15-89 0,41-2-310 0,-27 3-251 16,8-1 18-16,-1 5 434 0</inkml:trace>
  <inkml:trace contextRef="#ctx0" brushRef="#br0" timeOffset="16269.9507">11668 588 1909 0,'0'0'14'0,"-21"1"-3"0,21-1 10 15,-19 0 4-15,19 0 2 0,-19 5 1 0,7-1-16 16,-1 1-12-16,1 1 0 0,0 2 0 0,-1 3 0 16,-2 0 0-16,2 1 0 0,-1 3 0 15,0-1 0-15,3 1 0 0,2-1 0 0,3-2 0 16,1 1 0-16,3-1 0 0,4 0 0 0,-2-12 0 15,12 15 0-15,-1-11 0 0,2-1 0 0,5-3 0 16,0-1 0-16,1-5 0 0,4 0 0 16,0-3 0-16,2-2 0 0,0-1 0 0,-1 0 0 15,-2-1 0-15,-2-1 0 0,-3 2 0 16,-3-2 0-16,-2 1 0 0,-3 1 0 0,-2 0 0 16,-2 0 0-16,-3 1 0 0,-2 11 0 0,0-20 0 15,0 20 0-15,-5-12 0 0,5 12 0 0,0 0 0 16,-13-7 0-16,13 7 0 0,-12 4 0 0,12-4 0 15,-17 13 0-15,17-13 0 0,-18 21 0 0,9-10 0 16,-1 1 0-16,3 1 0 0,1-2 0 0,2 2 0 16,4-13 0-16,0 17 0 0,0-17 0 15,11 14 0-15,-11-14 0 0,19 10 0 16,-7-7 0-16,1-2 0 0,3-1 0 0,-1-1 0 0,1-2 0 16,1 1 0-16,-4-2 0 0,2 0 0 15,-2-2 0-15,-1 1 0 0,-12 5 0 0,20-14 0 16,-20 14 0-16,13-13 0 0,-13 13 0 0,8-13 0 15,-8 13 0-15,4-14 0 0,-4 14 0 0,2-14 0 16,-2 14 0-16,2-11 0 0,-2 11 0 16,0 0 0-16,0 0 0 0,0 0 0 0,0 0 0 15,0 0 0-15,0 0 0 0,0 0 0 0,0 0 0 16,-13 15 0-16,7-1 0 0,0 1 0 0,-1 0 0 16,-2 2 0-16,2-2 0 0,0-2 0 0,2 3 0 15,1-4 0-15,2 1 0 0,1-3 0 0,1-10 0 16,1 14 0-16,-1-14 0 15,0 0 0-15,0 0 0 0,13 4 0 0,-13-4 0 16,16-12 0-16,-3 0 0 0,3-4 0 0,1-2 0 16,1 0 0-16,0 0 0 0,-1-2 0 0,-1 3 0 15,-2-1 0-15,-2 1 0 0,0 2 0 0,-2-2 0 16,-2 3 0-16,-1 3 0 0,-1 0 0 0,-6 11 0 16,0 0 0-16,0 0 0 0,0 0 0 0,0 0 0 15,0 0 0-15,0 0 0 0,0 0 0 16,1 16 0-16,-3-5 0 0,0 2 0 0,0 1 0 15,0 0 0-15,3-1 0 0,0 1 0 16,3-2 0-16,1 1 0 0,3-2 0 0,2 1 0 0,3-2 0 16,-1 1 0-16,4-1 0 0,0-4 0 15,9 5-151-15,-25-11-311 0,36-2-170 0,-17 2 2 16,4-4 459-16</inkml:trace>
  <inkml:trace contextRef="#ctx0" brushRef="#br0" timeOffset="16535.5788">12463 616 1715 0,'0'0'238'0,"-13"-11"-201"0,13 11-3 15,-8-15-11-15,8 15-23 0,-13-11 0 16,13 11 0-16,-16-10 0 0,16 10 0 16,-18-3 0-16,18 3 0 0,-20 4 0 0,6 1 0 15,1 1 0-15,-3 3 0 0,-1 3 0 0,0 0 0 16,2 1 0-16,-1 1 0 0,3 1 0 0,1-2 0 15,2 1 0-15,4-2 0 0,0 2 0 0,3-1 0 16,3 0 0-16,3-2 0 0,-3-11 0 0,15 16 0 16,-3-10 0-16,2 0 0 0,3-4 0 15,3-2 0-15,1-3 0 0,2-2 0 0,0-4 0 16,10 8-237-16,-21-15-363 0,16 8-47 0,-8-3 85 16</inkml:trace>
  <inkml:trace contextRef="#ctx0" brushRef="#br0" timeOffset="16957.4735">12676 627 1918 0,'0'0'53'0,"0"0"-14"16,0 0-2-16,-13-8-37 0,13 8 0 0,0 0 0 16,-16-5 0-16,16 5 0 0,-14 2 0 0,14-2 0 15,-14 0 0-15,14 0 0 0,-18 4 0 0,18-4 0 16,-23 9 0-16,10-3 0 0,-2 3 0 15,1 2 0-15,0 0 0 0,0 1 0 0,0 2 0 16,2-1 0-16,-1 2 0 0,3 3 0 16,1-1 0-16,2-1 0 0,4-2 0 0,2-3 0 15,1-11 0-15,8 16 0 0,-8-16 0 0,20 8 0 16,-6-6 0-16,2-3 0 0,3-1 0 0,3-4 0 16,1-4 0-16,1-2 0 0,2-3 0 0,-3-3 0 15,0-1 0-15,0 0 0 0,-4 1 0 16,-1 3 0-16,-3 2 0 0,-2 0 0 0,-1 0 0 15,-3 0 0-15,-9 13 0 0,9-15 0 0,-9 15 0 16,0 0 0-16,0 0 0 0,0 0 0 0,0 0 0 16,-12 0 0-16,12 0 0 0,-18 18 0 0,6-2 0 15,-1 1 0-15,-1 1 0 0,2 2 0 0,3-2 0 16,3 1 0-16,5-3 0 0,2-1 0 16,5-1 0-16,-6-14 0 0,20 18 0 15,-8-14 0-15,8 1 0 0,-4-11 0 0,19 9-343 16,-25-17-176-16,18 7-115 0,-5 2 84 0,-7-5 550 15</inkml:trace>
  <inkml:trace contextRef="#ctx0" brushRef="#br0" timeOffset="17098.1037">13005 730 2047 0,'-26'8'0'0,"11"-12"-19"16,15 4-307-16,-11-9-337 0,11 9 7 15,-11-12 274-15</inkml:trace>
  <inkml:trace contextRef="#ctx0" brushRef="#br0" timeOffset="21959.3415">300 6163 1111 0,'13'5'204'0,"-13"-5"-100"0,0 0-41 0,0 0-6 15,0 0-34-15,0 0-8 0,-7-10-1 16,7 10-3-16,0 0 0 0,0 0 1 0,0 0 2 15,0 0 11-15,0 0 6 0,0 0 7 0,0 0 2 16,0 0-4-16,0 0-3 0,0 0-2 0,0 0-9 16,0 0-2-16,-11 0-8 0,11 0-2 0,-12 7-1 15,12-7-1-15,-17 14 0 0,17-14-3 0,-19 18-9 16,19-18 26-16,-18 19-27 0,18-19 26 0,-13 17-17 16,13-17-2-16,-10 15 0 0,10-15-2 15,-3 10 1-15,3-10-2 0,0 0 1 16,0 0-1-16,6 11-1 0,-6-11 2 0,0 0 0 15,12 5 1-15,-12-5 0 0,11 1 0 0,-11-1 0 16,14 0 1-16,-14 0 1 0,13 1-2 0,-13-1 0 16,13 3-1-16,-13-3 0 0,0 0 0 0,13 12 1 15,-13-12 0-15,5 15 3 0,-5-15-4 16,0 20 5-16,-3-8-6 0,-2 2 4 0,-2 0-3 16,1 0 2-16,-2 0-4 0,0-1 4 0,0-2-5 15,8-11 3-15,-12 14-6 0,12-14-6 0,0 0-29 16,0 0-25-16,-2 11-78 0,-9-24-353 0,11 13-120 15,11-16 13-15</inkml:trace>
  <inkml:trace contextRef="#ctx0" brushRef="#br0" timeOffset="22584.3472">509 6164 1592 0,'-15'6'161'0,"15"-6"-117"0,0 0-7 16,0 0-6-16,0 0-4 0,0 0-10 16,0 0-2-16,-11 4-5 0,11-4-5 0,0 0-1 15,0 0-4-15,2 14-12 0,-2-14 35 0,2 20-31 16,0-8 31-16,-1 2-15 0,0 1-7 16,1 0 7-16,-1 2-7 0,-1-1 7 0,0 0-5 15,0-1 6-15,0-1-6 0,-1 0 5 0,-1-2-4 16,0 0 3-16,2-12-2 0,-4 17 2 15,4-17-2-15,-4 11-4 0,4-11-1 0,0 0 0 16,0 0 0-16,0 0 0 0,0 0 0 0,0 0 0 16,-1-15 0-16,2 5 0 0,1-4 0 0,0-2 0 15,0-2 0-15,2 0 0 0,-1 0 0 0,1-2 0 16,0 2 0-16,-1-2 0 0,-1 1 0 0,1-2 0 16,-1-1 0-16,1 1 0 0,1-1 0 0,1 0 0 15,1 2 0-15,1 0 0 16,0 3 0-16,2 3 0 0,-1 3 0 0,0 1 0 15,-8 10 0-15,17-13 0 0,-17 13 0 0,17-8 0 16,-17 8 0-16,18-4 0 0,-18 4 0 0,19 0 0 16,-19 0 0-16,18 3 0 0,-18-3 0 0,17 8 0 15,-17-8 0-15,13 13 0 0,-13-13 0 0,8 19 0 16,-5-7 0-16,-2 0 0 0,-2 3 0 0,-1 0 0 16,-4 3 0-16,-1-1 0 0,-2 1 0 15,-3 0 0-15,-1 0 0 0,-1 1 0 0,-2-2 0 16,-1 1 0-16,0 0 0 0,-1-1 0 0,1-1 0 15,0-1 0-15,0-3 0 0,1-2 0 0,1 0 0 16,1-1 0-16,2-2 0 0,12-7 0 16,-17 11 0-16,17-11 0 0,0 0 0 0,-11 15 0 15,11-15 0-15,2 14 0 0,0-2 0 16,1 1 0-16,0 3 0 0,1 1 0 0,-1 1 0 16,1 0 0-16,-1 1 0 0,0 1 0 0,0-1 0 15,-1 3 0-15,-1-2 0 0,-1-1 0 0,3-1 0 16,-3-4-32-16,3 3-42 0,-3-17-127 0,1 18-433 15,-1-18 10-15,-1 17 143 0</inkml:trace>
  <inkml:trace contextRef="#ctx0" brushRef="#br0" timeOffset="23006.2435">720 6199 1538 0,'0'0'282'0,"0"0"-277"0,0 0-8 0,0 0 3 16,0 0-16-16,14 7 31 0,-14-7-19 15,21-8 40-15,-10 2-16 0,3-1 8 0,1-1-17 0,0-2-6 16,0 0 5-16,0-1-6 15,-2-1 4-15,-1 1-4 0,-4 0 4 0,-8 11-4 16,15-17 4-16,-15 17-2 0,7-12 5 0,-7 12 0 16,0 0 3-16,-2-10-4 0,2 10-1 0,0 0-4 15,-17-6-3-15,17 6 1 0,-21 2-2 0,9 2 3 16,-3 1 1-16,1 2-2 0,-1 3-3 0,0 3 0 16,0-1 0-16,2 4 0 0,-1 1 0 0,1 1 0 15,0 0 0-15,3 3 0 0,0-1 0 16,2-1 0-16,3-2 0 0,3-1 0 0,3-3 0 15,-1-13 0-15,11 16 0 0,-11-16 0 0,24 7 0 16,-9-8 0-16,5-3 0 0,1-4 0 16,4-3 0-16,0-5-35 0,6 6-91 0,-17-16-520 15,19 8-3-15,-8-9 59 0</inkml:trace>
  <inkml:trace contextRef="#ctx0" brushRef="#br0" timeOffset="23365.6108">922 6149 1907 0,'-14'15'53'0,"14"-15"-39"15,-11 15-10-15,11-15 3 0,0 0 0 0,0 0 0 16,12 3 7-16,-12-3-4 0,19-7 3 16,-5 1-2-16,0-2-11 0,1-3 0 0,1 0 0 15,2-2 0-15,0-2 0 0,-1-2 0 0,-1 1 0 16,-3 2 0-16,-2 2 0 0,-11 12 0 0,13-16 0 15,-13 16 0-15,3-11 0 0,-3 11 0 0,0 0 0 16,-9-10 0-16,9 10 0 0,-15-6 0 0,15 6 0 16,-19 0 0-16,7 3 0 0,-2 1 0 15,0 2 0-15,0 2 0 0,1 2 0 0,-1 0 0 16,3 3 0-16,0-2 0 0,3 2 0 0,0 2 0 16,0-2 0-16,3 2 0 0,1 1 0 15,3-2 0-15,2 0 0 0,1-3 0 0,3-1 0 0,-5-10 0 16,20 13 0-16,-7-11 0 0,3-2 0 15,1-3-15-15,4 1-82 0,-8-19-148 0,15 17-372 16,-12-12-16-16,9 4 194 0</inkml:trace>
  <inkml:trace contextRef="#ctx0" brushRef="#br0" timeOffset="23709.3679">1212 5994 1971 0,'-16'3'44'0,"0"1"-16"0,2 1-24 0,-1 1-4 15,2 3 0-15,-1-2 0 0,1 4 0 0,2 1 0 16,2 0 0-16,2 1 0 0,2 2 0 16,2-2 0-16,5 0 0 0,0-1 0 0,3 0 0 15,-5-12 0-15,16 19 0 0,-4-14 0 0,1 1 0 16,0-4 0-16,2-3 0 0,0-2 0 0,0-2 0 16,-1-5 0-16,0-1 0 0,1-6 0 0,-3-4 0 15,2-2 0-15,-3-2 0 0,1-2 0 16,-3-1 0-16,1 0 0 0,-2 0 0 0,-2-1 0 15,-1-1 0-15,-3 2 0 0,0 1 0 0,-2 1 0 16,-1 1 0-16,-1 1 0 0,-2 4 0 0,-1 6 0 16,5 14 0-16,-9-13 0 0,9 13 0 0,0 0 0 15,-15 14 0-15,8 4 0 0,-2 5 0 0,-1 8 0 16,-1 3 0-16,0 5 0 0,1-1 0 16,3 1 0-16,2 0 0 0,4 1 0 15,0-4 0-15,8 7-117 0,-15-25-264 0,22 15-283 16,-11-9 22-16,5-6 400 0</inkml:trace>
  <inkml:trace contextRef="#ctx0" brushRef="#br0" timeOffset="24459.3762">472 6730 1778 0,'0'0'72'0,"-16"3"-37"0,2 3-1 15,-3-2-2-15,1 5-1 0,-2 1-8 16,0 3 0-16,-1 3-9 0,0 2-9 0,0 2-5 15,0 4 0-15,-1 3 0 0,2 4 0 0,2 2 0 16,0 4 0-16,3 0 0 0,3 0 0 0,2 1 0 16,3-2 0-16,2-1 0 0,4-2 0 0,4-3 0 15,3-2 0-15,3-2 0 0,1-5 0 16,5-4 0-16,0-4 0 0,4-2 0 0,2-3 0 16,1-2 0-16,2-4-21 0,3-1-41 0,-7-14-75 15,11 12-508-15,-12-13 4 0,9 5 101 0</inkml:trace>
  <inkml:trace contextRef="#ctx0" brushRef="#br0" timeOffset="25037.5368">512 7019 1936 0,'0'0'33'0,"0"0"-17"0,0 0 2 15,0 0-4-15,0 0 1 0,0 0-4 16,0 0-7-16,-8 11-4 0,8-11 0 0,-3 19 0 16,1-7 0-16,-1 0 0 0,0 1 0 0,-2-1 0 15,0 2 0-15,1-1 0 0,0-2 0 16,0 0 0-16,0-1 0 0,4-10 0 0,-6 17 0 16,6-17 0-16,0 0 0 0,-4 11 0 0,4-11 0 15,0 0 0-15,0 0 0 0,0 0 0 0,0 0 0 16,14-11 0-16,-14 11 0 0,11-15 0 15,-5 3 0-15,1-1 0 0,1-2 0 0,-1 0 0 16,1-1 0-16,-1 1 0 0,-1 0 0 0,0 2 0 16,-2-1 0-16,-1 4 0 0,0-1 0 0,-3 11 0 15,3-13 0-15,-3 13 0 0,0 0 0 0,0 0 0 16,0 0 0-16,0 0 0 0,0 0 0 0,0 0 0 16,0 0 0-16,0 10 0 0,0-10 0 0,-3 16 0 15,3-16 0-15,-1 17 0 0,1-17 0 16,0 14 0-16,0-14 0 0,0 0 0 15,0 0 0-15,12 11 0 0,-12-11 0 0,11-2 0 16,-11 2 0-16,16-7 0 0,-16 7 0 0,19-14 0 16,-8 3 0-16,1 1 0 0,-3-3 0 0,1 0 0 15,1 0 0-15,-2 1 0 0,1 0 0 0,-2 2 0 16,-8 10 0-16,13-14 0 0,-13 14 0 16,0 0 0-16,0 0 0 0,9-10 0 0,-9 10 0 15,0 0 0-15,0 0 0 0,0 0 0 0,0 0 0 16,-3 12 0-16,3-12 0 0,-5 18 0 0,2-5 0 15,0 2 0-15,1 0 0 0,0 0 0 0,0-2 0 16,3-1 0-16,0-2 0 0,-1-10 0 16,6 15 0-16,-6-15 0 0,0 0 0 0,15 11 0 15,-15-11-13-15,16 0-33 0,-16 0-16 16,18-4-17-16,-16-12-86 0,18 12-430 0,-16-13 31 16,11 3 42-16</inkml:trace>
  <inkml:trace contextRef="#ctx0" brushRef="#br0" timeOffset="25225.0098">887 6640 1726 0,'0'0'102'16,"0"0"-37"-16,0 0-10 0,0 0-27 15,-14 7-10-15,9 5-14 0,-1 2 2 0,1 5-7 16,-1 4 8-16,1 5-9 0,-1 1 9 16,0 4-9-16,0 1 11 0,1 1-11 0,-1 1-5 15,2 1 18-15,0 2-18 0,0-1 17 0,1-1-5 16,1-1-18-16,-1-5-1 0,4-3-39 0,-3-11-53 15,19 5-503-15,-16-10-35 0,10 0 52 16</inkml:trace>
  <inkml:trace contextRef="#ctx0" brushRef="#br0" timeOffset="25600.0151">1079 6816 2024 0,'0'0'23'0,"-26"6"-23"0,10 4 0 0,1-1 0 15,4 0 0-15,11-9 0 0,-17 15 0 0,17-15 0 16,-12 15 0-16,12-15 0 0,-4 16 0 0,4-16 0 16,0 14 0-16,0-14 0 0,8 13 0 0,-8-13 0 15,16 12 0-15,-16-12 0 0,18 6 0 16,-18-6 0-16,21 4 0 0,-21-4 0 0,20 3 0 15,-20-3 0-15,17 3 0 0,-17-3 0 0,12 4 0 16,-12-4 0-16,0 0 0 0,11 6 0 16,-11-6 0-16,0 0 0 0,0 0 0 0,8 11 0 15,-8-11 0-15,1 11 0 0,-1-11 0 0,-1 16 0 16,1-16 0-16,-5 20 0 0,0-9 0 16,0 1 0-16,0-1 0 0,-2 1 0 0,1-2 0 15,6-10 0-15,-11 18 0 0,11-18 0 0,-7 12 0 16,7-12 0-16,0 0 0 0,0 0 0 0,0 0-45 15,0 0-244-15,0 0-346 0,13-18-24 0,-12 0 241 16</inkml:trace>
  <inkml:trace contextRef="#ctx0" brushRef="#br0" timeOffset="25896.897">1176 6550 2047 0,'0'0'0'0,"-10"12"0"16,10-12 0-16,6 10 0 0,-6-10 0 15,10 13 0-15,-10-13 0 0,16 16 0 0,-16-16 0 16,22 15 0-16,-10-8 0 0,2 2 0 0,0 1 0 16,1 0 0-16,-1 2 0 0,2 2 0 0,-3 2 0 15,0 2 0-15,-1 3 0 0,-3 4 0 16,-2 4 0-16,-4 1 0 0,-3 1 0 0,-2 0 0 15,-4 0 0-15,-1 2 0 0,-3-1 0 16,0-1 0-16,-2-1 0 0,0-3 0 0,0-2 0 16,0-5 0-16,2-2 0 0,2-6 0 0,8-12 0 15,-9 11 0-15,17 2-225 0,-8-13-446 0,3-12-10 16,-2 0 212-16</inkml:trace>
  <inkml:trace contextRef="#ctx0" brushRef="#br0" timeOffset="29178.2231">9335 9637 918 0,'0'0'257'0,"0"0"-118"0,2-10-10 0,-2 10-11 15,0 0-24-15,0 0-14 0,0 0-18 0,0 0-10 16,8-12-11-16,-8 12-4 0,0 0-27 0,0 0 19 16,3-10-23-16,-3 10 19 0,0 0 0 0,0 0 0 15,0 0-25-15,0 0 0 0,0 0 0 0,0 0 0 16,0 0 0-16,-7 15 0 0,3-1 0 0,0 4 0 15,-2 4 0-15,-1 4 0 0,-2 4 0 16,-1 1 0-16,-1 2 0 0,-1 2 0 0,-2 0 0 16,0 2 0-16,-2-1 0 0,0 1 0 0,1-1 0 15,0-2 0-15,2-3 0 0,2-6 0 0,5-4 0 16,2-7 0-16,4-2-28 0,0-12-44 16,10 12-86-16,-18-25-301 0,8 13-183 0,16-15 37 15,-10-4 523-15</inkml:trace>
  <inkml:trace contextRef="#ctx0" brushRef="#br0" timeOffset="29381.3522">9189 9851 1381 0,'-18'-15'485'0,"18"15"-415"0,-26 7-19 16,15-3-11-16,0-1-20 0,11-3-20 0,-13 6 0 16,13-6 0-16,0 0 0 0,0 0 0 15,0 0 0-15,0 0 0 0,0 0 0 0,12 6 0 16,1-7 0-16,3 0 0 0,1-2 0 15,3-1 0-15,0 0 0 0,3-1 0 0,1-1 0 16,-1 0 0-16,0 0 0 0,-2-2-39 0,5 13-145 16,-26-5-467-16,30-5 0 0,-14 1 130 0</inkml:trace>
  <inkml:trace contextRef="#ctx0" brushRef="#br0" timeOffset="29600.0744">9612 9762 1690 0,'0'0'357'0,"0"0"-357"0,0 0 0 0,-12 4 0 15,12-4 0-15,-8 16 0 0,2-3 0 16,-1 4 0-16,-1 3 0 0,-3 0 0 0,3 0 0 16,0 2 0-16,1-1 0 0,0 0 0 0,0 0 0 15,3-3 0-15,1 0 0 0,2-2 0 0,1-4-21 16,3 0-22-16,-3-12-31 0,16 17-127 0,-16-17-422 15,0 0-39-15,20-13 240 0</inkml:trace>
  <inkml:trace contextRef="#ctx0" brushRef="#br0" timeOffset="30256.356">9646 9641 1560 0,'-11'19'476'0,"11"-19"-465"0,-14 7-11 0,14-7 0 15,0 0 0-15,0 0 0 0,-6 10 0 16,6-10 0-16,0 0 0 0,16 8 0 0,-16-8 0 16,20 3 0-16,-8-1 0 0,2-1 0 0,1 0 0 15,1-1 0-15,-1 1 0 0,0 0 0 0,1 0 0 16,-1 1 0-16,0 1 0 0,-3-1 0 0,-12-2 0 16,16 9 0-16,-16-9 0 0,11 13 0 0,-11-13 0 15,6 16 0-15,-5-6 0 0,-2 0 0 16,-1 3 0-16,0 1 0 0,-3-1 0 15,0 2 0-15,0 0 0 0,-1-1 0 0,0 1 0 16,0 0 0-16,0-2 0 0,2-2 0 0,4-11 0 16,-7 15 0-16,7-15 0 0,0 0 0 0,0 0 0 15,0 0 0-15,0 0 0 0,0 0 0 0,0 0 0 16,0 0 0-16,13-14 0 0,-7 4 0 0,1-4 0 16,2-2 0-16,0-1 0 0,2-1 0 15,-1 2 0-15,1 0 0 0,-2 2 0 0,0 4 0 16,-9 10 0-16,15-16 0 0,-15 16 0 0,0 0 0 15,12-10 0-15,-12 10 0 0,0 0 0 0,0 0 0 16,0 0 0-16,0 0 0 0,0 0 0 16,13 1 0-16,-13-1 0 0,0 0 0 0,7 12 0 15,-7-12 0-15,6 13 0 0,-6-13 0 0,4 19 0 16,-1-9 0-16,0 2 0 0,-1 0 0 16,0 0 0-16,0 0 0 0,0-1 0 0,2-1 0 15,-4-10 0-15,7 18 0 0,-7-18 0 0,8 11 0 16,-8-11 0-16,12 7 0 0,-12-7 0 0,13 0 0 15,-13 0 0-15,15-7 0 0,-15 7 0 0,19-15 0 16,-11 3 0-16,2 1 0 0,-1-2 0 0,0 1 0 16,-1-2 0-16,0 1 0 0,-3 0 0 15,1 2 0-15,-6 11 0 0,8-17 0 16,-8 17 0-16,3-10 0 0,-3 10 0 0,0 0 0 16,0 0 0-16,0 0 0 0,0 0 0 0,0 0 0 15,0 0 0-15,-7 10 0 0,7-10 0 0,-5 19 0 16,2-8 0-16,0 2 0 0,1-2 0 0,0 0 0 15,2-1 0-15,0-10 0 0,1 20 0 0,-1-20 0 16,1 19 0-16,-1-19 0 0,2 21 0 16,-2-21-127-16,10 24-336 0,-10-24-187 0,-5 15 50 15,2-3 394-15</inkml:trace>
  <inkml:trace contextRef="#ctx0" brushRef="#br0" timeOffset="30771.9679">10166 9806 1256 0,'1'-12'410'0,"-1"12"-329"0,0 0-35 0,0 0-3 15,0 0-7-15,14 8-10 0,-14-8-9 0,0 0-7 16,0 0-1-16,0 0 0 0,12 9 2 16,-12-9 1-16,0 0 0 0,0 0-1 0,12 4-2 15,-12-4 1-15,0 0 1 0,11-6 0 0,-11 6 1 16,11-8-7-16,-11 8-5 0,14-10 0 0,-14 10 0 16,14-13 0-16,-14 13 0 0,15-15 0 15,-15 15 0-15,16-17 0 0,-16 17 0 0,9-15 0 16,-9 15 0-16,7-13 0 0,-7 13 0 0,5-10 0 15,-5 10 0-15,0 0 0 0,2-15 0 0,-2 15 0 16,0 0 0-16,-4-13 0 0,4 13 0 0,0 0 0 16,-12-11 0-16,12 11 0 0,-13-6 0 0,13 6 0 15,-15-4 0-15,15 4 0 0,-16 3 0 0,16-3 0 16,-15 10 0-16,15-10 0 16,-15 22 0-16,9-7 0 0,-2 1 0 0,0 2 0 15,2 2 0-15,1-1 0 0,1 1 0 0,2-3 0 16,2-1 0-16,0-4 0 0,0-12 0 0,6 17 0 15,-6-17 0-15,13 16 0 0,-13-16 0 0,16 15 0 16,-5-8 0-16,4-5 0 0,5-1 0 0,3-8 0 16,7 1 0-16,-12-23-368 0,28 20-201 15,-14-12-105-15,6-3 239 0</inkml:trace>
  <inkml:trace contextRef="#ctx0" brushRef="#br0" timeOffset="31443.8883">10943 9463 1111 0,'-6'-13'143'0,"6"13"-29"16,-2-13 5-16,2 13-34 0,-6-11-2 16,6 11-16-16,0 0-15 0,-17-9-13 15,5 5 0-15,12 4-2 0,-24 1-4 0,10 4-2 16,-2 1-6-16,-1 3 1 0,-2 4-4 0,0 3-1 15,-2 2-21-15,1 4 0 0,-1 4 0 0,0 2 0 16,2 4 0-16,1 3 0 0,2 0 0 0,2 3 0 16,2 0 0-16,3-1 0 0,3-1 0 15,2-2 0-15,4-2 0 0,4-5 0 0,4-1 0 16,0-5 0-16,6-3 0 0,0-5-2 0,6-1-54 16,-2-10-79-16,18 16-157 0,-16-22-328 0,12 3-35 15,-1-2 369-15</inkml:trace>
  <inkml:trace contextRef="#ctx0" brushRef="#br0" timeOffset="31834.4794">11227 9668 1879 0,'-31'4'91'15,"17"-2"-44"-15,-3 0-17 0,2 1-30 0,-3-1 0 16,3 2 0-16,-2 0 0 0,-1 1 0 0,2-1 0 15,2 2 0-15,1 0 0 0,1 2 0 16,1-1 0-16,11-7 0 0,-18 18 0 0,11-7 0 16,3-1 0-16,2 0 0 0,2-10 0 0,1 18 0 15,-1-18 0-15,10 19 0 0,-10-19 0 0,15 17 0 16,-15-17 0-16,20 16 0 0,-8-8 0 16,-12-8 0-16,22 14 0 0,-10-9 0 0,-1-1 0 15,3 2 0-15,-3-3 0 0,0 0 0 16,-11-3 0-16,20 2 0 0,-20-2 0 0,17 0 0 15,-17 0 0-15,11-2 0 0,-11 2 0 0,0 0 0 16,0 0 0-16,0 0 0 0,0 0 0 0,0 0 0 16,-4 10 0-16,4-10 0 0,-18 16 0 0,6-6 0 15,-1 3 0-15,0-1 0 0,-1 1 0 0,-1 0 0 16,2-2 0-16,2 0 0 0,11-11 0 0,-13 11 0 16,13-11 0-16,0 0 0 0,0 0 0 15,0 0-39-15,8-13-70 0,-18-16-347 0,25 16-173 16,-7-9-4-16,4-4 453 0</inkml:trace>
  <inkml:trace contextRef="#ctx0" brushRef="#br0" timeOffset="32178.2673">11375 9341 2037 0,'0'0'10'0,"-12"1"-10"0,12-1 0 0,0 0 0 16,0 0 0-16,0 0 0 0,0 0 0 0,0 0 0 16,0 0 0-16,0 0 0 15,12 12 0-15,-12-12 0 0,20 14 0 0,-9-4 0 16,3-1 0-16,-1 2 0 0,1 1 0 0,0 0 0 16,0 2 0-16,-1 0 0 0,0 1 0 0,-2 2 0 15,-1 1 0-15,-1 0 0 0,-1 2 0 0,-4 1 0 16,0 1 0-16,-2 1 0 0,-2 1 0 0,0 0 0 15,-3 1 0-15,-1 0 0 0,-2 1 0 0,0-2 0 16,-1-2 0-16,-1-1 0 0,0-2 0 16,-1-3 0-16,1-1 0 0,0-1 0 0,0-3 0 15,0-1 0-15,8-10 0 0,-13 15 0 16,13-15 0-16,-13 7 0 0,13-7 0 0,0 0-116 16,-29-9-324-16,29 9-177 0,-4-10-38 0,0-4 437 15</inkml:trace>
  <inkml:trace contextRef="#ctx0" brushRef="#br1" timeOffset="41647.7748">1760 9257 403 0,'-14'3'119'15,"14"-3"-29"-15,0 0-2 0,0 0-16 0,-13 4-3 16,13-4-6-16,0 0-5 0,0 0-19 0,0 0 2 16,0 0-16-16,0 0-3 0,0 0-2 0,-13-13 5 15,13 13 31-15,0 0-5 0,0 0 36 0,-4-17-15 16,4 17 2-16,-2-10-1 0,2 10-6 16,0 0-4-16,0 0-10 0,-3-12-29 0,3 12 15 15,0 0-25-15,0 0 16 0,0 0-1 0,0 0-9 16,0 0 2-16,-11-2-4 0,11 2-2 0,0 0-23 15,0 0 15-15,0 0-5 0,0 0 2 16,-11 0 18-16,11 0-20 0,0 0 0 0,0 0-5 16,0 0 3-16,0 0-1 0,0 0 1 0,0 0 2 15,0 0-6-15,0 0 5 0,15-6-1 16,-15 6 2-16,16-5 0 0,-5 1-1 0,2 0-3 16,2-2 1-16,0 1 0 0,0-1 2 0,1 0-2 15,0 0 2-15,0 1-2 0,-1 0 1 0,-1 0-1 16,-1 2 0-16,0 0-1 0,-13 3 2 0,20-4-3 15,-20 4 3-15,15-1-2 0,-15 1 0 0,0 0 1 16,11 1 1-16,-11-1 1 0,0 0 2 16,0 0 2-16,0 0 0 0,0 0 1 15,0 0 4-15,0 0-2 0,0 0 0 0,-15-1-9 16,15 1 0-16,-15-2 0 0,3 0 0 0,-2 1 0 16,-1-1 0-16,-1 2 0 0,-2 0 0 0,-1 0 0 15,-1 2 0-15,-1 2 0 0,-1 1 0 0,-2 1 0 16,-1 2 0-16,0 2 0 0,0 0 0 0,0 1 0 15,3 1 0-15,0-2 0 0,4-1 0 16,2-1 0-16,4-3 0 0,12-5 0 0,-13 6 0 16,13-6 0-16,0 0-10 0,0 0-19 0,15-16-15 15,-2 3 15-15,10 8-123 0,-17-16-448 0,22 7-17 16,-3-6 52-16</inkml:trace>
  <inkml:trace contextRef="#ctx0" brushRef="#br1" timeOffset="45288.4712">1789 9081 1381 0,'8'17'331'15,"-8"-17"-316"-15,0 0-8 0,0 0-8 16,0 0 2-16,0 0 2 0,-7 14 5 0,7-14 3 15,-1 14 4-15,1-14-4 0,-2 20 3 0,0-7-6 16,0 1 6-16,0-1-4 0,2 3-16 0,-4-2 40 16,2 3-34-16,-1-4 38 0,2 4-11 0,-2-5-9 15,3 2 5-15,-1-1-11 0,3-1 3 16,-1 0-9-16,2-2 2 0,-3-10-7 0,8 15 3 16,-8-15-3-16,0 0 0 0,15 12-2 15,-15-12-1-15,12 2-2 0,-12-2 4 0,13-6 2 16,-13 6 0-16,10-12 4 0,-10 12-4 0,9-20 5 15,-7 9-1-15,0-4 2 0,-1-1-3 0,-2-2 1 16,-1-2-6-16,0 0-2 0,-1-1 4 0,0 0-2 16,-1 1 0-16,0 1 0 0,1 2 0 0,-1 2 0 15,-1 2 0-15,5 13 0 0,-8-17 0 16,8 17 0-16,0 0 0 0,-8-11 0 0,8 11 0 16,0 0 0-16,0 0 0 0,0 0 0 0,-11 10 0 15,11-10 0-15,-4 15 0 0,3-4 0 16,0 2 0-16,1 4 0 0,-2 2 0 0,2 3 0 15,0 1 0-15,0 1 0 0,0 1 0 0,2 0 0 16,-2-1 0-16,0-2 0 0,1-3 0 0,-1-3 0 16,1-3 0-16,-1-13 0 0,4 11 0 15,-4-11-48-15,0 0-34 0,19-4-234 0,-20-15-315 16,10 0-11-16,-5-6 315 0</inkml:trace>
  <inkml:trace contextRef="#ctx0" brushRef="#br1" timeOffset="46382.22">1287 9108 1402 0,'-19'-3'114'15,"19"3"-74"-15,0 0-8 0,-12-7-6 16,12 7 10-16,-10-13 2 0,10 13-1 0,-9-12-9 16,9 12-7-16,-9-10-9 0,9 10 1 0,0 0 1 15,-13-9 4-15,13 9 2 0,0 0 4 0,-14 3-1 16,14-3-3-16,-14 5-1 0,14-5-6 15,-15 11-1-15,15-11-3 0,-17 15 3 0,17-15-6 16,-19 19 4-16,9-9-2 0,0 2 2 0,1 0 0 16,0 0 2-16,1 0-4 0,0 1-8 0,0-2 0 15,1 1 0-15,1-1 0 0,2 0 0 0,0 0 0 16,1 0 0-16,2 1 0 0,1-1 0 0,4 2 0 16,0 0 0-16,2 1 0 0,2-1 0 0,3 1 0 15,1-1 0-15,3-1 0 16,0-1 0-16,2-3 0 0,2 0 0 0,0-3 0 15,0-2 0-15,0-2 0 0,1-4 0 0,0 1 0 16,-1-5 0-16,1-2 0 0,0-1 0 0,-2-4 0 16,0-1 0-16,-3-2 0 0,-1-3 0 0,-2-1 0 15,-1-3 0-15,-4-1 0 0,-2-2 0 0,-2-1 0 16,-3 0 0-16,-3-3 0 0,-2 1 0 16,-3 1 0-16,-2 0 0 0,-3 4 0 0,-2 2 0 15,-3 5 0-15,-1 4 0 0,-3 5 0 0,1 4 0 16,-4 4 0-16,2 4 0 0,-2 3 0 0,0 4 0 15,2 2 0-15,1 2 0 0,3 5 0 0,2 0 0 16,4 4-3-16,2-2-29 0,5 4-38 16,-5-17-141-16,18 16-394 0,-8-12-43 0,9 2 171 15</inkml:trace>
  <inkml:trace contextRef="#ctx0" brushRef="#br1" timeOffset="47788.5106">1603 7841 1020 0,'0'0'145'0,"0"0"-45"0,0 0-18 16,-14 6-4-16,14-6-2 0,0 0-5 0,0 0-8 16,0 0-13-16,0 0-7 0,0 0-12 0,0 0-6 15,0 0-3-15,0 0-4 0,0 0-2 0,0 0 0 16,0 0 1-16,0 0 1 0,0 0-1 0,0 0-2 15,0 0-1-15,0 0-2 0,0 0-2 0,0 0-1 16,0 0-1-16,0 0-1 0,0 0 1 16,0 0-1-16,0 0-2 0,0 0 0 0,0 0-2 15,0 0 0-15,0 0 0 0,13 2 1 0,-13-2-2 16,0 0-1-16,15 5 0 0,-15-5-2 0,14 0 1 16,-14 0 2-16,21-3 1 0,-9 0 0 0,0-1 1 15,3-2-2-15,1-1 2 0,1-1-5 16,1-1 4-16,0 0-3 0,1-2 1 0,-1 1-2 15,0 2 1-15,0 1-7 0,-2 3-1 16,-1 1-11-16,0 3-3 0,-1 1-8 0,-1 3 2 16,-2 1 1-16,1 2 2 0,-12-7 3 0,17 18-5 15,-17-18 0-15,17 18-16 0,-17-18-15 0,16 16-47 16,-16-16-85-16,0 0-339 0,11 4 1 0,-11-4 180 16</inkml:trace>
  <inkml:trace contextRef="#ctx0" brushRef="#br1" timeOffset="48757.2742">939 7787 1680 0,'0'0'98'16,"0"0"-65"-16,0 0-12 0,0 0-11 0,0 0-3 15,0 0 1-15,0 0 1 0,0 0 1 0,0 0-1 16,7-11 1-16,-7 11-2 0,0 0 0 0,12-12 1 16,-12 12 0-16,14-14-2 0,-14 14 2 0,18-16-4 15,-18 16-19-15,22-19 20 0,-10 11-21 16,2-1 31-16,0 0-12 0,-1 2 9 0,0 1-12 16,-1 3 0-16,-1 0 1 0,-11 3-1 15,19 0 2-15,-19 0 3 0,14 8-4 0,-14-8 8 16,9 18-4-16,-6-4-14 0,-1 3 30 0,-3 1-32 15,-3 3 23-15,-1 3-10 0,-3 0-8 0,-1 1 8 16,0 1-5-16,-2 1 9 0,0-1-8 0,0-1 11 16,0-2-7-16,0-2 8 0,2-2-4 0,0-3-5 15,0-2-2-15,2-3 0 0,7-11 0 0,-10 13 0 16,10-13 0-16,0 0 0 0,0 0 0 16,0 0 0-16,0 0 0 0,0 0 0 0,0 0 0 15,0 0 0-15,15-15 0 0,-15 15 0 16,21-17 0-16,-9 8 0 0,1 0 0 0,3 0 0 15,-1 0 0-15,2 1 0 0,0 0 0 0,2 0 0 16,-1 2 0-16,0 0 0 0,0 0 0 0,0 0-7 16,4 9-149-16,-14-14-476 0,14 11-13 15,-10-6 39-15</inkml:trace>
  <inkml:trace contextRef="#ctx0" brushRef="#br1" timeOffset="49585.39">1687 6524 1789 0,'0'0'47'0,"0"0"-7"16,0 0-13-16,0 0-4 0,0 0-5 0,0 0 2 16,0 0-4-16,0 0 0 0,0 0-4 0,0 0-4 15,0 0-2-15,0 0-1 0,-8-10-1 0,8 10 2 16,0 0-1-16,0 0 0 0,0 0-5 0,2-11 0 15,-2 11 0-15,0 0 0 0,0 0 0 0,8-12 0 16,-8 12 0-16,0 0 0 0,0 0 0 16,14-5 0-16,-14 5 0 0,0 0 0 0,14 0 0 15,-14 0 0-15,14 2 0 0,-14-2 0 0,21 3 0 16,-9-2 0-16,0 1 0 0,2-1 0 16,0 1 0-16,0-1 0 0,1 1 0 0,0-1 0 15,0 1 0-15,3-1-10 0,-2-2-28 0,2 1-20 16,-4-8-50-16,19 10-421 0,-21-12-113 0,10 6 36 15</inkml:trace>
  <inkml:trace contextRef="#ctx0" brushRef="#br1" timeOffset="50257.2711">1387 6312 1615 0,'0'0'46'15,"0"0"-16"-15,-6-12-6 0,6 12-4 0,-3-12 6 16,3 12 0-16,0-12 2 0,0 12-3 0,0 0-2 15,0 0 2-15,0 0 1 0,0 0 4 0,0 0-6 16,0 0-4-16,0 0-9 0,-13 10-3 16,13-10-3-16,-9 20 4 0,4-8-2 0,0 2 9 15,-2 1-13-15,1 2-3 0,1-1 0 0,-1 1 0 16,2-3 0-16,1-1 0 0,1-3 0 0,2-10 0 16,0 12 0-16,0-12 0 0,0 0 0 0,11 8 0 15,-11-8 0-15,21-1 0 0,-6-3 0 16,1-1 0-16,2-4 0 0,0-1 0 0,3-5 0 15,0-2 0-15,1 0 0 0,-1-3 0 16,-1 2 0-16,0-2 0 0,-1 2-3 0,-1-1-48 16,-1 4-9-16,-10-6-71 0,16 22-264 0,-22-17-220 15,-1 16-9-15,13-10 457 0</inkml:trace>
  <inkml:trace contextRef="#ctx0" brushRef="#br1" timeOffset="50460.4002">1501 6195 1936 0,'5'15'55'0,"-10"2"-42"15,1 2 19-15,2 3-21 0,1 2-11 0,3 1 0 16,-1 2 0-16,2 1 0 0,-2-1 0 0,1-2 0 16,-1 0 0-16,-1-4 0 0,1 0 0 15,0-2 0-15,1-1-21 0,-2-4-35 0,9 11-119 16,-9-25-469-16,5 20 0 0,-5-20 138 0</inkml:trace>
  <inkml:trace contextRef="#ctx0" brushRef="#br1" timeOffset="51382.3076">1705 5054 675 0,'0'0'112'16,"0"0"-10"-16,0 0 14 0,-16-6 7 15,16 6 3-15,0 0-24 0,0 0 14 0,-14 3-37 16,14-3 8-16,0 0-16 0,-5 13-40 0,5-13 32 15,0 0-50-15,0 0 38 0,0 0-20 0,-12 8-23 16,12-8 16-16,0 0-20 0,0 0 15 0,0 0-1 16,0 0-2-16,0 0 2 0,0 0-2 0,0 0 1 15,0 0-8-15,0 0-9 0,0 0 0 16,0 0 0-16,0 0 0 0,0 0 0 0,0 0 0 16,0 0 0-16,0 0 0 0,0 0 0 15,13 13 0-15,-13-13 0 0,12 7 0 0,-12-7 0 16,18 3 0-16,-7-4 0 0,2 0 0 0,2-2 0 15,0-1 0-15,1-3 0 0,2 1 0 0,-1-1 0 16,1-1 0-16,0 2 0 0,1-1 0 0,-1 2 0 16,0 1 0-16,-2 2 0 0,-2 2 0 15,-1 0 0-15,-1 3 0 0,-12-3 0 0,19 9 0 16,-19-9 0-16,13 12 0 0,-13-12 0 0,8 13 0 16,-8-13 0-16,4 14 0 0,-4-14 0 0,0 15 0 15,0-15 0-15,-4 11 0 0,4-11 0 0,0 0 0 16,-10 12 0-16,10-12 0 0,0 0 0 0,-11 3 0 15,11-3 0-15,-11-1-11 0,11 1-30 16,-11-7-29-16,11 7-76 0,-19-9-424 0,19 9-77 16,-8-16 86-16</inkml:trace>
  <inkml:trace contextRef="#ctx0" brushRef="#br1" timeOffset="52085.4501">1308 4720 1558 0,'0'0'63'15,"4"-12"0"-15,-4 12-2 0,0 0-10 0,0 0-4 16,0-11-29-16,0 11 19 0,0 0-29 0,0 0 14 15,-11-4-6-15,11 4-7 0,-11 0 2 16,11 0-1-16,-15 6 16 0,15-6-17 0,-18 15 9 16,6-1-14-16,-1 1-6 0,1 3 8 15,-1 6-7-15,-1 2 11 0,1 3-7 0,1 3-3 16,0 4 0-16,1 0 0 0,2 2 0 0,3 3 0 16,0 0 0-16,5-1 0 0,2-3 0 0,3-5 0 15,2-4 0-15,1-7 0 0,4-5 0 0,2-4 0 16,4-5 0-16,0-1 0 0,4-6 0 0,0-4 0 15,1-3 0-15,0-4 0 0,1-3 0 0,-1-1 0 16,-3-3 0-16,-1-1 0 0,-3 0 0 16,-3 1 0-16,-2-2 0 0,-4 2 0 0,-3 1 0 15,-2 2 0-15,-3 1 0 0,-4 3 0 16,6 11 0-16,-21-16 0 0,5 12 0 0,-1 1 0 16,-2 3 0-16,-2 1 0 0,0 3 0 0,1 1 0 15,1 0 0-15,1 0 0 0,2 0 0 0,3-3-18 16,13-2-64-16,-21-9-162 0,21 9-363 15,-1-11-33-15,7 0 185 0</inkml:trace>
  <inkml:trace contextRef="#ctx0" brushRef="#br1" timeOffset="52851.0922">1701 3693 1159 0,'-16'-4'48'0,"16"4"-25"0,0 0 6 0,-8-13-4 15,8 13 8-15,0 0 6 0,-5-13 6 0,5 13 2 16,0 0 2-16,0 0-3 0,0 0 1 16,0 0-4-16,0 0-3 0,0 0-5 0,0 0-8 15,0 0-5-15,0 0-4 0,0 0-1 0,0 0 0 16,0 0 2-16,0-10 3 0,0 10 3 0,0 0 1 16,0 0 3-16,0 0-3 0,0 0 3 0,0 0-5 15,0 0-2-15,0 0-6 0,0 0-16 16,0 0 0-16,0 0 0 0,0 0 0 15,0 0 0-15,0 0 0 0,0 0 0 0,0 0 0 16,0 0 0-16,0 0 0 0,0 0 0 0,0 0 0 16,0 0 0-16,0 0 0 0,0 0 0 0,0 0 0 15,17 11 0-15,-17-11 0 0,21 6 0 0,-8-2 0 16,4-2 0-16,-1 1 0 0,1-1 0 0,2 1 0 16,1-2 0-16,1 0 0 0,-2-1 0 0,3 0 0 15,0 1 0-15,1 0 0 0,-2 0 0 16,0 1 0-16,0 0 0 0,-2 1 0 0,-2 0-15 15,0 3-56-15,-17-6-45 0,40 7-484 0,-40-7-26 16,19 3 10-16</inkml:trace>
  <inkml:trace contextRef="#ctx0" brushRef="#br1" timeOffset="53741.5612">1378 3446 1798 0,'0'0'47'0,"-20"-11"-12"0,20 11-12 0,-17-6-1 15,17 6-4-15,-21-4 3 0,21 4-2 0,-22-3-2 16,10 3-7-16,-2 0-5 0,0 1-1 15,-1 1-2-15,0 2 2 0,-1 1 0 16,0 1 3-16,-1 2-1 0,1 1-1 0,-1 1-5 16,2 2 0-16,0 0 0 0,3 0 0 0,-1-1 0 15,4-1 0-15,9-10 0 0,-13 15 0 0,13-15 0 16,0 0 0-16,-7 11 0 0,7-11 0 0,0 0 0 16,0 0 0-16,14 7 0 0,-14-7 0 0,22 4 0 15,-8-4 0-15,2 0 0 0,1-1 0 16,2 1 0-16,2-2 0 0,-1 1 0 0,1 1 0 15,0-1 0-15,-1 2 0 0,-1 0 0 0,0 2 0 16,-1 2 0-16,-2 2 0 0,0 1 0 0,-4 1 0 16,-1 3 0-16,-2 0 0 0,-2 1 0 0,-2 4 0 15,-2-1 0-15,-1 0 0 0,-3 3 0 16,-1-1 0-16,-3 1 0 0,-2 1 0 0,-3 2 0 16,-1-1 0-16,0-2 0 0,-1 0 0 15,0-2 0-15,-1-4 0 0,2-2 0 0,11-11 0 16,-18 10 0-16,18-10 0 0,-11 1 0 0,11-1 0 15,0 0 0-15,-14-17 0 0,9 3 0 0,0-5 0 16,1-5 0-16,1-5 0 0,2-3 0 0,2-2 0 16,3 0 0-16,2-1 0 0,0 1 0 0,3 0 0 15,0 1 0-15,1 3 0 0,1 2 0 16,-2 4 0-16,1 2 0 0,-2 2 0 0,0 3 0 16,-1 3 0-16,-1 2 0 0,-2 1 0 0,-4 11 0 15,7-13 0-15,-7 13 0 0,0 0 0 16,0 0 0-16,0 0 0 0,0 0-7 0,0 0-32 15,0 0-16-15,0 0-22 0,2 17-116 0,-2-17-401 16,0 0-14-16,0 0 135 0</inkml:trace>
  <inkml:trace contextRef="#ctx0" brushRef="#br1" timeOffset="54741.569">1123 2211 829 0,'-3'-12'332'0,"3"12"-186"15,0 0-35-15,0 0-21 0,-11-12-20 0,11 12-5 16,0 0-4-16,0 0-4 0,-12-7-4 0,12 7-3 16,0 0-8-16,0 0-4 0,-11 1-5 0,11-1-5 15,0 0-9-15,0 0-6 0,-11 12-8 0,11-12-2 16,-7 17-3-16,3-3 2 0,0 3-4 0,0 3 4 16,-2 4-3-16,1 2 2 0,0 2-1 15,-1 2-12-15,0 3 20 0,-1-1-25 16,1-1 15-16,0-3-12 0,2-2-19 0,0-5-3 15,4-1-22-15,-4-10-26 0,18 14-231 0,-14-24-273 16,0 0-17-16,15 8 315 0</inkml:trace>
  <inkml:trace contextRef="#ctx0" brushRef="#br1" timeOffset="55069.7055">1297 2142 1850 0,'0'0'30'0,"-19"9"-9"0,19-9-12 0,-19 15 3 16,19-15-3-16,-20 20 5 0,11-8-7 15,-2 2 3-15,2 2-9 0,1 2 7 0,0-1-5 16,3 2 8-16,-1 0-3 0,3 0 6 0,1 1-7 16,3 1 5-16,2-1-7 0,1-2-13 0,1-2 23 15,3-1-26-15,2-4 25 0,1-1-9 0,3-3-4 16,1-4-1-16,0-2 0 0,1-3 0 0,1-3 0 15,2-4 0-15,-1-2 0 0,-1-3 0 0,0-2 0 16,-2-3 0-16,-1-2 0 0,-2-1 0 16,-1-2 0-16,-2 0 0 0,-3 0 0 0,0 2 0 15,-2-1 0-15,-3 1 0 0,-2 3 0 16,-3 3 0-16,-2 0 0 0,-1 2 0 0,-2 3 0 16,-2 0 0-16,0 3-31 0,-3-1-37 0,14 9-27 15,-34-19-328-15,34 19-187 0,-19 1 34 0,19-1 333 16</inkml:trace>
  <inkml:trace contextRef="#ctx0" brushRef="#br1" timeOffset="56163.4717">1714 2292 1216 0,'-1'12'160'0,"1"-12"-82"0,0 0-15 0,-12-10-14 16,12 10-7-16,0 0-1 0,0 0-2 0,-4-11 0 15,4 11-5-15,0 0 0 0,0 0-6 0,-1-10 0 16,1 10-1-16,0 0-1 0,0 0 0 0,0 0 3 15,0 0 0-15,0 0-1 0,0 0-4 0,0 0-17 16,0 0-7-16,0 0 0 0,0 0 0 16,0 0 0-16,0 0 0 0,0 0 0 0,0 0 0 15,-11 10 0-15,11-10 0 0,0 0 0 0,0 0 0 16,0 0 0-16,0 0 0 0,0 0 0 0,0 0 0 16,0 0 0-16,15 0 0 0,-15 0 0 0,14-3 0 15,-14 3 0-15,19-5 0 0,-8 3 0 16,1-1 0-16,1 0 0 0,0 0 0 15,1 0 0-15,-2 1 0 0,1 1 0 0,-1-1 0 16,0 2 0-16,-1-1 0 0,0 2 0 0,-11-1 0 16,20 2 0-16,-20-2 0 0,16 3 0 0,-16-3 0 15,12 3 0-15,-12-3 0 0,0 0 0 0,15 2 0 16,-15-2 0-16,0 0 0 0,0 0 0 0,0 0 0 16,0 0 0-16,0 0 0 0,0 0 0 0,0 0 0 15,0 0 0-15,0 0 0 0,0 0 0 16,0 0 0-16,-11-10 0 0,11 10 0 0,-16-4 0 15,16 4 0-15,-21-3 0 0,10 3 0 16,0 0 0-16,-1 0 0 0,-1 1 0 0,1 0 0 16,-1 1 0-16,0 0 0 0,-1 0 0 0,2 0 0 15,1 0 0-15,11-2 0 0,-21 3 0 0,21-3 0 16,-17 3 0-16,17-3 0 0,-11 1 0 0,11-1 0 16,0 0 0-16,0 0 0 0,0 0 0 15,0 0 0-15,0 0 0 0,0 0 0 0,0 0 0 16,0 0 0-16,0 0 0 0,0 0 0 0,0 0 0 15,16-3 0-15,-16 3 0 0,21-2 0 0,-9 1 0 16,0 0 0-16,3 1 0 0,-2-1 0 0,2 0 0 16,1 0 0-16,-1 0 0 0,2 0 0 0,-1 0 0 15,1-1 0-15,-2 2 0 16,-2-1 0-16,-1-1 0 0,0 2 0 0,-12 0 0 16,18 0 0-16,-18 0 0 0,0 0 0 0,0 0 0 15,0 0 0-15,0 0 0 0,0 0 0 0,0 0 0 16,0 0 0-16,-14 8 0 0,0-7 0 0,-1 1 0 15,0-1 0-15,0 1 0 0,-2-2 0 0,1 0 0 16,0 0 0-16,1-1 0 0,0-1 0 0,1 1 0 16,1 0 0-16,1 0 0 0,1 0 0 15,11 1-4-15,-19-1-62 0,19 1-50 0,-22-4-366 16,22 4-134-16,0 0 9 0,0 0 452 0</inkml:trace>
  <inkml:trace contextRef="#ctx0" brushRef="#br1" timeOffset="56897.9116">4304 9059 1636 0,'0'0'-4'16,"0"0"-17"-16,0 0-7 0,0 0 1 16,0 0 17-16,0 0 1 0,-6-11-10 0,2-1-56 15,4 12-143-15,0 0-218 0,-3-10-43 0,3 10 170 16</inkml:trace>
  <inkml:trace contextRef="#ctx0" brushRef="#br1" timeOffset="57491.5822">4255 9017 486 0,'0'0'177'0,"-5"10"-116"16,5-10-51-16,0 0-10 0,-14 15-1 15,14-15 4-15,0 0 0 0,-11 14 1 0,11-14-3 16,0 0 1-16,0 0 0 0,-6 10 0 0,6-10 1 16,0 0 10-16,0 0 22 0,0 0 28 0,0 0 25 15,0 0 18-15,0 0 1 0,0 0-6 16,5-13-8-16,-5 13-13 0,0 0-14 0,0 0-8 16,0 0-7-16,0 0-5 0,0 0 1 0,0 0-1 15,0 0-1-15,0 0-1 0,0 0 0 16,0 0-10-16,0 0 0 0,0 0-8 0,0 0-7 15,0 0 0-15,0 0-5 0,0 0-2 0,0 0-9 16,0 0-3-16,0 0 0 0,0 0 0 0,6 15 0 16,-6-15 0-16,1 17 0 0,-1-17 0 0,1 20 0 15,0-8 0-15,-1 0 0 0,-1 2 0 0,0-2 0 16,1 0 0-16,-1 0 0 0,-1 0 0 16,1-1 0-16,-1 0 0 0,0-1 0 0,0 0 0 15,2-10 0-15,-3 18 0 0,3-18 0 16,-2 13 0-16,2-13 0 0,0 0 0 0,0 0 0 15,0 0 0-15,0 0 0 0,0 0 0 0,0 0 0 16,0 0 0-16,0 0 0 0,0 0 0 0,7-13 0 16,-7 13 0-16,6-21 0 0,-3 7 0 0,0-2 0 15,1-3 0-15,-1-3 0 0,1 1 0 16,0 0 0-16,-1 1 0 0,0 3 0 0,1-1 0 16,-3 3 0-16,0 2 0 0,-1 13 0 0,2-17 0 15,-2 17 0-15,0 0 0 0,0 0 0 0,0 0 0 16,0 0 0-16,0 0 0 0,0 0 0 0,0 0 0 15,0 0 0-15,0 0 0 0,0 0 0 0,-12 12 0 16,12-12 0-16,-6 18 0 0,3-6 0 16,1 0 0-16,-1 2 0 0,0 1 0 15,0 0 0-15,1 1 0 0,-1 0 0 0,0 1 0 16,0-1 0-16,1 1 0 0,-1-1 0 0,0-1 0 16,2-2 0-16,-1-1 0 0,2-12 0 0,0 15 0 15,0-15 0-15,0 0 0 0,0 0 0 0,0 0 0 16,13-5 0-16,-9-6 0 0,-4 11-9 0,11-29-77 15,11 24-422-15,-22-21-100 0,11 7-1 16,-5-2 383-16</inkml:trace>
  <inkml:trace contextRef="#ctx0" brushRef="#br1" timeOffset="58569.7418">6693 9114 1315 0,'13'6'235'0,"-13"-6"-167"0,0 0-36 0,0 0-8 16,0 0-4-16,-6-13-2 0,6 13-3 0,0 0 3 16,-1-12-7-16,1 12 3 0,-3-12-7 0,3 12 2 15,-5-15-5-15,5 15 1 0,-6-16-3 0,6 16 3 16,-8-14-4-16,8 14 3 0,-8-11 0 0,8 11 12 16,0 0 10-16,0 0 13 0,0 0 1 0,-15 1-5 15,15-1-9-15,-5 14-13 0,3-3 0 16,-1 4-8-16,0 2 4 0,2 3-8 15,0 3 9-15,-1 2-8 0,0 2-5 0,0-1 7 16,-1 1-4-16,0-1 0 0,0-1 0 0,0-1 0 16,0-3 0-16,-1 0 0 0,1-5 0 0,0-3 0 15,1-3 0-15,2-10 0 0,-3 11 0 0,3-11 0 16,0 0 0-16,0 0 0 0,7-14 0 16,-2 0 0-16,1-4 0 0,0-7 0 0,1-5 0 15,2-5 0-15,-1-1 0 0,-1-6 0 0,1 2 0 16,-1-1 0-16,-2 5 0 0,1 3 0 0,-1 5 0 15,-2 6 0-15,0 4 0 0,-1 8 0 0,-2 10 0 16,0 0 0-16,0 0 0 0,0 0 0 0,-8 17 0 16,4-1 0-16,-2 7 0 0,-1 2 0 0,0 3 0 15,-2 2 0-15,1 1 0 16,-1 0 0-16,0 0 0 0,2-2 0 0,2-1 0 16,1-3 0-16,2-3 0 0,3-5 0 0,1-6 0 15,-2-11-26-15,0 0-110 0,26 4-500 0,-18-17 2 16,8 2 20-16</inkml:trace>
  <inkml:trace contextRef="#ctx0" brushRef="#br1" timeOffset="59538.4881">9112 9194 927 0,'-10'-7'50'0,"10"7"-46"16,-8-14 6-16,8 14-11 0,-5-16 30 0,3 6 10 16,2 10-5-16,-1-18-8 0,1 18-12 15,0-15-3-15,0 15-5 0,-1-16 7 0,1 16 12 16,-2-14 18-16,2 14 15 0,-3-11 17 0,3 11 0 15,0 0 2-15,0 0-8 0,-8-13-6 0,8 13-11 16,0 0-8-16,0 0-6 0,0 0-3 0,0 0-1 16,-13-5 0-16,13 5 0 0,0 0-5 15,0 0-5-15,0 0-7 0,-10 14-4 0,10-14-5 16,-4 17 0-16,2-5-6 0,-1 2 4 0,0 2-5 16,0 0 5-16,-1 1-6 0,1 2 8 0,0-1-1 15,-1 0-7-15,0 0 0 0,0-1 0 0,3-2 0 16,-2-2 0-16,2-3 0 0,1-10 0 0,-1 13 0 15,1-13 0-15,0 0 0 16,0 0 0-16,0 0 0 0,13-6 0 0,-13 6 0 16,11-14 0-16,-6 2 0 0,1-4 0 0,2-1 0 15,0-4 0-15,1-1 0 0,1-2 0 0,-1-1 0 16,-2-1 0-16,0 3 0 0,-1 1 0 0,-2 3 0 16,-1 3 0-16,1 3 0 0,-3 2 0 0,-1 11 0 15,0 0 0-15,0 0 0 0,0 0 0 0,0 0 0 16,0 0 0-16,0 0 0 0,-12 15 0 15,8-2 0-15,0 3 0 0,0 4 0 0,0 0 0 16,-2 3 0-16,3 0 0 0,-1-1 0 0,0 0 0 16,0-3 0-16,3-2 0 0,1-5 0 0,0-12 0 15,5 16 0-15,-5-16-37 0,17 0-61 0,-21-16-456 16,25 7-76-16,-10-11 9 0</inkml:trace>
  <inkml:trace contextRef="#ctx0" brushRef="#br1" timeOffset="60554.1545">11527 9089 438 0,'0'0'212'0,"0"0"-40"0,0 0-2 15,2-11-27-15,-2 11-28 0,0 0-23 0,0 0-20 16,5-16-12-16,-5 16-12 0,4-11-6 0,-4 11-14 16,4-12-5-16,-4 12-5 0,3-10-5 15,-3 10 2-15,0 0 4 0,0 0 3 16,-1-12 11-16,1 12 3 0,0 0 0 0,0 0-2 15,0 0-11-15,-11 10-4 0,11-10-8 0,-7 12-2 16,7-12-5-16,-9 20 4 0,4-8-3 0,-1 0 7 16,-1 2-1-16,0 1 9 0,1-1-2 0,0 3 5 15,-1-1-6-15,2-1 0 0,0-1-8 0,1-1-10 16,0-2 2-16,4-11-1 0,-4 13 0 16,4-13 0-16,0 0 0 0,0 0 0 0,0 0 0 15,0 0 0-15,0 0 0 0,0 0 0 0,10-14 0 16,-10 14 0-16,7-19 0 0,-4 6 0 0,1-1 0 15,-1-1 0-15,0 0 0 0,0-2 0 16,1 0 0-16,-2 2 0 0,-1 0 0 0,-1 2 0 16,0 1 0-16,0 1 0 0,0 11 0 0,-3-14 0 15,3 14 0-15,0 0 0 0,0 0 0 16,0 0 0-16,0 0 0 0,0 0 0 0,0 0 0 16,-11 14 0-16,11-4 0 0,-1 3 0 0,1 0 0 15,-1 2 0-15,-1 0 0 0,1 0 0 0,-1 1 0 16,0 1 0-16,0-2 0 0,1-1 0 0,0 0 0 15,1 0 0-15,0-1 0 0,0 0 0 0,1-3 0 16,-1-10 0-16,3 15 0 0,-3-15 0 16,0 0 0-16,0 0 0 0,13 3 0 0,-13-3 0 15,10-11 0-15,-6 1 0 0,0-1 0 16,0-5 0-16,-1-4 0 0,-2-1 0 0,5 0-54 16,-9-11-90-16,14 15-457 0,-15-13-31 0,7 9 31 15</inkml:trace>
  <inkml:trace contextRef="#ctx0" brushRef="#br1" timeOffset="61647.9175">13899 9048 1073 0,'0'0'128'0,"0"0"-49"0,0 0-15 0,0 0 7 15,2-12-5-15,-2 12-7 0,0 0-11 0,14-3-11 16,-14 3-4-16,0 0-7 0,0 0 1 0,0 0-2 16,9-10 1-16,-9 10 4 0,0 0 5 0,0 0-2 15,0 0-3-15,0 0-4 0,0 0-5 0,0 0-3 16,-6 11-4-16,6-11 2 0,-7 11-8 15,7-11 7-15,-8 20-7 0,4-8 2 0,1 1 1 16,-1 2-1-16,3 1-10 0,-1 1 0 16,1 0 0-16,1 1 0 0,0 0 0 0,1-3 0 15,0-1 0-15,0-1 0 0,-1-13 0 0,5 17 0 16,-5-17 0-16,0 0 0 0,8 10 0 0,-8-10 0 16,0 0 0-16,0 0 0 0,0 0 0 15,13-11 0-15,-13 11 0 0,4-16 0 0,-3 5 0 16,-1-2 0-16,-1-2 0 0,1-2 0 0,-2-3 0 15,0 1 0-15,0 0 0 0,1 2 0 0,-1 1 0 16,0 1 0-16,-1 2 0 0,-1 0 0 0,1 3 0 16,3 10 0-16,-5-17 0 0,5 17 0 0,0 0 0 15,0 0 0-15,0 0 0 0,0 0 0 16,0 0 0-16,0 0 0 0,1 11 0 16,0 0 0-16,1 5 0 0,-1 0 0 0,1 4 0 15,-1 2 0-15,-1 0 0 0,-1 3 0 0,-1-1 0 16,1 0 0-16,0-3 0 0,-1 0 0 0,2-3 0 15,0-2 0-15,1-1 0 0,0-3 0 0,-1-12 0 16,3 17 0-16,-3-17 0 0,0 0 0 0,0 0 0 16,0 0 0-16,23 10-255 0,-26-25-355 0,14 9-23 15,-13-11 85-15</inkml:trace>
  <inkml:trace contextRef="#ctx0" brushRef="#br1" timeOffset="68313.7119">4200 9420 959 0,'0'0'202'0,"0"0"-107"15,0 0-17-15,0 0-8 0,0 0-9 0,2-12 3 16,-2 12-9-16,0 0-10 0,0 0 1 0,0 0 1 16,0 0-3-16,0 0-2 0,0 0-1 0,0 0-6 15,0 0-5-15,0 0-5 0,0 0-4 0,0 0-4 16,0 0 1-16,0 0 0 0,0 0-4 0,4 15 1 15,-4-15-10-15,4 21-5 0,-2-5 0 16,-1 3 0-16,-1 4 0 0,-1 2 0 0,-1 2 0 16,-2 2 0-16,0-1 0 0,-2 2 0 0,-1 2 0 15,0-2 0-15,-2-2 0 0,2-1 0 16,-1-4 0-16,4-5 0 0,0-5 0 0,4-13 0 16,5 11-23-16,6-8-66 0,-8-22-132 0,19 11-401 15,-8-11-5-15,8-2 163 0</inkml:trace>
  <inkml:trace contextRef="#ctx0" brushRef="#br1" timeOffset="69313.6394">6500 9550 1629 0,'0'0'69'0,"-14"-2"-26"15,14 2-11-15,0 0-2 0,0 0 6 0,0 0-7 16,0 0 1-16,0 0-8 0,-5-10-3 0,5 10 0 16,0 0-1-16,15-8-3 0,-15 8 3 15,18-6-6-15,-7 2 2 0,1 1-7 0,4-1-2 16,1 0-5-16,-1 1 0 0,2-2 0 0,-1 3 0 15,-1-1 0-15,-2 0 0 0,-1 2 0 16,-13 1 0-16,19 1 0 0,-19-1 0 0,12 6 0 16,-12-6 0-16,0 0 0 0,5 15 0 0,-5-15 0 15,-5 17 0-15,1-4 0 0,-3-1 0 0,-2 4 0 16,-1-1 0-16,-3 2 0 0,0 1 0 16,-3 1 0-16,0 0 0 0,0 0 0 0,-1-2 0 15,-1 1 0-15,2-2 0 0,0 0 0 0,2 1 0 16,3-3 0-16,-1-1 0 0,4-4 0 0,8-9 0 15,-9 13 0-15,9-13 0 0,0 0 0 0,0 0 0 16,0 0 0-16,12 4 0 0,-12-4 0 16,23-4 0-16,-7 0 0 0,4-3 0 0,3 0 0 15,4-3 0-15,1-1 0 0,4 0 0 16,0-2 0-16,3 0 0 0,-2 1 0 0,2 0 0 16,-2 1 0-16,2 1 0 0,-2 0-14 0,5 12-117 15,-20-17-369-15,20 17-151 0,-9-4 36 0,-2 0 480 16</inkml:trace>
  <inkml:trace contextRef="#ctx0" brushRef="#br1" timeOffset="70298.0511">8907 9420 1643 0,'0'0'82'0,"0"0"-35"0,0 0-10 16,0 0-2-16,0 0 0 0,0 0-7 0,0 0-6 15,0 0-9-15,0 0-3 0,0 0-3 16,0 0 0-16,0 0 0 0,11 9-2 0,-11-9-2 15,18 5 1-15,-18-5 0 0,22 1-1 0,-8 0 2 16,1-2-2-16,1 0 0 0,3-2 1 16,0 0-2-16,0 0 0 0,1-2 1 0,-3 2-2 15,-2 1 1-15,1-1-1 0,-4 2-1 0,-12 1 1 16,16 0-1-16,-16 0 0 0,0 0-1 0,0 0 0 16,0 11-2-16,0-11 3 0,-12 16-2 0,12-16 3 15,-20 19-1-15,8-10 2 0,-1 1-3 0,-1 0 6 16,1 0-5-16,0 1 5 0,0-1-3 15,2 0 0-15,11-10-2 0,-19 15 3 0,19-15-2 16,0 0 1-16,0 0-3 0,-9 10-1 16,9-10 0-16,0 0 2 0,13 0 0 0,-13 0 3 15,18-2 1-15,-7 0-1 0,-11 2 2 0,23-3-3 16,-10 3-1-16,-1 0-1 0,0 2 0 0,-12-2 0 16,19 4 0-16,-19-4 0 0,13 8 0 0,-13-8 0 15,8 11 0-15,-8-11 0 0,1 13 0 16,-1-13 0-16,-5 16 0 0,-1-5 0 0,-2-1 0 15,-1 2 0-15,-4 1 0 0,0 0 0 0,-1 1 0 16,-4 0 0-16,1 0 0 0,0-2 0 0,-2 1 0 16,3-2 0-16,3-2 0 0,1-2 0 0,12-7 0 15,-17 8 0-15,17-8 0 0,0 0 0 16,0 0 0-16,0 0 0 0,0 0-76 0,-9-17-163 16,20 14-419-16,-6-9 21 0,9 0 201 15</inkml:trace>
  <inkml:trace contextRef="#ctx0" brushRef="#br1" timeOffset="71329.3184">11691 9419 1648 0,'0'0'110'0,"0"0"-61"0,0 0-18 0,0 0-3 15,0 0 2-15,0 0 2 0,0 0 1 16,0 0-1-16,0 0-6 0,0 0-4 0,0 0-16 16,0 0-6-16,0 0 0 0,-14 14 0 15,14-14 0-15,-11 11 0 0,11-11 0 0,-15 14 0 16,15-14 0-16,-18 20 0 0,10-9 0 0,1 0 0 16,-1 1 0-16,1 0 0 0,0 2 0 0,1-2 0 15,1 0 0-15,2-1 0 0,3-11 0 0,-2 19 0 16,2-19 0-16,1 15 0 0,-1-15 0 0,8 12 0 15,-8-12 0-15,14 8 0 0,-14-8 0 16,20 4 0-16,-8-6 0 0,4-1 0 0,1-3 0 16,1-1 0-16,4-2 0 0,1-2 0 0,4-2 0 15,-1-2 0-15,3-2 0 0,-2 1 0 16,1 0 0-16,-1 0 0 0,-2 3 0 0,-2 1 0 16,-2 1 0-16,-3 2 0 0,-3 3 0 0,-15 6 0 15,19-9 0-15,-19 9-43 0,11 7-221 0,-26-10-357 16,15 3-6-16,0 0 136 0</inkml:trace>
  <inkml:trace contextRef="#ctx0" brushRef="#br1" timeOffset="71548.0958">11899 9441 1732 0,'0'0'315'15,"-10"3"-315"-15,9 8 0 0,0 0 0 0,-2 6 0 16,0 2 0-16,-2 3 0 0,0 1 0 0,-2 1 0 16,0 1 0-16,-1 0 0 0,1 0 0 0,0-1 0 15,1-3 0-15,4-1 0 0,-1-5 0 0,5 2-29 16,-2-17-352-16,0 0-294 0,0 0 18 16,21 11 353-16</inkml:trace>
  <inkml:trace contextRef="#ctx0" brushRef="#br1" timeOffset="72360.5793">14074 9405 1605 0,'-32'-3'155'0,"32"3"-79"0,-20 5-27 16,20-5-6-16,-19 9-4 0,19-9 0 0,-19 10-7 15,19-10-23-15,-17 14-9 0,17-14 0 0,-16 18 0 16,9-8 0-16,2 1 0 0,0 0 0 16,1 0 0-16,2-1 0 0,1 2 0 0,2-3 0 15,-1-9 0-15,5 19 0 0,-5-19 0 0,14 15 0 16,-14-15 0-16,22 11 0 0,-9-7 0 0,1-1 0 15,1 0 0-15,2-1 0 0,-1-1 0 0,1 1 0 16,-1-1 0-16,-2 1 0 0,-1 0 0 0,-2 1 0 16,-11-3 0-16,17 8 0 0,-17-8 0 0,7 12 0 15,-7-12 0-15,0 17 0 16,-3-5 0-16,-3 0 0 0,-2 1 0 0,-1 3 0 16,-2-2 0-16,-1 1 0 0,-2 1 0 0,1-1 0 15,-2-1 0-15,1 1 0 0,1-2 0 0,0 0 0 16,1-3 0-16,1-2 0 0,11-8 0 0,-18 10 0 15,18-10 0-15,-12-1-107 0,26 8-369 0,-14-7-190 16,-2-18 28-16,2 18 479 0</inkml:trace>
  <inkml:trace contextRef="#ctx0" brushRef="#br1" timeOffset="72563.7119">14077 9381 2047 0,'-15'4'0'16,"3"-1"0"-16,12-3 0 0,-14 3 0 0,14-3 0 16,0 0 0-16,0 0 0 0,0 0 0 0,11-1 0 15,1 0 0-15,3-1 0 0,4-1 0 0,3-1 0 16,1-2 0-16,2 0 0 0,3-2 0 0,0 1 0 16,0-4 0-16,1 4 0 0,-3-5-2 0,17 16-459 15,-23-14-204-15,6 6-13 0,-7-1 438 0</inkml:trace>
  <inkml:trace contextRef="#ctx0" brushRef="#br2" timeOffset="85407.64">11487 2279 1175 0,'-7'-11'150'16,"7"11"-79"-16,0 0-64 0,0 0-7 0,0 0 6 16,0 0 24-16,0 0 15 0,0 0 7 0,0 0 3 15,0 0-8-15,0 0-5 0,-5 13 7 0,5-13-3 16,0 0-3-16,-12 8-4 0,12-8-4 16,0 0-2-16,-14 14-1 0,14-14-3 0,0 0-5 15,-15 13-5-15,15-13-4 0,0 0-12 0,0 0-3 16,-6 10 0-16,6-10 0 0,0 0 0 0,0 0 0 15,12-2 0-15,-12 2 0 0,13-5 0 16,-13 5 0-16,15-7 0 0,-15 7 0 0,17-10 0 16,-17 10 0-16,17-13 0 0,-17 13 0 15,14-12 0-15,-14 12 0 0,10-11 0 0,-10 11 0 16,6-11 0-16,-6 11 0 0,0 0 0 0,2-10 0 16,-2 10 0-16,0 0 0 0,0 0 0 0,-11-5 0 15,11 5 0-15,0 0 0 0,-16 3 0 0,16-3 0 16,-14 10 0-16,14-10 0 0,-17 17 0 0,6-7 0 15,0 1 0-15,0 1 0 0,0 0 0 0,1-2 0 16,10-10 0-16,-15 18 0 0,15-18 0 16,-6 11 0-16,6-11 0 0,0 0 0 0,0 0 0 15,0 0 0-15,11 9 0 0,-11-9 0 0,13-2 0 16,-13 2 0-16,19-8 0 0,-8 2 0 16,0-2 0-16,2-1 0 0,-1 1 0 0,-12 8 0 15,19-17 0-15,-19 17 0 0,12-13 0 0,-12 13 0 16,0 0 0-16,0 0 0 0,-2-11 0 0,2 11 0 15,-11-2 0-15,11 2 0 0,-21 1 0 16,9 1 0-16,-3 2 0 0,1 1 0 0,-1 1 0 16,2 0 0-16,1-1 0 0,12-5 0 0,-11 4 0 15,11-4 0-15,0 0 0 0,7-12-80 0,19 20-392 16,-21-21-159-16,14 9 1 0,-7 0 397 0</inkml:trace>
  <inkml:trace contextRef="#ctx0" brushRef="#br2" timeOffset="87438.9031">1845 6473 710 0,'0'0'264'0,"0"0"-58"0,0 0-47 15,0 0-50-15,0 0-22 0,0 0-32 0,0 0-18 16,0 0-16-16,0 0-6 0,0 0-4 0,0 0-4 16,0 0-1-16,0 0-2 0,0 0-2 15,0 0 2-15,0 0 2 0,0 0 3 0,0 0 5 16,0 0 0-16,0 0-3 0,0 0-4 0,0 0-2 16,0 0-2-16,0 0 0 0,0 0-2 0,0 0-1 15,12-5 0-15,-12 5 2 0,0 0 2 0,0 0-1 16,13 3 1-16,-13-3 1 0,0 0-1 0,13 2 4 15,-13-2-2-15,15 0 1 0,-15 0 0 16,17-4 2-16,-17 4-2 0,22-8 4 16,-8 3-4-16,0-2 3 0,4-1-6 0,0-2 4 15,3-1-7-15,-1-1 4 0,3 0-6 0,1-1 5 16,0-1-6-16,1 1 5 0,0 1-5 0,1-2 5 16,0 2-6-16,1-1 6 0,0 0-5 0,0 0 5 15,2 1-6-15,1 2 7 0,0-2-6 0,0 0 7 16,2 1-8-16,-1-1-17 0,0 2 37 15,1-2-39-15,0 1 40 0,1-1-14 0,-1 0-4 16,2-2 9-16,0 1-5 0,3-2 7 0,1 0-6 16,1 0 6-16,4-1-9 0,0 0 7 0,2 0-10 15,0-1 6-15,0 1-6 0,0-1 6 0,2-1-9 16,1-1 10-16,2 1-7 0,1-1 7 16,1 0-8-16,-1-1 7 0,1 0 11 0,1-1-31 15,-3 3 31-15,4-5-29 0,0 2 11 16,3-1 9-16,0-1-9 0,-1 0 8 0,1-1-10 15,0 0 9-15,1-1-8 0,1-2 9 0,2 1-8 16,2-1 11-16,-1 0-13 0,1-1-7 0,-1 1 25 16,1-2-23-16,3 2 26 0,-1-1-9 0,2 1-8 15,-3 2 7-15,0-1-10 0,2 0 12 0,-2-1-13 16,1 2 12-16,2-2-11 0,-3 2 7 16,-1-1-8-16,1-2-8 0,-2 0 27 0,4 0-25 15,1 0 27-15,-1 0-7 0,0 0-13 16,-1 0 13-16,0 0-11 0,1-1 11 0,2-1-11 15,1-1 5-15,-1-2-4 0,3 2 0 0,-2-1 0 16,2 0 0-16,3-1 0 0,-1 0 0 0,0 0 0 16,0 1 0-16,0 1 0 0,0 0 0 0,-1 0 0 15,0 0 0-15,-3 0 0 0,0 1 0 16,-3-1 0-16,1 1 0 0,1-1 0 0,-1 2 0 16,1-1 0-16,-1 1 0 0,0-2 0 0,1 1 0 15,2-2 0-15,0 1 0 0,-1-1 0 0,0 1 0 16,-2-2 0-16,1 1 0 0,2 1 0 0,-2-2 0 15,0 0 0-15,0 1 0 0,-1 1 0 0,0 0 0 16,0 0 0-16,-1-1 0 0,1 1 0 16,-2 1 0-16,-1-1 0 0,1 2 0 15,0-1 0-15,-1 1 0 0,0 1 0 0,-1 1 0 16,0 0 0-16,0-1 0 0,1 0 0 0,-1 1 0 16,2-1 0-16,-5 0 0 0,1 0 0 0,0 0 0 15,-2-1 0-15,2 0 0 0,-2 1 0 0,-1-1 0 16,-2 2 0-16,-2 0 0 0,-4 0 0 0,1 0 0 15,1 0 0-15,-4 0 0 0,2-1 0 16,-3 1 0-16,0 1 0 0,-2-1 0 0,0 0 0 16,-1 1 0-16,0 0 0 0,1 1 0 0,1 1 0 15,-2 2 0-15,2-1 0 0,-2 1 0 0,-1 2 0 16,0-1 0-16,-3 3 0 0,0-1 0 16,-1 3 0-16,-2 0 0 0,-1 3 0 0,-1 1 0 15,-1-2 0-15,-3 2 0 0,1 0 0 0,0 1 0 16,-2-1 0-16,1 1 0 0,-4-1 0 15,2 0 0-15,0 0 0 0,-2 1 0 0,1 0 0 16,-2 0 0-16,0 0 0 0,0 1 0 0,0 0 0 16,-1 0 0-16,0-1 0 0,0 2 0 0,0 0 0 15,0 0 0-15,-2 1 0 0,-1 1 0 0,-2 1 0 16,-1 1 0-16,-1 1 0 0,-3 1 0 0,-2 1 0 16,-13 2 0-16,18-2-3 0,-18 2-112 0,0 0-170 15,0 0-282-15,0 0-6 16,0 0 70-16</inkml:trace>
  <inkml:trace contextRef="#ctx0" brushRef="#br2" timeOffset="89704.5858">11422 2298 683 0,'0'0'242'16,"0"0"-49"-16,0 0-46 0,0 0-23 0,0 0-24 16,0 0-19-16,0 0-20 0,0 0-13 0,0 0-13 15,0 0-11-15,0 0-6 0,0 0-3 0,0 0 0 16,0 0-2-16,0 0-3 16,0 0-2-16,0 0-5 0,4 11 3 0,-4-11-3 15,0 0 1-15,0 0-2 0,0 0 2 0,0 0 4 16,14 9 4-16,-14-9 4 0,0 0 2 0,0 0 1 15,13 3-3-15,-13-3 0 0,0 0-3 0,13 0 1 16,-13 0-5-16,11 0 2 0,-11 0-3 0,14-1-2 16,-14 1 0-16,14-1-1 0,-14 1-1 0,15 0 1 15,-15 0-2-15,15 0-1 0,-15 0 0 16,16 0 0-16,-16 0 0 0,19 1-1 0,-19-1 1 16,21 0 0-16,-7 0 1 0,0-1-1 0,0 0-1 15,2-1-1-15,1 1 0 0,0-1 0 16,1 1 0-16,-1 0 0 0,0-1 0 0,1 0 0 15,0 1 0-15,-2 1 0 0,-1 0 0 0,0 0 0 16,-1 2 0-16,1-1 0 0,0 1 0 0,0-1 0 16,-2 2 0-16,0 0 0 0,-1-1 0 15,1 1 0-15,-1 1 0 0,1-1 0 0,2 0 0 16,-1 0 0-16,1 0 0 0,1-2 0 0,1 2 0 16,1-3 0-16,1 1 0 0,0-1 0 0,0 0 0 15,1-1 0-15,2 1 0 0,0-1 0 0,0-1 0 16,0 1 0-16,0-1 0 0,0-1 0 0,0 2 0 15,0-2 0-15,0 1 0 0,-1 1 0 16,1-1 0-16,-1 2 0 0,0-1 0 16,-1 1 0-16,0-1 0 0,-2 1 0 0,1 0 0 15,-1 0 0-15,-1 1 0 0,0-1 0 0,2 0 0 16,0 0 0-16,1-1 0 0,1 0 0 0,-3 1 0 16,2-1 0-16,-1-1 0 0,1 1 0 0,1-1 0 15,0 1 0-15,-1-1 0 0,1 1 0 0,0 0 0 16,-1-1 0-16,2 1 0 0,-3 0 0 15,0 0 0-15,2 1 0 0,-3-1 0 0,1 1 0 16,-2 1 0-16,-1-1 0 0,0 0 0 0,-1 0 0 16,-1 0 0-16,1 0 0 0,-1 1 0 0,-1 0 0 15,1-1 0-15,1 0 0 0,0 0 0 0,0-1 0 16,1 0 0-16,1 0 0 0,0 0 0 16,1-1 0-16,1 0 0 0,0-1 0 0,2 0 0 15,-1-1 0-15,2 1 0 0,-1-2 0 16,1 2 0-16,0-1 0 0,-1 0 0 0,0 0 0 15,-1 1 0-15,0 0 0 0,-2 1 0 0,-1-1 0 16,-2 2 0-16,-1-1 0 0,0 1 0 0,-1 0 0 16,0 0 0-16,-2 1 0 0,-11 0 0 0,19 0 0 15,-19 0 0-15,15 2 0 0,-15-2 0 0,12 1 0 16,-12-1 0-16,0 0 0 0,16 4 0 16,-16-4 0-16,0 0 0 0,14 4 0 0,-14-4 0 15,12 2 0-15,-12-2 0 0,15 1 0 16,-15-1 0-16,17 1 0 0,-6-2 0 0,0 1 0 15,3 0 0-15,0-1 0 0,-1 0 0 0,2 0 0 16,-1 0 0-16,1 0 0 0,0 1 0 0,0-1 0 16,-1 1 0-16,-2-1 0 0,-1 1 0 0,-11 0 0 15,18 1 0-15,-18-1 0 0,0 0 0 16,11 1 0-16,-11-1 0 0,0 0 0 0,0 0 0 16,0 0 0-16,0 0 0 0,0 0 0 0,0 0 0 15,2 9 0-15,-2-9 0 0,0 0 0 0,0 0 0 16,11 12 0-16,-11-12 0 0,0 0 0 0,16 6 0 15,-16-6 0-15,16 2 0 0,-16-2 0 16,17 1 0-16,-17-1 0 0,15 0 0 0,-15 0 0 16,13-1 0-16,-13 1 0 0,0 0 0 15,0 0 0-15,0 0 0 0,0 0 0 0,0 0 0 16,0 0 0-16,0 0 0 0,0 0 0 0,0 0 0 16,0 0 0-16,-13-3 0 0,13 3 0 0,0 0-17 15,-11 2-37-15,11-2-35 0,0 0-143 0,-18-3-282 16,18 3-42-16,0 0 18 0</inkml:trace>
  <inkml:trace contextRef="#ctx0" brushRef="#br2" timeOffset="94720.2719">13907 2244 1257 0,'0'0'150'0,"0"0"-85"0,0 0-26 0,-11-1-2 16,11 1 0-16,0 0 6 0,0 0-2 0,0 0-9 15,0 0-8-15,0 0-8 0,0 0-3 0,0 0-3 16,0 0-2-16,0 0-2 0,0 0-2 0,0 0-1 16,0 0 0-16,0 0-1 0,0 0 2 0,0 0 1 15,0 0 3-15,0 0 6 0,0 0 1 16,0 0 5-16,0 0 1 0,0 0-1 0,0 0-1 16,0 0-4-16,0 0-4 0,0 0-4 0,0 0-2 15,0 0-2-15,0 0-1 0,0 0 0 16,0 0 1-16,0 0-3 0,0 0 2 0,0 0-2 15,0 0 2-15,0 0-1 0,0 0 0 0,0 0 2 16,0 0-2-16,0 0 0 0,0 0-1 16,0 0 0-16,-12 7 1 0,12-7 0 0,0 0-1 15,0 0 1-15,0 0 2 0,0 0 0 0,0 0 0 16,0 0-1-16,0 0 1 0,0 0-2 0,0 0 3 16,0 0-1-16,-4 11-1 0,4-11 1 0,0 0 0 15,0 0 0-15,0 0 0 0,0 0-1 0,0 0 0 16,0 0-2-16,0 10 1 0,0-10-1 0,0 0 1 15,0 0-2-15,0 0 1 0,0 0 0 16,0 0 0-16,0 0 0 0,0 0 1 16,0 0-1-16,0 0 0 0,0 0 1 0,6 11-1 15,-6-11 0-15,0 0 2 0,0 0-2 0,4 10 1 16,-4-10-2-16,2 10 2 0,-2-10-1 0,3 13 2 16,-3-13-3-16,3 15 3 0,-3-15-3 0,5 18 2 15,-5-18-3-15,5 19 5 0,-5-19-5 0,7 19 4 16,-3-9-4-16,-1 1-16 0,1-1 33 15,-4-10-31-15,10 20 30 0,-6-10-11 0,3 1-5 16,-2 2 4-16,1 1-5 0,-1 0 6 0,1 1-5 16,0-1 4-16,0 3-5 0,1-2 6 0,-2 1-6 15,0 1 7-15,0 0-6 0,0 1 5 16,0 1-6-16,0-1 9 0,-1 1-9 0,3 0 8 16,-2-1-6-16,1 2 6 0,-1-2-4 15,1 0-12-15,0 2 27 0,0-2-26 0,1-1 24 16,0 1-12-16,1 0-2 0,0 1 0 0,1-1 0 15,0 2 0-15,-1-2 0 0,2 0 0 0,0 1 0 16,-2-1 0-16,2-1 0 0,-1 1 0 0,2-3 0 16,-1 1 0-16,0-2 0 0,1 1 0 0,-1-2 0 15,2 2 0-15,-1-1 0 0,1 2-15 0,0 1 28 16,-1 5-26-16,0 2 25 0,-1 3-9 16,0 2-3-16,-1-1 0 0,3 2 0 0,-3 1 0 15,3 3 0-15,-1 2 0 0,-1 2 0 0,0 1-7 16,1 1 14-16,-1 2-13 0,0-1 12 15,1 1-6-15,-2-2 0 0,3 1 0 0,-3-1 0 16,3-2 0-16,0 1 0 0,-1-1 0 0,2-2 0 16,1 0 0-16,-2-3 0 0,2-2 0 0,0 0 0 15,-1 0 0-15,1 0 0 0,0-1 0 16,1 2 0-16,0-1 0 0,0 1 0 0,0 0 0 16,1-1 0-16,-2 2 0 0,3-1 0 0,-2 1 0 15,1 1 0-15,-1 0 0 0,2 1 0 0,-2 1 0 16,1 3 0-16,-1 0 0 0,1 2 0 0,-1-1 0 15,1 1 0-15,-2 0 0 0,-1 1 0 0,2 0 0 16,-2 1 0-16,-1 0 0 16,1 1 0-16,-1-1 0 0,0-1 0 0,0-1 0 15,0-1 0-15,0 0 0 0,-3 1 0 0,3 1 0 16,-1 0 0-16,1 1-8 0,0-1 16 0,0 1-15 16,0-1 14-16,0 1-7 0,0-3 0 0,0 2 0 15,1 1 0-15,-1 0 0 0,0 2 0 0,1 0 0 16,-1-1 0-16,0 1 0 0,-1-2 0 0,2 1 0 15,-1 0 0-15,-1-1 0 0,1 0 0 16,-1 0-3-16,0-3 6 0,0-1-3 0,-1-1 0 16,1-2 0-16,1 0 0 0,-1 1 0 0,0 0 0 15,1 0 0-15,-1 0 0 0,-1 1 0 0,2 0 0 16,0 0 0-16,1 0 0 0,0-3 0 16,-1 1 0-16,1 0 0 0,0 0 0 0,0 1 0 15,1 1 0-15,-2 0 0 0,2 0 0 0,-2 0 0 16,0-1 0-16,1 1 0 0,-2 0 0 15,0-1 0-15,1 1 0 0,-1 0 0 0,-1 2 0 16,1-3 0-16,-2 2 0 0,1-2 0 0,-2-1 0 16,2 1 0-16,-1-2 0 0,1 0 0 0,-2 0 0 15,3 0 0-15,0 0 0 0,1 1 0 0,-1-1 0 16,1 0 0-16,0 0 0 0,-1-1 0 0,2-3 0 16,-1 2 0-16,1-1 0 0,-1 0 0 15,2 0 0-15,-2-2 0 0,2 0 0 16,0 1 0-16,-2-1 0 0,0 0 0 0,1 0 0 15,0-1 0-15,-1 0 0 0,0-1 0 0,-2 1 0 16,0 1 0-16,0 0 0 0,0 1 0 0,-1-1 0 16,0 1 0-16,0-1 0 0,-1 0 0 0,0-2 0 15,1 1 0-15,-1-2 0 0,0-1 0 0,0 1 0 16,0-2 0-16,-1 1 0 0,1-1 0 16,2 1 0-16,-1-1 0 0,1 0 0 0,1 0 0 15,-1-1 0-15,2-1 0 0,-1-1 0 0,0 0 0 16,0-2 0-16,0 1 0 0,-1-2 0 0,-1-1 0 15,1 0 0-15,-2-1 0 0,0-2 0 0,-2 0 0 16,-1-1 0-16,-1-1 0 0,-1-2 0 0,-3-11 0 16,7 16 0-16,-7-16 0 0,0 0 0 15,0 0 0-15,0 0 0 0,0 0 0 16,0 0 0-16,0 0 0 0,0 0 0 0,0 0 0 16,11-7 0-16,-11 7 0 0,0 0 0 0,0 0 0 15,8-10-11-15,-8 10-11 0,0 0-12 0,0 0-17 16,13 5-52-16,-22-17-163 0,9 12-333 0,0 0-4 15,3 13 246-15</inkml:trace>
  <inkml:trace contextRef="#ctx0" brushRef="#br2" timeOffset="95673.3912">16287 9034 1496 0,'0'0'109'0,"-13"7"-57"0,13-7-21 15,0 0 0-15,0 0 11 0,-16-1 10 0,16 1-4 16,0 0-6-16,0 0-10 0,0 0-11 0,0 0-3 15,0 0-6-15,-9 12-1 0,9-12-3 0,0 11 2 16,0-11-5-16,1 15 4 0,-1-15-3 0,2 17 5 16,-2-17-10-16,1 19-1 0,0-8 0 15,1-1 0-15,-2-10 0 0,1 20 0 0,-1-20 0 16,2 15 0-16,-2-15 0 0,4 10 0 16,-4-10 0-16,0 0 0 0,12 9 0 0,-12-9 0 15,12 1 0-15,-12-1 0 0,17-2 0 0,-17 2 0 16,17-7 0-16,-17 7 0 0,18-12 0 15,-18 12 0-15,14-16 0 0,-8 6 0 0,-4-2 0 0,2 0 0 16,-2 1 0-16,-1 0 0 0,-2 0 0 0,-2 0 0 16,-2 1 0-16,-1-1 0 0,6 11 0 15,-16-18 0-15,16 18 0 0,-18-11 0 16,18 11 0-16,-21-7 0 0,21 7 0 0,-21 1 0 16,21-1 0-16,-20 6 0 0,20-6 0 0,-15 10 0 15,15-10 0-15,-11 13 0 0,11-13 0 0,-7 16 0 16,7-16 0-16,-2 19 0 0,3-9 0 0,1 1 0 15,1-1 0-15,1 1 0 0,0-1 0 0,-4-10 0 16,10 18 0-16,-10-18 0 0,12 13 0 16,-12-13 0-16,13 7 0 0,-13-7 0 0,11 3 0 15,-11-3 0-15,12-2 0 0,-12 2 0 0,11-7 0 16,-11 7 0-16,6-12 0 0,-6 12 0 0,5-20 0 16,-4 8 0-16,-1-2 0 0,0-2 0 0,-2-2 0 15,-1 0 0-15,0-1 0 0,-1 1 0 16,1 2 0-16,-1 2 0 0,0 4 0 0,4 10 0 15,-5-10 0-15,5 10 0 0,0 0 0 16,0 0 0-16,-10 14 0 0,7-4 0 0,2 3 0 16,-1 3 0-16,1 3 0 0,2 1 0 0,0 2 0 15,0 2 0-15,1-2 0 0,0 1 0 0,0-3 0 16,-1-4 0-16,2-3 0 0,-3-13 0 0,3 16 0 16,-3-16 0-16,0 0 0 0,0 0 0 0,0 0 0 15,0 0 0-15,13 0 0 0,-13 0 0 16,8-11 0-16,-8 11 0 0,8-16 0 0,-4 5 0 15,-2 0 0-15,0-2 0 0,-1 0 0 0,-2 2 0 16,-1-2 0-16,-1 2 0 0,3 11 0 16,-5-17 0-16,5 17 0 0,-8-11 0 0,8 11 0 15,0 0 0-15,-13-7 0 0,13 7 0 0,0 0 0 16,-13 1 0-16,13-1 0 0,0 0-99 0,2 15-374 16,-2-15-179-16,0 0 24 0,-8 16 434 15</inkml:trace>
  <inkml:trace contextRef="#ctx0" brushRef="#br1" timeOffset="101513.0657">16508 9416 1182 0,'-10'-13'177'15,"10"13"-65"-15,0 0-29 0,0 0-12 0,0 0-5 16,11-3-5-16,-11 3-7 0,0 0-9 0,0-10-4 15,0 10-7-15,0 0-4 0,0 0-5 16,-5-12-3-16,5 12-4 0,0 0 0 0,-11-9-10 16,11 9-8-16,-11-4 0 0,11 4 0 15,-17 0 0-15,17 0 0 0,-19 6 0 0,6-2 0 0,-1 2 0 16,-2 3 0-16,-1 3 0 0,-2 3 0 16,0 2 0-16,-2 3 0 0,0 1 0 0,1 0 0 15,1 1 0-15,2 4 0 0,1-2 0 16,2 1 0-16,2 1 0 0,2-2 0 0,1 0 0 15,4-1 0-15,2-4 0 0,3-3 0 0,2 1 0 16,4-4 0-16,3-1 0 0,2-2 0 0,3-3 0 16,3-1 0-16,1-2 0 0,4-4 0 0,-1 0 0 15,3-4 0-15,1-1 0 0,-2-3 0 0,0-1 0 16,-2-2 0-16,-2-1 0 0,-5 0 0 0,-1 1 0 16,-8 1 0-16,-5 10 0 0,1-19 0 15,-6 8 0-15,-4 0 0 0,-2 0 0 0,-3 2 0 16,-1 1 0-16,-2 1 0 0,-1 3 0 15,1 1 0-15,0 2 0 0,1 2 0 0,2 2 0 16,3 2 0-16,11-5 0 0,-15 12 0 0,15-12 0 16,-2 11 0-16,2-11-16 0,23 23-387 0,-23-23-247 15,23 2-24-15,-5-4 371 0</inkml:trace>
  <inkml:trace contextRef="#ctx0" brushRef="#br3" timeOffset="464685.7441">9919 3354 1619 0,'-17'-1'78'0,"17"1"-35"0,0 0-7 16,0 0-1-16,-13 1-4 0,13-1-4 0,0 0-4 15,0 0-6-15,0 0-5 0,0 0 0 0,0 0-3 16,0 0 0-16,0 0-2 0,0 0-2 16,0 0-2-16,0 0 2 0,0 0-1 0,0 0 3 15,6 12 0-15,-4-1 4 0,1 0-3 16,0 5 3-16,-1-1-6 0,0 4 4 0,-1 1-7 16,-1 1 6-16,-1 3-6 0,-1-1-10 0,-1 0 18 15,-2 1-12-15,0-3 4 0,-1 2-2 0,1-2 0 16,1-2 0-16,0-4 0 0,0-1 0 0,1-4 0 15,1 1 0-15,2-11 0 0,-2 13 0 16,2-13 0-16,0 0 0 0,0 0 0 0,0 0 0 16,0 0 0-16,0 0 0 0,0 0 0 0,2-13 0 15,-1 2 0-15,1-4 0 0,1-4 0 0,0 0 0 16,-1-3 0-16,1-2 0 0,-2 0 0 0,2-3 0 16,-1-1 0-16,0 1 0 0,1-3 0 0,0 2 0 15,1 0 0-15,3 0 0 16,0 1 0-16,3 1 0 0,2 2 0 0,0 3 0 15,1 2 0-15,1 2 0 0,-1 3 0 0,2 1 0 16,0 1 0-16,0 3 0 0,0 0 0 0,1 1 0 16,-1 2 0-16,1 2 0 0,-1 1 0 0,-3 1 0 15,0 2 0-15,-12 0 0 0,19 3 0 0,-19-3 0 16,11 9 0-16,-11-9 0 0,5 14 0 0,-6-3 0 16,-2 2 0-16,-2 0 0 0,-1 1 0 15,-2 2 0-15,-2 1 0 0,-3-1 0 0,0 1 0 16,-1-1 0-16,-1 0 0 0,1 0 0 0,0 0 0 15,2-1 0-15,1-1 0 0,1-2 0 16,3-1 0-16,7-11 0 0,-8 13 0 0,8-13 0 16,0 0 0-16,3 10 0 0,-3-10 0 0,13 3 0 15,-13-3 0-15,24 0 0 0,-8-2 0 0,1-1 0 16,3 0 0-16,0 1 0 0,0-1 0 16,3 0 0-16,-2 3 0 0,1-1 0 0,-2 2 0 15,-2 2 0-15,-1 0 0 0,-4 2 0 0,-13-5 0 16,17 14 0-16,-14-4 0 0,-2 3 0 0,-3 1 0 15,-3 3 0-15,-5 2 0 0,-3 2 0 0,-5 0 0 16,-4 1 0-16,-1 1 0 0,-3 1 0 16,0-2 0-16,-1 0 0 0,0-2 0 15,1-2 0-15,3-1 0 0,3-5 0 0,4-2 0 16,4-4 0-16,12-6 0 0,0 0 0 0,0 0 0 16,0 0-21-16,3-12-63 0,0-8-81 0,25 10-415 15,-15-12-28-15,11 4 25 0</inkml:trace>
  <inkml:trace contextRef="#ctx0" brushRef="#br3" timeOffset="464888.8873">10437 3426 1693 0,'-11'20'138'0,"3"-10"-128"15,4 4 1-15,-1-1 2 0,3 2 14 0,-2-1 2 16,2 2 6-16,-2-1-6 0,2 2-22 0,-2-1 27 15,-1 2-32-15,1-1 17 0,0-1-19 16,1 0 0-16,1-3 0 0,0-1 0 0,2-12 0 16,1 14 0-16,-1-14 0 0,0 0-31 0,0 0-24 15,17 9-66-15,-24-26-272 0,20 11-230 0,-9-8 35 16,5-4 353-16</inkml:trace>
  <inkml:trace contextRef="#ctx0" brushRef="#br3" timeOffset="465029.534">10452 3311 1784 0,'0'0'137'0,"0"0"-129"0,0 0-9 15,1 10-4-15,-1-10 1 0,19 8-19 0,-19-8-43 16,32 15-170-16,-32-15-346 0,30 6-14 0,-10-5 181 16</inkml:trace>
  <inkml:trace contextRef="#ctx0" brushRef="#br3" timeOffset="465498.2648">10848 3446 1939 0,'-13'-2'10'0,"0"-2"5"16,1 2 0-16,0-2 8 0,1 1-1 0,-3 0-1 15,0 1-19-15,-1 2-2 0,2 0 0 0,-1 2 0 16,-1 2 0-16,-2 2 0 0,2 2 0 0,-3 2 0 15,2 4 0-15,-1 1 0 0,1 3 0 0,1 0 0 16,1 1 0-16,2-1 0 0,1-1 0 0,4-2 0 16,2-1 0-16,5-3 0 0,1 0 0 15,4-1 0-15,-5-10 0 0,17 15 0 0,-4-9 0 16,3-3 0-16,3-1 0 0,2-4 0 0,2-2 0 16,1-2 0-16,4-3 0 0,-1-3 0 15,1 0 0-15,-1-3 0 0,-3 1 0 0,-3-1 0 16,-2-1 0-16,-1-1 0 0,-3 1 0 0,0 0 0 15,-5 0 0-15,-1 1 0 0,-4 2 0 0,-3 2 0 16,-1 0 0-16,-1 11 0 0,-4-16 0 16,4 16 0-16,-8-10 0 0,8 10 0 0,0 0 0 15,-17-2 0-15,17 2 0 0,-16 12 0 0,16-12 0 16,-17 22 0-16,8-9 0 0,1 3 0 0,1-1 0 16,2 1 0-16,1 0 0 0,1 0 0 0,2-2 0 15,2 0 0-15,1-1 0 0,3-3 0 0,-5-10 0 16,18 18 0-16,-6-12 0 0,3-1 0 15,2-4 0-15,1 1 0 0,-1-3 0 16,4-1 0-16,-2-4-57 0,4 3-19 0,-9-12-58 16,19 19-195-16,-26-20-229 0,16 5-29 0,-7-1 282 15</inkml:trace>
  <inkml:trace contextRef="#ctx0" brushRef="#br3" timeOffset="465857.6213">11138 3445 1859 0,'-11'4'77'0,"11"-4"-34"0,-13 1-5 16,13-1-8-16,-14 9-30 0,14-9 0 0,-18 15 0 15,18-15 0-15,-18 18 0 0,10-6 0 0,0 0 0 16,1 0 0-16,1 0 0 0,1 1 0 0,0-2 0 16,3 0 0-16,2-11 0 0,-3 19 0 15,3-19 0-15,1 14 0 0,-1-14 0 0,0 0 0 16,11 10 0-16,-11-10 0 0,11 1 0 0,-11-1 0 16,14-6 0-16,-14 6 0 0,20-13 0 15,-9 2 0-15,3-2 0 0,1-2 0 0,-1-2 0 16,1 1 0-16,0-3 0 0,-2 1 0 0,0 0 0 15,-1 0 0-15,-2 1 0 0,0 1 0 0,-1 1 0 16,-1 0 0-16,0 2 0 0,-2 3 0 0,-6 10 0 16,9-12 0-16,-9 12 0 0,0 0 0 0,0 0 0 15,0 0 0-15,0 0 0 0,2 12 0 16,-2-1 0-16,0 2 0 0,-3 5 0 0,0-1 0 16,1 3 0-16,-1 0 0 0,1 0 0 0,2 1 0 15,0-1 0-15,3-2 0 0,3-1 0 16,1-2 0-16,4-1 0 0,-1-2 0 0,6 0 0 15,-1-6-11-15,6 7-106 0,-21-13-145 0,46 4-176 16,-34-11-133-16,13 4 19 0,1 6 457 0</inkml:trace>
  <inkml:trace contextRef="#ctx0" brushRef="#br3" timeOffset="466107.6416">11644 3400 1989 0,'0'0'56'0,"0"0"-54"16,-13-5-2-16,13 5 0 0,-22 6 0 16,9-2 0-16,-1 2 0 0,-3 3 0 0,1 0 0 15,-1 4 0-15,-2 1 0 0,1 1 0 0,0 2 0 16,0 0 0-16,2 0 0 0,3 0 0 0,2-2 0 16,3 0 0-16,2 0 0 0,4-3 0 0,2 0 0 15,4-1 0-15,-4-11 0 0,21 18 0 0,-5-11 0 16,6-4 0-16,3-2 0 0,7-1 0 15,0-4 0-15,6 1-4 0,-3-8-120 0,12 17-138 16,-23-27-218-16,17 15-135 0,-8-7 66 0,-4-10 537 16</inkml:trace>
  <inkml:trace contextRef="#ctx0" brushRef="#br3" timeOffset="466482.6215">11956 3414 1702 0,'-18'9'331'15,"1"-6"-317"-15,0 0-14 0,1 3 0 0,0-1 0 16,0 1 0-16,0 1 0 0,1 1 0 0,2 1 0 16,2-1 0-16,11-8 0 0,-20 20 0 0,12-10 0 15,2 0 0-15,1 1 0 0,5-11 0 0,-2 19 0 16,2-19 0-16,2 15 0 0,-2-15 0 0,11 12 0 16,-11-12 0-16,18 10 0 15,-6-7 0-15,1-3 0 0,2 0 0 0,0-3 0 16,1-1 0-16,1-2 0 0,-1 0 0 0,1-2 0 15,0-3 0-15,-1 0 0 0,0-2 0 0,-2 1 0 16,-2-1 0-16,-1 1 0 0,-4 0 0 0,-7 12 0 16,11-18 0-16,-11 18 0 0,4-16 0 0,-4 16 0 15,1-10 0-15,-1 10 0 0,0 0 0 16,0 0 0-16,0 0 0 0,0 0 0 0,0 0 0 16,-11 10 0-16,11-10 0 0,-9 20 0 0,3-7 0 15,3 0 0-15,0-1 0 0,3 1 0 0,2-2 0 16,2 1 0-16,-4-12 0 0,11 22 0 0,-11-22-6 15,24 23-168-15,-24-23-187 0,28 9-156 16,-28-9-56-16,28-6 158 0</inkml:trace>
  <inkml:trace contextRef="#ctx0" brushRef="#br3" timeOffset="466826.375">12432 3345 1960 0,'-15'7'87'16,"3"-6"-87"-16,12-1 0 0,-24 9 0 16,10-2 0-16,0 3 0 0,-1 0 0 0,1 0 0 15,5 1 0-15,0-1 0 0,9-10 0 16,-5 18 0-16,5-18 0 0,1 15 0 0,-1-15 0 16,11 15 0-16,-11-15 0 0,18 12 0 0,-7-7 0 15,1-2 0-15,-1 0 0 0,3-2 0 0,0-1 0 16,-1 3 0-16,0-1 0 0,-13-2 0 15,17 3 0-15,-17-3 0 0,0 0 0 0,13 9 0 16,-13-9 0-16,4 10 0 0,-4-10 0 0,0 16 0 16,0-16 0-16,-7 21 0 0,1-10 0 0,-1 2 0 15,-1 0 0-15,-2 0 0 0,1-2 0 0,2 1 0 16,7-12 0-16,-11 15 0 0,11-15 0 0,0 0 0 16,0 0 0-16,0 0 0 0,0 0 0 15,0 0-145-15,4-23-187 0,21 19-163 16,-19-17-107-16,5-3 130 0,12 12 472 0</inkml:trace>
  <inkml:trace contextRef="#ctx0" brushRef="#br3" timeOffset="466982.6412">12297 3098 2047 0,'-12'12'0'16,"-10"1"0"-16,4 3 0 0,1 3 0 15,4 0 0-15,0 0 0 0,2 1 0 0,4-2 0 16,5 3 0-16,1-5 0 0,9 9 0 0,-8-25-335 15,17 25-344-15,-8-14 17 0,5-1 292 16</inkml:trace>
  <inkml:trace contextRef="#ctx0" brushRef="#br3" timeOffset="468201.3874">8491 3946 1411 0,'6'-17'302'0,"-6"17"-259"16,0 0-21-16,0 0-6 0,1-11 7 16,-1 11 7-16,0 0 9 0,0 0-6 0,0 0-4 15,0 0-31-15,-2 17 30 0,0-6-36 0,-2 2 33 16,0 4-10-16,-2 1-9 0,1 1 8 0,-1 1-8 16,0 2 6-16,1-1-9 0,0 0-3 0,1 0 0 15,0-3 0-15,1-1 0 0,0-4 0 0,1-2 0 16,2-11 0-16,-2 15 0 0,2-15 0 15,0 0 0-15,0 0 0 0,0 0 0 16,0 0 0-16,0 0 0 0,0 0 0 0,0 0 0 16,12-17 0-16,-9 2 0 0,3-2 0 0,-2-4 0 15,1-1 0-15,1-2 0 0,-1 0 0 0,0 0 0 16,0-2 0-16,-1 0 0 0,0-2 0 0,0 0 0 16,3 1 0-16,-1 2 0 0,3 2 0 0,0 4 0 15,0 2 0-15,0 4 0 0,1 2 0 16,-10 11 0-16,17-11 0 0,-17 11 0 0,16-2 0 15,-16 2 0-15,17 9 0 0,-9 1 0 0,1 3 0 16,0 4 0-16,0 3 0 0,-2 4 0 0,-1 1 0 16,-1 2 0-16,0 2 0 0,-1 1 0 0,-2-2 0 15,1 1 0-15,-1-2 0 0,0 0 0 16,0-3 0-16,2 0 0 0,-1-5 0 0,3 1 0 16,-2-5 0-16,1-1 0 0,1-3 0 15,-6-11 0-15,12 15 0 0,-12-15-56 0,0 0-56 16,24 14-161-16,-34-25-269 0,10 11-22 0,8-12 65 15</inkml:trace>
  <inkml:trace contextRef="#ctx0" brushRef="#br3" timeOffset="468373.2486">8580 4066 2019 0,'-18'4'28'0,"18"-4"-28"16,-17 6 0-16,17-6 0 0,0 0 0 15,0 0 0-15,0 0 0 0,0 0 0 0,12 9 0 16,2-9 0-16,2-1 0 0,5-2 0 0,4-1 0 15,3-2 0-15,4-2 0 0,2 1 0 0,0-4 0 16,6 4-52-16,-9-13-127 0,22 14-420 0,-20-9-16 16,6 4 14-16</inkml:trace>
  <inkml:trace contextRef="#ctx0" brushRef="#br3" timeOffset="468623.2507">9182 3896 1948 0,'0'0'36'0,"-14"-5"-16"0,14 5 7 16,-15-5-11-16,15 5-16 0,-16-3 0 0,16 3 0 15,-21 3 0-15,10 1 0 0,-2 4 0 0,-3 1 0 16,-1 4 0-16,-1 1 0 0,0 2 0 0,-1 2 0 16,1 1 0-16,-1 1 0 0,1 0 0 0,3-1 0 15,3-1 0-15,3-1 0 0,3-2 0 0,4-2 0 16,4 0 0-16,4-2 0 0,-6-11 0 15,21 17 0-15,-4-13 0 0,6-1 0 16,1-3 0-16,7-1 0 0,0-5 0 0,6 3 0 0,-4-9-65 16,18 18-269-16,-28-20-269 0,15 7-29 15,-5-2 220-15</inkml:trace>
  <inkml:trace contextRef="#ctx0" brushRef="#br3" timeOffset="469029.5008">9516 3897 1587 0,'0'0'228'15,"0"0"-208"-15,0 0-5 0,-12-1 8 0,12 1 0 16,0 0 4-16,0 0-8 0,-12-7 1 0,12 7-2 16,0 0 5-16,0 0-1 0,-13-6 0 0,13 6-22 15,0 0 0-15,-13 2 0 0,13-2 0 16,-15 5 0-16,15-5 0 0,-20 11 0 0,7-4 0 16,-1 4 0-16,-1 1 0 0,0 1 0 0,-2 2 0 15,1 2 0-15,-1 0 0 0,1 0 0 0,4 0 0 16,1-2 0-16,3 0 0 0,3-3 0 15,4-1 0-15,4-1 0 0,-3-10 0 0,16 18 0 16,-2-13 0-16,6 0 0 0,4-4 0 0,2-4 0 16,7 0 0-16,-2-4 0 0,6 2 0 15,0-3 0-15,1 5-31 0,-11-16-232 0,22 21-199 16,-24-16-158-16,8 5 25 0,-4 5 520 0</inkml:trace>
  <inkml:trace contextRef="#ctx0" brushRef="#br3" timeOffset="469295.1255">9727 3920 2047 0,'0'0'0'0,"-11"8"0"0,11-8 0 0,0 0 0 15,0 0 0-15,0 0 0 0,-4 15 0 0,3-5 0 16,-3 2 0-16,1 3 0 0,-3-1 0 15,1 2 0-15,0 0 0 0,0 1 0 0,0 0 0 16,-1-1 0-16,1-1 0 0,1 1 0 0,2-2 0 16,1 0 0-16,1-3 0 0,3 0 0 0,-3-11 0 15,8 14 0-15,-8-14 0 0,12 7 0 0,-12-7-25 16,26 5-276-16,-27-19-262 0,18 9-61 0,-6-6 91 16</inkml:trace>
  <inkml:trace contextRef="#ctx0" brushRef="#br3" timeOffset="469467.0074">9708 3917 2047 0,'0'0'0'0,"0"0"0"16,0 0 0-16,11 6 0 0,-11-6 0 16,15-1 0-16,-4-1 0 0,3-1 0 0,4-2 0 15,2 0 0-15,2-3 0 0,0-1 0 0,0 2 0 16,1-2 0-16,0 1 0 0,-2 0 0 15,3 1 0-15,-5-5-39 0,7 18-223 0,-24-16-366 16,14 11 3-16,-16-1 133 0</inkml:trace>
  <inkml:trace contextRef="#ctx0" brushRef="#br3" timeOffset="469685.7726">9711 4055 1964 0,'-11'7'31'0,"11"-7"-19"15,0 0 5-15,0 0 6 0,0 0-23 0,0 0 0 16,18 8 0-16,-5-12 0 0,4-1 0 0,4-2 0 16,3-1 0-16,3-2 0 0,1-1 0 15,1 1 0-15,-2-1 0 0,-1 2 0 16,-2 0 0-16,-4 2 0 0,-5 1 0 0,-2 3 0 16,-13 3 0-16,13-2-43 0,-13 2-62 0,8 11-196 15,-19-13-306-15,6 13-23 0,-10-2 270 0</inkml:trace>
  <inkml:trace contextRef="#ctx0" brushRef="#br3" timeOffset="469842.0285">9642 4241 2045 0,'0'0'2'0,"-7"12"-2"0,7-12 0 0,0 0 0 16,16 4 0-16,-4-7 0 0,4-3 0 0,1-1 0 16,4-2 0-16,3-3 0 0,3 1 0 15,1-3 0-15,3 1 0 0,1-2 0 0,-2 0 0 16,-1-1 0-16,-3 4 0 0,-5 0 0 15,0 5 0-15,-11-8-158 0,19 22-306 0,-29-7-159 16,19-11 0-16,-19 11 445 0</inkml:trace>
  <inkml:trace contextRef="#ctx0" brushRef="#br3" timeOffset="470248.2794">10201 3941 1619 0,'11'5'328'16,"-7"-16"-319"-16,-4 11 36 0,12-16-2 16,-12 16-40-16,11-12-3 0,-11 12 0 0,0 0 0 15,0 0 0-15,0 0 0 0,0 0 0 0,0 0 0 16,0 0 0-16,0 0 0 0,4 14 0 0,-9-4 0 15,1 3 0-15,-2 2 0 0,-2 2 0 0,-1 1 0 16,0 0 0-16,-1 1 0 0,0-2 0 0,0-1 0 16,1 1 0-16,1-4 0 0,1 1 0 0,1-3 0 15,2-1 0-15,4-10 0 16,-5 16 0-16,5-16 0 0,0 0 0 0,5 12 0 16,-5-12 0-16,13 3 0 0,-2-4 0 0,3-2 0 15,3-2 0-15,5-3 0 0,2-2 0 0,2 0 0 16,2-2 0-16,1-1 0 0,0-1 0 0,2 3 0 15,-3-3 0-15,3 2 0 0,-7-4 0 0,8 9-131 16,-16-15-74-16,18 21-58 0,-27-21-43 0,17 13-143 16,-6 5-24-16,-12-13 254 0</inkml:trace>
  <inkml:trace contextRef="#ctx0" brushRef="#br3" timeOffset="470763.9211">10614 4000 1728 0,'0'0'70'16,"0"0"-32"-16,0-15-9 0,0 15-1 15,0 0 2-15,10-14-4 0,-10 14-3 0,0 0-2 16,9-13-4-16,-9 13 3 0,0 0-3 16,0 0-17-16,0 0 0 0,0 0 0 0,0 0 0 15,0 0 0-15,0 0 0 0,-3 12 0 0,3-12 0 16,-9 22 0-16,2-7 0 0,0 3 0 0,-1 0 0 15,0 0 0-15,1 1 0 0,0 0 0 0,4-1 0 16,-1 0 0-16,2 0 0 0,1-5 0 0,2 1 0 16,1-4 0-16,2 1 0 0,-4-11 0 0,17 16-73 15,-17-16-131-15,27-1-375 0,-27 1-55 16,23-11 78-16</inkml:trace>
  <inkml:trace contextRef="#ctx0" brushRef="#br3" timeOffset="470982.6456">10635 3898 2047 0,'-13'12'0'16,"13"-12"0"-16,0 0 0 0,0 0 0 0,13 7 0 16,-13-7 0-16,22 1 0 0,-8-2 0 0,4 0 0 15,4-3 0-15,1 0 0 0,3 0 0 0,-1-1 0 16,4-1 0-16,-4 0 0 0,2 2 0 0,-1-4 0 15,1 8-87-15,-15-16-146 16,20 17-358-16,-21-9-46 0,4 5 139 0</inkml:trace>
  <inkml:trace contextRef="#ctx0" brushRef="#br3" timeOffset="471185.7726">10637 4045 2023 0,'-13'7'24'15,"13"-7"-24"-15,-13 9 0 0,13-9 0 0,0 0 0 16,0 0 0-16,16 6 0 0,-4-6 0 0,3-1 0 16,4-3 0-16,3 0 0 0,4-1 0 15,1-1 0-15,1 1 0 0,-1-1 0 0,-1 0 0 16,-3 1 0-16,-1-1 0 0,0 5 0 0,-7-5-65 16,4 11-66-16,-22-21-223 0,15 20-281 0,-12-4 43 15,0 0 323-15</inkml:trace>
  <inkml:trace contextRef="#ctx0" brushRef="#br3" timeOffset="471373.2867">10552 4217 1885 0,'0'0'162'0,"0"0"-162"16,0 0 0-16,0 0 0 0,17 8 0 16,-6-13 0-16,5 1 0 0,2-3 0 0,4 0 0 15,4-2 0-15,3 0 0 0,3-2 0 16,3-1 0-16,-1 1 0 0,0-2 0 0,-1 2 0 15,-3-1 0-15,1 3 0 0,-5-2-1 0,-1 5-74 16,-8-6-52-16,16 18-191 0,-20-17-288 0,8 6 2 16,-6 0 289-16</inkml:trace>
  <inkml:trace contextRef="#ctx0" brushRef="#br3" timeOffset="471935.7548">11082 4004 1962 0,'0'0'39'0,"-13"6"-10"15,13-6-12-15,-12 11-17 0,12-11 0 16,-11 15 0-16,11-15 0 0,-13 20 0 0,7-9 0 16,1 3 0-16,0 0 0 0,1 2 0 15,0-1 0-15,1 1 0 0,-1 0 0 0,1-2 0 16,2 0 0-16,-1-2 0 0,1-2 0 0,1-10 0 16,1 17 0-16,-1-17 0 0,0 0 0 0,6 10 0 15,-6-10 0-15,0 0 0 0,0 0 0 0,13-6 0 16,-13 6 0-16,12-17 0 0,-4 4 0 0,1-2 0 15,0-1 0-15,-1-2 0 0,0-1 0 16,-2-1 0-16,0 0 0 0,-3-1 0 0,1 0 0 16,-2 1 0-16,0-2 0 0,0 0 0 0,-2 1 0 15,2-1 0-15,0 2 0 0,3 3 0 16,1 3 0-16,-1 4 0 0,-5 10 0 0,14-11 0 16,-14 11 0-16,16-5 0 0,-16 5 0 0,22-3 0 15,-8 4 0-15,0 1 0 0,-1-1 0 0,1 3 0 16,-1 1 0-16,-1 0 0 0,-1 0 0 15,-11-5 0-15,18 12 0 0,-18-12 0 0,13 14 0 16,-13-14 0-16,10 15 0 0,-10-15 0 0,0 16 0 16,-6-6 0-16,6-10 0 0,-18 20 0 0,5-9 0 15,-1-1 0-15,-2 1 0 0,-2-2 0 0,0 0 0 16,0 0 0-16,-1-1 0 0,1-1 0 0,2 1 0 16,1-2 0-16,2-2 0 0,13-4 0 15,-15 8 0-15,15-8 0 0,0 0 0 16,0 0 0-16,0 0 0 0,0 0 0 0,15 4 0 15,-2-4 0-15,3 0 0 0,3 0 0 0,1-1 0 16,2 0 0-16,1 2 0 0,-1 1 0 0,0 0 0 16,-2 3 0-16,-2-1 0 0,0 3 0 0,-2 0 0 15,-1-1 0-15,-2 1 0 0,-1-1 0 0,0 0 0 16,-12-6 0-16,19 9 0 0,-19-9 0 16,17 6 0-16,-17-6-50 0,23 6-142 0,-28-21-143 15,27 19-174-15,-22-4-82 0,10-19 222 0</inkml:trace>
  <inkml:trace contextRef="#ctx0" brushRef="#br3" timeOffset="472388.8984">11544 3958 2047 0,'-16'13'0'0,"16"-13"0"0,-13 12 0 15,13-12 0-15,-14 18 0 0,6-8 0 0,2 3 0 16,-2-1 0-16,2 1 0 0,1 1 0 0,0-1 0 15,-1-1 0-15,2 2 0 0,1-2 0 0,0 0 0 16,2-1 0-16,1-11 0 0,-3 19 0 16,3-19 0-16,2 12 0 0,-2-12 0 0,0 0 0 15,0 0 0-15,0 0 0 0,12 7 0 16,-12-7 0-16,0 0 0 0,11-9 0 0,-11 9 0 16,12-16 0-16,-4 5 0 0,-1-1 0 0,0-2 0 15,0 0 0-15,0-2 0 0,1-1 0 0,0 0 0 16,-1-2 0-16,1 0 0 0,0 0 0 0,1-1 0 15,0 1 0-15,-1 2 0 0,-1 3 0 16,0 2 0-16,1 0 0 0,-8 12 0 0,14-15 0 16,-14 15 0-16,12-6 0 0,-12 6 0 0,0 0 0 15,14 5 0-15,-14-5 0 0,11 14 0 0,-5-4 0 16,-2 2 0-16,2 2 0 0,-1 2 0 0,-1 1 0 16,0 1 0-16,-1 0 0 0,1 0 0 0,0 0 0 15,-1 0 0-15,2-3 0 0,-1 1 0 16,0-1 0-16,2-1 0 0,-1 1 0 15,-1-4 0-15,1 1 0 0,-5-12 0 0,8 13 0 16,-8-13 0-16,9 11-57 0,-9-11-105 0,0 0-128 16,0 0-87-16,0 0-45 0,0 0-83 0,-8-13 272 15,8 13 233-15</inkml:trace>
  <inkml:trace contextRef="#ctx0" brushRef="#br3" timeOffset="472732.7174">11557 4084 1996 0,'0'0'51'0,"0"0"-51"16,0 0 0-16,0 0 0 0,0 0 0 0,0 0 0 16,12 10 0-16,-12-10 0 0,22-2 0 0,-5 0 0 15,2-3 0-15,3 0 0 0,1-2 0 0,1 0 0 16,1-1 0-16,0-1 0 0,-1 0 0 16,0-1 0-16,2 1 0 0,0-2 0 0,0-1 0 15,-1 1 0-15,-5 0 0 0,-2 2 0 0,-5 3 0 16,-13 6 0-16,17-9 0 0,-17 9 0 0,0 0 0 15,0 0 0-15,0 0 0 0,0 0 0 0,0 0 0 16,0 0 0-16,0 0 0 0,0 0 0 0,0 0 0 16,-5 21 0-16,-3-7 0 0,0 3 0 0,-1 1 0 15,1 2 0-15,1 0 0 16,-3 0 0-16,3 0 0 0,2-1 0 0,0-1 0 16,3-1 0-16,-1-2 0 0,3-3 0 0,-1-1 0 15,1-11 0-15,4 17 0 0,-4-17 0 0,6 11 0 16,-6-11 0-16,0 0 0 0,15 0 0 0,-15 0-34 15,17-12-130-15,-19-11-102 0,24 21-85 0,-28-23-72 16,12 7-67-16,3 8 172 0,-16-17 318 16</inkml:trace>
  <inkml:trace contextRef="#ctx0" brushRef="#br3" timeOffset="473076.3833">11816 3910 2047 0,'0'0'0'16,"0"0"0"-16,-10 11 0 0,10-11 0 0,0 0 0 15,12 10 0-15,-12-10 0 0,21 4 0 16,-6-2 0-16,3-1 0 0,1 0 0 0,2-1 0 16,2-1 0-16,0 1 0 0,2-3 0 0,1 2 0 15,-1-1 0-15,1 1 0 0,-3-2-9 0,3 2-43 16,-5-4-2-16,1 3-6 0,-7-4 10 0,1 3 12 16,-16 3 14-16,21-8 22 0,-21 8 16 0,0 0 27 15,13-10 9-15,-13 10 11 0,0 0-11 0,0 0-9 16,0 0-10-16,-11-4-30 0,11 4-1 15,0 0 0-15,-12 11 0 0,12-11 0 16,-11 17 0-16,5-5 0 0,1 2 0 0,-2 2 0 16,0 2 0-16,0 2 0 0,-2 1 0 0,1 0 0 15,-1-1 0-15,1 0 0 0,3-1 0 0,1-2 0 16,2 0 0-16,2-4 0 0,2-2 0 0,3-1 0 16,-5-10 0-16,15 15 0 0,-15-15 0 15,23 8-26-15,-16-19-161 0,24 17-165 0,-27-26-121 16,18 9-115-16,-2 2 168 0,-12-17 420 0</inkml:trace>
  <inkml:trace contextRef="#ctx0" brushRef="#br3" timeOffset="473248.2557">12367 3835 2047 0,'-28'3'0'15,"17"-3"0"-15,11 0 0 0,-15 3 0 0,15-3 0 16,0 0 0-16,-15 3 0 0,15-3 0 0,0 0 0 15,0 0 0-15,-3 11 0 0,3-11 0 0,0 0 0 16,18 20-137-16,-18-20-172 0,12 4-192 0,-12-4-130 16,0 0 163-16,13 4 468 0</inkml:trace>
  <inkml:trace contextRef="#ctx0" brushRef="#br3" timeOffset="474404.5085">12550 3918 1700 0,'-5'14'238'15,"-14"-12"-190"-15,1 0-25 0,-4 2 15 0,0 2-38 16,-4 0 0-16,-1 2 0 0,-2 2 0 0,3 3 0 16,1 1 0-16,3 0 0 0,5 0 0 0,3 2 0 15,1-1 0-15,5 1 0 0,1 0 0 16,6 0 0-16,2-2 0 0,5 0 0 0,5-2 0 16,4-2 0-16,3-1 0 0,5-3 0 15,4-3 0-15,3-2 0 0,3-3 0 0,1-3 0 16,1-2 0-16,-1-2 0 0,-2-3 0 0,-2-2 0 15,-3-1 0-15,-2-1 0 0,-5 0 0 0,-3 0 0 16,-4-2 0-16,-3 0 0 0,-3 0 0 0,-3 0 0 16,-3 1 0-16,-2 1 0 0,-5 1 0 0,-2 1 0 15,-1 1 0-15,-2 3 0 0,-2 1 0 0,1 3 0 16,-4 2 0-16,2 2 0 0,0 3 0 16,0 1 0-16,1 2 0 0,1 2 0 15,12-6 0-15,-18 15 0 0,18-15 0 0,-7 14 0 16,7-14 0-16,7 13 0 0,-7-13 0 0,18 11 0 15,-3-8 0-15,1 0 0 0,5-2 0 0,2-1 0 16,4-3 0-16,0 1 0 0,1-2 0 0,1 1 0 16,-3-2 0-16,0 1 0 0,-1 0 0 0,-6 1 0 15,-3 0 0-15,-3 1 0 0,-13 2 0 16,12-1 0-16,-12 1 0 0,0 0 0 0,0 0 0 16,0 0 0-16,0 0 0 0,0 0 0 0,-12 16 0 15,12-16 0-15,-17 21 0 0,6-6 0 0,-1 2 0 16,0 0 0-16,0 2 0 0,1-1 0 0,2 0 0 15,-1-1 0-15,2-1 0 0,3 0 0 16,1-2 0-16,1-1 0 0,2-2 0 16,1-11 0-16,1 14 0 0,-1-14 0 0,0 0 0 15,0 0 0-15,0 0 0 0,14 6 0 0,-14-6 0 16,13-13 0-16,-5 1 0 0,1-1 0 0,0-4 0 16,0 0 0-16,1 0 0 0,0-1 0 0,-1-2 0 15,0 1 0-15,-1-3 0 0,2 0 0 0,-1 3 0 16,0 1 0-16,0 1 0 0,-2 4 0 0,-2 2 0 15,-5 11 0-15,7-10 0 0,-7 10 0 16,0 0 0-16,0 0 0 0,0 0 0 0,2 12 0 16,-2 0 0-16,2 3 0 0,1 2 0 15,0 0 0-15,1 1 0 0,0-1 0 0,1 1 0 16,1-3 0-16,0 1 0 0,0-2 0 0,1-1 0 16,-1-1 0-16,-1 0 0 0,-1-1 0 0,1-1 0 15,-5-10 0-15,5 16 0 0,-5-16 0 0,3 10 0 16,-3-10 0-16,0 0 0 0,0 0 0 15,0 0 0-15,0 0 0 0,0 0 0 0,0 0 0 16,0 0 0-16,12-16 0 0,-12 16 0 0,14-20 0 16,-5 8 0-16,1 0 0 0,1-1 0 0,0 0 0 15,0 0 0-15,0 0 0 0,-2-1 0 0,-1 0 0 16,-1 1 0-16,0-1 0 0,-3-1 0 0,0 1 0 16,-2-1 0-16,0 0 0 0,-1-2 0 15,-2-1 0-15,1 0 0 0,-2-2 0 16,2 4 0-16,-2 1 0 0,-2 4 0 0,4 11 0 15,-5-16 0-15,5 16 0 0,0 0 0 0,-11-14 0 16,11 14 0-16,0 0 0 0,0 0-115 0,-11-5-26 16,11 5-4-16,0 0-11 0,0 0-39 0,0 0-27 15,0 0-7-15,0 0-7 0,20-3 16 0,-6 5 8 16,-6-12 37-16,23 21 175 0,-25-21 0 16</inkml:trace>
  <inkml:trace contextRef="#ctx0" brushRef="#br3" timeOffset="475107.6383">13534 3934 1744 0,'0'0'200'0,"-9"-12"-174"16,9 12-11-16,0 0-2 0,0 0 10 0,0 0-2 15,0 0-16-15,0 0-5 0,-13-1 0 0,13 1 0 16,-11 11 0-16,11-11 0 0,-14 23 0 0,6-8 0 16,0 1 0-16,0 3 0 0,1 1 0 0,0 0 0 15,1 1 0-15,0-1 0 0,3-1 0 0,2-2 0 16,1-1 0-16,4-2 0 0,2-2-5 15,-6-12-50-15,20 20-67 0,-20-20-164 0,22-3-331 16,-11-1 0-16,7-3 273 0</inkml:trace>
  <inkml:trace contextRef="#ctx0" brushRef="#br3" timeOffset="475451.3854">13732 3840 2047 0,'-11'2'0'16,"-2"2"0"-16,2 1 0 0,11-5 0 0,-19 12 0 16,19-12 0-16,-18 14 0 0,18-14 0 0,-14 16 0 15,8-5 0-15,2-1 0 0,1 1 0 0,1-1 0 16,2 1 0-16,2-1 0 0,1 1 0 16,-3-11 0-16,12 16 0 0,-12-16 0 15,19 15 0-15,-19-15 0 0,23 10 0 0,-9-7 0 16,1 1 0-16,2-1 0 0,-1-2 0 0,0 2 0 15,0-1 0-15,0-1 0 0,-2 2 0 0,-14-3 0 16,18 5 0-16,-18-5 0 0,0 0 0 0,8 13 0 16,-8-13 0-16,-8 16 0 0,1-5 0 0,-7 2 0 15,-1 1 0-15,-4-1 0 0,-1 2 0 16,0-3 0-16,0 0 0 0,4-3 0 0,1-2 0 16,15-7 0-16,-18 9 0 0,18-9 0 0,0 0 0 15,0 10-103-15,-10-24-210 0,29 22-151 0,-19-8-180 16,5-18 122-16,11 18 522 0</inkml:trace>
  <inkml:trace contextRef="#ctx0" brushRef="#br3" timeOffset="476217.0362">7400 4502 1721 0,'15'-5'124'0,"-15"5"-91"0,0 0-7 15,2-13 1-15,-2 13 4 0,0 0 3 0,0 0-2 16,1 10-13-16,-1-10-19 0,-2 24 0 16,-1-6 0-16,-3 4 0 0,1 3 0 0,-2 4 0 15,0 2 0-15,-2 3 0 0,-1 0 0 16,0 1 0-16,1-1 0 0,-1-2 0 0,2-2 0 16,1-2 0-16,1-4 0 0,4-3 0 0,2-5 0 15,3-3 0-15,2-2 0 0,-5-11 0 0,19 10-60 16,9 6-258-16,-28-16-325 0,27-8 9 0,-7 2 243 15</inkml:trace>
  <inkml:trace contextRef="#ctx0" brushRef="#br3" timeOffset="476607.6383">7616 4767 1974 0,'0'0'30'16,"0"0"-19"-16,0 0-3 0,0 0 4 0,0 0-1 15,0 0-10-15,0 0-1 0,0 0 0 0,0 0 0 16,-3 15 0-16,3-15 0 0,-4 15 0 0,4-15 0 16,-3 15 0-16,3-15 0 0,-4 14 0 15,4-14 0-15,-3 12 0 0,3-12 0 0,0 0 0 16,0 0 0-16,6 10 0 0,-6-10 0 0,0 0 0 15,12-1 0-15,-12 1 0 0,11-7 0 16,-11 7 0-16,15-10 0 0,-15 10 0 0,12-12 0 16,-12 12 0-16,10-12 0 0,-10 12 0 0,0 0 0 15,5-12 0-15,-5 12 0 0,0 0 0 0,-6-11 0 16,6 11 0-16,0 0 0 0,-13-8 0 16,13 8 0-16,-12-2 0 0,12 2 0 0,-11 0 0 15,11 0 0-15,0 0 0 0,-15 5 0 0,15-5 0 16,0 0 0-16,0 0 0 0,-10 14 0 0,10-14 0 15,0 0 0-15,-2 13 0 0,11 0-132 0,-9-13-237 16,0 0-226-16,11 0-38 0,-11 0 316 0</inkml:trace>
  <inkml:trace contextRef="#ctx0" brushRef="#br3" timeOffset="477076.388">8030 4653 1557 0,'-13'-22'307'0,"13"22"-268"0,-4-14-4 0,4 14-4 16,-1-11 8-16,1 11-6 0,0 0-27 0,0 0-6 15,0 0 0-15,-13-3 0 0,13 3 0 16,-13 9 0-16,13-9 0 0,-18 20 0 0,8-7 0 16,2 2 0-16,-1 0 0 0,2 2 0 0,1-2 0 15,2 1 0-15,1-1 0 0,3-2 0 0,3-1 0 16,3-1 0-16,-6-11 0 0,21 15 0 0,-6-9 0 16,5-2 0-16,2-3 0 0,1-2 0 0,3 0 0 15,1-2 0-15,1-1 0 0,1 1 0 0,-1 0 0 16,-3 3 0-16,-3 0 0 0,-2 2 0 15,-5 2 0-15,-2-1 0 0,-13-3 0 16,14 15 0-16,-11-4 0 0,-3 2 0 0,-4 2 0 16,-4 2 0-16,-3 2 0 0,-4 0 0 0,-1 1 0 15,-3 0 0-15,-2-2 0 0,2-1 0 0,0-1 0 16,1-3 0-16,3-1 0 0,2-2 0 0,13-10 0 16,-14 8 0-16,14-8 0 0,0 0 0 15,0 0 0-15,6-17-1 0,9 12-162 0,-17-24-177 16,31 22-112-16,-19-17-156 0,4-1 126 0,9 11 482 15</inkml:trace>
  <inkml:trace contextRef="#ctx0" brushRef="#br3" timeOffset="477248.2628">8046 4615 2047 0,'-21'5'0'16,"8"-3"0"-16,13-2 0 0,0 0 0 0,0 0 0 15,0 0 0-15,0 0 0 0,0 0 0 0,26-11 0 16,-6 5 0-16,4-2 0 0,6-1 0 0,2-1 0 15,3 1 0-15,2-1 0 0,0 2 0 0,-2-2 0 16,0 5 0-16,-5-3 0 0,7 10-69 0,-19-17-222 16,22 25-117-16,-28-12-167 0,7 0 27 0,6 13 393 15</inkml:trace>
  <inkml:trace contextRef="#ctx0" brushRef="#br3" timeOffset="478170.1403">9009 4824 1932 0,'0'0'47'15,"0"0"-27"-15,0 0-3 0,0 0 4 0,0 0-11 16,0 0-10-16,0 0 0 0,0 0 0 0,-13 9 0 15,13-9 0-15,-10 23 0 0,3-8 0 0,0 0 0 16,0 2 0-16,0-1 0 0,-1-1 0 0,2 1 0 16,0-2 0-16,0-2 0 0,1-2 0 0,5-10 0 15,-4 14 0-15,4-14 0 0,0 0 0 0,0 0 0 16,0 0 0-16,0 0 0 16,15-2 0-16,-15 2 0 0,15-12 0 0,-15 12 0 15,17-19 0-15,-5 5 0 0,-1-1 0 0,1-1 0 16,-1-2 0-16,3 1 0 0,-3 0 0 0,-1 1 0 15,-1 1 0-15,1 2 0 0,-2 0 0 0,-3 3 0 16,-5 10 0-16,7-15 0 0,-7 15 0 0,0 0 0 16,0 0 0-16,0 0 0 0,0 0 0 0,0 0 0 15,0 0 0-15,0 0 0 0,0 0 0 16,0 0 0-16,3 11 0 0,-3-11 0 0,-3 15 0 16,3-15 0-16,2 16 0 0,-2-16 0 0,4 17 0 15,-4-17 0-15,9 14 0 0,-9-14 0 0,14 10 0 16,-3-7 0-16,0-2 0 0,2-2 0 0,3-2 0 15,-1-1 0-15,3-3 0 0,1-3 0 16,3-1 0-16,-1-2 0 0,2-1 0 16,-3-1 0-16,1-1 0 0,-1-1 0 0,-1 1 0 15,1 1 0-15,-4 1 0 0,0 2 0 0,-5 3 0 16,-11 9 0-16,17-11 0 0,-17 11 0 0,0 0 0 16,0 0 0-16,0 0 0 0,0 0 0 0,0 0 0 15,0 0 0-15,4 14 0 0,-8-1 0 0,-2 5 0 16,-1 4 0-16,-2 1 0 0,-1 2 0 0,-2 0 0 15,1-1 0-15,0 2 0 0,1-2 0 16,1-3 0-16,2-4 0 0,3-3 0 0,3-3 0 16,2-1 0-16,-1-10 0 0,9 12 0 15,-9-12 0-15,20 3 0 0,-6-9 0 0,5 0 0 16,0-7 0-16,9 4-51 0,-8-14-131 0,18 17-73 16,-24-25-50-16,24 21 12 0,-20-15-7 0,6 4 12 15,7 9-39-15,-19-20 282 0</inkml:trace>
  <inkml:trace contextRef="#ctx0" brushRef="#br3" timeOffset="478513.9049">10070 4482 2015 0,'0'0'32'0,"-10"-11"-32"0,10 11 0 15,0 0 0-15,-16-4 0 0,16 4 0 0,-22 9 0 16,7 1 0-16,-3 3 0 0,-4 3 0 16,-3 5 0-16,-5 5 0 0,-2 6 0 0,-2 6 0 15,-2 4 0-15,-2 2 0 0,0 4 0 0,1-2 0 16,0 2 0-16,0-3 0 0,4-3 0 0,4-3 0 15,5-3 0-15,5-2 0 0,4-4 0 0,5-5 0 16,6-4 0-16,6-5 0 0,3-4 0 16,9-3 0-16,0-9-43 0,18 9-198 0,-22-28-163 15,26 12-236-15,-9-6 59 0,-1-12 444 16</inkml:trace>
  <inkml:trace contextRef="#ctx0" brushRef="#br3" timeOffset="479013.8978">10119 4778 1884 0,'0'0'76'0,"0"0"-44"0,-6-11 0 15,6 11-9-15,0 0-23 0,0 0 0 0,0 0 0 16,0 0 0-16,-11-4 0 0,11 4 0 0,0 0 0 15,-16 10 0-15,16-10 0 0,-14 15 0 16,14-15 0-16,-17 18 0 0,17-18 0 0,-18 20 0 16,18-20 0-16,-15 18 0 0,15-18 0 0,-11 17 0 15,11-17 0-15,-8 14 0 0,8-14 0 0,-3 10 0 16,3-10 0-16,0 0 0 0,4 10 0 0,-4-10 0 16,0 0 0-16,16 6 0 0,-16-6 0 15,18 1 0-15,-5-1 0 0,-1-1 0 0,3-1 0 16,0 2 0-16,0-1 0 0,-1 1 0 15,1 1 0-15,-2 2 0 0,-2 1 0 0,-11-4 0 16,17 11 0-16,-17-11 0 0,13 14 0 0,-13-14 0 16,5 19 0-16,-6-8 0 0,-3 1 0 0,-2 0 0 15,-2 1 0-15,-3-1 0 0,0 0 0 0,-2 0 0 16,-1-1 0-16,-1-1 0 0,1-2 0 0,-1 0 0 16,0-3 0-16,1-1 0 0,3-1 0 15,11-3 0-15,-18 1 0 0,18-1 0 0,0 0 0 16,-13-9 0-16,13 9 0 0,-2-16 0 0,2 16 0 15,4-22 0-15,1 12 0 0,-2-10-25 16,12 12-168-16,-17-20-80 0,25 22-56 0,-25-19-9 16,19 13-1-16,-3 4-27 0,-12-16 183 0,23 23 183 15</inkml:trace>
  <inkml:trace contextRef="#ctx0" brushRef="#br2" timeOffset="488579.3021">12208 4795 1731 0,'-2'-14'163'0,"2"14"-135"0,0 0-2 0,-12-5 4 15,12 5-1-15,-18 1-4 0,6 1-13 0,-3 3-9 16,-3 2-3-16,-1 0 0 0,-2 1 0 0,1 3 0 16,-1-2 0-16,2 2 0 0,-2 0 0 0,4 2 0 15,1 0 0-15,1-1 0 0,5-2 0 0,10-10 0 16,-12 14 0-16,12-14 0 0,0 0 0 16,8 13 0-16,-8-13 0 0,17 3 0 0,-5-2 0 15,2-1 0-15,4-1 0 0,0-1 0 16,1 1 0-16,0-2 0 0,-1 2 0 0,-2 1 0 15,-1 0 0-15,-2 1 0 0,-13-1 0 0,19 4 0 16,-19-4 0-16,12 10 0 0,-12-10 0 0,3 16 0 16,-4-6 0-16,-5 1 0 0,0 3 0 0,-3-1 0 15,-2 1 0-15,-2 0 0 0,0-1 0 16,-1 2 0-16,1-2 0 0,2-1 0 0,1-1 0 16,10-11 0-16,-13 13 0 0,13-13 0 0,0 0 0 15,0 0 0-15,0 0 0 0,12-3-67 0,10 11-259 16,-20-23-310-16,20 7 11 0,-5-7 233 0</inkml:trace>
  <inkml:trace contextRef="#ctx0" brushRef="#br2" timeOffset="488938.672">12281 4922 1588 0,'-6'23'459'0,"-6"-18"-459"15,12-5 0-15,-14 8 0 0,14-8 0 0,0 0 0 16,0 0 0-16,0 0 0 0,0 0 0 0,20-3 0 15,-4-3 0-15,3-2 0 0,2-2 0 16,2-1 0-16,4-1 0 0,-1-1 0 0,1 0 0 16,-2 0 0-16,-2 1 0 0,-3 0 0 0,-4 3 0 15,-5 3 0-15,-11 6 0 0,11-7 0 16,-11 7 0-16,0 0 0 0,0 0 0 0,0 0 0 16,-18-5 0-16,4 7 0 0,-1 2 0 0,-5 1 0 15,-1 2 0-15,-2 1 0 0,-2 2 0 0,2 1 0 16,2-1 0-16,0 3 0 0,1-1 0 15,4 1 0-15,2-3 0 0,2 1 0 0,5-1 0 16,3 1 0-16,2-1 0 0,2-10 0 0,7 19 0 16,-7-19 0-16,21 16 0 0,-5-10 0 0,4-1 0 15,0-1 0-15,3-2 0 0,3-1 0 0,0-2 0 16,2 0 0-16,-2-2 0 0,3 0 0 0,-3-2 0 16,5 3-45-16,-14-17-205 0,22 21-256 15,-22-14-134-15,6 3 57 0,2 8 561 16</inkml:trace>
  <inkml:trace contextRef="#ctx0" brushRef="#br2" timeOffset="489173.0481">12799 4817 1957 0,'-40'10'90'15,"40"-10"-90"-15,-18 2 0 0,18-2 0 0,-21 6 0 16,21-6 0-16,-21 9 0 0,10-2 0 0,-2 2 0 15,2 2 0-15,0 0 0 0,-1 2 0 16,2 0 0-16,3-1 0 0,0 1 0 0,3 0 0 16,3-3 0-16,2 1 0 0,-1-11 0 0,9 16 0 15,-9-16 0-15,21 10 0 0,-7-8 0 16,1-1 0-16,5-2 0 0,-1-2 0 0,4 0 0 16,-3-4 0-16,6 4-67 0,-16-18-306 0,19 16-254 15,-13-10-11-15,8 3 297 0</inkml:trace>
  <inkml:trace contextRef="#ctx0" brushRef="#br2" timeOffset="489860.5961">12950 4836 2047 0,'-15'3'0'0,"3"-1"0"0,0 3 0 0,0-1 0 16,1 2 0-16,-1 1 0 0,1 0 0 0,11-7 0 16,-19 16 0-16,19-16 0 0,-16 19 0 0,10-8 0 15,0-1 0-15,1 3 0 0,3 0 0 0,0-1 0 16,1 0 0-16,2-2 0 0,-1-10 0 0,6 18 0 15,-6-18 0-15,14 12 0 0,-14-12 0 16,18 7 0-16,-18-7 0 0,21 0 0 0,-9-3 0 16,-12 3 0-16,21-10 0 0,-10 4 0 15,-11 6 0-15,21-18 0 0,-13 8 0 0,1-1 0 0,0 0 0 16,-2-2 0-16,1 1 0 0,-1-1 0 0,-1 1 0 16,0-2 0-16,0 1 0 0,0-1 0 0,-1-1 0 15,3 1 0-15,-2 0 0 0,1 3 0 16,0 1 0-16,-7 10 0 0,10-14 0 15,-10 14 0-15,0 0 0 0,0 0 0 0,0 0 0 16,0 0 0-16,0 0 0 0,0 0 0 0,0 0 0 16,8 11 0-16,-8-11 0 0,0 0 0 0,7 13 0 15,-7-13 0-15,0 0 0 0,15 11 0 0,-15-11 0 16,15 5 0-16,-15-5 0 0,18 2 0 0,-18-2 0 16,20 0 0-16,-9 0 0 0,0-1 0 0,0 1 0 15,-11 0 0-15,19-1 0 0,-19 1 0 16,13 0 0-16,-13 0 0 0,0 0 0 0,0 0 0 15,0 0 0-15,0 0 0 0,7 12 0 16,-7-12 0-16,-6 11 0 0,6-11 0 0,-11 16 0 16,11-16 0-16,-14 19 0 0,5-8 0 0,1 0 0 15,-2-1 0-15,2 0 0 0,8-10 0 0,-14 18 0 16,14-18 0-16,-7 15 0 0,7-15 0 16,0 0 0-16,0 12 0 0,0-12 0 0,0 0 0 15,11 1 0-15,-11-1 0 0,17-6 0 0,-6-1 0 16,2-2 0-16,1-2 0 0,1-1 0 0,1 0 0 15,0 0 0-15,-1-1 0 0,-1 1 0 0,0 0 0 16,-2 2 0-16,-2 2 0 0,-10 8 0 0,15-13 0 16,-15 13 0-16,0 0 0 0,0 0 0 0,0 0 0 15,0 0 0-15,11-1 0 16,-11 1 0-16,-2 11 0 0,2-11 0 0,-6 21 0 16,4-9 0-16,-1 0 0 0,1-1 0 0,2 1 0 15,0-2 0-15,4 1 0 0,-4-11 0 0,11 17 0 16,-11-17 0-16,17 15 0 0,-17-15 0 0,24 14-16 15,-24-14-181-15,38 9-179 0,-36-21-79 0,26 12-94 16,-8 1 96-16,-9-16 453 0</inkml:trace>
  <inkml:trace contextRef="#ctx0" brushRef="#br2" timeOffset="490219.9227">13649 4813 1965 0,'-16'2'82'0,"2"-4"-82"0,2 3 0 0,-3 1 0 15,0 4 0-15,-1 1 0 0,-1 3 0 16,0 1 0-16,1 2 0 0,1 2 0 0,2 1 0 16,1 1 0-16,3 0 0 0,1-2 0 0,3 0 0 15,4-3 0-15,1-1 0 0,0-11 0 0,8 14 0 16,-8-14 0-16,19 8 0 0,-5-10 0 0,3-1 0 16,3-3 0-16,2-4 0 0,3-2 0 0,-2-2 0 15,1-2 0-15,1-2 0 0,-2-2 0 0,0-2 0 16,-3 0 0-16,-2 0 0 0,-3 1 0 15,-1 0 0-15,-1-1 0 0,-2 0 0 16,0 0 0-16,-1 1 0 0,-5 3 0 0,-1 3 0 16,0 3 0-16,-4 12 0 0,0-15 0 0,0 15 0 15,0 0 0-15,0 0 0 0,-13 11 0 0,7 0 0 16,-5 5 0-16,0 6 0 0,-4 1 0 0,-1 3 0 16,-1 2 0-16,0 0 0 0,0 1 0 0,3-2 0 15,2-2 0-15,1-3 0 0,7 2 0 16,-4-8 0-16,12 13-191 0,-20-25-199 0,27 22-92 15,-22-15-118-15,11-11 217 0,6 24 383 0</inkml:trace>
  <inkml:trace contextRef="#ctx0" brushRef="#br2" timeOffset="491016.8032">10299 4533 1477 0,'-17'-15'184'15,"17"15"-98"-15,0 0-14 0,6-11-20 0,-6 11-11 16,0 0-10-16,0 0-8 0,0 0-6 0,4-10-5 16,-4 10-2-16,0 0 0 0,0 0 3 0,0 0 4 15,17 10-15-15,-17-10-2 0,18 15 0 0,-6-4 0 16,1 1 0-16,2 3 0 0,2 3 0 16,1 1 0-16,-1 3 0 0,-1 4 0 15,-1 0 0-15,-5 4 0 0,-3 1 0 0,-4 1 0 16,-7 1 0-16,-4 0 0 0,-5 2 0 0,-6 1 0 15,-3 0 0-15,-4 0 0 0,-2-2 0 0,-4 2 0 16,2-1 0-16,1-4 0 0,2-4 0 0,5-6 0 16,3-6 0-16,9-2 0 0,10-13-62 0,4 18-374 15,-4-18-211-15,0 0-3 0,15-19 399 16</inkml:trace>
  <inkml:trace contextRef="#ctx0" brushRef="#br2" timeOffset="491673.0812">9008 4503 1358 0,'-24'-3'260'0,"8"18"-170"15,-11-3-15-15,10 9 0 0,-7 0-17 16,6 10 0-16,-7 4-16 0,4 6-11 0,-2 5-31 16,2 2 0-16,1 4 0 0,2-2 0 0,2 1 0 15,5-2 0-15,4-2 0 0,6-2 0 16,5-6 0-16,6-3 0 0,6-7 0 0,6-7 0 16,11 6-138-16,-14-17-499 0,25 3-21 0,-5-9 45 15</inkml:trace>
  <inkml:trace contextRef="#ctx0" brushRef="#br2" timeOffset="497271.299">10725 4877 1944 0,'0'0'42'0,"0"0"-15"0,0 0-5 0,0 0-10 15,0 0-12-15,0 0 0 0,0 0 0 0,0 0 0 16,0 0 0-16,0 0 0 0,0 0 0 0,0 0 0 16,16-5 0-16,-16 5 0 0,21-4 0 0,-9 0 0 15,3 0 0-15,2-2 0 0,0 0 0 0,1-2 0 16,0 0 0-16,0-2 0 0,0-1 0 15,-2 1 0-15,-1-1 0 0,-1 1 0 0,-4 0 0 16,-10 10 0-16,15-18 0 0,-15 18 0 0,4-13 0 16,-4 13 0-16,0 0 0 0,-17-13 0 15,6 12 0-15,-2 2 0 0,-4 3 0 0,-2 2 0 16,-3 2 0-16,0 2 0 0,-2 2 0 0,0 0 0 16,0 3 0-16,0 0 0 0,1 2 0 15,3 1 0-15,0-1 0 0,2 2 0 0,3 0 0 16,3-2 0-16,5-1 0 0,2-1 0 0,5-3 0 15,3-2 0-15,-3-10 0 0,19 18 0 0,-3-12 0 16,3-2 0-16,3-2 0 0,6-2 0 0,1-2 0 16,2-2 0-16,3-3 0 0,0-2 0 0,3 0 0 15,-3-3 0-15,5 8-124 0,-18-14-496 0,16 11-13 16,-13-6 11-16</inkml:trace>
  <inkml:trace contextRef="#ctx0" brushRef="#br2" timeOffset="497755.6676">11221 4858 1622 0,'-11'-13'127'0,"11"13"-59"0,0 0-3 0,0 0-3 16,-11-9-11-16,11 9-18 0,-13-3-14 0,13 3-19 15,-19-3 0-15,7 2 0 0,0 1 0 0,-1-1 0 16,0-1 0-16,0 2 0 16,0 1 0-16,0 0 0 0,1 0 0 0,12-1 0 15,-20 6 0-15,20-6 0 0,-17 10 0 0,17-10 0 16,-13 13 0-16,13-13 0 0,-10 17 0 0,7-6 0 16,0 2 0-16,1-2 0 0,0 2 0 0,0 1 0 15,2-2 0-15,0 0 0 0,0 0 0 0,1-2 0 16,-1-10 0-16,5 16 0 0,-5-16 0 0,11 11 0 15,-11-11 0-15,14 4 0 0,-14-4 0 16,16-2 0-16,-16 2 0 0,20-8 0 0,-9-1 0 16,1-1 0-16,2-3 0 0,1-1 0 15,0-1 0-15,0-1 0 0,-1 1 0 0,0 1 0 16,-2-2 0-16,-1 3 0 0,-2 1 0 0,1 2 0 16,-10 10 0-16,13-11 0 0,-13 11 0 0,0 0 0 15,0 0 0-15,0 0 0 0,0 0 0 0,0 15 0 16,-5-3 0-16,-1 0 0 0,0 4 0 15,-3-2 0-15,3 1 0 0,-2-1 0 0,2 0 0 16,3-1 0-16,2-2 0 0,1-11 0 0,4 17 0 16,-4-17 0-16,14 11 0 0,-14-11 0 0,24 7-50 15,-13-11-29-15,13 14-124 0,-16-20-397 0,15 8 26 16,-6-6 34-16</inkml:trace>
  <inkml:trace contextRef="#ctx0" brushRef="#br2" timeOffset="497974.4193">11453 4828 1965 0,'-16'0'47'16,"4"-2"-20"-16,0 2-19 0,0 2-8 0,-1 0 0 15,1 3 0-15,-2 1 0 0,0 1 0 0,1 1 0 16,0 3 0-16,1 0 0 0,1 2 0 16,1-1 0-16,2 1 0 0,3-2 0 0,2 0 0 15,1 0 0-15,2-11 0 0,2 18 0 0,-2-18 0 16,13 14 0-16,-13-14 0 0,23 8 0 0,-10-7 0 15,3-2 0-15,1-2 0 0,3-2 0 16,-1-5 0-16,5 8-108 0,-20-14-523 0,23 9 1 16,-11-9 2-16</inkml:trace>
  <inkml:trace contextRef="#ctx0" brushRef="#br2" timeOffset="498333.7924">11592 4652 2013 0,'0'0'34'0,"-11"13"-34"16,11-13 0-16,-13 18 0 0,7-6 0 16,1 1 0-16,-3 1 0 0,2 3 0 0,0-2 0 15,0 3 0-15,-1-1 0 0,2 2 0 16,0-1 0-16,1 0 0 0,-1 1 0 0,1 0 0 16,0 0 0-16,0-3 0 0,2 0 0 0,-1-2 0 15,3-2 0-15,0-1 0 0,0-11 0 0,7 14 0 16,-7-14 0-16,0 0 0 0,18 5 0 0,-18-5 0 15,18-5 0-15,-6-1 0 0,-1-3 0 16,1-1 0-16,2 0 0 0,-2-1 0 0,-1 0 0 16,0 0 0-16,-1 1 0 0,-10 10 0 0,15-17 0 15,-15 17 0-15,11-11 0 0,-11 11 0 0,0 0 0 16,0 0 0-16,0 0 0 0,0 0 0 16,9 11 0-16,-9-11 0 0,3 18 0 0,-3-18 0 0,4 19 0 15,-4-19 0-15,5 21 0 0,-5-21 0 16,6 20 0-16,-6-20-42 0,18 22-461 15,-18-22-153-15,0 0 24 0,17 12 419 0</inkml:trace>
  <inkml:trace contextRef="#ctx0" brushRef="#br2" timeOffset="505344.3321">6064 5565 306 0,'0'0'39'0,"0"0"40"16,-2-10 84-16,2 10 123 0,0 0 7 0,0 0-78 16,0 0-105-16,0 0-37 0,-2-11-14 0,2 11-12 15,0 0-3-15,0 0-7 0,0 0-5 0,0 0-2 16,0 0-7-16,0 0-5 0,0 0 0 16,0 0-3-16,0 0-2 0,-11-8 2 0,11 8-4 15,0 0 2-15,-19 6-3 0,19-6 2 0,-19 12-1 16,7-5 3-16,-2 1-4 0,-1 1 3 15,-1 0-3-15,-2 2 4 0,1 0-6 0,-2 3-2 0,1 1-6 16,-1 0 0-16,1 1 0 0,2 1 0 16,-2 1 0-16,3 2 0 0,2 1 0 0,3 2 0 15,3 1 0-15,2-1 0 0,3 1 0 16,2 0 0-16,3 0 0 0,2-1 0 0,5-2 0 16,3 0 0-16,5-4 0 0,1-2 0 0,5-1 0 15,0-3 0-15,4-4 0 0,-1-1 0 0,3-6 0 16,0-1 0-16,1-2 0 0,1-4 0 0,1-3 0 15,2-4 0-15,-1-3 0 0,-3-3 0 0,-2-4 0 0,-2-3 0 0,-4-2 0 16,-2-3 0-16,-1-1 0 0,-4 0 0 16,-4 0 0-16,-2 2 0 0,-5 2 0 0,-3 3 0 15,-6 2 0-15,-4 2 0 0,-5 3 0 0,-3 1 0 16,-4 2 0-16,-3 0 0 0,-2 4 0 0,-2 2 0 16,-2 4 0-16,1 4 0 0,0 3 0 0,-1 3 0 15,3 3 0-15,2 3 0 0,2 3 0 0,2 1 0 16,3 1 0-16,3 1 0 0,5-1 0 0,3-1 0 15,3-1 0-15,6-2 0 0,-3-11 0 16,16 15 0-16,1-12 0 0,2-1 0 16,4-3 0-16,5-3 0 0,3-2 0 0,2-3 0 15,3-2 0-15,1 0 0 0,-2-2 0 0,1 0 0 16,1-1 0-16,-5 1 0 0,-1-1 0 0,-2 2 0 16,-2-1 0-16,-3 2 0 0,-3 2 0 0,-1 1 0 15,-3 1 0-15,-2 3 0 0,-15 4 0 16,20-1 0-16,-20 1 0 0,11 10 0 0,-11-10 0 15,9 21 0-15,-6-5 0 0,0 2 0 0,-1 4 0 16,-1 2 0-16,-1 2 0 0,-1 3 0 0,-2 1 0 16,-1 3 0-16,-1 0 0 0,0 0 0 0,-1 0 0 15,-1 0 0-15,0-4 0 0,0 1 0 0,2-5 0 16,0-2 0-16,2-4 0 0,1-5 0 16,2-1 0-16,0-13 0 0,2 15 0 15,-2-15 0-15,0 0 0 0,0 0 0 0,13 5 0 16,-13-5 0-16,8-10 0 0,-8 10 0 0,12-23 0 15,-5 5 0-15,1-5 0 0,0-4 0 0,1-1 0 16,-1-2 0-16,0-1 0 0,-3-1 0 0,1 0 0 16,-3-1 0-16,-2-1 0 0,-1-1 0 0,0 0 0 15,0 2 0-15,0 1 0 0,0 3 0 0,3 0 0 16,2 5 0-16,1 3 0 0,3 3 0 16,-1 6 0-16,3 0 0 0,1 4 0 0,0 2 0 15,3 1 0-15,4 2 0 0,0-1 0 16,4 1 0-16,2 1 0 0,0 0 0 0,2-1 0 15,0 3 0-15,0-1 0 0,-1 2 0 0,-3 2 0 16,0 0 0-16,-4 2 0 0,-2 2 0 0,-3 0 0 16,-14-7 0-16,15 21 0 0,-14-8 0 15,-5 4 0-15,-4 2 0 0,-6 2 0 0,-6 1 0 16,-3 2 0-16,-4-1 0 0,0 0 0 0,-4-1 0 16,1 0 0-16,0-1 0 0,0-1 0 0,1-2 0 15,3-3 0-15,2-3 0 0,3-3 0 0,5-2 0 16,3-3 0-16,13-4 0 0,-11 3 0 0,11-3 0 15,0 0 0-15,0 0 0 0,15-4 0 16,-3 4 0-16,4 0 0 0,4 1 0 16,1-1 0-16,5 2 0 0,0 0 0 0,1 3 0 15,0 0 0-15,0 2 0 0,-1 2 0 0,0 1 0 16,-3 1 0-16,-2 1 0 0,-3 1 0 0,-1 0 0 16,-2 1 0-16,-2 0 0 0,-2 0 0 0,-2 0 0 15,0 0 0-15,-1-1 0 0,1 1 0 0,-1-2 0 16,5 1 0-16,-13-13-131 0,38 25-266 0,-38-25-220 15,35 9-15-15,-11-4 363 0</inkml:trace>
  <inkml:trace contextRef="#ctx0" brushRef="#br2" timeOffset="505844.336">8051 5446 1917 0,'0'0'23'0,"0"0"12"15,0 0-6-15,0 0-1 0,0 0-13 16,0 0-15-16,0 0 0 0,0 0 0 0,9 20 0 16,-8-4 0-16,-1 5 0 0,-1 3 0 15,1 3 0-15,0 0 0 0,0 4 0 0,0 1 0 16,-2 0 0-16,2 2 0 0,2 0 0 0,-2-2 0 16,0 0 0-16,0 1 0 0,0-5 0 0,2 1 0 15,0-4 0-15,-1-3 0 0,3-3 0 0,0-3 0 16,3-3 0-16,-7-13-70 0,26 25-208 0,-26-25-361 15,26 0 0-15,-13-6 219 0</inkml:trace>
  <inkml:trace contextRef="#ctx0" brushRef="#br2" timeOffset="506016.2111">8337 5688 2047 0,'-18'7'0'0,"2"0"0"0,3-2 0 15,13-5 0-15,-18 9 0 0,18-9 0 16,0 0 0-16,0 0 0 0,0 0 0 0,0 0 0 16,0 0-7-16,14 4-78 0,-9-18-85 0,23 11-448 15,-13-8-17-15,8 1 104 0</inkml:trace>
  <inkml:trace contextRef="#ctx0" brushRef="#br2" timeOffset="506344.3376">8786 5489 1713 0,'-19'-3'216'16,"6"9"-166"-16,-3-1-24 0,0 2 6 0,-4 1-22 15,2 1-10-15,-2 1 0 0,2 1 0 0,-2 2 0 16,2 0 0-16,1 1 0 0,2 3 0 0,1-3 0 16,4 2 0-16,3-1 0 0,2-3 0 15,4 0 0-15,1-12 0 0,8 17 0 0,-8-17 0 16,22 13 0-16,-5-9 0 0,2-2 0 0,4-2 0 15,2-1 0-15,4-1 0 0,-2-1 0 16,2 1 0-16,-2 0 0 0,-1 2 0 0,-2 0 0 16,-2 1 0-16,-4 2 0 0,-3 1 0 0,-3 1 0 15,-12-5 0-15,15 14 0 0,-12-4 0 0,-2 2 0 16,-1 0 0-16,-3 2 0 0,-2 1 0 16,0 1 0-16,-2-1 0 0,-2 1 0 0,0 0 0 15,-2-1 0-15,1 0 0 0,-1 1 0 0,2-4 0 16,0 1 0-16,9-13 0 0,-12 18 0 0,12-18 0 15,0 13-179-15,-15-27-318 0,15 14-157 0,9-12 50 16,-4-4 492-16</inkml:trace>
  <inkml:trace contextRef="#ctx0" brushRef="#br2" timeOffset="506531.9232">8785 5512 2047 0,'-18'11'0'0,"18"-11"0"0,-17 4 0 0,17-4 0 15,0 0 0-15,0 0 0 0,0 0 0 0,17-2 0 16,-17 2 0-16,23-3 0 0,-5 0 0 16,2-1 0-16,4-4 0 0,-2-1 0 0,4 0 0 15,0 0 0-15,5 0 0 0,2-1 0 0,8 9-14 16,-12-22-381-16,19 20-262 0,-9-8-6 0,9 4 346 16</inkml:trace>
  <inkml:trace contextRef="#ctx0" brushRef="#br2" timeOffset="507313.1148">9785 5685 1877 0,'7'-12'34'15,"-7"12"-17"-15,0 0-6 0,0 0 8 0,0 0 9 16,0 0 7-16,0 0-9 0,0 0-26 0,0 0 0 16,-7 14 0-16,1-2 0 0,-2 3 0 0,0 2 0 15,-1 1 0-15,-1 3 0 0,0 0 0 16,1-1 0-16,-1-1 0 0,3 1 0 0,-1-4 0 16,3 0 0-16,0-5 0 0,5-11 0 15,-1 15 0-15,1-15 0 0,0 0 0 0,0 0 0 16,16 7 0-16,-16-7 0 0,17-8 0 0,-6-1 0 15,1-3 0-15,2-3 0 0,1-2 0 0,-1-1 0 16,1-1 0-16,-2 2 0 0,0-2 0 0,-2 1 0 16,-2 3 0-16,-2 0 0 0,0 3 0 15,-3 1 0-15,-4 11 0 0,6-18 0 0,-6 18 0 16,2-11 0-16,-2 11 0 0,0 0 0 0,0 0 0 16,0 0 0-16,0 0 0 0,0 0 0 0,0 0 0 15,0 0 0-15,0 0 0 0,-4 15 0 0,4-15 0 16,0 12 0-16,0-12 0 0,4 15 0 15,-4-15 0-15,9 16 0 0,-9-16 0 0,14 17 0 16,-14-17 0-16,17 14 0 0,-17-14 0 16,19 11 0-16,-8-7 0 0,0 0 0 0,1-2 0 15,-1-1 0-15,2-2 0 0,-1-2 0 0,1-1 0 16,0-3 0-16,1-2 0 0,1-3 0 0,0-2 0 16,1-2 0-16,1-2 0 0,-2-1 0 0,1-1 0 15,0 1 0-15,-2 2 0 0,0 0 0 0,-3 3 0 16,-1 3 0-16,-10 11 0 0,15-15 0 15,-15 15 0-15,0 0 0 0,0 0 0 0,0 0 0 16,0 0 0-16,0 0 0 0,0 0 0 16,5 15 0-16,-7-1 0 0,-2 2 0 0,0 3 0 15,-2 0 0-15,0 2 0 0,0-1 0 0,1-1 0 16,1-1 0-16,2 0 0 0,0-3 0 0,5-1 0 16,0-2 0-16,5 0 0 0,-8-12 0 0,19 16 0 15,-19-16-226-15,30 10-219 0,-30-10-193 16,21-2 14-16,-5 8 511 0</inkml:trace>
  <inkml:trace contextRef="#ctx0" brushRef="#br2" timeOffset="507797.4943">10892 5321 1927 0,'0'0'32'0,"-2"-11"-7"0,2 11-1 0,0 0 1 15,-13 2-11-15,13-2-14 0,-20 13 0 0,4 0 0 16,-6 5 0-16,-4 4 0 0,-3 6 0 0,-5 3 0 15,-1 7 0-15,-2 3 0 0,-1 4 0 0,0 3 0 16,3 0 0-16,0 4 0 16,2-3 0-16,3-4 0 0,4-2 0 0,5-6 0 15,5-6 0-15,5-4 0 0,5-6 0 0,7-5 0 16,2-4 0-16,8-3-25 0,1-8-63 0,15 8-111 16,-27-9-411-16,39-14-4 0,-12 2 104 0</inkml:trace>
  <inkml:trace contextRef="#ctx0" brushRef="#br2" timeOffset="508172.502">10972 5542 2047 0,'-8'10'0'0,"-5"-7"0"0,-1-1 0 15,2 1 0-15,-1 1 0 0,-1 1 0 16,0 1 0-16,-1 0 0 0,2 2 0 0,-1 1 0 15,1 0 0-15,2 1 0 0,3 0 0 0,0 1 0 16,8-11 0-16,-8 17 0 0,8-17 0 0,0 16 0 16,0-16 0-16,12 11 0 0,-12-11 0 0,19 9 0 15,-5-5 0-15,-1-1 0 0,1-1 0 0,1 1 0 16,2-2 0-16,-1 1 0 0,1 1 0 16,-2-1 0-16,0 0 0 0,-2 2 0 0,-2-1 0 15,-11-3 0-15,19 8 0 0,-19-8 0 0,11 11 0 16,-11-11 0-16,3 16 0 0,-4-6 0 15,-5 1 0-15,-2 3 0 0,-3 0 0 0,-3 0 0 16,-2 1 0-16,-2 0 0 0,-3-1 0 0,0 1 0 16,0 0 0-16,2-2 0 0,1-1 0 0,6-4 0 15,12-8 0-15,-15 7 0 0,15-7 0 16,0 0 0-16,0 0 0 0,11-16-21 0,11 17-219 16,-22-25-292-16,24 14-124 0,-6-8 69 0</inkml:trace>
  <inkml:trace contextRef="#ctx0" brushRef="#br2" timeOffset="508625.6271">11587 5248 1982 0,'14'-3'25'0,"-14"3"0"0,0 0-10 0,0 0-15 15,-12 14 0-15,3-1 0 0,-5 6 0 0,-1 5 0 16,-6 6 0-16,-2 6 0 0,-2 6 0 0,-3 5 0 16,-2-1 0-16,1 5 0 0,-3-1 0 15,0 1 0-15,0 1 0 0,-1-3 0 0,3-4 0 16,3-2 0-16,3-6 0 0,5-3 0 0,6-6 0 15,2-5 0-15,5-5 0 0,5-4 0 16,5-3 0-16,-4-11 0 0,22 12-61 0,-10-19-66 16,24 10-346-16,-17-17-152 0,11 2 23 0,0-2 444 15</inkml:trace>
  <inkml:trace contextRef="#ctx0" brushRef="#br2" timeOffset="509031.8797">11714 5549 2047 0,'0'0'0'0,"-20"-1"0"16,6 5 0-16,0 1 0 0,3 2 0 15,-1-1 0-15,1 2 0 0,-1-1 0 16,1 1 0-16,-1 2 0 0,2 1 0 0,0 1 0 16,1-1 0-16,0 0 0 0,3 1 0 0,0-1 0 15,2 0 0-15,4-11 0 0,-1 16 0 0,1-16 0 16,5 13 0-16,-5-13 0 0,17 10 0 0,-6-7 0 15,1 1 0-15,3-2 0 0,1-1 0 0,1-1 0 16,1 1 0-16,0-2 0 0,-1 1 0 0,0 1 0 16,-2 0 0-16,-3 0 0 0,-12-1 0 15,19 7 0-15,-19-7 0 0,0 0 0 16,11 14 0-16,-11-14 0 0,-1 17 0 0,-2-7 0 0,-2 4 0 16,-5-1 0-16,0 0 0 0,-3 1 0 15,-2 0 0-15,-2-1 0 0,2 1 0 0,-1 0 0 16,1-1 0-16,1-2 0 0,-1 0 0 0,3-2 0 15,12-9 0-15,-18 12 0 0,18-12 0 0,-12 6 0 16,12-6 0-16,0 0 0 0,0 0 0 16,0 0 0-16,-12 1 0 0,12-1 0 0,-4-14-173 15,21 20-341-15,-17-20-123 0,0 14 4 0,16-13 544 16</inkml:trace>
  <inkml:trace contextRef="#ctx0" brushRef="#br2" timeOffset="510656.9147">6286 6674 1623 0,'0'0'79'16,"-27"-3"-22"-16,15 6 0 0,-7-4-7 0,4 5-2 15,-3-2-13-15,1 2-4 0,0 1-6 16,0 1-1-16,-1 1-8 0,3 2-14 0,-2 0-2 15,1 3 0-15,1 0 0 0,2 5 0 0,-1 0 0 16,4 2 0-16,1 1 0 0,2 0 0 0,3 3 0 16,2-1 0-16,2 2 0 0,3-1 0 0,3 0 0 15,3-1 0-15,2-1 0 0,3-2 0 16,3-2 0-16,3-3 0 0,2-3 0 0,3-3 0 16,3-2 0-16,1-3 0 0,1-5 0 15,1-2 0-15,0-3 0 0,0-4 0 0,-1-3 0 16,-1-2 0-16,-2-3 0 0,0-2 0 0,-3-3 0 15,-2-1 0-15,-3-2 0 0,-1 0 0 0,-6 0 0 16,-2 1 0-16,-3 0 0 0,-2 1 0 0,-5 2 0 16,0 1 0-16,-5 4 0 0,-3 2 0 0,-2 1 0 15,-1 0 0-15,-3 3 0 0,-1-1 0 16,-1 4 0-16,-1 1 0 0,2 2 0 0,-2 3 0 16,3 1 0-16,-1 4 0 0,1-1 0 0,3 3 0 15,-1 2 0-15,12-6 0 0,-17 11 0 0,17-11 0 16,-8 12 0-16,8-12 0 0,3 10 0 15,-3-10 0-15,11 11 0 0,-11-11 0 0,23 8 0 16,-8-4 0-16,2-2 0 0,2 0 0 0,1-2 0 16,2 0 0-16,0 1 0 0,3-1 0 15,-2 0 0-15,0 1 0 0,-2 0 0 0,-2 1 0 16,-1 0 0-16,-1 1 0 0,-3 2 0 0,0 0 0 16,-3 2 0-16,-11-7 0 0,18 18 0 0,-11-6 0 15,-2 1 0-15,1 4 0 0,-4-1 0 0,0 4 0 16,-2-1 0-16,-2 1 0 0,1 2 0 0,-2 1 0 15,-1 0 0-15,1 1 0 0,-2-1 0 16,0 0 0-16,-1-2 0 0,1 0 0 0,0-3 0 16,1-1 0-16,0-3 0 0,3-3 0 15,1-11 0-15,-2 14 0 0,2-14 0 0,0 0 0 16,0 0 0-16,0 0 0 0,0 0 0 0,15-19 0 16,-8 5 0-16,0-4 0 0,1-4 0 0,1-4 0 15,0-2 0-15,-1-2 0 0,0 1 0 0,0 0 0 16,-3 1 0-16,-1 0 0 0,-1 0 0 15,0-2 0-15,-3 0 0 0,2 0 0 0,0 2 0 16,1 1 0-16,1 3 0 0,4 2 0 0,0 2 0 16,3 4 0-16,1 1 0 0,1 1 0 0,0 4 0 15,3 2 0-15,1 1 0 0,2 2 0 0,-1 2 0 16,2 1 0-16,0 2 0 0,-1 0 0 16,0 2 0-16,1 2 0 0,-4 0 0 0,-2 2 0 15,-1 0 0-15,-13-6 0 0,17 18 0 16,-12-7 0-16,-3 2 0 0,-2 1 0 0,-4 1 0 15,-3 1 0-15,-3 0 0 0,-2 1 0 0,-5 0 0 16,0 0 0-16,-3 0 0 0,-3-2 0 0,1 1 0 16,0 0 0-16,-1-1 0 0,2 0 0 0,2-2 0 15,2-2 0-15,3-3 0 0,14-8 0 0,-18 13 0 16,18-13 0-16,0 0 0 0,0 0 0 16,-3 11 0-16,3-11 0 0,15 7 0 0,-4-4 0 15,3 1 0-15,4 0 0 0,1 0 0 0,2 0 0 16,0 0 0-16,1 0 0 0,-1 2 0 15,1 1 0-15,-3-1 0 0,-3 2 0 0,-1-1 0 16,-3 0 0-16,-12-7 0 0,21 17 0 0,-21-17 0 16,16 15 0-16,-16-15 0 0,13 18 0 0,-6-6 0 15,-7-12-125-15,19 27-202 0,-19-27-126 16,6 10-161-16,2 2 87 0,-8-12 527 0</inkml:trace>
  <inkml:trace contextRef="#ctx0" brushRef="#br2" timeOffset="511156.8989">8397 6465 1892 0,'7'-10'43'0,"-7"10"-12"0,0 0-3 16,0 0-5-16,2-11 4 0,-2 11-24 0,0 0-3 15,0 0 0-15,2 12 0 0,-2 0 0 16,0 5 0-16,0 4 0 0,-2 4 0 15,4 4 0-15,-4 3 0 0,2 2 0 0,0 1 0 16,2 0 0-16,-2 1 0 0,0 0 0 0,0-1 0 16,0-2 0-16,0-1 0 0,0-2 0 0,0-2 0 15,0-2 0-15,3-4 0 0,-1-4 0 0,6-2-71 16,-8-16-63-16,25 16-406 0,-25-16-71 16,18-3-9-16</inkml:trace>
  <inkml:trace contextRef="#ctx0" brushRef="#br2" timeOffset="511360.0023">8689 6725 2047 0,'-14'5'0'15,"14"-5"0"-15,-17 7 0 0,17-7 0 0,0 0 0 16,0 0 0-16,0 0 0 0,0 0 0 0,0 0-8 15,0 0-48-15,0 0-47 0,22-1-280 0,-16-10-239 16,9 7 1-16,-1-2 368 0</inkml:trace>
  <inkml:trace contextRef="#ctx0" brushRef="#br2" timeOffset="511750.6297">8995 6602 1976 0,'0'0'28'0,"-11"-5"-10"0,11 5-2 15,0 0-7-15,0 0-9 0,-13-9 0 0,13 9 0 16,0 0 0-16,0 0 0 0,-14 11 0 0,14-11 0 16,-14 18 0-16,5-5 0 0,-1 2 0 0,1 1 0 15,-1 1 0-15,2 0 0 0,2 0 0 0,1-2 0 16,1-1 0-16,4-2 0 15,2-1 0-15,-2-11 0 0,13 14 0 0,-13-14 0 16,25 8 0-16,-9-7 0 0,3-3 0 0,4-2 0 16,1 0 0-16,2-3 0 0,0 1 0 0,0 2 0 15,-1-1 0-15,-2 3 0 0,-3 0 0 0,-2 3 0 16,-5 2 0-16,-13-3 0 0,17 11 0 0,-17-11 0 16,6 16 0-16,-6-5 0 0,-3 1 0 0,-1 1 0 15,-4 1 0-15,0 1 0 0,-1 0 0 16,-3 0 0-16,1 1 0 0,-3 0 0 0,2-1 0 15,1-1 0-15,1 0 0 0,1-4 0 0,9-10 0 16,-11 17 0-16,11-17 0 0,0 0-65 16,-12-8-237-16,27 9-358 0,-17-11 22 0,8 0 257 15</inkml:trace>
  <inkml:trace contextRef="#ctx0" brushRef="#br2" timeOffset="511953.7899">9048 6570 2047 0,'0'0'0'16,"-13"9"0"-16,13-9 0 0,0 0 0 0,12-1 0 15,-12 1 0-15,18-1 0 0,-5 0 0 16,2-2 0-16,3-3 0 0,1-1 0 16,4 0 0-16,-2-3 0 0,2 2 0 0,0-2 0 15,4 3 0-15,-2-4 0 0,11 16-221 0,-20-16-423 16,18 10 4-16,-6-5 99 0</inkml:trace>
  <inkml:trace contextRef="#ctx0" brushRef="#br2" timeOffset="512781.9149">10017 6702 1851 0,'19'-5'71'0,"-19"5"-44"0,0 0-10 0,0 0 2 15,0 0 2-15,0 0 0 0,-13-6-1 16,13 6-20-16,0 0 0 0,-11 6 0 0,11-6 0 15,-10 10 0-15,10-10 0 0,-14 18 0 0,7-7 0 16,0 2 0-16,-1 2 0 0,0 2 0 0,1 1 0 16,-1 0 0-16,1 1 0 0,1-1 0 0,1 0 0 15,1-3 0-15,2-2 0 0,2-13 0 0,-1 14 0 16,1-14 0-16,0 0 0 0,14 6 0 16,-14-6 0-16,16-7 0 0,-16 7 0 15,22-18 0-15,-10 3 0 0,2-3 0 0,0 0 0 16,0-3 0-16,0 0 0 0,1-1 0 0,-2 0 0 15,-3 3 0-15,0 2 0 0,-3 3 0 0,-3 3 0 16,1 1 0-16,-5 10 0 0,4-13 0 0,-4 13 0 16,0 0 0-16,0 0 0 0,0 0 0 0,0 0 0 15,0 0 0-15,0 0 0 0,-6 17 0 16,3-7 0-16,1 2 0 0,0 0 0 0,1-1 0 16,1 0 0-16,0-11 0 0,3 17 0 0,-3-17 0 15,11 11 0-15,-11-11 0 0,16 6 0 0,-16-6 0 16,19 1 0-16,-7-3 0 0,0-2 0 0,1-2 0 15,4-1 0-15,-2-1 0 0,1-2 0 16,1 0 0-16,-1 0 0 0,-1 1 0 0,-1-1 0 16,-2 2 0-16,1 2 0 0,-13 6 0 15,19-11 0-15,-19 11 0 0,13-8 0 0,-13 8 0 16,0 0 0-16,13-3 0 0,-13 3 0 0,0 0 0 16,0 0 0-16,0 0 0 0,6 10 0 0,-6-10 0 15,2 15 0-15,-2-5 0 0,-1 3 0 0,-2 0 0 16,0 4 0-16,-2 0 0 0,-1 2 0 0,-1 0 0 15,0-2 0-15,0 1 0 0,0-1 0 16,1-1 0-16,2-1 0 0,1-3 0 16,3-12 0-16,0 18 0 0,0-18 0 0,9 12 0 15,-9-12 0-15,18 6 0 0,-18-6-71 0,32-1-205 16,-32-19-162-16,25 12-174 0,-11-2 25 0,-7-14 525 16</inkml:trace>
  <inkml:trace contextRef="#ctx0" brushRef="#br2" timeOffset="513563.1452">11140 6288 1307 0,'-4'-12'284'0,"4"12"-190"15,0 0-39-15,0 0 1 0,0 0 0 16,0 0-4-16,0 0-15 0,0 0-6 0,0 0-8 16,-2 12-2-16,2-12-3 0,-13 11-5 0,1-3-13 15,-2 3 0-15,-4 4 0 0,-2 3 0 0,-6 4 0 16,-3 4 0-16,-6 4 0 0,-4 4 0 15,-6 6 0-15,-3 6 0 0,-3 4 0 0,-2 3 0 16,-1 1 0-16,2 1 0 0,2-2 0 0,5-2 0 16,6-5 0-16,4-4 0 0,4-6 0 0,5-2 0 15,4-6 0-15,4-6 0 0,6-4 0 0,2-5 0 16,3-2 0-16,7-11 0 0,-4 16 0 0,4-16-55 16,0 0-64-16,0 0-104 0,15 0-380 15,-15 0 9-15,12-16 142 0</inkml:trace>
  <inkml:trace contextRef="#ctx0" brushRef="#br2" timeOffset="514219.399">11214 6618 1708 0,'0'0'109'15,"0"0"-64"-15,-14-10-15 0,14 10 4 0,-12-1 1 16,12 1 2-16,-19 4-10 0,5 0-5 0,-2 1-22 15,-1 3 0-15,-3-1 0 0,-1 4 0 16,1-2 0-16,-1 3 0 0,2-1 0 0,0 1 0 16,2-1 0-16,2 0 0 0,3-1 0 0,1 1 0 15,11-11 0-15,-14 14 0 0,14-14 0 0,-3 10 0 16,3-10 0-16,0 0 0 0,16 13 0 0,-16-13 0 16,23 3 0-16,-9-3 0 0,2-1 0 15,2-1 0-15,1 1 0 0,2-1 0 0,-1 1 0 0,-1 1 0 16,0 1 0-16,-3-1 0 0,-4 4 0 15,-12-4 0-15,16 11 0 0,-16-11 0 16,8 17 0-16,-8-7 0 0,-3 2 0 0,-4 2 0 16,-2 1 0-16,-4 1 0 0,-2 0 0 0,-2 1 0 15,-2 0 0-15,-1 0 0 0,0-2 0 0,3-2 0 16,1-2 0-16,3-3 0 0,13-8 0 0,-17 9 0 16,17-9 0-16,0 0 0 0,0 0 0 15,0 0 0-15,-4-11 0 0,8 1 0 0,4-2 0 16,2-6-35-16,16 14-231 0,-25-26-226 0,23 15-127 15,-9-5 5-15,-3-8 594 0</inkml:trace>
  <inkml:trace contextRef="#ctx0" brushRef="#br2" timeOffset="516141.291">11314 6369 1351 0,'-1'15'325'0,"1"-15"-294"0,0 0-17 15,0 0 2-15,0 0 5 0,15-13 9 0,-15 13-1 16,18-9 1-16,-18 9-4 0,18-11 0 16,-7 5-2-16,-11 6 0 0,21-11-4 15,-21 11-2-15,22-11-5 0,-22 11-2 0,20-6-3 16,-20 6 0-16,16-3-3 0,-16 3-1 0,0 0 1 16,0 0 1-16,11 4-4 0,-11-4-2 0,0 0 0 15,0 10 0-15,0-10 0 0,-3 11 0 0,3-11 0 16,-8 12 0-16,8-12 0 0,-11 15 0 0,11-15 0 15,-13 15 0-15,13-15 0 0,-14 16 0 16,14-16 0-16,-18 16 0 0,18-16 0 0,-18 15 0 16,18-15 0-16,-20 16 0 0,20-16 0 0,-22 15 0 15,22-15 0-15,-17 14 0 0,17-14 0 0,-14 11 0 16,14-11 0-16,0 0 0 0,0 0 0 0,0 0 0 16,-5 10 0-16,5-10 0 0,0 0 0 15,13 4 0-15,-13-4 0 0,17 3 0 0,-5-3 0 16,1 0 0-16,1 0 0 0,1-1 0 15,0-1 0-15,0 1 0 0,-1-1 0 0,-1 1 0 16,-1-1 0-16,-1 1 0 0,1 0 0 0,-12 1 0 16,17-1 0-16,-17 1 0 0,15 0 0 0,-15 0 0 15,12 0 0-15,-12 0 0 0,0 0 0 0,14 0 0 16,-14 0 0-16,0 0 0 0,15 0 0 0,-15 0 0 16,0 0 0-16,0 0 0 0,13-2 0 15,-13 2 0-15,0 0 0 0,0 0 0 16,0 0 0-16,0 0 0 0,0 0 0 0,0 0 0 15,0 0 0-15,0 0 0 0,0 0 0 0,0 0 0 16,0 0 0-16,0 0 0 0,0 0 0 0,0 0-3 16,0 0-60-16,0 0-29 0,0 0-52 0,15 16-207 15,-15-16-245-15,0 0 50 0,0 0 295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3: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3152 7860 419 0,'3'10'74'0,"-3"-10"-58"0,0 0-51 16,0 0-94-16,0 0-129 0,0 0 172 0,6 11 86 15</inkml:trace>
  <inkml:trace contextRef="#ctx0" brushRef="#br0" timeOffset="1473.9163">3077 7894 433 0,'0'0'141'0,"0"0"-56"0,0 0-46 0,0 0-26 15,-8 10-9-15,8-10-2 0,0 0-2 0,-6 12 3 16,6-12-2-16,0 0 1 0,-5 15 1 16,5-15 6-16,0 0 12 0,0 13 26 0,0-13-172 15,6 11 236-15,-6-11-9 0,0 0 12 16,0 0 185-16,21 2-216 0,-21-2 0 0,13-2-16 15,-13 2-18-15,18-3-8 0,-18 3-8 0,21-6-11 16,-21 6-4-16,24-6-7 0,-12 2-3 0,2 2-5 16,0-1 1-16,0 0-3 0,0 1 1 0,0 0-3 15,0 1 1-15,1-1 0 0,-1 2-1 0,0 0 1 16,0 1 0-16,0 0 0 0,1 0 1 0,0 1 0 16,-1 0 0-16,2-1 0 0,-1 1-1 15,2 1 1-15,0-3 1 0,2 2 0 0,1-2 0 16,0-1 1-16,4-2 2 0,0 1 1 15,3-2 5-15,1-1-2 0,0-1 3 0,2 1-5 16,1-1 2-16,1-1-4 0,1 1 2 0,0 0-5 16,0 1 3-16,0 0-4 0,-1 1 1 0,0 0-2 15,0 0 2-15,-1 0-2 0,-1 2 0 16,-1-3 0-16,0 2 0 0,-2-1 0 0,2 0 2 16,-2 0-4-16,1 0 6 0,-1 0-2 0,-2 0 2 15,2 0-2-15,-2 0 0 0,1-1-3 0,0 0 2 16,0 1-1-16,1-1 1 0,2 0-1 0,0 0 2 15,2-1-3-15,1-1 5 0,0 1-5 0,5-1 7 16,0-1-4-16,2 2 3 0,2-2-2 0,0 1 0 16,1 0-3-16,0-1 3 15,-1 0-4-15,1 1 3 0,0-1-4 0,1 0 7 16,2 3-4-16,-2-2 4 0,1 1-4 0,-3 1 0 16,1-1-3-16,-2 1 3 0,-1 0-2 0,-1 1 2 15,-2 0-2-15,-1 0 2 0,0 1 0 0,0 0-25 16,-3 0 42-16,0 1-41 0,-1 1 40 0,-3 0-16 15,2 0-1-15,-1 1 1 0,-1 1-1 0,1 0 0 16,-1 1-16-16,-1-1 41 0,1 1-41 16,1 1 42-16,1-1-28 0,1 1-1 0,1 0 2 15,-1 0-2-15,2 1 4 0,-1-1-2 16,0 1 2-16,0 0-2 0,0-1 2 0,0 0-2 0,0 1 2 16,0-1-2-16,1-1 2 0,1-1-2 15,1 1 0-15,0-1 1 0,1-1-1 0,-2 1 1 16,1-1 1-16,-2 1-1 0,1-1 1 15,-2 0-1-15,0 1 0 0,1 0 1 0,-2 0-1 16,1 0-2-16,0 1 0 0,-2 0 0 0,0 0 1 16,-1 0 1-16,1 1 1 0,-1 1-2 0,-2-1 2 15,1 2-1-15,0-1 1 0,-2 0-2 0,1 1 2 16,0 1-2-16,0 0 2 0,1-1-2 0,1 0 2 16,1-1-3-16,1 0 2 0,1 0-1 0,1-1 3 15,1 1-2-15,1-2 3 0,-1 0-1 16,3-1 2-16,1-1 0 0,0 0 1 0,3 0-3 15,2 0 0-15,-1-1 0 0,2 1-1 16,-1-1 1-16,-1-1-1 0,0 1 1 0,0 0-1 16,0 0 0-16,-1 0-1 0,1 1 0 0,0 1 2 15,-1 0-3-15,0-1 3 0,-1 2-2 0,0-1 1 16,-2 1 0-16,1-1 1 0,0 1 0 0,-2 0 1 16,4-2 0-16,0 2 2 0,-1-1 0 15,4 1 1-15,-3-1-1 0,2 0-2 0,-1 0 1 16,-1 0-1-16,1 0-1 0,1 0 1 0,0 0-1 15,2 1 1-15,-1-2-1 0,1 1 0 0,-1-1 0 16,0 1-1-16,0-1 0 0,0 0 0 16,0 0 0-16,-2 0 0 0,4-1 1 0,0 1 1 15,-1-1 0-15,2 1-1 0,-2-2 0 16,1 1-2-16,0-2 2 0,-1 1 0 0,2-1 0 16,-1 0-1-16,2 0 1 0,0 1-2 0,-2-1 2 15,2 0-1-15,0 1 1 0,-3 0 0 0,2 0-1 16,-3 1 0-16,1 0 2 0,2 0-2 0,-2 0 1 15,-1 1-1-15,0-1-1 0,-1 1 1 0,0-1-1 16,-1 0 1-16,1 0 0 0,1-1 1 0,0 0-1 16,2 0 0-16,-2 0-1 0,2 1 1 15,-3-2 0-15,-1 1-1 0,-1-1 1 0,-1 2-1 16,-1-2 1-16,0 2-1 0,0-2 0 16,0 2 0-16,-2-1 2 0,-1 0-2 0,-1 1 1 15,-2-1-2-15,-1 2 1 0,-2-1-1 0,-1 1 1 16,0 0 0-16,-1-1 0 0,-1 2 1 0,1-1-1 15,-1 1 2-15,-1-1-2 0,1 1 2 0,-3-1-1 16,3 1-1-16,-3-1 0 0,1-1 0 16,-1 1 0-16,-2 0 0 0,2 0 0 0,-2 0 1 15,1-1-1-15,-1 1 0 0,0 0 0 0,0 0-1 16,0 1 1-16,-1-1 0 0,1 0 1 0,1 1 1 16,0-1-1-16,0 1 1 0,1 0 0 0,-1-1-2 15,0 0 0-15,0 1 0 0,0-1 0 0,1 0 0 16,0 0-1-16,-1 0 1 15,0 1-1-15,-2-1 0 0,0 0 1 0,-1 1 0 16,-2-1-1-16,0 1 2 0,-2-1-2 0,-1 0 2 16,-2 0-1-16,1 0-1 0,-14 0 0 0,20 3 1 15,-20-3 0-15,15 2 1 0,-15-2-2 0,0 0 1 16,16 4 0-16,-16-4 0 0,14 4 0 0,-14-4 1 16,18 3-2-16,-6-1 1 0,2-1 0 0,1 0 0 15,2-1 0-15,2-1 0 0,1-1 0 16,1 0 0-16,-1-1 0 0,1 0-2 0,-1-1 1 15,-4 0-8-15,-1 0-7 0,-15 4-22 0,21-5-39 16,-26-12-170-16,5 17-369 0,0 0 18 16,-12-11 174-16</inkml:trace>
  <inkml:trace contextRef="#ctx0" brushRef="#br0" timeOffset="3266.7679">12383 3791 1167 0,'0'0'195'0,"0"0"-141"16,0 0-27-16,0 0 7 0,0 0 8 16,0 0 10-16,12 10-4 0,-12-10-10 0,0 0-9 15,0 0-10-15,0 0-5 0,0 0-2 0,0 0-3 16,0 0 0-16,9 12 0 0,-9-12 0 0,0 0 3 15,0 0 1-15,4 11 1 0,-4-11-2 0,0 0 0 16,1 12-4-16,-1-12-20 0,0 11 40 16,0-11-42-16,-2 12 41 0,2-12-22 0,-2 14-4 15,2-14 4-15,-1 18-4 0,1-18 5 16,-2 19-4-16,1-9 7 0,1-10-7 0,0 21 6 16,2-10-5-16,0 0 3 0,2 0-4 0,0 1 5 15,0 1-6-15,0 1 5 0,1 1-6 0,0 0 5 16,-1 2-7-16,0-2 7 0,-1 2-8 0,1 0 8 15,-1 2-9-15,-1 0 9 0,0 0-8 0,-1 1 8 16,-1 0 11-16,1 1-31 0,0 0 31 0,-1 0-31 16,1-2 13-16,0 2 9 0,0-1-9 15,1 0 8-15,-1-1-9 0,1 1 9 0,0-1-7 16,1 3 7-16,-2-2-7 0,2 1 8 16,-2-1-10-16,1 2 10 0,-1 0-9 0,0 1 8 15,-1 2 7-15,0 0-29 0,-1 0 28 0,0 2-27 16,-2-2 11-16,1 1 11 0,-2 0-10 0,1 0 11 15,-1 1-7-15,-1 0 9 0,1 1-9 16,1-1 11-16,0-1-12 0,1 1 9 0,0-1-9 16,2-2-13-16,-1 2 28 0,0-2-25 0,1 0 23 15,0 0-6-15,2-1-10 0,-1-1 9 0,1-1-7 16,-1 0 6-16,1 0-6 0,0 1 5 0,-1-1-6 16,1 0 6-16,-1 0-7 0,-1 1 7 0,0 1-8 15,-1-1-7-15,-1 1 24 0,1 0-23 16,-2 0 24-16,0 1-9 0,-1 0-9 15,0 0 8-15,0 0-8 0,0 1 9 0,0-1-7 16,1 0 6-16,0-1-7 0,0 0 6 0,2-1-5 16,-1-1 4-16,2 0-5 0,0-1-9 0,1 0 26 15,0-1-26-15,0-1 25 0,1 1-13 0,0 0 0 16,1 0 0-16,-2 1 0 0,1-1 0 0,-1 0 0 16,-1 0 0-16,1 0 0 0,-1 1 0 0,1 1 0 15,-2 0 0-15,0 0 0 0,1 0 0 16,-2 2 0-16,0 2 0 0,0-1 0 0,0 0-5 15,-1 2 10-15,1-2-5 0,-1 1 0 0,2-2 0 16,-1 0 0-16,1-1 0 0,1-2 0 16,0 0 0-16,2 0 0 0,0-1 0 0,0-1 0 15,0-1 0-15,1 1 0 0,0-2 0 0,1 0 0 16,-1 0 0-16,0-1 0 0,0 3 0 16,0-1 0-16,0 1 0 0,0 1 0 0,1-2 0 15,-1 1 0-15,-1 0 0 0,0 0 0 0,-1 0 0 16,0 0 0-16,0 1 0 0,-1 0 0 0,0 1 0 15,0 0 0-15,-1-1 0 0,1 0 0 0,-1 0 0 16,1-1 0-16,1 0 0 0,0 1 0 0,0-1 0 16,0-2 0-16,1 2 0 0,0-1 0 0,2 0 0 15,-1 0 0-15,0-1 0 16,0 2 0-16,0-2 0 0,0 0 0 0,0 0 0 16,-1 1 0-16,1 0 0 0,-2-1 0 0,1 3 0 15,-1-2 0-15,0 0 0 0,0 0 0 0,-1 0 0 16,1 2 0-16,-2-1 0 0,1 2 0 0,-1 0 0 15,0-1 0-15,0 1 0 0,0-1 0 0,0 0 0 16,0-1 0-16,1 0 0 0,-1 0 0 0,1-2 0 16,0 0 0-16,0-1 0 0,1 0 0 15,0 0 0-15,1 0 0 0,-1-2 0 0,0 1 0 16,0 1 0-16,1-1 0 0,-2 1 0 0,1 1 0 16,0-1 0-16,0 2 0 0,0-1 0 15,-1 2 0-15,1-1 0 0,1 1 0 0,-1 0 0 16,0 1 0-16,0 1 0 0,-1 1 0 0,0-2 0 15,1 2 0-15,-1-1 0 0,0 0 0 16,0-2 0-16,0-1 0 0,0-2 0 0,0-2 0 16,0-3 0-16,0-10 0 0,2 15 0 0,-2-15 0 15,0 0 0-15,7 11 0 0,-7-11-78 0,12 9-260 16,-12-9-302-16,4-13 8 0,-4 13 274 0</inkml:trace>
  <inkml:trace contextRef="#ctx0" brushRef="#br0" timeOffset="5586.7912">12421 3947 1398 0,'0'0'144'0,"0"0"-140"0,0 0-9 0,0 0 2 16,0 0 5-16,0 0 7 0,0 0 8 15,0 0 10-15,0 0 7 0,0 0-3 16,8 10-1-16,-8-10-11 0,0 0-5 0,0 0-2 16,0 0-2-16,0 0 1 0,0 0 3 0,0 0 1 15,0 0 0-15,12 7-1 0,-12-7 0 0,0 0 0 16,14 3 2-16,-14-3 2 0,12-1-1 0,-12 1-3 16,17-3-5-16,-17 3-3 0,20-3 1 0,-9 1-1 15,2 1-3-15,0-2 1 0,1 1-3 0,0-1 0 16,1 1 1-16,-1 0 0 0,0 1-1 15,0 0 0-15,0 1 0 0,-2 0-3 0,1 1 4 16,-1 0-2-16,1 1 1 0,0 0 1 0,0 0-1 16,0-1 0-16,1 2 1 0,-1-1-1 15,-1 0 0-15,2 0 1 0,0 0 1 0,0 0 0 16,1 0 2-16,0-1-2 0,1 2 2 0,0-2-2 16,0 1 2-16,0 0-2 0,2-2 0 0,-1 2 0 15,2-1-1-15,-2 1-1 0,0 0 0 16,-2-1-2-16,1 1 2 0,-3 1-1 0,1 0 0 15,-2 1 0-15,-12-4 0 0,19 7 0 0,-19-7 1 16,15 7-3-16,-15-7 3 0,11 8-1 0,-11-8 1 16,0 0 0-16,14 12 0 0,-14-12-1 0,0 0 1 15,8 12-3-15,-8-12 3 0,0 0-1 0,0 0 0 16,7 11 1-16,-7-11 0 0,0 0-1 16,0 0 3-16,0 0-2 0,8 10-1 15,-8-10-1-15,0 0 1 0,0 0 0 0,9 13 1 16,-9-13 0-16,0 0-1 0,10 14-2 0,-10-14 4 15,4 11-4-15,-4-11 2 0,5 13-1 0,-5-13 2 16,3 14-3-16,-3-14 3 0,1 15-4 0,-1-15 3 16,-2 16-2-16,2-16 3 0,-5 15-1 0,5-15 2 15,-6 15-3-15,6-15 4 0,-8 14-3 16,8-14-17-16,-12 14 16 0,12-14-17 0,-12 16 32 16,12-16-12-16,-11 16 14 0,11-16-15 0,-13 15-1 15,13-15 1-15,-12 14-2 0,12-14 2 0,-11 14-3 16,11-14 4-16,-11 12-3 0,11-12 2 15,-10 11 0-15,10-11 0 0,-10 13-2 0,10-13 2 16,-12 10-3-16,12-10 4 0,-12 9-3 0,12-9 1 16,0 0 2-16,-14 8-1 0,14-8-1 15,0 0 3-15,-11 5-3 0,11-5 0 0,0 0 1 16,0 0-1-16,-14 3-1 0,14-3 1 0,0 0 0 16,-15 1 0-16,15-1 0 0,-12-1 0 0,12 1 0 15,-11 1 0-15,11-1 0 0,-12 1-1 0,12-1 1 16,-12 4-1-16,12-4 0 0,-13 6 2 0,13-6-3 15,-15 8 3-15,15-8-2 0,-19 11 2 16,19-11-3-16,-20 12 3 0,20-12-2 0,-20 13 2 16,20-13-1-16,-20 14 2 0,20-14-2 15,-17 11 2-15,17-11-2 0,-12 8 2 0,12-8-1 16,0 0 1-16,-12 9 0 0,12-9-2 0,0 0 0 16,0 0 1-16,0 0-1 0,0 0 1 0,0 0 1 15,0 0-2-15,0 0-2 0,0 0 1 0,0 0-1 16,0 0 0-16,0 0 2 0,0 0-2 15,0 0 2-15,0 0 1 0,0 0 1 0,0 0-1 16,14 10 1-16,-14-10-2 0,12 1 0 0,-12-1 2 16,15 0-1-16,-15 0 1 0,17-1-1 0,-17 1-1 0,17 0 2 0,-17 0 0 15,19-3 0-15,-9 1-1 0,-10 2 0 16,22-6-1-16,-22 6 2 0,21-5-3 0,-21 5 1 16,20-5 0-16,-20 5 0 0,20-4 1 15,-20 4 0-15,14-3-1 0,-14 3 0 0,0 0 0 16,12 0-1-16,-12 0 1 0,0 0 0 0,0 0 0 15,0 0 2-15,0 0 0 0,0 0 0 0,0 0 1 16,-3 12-2-16,3-12 0 0,0 0-1 0,0 0 0 16,-12 13 0-16,12-13 0 0,0 0 0 0,0 0 0 15,0 0 0-15,0 0 0 0,-11 10 0 0,11-10 0 16,0 0 0-16,0 0 0 0,0 0 0 16,0 0 0-16,0 0 0 0,0 0 0 0,0 0 0 15,-15 9 0-15,15-9 0 0,-13 9 0 16,13-9-2-16,-15 12 4 0,15-12-4 0,-18 17 4 15,18-17-3-15,-21 19 2 0,12-9-2 0,-3 2 2 16,1 0-1-16,0 2-16 0,0 0 29 0,-1 0-28 16,1 1 28-16,0-1-8 0,1 0-7 15,0-1 4-15,1-1-2 0,1-1 0 0,0 0 0 16,8-11 0-16,-13 19 0 0,7-9 0 0,6-10 0 16,-8 15 0-16,8-15 0 0,-4 15 0 0,4-15 0 15,-1 14 0-15,1-14 0 0,1 16 0 0,-1-16 0 16,2 16 0-16,-2-16 0 0,1 17 0 0,-1-17 0 15,1 17 0-15,-1-17 0 0,2 18 0 0,-2-18 0 16,1 18 0-16,-1-18 0 16,2 20 0-16,0-10 0 0,-1 1 0 0,1 0 0 15,0 0 0-15,0 2 0 0,0-1 0 0,1-1 0 16,-1 3 0-16,1-1 0 0,0 2 0 0,0 0 0 16,0 1 0-16,-1 0 0 0,1-1 0 0,0 1 0 15,-1 0 0-15,2 0 0 0,0 1 0 0,0 0 0 16,0-1 0-16,0 1 0 0,0-1 0 0,0 1 0 15,2-1 0-15,0 0 0 0,1 0 0 16,-1 0 0-16,2-1 0 0,0 1 0 0,2-1 0 16,-1-1 0-16,-1 2 0 0,1-1 0 0,-1 0 0 15,0 0 0-15,1 1 0 0,0 0 0 16,-1 0 0-16,1 0 0 0,-1 0 0 0,0 0 0 16,2 0 0-16,-3 2 0 0,2 0 0 0,-1 0 0 15,-1 1 0-15,0 0 0 0,0 2 0 16,1 0 0-16,0 1 0 0,0 0 0 0,2 1 0 15,0-1 0-15,-2 1 0 0,2 0 0 0,-1 0 0 16,0 0 0-16,1 1 0 0,0-1 0 0,0-1 0 16,1 1 0-16,0-1 0 0,-2 2 0 0,2-1 0 15,-2 1 0-15,0-1 0 0,1 1 0 0,-2 0 0 16,2-1 0-16,-2 0 0 0,0 0 0 0,0 1 0 16,-1 0 0-16,0 0 0 0,0 0 0 15,-1 1 0-15,0 0 0 0,-1-2 0 16,-1 0 0-16,1 0 0 0,-1 0 0 0,-1 1 0 15,1 0 0-15,-2 2 0 0,0 0 0 0,0 1 0 16,0 0 0-16,1-3 0 0,-2 2 0 0,2 1 0 16,-1 0 0-16,0 0 0 0,-1 0 0 0,1-1 0 15,-2-1 0-15,0 1 0 0,-1 0 0 0,0 1 0 16,-2-2 0-16,0 1 0 0,0 0 0 16,-1-2 0-16,-3 1 0 0,0-1 0 0,0 1 0 15,-1-1 0-15,0 0 0 0,-1 1 0 0,0 0 0 16,-1 1 0-16,-1 0 0 0,-1 2 0 0,-1-1 0 15,-1 3 0-15,-1 0 0 0,0 0 0 0,-1 1 0 16,-2-2 0-16,2 0 0 0,-3-2 0 16,1-1 0-16,-1-1 0 0,0-1 0 15,-1-2 0-15,-1 0 0 0,-1 0 0 0,-3-2 0 16,1 1 0-16,-4-1 0 0,0 0 0 0,-2 0 0 16,-2 1 0-16,-3 0 0 0,-3-1 0 0,-2 1 0 15,-1 1 0-15,-1-1 0 0,0 0 0 0,0-2 0 16,2-1 0-16,3-2 0 0,1-3 0 0,7-1 0 15,0-7 0-15,10 0-71 0,-12-15-546 0,25 0-29 16,0-16-3-16</inkml:trace>
  <inkml:trace contextRef="#ctx0" brushRef="#br0" timeOffset="6954.7376">13416 4299 1053 0,'0'0'44'0,"0"0"21"0,0 0 13 0,0 0 11 16,0 0 3-16,0 0-17 0,0 0-21 16,0 0-22-16,0 0-10 0,2 15-11 0,-2-15 4 15,-4 15-1-15,4-15 5 0,-7 15-2 16,7-15 3-16,-5 16-7 0,5-16 1 0,-4 18-7 15,4-18 4-15,-3 19-7 0,2-9 5 0,-1 0-8 16,1 2 6-16,-1-1-6 0,1 2 8 0,-1-1-6 16,0 0 5-16,0 0-4 0,-1-1 4 0,2-1-7 15,1-10 5-15,-3 15-5 0,3-15 5 16,0 0-1-16,4 11 5 0,-4-11-69 0,0 0 68 16,0 0 14-16,15-2 1 0,-10-9 75 0,-5 11-72 15,11-18-10-15,-8 8-10 0,-1-3 1 0,0 0-3 16,-1-1 4-16,-1-2-8 0,-1 0 7 0,-1 1-9 15,1 0 6-15,-2 0-7 0,0 2 7 0,0-1-5 16,0 1 5-16,0 1-4 16,1 2 4-16,2 10-3 0,2-17 2 0,-2 17-3 15,7-13 2-15,-7 13-3 0,13-10 1 0,-13 10-2 16,20-8 1-16,-8 5-2 0,2 2 1 0,0 1-1 16,1 0 0-16,-3 2-1 0,1 1-4 0,-1 0-2 15,-12-3-1-15,19 6-1 0,-19-6-1 0,14 6-3 16,-14-6-6-16,0 0-13 0,18 9-21 0,-18-9-34 15,12 6-71-15,-19-19-149 0,7 13-249 16,15 0 42-16,-15 0 299 0</inkml:trace>
  <inkml:trace contextRef="#ctx0" brushRef="#br0" timeOffset="7251.6228">13770 4293 1527 0,'0'0'78'0,"0"0"-23"0,0 0 5 16,0 0 2-16,0 0-8 0,8 11-6 0,-8-11-15 16,0 0-5-16,7 10-11 0,-7-10-4 15,5 17-6-15,-5-5 3 0,0 2-6 16,-3 2 5-16,0 1-5 0,-2 1 6 0,0 0-7 15,-1 0 4-15,0-2-5 0,0-1 2 0,1-2-5 16,1-1 4-16,4-12-12 0,-3 13-4 0,3-13-16 16,0 0-13-16,0 0-39 0,0 0-86 0,27-11-382 15,-25-5-45-15,7 1 42 0</inkml:trace>
  <inkml:trace contextRef="#ctx0" brushRef="#br0" timeOffset="7407.8882">13880 4133 1697 0,'0'0'57'0,"0"0"-32"16,-14-6-9-16,14 6-12 0,0 0-8 0,-14 18-7 16,8-5 5-16,1 3-8 0,-2 2 11 0,0 1 18 15,-1-1-37-15,2-1 34 0,-2-4-62 16,8 3-25-16,-11-13-85 0,22 12-284 0,-11-15-65 16,0 0-17-16</inkml:trace>
  <inkml:trace contextRef="#ctx0" brushRef="#br0" timeOffset="7787.4198">14161 4207 946 0,'0'0'265'0,"-1"18"-104"16,1-18-45-16,-4 11-46 0,4-11-3 0,-7 12-40 15,7-12 3-15,-11 13-7 0,11-13-12 0,-17 16 3 16,5-9 1-16,1 3 14 0,-4-3 3 0,3 4 8 15,-4-3-10-15,3 2 1 0,-3-2-11 16,3 3 2-16,-2-3-7 0,1 3 2 0,2-2-9 16,2 1 3-16,10-10-7 0,-13 15 0 0,13-15-6 15,0 0 0-15,1 11-2 0,-1-11 0 0,12 2 2 0,-12-2 5 16,23-5 3-16,-8 0 0 0,2-1 1 0,2-2-4 16,2 0 0-16,0 1-4 0,1 0 2 0,-1 1-3 15,-1 3 1-15,-3 0 0 0,-2 3-1 16,-1 2 0-16,-14-2-3 0,18 9 0 0,-18-9 0 15,9 17 2-15,-8-5-6 0,-3 1 6 16,-2 0-6-16,-2 3 5 0,-1 0 1 0,-2-1 4 16,-1 1-3-16,1 0 5 0,-3 0-6 0,0 0 8 15,-1 0-8-15,0-2 5 0,3-2-13 0,-1-3-5 16,11-9-27-16,-16 8-35 0,24 5-349 0,-8-13-209 16,0 0 56-16,-4-13 401 0</inkml:trace>
  <inkml:trace contextRef="#ctx0" brushRef="#br0" timeOffset="8256.1838">14336 4484 1519 0,'0'0'100'0,"2"13"-64"0,-2-13 3 16,0 0 6-16,13 4 7 0,-2-1-2 15,-11-3-7-15,19-2-7 0,-8-2-5 0,1 0-11 16,3-3-1-16,1-1-7 0,0-1 0 0,1-1-4 16,2 0 0-16,-1-3-5 0,1 1 2 15,-1 0-7-15,-1-2 7 0,-2 2-5 0,-2 1 4 16,-2 0-3-16,-11 11 0 0,15-16-1 0,-15 16 0 15,6-12 0-15,-6 12 0 0,0 0 0 0,-5-13 0 16,5 13 0-16,-12-5 0 0,12 5 0 16,-19-4 0-16,7 2 0 0,-3 1 0 0,0-1 0 15,-1 1 0-15,-1 2 0 0,1 1 0 0,-1 3 0 16,2 1 0-16,-1 3 0 0,4 2 0 0,-1 2 0 16,0 3 0-16,2 3 0 0,1 2 0 0,1 1 0 15,3 2 0-15,2 0 0 0,2-1 0 0,2 1 0 16,4-2 0-16,3 1 0 0,3-3 0 15,2-2 0-15,5-2 0 0,1-4 0 16,3-1 0-16,2-4 0 0,1-2 0 0,1-3 0 16,2-3 0-16,-2-4 0 0,2-3 0 0,0-5 0 15,0-2-43-15,-1-7-7 0,10 11-157 0,-13-18-409 16,9 6 7-16,-8-5 88 0</inkml:trace>
  <inkml:trace contextRef="#ctx0" brushRef="#br0" timeOffset="10876.428">14943 4494 1695 0,'-15'1'17'0,"15"-1"-5"0,0 0 3 16,16-3 0-16,-16 3 3 0,26-4 0 0,-9 0 5 15,5 1-5-15,0-1-3 0,3 0-7 0,1-2-5 16,0-1-8-16,1 2-4 16,-1-5-19-16,1 5-14 0,-8-7-33 0,7 10-51 15,-20-15-96-15,14 13-266 0,-20 4-16 0,8-16 147 16</inkml:trace>
  <inkml:trace contextRef="#ctx0" brushRef="#br0" timeOffset="11095.2058">14922 4667 1731 0,'0'0'21'0,"13"0"3"16,2 0 3-16,1-2-4 0,4 0-3 0,0-4-4 15,3 1-7-15,0-3-3 0,4-1-6 0,-2-1 1 16,2-2 9-16,2 0-47 0,-2-5 27 15,6 2-61-15,-8-6 0 0,11 5-19 0,-12-16-108 16,18 19-159-16,-18-15-45 0,10 8-42 0,-1 7 237 16</inkml:trace>
  <inkml:trace contextRef="#ctx0" brushRef="#br0" timeOffset="12928.4687">15639 4357 1665 0,'0'0'41'0,"0"0"-31"0,3-10-4 0,-3 10 1 15,0 0-3-15,14-10 5 0,-14 10-1 0,0 0 1 16,12-5-1-16,-12 5-2 0,0 0 1 15,0 0 3-15,0 0 3 0,0 0-1 0,6 12 1 16,-6-12-6-16,-4 11 1 0,4-11-5 0,-5 15 3 16,2-4-6-16,0 0 5 0,-2 2-7 0,0 1 5 15,-2 2-6-15,1 0 6 0,0 1-9 0,-1-1 6 16,2 0-11-16,0-2 2 0,2 2-22 16,3-16-14-16,2 29-66 0,-2-29-187 0,0 0-219 15,6 13-52-15,-6-13 309 0</inkml:trace>
  <inkml:trace contextRef="#ctx0" brushRef="#br0" timeOffset="13303.4847">15884 4312 1108 0,'0'0'81'16,"-2"11"-40"-16,0 0 5 0,2-11-3 0,-11 21 7 15,1-10-4-15,5 6 7 0,-7-3-5 0,7 7 5 16,-8-5-11-16,7 7 7 0,-5-5-17 0,5 4 9 16,-2-4-17-16,4 2 4 0,0-2-15 0,4-2 5 15,1-2-11-15,3-2-22 0,-4-12 43 16,16 18-42-16,-5-14 45 0,3 0-18 0,1-5-2 16,3-1-4-16,0-5-18 0,2-1 41 0,1-3-41 15,0-2 39-15,0-2-19 0,-1-2-10 0,0-1 7 16,0 0-8-16,-3-1 8 0,-1 1-9 0,-4-1 9 15,-2 3-7-15,-5 0 7 0,-3 2-6 0,-4 1 7 16,-2 3-5-16,-2 0 3 0,6 10-3 16,-22-17 2-16,10 10-3 0,-4 0 3 15,0 1-4-15,-1 2 4 0,0 0-5 0,1 3-2 16,2 1-3-16,3 1-5 0,11-1-1 0,-13 6-5 16,13-6-8-16,0 0-31 0,0 0-82 0,24 12-430 15,-24-12-16-15,22-2 31 0</inkml:trace>
  <inkml:trace contextRef="#ctx0" brushRef="#br0" timeOffset="13553.4557">16214 4550 1836 0,'0'0'20'0,"14"6"-5"15,-14-6 4-15,24-4-1 0,-9-1 3 0,4 0-9 16,3-1-3-16,-1-1-5 0,2-1-2 0,-2-1-7 16,2 1-13-16,-5-4-22 0,6 5-27 0,-12-10-52 15,15 15-115-15,-24-16-243 16,12 6-69-16,-2 3 97 0</inkml:trace>
  <inkml:trace contextRef="#ctx0" brushRef="#br0" timeOffset="13901.5548">16785 4415 1075 0,'0'0'83'0,"0"0"28"16,0 0 24-16,0 0-14 0,0 0-39 0,0 0-28 16,0 0-22-16,-6 12-3 0,6-12-3 15,-12 7 4-15,12-7-2 0,-14 8-1 16,14-8 0-16,-15 7-4 0,15-7-3 0,-18 11 0 16,18-11-4-16,-15 12 3 0,15-12-4 0,-12 12 0 15,12-12-4-15,-7 12-2 0,7-12-5 0,0 15 2 16,0-15-4-16,7 17 7 0,-7-17-3 0,17 19 5 15,-4-9-10-15,1 0-1 0,3-2 0 0,2-1 0 16,2-2 0-16,2-1 0 0,3-2 0 0,-2-3 0 16,3-4 0-16,-2-4-11 0,2-3-16 15,-2-4-12-15,3 0-19 0,-8-11-50 0,16 17-198 16,-21-16-300-16,6 4 25 0,-4 1 271 16</inkml:trace>
  <inkml:trace contextRef="#ctx0" brushRef="#br0" timeOffset="14089.0887">16968 4374 1796 0,'-25'20'47'15,"5"5"10"-15,0-2-24 0,3 2 0 0,2 0-20 16,3 2 4-16,3-1-12 0,2 3-11 0,3-1 25 16,0 2-25-16,4-1 22 0,0-2-6 0,4-1-10 15,0-2 7-15,1-4-9 0,2-2 3 0,1-3-18 16,-1-4-7-16,4-1-24 15,-11-10-24-15,22 10-62 0,-25-23-126 0,25 17-217 16,-22-4-75-16,13-16 97 0</inkml:trace>
  <inkml:trace contextRef="#ctx0" brushRef="#br0" timeOffset="14698.5103">15256 5239 1403 0,'0'0'361'0,"0"0"-339"16,0 0-6-16,0 0 0 0,0 0 3 0,0 0 6 16,11 8-1-16,-11-8 2 0,22-3-4 0,-8 1 0 15,3-1-5-15,3 0-4 0,1-2-9 0,2 0-1 16,-1 0-3-16,2 0 0 0,-2-1-2 0,-1 2-2 16,-1-1-5-16,-3 1-5 0,-3-1-8 0,-1 3-16 15,-13 2-24-15,17-3-48 0,-26-11-142 0,9 14-296 16,0 0-19-16,0 0 203 0</inkml:trace>
  <inkml:trace contextRef="#ctx0" brushRef="#br0" timeOffset="14901.5517">15247 5487 1714 0,'-1'11'203'16,"1"-11"-189"-16,0 0 9 0,12 8-1 0,-1-8-1 15,2-1-5-15,4-3-10 0,2-2-5 0,1-1-7 16,3 0-6-16,-2-4-17 0,3 2-7 0,0-7-18 16,4 3-1-16,-5-8-27 0,10 7-24 0,-16-20-67 15,22 19-115-15,-16-14-214 0,6-3 4 0,9 11 320 16</inkml:trace>
  <inkml:trace contextRef="#ctx0" brushRef="#br0" timeOffset="15360.3662">16295 4998 1692 0,'0'0'88'0,"0"0"-47"0,0 0-5 15,0 0-3-15,0 0-7 0,0 0-9 0,0 0-6 16,0 0 2-16,-12-8-17 0,12 8 19 0,0 0-22 15,0 0 17-15,-12-1-3 0,12 1-2 16,-13 2 16-16,13-2-21 0,-20 9 19 0,6-1-14 16,0 1-6-16,-3 3 8 0,-3 2-7 15,0 2 6-15,-2 2-3 0,0 3 1 0,-2 1-4 16,1 3 0-16,-2 2 0 16,1 1 0-16,0 3 0 0,2 0 0 15,0 2 0-15,4 0 0 0,2-1 0 0,3 0 0 16,4-2 0-16,2-2 0 0,6-1 0 0,3-4 0 15,5-2 0-15,4-2 0 0,5-3 0 0,4-3 0 16,4-3 0-16,4-4 0 0,3-6 0 16,2-3 0-16,2-5 0 0,0-3 0 0,0-4 0 15,-1-1 0-15,-2-2 0 0,-5 1 0 0,-8 1 0 16,-5 2 0-16,-8 3 0 0,-6 11 0 0,-8-16 0 16,-4 9 0-16,-6 2 0 0,-6 1 0 0,-3 1 0 15,-5 3 0-15,-1 2 0 0,-4 1 0 0,-1 0 0 16,1 1 0-16,-1 0 0 0,2-1 0 15,4-1 0-15,4-1 0 0,5 0 0 16,7-1 0-16,16 0 0 0,-13-1-5 0,13 1-28 16,0 0-33-16,22-4-9 0,-19-16-233 0,20 16-320 15,-3-8 50-15,6-1 225 0</inkml:trace>
  <inkml:trace contextRef="#ctx0" brushRef="#br0" timeOffset="18037.6697">3130 8421 707 0,'0'0'163'0,"0"0"-47"0,0 0-8 16,0 0-30-16,-12-7 25 0,12 7-7 16,0 0-17-16,0 0-17 0,0 0-19 15,4 15-6-15,-4-15-10 0,0 0-1 0,1 11-7 16,-1-11 0-16,2 12-6 0,-2-12 0 0,2 14-7 16,-2-14 2-16,2 16-6 0,-2-16 2 0,4 17-3 15,-4-17 5-15,4 17-5 0,-4-17 8 0,5 16-4 16,-5-16 4-16,7 16-4 0,-7-16 1 15,7 16-4-15,-7-16 3 0,9 15-4 0,-9-15 4 16,10 17-5-16,-10-17 5 0,12 18-5 0,-12-18 4 16,15 17-2-16,-15-17 4 0,19 18-4 0,-9-8 5 15,-10-10-6-15,22 19 6 0,-10-9-4 0,-1 0 3 16,2 1-3-16,1 0 4 0,-1 2-6 0,2-1-17 16,0-1 37-16,-1 2-38 0,2-1 38 0,0 3-17 0,0-1-5 15,1 0 7-15,1 1-7 0,0-2 7 16,0 0-5-16,0 1 6 0,1-3-5 0,1 1 7 15,0-1-7-15,0-1 6 0,1-1-5 0,-1 0 3 16,1-1-4-16,1-1 2 0,-2 0-3 16,4-1 2-16,-1 0-2 0,1 0 4 0,0-2-1 15,2 1 2-15,0-3 0 0,2 1 1 0,-1 0-2 16,2-1 1-16,0-2 1 0,2 0 0 16,0-2 0-16,0 0-3 0,2-2 2 0,0 1-3 15,3-2 2-15,0-1 2 0,1 0 1 0,2 0-2 16,0-2 1-16,1 0-5 0,-2 0 2 0,-1-1-2 15,0 0 2-15,0-2-3 0,1 2 2 0,-1-1 0 16,1 0 3-16,1-1-2 0,-1 2-2 0,0 0-2 16,-1 1 0-16,-1 0 0 0,0 1 0 0,-3 1 0 15,0 1 0-15,-1 1 0 0,0 0 0 16,0 1 0-16,0 0 0 0,2 1 0 16,-1 0 0-16,1 1 0 0,-1-2 0 0,3 2 0 15,-1 0 0-15,0-1 0 0,0 1 0 0,0 0 0 16,0 1 0-16,-1 1 0 0,3-1 0 0,1 2 0 15,-2 0 0-15,2 1 0 0,-3 1 0 0,1-1 0 16,-1 2 0-16,-2 0 0 0,1 2 0 0,-4 1 0 16,0 0 0-16,-1 1 0 0,0 1 0 15,-1-1 0-15,-1 2 0 0,0 1 0 0,-3-1 0 16,1 2 0-16,-2 0 0 0,-3 0 0 0,1 1 0 16,-1 0 0-16,0 0 0 0,-1-1 0 15,0 1 0-15,-1-1 0 0,-1 3 0 0,0 0 0 16,-1 0 0-16,0 2 0 0,0-1 0 0,0 3 0 15,0-1 0-15,0 2 0 0,-2-1 0 16,0 1 0-16,-2-1 0 0,2 1 0 0,-2 0 0 16,-1 1 0-16,0 0 0 0,-2-1 0 0,-1 0 0 15,-1-2 0-15,0 0 0 0,0-1 0 0,-1 0 0 16,-1 0 0-16,-1 0 0 0,0-2 0 0,0-1 0 16,-1 0 0-16,1-2 0 0,-2 0 0 0,0-3 0 15,-2-10 0-15,6 16 0 0,-6-16 0 0,4 11 0 16,-4-11 0-16,0 0 0 0,0 0 0 15,0 0 0-15,0 0 0 0,12 1 0 16,-12-1 0-16,0 0 0 0,11-15 0 0,-5 5 0 16,-1-3 0-16,1-3 0 0,0-3 0 0,1 0 0 15,0-2 0-15,0 1 0 0,1-2 0 0,-1 4 0 16,0-2 0-16,1 3 0 0,0-1 0 0,-1 0 0 16,1 1 0-16,1 0 0 0,-1-1 0 0,1 3 0 15,2 0 0-15,-1 0 0 0,3-1 0 16,0 2 0-16,2-1 0 0,0 0 0 0,2 1 0 15,0-2 0-15,2 2 0 0,-1-1 0 0,2 1 0 16,0 1 0-16,1 0 0 0,0 1 0 0,0 1 0 16,-1 0 0-16,0 2 0 0,0 1 0 0,1 0 0 15,-1 1 0-15,1 2 0 0,0-1 0 16,0 0 0-16,2 0 0 0,1 1 0 16,2-1 0-16,0 1 0 0,2-1 0 0,2 1 0 15,0 0 0-15,2 0 0 0,0 1 0 0,1 0 0 16,0 0 0-16,-1 2 0 0,1 0 0 0,-1 2 0 15,0 0 0-15,1 0 0 0,2 0 0 0,0 2 0 16,-2 0 0-16,1 0 0 0,0 2 0 0,-2 0 0 16,1 0 0-16,-1 1 0 0,0 0 0 0,0 0 0 15,-1 1 0-15,1 0 0 0,0 0 0 16,1 1 0-16,0 1 0 0,0-1 0 0,2-1 0 16,-2 2 0-16,3-1 0 0,-3 1 0 15,2 0 0-15,1-1 0 0,-1 1 0 0,1 0 0 16,1-1 0-16,1 1 0 0,0 0 0 0,1 0 0 15,0 0 0-15,0 0 0 0,-1 1 0 0,-2 0 0 16,1-1 0-16,-1 2 0 0,1-2 0 0,-2 1 0 16,3 1 0-16,-1-2 0 0,0 2 0 15,0-1 0-15,-1-1 0 0,0 2 0 0,-1 0 0 16,-1-1 0-16,2 1 0 0,-3 0 0 0,2-1 0 16,0 1 0-16,0 0 0 0,2 0 0 0,-1 0 0 15,0 0 0-15,0 0 0 0,1-1 0 0,1 0 0 16,0-2 0-16,1 0 0 0,0 0 0 0,2-1 0 15,0-2 0-15,2 1 0 0,2-3 0 16,0 1 0-16,0-2 0 0,0 0 0 16,0 0 0-16,1-1 0 0,-2 0 0 0,1-1 0 15,2 0 0-15,-2 0 0 0,2-1 0 0,-4 0 0 16,1 0 0-16,-1-1 0 0,-1-1 0 0,1 0 0 16,1 0 0-16,0-2 0 0,0-1 0 0,-1 0 0 15,1-1 0-15,-3-1 0 0,0-2 0 0,0 1 0 16,-1-1 0-16,1-2 0 0,1 0 0 15,0-1 0-15,1-1 0 0,-2 0 0 0,1-1 0 16,-3 0 0-16,-1 1 0 0,-1-1 0 0,-2 1 0 16,1 0 0-16,-1 1 0 0,0 0 0 15,-1 0 0-15,-2 0 0 0,1 0 0 0,-2 1 0 0,-1-1 0 16,-1 1 0-16,-2 0 0 0,0 0 0 16,-1-1 0-16,0-1 0 0,0-1 0 0,-1-1 0 15,1-1 0-15,0 0 0 0,1-1 0 16,1 0 0-16,0-1 0 0,0-2 0 0,0 1 0 15,0 0 0-15,0 0 0 0,0 0 0 0,1-1 0 16,1-1 0-16,-1 0 0 0,1 1 0 0,-1 0 0 16,-1 2 0-16,-1 0 0 0,-1 0 0 0,-2 0 0 15,-3 2 0-15,-4-2-5 0,-3 4-42 0,-7-3-25 16,5 7-32-16,-22-21-254 0,19 21-250 16,-13-10 30-16,3 1 304 0</inkml:trace>
  <inkml:trace contextRef="#ctx0" brushRef="#br0" timeOffset="18873.3321">5952 9807 1844 0,'2'12'63'0,"-2"-12"-56"0,0 0-7 0,0 0-8 16,0 0-4-16,0 0 3 0,0 0 5 0,0 14 7 16,0-4 4-16,1 4 3 0,-2 3 13 0,-1 3-33 15,0 1 31-15,-1 3-30 0,0 1 10 0,1 2 11 16,-3-1-10-16,2-1 10 0,0 0-14 16,1-1 11-16,0 0-11 0,0-4 8 0,2-3-6 15,0-3 7-15,2-2-8 0,-2-12 6 0,3 14-5 16,-3-14 1-16,0 0 1 0,0 0 0 0,0 0 3 15,12 7 2-15,-12-7 6 0,0 0-1 16,8-17 1-16,-4 5-7 0,1-6 2 0,-1-3-9 16,2-2 5-16,0-1-4 0,1-1 0 15,-2 1 0-15,-1 1 0 0,-1 0 0 0,-1 3 0 16,-1 1 0-16,0 2 0 0,0 3 0 0,-1 3 0 16,0 11 0-16,4-16 0 0,-4 16 0 0,0 0 0 15,11-11 0-15,-11 11 0 0,12-4 0 0,-12 4 0 16,20-3 0-16,-7-1 0 0,3 0 0 0,3-3 0 15,1-2 0-15,3-1 0 0,-1-3 0 0,5 2-39 16,-2-6-22-16,10 7-48 0,-17-19-201 16,19 19-287-16,-9-7-19 0,-1 1 302 15</inkml:trace>
  <inkml:trace contextRef="#ctx0" brushRef="#br0" timeOffset="19326.453">6640 9808 1817 0,'0'0'28'0,"0"0"-9"16,-15 9-7-16,15-9-1 0,-12 9-1 15,12-9 0-15,-13 18-5 0,6-4 2 16,-1 2 17-16,0 1-33 0,1 0 33 0,2 3-23 15,-2-1 10-15,3 1 11 0,0-2-7 0,3-1 4 16,2-3-9-16,2-2 1 0,-3-12-11 0,13 15 0 16,-13-15 0-16,21 8 0 0,-7-5 0 0,0-3 0 15,3-2 0-15,0-2 0 0,3-3 0 0,0-1 0 16,1-3 0-16,2-2 0 0,-1-3 0 0,1-1 0 16,0-3 0-16,0-1 0 0,-1 1 0 15,-1 0 0-15,-1-1 0 0,-1 1 0 0,-1 0 0 16,-3 1 0-16,-2 3 0 0,-2 3 0 0,-11 13 0 15,14-17 0-15,-14 17 0 0,0 0 0 16,0 0 0-16,0 0 0 0,0 0 0 0,0 0 0 16,0 0 0-16,9 13 0 0,-10 0 0 0,-1 3 0 15,-1 2 0-15,-2 2 0 0,-1 0 0 0,1 1 0 16,-1-1 0-16,0 2 0 0,0-1 0 16,0-1 0-16,1 0 0 0,1-3 0 0,2-1-1 15,0-4-17-15,2-12-12 0,4 13-10 0,-4-13-28 16,12-4-54-16,13 12-214 0,-17-22-251 0,12 2-8 15,0-2 346-15</inkml:trace>
  <inkml:trace contextRef="#ctx0" brushRef="#br0" timeOffset="19691.2824">7316 9761 1700 0,'0'0'60'15,"-7"15"-25"-15,0-5-14 0,2 3 5 0,-2-1-4 16,1 4 3-16,-2 0-10 0,0 2-15 0,0 0 31 15,0 4-31-15,0-2 29 0,1 2-11 0,0-2-10 16,1-1 7-16,2-4-6 0,2-2 4 16,2-13-5-16,1 12 4 0,-1-12-12 0,0 0 0 15,0 0 0-15,17-1 0 0,-17 1 0 0,14-15 0 16,-5 5 0-16,0-3 0 0,2-3 0 16,-1-2 0-16,1-1 0 0,0 0 0 0,0 1 0 15,-1 0 0-15,2 1 0 0,-2 3 0 0,0 1 0 16,-2 2 0-16,-8 11 0 0,13-15 0 0,-13 15 0 15,0 0 0-15,14-8 0 0,-14 8 0 16,0 0 0-16,15 7 0 0,-15-7 0 0,15 13 0 16,-6-3 0-16,0 2 0 0,0 2 0 0,2 1 0 15,0 2 0-15,0 1 0 0,2 1 0 0,0-1 0 16,0 1 0-16,2-1 0 0,0 1 0 0,0-3 0 16,2 0 0-1,-2-3 0-15,5 2-79 0,-20-15-150 0,31 12-410 16,-19-6-7-16,6 3 193 0</inkml:trace>
  <inkml:trace contextRef="#ctx0" brushRef="#br0" timeOffset="19941.2781">8133 9935 1873 0,'-15'13'42'0,"15"-13"-27"0,0 0-7 16,-8 11-2-16,8-11 7 0,0 0 5 0,18 0 3 15,-6-4 0-15,4-1-4 0,4-2-4 0,2-3-13 16,3 0 0-16,2-3 0 0,3 0 0 16,2 1 0-16,1-2-4 0,0 1 7 0,1 2-22 15,-5-3-21-15,2 7-36 0,-15-14-146 0,9 16-416 16,-13-3-18-16,-12 8 262 0</inkml:trace>
  <inkml:trace contextRef="#ctx0" brushRef="#br0" timeOffset="20113.1511">8158 10189 2011 0,'0'0'31'0,"20"3"-26"0,-3-6-5 15,7-2 0-15,8-5 0 0,6-1 0 0,3-2 0 16,6 0 0-16,1 2 0 0,0-3 0 16,6 8-90-16,-14-12-575 0,14 5-21 15,-6-5 81-15</inkml:trace>
  <inkml:trace contextRef="#ctx0" brushRef="#br0" timeOffset="21216.3484">9346 9767 1786 0,'0'0'36'0,"-4"-11"-13"16,4 11-8-16,1-12-7 0,-1 12 5 0,0 0 0 16,0 0 4-16,0 0 2 0,0 0-3 15,0 0-3-15,0 0-8 0,-11 4-4 0,11-4-3 16,-17 17 6-16,2-3-1 0,-2 2 8 0,-3 2-2 15,-1 4 5-15,-1 0-4 0,4 1-7 0,0 0 26 16,1-1-28-16,2-1-1 0,3-3 0 16,3-1 0-16,5-2 0 0,4-3 0 0,4-1 0 15,5 0 0-15,5 0 0 0,6-2 0 16,6 0 0-16,5-2 0 0,5-3 0 0,2-4 0 16,4-1 0-16,2-6 0 0,4-1 0 0,4-4 0 15,0-5 0-15,4-4 0 0,-1-5 0 0,1-4 0 0,-5-4-5 0,1-1-66 16,-7-3 15-16,1 6-38 0,-12-11-43 0,16 20-283 15,-24-13-171-15,0 4 8 0,-4 7 494 0</inkml:trace>
  <inkml:trace contextRef="#ctx0" brushRef="#br0" timeOffset="21388.2058">9718 9795 2038 0,'-32'50'9'0,"8"-5"-9"0,3-3 0 0,7 0 0 15,4-6 0-15,6-2 0 16,6-5 0-16,2-3 0 0,3-2 0 0,1-3 0 16,1-2 0-16,0-4 0 0,3-2 0 0,-12-13 0 15,24 14-24-15,-24-14-74 0,41 3-358 0,-28-16-223 16,9 0 44-16,0-4 481 0</inkml:trace>
  <inkml:trace contextRef="#ctx0" brushRef="#br0" timeOffset="21778.8363">10481 9731 1799 0,'0'0'59'0,"-21"0"-44"0,10 3-11 0,-2-1 2 16,0 2 5-16,-3 1 3 0,0 2 4 0,-3 0-1 15,0 2 4-15,-1-1-1 0,2 1 4 0,0 0-5 16,2 0 0-16,3-2-18 0,13-7-1 0,-19 12 0 16,19-12 0-16,0 0 0 0,-12 7 0 0,12-7 0 15,0 0 0-15,0 0 0 0,13 11 0 0,-13-11 0 16,16 8 0-16,-16-8 0 0,21 11 0 16,-10-5 0-16,0 0 0 0,1 1 0 15,-12-7 0-15,22 17 0 0,-12-6 0 0,-4 1 0 16,0 3 0-16,-4 0 0 0,-1 3 0 0,-3-1 0 15,-1 1 0-15,-2-1 0 0,-1-1 0 0,-2 0 0 16,-2 0 0-16,0-2 0 0,-1-1 0 0,0-2 0 16,11-11 0-16,-17 16 0 0,17-16 0 0,-12 7 0 15,12-7 0-15,0 0-26 0,-4-12-64 16,16 15-220-16,-11-21-344 0,10 1 9 0,0-4 324 16</inkml:trace>
  <inkml:trace contextRef="#ctx0" brushRef="#br0" timeOffset="22185.0627">10600 9820 1782 0,'-6'14'68'0,"6"-14"-37"0,-11 20-8 16,11-20 1-16,-2 13 1 0,2-13 1 0,0 0-18 15,0 0 18-15,16 11-5 0,-16-11-8 0,24-3-13 16,-9-1 0-16,5-1 0 0,0-3 0 0,4-1 0 15,1-1 0-15,3 0 0 0,0-1 0 16,2 1 0-16,-1 0 0 0,-1-1 0 0,-1 0 0 16,-3 1 0-16,-4 1 0 0,-4 0 0 15,-2 0 0-15,-14 9 0 0,19-14 0 0,-19 14 0 16,9-12 0-16,-9 12 0 0,1-11 0 0,-1 11 0 16,0 0 0-16,-12-10 0 0,12 10 0 0,-18 0 0 15,6 2 0-15,-3 2 0 0,0 2 0 0,-3 1 0 16,0 3 0-16,-1 1 0 0,-1 2 0 15,1 2 0-15,1 1 0 0,1 0 0 0,3 2 0 16,1-1 0-16,2 0 0 0,2 0 0 0,3-3 0 16,4 1 0-16,1-2 0 0,4-1 0 0,3 0 0 15,-6-12 0-15,20 18 0 0,-6-11 0 0,4 0 0 16,0-4 0-16,4 1 0 0,0-4 0 0,4-1 0 16,-2-5-75-16,11 7-89 15,-20-16-409-15,21 5-90 0,-7-9 92 0</inkml:trace>
  <inkml:trace contextRef="#ctx0" brushRef="#br0" timeOffset="22435.0607">11538 9657 1760 0,'-11'8'148'16,"-1"-1"-110"-16,12-7-14 0,-21 15-4 0,21-15 3 15,-23 18-6-15,10-8 0 0,-2 1-17 0,-1 0 0 16,-3 1 0-16,0 0 0 0,1 0 0 0,0 0 0 15,0-1 0-15,2 1 0 0,1-2 0 16,2 0 0-16,0-2 0 0,13-8 0 0,-17 15 0 16,17-15 0-16,-8 12 0 0,8-12 0 0,0 0 0 15,2 12 0-15,-2-12 0 0,15 10 0 16,-3-5 0-16,1-2 0 0,2-1 0 0,2-2 0 16,2 0 0-16,-1-2-9 0,5-1-41 0,-1-4 9 15,4 3-46-15,-6-13-23 0,17 18-233 0,-14-19-273 16,4 3 48-16,1 2 346 0</inkml:trace>
  <inkml:trace contextRef="#ctx0" brushRef="#br0" timeOffset="23130.9325">11803 9683 1136 0,'5'-12'235'0,"13"14"-119"15,-18-2-53-15,0 0-3 0,0 0-2 0,0 0-5 16,0 0-17-16,0 0-13 0,-19 15-2 0,8-6 9 16,-6-1 0-16,3 5 8 0,-5-3-4 0,0 5 2 15,-2 0-9-15,1 1-1 0,-1 2-5 0,2 0-17 16,0-1-4-16,2 0 0 0,2 0 0 0,2-1 0 15,1-1 0-15,4-1 0 0,3-3 0 16,5-11 0-16,-5 16 0 0,5-16 0 0,0 0 0 16,9 11 0-16,-9-11 0 0,16 2 0 0,-5-5 0 15,1 0 0-15,2-4 0 0,2-2 0 0,1-2 0 16,2-2 0-16,1-2 0 0,0-1 0 0,1-3 0 16,2 1 0-16,0-2 0 0,-2 0 0 0,-1 0 0 15,-1 1 0 1,-2 2 0-16,-1 2 0 0,-1 1 0 0,-2 1 0 15,-5 0 0-15,-1 3 0 0,-7 10 0 16,5-14 0-16,-5 14 0 0,0 0 0 0,0 0 0 16,0 0 0-16,-17-5 0 0,17 5 0 0,-15 8 0 15,15-8 0-15,-20 13 0 0,20-13 0 0,-16 16 0 16,16-16 0-16,-11 13 0 0,11-13 0 0,0 0 0 16,0 0 0-16,7 11 0 0,-7-11 0 0,20 1 0 15,-4-2 0-15,1-2 0 0,2-1 0 16,2-1 0-16,2 1 0 0,0-2 0 0,1 2 0 15,-1 1 0-15,1 0 0 0,-3 2 0 0,-1 1 0 16,-4 1 0-16,-1 1 0 0,-4 3 0 0,-11-5 0 16,17 11 0-16,-17-11 0 0,6 16 0 15,-6-16 0-15,-2 21 0 0,-2-10 0 0,-3 1 0 16,-1 0 0-16,0 1 0 0,-2 1 0 16,-1 0 0-16,0 0 0 0,0-1 0 0,2-2 0 15,9-11 0-15,-12 16 0 0,12-16 0 0,0 0 0 16,0 0 0-16,0 0 0 0,20 0 0 0,-9-6 0 15,3-2 0-15,1-3 0 0,5-1 0 0,0-2 0 16,0 0 0-16,2 0 0 0,0-1 0 0,2 1 0 16,0 0 0-16,-2 2 0 0,0 0 0 0,-2 3 0 15,-1 2 0-15,-1 0 0 0,-2 4 0 16,-1 0 0-16,-2 2 0 0,-2 2 0 0,-11-1 0 16,20 3 0-16,-20-3 0 0,14 8 0 15,-14-8 0-15,8 13 0 0,-8-13 0 0,2 17 0 16,-5-7 0-16,0 1 0 0,-3 1 0 0,1 0 0 15,0 1 0-15,0 0 0 0,3 0 0 0,-1-2 0 16,3 1 0-16,0-12 0 0,7 19 0 0,-7-19-32 16,19 15-53-16,-19-15-47 0,40 11-300 15,-28-15-204-15,11 3 56 0,3 1 431 0</inkml:trace>
  <inkml:trace contextRef="#ctx0" brushRef="#br0" timeOffset="23537.1834">12952 9656 1768 0,'0'0'168'0,"-27"-4"-139"16,8 2-13-16,-2 2-8 0,1 3 0 0,-2 1-4 15,-1 4 3-15,-1 0-1 0,0 5 6 0,-1 2-2 16,1 3 1-16,1 1-11 0,1 1 0 0,2 0 0 16,2 0 0-16,2 1 0 0,3-1 0 0,4-2 0 15,3-3 0-15,3-2 0 0,3-13 0 0,6 15 0 16,-6-15 0-16,20 6 0 0,-5-7 0 15,4-3 0-15,3-4 0 0,2-6 0 16,4-2 0-16,1-7 0 0,1-2 0 0,1-4 0 0,1-3 0 16,3-4 0-16,1-1 0 0,3 0 0 15,1-2 0-15,-1 0 0 0,-2 0 0 0,-2 0 0 16,-7 3 0-16,-7 3 0 0,-6 4 0 0,-5 0 0 16,-3 2 0-16,-4 1 0 0,-2 3 0 0,-1 4 0 15,-2 5 0-15,2 14 0 0,-5-12 0 16,5 12 0-16,0 0 0 0,-15 14 0 0,7 0 0 15,-3 7 0-15,-1 9 0 0,-3 7 0 0,-2 5 0 16,0 4 0-16,-1 4 0 0,-2 2 0 0,0-1 0 16,0-1 0-16,3-2 0 0,3-3 0 0,4-6 0 15,4-3 0-15,3-9 0 0,7-5 0 0,2-7 0 16,8-7 0-16,2-6-65 0,7-2-3 16,-2-13-14-16,17 13-180 0,-20-28-233 15,17 7-103-15,0-2 122 0</inkml:trace>
  <inkml:trace contextRef="#ctx0" brushRef="#br0" timeOffset="23834.0591">13555 9466 1737 0,'0'0'104'0,"-9"-15"-48"0,-4 9-17 0,-1 4-18 15,-3 3-10-15,-3 4-5 0,-1 5-2 16,-4 5-11-16,-5 6 36 0,2 4-23 0,-6 1 26 16,3 4-23-16,0-3-9 0,1 0 0 0,5-2 0 15,1-3 0-15,8-4 0 0,4-3 0 0,12-15 0 16,-9 16 0-16,9-16 0 0,0 0 0 15,20 3 0-15,-6-6 0 0,5-3 0 0,5-2 0 16,1-4 0-16,6-1 0 0,1-1 0 0,2 0 0 16,0 1 0-16,-1 2 0 0,-3 1 0 15,-2 5 0-15,-5 2 0 0,-5 2 0 0,-5 5 0 16,-13-4 0-16,10 16 0 0,-12-1 0 0,-4 4 0 16,-6 3 0-16,-4 4 0 0,-4 1 0 0,-4 3 0 15,-4 0 0-15,-3 2 0 0,-1-1 0 0,0-1 0 16,0-3 0-16,4-3 0 0,0-4 0 0,8-3-34 15,-3-16-130-15,23 12-399 0,-11-17-88 16,11 4 17-16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8T03:18:50.864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2208 10915 1261 0,'0'0'330'0,"0"0"-260"0,-18 1-21 16,18-1-3-16,-22-9-1 0,22 9-2 15,-28-8-2-15,10 3-7 0,1 4-3 0,-4-3-5 16,0 3-2-16,-2 0-4 0,0 1-1 15,-2 1-11-15,-1-1-8 0,-1 4 0 0,3-2 0 16,0 2 0-16,2 2 0 0,1-1 0 0,4 3 0 16,17-8 0-16,-30 19 0 0,30-19 0 0,-25 25 0 15,25-25 0-15,-15 27 0 0,10-10 0 0,5-17 0 16,-3 32 0-16,6-15 0 0,-3-17 0 0,10 34 0 16,-2-18 0-16,3 1 0 0,-11-17 0 15,30 26 0-15,-10-15 0 0,3-7 0 16,3-1 0-16,5-4 0 0,3-5 0 0,1-4 0 15,3-7 0-15,-1-2 0 0,0-4 0 0,0-1 0 16,-1 2 0-16,-2-1 0 0,-4 0 0 0,-4 1 0 16,-3-1 0-16,-3 4 0 0,-4-1 0 0,-3 2 0 15,-13 18 0-15,18-31 0 0,-18 31 0 0,9-24 0 16,-9 24 0-16,0 0 0 0,-3-19 0 16,3 19 0-16,0 0 0 0,0 0 0 0,0 0 0 15,-24 15 0-15,24-15 0 0,-19 35 0 0,9-8 0 16,-1 4 0-16,1 2 0 0,2-2 0 0,0 1 0 15,5-5 0-15,4 0 0 0,0-2 0 0,8-2 0 16,-1-2-35-16,12 8-88 0,-20-29-205 0,36 22-203 16,-36-22-85-16,38 11 203 0</inkml:trace>
  <inkml:trace contextRef="#ctx0" brushRef="#br0" timeOffset="343.7566">3064 10956 1813 0,'-8'-17'53'15,"8"17"-12"-15,-15-21-7 0,15 21-9 0,-16-22-2 16,16 22-5-16,-21-21 1 0,21 21-4 0,-27-17-9 15,27 17-6-15,-31-9 0 0,14 9 0 16,-2 3 0-16,-1 4 0 0,-1 3 0 0,-3 3 0 16,3 5 0-16,-3 4 0 0,3 3 0 0,-3 3 0 15,4 0 0-15,2-2 0 0,3 1 0 0,3 1 0 16,3-3 0-16,4-1 0 0,3-4 0 0,2-20 0 16,9 29 0-16,-9-29 0 0,23 22 0 0,-5-15 0 15,5-2 0-15,5-3 0 0,5-3 0 0,1-5 0 16,6-1-19-16,-4-12-89 0,26 28-252 15,-41-38-185-15,28 22-76 0,-12-7 228 16</inkml:trace>
  <inkml:trace contextRef="#ctx0" brushRef="#br0" timeOffset="630.6609">3457 10904 1517 0,'-27'-20'286'0,"27"20"-219"16,0 0-18-16,0 0-5 0,-24-14-12 0,24 14-2 16,-19-6-8-16,19 6-22 0,-25 1 0 0,25-1 0 15,-30 12 0-15,13-1 0 0,-3 2 0 0,1 4 0 16,-2 0 0-16,2 2 0 0,-1 2 0 16,5 0 0-16,-1-2 0 0,5 2 0 15,1-3 0-15,4-1 0 0,6-17 0 0,-1 31 0 0,1-31 0 16,13 30 0-16,-13-30 0 0,24 23 0 15,-6-16 0-15,0-2 0 0,5-1 0 0,0-4 0 16,6 0 0-16,-5-6-25 0,12 14-115 0,-28-37-248 16,40 31-207-16,-24-16-24 0,4 1 340 15</inkml:trace>
  <inkml:trace contextRef="#ctx0" brushRef="#br0" timeOffset="1021.263">3733 10919 1693 0,'-35'17'135'0,"35"-17"-77"16,-30 18-13-16,30-18 0 0,-26 25-12 15,26-25-2-15,-17 21-24 0,17-21-7 0,0 0 0 16,-4 22 0-16,4-22 0 0,17 9 0 0,-17-9 0 16,36 0 0-16,-12-5 0 0,4-2 0 0,6-6 0 15,4-1 0-15,7-5 0 0,1-6 0 0,4-1 0 16,-4-2 0-16,-5 1 0 0,-3 3 0 0,-8 0 0 15,-3 1 0-15,-6 2 0 0,-7 3 0 16,-14 18 0-16,19-24 0 0,-19 24 0 0,0 0 0 16,-6-18 0-16,6 18 0 0,-23-2 0 0,3 4 0 15,-3 6 0-15,-4 3 0 0,-3 6 0 0,-3 6 0 16,-1 1 0-16,0 7 0 0,-1 0 0 16,2 3 0-16,-1 0 0 0,5 1 0 0,1-1 0 15,6 1 0-15,6-2 0 0,2 0 0 16,7-2 0-16,4-5 0 0,5-3 0 0,5-6 0 15,-7-17 0-15,32 22 0 0,-9-20 0 0,6-3 0 16,5-6 0-16,3-8 0 0,5-5 0 0,4-8 0 16,8-3 0-16,1-8-31 0,8 6-67 0,-20-35-208 15,38 36-204-15,-28-29-129 0,7 2 177 0</inkml:trace>
  <inkml:trace contextRef="#ctx0" brushRef="#br0" timeOffset="1208.7629">4574 10293 2032 0,'-21'22'15'0,"-1"8"-15"0,-2 4 0 0,-2 5 0 16,1 4 0-16,-1 3 0 0,2 1 0 0,2 3 0 15,1-2 0-15,5 3 0 0,2 1 0 0,3 0 0 16,1-2 0-16,4-2 0 0,1-5 0 16,2-5 0-16,3-1 0 0,1-6 0 0,7-1 0 15,0-4 0-15,7 10-76 0,-15-36-167 0,31 39-129 16,-31-39-111-16,0 0-78 0,34 14 250 0,-35-35 311 15</inkml:trace>
  <inkml:trace contextRef="#ctx0" brushRef="#br0" timeOffset="1849.389">4577 10976 1313 0,'17'23'543'0,"-17"-23"-469"0,18 3-16 0,-18-3-16 16,27-6-25-16,-10 0-17 0,-17 6 0 16,33-20 0-16,-15 7 0 0,1-3 0 0,0-1 0 15,1-1 0-15,-1 0 0 0,-3 0 0 0,0 1 0 16,-4-1 0-16,-12 18 0 0,16-30 0 16,-16 30 0-16,4-28 0 0,-4 28 0 0,-1-22 0 15,1 22 0-15,0 0 0 0,-19-22 0 0,19 22 0 16,-22-6 0-16,22 6 0 0,-29 4 0 0,12 3 0 15,-2 3 0-15,1 4 0 0,0 6 0 16,2 3 0-16,2 1 0 0,0 2 0 0,4 1 0 16,4-2 0-16,1-1 0 0,4-1 0 0,4-2 0 15,2-3 0-15,-5-18 0 0,19 27 0 0,-19-27 0 16,32 16 0-16,-12-12 0 0,3-4 0 0,3-1 0 16,4-4 0-16,4-2 0 0,0 0 0 0,3-3 0 15,-1-1 0-15,0 2 0 0,-2-4 0 16,-3 3 0-16,-1 0 0 0,-6 1 0 15,-2 2 0-15,-5 2 0 0,-17 5 0 0,20-3 0 16,-20 3 0-16,0 0 0 0,0 0 0 0,0 0 0 16,5 29 0-16,-5-29 0 0,-13 35 0 0,2-12 0 15,-2-1 0-15,2-1 0 0,-1 0 0 0,2-3 0 16,10-18 0-16,-12 28 0 0,12-28 0 0,-4 17 0 16,4-17 0-16,0 0 0 0,0 0 0 15,0 0 0-15,18-1 0 0,-18 1 0 0,23-16 0 16,-23 16 0-16,25-30 0 0,-14 9 0 0,0 0 0 15,-1 1 0-15,0-3 0 0,0 1 0 16,0-2 0-16,-2 2 0 0,1 2 0 0,-1-1 0 16,-2 4 0-16,-6 17 0 0,12-28 0 0,-12 28 0 15,0 0 0-15,11-18 0 0,-11 18 0 0,0 0 0 16,0 0 0-16,0 0 0 0,24-2 0 16,-24 2 0-16,27 0 0 0,-8-3 0 0,4 3 0 15,1-2 0-15,5 1 0 0,-3-9 0 0,12 16-89 16,-25-34-150-16,34 42-150 0,-41-41-81 0,25 10-79 15,5 17 239-15,-25-35 310 0</inkml:trace>
  <inkml:trace contextRef="#ctx0" brushRef="#br0" timeOffset="2371.2567">5972 10812 1374 0,'0'0'495'0,"0"0"-451"15,0 0 5-15,-24-9-23 0,24 9 7 16,-26-1-9-16,26 1-22 0,-34 5-2 0,16 0 0 16,0 4 0-16,1 1 0 0,-3 5 0 0,3-1 0 15,-2 1 0-15,1 0 0 0,-2 2 0 0,2 3 0 16,1-2 0-16,1 1 0 0,4 1 0 0,12-20 0 16,-16 30 0-16,16-30 0 0,-5 23 0 15,5-23 0-15,5 18 0 0,-5-18 0 0,0 0 0 16,23 16 0-16,-23-16 0 0,27 1 0 15,-10-4 0-15,1-1 0 0,2-5 0 0,-1-1 0 16,2-2 0-16,-1-1 0 0,0-3 0 0,1 2 0 16,-2-3 0-16,-1-1 0 0,-1 1 0 0,-1 0 0 15,-16 17 0-15,26-29 0 0,-26 29 0 0,17-22 0 16,-17 22 0-16,0 0 0 0,0 0 0 0,18-13 0 16,-18 13 0-16,0 0 0 0,2 18 0 15,-2-18 0-15,5 30 0 0,-2-8 0 0,-2 1 0 16,-1 1 0-16,2 1 0 0,1-3 0 0,3 1 0 15,1-6 0-15,-7-17 0 0,27 26 0 0,-8-20 0 16,1-8 0-16,8 5-95 0,-19-31-145 16,43 32-192-16,-37-39-94 0,18 3-69 0,13 9 437 15</inkml:trace>
  <inkml:trace contextRef="#ctx0" brushRef="#br0" timeOffset="2558.8158">6608 10259 1672 0,'-5'19'375'0,"-14"4"-375"0,-2 4 0 16,-1 7 0-16,-1 5 0 0,0 4 0 0,-1 5 0 16,1 2 0-16,2 3 0 0,1-2 0 0,6 0 0 15,3 1 0-15,2-6 0 16,6-1 0-16,3-4 0 0,0-6 0 0,5 0 0 16,-3-10 0-16,7 1 0 0,-3-9 0 0,9 9-67 15,-15-26-178-15,25 32-122 0,-25-32-97 0,0 0-84 16,0 0 193-16,6-26 355 0</inkml:trace>
  <inkml:trace contextRef="#ctx0" brushRef="#br0" timeOffset="2871.2291">6395 10761 1836 0,'-18'-7'211'0,"18"7"-211"16,0 0 0-16,-13 17 0 0,13-17 0 0,0 0 0 15,0 0 0-15,0 0 0 0,19 14 0 16,-19-14 0-16,31-3 0 0,-12-7 0 0,5-1 0 15,3-4 0-15,0 1 0 0,2-2 0 16,-1 1 0-16,0-1 0 0,1 1 0 0,-2 2 0 16,-3 1 0-16,-1 2 0 0,-3 4 0 0,-20 6 0 15,27-2 0-15,-27 2 0 0,0 0 0 0,7 20 0 16,-11-3 0-16,-3 4 0 0,-2 3 0 0,0 5 0 16,-3 2 0-16,2 3 0 0,-1-1 0 0,0 0 0 15,1-2 0-15,0-1 0 0,4-1 0 0,3-6 0 16,3-1 0-16,0-22 0 0,2 29 0 15,-2-29 0-15,10 18 0 0,-10-18 0 16,0 0-8-16,0 0-156 0,38 10-88 0,-53-42-164 16,41 26-102-16,-26 6 5 0,9-48 338 0</inkml:trace>
  <inkml:trace contextRef="#ctx0" brushRef="#br0" timeOffset="3011.8694">6772 10497 1654 0,'12'17'393'0,"-12"-17"-393"0,-27-1 0 0,10 2 0 15,17-1 0-15,-30 3 0 0,30-3 0 0,-24 2 0 16,24-2 0-16,0 0 0 0,-28-8-59 0,44 28-254 16,-42-42-132-16,26 22-186 0,0 0 59 0,0 0 546 15</inkml:trace>
  <inkml:trace contextRef="#ctx0" brushRef="#br0" timeOffset="3800.3125">7307 10783 1062 0,'-1'-41'387'0,"22"54"109"0,-21-13-432 16,4-22-26-16,-4 22-38 0,2-24 0 16,-2 24 0-16,-6-19 0 0,6 19 0 0,0 0 0 15,-27-19 0-15,27 19 0 0,-29-1 0 0,12 6 0 16,-4 2 0-16,-1 5 0 0,-1 4 0 0,0 4 0 16,-1 1 0-16,1 7 0 0,0 0 0 0,2 3 0 15,0 1 0-15,4-3 0 0,1 0 0 0,7-4 0 16,1-1 0-16,7-3 0 0,4-4 0 0,-3-17 0 15,20 24 0-15,-3-17 0 16,8-3 0-16,-1-5 0 0,5-5 0 0,4-4 0 16,2-4 0-16,4-5 0 0,0-2 0 0,0-4 0 15,-3-1 0-15,-3-2 0 0,-5 1 0 0,-7 2 0 16,-3-2 0-16,-4 2 0 0,-5 0 0 0,-3 2 0 0,-2 3 0 0,-4 20 0 16,-6-27 0-16,6 27 0 0,-15-19 0 0,15 19 0 15,-20-8 0-15,20 8 0 0,-17 1 0 16,17-1 0-16,0 0 0 0,-16 12 0 0,16-12 0 15,0 0 0-15,-1 17 0 0,1-17 0 0,0 0 0 16,20 17 0-16,-20-17 0 0,33 4 0 16,-13-6 0-16,0 2 0 0,2-2 0 0,-1 2 0 15,-2-1 0-15,0 0 0 0,-19 1 0 0,29 2 0 16,-29-2 0-16,18 4 0 0,-18-4 0 0,0 0 0 16,0 0 0-16,0 0 0 0,0 0 0 15,11 18 0-15,-11-18 0 0,0 0 0 0,-11 23 0 16,11-23 0-16,-16 30 0 0,4-11 0 0,0 3 0 15,-2 0 0-15,2 1 0 0,0 1 0 0,1-1 0 16,1-1 0-16,4-4 0 0,6-18 0 0,-2 23 0 16,2-23 0-16,0 0 0 0,18 10 0 0,-18-10 0 15,28-12 0-15,-8-4 0 0,4-4 0 16,3-5 0-16,2-5 0 0,0-4 0 16,1 4 0-16,0-3 0 0,-1 2 0 0,-1 5 0 15,-1 0 0-15,-2 6 0 0,-3 5 0 0,-4 1 0 16,-18 14 0-16,26-12 0 0,-26 12 0 0,0 0 0 15,17 9 0-15,-17-9 0 0,-1 32 0 0,-3-6 0 16,-2 8 0-16,-4 2 0 0,0 1 0 0,-1 1 0 16,2-6 0-16,3 0 0 0,0-8 0 15,7 3 0-15,-1-27 0 0,8 40 0 0,-8-40-123 16,14 30-56-16,-14-30-41 0,20 20-69 0,-20-20-86 16,30-2-56-16,10 14 2 0,-23-35 429 15</inkml:trace>
  <inkml:trace contextRef="#ctx0" brushRef="#br0" timeOffset="11327.8307">8357 10910 1450 0,'0'0'162'16,"0"0"151"-16,0 0-283 0,0 0-9 0,19-11-2 16,-19 11 6-16,0 0-1 0,26-9-21 0,-26 9-3 15,29-14 0-15,-6 3 0 0,4-4 0 0,7-5 0 16,6-3 0-16,4-5 0 0,6 0 0 0,2 2 0 16,0 0 0-16,-2 3 0 0,-5 3 0 0,-5 4 0 15,-8 2-27-15,2 18-86 0,-33-24-318 0,20 32-205 16,-21-12-8-16,4 19 449 0</inkml:trace>
  <inkml:trace contextRef="#ctx0" brushRef="#br0" timeOffset="11546.5919">8531 11072 2011 0,'0'0'36'16,"0"0"-36"-16,0 0 0 0,0 0 0 0,0 0 0 15,0 0 0-15,0 0 0 0,0 0 0 0,0 0 0 16,0 0 0-16,18-17 0 0,6 13 0 0,8-3 0 16,6-4 0-16,8-3 0 0,4-5 0 15,5-1 0-15,2-2 0 0,1-1 0 0,3 1 0 16,-5 1 0-16,3 6-55 0,-20-22-450 0,25 26-182 16,-17-9 46-16,3 7 483 0</inkml:trace>
  <inkml:trace contextRef="#ctx0" brushRef="#br0" timeOffset="12171.6237">10131 10846 1488 0,'8'20'381'0,"-8"-20"-326"0,0 0-14 0,0 0-17 16,0 0-6-16,0 0-8 0,0 0-2 0,0 0-6 15,-10 22 2-15,10-22-2 0,-1 30 3 16,2-9-5-16,0 1 6 0,0 2-4 0,0 0-1 16,1-1-1-16,0-1 0 0,1-2 0 0,-2 2 0 15,4-5 0-15,-2 0 0 0,-3-17 0 0,8 23 0 16,-8-23 0-16,0 0 0 0,0 0 0 0,23 16 0 16,-23-16 0-16,0 0 0 0,17-7 0 0,-17 7 0 15,9-16 0-15,-9 16 0 0,10-27 0 0,-5 8 0 16,-1 0 0-16,1-2 0 0,-3 0 0 0,2 1 0 15,-2-2 0-15,-1 2 0 0,-1 0 0 0,2-1 0 16,-2 3 0-16,1 0 0 0,-1 18 0 16,8-30 0-16,-8 30 0 0,16-27 0 0,-16 27 0 15,28-22 0-15,-11 14 0 0,3 3 0 0,0 2 0 16,2 0 0-16,1 3 0 0,3-5-18 16,2 6-27-16,0-11-19 0,15 27-163 0,-15-32-396 15,16 11 8-15,-9-5 161 0</inkml:trace>
  <inkml:trace contextRef="#ctx0" brushRef="#br0" timeOffset="12374.6974">10933 10693 1784 0,'0'0'258'16,"0"0"-253"-16,-16 20-5 0,16-20 0 0,0 0 0 16,-9 27 0-16,9-27 0 0,-7 34 0 0,3-12 0 15,0 3 0-15,-4 2 0 0,2 0 0 16,0 0 0-16,-1 2 0 0,1-1 0 15,0-2 0-15,0-5 0 0,2-1 0 0,4-20 0 16,1 29 0-16,-1-29 0 0,0 0 0 0,18 14 0 16,-18-14-46-16,41 3-354 0,-31-27-246 0,17 5-19 15,-7-11 376-15</inkml:trace>
  <inkml:trace contextRef="#ctx0" brushRef="#br0" timeOffset="12535.4188">11071 10445 2047 0,'-24'11'0'0,"6"-1"0"16,18-10 0-16,-22 12 0 0,22-12 0 0,0 0 0 16,0 0 0-16,0 0 0 0,0 0 0 0,21 10 0 15,-21-10 0-15,32 1-9 16,-15-10-79-16,25 32-210 0,-24-29-349 0,15 12 10 16,-6-1 270-16</inkml:trace>
  <inkml:trace contextRef="#ctx0" brushRef="#br0" timeOffset="12879.1888">11497 10607 1576 0,'-1'22'371'15,"1"-22"-315"-15,0 0-16 0,-18 1-36 0,18-1-4 16,0 0 0-16,-19 12 0 0,19-12 0 0,-20 23 0 16,20-23 0-16,-27 38 0 0,11-15 0 0,0 5 0 15,0 1 0-15,1 2 0 0,1-3 0 16,6-3 0-16,2-4 0 0,6-21 0 0,0 28 0 15,0-28 0-15,17 15 0 0,0-10 0 16,5-6 0-16,6-1 0 0,6-7 0 0,1-2 0 16,3-2 0-16,-1-1 0 0,2 0 0 0,-1 3 0 15,-5 2 0-15,-2 3 0 0,-6 2 0 0,-5 4 0 16,-20 0 0-16,21 12 0 0,-21-12 0 0,1 27 0 16,-7-6 0-16,-5 4 0 0,-6 4 0 0,-3 1 0 15,-4 1 0-15,-1 2 0 0,-1 0 0 0,-2 2 0 16,2-4 0-16,0-2 0 0,4-5 0 15,6-7 0-15,16-17 0 0,-18 15 0 0,18-15 0 16,0 0 0-16,20-7-37 0,-23-36-385 16,36 28-250-16,-11-23 5 0,13-1 419 0</inkml:trace>
  <inkml:trace contextRef="#ctx0" brushRef="#br0" timeOffset="13238.577">12056 10765 1926 0,'-29'33'121'0,"12"-18"-121"0,17-15 0 16,-17 19 0-16,17-19 0 0,0 0 0 0,0 0 0 15,18 10 0-15,-18-10 0 0,36-8 0 0,-13-3 0 16,2 0 0-16,6-5 0 16,-3-2 0-16,3 0 0 0,6-3 0 0,2-2 0 15,6 0 0-15,-2-1 0 0,-2-1 0 0,-12 5 0 16,-9 5 0-16,-20 15 0 0,14-21 0 0,-14 21 0 15,-5-18 0-15,5 18 0 0,-21-15 0 0,4 12 0 16,-6-1 0-16,-4 4 0 0,-2 3 0 0,-4 0 0 16,2 4 0-16,-1 6 0 0,1 1 0 0,-1 5 0 15,0 8 0-15,-2 4 0 0,4 7 0 16,-2 4 0-16,4 5 0 0,5 3 0 0,4-2 0 16,5 0 0-16,6-9 0 0,7-5 0 0,7-6 0 15,6-5 0-15,7-4 0 0,9-8 0 16,8-5 0-16,9-9 0 0,8-11 0 0,11-4 0 15,8-9 0-15,13-4 0 0,4-9 0 0,18 16-8 16,-33-44-425-16,29 32-272 0,-23-12 28 0,-2-3 454 16</inkml:trace>
  <inkml:trace contextRef="#ctx0" brushRef="#br0" timeOffset="14010.4736">13757 10345 1773 0,'0'0'69'0,"-38"27"-13"0,18-7-1 16,-9-1-15-16,0 9-1 0,-6 4-24 0,-5 4-15 15,-8 6 0 1,-4 7 0-16,-11 8 0 0,-5 7 0 0,-10 7 0 0,-6 5 0 15,-4 2 0-15,-2 1 0 0,3 1 0 16,5-2 0-16,8-3 0 0,11-11 0 16,15-12 0-16,17-15 0 0,16-14 0 0,15-23 0 15,12 24-56-15,-3-49-427 0,32 15-171 0,-1-22-1 16,14-6 457-16</inkml:trace>
  <inkml:trace contextRef="#ctx0" brushRef="#br0" timeOffset="14432.3416">13893 10834 1601 0,'0'0'203'0,"0"0"-135"15,0 0-12-15,0 0-12 0,0 0-3 0,0 0-19 16,-5 24-10-16,5-24-12 0,-18 29 0 0,7-11 0 16,1 4 0-16,-1 2 0 0,1 0 0 0,1 3 0 15,0-1 0-15,-1 1 0 0,1 2 0 0,1-1 0 16,1-2 0-16,2 0 0 0,3-7 0 0,0-2 0 16,2-17 0-16,4 22 0 0,-4-22 0 15,0 0 0-15,0 0 0 0,20 11 0 16,-20-11 0-16,0 0 0 0,0 0 0 0,21-23 0 15,-21 23 0-15,13-28 0 0,-7 8 0 0,1-4 0 16,0-2 0-16,-1-2 0 0,2 0 0 0,-2 1 0 16,2 3 0-16,-3-1 0 0,1 1 0 0,-1 1 0 15,0 0 0-15,2 2 0 0,-1 2 0 16,4 1 0-16,-10 18 0 0,21-29 0 0,-21 29 0 16,30-22 0-16,-30 22 0 0,35-16 0 0,-35 16 0 15,44 0-66-15,-44 0-598 0,25-2 25 0,-25 2-25 16</inkml:trace>
  <inkml:trace contextRef="#ctx0" brushRef="#br0" timeOffset="14838.6146">14447 10797 2008 0,'-19'1'39'0,"19"-1"-39"0,-17 7 0 16,17-7 0-16,-17 12 0 0,17-12 0 0,-25 27 0 15,12-7 0-15,-1 0 0 0,-1 2 0 0,3 0 0 16,0 0 0-16,2 1 0 16,3-2 0-16,2 1 0 0,3-1 0 0,4-2 0 15,4-2 0-15,1 0 0 0,-7-17 0 0,26 23 0 16,-8-16 0-16,3-2 0 0,3-4 0 0,1-2 0 16,2-6 0-16,4-4 0 0,-3-4 0 0,1-3 0 15,-3-1 0-15,1-4 0 0,-2 0 0 0,-5-1 0 16,-2-3 0-16,-2 2 0 0,-2-1 0 15,-3 2 0-15,-2-1 0 0,0 3 0 0,-2-1 0 16,2 4 0-16,-9 19 0 0,9-31 0 0,-9 31 0 16,0 0 0-16,0 0 0 0,0 0 0 0,0 0 0 15,0 0 0-15,2 26 0 0,-5-2 0 0,0 6 0 16,-2 0 0-16,1 4 0 0,-1-3 0 0,3 0 0 16,0-3 0-16,6-2 0 0,0-3 0 15,4-1 0-15,-8-22 0 0,27 34 0 16,-27-34-164-16,50 18-347 0,-50-18-120 0,45-13 4 15,-16 8 514-15</inkml:trace>
  <inkml:trace contextRef="#ctx0" brushRef="#br0" timeOffset="15166.7406">15130 10762 2047 0,'-22'15'0'0,"3"0"0"0,4 6 0 16,0 2 0-16,2 2 0 0,-1 6 0 15,5-1 0-15,-2 0 0 0,2-2 0 0,2-3 0 16,2-1 0-16,2-4 0 0,3-1 0 0,0-19 0 16,7 29 0-16,-7-29 0 0,0 0 0 0,19 18 0 15,-19-18 0-15,19-5 0 0,-19 5 0 16,31-20 0-16,-12 2 0 0,3-3 0 0,-1-4 0 16,2-4 0-16,0-3 0 0,-1 1 0 0,-1 1 0 15,-1-2 0-15,-4 6 0 0,0-1 0 0,-3 3 0 16,-2 3 0-16,1 2 0 0,-12 19 0 0,17-29 0 15,-17 29 0-15,0 0 0 0,0 0 0 0,18-15 0 16,-18 15 0-16,0 0 0 0,10 20 0 0,-10-20 0 16,10 35 0-16,-7-9 0 15,-2 3 0-15,0 4 0 0,-1 3 0 0,0-2 0 16,0 6 0-16,-5-6 0 0,8 5 0 0,-7-7 0 16,14 16-106-16,-27-41-216 0,36 35-214 0,-19-42-97 15,-5 23 184-15</inkml:trace>
  <inkml:trace contextRef="#ctx0" brushRef="#br0" timeOffset="21300.0321">2372 12733 906 0,'21'13'347'16,"-39"-39"-11"-16,18 26-241 0,0 0-37 0,6-18 7 15,-6 18-55-15,0 0 36 0,-20-25-48 0,20 25 19 16,-19-12-1-16,19 12-6 0,-28-9 2 0,10 10-2 16,-3 2 4-16,-2 4-16 0,-4 0 19 0,2 7-10 15,-3 0 30-15,2 3-14 0,1 2 2 0,-1 1-25 16,4-1 0-16,2 2 0 0,3-1 0 0,4 1 0 15,2 0 0-15,7 0 0 0,1-2 0 16,7-1 0-16,-4-18 0 0,16 30 0 0,-16-30 0 16,31 20 0-16,-10-14 0 0,3-3 0 15,4-5 0-15,3-3 0 0,0-3 0 0,3-4 0 16,0-3 0-16,3-4 0 0,-3-3 0 0,1-4 0 16,-3-2 0-16,-3-1 0 0,-4-1 0 0,-1 1 0 15,-5 0 0-15,-2 6 0 0,-4 0 0 0,-2 3 0 16,-11 20 0-16,13-25 0 0,-13 25 0 15,0 0 0-15,0 0 0 0,0 0 0 0,0 0 0 16,0 0 0-16,0 0 0 0,-3 31 0 0,-1-3 0 16,0 7 0-16,-1 6 0 0,-1 2 0 0,0 0 0 15,2-3 0-15,4-2 0 0,2-5 0 0,8-2-3 16,0-12-71-16,19 21-158 0,-29-40-414 16,45 17-1-16,-17-13 203 0</inkml:trace>
  <inkml:trace contextRef="#ctx0" brushRef="#br0" timeOffset="21665.5791">3401 12608 1405 0,'0'0'274'0,"0"0"-208"15,0 0-4-15,-12-18 1 0,12 18-13 16,-19 1-10-16,19-1-14 0,-28 6-2 0,11 0-6 16,-4 1-1-16,0 3-15 0,-2 2-2 0,-1 4 0 15,-2 2 0-15,1 2 0 0,-1 2 0 0,2 2 0 16,1 0 0-16,1 1 0 0,4-2 0 15,2 0 0-15,2 1 0 0,5-2 0 0,1-2 0 16,5-2 0-16,3-1 0 0,0-17 0 0,8 32 0 16,-8-32 0-16,22 25 0 0,-22-25 0 15,32 19 0-15,-32-19 0 0,36 9 0 0,-15-9 0 16,5 1-10-16,-6-12-79 0,20 23-120 0,-12-30-429 16,11 7-6-16,-6-5 188 0</inkml:trace>
  <inkml:trace contextRef="#ctx0" brushRef="#br0" timeOffset="22056.197">4057 12613 1487 0,'-17'-13'109'0,"17"13"-11"15,-20 3-12-15,20-3-25 0,-27 10-18 16,10 0-15-16,-4 1-6 0,0 6-15 0,-5 3 17 15,2 1-10-15,-4 2 26 0,0 0-12 0,3 1-28 16,0 1 0-16,5-2 0 0,3 1 0 0,3-2 0 16,4-3 0-16,7-1 0 0,3-1 0 0,0-17 0 15,13 25 0-15,-13-25 0 0,29 19 0 0,-8-13 0 16,6-4 0-16,3-2 0 0,3-6 0 16,3-1 0-16,-1-8-10 0,8 9-94 0,-20-33-240 15,24 30-326-15,-8-9 33 0,6 1 356 16</inkml:trace>
  <inkml:trace contextRef="#ctx0" brushRef="#br0" timeOffset="22446.8235">4347 12737 1838 0,'0'0'59'16,"-22"25"-31"-16,22-25 4 0,-8 22-10 0,8-22-1 15,6 17-11-15,-6-17-1 0,17 11-4 0,-17-11 1 16,30 2 0-16,-10-4-1 0,2-2 1 0,2-3-6 16,2-4 0-16,0-1 0 15,0-2 0-15,-2-1 0 0,-2 1 0 0,-2-2 0 16,-20 16 0-16,29-30 0 0,-29 30 0 0,21-28 0 16,-21 28 0-16,9-24 0 0,-9 24 0 0,-2-21 0 15,2 21 0-15,-12-17 0 0,12 17 0 0,-22-13 0 16,22 13 0-16,-31-6 0 0,13 7 0 0,1 3 0 15,-2-1 0-15,-1 5 0 0,1 1 0 16,-1 2 0-16,2 4 0 0,1 3 0 0,1 0 0 16,4 1 0-16,4 2 0 0,0-1 0 0,6 2 0 15,2 0 0-15,2 0 0 0,4-2 0 0,4-2 0 16,1-1 0-16,-11-17 0 0,30 23 0 16,-10-15 0-16,1-6 0 0,5-2 0 0,1-6 0 15,6-1 0-15,-4-16-82 0,29 24-331 0,-25-35-227 16,20 10-21-16,-7-10 411 0</inkml:trace>
  <inkml:trace contextRef="#ctx0" brushRef="#br0" timeOffset="22618.6983">5129 12171 1923 0,'0'0'70'0,"-25"26"-33"0,7-6-20 0,-1 4-17 15,0 5 0-15,1 5 0 0,1 4 0 16,0 3 0-16,3 0 0 0,1 0 0 15,3 0 0-15,2-1 0 0,3 0 0 0,2-3 0 16,2-2 0-16,3-1 0 0,2-6 0 0,7 2-24 16,-11-30-145-16,24 34-494 0,-24-34 14 0,27 30 108 15</inkml:trace>
  <inkml:trace contextRef="#ctx0" brushRef="#br0" timeOffset="23609.5098">5177 12742 1701 0,'3'24'65'0,"-3"-24"-26"0,11 17 3 16,-11-17-6-16,20 7-5 0,-20-7-10 0,28-3 4 15,-11-5-1-15,5 0 2 0,-2-3-5 0,2-3-5 16,3-3-22-16,-1-2 12 0,-2 0-6 0,1 0 0 15,-5-2 0-15,0 2 0 0,-3 0 0 0,-2 2 0 16,-13 17 0-16,16-31 0 0,-16 31 0 0,3-24 0 16,-3 24 0-16,-9-22 0 0,9 22 0 15,-19-17 0-15,19 17 0 0,-28-14 0 16,28 14 0-16,-31-7 0 0,14 7 0 0,17 0 0 0,-31 7 0 16,31-7 0-16,-30 18 0 0,30-18 0 15,-24 30 0-15,13-12 0 0,4 2 0 0,1 0 0 16,2 1 0-16,4 1 0 0,1-2 0 0,3 1 0 15,3-3 0-15,-7-18 0 0,21 30 0 16,-21-30 0-16,33 18 0 0,-13-14 0 0,4-2 0 0,0-3 0 0,1-2 0 16,5-3 0-16,0-2 0 0,3-1 0 0,1-2 0 15,-1-1 0-15,0-2 0 0,-4 1 0 0,-1 0 0 16,-1-1 0-16,-2 4 0 0,-3-1 0 16,-3 3 0-16,-19 8 0 0,25-9 0 0,-25 9 0 15,0 0 0-15,0 0 0 0,0 0 0 0,12 20 0 16,-12-20 0-16,-5 33 0 0,0-11 0 15,-2-1 0-15,1 2 0 0,-3-1 0 0,3 0 0 16,-1-1 0-16,2-2 0 0,1-2 0 0,4-17 0 16,-2 24 0-16,2-24 0 0,0 0 0 0,0 0 0 15,0 0 0-15,17 10 0 0,-17-10 0 0,16-18 0 16,-16 18 0-16,20-33 0 0,-10 12 0 0,-1 0 0 16,0-4 0-16,0 0 0 0,2 1 0 15,0 0 0-15,0 2 0 0,1 2 0 16,-1 2 0-16,-11 18 0 0,19-28 0 0,-19 28 0 15,19-16 0-15,-19 16 0 0,0 0 0 0,21-15 0 16,-21 15 0-16,18-6 0 0,-18 6 0 0,18-6 0 16,-18 6 0-16,24-9 0 0,-24 9 0 0,33-13 0 15,-14 4 0-15,3 1 0 0,1-1 0 0,0 1 0 16,2 1 0-16,-2-1 0 0,-2 2 0 16,-1 2 0-16,-2 0 0 0,-18 4 0 0,30-1 0 15,-30 1 0-15,18 4 0 0,-18-4 0 0,0 0 0 16,0 0 0-16,0 0 0 0,-3 21 0 15,3-21 0-15,0 0 0 0,-21 21 0 0,21-21 0 16,-17 12 0-16,17-12 0 0,0 0 0 0,-25 17 0 16,25-17 0-16,0 0 0 0,-24 24 0 0,24-24 0 15,-21 23 0-15,21-23 0 0,-22 29 0 16,22-29 0-16,-20 33 0 0,11-15 0 0,2 0 0 16,1-1 0-16,6-17 0 0,-9 29 0 0,9-29 0 15,0 18 0-15,0-18 0 0,0 0 0 0,17 14 0 16,-17-14 0-16,21-5 0 0,-21 5 0 0,30-20 0 15,-10 5 0-15,1-2 0 0,0-4 0 0,1-2 0 16,3-1 0-16,0-3 0 0,-2 3 0 16,0 1 0-16,-4 4 0 0,-19 19 0 15,25-29 0-15,-25 29 0 0,0 0 0 0,14-19 0 0,-14 19 0 16,0 0 0-16,0 0 0 0,0 0 0 16,-8 23 0-16,8-23 0 0,-8 30 0 0,3-12 0 15,1 0 0-15,1 0 0 0,1-1 0 0,2-17 0 16,3 29 0-16,-3-29 0 0,9 22 0 0,-9-22 0 15,0 0 0-15,22 12 0 0,-22-12-29 16,16-17-188-16,21 32-256 0,-37-15-189 0,34-25 74 16,-4 24 511-16</inkml:trace>
  <inkml:trace contextRef="#ctx0" brushRef="#br0" timeOffset="23812.6643">6874 11929 2046 0,'-40'9'1'16,"40"-9"-1"-16,-25 26 0 0,11-4 0 0,0 5 0 16,-1 2 0-16,1 3 0 0,0 5 0 0,0-1 0 15,4 4 0-15,0 0 0 0,3 0 0 0,3 0 0 16,1-3 0-16,1 1 0 0,0-3 0 0,2 0 0 16,-2-8 0-16,5 7 0 15,-3-7-23-15,14 19-161 0,-34-21-469 0,30 3 28 0,-11-11 64 16</inkml:trace>
  <inkml:trace contextRef="#ctx0" brushRef="#br0" timeOffset="24015.7625">6670 12327 2047 0,'0'0'0'0,"0"0"0"0,0 0 0 15,0 0 0-15,0 0 0 0,0 0 0 0,0 0 0 16,0 0 0-16,0 0 0 0,0 0 0 0,17 9 0 15,1-11 0-15,3-1 0 0,6-1 0 0,0-1 0 16,3 0 0-16,0-1 0 0,6 0 0 0,-3-1 0 16,3 1 0-16,-3-2 0 0,5 8-43 15,-18-27-197-15,29 27-413 0,-26-10 7 16,4 4 182-16</inkml:trace>
  <inkml:trace contextRef="#ctx0" brushRef="#br0" timeOffset="24203.2663">7189 12304 2016 0,'-20'3'31'0,"20"-3"-31"16,-8 19 0-16,8-19 0 0,-6 22 0 0,6-22 0 15,-2 29 0-15,2-12 0 0,2 0 0 0,0 1 0 16,0 0 0-16,0 0 0 0,0 0 0 0,-1 0 0 16,-1 0 0-16,1 1 0 0,-1-19 0 15,3 32 0-15,-3-32-62 0,13 41-263 0,-13-41-359 16,0 0 39-16,0 0 315 0</inkml:trace>
  <inkml:trace contextRef="#ctx0" brushRef="#br0" timeOffset="24343.8956">7180 11990 1804 0,'-45'-4'243'15,"23"3"-243"-15,1 2 0 0,2 0 0 16,2 0 0-16,17-1 0 0,-29 3 0 0,29-3 0 15,-19 1 0-15,19-1-38 0,0 0-604 0,0 0-53 16,23 5 38-16</inkml:trace>
  <inkml:trace contextRef="#ctx0" brushRef="#br0" timeOffset="25069.7229">7745 12365 1839 0,'0'0'85'0,"-19"9"-51"0,19-9-6 0,0 0-2 15,-22 1-7-15,22-1-4 0,0 0-14 16,-20-10-1-16,20 10 0 0,0 0 0 0,-15-19 0 16,15 19 0-16,0 0 0 0,-21-18 0 0,21 18 0 15,-22-7 0-15,22 7 0 0,-27-1 0 0,27 1 0 16,-30 11 0-16,13 0 0 0,0 2 0 0,0 5 0 15,0 3 0-15,0 3 0 0,1 2 0 0,3 3 0 16,2 2 0-16,1-1 0 0,4-1 0 0,3-2 0 16,6-3 0-16,4-4 0 0,7-3 0 15,3-3 0-15,3-6 0 0,2-2 0 16,4-6 0-16,-1-1 0 0,2-5 0 0,0-5 0 16,1-2 0-16,-4-4 0 0,2-3 0 0,-6-1 0 15,0-4 0-15,-2-1 0 0,-4-1 0 0,0 1 0 16,-6 0 0-16,0 3 0 0,-3 1 0 0,-4 1 0 15,-1 0 0-15,-1 2 0 0,-2-1 0 0,3 20 0 16,-6-29 0-16,6 29 0 0,-7-18 0 16,7 18 0-16,0 0 0 0,0 0 0 0,0 0 0 15,0 0 0-15,0 0 0 0,0 0 0 0,0 0 0 16,8 18 0-16,-8-18 0 0,17 10 0 0,-17-10 0 16,23 8 0-16,-23-8 0 0,28 8 0 0,-28-8 0 15,30 6 0-15,-30-6 0 0,25 6 0 16,-25-6 0-16,18 8 0 0,-18-8 0 15,0 0 0-15,14 17 0 0,-14-17 0 0,0 0 0 16,7 22 0-16,-7-22 0 0,-4 17 0 0,4-17 0 16,-2 19 0-16,2-19 0 0,-4 20 0 0,4-20 0 15,-6 19 0-15,6-19 0 0,-5 22 0 0,5-22 0 16,-5 20 0-16,5-20 0 0,0 0 0 0,-1 22 0 16,1-22 0-16,0 0 0 0,0 0 0 0,0 0 0 15,20-5 0-15,-20 5 0 0,18-19 0 16,-18 19 0-16,19-29 0 0,-8 12 0 0,-11 17 0 15,27-34 0-15,-15 17 0 0,-12 17 0 0,23-31 0 16,-23 31 0-16,25-24 0 0,-25 24 0 16,17-11 0-16,-17 11 0 0,0 0 0 0,0 0 0 15,12 18 0-15,-12-18 0 0,-3 32 0 0,0-11 0 16,-3 1 0-16,3 2 0 0,-3-4 0 0,6 6 0 16,0-26-58-16,14 51-272 0,-31-55-154 15,29 25-144-15,-1-4 82 0,-11-17 546 0</inkml:trace>
  <inkml:trace contextRef="#ctx0" brushRef="#br0" timeOffset="25538.5571">9292 12319 2035 0,'0'0'12'0,"0"0"-12"0,0 0 0 15,0 0 0-15,0 0 0 0,0 0 0 0,31-12 0 16,-10 4 0-16,6-1 0 0,5-3 0 16,3-3 0-16,5-1 0 0,-1-1 0 0,0 2 0 15,-1 0 0-15,-3 4 0 0,-3-3-18 0,8 27-183 16,-22-25-448-16,10 17-36 0,-28-5 192 0</inkml:trace>
  <inkml:trace contextRef="#ctx0" brushRef="#br0" timeOffset="25694.7254">9430 12562 2047 0,'-43'12'0'0,"43"-12"0"0,0 0 0 15,0 0 0-15,0 0 0 0,0 0 0 0,27-4 0 16,-5-5 0-16,6-6 0 0,6-3 0 0,7-1 0 16,3-7 0-16,11 12 0 0,-26-31-473 15,33 29-216-15,-14-9-4 0,2 2 502 0</inkml:trace>
  <inkml:trace contextRef="#ctx0" brushRef="#br0" timeOffset="29336.3076">10482 12088 1720 0,'0'0'70'0,"-2"-17"-30"16,2 17-36-16,0 0 20 0,0 0-19 0,0 0 23 16,0 0 4-16,0 0-5 0,0 0 7 0,0 0-22 15,0 0 6-15,-16 31-16 0,9-4-4 0,-1 7 5 16,-1 6-6-16,-1 3 5 0,1 3-7 16,0 2 7-16,2 1-11 0,0-3 11 0,4-3-22 15,2-5 2-15,7-4-29 0,-2-16-21 0,22 19-154 16,-26-37-399-16,34 8 25 0,-12-15 183 0</inkml:trace>
  <inkml:trace contextRef="#ctx0" brushRef="#br0" timeOffset="29664.3634">10884 12080 1886 0,'0'0'10'0,"-24"11"3"0,24-11 7 0,-26 21-4 15,26-21 3-15,-27 34-9 0,15-13 5 0,0 2-4 16,1 4 5-16,3 1-9 0,-1 1 5 16,3 4-9-16,2-2 6 0,3 2-9 15,5 1 0-15,1-3 0 0,2-1 0 0,4-4 0 16,2-6 0-16,-13-20 0 0,36 28 0 0,-15-20 0 16,4-5 0-16,2-4 0 0,-1-5 0 0,2-7 0 15,0-5 0-15,1-6 0 0,-1-4 0 0,2-2 0 16,-4-4 0-16,0-2 0 0,-4-2 0 0,-5 1 0 15,-4 3 0-15,-7 3 0 0,-7 3 0 16,-5 5 0-16,-5 2 0 0,11 21 0 0,-34-25 0 16,13 16 0-16,-3 5 0 0,0 2-21 0,-2 4-10 15,2 5-1-15,-1-1-3 0,8 8-5 0,-3-10-44 16,26 34-220-16,-6-38-275 0,-9 30-18 0,7-12 274 16</inkml:trace>
  <inkml:trace contextRef="#ctx0" brushRef="#br0" timeOffset="29898.7418">11453 12317 1894 0,'18'-26'150'16,"-18"26"-147"-16,0 0-3 0,0 0 0 15,0 0 0-15,2-24 0 0,-2 24 0 0,18-22 0 16,-18 22 0-16,33-24 0 0,-15 13 0 0,1 2 0 15,0 5 0-15,0 1 0 0,1 3 0 16,1 3 0-16,0 0 0 0,5 4 0 0,-1-1 0 16,7 8-22-16,-7-23-129 0,16 25-506 0,-14-12 8 15,10 8 82-15</inkml:trace>
  <inkml:trace contextRef="#ctx0" brushRef="#br0" timeOffset="31062.4002">10276 12902 1523 0,'35'-14'49'16,"-35"14"-20"-16,26-9-1 0,-26 9 3 15,35-11-5-15,-13 5-9 0,3 3-7 16,2-2 0-16,5 4 3 0,-2-2 6 0,8 4 5 16,-2-5 2-16,9 4-1 0,0-5 2 0,7 2-5 15,1-6-3-15,5 0-2 0,6-5-2 0,3 0-4 16,7-3 1-16,7-1-7 0,3-3 2 0,4-1-5 16,2 1-18-16,-2-1 32 0,6 1-32 0,0 2 33 15,3 0-10-15,4 2-5 0,-1 2 4 0,-3 2-5 16,0 2 3-16,-2 2 0 0,2 2 2 15,1 2-1-15,-3 0 1 0,-2 4-2 0,-2-1 1 16,-5 2-1-16,-1 1 1 0,-4 1 0 0,-1 1-1 16,-2-1 0-16,-5 1-2 0,-3-2 0 0,-6-1-1 15,-4 1 0-15,-3-2 0 0,-5 0-1 16,-5 0-1-16,0-1-1 0,-5 2-2 0,-3-2-4 16,-5-1-11-16,-6-1-10 0,-1 4-30 15,-15-18-80-15,26 22-449 0,-38-4-45 0,18-14 69 16</inkml:trace>
  <inkml:trace contextRef="#ctx0" brushRef="#br0" timeOffset="32364.0777">11825 13009 1826 0,'0'0'25'15,"-1"-19"-8"-15,1 19-4 0,0-22 1 16,0 22-3-16,0 0 1 0,0 0 2 15,1-17 6-15,-1 17 1 0,0 0-5 0,0 0-2 16,-19 24-9-16,10-7 0 0,-2 5-2 0,0 5 5 16,-1 3-6-16,0 0 12 0,0 3-7 0,0-1-7 15,2 1 0-15,2 1 0 0,2-3 0 0,3 1 0 16,4-4 0-16,3-3 0 0,7-2 0 0,2-6 0 16,8-4 0-16,4-3 0 0,7-8 0 15,6-3 0-15,4-9 0 0,5-6 0 0,2-7 0 16,0-8 0-16,2-1 0 0,-5-6 0 0,3 3-32 15,-10-7-53-15,13 24-119 0,-34-25-417 0,20 14 0 16,-14-2 138-16</inkml:trace>
  <inkml:trace contextRef="#ctx0" brushRef="#br0" timeOffset="32535.9517">12059 13056 2047 0,'-16'41'0'0,"-1"2"0"0,4 2 0 16,4-1 0-16,4 1 0 0,2 0 0 0,1-2 0 16,1 0 0-16,0-5 0 0,1-1 0 15,4-3 0-15,0-5 0 0,4-4 0 0,0-5 0 16,4 2 0-16,-12-22-166 0,30 16-507 0,-30-16 4 16,36 1 131-16</inkml:trace>
  <inkml:trace contextRef="#ctx0" brushRef="#br0" timeOffset="36599.0886">12345 11956 1546 0,'-13'-26'203'15,"13"26"-115"-15,8-25-26 0,-8 25-18 0,12-35 0 16,-4 17-12-16,1-2-4 0,-1 2-28 0,2-1 0 16,0 1 0-16,-10 18 0 0,22-29 0 0,-22 29 0 15,18-18 0-15,-18 18 0 0,0 0 0 16,0 0 0-16,18-9 0 0,-18 9 0 0,0 0 0 16,0 0 0-16,6 18 0 0,-6-18 0 0,0 23 0 15,0-23 0-15,-7 33 0 0,2-16 0 16,-2 3 0-16,-2 2 0 0,-2 2 0 0,-1 1 0 15,0 2 0-15,0 1 0 0,1 4 0 0,-1-2 0 16,2-1 0-16,0-4 0 0,2 1 0 0,2-6 0 16,2 1 0-16,2-4 0 0,2-17 0 0,3 25 0 15,-3-25 0-15,0 0 0 0,26 20 0 0,-26-20 0 16,34 3 0-16,-10-5 0 0,5-3 0 0,7-6 0 16,4-3 0-16,5-3 0 0,5-5 0 0,2-1 0 15,0-1 0-15,-1-2 0 0,-2 3 0 0,-5 0 0 16,-3 0 0-16,-4 6 0 0,-11-2 0 15,-1 7 0-15,-25 12 0 0,33-2-127 0,-48-17-497 16,15 19-3-16,0 0-24 0</inkml:trace>
  <inkml:trace contextRef="#ctx0" brushRef="#br0" timeOffset="36817.8458">12787 11807 1931 0,'-17'24'116'0,"17"-24"-116"0,-12 34 0 0,10-11 0 16,0 5 0-16,-1 5 0 0,-3 5 0 15,-2 1 0-15,-3 2 0 0,1 1 0 0,-4 0 0 16,0 0 0-16,-1-1 0 0,3-5 0 0,1 1 0 16,2-7 0-16,3-2 0 0,3-7 0 0,5 4-19 15,-2-25-192-15,0 0-431 0,0 0-18 0,28 16 146 16</inkml:trace>
  <inkml:trace contextRef="#ctx0" brushRef="#br0" timeOffset="40561.8144">2335 14452 977 0,'-4'-22'302'0,"21"32"1"16,-17-10-283-16,-4-18-9 0,4 18 6 0,-2-23-2 15,2 23 8-15,-2-23 0 0,2 23 8 0,-5-20-1 16,5 20 9-16,0 0-2 0,-20-21 2 16,20 21-7-16,0 0-5 0,-25-4-5 0,25 4-6 15,-29 9 0-15,11-1-4 0,-1 3-1 0,0 3-3 16,-2 6 3-16,-1 1-5 0,0 5 5 15,1 2-4-15,-2 1-6 0,4 2-1 0,-1 2 0 16,2-3 0-16,5 0 0 0,-1-4 0 0,6-2 0 16,2-4 0-16,2-1 0 0,4-19 0 0,5 24 0 15,-5-24 0-15,17 9 0 0,-17-9 0 16,32 0 0-16,-12-4 0 0,6-5 0 0,1-4 0 16,3-7 0-16,3-2 0 0,1-5 0 0,0-5 0 15,0 0 0-15,0-4 0 0,0 2 0 0,-2-3 0 16,-2 1 0-16,-3 2 0 0,-4 3 0 0,-2 3 0 15,-5 3 0-15,-3 3 0 0,-2 4 0 0,-11 18 0 16,12-25 0-16,-12 25 0 0,0 0 0 16,0 0 0-16,0 0 0 0,0 0 0 15,-5 17 0-15,0 2 0 0,-1 4 0 0,0 4 0 16,0 6 0-16,0 2 0 0,0 4 0 0,2 1 0 16,2-2 0-16,2 1 0 0,1-4-7 0,4-2-16 15,0-8-29-15,9 3-36 0,-14-28-125 0,22 12-432 16,-22-12 38-16,32 4 196 0</inkml:trace>
  <inkml:trace contextRef="#ctx0" brushRef="#br0" timeOffset="40858.6905">3074 14313 1392 0,'0'0'308'0,"0"0"-244"0,0 0-14 16,-21-25 0-16,21 25-6 0,-13-17-1 0,13 17-10 16,-19-10-7-16,19 10-3 0,-26-5-9 0,26 5-14 15,-32 6 0-15,15 3 0 0,-1 0 0 0,-3 6 0 16,2 2 0-16,0 3 0 0,-1 3 0 0,3 1 0 16,0 3 0-16,2 1 0 0,3-2 0 15,4 1 0-15,2-3 0 0,1-1 0 0,5-2 0 16,5-2 0-16,-5-19 0 0,16 29 0 15,-16-29 0-15,30 18 0 0,-7-13 0 0,3-4 0 16,3-1 0-16,2-8-21 0,10 14-126 0,-26-27-502 16,30 15-27-16,-11-11 123 0</inkml:trace>
  <inkml:trace contextRef="#ctx0" brushRef="#br0" timeOffset="41145.81">3677 14210 1837 0,'-48'-2'60'0,"48"2"-30"0,-31 0-3 16,31 0 2-16,-33 2-3 0,33-2-3 0,-31 4-8 16,14-1-15-16,17-3 0 0,-32 12 0 0,32-12 0 0,-31 26 0 0,16-9 0 15,2 3 0-15,-1 3 0 0,2 2 0 16,2 1 0-16,2 2 0 0,2 1 0 0,1 0 0 15,5-2 0-15,2-4 0 0,4-3 0 0,3-2 0 16,-9-18 0-16,27 23 0 0,-8-16 0 16,2-4 0-16,4-4 0 0,1-5 0 0,3-3-21 15,-2-13-55-15,27 13-534 0,-28-17-69 0,11 11 50 16</inkml:trace>
  <inkml:trace contextRef="#ctx0" brushRef="#br0" timeOffset="41552.0629">3902 14344 1707 0,'0'0'143'0,"0"0"-90"16,-22 23-8-16,22-23-8 0,0 0-6 0,0 0-10 16,-15 17-11-16,15-17-10 0,0 0 0 0,0 0 0 15,18 6 0-15,-18-6 0 0,23-2 0 16,-23 2 0-16,33-10 0 0,-14 1 0 0,2-4 0 15,1-1 0-15,0-2 0 0,1-2 0 0,0 0 0 16,0-1 0-16,-1-2 0 0,0 2 0 0,1-6 0 16,5-1 0-16,2-4 0 0,-1-1 0 15,-5 5 0-15,-10 3 0 0,-5 5 0 0,-9 18 0 16,0-27 0-16,0 27 0 0,0 0 0 0,-27-22 0 16,27 22 0-16,-34-5 0 0,11 7 0 15,-2 5 0-15,-3 5 0 0,-1 5 0 0,0 4 0 16,-1 3 0-16,3 4 0 0,0 1 0 0,4 2 0 15,4 3 0-15,2 1 0 0,3 1 0 0,4 0 0 16,4 0 0-16,4-3 0 0,3 0 0 0,4-5 0 16,4-5 0-16,4-6 0 0,4-9 0 0,6-4 0 15,4-10 0-15,4-5 0 0,6-7 0 0,2-5 0 16,5-3 0-16,2-6 0 0,7 0-11 16,-5-15-109-16,30 16-516 0,-31-16-18 15,13 10 29-15</inkml:trace>
  <inkml:trace contextRef="#ctx0" brushRef="#br0" timeOffset="41895.8112">4670 13611 1949 0,'-5'17'27'0,"2"8"0"0,0 1-7 15,1 4 2-15,0 5-20 0,0 4-2 0,-1 5 0 16,1 2 0-16,-2 1 0 0,3 2 0 0,0 1 0 15,-2 0 0-15,3-2 0 0,0-6 0 16,4-3 0-16,1-2 0 0,2-4 0 0,0-3 0 16,2-2 0-16,1-6 0 0,3-1-48 0,-13-21-45 15,46 24-439-15,-46-24-124 0,32 3 36 0</inkml:trace>
  <inkml:trace contextRef="#ctx0" brushRef="#br0" timeOffset="42920.6709">4875 14175 1964 0,'0'0'71'0,"0"0"-61"0,0 0-8 16,0 0-2-16,0 0 0 0,0 0 0 0,0 0 0 16,18-12 0-16,-18 12 0 15,25-10 0-15,-25 10 0 0,34-13 0 0,-16 7 0 16,1-4 0-16,2 2 0 0,2-4 0 0,2 0 0 15,-2-3 0-15,-4 1 0 0,1-1 0 0,-20 15 0 16,26-29 0-16,-26 29 0 0,16-31 0 0,-16 31 0 16,4-31 0-16,-4 31 0 0,-7-29 0 0,7 29 0 15,-21-26 0-15,21 26 0 0,-32-22 0 0,10 13 0 16,-1 2 0-16,-1 4 0 0,-3 0 0 16,0 4 0-16,-1 4 0 0,0 4 0 0,2 2 0 15,0 4 0-15,3 5 0 0,2 1 0 0,3 7 0 16,2 2 0-16,3 4 0 0,3 3 0 0,3 0 0 15,5-1 0-15,3-2 0 0,4-2 0 16,4-6 0-16,5-4 0 0,3-6 0 0,7-5 0 16,3-6 0-16,7-5 0 0,2-8 0 15,3-5 0-15,4-9 0 0,2-3 0 0,3-5 0 16,0-4 0-16,5-1 0 0,-2-3 0 0,1-2 0 16,-1 0 0-16,-5 4 0 0,0 1 0 0,-3 5 0 15,-4 2 0-15,-4 5 0 0,-5 4 0 0,-4 5 0 16,-7 6 0-16,-19 8 0 0,25 0 0 0,-25 0 0 15,8 25 0-15,-8-1 0 0,-2 4 0 0,-4 6 0 16,-3 4 0-16,-2 3 0 0,0 1 0 16,-1 3 0-16,0-4 0 0,0-1 0 0,-1-2 0 15,1-2 0-15,1-5 0 0,3-6 0 0,2-4 0 16,6-21 0-16,-5 21 0 0,5-21 0 16,0 0 0-16,0 0 0 0,12-19 0 0,-5 2 0 15,1-7 0-15,-1-5 0 0,1-5 0 0,0 0 0 16,-1-2 0-16,2 1 0 0,-3 2 0 0,0 1 0 15,-1 4 0-15,-2 3 0 0,1 3 0 16,0 3 0-16,0 2 0 0,-4 17 0 0,15-28 0 16,-15 28 0-16,23-22 0 0,-23 22 0 0,29-15 0 15,-10 12 0-15,1 0 0 0,3 2 0 0,0 1 0 16,3 0 0-16,2 1 0 0,2-1 0 0,3-1 0 31,1 0 0-31,4-3 0 0,0-2 0 0,1 2 0 0,-1-4 0 0,0 2 0 16,-1 0 0-16,-3 1 0 0,-3 0 0 15,0 3 0-15,-5 0 0 0,-1 0 0 0,-6 4 0 16,-19-2 0-16,27 6 0 0,-27-6 0 0,0 0 0 16,6 19 0-16,-6-19 0 0,-19 24 0 15,19-24 0-15,-37 33 0 0,13-14 0 0,-2 1 0 16,-2-1 0-16,-2 3 0 0,-3 1 0 0,-1 2 0 16,-1 4 0-16,1 0 0 0,0 1 0 15,2 2 0-15,4 0 0 0,3 2 0 0,4-1 0 16,3 0 0-16,4-2 0 0,5-3 0 0,4-2 0 15,3-3 0-15,6-4 0 0,-4-19 0 0,18 23 0 16,-18-23 0-16,33 1 0 0,-11-8 0 0,4-8 0 16,3-6 0-16,2-3 0 0,3-6 0 0,0-5 0 15,3-5 0-15,-1-1 0 0,0-3 0 0,-1 2 0 16,-1 0 0-16,-4 3 0 0,0 5 0 16,-5 5 0-16,-3 6 0 0,-5 5 0 0,-17 18 0 15,23-17 0-15,-23 17 0 0,0 0 0 16,0 0 0-16,12 22 0 0,-12-3 0 0,-1 9 0 15,-1 6 0-15,-2 3 0 0,-1 2 0 0,2 2 0 16,-1 2 0-16,0-1 0 0,2-1 0 0,1-2 0 16,1-7 0-16,3-5 0 0,2-8 0 0,-5-19 0 15,22 14 0-15,-3-18 0 0,1-11 0 16,7-6 0-16,-2-25-31 0,30 23-306 0,-26-43-306 16,20 11 4-16,-9-13 243 0</inkml:trace>
  <inkml:trace contextRef="#ctx0" brushRef="#br0" timeOffset="43108.1928">7168 13176 2047 0,'-34'48'0'0,"15"6"0"0,1 6 0 0,2 4 0 16,-2 0 0-16,1 3 0 0,-1 1 0 0,2-2 0 16,-1 3 0-16,2 0 0 0,3 0 0 0,1 1 0 15,3-1 0-15,2-3 0 0,2-4 0 0,0-4 0 16,6-3 0-16,-1-7 0 0,5-4 0 0,-1-12 0 15,6 2-27-15,-11-34-331 0,15 18-273 16,-15-18-29-16,17 9 290 0</inkml:trace>
  <inkml:trace contextRef="#ctx0" brushRef="#br0" timeOffset="43436.2974">6786 14042 2047 0,'0'0'0'0,"6"25"0"0,-6-25 0 16,0 0 0-16,29 16 0 0,-12-16 0 0,4-4 0 16,1 0 0-16,2-5 0 0,1 0 0 0,2-4 0 15,2 1 0-15,1-1 0 0,0 0 0 0,2 1 0 16,-3 0 0-16,0 1 0 0,0 2 0 0,0 2 0 16,3 0 0-16,0 2 0 0,2 0 0 15,-3-1 0-15,3 2 0 0,-3-1 0 16,-3 3 0-16,-2 3 0 0,-1 0 0 0,-5 2 0 15,-1 2 0-15,-19-5 0 0,28 13 0 0,-28-13 0 16,19 24 0-16,-19-24 0 0,11 38 0 0,-9-14 0 16,-2 4 0-16,-2 2 0 0,-2-1 0 0,1 1 0 15,-3-2 0-15,0 0 0 0,-2-2 0 0,1 0 0 16,1-3 0-16,0-1 0 0,0-5 0 16,6-17 0-16,-8 20 0 0,8-20 0 0,0 0 0 15,0 0-18-15,-8-28-299 0,8 28-327 0,11-31 9 16,-1 11 203-16</inkml:trace>
  <inkml:trace contextRef="#ctx0" brushRef="#br0" timeOffset="43608.2555">7489 13634 1845 0,'-17'26'161'0,"8"-7"-133"15,2-2-15-15,7-17-13 0,-10 32 0 0,10-32 0 16,-1 21 0-16,1-21 0 0,0 0-14 0,0 0-27 15,21 15-23-15,-21-15 0 0,40 10-217 0,-40-10-345 16,43-27 32-16,-17 10 232 0</inkml:trace>
  <inkml:trace contextRef="#ctx0" brushRef="#br0" timeOffset="44241.0055">8119 13747 1531 0,'-24'23'265'0,"9"16"-207"0,-10-4-21 0,5 3 3 15,-6-5 11-15,3 2-35 0,-3-3 25 16,5 1-33-16,-1 0-8 0,3 0 0 0,2-2 0 16,3-1 0-16,3 1 0 0,1-2 0 0,3-2 0 15,3 1 0-15,4-1 0 0,3-1 0 0,3-1 0 16,3-5 0-16,2-2 0 0,-11-18 0 0,32 26 0 16,-14-19 0-16,4-6 0 0,1-3 0 0,2-4 0 15,4-6 0-15,0-4 0 0,4-5 0 16,0-4 0-16,-2-5 0 0,1-4 0 15,-3-4 0-15,0 0 0 0,-1 0 0 0,-2 2 0 16,-4 1 0-16,-5 3 0 0,-3 5 0 0,-4 5 0 16,-6 4 0-16,-4 18 0 0,-4-22 0 0,4 22 0 15,-17-11 0-15,17 11 0 0,-27-4 0 0,10 7 0 16,17-3 0-16,-31 12 0 0,31-12 0 0,-26 20 0 16,26-20 0-16,-16 21 0 0,16-21 0 15,0 0 0-15,0 0 0 0,0 0 0 0,0 0 0 16,17 9 0-16,-17-9 0 0,34-20 0 15,-13 6 0-15,5-3 0 0,-1 0 0 0,2-3 0 16,3 2 0-16,-2 1 0 0,1 3 0 0,-1 3 0 16,-3 4 0-16,-5 4 0 0,-20 3 0 0,28 6 0 15,-28-6 0-15,15 25 0 0,-13-5 0 0,0 4 0 16,-5 5 0-16,-3 5 0 0,-2 1 0 16,-5 6 0-16,0 2 0 0,0 0 0 0,-3 1 0 15,2-3 0-15,1-2 0 0,3-4 0 0,2-8 0 0,3-5 0 0,5-22 0 16,1 20 0-16,-1-20 0 0,0 0 0 0,29-21 0 15,-10-2 0-15,2-8 0 0,4-9 0 0,3-6 0 16,3-4 0-16,3 1 0 0,2 0 0 0,0 2 0 16,-2 5 0-16,-2 4 0 15,-3 4 0-15,-2 7 0 0,-3 5 0 0,-1 6 0 16,-2 8 0-16,-3 5 0 0,-1 9 0 0,-17-6 0 16,28 33 0-16,-18-4 0 0,1 8 0 0,-3 6 0 15,0 5 0-15,-2 0 0 0,0 3 0 0,-3-4 0 16,5 1 0-16,-2-6 0 0,4 1 0 0,0-6 0 15,6 3-77-15,-8-23-74 0,33 30-306 0,-30-30-168 16,18 8 53-16,-6-3 408 0</inkml:trace>
  <inkml:trace contextRef="#ctx0" brushRef="#br0" timeOffset="44522.2748">9712 14127 2016 0,'0'0'31'0,"0"0"-31"16,22-2 0-16,-22 2 0 0,35-24 0 15,-11 11 0-15,1 1 0 0,-1 0 0 0,1 2 0 16,3 0 0-16,0 2 0 0,2-1 0 0,1 1 0 16,0-2 0-16,3 3 0 0,-4-5-19 0,9 18-126 15,-27-23-510-15,25 16-21 0,-18-8 125 0</inkml:trace>
  <inkml:trace contextRef="#ctx0" brushRef="#br0" timeOffset="44694.2162">9770 14437 2037 0,'-27'59'10'0,"27"-59"-10"15,0 0 0-15,0 0 0 0,0 0 0 16,0 0 0-16,38-16 0 0,-8-5 0 0,8-4 0 16,6-3 0-16,3-5 0 0,7 4 0 0,-1-3 0 15,8 9-51-15,-15-27-219 0,22 31-399 0,-9-10 21 16,13 9 240-16</inkml:trace>
  <inkml:trace contextRef="#ctx0" brushRef="#br0" timeOffset="45826.6069">11681 13728 1468 0,'-6'-17'73'0,"6"17"-16"0,0-23 8 16,0 23-3-16,-2-18-1 0,2 18-9 0,0 0-9 31,0 0-9-31,0 0-6 0,-23-10-6 0,23 10-8 0,-16 13-3 0,16-13-6 15,-23 26 1-15,9-8-1 0,-2 6 7 16,0 5-5-16,-2 5 6 0,0 4-8 16,1 5-7-16,-3 3 8 0,1 6-6 0,-1 1 0 15,2 1 0-15,0 1 0 0,2-3 0 0,3-3 0 16,4-3 0-16,4-5 0 0,5-4 0 0,5-8 0 16,5-6 0-16,3-6 0 0,5-5 0 0,3-6 0 15,3-4 0-15,3-7 0 0,1-2 0 16,-1-5 0-16,1-2 0 0,0-3 0 0,-3-3 0 15,-3 0 0-15,-4 2 0 0,-4-1 0 0,-14 19 0 16,13-27 0-16,-13 27 0 0,-7-22 0 0,7 22 0 16,-32-20 0-16,10 14 0 0,-6 0 0 0,-2 4 0 15,-2 1 0-15,0 1 0 0,-1 0 0 0,-1 0 0 16,0 0 0-16,3 1 0 0,4 0 0 16,6-1 0-16,21 0 0 0,-27 3 0 15,27-3 0-15,0 0 0 0,0 0 0 0,0 0-50 16,21 10-50-16,-20-34-233 0,28 30-310 0,-10-11 19 15,9 2 328-15</inkml:trace>
  <inkml:trace contextRef="#ctx0" brushRef="#br0" timeOffset="46107.8695">11372 14693 1834 0,'0'0'69'0,"0"0"-26"0,0 0-7 0,0 0-11 16,0 0-5-16,0 0-11 0,0 0-2 0,0 0-3 16,19-3-4-16,1-5 0 0,6-6 0 0,7-2 0 15,4-4 0-15,5-3 0 0,6 0 0 0,0-1 0 16,3 1 0-16,2 2 0 0,-2 2 0 0,-1 3 0 15,-2 2 0-15,1 5-22 0,-6-3-44 16,8 23-84-16,-26-17-513 0,16 13 26 0,-11-2 129 16</inkml:trace>
  <inkml:trace contextRef="#ctx0" brushRef="#br0" timeOffset="46451.653">11884 14785 1831 0,'-25'2'49'0,"25"-2"-5"16,-20 11-11-16,20-11-3 0,-27 18-12 15,27-18-2-15,-30 29-4 0,13-8 2 16,0 0-14-16,-1 5 0 0,4 0 0 0,2 0 0 15,1 2 0-15,2-3 0 0,2 0 0 0,3 1 0 16,4-4 0-16,2-2 0 0,1-1 0 0,-3-19 0 16,17 31 0-16,-17-31 0 0,28 20 0 0,-10-13 0 15,4-4 0-15,8-2 0 0,2-3 0 0,6-4 0 16,1-3 0-16,-1-2 0 0,-1-2 0 0,-1 0 0 16,-1-2 0-16,-1 1 0 0,0-1 0 15,-6-1 0-15,0 3 0 0,-4-4 0 16,3 4-23-16,-10-17-124 0,32 19-465 0,-34-15-48 15,12 9 56-15</inkml:trace>
  <inkml:trace contextRef="#ctx0" brushRef="#br0" timeOffset="46639.1092">11951 15031 2047 0,'-8'35'0'16,"-14"-1"0"-16,5-4 0 0,5 1 0 0,5-4 0 15,3 1 0-15,4-1 0 0,4 0 0 16,2-3 0-16,4 0 0 0,2-4 0 0,0-3 0 16,6 0 0-16,-18-17 0 0,48 35-214 15,-29-39-455-15,14 7-10 0,-11-9 195 0</inkml:trace>
  <inkml:trace contextRef="#ctx0" brushRef="#br0" timeOffset="48349.4742">2377 16105 1325 0,'-28'-17'110'0,"28"17"-38"16,-20-5-5-16,20 5 0 0,-27-1-3 0,27 1-11 15,-33 7-19-15,15 1-9 0,-5 0-9 0,2 3 2 16,-5 2-4-16,5 2 7 15,-5-1-5-15,3 6 5 0,1-2-5 0,1 2 3 16,2 0-3-16,3 0 2 0,0 1-4 0,4-2 0 16,4 1-6-16,-1-2 1 0,7 1-5 0,2-1 2 15,3 2-6-15,5-1 0 0,4-1 0 0,1 1-7 16,4-3 14-16,3 1-11 0,2-6 8 0,3-4-4 16,2-6 0-16,2-3 0 0,3-6 0 0,-1-7 0 15,1-2 0-15,1-5 0 0,-5-4 0 16,0-3 0-16,-2-5 0 0,-1-1 0 0,-2 1 0 15,-3 1 0-15,-1 2 0 0,-5 2 0 0,-2 5 0 16,-1 1 0-16,-11 23 0 0,11-29 0 0,-11 29 0 16,0 0 0-16,5-19 0 0,-5 19 0 15,0 0 0-15,0 0 0 0,0 0 0 0,-6 29 0 16,4-9 0-16,-1 4 0 0,2 6 0 16,0 3 0-16,1 3 0 0,1 0 0 0,3 2 0 15,1-4 0-15,3-3 0 0,2-4 0 0,2-4 0 16,3-5-38-16,5 1-20 0,-20-19-84 0,45 21-487 15,-28-20 15-15,9 6 49 0</inkml:trace>
  <inkml:trace contextRef="#ctx0" brushRef="#br0" timeOffset="48670.3573">3308 16221 1372 0,'-26'0'209'16,"26"0"-115"-16,0 0-24 0,0 0-14 15,-24 3-11-15,24-3-14 0,0 0-8 0,-11-26-11 16,11 26 2-16,-6-26-1 0,6 26 4 0,-5-32-2 16,5 32 2-16,-5-30-2 0,5 30 1 0,-9-22 0 15,9 22-4-15,0 0-12 0,-25-8 0 0,25 8 0 31,-24 12 0-31,24-12 0 0,-33 30 0 0,15-7 0 0,-2 4 0 16,1 3 0-16,-2 4 0 0,3 3 0 16,-1 1 0-16,2 2 0 0,4 0 0 0,2-4 0 15,4-5 0-15,4-3 0 0,5-7 0 0,4-2 0 16,-6-19 0-16,28 27 0 0,-4-20 0 0,0-5 0 16,8-2 0-16,-2-8-40 0,14 16-126 0,-12-25-470 15,11 13-29-15,-10-10 126 0</inkml:trace>
  <inkml:trace contextRef="#ctx0" brushRef="#br0" timeOffset="49029.7095">3910 16214 1757 0,'0'0'66'15,"-2"-19"-26"-15,2 19-2 0,-8-20-7 0,8 20-5 16,0 0-6-16,-15-18-2 0,15 18-4 0,0 0 0 16,-23 3-1-16,23-3-3 0,-21 14-10 15,21-14 0-15,-23 27 0 0,11-10 0 0,0 1 0 16,1 1 0-16,3 3 0 0,-1 1 0 0,3 0 0 15,2 0 0-15,2-3 0 0,3 1 0 16,2-3 0-16,3-1 0 0,-6-17 0 0,17 28 0 16,-17-28 0-16,25 24 0 0,-25-24 0 0,33 21 0 15,-16-17-7-15,5 7-62 0,-22-11-68 16,38 4-512-16,-38-4 34 0,37-1 46 0</inkml:trace>
  <inkml:trace contextRef="#ctx0" brushRef="#br0" timeOffset="49560.9625">4470 16353 1528 0,'-12'-20'135'15,"12"20"-42"-15,0 0-17 0,0 0-27 0,5-25-11 16,-5 25-13-16,0 0-2 0,0 0-5 16,0 0 1-16,17-17-5 0,-17 17-2 0,0 0-3 15,23 4-2-15,-23-4-6 0,22 10-1 0,-22-10 0 16,28 12 0-16,-28-12 0 0,33 10 0 15,-15-6 0-15,1 0 0 0,3-3 0 0,-1-1 0 16,1-1 0-16,-3-5 0 0,1 0 0 0,-2-3 0 16,-1-1 0-16,-17 10 0 0,27-26 0 0,-27 26 0 15,16-26 0-15,-16 26 0 0,6-23 0 0,-6 23 0 16,-3-27 0-16,3 27 0 0,-11-25 0 0,11 25 0 16,-23-20 0-16,23 20 0 0,-34-13 0 0,15 9 0 15,-2 3 0-15,-2 3 0 0,0 3 0 16,0 0 0-16,-2 4 0 0,1 0 0 15,1 7 0-15,1 1 0 0,4 2 0 0,1 4 0 16,3 1 0-16,4 4 0 0,1 1 0 0,5 2 0 16,4-4 0-16,5 0 0 0,3 0 0 0,1-6 0 15,6 0 0-15,2-4 0 0,4-5 0 0,3-6 0 16,4-5 0-16,3-6 0 0,2-7 0 0,6-1 0 16,-1-6 0-16,7 2-18 0,-1-10-52 15,16 21-135-15,-17-33-435 0,15 11 21 0,-11-8 125 16</inkml:trace>
  <inkml:trace contextRef="#ctx0" brushRef="#br0" timeOffset="49810.9629">5594 15367 1981 0,'0'0'34'0,"-32"28"-10"0,12-11-16 0,0 5-8 15,3 1 0-15,1 7 0 0,-1 5 0 0,3 5 0 16,0 6 0-16,3 4 0 0,3 4 0 0,1 3 0 16,2 1 0-16,0 2 0 0,2 0 0 15,0 0 0-15,3 1 0 0,0-3 0 0,1-1 0 16,1-4 0-16,3-4 0 0,3-5 0 0,3-5 0 16,2-10-2-16,4-3-57 0,-17-26-37 15,47 47-234-15,-47-47-328 0,44 4 59 0,-22-8 297 16</inkml:trace>
  <inkml:trace contextRef="#ctx0" brushRef="#br0" timeOffset="50787.4324">5706 16233 1827 0,'0'0'36'0,"3"27"-7"0,-3-27-5 15,9 19-2-15,-9-19-6 0,0 0-4 0,25 14 2 16,-25-14 0-16,26-4 3 15,-9-3-3-15,3-3-2 0,0-4-4 0,2-5-6 16,1-1-2-16,0-4 0 0,-1-2 0 0,-1 1 0 16,-3-1 0-16,-3 2 0 0,-1 3 0 0,-4-1 0 15,-4 4 0-15,-6 18 0 0,0-27 0 0,0 27 0 16,-16-19 0-16,16 19 0 0,-30-10 0 0,10 8 0 16,-1 0 0-16,-4 5 0 0,0 2 0 0,-1 4 0 15,-1 3 0-15,2 4 0 0,1 3 0 16,2 3 0-16,3 4 0 0,2 0 0 0,5 2 0 15,2 2 0-15,6-2 0 0,2 0 0 0,5-1 0 0,3-3 0 16,5-4 0-16,3-2 0 0,3-4 0 0,5-3 0 16,1-5 0-16,4-4 0 0,1-3 0 0,3-6 0 15,0-1 0-15,2-5 0 0,1-1 0 0,1-1 0 16,2-3 0-16,-1 0 0 0,1 0 0 16,-4-1 0-16,-3 3 0 0,-2-1 0 0,-4 3 0 15,-1 1 0-15,-3 3 0 0,-20 10 0 0,29-9 0 16,-29 9 0-16,18 1 0 0,-18-1 0 0,0 0 0 15,11 19 0-15,-11-19 0 0,2 29 0 0,-2-12 0 16,-2 6 0-16,0 0 0 0,1 2 0 0,-2 1 0 16,1-2 0-16,-1-1 0 0,2-2 0 0,0-4 0 15,1-17 0-15,4 23 0 0,-4-23 0 16,0 0 0-16,0 0 0 0,0 0 0 16,0 0 0-16,19-28 0 0,-13 8 0 0,0-5 0 15,0-3 0-15,2-2 0 0,-2 0 0 0,0-1 0 16,0 4 0-16,-1-1 0 0,0 2 0 0,-3 2 0 15,2 5 0-15,-2 1 0 0,-2 18 0 0,5-21 0 16,-5 21 0-16,0 0 0 0,0 0 0 16,0 0 0-16,22-11 0 0,-22 11 0 0,17 2 0 15,-17-2 0-15,25 2 0 0,-8-2 0 0,2-1 0 16,3-4 0-16,3-1 0 0,1-3 0 0,3-2 0 16,1-1 0-16,-1 0 0 0,2 0 0 0,-2 1 0 15,-3 2 0-15,-2 1 0 0,-6 4 0 16,-18 4 0-16,26-3 0 0,-26 3 0 0,0 0 0 15,0 0 0-15,7 17 0 0,-7-17 0 16,-11 17 0-16,11-17 0 0,-17 18 0 0,17-18 0 16,-22 16 0-16,22-16 0 0,-24 11 0 0,24-11 0 15,-25 7 0-15,25-7 0 0,-29 7 0 0,29-7 0 16,-29 10 0-16,29-10 0 0,-26 14 0 0,26-14 0 16,-19 23 0-16,19-23 0 0,-16 33 0 0,10-14 0 15,1 2 0-15,2 1 0 0,0-2 0 0,3 1 0 16,3-2 0-16,-3-19 0 0,11 30 0 15,-11-30 0-15,19 17 0 0,-19-17 0 0,28 4 0 16,-11-6 0-16,1-4 0 0,3-3 0 16,1-3 0-16,0-5 0 0,1-4 0 0,-1-4 0 15,1-3 0-15,0-2 0 0,-1-3 0 0,0 1 0 16,-2 2 0-16,0-1 0 0,-2 6 0 0,-3 3 0 16,-2 4 0-16,-13 18 0 0,16-18 0 15,-16 18 0-15,0 0 0 0,0 0 0 0,0 0 0 16,-1 26 0-16,-3-5 0 0,0 3 0 0,1 4 0 15,-2 2 0-15,1 2 0 0,2 2 0 0,1-2 0 16,-1 0 0-16,4-5 0 0,0-5 0 0,2-5 0 16,-4-17 0-16,15 17 0 0,-15-17 0 0,25 4 0 15,-25-4 0-15,29-11 0 0,-7 8-76 16,-22-37-225-16,30 27-329 0,-19-16-12 16,10-1 245-16</inkml:trace>
  <inkml:trace contextRef="#ctx0" brushRef="#br0" timeOffset="50990.5567">7339 15548 2047 0,'-27'15'0'15,"27"-15"0"-15,-14 34 0 0,8-13 0 16,1 4 0-16,0 4 0 0,0 6 0 0,0 5 0 16,2 0 0-16,0 0 0 0,3 1 0 0,0-1 0 15,0 0 0-15,1 0 0 0,1-4 0 0,1-1 0 16,-2-5 0-16,4-1 0 0,-2-6 0 15,2 2 0-15,-5-25-71 0,20 47-144 0,-20-47-415 16,8 17 0-16,-8-17 130 0</inkml:trace>
  <inkml:trace contextRef="#ctx0" brushRef="#br0" timeOffset="51318.6818">7196 15947 1945 0,'0'0'86'0,"-19"1"-70"15,19-1-16-15,0 0 0 16,0 0 0-16,17 8 0 0,-17-8 0 0,23-2 0 16,-6-2 0-16,2-3 0 0,1-1 0 0,3-4 0 15,5-2 0-15,4-3 0 0,2 0 0 0,0 0 0 16,3 1 0-16,-3 2 0 0,-3 2 0 0,1 1 0 16,-3 6 0-16,-1 3 0 0,-2 3 0 0,-4 5 0 15,-2 2 0-15,-20-8 0 0,28 24 0 0,-18-7 0 16,-4 2 0-16,-1 2 0 0,-4 2 0 15,-2 1 0-15,0 0 0 0,-4 3 0 0,0-2 0 16,-1 0 0-16,1 2 0 0,-1-2 0 0,0 1 0 16,1-2 0-16,0 0 0 0,0-1 0 0,2-1 0 15,-1-3 0-15,4-19 0 0,-3 29 0 0,3-29 0 16,0 0 0-16,5 17 0 0,-5-17 0 16,0 0 0-16,0 0 0 0,19-28-85 15,4 33-262-15,-22-36-288 0,14 10 16 0,-11-9 259 16</inkml:trace>
  <inkml:trace contextRef="#ctx0" brushRef="#br0" timeOffset="51474.9355">7742 15637 1904 0,'-20'6'45'0,"20"-6"-21"0,0 0-9 0,0 0-5 15,0 0-2-15,0 0-3 0,17-11-6 0,-17 11-15 16,0 0-24-16,20-7-47 0,-22-11-69 15,23 18-460-15,-21 0-8 0,18-9 154 0</inkml:trace>
  <inkml:trace contextRef="#ctx0" brushRef="#br0" timeOffset="52223.7625">7985 15814 1633 0,'0'0'131'0,"0"0"-60"31,10 20-46-31,-10-20 6 0,0 0-12 0,0 0 10 0,0 0-21 0,0 0 16 16,4 18-20-16,-4-18-2 0,0 0 1 0,3 25-2 15,-3-25 5-15,1 21-2 0,-1-21 8 0,1 26-1 16,-1-26 6-16,-1 25-4 0,1-25-10 0,1 27-3 16,-1-27 0-16,5 25 0 0,-5-25 0 0,7 17 0 15,-7-17 0-15,0 0 0 0,20 12 0 0,-20-12 0 16,24-2 0-16,-24 2 0 0,31-14 0 0,-13 4 0 15,0-4 0-15,2 0 0 0,-2-3 0 16,0 1-11-16,-1 0-2 0,-2-1 8 16,-15 17-2-16,25-31 8 0,-25 31-2 0,18-29-13 15,-18 29 15-15,5-24-12 0,-5 24 34 0,-5-18-11 16,5 18 13-16,0 0-25 0,-17-25 0 0,17 25 0 16,-15-16 0-16,15 16 0 0,-16-17 0 0,16 17 0 15,0 0 0-15,0 0 0 0,-18-11 0 0,18 11 0 16,0 0 0-16,0 0 0 0,0 0 0 15,0 0 0-15,-5 23 0 0,5-23 0 0,2 17 0 16,-2-17 0-16,0 0 0 0,7 18 0 0,-7-18 0 16,0 0 0-16,17 6 0 0,-17-6 0 0,20-4 0 15,-20 4 0-15,28-8 0 0,-11-1 0 0,2 2 0 16,2-3 0-16,0 3 0 0,1-1 0 16,-2 0 0-16,1 4 0 0,-2-1 0 15,1 1 0-15,-3 3 0 0,0 1 0 0,-17 0 0 16,28 7 0-16,-28-7 0 0,23 15 0 0,-23-15 0 15,16 20 0-15,-16-20 0 0,10 26 0 0,-10-26 0 16,2 31 0-16,-4-13 0 0,-1 0 0 0,-2 2 0 16,0 1 0-16,-1-1 0 0,0 0 0 0,0 1 0 15,0-3 0-15,2-1 0 0,4-17 0 0,-2 27 0 16,2-27 0-16,5 17 0 0,-5-17 0 16,0 0 0-16,18 9 0 0,-18-9 0 0,18-6 0 15,-18 6 0-15,26-22 0 0,-26 22 0 16,28-37 0-16,-11 11 0 0,0-1 0 0,2-4 0 15,1 1 0-15,-2 1 0 0,1-1 0 0,1 2 0 16,-3 2 0-16,0 1 0 0,-2 5 0 0,-15 20 0 16,25-27 0-16,-25 27 0 0,17-7 0 0,-17 7 0 15,0 0 0-15,12 30 0 0,-8-7 0 16,-3 6 0-16,2 4 0 0,-3 4 0 0,0 2 0 16,-2 1 0-16,2 0 0 0,0-6 0 0,3-2 0 15,-1-5 0-15,7-2 0 0,-2-5 0 0,8-2 0 16,-15-18-70-16,42 31-161 0,-43-50-217 0,34 23-170 15,-14-13 37-15,2-10 483 0</inkml:trace>
  <inkml:trace contextRef="#ctx0" brushRef="#br0" timeOffset="52598.8414">9971 15896 2047 0,'-1'19'0'0,"1"-19"0"16,-17 5 0-16,17-5 0 0,0 0 0 0,0 0 0 15,0 0 0-15,0 0 0 0,9-17 0 0,-9 17 0 16,29-22 0-16,-8 10 0 0,1 0 0 0,1 0 0 16,3 5 0-16,-3-2 0 0,5 3 0 15,-4 3 0-15,2 0 0 0,-3 2 0 16,0 4-11-16,-5-2-35 0,1 10-16 0,-19-11-132 15,27 6-426-15,-27-6-1 0,0 0 129 0</inkml:trace>
  <inkml:trace contextRef="#ctx0" brushRef="#br0" timeOffset="52739.3955">10119 16148 2033 0,'-11'18'14'15,"11"-18"-14"-15,-10 24 0 0,10-24 0 0,0 0 0 16,0 0 0-16,30 12 0 0,-13-17 0 0,6-5 0 15,4-3 0-15,3-3 0 0,-2-4 0 0,6 4 0 16,-5-13-109-16,36 15-525 0,-29-13-20 16,11 10 5-16</inkml:trace>
  <inkml:trace contextRef="#ctx0" brushRef="#br0" timeOffset="53795.5604">11513 15577 1644 0,'22'8'219'16,"-22"-8"-157"-16,-11-26-29 0,11 26-5 0,6-31-9 16,-6 31 0-16,10-23-8 0,-10 23-2 0,0 0-6 15,0 0-3-15,0 0 0 0,8 18 0 0,-7 4 0 16,-2 7 0-16,0 8 0 0,-3 1 0 15,-1 6 0-15,-2 2 0 0,1 1 0 0,-4 1 0 16,2 1 0-16,-2-2 0 0,1 0 0 0,0-5 0 16,1 1 0-16,1-8 0 0,2-4 0 15,3-5 0-15,2-7 0 0,0-19 0 0,8 24 0 0,-8-24 0 16,17 9 0-16,-17-9-69 0,19-15-118 0,4 14-465 16,-23 1 4-16,29-28 158 0</inkml:trace>
  <inkml:trace contextRef="#ctx0" brushRef="#br0" timeOffset="53983.0406">11862 15956 2039 0,'0'0'8'0,"0"0"-8"0,-17 0 0 16,17 0 0-16,0 0 0 0,0 0 0 0,0 0 0 15,0 0 0-15,0 0 0 0,-16-18 0 0,16 18 0 16,0 0 0-16,0 0 0 0,0 0 0 0,17-12 0 15,-17 12 0-15,23-11-90 0,6 28-133 16,-29-17-412-16,39-9-25 0,-19 5 222 0</inkml:trace>
  <inkml:trace contextRef="#ctx0" brushRef="#br0" timeOffset="54373.6678">12655 15559 1438 0,'0'0'419'0,"-33"10"-355"0,33-10-19 15,-26 2-5-15,26-2-7 0,-30 3-25 0,13 0-8 16,-1-1 0-16,-2 3 0 0,1 0 0 0,-1 1 0 16,0 2 0-16,0 2 0 0,0 1 0 0,0 2 0 15,3 0 0-15,17-13 0 0,-23 29 0 0,23-29 0 16,-5 27 0-16,5-27 0 0,12 22 0 0,-12-22 0 15,31 20 0-15,-9-11 0 0,2-3 0 16,3-1 0-16,1-2 0 0,1 0 0 0,0 0 0 16,0 0 0-16,-1 0 0 0,0 1 0 0,0 1 0 15,-2 2 0-15,-1 0 0 0,-4 2 0 0,-4 1 0 16,-17-10 0-16,24 24 0 0,-15-7 0 0,-3 0 0 16,-3 3 0-16,0 3 0 0,-4 3 0 0,-3 1 0 15,-3 0 0-15,-2 0 0 0,-2-1 0 16,-1 1 0-16,-1-3 0 0,-2-3 0 15,0-4 0-15,15-17 0 0,-28 19 0 0,28-19 0 16,-17 2 0-16,17-2 0 0,-10-19-46 0,10 19-197 16,-3-28-396-16,14 8-1 0,-11-13 162 0</inkml:trace>
  <inkml:trace contextRef="#ctx0" brushRef="#br0" timeOffset="54576.8229">12607 15569 1993 0,'0'0'54'0,"0"0"-54"0,-20 6 0 0,20-6 0 16,0 0 0-16,0 0 0 0,0 0 0 0,29-12 0 15,-10 5 0-15,6-4 0 0,0 0 0 0,4-2 0 16,-1 0 0-16,0-1 0 0,0 1 0 16,3 5 0-16,-5-3 0 0,7 7 0 0,-5-3 0 15,12 12-91-15,-21-29-226 0,28 32-331 0,-9-12 13 16,5 4 280-16</inkml:trace>
  <inkml:trace contextRef="#ctx0" brushRef="#br0" timeOffset="55410.8652">13738 15673 1954 0,'0'0'44'0,"0"0"-15"0,0 0-9 0,0 0-20 16,0 0 0-16,0 0 0 0,0 0 0 0,0 0 0 16,0 0 0-16,-14 20 0 0,14-20 0 0,-10 36 0 15,4-14 0-15,0 3 0 0,0-1 0 0,-2 1 0 16,2 0 0-16,-2-2 0 0,1 2 0 0,-1-2 0 16,2-3 0-16,6-20 0 15,-6 25 0-15,6-25 0 0,0 0 0 0,0 0 0 16,0 0 0-16,0 0 0 0,0 0 0 0,23-8 0 15,-23 8 0-15,21-29 0 0,-10 7 0 0,0-2 0 16,1-3 0-16,-1 2 0 0,0-2 0 0,0 0 0 16,-3 2 0-16,1 1 0 0,-1 3 0 0,0 3 0 15,-8 18 0-15,11-28 0 0,-11 28 0 0,6-17 0 16,-6 17 0-16,0 0 0 0,0 0 0 16,0 0 0-16,0 0 0 0,0 0 0 0,0 0 0 15,0 0 0-15,20 20 0 0,-20-20 0 0,11 28 0 16,-11-28 0-16,12 32 0 0,-12-32 0 0,16 28 0 15,-16-28 0-15,20 22 0 0,-20-22 0 16,28 9 0-16,-11-10 0 0,3-4 0 0,5-5 0 16,3-6 0-16,3-5 0 0,5-3 0 15,0-3 0-15,3-2 0 0,1 0 0 0,-1 2 0 16,-3 1 0-16,0 3 0 0,-5 5 0 0,-3 5 0 16,-5 2 0-16,-6 6 0 0,-17 5 0 0,0 0 0 15,0 0 0-15,14 17 0 0,-19 1 0 0,-4 8 0 16,-3 4 0-16,-5 4 0 0,-1 2 0 0,-3 1 0 15,1 3 0-15,-1-2 0 0,3-3 0 0,0-2 0 16,7-6 0-16,2-2 0 0,7-5 0 16,2-20 0-16,6 23 0 0,-6-23 0 15,22 5 0-15,-22-5 0 0,39-6-45 0,-31-26-197 16,38 35-322-16,-29-25-46 0,14 8 25 0</inkml:trace>
  <inkml:trace contextRef="#ctx0" brushRef="#br0" timeOffset="55989.1082">15334 15034 1720 0,'0'0'131'15,"0"0"-92"-15,0 0-10 0,0 0-1 0,0 0-5 16,-24 18-3-16,24-18-1 0,-32 25 0 0,11-7 0 16,-4 5-19-16,-4 6 0 0,-6 6 0 15,-3 8 0-15,-6 5 0 0,-4 8 0 16,-3 4 0-16,-1 4 0 0,-3 5 0 0,3 0 0 16,3-2 0-16,7-2 0 0,5-7 0 0,8-6 0 15,5-7 0-15,4-5 0 0,4-6 0 0,4-8 0 16,6-3 0-16,6-23 0 0,0 26 0 0,0-26 0 15,18 6 0-15,-18-6-33 0,42 6-208 0,-29-28-391 16,16 10-17-16,-10-15 158 0</inkml:trace>
  <inkml:trace contextRef="#ctx0" brushRef="#br0" timeOffset="56467.0672">15407 15563 1606 0,'0'0'248'0,"0"0"-172"16,1-17-11-16,-1 17-13 0,-11-20-52 15,11 20 0-15,0 0 0 0,-24-22 0 0,24 22 0 16,-22-3 0-16,22 3 0 0,-26 4 0 0,26-4 0 16,-25 15 0-16,25-15 0 0,-25 25 0 0,25-25 0 15,-19 35 0-15,11-15 0 0,1-1 0 16,4 2 0-16,2-2 0 0,3 0 0 0,2-1 0 16,2-1 0-16,-6-17 0 0,18 29 0 15,-18-29 0-15,27 22 0 0,-27-22 0 0,29 13 0 16,-29-13 0-16,32 6 0 0,-15-6 0 0,0 0 0 15,0 0 0-15,-17 0 0 0,28 4 0 0,-28-4 0 16,19 7 0-16,-19-7 0 0,0 0 0 0,17 17 0 16,-17-17 0-16,1 21 0 0,-1-21 0 0,-8 30 0 15,0-11 0-15,-5 3 0 0,-3 1 0 0,-2 4 0 16,-1-2 0-16,-2 1 0 0,-1-1 0 16,3-2 0-16,-2-1 0 0,4-4 0 0,17-18 0 15,-29 23 0-15,29-23 0 0,0 0 0 16,0 0 0-16,0 0 0 0,-10-28 0 0,6-9-187 15,35 22-415-15,-26-22-35 0,15 9 17 0</inkml:trace>
  <inkml:trace contextRef="#ctx0" brushRef="#br0" timeOffset="56967.169">15635 15121 2004 0,'-13'19'43'0,"13"-19"-43"0,0 0 0 15,0 0 0-15,0 0 0 0,0 0 0 16,0 0 0-16,18-13 0 0,-18 13 0 0,23-7 0 16,-23 7 0-16,28-5 0 0,-28 5 0 0,30-3 0 15,-30 3 0-15,24-1 0 0,-24 1 0 0,22 3 0 16,-22-3 0-16,18 2 0 0,-18-2 0 16,0 0 0-16,17 7 0 0,-17-7 0 0,0 0 0 15,0 0 0-15,4 24 0 0,-4-24 0 0,-9 23 0 16,9-23 0-16,-17 27 0 0,17-27 0 15,-23 29 0-15,12-12 0 0,11-17 0 0,-24 33 0 16,24-33 0-16,-18 29 0 0,18-29 0 0,-13 25 0 16,13-25 0-16,-6 23 0 0,6-23 0 0,4 17 0 15,-4-17 0-15,0 0 0 0,19 20 0 0,-19-20 0 16,20 8 0-16,-20-8 0 0,27 3 0 0,-10-4 0 16,3-4 0-16,3-1 0 0,3-6 0 15,0 0 0-15,1-2 0 0,-1-1 0 16,2 3 0-16,-6-4 0 0,2 9 0 0,-15-21-146 15,31 37-429-15,-40-9-66 0,21-15-6 0</inkml:trace>
  <inkml:trace contextRef="#ctx0" brushRef="#br1" timeOffset="73199.3593">1933 11170 974 0,'0'0'363'16,"0"0"-217"-16,0 0-39 0,0 0-35 0,0 0-19 15,0 0-14-15,0 0-9 0,0 0-9 0,13 20-5 16,-13-20-8-16,13 18 0 0,-13-18-4 0,0 0 1 16,23 23-3-16,-23-23 3 0,0 0-3 15,22 16 0-15,-22-16-1 0,0 0 1 0,17 5-1 16,-17-5-1-16,0 0 2 0,0 0-2 0,19-15 3 16,-19 15-2-16,0 0 1 0,0 0-1 0,22-21 0 15,-22 21 0-15,0 0 1 0,27-12-1 0,-27 12 1 16,27-6-2-16,-27 6 0 0,33-3 1 0,-15 3 0 15,3 1 1-15,-1 2-1 0,2-1 0 0,0 2 0 16,2-1-1-16,-1 1 1 0,1 0 0 0,-1-1-1 16,-1 1 1-16,-2-2-3 0,1 1 3 0,0-2-2 15,-2 0 1-15,0-1 1 0,1 0-2 0,2-1 1 16,0 1 0-16,2 0-1 0,3 0 2 0,0 0-1 16,1 0 1-16,-1 1-1 0,4-1 1 15,3 3-1-15,1-1 1 0,4 2-1 0,1-1 1 16,2 3-2-16,3 0 3 0,1 2-2 0,1 1 1 15,1 1-2-15,-1 0 1 0,1 1 0 0,-2-1 2 16,0 1-2-16,1 0 2 0,-2-2-2 0,-2-1 2 16,0-3 0-16,-2-1 1 0,-3-6 0 0,-2 0 0 15,-2-4 2-15,-1-3-3 0,0 1 2 0,-2-3-3 16,0 0 1-16,0-1-4 0,1-1 5 0,2 1-4 16,0 1 4-16,3 0-4 0,0 3 3 0,2-1-2 15,1 3 1-15,3 1 0 0,3 0 1 0,0 3-2 16,2-1 2-16,2 2 0 0,-3 0 0 0,2 1-1 15,-2 1 1-15,-1 0-1 0,1 1-1 16,-2-1 2-16,-2 0-2 0,2 2 1 0,0-2 0 16,0 0-1-16,2 0 4 0,-2-1 0 0,0 0 0 15,1-1 0-15,-1 1-2 0,0-1-1 0,1 0 1 16,0 1 0-16,2 0-1 0,-1 0 0 0,2 1-1 16,-2 1 1-16,2 1 0 0,2-1 4 0,1 2-1 15,3-1 2-15,-2 2-2 0,2 1-4 0,-1-1 0 16,-1 2 1-16,1-1-1 0,-3 0 1 0,-1 0-1 15,-2 0 0-15,1-2 0 0,-1 0 4 0,0-2 0 16,-1-1 1-16,-3-2-1 0,-1 0-4 0,-1-4-1 16,-2 0 1-16,2-2 0 0,-1 1-1 15,3 0 3-15,0 0-3 0,-1 1 3 0,1 0-2 16,2 2 1-16,1-1-2 0,4 3 5 0,2 1 0 16,1 0 0-16,2 1 0 0,-3 1-3 0,2 1 0 15,1 0-2-15,-1 1 3 0,1 0-2 0,-3 0 1 16,1 1-1-16,-2-1 2 0,1 0-6 0,2-1 3 15,-4 1-2-15,0-2 2 0,-2-1 3 0,-2-1-1 16,1 0 2-16,-1-2-2 0,1 1 1 0,-2-2 0 16,0 1 0-16,0-2 1 0,2 1-2 0,0-2-2 15,2 2-1-15,1-1 0 0,2 1 0 0,-1 0 3 16,0 1 1-16,2 0-2 0,-1 0 2 0,2 2-2 16,1-2 0-16,-3 1 1 0,2 0-1 15,1 1-2-15,0-1 0 0,1 2 0 0,-1 0 1 0,1 0 2 16,-1 1-1-16,-1-1 0 0,0 0 0 0,-1 0 1 15,0-1 0-15,-1 1 1 0,1 1-1 0,-1-1-1 16,1 1 0-16,1 1 0 0,0-2 1 0,1 0 2 16,0 0-1-16,-3-1 1 0,3 0-2 0,-2-1-1 15,3 1 0-15,2 0 0 0,0 0 0 0,2-1 0 16,0 0 0-16,1-2 0 0,0 2 0 16,-1 0 0-16,0 0 0 0,-2-1 0 0,3 2 0 0,-1-1 0 15,1 1 0-15,1 0 0 0,-2 0 0 16,2 0 0-16,-4 0 0 0,0 0 0 0,0-1 0 15,-2 1 0-15,0 0 0 0,-1 1 0 16,0-1 0-16,2 1 0 0,-2 1 0 0,3 0 0 16,-3 0 0-16,-2 0 0 0,1-1 0 0,-1-1 0 15,-1 0 0-15,1 1 0 0,0-1 0 0,1 0 0 16,0 1 0-16,2 2 0 0,0-1 0 0,1 0 0 16,-2 2 0-16,3 1 0 0,-2 0 0 0,-2 1 0 15,3 0 0-15,-4 1 0 0,0 0 0 0,1 2 0 31,0-2 0-31,-1 2 0 0,1-2 0 16,-3 0 0-16,0 0 0 0,-1 1 0 0,0-1 0 16,0 0 0-16,-3 0 0 0,0-1 0 0,-1 0 0 15,2 1 0-15,0-3 0 0,0 0 0 0,-1 0 0 16,2-2 0-16,-3 0 0 0,3 0 0 0,0-2 0 16,0 1 0-16,1-2 0 0,-1 1 0 0,0 0 0 15,-2-2 0-15,2 1 0 0,1-1 0 16,0 1 0-16,0-3 0 0,-1 2 0 15,0-2 0-15,0-1 0 0,-1 0 0 0,-3 0 0 16,1-1 0-16,-1-1 0 0,-1-1 0 0,0-1 0 16,0 1 0-16,-2-1 0 0,2 1 0 0,-3-1 0 15,2 1 0-15,0-1 0 0,0 2 0 0,-3-1 0 16,1 2 0-16,-2-2 0 0,0 4 0 0,-3-3 0 16,-2 3 0-16,-4-1 0 0,-3 0 0 15,0 3 0-15,-6-4 0 0,2 8-70 0,-21-30-310 16,25 34-228-16,-28-6-8 0,19-13 244 0</inkml:trace>
  <inkml:trace contextRef="#ctx0" brushRef="#br1" timeOffset="73933.8855">16768 10270 1982 0,'0'0'20'0,"-16"-24"-11"0,5 6-4 16,0-3-3-16,0 1-13 0,4 1 33 0,7 19-27 16,-12-25 28-16,12 25-23 0,0 0 0 15,0 0 0-15,0 0 0 0,15 37 0 0,0-3 0 16,8 15 0-16,7 8 0 0,5 10 0 0,2 6 0 15,-1 4 0-15,0 1 0 0,-4-8 0 0,-4-7 0 16,-5-17 0-16,-6-15 0 0,-17-31 0 0,20 11 0 16,-9-38 0-16,5-20 0 0,-1-36 0 15,1-32 0-15,-4-34 0 0,1-32 0 0,4-31 0 16,5-26 0-16,12-16 0 0,11-15 0 16,18 2 0-16,9 7 0 0,18 24 0 0,-17 6-127 15,28 76-244-15,-46-1-137 0,-21 54 508 0,-10 53 0 16,-42 1 0-16,18 47 0 0</inkml:trace>
  <inkml:trace contextRef="#ctx0" brushRef="#br1" timeOffset="76033.8931">12761 11793 1650 0,'-49'-14'282'16,"17"15"-261"-16,3-2-15 0,-3-2-6 0,1-2 2 15,-3-4 0-15,-1 0 1 0,-2-1-2 0,-2-1 0 16,1 0-3-16,-2-2 5 0,1 1-2 0,0-1 5 15,-1 0-5-15,1 3 2 0,-1 0-4 0,0 1 1 16,-4 3-2-16,1 3 1 0,-1 3 0 16,-1 2 0-16,-1 2 2 0,-1 3 1 0,-2 0-2 15,0 2 0-15,0 0 4 0,1 0-1 16,3 2 8-16,-3-2-1 0,3 1 3 0,-2-1-2 16,1-1 1-16,-2-2-6 0,1 0-6 0,-1 1 0 15,1-2 0-15,-1 0 0 0,1 0 0 0,1-1 0 16,2-2 0-16,1-1 0 0,1 3 0 0,4-2 0 15,-1 2 0-15,3 2 0 0,0-1 0 16,0 4 0-16,-1 2 0 0,3 3 0 0,-1 3 0 16,2 3 0-16,-1 3 0 0,1 5 0 0,1 1 0 15,0 5 0-15,0 0 0 0,1-1 0 0,2 4 0 16,-1-3 0-16,2 2 0 0,2 0 0 0,0-1 0 16,2 0 0-16,1 0 0 0,2-1 0 0,3 0 0 15,0-2 0-15,3 0 0 16,4-2 0-16,1-1 0 0,5 1 0 0,2-1 0 15,4 2 0-15,3 0 0 0,3 5 0 0,5 0 0 16,4 1 0-16,3 2 0 0,4 1 0 0,3 2 0 16,3 3 0-16,3 0 0 0,2 2 0 0,1 1 0 15,4 2 0-15,4 2 0 0,-1 0 0 0,4 2 0 16,1 1 0-16,-1-1 0 0,4-1 0 0,0-2 0 16,2-1 0-16,-1-4 0 0,2-3 0 15,2 1 0-15,1-4 0 0,5-3 0 0,1-3 0 16,4-5 0-16,2-4 0 0,1-2 0 0,3-4 0 15,-2-5 0-15,6-5 0 0,-2-5 0 0,6-5 0 0,5-2 0 16,0-8 0-16,3-3 0 0,-2-6 0 0,3-3 0 16,1-4 0-16,2-3 0 0,2-3 0 0,2-2 0 15,-3-3 0-15,0-1 0 0,-3-2 0 16,-2-2 0-16,1 0 0 0,-2-3 0 0,0-3 0 16,-4 1 0-16,-4-3 0 0,-3 2 0 0,-4 0 0 15,-5 2 0-15,-1-1 0 0,-1 1 0 16,-4-2 0-16,-4 1 0 0,-6 1 0 0,-4-3 0 15,-4 1 0-15,-5-5 0 0,-3 1 0 0,-6-1 0 16,-3-3 0-16,-5 1 0 0,-4 1 0 0,-3-1 0 16,-4 2 0-16,-6-2 0 0,-4 0 0 15,-4 1 0-15,-6 0 0 0,-6 2 0 0,-3 0 0 16,-6 1 0-16,-4-1 0 0,-5 1 0 0,-6 4 0 16,-4 2 0-16,-5 4 0 0,-4 1 0 0,-3 1 0 15,-5 5 0-15,-3 1 0 0,-3 5 0 0,-1 5 0 16,-3 3 0-16,-1 5 0 0,-2 5 0 0,-1 1 0 15,-3 5 0-15,3 4 0 0,3 1 0 16,4 2 0-16,6 4 0 0,5 3 0 16,3-2 0-16,3 3 0 0,6-4 0 0,7 2 0 15,4-3 0-15,11 6-50 0,-5-23-136 0,28 12-449 16,0 0 11-16,4 18 73 0</inkml:trace>
  <inkml:trace contextRef="#ctx0" brushRef="#br1" timeOffset="76455.8437">15728 11846 2034 0,'-9'28'13'0,"9"-28"-13"16,0 0 0-16,-1 20 0 0,1-20 0 0,10 36 0 16,1-8 0-16,2 6 0 0,1 0 0 0,0 2 0 15,0-6 0-15,-1-4 0 0,-13-26 0 16,34 14 0-16,-8-29 0 0,6-20 0 0,13-33 0 16,13-28 0-16,11-38 0 0,15-35 0 0,18-27 0 15,13-22 0-15,17-13 0 0,6-8 0 0,11 14 0 16,-22-16-96-16,24 67-510 0,-52 22-95 0,-23 43 58 15</inkml:trace>
  <inkml:trace contextRef="#ctx0" brushRef="#br1" timeOffset="80269.6741">12649 15334 864 0,'0'0'271'0,"0"0"-2"15,0 0-5-15,0 0-227 0,0 0-4 0,-17-20-1 16,17 20 1-16,-19-9-3 0,19 9-5 0,-22-13-4 16,22 13-5-16,-26-13-2 0,26 13-1 0,-33-14 0 15,15 8-2-15,-3-2 1 0,-1 2-2 16,-1-2-16-16,-1 3 16 0,-2-2-17 0,1 2 18 15,-2 1-2-15,0-1-1 0,-1 1 0 0,3-2 12 16,-3 1-14-16,1 0 12 0,-1 1-16 16,1-1-2-16,-1 1 0 0,0-2 0 0,0 1 0 15,0 1 0-15,0 0 0 0,-2 2 0 0,-1 0 0 16,0 2 0-16,-2 2 0 0,1 0 0 0,0 3 0 16,-2 1 0-16,-1 2 0 0,4-1 0 15,-2 1 0-15,4 2 0 0,0-2 0 0,-2 3 0 16,4-1 0-16,-1 1 0 0,4 1 0 0,0-1 0 15,1 0 0-15,1 1 0 0,1 0 0 0,2 0 0 16,0 1 0-16,19-13 0 0,-31 29 0 0,31-29 0 16,-28 33 0-16,15-16 0 0,0 2 0 0,2 1 0 15,-2 1 0-15,1 2 0 0,-2 3 0 0,0 0 0 16,-1 3 0-16,1 0 0 16,0 2 0-16,2-1 0 0,1 1 0 0,0 0 0 15,4 0 0-15,2-3 0 0,3-2 0 0,3 0 0 16,3-3 0-16,0 2 0 0,4-1 0 0,1-1 0 15,1 2 0-15,1-2 0 0,1 0 0 0,0 1 0 16,2-1 0-16,0 2 0 0,2 1 0 0,0-2 0 16,1 2 0-16,0 1 0 0,-1 1 0 15,0 2 0-15,0 1 0 0,-2 2 0 0,1 2 0 16,-2 1 0-16,0 1 0 0,1-2-22 16,0 0 24-16,1 0-26 0,2-1 26 0,1 0-1 15,1-2-6-15,1 0 6 0,2-1-5 0,1-2 5 16,3-2-5-16,2-2 5 0,1-2-5 0,3-3 6 15,2-4-4-15,3-1 4 0,2-4-2 0,5-4 1 16,1-1-2-16,1-3 1 0,4-2 0 16,1-4 0-16,3-3 2 0,2-2-1 0,1-4 2 15,0-3-3-15,6-4 15 0,0-3-4 0,2-3 5 16,-1-2-11-16,-3-2-5 0,-1 0 0 0,-2 0 0 16,-3-1 0-16,-1-2 0 0,-4 0 0 0,0 1 0 15,-2 0 0-15,-5 2 0 0,1-1 0 0,-4 0 0 16,-2-2 0-16,-4-1 0 0,-4 1 0 15,-4-1 0-15,-3 2 0 0,-5-2 0 16,-2 0 0-16,-4 0 0 0,-1-3 0 0,-3-2 0 16,-2-1 0-16,-1-2 0 0,-3 0 0 0,-1 0 0 15,-1-3 0-15,0 1 0 0,0-2 0 0,1-2 0 16,1 1 0-16,0-3 0 0,2 2 0 0,-1-1 0 16,2 2 0-16,-2 1 0 0,-3 0 0 0,-2 4 0 15,-2 3 0-15,-5 3 0 0,-4 3 0 16,-3 5 0-16,-6 4 0 0,-5 4 0 0,-4 2 0 15,-7 4 0-15,-5 3 0 0,-7 4 0 0,-4 1 0 16,-6 4 0-16,-2 1 0 0,-2 1 0 0,-3 3 0 0,-1 1 0 16,-3 1-6-16,3 4-25 0,-2-4-14 0,12 15-58 15,-26-19-534-15,37 17-11 0,-2-9 72 0</inkml:trace>
  <inkml:trace contextRef="#ctx0" brushRef="#br1" timeOffset="80801.0341">12004 17325 1919 0,'-6'-23'23'0,"6"23"-11"16,-7-23-5-16,7 23-1 0,2-25 6 0,-2 25 1 15,0 0 2-15,9-18 4 0,-9 18-2 0,0 0-13 16,3 17-4-16,-3 2 0 0,-1 9 0 15,0 13 0-15,-5-2 0 0,0 3 0 0,-4-1 0 16,1-10 0-16,1-2 0 0,3-5 0 0,5-24 0 16,0 22 0-16,0-22 0 0,32-9 0 0,2-13 0 15,13-7 0-15,14-26 0 0,10-13 0 0,12-13 0 16,10-15 0-16,11 2 0 0,2-10 0 0,21 28-240 16,-24-32-447-16,7 14-7 0,-19-2 269 0</inkml:trace>
  <inkml:trace contextRef="#ctx0" brushRef="#br1" timeOffset="82122.9586">16140 14808 1662 0,'0'0'135'16,"0"0"-75"-16,0 0-16 0,0 0-3 0,0 0-7 16,1-21-7-16,-1 21-6 0,0 0-7 0,-15-24-5 15,15 24-9-15,-20-18 0 0,20 18 0 0,-29-18 0 16,11 8 0-16,-4 0 0 0,-3 0 0 0,0 2 0 16,-3 0 0-16,-2 0 0 0,-1 1 0 0,-3 0 0 15,-2 0 0-15,-2 0 0 0,-3 1 0 16,-2-2 0-16,-1 2 0 0,-3 1 0 0,-2 0 0 15,-2 0 0-15,0 2 0 0,-1-1 0 0,-2 2 0 16,1 1 0-16,-3-1 0 0,-3 2 0 0,1 2 0 16,-3 0 0-16,0 2 0 0,1 2 0 15,-2 0 0-15,0 0 0 0,1 2 0 0,0 1 0 16,-1 2 0-16,0 1 0 0,0 0 0 0,-1 2 0 16,-1 2 0-16,1 2 0 0,0-1 0 15,1 2 0-15,2 1 0 0,2 1 0 0,2 0 0 16,0 2 0-16,3 1 0 0,-1 3 0 0,2 1 0 15,2 2 0-15,1-2 0 0,3 1 0 0,2 1 0 16,3 0 0-16,3 4 0 0,3-1 0 0,2 1 0 16,4-2 0-16,2 3 0 0,4 0 0 0,1 2 0 15,1-1 0-15,4 0 0 0,2 0 0 16,1-2 0-16,3 0 0 0,2 0 0 0,1 0 0 16,2 1 0-16,1 1 0 0,3-1 0 15,1 3 0-15,1-1 0 0,1 2 0 0,1 0 0 16,2 1 0-16,1 2 0 0,0-1 0 0,0 4 0 15,-1-2 0-15,2 2 0 0,2 1 0 0,0-1 0 16,1 1 0-16,1-1 0 16,2-1 0-16,1 0 0 0,3-1 0 15,2-2 0-15,3-1 0 0,4-3 0 0,5-3 0 16,2-1 0-16,6-5 0 0,6-1 0 0,5-7 0 16,6-2 0-16,7-5 0 0,3-5 0 0,5-3 0 15,3-6 0-15,5-2 0 0,4-5 0 0,5-3 0 16,6-4 0-16,0-3 0 0,6-1 0 0,-2-3 0 15,-2-1 0-15,1 0 0 0,-1 0 0 0,0 3 0 16,0-2 0-16,-7 4 0 0,-1 1 0 16,-6 1 0-16,-4 3 0 0,-1-3 0 0,1 0 0 15,-3-2 0-15,-1-1 0 0,-5 0 0 16,-1-2 0-16,-5-1 0 0,-2-1 0 0,-2-2 0 16,-4-1 0-16,-2-3 0 0,-1 0 0 0,-2-3 0 15,-3-1 0-15,-5-2 0 0,-3-1 0 0,-5-1 0 16,-4 0 0-16,-5-2 0 0,-3-1 0 0,-3-1 0 15,-4-2 0-15,-7-2 0 0,-1-1 0 16,-5-1 0-16,-1-2 0 0,-3 0 0 0,-3-2 0 16,-4-3 0-16,-1-2 0 0,-3-1 0 0,-1 0 0 15,-1 0 0-15,-2 3 0 0,-2 0 0 0,-2 3 0 16,-2 4 0-16,-3 2 0 0,-2 3 0 0,-4 4 0 16,-2 4 0-16,-3 3 0 0,-4 7 0 0,-3 3 0 15,-5 5 0-15,-4 4 0 16,-3 6 0-16,-2 5 0 0,-8 5 0 0,-1 4 0 15,-3 5 0-15,0-1 0 0,5 5 0 0,1-1 0 16,10 2 0-16,7-2 0 0,10 2 0 0,6-6 0 16,18 18-179-16,-26-27-398 0,37 20-61 0,3-23-2 15</inkml:trace>
  <inkml:trace contextRef="#ctx0" brushRef="#br1" timeOffset="82560.527">16935 15996 2047 0,'27'-20'0'0,"-27"20"0"0,0 0 0 16,0-20 0-16,0 20 0 0,0 0 0 0,0 0 0 15,0 0 0-15,0 0 0 0,-3 20 0 0,-1-2 0 16,-3 6 0-16,-1 5 0 0,-1 0 0 16,-2 0 0-16,3-5 0 0,8-24 0 0,-4 27 0 15,4-27 0-15,20 1 0 0,5-13 0 0,12-13 0 16,20-26 0-16,19-24 0 0,21-23 0 16,20-18 0-16,24-11 0 0,17-9 0 0,22-3 0 15,0-9 0-15,16 24-154 0,-37-27-527 0,-4 20-16 16,-29-6 183-16</inkml:trace>
  <inkml:trace contextRef="#ctx0" brushRef="#br1" timeOffset="83475.2244">9715 11534 2047 0,'0'0'0'0,"0"0"0"0,0 0 0 0,0 0 0 15,0 0 0-15,17-1 0 0,-17 1 0 0,0 0-1 16,0 0-200-16,0 0-476 0,-18 23 13 0,18-23 161 15</inkml:trace>
  <inkml:trace contextRef="#ctx0" brushRef="#br1" timeOffset="83631.5091">9622 12400 2047 0,'-1'31'0'0,"2"-3"0"15,6-1 0-15,2-3 0 0,1-3 0 0,1-1 0 16,-1-1 0-16,-10-19 0 0,18 35 0 0,-18-35-49 16,25 56-232-16,-25-56-403 0,7 31 18 0,-7-31 300 15</inkml:trace>
  <inkml:trace contextRef="#ctx0" brushRef="#br1" timeOffset="83787.853">9980 13229 1978 0,'-3'33'6'0,"-2"0"12"0,0-1-29 15,0 0 22-15,-1-3-16 0,3 1-19 0,-5-6-20 16,11 15-77-16,-34-19-460 0,32 7-69 16,-8-9 74-16</inkml:trace>
  <inkml:trace contextRef="#ctx0" brushRef="#br1" timeOffset="83959.6767">10068 14267 2031 0,'11'33'16'16,"-16"-2"-16"-16,1-2 0 0,1-1 0 0,3-3 0 15,-1-2 0-15,2 0 0 0,0-3 0 0,3 0-26 16,-4-20-67-16,26 32-547 0,-26-32-48 0,4 24 89 15</inkml:trace>
  <inkml:trace contextRef="#ctx0" brushRef="#br1" timeOffset="84115.9851">10204 15261 2019 0,'-9'41'28'0,"10"-7"-28"0,1-3 0 16,2-3 0-16,1-4 0 0,1-2 0 0,0-1 0 15,-1-4 0-15,3 0 0 0,-8-17 0 16,20 30-82-16,-20-30-545 0,2 19-47 0,-2-19 11 16</inkml:trace>
  <inkml:trace contextRef="#ctx0" brushRef="#br1" timeOffset="84256.6984">10259 16087 1686 0,'-9'21'361'0,"6"9"-361"0,2-4 0 15,2-4 0-15,4-2 0 0,-5-20 0 0,15 25 0 16,-15-25 0-16,20 11 0 0,-20-11 0 0,28-3-50 16,-28 3-48-16,49-17-550 0,-49 17-12 15,19-20 70-15</inkml:trace>
  <inkml:trace contextRef="#ctx0" brushRef="#br1" timeOffset="84366.0084">10236 16479 1963 0,'-11'26'-6'0,"2"-3"21"15,2-3-8-15,7-20-7 0,-5 28-1 0,5-28-18 16,0 0-25-16,21 20-73 0,-21-20-503 0,11-18-54 16,6 0 171-16</inkml:trace>
  <inkml:trace contextRef="#ctx0" brushRef="#br1" timeOffset="84840.687">10240 17203 2047 0,'0'0'0'0,"-20"-2"0"0,20 2 0 0,0 0 0 16,0 0 0-16,0 0 0 0,0 0 0 0,-4 17 0 15,4 0 0-15,0 8 0 16,-2 11 0-16,-3 12 0 0,-5 0 0 0,-1 6 0 16,-2-2 0-16,0-9 0 0,1-3 0 0,3-16 0 0,9-24 0 0,0 0 0 15,35-9 0-15,5-32 0 0,21-30 0 0,18-34 0 16,27-30 0-16,17-19 0 0,26-16 0 0,-5-43-149 16,31 30-549-16,-16-10-4 0,-8 11 205 0,-32 67 497 15,-59 28 0-15,-30 42 0 16,-30 45 0-16</inkml:trace>
  <inkml:trace contextRef="#ctx0" brushRef="#br1" timeOffset="89176.8713">18475 11437 2023 0,'0'0'24'16,"13"-24"-24"-16,-10 3 0 0,3-2 0 15,3 0 0-15,0 2 0 0,0 2 0 0,-9 19 0 16,13-21 0-16,-13 21 0 0,0 0 0 15,0 0 0-15,0 0 0 0,-11 27 0 0,0-5 0 16,-2 10 0-16,-5 5 0 0,-2 9 0 0,-2 1 0 16,-1 4 0-16,2-4 0 0,3-1 0 0,1-6 0 15,6-10 0-15,4-7 0 0,7-23 0 0,4 22 0 16,-4-22 0-16,26 9 0 0,-5-6 0 16,5-2 0-16,2 2 0 0,4-3 0 0,1-4 0 15,3-1 0-15,-1-1 0 0,-1 0 0 0,-5 3 0 16,-3 1 0-16,-3 4 0 0,-6 1 0 0,-17-3 0 15,26 15 0-15,-26-15 0 0,11 29 0 0,-11-7 0 16,-6 3 0-16,-2 4 0 0,-6 1 0 16,-1 0 0-16,0-2 0 0,-2-6 0 15,1-4 0-15,16-18 0 0,-25 18 0 0,25-18 0 16,-19-8 0-16,7-18-33 0,12 26-367 0,0-44-247 16,6 9 28-16,-3-14 272 0</inkml:trace>
  <inkml:trace contextRef="#ctx0" brushRef="#br1" timeOffset="89350.6297">18587 11293 2047 0,'-19'19'0'0,"5"2"0"0,14-21 0 15,-17 29 0-15,17-29 0 0,0 0 0 0,0 0 0 16,0 0 0-16,34-7 0 0,-12-4 0 0,7-7 0 16,3-10 0-16,8-4 0 0,4-7 0 0,6-1 0 15,2-3 0-15,3 5 0 0,-3-1 0 0,3 14-63 16,-9-11-56-16,23 34-143 0,-26-27-321 15,16 16-22-15,-8-4 191 0</inkml:trace>
  <inkml:trace contextRef="#ctx0" brushRef="#br1" timeOffset="89522.5505">19593 10824 2013 0,'0'0'34'0,"-22"31"-34"16,1-11 0-16,-2 3 0 0,-1 3 0 0,-2 7 0 15,-1 4 0-15,-2 8 0 0,-2 7 0 16,-2 9 0-16,-2 4 0 0,-2 9 0 0,-1 4 0 15,2 8 0-15,-2 7 0 0,3 3 0 0,0-1 0 16,2 1 0-16,4-5 0 0,2-4 0 0,5-9 0 16,7-11 0-16,7-15 0 0,12-13 0 0,4-19 0 15,19 5-130-15,-27-25-498 0,39-9-36 16,-8-13 40-16</inkml:trace>
  <inkml:trace contextRef="#ctx0" brushRef="#br1" timeOffset="89803.8467">19596 11641 2047 0,'-19'21'0'16,"-9"1"0"-16,4 1 0 0,-1-4 0 0,6-2 0 15,1-4 0-15,18-13 0 0,-25 20 0 16,25-20 0-16,0 0 0 0,0 0 0 0,0 0 0 16,0 0 0-16,32 4 0 0,-9-6 0 0,1-2 0 15,4 1 0-15,-1 2 0 0,-1-1 0 16,-3 2 0-16,0 5 0 0,-3 5 0 0,0 3 0 15,-4 7 0-15,-4 1 0 0,-5 4 0 0,-3 2 0 16,-3 5 0-16,-3 3 0 0,-3 1 0 0,-3-1 0 16,-4-2 0-16,-1-4 0 0,-3-5 0 15,3-2 0-15,13-22 0 0,-22 23 0 0,22-23 0 16,0 0 0-16,0 0 0 0,-20-28-16 0,44 32-405 16,-34-43-232-16,22 7 9 0,-8-12 332 0</inkml:trace>
  <inkml:trace contextRef="#ctx0" brushRef="#br1" timeOffset="89975.7827">19764 11343 2047 0,'-27'31'0'15,"27"-31"0"-15,-21 29 0 0,21-29 0 0,-9 17 0 16,9-17 0-16,0 0 0 0,0 0 0 0,0 0 0 16,26-1 0-16,-26 1 0 0,35-15 0 0,-11 1 0 15,3-8 0-15,7-3 0 0,1-6 0 0,8 4 0 16,-2-6 0-16,8 16-89 0,-29-25-550 15,32 20 3-15,-22-16-3 0</inkml:trace>
  <inkml:trace contextRef="#ctx0" brushRef="#br1" timeOffset="90413.3384">19266 10063 1683 0,'-139'61'363'16,"17"-3"-362"-16,-2 13-1 0,-2 14 0 0,-4 14 0 16,-4 15 0-16,-3 10 0 0,-3 15 0 0,-1 16 0 15,1 11 0-15,7 8 0 0,8 0 0 0,14-7 0 16,18-10 0-16,20-13 0 0,20-12 0 0,25-6 0 16,26-7 0-16,24 1 0 0,30-3 0 15,24-3 0-15,22-10 0 0,16-8 0 0,15-18 0 16,10-14 0-16,9-15 0 0,7-20 0 15,4-18 0-15,0-16 0 0,3-19 0 0,3-15 0 16,7-17 0-16,8-14 0 0,2-17 0 0,-3-11 0 16,0-17 0-16,-5-7 0 0,-14-10 0 0,-2-8 0 15,-15-8 0-15,-12-3 0 0,-11-1 0 16,-9-1 0-16,-17 6 0 0,-15 5 0 0,-18 8 0 16,-18 6 0-16,-18 3 0 0,-17 3 0 0,-20 0 0 15,-16 2 0-15,-18 5 0 0,-16 4 0 0,-20 10 0 16,-14 9 0-16,-14 12 0 0,-14 16 0 0,-11 14 0 15,-13 21 0-15,-10 22 0 0,-6 26 0 0,-7 31 0 16,2 22 0-16,2 23 0 0,5 12 0 0,5 8 0 16,9 3 0-16,8 3 0 15,6-3 0-15,20-8 0 0,11-23 0 0,32 0-70 16,-15-54-599-16,51-9-17 0,3-24 65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9T21:13:46.54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5610 11595 273 0,'0'0'111'15,"0"0"-17"-15,5-24-36 0,-5 24-59 0,1-25-9 16,-1 8 2-16,0 17-2 0,1-33 6 0,-1 33 2 16,-1-28 4-16,1 28 0 0,-1-21 2 0,1 21 0 15,-3-17 1-15,3 17 2 0,0 0 2 0,-3-20 1 16,3 20 0-16,0 0 0 0,-2-19-2 15,2 19-1-15,0-17-3 0,0 17-5 0,0-24 0 16,0 24-13-16,0-25-31 0,-1 6-87 0,1 19-126 16,-4-30 127-16,4 30 131 0</inkml:trace>
  <inkml:trace contextRef="#ctx0" brushRef="#br0" timeOffset="843.1866">5438 10953 1375 0,'0'0'68'0,"0"0"-13"0,0 0-29 16,0 0-16-16,0 0-8 0,0 0-2 0,0 0 7 15,0 0 10-15,0 0-5 0,0 0 3 0,16 17 4 16,-16-17 3-16,0 0-2 0,9 21 1 0,-9-21-8 16,3 17 0-16,-3-17-6 0,1 24 6 0,-1-24-4 15,0 34 6-15,-3-14-2 0,3 6 7 0,-4 0-4 16,4 5 6-16,-1-5-9 0,2 4 7 0,-1-1-11 16,3 3 7-16,-2-1-9 0,4 2 6 15,0-3-10-15,1 2-16 0,1-3 32 0,1-2-35 16,2-1 34-16,1-2-13 0,1 0-7 0,0-1 5 15,1 3-5-15,-1-2 6 0,0 0-7 0,-1 1 6 16,0 2-6-16,-4 1 6 0,0 2-8 0,-1 3 8 16,-1 2-8-16,0 5 10 0,-1 3-10 0,-2 3 11 15,-1 4 8-15,1-1-28 0,-4 3 28 0,1 2-28 16,-2 0 9-16,0 0 12 0,0 2-12 0,-1 0 16 16,0-1-16-16,1 3 17 0,0-1-15 0,1 1-3 15,-1-2 27-15,1 1-24 0,-2-3 25 0,3-2-11 16,0-1-14-16,0 1 11 0,-1-1-13 15,2 0 12-15,0 1-12 0,-1 0 12 0,-1 0-13 16,0 1-7-16,0 2 24 0,-2 3-23 0,0-2 24 16,-3 2-3-16,1-1-16 0,2 0 16 0,-3 2-16 15,1 0 15-15,0 2-14 0,0-1 16 0,0 2 5 16,1 1-21-16,-1-4 23 0,1 2-23 0,0-2 4 16,2-2 13-16,0-1-14 0,1 1 12 0,-1-2-13 15,2 0 11-15,0 0-12 0,1-3-8 0,-1 1 24 16,0-1-25-16,-1-1 26 0,1 0-5 0,-1-4-12 15,2 2 11-15,-3 0-11 0,2 0 11 0,0 2-10 16,0-1 10-16,-2-1-10 0,2 1 10 0,-1-1 5 16,-1 2-25-16,2-1 25 0,0 1-23 0,2-3 10 15,1 2 11-15,2 0-11 0,1-1 9 16,0 0-11-16,0 0 10 0,1-1-11 0,0-1 10 16,0 0-10-16,2 1-8 0,-2-3 24 0,1 3-24 15,-1-1 24-15,0 0-7 0,1 0-9 0,-1-1 9 16,0 2-10-16,-1 1 10 0,-1 0-11 0,1 3 12 15,-2 2-11-15,1 0-8 0,-3 2 24 0,-1 3-24 16,-1 1 23-16,-2 6-5 0,2 1-13 0,-2 0 15 16,-2 1-14-16,0 1 14 0,-1 6-14 0,-2 0-9 15,0 3 23-15,-2 4-22 0,-1 1 23 0,2-1 3 16,-1 1-18-16,-1-3 18 0,2 1-18 0,-2-5 17 16,2-1-17-16,-1-3-16 0,1-5 22 15,2-5-19-15,1-6 15 0,0-7 9 0,4-6-27 16,-2-3 10-16,5-2-28 0,-5-6-25 0,19 8-166 15,-23-5-280-15,8-35-115 0,0 0 217 0</inkml:trace>
  <inkml:trace contextRef="#ctx0" brushRef="#br0" timeOffset="2045.9289">2278 10829 962 0,'0'0'117'16,"0"0"-31"-16,-3 23-36 0,3-23 6 16,0 0-25-16,-10 19 16 0,10-19 6 0,-1 18-6 15,1-18-4-15,-1 23-13 0,1-23-4 16,0 29-11-16,0-11-1 0,-1 0-10 0,1 4 4 16,-1 0-9-16,1 2 8 0,-3 8-10 0,3 1 11 15,-1 4-11-15,0 4 14 0,1 1-12 0,1 5 18 16,-2 3-13-16,3 9-1 0,-2 2 37 15,3 9-28-15,-3-1 29 0,6 6-7 0,-6 0-24 16,4 2 21-16,-2 2-25 0,0 1-2 0,-1-1 19 16,2 2-24-16,-3-3 20 0,1 2 0 0,-1-3-23 15,1 0 20-15,-2 2-21 0,0 1 6 0,-3 1 17 16,-1 4-19-16,-1-1 17 0,-1 4-2 0,-2 4-23 16,0 3 24-16,-2 5-3 0,-1 3-13 0,-3 2 16 15,0 5-13-15,1-1-2 16,0 3 24-16,2 2-11 0,0-1-10 0,1-5 7 15,0 1-9-15,0-3-4 0,1-1 1 0,2 0 11 16,1-2-14-16,2-4 9 0,1-1 7 0,0-4-21 16,2-3 19-16,0 0-3 0,0-3-15 0,2-1 15 15,2-2-16-15,-2-3 2 0,0 0 16 0,1-1-17 16,0 0 20-16,0 1-4 0,2 1-15 0,-2-2 14 16,1 1-18-16,1 1 3 0,0 2 16 15,0 6-17-15,1 1 1 0,-2 3 15 0,2 6-13 16,-2-1 11-16,2 4 5 0,1 1-22 0,-3 2 2 15,3 3 16-15,-3 1-15 0,1 4 14 0,-2-5 7 16,0 2-24-16,0-5 24 0,2-6-26 16,-1-3 2-16,1-8 9 0,-1-10-14 0,3-3 13 15,0-9 1-15,2-5-25 0,-1 2 11 16,5-14 24-16,-6-9-34 0,18-3-85 0,-29 7-284 16,6-46-261-16,34-10 107 0,-31-25 414 0</inkml:trace>
  <inkml:trace contextRef="#ctx0" brushRef="#br1" timeOffset="58437.609">2724 8924 1185 0,'0'0'93'0,"0"0"-30"0,0 0-11 16,0 0-7-16,-5-23 0 0,5 23 2 0,0 0-24 16,0 0 19-16,-13-21-26 0,13 21 18 0,0 0-1 15,-19-7-6-15,19 7-2 0,-18-3-7 0,18 3-3 16,-27-3-4-16,10 3 1 0,17 0 1 0,-35 5 4 15,17 2 1-15,-3 0 1 0,2 6-21 16,-3-1 36-16,4 5-38 0,-3-2 35 0,4 6-14 16,0-2-8-16,1 2 5 0,1 1-9 15,1 1 4-15,3 1-7 0,1 0 5 0,2 1-6 16,2-2 4-16,1-1-6 0,2-4 3 0,3-18-3 16,5 28 1-16,-5-28 0 0,20 14 3 0,-20-14 0 15,35 2 3-15,-12-8 3 0,5-3-4 16,1-5 3-16,5-4-6 0,4-4 2 0,1-2-4 15,0-4 5-15,-2-1-7 0,-1-1 7 0,-2-2-8 16,-1 2 6-16,-4 3-5 0,-4 1-7 0,-3 3 26 16,-5 3-29-16,-3 3 29 0,-14 17-16 0,14-20 0 15,-14 20 3-15,0 0-3 0,0 0-1 0,0 0 0 16,0 0-2-16,-17 5-3 0,17-5-2 0,-18 26-13 16,7-6 29-16,2 5-24 15,1 0 25-15,-1 4-9 0,5-1-8 0,0-2 4 16,5-1-10-16,2-3-3 0,4-2-14 0,-7-20-15 15,24 29-33-15,-24-29-85 0,37 5-454 0,-19-4-2 16,5-2 193-16</inkml:trace>
  <inkml:trace contextRef="#ctx0" brushRef="#br1" timeOffset="58749.9119">3331 8838 1276 0,'0'0'348'16,"0"0"-323"-16,0 0 0 0,0 0 10 15,0 0 1-15,-23-23 8 0,23 23 0 0,0 0 1 16,-19-7-9-16,19 7-5 0,-20-4-10 0,20 4-3 16,-23 3-4-16,23-3-1 0,-28 11-3 0,28-11 0 15,-33 24 0-15,16-7-4 0,0 3-8 0,0 3 4 16,0 5-2-16,2 0 0 0,2 3 0 0,2-1 0 15,2 0 0-15,4-5 0 0,4-1 0 0,4-3 0 16,1-4 0-16,-4-17 0 0,24 23 0 16,-7-16 0-16,2-5 0 0,4-1-7 0,0-7-21 15,10 3-43-15,-7-12-15 0,14 13-38 16,-31-27-360-16,27 14-134 0,-7-4 28 0,-1-4 552 16</inkml:trace>
  <inkml:trace contextRef="#ctx0" brushRef="#br1" timeOffset="59062.2392">3644 8857 1395 0,'-1'-21'165'15,"1"21"-114"-15,0 0 8 0,0 0 1 16,-19-10 3-16,19 10-10 0,0 0-3 0,-22 6-15 15,22-6-11-15,-29 8-8 0,12 0-4 0,0 0 1 16,-2 1-1-16,2 3 1 0,0-1 0 0,0 2-18 16,17-13 23-16,-31 28-19 0,31-28 2 0,-26 31-1 15,26-31 0-15,-19 34 0 0,13-15 0 0,0 1 0 16,2 0 0-16,3 1 0 0,1 1 0 0,2-3 0 16,3-1 0-16,0-1 0 0,-5-17 0 15,16 28 0-15,-16-28 0 0,24 18 0 0,-7-12-5 16,-17-6-43-16,41 4-39 0,-33-36-222 0,24 25-346 15,-11-9 15-15,3 1 338 0</inkml:trace>
  <inkml:trace contextRef="#ctx0" brushRef="#br1" timeOffset="59468.2208">3686 9084 1768 0,'0'0'6'15,"0"0"-6"-15,0 0-3 0,0 0 7 0,20 2 5 16,-20-2 4-16,21-5 2 0,-21 5 2 0,26-10 0 16,-26 10-2-16,31-15 0 0,-12 4-5 0,-2-1 1 15,0 0-3-15,-17 12 1 0,30-28-4 0,-17 11 4 16,2 0-3-16,-2-1-13 0,0 1 34 0,-4 0-35 15,-9 17 32-15,6-25-17 0,-6 25-3 0,0 0 3 16,-14-17-3-16,14 17 2 0,-20-8-2 16,20 8-1-16,-25 3 1 0,25-3 1 0,-32 11 2 15,13-2 1-15,-1 6-16 0,0 3 29 0,0 3-25 16,2 3 13-16,0 0-9 0,2 3 0 0,2 0 0 16,1 2 0-16,3-1 0 0,3 0 0 15,3-4 0-15,3-2 0 0,4-3 0 0,-3-19 0 16,15 29 0-16,-15-29 0 0,30 16 0 0,-11-13 0 15,3-3 0-15,3-7 0 0,5-3 0 16,2-7 0-16,1-10-36 0,6 4-38 0,-11-34-323 16,20 27-262-16,-9-18 21 0,10 0 396 0</inkml:trace>
  <inkml:trace contextRef="#ctx0" brushRef="#br1" timeOffset="59655.5877">4253 8428 1924 0,'-42'29'31'0,"25"5"-2"0,-1 2-13 0,3 7 4 16,2 1-12-16,0 2 7 0,0 5-11 0,2-1-4 15,1 3 0-15,0 3 0 0,4-2 0 0,1-1 0 16,2-2 0-16,2-4 0 0,2-1 0 0,2-2 0 16,3-6-3-16,-1-4-12 0,5-4-25 15,-6-10-26-15,32 8-566 0,-36-28-35 0,30 24 44 16</inkml:trace>
  <inkml:trace contextRef="#ctx0" brushRef="#br1" timeOffset="60311.4074">4251 9130 1919 0,'-7'21'14'0,"0"0"3"0,7-21-3 15,-5 30 5-15,5-30-5 0,6 17 0 0,-6-17-3 16,0 0-3-16,25 4-1 0,-25-4-2 0,31-14 0 16,-13 1-5-16,3-4 0 0,-2-2 0 15,1-2 0-15,-1-1 0 0,-1-2 0 0,1 0 0 16,-4 0 0-16,-2 1 0 0,-5 4 0 16,-3 0 0-16,-3 2 0 0,-2 17 0 0,-7-22 0 15,7 22 0-15,0 0 0 0,-25-23 0 0,25 23 0 16,-30-3 0-16,13 8 0 0,-2 5 0 0,-1 2 0 15,2 5 0-15,-2 1 0 0,4 4 0 0,0-1 0 16,3 5 0-16,3-1 0 0,1 1 0 16,4-1 0-16,4-3 0 0,2-2 0 0,4-3 0 15,-5-17 0-15,19 26 0 0,-19-26 0 0,32 13 0 16,-10-12 0-16,1-5 0 0,2-2 0 0,0-2 0 16,2-3 0-16,1-2 0 0,-1-2 0 0,-1 1 0 15,-1-1 0-15,-2-1 0 0,-2 1 0 0,-3-1 0 16,-18 16 0-16,30-27-3 0,-30 27 0 15,20-15 1-15,-20 15 2 0,0 0 3 16,0 0 1-16,0 0-3 0,0 0-1 0,0 0 0 16,0 0 0-16,0 0 0 0,-16 23 0 0,16-23 0 15,-12 34 0-15,4-14 0 0,4 6 0 0,-3 0 0 16,3 1 0-16,-1-2 0 0,1 1 0 0,2-4 0 16,2 0 0-16,1-4 0 0,-1-18 0 0,5 27 0 15,-5-27 0-15,0 0 0 0,0 0 0 16,0 0 0-16,18 11 0 0,-18-11 0 0,13-21 0 15,-13 21 0-15,14-38 0 0,-7 12 0 0,2 0 0 16,-3-3 0-16,0 0 0 0,-1-2 0 0,-2-1 0 16,1-1 0-16,-2 2 0 0,2-1 0 15,-2 3 0-15,1 4 0 0,0 1 0 0,0 4 0 16,-1 3 0-16,-2 17 0 0,5-21 0 0,-5 21 0 16,0 0 0-16,0 0 0 0,0 0 0 15,20-13 0-15,-20 13 0 0,19 5 0 0,-19-5 0 16,24 9-6-16,-24-9-38 0,28 7-8 0,-4 9-31 15,-20-34-187-15,23 30-351 0,-9-11-28 0,2-1 328 16</inkml:trace>
  <inkml:trace contextRef="#ctx0" brushRef="#br1" timeOffset="60654.9408">4998 8958 1634 0,'-28'5'148'0,"28"-5"-79"0,-36 25-13 16,20-8 3-16,-4-3-29 0,2 5 0 0,1-2-11 15,0 2-17-15,1 0-2 0,2-1 0 0,1-1 0 16,13-17 0-16,-15 29 0 0,15-29 0 0,-5 27 0 16,5-27 0-16,3 19 0 0,-3-19 0 15,0 0 0-15,27 16 0 0,-27-16 0 0,29 0 0 16,-12-4 0-16,-17 4 0 0,33-13 0 0,-33 13 0 16,32-22 0-16,-32 22 0 0,30-29 0 15,-30 29 0-15,26-32 0 0,-26 32 0 0,18-31 0 0,-18 31 0 16,9-26 0-16,-9 26 0 0,3-18 0 0,-3 18 0 15,0 0 0-15,0 0 0 0,0 0 0 16,0 0 0-16,0 0 0 0,0 0 0 16,-17 15 0-16,13 2 0 0,1 3 0 0,-1 0 0 15,1 1 0-15,1-3 0 0,2 0 0 0,0-18 0 16,6 25 0-16,-6-25 0 0,0 0 0 0,24 17-7 16,-24-17-34-16,21-7-17 0,1 7-45 0,-25-35-289 15,28 23-236-15,-13-12 12 0,7-5 415 0</inkml:trace>
  <inkml:trace contextRef="#ctx0" brushRef="#br1" timeOffset="60842.3195">5304 8606 1833 0,'-6'35'103'0,"-12"4"-66"0,1 4 1 15,0 1-11-15,3 2-18 0,-1-2-9 16,3 4 0-16,2-4 0 0,3 0 0 0,2-4 0 15,2-4 0-15,2-3 0 0,0-4 0 0,2-4 0 16,0-2 0-16,3-4 0 0,-4-19 0 0,17 38-119 16,-17-38-7-16,20 36-196 0,-20-36-325 0,0 0 84 15,0 0 294-15</inkml:trace>
  <inkml:trace contextRef="#ctx0" brushRef="#br1" timeOffset="61139.0387">5152 8876 1882 0,'0'0'82'0,"0"0"-44"0,0 0-11 0,0 0-9 16,0 0-18-16,0 0 0 0,0 0 0 0,13 18 0 15,-13-18 0-15,20-1 0 0,-20 1 0 16,27-7 0-16,-27 7 0 0,28-8 0 0,-28 8 0 16,32-13 0-16,-32 13 0 0,30-14 0 0,-30 14 0 15,27-7 0-15,-27 7 0 0,25-2 0 0,-25 2 0 16,0 0 0-16,19 9 0 0,-19-9 0 15,0 22 0-15,0-22 0 0,-7 33 0 0,4-14 0 16,-2 3 0-16,-1 0 0 0,0 1 0 0,0 1 0 16,0 0 0-16,0-1 0 0,1-1 0 15,2-3 0-15,3-19 0 0,-1 30 0 0,1-30 0 16,5 20 0-16,-5-20-26 0,0 0-23 0,0 0-43 16,38 24-272-16,-38-24-285 0,13-22 6 0,-13 22 420 15</inkml:trace>
  <inkml:trace contextRef="#ctx0" brushRef="#br1" timeOffset="61513.7875">5483 8726 1984 0,'0'0'38'0,"-16"19"-13"0,16-19-25 16,-6 21 0-16,6-21 0 0,-3 20 0 0,3-20 0 15,2 18 0-15,-2-18 0 0,0 0 0 0,10 24 0 16,-10-24 0-16,0 0 0 0,11 23 0 15,-11-23 0-15,0 0 0 0,7 26 0 0,-7-26 0 16,3 17 0-16,-3-17 0 0,1 21 0 0,-1-21 0 16,0 22 0-16,0-22 0 0,0 0 0 0,0 21 0 15,0-21 0-15,0 0 0 0,0 0 0 0,0 0 0 16,0 0 0-16,0 0 0 0,0 0 0 0,19-28 0 16,-19 28 0-16,15-33 0 0,-5 15 0 15,-1 0 0-15,2 0 0 0,-11 18 0 16,21-30 0-16,-21 30 0 0,19-27 0 0,-19 27 0 15,19-19 0-15,-19 19 0 0,0 0 0 0,0 0 0 16,0 0 0-16,0 0 0 0,0 0 0 0,13 23 0 16,-13-23 0-16,-5 35 0 0,0-15 0 0,2 3 0 15,-3 0 0-15,1 0 0 0,0-2 0 0,4-1-23 16,1-20-42-16,6 38-64 0,-29-32-460 0,23-6-77 16,17 13 92-16</inkml:trace>
  <inkml:trace contextRef="#ctx0" brushRef="#br1" timeOffset="61857.5805">5865 8764 1884 0,'-32'5'74'0,"32"-5"-37"0,-20 11-2 0,20-11-18 15,-18 16-17-15,18-16 0 0,-20 25 0 0,12-8 0 16,0 1 0-16,1 2 0 0,0 1 0 0,1 0 0 15,2-2 0-15,3-2 0 0,1-17 0 0,3 23 0 16,-3-23 0-16,0 0 0 0,19 13 0 0,-19-13 0 16,22-6 0-16,-22 6 0 0,25-20 0 15,-25 20 0-15,27-33 0 0,-14 14 0 16,-1-2 0-16,1 1 0 0,-3 0 0 0,1 1 0 16,-11 19 0-16,16-29 0 0,-16 29 0 0,11-19 0 15,-11 19 0-15,0 0 0 0,0 0 0 0,0 0 0 16,0 0 0-16,0 0 0 0,-10 32 0 0,2-5 0 15,-4 7 0-15,-2 6 0 0,0 4 0 0,-3 5 0 16,1 0 0-16,-3-3 0 0,0 2 0 16,1-7 0-16,3 0 0 0,0-11-56 0,19 24-368 15,-23-34-246-15,13 10 26 0,-9-9 392 0</inkml:trace>
  <inkml:trace contextRef="#ctx0" brushRef="#br1" timeOffset="62858.5232">2897 9907 1670 0,'0'0'50'0,"-28"-6"-11"0,28 6-2 16,-30 13-6-16,30-13-4 0,-36 22-7 0,15-6 3 15,-6 1-4-15,1 6 2 0,-3 3-6 0,-2 6 4 16,0 3-3-16,0 1-7 0,-2 3 24 0,4 3-23 16,1 3-2-16,3 2-8 0,4 0 0 0,5-2 0 15,1-3 0-15,6-2 0 0,3-2 0 16,2-3 0-16,3-4 0 0,2-3 0 15,4-2 0-15,1-3 0 0,5-5 0 0,-11-18 0 16,27 26 0-16,-10-18 0 0,1-2 0 0,3-4 0 16,1-2 0-16,-1-4 0 0,3-2 0 0,-3-3 0 15,3-6 0-15,-3-2 0 0,1-3 0 0,-1-3 0 16,0-2 0-16,-3 1 0 0,-1 0 0 0,-1 0 0 16,-4 2 0-16,-1 3 0 0,-11 19 0 15,13-28 0-15,-13 28 0 0,0 0 0 0,0 0 0 16,0 0 0-16,0 0 0 0,-1 27 0 0,-1-1 0 15,-5 6 0-15,0 5 0 0,-3 3 0 16,1 1 0-16,-2-1 0 0,2-1 0 0,4-5 0 16,3-4 0-16,3-5 0 0,5-5 0 0,-6-20-8 15,27 21-45-15,-27-21-42 0,54 16-314 0,-37-34-235 16,15 5-15-16,-4-8 481 0</inkml:trace>
  <inkml:trace contextRef="#ctx0" brushRef="#br1" timeOffset="63217.6553">3124 10583 1922 0,'-28'11'24'0,"28"-11"-9"16,0 0 1-16,0 0-2 0,0 0-3 0,0 0 2 15,18 15-1-15,-18-15 2 0,32-10-8 0,-11-1-6 16,-1-2 0-16,5-4 0 0,-1-4 0 0,0-2 0 15,-1-1 0-15,0-3 0 0,-2 2 0 0,-5 2 0 16,-2 3 0-16,-4 1 0 0,-10 19 0 16,10-24 0-16,-10 24 0 0,0 0 0 0,-11-17 0 15,11 17 0-15,-22-1 0 0,22 1 0 0,-32 9 0 16,13-1 0-16,-2 2 0 0,1 3 0 16,-2 1 0-16,0 3 0 0,0 2 0 0,4 0 0 0,-1 1 0 15,2 1 0-15,4 0 0 0,2-1 0 16,1 0 0-16,4-4 0 0,6-16 0 0,-2 32 0 15,2-32 0-15,8 26 0 0,-8-26 0 16,24 25 0-16,-6-17 0 0,4-1 0 0,2-4 0 16,6-4 0-16,1-8 0 0,6 1-13 0,-15-33-425 15,29 25-217-15,-13-18-7 0,14 5 384 0</inkml:trace>
  <inkml:trace contextRef="#ctx0" brushRef="#br1" timeOffset="63420.6618">3745 9832 1896 0,'-19'24'43'15,"1"5"-16"-15,3 6 7 0,-1 4-17 0,3 6 2 16,1 2-11-16,1 4-5 0,4 2-3 0,-1 3 0 16,3-2 0-16,3 1 0 0,1-5 0 15,1 0 0-15,2-3 0 0,1-1 0 0,0-4 0 16,2-3 0-16,2-5 0 0,1-6-2 0,1-3-33 15,-9-25-17-15,25 57-238 0,-25-57-373 0,0 0 30 16,0 0 262-16</inkml:trace>
  <inkml:trace contextRef="#ctx0" brushRef="#br1" timeOffset="63623.6472">3497 10373 1841 0,'0'0'129'0,"0"0"-98"15,0 0-8-15,0 0-10 0,0 0-8 0,17 0-1 16,-17 0-3-16,28-6-1 0,-8 0 0 0,3-5 0 16,4-4 0-16,2-2 0 0,1-2 0 0,3-2 0 15,-1-3-12-15,4-1-26 0,-2-5 9 16,8 4-56-16,-14-19-41 0,25 20-486 0,-25-10-45 16,4 5 170-16</inkml:trace>
  <inkml:trace contextRef="#ctx0" brushRef="#br1" timeOffset="63795.4281">4097 9870 1920 0,'-39'24'57'0,"27"4"-21"15,-2 2-11-15,2 5-16 0,0 2-9 0,0 7 0 16,1 2 0-16,0 4 0 0,1 0 0 0,2 2 0 16,2-2 0-16,0-2 0 0,1-3 0 0,1 0 0 15,3-3 0-15,1-3 0 0,2-4 0 0,0-7 0 16,1-2 0-16,-2-6-7 0,5 1-61 0,-6-21-48 15,25 23-520-15,-25-23-18 16,0 0 89-16</inkml:trace>
  <inkml:trace contextRef="#ctx0" brushRef="#br1" timeOffset="64123.3422">3833 10280 2028 0,'0'0'19'15,"-6"18"-19"-15,6-18 0 0,4 22 0 0,-4-22 0 16,10 20 0-16,-10-20 0 0,0 0 0 0,30 19 0 16,-30-19 0-16,34 2 0 0,-16-5 0 15,3-2 0-15,-1-2 0 0,5-4 0 0,0-1 0 16,2-1 0-16,-2-2 0 0,0 3 0 0,-1 1 0 16,-2 1 0-16,-1 0 0 0,-2 1 0 15,-19 9 0-15,29-12 0 0,-29 12 0 0,17-3 0 16,-17 3 0-16,0 0 0 0,0 0 0 0,6 17 0 15,-6-17 0-15,-1 20 0 0,1-20 0 0,-7 33 0 16,3-13 0-16,1 3 0 0,-1 2 0 0,2 1 0 16,-2 2 0-16,1 3 0 0,1 1 0 0,0 0 0 15,0-2 0-15,2-1 0 0,0-3 0 0,3-4-5 16,-2-3-18-16,-1-19 4 0,9 22-15 16,-9-22-47-16,0 0-166 0,17-12-375 0,-14-5-30 15,6-4 289-15</inkml:trace>
  <inkml:trace contextRef="#ctx0" brushRef="#br1" timeOffset="65044.6286">4367 9922 1976 0,'0'0'13'0,"-10"29"-8"0,10-29 2 15,0 26-6-15,0-26 2 0,5 24-5 0,-5-24 3 16,11 25-4-16,-11-25 2 0,17 23-3 0,-17-23 1 15,21 21-5-15,-21-21 3 0,18 25-7 16,-18-25 6-16,16 27-3 0,-16-27 6 16,13 33-1-16,-8-15-9 0,-1 0 37 0,-2 3-25 15,-2-2 34-15,0 3-10 0,-2-3-4 0,-1 2-3 16,1-3-16-16,0 0 0 0,2-18 0 0,-3 27 0 16,3-27 0-16,0 0 0 0,-3 19 0 0,3-19 0 15,0 0 0-15,0 0 0 0,0 0 0 0,0 0 0 16,0 0 0-16,0 0 0 0,11-26 0 0,-11 26 0 15,15-32 0-15,-8 14 0 0,2 1 0 16,-2 0 0-16,-7 17 0 0,15-31 0 0,-15 31 0 16,12-27 0-16,-12 27 0 0,10-17 0 0,-10 17 0 15,0 0 0-15,0 0 0 0,0 0 0 16,0 0 0-16,0 0 0 0,0 0 0 0,7 29 0 16,-8-11 0-16,1 2 0 0,-2 0 0 0,4 1 0 15,1-2 0-15,2-1 0 0,2 0 0 0,-7-18 0 16,20 28 0-16,-20-28 0 0,29 20 0 15,-29-20 0-15,35 9 0 0,-16-9 0 0,1-1 0 16,-2-5-22-16,7 0-21 0,-5-6 4 0,5 3-4 16,-5-6 12-16,4 4-7 0,-10-11-22 0,8 12-13 15,-16-13-13-15,14 16 2 0,-20-13 7 0,0 20 43 16,13-21 24-16,-13 21 27 0,6-21 10 0,-6 21 18 16,0 0 14-16,-10-27 8 15,10 27 1-15,0 0-8 0,0 0-4 0,0 0-35 16,0 0 25-16,-14-17-30 0,14 17 26 0,0 0-1 15,0 0-6-15,0 0 5 0,-20 14-40 0,20-14 0 16,-14 17 0-16,14-17 0 0,-17 26 0 0,17-26 0 16,-19 33 0-16,10-13 0 0,0-1 0 0,3 0 0 15,1 0 0-15,3-2 0 0,2-17 0 0,1 30 0 16,-1-30 0-16,9 23 0 0,-9-23 0 16,0 0 0-16,24 18 0 0,-24-18 0 0,25 0 0 15,-25 0 0-15,30-16 0 0,-30 16 0 0,30-31 0 16,-14 10 0-16,2-2 0 0,-2-2 0 0,1-2 0 15,-1-1 0-15,-3 1 0 0,0 0 0 0,-2 2 0 16,2 0 0-16,-5 4 0 0,-1 0 0 16,-7 21 0-16,8-27 0 0,-8 27 0 0,0 0 0 15,0 0 0-15,0 0 0 0,-11 19 0 16,1 6 0-16,-2 8 0 0,-2 8 0 0,-1 6 0 16,-2 6 0-16,-3 6 0 0,2 5 0 0,-2 2 0 15,1 6 0-15,0-3 0 0,0-1 0 0,2-2-23 16,3-7 32-16,2-5-15 0,1-6 13 0,3-4 3 15,1-8-11-15,2-6 5 0,1-8-4 0,2-5 0 16,2-17 0-16,-2 17 0 0,2-17 0 16,0 0 0-16,0 0 0 0,1-27 0 0,0 8 0 15,1-5 0-15,1-3 0 0,1-1 0 16,-3-3 0-16,1 0 0 0,-1-3 0 0,3-5 0 16,1-3 0-16,0-4 0 0,3-4 0 0,1 2 0 15,1-1 0-15,0 1 0 0,3 3 0 0,-4-1 0 16,10 26-142-16,-36-32-368 0,31 31-161 0,-15-5 33 15,1-7 553-15</inkml:trace>
  <inkml:trace contextRef="#ctx0" brushRef="#br1" timeOffset="65575.5691">2959 11291 1832 0,'-3'-18'44'15,"-15"-4"-3"-15,2 4-11 0,-2-2 1 0,-2 5-13 16,1 0 1-16,-2 8-2 0,1 1-2 0,-2 7-15 16,0 6 0-16,0 5 0 0,0 5 0 15,0 6 0-15,1 7 0 0,3 7 0 16,0 7 0-16,2 10 0 0,0 5 0 0,4 7 0 16,2 3 0-16,3 2 0 0,2-1 0 0,3-3 0 15,2 0 0-15,2-4 0 0,2-5 0 0,1-5 0 16,3-5 0-16,1-3 0 0,1-4 0 0,-2-6 0 15,3-2 0-15,-2-6 0 0,1-3 0 0,-2-6 0 16,-8-18-40-16,13 21-29 0,-13-21-51 16,0 0-284-16,0 0-221 0,0 0 9 0,-1-22 444 15</inkml:trace>
  <inkml:trace contextRef="#ctx0" brushRef="#br1" timeOffset="65762.9351">2403 11897 1940 0,'-18'31'107'16,"18"-31"-107"-16,0 0 0 0,-5 19 0 0,5-19 0 16,17 11 0-16,-17-11 0 0,28 10 0 0,-10-8 0 15,4 0 0-15,2-5 0 0,4 1 0 0,1-6 0 16,3 0 0-16,3-2 0 0,-1-2 0 0,6 1-19 16,-2-2-20-16,5 3-18 0,-6-7-35 0,20 30-148 15,-21-27-392-15,6 11 16 0,-3-1 265 16</inkml:trace>
  <inkml:trace contextRef="#ctx0" brushRef="#br1" timeOffset="66122.0743">3141 11829 1757 0,'0'0'79'0,"0"0"-37"16,-22 20 1-16,3-11-1 0,2 4-13 15,-3 2-4-15,1 4-2 0,-1 4-16 0,1 1-7 16,1 3 0-16,2-1 0 0,0 2 0 0,3 4 0 15,2-5 0-15,1 3 0 0,4-4 0 0,3-3 0 16,2-2 0-16,4-4 0 0,-3-17 0 0,14 23 0 16,-14-23 0-16,28 8 0 0,-10-10 0 15,4-3 0-15,4-7 0 0,2-5 0 0,2-5 0 16,-1-2 0-16,-1-3 0 0,-2-1 0 16,-5 3 0-16,-1 2 0 0,-4 1 0 0,-3 3 0 15,-2 0 0-15,-2 0 0 0,-9 19 0 0,10-31 0 16,-10 31 0-16,3-23 0 0,-3 23 0 0,0 0 0 15,0 0 0-15,0 0 0 0,0 0 0 0,0 0 0 16,0 0 0-16,0 0 0 0,-5 30 0 0,4-8 0 16,1 5 0-16,-1-3 0 0,1 0 0 15,0 0 0-15,4 0 0 0,-2 1 0 0,5 0 0 16,1-5 0-16,3 1-16 0,-11-21-63 0,31 34-87 16,-31-34-347-16,18 0-130 0,-1-5 53 0</inkml:trace>
  <inkml:trace contextRef="#ctx0" brushRef="#br1" timeOffset="66450.368">3608 11825 1966 0,'-21'10'52'0,"1"2"-24"16,1 5-27-16,1 3-1 0,-1 3 0 0,0 3 0 15,2 2 0-15,2-4 0 0,2 1 0 0,4-1 0 16,3-4 0-16,6-20 0 0,-3 29 0 0,3-29 0 15,14 17 0-15,-14-17 0 0,25 9 0 16,-7-9 0-16,3-3 0 0,2-6 0 16,3-2 0-16,-1-1 0 0,2-2 0 0,-1 1 0 15,-1 0 0-15,-3 0 0 0,-3 2 0 0,-2 3 0 16,-17 8 0-16,20-9 0 0,-20 9 0 0,0 0 0 16,0 0 0-16,0 0 0 0,11 26 0 0,-11-26 0 15,-5 36 0-15,0-13 0 0,-2 5 0 16,-2 2 0-16,1 3 0 0,-3-2 0 0,1-2 0 15,2-2 0-15,0-7 0 0,3-3 0 0,5-17 0 16,-3 21 0-16,3-21 0 0,0 0 0 0,0 0 0 16,28-13-66-16,-28-30-166 0,33 23-429 0,-22-23 27 15,12 3 181-15</inkml:trace>
  <inkml:trace contextRef="#ctx0" brushRef="#br1" timeOffset="66653.3856">4060 11219 1996 0,'-19'39'33'16,"-2"6"-15"-16,4 4-18 0,0 6 0 0,1 3 0 15,1 4 0-15,1 2 0 0,1-4 0 0,3 2 0 16,2-4 0-16,1 2 0 16,4-3 0-16,0 1 0 0,3-3 0 0,3-5 0 0,0-4 0 15,1-5 0-15,2-3 0 0,-2-10-3 0,4 0-59 16,-8-28-66-16,28 29-522 0,-28-29 24 15,0 0 49-15</inkml:trace>
  <inkml:trace contextRef="#ctx0" brushRef="#br1" timeOffset="66840.7468">3796 11772 2035 0,'0'0'12'0,"0"0"-12"0,0 0 0 0,0 0 0 16,0 0 0-16,-4 21 0 0,4-21 0 0,19 14 0 15,-19-14 0-15,30 6 0 0,-9-6 0 0,7-5 0 16,3-3 0-16,6 1 0 16,2-9 0-16,11 6 0 0,-11-26-235 0,22 25-440 15,-14-8-6-15,9 1 226 0</inkml:trace>
  <inkml:trace contextRef="#ctx0" brushRef="#br1" timeOffset="67497.5103">4374 11923 1676 0,'20'-17'164'15,"-20"17"-137"-15,19-23-6 0,-19 23 0 0,26-29-6 16,-26 29-8-16,26-28-6 0,-26 28 4 0,23-29-5 16,-23 29 3-16,20-25-3 0,-20 25 2 0,16-23-2 15,-16 23 2-15,12-19-1 0,-12 19 1 0,5-18-1 16,-5 18 4-16,-1-17-2 0,1 17 5 0,0 0-1 16,-11-21 1-16,11 21 0 0,0 0 2 15,-26-8 3-15,26 8 0 0,-23 3 0 0,23-3-5 16,-29 12-5-16,29-12-3 0,-29 23 0 0,29-23 0 15,-31 34 0-15,18-13 0 0,-2 3 0 0,2 3 0 16,2 3 0-16,-1 1 0 0,4-1 0 16,2-3 0-16,5-3 0 0,5-4 0 0,2-4 0 15,-6-16 0-15,24 23 0 0,-7-16 0 0,3-5 0 16,2-6 0-16,3-1 0 0,2-4 0 16,2-5 0-16,1-1 0 0,0-3 0 0,0-2 0 15,-2 1 0-15,-1 2 0 0,-2 2 0 0,-4 3 0 16,-3 3 0-16,-18 9 0 0,28-12 0 0,-28 12 0 15,0 0 0-15,18 1 0 0,-18-1 0 0,0 0 0 16,2 30 0-16,-6-11 0 0,0 3 0 0,-1 2 0 16,-1 2 0-16,0-1 0 0,0-2 0 15,1 0 0-15,2-4 0 0,3-19 0 0,-3 29 0 16,3-29 0-16,3 19 0 0,-3-19 0 16,0 0 0-16,0 0 0 0,17 2 0 0,-17-2 0 15,11-19 0-15,-11 19 0 0,13-34 0 0,-4 8 0 16,-1 0 0-16,3-6 0 0,-1 2 0 0,-1 2 0 15,1-1 0-15,-1 2 0 0,0 1 0 0,-1 2 0 16,-1 2 0-16,-1 4 0 0,0 1 0 16,-6 17 0-16,12-28 0 0,-12 28 0 0,16-26 0 15,-16 26 0-15,26-29 0 0,-8 14 0 0,3-1 0 16,4 2 0-16,-1-1 0 0,6 4 0 0,-5-4 0 16,13 17-63-16,-26-37-283 0,29 34-334 0,-14-15 37 15,11 3 329-15</inkml:trace>
  <inkml:trace contextRef="#ctx0" brushRef="#br0" timeOffset="155004.5479">6190 7820 1142 0,'0'0'575'0,"6"-18"-531"15,-6 18-19-15,0 0-2 0,-11-18-2 0,11 18 4 16,0 0 2-16,-23-20-2 0,23 20 0 0,-26-5-6 15,26 5-1-15,-35 2-6 16,14 2-2-16,-2 1-4 0,-1 4 2 0,-2 0 1 16,1 3 4-16,-1 2 0 0,2 0-6 0,1 2-7 15,1 0 0-15,3 1 0 0,2-2 0 0,17-15 0 16,-27 31 0-16,27-31 0 0,-16 27 0 0,16-27 0 16,-4 29 0-16,4-29 0 0,5 33 0 0,1-15 0 15,2 0 0-15,1 3 0 0,1-1 0 0,3 3 0 16,2-1 0-16,2 0 0 0,1-4 0 15,4-1-4-15,-2-6-43 0,8 5-37 0,-11-20-37 16,31 32-292-16,-26-33-218 0,9 7 67 0,-4-2 382 16</inkml:trace>
  <inkml:trace contextRef="#ctx0" brushRef="#br0" timeOffset="155644.7665">6370 8001 1553 0,'0'0'153'15,"-18"0"-120"-15,18 0-1 0,-24 13 5 0,24-13 0 16,-24 21-5-16,24-21-1 0,-27 28-6 0,14-11-1 16,0 0-5-16,0 2 1 0,1-1-4 0,3 3 1 15,0-2-5-15,3 0-6 0,4 2-6 0,2-2 0 16,2 1 0-16,4-2 0 16,-6-18 0-16,20 28-2 0,-20-28 4 0,29 15-2 15,-11-12 0-15,1-2 0 0,3-3 0 0,0-3 0 16,1-4 0-16,-1 1 0 0,0-5 0 0,-1-3 0 15,-2-1 0-15,-3-2 0 0,-1-1 0 0,-3 0 0 16,-1 2 0-16,-3-2 0 0,0 2 0 0,-5 1 0 16,-3 17 0-16,1-30 0 0,-1 30 0 0,-7-23 0 15,7 23 0-15,-13-17 0 0,13 17 0 16,-17-10 0-16,17 10 0 0,0 0 0 0,-22-3 0 16,22 3 0-16,0 0 0 0,0 0 0 0,0 0 0 15,0 0 0-15,0 0 0 0,0 0 0 0,-3 18 0 16,3-18 0-16,22 1 0 0,-22-1 0 15,36-6 0-15,-16-1 0 0,2-1 0 0,0 0 0 16,-3 2 0-16,1 1 0 0,-20 5 0 0,30-5 0 16,-30 5 0-16,19 4 0 0,-19-4 0 15,0 0 0-15,10 23 0 0,-10-23 0 0,-1 29 0 16,-4-9 0-16,-3 5 0 0,-3 2 0 0,-4 4 0 16,0-2 0-16,-1 0 0 0,1-1 0 0,3-7 0 15,1-1 0-15,11-20 0 0,-11 18 0 0,11-18 0 16,0 0 0-16,0 0 0 0,26-18 0 0,-9 1 0 15,1-7 0-15,5-4 0 0,0-3 0 16,3-1 0-16,0-2 0 0,0 1 0 0,-1 1 0 16,0 0 0-16,-3 4 0 0,-3 4 0 0,-3 6 0 15,-16 18 0-15,21-18 0 0,-21 18 0 16,0 0 0-16,0 0 0 0,0 0 0 0,4 22 0 16,-4-22 0-16,-7 40 0 0,2-14 0 0,-1 6 0 15,-2 0 0-15,2 1 0 0,-2 0 0 0,6-3 0 16,1-5 0-16,4 1 0 0,2-5 0 15,5-1 0-15,-10-20 0 0,28 28 0 0,-11-21 0 16,7 0 0-16,-2-12-67 0,15 19-101 0,-25-33-475 16,26 13-5-16,-17-13 128 0</inkml:trace>
  <inkml:trace contextRef="#ctx0" brushRef="#br0" timeOffset="155957.0693">7266 7970 1277 0,'-2'29'396'15,"-20"-36"-114"-15,22 7-248 0,-31 10-11 0,31-10-2 16,-34 21-7-16,16-5-14 0,-1-1 0 0,-2 4 0 16,1-1 0-16,2 2 0 0,1 1 0 0,0 1 0 15,5-3 0-15,12-19 0 0,-17 30 0 0,17-30 0 16,-2 20 0-16,2-20 0 0,0 0 0 16,21 13 0-16,-21-13 0 0,32-3 0 0,-12-1 0 15,1-6 0-15,4-1 0 0,0-5 0 0,2 1 0 16,-1 0 0-16,-2 1 0 0,-3 3 0 15,-4 5 0-15,-17 6 0 0,21-4 0 0,-21 4 0 16,0 0 0-16,0 0 0 0,7 23 0 0,-7-23 0 16,-10 34 0-16,0-11 0 0,-3 2 0 0,-3 5 0 15,1-1 0-15,0-1 0 0,1-5 0 16,3-5 0-16,11-18 0 0,-13 22 0 0,13-22 0 16,0 0 0-16,0 0 0 0,20-5-26 0,0-1-68 15,-16-41-243-15,28 23-287 0,-11-18 7 0,5-3 269 16</inkml:trace>
  <inkml:trace contextRef="#ctx0" brushRef="#br0" timeOffset="156160.0658">7669 7602 1799 0,'0'0'81'0,"-21"25"-36"0,21-25-6 16,-24 32-20-16,10-11 21 0,1 4-34 0,1 4 12 15,0 5-18-15,-1 3 0 0,2 2 0 0,3 2 0 16,-1 1 0-16,5 3 0 0,-1 1 0 0,0 0 0 15,2-1 0-15,1-3 0 0,1-2 0 16,3-2-3-16,1-6-34 0,1 0 14 0,-2-11-50 16,9 8-7-16,-11-29-152 0,0 0-392 0,0 0 54 15,17 8 166-15</inkml:trace>
  <inkml:trace contextRef="#ctx0" brushRef="#br0" timeOffset="156316.2204">7423 7952 1839 0,'0'0'127'16,"0"0"-78"-16,-12 25-17 0,12-25-32 0,-11 22 0 16,11-22 0-16,4 24 0 0,-4-24 0 0,17 21 0 15,-17-21 0-15,36 14 0 0,-12-9 0 0,3-4 0 16,5-1 0-16,-1-4-9 0,11 6-78 0,-17-30-162 16,20 25-390-16,-13-14 5 0,6 7 206 15</inkml:trace>
  <inkml:trace contextRef="#ctx0" brushRef="#br0" timeOffset="157018.8855">7937 8006 1264 0,'-35'5'472'0,"35"-5"-240"0,-22 19-191 0,22-19-9 16,-33 12-26-16,16-4-6 0,0 1 0 16,0 3 0-16,-1 2 0 0,1 4 0 0,0 1 0 15,4 3 0-15,-2 2 0 0,3 1 0 0,0 2 0 16,2 2 0-16,0-1 0 0,4 0 0 0,1-4 0 15,4-5 0-15,1-19 0 0,7 27 0 0,-7-27 0 16,19 16 0-16,-19-16 0 0,25 4 0 0,-25-4 0 16,31-9 0-16,-13-2 0 0,1-5 0 15,2-4 0-15,0-3 0 0,-1-4 0 16,1-2 0-16,0 1 0 0,-3-3 0 0,-2 5 0 16,-3 3 0-16,-4 4 0 0,-9 19 0 0,11-25 0 15,-11 25 0-15,0 0 0 0,-2-20 0 0,2 20 0 16,0 0 0-16,0 0 0 0,0 0 0 0,-17 8 0 15,17-8 0-15,0 0 0 0,-12 27 0 0,12-27 0 16,-8 32 0-16,5-13 0 0,0 0 0 16,0 2 0-16,3-2 0 0,1 0 0 0,3-1 0 15,-4-18 0-15,10 26 0 0,-10-26 0 0,14 17 0 16,-14-17 0-16,21 7 0 0,-21-7 0 16,28-8 0-16,-11-3 0 0,1-2 0 0,2-3 0 0,0-3 0 15,1-2 0-15,0-1 0 0,-2 1 0 16,-3 0 0-16,-1 2 0 0,-15 19 0 0,20-27 0 15,-20 27 0-15,10-19 0 0,-10 19 0 16,0 0 0-16,0 0 0 0,0 0 0 0,0 0 0 16,0 0 0-16,0 0 0 0,0 0 0 0,-15 22 0 15,15-22 0-15,-17 36 0 0,8-13 0 0,-1 2 0 16,0 1 0-16,0 0 0 0,2 0 0 0,2-5 0 16,2-1 0-16,4-20 0 0,-1 21 0 0,1-21 0 15,0 0 0-15,0 0 0 0,19 10 0 0,-19-10 0 16,21-11 0-16,-21 11 0 0,22-26 0 15,-7 6 0-15,-1-3 0 0,2 0 0 16,0 2 0-16,-3-1 0 0,1 2 0 0,-2 1 0 16,-12 19 0-16,17-28 0 0,-17 28 0 0,8-18 0 15,-8 18 0-15,0 0 0 0,0 0 0 0,0 0 0 16,0 0 0-16,0 0 0 0,0 0 0 0,0 0 0 16,0 0 0-16,-7 28 0 0,5-10 0 15,-2 1 0-15,0 2 0 0,2 0 0 0,2 0 0 16,-1-1 0-16,1-20 0 0,4 29 0 0,-4-29 0 15,0 0 0-15,30 18 0 0,-30-18 0 0,29-12 0 16,-12-3 0-16,4-3 0 0,-1-8 0 0,7 4-41 16,-11-21-102-16,30 31-243 0,-35-32-229 0,18 9 42 15,-8-3 285-15</inkml:trace>
  <inkml:trace contextRef="#ctx0" brushRef="#br0" timeOffset="157190.6468">8594 7782 1452 0,'-27'-5'424'0,"19"28"-354"0,-7 2-29 15,4 6 3-15,-2 4-28 0,2 5-16 0,0 2 0 16,1 2 0-16,4 1 0 0,1-3 0 0,3-2 0 16,1 0 0-16,3-8 0 0,2 1 0 0,1-5 0 15,-2-4 0-15,5-3 0 0,-8-21-131 16,21 32-134-16,-21-32-348 0,0 0-32 0,0 0 253 16</inkml:trace>
  <inkml:trace contextRef="#ctx0" brushRef="#br0" timeOffset="157331.1853">8407 8088 1915 0,'7'17'132'15,"-7"-17"-132"-15,0 0 0 0,24-6 0 0,-7-1 0 16,5-2 0-16,4-1 0 0,4-4 0 0,3 1 0 16,4 0 0-16,0-2 0 0,3 3 0 0,-3-4 0 15,8 19 0-15,-45-3-646 0,51-21-60 0,-28 14 12 16</inkml:trace>
  <inkml:trace contextRef="#ctx0" brushRef="#br0" timeOffset="157799.6556">6546 8786 1758 0,'-21'-7'71'16,"21"7"-29"-16,0 0 6 0,9-17-8 16,-9 17-2-16,0 0-8 0,0 0-10 15,0 0-20-15,0 0 0 0,0 0 0 0,0 0 0 16,4 18 0-16,-7 5 0 0,0 11 0 0,-4 12 0 15,-1 7 0-15,-2 8 0 0,-3 4 0 0,1 3 0 16,-3 3 0-16,-1-2 0 0,2-5 0 0,0-7 0 16,5-8 0-16,2-5 0 0,4-8 0 0,3-6 0 15,2-8 0-15,4-5 0 0,-6-17-63 16,30 35-236-16,-30-35-330 0,19-7-24 0,-19 7 251 16</inkml:trace>
  <inkml:trace contextRef="#ctx0" brushRef="#br0" timeOffset="157987.1037">6400 9384 1811 0,'0'0'236'0,"0"0"-236"15,-17 19 0-15,17-19 0 0,0 0 0 0,5 18 0 16,-5-18 0-16,19 2 0 0,-19-2 0 0,33-12 0 16,-8-2 0-16,4-6 0 0,6-6 0 0,3-4 0 15,3-4 0-15,1-4 0 0,3 1 0 0,-2-6 0 16,5 6-22-16,-11-11-98 0,21 33-246 0,-30-28-256 15,8 14-21-15,-12-1 370 0</inkml:trace>
  <inkml:trace contextRef="#ctx0" brushRef="#br0" timeOffset="158174.417">6850 8766 1589 0,'3'32'458'0,"-3"-32"-458"15,-25 29 0-15,18-12 0 0,0 2 0 0,-1 6 0 16,1 6 0-16,0 5 0 0,-1 4 0 15,2 4 0-15,0 1 0 0,1 2 0 0,-1-3 0 16,0 1 0-16,0 0 0 0,0-3 0 0,3 2 0 16,-1-2 0-16,4-3 0 0,1-4 0 0,5-4 0 15,0-8 0-15,10 2-52 0,-16-25-68 0,43 36-278 16,-43-36-228-16,31 0 18 0,-14-7 366 0</inkml:trace>
  <inkml:trace contextRef="#ctx0" brushRef="#br0" timeOffset="158377.4265">7069 9142 1344 0,'0'0'572'0,"0"0"-504"0,0 0-27 0,0 0-19 16,-18-10-22-16,18 10 0 0,0 0 0 0,-26 19 0 15,26-19 0-15,-18 37 0 0,11-13 0 0,-1 4 0 16,2 1 0-16,2 1 0 0,1-1 0 16,2 1 0-16,0 0 0 0,1-1 0 0,-2-2 0 15,4-3 0-15,0-6 0 0,-2-18 0 0,10 24 0 16,-10-24 0-16,0 0 0 0,23 16 0 15,-23-16 0-15,0 0-41 0,15-19-45 0,3 26-126 16,-28-32-421-16,23 8 46 0,-10-12 100 0</inkml:trace>
  <inkml:trace contextRef="#ctx0" brushRef="#br0" timeOffset="158517.9306">7024 8853 1390 0,'4'25'560'16,"-4"-25"-535"-16,0 0-14 0,0 0-7 0,0 0-5 15,0 0-10-15,0 0-1 0,6 23-19 0,-6-23-19 16,28 24-30-16,-28-24-103 0,37 9-403 16,-37-9 10-16,35 12 117 0</inkml:trace>
  <inkml:trace contextRef="#ctx0" brushRef="#br0" timeOffset="159048.9326">7457 9202 1695 0,'0'0'180'0,"-21"11"-119"0,21-11-12 0,-30 10-10 16,13-7-16-16,-4 1-23 0,2 1 0 0,-2 1 0 15,2 3 0-15,-1 1 0 0,3 2 0 0,17-12 0 16,-29 27 0-16,29-27 0 0,-21 33 0 0,14-15 0 16,2 3 0-16,4 1 0 0,2 1 0 15,3-1 0-15,2-4 0 0,-6-18 0 0,22 24 0 16,-22-24 0-16,34 5 0 0,-15-7 0 15,3-7 0-15,1-2 0 0,0-4 0 0,0-5 0 16,-1-3 0-16,-2-1 0 0,-1-3 0 0,0-2 0 16,-4 0 0-16,-1 0 0 0,-2 2 0 0,-2 2 0 15,-4 4 0-15,0 0 0 0,-1 3 0 0,-5 18 0 16,4-24 0-16,-4 24 0 0,0 0 0 0,0 0 0 16,0 0 0-16,0 0 0 0,-3 18 0 15,-1 5 0-15,-2 10 0 0,-1 10 0 0,-3 7 0 16,-1 9 0-16,-1 7 0 0,0 7 0 0,0 8 0 15,2 1 0-15,0 2 0 0,-2-6 0 16,4-8 0-16,-1-7 0 0,7-8 0 0,-3-7 0 16,5-6 0-16,-3-6 0 0,1-6 0 0,2-11 0 15,-1-2 0-15,1-17 0 0,0 0 0 0,0 0 0 16,0 0 0-16,0 0 0 0,11-18 0 16,-10-6 0-16,4-8 0 0,2-10 0 0,1-3 0 15,3-4 0-15,-2-1 0 0,-2 2 0 0,1 2 0 16,-4 0 0-16,1-1 0 0,0-3 0 0,-1-2 0 15,-1 0 0-15,1 1 0 0,1 4 0 0,-1 5 0 16,2 7 0-16,-4 3 0 0,3 9 0 0,-3-1 0 16,4 6 0-16,-1-3 0 0,4 3 0 15,1-5 0-15,11 14-80 0,-23-34-231 16,42 32-235-16,-28-24-87 0,8-3 157 0</inkml:trace>
  <inkml:trace contextRef="#ctx0" brushRef="#br0" timeOffset="159376.9423">8024 8707 2047 0,'-26'31'0'0,"3"3"0"0,1 5 0 0,-1 5 0 16,4 4 0-16,-1 1 0 0,2 5 0 0,1 1 0 16,1 1 0-16,3 1 0 0,2 0 0 0,0-2 0 15,4-5 0-15,3-6 0 0,4-8 0 16,5-9 0-16,2-7 0 0,-7-20 0 0,21 23 0 15,-21-23 0-15,23 4 0 0,-23-4 0 16,23-11 0-16,-23 11 0 0,24-30 0 0,-13 7 0 16,0-6 0-16,0-1 0 0,-1-4 0 0,1 1 0 15,-3 4 0-15,0 2 0 0,-4 6 0 0,3 3 0 16,-7 18 0-16,8-23 0 0,-8 23 0 0,0 0 0 16,0 0 0-16,0 0 0 0,0 0 0 0,15 20 0 15,-11-1 0-15,3 6 0 0,-3 0 0 16,3 5 0-16,-3-2 0 0,5 2 0 0,-4-1 0 15,7 6 0-15,-12-14-108 0,29 35-188 16,-46-41-207-16,29 22-123 0,-6 0 113 0,-6-37 513 16</inkml:trace>
  <inkml:trace contextRef="#ctx0" brushRef="#br0" timeOffset="159954.715">6074 10174 1651 0,'17'6'270'0,"-17"-6"-208"0,3-20-29 15,-1 3-9-15,-2 17-17 0,5-34-7 0,-5 34 0 16,-1-22 0-16,1 22 0 0,-17-2 0 0,17 2 0 15,-34 17 0-15,13-1 0 0,-2 5 0 0,-3 5 0 16,0 4 0-16,-1 4 0 0,-2 2 0 16,1 4 0-16,1-1 0 0,4 2 0 0,1-4 0 15,5-2 0-15,5-6 0 0,2-6 0 0,6-6 0 16,4-17 0-16,7 26 0 0,-7-26 0 0,17 15 0 16,-17-15 0-16,28 9 0 0,-28-9 0 0,34 0 0 15,-14-2 0-15,0-3 0 0,2-1 0 0,-2-3 0 16,-1 4 0-16,-19 5 0 0,30-3 0 0,-30 3 0 15,18 8 0-15,-18-8 0 16,9 20 0-16,-9-20 0 0,-2 37 0 0,-2-12 0 16,-4 6 0-16,-3 1 0 0,-3 3 0 0,-1 4 0 15,-2 1 0-15,0 0 0 0,0-3 0 0,4-2 0 16,-1-8 0-16,7-3 0 0,7-24 0 0,-6 27 0 16,6-27 0-16,0 0-20 0,0 0-135 0,36 16-309 15,-36-35-152-15,0 19-15 0,27-23 471 16</inkml:trace>
  <inkml:trace contextRef="#ctx0" brushRef="#br0" timeOffset="160532.456">6356 10511 1281 0,'0'0'603'0,"0"0"-560"15,-23 21-9-15,23-21 0 0,-12 25-6 0,12-25-7 16,-12 31-18-16,7-12-3 0,-1 4 0 0,1 2 0 15,2 1 0-15,-1 3 0 0,1 1 0 0,1 7 0 16,0-1 0-16,-2 3 0 0,0-1 0 0,2-1 0 16,-2-3 0-16,1-3 0 0,0-3 0 0,1-5 0 15,0-6 0-15,2-17 0 0,-1 23 0 0,1-23 0 16,0 0 0-16,0 0 0 0,0 0 0 16,0 0 0-16,0 0 0 0,6-31 0 0,-3 7 0 15,0-7 0-15,4-7 0 0,0-3 0 16,0-5 0-16,0 1 0 0,-2 1 0 0,-2 4 0 15,-1 4 0-15,1 0 0 0,-1 4 0 0,0 2 0 16,1 2 0-16,-1 4 0 0,3 1 0 0,0 4 0 16,-5 19 0-16,12-26 0 0,-12 26 0 15,17-13 0-15,-17 13 0 0,23-4 0 0,-23 4 0 16,29 4 0-16,-29-4 0 0,31 7 0 0,-31-7 0 16,30 14 0-16,-30-14 0 0,32 20 0 0,-32-20 0 15,29 24 0-15,-29-24 0 0,28 29 0 0,-16-11 0 16,-3 0 0-16,-2 3 0 0,-2-1 0 0,-3 4 0 15,-3-1 0-15,-4 2 0 0,-1 2 0 0,-5-4 0 16,-1 4 0-16,-1-3 0 16,-3-2 0-16,0 0 0 0,-2-5 0 0,1-2 0 15,0-1 0-15,0-5 0 0,0 0 0 0,-2-2 0 16,1-2 0-16,-1-1 0 0,-1-2 0 0,2 2 0 16,-1 0 0-16,0 4 0 0,2 1 0 0,0 5 0 15,0 1 0-15,-1 6 0 0,1 3 0 0,0 6 0 16,-1 9 0-16,2 5 0 0,0 3 0 0,2 1 0 15,1 2 0-15,2 2 0 0,1 0 0 16,2 1 0-16,2-3 0 0,4-7 0 0,3-9 0 16,6-6 0-16,-7-28 0 0,29 31 0 0,-29-31-186 15,54 6-232-15,-35-24-234 0,7-1 21 16,2 7 472-16</inkml:trace>
  <inkml:trace contextRef="#ctx0" brushRef="#br0" timeOffset="160922.8376">6611 10819 1563 0,'37'27'348'0,"-37"-27"-289"15,0 0-15-15,0 0-11 0,36-12-33 16,-12-5 0-16,4-4 0 0,1-6 0 0,4-2 0 15,2-2 0-15,-1-3 0 0,-1-1 0 0,-3 2 0 16,-3 3 0-16,-2 2 0 0,-4 1 0 0,-4 0 0 16,-2 2 0-16,-6 3 0 0,-5 2 0 0,-4 20 0 15,-2-29 0-15,2 29 0 0,-15-21 0 0,15 21 0 16,-25-15 0-16,25 15 0 0,-34-5 0 16,16 8 0-16,-2 4 0 0,-1 3 0 15,0 5 0-15,-1 3 0 0,-1 4 0 0,2 5 0 0,0 1 0 16,4 2 0-16,1 0 0 0,3 2 0 0,3-3 0 15,3 0 0-15,5-3 0 0,3-2 0 0,4-3 0 16,3-3 0-16,-8-18 0 0,29 26 0 16,-9-18 0-16,4-4 0 0,5-4 0 15,0-4 0-15,5-2 0 0,1-7 0 0,3 1 0 16,-5-13 0-16,21 29-285 0,-40-32-348 0,24 16-17 16,-14-4 172-16</inkml:trace>
  <inkml:trace contextRef="#ctx0" brushRef="#br0" timeOffset="161297.6109">7196 10545 2014 0,'0'0'33'16,"-8"27"-33"-16,8-27 0 0,0 0 0 0,11 20 0 16,-11-20 0-16,21 11 0 0,-21-11 0 0,30 8 0 15,-11-7 0-15,1-3 0 0,1-4 0 0,2-3 0 16,1 0 0-16,-1-3 0 0,1-1 0 0,-4-1 0 15,1-1 0-15,-3 0 0 0,-1 0 0 16,-4-2 0-16,-13 17 0 0,15-26 0 0,-15 26 0 16,1-23 0-16,-1 23 0 0,-8-22 0 0,8 22 0 15,-20-21 0-15,20 21 0 0,-28-19 0 0,10 11 0 16,0 0 0-16,-2 3 0 0,1 4 0 16,0 2 0-16,-1 5 0 0,-1 5 0 0,2 4 0 0,-1 4 0 15,3 3 0-15,0 6 0 16,3 3 0-16,-1 3 0 0,4 1 0 0,3 3 0 15,3-4 0-15,2 1 0 0,6-5 0 0,2-5 0 16,3-2 0-16,4-2 0 0,4-4 0 0,5-4 0 16,3-3 0-16,4-7 0 0,4-1 0 0,2-9 0 15,4 1 0-15,-4-14-61 0,18 21-145 0,-34-43-158 16,38 31-188-16,-21-15-23 0,-3-10 287 0</inkml:trace>
  <inkml:trace contextRef="#ctx0" brushRef="#br0" timeOffset="161641.1213">7829 10439 1319 0,'0'0'451'0,"-22"-1"-174"16,22 1-277-16,-25-2 0 0,25 2 0 16,-28 3 0-16,28-3 0 0,-29 15 0 0,29-15 0 15,-31 26 0-15,18-7 0 0,-4 0 0 0,5 4 0 16,-1 3 0-16,4 2 0 0,0 1 0 16,3 3 0-16,1-1 0 0,2-2 0 0,-1-3 0 15,3-3 0-15,1-23 0 0,5 24 0 0,-5-24 0 16,0 0 0-16,26 1 0 0,-26-1 0 0,32-30 0 15,-14 2 0-15,5-6 0 0,2-7 0 0,0-5 0 16,2-5 0-16,3-6 0 0,0-1 0 0,-3-1 0 16,-1 3 0-16,-3 6 0 0,-2 2 0 15,-4 4 0-15,1 1 0 0,-5 5 0 0,-2 5 0 16,-1 5 0-16,-6 10 0 0,-4 18 0 16,0 0 0-16,0 0 0 0,0 0 0 0,-8 21 0 15,1 8 0-15,0 13 0 0,-2 10 0 0,0 6 0 16,0 5 0-16,-1 7 0 0,1 3 0 0,0 2 0 15,-2-4 0-15,8-3 0 0,-2-15 0 0,11-2 0 16,-6-20-31-16,24 18-169 0,-24-49-211 16,-1 29-253-16,13-13 95 0,-12-16 398 0</inkml:trace>
  <inkml:trace contextRef="#ctx0" brushRef="#br0" timeOffset="161781.6741">8311 10707 2034 0,'-31'-2'13'0,"31"2"-13"0,-25 16 0 16,25-16 0-16,0 0 0 0,-18-2 0 0,18 2 0 16,0 0 0-16,-3-17 0 0,3 17 0 0,0-34-150 15,29 24-528-15,-20-9-40 0,1-1 218 0</inkml:trace>
  <inkml:trace contextRef="#ctx0" brushRef="#br2" timeOffset="191116.3288">9076 3895 1035 0,'0'0'559'15,"-40"14"-480"-15,40-14-36 0,-26 19-5 0,16-2 8 16,-8-5-4-16,3 9 7 0,-3-4-10 0,1 6 1 16,0 0-16-16,3-1 3 0,-1 4-13 0,3 0-2 15,1 1-12-15,4 2 0 0,3 0 0 0,3 0 0 16,3-1 0-16,2-3 0 0,3-2 0 0,2-2 0 16,-9-21 0-16,21 25 0 0,-21-25 0 15,31-6 0-15,-12-9 0 0,2-8 0 0,1-10 0 16,-1-8 0-16,-1-9 0 0,1-7 0 0,-4-4 0 15,0-7 0-15,-1-1 0 0,-4 0 0 0,-2 3 0 16,-3 3 0-16,-5 3 0 0,0 7 0 0,-6 7 0 16,-2 6 0-16,-4 9 0 0,-1 7 0 0,-5 4 0 15,16 20 0-15,-32-24 0 0,13 21 0 0,19 3 0 16,-28 4 0-16,28-4 0 0,-23 25 0 0,14-5 0 16,2 6 0-16,4 5 0 0,4 6 0 0,1 6 0 15,6 2 0-15,1 2 0 0,4-1 0 0,2 0 0 16,1-3 0-16,4-4 0 0,0-5 0 0,5-6 0 15,-1-8 0-15,6-3 0 0,-4-12-90 16,15 19-110-16,-41-24-426 0,51 0-18 0,-26-4 158 16</inkml:trace>
  <inkml:trace contextRef="#ctx0" brushRef="#br2" timeOffset="191475.7503">9394 3695 1815 0,'-22'14'181'16,"22"-14"-172"-16,0 0-7 0,0 0 8 0,0 0 6 15,17 6-2-15,-17-6-14 0,24-19 0 0,-24 19 0 16,31-33 0-16,-13 10 0 0,2-2 0 0,1-4 0 16,-1 0 0-16,-2 0 0 0,1 0 0 0,-3 3 0 15,-3 2 0-15,-2 4 0 0,-4 1 0 0,-7 19 0 16,7-24 0-16,-7 24 0 0,0 0 0 0,0 0 0 15,-20-12 0-15,20 12 0 0,-28 4 0 0,11 1 0 16,0-1 0-16,0 2 0 0,-3 3 0 0,1-2 0 16,-1 3 0-16,3 1 0 0,17-11 0 0,-26 23 0 15,26-23 0-15,-17 29 0 0,12-12 0 0,3 1 0 16,4 4 0-16,3 2 0 0,1 0 0 0,3 0 0 16,2-1 0-16,3-3 0 0,-1-4 0 0,-13-16 0 15,32 22 0-15,-15-16 0 0,1-5 0 0,1-3 0 16,0-5 0-16,4-3 0 0,-5-8-44 15,11 12-102-15,-30-23-441 0,29 8-50 0,-12-6 5 16</inkml:trace>
  <inkml:trace contextRef="#ctx0" brushRef="#br2" timeOffset="191741.3622">9895 3031 1900 0,'0'0'45'0,"0"0"-13"16,-26 7 7-16,26-7-8 16,-25 11-31-16,25-11 0 0,-28 26 0 0,15-4 0 15,-2 2 0-15,1 5 0 0,3 4 0 0,1 2 0 16,3 1 0-16,3 1 0 0,2-3 0 0,3-3 0 16,1-4 0-16,2-6 0 0,3-2 0 0,-7-19 0 15,26 19 0-15,-9-17 0 0,2-4 0 0,3-4 0 16,1-4 0-16,3-7 0 0,2-2 0 15,-1-9 0-15,3 1 0 0,-6-9-14 0,18 29-376 16,-25-33-268-16,11 16 16 0,-14-4 300 0</inkml:trace>
  <inkml:trace contextRef="#ctx0" brushRef="#br2" timeOffset="192101.2974">10045 3071 1446 0,'16'30'316'0,"-16"-30"-154"0,0 0-140 0,0 0-3 16,0 0 2-16,0 0 7 0,0 0-5 0,24-12-13 16,-24 12-10-16,24-23 0 0,-24 23 0 0,30-35 0 15,-13 14 0-15,0-2 0 0,-2-1 0 0,1 0 0 16,-2 1 0-16,-2 0 0 0,-1 2 0 0,-4 2 0 16,-1 2 0-16,-6 17 0 0,5-25 0 15,-5 25 0-15,0 0 0 0,-12-21 0 0,12 21 0 16,-17-10 0-16,17 10 0 0,-22-7 0 0,22 7 0 15,-27-2 0-15,27 2 0 0,-27 6 0 0,27-6 0 16,-29 14 0-16,29-14 0 0,-27 23 0 16,27-23 0-16,-21 32 0 0,12-12 0 0,3 2 0 15,1 6 0-15,3 0 0 0,2 1 0 16,2-3 0-16,3 0 0 0,2-3 0 0,2-5 0 16,-9-18 0-16,22 22 0 0,-22-22 0 0,31-4 0 15,-10-8 0-15,1-9 0 0,1-5 0 0,0-7 0 16,1-2 0-16,-3-5 0 0,2 5 0 0,-7-11-100 15,14 25-112-15,-31-34-359 0,22 15-66 0,-11-2 111 16</inkml:trace>
  <inkml:trace contextRef="#ctx0" brushRef="#br2" timeOffset="192304.2977">10291 2228 1613 0,'0'35'328'0,"0"-35"-222"0,-3 29-106 16,3-29 0-16,-1 35 0 0,1-13 0 0,2 2 0 15,1 4 0-15,0 3 0 0,2 0 0 0,3 5 0 16,0 0 0-16,1 0 0 0,2 0 0 16,0-2 0-16,2-2 0 0,-1-1 0 0,3-2 0 15,-2-2 0-15,2-1 0 0,-1-6 0 0,3-1 0 16,-17-19-7-16,38 33-110 0,-38-33-304 0,17 2-217 16,-17-2-8-16,0 0 429 0</inkml:trace>
  <inkml:trace contextRef="#ctx0" brushRef="#br2" timeOffset="193303.6602">10540 2650 1825 0,'0'0'168'16,"0"0"-154"-16,0 0-6 0,0 0 6 0,0 0 4 15,0 0-18-15,21-8 0 0,-21 8 0 16,23-19 0-16,-23 19 0 0,28-34 0 0,-11 12 0 15,0-3 0-15,0-2 0 0,0 1 0 0,-4 0 0 16,2 1 0-16,-3 1 0 0,-1 1 0 16,-3 1 0-16,-2 3 0 0,-3 1 0 0,-3 18 0 15,-1-26 0-15,1 26 0 0,0 0 0 0,-25-14 0 16,25 14 0-16,-24 1 0 0,24-1 0 0,-30 10 0 16,30-10 0-16,-33 21 0 0,33-21 0 15,-32 32 0-15,18-13 0 0,1 3 0 0,2 1 0 16,2 1 0-16,3 2 0 0,1-1 0 0,4 0 0 15,2-2 0-15,4 0 0 0,1-3 0 0,-6-20 0 16,19 30 0-16,-19-30 0 0,29 16 0 0,-12-12 0 16,3-5 0-16,-1-4 0 0,3-4 0 0,0-5 0 15,1-6 0-15,1-1 0 16,-2-3 0-16,1 1 0 0,1-1 0 0,-5 1 0 16,-1 4 0-16,-4 2 0 0,-14 17 0 0,17-25 0 15,-17 25 0-15,0 0 0 0,12-21 0 0,-12 21 0 16,0 0 0-16,0 0 0 0,0 0 0 0,0 0 0 15,0 0 0-15,0 0 0 0,0 0 0 0,0 0 0 16,0 0 0-16,0 0 0 0,0 0 0 0,0 0 0 16,1 28 0-16,-1-28 0 0,5 31 0 15,-3-13 0-15,2 0 0 0,0 0 0 0,-4-18 0 16,9 28 0-16,-9-28 0 0,10 18 0 0,-10-18 0 16,0 0 0-16,0 0 0 0,20 5 0 0,-20-5 0 15,0 0 0-15,9-26 0 0,-9 26 0 16,3-33 0-16,-3 14 0 0,-3-2 0 0,1-1 0 15,-2 2 0-15,1-1 0 0,-1-1 0 0,-1 3 0 16,1 0 0-16,0 1 0 0,4 18 0 16,-7-31 0-16,7 31 0 0,-2-23 0 0,2 23 0 15,0 0 0-15,7-21 0 0,-7 21 0 0,0 0 0 16,22-19 0-16,-22 19 0 0,26-15 0 0,-26 15 0 16,34-20 0-16,-13 7 0 0,0 0 0 0,4-2 0 15,-1-1 0-15,-2 1 0 0,1 1 0 0,-1-1 0 16,-3-1 0-16,1-2 0 0,-3-3 0 15,-1 4 0-15,-4 0 0 0,-12 17 0 16,0 0 0-16,16-20 0 0,-16 20 0 0,0 0 0 16,0 0 0-16,0 0 0 0,-25-5 0 0,25 5 0 15,-19 5 0-15,19-5 0 0,-23 10 0 0,23-10 0 16,-26 19 0-16,26-19 0 0,-25 30 0 0,10-8 0 16,4 0 0-16,0 4 0 0,3 0 0 0,0 2 0 15,4-2 0-15,2 1 0 0,4 1 0 16,-1-3 0-16,4 0 0 0,-1-3 0 0,4-4 0 15,-8-18 0-15,19 16 0 0,-19-16 0 0,27-6 0 16,-27 6 0-16,29-19 0 0,-29 19 0 0,31-31 0 16,-18 13 0-16,-1-5 0 0,-1-2 0 0,-1-2 0 15,-2 1 0-15,-2 0 0 0,-1 2 0 0,-1 1 0 16,-2 0 0-16,0 6 0 0,-2-2 0 16,-2 1 0-16,2 18 0 0,-2-25 0 15,2 25 0-15,0 0 0 0,0 0 0 0,0 0 0 16,0 0 0-16,0 0 0 0,0 0 0 0,-6 26 0 15,6-8 0-15,0 3 0 0,1 8 0 0,3-3 0 16,-1 0 0-16,1-1 0 0,0-2 0 0,-2-5 0 16,-2-18 0-16,15 21 0 0,-15-21 0 0,25-6 0 15,-25 6 0-15,31-29 0 0,-12 7 0 16,-3-12-46-16,14 15-119 0,-29-45-128 0,40 42-76 16,-39-21-249-16,9-22 106 0,19 31 469 0</inkml:trace>
  <inkml:trace contextRef="#ctx0" brushRef="#br2" timeOffset="193491.0484">11437 1397 1646 0,'24'54'401'0,"-18"-22"-401"16,-8-6 0-16,4 3 0 0,1 5 0 0,2 0 0 16,0 5 0-16,0-1 0 0,1 0 0 0,2-2 0 15,2-3 0-15,1-4 0 0,1-3 0 0,-1 2 0 16,1-1 0-16,1 2 0 0,-4-5 0 0,6 10-21 15,-15-34-115-15,18 47-45 0,-18-47-230 16,0 0-106-16,7 29-8 0,-7-29 270 16</inkml:trace>
  <inkml:trace contextRef="#ctx0" brushRef="#br2" timeOffset="193818.9553">11425 1731 1717 0,'18'53'266'16,"-18"-53"-202"-16,-8 18-64 0,8-18 0 0,0 0 0 16,18-4 0-16,-18 4 0 0,27-23 0 15,-11 5 0-15,3-8 0 0,4-5 0 0,3-2 0 0,1-5 0 16,-1 2 0-16,0 2 0 0,-4 2 0 16,0 5 0-16,-2 5 0 0,-3 0 0 0,-17 22 0 15,30-24 0-15,-30 24 0 0,0 0 0 16,20-5 0-16,-20 5 0 0,0 0 0 0,8 21 0 15,-8-21 0-15,1 35 0 0,-1-12 0 0,-1 2 0 16,1 2 0-16,-2 3 0 0,1-1 0 0,2 4 0 16,-2-1 0-16,1 2 0 0,0-1 0 0,0-9 0 15,3-4 0-15,-3-20 0 0,13 21 0 0,-13-21 0 16,18 9 0-16,-18-9 0 0,18 0 0 16,-18 0 0-16,19-16 0 0,-13-5-2 0,12 10-140 15,-25-39-146-15,37 37-99 0,-36-36-114 16,16 3-38-16,10 28 352 0</inkml:trace>
  <inkml:trace contextRef="#ctx0" brushRef="#br2" timeOffset="194568.486">11891 1280 1615 0,'12'33'320'0,"-12"-33"-272"0,-2 17 0 0,2-17-32 16,0 0-16-16,3 20 0 0,-3-20 0 0,0 0 0 15,16 24 0-15,-16-24 0 0,10 18 0 0,-10-18 0 16,10 18 0-16,-10-18 0 0,9 27 0 0,-9-27 0 15,8 34 0-15,-6-15 0 0,1 0 0 0,-2 3 0 16,0-1 0-16,-1-3 0 0,-1 1 0 16,1-19 0-16,-3 28 0 0,3-28 0 15,0 0 0-15,0 0 0 0,0 0 0 0,0 0 0 16,0 0 0-16,19-10 0 0,-19 10 0 0,7-28 0 16,-2 8 0-16,2-8 0 0,2-3 0 0,0-3 0 15,-1 0 0-15,0 1 0 0,-3 3 0 0,-1 5 0 16,-1 2 0-16,1 3 0 0,-4 20 0 0,7-28 0 15,-7 28 0-15,0 0 0 0,7-16 0 16,-7 16 0-16,0 0 0 0,0 0 0 0,7 26 0 16,-7-26 0-16,8 36 0 0,-1-10 0 0,-1-2 0 15,2 1 0-15,1-3 0 0,-9-22 0 16,30 28 0-16,-12-21 0 0,1-2 0 0,3-1 0 16,1-7 0-16,4 0 0 0,1-7 0 0,2-3 0 15,0-3 0-15,0-5 0 0,-2-4 0 0,0-4 0 16,-1-1 0-16,-2 2-25 0,-8-1-33 15,0 8 0-15,-12-3 36 0,3 5-37 0,-12-3 52 16,3 5-22-16,1 17 10 0,-19-30 32 0,19 30 15 16,-25-22 25-16,25 22-1 0,-31-17 8 0,31 17-15 15,-29-14-19-15,29 14-26 0,-28-15 0 0,28 15 0 16,-24-3 0-16,24 3 0 0,-23 9 0 0,23-9 0 16,-18 20 0-16,18-20 0 0,-14 29 0 0,11-9 0 15,-1 1 0-15,3 4 0 0,1-2 0 16,2 9 0-16,-1-3 0 0,1-2 0 15,-1-4 0-15,4-5 0 0,-5-18 0 0,19 17 0 16,-19-17 0-16,31-2 0 0,-31 2 0 0,31-19 0 16,-31 19 0-16,34-33 0 0,-17 10 0 0,2-2 0 15,-4-2 0-15,-1 0 0 0,-2 3 0 0,-6 2 0 16,0 3 0-16,-1 0 0 0,-3 2 0 16,-2 17 0-16,6-24 0 0,-6 24 0 0,0 0 0 15,0 0 0-15,0 0 0 0,0 0 0 0,0 0 0 16,2 30 0-16,-4-4 0 0,0 13 0 0,-2 11 0 15,-2 7 0-15,-1 7 0 0,-2 7 0 0,0-1 0 16,-1 11 0-16,-2-3 0 0,1-5 0 16,0-9 0-16,2-14 0 0,5-11 0 0,0-10 0 15,3-7 0-15,1-22 0 0,0 23 0 16,0-23 0-16,0 0 0 0,0 0 0 0,0 0-186 16,-11-50-70-16,11 50-40 0,-9-53-24 0,13 20-16 15,-4 3-68-15,-21-37 156 0,39 40 248 0</inkml:trace>
  <inkml:trace contextRef="#ctx0" brushRef="#br3" timeOffset="209533.4929">13461 2630 1891 0,'0'0'13'0,"-19"-9"12"0,19 9-2 15,-19-11 16-15,19 11-22 0,-23-9 15 0,23 9-25 16,-29-2-7-16,12 6 0 0,-2 2-9 0,-5 6 18 15,0 1-21-15,-3 5 24 0,1 3-12 0,-1 0 0 16,1 4 0-16,3-1 0 0,1-1 0 0,4-3 0 16,5-3 0-16,13-17 0 0,-16 27 0 0,16-27 0 15,0 0 0-15,5 20 0 0,-5-20 0 16,18 10 0-16,-18-10 0 0,33 5 0 16,-12-4 0-16,3-1 0 0,1-1 0 0,5 1 0 15,1 1 0-15,2 2 0 0,-1 0 0 0,-3 3 0 16,-4 3 0-16,-3 2 0 0,-2 1 0 0,-7 5 0 15,-3 0 0-15,-7 3 0 0,-4 4 0 0,-5 3 0 16,-5 3 0-16,-3 2 0 0,-6-2 0 0,-3 0 0 16,0-4 0-16,1-5 0 0,3-3 0 15,19-18 0-15,-25 17 0 0,25-17 0 0,0 0 0 16,8-19-27-16,3-10-39 0,20 7-62 0,-22-29-455 16,37 7-39-16,-4-10 2 0</inkml:trace>
  <inkml:trace contextRef="#ctx0" brushRef="#br3" timeOffset="209752.877">14147 2116 1885 0,'0'0'14'0,"-20"10"-8"0,20-10-1 0,0 0 8 16,0 0 5-16,-14 25 9 0,14-25-5 0,-6 31 1 15,1-6-10-15,0 8 2 0,0 4-10 0,-2 9-4 16,1 3-1-16,-1 3 0 0,-3 2 0 15,1 2 0-15,-4-1 0 0,0 1 0 0,-2-2 0 16,0 1 0-16,-2-2 0 0,3-5 0 0,-1-2 0 16,1-5 0-16,5-3-18 0,-1-9-28 0,15 10-78 15,-23-41-264-15,31 23-240 0,-13-21-6 16,0 0 426-16</inkml:trace>
  <inkml:trace contextRef="#ctx0" brushRef="#br3" timeOffset="210799.4097">13899 2732 1971 0,'-37'13'29'0,"20"-5"-5"0,17-8-6 15,-24 12-13-15,24-12-5 0,0 0 0 0,0 0 0 16,0 0 0-16,5 20 0 0,-5-20 0 16,29 13 0-16,-7-9 0 0,5-3 0 0,6-4 0 15,3-2 0-15,3-4 0 0,3 1 0 16,1-2 0-16,1 1 0 0,0-2 0 0,-1 2 0 15,1 0 0-15,-4 1 0 0,0 1 0 0,-6 1 0 16,-2 0 0-16,-4 2 0 0,-6 3 0 0,-22 1 0 16,28 1 0-16,-28-1 0 0,0 0 0 0,0 0 0 15,0 0 0-15,0 0 0 0,0 22 0 16,0-22 0-16,-26 23 0 0,6-8 0 0,-3 2 0 16,-3-1 0-16,1 3 0 0,-1-1 0 0,3 0 0 15,0 1 0-15,5 2 0 0,2-2 0 0,5-1 0 16,11-18 0-16,-10 30 0 0,10-30 0 0,5 23 0 15,-5-23 0-15,22 21 0 0,-5-14 0 16,5-1 0-16,3-4 0 0,4-5 0 16,4-5 0-16,0-4 0 0,2-4 0 15,-2-4 0-15,-1-1 0 0,-3-2 0 0,-1-1 0 16,-6-1 0-16,-4 1 0 0,-2 0 0 0,-6-1 0 16,-4 3 0-16,-4 1 0 0,-4 4 0 0,2 17 0 15,-12-26 0-15,12 26 0 0,-25-22 0 0,8 16 0 16,0 1 0-16,-2 4 0 0,-1 2 0 0,3 3 0 15,17-4 0-15,-26 14 0 0,26-14 0 16,-17 16 0-16,17-16 0 0,0 0 0 0,-4 22 0 16,4-22 0-16,16 17 0 0,-16-17 0 15,33 12 0-15,-10-10 0 0,3-1 0 0,5-3 0 16,-1-3 0-16,4-2 0 0,2-3 0 0,0-1 0 16,2-1 0-16,1 0 0 0,0-1 0 0,-2-1 0 15,1 1 0-15,-5 1 0 0,-6 1 0 0,-8 4 0 0,-19 7 0 16,17-5 0-16,-17 5 0 0,0 0 0 15,0 0 0-15,0 0 0 0,-6 23 0 0,6-23 0 16,-18 40 0-16,4-10 0 0,-2 8 0 0,-1 2 0 16,-2 0 0-16,1-2 0 0,-2 2 0 0,6-2 0 15,2-3 0-15,2 0 0 0,4-6 0 0,2-1 0 16,2-4 0-16,2-4 0 0,1-3 0 0,-1-17 0 16,5 25 0-16,-5-25 0 0,0 0 0 15,0 0 0-15,18 6 0 0,-18-6 0 0,0 0 0 16,16-28 0-16,-10 8 0 0,0-5 0 0,2-5 0 15,1-2 0-15,-2 0 0 0,-1-2 0 16,-3 0 0-16,-2 1 0 0,0-1 0 0,-1-1 0 16,3 0 0-16,-1-2 0 0,3 1 0 0,1-1 0 15,4 2 0-15,1 2 0 0,2 7 0 0,3 4 0 16,-2 5 0-16,-14 17 0 0,32-20 0 16,-15 14 0-16,1 2 0 0,3 2 0 0,1 0 0 15,0 2 0-15,3 0 0 0,0 3 0 0,-3 0 0 16,-2 5 0-16,-3 1 0 0,-17-9 0 0,28 29 0 15,-18-9 0-15,-4 0 0 0,-5 6 0 0,-2 1 0 16,-7 5 0-16,-5 3 0 0,-4 1 0 0,-2-1 0 16,-4 2 0-16,0-4 0 0,-2 0 0 0,1 0 0 15,2-3 0-15,0-3 0 16,3-2 0-16,1-3 0 0,1-2 0 0,2-2 0 16,15-18 0-16,-23 28 0 0,23-28 0 0,0 0 0 15,-18 21 0-15,18-21 0 0,0 0 0 0,0 0 0 16,0 0 0-16,-20 5 0 0,20-5 0 0,0 0 0 15,0 0 0-15,-18 8 0 0,18-8 0 0,-17 29 0 16,5-2 0-16,-3 5 0 0,-2 7 0 16,-1 7 0-16,-2 4 0 0,-3 4 0 0,-1 3 0 15,-2 1 0-15,0-1 0 0,0-3 0 0,4-2 0 16,3-7 0-16,4-3 0 0,3-5 0 0,5-2 0 16,3-8 0-16,5-4 0 0,-1-23-15 15,25 43-247-15,-25-43-378 0,18-7-34 0,-1-10 219 16</inkml:trace>
  <inkml:trace contextRef="#ctx0" brushRef="#br3" timeOffset="211392.6406">15419 2824 2047 0,'-1'25'0'15,"1"-25"0"-15,-8 31 0 0,5-13 0 0,-1-1 0 16,1 1 0-16,-1 2 0 0,-1 4 0 0,1 1 0 16,1 0 0-16,-1 0 0 0,2 1 0 0,-1 0 0 15,2 5 0-15,0-2 0 0,-2-1 0 0,3-5 0 16,-1-5 0-16,1-18 0 0,3 25 0 0,-3-25 0 16,0 0 0-16,0 0 0 0,0 0 0 15,0 0 0-15,0 0 0 0,17-7 0 0,-10-10 0 16,0-10 0-16,3-3 0 0,2-4 0 0,0-2 0 15,2 0 0-15,-1-2 0 0,-3 2 0 0,-1 1 0 16,0-3 0-16,-3 2 0 0,0-2 0 0,0 1 0 16,0 0 0-16,3 1 0 0,1 5 0 0,2 6 0 15,-3 6 0-15,-9 19 0 0,17-18 0 16,-17 18 0-16,0 0 0 0,21-1 0 16,-21 1 0-16,17 7 0 0,-17-7 0 0,26 15 0 15,-26-15 0-15,31 17 0 0,-14-8 0 0,2 1 0 16,-2 2 0-16,0 0 0 0,1 2 0 0,-1 1 0 15,-17-15 0-15,32 31 0 0,-32-31 0 0,21 32 0 16,-16-14 0-16,-4 3 0 0,-4 1 0 0,-6 1 0 16,-3 1 0-16,-4 0 0 0,-3 0 0 0,-2-1 0 15,-2 1 0-15,-1-1 0 0,-3-1 0 16,-1-1 0-16,1-1 0 0,1 0 0 0,-1-1 0 16,0 0 0-16,3-1 0 0,-1 2 0 0,2 0 0 15,1 1 0-15,1 2 0 0,0 1 0 16,3 3 0-16,-1 3 0 0,4 4 0 0,-1 2 0 15,1 3 0-15,2 1 0 0,2 0 0 0,1 0 0 16,0-2 0-16,3 0 0 0,-1-1 0 16,-1-1 0-16,4-2 0 0,0-5 0 0,4-1 0 15,0-6 0-15,6 0 0 0,-5-22-78 0,19 44-159 16,-19-44-410-16,0 0 6 0,0 0 198 0</inkml:trace>
  <inkml:trace contextRef="#ctx0" brushRef="#br3" timeOffset="211782.9239">15807 3016 1994 0,'-7'17'52'0,"7"-17"-51"0,0 0-1 16,0 0 0-16,0 0 0 0,25 18 0 15,-25-18 0-15,26-2 0 0,-6-5 0 0,6-4 0 16,8-6 0-16,5-4 0 0,5-4 0 0,2-2 0 16,-2-1 0-16,-2 2 0 0,-6 2 0 15,-4 1 0-15,-5 1 0 0,-4 1 0 0,-7 2 0 16,-5 2 0-16,-11 17 0 0,2-30 0 0,-2 30 0 16,-14-26 0-16,14 26 0 0,-28-18 0 15,10 15 0-15,-3 3 0 0,-1 3 0 0,-2 4 0 16,-3 4 0-16,1 4 0 0,1 3 0 0,-1 5 0 15,1 2 0-15,2 6 0 0,1-1 0 0,1 3 0 16,4-1 0-16,4-2 0 0,3-2 0 0,6-2 0 16,7-3 0-16,3-4 0 0,7-1 0 0,7-3 0 15,5-6 0-15,8-3 0 0,11-3 0 0,4-9 0 16,13 0 0-16,4-8 0 0,14 16-152 16,-27-28-479-16,32 9-10 0,-17-13 19 0</inkml:trace>
  <inkml:trace contextRef="#ctx0" brushRef="#br3" timeOffset="212126.3793">16810 2728 1922 0,'-53'2'125'0,"7"7"-125"16,2 9 0-16,1 2 0 0,3 5 0 0,-1 2 0 16,3 5 0-16,-1 3 0 0,4 2 0 0,4 0 0 15,7-3 0-15,5-2 0 0,9-5 0 0,7-4 0 16,8-3 0-16,-5-20 0 0,32 26 0 15,-8-18 0-15,8-7 0 0,7-7 0 0,0-6 0 16,4-9 0-16,2-7 0 0,4-7 0 16,1-6 0-16,5-5 0 0,2-5 0 0,-5 0 0 15,-1-1 0-15,-9 2 0 0,-7 1 0 0,-6 2 0 16,-6-1 0-16,-5-1 0 0,-1 2 0 0,-6 2 0 16,-2 6 0-16,-5 5 0 0,-4 7 0 0,-3 8 0 15,3 19 0-15,-17-16 0 0,17 16 0 0,-30 15 0 16,8 6 0-16,-6 16 0 0,-4 9 0 0,-3 12 0 15,-2 4 0-15,3 7 0 0,2 0 0 16,5-2 0-16,9-2 0 0,7-7 0 0,11-5 0 16,12-3 0-16,5-8 0 0,14-1 0 15,2-11 0-15,22 13-162 0,-27-45-232 0,32 22-236 16,-12-15-7-16,6-12 414 0</inkml:trace>
  <inkml:trace contextRef="#ctx0" brushRef="#br3" timeOffset="212282.4913">17393 3104 2047 0,'-18'4'0'0,"18"-4"0"15,-21 4 0-15,21-4 0 0,-21 6 0 0,21-6 0 16,0 0 0-16,-31-14-350 0,31 14-317 0,19-2-26 16,-19 2 357-16</inkml:trace>
  <inkml:trace contextRef="#ctx0" brushRef="#br3" timeOffset="214844.6145">2297 3316 1655 0,'0'0'63'0,"0"0"-9"0,-28-2-13 16,28 2-7-16,-32-2-10 0,13 5-3 0,-3-1-3 15,-1 4-1-15,-3 0-5 0,1 3 4 0,-2-1-5 16,2 1 1-16,-1-2-4 16,3 0 1-16,1-1-2 0,3-2 0 0,2-2 0 15,17-2-2-15,-26-1 0 0,26 1-1 0,0 0-2 16,-21-12 2-16,21 12-3 0,0 0 0 0,-5-24 0 15,5 24-2-15,8-21 2 0,-8 21 0 0,18-23 0 16,-18 23-1-16,26-19 2 0,-26 19-2 0,32-16-13 16,-15 13 14-16,4 0-15 0,0 2 14 0,2 1 2 15,2 0-2-15,2 1 0 0,1 0 0 16,3 1 0-16,1-1 2 0,0 0-2 0,3-2 2 16,-2 1-2-16,2-4 0 0,-1 1 1 0,-1-2-1 15,-1-2 1-15,-1-2 12 0,-1-2-11 0,0 0 5 16,-2 0-7-16,-2-1 0 0,-5 1 0 0,-3-1 0 15,-18 12 0-15,21-14 0 0,-21 14 0 16,0 0 0-16,0 0 0 0,0 0 0 0,-21-10 0 16,0 13 0-16,-6 1 0 0,-6 6 0 15,-4 2 0-15,-5 1 0 0,-3 3 0 0,-3 1 0 16,-4-1 0-16,1 2 0 0,-1-3 0 0,3 1 0 16,2-2 0-16,3-2 0 0,7-2 0 0,0-3 0 15,7-2 0-15,3-2 0 0,4-3 0 0,6-2 0 16,17 2 0-16,-18-10 0 0,18 10 0 0,3-22 0 15,14 16-95-15,-20-37-370 0,33 22-189 16,-4-11 2-16,8-7 472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9T21:17:58.24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8847 6390 1668 0,'-8'-23'75'0,"8"23"-29"15,0 0-9-15,-9-18-10 0,9 18 5 16,0 0-7-16,-12-23 1 0,12 23-5 0,0 0-3 16,0 0-7-16,-18-19-1 0,18 19-3 0,0 0-1 15,-20-5-1-15,20 5 0 0,0 0-2 0,-24 4 0 16,24-4-1-16,-21 9-1 0,21-9 2 16,-21 14-1-16,21-14 1 0,-19 15 0 0,19-15 2 15,0 0-3-15,-22 21-1 0,22-21-1 0,0 0 0 16,0 0 0-16,0 0 0 0,0 0 0 15,0 0 0-15,0 0 0 0,0 0 0 0,0 0 0 16,0 0 0-16,0 0 0 0,22 20 0 0,-22-20 0 16,19 5 0-16,-19-5 0 0,25 4-1 0,-25-4 1 15,25 4-11-15,-25-4 12 0,27-2 0 16,-27 2-1-16,26-6 10 0,-26 6-10 0,20-13 0 0,-20 13 0 16,19-19 0-16,-19 19 0 0,14-23 0 15,-14 23 0-15,9-22 0 0,-9 22 0 16,1-18 0-16,-1 18 0 0,0 0 0 0,-13-21 0 15,13 21 0-15,-19-12 0 0,19 12 0 0,-24-6 0 16,24 6 0-16,-28 0 0 0,28 0 0 0,-33 9 0 16,15-3 0-16,-2 2 0 0,1 2 0 0,1 2 0 15,-2 1 0-15,2 2 0 0,1-2 0 0,0 0 0 16,17-13 0-16,-24 26 0 0,24-26 0 16,-14 17 0-16,14-17 0 0,0 0 0 0,0 0 0 15,0 0 0-15,0 0 0 0,0 0 0 0,26 12 0 16,-26-12 0-16,29 3 0 0,-29-3 0 0,33-1 0 15,-33 1 0-15,33-6 0 0,-16 2 0 0,0 0 0 16,0-1 0-16,-17 5 0 0,27-12 0 0,-27 12 0 16,19-14 0-16,-19 14 0 0,0 0 0 15,18-17 0-15,-18 17 0 0,0 0 0 16,4-18 0-16,-4 18 0 0,0 0 0 0,-11-20 0 16,11 20 0-16,-17-16 0 0,17 16 0 0,-22-12 0 15,22 12 0-15,-28-6 0 0,28 6 0 0,-32 1 0 16,32-1 0-16,-30 7 0 0,30-7 0 0,-32 11 0 15,32-11 0-15,-28 16 0 0,28-16 0 0,-21 17 0 16,21-17 0-16,0 0 0 0,-21 23 0 16,21-23 0-16,0 0 0 0,0 0 0 15,0 19 0-15,0-19 0 0,0 0 0 0,18 12 0 0,-18-12 0 16,21 5 0-16,-21-5 0 0,27 1 0 16,-27-1 0-16,25-2 0 0,-25 2 0 0,26-6 0 15,-26 6 0-15,20-7 0 0,-20 7 0 0,17-5 0 16,-17 5 0-16,0 0 0 0,0 0 0 0,0 0 0 15,0 0 0-15,0 0 0 0,0 0 0 16,0 0 0-16,0 0 0 0,0 0 0 0,0 0 0 16,-1-21 0-16,1 21 0 0,0 0 0 0,-23-13 0 15,23 13 0-15,-18-6 0 0,18 6 0 0,-20-1 0 16,20 1 0 0,-18 3 0-16,18-3 0 0,0 0 0 0,-24 17 0 0,24-17 0 0,-11 20 0 15,11-20 0-15,-6 21 0 0,6-21 0 16,-2 18 0-16,2-18 0 0,5 19 0 15,-5-19 0-15,0 0 0 0,17 19 0 0,-17-19 0 16,0 0 0-16,23 10 0 0,-23-10 0 0,20 1 0 16,-20-1 0-16,24-4 0 0,-24 4 0 0,25-9 0 15,-25 9 0-15,24-15 0 0,-24 15 0 0,19-21 0 16,-19 21 0-16,13-23 0 0,-13 23 0 0,6-20 0 16,-6 20 0-16,0 0 0 0,-2-22 0 15,2 22 0-15,0 0 0 0,0 0 0 0,-20-13 0 16,20 13 0-16,0 0 0 0,-23 2 0 0,23-2 0 15,0 0 0-15,-21 12 0 0,21-12 0 0,0 0 0 16,0 0 0-16,0 0 0 0,0 0 0 0,0 0-5 16,0 0-117-16,40 16-451 0,-40-16-89 15,18 1 57-15</inkml:trace>
  <inkml:trace contextRef="#ctx0" brushRef="#br0" timeOffset="3200.551">5510 13700 813 0,'-17'-3'377'0,"27"28"-28"0,-10-25-304 0,0 0-5 15,-20 15-7-15,20-15-1 0,0 0-4 16,-12 18-2-16,12-18-4 0,0 0-1 0,0 0-5 16,-19 17 0-16,19-17 3 0,0 0 1 15,-19 17-3-15,19-17 3 0,0 0-11 0,-15 22 3 16,15-22-1-16,0 0 1 0,-14 19 0 0,14-19-5 15,0 0 1-15,-10 17-5 0,10-17 2 0,0 0-2 16,0 0-1-16,0 0-2 0,4 18 0 0,-4-18 6 16,0 0-1-16,17 5 4 0,-17-5-2 0,21-1-5 15,-21 1 4-15,25-10-8 0,-25 10 5 0,30-17-4 16,-13 7 2-16,-17 10 0 0,31-27 1 16,-31 27-2-16,28-28 4 0,-28 28-5 15,23-28 4-15,-23 28-4 0,14-25 3 0,-14 25 0 16,3-19 1-16,-3 19 0 0,0 0 0 0,-9-17-1 15,9 17 2-15,-17-6-1 0,17 6 0 0,-25 1-3 16,25-1 0-16,-28 11 0 0,11-3 0 0,0 4 0 16,0 3 0-16,-1 0 0 0,1 4 0 0,0 1 0 15,1 1 0-15,1 3 0 0,2-2 0 16,1-1 0-16,2-1 0 0,4-3 0 0,6-17 0 16,-5 24 0-16,5-24 0 0,0 0-13 0,9 21 26 15,-9-21-13-15,17 4 0 0,-17-4 0 0,25-6-7 16,-25 6 11-16,32-15-1 0,-14 2-3 0,2-2 0 15,0-2 0-15,1-1 0 0,-2-2 0 16,0 2 0-16,-2 0 0 0,-3 0 0 16,-2 1 0-16,-12 17 0 0,18-27 0 0,-18 27 0 15,7-20 0-15,-7 20 0 0,-1-21 0 0,1 21 0 16,-8-22 0-16,8 22 0 0,-12-21 0 0,12 21 0 16,-19-20 0-16,19 20 0 0,-26-13 0 0,26 13 0 15,-27-5 0-15,27 5 0 0,-28 5 0 0,28-5 0 16,-28 19 0-16,28-19 0 0,-26 37 0 0,12-14 0 15,3 4 0-15,2 1 0 0,-1 3 0 16,4-1 0-16,1 0 0 0,5 0 0 0,4-6 0 16,2-2 0-16,2-5 0 0,-8-17 0 0,26 23 0 15,-9-16 0-15,3-4 0 0,2-3 0 16,1-4 0-16,2-2 0 0,0-4 0 0,1 0 0 16,-1-4 0-16,0-1 0 0,-1-2 0 0,-2-4 0 15,-1 2 0-15,-3-1 0 0,-4 1 0 0,-1 0 0 16,-6 2 0-16,-7 17 0 0,6-31 0 15,-6 31 0-15,-4-20 0 0,4 20 0 0,-16-17 0 16,16 17 0-16,-26-10 0 0,26 10 0 0,-33-3 0 16,15 4 0-16,-1 3 0 0,1 2 0 0,1 2 0 15,0 3 0-15,17-11 0 0,-30 22 0 0,30-22 0 16,-22 20 0-16,22-20 0 0,0 0 0 0,0 0 0 16,0 0 0-16,-14 17 0 0,14-17 0 15,0 0 0-15,22 0 0 0,-22 0-34 16,38-10-606-16,-38 10-26 0,21-16 29 0</inkml:trace>
  <inkml:trace contextRef="#ctx0" brushRef="#br0" timeOffset="5686.1137">8860 6540 1056 0,'-20'26'180'0,"20"-26"-72"0,0 0-38 16,-25-2-16-16,25 2-20 0,0 0-20 0,0 0-6 15,0 0 0-15,0 0 6 0,0 0 8 0,0 0 5 16,0 0 2-16,0 0-1 16,0 0-3-16,17-7 0 0,-17 7-1 0,0 0 1 15,0 0-1-15,19-8-2 0,-19 8-2 0,0 0-5 16,20-9-3-16,-20 9-3 0,20-6-1 0,-20 6-3 16,23-6 1-16,-23 6-3 0,29-5 1 0,-29 5-1 15,29-2 0-15,-29 2-1 0,29 0 0 0,-29 0 2 16,31 4-3-16,-31-4 4 0,32 7-2 0,-32-7 0 15,30 9 1-15,-30-9-1 0,29 13-1 16,-29-13 2-16,27 14-2 0,-27-14 2 0,25 15 0 16,-25-15 2-16,26 14-3 0,-26-14 3 0,28 12-4 15,-11-6 0-15,-17-6-2 0,32 12 2 16,-32-12-1-16,32 12 2 0,-32-12-4 0,32 14 5 16,-15-6-4-16,0-1 2 0,0 2 0 0,-17-9 1 15,32 22-3-15,-32-22 3 0,31 24-3 16,-31-24 2-16,32 28-3 0,-32-28 5 0,32 30-5 15,-32-30 5-15,31 30-4 0,-31-30 4 0,31 30-4 16,-31-30 5-16,30 32-4 0,-14-15 3 0,-16-17-3 16,33 31 3-16,-15-14-4 0,0 0 3 0,0 0-3 15,1 0 2-15,-2 1-3 0,2-1-14 0,1 0 31 16,-2 0-32-16,1 1 33 0,-1-1-13 0,1 2-5 16,-1-1 7-16,-1 2-7 0,1 0 3 15,-2 1-3-15,1 1 3 0,-1-2-3 16,-2 2 4-16,2 0-5 0,-1 1 5 0,1-1-4 15,-3 1 5-15,0-1-5 0,0 0 4 0,0 1-5 16,0-1 5-16,1-1-5 0,-1 0 5 0,0 0-6 16,2 1 6-16,-2 1-6 0,1-3 7 0,-1 2-6 15,-2 0 5-15,1-2-5 0,0 1-11 0,-1 1 29 16,0-2-29-16,-1 2 30 0,-1-1-15 16,-1 0-3-16,-2 2 4 0,0 0-4 0,0 0 4 15,-2 1-5-15,0 1 5 0,-2-1-5 0,-2 2 5 16,0 2-6-16,-1-1 6 0,-2-1-5 0,1 0 6 15,-2-1-6-15,0-1 5 0,-1 1-6 0,-1-2 6 16,-1 0-5-16,0 0 6 0,-3-2-6 16,2 1 5-16,-3 0-6 0,0 1-11 15,-2-1 28-15,-2 1-26 0,0-2 28 0,0-1-11 16,0-1-5-16,-1-2 0 0,0 0 0 0,16-17 0 16,-31 31 0-16,14-14 0 0,0-1 0 0,-1-2 0 15,-2 2 0-15,2-2 0 0,-2 0 0 0,1 1 0 16,-2-1 0-16,1 1 0 0,-1-2 0 0,-2 3 0 15,1-1 0-15,-1 0 0 0,0-1 0 0,0-2 0 16,-1 2 0-16,1-3 0 0,1 2 0 16,1-1 0-16,-1 1 0 0,1 2 0 0,0-4 0 15,1 1 0-15,0 0 0 0,1 0 0 16,-2 2 0-16,3-1 0 0,0 0 0 0,-1-1 0 16,2 0 0-16,0 0 0 0,17-12 0 0,-30 24 0 15,30-24 0-15,-28 28 0 0,28-28 0 0,-30 28 0 16,30-28 0-16,-30 31 0 0,16-14 0 0,0 0 0 15,0 1 0-15,-1 1 0 0,1-1 0 16,0 1 0-16,0-1 0 0,0-1 0 0,2 0 0 16,12-17 0-16,-18 28 0 0,18-28 0 0,-10 22 0 15,10-22 0-15,0 0 0 0,-2 21 0 0,2-21 0 16,0 0 0-16,11 17 0 0,-11-17 0 0,0 0 0 16,20 21 0-16,-20-21 0 0,19 14 0 0,-19-14 0 15,20 17 0-15,-20-17 0 0,25 18 0 16,-25-18 0-16,23 21 0 0,-23-21 0 15,25 21 0-15,-25-21 0 0,26 18 0 0,-26-18 0 16,28 15 0-16,-28-15 0 0,30 9 0 0,-30-9 0 16,34 2 0-16,-14-3 0 0,0-2 0 0,2-1 0 15,0-1 0-15,0 0 0 0,-1 0 0 0,-2-1 0 16,1 2 0 0,-2 0 0-16,-18 4 0 0,31-7 0 0,-31 7 0 0,30-3 0 0,-30 3 0 15,23 0 0-15,-23 0 0 0,18 4 0 0,-18-4 0 16,0 0 0-16,0 0 0 0,0 0 0 0,17 18 0 15,-17-18 0-15,0 0 0 0,-4 17 0 0,4-17 0 16,0 0 0-16,-12 20 0 0,12-20 0 0,0 0 0 16,-19 22 0-16,19-22 0 0,-17 16 0 0,17-16 0 15,-19 17 0-15,19-17 0 0,-20 17 0 16,20-17 0-16,-21 20 0 0,21-20 0 16,-22 22 0-16,22-22 0 0,-20 24 0 0,20-24 0 15,-22 28 0-15,22-28 0 0,-25 32 0 0,12-13 0 16,2-1 0-16,-2 3 0 0,2-2 0 0,-1 2 0 15,1-2 0-15,0 1 0 0,0 2 0 0,0 0 0 16,1 0 0-16,-1 1 0 0,0 1 0 0,1-1 0 16,-1 2 0-16,2 2 0 0,-2 2 0 15,0 0 0-15,1 1 0 0,0 2 0 0,2-1 0 16,-1 3 0-16,2 0 0 0,1-2 0 0,-1 1 0 16,-1 0 0-16,2-2 0 0,0 3 0 0,1 0 0 15,2-1 0-15,0-2 0 0,1 2 0 0,1-2 0 16,1 2 0-16,0-1 0 0,1 0 0 15,1 1 0-15,2-3 0 0,2 1 0 0,0-1 0 16,1 2 0-16,2-1 0 0,-1 0 0 16,2 2 0-16,0 0 0 0,2 0 0 0,0 1 0 15,2-3 0-15,1 0 0 0,1-1 0 0,0-1 0 16,2-2 0-16,0 2 0 0,3 2 0 0,1 1 0 16,1 1 0-16,0 0 0 0,3-1 0 0,-2 2 0 15,0 1 0-15,0 3 0 0,-1 0 0 0,0 3 0 16,-1 4 0-16,-2-1 0 0,1 3 0 15,-3 0 0-15,2-1 0 0,-3 2 0 0,-3-2 0 16,1 0 0-16,-3 0 0 0,-2-1 0 16,-2 0 0-16,-2-2 0 0,3-2 0 0,-4-1 0 15,0 1 0-15,-3 1 0 0,-2 0 0 0,-2 3 0 16,-3-3 0-16,-1 3 0 0,-3 1 0 0,-2 2 0 16,-2 3 0-16,-3 2 0 0,0 3 0 0,-3 4 0 15,-3 2 0-15,-1 2 0 0,-3 1 0 16,1-3 0-16,-2-2 0 0,0-3 0 0,-1-5 0 15,0-7 0-15,0-8 0 0,-1-8 0 0,5-6 0 16,-1-8 0-16,1-8 0 0,3-3 0 0,-3-8 0 16,1-3 0-16,-1-3 0 0,-1-2 0 0,-1-1-16 15,-2 1-1-15,-2-1-4 0,2 2 0 0,-3-1-4 16,4 1-2-16,-3-3-3 0,5 3 1 16,-1-4-7-16,9 5-17 0,-9-14-53 15,26 24-130-15,-15-17-320 0,15 17 22 0,-6-18 195 16</inkml:trace>
  <inkml:trace contextRef="#ctx0" brushRef="#br0" timeOffset="7262.8922">10672 9133 1318 0,'0'0'192'0,"0"0"-101"16,0 0-35-16,-10-17-20 0,10 17-12 0,-20-5-2 15,20 5 3-15,-23 2-2 0,23-2 4 0,-30 8-4 16,30-8 1-16,-35 16-3 0,18-4 1 16,-2-1-1-16,1 3 2 0,0 2-7 0,0 3 4 15,3 1-9-15,1 3 3 0,1 0-6 16,4 2 3-16,1 0-5 0,2-2 4 0,3 0-7 16,2-3-3-16,1-20 0 0,6 28 0 0,-6-28 0 15,20 14 0-15,-20-14 0 0,33-1 0 0,-12-8 0 16,4-4 0-16,0-6 0 0,6-7 0 0,0-3 0 15,2-6 0-15,2-3 0 0,1-6 0 0,-2 0 0 16,0-3 0-16,-3-1 0 0,0 2 0 0,-7 0 0 16,-2 4 0-16,-3 2 0 0,-5 5 0 15,-2 4 0-15,-5 7 0 0,-3 5 0 0,-4 19 0 16,-1-25 0-16,1 25 0 0,0 0 0 16,0 0 0-16,-20 0 0 0,20 0 0 0,-18 25 0 15,8-4 0-15,-1 9 0 0,2 6 0 0,-2 6 0 16,1 4 0-16,0 0 0 0,1 0 0 0,4-1 0 15,0-3 0-15,2-3 0 0,3-3 0 0,3-4 0 16,2-4 0-16,7-3 0 0,1-7 0 16,4-3-1-16,0-12-62 0,14 14-101 0,-29-40-247 15,28 23-220-15,-8-11 10 0,0-9 466 0</inkml:trace>
  <inkml:trace contextRef="#ctx0" brushRef="#br0" timeOffset="7465.8397">11211 9017 1658 0,'6'58'306'16,"-36"-30"-276"-16,14 0-10 0,-1 0-11 0,4 2 8 15,2 1-10-15,1 2-7 0,3 0 0 0,2-1 0 16,-1-3 0-16,3-1 0 0,1-5 0 0,2-1 0 16,2-3 0-16,-2-19 0 0,12 26 0 0,-12-26 0 15,0 0 0-15,27 14 0 0,-27-14-24 16,23-4 0-16,-23 4-7 0,28-23-17 0,-6 20-100 15,-33-27-455-15,32 5-12 0,-15-10 62 0</inkml:trace>
  <inkml:trace contextRef="#ctx0" brushRef="#br0" timeOffset="7902.9799">11159 8896 710 0,'0'0'255'15,"7"19"123"-15,-26-23 6 0,20 23-374 0,-1-19 18 16,2 31-51-16,-2-31 18 0,19 25-4 0,-2-16-13 15,-17-9-13-15,42 10-15 0,-25-16-15 0,16 10 2 16,-9-12 11-16,9 7 23 0,0-5 20 0,1-1 15 16,3 0-3-16,-3-2 3 0,0 2-4 0,-4 0 4 15,-3 1 29-15,-3-1-25 0,-2 4 31 16,-22 3-22-16,32-5 3 0,-32 5 8 16,17 1-5-16,-17-1 40 0,0 0-22 0,0 0 29 15,0 0-16-15,-23 17-14 0,23-17 1 0,-22 24-15 16,22-24 6-16,-31 31-11 0,14-13 4 0,-1 0-21 15,0 1-6-15,0 3 0 0,-1 0 0 0,2-1 0 16,3-1 0-16,0-2 0 0,14-18 0 0,-13 28 0 16,13-28 0-16,-1 18 0 0,1-18 0 15,0 0 0-15,22 14 0 0,-22-14 0 0,28 3 0 16,-9-6 0-16,2-1 0 0,1-2 0 0,2-3 0 16,-1 1 0-16,1 0 0 0,-2 2 0 0,-2 4 0 15,-20 2 0-15,30-3 0 0,-30 3 0 16,18 7 0-16,-18-7 0 0,9 18 0 0,-9-18 0 15,0 27 0-15,-4-10 0 0,-2 0 0 0,-1 3 0 16,-3-1 0-16,2-1 0 0,-3-1 0 16,11-17 0-16,-17 29 0 0,17-29-12 0,0 0-20 15,-9 18-27-15,9-18-54 0,21 6-234 0,-21-24-265 16,18 10 41-16,-9-12 271 0</inkml:trace>
  <inkml:trace contextRef="#ctx0" brushRef="#br0" timeOffset="8105.9108">12048 8525 1986 0,'-24'28'39'0,"11"-5"-17"0,2 6-22 16,1 3 0-16,-1 2 0 0,2 4 0 0,-1-1 0 16,3 3 0-16,1 2 0 0,1 3 0 0,3 2 0 15,0 0 0-15,4 3 0 0,0-3 0 16,-1-2 0-16,3 0 0 0,-2-7 0 0,2 1 0 15,-3-6 0-15,4-1-44 0,-4-6 2 0,7 2-39 16,-8-28-86-16,14 21-413 0,-14-21-34 0,0 0 96 16</inkml:trace>
  <inkml:trace contextRef="#ctx0" brushRef="#br0" timeOffset="8950.0692">11840 8967 1436 0,'17'27'486'0,"-38"-12"-442"16,21-15-17-16,5 26-15 0,-5-26 2 0,21 24-3 16,-4-15 2-16,4-3-9 0,3-1-4 0,3-4 0 15,1-1 0-15,2-4 0 0,4-3 0 16,3-1 0-16,3-7 0 0,0 1 0 0,0-2 0 16,0-2 0-16,0 1 0 0,0 0 0 0,-1 2 0 15,-5 3 0-15,-2 3 0 0,-8 1 0 16,-4 2 0-16,-20 6 0 0,22-5 0 0,-22 5 0 0,0 0 0 15,0 0 0-15,0 0 0 0,-7 19 0 16,7-19 0-16,-23 18 0 0,23-18 0 0,-34 21 0 16,14-8 0-16,-1 0 0 0,-1 0 0 15,-1 2 0-15,2-1 0 0,1 0 0 0,-1 0 0 16,4 2 0-16,0 2 0 0,1 0 0 0,4 0 0 16,2 0 0-16,3 0 0 0,3-1 0 0,2 0 0 15,2-17 0-15,8 29 0 0,-8-29 0 0,20 23 0 16,-20-23 0-16,28 15 0 0,-11-12 0 0,2-3 0 15,3-3 0-15,2-3 0 0,2-5 0 16,2-2 0-16,1-2 0 0,2-3 0 0,0 0 0 16,-2-3 0-16,-3-1 0 0,-5 2 0 0,-3-2 0 15,-4 2 0-15,-1-1 0 0,-5 3 0 16,-8 18 0-16,9-32 0 0,-9 32 0 0,2-26 0 16,-2 26 0-16,-2-20 0 0,2 20 0 0,0 0 0 15,0 0 0-15,0 0 0 0,0 0 0 0,-21 9 0 16,21-9 0-16,-12 31 0 0,4-9 0 15,1 4 0-15,0-1 0 0,1 0 0 0,1 0 0 16,3-6 0-16,3-1 0 0,-1-18 0 0,9 25 0 16,-9-25 0-16,17 15 0 0,-17-15 0 0,26 2 0 15,-26-2 0-15,32-12 0 0,-13 0 0 0,1-5 0 16,1-1 0-16,4-2 0 0,-3-3 0 0,1 0 0 16,-5-2 0-16,0 1 0 0,-3 1 0 0,-2 0 0 15,-2 5 0-15,-11 18 0 16,16-28 0-16,-16 28 0 0,0 0 0 0,0 0 0 15,0 0 0-15,0 0 0 0,0 0 0 0,0 0 0 16,0 0 0-16,-15 21 0 0,8-3 0 0,0 4 0 16,-1-2 0-16,4 0 0 0,-1-2 0 0,2-1 0 15,3-17 0-15,2 29 0 0,-2-29 0 0,4 19 0 16,-4-19 0-16,0 0 0 0,0 0 0 16,24 13 0-16,-24-13 0 0,19-9 0 0,-19 9 0 15,28-24 0-15,-12 5 0 0,1-1 0 0,0-3 0 16,0-1 0-16,0-2 0 0,-1 0 0 0,-1 0 0 15,-1 1 0-15,-1 2 0 0,-2 2 0 0,-1 2 0 16,-10 19 0-16,14-24 0 0,-14 24 0 16,0 0 0-16,0 0 0 0,0 0 0 0,0 0 0 15,0 0 0-15,0 0 0 0,-4 34 0 16,-2-10 0-16,-1 5 0 0,3 1 0 0,-1-1 0 16,5 1 0-16,-1-4 0 0,4 2 0 0,1-5 0 15,3 1 0-15,2-5 0 0,4 0 0 0,-13-19-52 16,44 42-148-16,-44-42-204 0,39 8-110 0,-39-8-84 15,37-8 320-15</inkml:trace>
  <inkml:trace contextRef="#ctx0" brushRef="#br0" timeOffset="9293.9283">13622 8896 1403 0,'-11'-34'113'16,"11"34"-21"-16,-5-28 5 0,5 28-14 0,-9-19-15 16,9 19-19-16,0 0 0 0,-22-10-8 0,22 10-1 15,-22 8-28-15,22-8-12 0,-24 18 0 0,24-18 0 16,-29 30 0-16,13-9 0 0,0 2 0 15,2 1 0-15,-1 2 0 0,1 3 0 16,0-1 0-16,1 0 0 0,1-3 0 0,2-3 0 16,4-2 0-16,6-20 0 0,-1 27 0 0,1-27 0 15,11 20 0-15,-11-20 0 0,25 9 0 0,-7-7 0 16,4-6 0-16,7-1 0 0,1-9-2 0,21 22-266 16,-21-35-370-16,21 19 2 0,-14-19 134 0</inkml:trace>
  <inkml:trace contextRef="#ctx0" brushRef="#br0" timeOffset="9668.5727">13826 8980 1299 0,'0'0'617'0,"0"0"-588"0,-17 6-16 0,17-6 0 16,0 0-2-16,0 0-2 0,27 7-1 0,-27-7 2 15,30-9 1-15,-12 1 1 0,4-4-1 0,0 0-7 16,2-3-7-16,-1 1 5 0,-2-1-10 0,0 0 17 16,-4 1-9-16,-17 14 0 0,22-24 0 0,-22 24 0 15,7-19 0-15,-7 19 0 0,-1-20 0 16,1 20 0-16,-9-18 0 0,9 18 0 0,-17-14 0 16,17 14 0-16,-25-10 0 0,25 10 0 15,-34-4 0-15,15 6 0 0,0 1 0 0,1 3 0 16,-2 3 0-16,20-9 0 0,-31 26 0 0,15-6 0 15,1 1 0-15,3 6 0 0,-1 3 0 0,3 3 0 16,0 1 0-16,2 0 0 0,4-4 0 0,3-4 0 16,6-3 0-16,2-4 0 0,-7-19 0 15,29 25 0-15,-8-18 0 0,2-4 0 0,6-3 0 16,2-6 0-16,8 1 0 0,-5-19-35 0,32 28-461 16,-36-31-147-16,18 10-11 0,-12-3 436 0</inkml:trace>
  <inkml:trace contextRef="#ctx0" brushRef="#br0" timeOffset="10090.0988">14928 8398 1822 0,'-16'-24'225'16,"16"24"-225"-16,0 0 0 0,-6-20 0 0,6 20 0 16,0 0 0-16,0 0 0 0,0 0 0 0,-14 27 0 15,8-8 0-15,-3 9 0 0,-1 7 0 0,0 8 0 16,-3 4 0-16,2 5 0 0,-1 3 0 16,2 2 0-16,0 2 0 0,2-1 0 0,0 2 0 15,2-5 0-15,1-4 0 0,4-6 0 16,2-5 0-16,1-8 0 0,4-3 0 0,0-9-5 15,8 4-98-15,-14-24-152 0,22 6-374 0,-22-6 24 16,20-12 156-16</inkml:trace>
  <inkml:trace contextRef="#ctx0" brushRef="#br0" timeOffset="10933.1215">14727 8906 2047 0,'0'0'0'0,"0"0"0"16,0 0 0-16,0 0 0 0,0 0 0 0,0 0 0 16,24 7 0-16,-24-7 0 0,27-6 0 15,-27 6 0-15,34-11 0 0,-16 1 0 0,3-2 0 16,0-2 0-16,1-1 0 0,1 0 0 0,1-2 0 16,3 2 0-16,-3 2 0 0,0 1 0 0,-3 5 0 15,-1 2 0-15,-20 5 0 0,28 0 0 0,-28 0 0 16,19 9 0-16,-19-9 0 0,16 17 0 0,-16-17 0 15,10 26 0-15,-9-9 0 0,-1 1 0 16,-1 2 0-16,-3 2 0 0,0 0 0 0,-2 1 0 16,1-1 0-16,-1-2 0 0,1 2 0 0,2-2 0 15,-1-1 0-15,2-1 0 0,2-18 0 16,-3 29 0-16,3-29 0 0,-1 19 0 0,1-19 0 16,0 0 0-16,0 0 0 0,0 0 0 0,0 0 0 15,0 0 0-15,0 0 0 0,16-23 0 0,-10 6 0 16,1-5 0-16,2-3 0 0,0-3 0 15,1-1 0-15,4 0 0 0,-1 0 0 0,0 1 0 16,3 2 0-16,0 3 0 0,-2 3 0 0,2 3 0 16,-16 17 0-16,31-26 0 0,-31 26 0 0,26-17 0 15,-26 17 0-15,24-10 0 0,-24 10 0 0,24-2 0 16,-24 2 0-16,25 2 0 0,-25-2 0 0,26 3 0 16,-26-3 0-16,27 3 0 0,-27-3 0 15,23 3 0-15,-23-3 0 0,20 2 0 16,-20-2 0-16,20 3 0 0,-20-3 0 0,18 1 0 15,-18-1 0-15,0 0 0 0,0 0 0 0,17 1 0 16,-17-1 0-16,0 0 0 0,0 0 0 0,0 0 0 16,0 0 0-16,0 0 0 0,0 0 0 0,-19 6 0 15,19-6 0-15,-27 9 0 0,27-9 0 0,-30 13 0 16,13-4 0-16,0 1 0 0,0 0 0 16,17-10 0-16,-31 23 0 0,31-23 0 0,-25 28 0 15,14-11 0-15,1 1 0 0,1 1 0 0,2 2 0 16,2 0 0-16,3 1 0 0,1 0 0 0,2 0 0 15,1-2 0-15,6 0 0 0,-1-3 0 16,-7-17 0-16,27 23 0 0,-27-23 0 0,32 9 0 16,-12-9 0-16,1-2 0 0,-1-4 0 0,2-5 0 15,-1-2 0-15,-3-4 0 0,0-4 0 16,-1-2 0-16,-2-5 0 0,2 0 0 0,-2-2 0 16,-1-1 0-16,-2 1 0 0,-1-2 0 0,-3 1 0 15,-2 3 0-15,-3 1 0 0,0 2 0 0,-3 3 0 16,1 4 0-16,-1 18 0 0,0-24 0 0,0 24 0 15,0 0 0-15,0 0 0 0,0 0 0 0,0 0 0 16,0 0 0-16,-15 34 0 0,9-9 0 16,0 6 0-16,0 3 0 0,0 1 0 15,1-1 0-15,1 0 0 0,4-4 0 0,4-1 0 16,1-2 0-16,3-3 0 0,3-5 0 0,5-2 0 16,-16-17 0-16,38 22 0 0,-16-18 0 0,7 7-59 15,-18-31-178-15,36 38-156 0,-41-34-198 0,22 8 19 16,-2 3 378-16</inkml:trace>
  <inkml:trace contextRef="#ctx0" brushRef="#br0" timeOffset="11245.3763">15955 8714 2039 0,'0'0'8'0,"0"0"-8"16,-18 21 0-16,18-21 0 0,-11 23 0 0,11-23 0 15,-10 30 0-15,9-13 0 0,1 2 0 16,1-1 0-16,3 2 0 0,0 2 0 15,-1-1 0-15,1 4 0 0,1-2 0 0,1 0 0 16,0 0 0-16,3-3 0 0,-1-1 0 0,-8-19 0 16,17 27 0-16,-17-27 0 0,20 21 0 0,-20-21 0 15,25 7 0-15,-25-7 0 0,28-7 0 0,-11-3 0 16,-17 10 0-16,33-27 0 0,-17 6 0 0,-2-3 0 16,1-4 0-16,-2-2 0 0,-2-1 0 15,1 1 0-15,-3 0 0 0,-3 1 0 0,-2 2 0 16,-2 0 0-16,-3 1 0 0,-3 2 0 0,3 2 0 15,-4 3 0-15,5 19 0 0,-5-27 0 0,5 27 0 16,0 0 0-16,0 0 0 0,0 0 0 16,4 17-173-16,-26-31-204 0,44 37-194 0,-22-23-31 15,0 0 279-15</inkml:trace>
  <inkml:trace contextRef="#ctx0" brushRef="#br0" timeOffset="11682.448">16398 8809 2029 0,'-27'6'18'0,"27"-6"-18"0,0 0 0 16,0 0 0-16,0 0 0 0,-17 4 0 0,17-4 0 15,0 0 0-15,0 0 0 16,0 0 0-16,0 0 0 0,0 0 0 0,21-3 0 16,-21 3 0-16,28-2 0 0,-7 1 0 0,3-2 0 15,4 1 0-15,2-1 0 0,2 0 0 0,2-2 0 16,0-1 0-16,-1-1 0 0,0-1 0 0,-1 1 0 15,-1-3 0-15,-2 2 0 0,0-2 0 0,-3 1 0 16,-2-2 0-16,-3 0 0 0,-3 0 0 16,-18 11 0-16,23-22 0 0,-23 22 0 0,6-17 0 15,-6 17 0-15,0 0 0 0,-17-24 0 0,17 24 0 16,-25-13 0-16,6 7 0 0,0 0 0 0,-4 0 0 16,-3 1 0-16,-3 1 0 0,0 4 0 0,1 3 0 15,1 3 0-15,4 3 0 0,2 6 0 16,3 2 0-16,1 5 0 0,3 3 0 0,0 3 0 15,2 3 0-15,1 1 0 0,3 0 0 16,3-3 0-16,6-3 0 0,3-3 0 0,4-3 0 16,-8-20 0-16,27 32 0 0,-8-20 0 0,2-3 0 15,2 0 0-15,3-7 0 0,3 1 0 0,0-7 0 16,9 1 0-16,-1-7 0 0,5 0 0 0,-6-9-35 16,18 22-194-16,-39-42-98 0,41 42-141 0,-32-26-119 15,-1-7 187-15,18 21 400 0</inkml:trace>
  <inkml:trace contextRef="#ctx0" brushRef="#br0" timeOffset="11901.0252">17238 8127 2047 0,'0'0'0'0,"-20"13"0"0,20-13 0 15,-23 27 0-15,7-7 0 0,2 6 0 0,-1 0 0 16,0 10 0-16,3-1 0 0,1 2 0 0,1 2 0 15,3 1 0-15,0 2 0 0,2 2 0 0,0 2 0 16,1 1 0-16,2 1 0 0,0 2 0 16,2-3 0-16,-1-2 0 0,4-1 0 0,0-6 0 0,6-1 0 15,-1-6 0-15,8-6 0 0,-2-8 0 16,14 8-117-16,-31-44-262 0,43 31-228 16,-40-12 4-16,28-30 263 0</inkml:trace>
  <inkml:trace contextRef="#ctx0" brushRef="#br0" timeOffset="12119.5857">17475 8193 1610 0,'-1'30'437'16,"-18"-9"-437"-16,2 5 0 0,1 4 0 0,-1 5 0 16,-3 1 0-16,5 4 0 0,-2-1 0 0,1 1 0 15,4-2 0-15,1 4 0 0,0-2 0 16,5-1 0-16,2 0 0 0,2-4 0 0,3-1 0 15,1 0 0-15,3-4 0 0,0-3 0 0,2-1 0 16,-1-5 0-16,5-2 0 0,-11-19 0 16,27 32 0-16,-27-32-118 0,45 26-321 0,-45-26-116 15,0 0-86-15,23-6 348 0</inkml:trace>
  <inkml:trace contextRef="#ctx0" brushRef="#br0" timeOffset="12525.4664">17488 8740 1683 0,'-19'-7'364'0,"40"18"-364"15,-21-11 0-15,1 18 0 0,-1-18 0 0,0 0 0 16,19 14 0-16,-19-14 0 0,24-2 0 0,-7-4 0 16,2-1 0-16,3-4 0 0,0-1 0 0,2-4 0 15,0-2 0-15,0-2 0 0,-1 0 0 0,-1 1 0 16,-1-2 0-16,-3 2 0 0,-4 1 0 15,-14 18 0-15,20-29 0 0,-20 29 0 0,10-19 0 16,-10 19 0-16,0 0 0 0,-8-17 0 0,8 17 0 16,0 0 0-16,-24-7 0 0,24 7 0 0,-27 4 0 15,10 1 0-15,0 2 0 0,0 3 0 16,17-10 0-16,-30 26 0 0,30-26 0 0,-27 33 0 16,14-14 0-16,2 2 0 0,0-1 0 15,3 0 0-15,4-2 0 0,4-18 0 0,-3 31 0 16,3-31 0-16,13 27 0 0,-13-27 0 0,26 23 0 15,-9-15 0-15,6 0 0 0,4-5 0 0,4 0 0 16,2-7 0-16,6-1 0 0,-1-5 0 0,7 1 0 16,0-7 0-16,4 3 0 0,-3-9-64 0,12 15-84 15,-26-36-175-15,37 41-102 0,-36-31-115 0,13 7 53 16,8 14 428-16</inkml:trace>
  <inkml:trace contextRef="#ctx0" brushRef="#br0" timeOffset="12837.724">18299 8387 2047 0,'-34'17'0'0,"-2"2"0"16,4 4 0-16,-1 3 0 0,2 0 0 0,1 4 0 15,2 3 0-15,0-1 0 0,6 1 0 16,3-1 0-16,5-6 0 0,7 0 0 0,3-6 0 16,4-20 0-16,13 23 0 0,4-20 0 0,8-7 0 15,4-3 0-15,7-9 0 0,0-3 0 0,3-5 0 16,2-7 0-16,-1-2 0 0,3-5 0 0,-2-2 0 15,3-2 0-15,-3-3 0 0,-2 2 0 0,-2-1 0 16,-4-1 0-16,-5 4 0 16,-5 0 0-16,-5 1 0 0,-5 3 0 0,-4 0 0 15,-4 5 0-15,-6 2 0 0,-3 5 0 0,-3 8 0 16,7 17 0-16,-22-8 0 0,5 19 0 0,-5 9 0 16,-5 12 0-16,-5 10 0 0,-3 9 0 0,-1 8 0 15,-2 5 0-15,0 3 0 0,3 2 0 0,-1-6 0 16,5 6 0-16,-4-14 0 0,17 23-158 0,-36-45-183 15,31 28-297-15,-20-14 6 0,-2-5 355 16</inkml:trace>
  <inkml:trace contextRef="#ctx0" brushRef="#br0" timeOffset="14978.7847">5725 14094 1328 0,'0'0'171'16,"0"0"-80"-16,0 0-32 0,0 0-15 0,0 0-10 16,0 0-9-16,4 17 1 0,-4-17-7 0,0 0 0 15,0 0-7-15,0 0-2 0,0 0-4 0,0 0 1 16,-4 18-2-16,4-18 2 0,0 0 0 0,0 0 3 16,0 0 1-16,8 18 4 0,-8-18-3 15,0 0 1-15,3 17-3 0,-3-17 1 0,3 18-2 16,-3-18 1-16,1 23-6 0,-1-23 3 0,2 29-6 15,-2-29 3-15,3 34-3 0,-2-16 3 16,-1 0-4-16,1-1 4 0,0 0-4 0,-1-17 5 16,3 33-2-16,-3-33 2 0,5 31-2 0,-5-31 4 15,6 32-2-15,-6-32 3 0,8 30-3 16,-8-30 3-16,9 25-6 0,-9-25-2 0,11 26 0 16,-11-26 0-16,14 25 0 0,-14-25-5 0,17 26 4 15,-17-26-13-15,17 21 28 0,-17-21-13 0,16 23 4 16,-16-23-5-16,17 23 0 0,-17-23 0 0,17 20 0 15,-17-20 0-15,17 20 0 0,-17-20 0 0,16 17 0 16,-16-17 0-16,0 0 0 0,23 17 0 0,-23-17 0 16,0 0 0-16,23 11 0 15,-23-11 0-15,20 2 0 0,-20-2 0 0,19-3 0 16,-19 3 0-16,22-10 0 0,-22 10 0 0,29-14 0 16,-29 14 0-16,32-21 0 0,-32 21 0 0,33-22 0 15,-16 10 0-15,1 1 0 0,0-1 0 0,2 1 0 16,-3 0 0-16,2 1 0 0,-19 10 0 0,33-19 0 15,-33 19 0-15,32-16 0 0,-32 16 0 0,30-16 0 16,-30 16 0-16,28-16 0 0,-28 16 0 16,27-17 0-16,-27 17 0 0,24-14 0 0,-24 14 0 15,21-14 0-15,-21 14 0 0,19-14 0 0,-19 14 0 16,18-13 0-16,-18 13 0 0,17-10 0 0,-17 10 0 16,0 0 0-16,24-1 0 0,-24 1 0 15,0 0 0-15,24 15 0 0,-24-15 0 0,14 21 0 16,-14-21 0-16,14 28 0 0,-14-28 0 15,12 31 0-15,-12-31 0 0,13 32 0 0,-13-32 0 16,13 27 0-16,-13-27 0 0,13 26 0 0,-13-26 0 16,13 25 0-16,-13-25 0 0,15 23 0 0,-15-23 0 15,16 21 0-15,-16-21 0 0,16 22 0 0,-16-22 0 16,15 24 0-16,-15-24 0 0,19 28 0 0,-19-28 0 16,15 35 0-16,-9-14 0 0,1 1 0 0,-3 4 0 15,1 1 0-15,-1 0 0 0,0 4 0 16,-2-2 0-16,0 0 0 0,1 3 0 15,-2-1 0-15,0 2 0 0,1-2 0 0,-2 0 0 16,0-2 0-16,0 1 0 0,1-3 0 0,-1 0 0 16,1-1 0-16,-1-2 0 0,1-1 0 0,-1-4 0 15,1-1 0-15,-1-18 0 0,3 29 0 0,-3-29 0 16,3 22 0-16,-3-22 0 0,0 0 0 0,0 0 0 16,0 0 0-16,0 0 0 0,0 0 0 15,0 0 0-15,0 0 0 0,19-19 0 0,-17-1 0 16,1-2 0-16,-1-4 0 0,2-3 0 0,-1-2 0 15,0-3 0-15,0 0 0 0,1-1 0 0,0 1 0 16,2 4 0-16,-1 0 0 0,-1 5 0 0,3 4 0 16,-1 2 0-16,-6 19 0 0,12-25 0 15,-12 25 0-15,12-17 0 0,-12 17 0 16,0 0 0-16,18-22 0 0,-18 22 0 0,18-18 0 16,-18 18 0-16,25-25 0 0,-25 25 0 0,30-34 0 15,-13 16 0-15,3 0 0 0,-1 0 0 0,2 1 0 16,-2 0 0-16,3 2 0 0,-4 3 0 0,2 1 0 15,-2 1 0-15,0 2 0 0,1 2 0 0,-2 2 0 16,0 3 0-16,-17 1 0 0,32 3 0 0,-15 0 0 16,-17-3 0-16,33 11 0 0,-14-7 0 15,-19-4 0-15,35 8 0 0,-17-5 0 0,0-1 0 16,3-2 0-16,-3-1 0 0,2 1 0 0,0-3 0 16,0 2 0-16,-1 0 0 0,1 0 0 15,-2 1 0-15,0 0 0 0,-1 0 0 0,0 2 0 16,0-1 0-16,0 3 0 0,-17-4 0 0,33 10 0 15,-33-10 0-15,31 13 0 0,-31-13 0 0,28 21 0 16,-28-21 0-16,25 25 0 0,-25-25 0 16,24 24 0-16,-24-24 0 0,25 26 0 0,-25-26 0 15,28 21 0-15,-28-21 0 0,28 16 0 0,-28-16 0 16,30 11 0-16,-30-11 0 0,32 4 0 0,-15-4 0 16,1 0 0-16,1-2 0 0,1 0 0 0,2-2 0 15,-2-1 0-15,4 1 0 0,-1 0 0 0,0-1 0 16,1 1 0-16,0 1 0 15,0-1 0-15,-3-1 0 0,1 2 0 0,0-2 0 16,-1 0 0-16,0 0 0 0,-3-2 0 0,0 0 0 16,-1-2 0-16,-17 9 0 0,30-23 0 0,-30 23 0 15,30-30 0-15,-17 11 0 0,-1-3 0 0,2-3 0 16,-2-6 0-16,2-3 0 0,1-2 0 0,-2-4 0 16,2-4 0-16,1-2 0 0,-1-4 0 0,4 0 0 15,-1 0 0-15,0-2 0 0,0 1 0 16,1 2 0-16,0 1 0 0,2 5 0 0,-2 3 0 15,0 3 0-15,-4 8 0 0,-3 4 0 0,-2 8 0 16,-10 17 0-16,9-17 0 0,-9 17 0 0,0 0-24 16,-23-6-225-16,35 30-327 0,-38-24-20 15,26 0-5-15</inkml:trace>
  <inkml:trace contextRef="#ctx0" brushRef="#br0" timeOffset="15790.5723">6117 15505 1451 0,'-7'-36'313'16,"28"28"-189"-16,-21 8-85 0,10-28-11 15,-10 28-3-15,12-24-6 0,-12 24-5 16,11-23-5-16,-11 23-3 0,0 0-5 0,0 0 5 15,0 0 0-15,0 0 0 0,0 0-6 0,8 31 0 16,-12-7 0-16,0 9 0 0,-2 7 0 0,0 5 0 16,-1 7 0-16,-2 4 0 0,2 4 0 0,-3 3 0 15,2 4 0-15,-1 1 0 0,1 0 0 16,0-2 0-16,2-3 0 0,-1-5 0 0,2-6 0 16,0-5-8-16,4-9-11 0,6-7-22 0,-5-31-34 15,23 45-146-15,-23-45-404 0,0 0 22 0,0 0 149 16</inkml:trace>
  <inkml:trace contextRef="#ctx0" brushRef="#br0" timeOffset="16180.8802">5925 15904 1459 0,'6'25'489'0,"-6"-25"-443"0,-23 7-3 15,23-7-33-15,0 0-10 0,0 0 0 0,0 0 0 16,0 0 0-16,0 0 0 0,0 0 0 0,0 0 0 15,0 0 0-15,24-6 0 0,-24 6 0 0,33-17 0 16,-11 5 0-16,1-3 0 0,5 0 0 16,1-2 0-16,1-3 0 0,2 0 0 15,-2 0 0-15,2 2 0 0,0 1 0 0,-2 3 0 16,0 4 0-16,-3 2 0 0,-1 5 0 0,-3 4 0 16,1 5-26-16,-7 1-16 0,3 6-11 0,-20-13-3 15,28 26-19-15,-28-26-13 0,20 29-20 0,-20-29 1 16,8 28 49-16,-8-28 13 0,-4 27 50 0,3-10-10 15,1-17 52-15,-6 30-2 0,6-30 46 16,-8 25 11-16,8-25-17 0,-11 21-7 0,11-21-24 16,-11 21-5-16,11-21-17 0,-7 24-1 0,7-24-10 15,-5 28-4-15,5-28-11 0,2 29-6 0,-2-29 0 16,6 25 0-16,-6-25 0 0,7 22 0 0,-7-22 0 16,10 18 0-16,-10-18-5 0,0 0-15 15,19 16-13-15,-19-16-8 0,0 0-20 0,0 0-40 16,33-5-120-16,-42-19-354 0,9 24 7 15,15-38 147-15</inkml:trace>
  <inkml:trace contextRef="#ctx0" brushRef="#br0" timeOffset="16836.555">6443 15517 1504 0,'0'0'187'0,"-10"17"-105"0,10-17-34 0,0 0-16 16,-8 17-10-16,8-17-8 0,0 0-4 0,7 18 1 15,-7-18 0-15,0 0 4 0,0 0 1 16,24 6 1-16,-24-6-2 0,0 0-6 0,24-13-1 16,-24 13-5-16,19-19-1 0,-19 19-2 0,24-23-3 15,-24 23-5-15,24-18-2 0,-24 18-3 0,22-8 2 16,-22 8 4-16,21 9 1 0,-21-9 4 16,19 24-1-16,-19-24 5 0,20 34-4 0,-13-15 6 15,0 2-7-15,-2 1 7 0,0 2-5 0,0 0 8 16,-3-1-4-16,1 4 8 0,-2-3-3 0,2 2 5 15,-2 1-3-15,-1 0-16 0,1-3 35 0,1-1-25 16,0-4 17-16,0-2-21 0,-2-17 0 0,2 23 0 16,-2-23 0-16,0 0 0 0,0 0 0 15,0 0 0-15,0 0 0 0,0 0 0 16,20-2 0-16,-20 2 0 0,13-39 0 0,-4 10 0 16,-1-4 0-16,3-3 0 0,0-2 0 0,0 2 0 15,1 2 0-15,-1 3 0 0,0 4 0 0,-2 6 0 16,-2 4 0-16,-7 17 0 0,9-19 0 0,-9 19 0 15,0 0 0-15,0 0 0 0,0 0 0 0,0 0 0 16,0 0 0-16,10 21 0 0,-10-21 0 16,3 29 0-16,-2-10 0 0,0 1 0 0,1 1 0 15,-1 1 0-15,0 1 0 0,1 1 0 0,2-3 0 16,-1 0 0-16,3-5 0 0,-6-16 0 0,14 27 0 16,-14-27 0-16,17 16 0 0,-17-16 0 15,20 7 0-15,-20-7 0 0,23-8 0 0,-23 8 0 16,29-25 0-16,-11 4 0 0,-1-6 0 0,4-4 0 15,0-6 0-15,-1 2 0 0,1 0 0 16,-3 3 0-16,-1 2 0 0,-3 6 0 0,-3 5 0 16,-3 2 0-16,-8 17 0 0,10-18 0 0,-10 18 0 15,0 0 0-15,0 0 0 0,0 0 0 0,0 0 0 16,0 0 0-16,-4 31 0 0,2-10 0 0,-1 3 0 16,1 3 0-16,-1 2 0 0,1 2 0 0,1 3 0 15,-2-1 0-15,3-1 0 0,2-5 0 0,1-3 0 16,2-6 0-16,4-1 0 15,-9-17 0-15,23 23 0 0,-23-23 0 0,29 9-5 16,-29-9-56-16,39-6-31 0,-37-28-158 0,33 28-376 16,-22-20 37-16,7 8 166 0</inkml:trace>
  <inkml:trace contextRef="#ctx0" brushRef="#br0" timeOffset="17180.0148">7363 15611 1670 0,'14'20'236'0,"-14"-20"-193"0,0 0-12 16,-9 23-7-16,9-23-2 0,0 0-6 0,0 0-11 16,17 12-5-16,-17-12 0 0,20-6 0 15,-20 6 0-15,26-14 0 0,-26 14 0 0,32-25 0 16,-15 11 0-16,-1-3 0 0,0-1 0 16,-2 0 0-16,0-3 0 0,-3 1 0 0,-3 0 0 15,-2 3 0-15,-6 17 0 0,3-25 0 0,-3 25 0 16,-9-17 0-16,9 17 0 0,-21-10 0 0,21 10 0 15,-29-2 0-15,11 6 0 0,-3 2 0 0,1 6 0 16,-3 2 0-16,3 6 0 0,-3 3 0 0,5 3 0 16,0 3 0-16,2 0 0 0,6 1 0 0,0 3 0 15,4 2 0-15,4 1 0 0,1 2 0 16,2-4 0-16,2-5 0 0,6-5 0 0,2-7 0 16,-11-17 0-16,35 19 0 0,-12-19 0 15,6-5 0-15,3-7 0 0,3-5 0 0,2-6 0 16,8 0-28-16,-17-30-245 0,31 28-352 0,-25-20-16 15,13 9 162-15</inkml:trace>
  <inkml:trace contextRef="#ctx0" brushRef="#br0" timeOffset="17617.1038">8187 15011 1314 0,'0'0'533'0,"0"0"-467"0,-19-16-20 0,19 16-10 15,0 0-6-15,0 0-8 0,0 0-22 16,0 0 0-16,0 0 0 0,5 30 0 0,-2-12 0 16,0 8 0-16,1 4 0 0,0 3 0 15,-2 4 0-15,1 4 0 0,0 2 0 0,0 3 0 16,-1-2 0-16,-1-1 0 0,1-1 0 0,-1-1 0 15,0-2 0-15,0-2 0 0,2 0 0 0,-1-8 0 16,0 0 0-16,2-4 0 0,2-2 0 0,-2-2 0 16,4-5 0-16,-8-16 0 0,15 25-58 0,-15-25-169 15,0 0-386-15,1-20-27 0,-1 20 132 0</inkml:trace>
  <inkml:trace contextRef="#ctx0" brushRef="#br0" timeOffset="17820.4504">8089 15395 1811 0,'-7'27'236'0,"7"-27"-236"15,0 0 0-15,0 0 0 0,0 0 0 16,0 0 0-16,0 0 0 0,23 12 0 0,-23-12 0 16,22-2 0-16,-22 2 0 0,29-5 0 0,-10 2 0 15,-2-4 0-15,3 1 0 0,0-2 0 0,3 0 0 16,0 0 0-16,2 4-58 0,-10-18-132 0,25 30-443 15,-40-8 24-15,35-5 53 0</inkml:trace>
  <inkml:trace contextRef="#ctx0" brushRef="#br0" timeOffset="18242.6669">8571 15411 1292 0,'0'0'409'0,"0"0"-321"15,0 0-22-15,0 0-14 0,0 0-6 16,-21-11-11-16,21 11-5 0,0 0-5 0,0 0-21 16,-22 0-4-16,22 0 0 0,-18 9 0 0,18-9 0 15,-18 17 0-15,18-17 0 0,-15 30 0 16,9-11 0-16,0 3 0 0,3 1 0 0,0 1 0 16,2 0 0-16,2 2 0 0,2-3 0 0,1 1 0 15,2-5 0-15,-6-19 0 0,19 27 0 0,-19-27 0 16,23 11 0-16,-23-11 0 0,28-2 0 15,-28 2 0-15,33-18 0 0,-16 3 0 0,2-5 0 16,-2-3 0-16,3-3 0 0,-3-3 0 0,-2-3 0 16,1 0 0-16,-2-1 0 0,-3 3 0 0,-2 1 0 15,0 2 0-15,-4 4 0 0,-2 4 0 0,-3 19 0 16,2-28 0-16,-2 28 0 0,0 0 0 0,0 0 0 16,0 0 0-16,-20-1 0 0,20 1 0 15,-13 31 0-15,4-7 0 0,2 3 0 0,0 2 0 16,-1 1 0-16,3 3 0 0,2-1 0 0,0-1 0 15,3-5 0-15,3-4 0 0,-3-22 0 16,12 25 0-16,-12-25 0 0,21 6 0 0,-21-6-22 16,30-10-31-16,-17-10-33 0,24 21-176 0,-37-34-325 15,29 10-4-15,-16-12 146 0</inkml:trace>
  <inkml:trace contextRef="#ctx0" brushRef="#br0" timeOffset="18461.2827">8926 14827 1729 0,'3'58'318'15,"-14"-30"-318"-15,1 1 0 0,1 1 0 16,4 5 0-16,-1 1 0 0,4 4 0 0,0 3 0 16,0-1 0-16,4-1 0 0,0 0 0 0,0 0 0 15,2 0 0-15,1-1 0 0,0-2 0 0,1 0 0 16,-1-4 0-16,1 3 0 0,-1-7 0 0,3-1 0 15,-1-7 0-15,3 3-64 0,-10-25-298 0,0 0-266 16,0 0-6-16,18 15 276 0</inkml:trace>
  <inkml:trace contextRef="#ctx0" brushRef="#br0" timeOffset="18758.2441">9082 15139 1981 0,'0'0'54'0,"-27"27"-42"0,27-27-12 16,-23 22 0-16,23-22 0 0,-17 22 0 0,17-22 0 15,-12 21 0-15,12-21 0 0,-9 17 0 0,9-17 0 16,-6 18 0-16,6-18 0 0,-4 17 0 0,4-17 0 16,0 0 0-16,-3 19 0 0,3-19 0 0,0 0 0 15,0 0 0-15,0 0 0 0,14 17 0 16,-14-17 0-16,0 0 0 0,21 6 0 0,-21-6 0 15,20 4 0-15,-20-4 0 0,25 6 0 0,-25-6 0 16,29 5 0-16,-12-3 0 0,0-1 0 16,0 0 0-16,2-2 0 0,1 1 0 0,-1-6 0 15,2 3 0-15,-2-5 0 0,1 4 0 0,-6-15-130 16,26 34-343-16,-40-15-143 0,20-13-11 0,-20 13 427 16</inkml:trace>
  <inkml:trace contextRef="#ctx0" brushRef="#br0" timeOffset="19429.4854">9244 15280 2040 0,'0'0'7'16,"0"0"-7"-16,0 0 0 0,0 0 0 0,0 0 0 15,17 4 0-15,-17-4 0 0,17-1 0 0,-17 1 0 16,28-9 0-16,-11 3 0 0,2-5 0 0,0 1 0 15,2-3 0-15,1-1 0 0,-1-1 0 0,1-3 0 16,-1-1 0-16,-1 0 0 0,-1-1 0 0,-2 2 0 16,-17 18 0-16,25-31 0 0,-25 31 0 15,13-22 0-15,-13 22 0 0,0 0 0 0,-4-22 0 16,4 22 0-16,-17-7 0 0,17 7 0 0,-20 0 0 16,20 0 0-16,-27 6 0 0,27-6 0 0,-30 12 0 15,30-12 0-15,-30 22 0 0,30-22 0 16,-28 30 0-16,14-11 0 0,0 3 0 0,2 2 0 15,0 2 0-15,4-1 0 0,-1 4 0 0,4-1 0 16,3 0 0-16,2-4 0 0,2-4 0 16,-2-20 0-16,12 25 0 0,-12-25 0 0,26 8 0 15,-9-8 0-15,1-2 0 0,2-7 0 0,3-3 0 16,2-5 0-16,5-5 0 0,-1-3 0 0,2-5 0 16,2 1 0-16,-2-1 0 0,-2 1 0 0,-2 2 0 15,-4 4 0-15,-4 2 0 0,-2 4 0 0,-17 17 0 16,21-27 0-16,-21 27 0 0,0 0 0 0,16-18 0 15,-16 18 0-15,0 0 0 0,0 0 0 16,0 0 0-16,0 0 0 0,0 0 0 16,-9 27 0-16,9-27 0 0,-8 37 0 0,4-14 0 15,0-2 0-15,2 2 0 0,2-2 0 0,0-3 0 16,3-1 0-16,-3-17 0 0,11 25 0 0,-11-25 0 16,0 0 0-16,26 14 0 0,-26-14 0 0,19-5 0 15,-19 5 0-15,25-23 0 0,-11 5 0 16,2-3 0-16,2-5 0 0,3-3 0 0,2-2 0 15,0 1 0-15,-1 3 0 0,0 4 0 0,-4 7 0 16,-1 3 0-16,-17 13 0 0,28-1 0 0,-28 1 0 16,22 27 0-16,-12 1 0 0,3 12 0 0,-2 9 0 15,3 8 0-15,-1 3 0 0,0 3 0 0,2-3 0 16,1-8 0-16,2-6 0 0,-1-10 0 16,5-10 0-16,-1-6 0 0,4-6 0 15,-1-10 0-15,9-2 0 0,-5-22-26 0,23 17-211 16,-36-49-186-16,38 19-189 0,-12-16 38 0,-5-17 400 15</inkml:trace>
  <inkml:trace contextRef="#ctx0" brushRef="#br1" timeOffset="427514.0392">13792 9889 1286 0,'0'0'156'0,"3"-21"-45"0,-3 21-14 0,0 0-10 15,0 0-14-15,13-21-7 0,-13 21-17 0,0 0-8 16,23-26-7-16,-23 26-6 0,22-24-9 0,-22 24-19 16,31-30 0-16,-11 13 0 0,3-1 0 0,2-2 0 15,2 2 0-15,0 3 0 0,-2 0 0 0,-2 4 0 16,-2 2 0-16,-4 2 0 15,-17 7 0-15,28-3 0 0,-28 3 0 0,0 0 0 16,18 14 0-16,-18-14 0 0,4 26 0 0,-4-7 0 16,-1 3 0-16,0 4 0 0,-2 4 0 0,1 2 0 15,-1 2 0-15,1 1 0 0,-1 0 0 0,3-2 0 16,0-1 0-16,3-3 0 0,2-3 0 0,3-3 0 16,2-4 0-16,-10-19 0 0,30 26 0 0,-10-20 0 15,2-5 0-15,3-4 0 0,3-4 0 16,3-5 0-16,2-5 0 0,-1-5 0 0,1-2 0 15,-1-4 0-15,-2-1 0 0,-4-1 0 0,-2-1 0 16,-6-1 0-16,-2 3 0 0,-5 0 0 16,-4 4 0-16,-3 1 0 0,-4 2 0 0,-5 0 0 15,-1 4 0-15,-1 0 0 0,7 18 0 0,-16-27 0 16,16 27 0-16,-10-18 0 0,10 18 0 0,0 0 0 16,0 0 0-16,0 0 0 0,0 0 0 15,27-12 0-15,-5 10 0 0,8-1 0 0,2-2 0 16,6 2 0-16,-1-3 0 0,11 6-18 0,-11-19-143 15,36 28-456-15,-32-21 17 0,14 15-9 0</inkml:trace>
  <inkml:trace contextRef="#ctx0" brushRef="#br1" timeOffset="427717.1999">15181 9637 2022 0,'7'20'24'0,"-7"-20"-23"16,0 0-1-16,0 0 0 0,0 0 0 0,22 11 0 16,-22-11 0-16,28-2 0 0,-11-1 0 15,3-2 0-15,4-3 0 0,0 0 0 0,3-1 0 16,-1-2 0-16,2 2 0 0,-2-2 0 0,1 5 0 16,-9-6-78-16,17 32-183 0,-35-20-361 0,23-6-16 15,-23 6 191-15</inkml:trace>
  <inkml:trace contextRef="#ctx0" brushRef="#br1" timeOffset="427889.0933">15204 9873 2006 0,'0'0'41'0,"-25"22"-41"0,25-22 0 16,0 0 0-16,0 0 0 0,0 0 0 0,0 0 0 16,0 0 0-16,31 12 0 0,-7-17 0 0,5-3 0 15,5-3 0-15,8-2 0 0,2-2 0 0,9 2 0 16,2-3 0-16,14 15-55 0,-24-23-597 15,34 16-18-15,-16-12 23 0</inkml:trace>
  <inkml:trace contextRef="#ctx0" brushRef="#br1" timeOffset="428498.5274">17198 9450 1884 0,'0'0'45'0,"-23"-19"-13"0,23 19 4 16,-30-14-5-16,9 8-12 0,0 5-19 0,-3 4 0 15,-4 1 0-15,-1 6 0 0,-2 1 0 0,0 2 0 16,-1 5 0-16,1 2 0 0,-1 1 0 15,2 4 0-15,2 1 0 0,1 1 0 0,5 2 0 16,4-4 0-16,6-1 0 0,4-4 0 0,8-20 0 16,5 29 0-16,-5-29 0 0,29 18 0 15,-6-16 0-15,8-4 0 0,5-4 0 0,4-9 0 16,4-1 0-16,5-7 0 0,-1-4 0 0,2-1 0 16,-2-2 0-16,-2 0 0 0,-6-1 0 0,-3 0 0 15,-6 1 0-15,-4 1 0 0,-4 1 0 0,-5 4 0 16,-3 2 0-16,-4 3 0 0,-4 2 0 0,-7 17 0 15,5-23 0-15,-5 23 0 0,0 0 0 16,0 0 0-16,-23-11 0 0,23 11 0 16,-18 12 0-16,18-12 0 0,-23 29 0 0,9-6 0 15,2 4 0-15,0 3 0 0,0 1 0 0,2 1 0 16,3-2 0-16,2-2 0 0,4-3 0 0,3-3 0 16,3-2 0-16,5-3 0 0,-10-17 0 0,31 23 0 15,-11-19 0-15,8 0 0 0,-4-15-40 0,32 28-354 16,-34-44-202-16,25 19-46 0,-11-14 268 15</inkml:trace>
  <inkml:trace contextRef="#ctx0" brushRef="#br1" timeOffset="428717.286">18159 9052 2047 0,'0'0'0'0,"-6"17"0"0,-11-1 0 16,-6 4 0-16,-2 6 0 0,-5 4 0 0,-5 5 0 15,-5 4 0-15,-5 3 0 0,-4 4 0 0,-2 4 0 16,-4 3 0-16,-1 0 0 0,-2 3 0 0,-1-1 0 16,1 0 0-16,1 3 0 0,2-4 0 0,5-3 0 15,9-5 0-15,6-5 0 0,10-5 0 0,7-7 0 16,11-2 0-16,4-9 0 0,14 4 0 16,-11-22-268-16,38 0-366 0,-18-10-33 0,17 5 190 15</inkml:trace>
  <inkml:trace contextRef="#ctx0" brushRef="#br1" timeOffset="429076.7076">18197 9402 2047 0,'0'0'0'0,"0"0"0"16,-22 2 0-16,22-2 0 0,-22 16 0 0,22-16 0 15,-38 35 0-15,11-9 0 0,-2 6 0 0,-4 2 0 16,-1 8 0-16,1 2 0 0,-1 5 0 0,3 2 0 15,3-3 0-15,4 0 0 0,5-5 0 16,7-2 0-16,5-3 0 0,7-6 0 0,5-4 0 16,6-5 0-16,2-4 0 0,6-3 0 0,2-5 0 15,3-1 0-15,0-8 0 0,1 2 0 0,-2-9 0 16,9 18-124-16,-32-33-503 0,30 20 8 16,-22-20-28-16</inkml:trace>
  <inkml:trace contextRef="#ctx0" brushRef="#br1" timeOffset="429249.0004">17816 9793 2047 0,'0'0'0'15,"0"0"0"-15,0 0 0 0,0 0 0 0,0 0 0 16,2 19 0-16,-2-19 0 0,32 1 0 0,-5-5 0 16,4-2 0-16,7-2 0 0,6-3 0 15,1-1 0-15,5 1 0 0,-4-4 0 0,4 9 0 16,-28-32-262-16,32 39-418 0,-27-21 5 0,12 13 246 15</inkml:trace>
  <inkml:trace contextRef="#ctx0" brushRef="#br1" timeOffset="430108.5009">14147 11071 1974 0,'0'0'34'0,"0"0"-19"16,-4-17-3-16,4 17 0 0,20-23-12 0,-20 23 0 16,26-26 0-16,-26 26 0 0,30-24 0 0,-30 24 0 15,29-23 0-15,-29 23 0 0,24-19 0 0,-24 19 0 16,18-11 0-16,-18 11 0 0,0 0 0 0,0 0 0 16,0 0 0-16,20 1 0 0,-20-1 0 0,0 0 0 15,11 24 0-15,-11-24 0 0,5 27 0 16,-5-27 0-16,1 34 0 0,-1-14 0 0,-3 1 0 15,0 4 0-15,-1 1 0 0,-1 1 0 0,-1 1 0 16,1-2 0-16,2-1 0 0,-2 0 0 0,1-3 0 16,2-2 0-16,2-20 0 0,0 29 0 0,0-29 0 15,8 20 0-15,-8-20 0 0,20 12 0 16,-20-12 0-16,29 3 0 0,-11-7 0 16,4-2 0-16,4-7 0 0,2-4 0 0,3-5 0 15,2-3 0-15,1-3 0 0,-2-4 0 0,-1 0 0 16,-4-1 0-16,-4 2 0 0,-6 2 0 0,-3 3 0 15,-3 1 0-15,-4 1 0 0,-2 1 0 0,-2 1 0 16,-3 2 0-16,0 4 0 0,0 16 0 0,-3-26 0 16,3 26 0-16,0 0 0 0,-5-22 0 0,5 22 0 15,0 0 0-15,0 0 0 0,0 0 0 16,19-4 0-16,-19 4 0 0,31 1 0 0,-11-2 0 16,6 1 0-16,2-5 0 0,8 2 0 15,2-6 0-15,18 24-233 0,-28-40-404 0,30 24-23 16,-16-20 144-16</inkml:trace>
  <inkml:trace contextRef="#ctx0" brushRef="#br1" timeOffset="430327.2603">15226 10933 2047 0,'0'0'0'16,"0"0"0"-16,0 0 0 0,17-5 0 0,-17 5 0 15,18-3 0-15,-18 3 0 16,27-4 0-16,-9-1 0 0,1 0 0 0,2-1 0 16,3-1 0-16,-1 1 0 0,2 2 0 0,-3-1 0 15,0 3 0-15,-5-2 0 0,2 9-55 0,-19-5-104 16,34 7-380-16,-34-7-66 0,0 0 0 0</inkml:trace>
  <inkml:trace contextRef="#ctx0" brushRef="#br1" timeOffset="430467.9295">15165 11187 1919 0,'-6'18'100'0,"-13"-6"-72"16,19-12-28-16,0 0 0 0,-13 19 0 0,13-19 0 16,18 4 0-16,-1-7 0 0,9-1 0 15,6-8 0-15,5-2 0 0,11-4 0 0,0-4 0 16,7 3 0-16,-5-8 0 0,18 33-200 0,-35-35-469 16,18 22-20-16,-16-9 201 0</inkml:trace>
  <inkml:trace contextRef="#ctx0" brushRef="#br1" timeOffset="434768.0298">16359 10453 1792 0,'0'0'19'0,"11"-17"-16"0,-11 17-2 0,0 0 2 15,0 0 3-15,0 0 3 0,0 0 2 0,-12 17-2 16,12-17 3-16,-12 27-5 16,3-6 0-16,1 2-7 0,0 2 7 0,1 2-9 15,0 3 8-15,-1 4-10 0,2 2 9 0,2 2-13 16,-1-1-15-16,1 1 29 0,-1-8-54 0,9 5 3 15,-4-35-99-15,14 46-245 0,-14-46-165 0,17 15-14 16,9-5 451-16</inkml:trace>
  <inkml:trace contextRef="#ctx0" brushRef="#br1" timeOffset="435080.973">16884 10390 1913 0,'0'0'35'0,"-17"20"-23"0,-2-5 9 16,-3 0 3-16,3 5 11 0,-3-2-28 0,1 1-7 15,4-1 0-15,1-1 0 0,16-17 0 0,-23 29 0 16,23-29 0-16,-8 20 0 0,8-20 0 0,0 0 0 16,14 22 0-16,-14-22 0 0,28 16 0 0,-8-5 0 15,3 0 0-15,2 0 0 0,1 0 0 0,1-1 0 16,-2 2 0-16,-2 1 0 0,-2 2 0 0,-4 2 0 15,-5-1 0-15,-2 5 0 0,-4 1 0 16,-5 1 0-16,-1 1 0 0,-4-3 0 0,-2-1 0 16,-2-3 0-16,8-17 0 0,-18 27 0 0,18-27 0 15,0 0 0-15,-20 19 0 0,20-19-3 16,0 0-56-16,-14-18-49 0,34 27-323 0,-27-31-175 16,7 22-21-16,8-34 415 0</inkml:trace>
  <inkml:trace contextRef="#ctx0" brushRef="#br1" timeOffset="435268.8068">16895 10430 2047 0,'0'0'0'15,"0"0"0"-15,0 0 0 0,0 0 0 0,0 0 0 16,0 0 0-16,0 0 0 0,19 10 0 0,-19-10 0 16,20 9 0-16,-20-9 0 0,28 7 0 15,-10-4 0-15,3-3 0 0,3-3 0 16,2-2 0-16,7-1 0 0,0-5 0 0,9 9-47 15,-25-28-431-15,34 26-178 0,-17-14 23 0,13 5 401 16</inkml:trace>
  <inkml:trace contextRef="#ctx0" brushRef="#br1" timeOffset="435503.2066">17412 10616 2047 0,'-22'5'0'0,"22"-5"0"0,0 0 0 15,0 0 0-15,26-3 0 0,-26 3 0 16,24-3 0-16,-24 3 0 0,23-3 0 0,-23 3 0 16,25-1 0-16,-25 1 0 0,32-2 0 0,-32 2 0 15,35-5 0-15,-17 0 0 0,7 6 0 0,-11-24-228 16,25 29-407-16,-18-13-24 0,17 9 135 0</inkml:trace>
  <inkml:trace contextRef="#ctx0" brushRef="#br1" timeOffset="436190.7893">18380 10395 1757 0,'0'0'90'0,"0"0"-29"16,-22-22-14-16,22 22-4 0,-24-3-6 0,24 3-25 15,-30 5-12-15,13 0 0 0,-3 2 0 0,2 3 0 16,-4 2 0-16,4 3 0 0,-2-1 0 0,5 3 0 15,15-17 0-15,-26 34 0 0,19-16 0 0,7-18 0 16,-8 31 0-16,8-31 0 0,5 27 0 0,-5-27 0 16,20 23 0-16,-20-23 0 0,34 19 0 15,-12-11 0-15,4-5 0 0,0 1 0 16,3-3 0-16,0 2 0 0,2-2 0 0,-1 1 0 16,-2 1 0-16,-5 0 0 0,-2 3 0 0,-4 0 0 15,-17-6 0-15,17 21 0 0,-17-21 0 0,2 28 0 16,-5-10 0-16,-3 2 0 0,-4 3 0 0,-1 3 0 15,-4-1 0-15,0-1 0 0,-2-2 0 0,-2-3 0 16,3 0 0-16,16-19 0 0,-27 24 0 16,27-24 0-16,-19 9 0 0,19-9 0 0,0 0 0 15,-12-30-159-15,36 25-478 0,-26-24 9 0,18 9 6 16</inkml:trace>
  <inkml:trace contextRef="#ctx0" brushRef="#br1" timeOffset="436378.2947">18373 10397 2047 0,'0'0'0'0,"-24"14"0"0,24-14 0 0,0 0 0 15,0 0 0-15,0 0 0 0,8 20 0 0,-8-20 0 16,24 6 0-16,-5-5 0 0,1-1 0 0,3-2 0 16,3-3 0-16,1 0 0 0,1-5 0 0,7 1 0 15,-3-6 0-15,18 27-196 0,-26-37-436 16,23 20-31-16,-13-12 108 0</inkml:trace>
  <inkml:trace contextRef="#ctx0" brushRef="#br1" timeOffset="436722.0939">18784 10103 2047 0,'0'0'0'0,"0"0"0"16,0 0 0-16,7 17 0 0,-7-17 0 16,29 13 0-16,-8-3 0 0,1 2 0 0,4 0 0 15,-1 0 0-15,-1 3 0 0,2-2 0 0,-2 4 0 16,-2 4 0-16,-2 0 0 0,-2 5 0 0,-5 0 0 15,-1 6 0-15,-5 0 0 0,-5 5 0 0,-6 3 0 16,-4 3 0-16,-3 2 0 0,-9 2 0 0,-1 1 0 16,-7 1 0-16,-4 0 0 0,-2 2 0 15,-3-4 0-15,1-2 0 0,1-7 0 0,3-6 0 16,4-9 0-16,7-5 0 0,1-24-93 0,20 6-549 16,0 0-10-16,0 0-7 0</inkml:trace>
  <inkml:trace contextRef="#ctx0" brushRef="#br1" timeOffset="437362.7971">16568 10070 1309 0,'-24'-8'79'15,"24"8"5"-15,-45 5 4 0,45-5 4 16,-49 20-33-16,26 0 6 0,-13-7-2 0,6 14-23 15,-6-2 28-15,4 11-45 0,-2 3 22 0,1 7-18 16,-1 4-22-16,2 4-5 0,0 3 0 0,4 0 0 16,2-1 0-16,3 0 0 0,5-3 0 15,4 2 0-15,7-6 0 0,6-2 0 0,10-3 0 16,5-5 0-16,9-2 0 0,7-2 0 0,6-2 0 16,5-6 0-16,13 4-65 0,-19-35-294 0,32 29-288 15,-15-21 3-15,15 2 313 0</inkml:trace>
  <inkml:trace contextRef="#ctx0" brushRef="#br1" timeOffset="438034.7473">16228 11291 1558 0,'0'0'71'15,"0"0"-26"-15,0 0-6 0,0 0-3 16,0 0 2-16,0 0 1 0,0 0-3 0,20 6-3 15,-20-6-1-15,26-6-9 0,-9 1-3 0,4 0-8 16,2-1-3-16,2 0-5 0,3 1 0 0,4-1-3 16,1 1 1-16,3-1-3 0,3 0 4 0,1 1-5 15,3-2 3-15,-1 1-1 0,6 0 0 0,2 0 1 16,4-1 0-16,2 1-1 0,3 0 1 16,-1 1-2-16,3-1 1 0,2 0-1 0,0 1 0 15,2-1 1-15,2 0 2 0,0 0-3 0,4-2 1 16,5 1-1-16,-2-1 3 0,4-1-3 0,-2 3 2 15,0-2-1-15,3 3 1 0,-1-2-1 0,2-1 1 16,4 2-3-16,0-2 3 0,1 2 0 16,1-2 1-16,-2 1 1 0,2 0 1 15,0 0-2-15,1 1 1 0,1 0-3 0,-3 1 1 16,-2 1 0-16,-4 1 0 0,-4 0 0 0,-3 2 0 16,-2 1 0-16,-4 0 1 0,1 1-1 0,-9-1-2 15,-1 0 1-15,-4-1-1 0,-8 0 0 0,-3-1-1 16,-4 0-6-16,-5 0-8 0,-5-2-12 0,-2 5-17 15,-26-1-30-15,41 3-72 0,-50-26-139 0,9 23-312 16,0 0 39-16,0 0 297 0</inkml:trace>
  <inkml:trace contextRef="#ctx0" brushRef="#br1" timeOffset="438989.4928">17625 11416 1607 0,'0'0'205'0,"0"0"-140"0,0 0-25 16,0-16-6-16,0 16-7 0,0 0 1 0,0 0-7 16,0 0-1-16,0 0-20 0,0 0 0 0,-21-5 0 15,21 5 0-15,0 0 0 0,-23 14 0 0,23-14 0 16,-18 22 0-16,18-22 0 0,-19 31 0 15,9-10 0-15,-1 0 0 0,1 0 0 0,-1 2 0 16,1 0 0-16,1 1 0 0,0-2 0 0,3-2 0 16,3-2 0-16,3-18 0 0,-3 29 0 15,3-29 0-15,10 19 0 0,-10-19 0 0,20 13 0 16,-20-13 0-16,31 10 0 0,-12-6 0 0,3-1 0 16,3 0 0-16,0-1 0 0,1 1 0 0,-1-5 0 15,1 5 0-15,-3-3 0 0,1 1 0 16,-4 3 0-16,-2-1 0 0,-18-3 0 0,25 10 0 15,-25-10 0-15,0 0 0 0,15 22 0 0,-15-22 0 16,-1 25 0-16,1-25 0 0,-9 33 0 0,1-15 0 16,-2 0 0-16,-1 1 0 0,0 3 0 0,-2 0 0 15,1-2 0-15,-1 1 0 0,1-3 0 0,12-18 0 16,-19 28 0-16,19-28 0 0,0 0 0 0,-16 21 0 16,16-21-11-16,0 0-186 15,0 0-462-15,0 0 24 0,-5-28 91 0</inkml:trace>
  <inkml:trace contextRef="#ctx0" brushRef="#br1" timeOffset="439208.4567">17714 11420 2016 0,'-35'-18'31'15,"35"18"-31"-15,0 0 0 0,0 0 0 0,0 0 0 16,0 0 0-16,0 0 0 0,0 0 0 0,0 0 0 15,0 0 0-15,0 0 0 0,0 0 0 32,31 7 0-32,-13-4 0 0,4-2 0 0,4-2 0 15,2-3 0-15,3-2 0 0,2-3 0 16,4 1 0-16,0-5 0 0,8 3 0 0,-6-3 0 16,9 4 0-16,-6-4-12 0,23 31-403 0,-31-35-234 15,16 20 20-15,-19-9 288 0</inkml:trace>
  <inkml:trace contextRef="#ctx0" brushRef="#br1" timeOffset="440052.6894">14232 12892 1874 0,'12'-17'38'16,"-12"17"-10"-16,10-19 1 0,0 2 4 0,7 0-3 16,2-5-15-16,4-2-15 0,3-2 0 0,1 1 0 15,-1 1 0-15,2 0 0 0,1 2 0 16,-2 4 0-16,-1 3 0 0,-3 6 0 0,-4 1 0 16,-19 8 0-16,28 1 0 0,-28-1 0 15,12 19 0-15,-12-19 0 0,2 33 0 0,-6-8 0 16,-2 2 0-16,-3 5 0 0,1 2 0 0,-2 3 0 15,0 3 0-15,3 1 0 0,-1 2 0 0,2-2 0 16,-1-3 0-16,4-1 0 0,3-7 0 0,3-5 0 16,4-5 0-16,-7-20 0 0,24 26 0 15,-7-20 0-15,4-3 0 0,0-6 0 0,4-4 0 16,-1-5 0-16,2-2 0 0,2-5 0 0,-3-2 0 16,-1-4 0-16,0-2 0 0,-1-2 0 0,-4-3 0 15,2 1 0-15,-4-2 0 0,-1 0 0 0,-3 2 0 16,-1 1 0-16,-3 1 0 0,-2-2 0 0,-2 4 0 15,-1 0 0-15,-3 0 0 16,0 3 0-16,-1 4 0 0,-2-1 0 0,2 21 0 16,-2-25 0-16,2 25 0 0,0 0-1 0,0 0-159 15,-3-17-443-15,23 28-3 0,-20-11-28 0</inkml:trace>
  <inkml:trace contextRef="#ctx0" brushRef="#br1" timeOffset="440318.3526">15417 12696 1895 0,'-32'24'152'0,"32"-24"-152"16,-21 0 0-16,21 0 0 0,0 0 0 0,0 0 0 15,0 0 0-15,0 0 0 0,15-23 0 0,-15 23 0 16,33-16 0-16,-13 7 0 0,5-2 0 0,0 0 0 16,3 1 0-16,0 1 0 0,1 0 0 0,2 0 0 15,-2 1 0-15,-2-1-2 0,2 6-71 0,-19-23-154 16,21 29-399-16,-31-3-27 16,28-9 188-16</inkml:trace>
  <inkml:trace contextRef="#ctx0" brushRef="#br1" timeOffset="440505.8541">15406 12998 2047 0,'0'0'0'0,"0"0"0"16,0 0 0-16,0 0 0 0,24 5 0 0,-3-13 0 16,3-3 0-16,5-3 0 0,3-2 0 0,4-4 0 15,6 0 0-15,0 0 0 0,-1 0 0 0,2 6 0 16,-4-2 0-16,6 13-10 0,-28-26-523 0,33 29-136 15,-16-12 21-15,8 4 462 0</inkml:trace>
  <inkml:trace contextRef="#ctx0" brushRef="#br1" timeOffset="442186.7237">16617 12366 1502 0,'0'0'355'0,"0"0"-313"16,0 0-11-16,0 0-4 0,0 0 1 0,0 0 0 16,0 0 0-16,-18 6-22 0,18-6-6 0,0 0 0 15,-13 19 0-15,13-19 0 0,-9 27 0 0,3-9 0 16,0 3 0-16,-1 4 0 0,1 4 0 15,-1 5 0-15,0 6 0 0,-2 2 0 0,2 3 0 16,0-2 0-16,-1-2 0 0,5-4 0 0,0-6 0 16,5-5 0-16,2-8 0 0,5-1 0 0,-9-17-27 15,33 27-142-15,-33-27-444 0,18 0-38 0,-18 0 65 16</inkml:trace>
  <inkml:trace contextRef="#ctx0" brushRef="#br1" timeOffset="442546.1349">17137 12361 1920 0,'0'0'51'0,"-20"17"-15"0,20-17-6 0,-22 18-20 16,22-18-10-16,-21 30 0 0,10-7 0 16,0 1 0-16,-1 5 0 0,1 4 0 0,0 3 0 15,0 2 0-15,3 1 0 0,0 2 0 0,4-5 0 16,0-1 0-16,4-8 0 0,4-4 0 15,-4-23 0-15,20 27 0 0,-2-20 0 0,4-6 0 16,3-6 0-16,4-6 0 0,3-6 0 0,2-7 0 16,1-8 0-16,1-3 0 0,2-8 0 0,-2-3 0 15,0-3 0-15,-2 1 0 0,-6 0 0 16,-5 3 0-16,-6 8 0 0,-10 3 0 0,-7 8 0 16,-7 3 0-16,-6 5 0 0,-6 2 0 0,-3 6 0 15,-2 1 0-15,-1 7 0 0,-1 4 0 0,0 5 0 16,1 5 0-16,1 7 0 0,-1 0 0 0,5 8 0 15,-1-3 0-15,4 4 0 0,1-3 0 0,9-1 0 16,7-24-59-16,17 53-275 0,-17-53-300 0,24 16 9 16,-7-14 231-16</inkml:trace>
  <inkml:trace contextRef="#ctx0" brushRef="#br1" timeOffset="443202.77">17663 12512 1586 0,'9'-30'61'0,"-9"30"-22"16,16-27 8-16,-16 27-3 0,19-25 6 0,-19 25-9 16,0 0-5-16,18-13-1 0,-18 13 1 0,0 0-6 15,0 0-5-15,0 0-8 0,-9 18-17 0,9-18 0 16,-11 25 0-16,11-25 0 0,-14 33 0 0,6-14 0 16,0 0 0-16,-2 2 0 0,3-2 0 0,-2 2 0 15,2-4 0-15,1 0 0 0,6-17 0 16,-11 25 0-16,11-25 0 0,0 0 0 15,-5 18 0-15,5-18 0 0,0 0 0 0,0 0 0 16,17-2 0-16,-17 2 0 0,21-18 0 0,-21 18 0 16,30-32 0-16,-14 14 0 0,1-2 0 0,0-1 0 15,-2 2 0-15,-1-1 0 0,0 2 0 0,-2 1 0 16,-12 17 0-16,19-26 0 0,-19 26 0 16,14-20 0-16,-14 20 0 0,0 0 0 0,0 0 0 15,8-17 0-15,-8 17 0 0,0 0 0 0,0 0 0 16,0 0 0-16,0 0 0 0,0 0 0 0,1 17 0 15,-1-17 0-15,3 23 0 0,-3-23 0 0,5 27 0 16,-5-27 0-16,9 25 0 0,-9-25 0 0,16 20 0 16,-16-20 0-16,25 11 0 0,-25-11 0 15,34 0 0-15,-17-4 0 0,2-5 0 16,1-1 0-16,-1-2 0 0,3-5 0 0,0-3 0 16,-2 0 0-16,0-3 0 0,2 0 0 0,-5 1 0 15,0 1 0-15,-3 4 0 0,-14 17 0 0,18-23 0 16,-18 23 0-16,0 0 0 0,0 0 0 0,0 0 0 15,0 0 0-15,0 0 0 0,0 0 0 0,-5 23 0 16,0-6 0-16,0 6 0 0,-1 0 0 0,1 3 0 16,-1-2 0-16,3 0 0 0,0-1 0 15,3 1 0-15,-1-2 0 0,4 2 0 0,0-7 0 16,9 18-114-16,-32-38-403 0,39 29-121 0,-19-26-14 16,0 0 527-16</inkml:trace>
  <inkml:trace contextRef="#ctx0" brushRef="#br1" timeOffset="443734.6075">16347 13158 1992 0,'0'0'37'15,"0"0"-24"-15,0 0-8 0,18-15-5 0,-18 15 0 16,28-4 0-16,-6 2 0 16,4-1 0-16,4 0 0 0,3 0 0 0,4-5 0 15,5 2 0-15,5-2 0 0,6-2 0 0,5-2 0 16,8-1 0-16,2-2 0 0,5 0 0 0,1-2 0 15,1 0 0-15,1 2 0 0,-1 0 0 0,3 4 0 16,-2 0 0-16,2 2 0 0,1 2 0 0,-2 2 0 16,0 0 0-16,-4 3 0 0,-3-2 0 0,1 2 0 15,-4-2 0-15,1 1 0 0,0-2 0 16,-5-1 0-16,0-1 0 0,-3-3 0 0,-3-2 0 16,-4 0 0-16,-1-3 0 0,-5 2 0 0,-3-4 0 15,1 7-56-15,-17-26-144 0,11 31-463 0,-19-12 34 16,3 9 131-16</inkml:trace>
  <inkml:trace contextRef="#ctx0" brushRef="#br1" timeOffset="445002.1707">17165 13408 1477 0,'0'0'192'0,"10"-24"-100"0,-10 24-19 15,9-19-17-15,-9 19-6 0,11-24-25 0,-11 24 8 16,8-17-21-16,-8 17 11 0,0 0-9 0,0 0-14 16,0 0 0-16,0 0 0 0,-19 2 0 0,19-2 0 15,-24 21 0-15,24-21 0 0,-31 35 0 0,15-15 0 16,-3 4 0-16,2 2 0 16,1-1 0-16,1-1 0 0,4-1 0 0,1-2 0 15,4-3 0-15,6-18 0 0,0 25 0 0,0-25 0 16,19 13 0-16,-2-10 0 0,1-3 0 0,5 0 0 15,3-2 0-15,0-2 0 0,2 2 0 0,0-2 0 16,-1 3 0-16,-1 1 0 0,-3 2 0 0,-1 2 0 16,-5 2 0-16,-17-6 0 0,19 24 0 0,-15-6 0 15,-6 3 0-15,-2 1 0 0,-4 3 0 16,-3 2 0-16,-3-1 0 0,-2 1 0 0,-1-2 0 16,-1-1 0-16,2-2 0 0,0-4 0 0,16-18 0 15,-24 27 0-15,24-27 0 0,0 0 0 0,0 0 0 16,0 0-17-16,0 0-144 0,-16-44-434 15,32 25-38-15,-11-15-7 0</inkml:trace>
  <inkml:trace contextRef="#ctx0" brushRef="#br1" timeOffset="445189.6918">17258 13263 1998 0,'0'0'49'15,"-26"28"-49"-15,26-28 0 0,-14 30 0 0,14-30 0 16,-2 22 0-16,2-22 0 0,0 0 0 0,27 23 0 15,-10-18 0-15,4-2 0 0,1-1 0 16,5-2 0-16,2-4 0 0,4-2 0 16,2-4 0-16,7-3 0 0,1-4 0 0,8 10-83 15,-28-31-417-15,32 30-143 0,-15-15-23 0,6 5 512 16</inkml:trace>
  <inkml:trace contextRef="#ctx0" brushRef="#br1" timeOffset="445658.4748">18014 13309 1882 0,'-24'4'44'0,"24"-4"0"0,-28-4-11 0,28 4-4 16,-32 3-14-16,14 3-15 0,0 0 0 0,-3 5 0 15,3-1 0-15,-2 2 0 0,1 3 0 0,2-2 0 16,0 1 0-16,17-14 0 0,-28 27 0 16,28-27 0-16,-13 21 0 0,13-21 0 0,0 17 0 15,0-17 0-15,0 0 0 0,24 18 0 16,-24-18 0-16,30 5 0 0,-10-5 0 0,-1-3 0 15,4-1 0-15,2-2 0 0,-1 1 0 0,3 0 0 16,-4 3 0-16,-2 0 0 0,-4 4 0 0,-17-2 0 16,23 6 0-16,-23-6 0 0,0 0 0 0,11 24 0 15,-11-24 0-15,-9 28 0 0,-1-12 0 16,-2 4 0-16,-1-1 0 0,-4 3 0 0,-3 2 0 16,1-2 0-16,-2 0 0 0,2-2 0 0,3-3 0 15,16-17 0-15,-27 27 0 0,27-27 0 0,0 0 0 16,-17 14 0-16,17-14 0 0,0 0 0 0,20-17 0 15,-9 0-11-15,18 25-274 0,-24-39-357 0,23 17-11 16,-11-11 198-16</inkml:trace>
  <inkml:trace contextRef="#ctx0" brushRef="#br1" timeOffset="446752.3712">14399 14816 1816 0,'0'0'59'0,"2"-17"-27"0,-2 17-9 16,0 0 0-16,13-27 1 0,-13 27 0 0,26-30-4 16,-8 13-1-16,0-2-12 0,3 1-7 0,2-2 0 15,0 2 0-15,2 3 0 0,0 1 0 16,-2 2 0-16,-2 3 0 0,-4 2 0 15,-17 7 0-15,27-2 0 0,-27 2 0 0,18 12 0 16,-18-12 0-16,11 28 0 0,-7-7 0 0,-3 5 0 16,-1 4 0-16,-3 4 0 0,0 3 0 0,0 2 0 15,0 3 0-15,-1 1 0 0,0-1 0 0,1-3 0 16,-1-3 0-16,4-4 0 0,1-7 0 0,3-3 0 16,-4-22 0-16,16 28 0 0,-16-28 0 15,30 6 0-15,-10-11 0 0,3-5 0 0,1-5 0 16,3-6 0-16,0-4 0 0,1-4 0 0,0-5 0 15,1-1 0-15,-4-4 0 0,2-1 0 0,-4 1 0 16,-2 1 0-16,-3 4 0 0,-3 1 0 16,-4 4 0-16,-5 3 0 0,-4 3 0 0,-1 2 0 15,-3 0 0-15,-1 3 0 0,0 1 0 0,-1 0 0 16,4 17 0-16,-4-23 0 0,4 23 0 16,0 0 0-16,4-16 0 0,-4 16 0 0,0 0 0 15,24-13 0-15,-5 9 0 0,-1-4 0 0,7 6 0 16,-1-11-94-16,27 25-473 0,-32-27-79 0,20 18 31 15</inkml:trace>
  <inkml:trace contextRef="#ctx0" brushRef="#br1" timeOffset="446971.1756">15475 14638 2024 0,'-46'20'23'15,"46"-20"-23"-15,-21 4 0 0,21-4 0 0,0 0 0 16,0 0 0-16,0 0 0 0,0 0 0 16,17-7 0-16,-17 7 0 0,27-10 0 0,-27 10 0 15,35-10 0-15,-15 1 0 0,0 2 0 0,2-2 0 16,1 5 0-16,-3-2 0 0,2 3 0 0,-22 3-55 16,34 5-58-16,-47-29-280 0,32 35-263 0,-19-11 64 15,0 0 355-15</inkml:trace>
  <inkml:trace contextRef="#ctx0" brushRef="#br1" timeOffset="447143.031">15460 14892 1778 0,'-20'11'187'0,"20"-11"-125"0,-9 21-42 0,9-21-20 16,0 0 0-16,0 0 0 0,22 3 0 0,-22-3 0 16,28-8 0-16,-9 1 0 0,1-6 0 0,5 1 0 15,3-2 0-15,4-2 0 0,3 2 0 16,-2-3 0-16,4 6 0 0,-14-25-186 0,27 33-485 15,-20-13 6-15,13 10 141 0</inkml:trace>
  <inkml:trace contextRef="#ctx0" brushRef="#br1" timeOffset="448442.8391">16751 14425 1951 0,'0'0'56'0,"0"0"-19"0,-27 19-34 15,27-19-3-15,0 0 0 0,0 0 0 0,0 0 0 16,0 0 0-16,7-22 0 0,-7 22 0 16,29-23 0-16,-6 8 0 0,5-2 0 0,3 0 0 15,5-2 0-15,3-2 0 0,3 1 0 0,1 1 0 16,1 0 0-16,1 4 0 0,-1 1 0 0,-3 5 0 16,-3 3 0-16,-6 6 0 0,-4 2 0 0,-8 7 0 15,-20-9 0-15,28 29 0 0,-23-6 0 0,-5 4 0 16,-6 6 0-16,-7 3 0 0,-7 4 0 15,-5 4 0-15,-6-1 0 0,-4 6 0 16,-3 0 0-16,-6 0 0 0,-1 1 0 0,-1 1 0 16,0-2 0-16,1-1 0 0,3-2 0 0,1-6 0 15,7-4 0-15,5-4 0 0,6-7 0 0,7-7 0 16,6-1 0-16,10-17 0 0,0 0 0 0,2 21 0 16,-2-21 0-16,28 3 0 0,-2-4 0 0,6-5 0 15,7-3 0-15,6-3 0 0,5-2 0 16,6-2 0-16,2-1 0 0,4 0 0 0,-2-2 0 15,2 1 0-15,-4 0 0 0,3 1 0 0,-1-1 0 16,0 4 0-16,-1-3 0 0,0 8 0 0,-10-20-150 16,28 36-375-16,-34-25-118 0,11 14 12 0,-10 7 534 15</inkml:trace>
  <inkml:trace contextRef="#ctx0" brushRef="#br1" timeOffset="449099.5831">18206 14509 2021 0,'0'0'26'0,"-24"12"-26"16,24-12 0-16,-24 18 0 0,24-18 0 15,-25 27 0-15,13-9 0 0,-4 4 0 0,-2 2 0 16,1 4 0-16,-1-1 0 0,3 2 0 0,1 0 0 16,0-2 0-16,2-3 0 0,2-4 0 0,10-20 0 15,-9 23 0-15,9-23 0 0,0 0 0 0,0 0 0 16,0 0 0-16,20-4 0 0,-20 4 0 0,21-25 0 15,-8 5 0-15,1-3 0 0,2-3 0 0,2-3 0 16,0-3 0-16,-1-1 0 0,-1 2 0 16,-1 0 0-16,-3 0 0 0,-1 2 0 15,-4 5 0-15,-1 1 0 0,-1 5 0 0,-5 18 0 16,5-27 0-16,-5 27 0 0,0 0 0 0,0 0 0 16,0 0 0-16,0 0 0 0,0 0 0 0,-3 22 0 15,2-4 0-15,0 7 0 0,1 1 0 0,1 0 0 16,0 0 0-16,3-4 0 0,3 0 0 15,2-5 0-15,-9-17 0 0,28 26 0 0,-11-17 0 16,2-6 0-16,2-1 0 0,1-6 0 0,3-5 0 16,3-4 0-16,0-5 0 0,1-6 0 0,3-3 0 15,0-5 0-15,-1-2 0 0,2-1 0 0,-2 0 0 16,-3 3 0-16,-5 4 0 0,-4 4 0 16,-3 5 0-16,-16 19 0 0,18-26 0 0,-18 26 0 15,0 0 0-15,0 0 0 0,0 0 0 16,0 0 0-16,0 0 0 0,0 0 0 0,-6 33 0 15,-5-11 0-15,0 4 0 0,-2 7 0 0,-3 2 0 16,0 4 0-16,-1-1 0 0,-1 1 0 0,1-3 0 16,2-3 0-16,2-4 0 0,6-3 0 0,2-7 0 15,5-19 0-15,12 24 0 0,-12-24 0 0,33 4 0 16,-8-9 0-16,2-8 0 0,10-1 0 0,-13-29-238 16,40 35-320-16,-30-27-69 0,16 12 4 15</inkml:trace>
  <inkml:trace contextRef="#ctx0" brushRef="#br1" timeOffset="449458.9968">19323 13892 1518 0,'28'7'198'0,"-28"-7"-98"0,0 0-30 0,12-20-6 16,-12 20-14-16,0 0-4 0,0 0-45 0,0 0-1 16,-10 22 0-16,10-22 0 0,-24 31 0 0,8-9 0 15,-2 6 0-15,-5 3 0 0,-3 6 0 0,-4 6 0 16,-3 3 0-16,0 7 0 0,-3 5 0 0,-2 5 0 15,-2 6 0-15,-2 5 0 0,0 2 0 0,2 0 0 16,1-2 0-16,4-9 0 0,5-7 0 16,10-10 0-16,6-9 0 0,12-7 0 0,5-12 0 15,-3-20 0-15,27 20-18 0,1-14-87 0,-22-39-256 16,31 23-280-16,-8-18 6 0,12-1 349 16</inkml:trace>
  <inkml:trace contextRef="#ctx0" brushRef="#br1" timeOffset="449834.0674">19458 14325 1924 0,'0'0'83'15,"-18"1"-43"-15,18-1-40 0,-22 3 0 0,22-3 0 16,-23 7 0-16,23-7 0 0,-25 11 0 0,25-11 0 16,-22 13 0-16,22-13 0 0,-19 19 0 0,19-19 0 15,-17 25 0-15,17-25 0 0,-12 25 0 16,12-25 0-16,-4 27 0 0,4-27 0 15,5 23 0-15,-5-23 0 0,12 18 0 0,-12-18 0 16,21 13 0-16,-21-13 0 0,29 5 0 0,-12-5 0 16,2-1 0-16,0-2 0 0,0 0 0 0,1-1 0 15,-2 0 0-15,0 2 0 0,-18 2 0 0,27-1 0 16,-27 1 0-16,17 6 0 0,-17-6 0 0,0 0 0 16,10 28 0-16,-10-28 0 0,-8 32 0 15,2-10 0-15,-6 3 0 0,0 4 0 0,-5 2 0 16,-1 0 0-16,-2-1 0 0,-1-1 0 0,3-2 0 15,1-3 0-15,3-2 0 0,-1-4 0 0,15-18 0 16,-19 23 0-16,19-23 0 0,0 0 0 16,0 0 0-16,0 0 0 0,0 0 0 0,0 0 0 15,-5-17 0-15,-3-17-104 0,30 37-425 16,-31-30-122-16,15 10-8 0,-6 17 556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9T00:39:03.81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2104 11400 745 0,'0'0'189'15,"0"0"-100"-15,0 0-34 0,0 0-18 0,0 0-8 16,0 0-6-16,0 0-5 0,0 0-6 15,0 0-9-15,0 0-1 0,0 0 0 0,0 0-1 16,4 37 5-16,-4-37-4 0,2 50 3 0,-4-20 0 16,0 1 4-16,0 5-6 0,-1 1 10 15,-3-2-9-15,3 2 5 0,-1-7-6 0,3 3 1 16,-3-6-7-16,2-3 5 0,2-24-8 0,-3 37-10 16,3-37-20-16,0 0-21 0,9 35-31 0,-9-35-32 15,0 0-29-15,0 0-69 0,-2-28-146 16,2 28 152-16,10-35 212 0</inkml:trace>
  <inkml:trace contextRef="#ctx0" brushRef="#br0" timeOffset="187.6129">1940 11386 1072 0,'-31'-9'124'0,"31"9"-47"0,0 0-27 15,0 0-30-15,0 0-14 0,0 0 1 0,0 0 5 16,18-31 0-16,-18 31 2 0,36-28-8 0,-12 15 0 15,5-3-5-15,3 2-1 0,1 4 11 0,3 1-24 16,-6-2 0-16,5 11-38 0,-35 0-38 0,60 4-51 16,-60-4-75-16,48-11-243 0,-9 29 47 0,-39-18 384 15</inkml:trace>
  <inkml:trace contextRef="#ctx0" brushRef="#br0" timeOffset="1047.0447">2474 11487 832 0,'-39'35'73'0,"13"-16"0"0,12 8-1 16,14-27-11-16,-30 47 2 0,30-47-11 0,-20 46-9 16,20-46-5-16,-7 42-4 0,7-42-16 0,5 43-1 15,-5-43-4-15,18 33 3 0,-18-33-11 0,28 26-1 16,-28-26-4-16,45 16 2 0,-45-16-3 0,47 2 1 15,-22-5 1-15,2-6-1 0,-1-2 2 16,1-6-1-16,1-3 0 0,-3-3-3 0,0-1 4 16,-4-6-5-16,0-2 6 0,-3-1-5 0,0 1 4 15,-4 2-4-15,-5-2 4 0,0 6-5 16,-8 1 6-16,-1 25-4 0,0-39 5 0,0 39-3 16,-12-28 3-16,12 28-2 0,0 0 1 0,-26-23-2 15,26 23-1-15,0 0 0 0,-31 0-2 0,31 0 2 16,0 0-1-16,0 0 3 0,-26 27-3 15,26-27 4-15,0 0-3 0,-7 37 2 0,7-37 1 16,9 23-1-16,-9-23-1 0,0 0 3 0,32 26-3 16,-32-26 1-16,38 7 1 0,-13-7-1 0,2-3 0 15,-1-1 0-15,3 0 0 0,-1 1-1 0,-1 1 1 16,-3 2 0-16,-24 0 0 0,41 0 2 0,-41 0 0 16,29 5 3-16,-29-5 1 0,0 0 2 15,23 25-3-15,-23-25 0 0,5 32-5 16,-5-32 3-16,-2 47-6 0,-3-15 4 0,-4 2-3 15,-3 1 3-15,-3 4-5 0,-1-3 10 0,0-4-8 16,2 0 6-16,0-6-1 0,3-1 3 0,11-25-3 16,-14 30 1-16,14-30-5 0,0 0-1 0,0 0-2 15,0 0-1-15,0 0 1 0,0 0 2 0,0 0 3 16,16-32-2-16,-16 32 4 0,23-51-6 16,-9 18 5-16,1-3-7 0,1-1 7 0,0-1-7 15,-2 1 7-15,-2-2-6 0,-1 7 5 0,-2 2-5 16,-1 2 5-16,3 4-5 0,-11 24 3 0,20-45-3 15,-20 45 2-15,24-35-1 0,-24 35 0 0,0 0-1 16,34-26 1-16,-34 26-2 0,0 0 0 16,32 0-1-16,-32 0 1 0,0 0 2 0,32 24-1 15,-32-24 3-15,19 27-3 0,-19-27 3 16,20 32-2-16,-20-32 1 0,16 40-2 0,-16-40 3 16,10 44-4-16,-8-19 3 0,0 1-4 0,-2 1 3 15,-4 1-5-15,-3-2 6 0,0 4-4 0,-4-3 4 16,1-5-2-16,10-22 4 0,-29 45-4 0,29-45 4 15,-31 35-5-15,31-35 4 0,-32 28-5 0,32-28 2 16,-27 16-3-16,27-16-1 0,0 0 1 16,-37 9 0-16,37-9 2 0,0 0 2 0,-34-4 0 15,34 4 2-15,0 0 2 0,-26-3 3 0,26 3 6 16,0 0 2-16,0 0-1 0,-25 3-3 16,25-3-6-16,0 0-2 0,-25 35-4 0,15-10 3 15,-3 7-4-15,1 3 7 0,-2 5 8 0,1 4-28 16,1-5 29-16,1-2-33 0,8-5 1 0,3-32-16 15,1 46-37-15,-1-46-34 0,0 0-45 16,25 7-43-16,7-13-133 0,5-1-83 0,-19-33 176 16</inkml:trace>
  <inkml:trace contextRef="#ctx0" brushRef="#br0" timeOffset="1250.0908">3512 11529 1070 0,'-10'30'58'0,"-10"3"-27"16,6 10 15-16,-7-5 5 0,8 12 10 0,-8-13-18 16,9 7-6-16,-6-6-21 0,6 1 0 0,-1-2-9 15,4-3 3-15,4-6-12 0,5-28 0 0,0 44-6 16,0-44-12-16,14 32-19 0,-14-32-22 0,25 15-32 16,-25-15-37-16,37-10-46 0,-37 10-147 15,34-58-72-15,8 44 199 0</inkml:trace>
  <inkml:trace contextRef="#ctx0" brushRef="#br0" timeOffset="1390.7411">3652 11259 1085 0,'-16'27'87'0,"16"-27"-32"0,-30 17-38 16,30-17-11-16,0 0-4 0,-23 37-9 0,23-37-20 15,2 30-39-15,-2-30-26 0,19 30-61 0,-19-30-20 16,34 13-72-16,-2 3-41 0,-32-16 84 0,67 10 202 15</inkml:trace>
  <inkml:trace contextRef="#ctx0" brushRef="#br0" timeOffset="1593.9703">4121 11469 853 0,'-26'4'146'0,"26"-4"-30"15,-48 24-11-15,48-24-14 0,-53 34-16 0,32-10-4 16,-13-6-10-16,9 12-2 0,-7-2-17 0,8 7 6 15,-7-5-14-15,12 4 0 0,-4-10-3 0,9 1-15 16,14-25-9-16,-13 35-4 0,13-35-4 16,9 25 2-16,-9-25-2 0,30 12 1 0,-5-8-3 15,5-8-15-15,11-3-11 0,0-10-36 0,17 6-55 16,-17-33-97-16,33 12-268 0,-13 2-55 0,-7-14 227 16</inkml:trace>
  <inkml:trace contextRef="#ctx0" brushRef="#br0" timeOffset="1875.4074">4770 11367 1484 0,'0'0'62'0,"0"0"-29"0,0 0-12 15,0 0-5-15,0 0 11 0,0 0 2 0,3 30 1 16,-3-30-8-16,-3 44-6 0,-1-16-10 16,-1 9 2-16,0 2-10 0,-4 3 6 0,0 2-6 15,-4 4 5-15,1-3-6 0,0-1 6 0,1-1-21 16,0-3 6-16,8-3-11 0,-4-7-8 0,10 0-19 16,-3-30-29-16,11 41-61 0,-11-41-60 15,0 0-125-15,35 14-180 0,-35-14 132 0,38-20 373 16</inkml:trace>
  <inkml:trace contextRef="#ctx0" brushRef="#br0" timeOffset="2063.0297">4692 11377 1258 0,'-23'27'262'0,"-7"-18"-198"0,30-9-16 15,-30 30-21-15,30-30-7 0,0 0-8 0,-13 26-4 16,13-26-7-16,0 0 1 0,25 23-2 0,-25-23 0 15,37 9 0-15,-9-11-5 0,8 2-16 0,1-11-23 16,14 8-33-16,-10-22-37 0,23 23-43 0,-23-27-25 16,26 21-120-16,-7 3-150 0,-19-23 105 0,21 33 347 15</inkml:trace>
  <inkml:trace contextRef="#ctx0" brushRef="#br0" timeOffset="2391.1019">4933 11807 976 0,'0'0'50'0,"0"0"-11"15,24 14 14-15,-24-14-5 0,45 7 14 0,-45-7-3 16,55-7-8-16,-27-7 6 0,11 2-21 0,-4-8-9 16,4 6-12-16,0-7-4 0,0 2-4 0,-3-6 5 15,-1 2-4-15,-5-3 1 0,-3 0-8 0,-27 26 2 16,35-39-4-16,-35 39 5 0,14-30 0 0,-14 30 2 15,0 0-1-15,0 0-4 0,-24-27-8 16,24 27-3-16,-36 4-2 0,36-4 2 0,-49 23 5 16,15 0 2-16,2 1 6 0,-3 5 4 15,4 4 15-15,-2-3 2 0,4 7 9 0,-1-9-6 16,9 4-3-16,-2-8-12 0,9 1 0 0,14-25-11 16,-20 37 2-16,20-37-6 0,0 0-1 0,9 30-4 15,-9-30-8-15,25 11-14 0,-25-11-14 0,50-11-29 16,-24-12-49-16,29 16-90 0,-23-19-163 15,14-6-106-15,18 18 186 0</inkml:trace>
  <inkml:trace contextRef="#ctx0" brushRef="#br0" timeOffset="2728.273">5731 11571 1109 0,'0'0'241'0,"-39"7"-164"0,9-3-14 0,30-4 1 16,-42 21-13-16,42-21-10 0,-37 25-12 0,37-25-8 15,-29 29-8-15,29-29-3 0,-19 30-5 0,19-30-1 16,-9 27-3-16,9-27 0 0,0 0-2 0,5 32 1 16,-5-32-1-16,0 0 1 0,0 0-1 0,36 26 1 15,-36-26 1-15,32-4 0 0,-32 4 1 0,42-12-3 16,-17 2 4-16,0-3-2 0,3-3 2 16,0 2 0-16,-3 0 3 0,0 4-1 15,-25 10 3-15,35-18-1 0,-35 18-1 0,0 0 0 0,27 2 1 16,-27-2 1-16,0 0 0 0,5 24 2 15,-5-24-4-15,-5 41 2 0,-2-13-5 0,-4 4 5 0,-5 0-5 0,-1-1 4 0,-1 1-6 16,2-4 1-16,16-28-5 0,-20 37-6 0,20-37-13 16,0 0-12-16,0 0-24 15,0 0-20-15,50 16-36 0,-41-50-68 0,35 24-118 16,-7-20-238-16,-1-21 58 0,20 17 450 0</inkml:trace>
  <inkml:trace contextRef="#ctx0" brushRef="#br0" timeOffset="2899.1627">6385 11127 1166 0,'-34'27'319'15,"8"31"-238"-15,-15-7 1 0,7 18-39 0,-5-4-12 16,7 5 4-16,-3-3-15 0,8 2 6 0,4-7-16 16,6-4 2-16,4-9-13 0,6-7 2 0,5-5-12 15,2-12-7-15,11 5-45 0,-11-30-53 0,21 32-15 0,-21-32-79 0,32 7-88 16,-32-7-204-16,29-18 33 0,1 21 463 15</inkml:trace>
  <inkml:trace contextRef="#ctx0" brushRef="#br0" timeOffset="3062.005">6040 11458 1309 0,'0'0'297'0,"0"0"-219"0,0 0-44 16,-22 30-16-16,22-30-10 0,0 0-2 15,30 20-3-15,-30-20 0 0,45 2-2 0,-17-6-1 16,7-5-3-16,1-3-16 0,10 0-24 0,-9-15-43 16,18 18-65-16,-27-35-118 0,20 20-290 0,0 4 54 15,-14-18 384-15</inkml:trace>
  <inkml:trace contextRef="#ctx0" brushRef="#br0" timeOffset="3233.9511">6718 11444 1594 0,'-37'22'108'0,"17"11"-28"16,-10-12-18-16,5 7-6 0,0-7-17 0,25-21-10 16,-38 36-16-16,38-36-7 0,0 0-11 0,0 0-9 15,0 0-14-15,0 0-8 0,0 0-9 0,0 0-12 16,0 0-37-16,30-36-77 0,12 40-170 16,-10-22-238-16,-7 1 37 0,12 18 468 0</inkml:trace>
  <inkml:trace contextRef="#ctx0" brushRef="#br0" timeOffset="3364.0449">6691 11858 1547 0,'-39'11'138'16,"39"-11"-65"-16,-30 28-12 0,30-28-18 15,0 0-15-15,0 0-3 0,0 0-22 0,0 0-15 16,0 0-17-16,-19-39-25 0,19 39-67 0,5-60-145 16,0 34-339-16,8-2 10 0,-6-9 360 0</inkml:trace>
  <inkml:trace contextRef="#ctx0" brushRef="#br0" timeOffset="3948.4662">7182 11342 1085 0,'0'0'117'0,"0"0"-49"0,0 0-27 15,0 0-16-15,0 0-6 0,0 0-7 0,11 32 1 0,-11-32-3 16,-6 26 2-16,6-26-2 0,-10 39 5 16,10-39-3-16,-15 48 7 0,3-22 1 0,3 9 7 15,-5 1 0-15,5 4 7 0,-5 2-10 0,7 4 1 0,-2-4-13 16,0-3 0-16,2-2-11 0,4-3 4 0,-1-5-8 15,2-4-1-15,2-25-19 0,2 35-16 0,-2-35-31 16,0 0-32-16,35 32-52 0,-35-32-61 16,25-14-98-16,2 12-150 0,-24-29 205 0,31 23 258 15</inkml:trace>
  <inkml:trace contextRef="#ctx0" brushRef="#br0" timeOffset="4128.5716">7187 11473 1027 0,'0'0'177'15,"-28"-29"-51"-15,28 29-30 0,0 0-31 32,0 0-25-32,0 0-20 0,0 0-9 0,0 0-7 15,0 0-1-15,30-17-1 0,-30 17-3 0,32-14 1 16,-32 14-10-16,42-20-14 0,-42 20-19 0,50-19-29 16,-50 19-30-16,55-21-34 0,-55 21-25 0,53-21-48 15,-53 21-37-15,39-29-145 0,0 44 216 0,-39-15 175 0</inkml:trace>
  <inkml:trace contextRef="#ctx0" brushRef="#br0" timeOffset="4331.6636">7162 11684 896 0,'-31'2'85'0,"31"-2"-43"0,0 0-10 15,0 0-6-15,0 0 4 0,37 14 6 16,-37-14 2-16,42-11-2 0,-42 11-9 15,55-24-12-15,-23 8-7 0,5-2-8 0,0 2-1 16,1-1-12-16,-1 3-18 0,-7-6-25 0,7 11-29 16,-37 9-14-16,46-16-14 0,-46 16-6 0,0 0-28 15,32-3-85-15,-32 3-97 0,0 0 284 0</inkml:trace>
  <inkml:trace contextRef="#ctx0" brushRef="#br0" timeOffset="4487.9965">7171 11906 787 0,'0'0'208'0,"0"0"-104"0,0 0-38 0,0 0-12 16,0 0-13-16,0 0 2 0,0 0-3 0,41 5-9 16,-41-5-6-16,53-33-10 0,-19 6-3 15,7 3-9-15,5-6 2 0,3-2-8 0,4-2-11 16,-1-11-37-16,10 13-53 0,-20-23-63 16,18 25-69-16,-19-10-94 0,-11-9-79 0,23 27 290 15</inkml:trace>
  <inkml:trace contextRef="#ctx0" brushRef="#br0" timeOffset="4659.8683">7876 11282 914 0,'-12'29'155'0,"-15"-15"-42"15,17 19-11-15,-15-12-22 0,14 13-14 0,-10-8-23 16,10 11-3-16,-5-3-16 0,7 4-1 0,1-1-12 16,1 6 1-16,3-1-11 0,2 2 4 15,0-4-8-15,2-3 6 0,0-1-9 0,-1-12-22 16,8 10-17-16,-7-34-5 0,12 53-46 0,-12-53-37 15,20 37-92-15,-20-37-240 0,0 0 25 0,39 28 340 16</inkml:trace>
  <inkml:trace contextRef="#ctx0" brushRef="#br0" timeOffset="5003.6199">7965 11761 1184 0,'0'0'64'16,"0"0"-36"-16,0 0 5 0,0 0 8 0,0 0 3 16,46 14-3-16,-46-14-4 0,55-14-7 0,-23 0-9 15,5 0-10-15,-2-2-6 0,-1-1-5 0,-2 1 3 16,-2-2-4-16,-30 18 2 0,44-31-1 0,-44 31 3 16,25-27-2-16,-25 27 2 0,0 0 0 0,9-30 2 15,-9 30-2-15,0 0-1 0,0 0-3 16,-37-19-1-16,37 19 0 0,-39 5 3 0,14 4 3 15,0 2 4-15,-2 4 6 0,-3 3 2 16,4 7 6-16,-4-1-2 0,1 6 5 0,-1-2-3 0,7 6 2 16,-2-6-9-16,8 2 1 0,1-4-9 0,3 3 1 15,13-29-8-15,-9 44 3 0,9-44-6 16,13 33 2-16,-13-33-4 0,33 21-7 0,-2-15-12 16,-1-12-20-16,16 6-30 0,-7-19-29 15,24 19-67-15,-24-32-74 0,32 18-121 0,-5 0-119 16,-20-18 252-16</inkml:trace>
  <inkml:trace contextRef="#ctx0" brushRef="#br0" timeOffset="5207.0615">8643 11621 1234 0,'-43'-8'119'0,"10"7"-32"16,33 1-6-16,-52 16-17 0,52-16-16 15,-49 31-14-15,49-31-3 0,-50 37-7 0,31-10 2 16,19-27-5-16,-37 45-1 0,21-18-7 0,5-2 1 15,11-25-5-15,-11 42-1 0,11-42-7 0,6 33 2 16,-6-33-5-16,28 25 1 0,-28-25-4 0,44 10-4 16,-15-10-11-16,1-10-14 0,11 6-27 15,-10-20-34-15,21 18-74 0,-27-36-128 0,12 14-239 16,11 3 22-16,-15-22 421 0</inkml:trace>
  <inkml:trace contextRef="#ctx0" brushRef="#br0" timeOffset="5410.1052">9072 11185 1250 0,'-22'53'181'0,"-10"-35"-110"0,11 21-24 0,-11-6-2 15,9 11-4-15,-7 2-22 0,5 5 5 0,-1 2-10 16,3 3 7-16,2-6-10 0,5 2 5 0,3-6-12 16,6-4 1-16,2-6-7 0,3-6 0 0,7 1-41 15,-5-31 8-15,11 46-17 0,-11-46-16 0,16 30-5 16,-16-30-54-16,0 0-88 0,0 0-188 15,25 4-62-15,-25-4 202 0</inkml:trace>
  <inkml:trace contextRef="#ctx0" brushRef="#br0" timeOffset="5816.4246">8712 11587 1328 0,'0'0'93'0,"0"0"-55"15,0 0 3-15,7 30 9 0,-7-30 1 0,34 11-1 16,-34-11-4-16,46 3-1 0,-21-10-5 0,7 7-7 16,-6-3-9-16,4 3-5 0,-3-4-7 0,-2 4-3 15,-25 0 0-15,40-4-7 0,-40 4-1 0,30 4 1 16,-30-4-1-16,0 0 0 0,29 11 0 0,-29-11 0 16,0 0-1-16,17 28 2 0,-17-28-2 15,6 31 3-15,-6-31-4 0,0 37 3 16,0-37-2-16,-9 43 1 0,9-43 0 0,-14 42-1 15,14-42-2-15,-14 35 3 0,14-35-3 0,-13 35 5 16,13-35-4-16,0 0 1 0,-10 32 0 0,10-32-1 16,0 0 2-16,0 0-2 0,0 0-3 0,0 0-2 15,0 0-2-15,0 0 2 0,0 0 4 16,24-28 0-16,-24 28 2 0,30-41-3 0,-12 17 1 16,-2-1-2-16,2 0 4 0,-18 25-2 0,33-45 4 15,-33 45-3-15,25-37 3 0,-25 37-3 0,14-29 3 16,-14 29-3-16,0 0 1 0,0 0-2 0,11-26-8 15,-11 26-10-15,0 0-16 0,0 0-19 16,0 0-27-16,7-25-27 0,-7 25-41 0,0 0-47 16,41-1-56-16,-41 1-122 0,0 0-56 15,41-11 285-15</inkml:trace>
  <inkml:trace contextRef="#ctx0" brushRef="#br0" timeOffset="6019.5544">9614 11621 1165 0,'-22'38'156'0,"-10"-24"-42"0,22 20-11 16,-20-13-25-16,10 11-15 0,-6-9-20 15,8 5-9-15,18-28-16 0,-32 44-4 0,32-44-9 16,-19 40-1-16,19-40-4 0,-4 28-1 0,4-28-7 16,0 0-3-16,14 29-12 0,-14-29-5 0,0 0-16 15,27 1-13-15,-27-1-28 0,30-23-52 0,4 2-317 16,-8 5-84-16,-12-15 128 0</inkml:trace>
  <inkml:trace contextRef="#ctx0" brushRef="#br0" timeOffset="6175.9591">9653 11305 1562 0,'0'0'147'0,"-15"27"-105"0,15-27-12 15,-30 17-14-15,30-17-9 16,0 0-6-16,0 0-4 0,0 0-8 0,0 0-12 15,-7 28-25-15,7-28-36 0,28 13-71 0,-28-13-120 16,0 0-286-16,45-14 54 0,-45 14 370 0</inkml:trace>
  <inkml:trace contextRef="#ctx0" brushRef="#br0" timeOffset="6504.3446">10104 11488 865 0,'0'0'156'16,"-30"22"-36"-16,5-17-5 0,25-5-11 0,-37 33-29 15,21-8-13-15,-10-7-4 0,8 15-1 0,-11-7-4 16,8 8-6-16,-5-6-11 0,6 6-4 0,-1-8-10 16,5 0 1-16,16-26-9 0,-27 44-1 15,27-44-8-15,-8 30-2 0,8-30-5 0,0 0 1 16,19 27-2-16,-19-27-5 0,34 2-8 16,-34-2-11-16,56-16-20 0,-26-7-28 0,20 12-36 15,-20-24-61-15,29 28-62 0,-33-27-58 0,15 8-129 16,5 19 6-16,-30-28 380 0</inkml:trace>
  <inkml:trace contextRef="#ctx0" brushRef="#br0" timeOffset="6691.9086">10301 11580 785 0,'0'0'187'15,"0"0"-42"-15,0 0-7 0,0 0-13 0,0 0-29 16,0 0-31-16,-25 12-14 0,25-12-6 0,-14 29 0 16,14-29-11-16,-16 49-7 0,5-23-13 0,4 6-2 15,-4-4-8-15,4 2 3 0,-1-4-6 0,2-1 4 16,6-25-5-16,-5 41 1 0,5-41-26 15,0 28-1-15,0-28-3 0,0 0-10 16,0 0-6-16,0 0-20 0,37 21-43 0,-37-21-75 16,30-34-204-16,-5 22-123 0,-11-21 141 0</inkml:trace>
  <inkml:trace contextRef="#ctx0" brushRef="#br0" timeOffset="6832.5312">10527 11295 1777 0,'-33'1'57'0,"33"-1"-42"16,-27 4-2-16,27-4-12 0,0 0-14 0,-25 3-16 16,25-3-20-16,0 0-31 0,0 0-37 15,0 0-69-15,0 0-102 0,-8-24-251 0,8 24 68 16,0 0 381-16</inkml:trace>
  <inkml:trace contextRef="#ctx0" brushRef="#br0" timeOffset="7207.4657">10798 11170 1024 0,'-26'-11'122'0,"26"11"-27"15,0 0-14-15,2 30 3 0,-2-30 12 0,-9 37-39 16,9-37 26-16,-13 58-39 0,1-24-1 0,5 11-1 16,-7 1-13-16,1 3 2 0,-4 3-12 0,1 2 3 15,-2-3-14-15,2 0 3 0,2-5-11 0,1-4 3 16,6-6-10-16,0-6-1 0,7-6-11 15,0-24-4-15,6 37-14 0,-6-37-15 0,14 25-30 16,-14-25-29-16,25 7-44 0,-25-7-42 16,30-20-48-16,-30 20-144 0,12-38-27 0,15 34 264 15</inkml:trace>
  <inkml:trace contextRef="#ctx0" brushRef="#br0" timeOffset="7770.8649">10607 11591 1223 0,'-44'-20'177'0,"44"20"-56"0,0 0-31 15,0 0-26-15,0 0-26 0,0 0-13 16,0 0-7-16,28 11-1 0,-28-11-7 0,44-4-4 16,-13-3-4-16,2 0-1 0,4-2-1 0,2-1 3 15,2 3 0-15,0 0-6 0,-2 1-8 0,-6-1-17 16,1 6-4-16,-9-6-5 0,7 7 3 16,-7-6 3-16,1 6 3 0,-26 0 1 0,34-5 6 15,-34 5 7-15,0 0 6 0,0 0 8 16,0 0 15-16,0 0 13 0,0 0 13 0,0 0 8 15,0 0-3-15,0 0-3 0,-14 33-7 0,14-33-3 16,-27 34-9-16,27-34-2 0,-35 39-7 0,17-13-2 16,-2-1-4-16,4 3 5 0,1-2-2 0,0-1 5 15,15-25-6-15,-16 37-1 0,16-37-5 0,0 0 0 16,9 30-2-16,-9-30 2 0,0 0 0 0,41 10-1 16,-41-10-1-16,44-14 0 0,-15-1-1 0,-1-1-1 15,2-5 0-15,2-2-2 0,-2-4 2 0,2 1-2 16,-4 1 3-16,-3 1-2 0,-25 24 2 0,41-32-3 15,-41 32 2-15,28-20-2 0,-28 20 0 0,0 0-1 16,0 0-3-16,0 0-2 0,0 0-3 0,0 0-1 0,5 27-3 16,-13-2 3-16,-3 11-5 0,-5 3 3 0,-2 11-4 31,-3-1 5-31,2 11-34 0,-8 1 9 16,6 12-1-16,-8 1-2 0,1 3 53 0,-2 2-34 15,0-5 42-15,-2 4 4 0,2-10-12 0,5-4 26 16,0-11-27-16,11-15 1 0,-2-8 2 0,6-5 0 15,10-25-1-15,0 0-2 0,0 0-6 0,0 0 0 16,0 0-2-16,0 0-4 0,5-51 2 0,7 14-3 16,2-4 10-16,2-1-4 0,-5 3 11 15,3-3-6-15,-3-2 1 0,-1 0-4 0,1-5 4 0,-2 3-7 16,2-2-8-16,-3 3 19 0,1 6-25 0,-2 4 24 16,0 8-12-16,-7 27-5 0,13-37 1 0,-13 37-8 15,0 0-13-15,30-31-18 0,-30 31-33 0,32-22-54 16,12 33-131-16,-44-11-349 0,57-25 46 0,-8 20 274 15</inkml:trace>
  <inkml:trace contextRef="#ctx0" brushRef="#br0" timeOffset="8820.2608">1863 12552 1113 0,'36'-9'90'16,"-36"9"-13"-16,0 0-11 0,0 0-9 0,0 0-6 15,0 0-10 1,26 0-8-16,-26 0-7 0,0 0-2 0,6 27-5 16,-6-27-3-16,0 46-7 0,0-15 2 0,-2 3-4 15,0 3 11-15,-1 5-5 0,-1 7 9 16,-3 2-7-16,3 6 4 0,-3-3-13 0,2-1-13 0,2-2 22 0,1-5-27 0,0-7 26 15,4-6-13-15,3-6-14 0,-5-27-20 16,18 38-21-16,-18-38-26 0,30 22-39 0,-30-22-35 16,37-4-79-16,-37 4-167 0,27-49-62 0,8 29 267 15</inkml:trace>
  <inkml:trace contextRef="#ctx0" brushRef="#br0" timeOffset="9007.6724">2157 12427 1036 0,'-37'-28'289'16,"37"28"-187"-16,0 0-31 0,0 0-24 0,0 0-19 16,0 0-11-16,0 0-10 0,0 0-4 0,0 0 0 15,0 0-1-15,30 19 0 16,-30-19-2-16,46-7-5 0,-19-2-13 0,5 4-16 16,-6-11-25-16,15 13-29 0,-16-17-33 0,19 24-39 15,-44-4-58-15,50-35-235 0,-18 45 52 0,-32-10 352 16</inkml:trace>
  <inkml:trace contextRef="#ctx0" brushRef="#br0" timeOffset="9195.2024">2048 12832 1386 0,'-41'4'106'0,"41"-4"-50"0,0 0-28 15,0 0-12-15,0 0-7 0,0 0-4 0,0 0 5 16,32-27-6-16,-32 27 1 0,49-28-5 0,-17 12 0 15,2 0-2-15,1 4-14 0,-3-5-23 16,9 9-28-16,-16-13-47 0,22 27-43 0,-47-6-59 16,59-27-246-16,-20 38 21 0,-39-11 331 0</inkml:trace>
  <inkml:trace contextRef="#ctx0" brushRef="#br0" timeOffset="9539.0306">2568 12825 975 0,'-16'28'246'0,"16"-28"-181"0,0 0-1 16,0 0-26-16,-21 25 8 0,21-25-9 0,0 0-7 15,-14 23-7-15,14-23-11 0,-9 35-4 0,9-35 1 16,-9 41 4-16,9-41 5 0,-7 44-5 0,7-44-13 16,-7 44 28-16,3-18-34 0,4-26 34 15,-7 49-12-15,7-49-7 0,0 34 3 0,0-34-7 16,0 0-2-16,0 0-5 0,0 0 0 0,0 0 0 15,0 0 1-15,0 0 3 0,0 0-1 0,0 0 2 16,31-25-2-16,-23 1 3 0,3-3 12 0,0-1-28 16,-1 0 28-16,-3 1-28 0,2-1 20 15,-3-2 9-15,-1 6-2 0,-3-1 11 0,-2 25-10 16,3-39 0-16,-3 39-6 0,2-24-6 16,-2 24 0-16,0 0-5 0,0 0-3 0,0 0 2 15,0 0-4-15,0 0-3 0,0 0-4 0,32 3-16 16,-32-3-14-16,35 12-25 0,-35-12-25 0,52 13-47 15,-52-13-50-15,62 1-80 0,-32 7-221 0,-2-21 74 16,23 26 374-16</inkml:trace>
  <inkml:trace contextRef="#ctx0" brushRef="#br0" timeOffset="9726.5605">3181 12843 1047 0,'0'0'282'16,"0"0"-234"-16,-39 31-18 0,39-31 10 0,-21 43-7 15,14-15 3-15,-7-2-10 0,5 4-5 0,-4-2 12 16,4 2-35-16,-1-3 24 0,5 3-33 16,-1-2 10-16,3-2 3 0,3-26-5 0,5 37-2 15,-5-37-20-15,0 0-24 0,28 34-40 0,-28-34-54 16,30 0-77-16,-30 0-159 0,23-44-92 0,11 30 250 16</inkml:trace>
  <inkml:trace contextRef="#ctx0" brushRef="#br0" timeOffset="9851.6087">3282 12494 1380 0,'-35'-16'75'0,"35"16"-21"0,-48-3-17 0,48 3-9 15,-37 9-20-15,37-9-5 0,0 0-16 0,-27 14-24 16,27-14-57-16,0 0-102 0,0 0-332 0,39 15 21 16,-39-15 298-16</inkml:trace>
  <inkml:trace contextRef="#ctx0" brushRef="#br0" timeOffset="10429.6878">4199 12647 1547 0,'0'0'49'0,"0"0"-41"0,0 0-10 0,0 0 7 15,25-9 7-15,-25 9 5 0,48-36-4 16,-20 16-2-16,2-3-9 0,4 0 2 0,0 6-3 16,1-1 1-16,-1 4-1 0,-6 2-1 0,-1 3-1 15,-27 9 1-15,44-9-1 0,-44 9 2 0,32 5 1 16,-32-5 4-16,0 0 2 0,21 25 1 0,-21-25 1 15,0 35-4-15,-5-8 1 0,-9 3-5 0,-2 0 3 16,-6 5-4-16,-1-2 7 16,-1 1-6-16,-5-1 6 0,-1 2-4 0,2 2 4 15,-4 0-3-15,4 0 7 0,-1-3-6 0,8-2 8 16,2-4-5-16,4-4 1 0,15-24-7 0,-16 34 0 16,16-34-6-16,0 0-15 0,0 0 16 0,22 28-18 15,-22-28 16-15,39 0 1 0,-11-5-5 0,2-8 13 16,9 3-32-16,-2-11-3 0,11 5-43 0,-12-16-38 15,20 23-62-15,-29-31-116 0,8 13-209 16,11 10 10-16,-19-20 414 0</inkml:trace>
  <inkml:trace contextRef="#ctx0" brushRef="#br0" timeOffset="10789.1852">4936 12628 1102 0,'0'0'102'0,"0"0"-18"0,44-5 3 0,-44 5-7 15,39-29-16-15,-39 29-11 0,50-24-18 0,-50 24-13 16,48-21-11-16,-48 21-5 0,46-13-4 0,-46 13-1 16,37-7 0-16,-37 7-1 0,28 0 1 15,-28 0-2-15,0 0 1 0,27 13-1 16,-27-13 1-16,0 0 0 0,4 30 2 0,-4-30 0 15,-9 33 1-15,9-33-2 0,-23 46 3 0,7-23-4 16,-4 3 6-16,-3 1-3 0,2 2 8 0,-6 0 2 16,1 2 7-16,-3-1 1 0,3 2 5 0,-1-2-3 15,4 2 5-15,4-4-7 0,3-2 0 0,16-26-11 16,-18 39-3-16,18-39-8 0,0 0-15 16,11 26 14-16,-11-26-17 0,28 9 17 0,-3-12 1 15,7-3-3-15,7-8 6 0,7-2-37 0,-2-13-24 16,20 13-76-16,-23-32-94 0,40 32-115 0,-12-14-207 15,-5-8 82-15,21 22 464 0</inkml:trace>
  <inkml:trace contextRef="#ctx0" brushRef="#br0" timeOffset="11492.4982">6351 12547 868 0,'0'0'124'0,"0"0"-34"0,-25-11-12 16,25 11-12-16,0 0-19 0,-24 43-5 0,24-43-5 15,-30 51 1-15,10-25-9 0,2 11 2 0,-3-3-6 16,5 3 4-16,-5-4-4 0,5 2 5 0,-2-3-6 16,4 1 4-16,-4-4-5 0,6-1-2 15,12-28-8-15,-21 44 0 0,21-44-8 0,-13 26 0 16,13-26-5-16,0 0-3 0,0 0-1 15,0 0 2-15,0 0 2 0,0 0 0 0,29-17 3 16,-29 17-3-16,32-41 2 0,-13 11-5 0,2-5 2 16,1 0-8-16,1-2 7 0,0-2-5 0,-2 2 10 15,0 4-6-15,-3-3 7 0,-4 5-6 0,-2-3 4 16,-1 6-3-16,-4 2 4 0,-7 26-3 0,9-36 3 16,-9 36 1-16,0 0 3 0,0 0 2 15,0 0 2-15,0 0-1 0,0 0-6 0,0 0-2 16,0 0-2-16,0 0-1 0,0 0 1 0,-2 36 2 15,2-36-2-15,2 37 2 0,-2-37-1 0,11 29-1 16,-11-29 0-16,26 18 0 0,-26-18 0 16,46 12 3-16,-21-12 2 0,5 0 2 0,0-5 2 15,4-2 0-15,1-5 2 0,1-2 0 0,1-7-1 16,2-1-4-16,-4-1-1 0,-1 2-4 16,-6 2 3-16,-3 1-2 0,-25 18 3 0,32-26 2 15,-32 26 1-15,0 0 1 0,0 0 4 0,0 0-3 16,0 0 0-16,0 0-3 0,0 0-4 0,0 0-4 15,0 0-2-15,7 28-1 0,-14-3-4 0,-4 8-4 16,2 2-3-16,-3 8 6 0,0-3-6 0,1 1 11 16,2-3-13-16,0-4 2 0,6 1-13 15,-4-5-3-15,14 4-19 0,-7-34-11 0,10 51-29 16,-10-51-32-16,25 37-57 0,-25-37-116 16,0 0-180-16,48 15 30 0,-48-15 445 0</inkml:trace>
  <inkml:trace contextRef="#ctx0" brushRef="#br0" timeOffset="12313.9684">7249 12640 1231 0,'-26'-23'78'0,"26"23"-37"16,-38 0 5-16,14 0-1 0,24 0-12 0,-45 20-7 16,45-20 5-16,-49 33 2 0,49-33 7 0,-50 46-2 15,29-18-1-15,-4-1-6 0,6 6 1 16,-3-1-8-16,6 1 2 0,2-1-12 0,5 1 2 15,2-4-5-15,4-5-1 0,3-24-3 16,5 35-2-16,-5-35-3 0,0 0-16 0,37 23 17 16,-37-23-1-16,45-3 0 0,-17-4 14 0,6-9-13 15,-1-3-3-15,6-10 1 0,2-4-4 0,0-4-1 16,-1 2-6-16,-1-2 3 0,-5 1-5 0,-2-1 9 16,-6 6-4-16,-1-1 9 0,-7 4-3 0,-4 0 1 15,-14 28-1-15,14-43 1 0,-14 43 0 16,-5-24 3-16,5 24 0 0,0 0-2 0,-28-7-2 15,28 7-2-15,-32 17 2 0,32-17-1 0,-37 41 3 16,19-16-2-16,2-1 3 0,2 6-3 0,0-2 4 16,3 0-3-16,0 2 5 0,4 0-4 15,2 0 4-15,5-2-7 0,2-5 4 0,-2-23-2 16,16 41 2-16,-16-41-1 0,30 28 1 0,-30-28 0 16,48 11 3-16,-20-15-1 0,4-3 0 15,1-9 0-15,5-3-3 0,-1-8 4 0,2 3-5 16,-2-4 1-16,-2-2-2 0,-3 1 2 0,-5 3-2 15,-27 26 4-15,39-44-4 0,-39 44 4 0,21-39-2 16,-21 39 2-16,5-28-2 0,-5 28 1 0,0 0-2 16,-5-25 2-16,5 25-2 0,0 0 0 0,0 0 1 15,0 0-4-15,-30 2 2 0,30-2 0 16,-21 28 0-16,21-28 0 0,-25 48 2 16,14-20-4-16,4 0 6 0,0 0-2 0,5 1 3 15,2-5-3-15,6 1-1 0,-6-25-1 0,17 33 3 16,-17-33-1-1,30 25 5-15,-30-25 0 0,41 7 4 0,-16-9 3 0,3-5-1 0,4-5-1 16,0-6-4-16,4-3-2 0,-3-5-4 0,3-4 3 16,-5 2-6-16,1 0 4 0,-3-1-3 0,-3 5 3 15,-26 24-2-15,39-41 0 0,-39 41 0 16,0 0 0-16,23-23-2 0,-23 23 1 0,0 0-7 16,0 0-4-16,0 0 0 0,-14 37-4 15,2-10 6-15,-4 11-1 0,-2 12 6 0,2 11-25 16,-3 6 9-16,1 14 5 0,-3 2-16 0,-2 9 36 0,-4-2-27 0,4-4 10 15,0-2 17-15,2-11-1 0,1-6 18 0,-1-9-11 16,2-6 0-16,1-4-3 0,4-7 7 16,1-13-2-16,13-28 9 0,-14 26-7 0,14-26 6 31,0 0-2-31,0 0-3 0,0 0-1 0,-2-33-6 16,4 4 1-16,2-11-6 0,-1-1 5 0,4-6-9 15,0-1 7-15,2-1-8 0,0-4 6 0,0-1-5 0,2-3 4 16,-1-3-6-16,1-1 5 0,1-3-9 0,1-1-2 15,-1 2 13-15,4 3-23 0,-2 2 13 16,4 8-26-16,-6 10-15 0,6 12-24 0,-13-2-38 16,20 28-62-16,-32-30-126 0,7 32-255 0,26-8 23 15,-26 8 402-15</inkml:trace>
  <inkml:trace contextRef="#ctx0" brushRef="#br0" timeOffset="13011.4548">8818 12614 1257 0,'-24'26'325'0,"24"-26"-281"0,0 0-25 16,0 0-11-16,-6-31-4 0,6 31 5 0,41-46-3 15,-13 16 4-15,6 7-5 0,3 0 7 0,6-2-4 16,-3 4 1-16,5 2-5 0,-6 5-1 16,-4 1-4-16,-1 6 3 0,-6 0-1 0,-28 7 5 0,39 6 4 15,-39-6 1-15,0 0 4 0,18 35-5 0,-22-10 0 16,-5 3-7-16,-7 5 2 0,-7 6-7 0,-7 3 5 0,-3 0-5 15,-5 1 8-15,1-1-1 0,0-2 7 16,-2 3-8-16,5-6 6 0,1 1-8 0,4-4 6 0,5-4-2 16,6-4 3-16,18-26-6 0,-21 41 1 15,21-41-6-15,0 24 1 0,0-24-3 0,0 0 2 16,46 16 0-16,-20-19-1 0,11-4-4 0,6-11-13 16,7-1-25-16,1-18-36 0,20 12-54 0,-23-31-90 15,40 24-168-15,-13-10-139 0,-8-11 122 16,16 21 410-16</inkml:trace>
  <inkml:trace contextRef="#ctx0" brushRef="#br0" timeOffset="13296.9152">9815 12506 1299 0,'-42'6'118'0,"21"18"-32"0,-17-13-15 16,12 15-8-16,-6-6-22 0,4 6-11 16,-4-1-10-16,5 1 3 0,1 2-7 0,3 1 6 15,-4-3-6-15,9 7 1 0,1-4-5 0,6 1 4 31,4-4-5-31,7-1 4 0,0-25-3 0,11 40 1 16,-11-40-1-16,30 32 0 0,-30-32 0 0,46 21-2 0,-21-18-4 16,1-4 0-16,4-3-2 0,4-6-2 0,0-4 1 0,-3-6-3 15,3-6 2-15,-2-2-4 0,0-6 5 0,-4-3-3 32,-1 0 2-32,-4-2-8 0,-2 2 0 0,-5 2-10 15,0-2 2-15,-7-2-8 0,-2 8 3 0,-4-3-5 16,-3 34-1-16,-3-44-7 0,3 44-7 0,-16-28-15 15,16 28-12-15,-25-7-21 0,25 7-17 0,-25 12-25 0,24 15-25 16,1-27-44-16,-27 24-162 0,30 6-56 0,-3-30 215 16</inkml:trace>
  <inkml:trace contextRef="#ctx0" brushRef="#br0" timeOffset="13485.6603">10377 12464 1470 0,'0'0'68'0,"-13"35"-30"0,5-5 7 0,-15 0 3 16,5 13-2-16,-12-3-13 0,3 9 5 16,-3-5-15-16,5 7 2 0,-1-5-13 0,3 4 0 15,1-6-8-15,3-4 2 0,3-1-13 0,4-7-18 16,8-4 10-16,4-28-61 0,12 40-4 0,-12-40-56 16,39 14-73-16,-39-14-103 0,38-35-214 0,6 30 58 15,-12-34 455-15</inkml:trace>
  <inkml:trace contextRef="#ctx0" brushRef="#br0" timeOffset="13782.5827">10901 12431 1453 0,'-51'7'101'0,"17"12"-37"0,-12-3-8 0,12 9-7 16,-5-6-21-16,6 4-5 0,3-6-3 0,3 6 1 15,27-23-3-15,-34 36-1 0,34-36-6 0,0 0 0 16,-8 31-1-16,8-31 4 0,0 0 1 15,31 23 2-15,-31-23-3 0,47 7-1 0,-16-7-4 16,3 0-3-16,3 0-1 0,2-3 1 16,-2 3-2-16,-1 3 1 0,-6 4-2 0,-5 6-3 15,-25-13 1-15,33 33 0 0,-33-33-1 0,16 48 3 16,-14-18-4-16,-4 3 5 0,-5 4-9 0,-7 0 6 16,-4 0-5-16,-3 0-7 0,-4-4 10 15,1-3-12-15,-1-1 13 0,25-29-14 0,-37 37-3 16,37-37-30-16,0 0-27 0,0 0-61 0,0 0-110 15,-11-34-274-15,29-1-31 0,5 1 184 0</inkml:trace>
  <inkml:trace contextRef="#ctx0" brushRef="#br0" timeOffset="13923.371">10922 12425 1828 0,'-81'22'150'15,"81"-22"-81"-15,-34 15-69 0,34-15 0 0,0 0 0 16,0 0 0-16,0 0 0 0,0 0 0 0,46-15 0 15,-10 2 0-15,6-4 0 0,6-10 0 0,12 3 0 16,-1-13-80-16,26 22-140 0,-27-23-421 0,32 4-3 16,1-1 183-16</inkml:trace>
  <inkml:trace contextRef="#ctx0" brushRef="#br0" timeOffset="14876.5356">13356 11439 1328 0,'0'0'85'0,"0"0"-47"15,0 0-21-15,-9 28-3 0,9-28-2 16,-4 27 4-16,4-27-2 0,-3 49 6 0,-1-17-3 16,3 8 1-16,-5 4-10 0,4 7 6 0,-1 2-10 15,3 4 6-15,-4-1-8 0,4 4 5 0,-1 0-13 16,1 1-8-16,-2-1 26 0,2-7-28 0,3-4 20 16,-3-15-37-16,11 1-24 0,-11-35-28 15,27 39-63-15,-27-39-54 0,24-18-290 0,1 18 46 16,-18-32 306-16</inkml:trace>
  <inkml:trace contextRef="#ctx0" brushRef="#br0" timeOffset="15064.0364">13439 11589 1552 0,'-41'0'110'0,"41"0"-71"0,0 0-23 0,0 0-3 16,0 0 2-16,43-27-1 0,-10 8-1 0,6 0-11 15,9-4-1-15,5-2-4 0,2 4 0 16,5-5-16-16,2 4-18 0,-8-2-28 0,11 17-32 16,-24-18-54-16,24 32-94 0,-27-3-248 0,-7-8 0 15,10 25 325-15</inkml:trace>
  <inkml:trace contextRef="#ctx0" brushRef="#br0" timeOffset="15251.5324">13462 12003 1645 0,'0'0'28'15,"28"0"-16"-15,-28 0 10 0,59-28-4 16,-20 1 3-16,9-1-17 0,-1 1-1 0,1-1-6 16,0 2-1-16,-5-2-17 0,4 7-22 0,-13-9-31 15,12 17-36-15,-26-18-58 0,22 31-116 0,-15-6-219 16,-27 6 41-16,0 0 382 0</inkml:trace>
  <inkml:trace contextRef="#ctx0" brushRef="#br0" timeOffset="15423.4469">13343 12461 1624 0,'0'0'49'15,"0"0"-34"-15,20-27 7 0,12 6 3 16,7-18 7-16,12-1-15 0,9-10-6 0,8-4-12 15,2-1-11-15,8-5 7 0,4 8-65 16,-15-15-27-16,25 30-112 0,-39-30-159 0,13 14-152 16,1 14 34-16,-23-19 460 0</inkml:trace>
  <inkml:trace contextRef="#ctx0" brushRef="#br0" timeOffset="15626.6555">14466 11397 1273 0,'-14'32'100'0,"14"-32"-44"0,-26 24-7 0,26-24-10 16,-24 39-10-16,12-11-19 0,1 11-4 0,-1 10-8 15,0 6 8-15,-1 5-10 0,1 0 8 0,-1 8-12 16,3-3 10-16,-1 11-17 0,-6-5-34 0,6 1 16 16,-10-11-45-16,14 1-11 0,-9-21-23 15,21 10-24-15,-10-27-58 0,5-24-227 0,28 48 50 16,-28-48 310-16</inkml:trace>
  <inkml:trace contextRef="#ctx0" brushRef="#br0" timeOffset="15986.0557">14642 12066 1439 0,'0'0'39'0,"-23"25"-28"15,23-25 4-15,26 0 8 0,-26 0 5 0,57-23-5 16,-22 3-4-16,11-2-9 0,0-5 1 0,4 3-11 16,-2-3 2-16,-2-1-5 0,-6 3 5 15,-6 2-3-15,-7 2 4 0,-27 21-3 0,32-31 5 16,-32 31-1-16,0 0 5 0,3-25 0 0,-3 25 0 16,0 0-2-16,-44-9-3 0,19 14-2 0,-7 4 3 15,-5 5 7-15,-4 4 4 0,1 5 12 16,-5 1-2-16,3 6 5 0,-3-3-6 0,6 3-1 15,1 0-8-15,6 0 2 0,3 0-6 0,8 1-19 16,2-1 24-16,6-3-30 0,13-27 25 16,-3 44-10-16,3-44-4 0,32 28 0 0,-6-18-8 15,10-6-6-15,8 5-13 0,2-15-22 0,14 10-23 16,-9-18-36-16,26 21-61 0,-28-37-53 0,38 30-111 16,-18-7-134-16,-7-18 69 0,21 27 400 0</inkml:trace>
  <inkml:trace contextRef="#ctx0" brushRef="#br0" timeOffset="16189.2519">15717 11934 1035 0,'-34'-19'150'0,"34"19"-63"0,-57-18-14 15,31 20-2-15,-13-9-13 0,7 14-13 0,-9-5 1 16,6 13 7-16,-10-4 4 0,12 12 1 0,-8 0-14 16,9 7-6-16,-1 0-11 0,6 5-20 0,4 2 24 15,5 2-32-15,6 1 21 0,5-5-11 16,5-3-11-16,2-32 5 0,25 41-5 0,-25-41 0 15,56 17-4-15,-17-17-9 0,11-7-11 0,5-11-23 16,12 1-35-16,-8-31-38 0,31 25-127 0,-33-33-189 16,17 3-85-16,9 14 131 0</inkml:trace>
  <inkml:trace contextRef="#ctx0" brushRef="#br0" timeOffset="16361.1325">16414 11321 1354 0,'-49'-3'212'0,"24"31"-113"15,-19-5-34-15,10 15-6 0,-10 3-26 0,1 6-9 16,-1 6-16-16,2 11 5 0,1 3-10 0,2 0 8 16,7 3-13-16,4-1 7 0,3-2-9 0,7-4 7 15,2 0-1-15,6-8-31 0,10 1-20 0,-4-15-39 16,20 3-1-16,-16-44-29 0,30 56-57 16,-30-56-104-16,0 0-252 0,46 23 56 0,-46-23 424 15</inkml:trace>
  <inkml:trace contextRef="#ctx0" brushRef="#br0" timeOffset="16759.1171">15846 11851 1355 0,'-27'-9'345'16,"27"9"-293"-16,0 0-31 0,0 0-2 0,0 0 1 15,39 9-2-15,-39-9-1 0,46-3 3 0,-19-1 4 16,3 4 3-16,2-2-3 0,0 1-4 0,-2-1-2 15,2 0-2-15,-6 0-2 0,3 2-2 16,-5 0-5-16,-24 0-1 0,48 4-2 16,-48-4 0-16,39 9 0 0,-39-9-4 0,29 17 0 15,-29-17 0-15,19 32 0 0,-19-32 0 0,7 49 0 16,-7-20 0-16,-5 2 0 0,0 1 0 0,-3-2 0 16,-2 5-11-16,1-5 12 0,-2-2-18 0,1-3 22 15,10-25-6-15,-18 37-1 0,18-37 1 0,0 0-1 16,-20 28 3-16,20-28 0 0,0 0 1 0,0 0-2 15,0 0-2-15,0 0 1 0,0 0-1 0,9-32 3 16,-9 32-1-16,23-51-7 0,-7 23 21 16,4-4-21-16,-2 2 22 0,-3 4-14 0,5 0-3 15,-20 26 3-15,35-44-2 0,-35 44 1 0,32-34-2 16,-32 34-1-16,0 0-3 0,36-32-6 0,-36 32-8 16,0 0-12-16,26-26-9 0,-26 26-14 0,0 0-23 0,30-11-44 15,-30-13-61-15,32 33-107 0,-32-9-265 16,25-23 63-16,5 26 351 0</inkml:trace>
  <inkml:trace contextRef="#ctx0" brushRef="#br0" timeOffset="16969.7203">16799 11842 1412 0,'-25'6'108'16,"18"20"-34"-16,7-26-5 0,-30 42-9 15,30-42-18-15,-34 55-4 0,16-27-3 0,2 7 0 16,0-3-7-16,1 5-24 0,2-3 18 0,3-1-30 15,-1-3 19 1,4-7-8-16,7-23-5 0,-9 40-1 0,9-40-8 16,0 0-8-16,12 32-12 0,-12-32-10 0,0 0-15 15,30-18-29-15,1 11-43 0,-28-37-258 0,31 13-190 16,-1-6 48-16,-2-18 462 0</inkml:trace>
  <inkml:trace contextRef="#ctx0" brushRef="#br0" timeOffset="17079.0969">16947 11624 999 0,'-23'-55'214'0,"23"29"-67"15,-23-18-18-15,23 44-25 0,-24-35-34 0,24 35-13 16,-39-4-18-16,39 4-16 0,-36 16-11 0,36-16-6 16,0 0-16-16,-19 27-21 0,19-27-59 15,0 0-98-15,39 21-291 0,-39-21-82 0,44 8 121 16</inkml:trace>
  <inkml:trace contextRef="#ctx0" brushRef="#br0" timeOffset="17509.7559">17705 11666 1133 0,'0'0'123'0,"-24"-7"-24"0,-1-3-3 0,25 10-12 16,-37 3-25-16,37-3-11 0,-48 11-7 0,23 1-2 15,-10-1-2-15,3 6-2 0,-5 6-8 16,1 2-1-16,-3-1-4 0,2 10 1 0,-2 1-5 15,5 2 3-15,-1 2-8 0,5 1 5 0,2-1-6 16,6 0 3-16,5-6-6 0,6-1-19 0,6-6 19 16,8-1-25-16,-3-25 22 0,27 35-6 0,-27-35-2 15,48 22-1-15,-18-15-5 0,3-6-6 0,10-2-8 16,1-8-13-16,7-2-5 0,-1-6-15 0,9 2-9 16,-10-13 2-16,11 11-49 0,-17-22 14 15,21 25-73-15,-29-23-41 0,22 19-73 0,-11 1-186 0,-18-26 132 16,25 28 338-16</inkml:trace>
  <inkml:trace contextRef="#ctx0" brushRef="#br0" timeOffset="17700.7597">18005 11749 1310 0,'-29'5'144'16,"24"24"-43"-16,-20-8-19 0,15 14-11 0,-12-3-25 16,8 6-10-16,-2 1-13 0,6 5 4 0,-3-2-7 15,4 6-16-15,1-8 22 0,4-1-30 0,1-7 20 16,3-6-9-16,0-26-8 0,7 39-3 0,-7-39-7 15,0 0-9-15,30 23-8 0,-30-23-13 0,37-9-20 16,-21-15-36-16,23 13-71 0,-25-44-129 0,14 11-249 16,11 0 35-16,-14-23 388 0</inkml:trace>
  <inkml:trace contextRef="#ctx0" brushRef="#br0" timeOffset="17826.025">18327 11177 1787 0,'-25'10'51'0,"25"-10"-51"0,-26 18 5 16,26-18-23-16,0 0 3 0,0 0-45 0,0 0-46 15,0 0-82-15,49 21-210 0,-24-23-154 0,0-10 63 16,19 15 473-16</inkml:trace>
  <inkml:trace contextRef="#ctx0" brushRef="#br0" timeOffset="18032.4594">18752 11194 1318 0,'-19'58'126'0,"-24"-10"-23"0,13 22-31 0,-14-4 1 0,10 13-10 15,-8 2-37-15,3 7 3 0,0-4-15 16,2 3 9-16,1-8-17 0,6-10 1 0,5-1-5 16,8-4-24-16,4-10 23 0,4-10-30 0,6-10 5 15,3-34-16-15,5 39-34 0,-5-39-27 16,25 14-76-16,-25-14-119 0,14-39-246 0,13 23 56 15,-17-30 415-15</inkml:trace>
  <inkml:trace contextRef="#ctx0" brushRef="#br0" timeOffset="18204.4009">18272 11737 1743 0,'-37'16'107'0,"37"-16"-81"0,0 0-10 16,9 33 3-16,-9-33-5 0,39 9-7 0,-13-9-4 15,5-2-2-15,2-3 1 0,4-4-1 0,2 2-11 16,0-5-14-16,7 3-19 0,-7-11-29 16,11 15-32-16,-18-21-41 0,23 26-58 0,-34-30-62 15,27 21-136-15,-6 5-59 0,-22-22 249 0</inkml:trace>
  <inkml:trace contextRef="#ctx0" brushRef="#br0" timeOffset="18516.9688">18860 11783 844 0,'-32'15'196'15,"22"28"-11"-15,-24-26-25 0,25 27-18 0,-23-19-42 16,18 15-16-16,-11-11-22 0,13 2-12 0,12-31-17 16,-20 39-11-16,20-39-11 0,0 0-4 15,0 0-1-15,31 12-1 0,-31-12 1 0,53-26-4 16,-16 1 2-16,5-6-5 0,6-5 5 0,2-1-5 16,5 0 5-16,1 2-1 0,1 4 6 0,3 4-4 15,-7 2 3-15,-1 4-7 0,-8 7 0 16,-9 5-2-16,-3 6 0 0,-32 3-1 0,39 9 0 15,-39-9 1-15,16 38-4 0,-17-2 5 0,-8 8-3 16,-7 7 8-16,-9 7-9 0,-5 11-6 16,-7-1 29-16,-2 8-21 0,-6 3 20 0,-2-1-1 15,-7 3-19-15,0 0 6 0,-7-4 1 0,3-1 7 16,1-7-9-16,-1-6 11 0,5-8-13 0,3-6 4 16,4-10-8-16,5-11-5 0,6-7-19 0,3-14-14 15,32-7-33-15,-60-14-162 0,60 14-89 0,-29-3-249 16,24-22 2-16,5 25 411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9T02:55:38.90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1944 899 1341 0,'0'0'93'0,"0"0"-47"0,0 0-20 16,0 0 4-16,0 0 10 0,0 0 6 0,0 0 3 0,0 0-4 16,0 0-5-16,9 16-7 0,-9-16-7 0,0 0-2 0,2 21-6 15,-2-21 2-15,-3 30-9 0,-1-7 6 0,-3 4-10 16,-2 4 11-16,-2 8-8 0,0 5 11 0,-2 2 3 16,0 3-28-16,-2 2 19 0,-1 2-26 15,-2 2 7-15,0 3 14 0,-3-5-11 0,0 0 10 16,1-6-9-16,3-3 9 0,3-8-8 0,6-8 5 15,4-6-11-15,4-22 3 0,6 16-2 0,-6-16 4 16,20-3 8-16,-20 3 1 0,31-32 8 0,-10 5-8 16,0-11-9-16,2-7 0 0,1-5 0 0,0-7 0 15,-1-6 0-15,1-2 0 0,-5-1 0 0,-2 0 0 16,-2 2 0-16,-4 0 0 0,-4 5 0 0,0 0 0 16,-2 6 0-16,0 3 0 0,0 6 0 0,0 7 0 15,-1 7 0-15,0 10 0 0,-4 20 0 0,7-17 0 16,-7 17 0-16,0 0 0 0,0 0 0 0,0 0 0 15,15 19 0-15,-15-19 0 0,27 31 0 0,-7-6 0 16,4 2 0-16,1 1 0 0,3 4 0 0,1-2 0 16,-1 5 0-16,1 3 0 0,-2 1 0 15,1 6 0-15,-1 2 0 0,-3 2 0 0,-2-1 0 0,-4-1 0 16,1-1 0-16,-5 0 0 0,0-6 0 0,-4 0 0 16,0-1 0-16,-4-5 0 0,0 1 0 0,-3-5 0 15,-2-1-27-15,-5-4-27 0,6 9-68 0,-33-33-358 16,26 21-156-16,-12-13-1 0,17-9 547 15</inkml:trace>
  <inkml:trace contextRef="#ctx0" brushRef="#br0" timeOffset="157.1428">2039 1425 1909 0,'-30'-12'57'0,"8"2"-12"0,22 10-9 0,-26-11-36 16,26 11 0-16,0 0 0 0,0 0 0 0,0 0 0 15,0 0 0-15,0 0 0 0,17 6 0 0,11-11 0 16,12 0 0-16,14-8 0 0,9-4 0 0,9 0 0 15,5-7 0-15,8 2 0 0,-1-3-15 0,7 14-129 16,-35-10-446-16,25 14-97 0,-14-3 77 0</inkml:trace>
  <inkml:trace contextRef="#ctx0" brushRef="#br0" timeOffset="406.9232">3421 1142 2047 0,'0'0'0'0,"-22"-9"0"0,2 3 0 0,3 4 0 16,-1 2 0-16,-1 2 0 0,-4 3 0 0,-5 5 0 15,-7 3 0-15,-1 6 0 0,-4 7 0 0,-4 5 0 16,-5 4 0-16,1 6 0 0,-2 2 0 0,1 4 0 16,3-4 0-16,5 0 0 0,7-8 0 15,7-5 0-15,11-6 0 0,11-7 0 0,10 0 0 0,-5-17 0 16,39 21 0-16,-5-13 0 0,12-8 0 0,11-6 0 15,10-2 0-15,6-12 0 0,9 6 0 16,-3-10 0-16,13 13-135 0,-27-17-545 0,19 11-3 16,-14-6 135-16</inkml:trace>
  <inkml:trace contextRef="#ctx0" brushRef="#br0" timeOffset="657.6799">3941 1171 2030 0,'0'0'17'16,"-19"-6"-17"-16,2 2 0 0,17 4 0 0,-32 2 0 16,15 2 0-16,-5 2 0 0,0 1 0 0,-2 2 0 15,0 2 0-15,-2 2 0 0,3 4 0 16,-1 0 0-16,1 5 0 0,-1-2 0 0,6 8 0 16,1-4 0-16,5 4 0 0,2 1 0 0,3 0 0 15,3-1 0-15,3 0 0 0,4-2 0 0,4-3 0 16,6-2 0-16,-13-21 0 0,40 28 0 0,-14-19 0 15,7-1 0-15,0-7 0 0,6 0 0 16,-2-8 0-16,8 2-21 0,-17-31-293 0,15 26-376 16,-9-7 14-16,5 1 331 0</inkml:trace>
  <inkml:trace contextRef="#ctx0" brushRef="#br0" timeOffset="1032.9709">4173 1362 2047 0,'-19'13'0'0,"2"-2"0"0,17-11 0 16,-17 13 0-16,17-13 0 0,0 0 0 15,0 0 0-15,24-5 0 0,-24 5 0 0,36-1 0 16,-7-2 0-16,7-8 0 0,6-5 0 0,6 4 0 16,1-6 0-16,1 0 0 0,-5-1 0 15,-5 1 0-15,-10 1 0 0,-4 4 0 0,-7 1 0 16,-19 12 0-16,28-25 0 0,-28 25 0 0,10-26 0 15,-10 26 0-15,-11-24 0 0,11 24 0 0,-30-22 0 16,8 13 0-16,-3 1 0 0,-5 5 0 0,-3 3 0 16,-2 3 0-16,-2 5 0 0,0 1 0 0,-1 6 0 15,0 5 0-15,1 6 0 0,0 6 0 16,1 8 0-16,2 1 0 0,2 9 0 16,4-3 0-16,5 2 0 0,10-10 0 0,5-4 0 15,13-7 0-15,8-4 0 0,9-3 0 0,9-6 0 16,8-5 0-16,7-6 0 0,7-6 0 0,5-10 0 15,7-3 0-15,-2-9 0 0,9 1 0 0,-6-18-73 16,29 7-577-16,-30-17-2 0,8 6 2 0</inkml:trace>
  <inkml:trace contextRef="#ctx0" brushRef="#br0" timeOffset="1220.2939">5187 805 2047 0,'-31'4'0'0,"10"1"0"0,1 5 0 0,-6 8 0 16,1 6 0-16,-3 4 0 0,-1 2 0 0,-3 4 0 15,1 7 0-15,2 6 0 0,4 8 0 16,0 1 0-16,2 6 0 0,0-1 0 16,0 4 0-16,0-2 0 0,0 1 0 0,3-9 0 15,7 1 0-15,7-9 0 0,6-4 0 0,9-2 0 16,-1-12 0-16,11-1 0 0,-19-28 0 0,54 42-196 16,-31-48-491-16,16 3 34 0,-5-14 143 0</inkml:trace>
  <inkml:trace contextRef="#ctx0" brushRef="#br0" timeOffset="2172.433">5157 1348 2047 0,'-42'16'0'0,"24"-6"0"16,18-10 0-16,-14 17 0 0,14-17 0 0,0 0 0 15,21 15 0-15,-2-13 0 0,4-4 0 16,9-2 0-16,2-2 0 0,4-5 0 0,1 0 0 15,1-1 0-15,0-4 0 0,-2 2 0 0,-1-6 0 16,-5 1 0-16,-4 1 0 0,-4 2 0 0,-7-1 0 16,-17 17 0-16,23-30 0 0,-19 13 0 0,-4 0 0 15,0 17 0-15,-15-33 0 0,15 33 0 0,-29-25 0 16,10 14 0-16,-4 3 0 0,-3 3 0 16,-2 7 0-16,-3 7 0 0,-1 3 0 15,-3 5 0-15,-2 2 0 0,3 6 0 0,-1 4 0 16,1 4 0-16,1 7 0 0,1 0 0 0,3 1 0 15,7-5 0-15,9-3 0 0,8-5 0 0,7 0 0 16,7-5 0-16,6-3 0 0,6-4 0 0,4-4 0 16,6-4 0-16,3-4 0 0,3-5 0 0,2-6 0 15,2-6 0-15,3-1 0 0,2-5 0 16,3-4 0-16,-2-2 0 0,2-1 0 0,-5-4 0 16,-5 1 0-16,-8 4 0 0,-4 2 0 0,-6 6 0 15,-4 3 0-15,-17 14 0 0,22-21 0 0,-22 21 0 16,0 0 0-16,0 0 0 0,0 0 0 15,0 0 0-15,-3 20 0 0,-5-3 0 0,-2 8 0 16,-2 5 0-16,-4 5 0 0,1 2 0 0,0 0 0 16,-1-3 0-16,2-1 0 0,3-4 0 15,3-3 0-15,1-3 0 0,2-1 0 0,5-22 0 16,-4 28 0-16,4-28 0 0,0 0 0 0,7 17 0 16,-7-17 0-16,0 0 0 0,28-34 0 0,-12 10 0 15,5-7 0-15,1 1 0 0,1-2 0 0,0-3 0 16,-1-2 0-16,-2-1 0 0,0-5 0 0,-2 4 0 15,-2-2 0-15,-1 5 0 0,-3 5 0 0,-1 5 0 16,-2 7 0-16,-9 19 0 0,16-22 0 16,-16 22 0-16,0 0 0 0,17 4 0 15,-17-4 0-15,17 20 0 0,-17-20 0 0,27 34 0 16,-10-13 0-16,1-4 0 0,2 2 0 0,2-4 0 16,4-5 0-16,4 1 0 0,2-3 0 0,4-5 0 15,-1 0 0-15,0-7 0 0,2-1 0 0,-1-2 0 16,1-4 0-16,-2-4 0 0,-3 0 0 15,-1-3 0-15,-5-2 0 0,-6 3 0 0,-3 2 0 16,-17 15 0-16,19-26 0 0,-19 26 0 0,1-19 0 16,-1 19 0-16,-16-17 0 0,16 17 0 0,-36-6 0 15,9 10 0-15,-4 5 0 0,-5 5 0 0,-4 6 0 16,-4 3 0-16,-1 4 0 0,-1 4 0 16,-2 4 0-16,1 4 0 0,1 4 0 0,2-1 0 15,9 2 0-15,9-6 0 0,9-3 0 16,10-7 0-16,6-2 0 0,7-6 0 0,6 0 0 15,9-7 0-15,4-3 0 0,9-6 0 0,7-10 0 16,3-5 0-16,6-9 0 0,0-2 0 0,1-8 0 16,1 1 0-16,-3-1 0 0,-2-4 0 0,-3-1 0 15,-6-1 0-15,-6-3 0 0,-7 8 0 0,-5 2 0 16,-7 6 0-16,-2 2 0 0,-11 21 0 0,7-25 0 16,-7 25 0-16,0 0 0 0,0 0 0 15,-22-3 0-15,22 3 0 0,-29 27 0 0,12-5 0 16,-2 8 0-16,0 5 0 0,-1 5 0 15,3-1 0-15,3-4 0 0,3 0 0 0,4-7 0 16,7-2 0-16,0-4 0 0,10-1 0 0,-10-21 0 16,30 35-178-16,-30-35-115 0,40-4-271 0,-18-3-50 15,4-20 217-15</inkml:trace>
  <inkml:trace contextRef="#ctx0" brushRef="#br0" timeOffset="2671.9322">6991 746 1976 0,'0'0'44'0,"0"0"-17"0,-5 28-27 16,-2-5 0-16,1 6 0 0,0 4 0 0,0 3 0 16,0 1 0-16,-2 2 0 0,1 2 0 0,1 6 0 15,-1 1 0-15,1 6 0 0,1 0 0 16,0 1 0-16,0-1 0 0,3-1 0 15,-1-7 0-15,4 3 0 0,4-9 0 0,0-4 0 16,4-1 0-16,-1-5 0 0,3-3 0 0,0-3 0 16,4-3 0-16,-15-21-14 0,37 36-174 0,-37-36-479 15,32-4 28-15,-32 4 101 0</inkml:trace>
  <inkml:trace contextRef="#ctx0" brushRef="#br0" timeOffset="2874.8462">6741 1195 2047 0,'-19'10'0'0,"2"-6"0"0,17-4 0 16,0 0 0-16,0 0 0 0,0 0 0 15,22 12 0-15,3-12 0 0,10-3 0 16,9-3 0-16,9-3 0 0,6-2 0 0,4 1 0 16,3-4 0-16,2 3 0 0,-2-3 0 0,0 3 0 15,-4 0 0-15,-2 3 0 0,-9 2 0 0,-1 3-25 16,-14-5-80-16,24 3-488 0,-36 4-64 0,3 9 45 15</inkml:trace>
  <inkml:trace contextRef="#ctx0" brushRef="#br0" timeOffset="3030.9101">7603 1236 1757 0,'-41'25'198'0,"25"0"-111"15,-4-1-82-15,2 4-5 0,1-2 0 0,2 4 0 16,2-1 0-16,2 3 0 0,1-3 0 0,2 2 0 16,1-4 0-16,4 0 0 0,4-3 0 15,4-1 0-15,4-6 0 0,5 1 0 0,-14-18 0 16,33 25 0-16,-11-13 0 0,-1-9 0 0,4 0 0 15,2-10 0-15,7-3 0 0,-8-25-140 0,17 20-527 16,-13-17 0-16,7 8 95 0</inkml:trace>
  <inkml:trace contextRef="#ctx0" brushRef="#br0" timeOffset="3171.4582">7642 845 2047 0,'0'0'0'0,"-32"10"0"0,32-10 0 15,-25 4 0-15,25-4 0 0,0 0 0 16,0 0 0-16,8 24 0 0,-8-24 0 0,31 22 0 16,-6-10-14-16,1-11-92 0,22 5-552 0,-16 2 4 15,14 0 40-15</inkml:trace>
  <inkml:trace contextRef="#ctx0" brushRef="#br0" timeOffset="3780.1096">8243 1234 2047 0,'-73'21'0'16,"37"-7"0"-16,2 0 0 0,3 2 0 0,-2 0 0 16,2 3 0-16,1-3 0 0,1 4 0 0,2 0 0 15,5-5 0-15,6 2 0 0,8 0 0 16,8 1 0-16,6 5 0 0,3 0 0 0,5 0 0 16,3-2 0-16,4 2 0 0,2-5 0 15,4 1 0-15,2-2 0 0,2-2 0 0,4-2 0 16,-1-5 0-16,0-5 0 0,-3-6 0 0,-2-1 0 15,-2-7 0-15,-5-1 0 0,-1-4 0 0,1-5 0 16,-2-5 0-16,2-3 0 0,0-6 0 0,0 1 0 16,-4-2 0-16,-2 2 0 0,-4-1 0 0,-1 1 0 15,-5-1 0-15,2-2 0 0,-4 1 0 16,0 2 0-16,-2 3 0 0,0 8 0 16,-1 5 0-16,-1 18 0 0,1-25 0 0,-1 25 0 15,0 0 0-15,0 0 0 0,15-16 0 0,-15 16 0 16,22-4 0-16,-5 2 0 0,3-1 0 0,1 1 0 15,-2 3 0-15,-2 4 0 0,-17-5 0 0,30 17 0 16,-30-17 0-16,22 24 0 0,-22-24 0 0,10 30 0 16,-7-11 0-16,-3 2 0 0,-5 4 0 15,-2 4 0-15,-3 0 0 0,-5 2 0 0,1 0 0 16,-2-4 0-16,-1 4 0 0,1-8 0 0,3 1 0 16,2-6 0-16,11-18 0 0,-13 31 0 0,13-31 0 15,-2 17 0-15,2-17 0 0,0 0 0 0,20 6 0 16,-20-6 0-16,31-14 0 0,-6 2 0 0,4-6 0 15,4-1 0-15,3-5 0 0,2-4 0 16,2-1 0-16,3 1 0 0,-2-5 0 16,2 5 0-16,-3 2 0 0,-3 3 0 0,-1 4 0 15,-4 3 0-15,-1 3 0 0,-8 5 0 0,-4 6 0 16,-19 2 0-16,21 6 0 0,-21-6 0 0,7 18 0 16,-7-18 0-16,-1 31 0 0,-4-9 0 0,-1 2 0 15,-4 5 0-15,0 3 0 0,-4-1 0 0,0 4 0 16,0 0 0-16,0-1 0 0,3 3 0 15,1-11 0-15,10 6 0 0,0-32-131 0,10 41-123 16,-10-41-160-16,0 0-207 0,0 0 61 16,0 0 494-16</inkml:trace>
  <inkml:trace contextRef="#ctx0" brushRef="#br0" timeOffset="4379.1193">10417 1142 1616 0,'40'1'203'0,"-40"-1"-149"16,0 0-13-16,0 0 10 0,20 2-5 16,-20-2-10-16,0 0-36 0,0 0 0 0,0 0 0 15,0 0 0-15,0 0 0 0,0 0 0 0,0 0 0 16,0 0 0-16,0 28 0 0,-10-5 0 0,-1 9 0 16,-1 1 0-16,1 5 0 0,0 1 0 0,-1-1 0 15,1-1 0-15,4-5 0 0,5-5 0 0,6-5 0 16,9-2-14-16,-13-20-71 0,55 39-364 0,-32-38-203 15,12 3 12-15,-1-6 434 16</inkml:trace>
  <inkml:trace contextRef="#ctx0" brushRef="#br0" timeOffset="4553.8197">10462 804 1707 0,'-43'39'340'0,"1"-37"-340"0,8 2 0 15,12 0 0-15,22-4 0 0,0 0 0 0,0 0 0 16,0 0 0-16,0 0 0 0,18 3 0 16,10-2 0-16,14 3 0 0,3-5-11 0,14 3-78 15,-14-25-187-15,22 21-388 0,2 6 20 0,-4 0 282 16</inkml:trace>
  <inkml:trace contextRef="#ctx0" brushRef="#br0" timeOffset="4865.9346">11173 999 1907 0,'-20'22'140'0,"20"-22"-140"16,-33 6 0-16,16-1 0 0,-2-1 0 0,-2 5 0 16,-2-1 0-16,-2 3 0 0,0 1 0 0,2 2 0 15,-3 3 0-15,2 1 0 0,1 1 0 16,0 3 0-16,-2 1 0 0,5 3 0 16,-3-1 0-16,6-2 0 0,6-6 0 0,11-17 0 15,1 26 0-15,-1-26 0 0,34 23 0 0,-6-12 0 16,8-5 0-16,6-5 0 0,9-3 0 0,6-5 0 15,7 1 0-15,2-4 0 0,-5 1 0 0,-8 3 0 16,-9 3 0-16,-11 5 0 0,-5 1 0 0,-7 1 0 16,-21-4 0-16,26 12 0 0,-26-12 0 15,9 25 0-15,-13-8 0 0,-4 7 0 0,-6-2 0 16,-4 2 0-16,-3-2 0 0,-2 2 0 0,-3-3 0 16,0-4 0-16,4-3 0 0,5-6 0 0,17-8 0 15,-18 10 0-15,18-10 0 0,0 0 0 16,6 17-110-16,-27-33-421 0,21 16-151 0,0 0 14 15,21-22 613-15</inkml:trace>
  <inkml:trace contextRef="#ctx0" brushRef="#br0" timeOffset="5854.3996">1936 2327 1833 0,'0'0'202'0,"0"0"-190"0,0 0-12 15,31-16 0-15,0 15 0 0,8-4 0 0,11-2 0 16,7-2 0-16,8 1 0 0,6-2 0 0,4 2 0 16,4-3 0-16,2 2-8 0,0-2-15 15,4 4 1-15,-1-1-1 0,7 1 7 0,1-1 2 16,1 1 9-16,2 0 3 0,-1 1 6 0,-1 2 2 16,3 2 4-16,2 2 4 0,-2-2 2 0,2 5 4 15,-3-4-2-15,2 3 2 0,4-2-15 0,4 1-5 16,4-3 0-16,7-2 0 0,1-1 0 15,4-1 0-15,7 0 0 0,2-1 0 0,2 1 0 16,0-1 0-16,4 1 0 0,-1 0 0 16,1 0 0-16,2 1 0 0,-3 1 0 0,-4 2 0 15,3 1 0-15,-3-1 0 0,-2 4 0 0,-1-1 0 16,-2 2 0-16,-2 0 0 0,-1-1 0 0,-2 3 0 16,-5-1 0-16,0 0 0 0,0 1 0 0,0-1 0 15,-1-2 0-15,-2 2 0 0,0-4 0 0,-1 2 0 16,2-2 0-16,3-1 0 0,-3 0 0 15,2-1 0-15,-2-1 0 0,-1 0 0 0,0-1 0 16,1 0 0-16,-3 1 0 0,-1 0 0 0,-3 1 0 16,-3-2 0-16,-3 1 0 0,0-1 0 0,-6-1 0 15,-4 0 0-15,3-1 0 0,-4 0 0 0,2-2 0 16,1 0 0-16,-3-4 0 0,0 5 0 0,-2-4 0 16,-3 3 0-16,2 0 0 0,-2-6 0 15,-1 7 0-15,-3-5 0 0,-2 7 0 16,-6 0 0-16,-3 3 0 0,-6-1 0 0,-6 1 0 15,-3-1 0-15,-7 2 0 0,-7 0 0 0,-7 1 0 16,-7 1 0-16,-5 0 0 0,-5 0 0 0,-17-1 0 16,24 5 0-16,-24-5 0 0,23 4 0 0,-23-4 0 15,28 10 0-15,-8-3 0 0,0 5 0 0,3-5 0 16,3 4 0-16,2-6 0 0,1-1 0 16,3 4 0-16,-6-13-26 0,25 32-316 0,-21-45-302 15,10 3-30-15,-7-4 314 0</inkml:trace>
  <inkml:trace contextRef="#ctx0" brushRef="#br0" timeOffset="6244.6369">12117 1613 2047 0,'0'0'0'16,"-20"0"0"-16,20 0 0 0,0 0 0 0,0 0 0 15,18-14 0-15,-18 14 0 0,24-15 0 16,-3 25-186-16,-21-10-488 0,31-13 10 15,-31 13 142-15</inkml:trace>
  <inkml:trace contextRef="#ctx0" brushRef="#br0" timeOffset="6416.3386">13094 1540 2047 0,'-45'4'0'0,"45"-4"0"0,0 0 0 0,0 0 0 15,18 14 0-15,-18-14 0 0,23 18 0 16,-23-18 0-16,35 23 0 0,-14-18 0 0,39 3-638 16,-23-15-56-16,20-2 19 0</inkml:trace>
  <inkml:trace contextRef="#ctx0" brushRef="#br0" timeOffset="6556.8002">14203 1452 2047 0,'-28'2'0'0,"2"4"0"16,26-6 0-16,-24 18 0 0,24-18 0 0,6 17 0 16,-6-17 0-16,29 24 0 0,14 12-349 0,-24-31-354 15,17-4-5-15,1-8 422 16</inkml:trace>
  <inkml:trace contextRef="#ctx0" brushRef="#br1" timeOffset="150133.3443">1526 2854 1422 0,'0'0'109'0,"-5"-20"-32"0,5 20-19 0,0 0-4 16,0 0-2-16,5-19-7 0,-5 19-6 0,0 0-7 15,0 0-3-15,0 0-5 0,0 0-5 0,0 0-7 16,0 0-1-16,0 0-4 0,0 0 2 0,6 20 0 16,-5-1 4-16,-1 5-8 0,-1 8 4 0,0 3-8 15,0 4 5-15,1 4-9 0,0 3 8 0,0 5-9 16,0 3-8-16,1 3 22 0,0 4-21 15,0-1 20-15,0-1-4 0,-1-1-12 0,0-4 8 16,0-5-15-16,0-5-1 0,4-4-21 0,-4-11-13 16,11 3-52-16,-11-32-91 0,17 20-394 0,-17-20-46 15,0 0 223-15</inkml:trace>
  <inkml:trace contextRef="#ctx0" brushRef="#br1" timeOffset="150383.0384">1300 3351 1965 0,'-25'4'28'0,"25"-4"-13"16,-21 3-6-16,21-3-5 0,0 0 1 0,0 0 4 16,20-15 3-16,-3 5-12 0,6-1 0 0,8-3 0 15,3-5 0-15,10 0 0 0,2-4 0 0,6-2 0 16,3-1 0-16,0 0 0 0,2 0 0 0,-3 2 0 15,-1-1 0-15,-3 4-16 0,-7-2-37 0,2 8-21 16,-13-19-76-16,26 25-373 0,-32-15-87 0,8 7 16 16</inkml:trace>
  <inkml:trace contextRef="#ctx0" brushRef="#br1" timeOffset="150851.2069">2236 2756 1908 0,'4'-18'27'0,"-4"18"-8"0,0 0 0 15,0 0 8-15,0-19 5 0,0 19-17 0,0 0-15 16,0 0 0-16,0 0 0 0,0 0 0 0,0 0 0 16,0 0 0-16,-5 23 0 0,3-5 0 0,-2 8 0 15,-1 8 0-15,-2 6 0 0,-2 2 0 0,-1 6 0 16,1 0 0-16,-2 4 0 0,-1 0 0 15,1 0 0-15,-1 0 0 0,1-1 0 0,1-2 0 16,-1-5 0-16,4-4 0 0,1-7 0 16,1-6 0-16,5-4 0 0,0-5 0 0,0-18 0 15,8 26 0-15,-8-26 0 0,0 0 0 0,18 12 0 16,-18-12 0-16,0 0 0 0,24-10 0 0,-24 10 0 16,20-20 0-16,-20 20 0 0,26-33 0 0,-13 12 0 15,2 0 0-15,-2-2 0 0,2 1 0 0,-3 1 0 16,2 1 0-16,-3 3 0 0,-11 17 0 0,22-30 0 15,-22 30 0-15,21-20 0 0,-21 20 0 16,22-8 0-16,-22 8 0 0,19 2 0 16,-19-2 0-16,22 20 0 0,-11-3 0 0,0 6 0 15,-1 2 0-15,-3 5 0 0,-2 0 0 0,0 3 0 16,-3 0 0-16,1 1 0 0,-1-2 0 0,1 0 0 16,-1-4 0-16,3-2 0 0,1-4 0 0,2-4 0 15,-8-18 0-15,25 27 0 0,-25-27 0 16,33 12 0-16,-15-16 0 0,7 3-78 0,-16-35-221 15,25 26-323-15,-13-18-24 0,9 4 245 0</inkml:trace>
  <inkml:trace contextRef="#ctx0" brushRef="#br1" timeOffset="151194.5359">2724 3286 2024 0,'0'0'23'0,"-31"17"-23"16,31-17 0-16,-19 22 0 0,19-22 0 0,-10 20 0 15,10-20 0-15,0 21 0 0,0-21 0 0,15 21 0 16,-15-21 0-16,29 19 0 0,-8-15 0 0,5-2 0 16,5-4 0-16,0-2 0 0,1-5 0 0,5-1 0 15,-1-2 0-15,2-2 0 0,-1-2 0 0,-1-3 0 16,-3-2 0-16,-5 1 0 0,-3-1 0 16,-5 3 0-16,-7 1 0 0,-13 17 0 0,11-25 0 15,-11 25 0-15,-6-20 0 0,6 20 0 16,-20-14 0-16,20 14 0 0,-34-1 0 0,11 8 0 15,-5 6 0-15,-3 6 0 0,-6 7 0 0,-1 8 0 16,-2 2 0-16,3 6 0 0,0 2 0 0,4-2 0 16,6-2 0-16,7-4 0 0,6-5 0 15,10-6 0-15,7-4 0 0,6-4 0 0,8-5 0 16,8-5 0-16,8-6 0 0,8-7 0 0,12-7 0 16,4-9 0-16,12 3 0 0,-5-37-238 0,21 37-432 15,-14-19 8-15,16 9 186 0</inkml:trace>
  <inkml:trace contextRef="#ctx0" brushRef="#br1" timeOffset="151943.6078">4394 3260 1578 0,'0'0'84'0,"0"0"-20"0,0 0-40 15,0 0 20-15,0 0 4 0,0 0-32 0,0 0 18 16,0 0-31-16,0 0 19 0,0 0 18 16,0 0-18-16,12 23 14 0,-12-23-17 0,5 33-10 15,-4-9-5-15,-2 3-4 0,-2 3 0 0,0 3 0 16,-2 1 0-16,-3-2 0 0,2 1 0 0,0-3 0 15,0-1 0-15,0-5 0 0,1-4 0 0,0-3 0 16,5-17 0-16,-5 23 0 0,5-23 0 0,0 0 0 16,0 0 0-16,0 0 0 15,0 0 0-15,0 0 0 0,0 0 0 0,0 0 0 16,8-23 0-16,-5 2 0 0,5-3 0 0,-1-5 0 16,3-1 0-16,-2-1 0 0,1 1 0 0,-1 1 0 15,0 1 0-15,-2 2 0 0,-1-1 0 0,-1 2 0 16,2 2 0-16,-1 3 0 0,-5 20 0 0,12-26 0 15,-12 26 0-15,0 0 0 0,15-17 0 0,-15 17 0 16,0 0 0-16,23-1 0 0,-23 1 0 16,31 3 0-16,-12 1 0 0,5 0 0 0,6-1 0 15,1 1 0-15,4-3 0 0,6 1 0 0,-1-2 0 16,5 0 0-16,1-2 0 0,1 2 0 16,0-2-19-16,1 3-28 0,-6-7-26 0,10 17-56 15,-28-34-141-15,30 29-328 0,-24-14 27 0,0 2 232 16</inkml:trace>
  <inkml:trace contextRef="#ctx0" brushRef="#br1" timeOffset="152307.818">5277 3244 1468 0,'12'18'231'0,"-39"-28"-119"0,27 10-42 16,-32 4-22-16,15-2 12 0,-3-2-16 0,-1 2-30 15,-1 0-14-15,0 1 0 0,0 2 0 0,0 1 0 16,0 1 0-16,2 4 0 0,-1 3 0 0,0 3 0 16,0 3 0-16,-1 4 0 0,1 4 0 0,0 1 0 15,2 1 0-15,3 1 0 16,0-1 0-16,5 1 0 0,3 0 0 0,2-4 0 15,2-1 0-15,5-4 0 0,3-4 0 0,-4-18 0 16,16 25 0-16,-16-25 0 0,28 15 0 0,-11-12 0 16,2-4 0-16,2-4 0 0,4-5 0 0,2-4 0 15,4-7 0-15,0-3 0 0,3-7 0 0,1-2 0 16,-2-1 0-16,0-1 0 0,-5 4 0 0,-2 2 0 16,-4 2 0-16,-3 3 0 0,-4 3 0 15,-3 4 0-15,-12 17 0 0,16-18 0 0,-16 18 0 16,0 0 0-16,0 0 0 0,0 0 0 0,0 0 0 15,-8 28 0-15,2-9 0 0,-2 2 0 0,0 3 0 16,1-1 0-16,-1-1 0 0,3-2 0 0,1-3 0 16,4-17 0-16,4 27 0 0,-4-27 0 0,0 0 0 15,28 19 0-15,-10-16 0 0,3-10 0 16,8-1 0-16,0-10 0 0,7 1-16 0,-5-19-122 16,30 26-351-16,-31-32-124 0,18 13-3 0,-12-9 442 15</inkml:trace>
  <inkml:trace contextRef="#ctx0" brushRef="#br1" timeOffset="152496.1406">5798 2676 1975 0,'3'20'65'0,"-20"3"-58"0,1 7-7 0,-1 7 0 16,2 8 0-16,-2 5 0 0,1 4 0 0,2 4 0 16,-1 3 0-16,3 2 0 0,2-2 0 0,4 1 0 15,1-2 0-15,3-3 0 0,1-2 0 0,3-6 0 16,1-3 0-16,3-5 0 0,0-4 0 0,1-5 0 15,0-5 0-15,2-3 0 0,-9-24-75 16,23 51-229-16,-23-51-345 0,0 0 14 0,0 0 252 16</inkml:trace>
  <inkml:trace contextRef="#ctx0" brushRef="#br1" timeOffset="152674.195">5515 3250 2038 0,'0'0'9'0,"-5"24"-9"0,5-24 0 31,-12 18 0-31,12-18 0 0,1 23 0 0,-1-23 0 0,15 25 0 16,-15-25 0-16,36 23 0 0,-9-15 0 15,5-5 0-15,5-3 0 0,3-5 0 0,7-2 0 16,0-3 0-16,9 2 0 0,-3-8-8 0,17 17-141 16,-17-24-481-16,19 14-54 0,-8-8 109 0</inkml:trace>
  <inkml:trace contextRef="#ctx0" brushRef="#br1" timeOffset="153023.2606">6281 3355 2047 0,'-23'13'0'0,"1"-2"0"16,22-11 0-16,-22 13 0 0,22-13 0 0,0 0 0 16,0 0 0-16,0 0 0 0,28 17 0 15,-7-16 0-15,4-3 0 0,7-3 0 0,3-1 0 16,3-4 0-16,1 1 0 0,2-2 0 0,-2-1 0 15,1 0 0-15,-3-2 0 0,-4 1 0 0,-7 1 0 16,-5 2 0-16,-21 10 0 0,22-15 0 0,-22 15 0 16,0 0 0-16,0-22 0 0,0 22 0 0,-18-22 0 15,1 12 0-15,-4 2 0 0,-7 2 0 16,-4 5 0-16,-3 3 0 0,-3 4 0 0,-1 5 0 16,-3 5 0-16,3 3 0 0,-2 4 0 15,3 4 0-15,4 2 0 0,3 2 0 0,6 3 0 16,4-1 0-16,4 2 0 0,4-3 0 0,6-1 0 15,5-2 0-15,7-5 0 0,10-4 0 0,9-4 0 16,8-6 0-16,9-5 0 0,5-9 0 0,10-1 0 0,1-9 0 16,15 8 0-16,-13-29-211 0,26 25-462 15,-12-16 6-15,9 3 172 0</inkml:trace>
  <inkml:trace contextRef="#ctx0" brushRef="#br1" timeOffset="153602.7201">7931 3277 1551 0,'21'-10'64'0,"-21"10"-46"0,23-20 64 0,-23 20-27 0,0 0 23 16,4-22-10-16,-4 22-25 0,0 0-9 0,-21-7-11 15,21 7 0-15,-32 0-15 0,13 5-8 0,-3 2 0 16,-2 3 0-16,-1 3 0 0,0 2 0 0,-1 3 0 16,3 1 0-16,3 4 0 0,-1 1 0 0,4 3 0 15,0 0 0-15,3-1 0 0,2 1 0 0,5-1 0 16,1-1 0-16,5-1 0 0,3-4 0 16,4 0 0-16,5-3 0 0,-11-17 0 0,31 27 0 15,-12-17 0-15,4-4 0 0,1-2 0 16,6-5 0-16,0-3 0 0,2-5 0 0,-1-1 0 15,0-6 0-15,-1-1 0 0,-3-2 0 0,0-3 0 16,-7-1 0-16,0-1 0 0,-6-2 0 0,-3 1 0 16,-3-2 0-16,-5 2 0 0,-4 1 0 0,-4-1 0 15,-3 5 0-15,-5 1 0 0,-1 2 0 16,-3 2 0-16,0 4 0 0,17 11 0 0,-32-13 0 16,32 13 0-16,-27 5 0 0,27-5 0 0,-19 16 0 15,19-16 0-15,-13 27 0 0,10-10 0 0,6 1 0 16,-3-18 0-16,20 32 0 0,-20-32-134 0,51 14-503 15,-31-16 7-15,21 8-7 0</inkml:trace>
  <inkml:trace contextRef="#ctx0" brushRef="#br1" timeOffset="153852.4126">8898 2733 2047 0,'-18'-36'0'0,"0"3"0"0,2 5 0 16,-1 5 0-16,17 23 0 0,-33-23 0 0,12 20 0 16,-2 6 0-16,0 7 0 0,-5 6 0 0,0 9 0 15,-1 8 0-15,0 10 0 0,0 7 0 0,1 7 0 16,1 3 0-16,3 6 0 0,2 5 0 16,2 3 0-16,4 1 0 0,4 0 0 0,6-4 0 15,4-4 0-15,7-7 0 0,2-6 0 0,6-4 0 16,1-8 0-16,4-4 0 0,0-11 0 15,4-3 0-15,-1-11 0 0,9 15-125 0,-30-28-541 16,40 2 16-16,-40-2 45 0</inkml:trace>
  <inkml:trace contextRef="#ctx0" brushRef="#br1" timeOffset="154039.6928">8339 3246 2047 0,'-21'11'0'0,"21"-11"0"0,0 0 0 15,0 0 0-15,0 0 0 0,0 0 0 0,13 18 0 16,9-17 0-16,7-2 0 0,10-5 0 0,8-5 0 16,7-2 0-16,5-8 0 0,5 5 0 0,-5-25-26 15,15 30-650-15,-20-16-27 0,11 12 62 0</inkml:trace>
  <inkml:trace contextRef="#ctx0" brushRef="#br1" timeOffset="154585.892">10125 3319 1233 0,'11'-22'167'0,"9"27"-68"0,-20-5-1 0,21-10 6 15,-21 10-13-15,0 0-19 0,18-23-37 0,-18 23 14 16,0 0-26-16,0 0 16 0,2-22-2 0,-2 22-37 16,-10-18 0-16,10 18 0 0,-17-17 0 0,17 17 0 15,-23-13 0-15,23 13 0 0,-28-10 0 0,28 10 0 16,-32-2 0-16,15 4 0 15,-2 3 0-15,2 3 0 0,-4 5 0 0,2 1 0 16,-1 5 0-16,1 6 0 0,-1 0 0 0,3 5 0 16,3 0 0-16,0 1 0 0,5-1 0 0,4-1 0 15,4-2 0-15,4-3 0 0,5-3 0 0,5-1 0 16,5-3 0-16,5-5 0 0,9-4 0 0,4-6 0 16,11-6 0-16,1-9 0 0,11-4 0 0,-3-10 0 15,11 3 0-15,-25-33-454 0,33 28-220 16,-15-19 36-16,7 7 358 0</inkml:trace>
  <inkml:trace contextRef="#ctx0" brushRef="#br1" timeOffset="154944.8119">10811 2667 2047 0,'4'19'0'0,"-31"6"0"0,3 6 0 0,1 3 0 16,3 3 0-16,3 2 0 0,-1 2 0 0,0 4 0 15,2 1 0-15,-1 2 0 0,5 1 0 0,1 2 0 16,0 1 0-16,0-1 0 0,2 2 0 16,0-4 0-16,1-1 0 0,1-4 0 0,2-6 0 0,0-5 0 15,3-5 0-15,2-5 0 16,1-5 0-16,-1-18 0 0,7 23 0 0,-7-23 0 16,0 0 0-16,0 0 0 0,23 5 0 0,-23-5 0 15,20-17 0-15,-6-3 0 0,3-3 0 0,3-6 0 16,-1-1 0-16,2 0 0 0,-3 1 0 0,1 0 0 15,-4 1 0-15,0 4 0 0,-2 2 0 0,-1 3 0 16,-12 19 0-16,22-24 0 0,-22 24 0 0,0 0 0 16,20-9 0-16,-20 9 0 0,0 0 0 15,16 22 0-15,-16-22 0 0,18 35 0 0,-7-13 0 16,2 2 0-16,1-1 0 0,3 0 0 0,2-4 0 16,5 2 0-16,3-7 0 0,6 0 0 0,0-6 0 15,9 4 0-15,-11-26-213 0,26 23-438 16,-21-18 11-16,11 6 98 0</inkml:trace>
  <inkml:trace contextRef="#ctx0" brushRef="#br1" timeOffset="155350.5587">11484 3176 1931 0,'-9'-20'116'16,"-10"13"-116"-16,-2 4 0 0,-1 1 0 0,1 6 0 15,0 2 0-15,-3 5 0 0,-1 2 0 0,1 7 0 16,-1-1 0-16,3 4 0 0,0 0 0 15,4 2 0-15,1 2 0 0,4-1 0 0,1 2 0 16,3-2 0-16,4-2 0 0,3-2 0 16,3-3 0-16,3-2 0 0,-4-17 0 0,15 27 0 15,-15-27 0-15,26 18 0 0,-8-12 0 0,2-5 0 16,2-3 0-16,2-3 0 0,1-6 0 0,2-1 0 16,1-4 0-16,1-2 0 0,-1-3 0 0,-2 0 0 15,-3-1 0-15,-4-1 0 0,-2-1 0 16,-2 2 0-16,-2-1 0 0,-2 2 0 0,-2 3 0 15,-3 1 0-15,-6 17 0 0,6-23 0 0,-6 23 0 16,0 0 0-16,0 0 0 0,0 0 0 0,0 0 0 16,0 0 0-16,0 0 0 0,0 0 0 0,0 0 0 15,-18 29 0-15,12-11 0 0,1 3 0 16,0 1 0-16,1-2 0 0,2 2 0 16,0 0 0-16,4 0 0 0,0-4 0 0,3 2 0 15,-5-20 0-15,16 32 0 0,-16-32 0 0,27 25 0 16,-10-16 0-16,5-1 0 0,-2-8-16 0,12 13-135 15,-28-36-311-15,31 25-169 0,-14-17 26 0,4-2 424 16</inkml:trace>
  <inkml:trace contextRef="#ctx0" brushRef="#br1" timeOffset="155725.1183">11947 3230 2037 0,'0'0'10'15,"0"0"-10"-15,0 0 0 0,-22 20 0 0,22-20 0 16,-12 27 0-16,3-7 0 0,2-2 0 15,-1 2 0-15,0 1 0 0,1 2 0 0,1-1 0 16,-1 0 0-16,1-2 0 0,-1-1 0 0,1 0 0 16,1-1 0-16,5-18 0 0,-6 29 0 15,6-29 0-15,0 0 0 0,4 18 0 0,-4-18 0 16,0 0 0-16,0 0 0 0,18 1 0 0,-18-1 0 16,20-13 0-16,-20 13 0 0,30-30 0 0,-13 9 0 15,3-2 0-15,0-2 0 0,1-3 0 0,1-1 0 16,-1 1 0-16,-2 1 0 0,0 2 0 0,1 0 0 15,-2 3 0-15,0 1 0 0,1 3 0 16,-19 18 0-16,26-24 0 0,-26 24 0 16,17-9 0-16,-17 9 0 0,0 0 0 0,0 0 0 15,10 28 0-15,-7-11 0 0,-5 5 0 0,-1 2 0 16,-1 5 0-16,-1 0 0 0,2 3 0 0,-1-2 0 16,3 0 0-16,2-3 0 0,5-1 0 0,1-2 0 15,7-1 0-15,1-3 0 0,9-2 0 0,-1-5 0 16,7 1 0-16,1-7 0 0,6 1 0 15,-2-15-96-15,24 25-164 0,-34-32-356 0,22 10-4 16,-16-7 166-16</inkml:trace>
  <inkml:trace contextRef="#ctx0" brushRef="#br1" timeOffset="156224.4913">12758 3364 1967 0,'-27'-26'80'0,"22"9"-80"16,5 17 0-16,-18-28 0 0,18 28 0 0,-25-19 0 15,8 12 0-15,17 7 0 0,-33-7 0 16,15 10 0-16,-3 1 0 0,1 4 0 0,-3 3 0 15,3 5 0-15,-2 3 0 0,0 3 0 0,1 2 0 16,3 1 0-16,1 3 0 0,2 0 0 0,4-1 0 16,2-1 0-16,6-3 0 0,3 0 0 0,3-4 0 15,5 0 0-15,-8-19 0 0,22 26 0 0,-22-26 0 16,33 16 0-16,-15-14 0 0,2-2 0 16,-1-5 0-16,3-2 0 0,0-5 0 0,-1-1 0 15,-2-5 0-15,-1-3 0 0,-1-1 0 0,-1-2 0 16,-1 0 0-16,-2 0 0 0,-1 0 0 15,0 1 0-15,-3 2 0 0,-2 3 0 0,-7 18 0 16,9-23 0-16,-9 23 0 0,0 0 0 0,0 0 0 16,0 0 0-16,0 0 0 0,-5 17 0 0,2 1 0 15,0 7 0-15,-3 12 0 0,-2 9 0 16,-5 6 0-16,2 3 0 0,-2 5 0 0,-1-2 0 16,3 1 0-16,-1-1 0 0,1-2 0 0,-1-2 0 15,1-6 0-15,-1-2 0 0,2-5 0 0,-1-4 0 16,-1-6 0-16,4-3 0 0,-2-6 0 0,5-4 0 15,5-18 0-15,-10 20 0 0,10-20 0 0,0 0 0 16,0 0 0-16,0 0 0 0,0 0 0 16,-8-18 0-16,8 18 0 0,-4-34 0 15,2 13 0-15,2-4 0 0,0-1 0 0,1-4 0 16,1-5 0-16,1-7 0 0,4-5 0 0,2-6 0 16,4-5 0-16,2-2 0 0,3 3 0 0,-1 1 0 15,2 11 0-15,0 8 0 0,1 14 0 0,-8-6-63 16,18 30-160-16,-37-35-213 0,27 24-200 0,-20 10 70 15,16-27 444-15</inkml:trace>
  <inkml:trace contextRef="#ctx0" brushRef="#br1" timeOffset="156817.5059">13026 3556 1617 0,'0'0'368'0,"0"0"-332"0,0 0-10 15,0 0-26-15,0 0 0 0,0 0 0 0,0 0 0 16,0 0 0-16,0 0 0 0,0 0 0 0,32 9 0 15,-8-14 0-15,5-2 0 0,4-1 0 0,3-2 0 16,3-3 0-16,0-1 0 0,1 0 0 0,-2-1 0 16,-4 2 0-16,-5 0 0 0,-3-1 0 15,-6 1 0-15,-20 13 0 0,29-23 0 16,-29 23 0-16,15-22 0 0,-15 22 0 0,1-20 0 16,-1 20 0-16,-13-24 0 0,13 24 0 0,-27-23 0 15,9 12 0-15,-3 2 0 0,-3 2 0 0,-2 2 0 16,-2 5 0-16,-2 4 0 0,0 3 0 0,0 4 0 15,-1 2 0-15,2 4 0 0,1 4 0 0,1 2 0 16,2 1 0-16,5 0 0 0,4-1 0 16,5 0 0-16,5-2 0 0,6 0 0 0,6 0 0 15,7-2 0-15,6-1 0 0,7-2 0 0,8-2 0 16,7-5 0-16,6-2 0 0,4-4 0 16,6-1 0-16,-2-7 0 0,7 10 0 0,-19-35-217 15,28 30-446-15,-27-16-9 0,5 4 178 0</inkml:trace>
  <inkml:trace contextRef="#ctx0" brushRef="#br1" timeOffset="157385.8156">14699 3291 1695 0,'0'0'218'0,"0"0"-186"16,-7-21-9-16,7 21-14 0,0 0 22 0,-27-14-22 15,27 14 12-15,-28-5-12 0,28 5-9 0,-36 3 0 16,15 2 0-16,-1 0 0 0,0 5 0 0,1-2 0 16,1 6 0-16,-1-2 0 0,2 3 0 15,-1 1 0-15,3 2 0 0,1 0 0 0,3 3 0 16,1-1 0-16,3 0 0 0,3-2 0 0,6 0 0 15,0-18 0-15,10 33 0 0,-10-33 0 0,25 29 0 16,-8-17 0-16,3-2 0 0,4-2 0 16,2-3 0-16,2-3 0 0,2-3 0 0,2-5 0 15,1-2 0-15,-2-3 0 0,-3-4 0 16,-2-2 0-16,-6 0 0 0,-1-2 0 0,-2-2 0 16,-4-3 0-16,0-1 0 0,-3-1 0 0,-5 0 0 15,-4-1 0-15,-3 3 0 0,-5 1 0 0,-3 2 0 16,-5 2 0-16,15 19 0 0,-30-29 0 0,12 19 0 15,18 10 0-15,-31-6 0 0,31 6 0 0,-27 8 0 16,27-8 0-16,-20 19 0 0,20-19 0 0,-9 24 0 16,9-24 0-16,14 21 0 0,7-9-30 15,-16-33-357-15,37 29-269 0,-12-19 21 16,16 3 297-16</inkml:trace>
  <inkml:trace contextRef="#ctx0" brushRef="#br1" timeOffset="157636.3139">15367 2500 1551 0,'-38'-18'496'0,"11"21"-496"16,2 6 0-16,-1 4 0 0,3 6 0 0,-1 6 0 16,1 6 0-16,0 6 0 0,-1 8 0 0,3 6 0 15,1 5 0-15,-1 3 0 0,3 1 0 0,0 3 0 16,2 0 0-16,0 1 0 0,4-2 0 15,4-3 0-15,2-2 0 0,3-4 0 0,2-4 0 16,3-5 0-16,1-4 0 0,2-5 0 16,-1-7 0-16,5-1 0 0,-2-8 0 0,3-2 0 15,-10-17 0-15,24 28-153 0,-24-28-476 0,0 0-19 16,8-27 32-16</inkml:trace>
  <inkml:trace contextRef="#ctx0" brushRef="#br1" timeOffset="157780.7153">14916 3195 2047 0,'-36'13'0'0,"36"-13"0"16,-23 3 0-16,23-3 0 0,0 0 0 0,0 0 0 16,0 0 0-16,0 0 0 0,21 13 0 0,-1-10 0 15,11-3 0-15,9-5 0 0,9-2 0 0,3-8 0 16,11 4 0-16,-19-30-186 0,23 31-488 16,-17-15-20-16,3 9 202 0</inkml:trace>
  <inkml:trace contextRef="#ctx0" brushRef="#br1" timeOffset="158353.3089">15932 3227 1786 0,'27'1'109'0,"-27"-1"-34"15,0 0-20-15,0 0-33 0,0 0-22 0,0 0 0 16,0 0 0-16,0 0 0 0,0 0 0 0,0 0 0 16,0 0 0-16,0 0 0 0,0 0 0 0,-6 26 0 15,3-9 0-15,1 3 0 0,2 3 0 0,-2 0 0 16,0 1 0-16,1-1 0 0,2 1 0 15,-1-1 0-15,2-1 0 0,-1-3 0 0,1-1 0 16,-2-18 0-16,9 29 0 0,-9-29 0 16,12 22 0-16,-12-22 0 0,0 0 0 0,24 12 0 15,-24-12 0-15,17-2 0 0,-17 2 0 0,20-15 0 16,-20 15 0-16,28-32 0 0,-13 9 0 0,5-5 0 16,-1-2 0-16,0-2 0 0,0-2 0 0,-2 2 0 15,0-2 0-15,0 0 0 0,-1 1 0 16,-1 1 0-16,-3 1 0 0,-1 5 0 0,-4 2 0 15,0 7 0-15,-7 17 0 0,8-23 0 0,-8 23 0 16,0 0-101-16,-24-4-462 0,24 4-58 0,-1 17-6 16</inkml:trace>
  <inkml:trace contextRef="#ctx0" brushRef="#br1" timeOffset="158759.0503">16614 3303 2015 0,'-32'37'32'0,"32"-37"-32"0,-26 10 0 0,26-10 0 15,0 0 0-15,0 0 0 0,0 0 0 16,0 0 0-16,0 0 0 0,0 0 0 0,33 6 0 16,-9-10 0-16,5-2 0 0,3-1 0 0,3-3 0 15,1 1 0-15,-2-1 0 0,2-1 0 16,-4 3 0-16,-4-2 0 0,-5 2 0 0,-5-2 0 15,-18 10 0-15,27-16 0 0,-27 16 0 0,0 0 0 16,6-24 0-16,-6 24 0 0,-14-18 0 0,14 18 0 16,-30-16 0-16,7 9 0 0,-4 3 0 15,-1 2 0-15,-5 2 0 0,1 5 0 0,-1 1 0 16,2 3 0-16,0 5 0 0,2 1 0 0,1 4 0 16,1 4 0-16,4 1 0 0,3 2 0 0,2 2 0 15,6 1 0-15,2 0 0 0,8-1 0 0,3-1 0 16,6-3 0-16,9-2 0 0,2-3 0 0,10-3 0 15,4-5 0-15,9-5 0 0,7-6 0 16,9-6 0-16,8-9 0 0,7-4 0 16,-1-10 0-16,4 0 0 0,-6-11 0 0,3 3 0 15,-19-32-253-15,24 31-357 0,-30-18-25 0,7 11 87 16</inkml:trace>
  <inkml:trace contextRef="#ctx0" brushRef="#br1" timeOffset="158946.318">17413 2586 1853 0,'-20'64'194'0,"3"-27"-194"0,5 7 0 16,-1 2 0-16,1 2 0 0,1 7 0 0,0 1 0 15,2 2 0-15,0 3 0 0,1-2 0 0,2-1 0 16,-1-2 0-16,5-3 0 0,1-3 0 16,1-6 0-16,3-3 0 0,-1-5 0 0,4-3 0 15,-3-7 0-15,6-1 0 0,-9-25 0 16,38 45-524-16,-38-45-130 0,18 16 16 0,-18-16 408 15</inkml:trace>
  <inkml:trace contextRef="#ctx0" brushRef="#br1" timeOffset="159352.0633">17851 3200 2047 0,'0'0'0'0,"0"0"0"0,-14-19 0 0,14 19 0 15,-20-6 0-15,20 6 0 0,-24 2 0 16,24-2 0-16,-33 13 0 0,16-2 0 0,-2 4 0 16,-1 2 0-16,1 2 0 0,-1 4 0 0,2 2 0 15,0 3 0-15,2 1 0 0,3 0 0 0,0 1 0 16,5-1 0-16,3-1 0 0,5-2 0 0,4-3 0 15,3-3 0-15,6 0 0 0,1-3 0 0,5-4 0 16,2-3 0-16,2-3 0 0,5-6 0 16,1-3 0-16,1-3 0 0,2-5 0 15,-3-3 0-15,0-2 0 0,-3-3 0 0,-4-1 0 16,-3-2 0-16,-2 1 0 0,-4-3 0 0,-3-3 0 16,-3 2 0-16,-4-3 0 0,-3 2 0 0,-5-2 0 15,-2 1 0-15,-3 0 0 0,-2 0 0 0,-1 2 0 16,-1 2 0-16,5 5 0 0,9 17 0 0,-16-21 0 15,16 21 0-15,0 0-39 0,-28-19-340 16,28 19-241-16,0 0-26 0,14 19 284 0</inkml:trace>
  <inkml:trace contextRef="#ctx0" brushRef="#br1" timeOffset="159617.3939">18391 3230 2047 0,'-39'-9'0'0,"39"9"0"0,-31-16 0 16,14 9 0-16,17 7 0 0,-32-6 0 0,15 6 0 15,-2 2 0-15,2 4 0 0,-3 2 0 0,3 5 0 16,-1 2 0-16,1 5 0 0,1 3 0 0,0 2 0 16,3 3 0-16,2 0 0 0,2 2 0 0,4-2 0 15,3-2 0-15,3 1 0 16,4-3 0-16,5-2 0 0,3-3 0 0,7-2 0 15,5-5 0-15,4-6 0 0,8 0 0 0,-2-9 0 16,9 0 0-16,-5-11 0 0,23 27-331 0,-37-37-313 16,25 14 6-16,-19-14 205 0</inkml:trace>
  <inkml:trace contextRef="#ctx0" brushRef="#br1" timeOffset="159804.6488">18744 3171 2047 0,'0'0'0'0,"-23"19"0"0,23-19 0 15,-31 38 0-15,13-14 0 0,-3 5 0 0,1 1 0 16,-1 3 0-16,4-2 0 0,2 2 0 16,2-3 0-16,2-1 0 0,4-2 0 0,2-2 0 15,4-4 0-15,3-3 0 0,-2-18 0 16,17 25 0-16,-17-25 0 0,29 12 0 0,-7-10 0 16,0-10 0-16,7 2 0 0,-15-34-231 0,27 30-427 15,-23-23 7-15,14 9 145 0</inkml:trace>
  <inkml:trace contextRef="#ctx0" brushRef="#br1" timeOffset="159913.9643">18644 2716 1627 0,'-34'-20'420'0,"13"27"-477"16,-26-13-576-16,47 6-47 0,-29-1 39 0</inkml:trace>
  <inkml:trace contextRef="#ctx0" brushRef="#br1" timeOffset="160350.8678">19223 2722 2047 0,'5'-21'0'0,"-5"21"0"0,-9-20 0 16,9 20 0-16,0 0 0 0,0 0 0 0,0 0 0 15,0 0 0-15,-22 26 0 0,9-3 0 0,-4 10 0 16,0 12 0-16,-1 10 0 0,-3 5 0 16,4 4 0-16,-2-1 0 0,3 0 0 0,2-1 0 15,7-3 0-15,1-2 0 0,5-4 0 0,3-5 0 16,3-2 0-16,5-5 0 0,0-3 0 0,4-4 0 15,0-6 0-15,5-4 0 0,1-9 0 0,6 4 0 16,-21-38-398-16,30 27-271 0,-16-19 2 0,6 0 355 16</inkml:trace>
  <inkml:trace contextRef="#ctx0" brushRef="#br1" timeOffset="160553.7073">18887 3274 2047 0,'-40'19'0'0,"21"-12"0"0,19-7 0 16,0 0 0-16,0 0 0 0,14 17 0 0,5-13 0 16,3 0 0-16,8-6 0 0,8-1 0 15,8-5 0-15,5-1 0 0,4-2 0 0,3-1 0 16,2 3 0-16,-1-3 0 0,3 3 0 0,-7-2 0 16,2 3 0-16,-7 0 0 0,1 7-23 15,-16-17-130-15,16 25-450 0,-23-18-38 0,9 16 70 0</inkml:trace>
  <inkml:trace contextRef="#ctx0" brushRef="#br1" timeOffset="160897.0324">19657 3213 2047 0,'-17'3'0'0,"0"3"0"0,0 0 0 0,17-6 0 16,-32 22 0-16,32-22 0 0,-32 33 0 0,17-10 0 16,2 2 0-16,2 2 0 0,2 1 0 0,3 1 0 15,2-2 0-15,4-4 0 0,5-1 0 0,6-5 0 16,6-2 0-16,3-1 0 0,5-5 0 15,2 0 0-15,3-7 0 0,3-2 0 0,4-3 0 16,-2-6 0-16,2-3 0 0,0-4 0 16,0-2 0-16,-2 0 0 0,-2-1 0 0,-4 0 0 15,-5 1 0-15,-3 3 0 0,-3-1 0 0,-18 16 0 16,29-27 0-16,-29 27 0 0,19-15 0 0,-19 15 0 16,0 0 0-16,0 0 0 0,0 0 0 0,0 0 0 15,-3 16 0-15,3-16 0 0,-8 42 0 16,0-6 0-16,-1 7 0 0,-5 7 0 0,0 7 0 15,-4 2 0-15,-4 4 0 0,-1 2 0 0,-5 1 0 16,-2 0 0-16,0-4 0 0,-4-4 0 0,1-6 0 16,0-6 0-16,0-6 0 0,2-8 0 0,0-3 0 15,-3-8 0-15,8-1 0 0,-8-13 0 0,12 11-65 16,-37-43-390-16,35 24-206 16,-19-18 23-16,2-10 411 0</inkml:trace>
  <inkml:trace contextRef="#ctx0" brushRef="#br1" timeOffset="161938.1977">709 3358 1572 0,'11'19'187'0,"-30"-17"-104"0,19-2-19 0,-23 16-16 0,23-16 0 15,-22 13-15-15,22-13-21 0,-19 11-12 0,19-11 0 16,0 0 0-16,-23 17 0 0,23-17 0 0,0 0 0 16,-20 23 0-16,20-23 0 0,-8 17 0 15,8-17 0-15,-1 18 0 0,1-18 0 16,6 17 0-16,-6-17 0 0,0 0 0 0,23 18 0 15,-23-18 0-15,24 6 0 0,-24-6 0 0,31-1 0 16,-31 1 0-16,30-10 0 0,-30 10 0 0,28-17 0 16,-28 17 0-16,26-22 0 0,-26 22 0 0,21-25 0 15,-21 25 0-15,17-28 0 0,-10 11 0 0,-7 17 0 16,12-28 0-16,-12 28 0 0,5-23 0 16,-5 23 0-16,0 0 0 0,-7-19 0 0,7 19 0 15,0 0 0-15,-19-7 0 0,19 7 0 16,-18 6 0-16,18-6 0 0,-28 19 0 0,11-2 0 15,-1 4 0-15,-1 2 0 0,0 1 0 0,2 1 0 16,0 1 0-16,2-1 0 0,3-2 0 0,5-2 0 16,3-3 0-16,4-18 0 0,6 25 0 0,-6-25 0 15,22 12 0-15,-5-9 0 0,4-6 0 16,4-3 0-16,3-5 0 0,0-4 0 0,3-5 0 16,0-4 0-16,1-1 0 0,-2-1 0 0,-3 1 0 15,-5 2 0-15,-6 1 0 0,-5 4 0 0,-11 18 0 16,8-29 0-16,-8 29 0 0,-11-22 0 0,11 22 0 15,-30-13 0-15,9 10 0 0,-4 6 0 0,-5 3 0 16,-1 6 0-16,-2 5 0 0,0 4 0 0,-1 3 0 16,4 0 0-16,2-1 0 15,6-3 0-15,5-3 0 0,17-17 0 0,-15 23 0 16,15-23 0-16,0 0 0 0,18 19 0 0,1-16 0 16,0-4 0-16,12 0 0 0,-3-14 0 0,18 25-157 15,-32-42-352-15,30 26-169 0,-16-7 47 0,-5-11 560 16</inkml:trace>
  <inkml:trace contextRef="#ctx0" brushRef="#br1" timeOffset="162848.0007">709 5249 1889 0,'0'0'54'0,"0"0"-35"16,0 0-5-16,0 0-3 0,0 0-1 0,0 0-3 15,-25 6-2-15,25-6-2 0,-20 20 2 0,20-20-2 16,-26 33 6-16,13-14-3 0,1 2 6 0,-2 1-12 16,5 1 0-16,-1-2 0 0,4 4 0 0,1-5 0 15,2-2 0-15,3-18 0 0,3 26 0 16,-3-26 0-16,0 0 0 0,23 20 0 0,-23-20 0 16,27 3 0-16,-27-3 0 0,31-11 0 0,-12 1 0 15,0-4 0-15,1-5 0 0,0-2 0 0,0-4 0 16,-1 1 0-16,-1 0 0 0,-3 2 0 15,-3 2 0-15,-5 3 0 0,-7 17 0 0,8-27 0 16,-8 27 0-16,0 0 0 0,0 0 0 0,-25-17 0 16,25 17 0-16,-29 9 0 0,10 0 0 15,-3 6 0-15,-1 1 0 0,-2 2 0 0,4 1 0 16,-3-1 0-16,5 3 0 0,2-4 0 0,4 0 0 16,13-17 0-16,-15 25 0 0,15-25 0 0,0 0 0 15,5 21 0-15,-5-21 0 0,23 6 0 0,-5-8 0 16,4-2 0-16,2-6 0 0,6-3 0 0,-2-4 0 15,2-3 0-15,-2 0 0 0,-3-1 0 16,0 2 0-16,-7 1 0 0,-18 18 0 16,24-28 0-16,-24 28 0 0,0 0 0 0,6-19 0 15,-6 19 0-15,0 0 0 0,-21-8 0 0,21 8 0 16,-30 6 0-16,13 2 0 0,-1 4 0 0,-3 1 0 16,0 6 0-16,-1 1 0 0,1 2 0 0,1 1 0 15,3-3 0-15,4-2 0 0,13-18 0 0,-16 26 0 16,16-26 0-16,1 17 0 0,-1-17 0 15,18 12 0-15,0-6 0 0,0-11 0 0,17 13-119 16,-27-40-383-16,30 20-174 0,-11-13 24 0,4-8 555 16</inkml:trace>
  <inkml:trace contextRef="#ctx0" brushRef="#br1" timeOffset="163706.3142">1689 5091 1825 0,'0'0'123'0,"0"0"-86"0,0 0-11 0,0 0-6 16,0 0-4-16,0 0-16 15,0 0 0-15,0 0 0 0,0 0 0 0,0 0 0 16,0 0 0-16,0 0 0 0,7 25 0 0,-12-4 0 16,0 6 0-16,-2 4 0 0,-1 2 0 0,-1 1 0 15,-1-1 0-15,2 0 0 0,-2-1 0 0,2 1 0 16,-1-3 0-16,1 0 0 0,0-3 0 0,2-4 0 15,1-5 0-15,5-18 0 0,-4 22 0 16,4-22 0-16,0 0 0 0,0 0 0 0,0 0 0 16,0 0 0-16,21-5 0 0,-21 5 0 0,22-29 0 15,-8 6 0-15,-1-6 0 0,2-5 0 0,-1-2 0 16,1-1 0-16,1 1 0 0,-3 0 0 16,-1 1 0-16,-1 1 0 0,-1 1 0 0,0 2 0 15,-2 2 0-15,-1 4 0 0,0 6 0 0,-7 19 0 16,7-23 0-16,-7 23 0 0,0 0 0 15,0 0 0-15,0 0 0 0,0 0 0 0,0 0 0 16,0 0 0-16,1 21 0 0,-1-21 0 0,4 30 0 16,-2-10 0-16,1 1 0 0,-1 1 0 0,3-2 0 15,2-1 0-15,2-3 0 0,-9-16 0 0,26 26 0 16,-9-16 0-16,4-4 0 0,3-4 0 0,6-4 0 16,1-6 0-16,6-4 0 0,2-6 0 0,2-6 0 15,4-3 0-15,-1-3 0 0,1-3 0 16,-4 1 0-16,-2-1 0 0,-6 3 0 15,-4 3 0-15,-6 4 0 0,-3 4 0 0,-20 19 0 16,21-27 0-16,-21 27 0 0,0 0 0 0,0 0 0 16,0 0 0-16,0 0 0 0,0 0 0 0,0 0 0 15,-3 28 0-15,-6-4 0 0,1 9 0 0,-3 6 0 16,0 3 0-16,-1 4 0 0,2 1 0 16,2-1 0-16,0 0 0 0,6-1 0 0,1-4 0 15,5-2 0-15,3-6 0 0,7-1 0 0,1-7 0 16,9-1 0-16,-1-9 0 0,12 1-56 0,-15-33-178 15,36 32-264-15,-31-31-142 0,13 1 55 0,0 7 552 16</inkml:trace>
  <inkml:trace contextRef="#ctx0" brushRef="#br1" timeOffset="164096.4693">2726 5176 1923 0,'-19'26'78'0,"19"-26"-60"0,-11 29-7 0,11-29 6 16,10 25-17-16,-10-25 0 0,30 19 0 0,-9-11 0 16,4-5 0-16,4-3 0 0,3-2 0 15,5-4 0-15,-3-3 0 0,2 0 0 0,-3-5 0 16,1 0 0-16,-4-4 0 0,-3 1 0 0,-3-4 0 16,-3 1 0-16,-5-2 0 0,-4 0 0 15,-2 0 0-15,-4 2 0 0,-2-2 0 0,-4 1 0 16,-4 1 0-16,-2 0 0 0,-4 2 0 0,-2 1 0 15,12 17 0-15,-29-26 0 0,10 17 0 16,1 4 0-16,-2 4 0 0,-1 5 0 0,-3 4 0 16,-2 7 0-16,-2 5 0 0,-1 7 0 0,-3 7 0 15,1 8 0-15,3 3 0 0,-2 5 0 0,9-2 0 16,1 0 0-16,7-1 0 0,7-3 0 0,4-3 0 16,6-3 0-16,9-6 0 0,8-3 0 0,7-6 0 15,7-6 0-15,7-6 0 0,8-7 0 0,8-4 0 16,3-10 0-16,9-1 0 15,-4-9 0-15,9 5-21 0,-15-25-193 0,34 34-294 16,-34-27-131-16,9 10 37 0,-6 7 540 0</inkml:trace>
  <inkml:trace contextRef="#ctx0" brushRef="#br1" timeOffset="164470.9998">3754 5007 1960 0,'-38'28'87'16,"15"-33"-87"-16,4 1 0 0,-1 1 0 0,2 0 0 15,-2 2 0-15,3 1 0 0,17 0 0 0,-30 4 0 16,30-4 0-16,-24 12 0 0,24-12 0 0,-23 24 0 16,9-5 0-16,1 8 0 0,-3 3 0 15,3 5 0-15,-3 0 0 0,3 1 0 0,3-1 0 16,1-3 0-16,4-3 0 0,4-4 0 16,2-2 0-16,3-3 0 0,-4-20 0 0,17 29 0 15,-17-29 0-15,29 13 0 0,-9-12 0 0,4-6 0 16,3-4 0-16,3-6 0 0,1-4 0 0,1-4 0 15,0-4 0-15,-2-2 0 0,-2-2 0 0,-3-1 0 16,-2 0 0-16,-4-1 0 0,0 0 0 0,-4 2 0 16,-1 2 0-16,-3 2 0 0,-3 7 0 0,-2 2 0 15,-6 18 0-15,5-21 0 0,-5 21 0 16,0 0 0-16,0 0 0 0,0 0 0 0,0 0 0 16,-10 30 0-16,4-4 0 0,-2 8 0 15,-1 4 0-15,-2 2 0 0,2 2 0 0,0-4 0 16,5 1 0-16,2-8 0 0,7 2 0 0,1-10 0 15,10 1 0-15,-16-24-77 0,44 35-139 0,-44-52-217 16,38 23-156-16,-14-13 11 0,0-16 425 0</inkml:trace>
  <inkml:trace contextRef="#ctx0" brushRef="#br1" timeOffset="164798.723">4274 4996 2040 0,'-24'-27'7'0,"5"39"-7"0,-3 0 0 16,4 4 0-16,-1 2 0 0,2 3 0 0,1-1 0 16,4 2 0-16,4-1 0 0,2 1 0 0,4-3 0 15,4 0 0-15,1-1 0 0,-3-18 0 0,19 31 0 16,-19-31 0-16,31 23 0 0,-11-17 0 0,3-1 0 16,2-4 0-16,3-2 0 0,1-3 0 0,1-1 0 15,-2 0 0-15,-2-1 0 0,-1 1 0 0,-5 0 0 16,-20 5 0-16,27-2 0 0,-27 2 0 15,0 0 0-15,0 0 0 0,5 18 0 0,-5-18 0 16,-13 30 0-16,-1-9 0 0,-4 3 0 0,-6 0 0 16,-3 2 0-16,-4 2 0 0,2-4 0 15,3 0 0-15,5-3 0 0,21-21 0 0,-23 29 0 16,23-29 0-16,-4 18 0 0,4-18 0 0,0 0 0 16,18 5 0-16,1-8 0 0,-7-16-88 0,28 26-201 15,-36-44-242-15,30 18-102 0,-8-7 128 16</inkml:trace>
  <inkml:trace contextRef="#ctx0" brushRef="#br1" timeOffset="165142.0363">4672 5052 1676 0,'0'0'371'0,"-24"-3"-371"0,24 3 0 16,-18 11 0-16,18-11 0 16,-21 25 0-16,7-5 0 0,2 3 0 0,1 3 0 15,-1 2 0-15,5 4 0 0,-2 0 0 0,3 1 0 16,1 0 0-16,1-2 0 0,2-1 0 0,2-2 0 15,3-4 0-15,3-2 0 0,1-3 0 0,-7-19 0 16,26 26 0-16,-9-19 0 0,5-3 0 0,3-7 0 16,3-6 0-16,3-5 0 0,3-6 0 0,1-7 0 15,1-2 0-15,2-4 0 0,-1-3 0 16,-2-1 0-16,-2-2 0 0,-4-1 0 0,-1 3 0 16,-4-1 0-16,-4 2 0 0,-2 1 0 0,-5 3 0 15,-1 4 0-15,-4 8 0 0,-8 20 0 0,6-24 0 16,-6 24 0-16,0 0 0 0,0 0 0 15,-27 12 0-15,27-12 0 0,-32 37 0 0,15-10 0 16,0 3 0-16,-1 3 0 0,3-1 0 0,2 1 0 16,3-1 0-16,4-3 0 0,4 0 0 15,-1-6 0-15,8 4 0 0,-5-27-22 0,11 45-158 16,-11-45-174-16,0 0-212 0,0 0-23 0,0 0 254 16</inkml:trace>
  <inkml:trace contextRef="#ctx0" brushRef="#br1" timeOffset="165750.7401">5384 5097 1885 0,'34'-20'74'0,"-34"20"-39"0,0 0-11 16,0 0 4-16,0 0-27 0,0 0-1 0,0 0 0 15,0 0 0-15,13 24 0 0,-13-7 0 0,0 6 0 16,-1 2 0-16,0 4 0 0,-3 4 0 16,1 2 0-16,-1 1 0 0,0 2 0 0,-1-3 0 15,1 0 0-15,2-3 0 0,1-3 0 0,2-5 0 16,1-4 0-16,-2-20 0 0,11 29 0 15,-11-29 0-15,0 0 0 0,17 20 0 0,-17-20 0 16,0 0 0-16,20-8 0 0,-20 8 0 0,19-26 0 16,-5 2 0-16,0-4 0 0,2-7 0 0,-1-2 0 15,-2 1 0-15,-1 0 0 0,-3 0 0 16,-3 1 0-16,-4-1 0 0,-1 0 0 0,-1 1 0 16,-1 1 0-16,-1 2 0 0,1 3 0 0,-1 7 0 15,1 4 0-15,1 18 0 0,0-18 0 0,0 18 0 16,0 0 0-16,0 0 0 0,0 0 0 0,0 0 0 15,0 0 0-15,23 13 0 0,-23-13 0 0,39 11 0 16,-14-8 0-16,5 1 0 0,0-2 0 16,7 2 0-16,-2-5 0 0,5 2 0 15,-3-7-7-15,15 20-200 0,-35-38-260 0,29 28-159 16,-18-13 5-16,-2-4 503 0</inkml:trace>
  <inkml:trace contextRef="#ctx0" brushRef="#br1" timeOffset="166093.9958">5995 5099 2012 0,'0'0'35'0,"-8"24"-35"0,8-24 0 16,-20 26 0-16,20-26 0 0,-5 22 0 0,5-22 0 15,9 22 0-15,-9-22 0 0,23 18 0 0,-5-9 0 16,7-5 0-16,4-1 0 0,6-4 0 0,4-3 0 16,4-3 0-16,-1-2 0 0,2 0 0 15,-4-2 0-15,-2-1 0 0,-5-2 0 0,-6 1 0 16,-5 0 0-16,-22 13 0 0,27-29 0 15,-27 29 0-15,9-28 0 0,-9 28 0 0,-8-28 0 16,8 28 0-16,-25-23 0 0,7 15 0 0,-4 0 0 16,-4 5 0-16,-1 3 0 0,-3 3 0 0,1 5 0 15,-2 3 0-15,2 4 0 0,0 5 0 0,1 3 0 16,4 2 0-16,-2 4 0 0,4 1 0 0,4 2 0 16,2-1 0-16,8-1 0 0,4-2 0 15,7-2 0-15,6-3 0 0,7-4 0 16,7-1 0-16,4-6 0 0,8 0 0 0,2-7 0 15,8 0 0-15,1-7 0 0,9 2-16 0,-10-21-158 16,32 31-295-16,-33-30-162 0,17 9 13 0,-5-1 480 16</inkml:trace>
  <inkml:trace contextRef="#ctx0" brushRef="#br1" timeOffset="166437.4713">6906 5071 2047 0,'-30'-4'0'0,"5"2"0"0,0 2 0 16,-1 3 0-16,0 4 0 0,-1 3 0 0,-2 4 0 15,-1 6 0-15,1 4 0 0,4 5 0 0,0 2 0 16,3 1 0-16,7 2 0 0,1-1 0 16,7 1 0-16,5-3 0 0,3-2 0 0,6-5 0 15,5-7 0-15,5-3 0 0,6-7 0 16,4-5 0-16,5-5 0 0,2-8 0 0,1-6 0 16,3-5 0-16,-2-6 0 0,1-4 0 0,2-8 0 15,0-6 0-15,2-4 0 0,-1-3 0 0,-2 0 0 16,-3 0 0-16,-6-1 0 0,-2 0 0 0,-3 3 0 15,-2 0 0-15,-2 3 0 0,-6 3 0 0,-2 3 0 16,-2 6 0-16,-5 8 0 0,-1 7 0 16,-4 21 0-16,0 0 0 0,0 0 0 0,-26 7 0 15,10 16 0-15,-3 11 0 0,-4 10 0 0,-2 7 0 16,1 7 0-16,0 1 0 0,2 3 0 16,1-3 0-16,9 3 0 0,-1-12 0 0,16 7 0 15,-8-25-171-15,30 21-116 0,-25-53-161 0,11 29-149 16,9-7 61-16,-3-22 529 0</inkml:trace>
  <inkml:trace contextRef="#ctx0" brushRef="#br1" timeOffset="166934.8044">8471 5093 2046 0,'0'0'1'16,"0"0"-1"-16,0 0 0 0,0 0 0 15,0 0 0-15,0 0 0 0,0 0 0 0,0 0 0 16,-9 23 0-16,4-6 0 0,0 8 0 0,-1 6 0 16,-2 3 0-16,2 1 0 0,-1 0 0 15,1-3 0-15,1-2 0 0,4-5 0 0,3-3 0 16,3-2 0-16,-5-20 0 0,22 26 0 0,-5-19 0 16,-17-7 0-16,54 17-321 0,-42-35-338 0,16 6-16 15,-9-10 284-15</inkml:trace>
  <inkml:trace contextRef="#ctx0" brushRef="#br1" timeOffset="167359.4747">8536 4858 2047 0,'-20'18'0'0,"20"-18"0"15,0 0 0-15,0 0 0 0,0 0 0 0,0 0 0 16,31 3 0-16,-13-2 0 0,3 1 0 0,2 1 0 15,1 0 0-15,2 2 0 0,-1 0 0 16,2 1 0-16,-3 4 0 0,-1-1 0 0,-1 3 0 16,-4 4 0-16,-18-16 0 0,30 35 0 0,-21-13 0 15,-1 1 0-15,-5 2 0 0,-3 3 0 16,-2 1 0-16,-2 3 0 0,-3-1 0 0,0 2 0 16,-3 1 0-16,0-1 0 0,0 1 0 0,-1-3 0 15,3-4 0-15,1-2 0 0,1-5 0 0,6-20 0 16,-3 26 0-16,3-26 0 0,0 0 0 15,0 0 0-15,24 4 0 0,-24-4 0 0,28-21 0 16,-9 1 0-16,3-6 0 0,3-5 0 0,3-4 0 16,0-2 0-16,1-2 0 0,-3-1 0 0,-1 2 0 15,-2 2 0-15,-2 1 0 0,0 3 0 0,-3 2 0 16,-1 2 0-16,-2 6 0 0,-2 3 0 0,-13 19 0 16,21-21 0-16,-21 21 0 0,0 0 0 15,0 0 0-15,0 0 0 0,17 17 0 16,-17-17 0-16,11 35 0 0,-6-10 0 0,1 4 0 15,0 4 0-15,-3 0 0 0,2 3 0 0,0-2 0 16,-1-1 0-16,2-1 0 0,-3-5 0 0,7 3 0 16,-6-12 0-16,13 10-45 0,-17-28-219 0,30 21-284 15,-30-21-80-15,27 0 67 0</inkml:trace>
  <inkml:trace contextRef="#ctx0" brushRef="#br1" timeOffset="170015.4778">3229 6481 1835 0,'0'0'115'0,"0"0"-77"15,0 0-17-15,0 0-11 0,0 0 2 0,0 0 2 16,0 0-12-16,38 12-2 0,-8-16 0 0,6-2 0 16,7-2 0-16,7-3 0 0,4-3 0 15,6-1 0-15,2-1 0 0,4 3-8 0,-3-3-28 16,10 26-155-16,-19-28-487 0,11 11 26 0,-14-6 171 16</inkml:trace>
  <inkml:trace contextRef="#ctx0" brushRef="#br1" timeOffset="170941.1176">9766 4951 1939 0,'-18'-14'41'0,"18"14"-19"0,0 0-8 0,-23-10-9 0,23 10 0 15,0 0-3-15,0 0-7 16,0 0-10-16,0 0-30 0,-25-6-63 0,43 24-391 15,-18-18-159-15,0 0 38 0,-10 29 543 0</inkml:trace>
  <inkml:trace contextRef="#ctx0" brushRef="#br1" timeOffset="171097.1956">9717 5275 2024 0,'0'0'23'0,"-20"14"-23"0,20-14 0 0,0 0 0 16,0 0 0-16,-17 2 0 0,17-2 0 0,0 0 0 15,0 0 0-15,0 0 0 0,3-18 0 0,-3 18-8 16,9-19-68-16,18 33-333 0,-27-14-237 0,17-19-24 16,-17 19 433-16</inkml:trace>
  <inkml:trace contextRef="#ctx0" brushRef="#br1" timeOffset="172058.0009">4476 6358 1467 0,'20'24'162'15,"-20"-24"-67"-15,0 0-34 0,0 0-7 0,0 0-13 16,1-20-4-16,-1 20-8 0,0 0 2 0,0 0-8 16,0 0 0-16,0 0-6 0,0 0-10 0,0 0-7 15,0 0 0-15,0 0 0 0,2 27 0 0,-3-8 0 16,-2 4 0-16,-4 5 0 0,0 1 0 16,-1 0 0-16,-2 2 0 0,-1-4 0 0,-1 1 0 15,1-2 0-15,1-3 0 0,3-2 0 0,7-21 0 16,-11 29 0-16,11-29 0 0,0 0 0 15,0 0 0-15,0 0 0 0,0 0 0 0,0 0 0 16,22-3 0-16,-22 3 0 0,23-28 0 0,-10 6 0 16,3-3 0-16,0-6 0 0,2-2 0 0,0-2 0 15,1-3 0-15,-4-1 0 0,1 2 0 16,-2-1 0-16,-3 3 0 0,1 4 0 0,-4-1 0 16,1 7 0-16,-3 3 0 0,-1 4 0 0,-5 18 0 15,5-20 0-15,-5 20 0 0,0 0 0 0,0 0 0 16,0 0 0-16,0 0 0 0,0 0 0 0,0 0 0 15,-9 18 0-15,9-18 0 0,-6 28 0 0,6-28 0 16,-2 31 0-16,2-31 0 16,7 29 0-16,-7-29 0 0,17 21 0 0,-17-21 0 15,28 10 0-15,-10-7 0 0,2-3 0 0,1-3 0 16,4-1 0-16,-1-4 0 0,4-3 0 0,-4 1 0 16,3-4 0-16,-4 1 0 0,0 1 0 0,-2 0 0 15,-2 0 0-15,-2 2 0 0,-17 10 0 0,24-13 0 16,-24 13 0-16,0 0 0 0,20-4 0 0,-20 4 0 15,0 0 0-15,0 0 0 0,14 28 0 16,-10-10 0-16,0 6 0 0,-3 4 0 0,-1 2 0 16,-1 4 0-1,-1 1 0-15,-1 0 0 0,1 0 0 16,-1-1 0-16,2-2 0 0,1-1 0 0,3-6 0 16,1 1 0-16,3-8 0 0,4-1 0 0,-11-17 0 15,29 21 0-15,-29-21-48 0,53 20-280 0,-52-37-261 16,30 14-46-16,-13-17 189 0</inkml:trace>
  <inkml:trace contextRef="#ctx0" brushRef="#br1" timeOffset="172432.5573">5304 6407 2013 0,'-26'10'31'0,"26"-10"-28"15,-25 20-3-15,25-20 0 16,0 0 0-16,-11 21 0 0,11-21 0 0,0 0 0 15,19 17 0-15,-19-17 0 0,30 5 0 0,-10-6 0 16,3-1 0-16,3-2 0 0,2-2 0 0,0-3 0 16,0 1 0-16,-1-2 0 0,-3 1 0 0,-5 0 0 15,-2 2 0-15,-17 7 0 0,19-16 0 0,-19 16 0 16,0 0 0-16,6-26 0 0,-6 26 0 0,-6-25 0 16,6 25 0-16,-12-30 0 0,12 30 0 15,-18-30 0-15,18 30 0 0,-26-25 0 0,26 25 0 16,-29-15 0-16,29 15 0 0,-30-5 0 0,30 5 0 15,-32 8 0-15,32-8 0 0,-33 26 0 0,17-6 0 16,1 6 0-16,0 3 0 0,3 3 0 16,0 2 0-16,3 1 0 0,2 0 0 0,3 0 0 15,5-3 0-15,4-4 0 0,3-4 0 16,6-5 0-16,6-4 0 0,4-6 0 0,6-3 0 16,4-4 0-16,5-10 0 0,4-1 0 0,2-11 0 15,3-1 0-15,-1-7 0 0,4-3 0 0,-6-8-70 16,19 24-271-16,-38-35-286 0,22 17 2 0,-16-11 242 15</inkml:trace>
  <inkml:trace contextRef="#ctx0" brushRef="#br1" timeOffset="172635.4142">6006 5927 2047 0,'-20'21'0'0,"2"2"0"0,4 4 0 15,1 3 0-15,2 2 0 0,1 3 0 0,3 2 0 16,-1 1 0-16,3 3 0 0,2 0 0 0,2 3 0 15,1 0 0-15,2-1 0 0,0-3 0 0,2-1 0 16,2-3 0-16,-1-3 0 0,2-2 0 16,-1-6 0-16,3-2 0 0,-1-6 0 0,1 0 0 15,-9-17 0-15,17 27-4 0,-17-27-138 0,23 7-507 16,-23-7 3-16,0 0 41 0</inkml:trace>
  <inkml:trace contextRef="#ctx0" brushRef="#br1" timeOffset="172822.6809">5799 6310 2047 0,'0'0'0'0,"-7"19"0"15,7-19 0-15,-11 17 0 0,11-17 0 0,0 0 0 16,11 20 0-16,-11-20 0 0,22 9 0 0,-22-9 0 16,37-2 0-16,-14-2 0 0,2-5 0 0,4-1 0 15,2-3 0-15,2 1 0 0,1-3 0 16,1 5 0-16,-1-4 0 0,1 7-8 0,-4-10-84 15,20 30-331-15,-29-28-234 0,13 12 24 0,-12 1 400 16</inkml:trace>
  <inkml:trace contextRef="#ctx0" brushRef="#br1" timeOffset="173166.0076">6326 6303 1963 0,'0'0'69'16,"0"0"-54"-16,-10 17-15 0,10-17 0 15,0 0 0-15,-6 20 0 0,6-20 0 0,-1 18 0 16,1-18 0-16,0 26 0 0,1-9 0 0,2 3 0 15,-2 1 0-15,-2 4 0 0,-2 0 0 0,2 3 0 16,-1 2 0-16,0-1 0 0,-1 0 0 0,1-2 0 16,0-4 0-16,2-3 0 0,0-20 0 0,0 28 0 15,0-28 0-15,0 0 0 0,0 0 0 16,0 0 0-16,0 0 0 0,0 0 0 16,0 0 0-16,20-24 0 0,-11 2 0 0,2-6 0 15,0-3 0-15,3-2 0 0,-4-2 0 0,0 1 0 16,-1 0 0-16,-2 0 0 0,-3 2 0 0,0-2 0 15,1 1 0-15,-1 2 0 0,2 1 0 0,0 3 0 16,-1 6 0-16,1 4 0 0,-6 17 0 0,0 0 0 16,0 0 0-16,0 0 0 0,0 0 0 15,0 0 0-15,24-6 0 0,-24 6 0 0,27 8 0 16,-9-6 0-16,8 3 0 0,-2-4 0 0,8 5 0 16,-11-19-171-16,33 35-281 0,-31-31-206 0,13 9 52 15,-5 3 447-15</inkml:trace>
  <inkml:trace contextRef="#ctx0" brushRef="#br1" timeOffset="173509.3561">6698 6405 2047 0,'-13'17'0'16,"4"0"0"-16,9-17 0 0,0 26 0 0,0-26 0 15,17 21 0-15,-17-21 0 0,37 13 0 0,-13-12 0 16,5-1 0-16,3-4 0 0,1-4 0 15,1-1 0-15,0-3 0 0,0-4 0 0,-2-1 0 16,-3-2 0-16,-4-2 0 0,0-2 0 16,-8 1 0-16,-3 0 0 0,-4 2 0 0,-4 2 0 15,-4-2 0-15,-2 3 0 0,-2-1 0 0,2 18 0 16,-12-26 0-16,12 26 0 0,-22-15 0 0,22 15 0 16,-29-1 0-16,12 8 0 0,-2 4 0 0,-2 6 0 15,-1 7 0-15,-3 4 0 0,2 5 0 16,-2 3 0-16,3 3 0 0,0-1 0 0,2 1 0 15,6-4 0-15,3-2 0 0,6-4 0 0,8-5 0 16,4-3 0-16,-7-21 0 0,36 24 0 0,-9-18 0 16,7-7 0-16,5-8 0 0,8-1 0 0,0-10 0 15,10-1 0-15,-10-11-12 0,20 17-179 0,-35-38-256 16,30 28-221-16,-12-10 69 0,-4-8 470 16</inkml:trace>
  <inkml:trace contextRef="#ctx0" brushRef="#br1" timeOffset="173837.0583">7569 6086 2047 0,'-24'10'0'0,"4"-6"0"16,-1 1 0-16,1 3 0 0,-5 2 0 0,0 5 0 15,-1 0 0-15,2 3 0 0,1 1 0 16,5 1 0-16,1-1 0 0,3 2 0 0,3-2 0 16,5-2 0-16,6-17 0 0,-3 29 0 0,3-29 0 15,12 22 0-15,-12-22 0 0,28 15 0 16,-11-12 0-16,3 0 0 0,4-5 0 0,-3 0 0 15,6-3 0-15,-1 0 0 0,-2-1 0 0,-1 0 0 16,-2 3 0-16,-21 3 0 0,29 0 0 0,-29 0 0 16,0 0 0-16,17 17 0 0,-17-17 0 15,1 23 0-15,-1-23 0 0,-7 33 0 0,1-12 0 16,-5 3 0-16,0 3 0 0,-4-2 0 0,0 1 0 16,0-2 0-16,-2 0 0 0,1-2 0 0,0-3 0 15,1-1 0-15,15-18 0 0,-25 26 0 0,25-26 0 16,-16 14 0-16,16-14 0 0,0 0 0 0,0 0 0 15,0 0-39-15,0 0-165 0,-18-41-180 16,36 22-282-16,-14-2 88 0,-3-14 403 16</inkml:trace>
  <inkml:trace contextRef="#ctx0" brushRef="#br1" timeOffset="174757.818">8476 6288 1224 0,'0'0'553'0,"28"-2"-457"0,-28 2-52 16,0 0-13-16,0 0 4 0,0 0-6 0,0 0 1 15,0 0-25-15,0 0-5 0,0 0 0 0,0 0 0 16,0 0 0-16,0 0 0 0,0 0 0 0,-5 21 0 15,4-1 0-15,-1 5 0 0,-1 4 0 0,1 0 0 16,-2 3 0-16,3 0 0 0,-3 0 0 16,2 0 0-16,1-4 0 0,-1-2 0 15,2-3 0-15,2-2 0 0,-1-3 0 0,-1-18 0 16,3 25 0-16,-3-25 0 0,0 0 0 0,0 0 0 16,0 0 0-16,0 0 0 0,0 0 0 0,0 0 0 15,20-9 0-15,-20 9 0 0,11-37 0 0,-6 12 0 16,0-2 0-16,-2-3 0 0,1 1 0 0,-2-2 0 15,0-1 0-15,-1 1 0 0,0-1 0 16,-2 0 0-16,2-1 0 0,0-1 0 0,2 2 0 16,1 1 0-16,1 3 0 0,3 6 0 0,0 3 0 15,-8 19 0-15,21-24 0 0,-21 24 0 0,24-9 0 16,-24 9 0-16,29 0 0 0,-9 3 0 16,-1 3 0-16,3 1 0 0,2 3 0 0,2 1 0 15,-2 0 0-15,2 1 0 0,-1-1 0 0,0 0 0 16,-2 1 0-16,0 1 0 0,-5 0 0 15,-1 2 0-15,-17-15 0 0,23 30 0 0,-18-13 0 16,-6 1 0-16,-4 2 0 0,-6 0 0 0,-3 0 0 16,-3 0 0-16,-3-2 0 0,-1 2 0 0,-3-2 0 15,0-3 0-15,-1 1 0 0,-1-1 0 0,0-1 0 16,1-1 0-16,-1 2 0 0,2-3 0 0,-1 0 0 16,2 0 0-16,1-1 0 0,2 0 0 0,3 1 0 15,0 1 0-15,0 3 0 0,1 5 0 16,1 4 0-16,2 7 0 0,-1 4 0 15,2 5 0-15,0 3 0 0,1 1 0 0,1 3 0 16,2-1 0-16,-1 0 0 0,3-4 0 0,-1 0 0 16,5-4 0-16,0-8 0 0,5-2 0 0,1-7 0 15,3-2 0-15,-7-20 0 0,29 45-258 0,-29-45-320 16,0 0-76-16,0 0 98 0</inkml:trace>
  <inkml:trace contextRef="#ctx0" brushRef="#br1" timeOffset="175617.7984">9179 6496 1905 0,'0'0'142'16,"-17"3"-142"-16,17-3 0 0,0 0 0 0,0 0 0 15,0 0 0-15,22 12 0 0,-22-12 0 0,35-8 0 16,-10-2 0-16,5-2 0 0,3-4 0 0,3-1 0 16,-1-2 0-16,1-2 0 0,0-2 0 0,0 2 0 15,-1-3 0-15,-6 2 0 0,-2 1 0 16,-9 2 0-16,-18 19 0 0,22-30 0 15,-22 30 0-15,2-26 0 0,-2 26 0 0,-9-22 0 16,9 22 0-16,-24-16 0 0,6 8 0 0,-2 5 0 16,-5 3 0-16,-2 1 0 0,-2 5 0 0,0 1 0 15,-1 4 0-15,-2 5 0 0,2 1 0 0,-1 3 0 16,3 2 0-16,4 1 0 0,2 1 0 0,4 3 0 16,3-3 0-16,7 0 0 0,3-2 0 0,4-3 0 15,8 1 0-15,-7-20 0 0,30 29 0 16,-3-18 0-16,5-4 0 0,4-5 0 0,6-2 0 15,4-5 0-15,4-2 0 0,1-3 0 0,1-2 0 16,0-1 0-16,-1 1 0 0,-3 0 0 16,-4 1 0-16,-6 3 0 0,-6 0 0 0,-5 3 0 15,-8 2 0-15,-19 3 0 0,25-4 0 0,-25 4 0 16,0 0 0-16,0 0 0 0,0 0 0 16,0 0 0-16,1 23 0 0,-1-23 0 0,-12 34 0 15,2-12 0-15,-1 3 0 0,-2 2 0 0,-1 1 0 16,1-1 0-16,1 0 0 0,3-2 0 0,3-3 0 15,2-2 0-15,4-20 0 0,3 27 0 0,-3-27 0 16,0 0 0-16,11 18 0 0,-11-18 0 0,0 0 0 16,0 0 0-16,22-18 0 0,-22 18 0 0,19-35 0 15,-7 10 0-15,2-2 0 0,-2-1 0 16,-1 1 0-16,-1-1 0 0,-3 0 0 0,0-1 0 16,0 0 0-16,1 2 0 0,0 1 0 0,1 0 0 15,-1 2 0-15,1 1 0 0,-1 1 0 0,2 3 0 16,2 0 0-16,-1-1 0 0,-11 20 0 15,31-32 0-15,-14 18 0 0,1 2 0 0,1 4 0 16,1-1 0-16,4 5 0 0,-3-3 0 0,4 5 0 16,-2-6 0-16,9 12-65 0,-17-20-132 15,28 34-140-15,-43-18-241 0,30-8 19 0,-2 13 249 16</inkml:trace>
  <inkml:trace contextRef="#ctx0" brushRef="#br1" timeOffset="176223.3589">11434 6158 2047 0,'0'0'0'0,"-26"-6"0"15,26 6 0-15,-24 0 0 0,24 0 0 0,-27 5 0 16,27-5 0-16,-31 14 0 0,12-3 0 16,2 1 0-16,-2 2 0 0,1 3 0 0,-1 1 0 15,2 2 0-15,1 1 0 0,3-1 0 0,2-1 0 16,4-1 0-16,7-18 0 0,0 26 0 0,0-26 0 15,17 18 0-15,-17-18 0 0,30 13 0 0,-11-11 0 16,2 0 0-16,3-2 0 0,-1 0 0 16,1 0 0-16,-2 0 0 0,-1 2 0 0,-2-1 0 0,-19-1 0 15,29 8 0-15,-29-8 0 16,0 0 0-16,18 23 0 0,-18-23 0 0,-6 28 0 16,-1-9 0-16,-4 3 0 0,-5 2 0 0,-2 3 0 15,-3 0 0-15,-3 0 0 0,2 0 0 0,-1 0 0 16,4-2 0-16,2-6 0 0,4-2 0 0,13-17 0 15,-9 22 0-15,9-22 0 0,0 0 0 0,20 10 0 16,-11-28-84-16,32 27-377 0,-27-34-184 0,21 9 16 16,-6-1 402-16</inkml:trace>
  <inkml:trace contextRef="#ctx0" brushRef="#br1" timeOffset="176582.2892">11647 6522 2047 0,'-17'11'0'0,"17"-11"0"0,-25 7 0 0,25-7 0 16,0 0 0-16,0 0 0 0,0 0 0 0,26-9 0 15,-8 1 0-15,6 1 0 0,4-4 0 0,5-1 0 16,1-1 0-16,1 1 0 0,-1-2 0 0,1 4 0 16,-5 0 0-16,-5 0 0 0,-6-1 0 0,-19 11 0 15,23-15 0-15,-23 15 0 0,0 0 0 0,10-19 0 16,-10 19 0-16,-5-17 0 0,5 17 0 15,-12-19 0-15,12 19 0 0,-24-18 0 16,24 18 0-16,-32-13 0 0,12 8 0 0,-1 2 0 16,0 3 0-16,-3 3 0 0,0 4 0 0,1 4 0 15,-2 4 0-15,3 4 0 0,-3 3 0 0,3 3 0 16,3 3 0-16,1 1 0 0,4 1 0 0,2-1 0 16,4 0 0-16,5-2 0 0,7-1 0 0,3-1 0 15,9-5 0-15,1-1 0 0,10-4 0 16,6-4 0-16,6-5 0 0,4-6 0 0,7-1 0 15,-1-9 0-15,8 2 0 0,-5-12 0 0,15 19-194 16,-35-33-322-16,31 21-133 0,-19-13 55 0,0-6 501 16</inkml:trace>
  <inkml:trace contextRef="#ctx0" brushRef="#br1" timeOffset="176837.3033">12484 6306 2047 0,'-17'4'0'15,"17"-4"0"-15,-28 11 0 0,28-11 0 0,-30 19 0 16,13-5 0-16,0 4 0 0,-1 2 0 0,1 3 0 16,-1 1 0-16,-1 2 0 0,0 1 0 0,-1 1 0 15,3 0 0-15,2-3 0 0,2-2 0 16,5 0 0-16,4-4 0 0,4-2 0 0,0-17 0 16,17 29 0-16,1-19 0 0,7-3 0 0,9-6 0 15,5-6 0-15,9-3 0 0,5-9 0 16,6 3 0-16,1-8 0 0,4 2 0 0,-3-3 0 0,5 4 0 15,-18-17-162-15,30 35-206 0,-34-34-246 0,10 15-11 16,-13-2 348-16</inkml:trace>
  <inkml:trace contextRef="#ctx0" brushRef="#br1" timeOffset="177414.7129">12955 6296 1771 0,'-30'25'276'0,"7"-17"-276"0,2 1 0 15,3 1 0-15,18-10 0 0,-31 25 0 0,31-25 0 16,-25 33 0-16,14-14 0 0,0 3 0 0,1 1 0 15,2 3 0-15,-2-2 0 0,4 1 0 16,0-1 0-16,2 0 0 0,3-2 0 0,2-1 0 16,3-3 0-16,-4-18 0 0,14 29 0 0,-14-29 0 15,21 17 0-15,-21-17 0 0,27 6 0 0,-27-6 0 16,34-7 0-16,-15-5 0 0,2-3 0 16,1-4 0-16,1-3 0 0,0-2 0 0,-2-4 0 15,-1 0 0-15,-3-2 0 0,0 0 0 0,-4-1 0 16,-1 4 0-16,-4-1 0 0,0 2 0 15,-4 1 0-15,-1 3 0 0,-2 4 0 0,-1 18 0 16,-5-25 0-16,5 25 0 0,0 0 0 0,0 0 0 16,-17-17 0-16,17 17 0 0,0 0 0 0,0 0 0 15,0 0 0-15,0 0 0 0,0 0 0 0,0 0 0 16,0 0 0-16,26 20 0 0,-26-20 0 0,24 8 0 16,-24-8 0-16,27 6 0 0,-27-6 0 15,29 9 0-15,-29-9 0 0,24 11 0 16,-24-11 0-16,19 16 0 0,-19-16 0 0,12 22 0 15,-12-22 0-15,5 28 0 0,-7-12 0 0,0 1 0 16,-4 2 0-16,0 0 0 0,-4 1 0 0,0 1 0 16,-2-2 0-16,0 1 0 0,1-2 0 0,11-18 0 15,-19 28 0-15,19-28 0 0,0 0 0 0,-10 18 0 16,10-18 0-16,0 0 0 0,0 0 0 16,0 0 0-16,23-15 0 0,-23 15 0 0,29-30 0 15,-11 9 0-15,2 0 0 0,-1-3 0 0,3 2 0 16,0-1 0-16,-2 2 0 0,0 2 0 0,0 2 0 15,-20 17 0-15,33-23 0 0,-33 23 0 16,20-10 0-16,-20 10 0 0,0 0 0 0,20 8 0 16,-20-8 0-16,8 20 0 0,-8-20 0 0,7 34 0 15,-5-12 0-15,-2 0 0 0,-3 3 0 16,1-2 0-16,1 2 0 0,-3-5 0 0,4 3 0 16,0-23 0-16,4 36 0 0,-4-36-67 0,12 30-134 15,-12-30-69-15,19 13-77 0,-19-13-195 0,21-8 37 16,13 14 391-16</inkml:trace>
  <inkml:trace contextRef="#ctx0" brushRef="#br1" timeOffset="178101.4151">14016 6377 1596 0,'0'0'283'0,"0"0"-240"0,0 0-21 16,0 0 10-16,0 0-6 0,-22-12 4 15,22 12-15-15,0 0-15 0,-27-18 0 0,27 18 0 16,-29-11 0-16,12 6 0 0,-2 3 0 0,0-1 0 15,-2 3 0-15,-2 1 0 0,1 3 0 0,-2 3 0 16,1 3 0-16,0 3 0 0,0 3 0 16,-2 2 0-16,3 4 0 0,-1 1 0 0,2 4 0 15,0 0 0-15,3 1 0 0,3 1 0 0,4-3 0 16,5-3 0-16,6-3 0 0,4-2 0 16,-4-18 0-16,28 24 0 0,-5-16 0 0,8-6 0 15,8-4 0-15,7-9 0 0,4-5 0 0,6-6 0 16,3-7 0-16,1-5 0 0,-2-4 0 0,-4-6 0 15,-3 1 0-15,-6-5 0 0,-1 1 0 0,-4 1 0 16,-3 0 0-16,-6 4 0 0,-3 0 0 0,-5-1 0 16,-6 2 0-16,-4 1 0 0,-4 3 0 15,-5-1 0-15,-5 3 0 0,-3 3 0 16,-2 6 0-16,-4 8 0 0,10 18 0 0,-18-11 0 16,18 11 0-16,-23 18 0 0,8 3 0 0,-3 10 0 15,0 8 0-15,-4 11 0 0,0 3 0 0,1 5 0 16,1 1 0-16,5 2 0 0,3-2 0 0,8-1 0 15,4-2 0-15,8-3 0 0,3-7 0 0,9-3 0 16,0-12 0-16,16 8-38 0,-36-39-288 16,70 43-174-16,-51-34-101 0,19-2 35 0,7 11 551 15</inkml:trace>
  <inkml:trace contextRef="#ctx0" brushRef="#br1" timeOffset="178756.8142">15638 6321 1942 0,'0'0'33'0,"-12"-21"-18"0,12 21-2 16,0 0 9-16,0 0 0 0,-21-21-22 16,21 21 0-16,-17-4 0 0,17 4 0 0,-24 0 0 15,24 0 0-15,-28 5 0 0,28-5 0 0,-34 12 0 16,17-2 0-16,-3 0 0 0,2 3 0 0,1 2 0 15,0 0 0-15,17-15 0 0,-28 32 0 0,28-32 0 16,-20 26 0-16,20-26 0 0,-7 22 0 0,7-22 0 16,5 19 0-16,-5-19 0 0,0 0 0 15,23 25 0-15,-23-25 0 0,31 15 0 0,-12-7 0 16,3-1 0-16,1 0 0 0,-2 2 0 0,-1-2 0 16,-1 1 0-16,-19-8 0 0,29 20 0 0,-29-20 0 15,19 23 0-15,-19-23 0 0,6 25 0 16,-6-25 0-16,-6 28 0 0,6-28 0 0,-23 32 0 15,7-13 0-15,-4-1 0 0,-2 0 0 0,0-2 0 16,0-2 0-16,5-2 0 0,0-2 0 16,17-10 0-16,-24 12 0 0,24-12 0 0,0 0 0 15,0 0 0-15,0 0 0 0,0 0 0 0,-4-21-38 16,33 34-322-16,-32-38-251 0,29 20-6 0,-11-13 197 16</inkml:trace>
  <inkml:trace contextRef="#ctx0" brushRef="#br1" timeOffset="179287.4037">16102 6388 1870 0,'-3'-17'177'0,"3"17"-177"16,-18-10 0-16,18 10 0 0,0 0 0 0,-27-6 0 15,27 6 0-15,-22 3 0 0,22-3 0 0,-24 11 0 16,24-11 0-16,-26 18 0 0,26-18 0 0,-28 25 0 16,13-8 0-16,1 1 0 0,-2 4 0 0,1 0 0 15,0 1 0-15,1 0 0 0,3-2 0 16,2 0 0-16,3-4 0 0,6-17 0 0,0 24 0 16,0-24 0-16,17 15 0 0,-17-15 0 15,34 2 0-15,-10-7 0 0,3-4 0 0,3-5 0 16,3-2 0-16,0-3 0 0,2-3 0 0,0-1 0 15,1-1 0-15,-6 2 0 0,-1 2 0 0,-7 3 0 16,-2 2 0-16,-20 15 0 0,23-18 0 0,-23 18 0 16,0 0 0-16,0 0 0 0,0 0 0 0,0 0 0 15,0 0 0-15,-14 18 0 0,-2 1 0 0,-5 5 0 16,-4 5 0-16,-2 7 0 0,0 2 0 16,0 3 0-16,1 2 0 0,2 3 0 0,0 3 0 15,3-2 0-15,-1 0 0 0,5-4 0 0,4 1 0 16,2-5 0-16,5-5 0 0,3-5 0 15,4-5 0-15,4-6 0 0,-5-18 0 0,16 26 0 16,-16-26 0-16,26 10 0 0,-9-10 0 0,1-7 0 16,5-5 0-16,1-8 0 0,4-5 0 15,5-8 0-15,2-3 0 0,3-4 0 0,2-2 0 16,0 1 0-16,-2-2 0 0,2 5 0 0,-7-6 0 16,5 10 0-16,-9-12-73 0,21 32-199 0,-42-41-196 15,27 30-154-15,-11-4 74 0,-9-8 485 0</inkml:trace>
  <inkml:trace contextRef="#ctx0" brushRef="#br1" timeOffset="179949.1843">16799 6381 1699 0,'-11'-17'159'15,"11"17"-104"-15,0 0-3 0,17-14-9 0,-17 14-4 16,0 0-39-16,0 0 0 0,0 0 0 0,0 0 0 16,0 0 0-16,-8-17 0 0,8 17 0 15,0 0 0-15,-21 8 0 0,21-8 0 16,-19 15 0-16,19-15 0 0,-22 28 0 0,11-11 0 15,-1 4 0-15,0 1 0 0,-2 3 0 0,2 0 0 16,1 2 0-16,1 0 0 0,3-3 0 0,2-3 0 16,2-1 0-16,3-20 0 0,2 31 0 0,-2-31 0 15,16 23 0-15,-16-23 0 0,25 15 0 0,-25-15 0 16,37 2 0-16,-14-7 0 0,2-2 0 16,6-5 0-16,0-1 0 0,1-3 0 0,0-1 0 15,-2-2 0-15,-2-2 0 0,-2 1 0 0,-4-1 0 16,-2 0 0-16,-2 1 0 0,-3-1 0 0,-2 2 0 15,-2 1 0-15,0 0 0 0,-11 18 0 0,12-31 0 16,-12 31 0-16,9-23 0 0,-9 23 0 16,0 0 0-16,0 0 0 0,0 0 0 15,0 0 0-15,0 0 0 0,0 17 0 0,-1 2 0 16,-3 5 0-16,-2 4 0 0,0 1 0 0,-4 1 0 16,4 4 0-16,-1-4 0 0,2 1 0 0,1-3 0 15,4 0 0-15,3-3 0 0,5 1 0 0,-2-8 0 16,13 11-116-16,-19-29-164 0,32 18-215 0,-32-18-103 15,32 0 65-15,-3 12 509 0</inkml:trace>
  <inkml:trace contextRef="#ctx0" brushRef="#br1" timeOffset="180622.6629">17467 6393 2022 0,'-27'9'19'16,"27"-9"-13"-16,-29 5-6 0,29-5 0 15,-34 15 0-15,17-6 0 0,-3 5 0 0,1 0 0 16,1 2 0-16,-2 2 0 0,1 3 0 0,1 0 0 16,1 4 0-16,0-2 0 0,3 1 0 0,2-2 0 15,4-1 0-15,3-3 0 0,5 1 0 0,0-19 0 16,12 27 0-16,-12-27 0 0,25 19 0 16,-5-15 0-16,2-1 0 0,2-6 0 0,3-1 0 15,2-6 0-15,0-2 0 0,3-2 0 16,-3-2 0-16,-1 0 0 0,-3-2 0 0,-4 2 0 15,-3-1 0-15,-18 17 0 0,27-31 0 0,-27 31 0 16,15-31 0-16,-15 31 0 0,5-23 0 0,-5 23 0 16,-2-18 0-16,2 18 0 0,0 0 0 0,0 0 0 15,0 0 0-15,0 0 0 0,-18-6 0 0,18 6 0 16,-12 21 0-16,12-21 0 0,-16 32 0 16,9-12 0-16,0-1 0 0,3 0 0 0,1-2 0 15,3 0 0-15,0-17 0 0,7 31 0 0,-7-31 0 16,15 23 0-16,-15-23 0 0,21 15 0 15,-21-15 0-15,24 9 0 0,-24-9 0 0,30 0 0 16,-30 0 0-16,29-8 0 0,-29 8 0 0,29-14 0 16,-29 14 0-16,32-23 0 0,-32 23 0 0,30-27 0 15,-30 27 0-15,24-24 0 0,-24 24 0 16,22-24 0-16,-22 24 0 0,17-23 0 0,-17 23 0 16,0 0 0-16,14-17 0 0,-14 17 0 0,0 0 0 31,0 0 0-31,0 0 0 0,0 0 0 0,0 0 0 15,0 17 0-15,0-17 0 0,-5 27 0 0,1-10 0 16,0 1 0-16,1 1 0 0,-2 0 0 0,1 0 0 16,2-3 0-16,2-16 0 0,-4 25 0 0,4-25 0 15,0 0 0-15,3 17 0 0,-3-17 0 16,0 0 0-16,0 0 0 0,0 0 0 0,11-21 0 16,-11 21 0-16,14-29 0 0,-4 8 0 0,1-2 0 15,0-2 0-15,0-2 0 0,0 1 0 0,1-1 0 16,0-1 0-16,0 1 0 0,0-2 0 15,2 1 0-15,1 1 0 0,1 2 0 0,1 1 0 16,4 1 0-16,-4 2 0 0,0 4 0 16,-17 17 0-16,32-24 0 0,-32 24 0 0,25-11 0 15,-25 11 0-15,22 9-150 0,-33-28-146 0,39 47-150 16,-28-28-112-16,0 0 39 0,6 23 442 0</inkml:trace>
  <inkml:trace contextRef="#ctx0" brushRef="#br1" timeOffset="181209.4053">18221 6526 2047 0,'0'0'0'0,"0"0"0"0,0 0 0 0,0 0 0 16,17 9 0-16,-17-9 0 0,22-3 0 0,-22 3 0 16,31-9 0-16,-9 5 0 0,0-3 0 0,5 0 0 15,0-1 0-15,1-1 0 0,1 1 0 16,0-2 0-16,0 0 0 0,0 1 0 0,-1-1 0 16,0 0 0-16,-3 1 0 0,-2 0 0 0,-6 2 0 15,-17 7 0-15,25-14 0 0,-25 14 0 0,0 0 0 16,15-20 0-16,-15 20 0 0,0 0 0 15,-7-23 0-15,7 23 0 0,-23-14 0 0,6 10 0 16,-4 3 0-16,-5 3 0 0,0 4 0 0,-4 3 0 16,-1 3 0-16,2 2 0 0,-4 3 0 15,1 4 0-15,1 1 0 0,-1 2 0 0,4 0 0 16,5 1 0-16,5 0 0 0,3-2 0 0,8 0 0 16,4-3 0-16,8 1 0 0,6-3 0 0,9-2 0 15,5-3 0-15,9-1 0 0,6-2 0 0,8-3 0 16,2-4 0-16,8 0 0 0,-1-6 0 0,8 5 0 15,-6-13-32-15,17 23-172 0,-38-36-272 0,29 27-153 16,-20-11 57-16,-6-8 439 0</inkml:trace>
  <inkml:trace contextRef="#ctx0" brushRef="#br1" timeOffset="181569.4929">19121 6482 2047 0,'-18'-14'0'0,"18"14"0"0,-33-26 0 0,33 26 0 16,-33-15 0-16,16 10 0 0,-1 4 0 15,1 4 0-15,0 2 0 0,0 5 0 16,0 2 0-16,1 5 0 0,-2 2 0 0,4 4 0 16,0 0 0-16,3 0 0 0,2 1 0 0,3-1 0 15,5-2 0-15,2-2 0 0,5-2 0 0,-6-17 0 16,22 24 0-16,-5-17 0 0,5-5 0 0,2-4 0 16,4-5 0-16,3-6 0 0,0-4 0 0,1-5 0 15,2-4 0-15,0-6 0 0,0-4 0 16,1-3 0-16,-1-3 0 0,0 0 0 0,-2-2 0 15,0 3 0-15,-6 0 0 0,0 2 0 0,-5 3 0 16,-3 2 0-16,-5 4 0 0,-3 3 0 0,-3 5 0 16,-3 5 0-16,-4 17 0 0,0 0 0 15,-18-7 0-15,18 7 0 0,-37 34 0 0,12-4 0 16,-5 11 0-16,0 9 0 0,-2 6 0 0,3 3 0 16,5-2 0-16,4-1 0 0,8-2 0 15,5-4 0-15,6-1 0 0,3-8 0 0,10 0 0 16,-1-9 0-16,12-1 0 0,-4-14-10 0,16 11-171 15,-35-28-92-15,53 18-195 0,-32-17-123 0,2-6 76 16,14 14 507-16</inkml:trace>
  <inkml:trace contextRef="#ctx0" brushRef="#br1" timeOffset="182427.782">3410 7994 1787 0,'-21'12'223'0,"21"-12"-186"15,0 0-37-15,-17 12 0 0,17-12 0 16,0 0 0-16,0 0 0 0,18 10 0 0,-18-10 0 16,31 6 0-16,-6-7 0 0,6-2 0 0,8-4 0 15,9-4 0-15,7-3 0 0,5-5 0 0,4 2 0 16,-2-3 0-16,7 13-97 0,-31-21-429 0,29 23-148 15,-18-8 25-15</inkml:trace>
  <inkml:trace contextRef="#ctx0" brushRef="#br1" timeOffset="183286.0829">4991 7839 1807 0,'-28'-13'66'15,"28"13"-26"-15,-15-17-9 0,15 17-5 16,-10-18-2-16,10 18-1 0,0 0-4 0,-8-17-8 16,8 17-11-16,0 0 0 0,0 0 0 0,0 0 0 15,-23 16 0-15,23-16 0 0,-20 32 0 0,9-9 0 16,0 5 0-16,2 3 0 0,-1 5 0 16,0 1 0-16,-1 3 0 0,0-1 0 0,-1 2 0 15,1-3 0-15,2 1 0 0,-1-5 0 0,3-4 0 16,2-3 0-16,3-9 0 0,2-18 0 0,7 24 0 15,-7-24 0-15,0 0 0 0,27-5 0 0,-27 5 0 16,30-29 0-16,-15 8 0 0,6-8 0 0,-1-3 0 16,2-4 0-16,1-2 0 0,0 0 0 0,-1 0 0 15,-3 1 0-15,-3 0 0 0,-2 3 0 16,-4 3 0-16,0 3 0 0,-3 2 0 16,-3 3 0-16,-2 1 0 0,1 4 0 0,-3 18 0 15,-1-26 0-15,1 26 0 0,0 0 0 0,0 0 0 16,0 0 0-16,0 0 0 0,0 0 0 0,0 0 0 15,0 0 0-15,0 0 0 0,0 0 0 0,0 0 0 16,14 18 0-16,-14-18 0 0,21 8 0 16,-21-8 0-16,31 5 0 0,-12-5 0 0,1-2 0 15,3 0 0-15,-1-2 0 0,0-1 0 0,4-1 0 16,-2 0 0-16,0-1 0 0,2-3 0 0,-2 3 0 16,1 0 0-16,-2 1 0 0,-3 1 0 15,-1 4 0-15,-19 1 0 0,29 1 0 0,-29-1 0 16,20 9 0-16,-20-9 0 0,20 19 0 0,-20-19 0 15,16 34 0-15,-10-10 0 0,-3 3 0 16,-1 4 0-16,-5 0 0 0,-3 4 0 0,-2 2 0 16,-3-2 0-16,-1-1 0 0,-2-3 0 0,1-2 0 15,3-5 0-15,2-3 0 0,8-21 0 0,-4 25 0 16,4-25 0-16,0 0 0 0,27 11 0 0,-27-11 0 16,39-13 0-16,-22-13-87 0,34 31-340 0,-44-36-177 15,26 13-27-15,-9 1 334 0</inkml:trace>
  <inkml:trace contextRef="#ctx0" brushRef="#br1" timeOffset="184243.5148">6356 7790 1875 0,'0'0'52'15,"0"0"-23"-15,-23-14-8 0,23 14-1 0,0 0 1 16,-26-14-2-16,26 14-9 0,-26-4-10 0,26 4 0 16,-34 6 0-16,13 3 0 0,-3 2 0 0,-2 3 0 15,-2 3 0-15,-1 1 0 0,0 1 0 16,0 2 0-16,0 0 0 0,3-1 0 15,2-2 0-15,6-1 0 0,18-17 0 0,-22 21 0 16,22-21 0-16,0 0 0 0,0 17 0 0,0-17 0 16,0 0 0-16,24 17 0 0,-24-17 0 0,34 9 0 15,-11-6 0-15,2 0 0 0,0-1 0 0,2 0 0 16,-3 2 0-16,2 0 0 0,-4 5 0 0,-1-1 0 16,-2 3 0-16,-19-11 0 0,28 27 0 15,-28-27 0-15,14 31 0 0,-10-14 0 0,-5 1 0 16,-3-1 0-16,-4 3 0 0,-2-2 0 0,-4 0 0 15,-1 0 0-15,-2-2 0 0,0 1 0 0,-2-2 0 16,19-15 0-16,-30 23 0 0,30-23 0 16,-23 13 0-16,23-13 0 0,0 0 0 0,0 0 0 15,0 0 0-15,0 0 0 0,0 0 0 16,0 0 0-16,0 0-157 0,-9-38-370 0,32 32-110 16,-12-12-4-16</inkml:trace>
  <inkml:trace contextRef="#ctx0" brushRef="#br1" timeOffset="184931.4416">6383 7209 1778 0,'0'0'74'0,"0"0"-19"0,0 0-31 16,-23 16-5-16,7 3-6 0,-2 11 11 0,-6 8-10 16,-4 9 8-16,-9 11-12 0,-4 7 4 0,-5 10-14 15,-8 6 0-15,-2 4 0 0,-2 2 0 16,-2 1 0-16,1-1 0 0,-3 1 0 0,-2 1 0 16,0-3 0-16,2-3 0 0,5-8 0 0,7-12 0 15,10-11 0-15,9-8 0 0,12-10 0 0,10-10 0 16,14-7 0-16,-5-17-57 0,50 24-179 0,-17-43-430 15,20 0 10-15,1-13 225 0</inkml:trace>
  <inkml:trace contextRef="#ctx0" brushRef="#br1" timeOffset="185514.2145">6759 7573 2047 0,'0'0'0'0,"-26"2"0"0,26-2 0 16,0 0 0-16,0 0 0 0,0 0 0 0,0 0 0 16,2-20 0-16,-2 20 0 0,23-24 0 0,-5 9 0 15,5-3 0-15,3 0 0 0,0 1 0 0,2 0 0 16,-2 3 0-16,-2 1 0 0,-3 5 0 16,-4 1 0-16,-17 7 0 0,18-3 0 0,-18 3 0 15,0 0 0-15,-2 18 0 0,2-18 0 0,-17 38 0 16,1-9 0-16,-5 4 0 0,-3 3 0 0,-2 1 0 15,-2 0 0-15,2-2 0 0,1 0 0 0,3-4 0 16,7-3 0-16,4-5 0 0,6-6 0 0,5-17 0 16,7 22 0-16,-7-22 0 0,28 12 0 0,-5-11 0 15,4-3 0-15,5-6 0 0,5-5 0 16,7-4 0-16,1-6 0 0,6 3 0 0,-3-7 0 16,6 14-36-16,-25-32-296 0,23 34-331 15,-23-6-15-15,0 1 341 0</inkml:trace>
  <inkml:trace contextRef="#ctx0" brushRef="#br1" timeOffset="186097.2761">3630 9409 1916 0,'0'0'70'0,"0"0"-24"0,22 5-31 15,-22-5-15-15,27 1 0 0,-9-1 0 0,4-2 0 16,2-2 0-16,4-2 0 0,4-1 0 0,3-3 0 15,3-2 0-15,3 0 0 0,1-4 0 0,6 2 0 16,-1-7 0-16,21 31-305 0,-21-35-382 16,13 12 6-16,-9-5 308 0</inkml:trace>
  <inkml:trace contextRef="#ctx0" brushRef="#br1" timeOffset="186830.6696">5097 9299 1721 0,'0'0'98'0,"-11"-17"-34"0,11 17-11 0,0 0-11 16,0 0-5-16,0 0-6 0,-19-15-30 0,19 15-1 15,0 0 0-15,-20 20 0 16,20-20 0-16,-25 35 0 0,11-10 0 0,-3 5 0 15,-2 6 0-15,0 3 0 0,-2 4 0 0,2-2 0 16,-1-1 0-16,3-2 0 0,2-6 0 0,4-3 0 16,2-10 0-16,9-19 0 0,-4 23 0 0,4-23 0 15,0 0 0-15,24 0 0 0,-24 0 0 0,32-21 0 16,-13 2 0-16,1-4 0 0,2-3 0 0,3-6 0 16,-1 0 0-16,0-3 0 0,1-3 0 15,-1 1 0-15,0-2 0 0,-1 0 0 0,-2 5 0 16,-5 1 0-16,0 2 0 0,-4 3 0 15,-4 2 0-15,-2 4 0 0,-2 4 0 0,-4 18 0 16,4-24 0-16,-4 24 0 0,0 0 0 0,0 0 0 16,0 0 0-16,0 0 0 0,0 0 0 0,0 0 0 15,-14 18 0-15,12-1 0 0,-1 5 0 0,3-1 0 16,2 1 0-16,1-3 0 0,-3-19 0 16,18 28 0-16,-18-28 0 0,31 20 0 0,-12-14 0 15,4-5 0-15,2-3 0 0,2-3 0 0,3-6 0 16,3-3 0-16,1-6 0 0,2-3 0 0,1-4 0 15,0-3 0-15,-1 0 0 0,-2-2 0 0,-4 3 0 16,-3 3 0-16,-4 2 0 0,-3 4 0 0,-20 20 0 16,26-23 0-16,-26 23 0 0,0 0 0 15,0 0 0-15,0 0 0 0,0 0 0 16,6 26 0-16,-11-3 0 0,-1 6 0 0,-3 8 0 16,-2 2 0-16,0 3 0 0,0 2 0 0,0 0 0 15,1 2 0-15,3-2 0 0,2-4 0 0,6-3 0 16,3-9 0-16,12 0 0 0,-2-10 0 0,12 0 0 15,-1-9-20-15,17 22-267 0,-42-31-319 0,52 0-56 16,-23-8 191-16</inkml:trace>
  <inkml:trace contextRef="#ctx0" brushRef="#br1" timeOffset="187189.595">6405 9139 2013 0,'0'0'34'16,"-29"-8"-34"-16,29 8 0 0,-23-8 0 0,23 8 0 16,-21-4 0-16,21 4 0 0,-23 1 0 0,23-1 0 15,-22 12 0-15,22-12 0 0,-24 23 0 0,12-6 0 16,-1 1 0-16,4 0 0 0,-1 3 0 0,3-3 0 16,2 0 0-16,4-1 0 0,1-17 0 0,6 28 0 15,-6-28 0-15,16 22 0 0,-16-22 0 16,21 16 0-16,-21-16 0 0,31 11 0 0,-14-7 0 15,4-4 0-15,2-1 0 0,1-4 0 16,3 0 0-16,-2 0 0 0,-2 2 0 0,-2 1 0 16,-21 2 0-16,29 3 0 0,-29-3 0 0,18 9 0 15,-18-9 0-15,7 23 0 0,-7-23 0 0,-4 33 0 16,-3-12 0-16,-4 0 0 0,-2 4 0 0,-1-5 0 16,-3 3 0-16,-1-2 0 0,-1-3 0 15,2-1 0-15,17-17 0 0,-25 22 0 0,25-22 0 16,0 0 0-16,0 0 0 0,0 0-23 0,0 0-268 15,0 0-329-15,17-25-31 0,-9 4 190 0</inkml:trace>
  <inkml:trace contextRef="#ctx0" brushRef="#br1" timeOffset="187439.3045">6781 8984 2047 0,'-20'13'0'0,"20"-13"0"0,0 0 0 16,0 0 0-16,0 0 0 0,0 0 0 0,0 0 0 16,0 0 0-16,0 0 0 0,31-14 0 0,-12 6 0 15,8-1 0-15,0-3 0 0,7 1 0 16,-1-3 0-16,7 5-44 0,-21-28-359 0,26 31-252 15,-14-11-23-15,4 7 412 0</inkml:trace>
  <inkml:trace contextRef="#ctx0" brushRef="#br1" timeOffset="187813.8215">7348 8683 2047 0,'-19'-12'0'16,"19"12"0"-16,0 0 0 0,5-18 0 0,-5 18 0 16,18-19 0-16,-18 19 0 0,32-22 0 0,-12 11 0 15,0 1 0-15,3 2 0 0,-1 2 0 16,0 2 0-16,-2 3 0 0,-2 1 0 0,-18 0 0 15,28 6 0-15,-28-6 0 0,17 13 0 0,-17-13 0 16,6 22 0-16,-6-22 0 0,-4 33 0 0,-3-11 0 16,-5-1 0-16,-4 5 0 0,-1 0 0 0,-3 1 0 15,2 0 0-15,2-2 0 0,3-2 0 0,6-3 0 16,2-1 0-16,4-2 0 0,1-17 0 16,8 23 0-16,-8-23 0 0,23 13 0 15,-23-13 0-15,36 3 0 0,-15-7 0 0,5-2 0 16,2-5 0-16,7-1 0 0,-2-5 0 0,7 2 0 15,-3-5 0-15,11 12-65 0,-26-34-263 0,23 32-322 16,-14-10-28-16,-2 0 353 0</inkml:trace>
  <inkml:trace contextRef="#ctx0" brushRef="#br1" timeOffset="190566.7512">1097 11612 996 0,'0'0'221'0,"-17"9"-163"0,17-9-24 0,-16 18-1 16,16-18 11-16,-10 19 20 0,10-19 3 15,-10 21 4-15,10-21-15 0,-8 24-7 0,8-24-17 0,-5 27 0 16,5-27-3-16,-2 27 3 0,2-27-7 0,0 22-2 16,0-22-9-16,0 0-3 0,12 20-3 0,-12-20 2 15,0 0 2-15,22 4 3 0,-22-4 2 0,19-7-2 32,-19 7 0-32,20-13-4 0,-20 13-2 0,23-19-4 15,-23 19 1-15,23-25-2 0,-23 25 0 16,18-27-2-16,-18 27 1 0,12-28-4 0,-12 28 4 0,7-26-1 15,-7 26 0-15,0-17 1 0,0 17 0 0,0 0 0 16,0 0 0-16,-24-10-2 0,24 10 0 0,-22 7-1 16,22-7 0-16,-25 17 0 0,25-17 0 15,-26 25 0-15,13-8 0 0,13-17 0 0,-21 33 0 16,21-33 0-16,-18 30 0 0,18-30 0 0,-11 27 0 16,11-27 0-16,1 19 0 0,-1-19 0 15,0 0 0-15,20 14 0 0,-20-14 0 0,23 0 0 16,-23 0 0-16,31-12 0 0,-14 3 0 0,3-2 0 15,-3-1 0-15,0-3 0 0,-17 15 0 0,28-28 0 16,-28 28 0-16,17-26 0 0,-17 26 0 0,8-22 0 16,-8 22 0-16,0 0 0 0,-7-18 0 0,7 18 0 15,-18-4 0-15,18 4 0 0,-27 4 0 16,27-4 0-16,-34 16 0 0,15-6 0 0,0 4 0 16,0-1 0-16,1 2 0 0,18-15 0 15,-31 25 0-15,31-25 0 0,-18 17 0 0,18-17 0 16,0 0 0-16,0 0 0 0,0 0 0 0,0 0 0 15,22 11 0-15,-22-11 0 0,30 1-57 0,-36-29-416 16,38 28-172-16,-18-18-8 0,12-1 435 0</inkml:trace>
  <inkml:trace contextRef="#ctx0" brushRef="#br1" timeOffset="195732.1008">3755 11883 1131 0,'18'-8'319'0,"-18"8"-230"0,0-21-44 15,0 21-3-15,6-24 0 0,-7 6 9 16,1 18-6-16,8-27-1 0,-8 27-10 16,1-24-3-16,-1 24-6 0,-6-19-1 0,6 19-2 15,-16-18 1-15,16 18-2 0,-22-17-2 0,22 17-1 16,-29-12 2-16,11 7-18 0,-4 0-2 0,-1 4 0 15,-3 0 0-15,-1 2 0 0,-1 2 0 0,0 2 0 16,-2 4 0-16,1 3 0 0,0 3 0 0,-2 5 0 16,1 5 0-16,-2 4 0 0,0 4 0 0,2 4 0 15,1 1 0-15,6 2 0 0,0 0 0 16,3-2 0-16,4-1 0 0,3-2 0 16,6-4 0-16,2-1 0 0,5-5 0 0,5-2 0 15,3-2 0-15,7 0 0 0,6-1 0 0,3-1 0 16,5-5 0-16,4-3 0 0,5-4 0 0,2-6 0 15,5-4 0-15,5-7 0 0,2-6 0 0,5-5 0 16,-1-8 0-16,1-5 0 0,-3-5 0 0,-5-2 0 16,-2-3 0-16,-6 2 0 0,-2-1 0 15,-4-1 0-15,-3 2 0 0,-3 1 0 0,-5 4 0 16,-2 2 0-16,-4 7 0 0,-3 4 0 0,-4 4 0 16,-11 20 0-16,12-27 0 0,-12 27 0 0,0 0 0 15,0 0 0-15,0 0 0 0,0 0 0 0,0 0 0 16,0 0 0-16,-8 29 0 0,2-4 0 0,-3 8 0 15,2 5 0-15,1 2 0 16,1 1 0-16,1-1 0 0,3-2 0 0,3-3 0 16,4-4 0-16,5-6 0 0,2-4 0 0,6-3 0 15,1-5 0-15,6 0 0 0,2-8 0 0,7 0 0 16,1-11-42-16,14 17-144 0,-31-32-435 0,31 14-38 16,-16-12 121-16</inkml:trace>
  <inkml:trace contextRef="#ctx0" brushRef="#br1" timeOffset="196013.0688">4694 11857 2047 0,'0'0'0'0,"0"0"0"0,0 0 0 0,0 0 0 15,0 0 0-15,26-14 0 0,-8 5 0 0,5-1 0 16,5-2 0-16,6-3 0 0,0 1 0 0,2-3 0 16,1 2 0-16,-4 3 0 0,-3 3 0 0,-3 1 0 15,-4 2 0-15,-2 3 0 0,-2 2 0 0,-19 1 0 16,32 1 0-16,-32-1 0 0,24 8 0 16,-24-8 0-16,17 15 0 0,-17-15-171 15,0 0-492-15,0 0 6 0,-2 23 102 0</inkml:trace>
  <inkml:trace contextRef="#ctx0" brushRef="#br1" timeOffset="196184.6643">4761 12259 1670 0,'-17'4'377'0,"17"-4"-377"16,0 0 0-16,27-12 0 0,-7 6 0 0,6-7 0 15,5-3 0-15,5-5 0 0,1-2 0 0,4-2 0 16,-1 1 0-16,-1 2 0 0,-5-1 0 15,0 7 0-15,-9-2 0 0,7 10 0 0,-19-27-255 16,21 35-405-16,-20-17-25 0,9 12 239 0</inkml:trace>
  <inkml:trace contextRef="#ctx0" brushRef="#br1" timeOffset="197932.4903">6551 11123 1484 0,'0'0'125'0,"0"0"-30"16,18-5-11-16,-18 5-17 0,0 0-11 0,0 0-17 15,0 0-12-15,-25-18-8 0,25 18-2 0,-26 6 0 16,9 0-1-16,-1 3-15 0,-4 2-1 0,-1 4 0 16,0-1 0-16,-4 3 0 0,2 1 0 0,-1 2 0 15,3-1 0-15,1 0 0 0,4 3 0 16,3-1 0-16,4 0 0 0,4-1 0 16,3 0 0-16,4 1 0 0,4-2 0 0,3 1 0 15,3-1 0-15,6-1 0 0,3-2 0 0,6-3 0 16,5-4 0-16,4-5 0 0,4-6 0 0,5-9 0 15,4-9 0-15,7-9 0 0,2-10 0 0,11 3-87 16,-14-33-135-16,22 25-399 0,-14-21-9 0,8 7 144 16</inkml:trace>
  <inkml:trace contextRef="#ctx0" brushRef="#br1" timeOffset="198294.1606">7270 10650 1700 0,'-48'-3'315'0,"30"25"-283"0,-5 0-32 16,1 2 0-16,1 4 0 0,3 4 0 16,0 4 0-16,3 1 0 0,0 1 0 0,0-1 0 15,0 2 0-15,3 2 0 0,0 2 0 0,2 2 0 16,1 1 0-16,-2 1 0 0,3 0 0 0,1-3 0 16,1-3 0-16,2-6 0 0,2-7 0 0,3-6 0 15,-1-22 0-15,7 29 0 0,-7-29 0 0,0 0 0 16,26 14 0-16,-26-14 0 0,22-6 0 15,-22 6 0-15,27-19 0 0,-27 19 0 16,34-38 0-16,-16 12 0 0,1-2 0 0,1-1 0 16,-2 4 0-16,0 2 0 0,0 3 0 0,-18 20 0 15,32-26 0-15,-32 26 0 0,26-15 0 0,-26 15 0 16,20-2 0-16,-20 2 0 0,17 9 0 0,-17-9 0 16,20 23 0-16,-20-23 0 0,20 33 0 0,-11-14 0 15,2 2 0-15,-1-2 0 0,2 2 0 0,-1-3 0 16,2 0 0-16,-13-18 0 0,29 29 0 15,-29-29-57-15,44 32-78 0,-44-32-474 0,29 0-9 16,-29 0 3-16</inkml:trace>
  <inkml:trace contextRef="#ctx0" brushRef="#br1" timeOffset="198675.8916">7729 11135 1888 0,'0'0'80'0,"-17"0"-32"15,17 0-17-15,-24-6-31 0,24 6 0 0,-24 2 0 16,24-2 0-16,-26 11 0 0,26-11 0 15,-25 18 0-15,25-18 0 0,-25 25 0 0,25-25 0 16,-20 33 0-16,11-15 0 0,2 0 0 0,1 2 0 16,1 0 0-16,2 0 0 0,2-1 0 0,1-19 0 15,5 30 0-15,-5-30 0 0,12 23 0 16,-12-23 0-16,21 17 0 0,-21-17 0 0,27 7 0 16,-27-7 0-16,31-3 0 0,-31 3 0 0,32-17 0 15,-32 17 0-15,30-30 0 0,-15 11 0 0,-3 0 0 16,0-1 0-16,-3-1 0 0,-1 2 0 0,1-1 0 15,-3 2 0-15,0 0 0 0,-6 18 0 0,10-30 0 16,-10 30 0-16,7-22 0 0,-7 22 0 0,0 0 0 16,0 0 0-16,0 0 0 15,0 0 0-15,0 0 0 0,0 0 0 0,0 0 0 16,0 0 0-16,-1 24 0 0,0-7 0 0,-2 0 0 16,3 2 0-16,-1 1 0 0,2 0 0 0,0 1 0 15,4-3 0-15,-5-18 0 0,15 30 0 0,-15-30 0 16,25 18 0-16,-25-18-25 0,38 10-30 0,-38-10-53 15,63-10-434-15,-46-8-78 0,15 10 47 0</inkml:trace>
  <inkml:trace contextRef="#ctx0" brushRef="#br1" timeOffset="199007.7218">8171 11125 1970 0,'0'0'69'16,"-17"16"-61"-16,17-16-8 0,-18 26 0 0,18-26 0 15,-19 33 0-15,11-15 0 0,-1 1 0 16,3 2 0-16,0 1 0 0,0 1 0 0,2-1 0 16,1-2 0-16,0-1 0 0,3-19 0 0,-1 29 0 15,1-29 0-15,4 19 0 0,-4-19 0 0,0 0 0 16,0 0 0-16,19 2 0 0,-19-2 0 0,21-18 0 16,-8-1 0-16,3-6 0 0,2-6 0 0,3-4 0 15,0 0 0-15,-1 2 0 0,0 2 0 16,-2 4 0-16,-2 2 0 0,-2 2 0 0,-3 5 0 15,-11 18 0-15,17-25 0 0,-17 25 0 16,0 0 0-16,0 0 0 0,0 0 0 0,0 0 0 16,0 0 0-16,0 0 0 0,10 25 0 0,-11-6 0 15,1 6 0-15,-2 2 0 0,2 0 0 0,0-5 0 16,2 1 0-16,2 2 0 0,4 0 0 0,1-2 0 16,4 1 0-16,-13-24 0 0,32 40-102 15,-32-40-207-15,43 10-219 0,-43-10-116 0,42-6 181 16</inkml:trace>
  <inkml:trace contextRef="#ctx0" brushRef="#br1" timeOffset="199545.4314">8762 11097 1992 0,'0'0'55'0,"-20"9"-55"0,20-9 0 0,-19 9 0 16,19-9 0-16,-24 15 0 0,24-15 0 0,-27 18 0 15,27-18 0-15,-32 24 0 0,32-24 0 0,-30 28 0 16,30-28 0-16,-28 33 0 0,16-14 0 0,0-1 0 16,3 4 0-16,2 0 0 0,1-1 0 15,2 1 0-15,3-1 0 0,3-3 0 16,-2-18 0-16,11 28 0 0,-11-28 0 0,22 17 0 16,-22-17 0-16,34 0 0 0,-12-6 0 0,1-3 0 15,3-5 0-15,0-7 0 0,1-3 0 0,0-4 0 16,-1-1 0-16,-3 1 0 0,-4-1 0 0,1 3 0 15,-3-1 0-15,-3-1 0 0,-2 4 0 0,-1 1 0 16,-1 4 0-16,-10 19 0 0,13-29 0 16,-13 29 0-16,0 0 0 0,0 0 0 0,0 0 0 15,0 0 0-15,0 0 0 0,-1 21 0 0,-6 7 0 16,-2 10 0-16,-2 8 0 0,-2 8 0 0,0 5 0 16,-3 8 0-16,-1 5 0 0,1 3 0 0,1 2 0 15,0-6 0-15,1-6 0 0,1-8 0 16,2-11 0-16,4-8 0 0,1-6 0 0,2-6 0 15,-1-5 0-15,5-21 0 0,-9 28 0 16,9-28 0-16,0 0 0 0,0 0 0 0,0 0 0 16,-17-3 0-16,17 3 0 0,-7-28 0 0,2 10 0 15,0-4 0-15,3-5 0 0,2-2 0 0,2-3 0 16,3-2 0-16,1-1 0 0,0-3 0 0,3-3 0 16,3-4 0-16,2-3 0 0,1 3 0 0,0 2 0 15,2 8 0-15,-4 2 0 0,7 9 0 16,-8-8-24-16,16 30-186 0,-35-34-213 0,26 29-199 15,-19 7 14-15,11-31 449 0</inkml:trace>
  <inkml:trace contextRef="#ctx0" brushRef="#br1" timeOffset="200031.9383">9177 11219 1559 0,'0'0'384'0,"31"6"-304"16,-31-6-56-16,0 0-24 0,0 0 0 0,28 17 0 16,-28-17 0-16,32 3 0 0,-13-4 0 15,4-3 0-15,2-3 0 0,1-2 0 16,4-3 0-16,-1-2 0 0,-1-2 0 0,-3 0 0 16,0-2 0-16,-6 2 0 0,-3 1 0 0,-16 15 0 15,18-26 0-15,-18 26 0 0,5-20 0 0,-5 20 0 16,-5-17 0-16,5 17 0 0,-19-14 0 0,19 14 0 15,-28-3 0-15,10 5 0 0,-3 3 0 0,-1 5 0 16,-1 2 0-16,-3 5 0 0,1 3 0 16,-1 4 0-16,2 4 0 0,3 0 0 0,2 5 0 15,4-2 0-15,5 1 0 0,3-1 0 0,4-2 0 16,5-4 0-16,4-3 0 0,7-5 0 0,6-4 0 16,4-4 0-16,3-3 0 0,5-6 0 0,7-1 0 15,-2-8 0-15,10 2 0 0,-4-16-25 16,22 27-264-16,-36-44-204 0,27 25-135 15,-13-5 19-15,-5-14 607 0</inkml:trace>
  <inkml:trace contextRef="#ctx0" brushRef="#br1" timeOffset="200624.9362">10489 11080 1200 0,'0'0'583'0,"0"0"-510"0,0 0-36 0,-17-18-6 16,17 18-1-16,0 0-6 0,-25-11-4 0,25 11 2 15,-20-2-1-15,20 2-15 0,-22 2-6 0,22-2 0 16,-23 7 0-16,23-7 0 0,-22 15 0 0,22-15 0 15,-20 22 0-15,12-5 0 0,-2 0 0 0,4 4 0 16,-1 1 0-16,3-1 0 0,1-1 0 0,3 0 0 16,0-1 0-16,3-1 0 0,-3-18 0 15,11 28 0-15,-11-28 0 0,21 19 0 0,-21-19 0 16,25 10 0-16,-25-10 0 0,31 0 0 0,-31 0 0 16,31-13 0-16,-31 13 0 0,33-27 0 0,-18 10 0 15,1-3 0-15,-2-1 0 0,0-2 0 16,-2-2 0-16,-4 2 0 0,-2-3 0 0,-1 3 0 15,-4 3 0-15,-1 0 0 0,0 20 0 0,-7-30 0 16,7 30 0-16,-16-23 0 0,16 23 0 16,-17-16 0-16,17 16 0 0,-17-6 0 0,17 6 0 15,0 0 0-15,-19 10 0 0,19-10 0 0,0 0 0 16,-6 19 0-16,6-19 0 0,0 0-49 0,28 29-48 16,-28-29-162-16,42 14-151 0,-42-14-153 0,42-12-8 15,-6 16 474-15</inkml:trace>
  <inkml:trace contextRef="#ctx0" brushRef="#br1" timeOffset="200859.0213">11128 10471 1998 0,'-34'-21'37'0,"8"3"-25"16,0 4-12-16,-1 4 0 0,3 7 0 0,0 7 0 15,-1 5 0-15,1 5 0 0,0 7 0 16,1 6 0-16,1 8 0 0,1 5 0 0,3 6 0 15,1 5 0-15,5 4 0 0,2 3 0 0,3 1 0 16,3 0 0-16,3-2 0 0,2-1 0 0,4-6 0 16,5-2 0-16,2-11 0 0,5-3 0 0,-1-7 0 15,1-2-6-15,-17-25-77 0,35 52-185 16,-35-52-373-16,21 19 35 0,-21-19 164 0</inkml:trace>
  <inkml:trace contextRef="#ctx0" brushRef="#br1" timeOffset="201015.0833">10720 10941 2047 0,'0'0'0'0,"0"0"0"0,0 0 0 0,0 0 0 15,0 0 0-15,0 0 0 0,0 0 0 16,0 0 0-16,34-5 0 0,-11 2 0 0,7-3 0 16,6-5 0-16,4 1 0 0,-1-2 0 0,6 5 0 15,-4-3 0-15,20 26-154 0,-28-30-500 16,15 21-30-16,-11-17 130 0</inkml:trace>
  <inkml:trace contextRef="#ctx0" brushRef="#br1" timeOffset="201670.533">11705 10890 1435 0,'-11'-21'285'0,"11"21"-187"0,0 0-38 0,0 0-7 16,0 0-12-16,0 0-3 0,2-19-8 0,-2 19-23 16,0 0-7-16,0 0 0 0,0 0 0 0,0 0 0 15,0 0 0-15,0 0 0 0,0 0 0 0,0 0 0 16,0 0 0-16,-2 26 0 0,2-26 0 16,0 36 0-16,1-12 0 0,0 2 0 15,-1-1 0-15,0 1 0 0,0-1 0 0,2 2 0 16,-1-2 0-16,0 3 0 0,0-4 0 0,2-2 0 15,0-3 0-15,-3-19 0 0,10 22 0 0,-10-22 0 16,0 0 0-16,21 12 0 0,-21-12 0 0,18-3 0 16,-18 3 0-16,22-16 0 0,-22 16 0 0,28-36 0 15,-12 10 0-15,-1-6 0 0,4 1 0 16,-2-2 0-16,0 4 0 0,-3 2 0 0,-1 0 0 16,-3 0 0-16,1 3 0 0,-3 0 0 0,1 3 0 15,-4 1 0-15,4 0 0 0,-3 1 0 0,-6 19 0 16,12-25 0-16,-12 25-82 0,-5-22-216 0,27 39-296 15,-22-17-65-15,0 0 246 0</inkml:trace>
  <inkml:trace contextRef="#ctx0" brushRef="#br1" timeOffset="202060.6661">12257 11002 1613 0,'-24'-11'396'0,"24"11"-358"0,1 17-38 16,-1-17 0-16,0 0 0 0,0 0 0 0,0 0 0 0,0 0 0 15,0 0 0-15,0 0 0 0,29-10 0 16,-9 9 0-16,0-3 0 0,6-3 0 0,-1-4 0 16,2-1 0-16,0-3 0 0,-2 2 0 0,-3 2 0 15,-2 0 0-15,-20 11 0 0,23-18 0 0,-23 18 0 16,0 0 0-16,12-23 0 0,-12 23 0 15,0 0 0-15,-10-20 0 0,10 20 0 0,-19-12 0 16,19 12 0-16,-28-8 0 0,8 7 0 0,1 0 0 16,-3 5 0-16,-2 2 0 0,2 3 0 0,-2 6 0 15,2 2 0-15,0 3 0 0,0 4 0 0,2 3 0 16,2 1 0-16,2 1 0 0,3 1 0 0,2 2 0 16,5-3 0-16,4 0 0 0,4-4 0 0,6-6 0 15,6 0 0-15,5-9 0 16,7-4 0-16,7-4 0 0,4-7 0 0,7-7 0 15,6-4 0-15,2-9 0 0,7-2 0 0,-6-9 0 16,6 4 0-16,-18-23-188 0,29 32-362 0,-40-28-50 16,12 16-15-16</inkml:trace>
  <inkml:trace contextRef="#ctx0" brushRef="#br1" timeOffset="202247.9716">12934 10409 1486 0,'0'0'561'0,"-20"34"-561"15,10-10 0-15,-1 6 0 0,3 5 0 0,-3 5 0 16,1 4 0-16,0 3 0 0,-1 7 0 16,3 1 0-16,-2 2 0 0,3-4 0 0,1-4 0 15,1-3 0-15,1-8 0 0,5-3 0 16,-1-5 0-16,6-1 0 0,-3-11 0 0,26 25-370 16,-29-43-269-16,9 18-13 0,-9-18 267 0</inkml:trace>
  <inkml:trace contextRef="#ctx0" brushRef="#br1" timeOffset="202904.1978">13320 10864 1747 0,'24'-3'148'15,"-24"3"-83"-15,0 0-16 0,0 0-14 16,0 0-32-16,-19-14-3 0,19 14 0 0,0 0 0 15,-22-5 0-15,22 5 0 0,-21 1 0 0,21-1 0 16,-25 5 0-16,25-5 0 0,-28 11 0 16,28-11 0-16,-28 19 0 0,28-19 0 0,-29 28 0 15,14-10 0-15,3 3 0 0,0 2 0 0,1 1 0 16,0 0 0-16,3 2 0 0,1-2 0 16,1 2 0-16,4-3 0 0,0-2 0 0,6-4 0 15,-4-17 0-15,17 18 0 0,-17-18 0 0,24 11 0 16,-7-11 0-16,2-3 0 0,1-3 0 0,4-6 0 15,0-2 0-15,1-9 0 0,3-3 0 0,-1 0 0 16,-3-3 0-16,0 2 0 0,-7 3 0 0,-3 1 0 16,-4 4 0-16,-4 0 0 0,-6 19 0 0,4-27 0 15,-4 27 0-15,-8-22 0 16,8 22 0-16,-14-18 0 0,14 18 0 0,-21-12 0 16,21 12 0-16,-21-4 0 0,21 4 0 0,-17 6 0 15,17-6 0-15,0 0 0 0,-13 19-55 0,21 3-70 16,-25-35-196-16,43 40-204 0,-26-27-39 0,0 0 108 15</inkml:trace>
  <inkml:trace contextRef="#ctx0" brushRef="#br1" timeOffset="203155.9783">13857 10872 1897 0,'0'0'110'15,"9"-20"-73"-15,-9 20-34 0,-15-25-3 0,15 25 0 16,-19-20 0-16,19 20 0 0,-24-17 0 0,24 17 0 15,-25-8 0-15,25 8 0 0,-24 2 0 16,24-2 0-16,-24 16 0 0,24-16 0 0,-26 30 0 16,12-8 0-16,1 4 0 0,2 2 0 0,2 1 0 15,3 0 0-15,1 0 0 0,4 0 0 0,1-3 0 16,2-2 0-16,3-4 0 0,3 0 0 0,-8-20 0 16,30 25 0-16,-10-15 0 0,2-10 0 15,4-3 0-15,0-5 0 0,8-2-45 0,-19-28-251 16,29 28-327-16,-24-24 16 0,16 11 132 15</inkml:trace>
  <inkml:trace contextRef="#ctx0" brushRef="#br1" timeOffset="203327.6685">14070 10734 1183 0,'0'0'647'16,"3"37"-430"-16,-3-37-217 0,-19 15 0 0,19-15 0 16,-17 28 0-16,9-8 0 0,1 0 0 15,1 5 0-15,0 0 0 0,1 0 0 0,1 2 0 16,2-2 0-16,-1 0 0 0,3 1 0 15,0-4 0-15,3-2 0 0,-2-3 0 0,-1-17 0 16,10 23 0-16,-10-23-46 0,0 0-260 0,20 1-316 16,-22-19 12-16,2 18 148 0</inkml:trace>
  <inkml:trace contextRef="#ctx0" brushRef="#br1" timeOffset="203468.0925">14135 10393 1699 0,'-20'-27'321'0,"20"27"-294"0,0 0-27 16,0 0 0-16,0 0 0 0,0 0 0 0,0 0-24 16,0 0-38-16,0 0-159 0,22 10-405 0,-22-10 25 15,27 9 89-15</inkml:trace>
  <inkml:trace contextRef="#ctx0" brushRef="#br1" timeOffset="203670.977">14469 10399 1918 0,'-27'15'90'0,"27"-15"-51"0,-19 30-39 16,9-9 0-16,2 0 0 0,0 4 0 0,1 1 0 15,1 1 0-15,0 2 0 0,2 0 0 0,1 4 0 16,0 2 0-16,2 0 0 0,-1 3 0 0,-1 0 0 16,0 2 0-16,-1-3 0 0,0 0 0 0,1-2 0 15,-1-5 0-15,2-1 0 0,-1-6 0 16,3-3 0-16,0-20 0 0,3 28-19 0,-3-28-57 15,13 29-169-15,-13-29-351 0,0 0-1 16,0 0 84-16</inkml:trace>
  <inkml:trace contextRef="#ctx0" brushRef="#br1" timeOffset="204131.5401">14317 10675 1461 0,'-6'29'586'16,"6"-29"-586"-16,0 0 0 0,0 0 0 15,0 0 0-15,0 0 0 0,28 10 0 0,-28-10 0 16,34 8 0-16,-12-7 0 0,1-5 0 16,5-4 0-16,0 1 0 0,-2 0 0 0,-2 1 0 15,-1 2 0-15,-2 2 0 0,-2 1 0 0,-19 1 0 16,27 0 0-16,-27 0 0 0,17 1 0 0,-17-1 0 16,0 0 0-16,0 0 0 0,0 0 0 15,0 0 0-15,13 18 0 0,-13-18 0 0,0 0 0 16,0 0 0-16,-1 19 0 0,1-19 0 0,0 0 0 15,-10 27 0-15,10-27 0 0,-8 26 0 16,3-5 0-16,-1 1 0 0,-3 2 0 0,3-1 0 0,3-4 0 16,1 1 0-16,2-20 0 0,4 26 0 15,-4-26 0-15,0 0 0 0,18 20 0 0,-18-20 0 16,25-4 0-16,-8-4 0 0,1-5 0 16,3-3 0-1,1-4 0-15,1-4 0 0,1 1 0 0,0-2 0 16,-1 2 0-16,-2 4 0 0,-4 3 0 15,-17 16 0-15,26-19 0 0,-26 19 0 0,0 0 0 16,0 0 0-16,0 0 0 0,0 0 0 0,0 0 0 16,-4 34 0-16,-6-6 0 0,-3 8 0 0,-2 4 0 0,-1 7 0 0,-1 1 0 15,-1 7 0-15,-4 5 0 0,-1 4 0 16,-4 1 0-16,-1 5 0 0,-1-2 0 0,0-4 0 16,1-7 0-16,6-6 0 0,-2-25-114 0,28 25-155 15,-39-50-66-15,27 26-287 0,-9-10 80 0,-5-21 378 16</inkml:trace>
  <inkml:trace contextRef="#ctx0" brushRef="#br1" timeOffset="205537.2736">6476 11987 1525 0,'0'0'107'0,"0"0"-66"16,6-20-24-16,-6 20-6 0,7-18-6 0,-7 18 2 16,15-23-6-16,-15 23 3 0,18-23-4 15,-18 23 3-15,19-20-3 0,-19 20 4 0,20-12 2 16,-20 12 6-16,17-7 5 0,-17 7 4 16,0 0 1-16,22-2 1 0,-22 2 0 0,17 2-1 15,-17-2-2-15,17 2-3 0,-17-2-5 0,19 5-1 16,-19-5 0-16,24 5-4 0,-24-5 2 0,32 1-1 15,-12-2-4-15,3-1 3 0,2-3-4 16,3-1 0-16,3-2-1 0,3 1 1 0,1-1-2 16,4-1 1-16,2 1-2 0,2-2 2 0,1 2-3 15,1 0 3-15,-1 1-3 0,3 1 1 0,3 2-4 16,1 1 1-16,1 0 1 0,0 1 0 0,3 1 3 16,0-2 0-16,-1 2 0 0,4 0-1 0,-2 0 1 15,1 0 1-15,0-2-1 0,1 1 1 0,4 0-4 16,0-1 0-16,3 0 1 15,-2 1 1-15,1 1 3 0,1 0 2 0,-2-1-3 16,0 2 0-16,2 2 0 0,-1-1-1 0,2 2-2 16,-3 2-2-16,2 1 1 0,-3 0-1 0,-2 2 4 15,1-1-2-15,0 0 3 0,0 2-3 0,-2-2 3 16,5 0-2-16,0 2-2 0,2-3-2 0,2 0 2 16,1-1 1-16,1-3 6 0,-1 0 0 0,1 0 0 15,2-2 0-15,2-2-2 0,3 1 2 16,4-2 0-16,-2-1 1 0,3 1-2 0,-1-1-1 15,-3 0-1-15,3 0 0 0,-1 1-2 0,0-1 1 16,3 2-2-16,-3-1 3 0,0 2-1 0,-2-1-2 16,-1 2 1-16,-2 0-1 0,1 0 3 15,-1 1 1-15,3-1-1 0,-2 0 0 0,2-1-1 16,-2 1-1-16,-2-2 0 0,1 2 0 16,-1-1 0-16,3 0 0 0,2-1 0 0,0-1 0 15,3 2 0-15,-2-3 0 0,-1 2 0 0,5-3 0 16,-3 1 0-16,3 1 0 0,3-1 0 0,-2 2 0 15,1-3 0-15,-3 3 0 0,-1-1 0 0,0-1 0 16,-2 2 0-16,0 0 0 0,1-1 0 0,-2 1 0 16,0 1 0-16,-4-2 0 0,-2 3 0 0,1-2 0 15,-1 1 0-15,0-3 0 0,4-1 0 16,-5 1 0-16,3-2 0 0,-3 2 0 16,-2-2 0-16,3-2 0 0,-1 1 0 0,1-1 0 15,1-1 0-15,0 2 0 0,2-2 0 0,-1 1 0 16,-1-1 0-16,2 1 0 0,-4 1 0 0,2-2 0 15,-4 2 0-15,2 0 0 0,0 1 0 0,-5 0 0 16,-2 0 0-16,-3 1 0 0,-6 0 0 0,-1 0 0 16,-4 1 0-16,-2 0 0 0,-3 1 0 15,-5 1 0-15,-2-1 0 0,-5 2 0 0,-2-1 0 16,-2 1 0-16,-3-2 0 0,-3 2 0 0,-2-2 0 16,0 2 0-16,-2-1 0 0,-1-2 0 0,-2 1 0 15,0 0 0-15,-17 3 0 0,32-8 0 0,-32 8-29 16,30-6-34-16,-35-22-172 0,22 30-396 15,-24-22 39-15,7 20 96 0</inkml:trace>
  <inkml:trace contextRef="#ctx0" brushRef="#br1" timeOffset="208501.3173">6640 12469 1392 0,'-27'-23'360'0,"27"23"-167"0,0 0-171 0,0 0-10 16,0 0 1-16,-19-6 0 0,19 6 2 0,-17-4 1 15,17 4-5-15,-24 0-11 0,24 0 0 0,-28 7 0 16,28-7 0-16,-31 17 0 0,31-17 0 15,-33 30 0-15,14-10 0 0,0 1 0 0,-1 2 0 16,1 3 0-16,1-2 0 0,2 3 0 0,3-4 0 16,2 0 0-16,4-5 0 0,7-18 0 0,-3 26 0 15,3-26 0-15,12 17 0 0,-12-17 0 0,32 9 0 16,-10-8 0-16,5-2 0 0,1-5 0 16,5-3 0-16,2-4 0 0,7-3 0 0,2-7 0 15,11 3-48-15,-16-34-252 0,25 29-348 16,-11-12-22-16,1 3 290 0</inkml:trace>
  <inkml:trace contextRef="#ctx0" brushRef="#br1" timeOffset="208865.4778">7126 12027 2021 0,'0'0'26'0,"-29"11"-26"15,29-11 0-15,-25 19 0 0,25-19 0 0,-25 34 0 16,13-11 0-16,1 6 0 0,-2 4 0 0,-1 2 0 15,2 4 0-15,0 2 0 0,1 0 0 0,1 4 0 16,-1-1 0-16,2 1 0 0,-1 0 0 0,0-3 0 16,3-4 0-16,0-2 0 0,2-7 0 0,1-2 0 15,2-6 0-15,2-4 0 0,0-17 0 16,5 20 0-16,-5-20 0 0,0 0 0 0,19 1 0 16,-19-1 0-16,23-18 0 0,-23 18 0 0,33-38 0 15,-11 13 0-15,0-2 0 0,1-2 0 0,0 4 0 16,-4 1 0-16,1 3 0 0,-3 3 0 0,-17 18 0 15,28-22 0-15,-28 22 0 0,20-5 0 0,-20 5 0 16,0 0 0-16,20 20 0 0,-20-20 0 0,10 34 0 16,-8-13 0-16,1 2 0 0,-2 2 0 15,1-2 0-15,1-3 0 0,3 1 0 0,-1-4 0 16,4-1 0-16,-9-16 0 0,27 22 0 0,-27-22-12 16,45 21-170-16,-45-21-433 0,38-16-48 15,-15 2 89-15</inkml:trace>
  <inkml:trace contextRef="#ctx0" brushRef="#br1" timeOffset="209274.324">7601 12430 1749 0,'-20'-10'298'16,"20"10"-298"-16,-29-11 0 0,29 11 0 0,-27-9 0 16,27 9 0-16,-28-5 0 0,28 5 0 0,-29 3 0 15,29-3 0-15,-29 19 0 0,29-19 0 0,-28 31 0 16,16-9 0-16,-3 2 0 0,0 3 0 15,3 3 0-15,-1-1 0 0,3 1 0 0,2-2 0 16,4-1 0-16,3-3 0 0,2-4 0 0,5-2 0 16,-6-18 0-16,21 25 0 0,-21-25 0 0,37 8 0 15,-13-12 0-15,4-6 0 0,3-7 0 0,2-8 0 16,0-2 0-16,1-5 0 0,-1-3 0 0,-2 1 0 16,-3-1 0-16,-5 4 0 0,-3 2 0 15,-3 3 0-15,-6 5 0 0,-3 1 0 16,-3 3 0-16,-5 17 0 0,-1-22 0 0,1 22 0 15,0 0 0-15,-18-13 0 0,18 13 0 0,-18 6 0 16,18-6 0-16,-22 20 0 0,22-20 0 0,-22 32 0 16,11-12 0-16,2 0 0 0,2 2 0 0,3 0 0 15,1-2 0-15,3 2 0 0,1-4 0 0,5 1 0 16,-6-19 0-16,15 32 0 0,-15-32 0 16,23 19 0-16,-23-19 0 0,34 8 0 0,-15-11-26 15,6 1-25-15,-7-14-32 0,21 27-204 0,-21-30-346 16,9 8 31-16,-7-3 238 0</inkml:trace>
  <inkml:trace contextRef="#ctx0" brushRef="#br1" timeOffset="209558.4622">7967 12469 1439 0,'-8'-19'266'0,"8"19"-125"0,0 0-55 15,0 0-37-15,0 0-16 0,-5-18-5 16,5 18-23-16,0 0-5 0,0 0 0 16,0 0 0-16,0 0 0 0,-19 16 0 0,19-16 0 15,-9 28 0-15,3-10 0 0,0 5 0 0,-1 2 0 16,1 2 0-16,-1-2 0 0,2 0 0 0,1-2 0 15,2-3 0-15,-1-3 0 0,3-17 0 0,1 25 0 16,-1-25 0-16,0 0 0 0,0 0 0 0,20 11 0 16,-20-11 0-16,21-19 0 0,-6 1 0 15,0-5 0-15,3-3 0 0,0-3 0 16,2 0 0-16,-2 0 0 0,0 0 0 0,-1 4 0 0,-2 2 0 16,-3 2 0-16,0 4 0 0,-12 17 0 15,17-24 0-15,-17 24 0 0,0 0 0 0,0 0 0 16,0 0 0-16,0 0 0 0,19 5 0 0,-19-5 0 15,4 28 0-15,-1-6 0 0,-3-1 0 0,2 6 0 16,-2-4 0-16,5 5 0 0,-5-8-26 16,23 29-283-16,-30-32-357 0,22 13 19 0,-12-12 249 15</inkml:trace>
  <inkml:trace contextRef="#ctx0" brushRef="#br1" timeOffset="210245.1549">8767 12423 1218 0,'-20'-6'576'0,"20"6"-493"0,-24-2-40 15,6 4-6-15,-4-1-5 0,1 4-4 0,-3-1 0 16,0 5-26-16,-2 1-2 0,2 4 0 0,-1 3 0 16,2 4 0-16,1 2 0 0,3 2 0 0,1 2 0 15,3 0 0-15,2 1 0 0,3 2 0 16,3-2 0-16,2-2 0 0,2-6 0 16,5-2 0-16,-2-18 0 0,9 26 0 0,-9-26 0 15,23 8 0-15,-6-8 0 0,3-5 0 0,3-4 0 16,4-7 0-16,1-6 0 0,2-4 0 0,2-6 0 15,2 0 0-15,-3-2 0 0,1-3 0 0,-4 5 0 16,-5-1 0-16,-2 5 0 0,-5 4 0 0,-4 2 0 16,-4 5 0-16,-8 17 0 0,6-19 0 15,-6 19 0-15,0 0 0 0,0 0 0 0,0 0 0 16,-14 24 0-16,5-3 0 0,0 5 0 0,-1 9 0 16,-1 7 0-16,1 7 0 0,-1 7 0 0,3 3 0 15,-1 2 0-15,1-1 0 0,2-1 0 0,-1 1 0 16,4-4 0-16,-1-2 0 0,2-5 0 15,1-5 0-15,-1-7 0 0,2-2 0 0,0-7 0 16,0-5 0-16,-2-4 0 0,-3-2 0 16,5-17 0-16,-13 23 0 0,13-23 0 0,-19 6 0 15,19-6 0-15,-25-12 0 0,25 12 0 0,-33-31 0 16,16 8 0-16,1-4 0 0,5-3 0 0,0-6 0 16,5 2 0-16,0-5 0 0,5 3 0 0,-4-11-43 15,21 23-203-15,-37-35-275 0,36 26-116 0,-10-9 46 16</inkml:trace>
  <inkml:trace contextRef="#ctx0" brushRef="#br1" timeOffset="210619.6562">9071 12616 1897 0,'-20'17'150'0,"20"-17"-150"0,-14 18 0 15,14-18 0-15,0 0 0 0,-1 17 0 0,1-17 0 16,0 0 0-16,28 3 0 0,-11-7 0 0,3-6 0 16,3-1 0-16,2-3 0 0,1-2 0 0,0-2 0 15,1 0 0-15,-4 1 0 0,-3 0 0 0,-2 2 0 16,-18 15 0-16,21-24 0 0,-21 24 0 16,9-17 0-16,-9 17 0 0,0 0 0 15,0 0 0-15,-16-18 0 0,16 18 0 0,-21-7 0 16,21 7 0-16,-29-2 0 0,29 2 0 0,-30 0 0 15,30 0 0-15,-32 6 0 0,32-6 0 0,-28 13 0 16,28-13 0-16,-27 25 0 0,15-5 0 0,1 1 0 16,3 2 0-16,-1 3 0 0,4-3 0 0,4 0 0 15,2 0 0-15,4-6 0 0,4 0 0 16,-9-17 0-16,27 19 0 0,-10-12 0 0,2-7 0 16,5-1 0-16,-2-7 0 0,8 0 0 0,-7-15-37 15,23 29-284-15,-40-36-283 0,30 18-21 0,-9-7 166 16</inkml:trace>
  <inkml:trace contextRef="#ctx0" brushRef="#br1" timeOffset="211228.3182">10241 12449 1693 0,'0'0'68'16,"0"0"-26"-16,-5-22 0 0,5 22-7 0,0 0-5 16,-14-18-7-16,14 18 3 0,0 0-1 15,-24-12 1-15,24 12 0 0,-18 3-15 16,18-3-11-16,-24 11 0 0,24-11 0 0,-27 21 0 15,27-21 0-15,-27 35 0 0,12-12 0 0,3 2 0 16,-1 1 0-16,1 2 0 0,2 0 0 0,0-2 0 16,7 0 0-16,-1-4 0 0,6-4 0 0,-2-18 0 15,11 25 0-15,-11-25 0 0,27 15 0 0,-9-14 0 16,6-4 0-16,0-4 0 0,5-5 0 0,1-6 0 16,2-3 0-16,0-3 0 0,-3-4 0 15,0 1 0-15,-3-1 0 0,-5 1 0 0,-2 3 0 16,-6 3 0-16,-3 4 0 0,-10 17 0 15,6-26 0-15,-6 26 0 0,-10-20 0 0,10 20 0 16,-23-12 0-16,23 12 0 0,-32 0 0 0,15 4 0 16,-2 3 0-16,19-7 0 0,-30 21 0 0,30-21 0 15,-21 24 0-15,21-24 0 0,-6 17 0 16,6-17 0-16,0 0-1 0,34 7-65 0,-16-24-57 16,36 28-316-16,-28-31-199 0,23 9 32 0,-5-6 433 15</inkml:trace>
  <inkml:trace contextRef="#ctx0" brushRef="#br1" timeOffset="211477.9663">10878 12108 1715 0,'-62'-32'291'0,"27"24"-255"0,12-4-31 0,3 0-5 16,20 12 0-16,-28-28 0 0,28 28 0 0,-18-15 0 15,18 15 0-15,0 0 0 0,-24 13 0 0,24-13 0 16,-15 31 0-16,9-4 0 0,1 6 0 0,0 6 0 15,2 7 0-15,-2 2 0 0,1 1 0 0,-1 1 0 16,-1 1 0-16,1-1 0 0,0 0 0 16,2-2 0-16,0-2 0 0,2-5 0 0,3-4 0 15,1-8 0-15,4-3 0 0,1-9 0 0,6 0 0 16,-14-17-150-16,45-1-519 0,-45 1 33 0,29-19 45 16</inkml:trace>
  <inkml:trace contextRef="#ctx0" brushRef="#br1" timeOffset="211634.028">10528 12395 2047 0,'-37'5'0'0,"17"2"0"0,20-7 0 15,-25 8 0-15,25-8 0 0,0 0 0 0,0 0 0 16,22 5 0-16,1-7 0 0,8-4 0 0,8-5 0 16,6-2 0-16,4-2 0 0,1-4 0 0,5 4 0 15,-5-5 0-15,8 21-66 0,-32-27-513 16,25 22-103-16,-17-6 12 0</inkml:trace>
  <inkml:trace contextRef="#ctx0" brushRef="#br1" timeOffset="212133.4129">11763 11999 1640 0,'30'27'348'0,"-30"-27"-289"0,0 0-59 15,0 0 0-15,0 0 0 0,0 0 0 0,-5 21 0 16,5-21 0-16,-6 32 0 0,2-8 0 16,0 7 0-16,-2 2 0 0,3 5 0 0,-2 2 0 15,2 2 0-15,1 1 0 0,-2-1 0 0,1 0 0 16,0-2 0-16,1 0 0 0,0-3 0 0,2-3 0 16,2-3 0-16,0-2 0 0,1-5 0 0,3-1 0 15,-4-6-13-15,9 11-103 0,-33-26-511 0,32 16-39 16,-10-18 56-16</inkml:trace>
  <inkml:trace contextRef="#ctx0" brushRef="#br1" timeOffset="212521.2261">11576 12432 2047 0,'-17'8'0'0,"17"-8"0"0,0 0 0 16,0 0 0-16,0 0 0 0,0 0 0 0,0 0 0 15,17 18 0-15,-17-18 0 0,29 8 0 0,-9-7 0 16,-1 1 0-16,5-4 0 0,4-1 0 0,3-2 0 16,3-2 0-16,1-1 0 0,3-1 0 0,2-1 0 15,-1-1 0-15,1 3 0 0,-1-2 0 0,0 4 0 16,-4-2 0-16,0 1 0 0,-2 1 0 0,-4 2 0 16,-1-2 0-16,-2 1-16 15,-5-1-16-15,-2 2 3 0,-19 4 3 0,22-7 8 16,-22 7 9-16,0 0 10 0,0 0 6 0,0 0 5 15,0 0 4-15,0 0 2 0,0 0 2 0,-18 5 1 16,18-5-1-16,-17 12-5 0,17-12-15 0,-17 17 0 16,17-17 0-16,-16 27 0 0,10-10 0 0,-2 5 0 15,2 0 0-15,2 2 0 0,-3 3 0 16,4-1 0-16,0 1 0 0,1-2 0 0,2 0 0 16,0-6 0-16,2-2 0 0,-2-17 0 0,10 24 0 15,-10-24 0-15,0 0 0 0,23 11 0 0,-23-11 0 16,22-12-2-16,-12-6-47 0,19 18-208 0,-25-34-397 15,19 12 36-15,-15-14 152 0</inkml:trace>
  <inkml:trace contextRef="#ctx0" brushRef="#br1" timeOffset="213102.7848">12444 12115 1795 0,'-17'17'252'0,"-3"-5"-252"0,20-12 0 16,-9 19 0-16,9-19 0 0,11 17 0 0,-11-17 0 15,21 17 0-15,-21-17 0 0,25 15 0 16,-25-15 0-16,32 16 0 0,-32-16 0 16,30 17 0-16,-30-17 0 0,26 22 0 0,-26-22 0 15,21 27 0-15,-21-27 0 0,13 33 0 0,-9-14 0 16,-2 0 0-16,-2-2 0 0,-1-1 0 0,1-16 0 16,-6 32 0-16,6-32 0 0,-10 28 0 0,10-28 0 15,-12 24 0-15,12-24 0 0,0 0 0 0,-16 19 0 16,16-19 0-16,0 0 0 0,0 0 0 15,0 0 0-15,0 0 0 0,0 0 0 0,5-24 0 16,-5 24 0-16,14-31 0 0,-1 10 0 0,-1-1 0 16,1-1 0-16,1 0 0 0,-1-1 0 0,1 1 0 15,1 1 0-15,0 2 0 0,-1 2 0 0,-14 18 0 16,27-29 0-16,-27 29 0 0,19-15 0 0,-19 15 0 16,0 0 0-16,0 0 0 0,18 9 0 0,-18-9 0 15,3 25 0-15,-3-7 0 16,-2 4 0-16,-2 1 0 0,-1 1 0 0,2 2 0 15,-4-2 0-15,4-1 0 0,0-3 0 0,1-2 0 16,2-18 0-16,6 27 0 0,-6-27 0 0,0 0 0 16,24 17 0-16,-24-17 0 0,27-6 0 0,-27 6 0 15,35-26 0-15,-14 6 0 0,1-5 0 0,1-3 0 16,0-1 0-16,-1-2 0 0,1 4 0 16,-5 1 0-16,-2 3 0 0,-1 1 0 0,-15 22 0 15,16-30 0-15,-16 30 0 0,0 0 0 0,0 0 0 16,0 0 0-16,0 0 0 0,0 0 0 0,0 0 0 15,-11 32 0-15,2-8 0 0,-1 4 0 0,2 2 0 16,1 0 0-16,1-1 0 0,1 0 0 0,3-2 0 16,1-3 0-16,4-2 0 0,-2-4 0 15,4-1 0-15,-5-17 0 0,13 25 0 16,-13-25 0-16,22 16-11 0,-22-16-145 0,39 7-145 16,-48-35-145-16,31 21-130 0,-5-4 36 0,-14-21 524 15</inkml:trace>
  <inkml:trace contextRef="#ctx0" brushRef="#br1" timeOffset="213456.3308">13164 12279 2047 0,'0'0'0'0,"-9"28"0"0,9-28 0 0,2 25 0 0,-2-25 0 16,11 21 0-16,-11-21 0 0,21 14 0 0,-21-14 0 15,31 4 0-15,-11-7 0 0,3 0 0 0,1-5 0 16,2 1 0-16,0-4 0 0,0 0 0 0,-4-1 0 15,-3-1 0-15,-2 0 0 0,-17 13 0 16,27-33 0-16,-16 16 0 0,-4-2 0 0,1-1 0 16,-5 2 0-16,-2 0 0 0,-1 18 0 0,-4-29 0 15,4 29 0-15,-17-19 0 0,17 19 0 0,-28-5 0 16,11 10 0-16,-3 6 0 0,-3 4 0 0,0 7 0 16,-1 6 0-16,2 2 0 0,-1 5 0 0,2 1 0 15,3 4 0-15,3 0 0 0,7 0 0 16,3-4 0-16,5-3 0 0,3-4 0 0,6-5 0 15,4-3 0-15,4-4 0 0,3-6 0 16,5-4 0-16,2-7 0 0,10 1 0 0,-5-11 0 16,19 15-77-16,-23-36-221 0,44 24-294 0,-21-16-53 0,10-6 211 15</inkml:trace>
  <inkml:trace contextRef="#ctx0" brushRef="#br1" timeOffset="215972.0746">16432 10014 604 0,'0'0'323'15,"-41"8"-30"-15,16 4-258 0,-10-1 12 0,5 17 44 16,-21-15 24-16,18 27 23 0,-28-18 13 0,21 24-66 15,-15-9 1-15,9 14-49 0,0 3-12 0,2 7-8 16,4 8-17-16,3 2 0 0,4 3 0 16,3 3 0-16,8-2 0 0,6-1 0 0,11-6 0 15,10-8 0-15,9-6 0 0,8-6 0 0,8-7 0 16,6-6 0-16,9-3-11 0,4-13-34 16,13 3-54-16,-14-38-183 0,28 22-342 0,-9-18-3 15,8-1 269-15</inkml:trace>
  <inkml:trace contextRef="#ctx0" brushRef="#br1" timeOffset="216689.938">16993 10402 1734 0,'0'0'171'0,"0"0"-148"0,0 0 1 15,-26 17 3-15,26-17 4 0,-22 17-1 0,22-17-23 16,-27 23-7-16,27-23 0 0,-29 29 0 0,29-29 0 15,-34 32 0-15,17-14 0 0,-2 2 0 16,-2 0 0-16,-1 3 0 0,-2 2 0 0,1 1 0 16,-2 1 0-16,0-1 0 0,1 0 0 0,2-1 0 15,0 2 0-15,2-3 0 0,3-1 0 0,3-5 0 16,14-18 0-16,-20 27 0 0,20-27 0 16,0 0 0-16,0 0 0 0,0 0 0 0,0 0 0 15,0 0 0-15,0 0 0 0,17 14 0 0,-17-14 0 16,22-1 0-16,-22 1 0 0,22-2 0 0,-22 2 0 15,22-3 0-15,-22 3 0 0,22 0 0 0,-22 0 0 16,22 1 0-16,-22-1 0 0,24 2 0 0,-24-2 0 16,30 0 0-16,-9 0 0 0,3-2 0 15,7 0 0-15,3-2 0 0,4 1 0 0,2-1 0 16,1-1 0-16,2 2 0 0,0-2 0 16,1 2 0-16,-4 1 0 0,0-1 0 0,-5 2 0 15,-4 0 0-15,-4 0 0 0,-4 2 0 0,-2 0 0 16,-21-1 0-16,26 6 0 0,-26-6 0 0,0 0 0 15,0 0 0-15,0 0 0 0,7 18 0 0,-7-18 0 16,0 0 0-16,-19 5 0 0,19-5 0 16,0 0 0-16,-23-9 0 0,23 9 0 0,-13-17 0 15,13 17 0-15,-11-26 0 0,11 26 0 0,-7-32 0 16,3 11 0-16,3-1 0 0,-2-2 0 0,1 1 0 16,-2 0 0-16,-2-1 0 0,0-1 0 0,-2 0 0 15,-2 0 0-15,-2 0 0 0,-3-2 0 16,-2 0 0-16,-1 1 0 0,-3-2 0 0,0 0 0 15,-2 0 0-15,3 4 0 0,-1 2 0 16,1 7 0-16,3 3 0 0,17 12 0 0,-28-13 0 16,28 13 0-16,-17 4 0 0,17-4 0 0,-8 19 0 15,8-19 0-15,18 49-231 0,-18-49-394 0,17 19-40 16,-17-19 140-16</inkml:trace>
  <inkml:trace contextRef="#ctx0" brushRef="#br1" timeOffset="217475.2729">17612 10632 1975 0,'0'0'41'0,"0"0"-16"0,0 0-19 16,0 0-6-16,-3-25 0 0,3 25 0 0,16-19 0 31,-16 19 0-31,24-24 0 0,-7 11 0 0,0-1 0 0,2 2 0 0,-1 0 0 16,0 2 0-16,-18 10 0 0,31-12 0 0,-31 12 0 16,18-3 0-16,-18 3 0 0,0 0 0 0,0 0 0 15,0 0 0-15,8 19 0 0,-8-19 0 0,-3 29 0 16,-2-8 0-16,0-1 0 0,-1 3 0 15,1 3 0-15,0 1 0 0,1 4 0 0,2 1 0 16,2 2 0-16,1-1 0 0,3-2 0 0,3-2 0 16,2-2 0-16,3-3 0 0,1-3 0 0,4-5 0 15,2-1 0-15,1-5 0 0,3-3 0 0,2-2 0 16,1-5 0-16,1-5 0 0,0-5 0 16,-2-2 0-16,2-6 0 0,-3-3 0 0,0-4 0 15,-5-4 0-15,1-1 0 0,-3-4 0 16,-3-1 0-16,-4-1 0 0,-3 1 0 0,-2 1 0 15,-4 1 0-15,-2 3 0 0,-3 0 0 0,0 2 0 16,-1 0 0-16,-3 4 0 0,3 0 0 0,-1 4 0 16,3 2 0-16,3 18 0 0,-3-24 0 0,3 24 0 15,8-18 0-15,-8 18 0 0,20-16 0 0,-1 10 0 16,1-1 0-16,6 1 0 0,-1-3 0 0,9 16-79 16,-25-34-357-16,35 31-201 0,-18-14 24 15,7-3 332-15</inkml:trace>
  <inkml:trace contextRef="#ctx0" brushRef="#br1" timeOffset="217821.577">18407 9890 2047 0,'0'0'0'15,"-17"18"0"-15,17-18 0 0,0 0 0 0,26 29 0 16,-7-14 0-16,3 3 0 0,2 3 0 0,3 2 0 16,3 6 0-16,1 3 0 0,0 3 0 0,0 3 0 15,-4 4 0-15,-4 2 0 0,-4 3 0 0,-4 2 0 16,-2 0 0-16,-4 2 0 0,-5-2 0 15,-2 1 0-15,-5-4 0 0,-2-2 0 0,-1-1 0 16,0-4 0-16,-1-4 0 0,2 1 0 16,-3-7 0-16,1 0 0 0,-1-6 0 0,3 3-18 15,-18-30-307-15,27 29-349 0,-4-25 38 0,-22 22 243 16</inkml:trace>
  <inkml:trace contextRef="#ctx0" brushRef="#br1" timeOffset="218406.0453">15603 11702 1938 0,'0'0'33'0,"0"0"-15"15,0 0-4-15,-5-23-3 0,5 23 0 0,0 0-4 16,12-21 0-16,-12 21-1 0,22-12-4 16,-22 12-2-16,35-14 0 0,-11 8 0 0,6-3 0 15,4 1 0-15,5-2 0 0,4 0 0 0,5 0 0 16,6-3 0-16,7 0 0 0,10 0 0 0,7-3 0 15,7-1 0-15,4-1 0 0,4 1 0 16,5-1 0-16,-1 2 0 0,10 1 0 0,1-2 0 16,3 1 0-16,2 3 0 0,-1 0 0 15,-2 4 0-15,3-1 0 0,2 3 0 0,-1 0 0 16,2 1 0-16,-2-1 0 0,-2 3 0 0,0-2 0 16,1 0 0-16,-3 0 0 0,2-3 0 0,-3 1 0 15,-5-2 0-15,-2 0 0 0,-2-1 0 0,-5 0 0 16,-5 1 0-16,-7-1 0 0,-7 1 0 0,-3 0 0 15,-11-2 0-15,1 16-123 0,-36-16-533 0,22 12-4 16,-20-9 53-16</inkml:trace>
  <inkml:trace contextRef="#ctx0" brushRef="#br1" timeOffset="219186.3439">16605 11985 1304 0,'22'6'211'16,"-22"-6"-99"-16,0 0-22 0,9-21-8 0,-9 21-15 16,17-8-9-16,-17 8-17 0,0 0-5 0,21-13-10 15,-21 13-6-15,0 0-20 0,0 0 0 0,0 0 0 16,0 0 0-16,0 0 0 0,0 0 0 16,0 0 0-16,0 0 0 0,-6 25 0 0,-5-8 0 15,-2 5 0-15,-3 3 0 0,-2 2 0 0,-2 0 0 16,-1 3 0-16,-3-1 0 0,0 1 0 0,-3 1 0 15,-1-1 0-15,-2 2 0 0,2-1 0 0,-4 0 0 16,3 0 0-16,0-1 0 0,2-1 0 0,3-3 0 16,3-2 0-16,5-5 0 15,16-19 0-15,-18 26 0 0,18-26 0 0,0 0 0 16,8 17 0-16,-8-17 0 0,28 4 0 0,-5-5 0 16,5-2 0-16,7-4 0 0,1 0 0 0,4 0 0 15,3-1 0-15,3 1 0 0,-2 1 0 0,1 2 0 16,0 0 0-16,-3 2 0 0,1-1 0 0,-3 1 0 15,1-1 0-15,-2 1 0 0,-2-1 0 0,-3 1 0 16,-1 0 0-16,-4-1 0 0,-2 0 0 16,-4-1 0-16,-3 0 0 0,-1-1 0 0,-19 5 0 15,29-10 0-15,-29 10 0 0,18-16 0 0,-18 16 0 16,10-19 0-16,-10 19 0 0,0-25 0 0,0 25 0 16,-9-31 0-16,2 14 0 0,-5-2 0 15,-2-1 0-15,-1 0 0 0,-5-2 0 0,-1-2 0 16,-3 0 0-16,-1-3 0 0,-2-1 0 0,-2 2 0 15,-1-2 0-15,0 0 0 0,1 4 0 16,0 0 0-16,3 3 0 0,5 2 0 0,4 0 0 16,17 19 0-16,-20-23 0 0,20 23 0 0,0 0 0 15,0 0 0-15,0-25-92 0,34 44-351 0,-34-19-221 16,36-6 34-16,-15 6 413 0</inkml:trace>
  <inkml:trace contextRef="#ctx0" brushRef="#br1" timeOffset="219638.9105">17839 11623 1843 0,'0'0'102'0,"0"0"-71"0,0 0-13 15,0 0-2-15,0 0-1 0,-22 20-3 0,22-20-7 16,-23 26 0-16,5-6-5 0,-3 4 0 0,-2 5 0 16,-1 6 0-16,-3 4 0 0,0 7 0 15,-1 2 0-15,2 4 0 0,0 1 0 0,4 2 0 16,4-5 0-16,4 0 0 0,6-4 0 16,4-6 0-16,7-4 0 0,5-3 0 0,8-5 0 0,5-4 0 15,8-4 0-15,1-5 0 0,7-4 0 16,-1-7 0-16,6 0 0 0,-3-8 0 0,4 2-27 15,-13-25-156-15,13 20-476 0,-16-13 2 0,5 3 137 16</inkml:trace>
  <inkml:trace contextRef="#ctx0" brushRef="#br1" timeOffset="219810.5518">17510 12026 2047 0,'-53'11'0'0,"53"-11"0"0,0 0 0 15,0 0 0-15,0 0 0 0,22-7 0 16,4 1 0-16,3 0 0 0,5-3 0 0,6 1 0 16,4-2 0-16,3 0 0 0,4 1 0 0,-1-5 0 15,4 6 0-15,-8-18-91 0,12 22-571 0,-16-16-24 16,9 13 79-16</inkml:trace>
  <inkml:trace contextRef="#ctx0" brushRef="#br1" timeOffset="220107.0649">18120 11504 2019 0,'-30'4'28'0,"30"-4"-28"16,0 0 0-16,0 0 0 0,0 0 0 15,32 11 0-15,-11-3 0 0,3 0 0 0,2 3 0 16,1 2 0-16,-1 2 0 0,2 2 0 0,-2 2 0 15,0 0 0-15,-3 3 0 0,-1 2 0 0,-3 2 0 16,-1 1 0-16,-3 4 0 0,-3 1 0 0,-5 2 0 16,-2 3 0-16,-5 1 0 0,-4 2 0 0,-4 2 0 15,-5-3 0-15,-6 2 0 0,-3-1 0 16,-2 1 0-16,-6-1 0 0,-2 3 0 0,-2-6 0 16,0-1 0-16,-1-3 0 0,1-3 0 15,-2-7-8-15,17 15-175 0,-28-32-453 0,30 11-18 16,-9-14 89-16</inkml:trace>
  <inkml:trace contextRef="#ctx0" brushRef="#br1" timeOffset="220559.6403">16504 11551 1828 0,'-50'44'147'0,"9"-7"-108"16,0 4-19-16,4 5-7 0,0 5-13 0,2 5 0 16,0 5 0-16,2 5 0 0,0 6 0 0,3 4 0 15,2 1 0-15,3 4 0 0,3-1 0 16,4-2 0-16,5-2 0 0,4-2 0 0,7-4 0 15,7-4 0-15,8-5 0 0,8-8 0 0,12-6 0 16,8-8 0-16,14-8 0 0,13-7 0 0,10-8 0 16,9-10 0-16,13-3 0 0,-20-34-417 0,36 23-272 15,-14-15 10-15,2 2 418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9T21:34:25.67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1251 14419 982 0,'21'-1'173'16,"-16"-21"-56"-16,18 15-24 0,-13-13-19 15,11 9-25-15,-8-7-9 0,4 5-12 0,-17 13-2 16,20-26-8-16,-20 26 11 0,0 0 8 0,8-21 9 16,-8 21 1-16,0 0-8 0,0 0-15 0,-28 4-5 15,28-4-4-15,-30 16-2 0,13-3 7 0,-5 0-5 16,2 5 5-16,-3 0-4 0,1 3-1 0,-1 1-3 15,1 3 3-15,1 1-7 0,2 0 5 0,2 0-8 16,3-3-10-16,5-4 8 0,1-2-14 0,8-17 29 16,-2 20-18-16,2-20 14 0,0 0-14 0,24 17 0 15,-24-17 1-15,32 0 1 0,-12-3 2 0,2-5-14 16,3-1 13-16,1-3-15 0,2-4 27 0,3-3-16 16,-2-3 17-16,0 0-14 0,-3-1-2 15,-4 0 0-15,-3 3 0 0,-4-1 0 0,-4 3 0 16,-11 18 0-16,7-28 0 0,-7 28 0 0,0 0 0 15,-22-19 0-15,22 19 0 0,-32 1 0 0,12 5 0 16,-3 4 0-16,-2 3 0 0,-1 4 0 0,-2 3 0 16,0 2 0-16,-2 4 0 0,4-1 0 0,1 0 0 15,3 0 0-15,3-6 0 0,19-19 0 0,-22 27 0 16,22-27 0-16,0 0 0 0,0 0 0 0,0 0 0 16,20 9 0-16,-20-9 0 0,35-12 0 0,-13 1 0 15,2-4 0-15,4-5 0 0,1-2 0 0,3 1 0 16,-1-2 0-16,-1 0 0 0,-2 1 0 0,-5 0 0 15,-5 4 0-15,-18 18 0 0,22-28 0 16,-22 28 0-16,0 0 0 0,0 0 0 0,0 0 0 16,0 0 0-16,-26-3 0 0,26 3 0 0,-34 18 0 15,16-4 0-15,-5 3 0 0,1 4 0 0,-2-1 0 16,-1 2 0-16,5-3 0 0,0 1 0 0,20-20 0 16,-27 28 0-16,27-28 0 0,0 0 0 0,0 0 0 15,0 0 0-15,0 0 0 0,28-2 0 0,-8-9 0 16,2-4 0-16,1-5 0 0,1-1 0 0,0-2 0 15,-2-2 0-15,-1 4 0 0,-4-1 0 0,-1 5 0 16,-8-2-27-16,-8 19-87 0,0-35-343 0,0 35-191 16,0 0 5-16,0 0 486 0</inkml:trace>
  <inkml:trace contextRef="#ctx0" brushRef="#br0" timeOffset="937.0558">4887 14174 1972 0,'-31'30'75'0,"31"-30"-75"0,-21 16 0 0,21-16 0 16,0 0 0-16,33-6 0 0,-8-4 0 16,5-2 0-16,5-5 0 0,3-1 0 15,5-1 0-15,2-3 0 0,3 1 0 0,-2 1 0 16,-3 4 0-16,-5 3 0 0,-1 5 0 0,-4 1 0 16,-3 10 0-16,-20-25-334 0,17 36-333 0,-27-14 10 15,9 21 269-15</inkml:trace>
  <inkml:trace contextRef="#ctx0" brushRef="#br0" timeOffset="1093.609">4879 14510 2047 0,'-24'12'0'16,"6"-3"0"-16,18-9 0 0,0 0 0 16,0 0 0-16,0 0 0 0,39-2 0 0,-8-5 0 15,8-4 0-15,7-6 0 0,7 0 0 0,6-4 0 16,9-1 0-16,4-5 0 0,10 4 0 15,3-9-11-15,31 24-413 0,-24-29-234 0,13 10-10 16,-8-2 383-16</inkml:trace>
  <inkml:trace contextRef="#ctx0" brushRef="#br0" timeOffset="1860.9273">6687 13945 1875 0,'-29'4'66'16,"1"4"-50"-16,-2 0 26 0,0 4-10 0,0 0-16 15,1 5-16-15,0 0 0 0,-1 3 0 0,4 1 0 16,0 2 0-16,3 1 0 0,4-2 0 0,3-1 0 16,6-4 0-16,10-17 0 0,-4 28 0 0,4-28 0 15,20 21 0-15,-3-13 0 0,4-2 0 0,5-3 0 16,2-2 0-16,4-5 0 0,3 3 0 15,2-3 0-15,0 1 0 0,0-1 0 0,1-1 0 16,-3 3 0-16,-2 1 0 0,-7 2 0 0,-4 1 0 16,-22-2 0-16,25 9 0 0,-25-9 0 0,0 0 0 15,3 24 0-15,-3-24 0 0,-14 34 0 0,0-15 0 16,-3 4 0-16,-5-1 0 0,-3 0 0 0,-1 1 0 16,-3 1 0-16,2 1 0 15,2-2 0-15,2 0 0 0,3-3 0 0,20-20 0 16,-24 25 0-16,24-25 0 0,0 0 0 0,0 0 0 15,0 0 0-15,21-13 0 0,-2-1 0 0,-2-21-120 16,33 15-487-16,-21-20-67 0,15 4 37 0</inkml:trace>
  <inkml:trace contextRef="#ctx0" brushRef="#br0" timeOffset="2111.4731">7348 13483 1853 0,'3'-26'152'16,"-3"26"-122"-16,-6-18-18 0,6 18-12 0,0 0 0 15,0 0 0-15,0 0 0 0,0 0 0 16,0 0 0-16,0 0 0 0,-4 37 0 0,0-8 0 16,-2 7 0-16,-3 8 0 0,-3 5 0 0,-2 8 0 15,-3 4 0-15,0 5 0 0,0 4 0 0,-1 1 0 16,1-1 0-16,3-9 0 0,-1-5 0 0,5-8 0 15,4-10 0-15,7-3 0 0,5-11 0 0,10-1 0 16,-16-23-312-16,40 4-352 0,-15-5-13 16,17 3 284-16</inkml:trace>
  <inkml:trace contextRef="#ctx0" brushRef="#br0" timeOffset="2939.0923">7727 13995 2041 0,'-18'1'6'0,"-13"8"-6"0,0 4 0 16,0 0 0-16,5 3 0 0,-1 2 0 0,4 0 0 16,-2 3 0-16,3 2 0 0,-1 0 0 0,4 0 0 15,-1 1 0-15,6-2 0 0,5 1 0 0,2-3 0 16,6-2 0-16,3-1 0 0,-2-17 0 0,17 29 0 16,2-18 0-16,5-4 0 0,4-2 0 0,5-6 0 15,3-5 0-15,3-4 0 0,1-3 0 16,2-5 0-16,-2-4 0 0,-1-2 0 15,-2-3 0-15,-3-2 0 0,-2-1 0 0,-5 0 0 16,-7 2 0-16,-4 3 0 0,-5 0 0 0,-6 2 0 16,-6 3 0-16,-2 0 0 0,3 20 0 0,-18-31 0 15,18 31 0-15,-27-19 0 0,27 19 0 0,-34-10 0 16,17 12 0-16,0 1 0 0,-1 5 0 0,1 3 0 16,17-11 0-16,-30 30 0 0,30-30 0 15,-19 29 0-15,19-29 0 0,-4 26 0 0,4-26 0 16,9 19 0-16,-9-19 0 0,26 13 0 0,-8-8 0 15,3-2 0-15,3-4 0 0,2 1 0 0,2-2 0 16,-1 2 0-16,0 0 0 0,1 0 0 16,-2 3 0-16,-2-1 0 0,-4 2 0 0,-20-4 0 15,24 12 0-15,-24-12 0 0,6 19 0 0,-6-19 0 16,-6 24 0-16,6-24 0 0,-14 29 0 16,6-10 0-16,-3 1 0 0,-1 3 0 0,-2 0 0 15,2-1 0-15,-2 0 0 0,-1-3 0 0,4 2 0 16,0-2 0-16,4 0 0 0,2-2 0 0,5-17 0 15,-5 24 0-15,5-24 0 0,0 0 0 0,9 19 0 16,-9-19 0-16,0 0 0 0,20-4 0 0,-20 4 0 16,20-17 0-16,-20 17 0 0,25-33 0 15,-11 10 0-15,0-2 0 0,-1-2 0 16,-1 0 0-16,-4-1 0 0,1-1 0 0,-2-3 0 16,-2 1 0-16,1-3 0 0,-1-4 0 0,1 0 0 15,2-2 0-15,1 2 0 0,1 4 0 0,2 4 0 16,1 6 0-16,1 5 0 0,-14 19 0 0,24-22 0 15,-24 22 0-15,27-10 0 0,-10 9 0 0,1 2 0 16,4 3 0-16,2 0 0 0,2 3 0 16,0 0 0-16,-1 3 0 0,-2 2 0 0,-5 1 0 15,-18-13 0-15,28 32 0 0,-19-14 0 0,-5 1 0 16,-4 3 0-16,-3 3 0 0,-8 2 0 0,-5 2 0 16,-3 2 0-16,-6-1 0 0,-3 2 0 0,-3 1 0 15,-3-2 0-15,-3 0 0 0,1 1 0 0,-3-4 0 16,1 0 0-16,0-3 0 0,2-2 0 15,2 0 0-15,2-5 0 0,5-2 0 16,7-3 0-16,2-3 0 0,18-10 0 0,-21 15 0 16,21-15 0-16,0 0 0 0,-10 20 0 0,10-20 0 15,-4 25 0-15,1-5 0 0,-1 1 0 0,-1 7 0 16,-2 5 0-16,-3 1 0 0,-1 7 0 0,-3-1 0 16,-1 4 0-16,-6 1 0 0,6 2 0 0,-12-22-109 15,34 33-316-15,-37-50-116 0,31 15-87 16,-1-2 285-16</inkml:trace>
  <inkml:trace contextRef="#ctx0" brushRef="#br0" timeOffset="3360.7131">8603 14064 1828 0,'26'13'44'0,"-7"-7"-16"0,-1-7-6 16,7 3 3-16,0-4-3 16,3-2-2-16,0-1-3 0,1-2-2 0,0-4 0 15,-1-1-4-15,0-2-11 0,-1 0 0 0,-2-1 0 16,-2-2 0-16,-3 2 0 0,-20 15 0 0,23-28 0 15,-23 28 0-15,6-21 0 0,-6 21 0 0,-5-18 0 16,5 18 0-16,-14-17 0 0,14 17 0 0,-22-16 0 16,22 16 0-16,-31-15 0 0,11 11 0 15,0 0 0-15,-2 3 0 0,0 4 0 0,2 6 0 16,-3 3 0-16,3 5 0 0,-2 2 0 0,4 2 0 16,2 0 0-16,2 2 0 0,4 0 0 0,3 3 0 15,0-3 0-15,5 0 0 0,4-4 0 0,6-2 0 16,-8-17 0-16,29 27 0 0,-5-16 0 15,3-5 0-15,8 0 0 0,-1-9 0 0,11 3 0 16,-2-14-9-16,30 29-402 0,-39-34-191 16,29 15-59-16,-8-5 298 0</inkml:trace>
  <inkml:trace contextRef="#ctx0" brushRef="#br0" timeOffset="4110.2115">10126 13894 1795 0,'-18'-21'116'0,"18"21"-53"0,-18-11-10 15,18 11-33-15,-28-6-20 0,11 6 0 0,-5 2 0 16,-1 4 0-16,-1 3 0 0,-2 2 0 0,1 3 0 16,0 1 0-16,2 2 0 0,1 2 0 0,2 1 0 15,0 6 0-15,3-1 0 0,2 1 0 16,3-1 0-16,6-2 0 0,6-2 0 0,4-3 0 16,-4-18 0-16,23 26 0 0,-5-17 0 15,3-2 0-15,4-3 0 0,5-4 0 0,2-3 0 16,5-2 0-16,-1-3 0 0,1-3 0 0,1-3 0 15,-2-5 0-15,-1-1 0 0,-1-3 0 0,-3 0 0 16,-6-4 0-16,-3 3 0 0,-4-3 0 0,-5 5 0 16,-6-1 0-16,-2 1 0 0,-5 2 0 0,-3 1 0 15,-1 1 0-15,-4 0 0 0,1 1 0 0,7 17 0 16,-18-29 0-16,18 29 0 0,-19-13 0 16,19 13 0-16,0 0 0 0,-23-4 0 0,23 4 0 15,0 0 0-15,0 0 0 0,0 0 0 0,-8 22 0 16,8-22 0-16,0 0 0 0,22 24 0 15,-22-24 0-15,29 12 0 0,-12-6 0 0,1-2 0 16,2 0 0-16,0 0 0 0,2 2 0 0,1-1 0 16,-1 1 0-16,-2 0 0 0,-3 1 0 15,-17-7 0-15,23 18 0 0,-23-18 0 0,7 29 0 16,-7-9 0-16,-4 0 0 0,-3 2 0 0,-4 0 0 16,-2 3 0-16,-2 1 0 0,-1-1 0 0,-1 1 0 15,-1-5 0-15,0-3 0 0,1-1 0 0,17-17 0 16,-22 25 0-16,22-25 0 0,0 0 0 0,0 0 0 15,0 0 0-15,0 0 0 0,0 0 0 0,21-8 0 16,-21 8 0-16,34-34 0 16,-11 11 0-16,0-2 0 0,1-3 0 0,2-1 0 15,-6 0 0-15,1 3 0 0,-3-3 0 0,1 2 0 16,-2-1 0-16,0 2 0 0,0 1 0 0,-2 1 0 16,1 4 0-16,0 0 0 0,-16 20 0 0,29-25 0 15,-29 25 0-15,22-12 0 0,-22 12 0 0,23 1 0 16,-23-1 0-16,31 12 0 0,-7-1-10 0,-1-6-81 15,27 23-145-15,-50-28-171 0,80 9-66 16,-42-6-91-16,12-11 299 0,24 29 265 0</inkml:trace>
  <inkml:trace contextRef="#ctx0" brushRef="#br0" timeOffset="4766.0802">11914 13897 1386 0,'-11'-38'344'0,"11"38"-263"0,-11-19-11 16,11 19-13-16,-20-16-4 0,20 16-19 15,-28-13-12-15,11 7-22 0,-4 1 0 16,0 0 0-16,-3 4 0 0,0 2 0 0,-3 2 0 15,-1 4 0-15,0 0 0 0,4 5 0 0,-3 3 0 16,1 3 0-16,2 4 0 0,0 2 0 0,2 6 0 16,1 3 0-16,0 2 0 0,3 1 0 0,2-1 0 15,5-2 0-15,5-4 0 0,8-6 0 0,5-4 0 16,-7-19 0-16,35 26 0 0,-12-19 0 16,5-6 0-16,4-3 0 0,2-7 0 0,2-3 0 15,3-5 0-15,4-5 0 0,2-7 0 0,1-2 0 16,0-5 0-16,-1-4 0 0,-3 2 0 0,-7 1 0 15,-4 2 0-15,-6 3 0 0,-8 2 0 16,-5 3 0-16,-7 7 0 0,-3-2 0 0,-2 22 0 16,-3-27 0-16,3 27 0 0,0 0 0 15,-19-7 0-15,19 7 0 0,-25 21 0 0,9 1 0 16,-2 8 0-16,0 7 0 0,-4 10 0 0,0 7 0 16,-1 4 0-16,-3 6 0 0,2 2 0 0,-3 3 0 15,1 1 0-15,1 1 0 0,-1-3 0 0,5-1 0 16,1-5 0-16,3-3 0 0,5-7 0 0,0-2 0 15,1-7 0-15,0-7 0 0,-3-3 0 0,2-4 0 16,0-5 0-16,1-3 0 0,11-21 0 16,-14 23 0-16,14-23 0 0,0 0 0 0,0 0 0 15,0 0 0-15,0 0 0 0,-19-32 0 0,17 12 0 16,1-7 0-16,2-2 0 0,3-5 0 16,0-2 0-16,2-5 0 0,2-4 0 0,2-4 0 15,0-8 0-15,4-4 0 0,5-2 0 0,3-2 0 16,3 5 0-16,4 3 0 0,1 7 0 0,-2 7 0 15,-1 8 0-15,-5 4 0 0,0 10 0 16,-5 0 0-16,1 10 0 0,-18 11 0 0,34-20 0 16,-28-5-183-16,33 41-194 0,-44-43-91 0,39 31-92 15,-17 0 102-15,-14-24 458 0</inkml:trace>
  <inkml:trace contextRef="#ctx0" brushRef="#br0" timeOffset="5515.5818">12150 13852 1973 0,'0'0'73'0,"0"0"-72"0,0 0-1 16,0 0 0-16,0 0 0 0,0 0 0 0,0 0 0 15,-1 17 0-15,1-17 0 0,-6 19 0 0,6-19 0 16,-8 29 0-16,2-12 0 0,2 2 0 0,-3 1 0 16,-2-1 0-16,1 3 0 0,-1 1 0 15,-1-1 0-15,-1 1 0 0,1 0 0 0,1-3 0 16,0 0 0-16,3-3 0 0,6-17 0 0,-9 24 0 15,9-24 0-15,0 0 0 0,0 0 0 0,0 0 0 16,0 0 0-16,0 0 0 0,26-5 0 16,-26 5 0-16,26-36 0 0,-12 13 0 0,4-6 0 15,-1-1 0-15,0-2 0 0,0-3 0 0,-1 0 0 16,0 0 0-16,1 1 0 0,0 0 0 16,3-2 0-16,-1 3 0 0,-1 4 0 0,3 7 0 15,-4 7 0-15,-17 15 0 0,28-15 0 0,-28 15 0 16,18-3 0-16,-18 3 0 0,0 0 0 0,23 10 0 15,-23-10 0-15,22 14 0 0,-22-14 0 0,28 15 0 16,-28-15 0-16,34 15 0 0,-13-9 0 0,1-1 0 16,2-1 0-16,2-3 0 0,2-1 0 15,2-1 0-15,0-3 0 0,1-1 0 0,2 1 0 16,-3-2 0-16,-1 0 0 0,-1-1 0 16,-2-1 0-16,-6 3 0 0,-20 5 0 0,27-7 0 15,-27 7 0-15,0 0 0 0,0 0 0 0,0 0 0 16,-23 7 0-16,6-1 0 0,-2 2 0 0,-5 2 0 15,0 1 0-15,-3 1 0 0,1 0 0 0,-5 0 0 16,2 1 0-16,0 1 0 0,1 0 0 16,1 2 0-16,3 1 0 0,1 3 0 0,1 1 0 15,2 1 0-15,5 0 0 0,1 2 0 0,6 0 0 16,3 0 0-16,5-1 0 0,2-1 0 0,6-4 0 16,-8-18 0-16,24 29 0 0,-6-21 0 0,4-1 0 15,4-6 0-15,3-4 0 0,-1-3 0 0,2-5 0 16,0-1 0-16,1-6 0 0,0-4 0 15,0-2 0-15,-1-5 0 0,-1-1 0 16,-1-1 0-16,0-5 0 0,-2 1 0 0,-2 0 0 16,-4 3 0-16,-6 3 0 0,-2 2 0 0,-4 3 0 15,-2 1 0-15,-2 2 0 0,-4 21 0 0,4-28 0 16,-4 28 0-16,0 0 0 0,0 0 0 0,0 0 0 16,-20 20 0-16,8 2 0 0,-2 5 0 0,-2 5 0 15,-1 5 0-15,2 0 0 0,0-1 0 16,2 3 0-16,3-6 0 0,4-2 0 0,1-3 0 15,7-6 0-15,-2-22 0 0,19 36 0 0,-19-36 0 16,41 21 0-16,-14-19-2 0,16 10-137 16,-16-29-70-16,38 32-81 0,-40-41-62 0,37 26-13 15,-18-17 50-15,1-6 19 0,21 20 218 0</inkml:trace>
  <inkml:trace contextRef="#ctx0" brushRef="#br0" timeOffset="5905.9836">13677 13694 2047 0,'-27'3'0'16,"-4"1"0"-16,2 2 0 0,-1 2 0 0,0 3 0 16,1 3 0-16,0 0 0 0,1 4 0 0,2 4 0 15,2 1 0-15,2 2 0 0,2 3 0 16,3 0 0-16,1 0 0 0,5 1 0 16,3-2 0-16,5-2 0 0,4-5 0 0,4-1 0 15,-5-19 0-15,23 24 0 0,-2-17 0 0,3-5 0 16,5-5 0-16,2-6 0 0,4-5 0 0,3-5 0 15,2-6 0-15,2-2 0 0,1-5 0 0,2-1 0 16,-3-4 0-16,1-2 0 0,-3 2 0 0,-2-2 0 16,-5 2 0-16,-4-1 0 0,-5-2 0 15,-3 0 0-15,-4 0 0 0,-5 0 0 0,-1 1 0 16,-4 1 0-16,-1 5 0 0,-3 8 0 0,-2 7 0 16,-1 18 0-16,0 0 0 0,0 0 0 0,-19 11 0 15,5 12 0-15,-4 11 0 0,-3 5 0 0,-2 9 0 16,-2 1 0-16,0 3 0 0,0 1 0 15,2 2 0-15,2-4 0 0,4-1 0 0,5-5 0 16,4-4 0-16,5-7 0 0,8-4 0 16,2-7 0-16,10-2 0 0,2-9 0 0,13 3-21 15,-12-28-181-15,35 32-113 0,-36-50-97 0,42 31-38 16,-21-19 47-16,-5-18 160 0,28 28 243 0</inkml:trace>
  <inkml:trace contextRef="#ctx0" brushRef="#br0" timeOffset="6078.1468">14412 13585 2047 0,'-44'14'0'16,"20"6"0"-16,-2 1 0 0,2 4 0 0,0 4 0 15,2 3 0-15,1 2 0 0,2 2 0 0,3 2 0 16,1-1 0-16,3 1 0 0,2-2 0 0,4-3 0 16,4-3 0-16,3-4 0 0,4-5 0 0,4 0 0 15,-9-21 0-15,19 26 0 0,-19-26 0 16,27 20-18-16,-31-42-273 0,43 39-199 0,-34-34-140 15,18 3 21-15,6 10 601 0</inkml:trace>
  <inkml:trace contextRef="#ctx0" brushRef="#br0" timeOffset="6249.8144">14389 13372 1924 0,'-7'28'123'16,"7"-28"-123"-16,-21 16 0 0,21-16 0 0,-12 16 0 15,12-16 0-15,0 0 0 0,0 22 0 0,0-22 0 16,18 9 0-16,-18-9 0 0,30 1 0 0,-11-3-8 16,11 9-108-16,-20-31-208 0,37 33-304 0,-21-12 12 15,9 3 262-15</inkml:trace>
  <inkml:trace contextRef="#ctx0" brushRef="#br0" timeOffset="7139.8862">14649 13732 2047 0,'0'0'0'0,"0"0"0"15,0 0 0-15,0 0 0 0,0 0 0 0,0 0 0 16,29 6 0-16,-10-8 0 0,3 0 0 0,4-3 0 16,3-1 0-16,3-3 0 0,2 0 0 0,0-1 0 15,1-2 0-15,1-1 0 0,-1-2 0 0,-3-3 0 16,-2 3 0-16,-6 0 0 0,-4-1 0 0,-20 16 0 15,25-25 0-15,-25 25 0 0,8-20 0 0,-8 20 0 16,0 0 0-16,-21-18 0 0,21 18 0 16,-33-7 0-16,11 7 0 0,-2 1 0 15,-5 4 0-15,-2 2 0 0,-4 4 0 0,-1 5 0 16,-2 4 0-16,-2 6 0 0,2 0 0 0,4 3 0 16,2-1 0-16,8 0 0 0,2-2 0 0,6 0 0 15,7-2 0-15,3-3 0 0,7-1 0 0,-1-20 0 16,23 29 0-16,-1-18 0 0,4-4 0 15,9-4 0-15,2-4 0 0,7-7 0 0,6 1 0 16,5-4 0-16,5-3 0 0,2-2 0 0,4-2 0 16,-3-2 0-16,-4-1 0 0,-5 0 0 0,-6 1 0 15,-4-1 0-15,-7 3 0 0,-4-1 0 0,-7 0 0 16,-6 5 0-16,-20 14 0 0,22-19 0 16,-22 19 0-16,0 0 0 0,0 0 0 0,0 0 0 15,-28 3 0-15,11 9 0 0,-3 5 0 16,-6 5 0-16,-1 2 0 0,-1 5 0 0,-1 1 0 15,1 3 0-15,-1 2 0 0,2-2 0 0,3-1 0 16,4-3 0-16,6-3 0 0,7-6 0 0,7-20 0 16,0 26 0-16,0-26 0 0,18 9 0 0,-18-9 0 15,36-6 0-15,-13-3 0 0,3-6 0 0,3-4 0 16,2-5 0-16,1-4 0 0,2-1 0 0,0 0 0 16,1-1 0-16,-3 1 0 0,-4 1 0 15,-2 1 0-15,-5 3 0 0,-2 2 0 0,-4 0 0 16,-2 5 0-16,-13 17 0 0,16-25 0 0,-16 25 0 15,0 0 0-15,0 0 0 0,0 0 0 16,0 0 0-16,-5 17 0 0,-2 0 0 0,-3 2 0 16,-1 7 0-16,-1 0 0 0,-2 1 0 0,3 2 0 15,1 0 0-15,1 1 0 0,3-1 0 16,2-3 0-16,7-5 0 0,3-4 0 0,-6-17 0 16,27 23 0-16,-7-17 0 0,5-3 0 0,3-6 0 15,2-4 0-15,4-5 0 0,0-5 0 0,4-3 0 16,1-6 0-16,0-3 0 0,2-1 0 0,0 0 0 15,-2-2 0-15,-4 3 0 0,-1-1 0 0,-3-2 0 16,-2 1 0-16,-3-4 0 0,0-1 0 0,0-4 0 16,-1 1 0-16,2 0 0 15,-2 4 0-15,-5 6 0 0,-4 6 0 0,-16 23 0 16,0 0 0-16,0 0 0 0,0 0 0 0,-6 24 0 16,-11 1 0-16,-4 9 0 0,-4 3 0 0,-3 4 0 15,-4 3 0-15,-1 3 0 0,0 0 0 0,-1 0 0 16,3-1 0-16,3-5 0 0,6-1 0 0,9-5 0 15,3-5 0-15,10-1 0 0,1-8 0 0,9 1 0 16,-10-22 0-16,31 26-12 0,-31-26-133 16,48 19-43-16,-42-36-40 0,35 34-65 0,-35-39-23 15,26 18-3-15,-14-8 20 0,-6-13 53 0,22 26 246 16</inkml:trace>
  <inkml:trace contextRef="#ctx0" brushRef="#br0" timeOffset="7327.2645">16057 13578 2047 0,'-4'17'0'0,"4"-17"0"16,0 0 0-16,0 0 0 0,0 0 0 0,24 9 0 15,-7-10 0-15,7-1 0 0,3-4 0 0,5-1 0 16,2 0 0-16,1-1 0 0,4-1 0 0,0-2 0 16,3 4 0-16,0-6 0 0,3 6 0 0,-10-12-15 15,20 29-240-15,-43-40-156 0,36 37-154 16,-21-12-6-16,-10-8 342 0</inkml:trace>
  <inkml:trace contextRef="#ctx0" brushRef="#br0" timeOffset="8045.608">17548 13568 1502 0,'-11'20'415'0,"-27"-18"-355"0,0 3-19 0,-3 3-12 16,2 4-29-16,-3 3 0 0,5 4 0 0,-1 3 0 15,3 3 0-15,2 4 0 0,1 4 0 0,2-1 0 16,5 4 0-16,8-5 0 0,8-2 0 0,9-7 0 15,9-4 0-15,-9-18 0 0,43 24 0 0,-11-18 0 16,5-3 0-16,8-6 0 0,3-4 0 0,3-5 0 16,-1-2 0-16,-1-4 0 0,-2-1 0 15,-5-2 0-15,-4-2 0 0,-6 2 0 0,-7-2 0 16,-4 0 0-16,-8 1 0 0,-6 0 0 0,-4 2 0 16,-4 0 0-16,-3 1 0 0,-2 0 0 15,-1 2 0-15,-3-1 0 0,0-1 0 0,10 19 0 16,-17-27 0-16,17 27 0 0,0 0 0 0,-11-20 0 15,11 20 0-15,0 0 0 0,0 0 0 0,0 0 0 16,18 4 0-16,-18-4 0 0,31 7 0 16,-10-3 0-16,-1 1 0 0,2 1 0 0,-1-2 0 15,-1 4 0-15,0 0 0 0,-2-1 0 0,-18-7 0 16,29 16 0-16,-29-16 0 0,19 16 0 0,-19-16 0 16,7 17 0-16,-7-17 0 0,-3 17 0 0,3-17 0 15,-13 21 0-15,13-21 0 0,-21 23 0 0,21-23 0 16,-26 26 0-16,26-26 0 0,-33 26 0 15,17-9 0-15,-1 3 0 0,0 0 0 16,1 1 0-16,0-2 0 0,16-19 0 0,-25 28 0 16,25-28 0-16,-9 17 0 0,9-17 0 0,0 0 0 15,22 2 0-15,-22-2 0 0,38-20 0 0,-13 2 0 16,5-6 0-16,0-3 0 0,3-2 0 0,-2-3 0 16,2 2 0-16,1 1 0 0,0-1 0 0,2 1 0 15,-4 4 0-15,0-1 0 0,-4 6 0 16,-1 1 0-16,-6 2 0 0,-4 7 0 0,-17 10 0 15,19-11 0-15,-19 11 0 0,0 0 0 0,0 0 0 16,-7 26 0-16,-3-8 0 0,-3 4 0 0,-4 6 0 16,-2 0 0-16,2 3 0 0,-2 0 0 0,2 1 0 15,-1-3 0-15,5 3 0 0,1-7 0 16,12 7-4-16,0-32-123 0,16 44-73 0,-16-44-102 16,34 24-47-16,-34-24-12 0,44 4 30 15,-3 3 50-15,-8-28 190 0</inkml:trace>
  <inkml:trace contextRef="#ctx0" brushRef="#br0" timeOffset="8514.0795">19619 13474 1810 0,'-29'-14'128'0,"29"14"-65"15,0 0-21-15,-24-19-38 0,24 19-4 0,-29-7 0 16,6 7 0-16,-3 5 0 0,-5 2 0 0,-4 6 0 16,-1 3 0-16,-2 3 0 0,-3 4 0 0,0 3 0 15,0 3 0-15,3 2 0 0,2 3 0 0,3-1 0 16,5-2 0-16,5-3 0 0,8-5 0 0,7-4 0 15,8-19 0-15,6 27 0 0,-6-27 0 16,34 13 0-16,-7-13 0 0,8-6 0 16,4-5 0-16,9-7 0 0,5-4 0 0,3-4 0 15,0-1 0-15,1-3 0 0,-7 1 0 0,-4-2 0 16,-5 2 0-16,-7 2 0 0,-9 2 0 0,-7 4 0 16,-7 1 0-16,-11 20 0 0,5-27 0 0,-5 27 0 15,0 0 0-15,-19-16 0 0,19 16 0 0,-27 11 0 16,27-11 0-16,-34 31 0 0,16-7 0 15,-2 7 0-15,4 2 0 0,-2 5 0 0,0 3 0 16,-2 0 0-16,2 6 0 0,-1-3 0 0,4 9 0 16,-6-13-59-16,17 18-110 0,-28-33-90 15,39 32-30-15,-41-34-74 0,26 20-6 0,-14-4 49 16,-18-20 102-16,26 34 218 0</inkml:trace>
  <inkml:trace contextRef="#ctx0" brushRef="#br0" timeOffset="9060.6063">14779 15103 1943 0,'2'-27'104'0,"-2"27"-104"0,19-27 0 16,3 9 0-16,9 0 0 0,7-1 0 0,6 2 0 16,0-1 0-16,2 1 0 0,-1 2 0 0,-1 2 0 15,0 2 0-15,-3 3 0 0,-1 2 0 0,-5 3 0 16,-4 2 0-16,-5 5 0 0,-4 0 0 15,-2 5 0-15,-20-9 0 0,29 20 0 0,-29-20 0 16,13 31 0-16,-10-11 0 0,-4 2 0 0,-6 6 0 16,0 2 0-16,-4 1 0 0,-2 7 0 15,-1-3 0-15,0 3 0 0,2-1 0 0,2-2 0 16,-1-2 0-16,6-2 0 0,4-5 0 0,3-2 0 16,7-6 0-16,-9-18 0 0,29 24 0 0,-6-20 0 15,4-5 0-15,3-6 0 0,6-5 0 0,4-6 0 16,1-6 0-16,2-3 0 0,-4-3 0 0,-3 0 0 15,-6-1 0-15,-4 2 0 0,-4-2 0 16,-4 1 0-16,-4-1 0 0,-2-1 0 0,-6 3 0 16,0 3 0-16,-4 1 0 0,-2 2 0 15,-2 4 0-15,-2 0 0 0,1 1 0 0,-4 1 0 16,7 17 0-16,-8-32 0 0,8 32 0 0,-4-24 0 16,4 24 0-16,0 0 0 0,0 0-114 0,-3-19-197 15,29 45-119-15,-26-26-65 0,0 0-43 0,0 0 380 16</inkml:trace>
  <inkml:trace contextRef="#ctx0" brushRef="#br0" timeOffset="9451.0083">16059 14912 2009 0,'-17'21'38'0,"17"-21"-38"0,-21 11 0 15,21-11 0-15,0 0 0 16,0 0 0-16,-4 18 0 0,4-18 0 0,17 6 0 15,-17-6 0-15,32 0 0 0,-9-3 0 0,6-3 0 16,4-4 0-16,4-1 0 0,1 0 0 0,0-2 0 16,1 0 0-16,-2-2 0 0,-3 1 0 0,-9 0 0 15,-3 0 0-15,-22 14 0 0,27-24 0 0,-27 24 0 16,6-21 0-16,-6 21 0 0,-12-18 0 16,12 18 0-16,-26-15 0 0,8 11 0 0,-4 1 0 15,-3 4 0-15,-2 3 0 0,-2 3 0 0,-2 5 0 16,0 3 0-16,-2 4 0 0,0 4 0 0,1 4 0 15,3 3 0-15,0 1 0 0,5 3 0 16,3-1 0-16,5-2 0 0,4 1 0 0,7-4 0 16,4-4 0-16,7-2 0 0,-6-22 0 0,29 27 0 15,-5-20 0-15,8-7 0 0,7-7 0 16,7-3 0-16,5-10 0 0,9 1 0 0,-1-10 0 16,6 3 0-16,-3-6 0 0,2 4 0 0,-14-22-179 15,26 36-128-15,-47-45-96 0,39 36-51 0,-32-11-4 16,-9-17 213-16,23 30 245 0</inkml:trace>
  <inkml:trace contextRef="#ctx0" brushRef="#br0" timeOffset="9607.1284">16870 14346 1926 0,'-10'37'121'16,"-4"-3"-121"-16,1 7 0 0,0 0 0 0,0 6 0 15,-3 2 0-15,-4 3 0 0,1 2 0 0,1-1 0 16,-1-1 0-16,5 0 0 0,-1-3 0 0,3-5 0 15,4-1 0-15,1-8 0 0,6-3 0 16,-1-6 0-16,10 8-20 0,-26-33-514 0,33 22-143 16,-15-23-16-16,14 19 571 0</inkml:trace>
  <inkml:trace contextRef="#ctx0" brushRef="#br0" timeOffset="10013.1567">18183 14188 1847 0,'-48'9'200'0,"-1"19"-200"0,-5 7 0 15,-5 5 0-15,-2 7 0 0,-8 5 0 0,-7 7 0 16,-3 5 0-16,-3 4 0 0,-1 1 0 15,1 0 0-15,3-5 0 0,8-3 0 0,9-2 0 0,6-5 0 16,7-3 0-16,10-5 0 0,9-6 0 0,7-5 0 16,13-5 0-16,5-8 0 0,15-1 0 15,-10-21-334-15,35-1-334 0,-12-5-20 16,12-1 332-16</inkml:trace>
  <inkml:trace contextRef="#ctx0" brushRef="#br0" timeOffset="10278.5983">18364 14383 1959 0,'0'0'88'16,"-7"19"-88"-16,-7-2 0 0,-1 1 0 0,2 3 0 15,-1 6 0-15,-2 4 0 0,-2 7 0 16,-1 5 0-16,-3 2 0 0,-1 4 0 0,1 1 0 16,-1 0 0-16,-2 2 0 0,2-4 0 0,1-1 0 15,3-5 0-15,4-2 0 0,3-7 0 0,10 2-3 16,2-35-229-16,7 35-356 0,-7-35-98 0,5 24 149 16</inkml:trace>
  <inkml:trace contextRef="#ctx0" brushRef="#br0" timeOffset="10607.1994">17987 14785 2047 0,'-34'16'0'0,"15"-6"0"0,19-10 0 16,-21 12 0-16,21-12 0 0,0 0 0 0,26 10 0 15,-7-8 0-15,6-3 0 0,5 0 0 16,8-5 0-16,7-3 0 0,2 0 0 0,3-5 0 15,1 1 0-15,-2 0 0 0,-1-2 0 0,1 2 0 16,-3 1 0-16,-3 1 0 0,-4 1 0 0,-3 2 0 16,-4 1 0-16,-4 2 0 0,-6 0 0 0,-22 5 0 15,23 1 0-15,-23-1 0 0,0 0 0 0,3 21 0 16,-3-21 0-16,-13 35 0 16,0-11 0-16,-3 1 0 0,-4 4 0 0,2 2 0 15,-1 0 0-15,-1 2 0 0,3-1 0 0,-1 0 0 16,3-6 0-16,3 0 0 0,1-3 0 0,4-5 0 15,5 0 0-15,2-18 0 0,1 22 0 0,-1-22 0 16,18 11-75-16,-25-41-240 0,43 33-183 0,-26-28-174 16,6-9 186-16,19 18 486 0</inkml:trace>
  <inkml:trace contextRef="#ctx0" brushRef="#br0" timeOffset="11232.6226">18823 14457 2047 0,'-22'14'0'0,"22"-14"0"16,-21 9 0-16,21-9 0 0,0 0 0 0,0 0 0 16,19 20 0-16,-19-20 0 0,21 12 0 15,-21-12 0-15,28 15 0 0,-28-15 0 0,28 17 0 16,-28-17 0-16,27 20 0 0,-27-20 0 0,22 23 0 16,-22-23 0-16,15 28 0 0,-15-28 0 0,2 35 0 15,-4-17 0-15,-4 1 0 0,-2 1 0 0,-1 1 0 16,-4 0 0-16,0 2 0 0,0 0 0 0,-2-2 0 15,-1 1 0-15,2-3 0 0,14-19 0 16,-21 28 0-16,21-28 0 0,0 0 0 16,0 0 0-16,0 0 0 0,0 0 0 0,0 0 0 15,21-9 0-15,-21 9 0 0,32-33 0 0,-11 10 0 16,0-3 0-16,0-2 0 0,-2 1 0 0,2-4 0 16,-1 2 0-16,0 0 0 0,-2 1 0 0,-2 2 0 15,-3 3 0-15,-2 4 0 0,-11 19 0 0,14-26 0 16,-14 26 0-16,0 0 0 0,0 0 0 15,0 0 0-15,0 0 0 0,0 0 0 0,-5 18 0 16,-3-1 0-16,-1 3 0 0,0 1 0 0,-3 4 0 16,1 0 0-16,0 0 0 0,0 0 0 0,5-4 0 15,0-1 0-15,6-20 0 0,-2 29 0 0,2-29 0 16,8 17 0-16,-8-17 0 0,22 8 0 16,-22-8 0-16,35-4 0 0,-10-4 0 0,2-5 0 15,9-4 0-15,1-3 0 0,2-1 0 16,2-2 0-16,-3 1 0 0,-1-1 0 0,-2 2 0 15,-4 3 0-15,-3 4 0 0,-7 2 0 0,-21 12 0 16,26-16 0-16,-26 16 0 0,0 0 0 0,0 0 0 16,0 0 0-16,0 0 0 0,0 0 0 0,-17 31 0 15,1-13 0-15,-1 4 0 0,-1 6 0 0,-2 1 0 16,2 3 0-16,0-1 0 0,1-1 0 16,1-1 0-16,3-2 0 0,2-1 0 0,5-1 0 15,2-4 0-15,4 1 0 0,1-4 0 0,7 0 0 16,-8-18 0-16,18 23 0 0,-18-23 0 0,27 12-118 15,-27-12-73-15,38 2-73 0,-41-28-40 0,36 30-42 16,-26-22-11-16,5-9 18 0,22 24 212 16</inkml:trace>
  <inkml:trace contextRef="#ctx0" brushRef="#br0" timeOffset="11623.015">19483 14737 1933 0,'0'0'114'0,"0"0"-114"0,0 0 0 0,0 0 0 15,21 11 0-15,-21-11 0 0,0 0 0 0,21 5 0 16,-21-5 0-16,17-1 0 0,-17 1 0 16,22 0 0-16,-22 0 0 0,32-4 0 0,-11 3 0 15,1-3 0-15,2 0 0 0,-1-2 0 0,2-2 0 16,-1 0 0-16,0-2 0 0,1-1 0 16,-1-1 0-16,2-1 0 0,-3 1 0 0,-3-3 0 15,-3 3 0-15,-17 12 0 0,25-24 0 0,-25 24 0 16,11-22 0-16,-11 22 0 0,0-20 0 0,0 20 0 15,-13-20 0-15,13 20 0 0,-24-15 0 16,24 15 0-16,-28-13 0 0,28 13 0 0,-30-1 0 16,30 1 0-16,-29 10 0 0,29-10 0 0,-30 23 0 15,16-6 0-15,-1 2 0 0,1 3 0 0,-1 2 0 16,3 2 0-16,1 0 0 0,1 1 0 0,4-2 0 16,2 1 0-16,2-3 0 0,3 0 0 0,4-3 0 15,5-3 0-15,-10-17 0 0,30 30 0 0,-8-21 0 16,5-3 0-16,6-7 0 15,7-2 0-15,2-9 0 0,12 2 0 0,-4-14 0 16,14 10-100-16,-15-21-83 0,24 27-47 0,-33-38-42 16,33 37-70-16,-29-28 9 0,10 6-26 0,12 20 132 15,-27-32 227-15</inkml:trace>
  <inkml:trace contextRef="#ctx0" brushRef="#br0" timeOffset="12278.8532">20958 14504 1076 0,'-29'-31'393'16,"29"31"132"-16,0 0-472 0,0 0-53 0,-26-2 0 15,26 2 0-15,-32-8 0 0,15 5 0 0,-1 3 0 16,-3 2 0-16,0 1 0 0,-1 5 0 0,-1 1 0 16,0 6 0-16,-1 2 0 0,1 3 0 0,0 3 0 15,1 5 0-15,-1 1 0 0,0 4 0 16,2 3 0-16,-1 0 0 0,4 2 0 16,3-3 0-16,4-3 0 0,6-4 0 0,5-5 0 15,8-2 0-15,-8-21 0 0,29 24 0 0,-2-18 0 16,2-6 0-16,6-4 0 0,6-4 0 0,2-9 0 15,3-2 0-15,3-7 0 0,1-5 0 0,2-2 0 16,0-2 0-16,1-1 0 0,-2 1 0 16,-4 0 0-16,-2 2 0 0,-5 0 0 0,-5 6 0 15,-4-2 0-15,-6 2 0 0,-5 2 0 0,-6-1 0 16,-5 7 0-16,-5 2 0 0,-4 17 0 0,0 0 0 16,-19-11 0-16,19 11 0 0,-30 24 0 0,10-1 0 15,-6 10 0-15,-2 4 0 0,-3 10 0 0,-1 7 0 16,-1 5 0-16,0 4 0 0,1 7 0 15,1 3 0-15,0 8 0 0,1 3 0 16,-2 4 0-16,2 4 0 0,1-5 0 0,1-4 0 16,1-8 0-16,0-11 0 0,0-5 0 0,3-3 0 15,-2-8 0-15,2-3 0 0,-3-9 0 0,1-6 0 16,1-9 0-16,1-5 0 0,3-7 0 0,-1-8 0 16,3-3 0-16,2-9 0 0,-1-7 0 0,1-6 0 15,0-9 0-15,2-3 0 0,4-5 0 0,1-3 0 16,6 0 0-16,1-7 0 0,6-2 0 15,3-7 0-15,3-3 0 0,6-3 0 0,6 3 0 16,1 1 0-16,7 10 0 0,-1 3 0 16,3 9 0-16,0-4 0 0,9 18-77 0,-16-19-103 15,30 33-61-15,-36-33-49 0,38 32-21 0,-27-24 15 16,15 10 23-16,3 2 42 0,-13-13 84 0,27 26 147 16</inkml:trace>
  <inkml:trace contextRef="#ctx0" brushRef="#br0" timeOffset="13075.2117">21391 14575 2013 0,'0'0'34'16,"-22"17"-34"-16,22-17 0 0,-19 17 0 0,19-17 0 15,-16 20 0-15,16-20 0 0,-13 23 0 0,13-23 0 16,-10 24 0-16,10-24 0 16,-8 26 0-16,8-26 0 0,-5 28 0 0,5-28 0 15,-5 27 0-15,5-27 0 0,-7 19 0 0,7-19 0 16,0 0 0-16,-5 19 0 0,5-19 0 0,0 0 0 15,0 0 0-15,0 0 0 0,0 0 0 0,0 0 0 16,0 0 0-16,0 0 0 0,18-7 0 0,-18 7 0 16,25-24 0-16,-25 24 0 0,33-34 0 0,-14 16 0 15,-4-1 0-15,-1 2 0 0,-2-1 0 16,-1-2 0-16,-3 1 0 0,0-2 0 0,3 0 0 16,-5-1 0-16,2 0 0 0,3 0 0 0,-1 4 0 15,-10 18 0-15,22-29 0 0,-22 29 0 16,22-16 0-16,-22 16 0 0,20-7 0 0,-20 7 0 15,20 1 0-15,-20-1 0 0,19 6 0 0,-19-6 0 16,19 9 0-16,-19-9 0 0,17 11 0 16,-17-11 0-16,18 9 0 0,-18-9 0 0,23 9 0 15,-23-9 0-15,28 6 0 0,-7-4 0 0,2 0 0 16,6-4 0-16,6 1 0 0,5-3 0 0,8-2 0 16,0 0 0-16,7-2 0 0,1-1 0 0,1 0 0 15,0 0 0-15,-4 0 0 0,-5 0 0 0,-3 2 0 16,-5 0 0-16,-6 2 0 0,-6 1 0 0,-8 1 0 15,-20 3 0-15,0 0 0 16,0 0 0-16,0 0 0 0,-22 13 0 0,-4-3 0 16,-2 0 0-16,-4 1 0 0,-6 1 0 0,-2 4 0 15,-4 0 0-15,-2 1 0 0,-2 2 0 0,1-1 0 16,1 2 0-16,1 0 0 0,0 2 0 0,1 1 0 16,5 1 0-16,4 0 0 0,4 0 0 0,7 2 0 15,6-3 0-15,4-1 0 0,7-3 0 0,7-2 0 16,0-17 0-16,17 28 0 0,0-19 0 15,5-1 0-15,5-5 0 0,6-4 0 0,3-4 0 16,8-4 0-16,3-5 0 0,2-3 0 0,2-3 0 16,-1-3 0-16,-3-3 0 0,-2-1 0 0,-3-2 0 15,-2-3 0-15,-7 2 0 0,-3 0 0 0,-2-2 0 16,-5 4 0-16,-3-1 0 0,-7 2 0 16,-5 2 0-16,-4 2 0 0,-5 5 0 15,-3 0 0-15,4 18 0 0,-18-27 0 0,18 27 0 16,-24-14 0-16,24 14 0 0,-23 2 0 0,23-2 0 15,-26 17 0-15,13 0 0 0,-3 6 0 0,2 4 0 16,0 5 0-16,1 2 0 0,2 3 0 0,0-1 0 16,2 1 0-16,2-2 0 0,0-1 0 0,4-2 0 15,3-8 0-15,6-1 0 0,-6-23 0 0,22 31 0 16,-22-31 0-16,38 19 0 0,-15-19 0 16,10 6-59-16,-11-20-98 0,26 20-30 0,-28-33-51 15,37 29-20-15,-28-35 23 0,23 20-9 0,-12-15 43 16,3-1 4-16,4 10-7 0,-19-24 138 15</inkml:trace>
  <inkml:trace contextRef="#ctx0" brushRef="#br0" timeOffset="13590.5315">22862 14445 1952 0,'-37'9'95'0,"20"2"-95"16,0 3 0-16,0 4 0 0,0 2 0 0,2 3 0 16,1 3 0-16,-1 3 0 0,0 0 0 0,0 5 0 15,-2 1 0-15,4 0 0 0,-1 0 0 0,1 0 0 16,1-4 0-16,2 2 0 0,-1-5 0 0,2-3 0 15,3-3 0-15,6-22 0 0,-7 29 0 0,7-29 0 16,0 0 0-16,1 17 0 16,-1-17 0-16,0 0 0 0,0 0 0 0,25-17 0 15,-14 0 0-15,2-5 0 0,4-4 0 0,2-5 0 16,3 0 0-16,0-3 0 0,0 1 0 0,-3 0 0 16,-1-1 0-16,-3 1 0 0,-1-1 0 0,-1-1 0 15,2-1 0-15,-1-2 0 0,3 0 0 0,3-1 0 16,-2 5 0-16,1 4 0 0,0 7 0 0,-2 7 0 15,-17 16 0-15,23-12 0 0,-23 12 0 16,0 0 0-16,18 10 0 0,-18-10 0 0,6 17 0 16,-6-17 0-16,0 23 0 0,0-23 0 0,-5 30 0 15,-1-13 0-15,6-17 0 0,-13 32 0 0,6-15 0 16,-3 0 0-16,0 1 0 0,0 1 0 16,-1-2 0-16,2-1 0 0,-2 1 0 0,1 0 0 15,-2 1 0-15,12-18 0 0,-24 34 0 0,9-17 0 16,0 0 0-16,0 0 0 0,-4-1 0 15,0-2 0-15,-1 2 0 0,-2-1 0 0,-1 3 0 16,-2-1 0-16,-2 2 0 0,-2 3 0 0,0-2 0 16,1 5 0-16,0 0 0 0,3 0 0 0,6 0 0 15,1-2 0-15,3-3 0 0,5-1 0 0,10-19 0 16,-8 29 0-16,8-29 0 0,5 26 0 0,-5-26 0 16,9 23 0-16,-9-23 0 0,10 19 0 15,-10-19 0-15,5 24 0 0,-4-7 0 16,-1-17 0-16,-6 35-21 0,-11-27-148 0,18 32-20 15,-38-36-90-15,37 44-64 0,-39-28 40 0,16 14-24 16,-2 5 65-16,-18-22 109 0</inkml:trace>
  <inkml:trace contextRef="#ctx0" brushRef="#br0" timeOffset="14027.7424">23352 13800 2047 0,'-20'23'0'15,"20"-23"0"-15,-23 34 0 0,12-7 0 16,0 0 0-16,0 6 0 0,0 2 0 0,0 5 0 16,-3 1 0-16,-3 4 0 0,-3 1 0 0,2 0 0 15,-3 3 0-15,1 2 0 0,-2 2 0 0,-1 1 0 16,1-1 0-16,0 1 0 0,3-5 0 0,-1-3 0 15,7-9 0-15,4-8 0 0,6-6 0 0,3-23 0 16,7 22 0-16,-7-22 0 0,18 2 0 16,-18-2 0-16,38-23 0 0,-9 0 0 0,7-6 0 15,8-6 0-15,2-5 0 0,3 0 0 0,-1-2 0 16,0 3 0-16,-3 4 0 0,-1 3 0 16,-3 3 0-16,-7 2 0 0,-1 5 0 0,-4 5 0 15,-5 8 0-15,-4 4 0 0,-20 5 0 0,21 12 0 16,-21-12 0-16,-4 41 0 0,-4-10 0 0,-3 8 0 15,-3 3 0-15,1 6 0 0,0 0 0 16,-3-1 0-16,2-5 0 0,2-5 0 0,6-6 0 16,3-5 0-16,5-3 0 0,-2-23 0 0,7 27 0 15,-7-27 0-15,19 5-180 0,-26-30-83 0,37 30-109 16,-35-28-120-16,-9-8 492 0,45 21-557 0,-21-39 375 16</inkml:trace>
  <inkml:trace contextRef="#ctx0" brushRef="#br0" timeOffset="14137.1341">23967 14596 1915 0,'-36'29'132'0,"11"-23"-132"0,2-4 0 16,4-3 0-16,2 4 0 0,-8-12 0 0,19 27-155 15,-45-29-487-15,22 7-84 0,-7-5 203 0</inkml:trace>
  <inkml:trace contextRef="#ctx0" brushRef="#br1" timeOffset="82278.5849">1246 16193 1469 0,'0'0'33'0,"0"0"-18"0,-9 19-2 0,9-19 3 16,0 0 9-16,0 0 20 0,20-12 5 0,-20 12 1 15,17-16-11-15,-17 16-6 0,20-23-8 0,-20 23-1 16,24-27-4-16,-13 10 0 0,-11 17-6 0,24-31 0 16,-13 14-6-16,-11 17-1 0,21-32-5 0,-21 32 2 15,14-24-4-15,-14 24 3 0,0 0-1 0,7-20 1 16,-7 20-2-16,0 0 0 0,0 0-1 15,-26-6-1-15,26 6 0 0,-28 9-1 16,11 0 0-16,-4 3-1 0,1 0 6 0,-2 3 0 16,0 1 6-16,1 1-1 0,1 3 4 0,1-2-3 15,2 0 2-15,4 0-5 0,13-18 3 0,-16 29-9 16,16-29 3-16,0 23-5 0,0-23 2 0,0 0-4 16,26 21 3-16,-26-21-1 0,32 3 2 0,-11-4 2 15,5-3-1-15,0-3 2 0,4-4-3 16,-1-2 3-16,-1-4-4 0,0-1 0 0,-1-1 0 15,-6-1 0-15,-1 3 0 0,-20 17 0 0,27-29 0 16,-27 29 0-16,0 0 0 0,0 0 0 0,0 0 0 16,-6-17 0-16,6 17 0 0,-28 4 0 0,8 2 0 15,-2 4 0-15,-2 3 0 0,-2 5 0 0,1 3 0 16,-1 1 0-16,3-1 0 16,4-1 0-16,19-20 0 0,-25 29 0 0,25-29 0 15,0 0 0-15,-3 19 0 0,3-19 0 0,22 2 0 16,-5-4 0-16,3-4 0 0,5-6 0 0,1-3 0 15,4-4 0-15,-1-4 0 0,0 0 0 0,-1 0 0 16,-5 1 0-16,-5 8 0 0,-18 14 0 0,0 0 0 16,0 0 0-16,0 0 0 0,0 0 0 0,-36 12 0 15,2 10 0-15,-8 7 0 0,-1 7 0 16,-2 4 0-16,-3 1 0 0,4-1 0 0,7-3 0 16,6-5 0-16,12-8 0 0,10-7 0 0,9-17 0 15,22 8 0-15,10-10-33 0,3-19-77 16,33 19-338-16,-13-28-229 0,11 2 47 0,-1 0 482 15</inkml:trace>
  <inkml:trace contextRef="#ctx0" brushRef="#br1" timeOffset="83886.966">489 15151 1237 0,'34'-8'70'15,"-3"10"-11"-15,-6-7-19 0,7 5-8 0,-1-6-1 16,5 7 4-16,-4-8 2 0,7 7-4 0,-6-4-7 15,6 3-12-15,-3-1-5 0,3 3-5 0,1-2 0 16,0 1 1-16,2 0-6 0,-1-3 1 16,2 3-1-16,0 0 1 0,1 2 0 0,0-2-4 15,2 0-2-15,-2-2-3 0,2 2-2 0,0-1 1 16,2 1 1-16,-3 0 2 0,6 1 6 16,-1 2 3-16,1-1 4 0,3 1 5 0,-1-2 0 15,3 2 3-15,-2 0-2 0,5 0 0 0,-3 0-3 16,3 2-3-16,2-3 4 0,0 3 0 0,3-1 1 15,2 0 2-15,-1 3-4 0,3-1 3 16,-5 1-5-16,1 0 0 0,1-1 21 0,2 0-21 16,2-2 21-16,3 1-43 0,1-4 27 0,6 1-22 15,-3-5 4-15,7 1 46 0,-4-2-47 0,5-1 43 16,1-3-20-16,4 2-7 0,2-4 3 0,3 1-5 16,-2-2 1-16,1 2-6 0,-2 0 4 0,0 2-4 15,0 1 2-15,3 0-1 0,-3 2 0 16,0 2-3-16,-4-1 3 0,-5 6 0 15,1-1-3-15,-3 3 3 0,2 2-4 0,-1 0 3 16,1-1 0-16,-1 1 0 0,3-4-1 0,0 0 1 16,2-5 2-16,6-1-2 0,2-5 3 0,6 0-2 15,-1-4-1-15,0 0-1 0,7-1 6 0,1-3-2 16,1 0 2-16,3 3-6 0,-5 2 0 0,-4 1-6 16,4 5-5-16,-8-2-17 0,5 13-37 15,-20-17-87-15,22 25-447 0,-27-6-42 0,-3 3 157 16</inkml:trace>
  <inkml:trace contextRef="#ctx0" brushRef="#br1" timeOffset="84747.4144">1954 16206 1740 0,'0'0'34'0,"-22"-2"-8"0,22 2-7 16,-7-17-7-16,7 17 4 0,4-30 1 0,2 6 12 16,7 0-7-16,0-6 6 0,6-1-10 0,1-4 2 15,3 1-10-15,4-4 4 0,2 1-8 0,2 2-14 16,0 5 26-16,1 2-29 0,-3 5 25 16,-1 5-13-16,-2 2-3 0,-6 7 2 15,-1 4-2-15,-19 5 1 0,20 5 1 0,-20-5-1 16,9 22 5-16,-8-3 0 0,-5 5-15 0,-1 5 26 15,-3 7-27-15,-2 4 23 0,0 6-7 0,0 4-10 16,-3 3 10-16,2 1-10 0,3 1 12 0,1-1-8 16,2 0 11-16,5-6-10 0,2-5 8 0,5-6-9 15,6-7-8-15,2-9 11 0,6-7-13 0,5-7 14 16,2-5 0-16,4-6 1 0,5-8 15 16,-1-5-18-16,5-7 0 0,-3-9 0 0,0-3 0 15,0-5 0-15,-5-1 0 0,-4-1 0 0,-2 1 0 16,-5-1 0-16,-4 2 0 0,-5 1 0 0,-4 3 0 15,-4 1 0-15,-4 3 0 0,-4 3 0 0,-2 2 0 16,-2 5 0-16,-3 1 0 0,2 5 0 16,8 17 0-16,-18-28 0 0,18 28 0 0,0 0 0 15,-12-19 0-15,12 19 0 0,0 0 0 16,0 0 0-16,21-9-21 0,-2 14-52 0,-19-5-36 16,63-8-448-16,-38 2-115 0,11 6 67 0</inkml:trace>
  <inkml:trace contextRef="#ctx0" brushRef="#br1" timeOffset="85122.2518">3226 15947 2011 0,'0'0'19'0,"0"0"-7"0,0 0-7 0,0 0-5 16,20 11 0-16,-3-11 0 0,1-4 0 0,3-1 0 15,0-4 0-15,3-2 0 0,1-4 0 16,3 1 0-16,2-2 0 0,1 0 0 0,-2 2 0 16,1-2 0-16,-3-1 0 0,-1 0 0 0,-4 0 0 15,-5 1 0-15,-17 16 0 0,20-19 0 0,-20 19 0 16,0 0 0-16,0 0 0 0,-11-17 0 0,11 17 0 16,-24-2 0-16,7 4 0 0,-4 3 0 15,-1 3 0-15,-3 7 0 0,-3-1 0 0,-1 6 0 16,-2 2 0-16,0 3 0 0,0 5 0 15,2 5 0-15,2 0 0 0,1 2 0 0,4-1 0 16,2 0 0-16,4-1 0 0,4-3 0 0,5-3 0 16,5-8 0-16,6-2 0 0,-4-19 0 0,26 25 0 15,-7-18 0-15,7-2 0 0,3-6 0 0,4-5 0 16,2-7 0-16,8-4-48 0,-3-14-43 0,21 18-87 16,-31-30-445-16,27 6-19 0,-4-7 178 15</inkml:trace>
  <inkml:trace contextRef="#ctx0" brushRef="#br1" timeOffset="85278.3214">4007 15501 1782 0,'-23'-27'90'16,"23"27"-32"-16,-26-13-11 0,26 13-4 0,-25 6-16 15,25-6-27-15,-34 34 0 0,13-5 0 0,-1 10 0 16,-1 6 0-16,-1 10 0 0,1 4 0 16,1 5 0-16,0 5 0 0,2-3 0 0,2 1 0 15,3-3 0-15,2-8 0 0,11-3-56 0,0-16-26 16,26 21-215-16,-11-35-358 0,9-1 25 0,1-6 304 15</inkml:trace>
  <inkml:trace contextRef="#ctx0" brushRef="#br1" timeOffset="85684.3363">5024 15827 1894 0,'20'-1'49'0,"-20"1"-21"15,0 0-11-15,-22 6-4 0,22-6-4 0,0 0 11 16,-24 28-15-16,13-10 7 0,-4 7-12 0,1 4 0 16,-1 3 0-16,2 2 0 0,1-1 0 0,1 1 0 15,0-1 0-15,2-2 0 0,4-4 0 16,2-2-4-16,3-5-8 0,5-3-18 0,-5-17-11 15,18 23-38-15,-18-23-54 0,35 14-176 16,-35-14-319-16,28-16 37 0,-5 10 372 0</inkml:trace>
  <inkml:trace contextRef="#ctx0" brushRef="#br1" timeOffset="85824.8521">5000 15540 1846 0,'0'0'51'16,"-25"-17"-8"-16,1 17-13 0,-1 3-9 0,3 5-5 15,2 2-12-15,3 1-2 0,17-11-4 0,-25 23 0 16,25-23-7-16,-2 18 0 0,2-18-19 0,22 9-27 16,7 4-68-16,-19-35-152 0,29 24-350 15,-5-3 10-15,1-5 346 0</inkml:trace>
  <inkml:trace contextRef="#ctx0" brushRef="#br1" timeOffset="86168.3939">5390 15852 1851 0,'0'0'65'0,"0"0"-24"0,-33 13-6 16,11-12-12-16,0 1-1 0,1-1-12 15,1 1-10-15,0-2 0 0,2 0 0 0,18 0 0 16,-29 3 0-16,29-3 0 0,-21 5 0 0,21-5 0 16,0 0 0-16,0 0 0 0,-10 23 0 0,10-23 0 15,14 19 0-15,-14-19 0 0,23 21 0 16,-23-21 0-16,34 16 0 0,-13-12 0 0,-1 1 0 15,1-1 0-15,0-2 0 0,-2 2 0 0,-1-2 0 16,-1 1 0-16,-17-3 0 0,26 6 0 16,-26-6 0-16,0 0 0 0,18 12 0 0,-18-12 0 15,0 0 0-15,1 18 0 0,-1-18 0 0,-8 19 0 16,8-19 0-16,-15 28 0 0,15-28 0 0,-20 34 0 16,6-16 0-16,0 2 0 0,-1-2 0 0,2 0 0 15,-1-1 0-15,4 0 0 0,10-17 0 0,-12 25 0 16,12-25 0-16,0 17-59 0,0-17-56 0,25 0-448 15,-25 0-102-15,17-6 37 16</inkml:trace>
  <inkml:trace contextRef="#ctx0" brushRef="#br1" timeOffset="86730.5361">6457 15953 1567 0,'0'0'52'0,"-11"-33"-3"0,11 33 4 16,-17-28 14-16,17 28-4 0,-22-15-15 0,22 15-4 15,-32-8-9-15,12 11 0 0,-3-1-7 0,1 5-22 16,-1 4-6-16,1 4 0 0,-2 3 0 16,2 5 0-16,-1-1 0 0,2 3 0 0,3 1 0 15,2 0 0-15,3 3 0 0,3 0 0 16,4 0 0-16,2-3 0 0,6-3 0 0,2-4 0 15,-4-19 0-15,24 29 0 0,-6-21 0 0,6-4 0 16,6-6 0-16,3-6 0 0,5-7 0 0,3-6 0 16,2-7 0-16,1-7 0 0,-1-2 0 15,-1-4 0-15,-2-3 0 0,-1-1 0 0,-3-1 0 16,0 0 0-16,-8 0 0 0,-4 5 0 0,-7 4 0 16,-6 5 0-16,-6 8 0 0,-3 6 0 0,-2 18 0 15,-6-22 0-15,6 22 0 0,0 0 0 0,-27-1 0 16,27 1 0-16,-24 25 0 0,8-2 0 0,-1 10 0 15,-3 6 0-15,3 6 0 0,-1 5 0 0,3 2 0 16,0 0 0-16,3-2 0 16,3-5 0-16,6-3 0 0,3-7 0 0,7-2 0 15,2-8 0-15,8-2 0 0,1-10 0 0,11 2-87 16,-10-22-57-16,39 8-478 0,-28-12-12 0,10 1 75 16</inkml:trace>
  <inkml:trace contextRef="#ctx0" brushRef="#br1" timeOffset="86918.0074">7052 15959 1823 0,'0'0'209'16,"-21"25"-194"-16,8-3-15 0,-2 1 0 0,1 2 0 15,0 6 0-15,0 1 0 0,2 5 0 16,2-2 0-16,1 0 0 0,2-4 0 0,3-4 0 16,3-4 0-16,4-3 0 0,-3-20 0 0,14 23 0 15,-14-23 0-15,27 5 0 0,-27-5-7 16,37-10-48-16,-23-11-28 0,17 15-74 0,-31-43-191 15,21 23-275-15,-2-3 19 0,-8-15 435 0</inkml:trace>
  <inkml:trace contextRef="#ctx0" brushRef="#br1" timeOffset="87027.2444">7152 15885 1505 0,'-26'-46'128'0,"19"17"-25"0,-11-10-74 0,6 13 1 16,-5-1 11-16,17 27-8 0,-26-29 8 0,26 29-12 16,-21-7-10-16,21 7-13 15,0 0-30-15,-17 0-31 0,33 25-158 0,-16-25-446 16,0 0 41-16,24 12 224 0</inkml:trace>
  <inkml:trace contextRef="#ctx0" brushRef="#br1" timeOffset="87402.0091">7553 15886 1801 0,'0'0'56'0,"0"0"-18"16,-23 23-4-16,23-23-13 0,-28 12-10 0,10-4-5 15,0-2 4-15,-3-3 3 0,-1 2 7 16,1-2 0-16,1 0-3 0,-5 0-17 0,1 1 0 16,-2 0 0-16,3 1 0 0,0-1 0 15,3 0 0-15,3 0 0 0,17-4 0 0,-24 7 0 16,24-7 0-16,0 0 0 0,0 0 0 0,0 0 0 16,0 0 0-16,11 18 0 0,-11-18 0 0,28 11 0 15,-9-7 0-15,0 1 0 0,4-2 0 0,1 2 0 16,1-1 0-16,-1-1 0 0,-1 4 0 0,-3-3 0 15,-3 2 0-15,-17-6 0 0,28 15 0 0,-28-15 0 16,0 0 0-16,19 25 0 0,-19-25 0 16,-1 23 0-16,1-23 0 0,-11 34 0 0,1-13 0 15,-2 2 0-15,-4-2 0 0,0 4 0 16,-1-2 0-16,0 0 0 0,2 0 0 0,1-5 0 16,14-18 0-16,-16 24 0 0,16-24 0 0,0 0-23 15,0 0-91-15,42 4-270 0,-31-27-274 0,12-2 32 16,4-1 385-16</inkml:trace>
  <inkml:trace contextRef="#ctx0" brushRef="#br1" timeOffset="87589.382">8012 15412 2041 0,'-20'-7'6'16,"20"7"-6"-16,-17 12 0 0,17-12 0 15,-21 29 0-15,8-6 0 0,-3 6 0 16,-1 5 0-16,1 3 0 0,2 5 0 0,-1 2 0 15,1 6 0-15,-1 3 0 0,3 3 0 0,0 3 0 16,2 1 0-16,0-1 0 0,4-4 0 0,-4-6 0 16,7-1 0-16,-2-5-9 0,6 0-57 0,-3-19-15 15,24 22-318-15,-22-29-277 0,0-17 41 0,13 30 455 16</inkml:trace>
  <inkml:trace contextRef="#ctx0" brushRef="#br1" timeOffset="87761.2255">7777 15833 2047 0,'0'0'0'0,"-21"17"0"0,21-17 0 0,0 0 0 15,0 0 0-15,0 0 0 0,0 0 0 0,3 21 0 16,-3-21 0-16,18 7 0 0,-18-7 0 16,33 3 0-16,-10-4 0 0,1-5 0 0,9 5-38 15,-4-16-65-15,34 28-379 0,-16-26-185 0,6 5 30 16,4 2 518-16</inkml:trace>
  <inkml:trace contextRef="#ctx0" brushRef="#br1" timeOffset="88354.5209">8460 16036 1485 0,'0'0'70'15,"0"0"-13"-15,-6-18-9 0,6 18 6 16,0 0-3-16,-11-25-4 0,11 25 1 0,0 0-3 15,0 0-4-15,-17-15-8 0,17 15 3 16,0 0-9-16,-25 9-22 0,25-9-5 0,-27 15 0 16,10-3 0-16,-3 2 0 0,-1 2 0 0,-3 2 0 15,-1 0 0-15,-2 2 0 0,0 1 0 0,2 1 0 16,-1-2 0-16,3 1 0 0,3-4 0 0,1-2 0 16,19-15 0-16,-25 25 0 0,25-25 0 0,-7 17 0 15,7-17 0-15,8 16 0 0,-8-16 0 16,28 19 0-16,-6-13 0 0,3-3 0 0,5-4 0 15,2-4 0-15,5-4 0 0,2-5 0 0,1-3 0 16,0-2 0-16,0-3 0 0,-2-2 0 16,-2 0 0-16,-3 0 0 0,-6 1 0 0,-4 1 0 15,-6 1 0-15,-2 2 0 0,-6 2 0 0,-1 0 0 16,-8 17 0-16,7-26 0 0,-7 26 0 0,0-22 0 16,0 22 0-16,0 0 0 0,0 0 0 15,-10-18 0-15,10 18 0 0,0 0 0 0,0 0 0 16,0 0 0-16,0 0 0 0,-5 29 0 0,4-11 0 15,-1 4 0-15,-1 2 0 0,0 4 0 0,-1-2 0 16,-1 1 0-16,2 1 0 0,-1-4 0 0,3-1 0 16,2-4 0-16,-1-19 0 0,13 27 0 15,-13-27-23-15,26 13-47 0,-1 2-57 0,-26-38-203 16,27 25-287-16,-9-9 5 0,1-7 345 16</inkml:trace>
  <inkml:trace contextRef="#ctx0" brushRef="#br1" timeOffset="88698.4754">8956 15948 1431 0,'-2'31'280'0,"2"-31"-195"0,-17 21-26 15,17-21-23-15,-16 31-2 0,9-14-12 0,0 5 6 16,-1-1-6-16,2 2 6 0,-2-2-9 0,3 1-16 16,-2 0-3-16,-1-1 0 0,2-2 0 0,1-2 0 15,5-17 0-15,-6 26 0 0,6-26 0 16,0 0 0-16,3 20 0 0,-3-20 0 0,0 0 0 15,19-6 0-15,-19 6 0 0,27-23 0 0,-10 3 0 16,2-4 0-16,4-5 0 0,-1-2 0 16,3-2 0-16,-2 2 0 0,0-1 0 0,-1 4 0 15,-3 2 0-15,-2 2 0 0,-2 4 0 0,-15 20 0 16,21-24 0-16,-21 24 0 0,0 0 0 0,0 0 0 16,0 0 0-16,0 0 0 0,4 18 0 0,-8 0 0 15,-4 7 0-15,-1 2 0 0,-1 4 0 0,-1-1 0 16,1 0 0-16,0-2 0 0,6-2 0 15,-1-1 0-15,6-1 0 0,0-5 0 0,8 2-35 16,-9-21-15-16,28 34-35 0,-28-34-39 0,53 30-126 16,-53-30-349-16,48 6 17 0,-5 0 261 15</inkml:trace>
  <inkml:trace contextRef="#ctx0" brushRef="#br1" timeOffset="88995.3496">9697 16005 1334 0,'0'0'192'16,"-18"-6"-77"-16,18 6-23 0,0 0-20 0,0 0-14 16,-18-21-11-16,18 21-1 0,0 0-2 15,0 0-1-15,0 0-39 0,0 0-4 0,-22-5 0 16,22 5 0-16,-18 20 0 0,18-20 0 0,-27 32 0 15,11-10 0-15,-1 2 0 0,0 2 0 0,0 0 0 16,2 0 0-16,-2-1 0 0,4-2 0 0,3-1 0 16,3-4 0-16,7-18 0 0,0 27 0 0,0-27 0 15,0 0 0-15,33 17 0 0,-15-17 0 16,5-2 0-16,1-7 0 0,10 6-100 0,-19-32-215 16,23 29-334-16,-12-8-10 0,2-2 336 0</inkml:trace>
  <inkml:trace contextRef="#ctx0" brushRef="#br1" timeOffset="89370.4763">9777 16141 1888 0,'0'0'85'0,"0"0"-50"0,0 0-9 15,0 0-13-15,21 10-13 0,-21-10 0 0,18-1 0 16,-18 1 0-16,34-13 0 0,-13 2 0 0,6-1 0 15,0-3 0-15,3 1 0 0,0-2 0 0,0-1 0 16,-1 2 0-16,-1-1 0 16,-3-1 0-16,-2 3 0 0,-3 0 0 0,-20 14 0 0,28-20 0 15,-28 20 0-15,0 0 0 0,0 0 0 16,5-19 0-16,-5 19 0 0,-19-7 0 0,19 7 0 16,-26-5 0-16,7 5 0 0,1 1 0 0,-3 0 0 15,1 4 0-15,0 0 0 0,-2 1 0 0,3 4 0 16,0-1 0-16,2 7 0 0,-2 2 0 15,3 2 0-15,1 1 0 0,1 2 0 0,1 2 0 16,2 0 0-16,0-1 0 0,4-1 0 0,3-2 0 16,2-4 0-16,2-17 0 0,9 23 0 0,-9-23 0 15,27 11 0-15,-6-10 0 0,3-4 0 0,7-3 0 16,0-6 0-16,10-1 0 0,0-14-40 0,34 26-406 16,-28-30-227-16,13 5-4 0,-3 1 467 15</inkml:trace>
  <inkml:trace contextRef="#ctx0" brushRef="#br1" timeOffset="90074.6223">11298 15874 1554 0,'-15'-35'103'0,"15"35"-12"0,0 0-47 16,0 0 14-16,-32-17-3 0,32 17-18 0,-29 1-3 15,11 5-27-15,-4 3 29 0,-2 4-34 0,-3 1 24 16,0 4-26-16,-2 0 0 0,2 4 0 0,2-1 0 16,2 2 0-16,2-1 0 0,4 0 0 0,5-4 0 15,4-1 0-15,8-17 0 0,0 30 0 16,0-30 0-16,20 26 0 0,-2-17 0 0,6-2 0 15,7-2 0-15,3-3 0 0,7-4 0 0,3-5 0 16,5 0 0-16,-1-14-55 0,20 25-202 0,-14-28-412 16,9 3-3-16,-4-7 279 0</inkml:trace>
  <inkml:trace contextRef="#ctx0" brushRef="#br1" timeOffset="90449.3924">11848 15435 1919 0,'-21'17'50'0,"2"5"-10"16,1 3-16-16,3 4-10 0,0 4-14 0,1 3 0 15,1 2 0-15,-2 2 0 0,3 0 0 16,0 1 0-16,1-1 0 0,3 2 0 0,0-1 0 16,2 0 0-16,1-1 0 0,0-5 0 0,4-2 0 15,1-5 0-15,1-5 0 0,4-5 0 0,-5-18 0 16,12 24 0-16,-12-24 0 0,17 11 0 15,-17-11 0-15,22 1 0 0,-22-1 0 0,26-15 0 16,-26 15 0-16,29-32 0 0,-12 10 0 0,1-3 0 16,1-4 0-16,-1-2 0 0,0 4 0 15,-2 0 0-15,-2 5 0 0,0 4 0 0,-14 18 0 16,21-27 0-16,-21 27 0 0,0 0 0 0,18-12 0 16,-18 12 0-16,0 0 0 0,0 0 0 0,13 31 0 15,-12-10 0-15,-1 5 0 0,-2 4 0 0,0 3 0 16,-2-1 0-16,1 3 0 0,1-6 0 0,4-1 0 15,2-5 0-15,5 0-23 0,-9-23-18 16,28 36-19-16,-28-36-29 0,48 31-150 16,-48-31-389-16,40 1 1 0,-9 0 288 0</inkml:trace>
  <inkml:trace contextRef="#ctx0" brushRef="#br1" timeOffset="91198.9279">12300 15871 1807 0,'-30'0'149'0,"11"3"-95"0,-3 1-26 0,3 3-19 16,2-1-9-16,0 4 0 0,0 1 0 0,17-11 0 15,-28 29 0-15,15-12 0 0,1 0 0 0,3 3 0 16,1 1 0-16,3-1 0 0,3 0 0 16,2 0 0-16,4 0 0 0,2-2 0 0,3 0 0 15,-9-18 0-15,33 25 0 0,-13-18 0 16,3-1 0-16,2-6 0 0,5-3 0 0,2-4 0 15,2-4 0-15,3-1 0 0,-1-3 0 0,3-3 0 16,-3-4 0-16,-2-2 0 0,-3-1 0 0,-3-1 0 16,-2 0 0-16,-4-1 0 0,-7 2 0 0,0 2 0 15,-8 1 0-15,-1 3 0 0,-6 19 0 0,2-31 0 16,-2 31 0-16,-10-20 0 0,10 20 0 16,0 0 0-16,-22-15 0 0,22 15 0 0,-19 9 0 15,19-9 0-15,-24 18 0 0,24-18 0 0,-21 29 0 16,10-6 0-16,1-1 0 0,1 2 0 15,3 0 0-15,3-3 0 0,3-1 0 0,1-3 0 16,-1-17 0-16,14 27 0 0,-14-27 0 0,27 14 0 16,-9-10 0-16,1-4 0 0,1-1 0 0,0-3 0 15,2 2 0-15,2-3 0 0,2 1 0 16,-1-1-3-16,-1-2-5 0,-2 1-3 0,-2-1 3 16,-2-1 0-16,-18 8 6 0,30-17-1 0,-30 17 3 15,22-18-1-15,-22 18 3 0,0 0 0 0,14-20 2 16,-14 20 3-16,0 0 1 0,0 0 1 0,-11-22 1 15,11 22-8-15,0 0-2 0,0 0 0 0,-18-10 0 16,18 10 0-16,0 0 0 0,0 0 0 16,-18 15 0-16,18-15 0 0,-9 18 0 15,9-18 0-15,-10 29 0 0,10-29 0 0,-12 34 0 16,6-16 0-16,0 1 0 0,1-1 0 0,1-1 0 16,4-17 0-16,-3 28 0 0,3-28 0 0,0 0 0 15,0 0 0-15,0 0 0 0,20 9 0 0,-20-9 0 16,22-20 0-16,-22 20 0 0,28-36 0 0,-13 13 0 15,0-1 0-15,1-1 0 0,0-1 0 16,0 1 0-16,0 1 0 0,0 2 0 0,-1 0 0 16,-15 22 0-16,23-30 0 0,-23 30 0 0,15-17 0 15,-15 17 0-15,0 0 0 0,0 0 0 0,0 0 0 16,0 0 0-16,0 0 0 0,-4 18 0 16,4-18 0-16,-13 31 0 0,6-11 0 0,1 0 0 15,0 0 0-15,1-1 0 0,1 0 0 0,3 1 0 16,1-3 0-16,0-17 0 0,6 31 0 15,-6-31 0-15,13 27 0 0,-13-27 0 0,23 21 0 16,-23-21 0-16,32 14 0 0,-11-9-40 0,-3-9-29 16,11 10-53-16,-26-34-189 0,31 22-320 0,-13-8 11 15,-2-9 367-15</inkml:trace>
  <inkml:trace contextRef="#ctx0" brushRef="#br1" timeOffset="91714.2201">13262 15802 1411 0,'0'0'319'0,"-27"-10"-233"0,27 10-27 15,0 0-2-15,0 0-13 0,-21-5-4 0,21 5-13 16,0 0-23-16,0 0-4 0,-21 26 0 0,21-26 0 16,-7 22 0-16,7-22 0 0,-7 31 0 0,3-13 0 15,2 0 0-15,-1 0 0 0,2 2 0 0,0-2 0 16,1-1 0-16,2 0 0 0,-2-17 0 16,10 25 0-16,-10-25 0 0,17 14 0 0,-17-14 0 15,27 6 0-15,-27-6 0 0,32-4 0 0,-32 4 0 16,34-16 0-16,-14 3 0 0,0-1 0 0,0-3 0 15,0-2 0-15,-2 0 0 0,-1-3 0 0,-1 1 0 16,-3 2 0-16,-2 1 0 0,0 1 0 16,-11 17 0-16,12-28 0 0,-12 28 0 0,5-22 0 15,-5 22 0-15,0 0 0 0,0 0 0 16,0 0 0-16,0 0 0 0,-18 6 0 0,18-6 0 16,-20 34 0-16,7-11 0 0,-1 9 0 0,-2 0 0 15,0 8 0-15,-4 3 0 0,2 3 0 0,-2 3 0 16,-1 1 0-16,-1 4 0 0,0-1 0 0,1 4 0 15,1-2 0-15,-2-2 0 0,2-2 0 0,2-5 0 16,2-3 0-16,4-7 0 0,1-5 0 0,1-7 0 16,3-6 0-16,7-18 0 0,-7 23 0 15,7-23 0-15,0 0 0 0,0 0 0 0,0 0 0 16,11-30 0-16,-3 5 0 0,2-6 0 16,2-5 0-16,-1-4 0 0,0 0 0 0,0 1 0 15,0 1 0-15,-1 1 0 0,-1 0 0 0,2 0 0 16,2 2 0-16,0-1 0 0,4 3 0 0,0 2 0 15,2 2 0-15,2 5 0 0,0 1 0 16,-1 6 0-16,0 0 0 0,2 6 0 0,-3-1 0 16,3 4 0-16,-1-3 0 0,6 5 0 0,-7-9-90 15,20 27-153-15,-35-42-211 0,29 28-194 0,-7-5 53 16,-6-18 579-16</inkml:trace>
  <inkml:trace contextRef="#ctx0" brushRef="#br1" timeOffset="91932.833">13822 15844 1861 0,'0'0'95'0,"0"0"-39"0,0 0-21 15,0 0-35-15,0 0 0 0,0 0 0 0,0 0 0 16,0 0 0-16,0 0 0 0,-11 19 0 0,11-19 0 16,-1 32 0-16,-1-14 0 0,-2 5 0 0,-1 1 0 15,-2 3 0-15,-3-1 0 0,0 1 0 16,1-2 0-16,1-3 0 0,1-4 0 0,2 0 0 15,5-18 0-15,-5 23-7 0,5-23-88 0,17 22-243 16,-17-22-337-16,0 0 13 0,25-24 393 0</inkml:trace>
  <inkml:trace contextRef="#ctx0" brushRef="#br1" timeOffset="92354.4767">14035 15687 1975 0,'-36'9'72'16,"36"-9"-72"-16,0 0 0 0,-4 20 0 0,4-20 0 16,0 0 0-16,11 17 0 0,-11-17 0 0,0 0 0 15,18 20 0-15,-18-20 0 0,11 21 0 16,-11-21 0-16,6 25 0 0,-6-25 0 16,3 32 0-16,-5-13 0 0,0 4 0 0,-3-1 0 15,0 2 0-15,-1-2 0 0,0-2 0 0,0-3 0 16,6-17 0-16,-7 26 0 0,7-26 0 0,0 0 0 15,0 0 0-15,0 0 0 0,0 0 0 0,0 0 0 16,23-5 0-16,-23 5 0 0,29-35 0 0,-10 11 0 16,1-3 0-16,2 0 0 0,0-1 0 15,0 4 0-15,-1 0 0 0,-1 1 0 0,-1 4 0 16,-2-1 0-16,-17 20 0 0,26-27 0 0,-26 27 0 16,0 0 0-16,22-16 0 0,-22 16 0 0,0 0 0 15,0 0 0-15,-8 25 0 0,1-8 0 0,-3 5 0 16,0 1 0-16,0 1 0 0,0 3 0 15,0-1 0-15,2 0 0 0,2-1 0 16,1-1 0-16,4-1 0 0,4-2 0 0,3-3 0 16,9-1 0-16,-15-17 0 0,41 23 0 0,-14-17 0 15,6 0-10-15,-1-7-69 0,14 13-66 0,-32-37-214 16,37 25-281-16,-12-7 25 0,-5-11 417 0</inkml:trace>
  <inkml:trace contextRef="#ctx0" brushRef="#br1" timeOffset="92885.3953">14789 15837 1553 0,'-21'-33'378'0,"21"33"-309"16,-26-4-22-16,26 4-47 0,-27 0 0 0,27 0 0 15,-28 4 0-15,28-4 0 0,-26 10 0 0,26-10 0 16,-20 15 0-16,20-15 0 0,-22 27 0 0,12-9 0 16,-2 0 0-16,1 2 0 0,0 0 0 0,0 2 0 15,3 1 0-15,0-2 0 0,3-2 0 16,3-2 0-16,2-17 0 0,5 26 0 0,-5-26 0 15,19 19 0-15,-19-19 0 0,36 6 0 0,-16-9 0 16,3 0 0-16,3-3 0 0,1-5 0 0,2-1 0 16,-1-4 0-16,2-1 0 0,-1 0 0 0,1-4 0 15,-2 0 0-15,-2-2 0 0,0 1 0 0,-3 0 0 16,-1 2 0-16,-22 20 0 16,27-32 0-16,-27 32 0 0,12-23 0 0,-12 23 0 15,-1-18 0-15,1 18 0 0,0 0 0 0,-19-2 0 16,19 2 0-16,-24 18 0 0,8-1 0 0,-2 7 0 15,-3 6 0-15,-1 6 0 0,-3 5 0 0,0 7 0 16,-1 1 0-16,1 4 0 0,1 2 0 0,2 4 0 16,0 3 0-16,3 4 0 0,-2 4 0 0,0 1 0 15,2-1 0-15,-2-5 0 0,6-7 0 16,-1-7 0-16,0-10 0 0,6-7 0 0,0-8 0 16,3-5 0-16,7-21 0 0,-12 21 0 0,12-21 0 15,0 0 0-15,0 0 0 0,-18-10 0 16,18 10 0-16,-9-25 0 0,7 4 0 0,-1-8 0 0,5-2 0 15,1-7 0-15,3-3 0 0,3-3 0 16,1 0 0-16,2-5 0 0,2 1 0 0,2-3 0 16,5-1 0-16,-1 0 0 0,2 1 0 15,4 4 0-15,-2 6 0 0,2 8 0 0,-4 7 0 16,-2 5 0-16,0 3 0 0,-3 6 0 0,-17 12 0 16,34-22 0-16,-21 5 0 0,23 26-231 0,-39-42-203 15,42 34-146-15,-17-7-48 0,-11-18 455 0</inkml:trace>
  <inkml:trace contextRef="#ctx0" brushRef="#br1" timeOffset="95384.6375">16032 15718 1495 0,'0'0'89'0,"8"-22"-37"0,-8 22-10 15,0 0 3-15,0 0 0 0,-18-9-4 0,18 9-11 16,-22 5-5-16,22-5-4 0,-30 12-3 15,30-12 0-15,-32 14 1 0,32-14 0 0,-30 16 1 16,30-16-1-16,-28 18-3 0,28-18-2 0,-20 16-3 16,20-16-3-16,0 0-8 0,0 0 0 15,-11 18 0-15,11-18 0 0,0 0 0 0,0 0 0 16,25 23 0-16,-25-23 0 0,18 12 0 0,-18-12 0 16,22 10 0-16,-22-10-12 0,22 8 13 0,-22-8 2 15,18 9 5-15,-18-9-8 0,0 0 0 0,0 0 0 16,18 19 0-16,-18-19 0 0,0 0 0 0,-2 23 0 15,2-23 0-15,-7 23 0 0,7-23 0 0,-15 25 0 16,15-25 0-16,-21 27 0 16,21-27 0-16,-19 24 0 0,19-24 0 0,-15 18 0 15,15-18 0-15,0 0 0 0,0 0 0 0,0 0 0 16,0 0 0-16,0 0 0 0,0 0-28 0,0 0-21 16,25 9-12-16,-25-9-24 0,28-9-48 0,-32-21-125 15,23 23-359-15,-19 7 47 0,22-22 325 0</inkml:trace>
  <inkml:trace contextRef="#ctx0" brushRef="#br1" timeOffset="95978.0197">16368 15728 1629 0,'0'0'82'0,"0"0"-38"16,0 0-4-16,0 0 3 0,0 18-1 0,0-18-3 15,0 0-6-15,0 0-1 0,0 0-9 0,0 0-1 16,0 0-7-16,-9 19-12 0,9-19-3 0,1 21 0 16,-1-21 0-16,0 24 0 0,0-24 0 0,-3 30 0 15,-2-10 0-15,0 0 0 0,-4 2 0 0,1-1 0 16,-2-2 0-16,3-2 0 0,7-17 0 0,-11 25 0 16,11-25 0-16,0 0 0 0,0 0 0 15,0 0 0-15,0 0 0 0,0 0 0 0,21-3 0 16,-21 3 0-16,20-29 0 0,-6 9 0 15,-2-2 0-15,2-3 0 0,2-2 0 0,-1 1 0 16,1-3 0-16,-1 1 0 0,1 1 0 0,0 2 0 16,-4 3 0-16,-1 3 0 0,-11 19 0 0,15-23 0 15,-15 23 0-15,0 0 0 0,0 0 0 16,0 0 0-16,0 0 0 0,5 22 0 0,-5-22 0 16,-5 32 0-16,2-12 0 0,-2 0 0 0,2 0 0 15,-2 0 0-15,1-2 0 0,3 0 0 0,1-1 0 16,0-17 0-16,7 29 0 0,-7-29 0 0,17 19 0 15,-17-19 0-15,28 7 0 0,-7-7 0 0,1-4 0 16,1-3 0-16,4-4 0 0,3-1 0 16,2-3 0-16,-1 2 0 0,2-1 0 15,-1-2 0-15,-3 0 0 0,-3 0 0 0,-3 2 0 16,-5 4 0-16,-18 10 0 0,24-13 0 0,-24 13 0 16,0 0 0-16,0 0 0 0,0 0 0 0,0 0 0 15,-5 19 0-15,5-19 0 0,-23 34 0 0,9-13 0 16,-5 0 0-16,1 6 0 0,-2-2 0 0,0 5 0 15,2-1 0-15,3-3 0 0,3 2 0 0,2-4 0 16,5-2 0-16,3-3 0 0,6-2 0 16,-4-17 0-16,22 26 0 0,-22-26 0 0,40 10-9 15,-16-11-44-15,11 4-30 0,-8-15-8 0,16 15-32 16,-28-34-146-16,32 17-303 0,-13 0 3 16,-8-10 292-16</inkml:trace>
  <inkml:trace contextRef="#ctx0" brushRef="#br1" timeOffset="96602.6484">17225 15866 1490 0,'0'0'176'0,"0"0"-65"0,0 0-34 0,-24-18-46 16,24 18 12-16,-28-3-30 0,28 3 17 0,-32 5 13 16,15-1-18-16,0 0-17 0,17-4-8 0,-30 17 0 15,30-17 0-15,-25 20 0 0,25-20 0 0,-19 24 0 16,19-24 0-16,-12 28 0 0,12-28 0 0,-4 31 0 16,6-14 0-16,2 0 0 0,2 0 0 15,-6-17 0-15,20 30 0 0,-20-30 0 16,29 21 0-16,-11-14 0 0,3-2 0 0,2-3 0 15,0-4 0-15,0-3 0 0,0 0 0 0,0-4 0 16,3-2 0-16,-2-3 0 0,-2-3 0 0,-1-2 0 16,-3-3 0-16,-4-1 0 0,1 0 0 0,-5-1 0 15,-2 1 0-15,-4 0 0 0,-2 1 0 0,-4 3 0 16,-3 1 0-16,-3 0 0 0,8 18 0 0,-22-32 0 16,22 32 0-16,-29-24 0 0,29 24 0 15,-31-11 0-15,31 11 0 0,-25-1 0 0,25 1 0 16,-20 11 0-16,20-11 0 0,-11 19 0 0,11-19 0 15,0 23 0-15,0-23 0 0,15 21 0 0,-15-21 0 16,29 16 0-16,-11-13 0 0,4 0 0 16,1-3 0-16,3-2 0 0,2-1 0 0,2-2 0 15,1-1 0-15,1-1 0 0,1-1 0 16,-2 0 0-16,-2 1 0 0,-2-2 0 0,-6 3 0 16,-1 0 0-16,-20 6 0 0,24-8 0 0,-24 8 0 15,0 0 0-15,0 0 0 0,0 0 0 0,0 0 0 16,-17 11 0-16,17-11 0 0,-29 20 0 0,11-5 0 15,-2 2 0-15,0 3 0 0,0 3 0 0,1 6 0 16,2 1 0-16,2 3 0 0,3 1 0 0,5-3 0 16,2-2 0-16,5-2 0 0,6-4 0 15,4-4 0-15,-10-19 0 0,34 23 0 0,-12-22 0 16,3-3 0-16,5-4 0 0,2-5 0 16,3-3 0-16,2-3 0 0,-2-4 0 0,-2-3 0 15,0-3 0-15,-4-1 0 0,-4-3 0 0,0 0 0 16,-6 0 0-16,-3 4 0 0,-6 1 0 0,-7 6 0 15,-4 0 0-15,-4 3 0 0,5 17 0 0,-25-28 0 16,8 19 0-16,-5 2 0 0,0 2 0 16,-2 0 0-16,-2 5 0 0,1 0 0 0,2 3 0 15,1 2 0-15,22-5 0 0,-32 14 0 0,32-14-55 16,-23 3-158-16,44 23-277 0,-21-26-171 0,0 0 62 16,28 19 571-16</inkml:trace>
  <inkml:trace contextRef="#ctx0" brushRef="#br1" timeOffset="97320.9288">18442 15369 1758 0,'0'0'51'0,"8"-18"-14"0,-8 18-8 0,0 0 6 15,0 0 7-15,0 0-7 0,0 0-4 0,0 0-14 16,0 0-5-16,-22 29-12 0,13-9 0 0,-2 7 0 16,0 3 0-16,-2 3 0 0,0 4 0 0,0 2 0 15,4 1 0-15,-1 2 0 0,1 2 0 0,3 0 0 16,0 0 0-16,1-1 0 0,2 0 0 15,-2-2 0-15,1 0 0 0,1-1 0 0,0-5 0 16,1-1 0-16,-1-6 0 0,3-2-49 0,0-26-23 16,9 39-61-16,-9-39-257 0,0 0-254 15,0 0 28-15,7-27 474 0</inkml:trace>
  <inkml:trace contextRef="#ctx0" brushRef="#br1" timeOffset="97508.3852">18278 15806 1865 0,'-27'-7'69'0,"10"8"-23"0,-2-1-2 0,19 0-21 16,-27 9-23-16,27-9 0 0,0 0 0 0,-18 11 0 16,18-11 0-16,0 0 0 0,0 0 0 0,25 7 0 15,-8-8 0-15,5-4 0 0,4-3 0 0,2-3 0 16,5-3 0-16,3-4 0 0,3-1 0 16,0-4-25-16,7 4-49 0,-11-17-49 15,31 32-325-15,-27-24-209 0,5 4 44 0,-2 7 507 16</inkml:trace>
  <inkml:trace contextRef="#ctx0" brushRef="#br1" timeOffset="97863.7021">18893 15302 1924 0,'-21'21'50'0,"21"-21"-19"0,-31 24-12 16,31-24 2-16,-27 35-19 0,14-12-2 0,-2 2 0 15,0 4 0-15,0 3 0 0,0 3 0 16,1 0 0-16,-1 1 0 0,2 1 0 0,0-1 0 15,0 0 0-15,4 2 0 16,-2-2 0-16,0-1 0 0,2-1 0 0,3-3 0 16,0-1 0-16,2 1 0 0,3-7 0 15,2-4 0-15,-1-20 0 0,9 27 0 16,-9-27 0-16,21 12 0 0,-21-12 0 0,31-1 0 16,-14-8 0-16,1 0 0 0,3-7 0 0,1-2 0 15,0-3 0-15,0 0 0 0,-4-1 0 0,0 0 0 16,-1 2 0-16,-3 1 0 0,-14 19 0 0,23-27 0 15,-23 27 0-15,14-17 0 0,-14 17 0 0,0 0 0 16,0 0 0-16,0 0 0 0,0 0 0 16,-2 29 0-16,-3-10 0 0,-2 4 0 0,0 4 0 15,-3-1 0-15,2 3 0 0,0-3 0 16,6 0 0-16,-2-5-47 0,12 5-50 0,-8-26-136 16,21 16-350-16,-21-16-29 0,28 3 138 0</inkml:trace>
  <inkml:trace contextRef="#ctx0" brushRef="#br1" timeOffset="98103.0867">19419 15290 1960 0,'-35'-7'67'0,"35"7"-47"0,0 0-20 15,-20 2 0-15,20-2 0 0,0 0 0 0,-17 32 0 0,7-12 0 0,2 7 0 16,-3 2 0-16,-1 6 0 0,1 1 0 0,-1 3 0 15,-2 2 0-15,3 3 0 0,-2-1 0 16,2 2 0-16,0-2 0 0,1 1 0 0,3-7 0 16,2 0 0-16,1-6 0 0,6-2 0 0,-1-6 0 15,6-1-34-15,-7-22-45 0,23 37-98 0,-23-37-444 16,0 0-42-16,27 0 191 0</inkml:trace>
  <inkml:trace contextRef="#ctx0" brushRef="#br1" timeOffset="98415.3789">19477 15690 1676 0,'-27'6'175'16,"17"13"-120"-16,-8-3-20 0,9 5-4 15,-3 0-8-15,3 2-14 0,3-3 12 16,1 2-17-16,3-4 14 0,2 0-18 0,0-18 0 16,9 23 0-16,-9-23 0 0,25 10 0 0,-25-10 0 15,33-5 0-15,-12-3 0 0,3-7 0 0,2-4 0 16,2-3 0-16,1-5 0 0,2-1 0 0,-3 1 0 15,0 0 0-15,-5 3 0 0,-4 5 0 0,-5 2 0 16,-14 17 0-16,14-20 0 0,-14 20 0 0,0 0 0 16,0 0 0-16,0 0 0 0,0 0 0 15,-24 34 0-15,9-10 0 0,-3 10 0 0,-2 4 0 16,-2 6 0-16,-5 7 0 0,1 6 0 0,1 2 0 16,-3 3 0-16,-1-2 0 0,-2-2 0 15,1-3 0-15,2-3 0 0,0-5 0 0,4-1 0 16,-1-8 0-16,5-2 0 0,-4-13-57 0,27 26-292 15,-33-33-320-15,21 1-22 0,9-17 411 16</inkml:trace>
  <inkml:trace contextRef="#ctx0" brushRef="#br1" timeOffset="99602.6026">1862 15462 691 0,'-11'-24'77'15,"11"24"-79"-15,9-31 109 0,-9 31 4 0,6-30 167 16,16 39-3-16,-40-26-149 0,18 17-50 0,0 0-13 16,3-18-11-16,-3 18-9 0,0 0-5 0,0 0-9 15,0 0-2-15,-17-9-8 0,17 9-2 16,0 0-7-16,-25 17-1 0,25-17-8 0,-25 23-1 15,25-23 0-15,-32 30 0 0,14-14 0 16,18-16 0-16,-34 29 0 0,34-29 0 0,-29 25 0 16,29-25 0-16,-21 19 0 0,21-19 0 0,0 0 0 15,0 0 0-15,0 0 0 0,0 0 0 0,0 0 0 16,0 0 0-16,0 0 0 0,0 0 0 0,23 9 0 16,-23-9 0-16,23 1 0 0,-23-1 0 0,24 3 0 15,-24-3 0-15,0 0 0 0,22 13 0 16,-22-13 0-16,4 17 0 0,-4-17 0 0,-2 23 0 15,2-23 0-15,-11 28 0 0,11-28 0 16,-19 26 0-16,19-26 0 0,-20 22 0 0,20-22 0 16,-20 18 0-16,20-18 0 0,0 0 0 0,-17 11 0 15,17-11 0-15,0 0-9 0,0 0-43 0,11-20-21 16,-8-5-34-16,27 30-196 0,-23-31-316 0,15 4 16 16,-1 1 323-16</inkml:trace>
  <inkml:trace contextRef="#ctx0" brushRef="#br1" timeOffset="100102.2772">2066 15292 1630 0,'0'0'106'0,"0"0"-43"15,0 0-14-15,0 0-5 0,0 0-9 16,-18-7-2-16,18 7-11 0,0 0 4 16,0 0-9-16,0 0-3 0,-17 15-6 0,17-15-8 15,-3 20 0-15,3-20 0 0,1 35 0 0,1-13 0 16,-1 2 0-16,0 2 0 0,0-1 0 0,-1 2 0 15,-2-2 0-15,1 1 0 0,-3-5 0 0,2 0 0 16,-1-3 0-16,3-18 0 0,-3 23 0 0,3-23 0 16,0 0 0-16,0 0 0 0,0 0 0 15,0 0 0-15,0 0 0 0,0 0 0 0,7-28 0 16,-2 8 0-16,1-6 0 0,1-3 0 0,3 0 0 16,1-2 0-16,-2 2 0 0,4 0 0 0,-1 1 0 15,-1 0 0-15,0 1 0 0,0 2 0 16,0 1 0-16,-2 1 0 0,1 5 0 0,-10 18 0 15,18-28 0-15,-18 28 0 0,0 0 0 0,23-18 0 16,-23 18 0-16,0 0 0 0,19 0 0 16,-19 0 0-16,0 0 0 0,20 20 0 0,-20-20 0 15,15 26 0-15,-15-26 0 0,12 34 0 0,-8-15 0 16,-2 1 0-16,-1 1 0 0,1 0 0 0,-2 0 0 16,-2 0 0-16,0 2 0 0,-3-3 0 0,-1 3 0 15,-3 2 0-15,-2-1 0 0,-2 1 0 0,-4 1 0 16,0-1 0-16,-2 2 0 0,-2-3 0 15,-1 0 0-15,0 1 0 0,1 0 0 0,0 1 0 16,1 1 0-16,2-1 0 0,2 2 0 16,3 1 0-16,2 3 0 0,1-1 0 0,4 2 0 15,0-3 0-15,3-2 0 0,0-8-10 0,6 2-51 16,-3-22-7-16,14 29-39 0,-24-47-240 0,27 22-273 16,-17-4 32-16,24-23 343 0</inkml:trace>
  <inkml:trace contextRef="#ctx0" brushRef="#br1" timeOffset="100523.868">2501 15399 1837 0,'-23'17'75'0,"23"-17"-46"15,0 0-12-15,0 0-1 0,0 0-2 0,0 0 2 16,0 0-1-16,18 6 2 0,-18-6-6 0,25-3-11 16,-8 0 0-16,0-3 0 0,2-1 0 0,2-1 0 15,-2-1 0-15,1-1 0 0,-1-1 0 16,0-1 0-16,-2 0 0 0,-17 12 0 0,28-22 0 16,-28 22 0-16,20-20 0 0,-20 20 0 0,12-19 0 15,-12 19 0-15,0 0 0 0,4-21 0 16,-4 21 0-16,0 0 0 0,-18-14 0 0,18 14 0 15,-21 0 0-15,21 0 0 0,-27 11 0 0,27-11 0 16,-29 24 0-16,29-24 0 0,-29 34 0 0,14-12 0 16,1-1 0-16,2 0 0 0,-1 2 0 15,4-2 0-15,0 1 0 0,3-3 0 0,4-1 0 16,2-18 0-16,1 29 0 0,-1-29 0 0,11 22 0 16,-11-22 0-16,23 10 0 0,-23-10 0 0,36-2 0 15,-14-5 0-15,5 1-2 0,-1-10-80 0,13 19-94 16,-28-21-457-16,29 9-6 0,-14-8 125 0</inkml:trace>
  <inkml:trace contextRef="#ctx0" brushRef="#br1" timeOffset="100851.7967">2882 15432 1750 0,'0'0'63'16,"-15"19"-16"-16,15-19-10 0,0 0-5 15,4 18-13-15,-4-18-1 0,19 2 0 0,-2-5-2 16,3-6-1-16,4-2-6 0,2-3 1 0,1-2-4 16,1-1 1-16,-2 0-7 0,0-1 0 0,-1 1 0 15,-4 0 0-15,-3 3 0 0,-18 14 0 16,22-22 0-16,-22 22 0 0,0 0 0 0,4-18 0 16,-4 18 0-16,0 0 0 0,-20 0 0 0,20 0 0 15,-29 5 0-15,29-5 0 0,-33 11 0 16,14-2 0-16,-1 2 0 0,0 1 0 0,0 0 0 15,3 1 0-15,0-1 0 0,17-12 0 0,-27 26 0 16,27-26 0-16,-18 26 0 0,18-26 0 0,-5 20 0 16,5-20 0-16,10 17 0 0,-10-17 0 0,22 12 0 15,-5-7 0-15,0-3 0 0,6 3-20 0,-5-11-72 16,24 29-238-16,-19-32-314 0,13 10 11 0,-9-7 306 16</inkml:trace>
  <inkml:trace contextRef="#ctx0" brushRef="#br1" timeOffset="101210.954">3429 15393 1441 0,'-36'-23'455'16,"36"23"-392"-16,-36 1-19 0,36-1-2 0,-29 1-40 16,29-1-2-16,-26 5 0 0,26-5 0 0,-21 11 0 15,21-11 0-15,0 0 0 0,-15 23 0 0,15-23 0 16,0 21 0-16,0-21 0 0,9 19 0 0,-9-19 0 15,18 16 0-15,-18-16 0 0,27 7 0 0,-27-7 0 16,34-9 0-16,-14 1 0 0,1-3 0 16,1-1 0-16,-1-3 0 0,-2-4 0 15,-1-1 0-15,-1-5 0 0,-1-2 0 0,0-5 0 16,1-2 0-16,-1-2 0 0,1 0 0 0,-1-1 0 16,0 0 0-16,-3 1 0 0,-1-1 0 0,-2 3 0 15,0 5 0-15,-2 4 0 0,-3 6 0 0,-5 19 0 16,0 0 0-16,0 0 0 0,0 0 0 0,0 0 0 15,-18 26 0-15,8 2 0 0,-1 5 0 0,-2 3 0 16,2 5 0-16,0 3 0 0,-1 0 0 16,5 0 0-16,0-8 0 0,8 2 0 0,-1-38-143 15,24 48-428-15,-24-48-111 0,23 29 32 16</inkml:trace>
  <inkml:trace contextRef="#ctx0" brushRef="#br1" timeOffset="103276.4759">12491 17195 916 0,'0'0'134'0,"0"0"-51"0,0 0-25 0,0 0-1 16,14 22-20-16,-14-22 39 0,0 0-25 0,0 0 35 15,0 0-5-15,0 0-15 0,24-14-13 0,-24 14-11 16,15-17-12-16,-15 17-1 0,16-24 17 0,-9 7-56 16,-7 17 49-16,16-29-53 0,-16 29 20 0,8-23 6 15,-8 23-4-15,2-20 4 0,-2 20-3 16,-6-21 5-16,6 21-5 0,0 0 3 0,-16-22-4 16,16 22 0-16,-20-11-2 0,20 11 1 0,-19 2 0 15,19-2 1-15,-18 9 0 0,18-9-2 0,-21 12 1 16,21-12-3-16,-18 22 3 0,18-22-2 0,-17 27 2 15,17-27-4-15,-12 26-15 0,12-26 13 0,-7 28-15 16,7-28 34-16,2 23-18 0,-2-23 15 0,0 0-17 16,17 22 0-16,-17-22 0 15,18 8 0-15,-18-8 0 0,21 4 0 0,-21-4 0 16,23-1 0-16,-23 1 0 0,24-10 0 0,-24 10 0 16,21-12 0-16,-21 12 0 0,17-14 0 0,-17 14 0 15,12-23 0-15,-12 23 0 0,7-28 0 0,-7 28 0 16,4-35 0-16,-2 15 0 0,0-4 0 0,-1 0 0 15,2 6 0-15,0-4 0 0,-3 22 0 0,5-27 0 16,-5 27 0-16,0 0 0 0,1-16 0 16,-1 16 0-16,0 0 0 0,0 0 0 0,0 0 0 15,-7 19 0-15,7-19 0 0,-11 28 0 0,3-10 0 16,1 6 0-16,-1 0 0 0,-1 2 0 0,1-3 0 16,0-5 0-16,8-18 0 0,-8 29 0 0,8-29 0 15,0 0 0-15,8 22 0 0,-8-22 0 16,21 8 0-16,-21-8-45 0,36-1-68 15,-38-26-419-15,29 13-120 0,-2-3-16 0</inkml:trace>
  <inkml:trace contextRef="#ctx0" brushRef="#br1" timeOffset="104074.3209">13738 16897 612 0,'0'0'187'16,"0"0"-17"-16,-19-24-23 0,19 24-26 0,0 0-32 16,-20-13-21-16,20 13-8 0,-23-13-9 0,23 13-3 15,-24-15-10-15,24 15 1 0,-23-12 2 0,23 12 0 16,-23-13 1-16,23 13 1 0,-23-10-2 0,23 10-2 15,-23-9-4-15,23 9-2 0,-22-4-5 16,22 4-4-16,-21 3-4 0,21-3-3 0,-27 8-4 16,27-8-13-16,-29 15 0 0,29-15 0 15,-33 27 0-15,14-13 0 0,-1 3 0 0,-2 3 0 16,2-1 0-16,-1 3 0 0,2 1 0 0,-1 0 0 16,4 2 0-16,3 1 0 0,4-2 0 0,5-3 0 15,4-21 0-15,4 28 0 0,-4-28 0 0,25 20 0 16,-5-11 0-16,6-9 0 0,3 0 0 15,5-3 0-15,3-6 0 0,3 2 0 0,1-9 0 16,3-8 0-16,0-5 0 0,0-2 0 0,2-2 0 16,-1 3 0-16,-4 1 0 0,-2 0 0 0,-6 1 0 15,-5 2 0-15,-8 5 0 0,-4 0 0 0,-5 4 0 16,-11 17 0-16,6-20 0 0,-6 20 0 0,0 0 0 16,-20-9 0-16,20 9 0 0,-28 9 0 15,11 0 0-15,-3 6 0 0,-1 3 0 16,0 3 0-16,-1 3 0 0,3 4 0 0,-1-1 0 15,0 5 0-15,5-2 0 0,1 1 0 0,6 2 0 16,4-1 0-16,6-5 0 0,7-2 0 0,3-7 0 16,9-4 0-16,2-5-65 0,11 6-13 0,-9-25-55 15,35 31-271-15,-16-24-241 0,-2-9 34 0,11 16 501 16</inkml:trace>
  <inkml:trace contextRef="#ctx0" brushRef="#br1" timeOffset="104355.3849">14433 16886 1700 0,'-22'-10'87'0,"22"10"-47"0,0 0-5 16,0 0 1-16,-25-23 5 0,25 23-9 0,0 0-2 16,-21-14-6-16,21 14-4 0,-22-5-18 0,22 5-2 15,-26 0 0-15,9 5 0 0,-1 1 0 0,-3 4 0 16,1 1 0-16,-1 2 0 0,-1 4 0 0,3 2 0 15,-2 2 0-15,3 1 0 0,1 6 0 0,2 2 0 16,3-2 0-16,5-3 0 0,2-6 0 0,5-19 0 16,5 33 0-16,-5-33 0 15,21 27 0-15,-4-18 0 0,4-1 0 0,5-6 0 16,2-3 0-16,4-2 0 0,0-6-52 0,12 12-66 16,-20-32-98-16,32 18-400 0,-17 1-45 0,-2-11 278 15</inkml:trace>
  <inkml:trace contextRef="#ctx0" brushRef="#br1" timeOffset="104667.7121">14806 16917 1060 0,'27'23'197'0,"-27"-23"-79"0,0 0 0 0,0 0-7 16,0 0-24-16,0-20-16 0,0 20-20 15,0 0 2-15,0 0-4 0,2-19-7 0,-2 19-6 16,0 0 3-16,-13-21-24 0,13 21-15 0,-17-8 0 16,17 8 0-16,-22-4 0 0,22 4 0 0,-27 2 0 15,27-2 0-15,-29 13 0 0,29-13 0 0,-27 22 0 16,27-22 0-16,-25 26 0 0,25-26 0 0,-20 32 0 16,13-15 0-16,3 3 0 0,1-3 0 0,1 2 0 15,6 0 0-15,-4-19 0 16,12 27 0-16,-12-27 0 0,23 16 0 0,-23-16 0 15,27 12 0-15,-27-12 0 0,29 9-81 0,-29-9-46 16,43 13-165-16,-43-13-381 0,27-11 53 0,-3 12 367 16</inkml:trace>
  <inkml:trace contextRef="#ctx0" brushRef="#br1" timeOffset="105058.8045">15083 16919 1763 0,'-43'18'116'0,"43"-18"-65"16,0 0-14-16,-14 21-4 0,14-21-6 0,0 0-8 15,0 0-18-15,21 19-1 0,-21-19 0 16,30 3 0-16,-9-5 0 0,3 0 0 0,2-3 0 16,2-1 0-16,0-2 0 0,1-1 0 0,0 1 0 15,-1-1 0-15,-1-2 0 0,-3 0 0 0,-1 3 0 16,-1-3 0-16,-4 3 0 0,-18 8 0 0,24-14 0 15,-24 14 0-15,0 0 0 0,0 0 0 0,2-20 0 16,-2 20 0-16,0 0 0 0,-28-15 0 16,28 15 0-16,-30-8 0 0,30 8 0 0,-34-6 0 15,15 3 0-15,1 1 0 0,-1 2 0 16,0 1 0-16,2 3 0 0,17-4 0 0,-29 14 0 0,29-14 0 16,-23 24 0-16,23-24 0 0,-15 31 0 15,13-14 0-15,2 0 0 0,0-17 0 0,7 33 0 16,-1-14 0-16,2-3 0 0,1 6 0 0,1 1 0 15,2-5 0-15,4 0 0 0,-16-18 0 16,37 20 0-16,-19-14 0 0,7 2-9 0,-2-11-84 16,19 22-91-16,-30-44-335 0,27 20-120 0,0-1 37 15</inkml:trace>
  <inkml:trace contextRef="#ctx0" brushRef="#br1" timeOffset="105496.8489">15920 16393 1665 0,'-17'-12'160'15,"17"12"-110"-15,0 0-2 0,0 0-4 0,-17-16 3 16,17 16-14-16,0 0-33 0,0 0 0 0,-5 20 0 15,5-20 0-15,-5 37 0 0,4-8 0 0,-3 6 0 16,0 6 0-16,-3 5 0 0,0 3 0 0,-1-1 0 16,-1 0 0-16,-1-3 0 0,1-3 0 0,-2-4 0 15,1-3 0-15,1 0 0 16,2-5 0-16,2-1 0 0,0-1 0 0,5-2 0 16,-2-5-27-16,7 2-55 0,-5-23-37 0,24 35-206 15,-24-35-348-15,26 6 60 0,-26-6 406 0</inkml:trace>
  <inkml:trace contextRef="#ctx0" brushRef="#br1" timeOffset="106529.321">16039 16818 1644 0,'-2'29'202'0,"2"-29"-170"0,-10 19-16 15,10-19-5-15,-2 19 2 0,2-19-2 0,8 20 5 16,-8-20 0-16,16 19 5 0,-16-19 1 15,23 12-1-15,-23-12-2 0,32 4-16 16,-12-4-3-16,2-3 0 0,-1-2 0 0,4-4 0 16,0-2 0-16,-1-1 0 0,2-3 0 0,-2 0 0 15,-3-1 0-15,-2 0 0 0,-19 16 0 0,28-29 0 16,-28 29 0-16,15-29 0 0,-15 29 0 0,6-23 0 16,-6 23 0-16,-6-21 0 0,6 21 0 0,-16-18 0 15,16 18 0-15,-27-12 0 0,10 7 0 0,-2 3 0 16,-1 2 0-16,-1 4 0 0,-3 4 0 15,2 2 0-15,-1 4 0 0,1 2 0 0,4 1 0 16,-1 3 0-16,2 2 0 0,2 0 0 0,4 1 0 16,2 0 0-16,6 0 0 0,3-1 0 15,5-2 0-15,3-3 0 0,-8-17 0 0,32 24 0 16,-10-18 0-16,4 0 0 0,4-4 0 0,5-5 0 16,3-2 0-16,3-7 0 0,3 0 0 15,2-5 0-15,0-1 0 0,3 0 0 0,-3-3 0 16,-2 6 0-16,-4-2 0 0,-5 2 0 0,-3 3 0 15,-4 4 0-15,-6 1 0 0,-22 7 0 0,26-8 0 16,-26 8 0-16,0 0 0 0,0 0 0 0,0 0 0 16,0 0 0-16,-3 24 0 0,3-24 0 0,-26 29 0 15,10-10 0-15,1 1 0 0,-2 3 0 0,1-1 0 16,1 1 0-16,1-1 0 16,0 3 0-16,5-1 0 0,0-2 0 0,5-3 0 15,4-19 0-15,0 0 0 0,-1 20 0 0,1-20 0 16,0 0 0-16,20-8 0 0,-20 8 0 0,21-27 0 15,-6 7 0-15,1-5 0 0,0-2 0 0,-2 3 0 16,2-3 0-16,-1 1 0 0,-1 0 0 0,-2 1 0 16,1 2 0-16,-4 1 0 0,-1 3 0 0,-2 1 0 15,-1 1 0-15,-5 17 0 0,8-24 0 16,-8 24 0-16,0 0 0 0,7-21 0 0,-7 21 0 16,0 0 0-16,0 0 0 0,0 0 0 0,0 0 0 15,21 12 0-15,-21-12 0 0,22 15 0 0,-22-15 0 16,32 14 0-16,-14-6 0 0,4-2 0 15,2-2 0-15,3 1 0 0,1-1 0 0,1-2 0 16,1 0 0-16,2-1 0 0,-2-2 0 0,2-1 0 16,-3 1 0-16,-1-5 0 0,-1 2 0 15,-3 1 0-15,-3-2 0 0,-2 3 0 0,-19 2 0 16,23-9 0-16,-23 9 0 0,0 0 0 0,0 0 0 16,0 0 0-16,0 0 0 0,-24-1 0 0,24 1 0 15,-30 6 0-15,12-4 0 0,-1 2 0 0,0 0 0 16,-2-1 0-16,2 3 0 0,-3 2 0 0,1 0 0 15,-1 2 0-15,2 2 0 0,0 2 0 16,2 2 0-16,2 2 0 0,3 0 0 0,2 0 0 16,3 2 0-16,2 0 0 0,4 0 0 15,3-1 0-15,3 3 0 0,-4-22 0 0,18 28 0 16,-18-28 0-16,30 17 0 0,-9-17 0 0,2-5 0 16,3-7 0-16,2-3 0 0,1 1 0 0,-1-6 0 15,0 1 0-15,1-3 0 0,-1-1 0 0,1-1 0 16,-1-1 0-16,-1 0 0 0,-5 2 0 15,-3 4 0-15,-7 1 0 0,-12 18 0 0,16-28 0 16,-16 28 0-16,0 0 0 0,0 0 0 0,0 0 0 16,0 0 0-16,0 0 0 0,0 0 0 0,-23 16 0 15,15 1 0-15,-3 5 0 0,1 0 0 0,0 4 0 16,2-1 0-16,0-1 0 0,4 1 0 0,1-4 0 16,3-21 0-16,6 32 0 0,-6-32 0 15,17 23 0-15,-17-23 0 0,28 18-67 16,-19-37-99-16,30 37-123 0,-41-57-148 0,41 32-53 15,-13 2-54-15,-21-40 491 0</inkml:trace>
  <inkml:trace contextRef="#ctx0" brushRef="#br1" timeOffset="106748.3064">17806 16455 2009 0,'0'0'38'0,"-11"17"-38"16,11-17 0-16,-11 20 0 0,11-20 0 15,-6 27 0-15,3-9 0 0,-1 1 0 0,-1 4 0 16,-1 1 0-16,1 3 0 0,-1 2 0 0,-1 3 0 16,-1 0 0-16,-1 4 0 0,-2-2 0 0,2 0 0 15,1 0 0-15,2-5 0 0,0-5 0 16,2 2 0-16,-1-9 0 0,4 4 0 0,0-4-9 16,2 1-55-16,-1-18-26 0,19 34-300 0,-19-34-270 15,0 0 23-15,0 0 441 0</inkml:trace>
  <inkml:trace contextRef="#ctx0" brushRef="#br1" timeOffset="107108.1004">17657 16647 1864 0,'0'0'148'16,"0"0"-113"-16,-8 24-35 0,8-24 0 0,-3 17 0 15,3-17 0-15,0 0 0 0,7 23 0 0,-7-23 0 16,0 0 0-16,28 17 0 0,-28-17 0 0,32 2 0 15,-14-4 0-15,3 1 0 0,2-2 0 16,0 0 0-16,5 0 0 0,1-2 0 0,3-2 0 16,2 0 0-16,1-1 0 0,1-3 0 0,2 2 0 15,1-2 0-15,0 0 0 0,-3 2 0 16,0 0 0-16,-2 2 0 0,-6 0 0 0,-4 4 0 0,-3 0 0 16,-21 3 0-16,23 1 0 0,-23-1 0 15,0 0 0-15,0 0 0 0,0 22 0 0,0-22 0 16,-19 25 0-16,6-7 0 0,-1 0 0 15,-1 2 0-15,-2 3 0 0,1-3 0 0,0 7 0 16,0-3 0-16,2 3 0 0,0-2 0 0,1 0 0 16,2 0 0-16,3-2 0 0,0-2 0 0,5-1 0 15,0 1 0-15,3-21 0 0,4 28 0 0,-4-28 0 16,0 0 0-16,23 18-67 0,-19-39-86 0,30 38-213 16,-39-51-158-16,22 12-103 0,4 11 318 15</inkml:trace>
  <inkml:trace contextRef="#ctx0" brushRef="#br1" timeOffset="107296.5993">18265 16424 1792 0,'18'-1'142'0,"-18"1"-53"0,-21-12-65 0,21 12-24 16,0 0 0-16,-19 3 0 0,19-3 0 16,0 0 0-16,0 0 0 0,0 0 0 0,0 0 0 15,0 0 0-15,17 4 0 0,-17-4 0 0,22 3 0 16,-22-3-19-16,34 2-6 0,-12 1-3 0,2-5-4 15,8 10-37-15,-12-16-39 0,24 31-112 0,-44-23-315 16,43-6-44-16,-6 18 148 0</inkml:trace>
  <inkml:trace contextRef="#ctx0" brushRef="#br1" timeOffset="107954.1595">18739 16526 1638 0,'0'0'133'15,"-27"4"-66"-15,27-4-12 0,-26 1-16 0,26-1 0 16,-21 1-8-16,21-1 2 0,-17 7-21 16,17-7-12-16,0 0 0 0,-21 23 0 0,21-23 0 15,-14 28 0-15,4-9 0 0,1 4 0 0,-2 4 0 16,0 2 0-16,-1 1 0 0,0 3 0 0,1 0 0 16,1-3 0-16,4-1 0 0,3-6 0 0,5-4 0 15,-2-19 0-15,16 27 0 0,-16-27 0 16,33 13 0-16,-11-13 0 0,2-2 0 0,3-6 0 15,1-2 0-15,1-4 0 0,1-1 0 16,1-6 0-16,-2-1 0 0,-2-1 0 0,-3-3 0 16,-2 1 0-16,-5 0 0 0,-4 1 0 0,-3 3 0 15,-6 2 0-15,-3 1 0 0,-1 18 0 0,-7-30 0 16,7 30 0-16,-14-28 0 0,14 28 0 0,-13-18 0 16,13 18 0-16,0 0 0 0,0 0 0 0,-17-11 0 15,17 11 0-15,0 0 0 0,0 0 0 16,0 0 0-16,0 0 0 0,12 23 0 0,-12-23 0 15,18 17 0-15,-18-17 0 0,22 13 0 0,-22-13 0 16,24 11 0-16,-24-11 0 0,28 10 0 0,-28-10 0 16,27 7 0-16,-27-7 0 0,21 6 0 15,-21-6 0-15,17 6 0 0,-17-6 0 0,0 0 0 16,10 17 0-16,-10-17 0 0,-4 18 0 0,4-18 0 16,-10 25 0-16,10-25 0 0,-16 26 0 15,16-26 0-15,-19 26 0 0,19-26 0 0,-20 28 0 16,20-28 0-16,-15 24 0 0,15-24 0 0,0 0 0 15,0 0 0-15,0 0 0 0,0 0 0 0,0 0 0 16,0 0 0-16,0 0 0 0,17-9 0 0,-17 9 0 16,25-28 0-16,-25 28 0 0,28-35 0 0,-13 18 0 15,1-1 0-15,-3 1 0 0,-13 17 0 0,24-29 0 16,-24 29 0-16,21-24 0 16,-21 24 0-16,17-19 0 0,-17 19 0 0,0 0 0 15,0 0 0-15,0 0 0 0,0 0 0 0,0 0 0 16,16 22 0-16,-16-22 0 0,-5 36 0 0,-1-14 0 15,1 2 0-15,-1-1 0 0,2 2 0 0,1-6 0 16,6 2 0-16,-3-21 0 0,12 31-54 0,-12-31-31 16,28 30-72-16,-28-30-124 0,43 10-90 15,-43-10-76-15,35-16-63 0,13 38 369 0</inkml:trace>
  <inkml:trace contextRef="#ctx0" brushRef="#br1" timeOffset="108236.5036">20158 16505 1858 0,'0'0'96'0,"-18"2"-52"16,18-2-3-16,0 0-33 0,0 0-8 0,0 0 0 15,0 0 0-15,0 0 0 0,2 19 0 16,-2-19 0-16,2 25 0 0,-4-8 0 0,0 6 0 16,-2 2 0-16,-2 1 0 0,-1 4 0 0,-2-1 0 15,0 4 0-15,-1-1 0 0,1-2 0 0,0-5 0 16,5-1 0-16,-1-4 0 0,8 1-55 16,-3-21-81-16,25 29-247 0,-25-29-208 0,0 0-51 15,27-16 403-15</inkml:trace>
  <inkml:trace contextRef="#ctx0" brushRef="#br1" timeOffset="108408.7461">20204 16259 2030 0,'0'0'17'0,"-37"11"-17"0,16-5 0 0,4 2 0 16,17-8 0-16,-24 16 0 0,24-16 0 15,0 0 0-15,-6 19 0 0,6-19 0 0,17 11 0 16,-17-11-74-16,37 13-68 0,-34-34-162 0,22 24-335 15,-2 1-6-15,2-9 403 0</inkml:trace>
  <inkml:trace contextRef="#ctx0" brushRef="#br1" timeOffset="108690.33">20568 16440 1697 0,'2'23'139'0,"-25"-19"-52"15,6 7-59-15,-5-4 25 0,2 3-13 0,-2-1-37 16,1 2-3-16,2-1 0 0,2 0 0 0,17-10 0 15,-27 21 0-15,27-21 0 0,-18 26 0 0,18-26 0 16,-6 25 0-16,6-25 0 0,5 23 0 0,-5-23 0 16,17 19 0-16,-17-19 0 0,31 14 0 15,-10-12 0-15,3 1 0 0,2-3 0 16,0-2 0-16,1 1 0 0,-1 1 0 0,-6 1 0 16,0 3 0-16,-20-4 0 0,28 11 0 0,-28-11 0 15,0 0 0-15,16 24 0 0,-16-24 0 0,-6 22 0 16,6-22 0-16,-21 30 0 0,4-14 0 0,-1 1 0 15,-7-3 0-15,1 4 0 0,-5-3 0 0,2 4-58 16,-7-10-31-16,17 29-195 0,-37-42-189 16,14 19-169-16,4 3 142 0,-18-24 500 0</inkml:trace>
  <inkml:trace contextRef="#ctx0" brushRef="#br1" timeOffset="109566.3722">12745 17907 1815 0,'0'0'33'0,"13"-25"3"15,-13 25-12-15,20-33 17 0,-20 33-16 0,21-27 0 16,-21 27-15-16,20-18-6 0,-20 18-4 0,0 0 3 15,19-7-5-15,-19 7 2 0,0 0 1 0,0 0 3 16,0 0 1-16,0 0 10 0,0 0-7 16,0 0-8-16,0 0 0 0,9 17 0 0,-9-17 0 15,-1 19 0-15,1-19 0 0,-4 23 0 0,4-23 0 16,-2 32 0-16,-1-13 0 0,3 3 0 0,-2 1 0 16,-1 0 0-16,2 0 0 0,-3-3 0 0,1 0 0 15,3-20 0-15,-6 30 0 0,6-30 0 0,-3 22 0 16,3-22 0-16,0 0 0 0,4 20 0 15,-4-20 0-15,0 0 0 0,21-9 0 16,-21 9 0-16,24-15 0 0,-24 15 0 0,33-29 0 16,-14 11 0-16,3 0 0 0,0-5 0 0,2-1 0 15,-1-4 0-15,-1 0 0 0,0 1 0 0,-1 1 0 16,-3 2 0-16,-2-1 0 0,0 4 0 0,-3 3 0 16,-13 18 0-16,21-28 0 0,-21 28 0 0,17-26 0 15,-17 26 0-15,12-23 0 0,-12 23 0 16,6-19 0-16,-6 19 0 0,0 0 0 0,0 0 0 15,0 0 0-15,0 0 0 0,0 0 0 0,0 0 0 16,0 0-65-16,27 31-30 0,-27-31-61 0,30 15-229 16,-30-15-190-16,18-1-20 0,13 10 420 15</inkml:trace>
  <inkml:trace contextRef="#ctx0" brushRef="#br1" timeOffset="109973.1206">13405 17821 1830 0,'-22'11'48'0,"22"-11"-13"16,-13 21-6-16,13-21 0 16,0 0-5-16,0 0-3 0,6 20-2 0,-6-20-7 15,19 5-12-15,-19-5 0 0,33 0 0 0,-12-5 0 16,3-1 0-16,2-7 0 0,0 0 0 0,4-2 0 15,0-1 0-15,-2 1 0 0,0-2 0 0,-5 1 0 16,-2 3 0-16,-21 13 0 0,24-26 0 0,-24 26 0 16,7-20 0-16,-7 20 0 0,0 0 0 15,-12-21 0-15,12 21 0 0,-23-14 0 0,6 6 0 16,-1 6 0-16,0-9 0 0,-3 20 0 0,2-11 0 16,-2 7 0-16,0 11 0 0,3-10 0 0,-2 9 0 15,2 1 0-15,1 0 0 0,3 6 0 0,0-3 0 16,3 4 0-16,4 1 0 0,2 2 0 0,4-4 0 15,3 1 0-15,4-5 0 0,-6-18 0 16,22 32 0-16,-5-23 0 0,4 3 0 16,2-5 0-16,5-2 0 0,2 2 0 0,3-6 0 15,5 3 0-15,0-10 0 0,4 7-69 0,-5-9-13 16,15 14-121-16,-29-19-230 0,27-6-174 0,-1 1-23 16,-18-16 608-16</inkml:trace>
  <inkml:trace contextRef="#ctx0" brushRef="#br1" timeOffset="110192.1251">14228 17281 1777 0,'-26'21'176'0,"5"7"-140"16,2 1-21-16,1 4 12 0,3 3-13 0,3 2-12 15,1 0-2-15,1 0 0 0,3-1 0 16,-2 8 0-16,3 1 0 0,1 0 0 0,0 1 0 15,2-3 0-15,0 2 0 0,2 0 0 0,3-9 0 16,0-5-33-16,5-2-3 0,-3-13-47 0,16 9-96 16,-20-26-328-16,9 17-175 0,13-13 156 0</inkml:trace>
  <inkml:trace contextRef="#ctx0" brushRef="#br1" timeOffset="110692.7084">14683 17703 1590 0,'0'0'141'16,"0"0"-66"-16,-22-29-10 0,22 29-16 0,-17-10 0 16,17 10-14-16,-25-5-5 0,25 5-17 15,-28 0-13-15,28 0 0 0,-31 12 0 0,31-12 0 16,-28 26 0-16,28-26 0 0,-26 24 0 0,26-24 0 16,-25 29 0-16,16-11 0 0,-1 1 0 0,3-2 0 15,1 6 0-15,-1-1 0 0,4 6 0 0,2-1 0 16,-1 0 0-16,4-5 0 0,1-1 0 0,5-2 0 15,-8-19 0-15,19 22 0 0,-19-22 0 0,26 5 0 16,-26-5 0-16,31-10 0 0,-14-1 0 16,3-3 0-16,0-5 0 0,-1 2 0 15,-1-8 0-15,-1-5 0 0,-1-5 0 0,-2 1 0 16,0 1 0-16,-2 3 0 0,-4 0 0 0,-3-2 0 16,-1 3 0-16,-4 6 0 0,-3 3 0 0,3 20 0 15,-11-26 0-15,11 26 0 0,-17-14 0 0,17 14 0 16,-25 0 0-16,25 0 0 0,-27 20 0 15,27-20-30-15,-25 32-10 0,25-32 5 0,-21 37-27 16,7-20-28-16,23 21-89 0,-28-21-263 0,19-17-150 16,21 24 16-16,-21-24 576 0</inkml:trace>
  <inkml:trace contextRef="#ctx0" brushRef="#br1" timeOffset="111005.5904">15159 17668 1492 0,'-27'-18'171'0,"27"18"-83"0,-17-4-15 16,17 4-8-16,0 0-13 0,-19-10-10 0,19 10-4 16,0 0-12-16,-24-8-26 0,24 8 0 15,0 0 0-15,-19 1 0 0,19-1 0 0,0 0 0 16,-24 16 0-16,24-16 0 0,-20 20 0 0,20-20 0 15,-18 35 0-15,8-7 0 0,2-4 0 16,-2-1 0-16,1 2 0 0,3 4 0 0,1-2 0 16,3-7 0-16,3 0 0 0,-1-20 0 0,12 21 0 15,-12-21 0-15,27 19 0 0,-27-19 0 16,34 5 0-16,-13-6 0 0,3-2-44 0,-2-5 15 16,7 3-35-16,-7-6-7 0,13 5-41 0,-20-17-76 15,30 17-173-15,-22-11-260 0,-5-14 90 0,18 13 506 16</inkml:trace>
  <inkml:trace contextRef="#ctx0" brushRef="#br1" timeOffset="111193.3787">15324 17709 1304 0,'0'0'165'0,"-17"2"-50"0,17-2-24 16,0 0-24-16,0 0-13 0,0 21-9 0,0-21-9 16,1 25-7-16,-1-25-3 0,0 32-10 0,0-12-3 15,-1 3-9-15,1-1 9 0,-1 5-12 0,1-8 7 16,-3 5 5-16,0-2-50 0,0 1 35 0,1 6-30 15,2-9 23-15,0-20 1 0,1 23-13 0,-1-23-18 16,0 0-28-16,9 17-35 0,11-5-99 16,-20-12-284-16,0 0-140 0,20-33 254 0</inkml:trace>
  <inkml:trace contextRef="#ctx0" brushRef="#br1" timeOffset="111349.728">15544 17267 1934 0,'-39'23'52'16,"39"-23"-27"-16,-14 19-21 0,14-19-3 0,0 0-3 15,-8 22-3-15,8-22-13 0,0 0-19 0,13 25-37 16,-13-25-85-16,25 1-332 0,-25-1-137 0,22-15 27 16,4 24 601-16</inkml:trace>
  <inkml:trace contextRef="#ctx0" brushRef="#br1" timeOffset="111553.0959">15762 17312 1843 0,'-20'26'49'0,"8"7"-14"0,-2 0-18 16,3 1 5-16,-1 1-14 0,1 1 11 15,1 1-10-15,0-1 10 0,2 1-14 0,-1 13 5 16,1-5-17-16,0 2 13 0,2-2-11 0,-1-15 9 15,2 6-18-15,-1-8-4 0,7 1-13 0,-6-7-70 16,15 7-27-16,-10-29-234 0,0 0-313 0,0 0 67 16,0 0 512-16</inkml:trace>
  <inkml:trace contextRef="#ctx0" brushRef="#br1" timeOffset="112178.8536">15607 17525 1887 0,'0'0'65'0,"0"0"-25"16,-17 6-11-16,17-6-8 0,0 0-16 0,0 0-5 16,22 15 0-16,-22-15 0 0,33-4 0 15,-11 1 0-15,2-5 0 0,2 2 0 0,1-2 0 16,2 1 0-16,0 1 0 0,4 3 0 0,0-1 0 16,-3 2 0-16,1 1 0 0,-5-3 0 15,0 5 0-15,-4-2 0 0,-3 5 0 0,-2 0 0 16,-17-4 0-16,21 11 0 0,-21-11 0 0,7 17 0 15,-7-17 0-15,-5 18 0 0,5-18 0 0,-14 18 0 16,14-18 0-16,-22 26 0 0,22-26 0 16,-23 34 0-16,23-34 0 0,-21 35 0 0,21-35 0 15,-16 24 0-15,16-24 0 0,-12 24 0 0,12-24 0 16,-7 21 0-16,7-21 0 0,0 0 0 0,3 17 0 16,-3-17 0-16,0 0 0 0,21 0 0 0,-21 0 0 15,28-16 0-15,-10 4 0 0,3-5 0 0,2-2 0 16,0-2 0-16,2 3 0 0,-2 7 0 15,0 0 0-15,-1 1 0 0,-3 2 0 16,1 0 0-16,-20 8 0 0,26-5 0 0,-26 5 0 16,0 0 0-16,17 11 0 0,-17-11 0 0,3 24 0 15,-3-24 0-15,-6 34 0 0,1-14 0 0,-2 7 0 16,-2 2 0-16,0 1 0 0,-1-2 0 0,-3 3 0 16,0 3 0-16,-3 4 0 0,-1 2 0 0,0 4 0 15,0-11 0-15,-1 7 0 0,-2-11 0 16,2-6 0-16,1 5 0 0,1-7 0 0,2 2 0 15,0 2 0-15,3-5 0 0,11-20 0 0,-18 32 0 16,18-32 0-16,-8 17 0 0,8-17 0 0,0 0 0 16,0 0 0-16,0 0 0 0,3-19 0 0,-3 19 0 15,12-25 0-15,-2 2 0 0,1-6 0 16,1-2 0-16,0-9 0 0,2 12 0 0,-2-2 0 16,-1-2 0-16,0-4 0 0,1 4 0 15,-2-4 0-15,2 5 0 0,1-2 0 0,1-2 0 16,0 8 0-16,2 2 0 0,1 10 0 0,-17 15 0 15,35-18 0-15,-16 10 0 0,11 14-137 0,-23-34-223 16,42 38-123-16,-26-21-120 0,8-13 140 0,26 32 463 16</inkml:trace>
  <inkml:trace contextRef="#ctx0" brushRef="#br1" timeOffset="112680.9348">17230 17445 1720 0,'-17'7'120'0,"-4"-9"-63"0,21 2-13 16,-36 2-8-16,19 6-1 0,-4-2-4 0,1 5-27 15,1 4-4-15,-2 0 0 0,3 1 0 0,1 2 0 16,1 1 0-16,5 0 0 0,0 3 0 0,4 0 0 16,7-22 0-16,-4 30 0 0,6-8 0 0,2-3 0 15,6 10 0-15,-10-29 0 16,28 16 0-16,-8-14 0 0,2-4 0 0,4 0 0 15,6-7 0-15,1-3 0 0,4-10-6 0,-6-7-90 16,18 17-102-16,-34-37-295 0,25 15-157 0,1 5 47 16,-13-23 603-16</inkml:trace>
  <inkml:trace contextRef="#ctx0" brushRef="#br1" timeOffset="113056.3984">17596 17131 1713 0,'-9'28'204'0,"9"-28"-114"15,-25 33-50-15,11-12-40 0,3 1 0 0,1 2 0 16,1 4 0-16,1 1 0 0,0 5 0 16,0-1 0-16,2 4 0 0,-2-1 0 0,2-9 0 15,-1 3 0-15,1 5 0 0,0 1 0 16,1-3 0-16,1 3 0 0,2-19 0 0,1 0 0 16,-1 1 0-16,2-18 0 0,4 21 0 0,-4-21 0 15,0 0 0-15,0 0 0 0,22 5 0 0,-22-5 0 16,18-14 0-16,-7-3 0 0,3-4 0 0,-1-4 0 15,-1 0 0-15,1 1 0 0,0 7 0 0,1-9 0 16,1 3 0-16,1 2 0 0,-2-6 0 0,-2 8 0 16,-12 19 0-16,23-30 0 0,-23 30 0 15,19-20 0-15,-19 20 0 0,0 0 0 0,18-9 0 16,-18 9 0-16,0 0 0 0,8 22 0 16,-8-22 0-16,3 33 0 0,-4-12 0 0,-2 2 0 15,1 1 0-15,-1 2 0 0,1-1 0 0,3 1 0 16,0-6 0-16,5 0 0 0,1-2-29 0,7 2-26 15,-14-20-22-15,37 31-58 0,-33-48-172 16,31 24-173-16,-10-15-136 0,-10-17 269 0</inkml:trace>
  <inkml:trace contextRef="#ctx0" brushRef="#br1" timeOffset="113932.4224">18099 17521 1489 0,'-18'-20'215'0,"18"20"-133"0,0 0-26 0,5-22-6 15,-5 22-9-15,-2-19-3 0,2 19-5 0,0 0-5 16,-14-21-13-16,14 21-15 0,0 0 0 0,-17-7 0 16,17 7 0-16,-17 5 0 0,17-5 0 0,-19 14 0 15,19-14 0-15,-22 30 0 0,11-10 0 16,-1 0 0-16,12-20 0 0,-25 39 0 0,12-22 0 15,3 4 0-15,2-2 0 0,8-19 0 0,-9 23 0 16,9-23 0-16,4 22 0 0,-4-22 0 16,18 18 0-16,-18-18 0 0,28-5 0 0,-7-11 0 15,-2 3 0-15,5-3 0 0,2 2 0 0,2 0 0 16,1-5 0-16,4-4 0 0,0 0 0 16,1 0 0-16,-1 0 0 0,-2-1 0 0,-1 0 0 15,-4 2 0-15,-3 1 0 0,-3 3 0 0,-4 1 0 16,-16 17 0-16,15-25 0 0,-15 25 0 0,0 0 0 15,0 0 0-15,0 0 0 0,-25-15 0 0,25 15 0 16,-24 13 0-16,24-13 0 0,-28 20 0 0,28-20 0 16,-26 28 0-16,26-28 0 0,-22 35 0 0,13-18 0 15,2 2 0-15,0 4 0 0,7-23 0 16,-6 29 0-16,6-29 0 0,-1 26 0 16,1-6 0-16,1-3 0 0,3 6 0 0,1-6 0 15,-5-17 0-15,13 27 0 0,-13-27 0 0,19 15 0 16,-19-15 0-16,27 11 0 0,-10-12 0 0,3-3 0 15,-1 1 0-15,3-6 0 0,0-3 0 0,2-2 0 16,1-6 0-16,0 1 0 0,-1 0 0 0,-1 1 0 16,1 1 0-16,-5 1 0 0,-2 0 0 15,-4-3 0-15,-2 2 0 0,-11 17 0 0,14-26 0 16,-14 26 0-16,5-18 0 0,-5 18 0 0,0 0 0 16,0 0 0-16,-3-17 0 0,3 17 0 0,0 0 0 15,0 0 0-15,-16 17 0 0,16-17 0 16,-11 25 0-16,11-25 0 0,-10 32 0 0,3-10 0 15,3-1 0-15,-3 0 0 0,1 0 0 16,0-1 0-16,0-1 0 0,1 1 0 0,1-1 0 16,4-19 0-16,-7 29 0 0,7-29 0 0,0 0 0 15,3 17 0-15,-3-17 0 0,0 0 0 0,0 0 0 16,27-25 0-16,-15 8 0 0,4-1 0 0,2-5 0 16,1-2 0-16,3-4 0 0,0 3 0 0,2 1 0 15,-1-1 0-15,1 5 0 0,-5-7 0 0,-3 8 0 16,-2 3 0-16,-14 17 0 0,19-14 0 15,-19 14 0-15,0 0 0 0,0 0 0 0,0 0 0 16,0 0 0-16,-3 31 0 0,-5-12 0 16,-1 7 0-16,0-4 0 0,-2 5 0 0,1 0 0 15,0-2 0-15,3 0 0 0,1-2 0 0,2-5 0 16,4 7 0-16,0-25 0 0,9 26 0 0,-9-26 0 16,26 13 0-16,-6-4 0 0,4-9 0 0,4-10 0 15,7 3 0-15,2-13 0 0,5 6-24 16,-1-6-19-16,6 2-15 0,-7-7-32 0,15 12-24 15,-21-22-38-15,25 32-91 0,-35-36-73 0,23 23-76 16,-10 3-72-16,-28-30 314 0</inkml:trace>
  <inkml:trace contextRef="#ctx0" brushRef="#br1" timeOffset="114401.7224">19269 17331 1586 0,'-9'26'247'0,"-22"-25"-160"16,9 11-26-16,-2-3-20 0,3 2-16 0,2 1-25 15,19-12 0-15,-32 30 0 0,32-30 0 0,-18 29 0 16,18-29 0-16,-12 31 0 0,7-10 0 0,5-21 0 15,-3 33 0-15,3-17 0 0,4 1 0 0,-1 3 0 16,-3-20 0-16,10 26 0 0,-10-26 0 0,16 17 0 16,-16-17 0-16,21 10 0 0,-21-10 0 0,24-4 0 15,-24 4 0-15,31-21 0 0,-14 5 0 16,1-2 0-16,1-2 0 0,0-3 0 0,0-3 0 16,1 3 0-16,-2-3 0 0,-4 2 0 0,1 5 0 15,-6-3 0-15,-1 3 0 0,-8 19 0 0,9-27 0 16,-9 27 0-16,0 0 0 0,0 0 0 15,0 0 0-15,0 0 0 0,-20 12 0 0,10 9 0 16,-2 7 0-16,-2 1 0 0,-2 4 0 0,0 5 0 16,-1 6 0-16,0-2 0 0,0 10 0 15,-3-1 0-15,1-2 0 0,1 7 0 0,-2-8 0 16,3 9 0-16,1-9 0 0,-1 0 0 0,3-4 0 16,0-11 0-16,2-4 0 0,1-5 0 0,4-3 0 15,7-21 0-15,-8 24 0 0,8-24 0 0,0 0 0 16,0 0 0-16,0 0 0 0,0 0 0 0,3-31 0 15,2 8 0-15,1-11 0 0,3 5 0 16,-1 2 0-16,1-6 0 0,2 4 0 16,-2-9 0-16,1-3 0 0,0-1 0 0,0 5 0 15,-1-4 0-15,1 3 0 0,0-3 0 0,2 3 0 16,0 4 0-16,0 8 0 0,3 5 0 0,-15 21 0 16,24-27 0-16,-24 27 0 0,22-17 0 0,-22 17 0 15,21-9 0-15,-21 9 0 0,20 2-97 0,-26-22-161 16,37 41-109-16,-37-39-95 0,27 13-39 15,10 15 140-15,-35-42 361 0</inkml:trace>
  <inkml:trace contextRef="#ctx0" brushRef="#br1" timeOffset="114620.7688">19628 17339 2028 0,'0'0'19'0,"-19"2"-19"0,19-2 0 0,0 0 0 15,0 0 0-15,-4 23 0 0,4-23 0 0,-5 27 0 16,1-8 0-16,2 2 0 0,0 4 0 0,-1-3 0 16,-3 2 0-16,1-2 0 0,0 0 0 0,-1-4 0 15,6-18 0-15,-5 28 0 0,5-28 0 0,-2 19 0 16,2-19 0-16,0 0-16 0,0 0-68 16,16 19-85-16,-31-49-230 0,36 17-213 0,-21 13-11 15,14-54 480-15</inkml:trace>
  <inkml:trace contextRef="#ctx0" brushRef="#br1" timeOffset="115074.4131">19697 17219 1935 0,'22'15'105'0,"-22"-15"-98"0,0 0-7 15,0 0 0-15,0 0 0 0,-8 16 0 0,8-16 0 16,0 0 0-16,18 7 0 0,-18-7 0 0,19 4 0 15,-19-4 0-15,20 5 0 0,-20-5 0 0,19 7 0 16,-19-7 0-16,20 20 0 0,-20-20 0 16,13 24 0-16,-13-24 0 0,7 28 0 15,-5-5 0-15,-4-6 0 0,0 2 0 0,-3 3 0 16,-2-3 0-16,1 2 0 0,-2-2 0 0,2-2 0 16,6-17 0-16,-14 25 0 0,14-25 0 0,0 0 0 15,-11 19 0-15,11-19 0 0,0 0 0 0,0 0 0 16,0 0 0-16,0 0 0 0,13-20 0 0,-13 20 0 15,20-29 0-15,-20 29 0 0,28-37 0 16,-15 15 0-16,4 0 0 0,0-3 0 0,-1-1 0 16,3 1 0-16,-4 2 0 0,0 5 0 0,-2 1 0 15,-2 0 0-15,-11 17 0 0,18-22 0 16,-18 22 0-16,0 0 0 0,0 0 0 0,0 0 0 16,0 0 0-16,4 21 0 0,-10-4 0 0,-2 2 0 15,-1 3 0-15,0-2 0 0,2 5 0 0,0 2 0 16,3-4 0-16,0-2 0 0,5-3 0 15,-1-18 0-15,14 18 0 0,-14-18 0 0,28 11-11 16,-11-15-27-16,5 9-18 0,-5-14-32 0,18 22-92 16,-33-36-174-16,39 28-113 0,-18-8-105 0,-10-21 292 15</inkml:trace>
  <inkml:trace contextRef="#ctx0" brushRef="#br1" timeOffset="115621.9163">20245 17348 1800 0,'0'0'79'0,"0"0"-28"0,-25-17-19 16,25 17 1-16,0 0-9 0,0 0 4 0,0 0-28 16,0 0 0-16,0 0 0 0,0 0 0 0,-19-9 0 15,19 9 0-15,0 0 0 0,-18 31 0 0,9-13 0 16,1 2 0-16,-3 6 0 0,0-5 0 16,0 3 0-16,0-1 0 0,0-4 0 0,11-19 0 15,-12 33 0-15,12-33 0 0,-4 22 0 0,4-22 0 16,0 0 0-16,19 13 0 0,-19-13 0 0,27 3 0 15,-10-11 0-15,0-5 0 0,4 1 0 16,2-4 0-16,1-2 0 0,2-1 0 0,-2-4 0 0,3-3 0 16,0-1 0-16,-2-1 0 0,-2 1 0 15,0 2 0-15,-3 5 0 0,-2 2 0 16,-18 18 0-16,25-28 0 0,-25 28 0 0,9-25 0 16,-9 25 0-16,0 0 0 0,0 0 0 0,0 0 0 15,-25 11 0-15,25-11 0 0,-27 34 0 0,10-11 0 16,0 2 0-16,-1 8 0 0,1 3 0 0,-2 5 0 15,0 4 0-15,-1 0 0 0,0 5 0 0,2 2 0 16,1 8 0-16,1 4 0 0,0 0 0 16,3-1 0-16,0 0 0 0,0-14 0 0,1 0 0 15,2-8 0-15,-2-9 0 0,3 8 0 0,1-13 0 16,8-27 0-16,-12 19 0 0,12-19 0 16,0 0 0-16,0 0 0 0,0 0 0 0,-16 10 0 15,16-10 0-15,-11-23 0 0,4-4 0 0,1 4 0 16,-2-4 0-16,3 1 0 0,2 0 0 0,2-2 0 15,-1 1 0-15,2-2 0 0,4-13 0 16,2 4 0-16,4-8 0 0,4-6 0 0,2 4 0 16,6 2 0-16,4-1 0 0,2 8 0 0,1 4 0 15,1 10 0-15,-1 7 0 0,-1 2 0 0,0 6 0 16,-3-2 0-16,3 11 0 0,-6-8-94 0,23 24-155 16,-33-42-76-16,38 38-130 0,-27-24-8 0,-5-6 13 15,34 35 440-15</inkml:trace>
  <inkml:trace contextRef="#ctx0" brushRef="#br1" timeOffset="116169.4661">21450 17304 1461 0,'-3'-31'460'0,"3"31"-397"16,0 0-39-16,-13-19-9 0,13 19-3 0,0 0 0 15,-27-20-12-15,27 20 0 0,-27 2 0 0,27-2 0 16,-34 17 0-16,17-7 0 0,-2 6 0 0,-1 4 0 16,3-2 0-16,0 6 0 0,2-1 0 0,0 0 0 15,4 1 0-15,1-3 0 0,7-2 0 16,3-2 0-16,0-17 0 0,18 22 0 16,-18-22 0-16,30 1 0 0,-10-7 0 0,3-1 0 15,1-2 0-15,5-4 0 0,-2 3 0 0,0-5 0 16,0-1 0-16,-2 3 0 0,-4-1 0 0,-3 5 0 15,-18 9 0-15,23-8 0 0,-23 8 0 0,0 0 0 16,0 0 0-16,3 28 0 0,-11-7 0 16,0 4 0-16,-7 1 0 0,-3-3 0 0,-4 0 0 15,-2 4 0-15,-2-2 0 0,-1 0 0 0,2-3 0 16,1-2 0-16,4 0 0 0,2-3 0 0,18-17 0 16,-22 15 0-16,22-15 0 0,0 0 0 0,0 0 0 15,0 0 0-15,13-23 0 0,1 0-52 0,10 10-61 16,-20-31-205-16,41 26-175 0,-15-10-149 15,-3-3 214-15,24 18 428 0</inkml:trace>
  <inkml:trace contextRef="#ctx0" brushRef="#br1" timeOffset="116717.0026">21621 17254 1506 0,'-6'25'450'0,"6"-25"-399"16,0 0-16-16,0 0-30 0,0 0-5 15,0 0 0-15,0 0 0 0,0 0 0 0,-6 36 0 16,6-16 0-16,0 6 0 0,-1 1 0 16,-3 0 0-16,-2 4 0 0,-1 4 0 0,-5-6 0 15,2 0 0-15,-1-2 0 0,2-1 0 0,9-26 0 16,-13 33 0-16,13-33 0 0,-8 17 0 0,8-17 0 16,0 0 0-16,0 0 0 0,0 0 0 15,0 0 0-15,24-34 0 0,-9 11 0 0,0-4 0 16,1-8 0-16,2 4 0 0,3-9 0 0,0 1 0 15,1 2 0-15,-2-3 0 0,-4 6 0 0,-1 5 0 16,-3 2 0-16,-5 2 0 0,-1 6 0 0,-6 19 0 16,10-28 0-16,-10 28 0 0,0 0 0 0,0 0 0 15,0 0 0-15,0 0 0 0,0 0 0 16,0 0 0-16,-9 22 0 0,9-22 0 16,-6 34 0-16,4-14 0 0,1 5 0 0,-1-5 0 15,2 0 0-15,0-4 0 0,0-16 0 0,8 28 0 16,-8-28 0-16,0 0 0 0,25 21 0 0,-25-21 0 15,32 2 0-15,-13-2 0 0,2-3 0 0,2-2 0 16,2 0 0-16,-1-5 0 0,-1-1 0 0,0-7 0 16,-2 9 0-16,-1-5 0 0,-1 1 0 0,-2 2 0 15,-2-7 0-15,-15 18 0 0,22-28 0 16,-22 28 0-16,15-22 0 0,-15 22 0 0,6-18 0 16,-6 18 0-16,0 0 0 0,0 0 0 0,0 0 0 15,0 0 0-15,0 0 0 0,0 0 0 16,0 0 0-16,-15 24 0 0,11-2 0 0,-4 4 0 15,0 6 0-15,-4 3 0 0,-1 3 0 0,1 1 0 16,1-2 0-16,2-6 0 0,3 1 0 16,-1-3 0-16,9 0-35 0,-2-29-74 0,17 54-102 15,-17-54-103-15,24 27-98 0,-24-27-22 0,21-21 13 16,19 38 311-16</inkml:trace>
  <inkml:trace contextRef="#ctx0" brushRef="#br1" timeOffset="117139.3402">22573 17325 1417 0,'-35'-19'449'0,"35"19"-395"0,-25-7-33 16,25 7-5-16,-26-18-1 0,26 18 2 0,-19-21 3 16,19 21 0-16,-19-10-3 0,19 10-16 0,-17-7-1 15,17 7 0-15,0 0 0 0,-19 1 0 0,19-1 0 16,0 0 0-16,-20 19 0 0,20-19 0 15,-13 35 0-15,5-10 0 0,0 3 0 0,0 7 0 16,2-2 0-16,-3 0 0 0,2-2 0 0,2-5 0 16,1-3 0-16,2-5 0 0,3 3 0 0,-1-21 0 15,12 25 0-15,-12-25 0 0,25 14 0 16,-25-14 0-16,30-2 0 0,-12 1 0 0,2-11 0 16,2-1 0-16,2-4 0 0,0-7 0 15,2 0 0-15,-1-1 0 0,0-11 0 0,-5 9 0 16,0-3 0-16,-6-2 0 0,-1 9 0 0,-5-10 0 15,-7 14 0-15,-3-1 0 0,-3 2 0 0,5 18 0 16,-19-31 0-16,19 31 0 0,-27-23 0 0,10 14 0 16,0 1 0-16,17 8 0 0,-32-12 0 0,32 12 0 15,-25 1 0-15,25-1 0 0,-20 10 0 0,20-10 0 16,0 0 0-16,-8 20 0 0,8-20 0 16,6 33-6-16,7-13-73 0,-13-20-85 0,37 35-155 15,-39-55-83-15,34 33-106 0,-4 2 0 0,-26-40 448 16</inkml:trace>
  <inkml:trace contextRef="#ctx0" brushRef="#br1" timeOffset="117484.0167">22837 17197 1830 0,'-32'6'76'16,"32"-6"-31"-16,-36 5-14 0,19 4 3 0,-2-2-11 15,19-7-15-15,-34 18-8 0,34-18 0 0,-33 25 0 16,33-25 0-16,-28 32 0 0,18-13 0 0,0-2 0 15,4 4 0-15,2-2 0 0,0 3 0 0,4-2 0 16,2 1 0-16,3 2 0 0,4-6 0 16,-9-17 0-16,26 24 0 0,-9-24 0 0,0 4 0 15,3-3 0-15,1 2 0 0,-1-4 0 16,3-6 0-16,-1-6 0 0,1-7 0 0,-2 5 0 16,-3-10 0-16,-2 0 0 0,-3 2 0 0,-2-6 0 15,-3 7 0-15,-5 2 0 0,-1-1 0 0,-5-2 0 16,0 5 0-16,-4 1 0 0,-1 0 0 0,8 17 0 15,-21-20 0-15,21 20 0 0,-20-17 0 16,20 17 0-16,-19-5 0 0,19 5 0 0,0 0 0 16,-19 19 0-16,19-19 0 0,-4 23-7 0,4-23-54 15,9 33-41-15,-9-33-113 0,17 26-146 0,-17-26-55 16,0 0-174-16,35 5 296 0,-40-30 294 0</inkml:trace>
  <inkml:trace contextRef="#ctx0" brushRef="#br1" timeOffset="117718.8483">23237 16747 1892 0,'0'0'59'16,"0"0"-28"-16,0 0-10 0,0 0 2 0,0 0-2 16,0 0-21-16,0 0 0 0,-9 19 0 15,9-1 0-15,-3 5 0 0,2 3 0 0,-3 7 0 16,-2 0 0-16,-1 3 0 0,-1 11 0 0,-2 0 0 15,-4 9 0-15,1-3 0 0,-3-5 0 16,0 1 0-16,3-7 0 0,0 0 0 0,-1-4 0 16,5-1-19-16,-4-15-66 0,18 19-107 0,-31-43-270 15,26 2-191-15,-3 25 46 0,3-25 579 0</inkml:trace>
  <inkml:trace contextRef="#ctx0" brushRef="#br1" timeOffset="117922.2771">23005 17177 1984 0,'0'0'63'16,"-20"9"-63"-16,20-9 0 0,0 0 0 15,0 0 0-15,0 0 0 0,0 0 0 0,0 0 0 16,27 0 0-16,-27 0 0 0,36-8 0 16,-13-5 0-16,2 1 0 0,3-10 0 0,0 6 0 15,2-2 0-15,-3-3 0 0,-5 0 0 0,3-2 0 16,-2-3-2-16,0 12-60 0,-8-15-60 0,26 32-245 15,-40-28-274-15,16 4 2 0,1 10 426 0</inkml:trace>
  <inkml:trace contextRef="#ctx0" brushRef="#br1" timeOffset="118313.2823">23388 16752 1896 0,'20'3'100'0,"-20"-3"-57"15,0 0-35-15,0 0-8 0,0 0 0 16,-19 4 0-16,19-4 0 0,-7 21 0 0,2-3 0 16,-2 6 0-16,-1 8 0 0,-5 3 0 0,0 4 0 15,-2 2 0-15,0 6 0 0,-1 0 0 0,-2 7 0 16,2-6 0-16,1-10 0 0,2-1 0 0,8-17 0 16,0 2 0-16,5-22 0 0,2 29 0 0,-2-29 0 15,0 0 0-15,0 0 0 0,24 10 0 16,-24-10 0-16,21-12 0 0,-4 3 0 0,4-16 0 15,3-8 0-15,1 6 0 0,0-4 0 0,1 8 0 16,1 0 0-16,-3 0 0 0,-5 4 0 16,-2-3 0-16,-17 22 0 0,26-24 0 0,-26 24 0 15,0 0 0-15,0 0 0 0,0 0 0 0,0 0 0 16,8 23 0-16,-8-23 0 0,-13 41 0 0,2-16 0 16,-1 2 0-16,0-4 0 0,1 6 0 15,0 0 0-15,1-4 0 0,2 3 0 0,4-7 0 16,4-21 0-16,-1 29 0 0,1-29 0 0,0 0-72 15,0 0-60-15,44 25-128 0,-48-58-95 0,37 37-100 16,-33-4-11-16,24-57 160 0,22 56 306 0</inkml:trace>
  <inkml:trace contextRef="#ctx0" brushRef="#br1" timeOffset="119032.8835">24041 16491 1805 0,'-33'13'145'16,"29"13"-116"-16,-9-2-4 0,3 6 7 0,-4 4-21 16,1 6-11-16,-4 3 0 0,-2 2 0 15,-1 4 0-15,-1-2 0 0,-2 2 0 0,1 6 0 16,-2-3 0-16,1 3 0 0,1-4 0 16,5-7 0-16,3-4 0 0,6-8 0 0,5-6 0 0,6-3 0 15,-3-23 0-15,17 20 0 0,-17-20 0 16,34 0 0-16,-8-5 0 0,1-3 0 0,5-4 0 15,1-5 0-15,3 0-26 0,-3-10-46 0,10 13-11 16,-18-21-9-16,19 23-58 0,-22-27 63 16,16 21-14-16,-14-10 63 0,2 7 43 0,-2 4 9 15,-9-4 20-15,2 11 7 0,-13-11 23 0,-4 21 17 16,6-16 20-16,-6 16-3 0,0 0-6 0,0 0-24 16,0 0-17-16,-24 15-51 0,24-15 0 0,-22 21 0 15,22-21 0-15,-23 35 0 0,11-10 0 0,0 1 0 16,1 0 0-16,-1 1 0 0,1-3 0 0,0 1 0 15,1 1 0-15,4-4 0 16,1-3 0-16,3-2 0 0,2-17 0 0,3 18 0 16,-3-18 0-16,0 0 0 0,25 1 0 0,-25-1 0 15,17-11 0-15,-17 11 0 0,25-26 0 0,-8 4 0 16,2-6 0-16,1-3 0 0,3 1 0 0,2-2 0 16,-2 2 0-16,2-3 0 0,-3 1 0 0,1 0 0 15,-2 7 0-15,-2 4 0 0,0 3 0 16,-19 18 0-16,29-22 0 0,-29 22 0 0,0 0 0 15,0 0 0-15,0 0 0 0,4 24 0 0,-14 2 0 16,-5 10 0-16,-2 10 0 0,-6 6 0 0,-2 9 0 16,-5 3 0-16,-1 3 0 0,-2 7 0 0,2 1 0 15,0-4 0-15,2 9 0 0,1-8 0 16,0 0 0-16,1-7 0 0,3-8 0 0,1-6 0 16,4-6 0-16,3-8 0 0,8-9 0 15,1-6 0-15,7-22 0 0,0 0 0 0,0 0 0 16,0 0 0-16,0 0 0 0,-2-19 0 0,9-7 0 15,1 3 0-15,1-12 0 0,0-4 0 0,2 0 0 16,3-7 0-16,1-8 0 0,4 2 0 0,1-9 0 16,3-3 0-16,4-2 0 0,0 3 0 0,0 2 0 15,1 5 0-15,-4 10 0 0,-2 10 0 0,-4 12 0 16,-1 6 0-16,-17 18 0 0,22-15 0 16,-22 15 0-16,0 0 0 0,22 2 0 0,-22-2-47 15,30 17-170-15,-35-37-30 0,40 46-91 16,-35-26-47-16,0 0 38 0,34-2-12 0,-40-20 253 15</inkml:trace>
  <inkml:trace contextRef="#ctx0" brushRef="#br1" timeOffset="119173.688">24685 17244 2047 0,'0'0'0'0,"-15"21"0"0,15-21 0 0,-28 17 0 16,28-17 0-16,-25 14 0 0,25-14 0 0,-25-1 0 15,25 1 0-15,-19-11 0 0,19 11 0 0,-5-24 0 16,5 24 0-16,-1-54-231 0,35 53-203 0,-34-44-96 15,19 12-95-15,18 27 399 0</inkml:trace>
  <inkml:trace contextRef="#ctx0" brushRef="#br1" timeOffset="391875.7533">4026 13939 1276 0,'0'0'259'0,"0"0"-201"0,20-11 9 0,-20 11-35 15,16-18 17-15,-16 18-6 0,12-18-13 0,-12 18-2 16,0 0-10-16,7-17 3 0,-7 17-6 0,0 0 0 15,0 0-4-15,-19-11 0 0,19 11-4 0,-21-3-1 16,21 3-1-16,-27-3 2 0,27 3 3 16,-31-2 2-16,31 2 3 0,-33 0 2 15,33 0-2-15,-33-1 2 0,16-1-14 0,0 1-3 16,17 1 0-16,-32-2 0 0,32 2 0 0,-31-5 0 16,14 5 0-16,0-4 0 0,-2 3 0 0,0-1 0 15,1 0 0-15,-3 2 0 0,1 2 0 0,1 0 0 16,0 3 0-16,-1 2 0 0,-1 4 0 15,1 4 0-15,-2-1 0 0,0 7 0 0,-1 0 0 16,-3 2 0-16,2 5 0 0,-2-1 0 0,2 1 0 16,0-2 0-16,2 1 0 0,1-2 0 0,3-1 0 15,2 1 0-15,2-1 0 0,0-2 0 0,3 2 0 16,2 0 0-16,1-1 0 0,3 3 0 0,3 0 0 16,3 0 0-16,4 5 0 0,4-1 0 15,3 1 0-15,6 0 0 0,3-7 0 16,7-2 0-16,3-7 0 0,8-5 0 0,5-6 0 15,2-9 0-15,8-6 0 0,0-8 0 0,6-4 0 16,1-9 0-16,-2-3 0 0,0-1 0 0,-6-4 0 16,-3 0 0-16,-4 0 0 0,-4-1 0 0,-5 2 0 15,-3-1 0-15,-3 4 0 0,-6 0 0 0,-4 1 0 16,-4 3 0-16,-4 2 0 0,-3 2 0 0,-4 3 0 16,-3 1 0-16,-5 2 0 0,-1 2 0 15,-5 2 0-15,8 18 0 0,-18-24 0 0,18 24 0 16,-22-7 0-16,22 7 0 0,-19 2 0 15,19-2 0-15,0 0 0 0,-21 18 0 0,21-18 0 16,-6 22 0-16,6-22 0 0,1 32 0 0,-1-32 0 16,11 35 0-16,-1-17 0 0,1 2 0 0,2 2 0 15,1 0 0-15,0 2 0 0,-2 3 0 16,1 1 0-16,-4 3 0 0,0 3 0 0,-2 1 0 16,-2 1 0-16,-4-1 0 0,-1 0 0 0,-1-1 0 15,-3-2 0-15,1-4 0 0,-1-3 0 0,2-6 0 16,2-19 0-16,-3 28 0 0,3-28 0 0,0 0 0 15,0 0 0-15,0 0 0 0,0 0 0 0,36 6-120 16,-38-35-546-16,30 9 5 0,-11-17 62 0</inkml:trace>
  <inkml:trace contextRef="#ctx0" brushRef="#br1" timeOffset="395819.2652">6945 14982 975 0,'0'0'114'0,"0"0"-45"16,0 0 2-16,-23-10-9 0,23 10-2 0,0 0-14 15,0 0-9-15,-26 15-12 0,26-15-11 0,0 0-8 16,0 0-1-16,-19 14-3 0,19-14-1 0,0 0 2 15,0 0 2-15,0 0 8 0,0 0 10 0,0 0 9 16,0 0 3-16,0 0 2 0,25-13-2 0,-25 13-1 16,0 0-5-16,22-26 2 0,-22 26-8 0,19-14 2 15,-19 14-5-15,17-16-1 16,-17 16-5-16,0 0-1 0,22-19-5 0,-22 19 0 16,0 0-1-16,0 0-4 0,0 0-1 0,0 0-1 15,17-12-3-15,-17 12 0 0,0 0 2 0,0 0-2 16,0 0 1-16,0 0 2 0,18 18 0 0,-18-18 1 15,0 0 1-15,23 13-2 0,-23-13 0 0,23 9-2 16,-23-9 2-16,28 3-3 0,-28-3 4 16,33 1-1-16,-14-2 1 0,3-1 2 0,0 1-4 15,1-2 1-15,0 2 0 0,2 0-2 0,-2 1 2 16,0 0 0-16,2 2-5 0,0 1 2 16,1-1-1-16,0 2-1 0,-2-1 5 0,3 0-3 0,-3 0 2 15,2 2-1-15,1-1-1 0,-1-2 4 16,4 1-1-16,2-1 0 0,4-2 1 0,0 0-4 15,1-2 2-15,0-2 1 0,2 0-3 16,3-1 3-16,0 2-1 0,1-2-2 0,2 1-2 16,-1 0 5-16,-1-1-4 0,0 1 4 0,-1 0 0 15,1 2-1-15,-2-2 0 0,1 2 2 0,-2 0-1 16,0-1 2-16,-1 2-3 0,-1 0 0 0,-2 1 0 16,3 1-1-16,-1 0 1 0,-2 2-1 0,4-2 0 15,-2 0-1-15,3 0 2 0,2 0 0 0,-2-2 0 16,3 2 1-16,1-3-1 0,1-2 1 15,2 1-1-15,0-3 2 0,1 0-2 16,2 0 1-16,0-2-4 0,1 0 3 0,2 1-2 16,-2-1 2-16,-1 1 3 0,-1 0 0 0,0 1-2 15,-1 0 1-15,-4 0-1 0,1 1 2 0,-1 1-2 16,0 1 1-16,0 0-2 0,1 2 2 0,-1-1-2 16,0-1-1-16,1 2 0 0,-1 0-3 15,1 0 3-15,-1 1 1 0,0-2 0 0,2 1 1 16,-1 0 0-16,3-2-1 0,-2-1 0 0,4 0 1 15,1-1-2-15,4-1 2 0,3-1-1 0,0 0 3 16,2-1-4-16,0 0 3 0,0 2-4 0,-2 0 2 16,-3 1-2-16,-1 3 2 0,-4 2-1 0,0 1-2 15,-3 2-2-15,-2 5-7 0,-3-4-5 0,0 10-18 16,-8-9-26-16,12 20-82 16,-47-25-356-16,54 22-93 0,-20-11 46 0</inkml:trace>
  <inkml:trace contextRef="#ctx0" brushRef="#br1" timeOffset="400887.9435">1485 16080 1470 0,'0'0'60'0,"0"0"-16"0,1-22-1 15,-1 22-1-15,0 0 0 0,0 0-3 16,-5-21-7-16,5 21-5 0,0 0-7 16,0 0-9-16,0 0-2 0,-19-18-4 0,19 18-1 0,0 0-1 15,-25 8-3-15,25-8 1 0,-24 21-2 0,7-3 5 16,-1 1-5-16,-2 4 9 0,-2 0-4 0,0 1 7 16,0-4-3-16,2 1 7 0,2-4-3 0,18-17 1 15,-25 22-4-15,25-22-2 0,0 0-8 16,0 0 1-16,0 0-2 0,0 0 0 15,0 0 1-15,21 15 2 0,-21-15 0 0,28 5-1 16,-28-5 1-16,33 4-2 0,-15-3 1 0,0 0 0 16,0-1-1-16,1-3 1 0,-1 0-2 0,0-2-1 15,-18 5 2-15,31-15 0 0,-31 15 2 0,24-25-1 16,-24 25 4-16,18-30-5 0,-11 11 6 0,-3-1-3 16,-1-1 5-16,-3 0-4 0,-3 1 9 15,1-1-4-15,-4 3 4 0,-1 0-1 0,7 18-3 16,-14-32-1-16,14 32 1 0,-18-25-2 0,18 25 2 15,0 0-2-15,-23-16 0 0,23 16-1 0,0 0-5 16,-25 16 0-16,25-16 0 0,-22 31 0 16,11-6 0-16,-2 0 0 0,0 3 0 0,-1 3 0 15,1 1 0-15,0-3 0 0,2 0 0 0,1-5 0 16,4-2 0-16,1-3 0 0,5-19 0 16,4 27 0-16,-4-27 0 0,14 19 0 0,-14-19 0 15,24 11 0-15,-24-11 0 0,33-1 0 0,-13-7 0 16,0 0 0-16,4-5 0 0,-1-3 0 0,0-2 0 15,0-3 0-15,-1-1 0 0,-2 2 0 0,-3-2 0 16,-1 3 0-16,-5 1 0 0,-11 18 0 0,10-27 0 16,-10 27 0-16,-6-17 0 0,6 17 0 15,-18-8 0-15,18 8 0 0,-28 0 0 0,28 0 0 16,-33 8 0-16,15 1 0 0,-1 0 0 16,0 3 0-16,1 2 0 0,-1-1 0 0,2 3 0 15,0-1 0-15,17-15 0 0,-28 29 0 0,28-29 0 16,-17 21 0-16,17-21 0 0,0 0 0 0,0 0 0 15,0 0 0-15,12 18-9 0,-7-35-159 0,18 20-496 16,-23-3-8-16,20-28 139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20T21:10:02.28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2567 903 1552 0,'0'0'41'0,"0"0"-12"0,0 0-14 16,0 0-7-16,-15-17 0 0,15 17 2 0,0 0 9 16,0 0-3-16,0 0-3 0,0 0-4 15,0 0-7-15,0 0 0 0,-2 20-3 0,2-20 2 16,-1 29-5-16,-2-7 8 0,2 2-9 0,-1 1 12 15,0 8-12-15,1 3 15 0,0 5-15 0,2 4-16 16,0 3 39-16,2 1-38 0,1 5 36 16,0 3-3-16,2 1-20 0,3 5 19 0,-1-1-16 15,5 7 18-15,-2 2-20 0,2 5 23 0,-1 6 10 16,3 8-25-16,-3 5 24 0,1 7-24 16,-3 4-14-16,0 6 30 0,-3 6-10 0,-1 7-10 15,-2-1 10-15,-2 7-11 0,-1 2-13 0,-2 5 15 16,-1 5 6-16,-2 3-3 0,-1 3 3 0,-1 3-5 15,-1 3 2-15,0 3 0 0,-2 2 3 0,2 2 5 16,-2-1 0-16,3 2 3 0,-2-1 0 0,5 3 1 16,1-1-3-16,2 2 2 0,3 2-2 15,5 0 1-15,1 1-3 0,5 2 0 0,3-1 15 16,4 3-12-16,3 0-6 0,1 1 3 16,3 0-5-16,0 3 2 0,2 0-5 0,4 0-9 15,1 0 10-15,4 2 3 0,-3 2-3 0,1 2-2 16,-8 2-5-16,-4 4 6 0,-3 4 4 0,-2 1-6 15,-2 2-6-15,0-1-5 0,-3 3 10 0,-4-3 9 16,-1 4-7-16,-2-1 5 0,-1-1-4 16,-3 2 9-16,0 1 6 0,-7 1-11 0,0-5-5 15,-1-1 0-15,-2-10 0 0,2-3 0 0,-1-3 0 16,-1-4 0-16,4-9 0 0,1-3 0 0,2-9-13 16,0-9-7-16,5-7-15 0,-1-16-29 0,12-1-53 15,-26-43-279-15,33 14-222 0,-6-20 8 16,1-20 437-16</inkml:trace>
  <inkml:trace contextRef="#ctx0" brushRef="#br0" timeOffset="843.7252">2094 11967 1869 0,'0'0'40'0,"0"0"-34"15,0 0-9-15,0 0-7 0,0 0 1 0,0 0 0 16,18 6 7-16,-18-6 2 0,37-7 0 0,-13 4 0 16,6-1-2-16,7 0 0 0,5-1-1 15,6-1-2-15,4 0-1 0,4-4-5 0,5 2 2 16,2-3 0-16,6 0 6 0,4 0-1 16,9 1 5-16,4-2-4 0,5 1 4 0,6 0-3 0,1-2 6 15,2 0-5-15,8-1 5 0,4 0-4 16,5 1 4-16,5 1-2 0,4 1 3 0,0 1-5 15,8 3 3-15,6-1-2 0,1 2 2 0,6 0-1 16,7 0 1-16,2 3 1 0,5-3 1 16,3 0-1-16,4 0 5 0,2 0-4 0,4-1 1 15,5 1 5-15,1 0-4 0,4 0-1 0,10 0 4 16,4 1-6-16,3-1 3 0,4 3-4 0,3-2 2 16,0 3-1-16,7-3-4 0,1 1 1 0,0-1 1 15,3 0-6-15,5 1 6 0,6-1-1 0,14-1-3 16,2 1 1-16,3-1 1 0,2 1-2 15,-1 0 5-15,2 3-2 0,2 0 2 16,3 2-2-16,5 0-1 0,2 3 4 0,7 1 2 16,-3 2 3-16,2 1 3 0,2 1 1 0,-5 3-4 15,6 0 3-15,-3 0-6 0,5-3 1 0,4-2-4 16,2 0 2-16,8-4-2 0,8-2 0 0,2-3-1 16,4-3 0-16,6-5-1 0,8 0-1 0,6-4 0 15,8-3 0-15,7-3 0 0,-1-2 0 16,2-1 0-16,2 0 0 0,2-2-1 0,2 2 2 15,6 0-1-15,2 2 0 0,-2 3 0 0,-5 4 0 16,-4 3 0-16,-8 4 0 0,-3 4 0 0,-6 2 0 16,-5 3 0-16,-10 1 0 0,-11 1 0 0,-9-3 0 15,-18-1 0-15,-8-6-15 0,-16 1-32 0,-18-18-46 16,13 27-263-16,-39-36-285 0,1 3 19 16,-17-3 350-16</inkml:trace>
  <inkml:trace contextRef="#ctx0" brushRef="#br0" timeOffset="1796.84">378 4507 1800 0,'4'-21'31'0,"2"-7"-42"16,8-4 14-16,7-5 12 0,7-1-4 0,0-4 17 16,5 2-11-16,0-1 8 0,1 3-15 0,-3 7 1 15,0 6-10-15,-3 5 5 0,-5 6-5 16,-5 7 2-16,-18 7 0 0,25-3 1 0,-25 3 5 16,15 17-1-16,-11 1 3 0,-3 8-6 0,-1 7 2 15,-1 10-9-15,-3 3 8 0,0 7-10 0,0 3 10 16,-1 4 4-16,2 4-18 0,1-1 17 0,2 0-17 15,1-6 7-15,3-8 11 0,2-5-9 0,4-9 9 16,4-8-10-16,2-7 3 16,5-8-3-16,3-6 2 0,3-7 3 0,3-7 2 15,3-11-4-15,2-5-3 0,-1-10 0 0,3-4 0 16,-3-8 0-16,0-5 0 0,0-2 0 0,-4-3 0 16,-3 2 0-16,-5 2 0 0,-7 2 0 0,-3 4 0 15,-5 5 0-15,-2 2 0 0,-3 3 0 0,-4 1 0 16,-1 3 0-16,-3 1 0 0,0 6 0 0,-3-1-27 15,1 7-18-15,-2-2-23 0,10 21-22 16,-14-31-66-16,33 45-209 0,-19-14-208 0,0 0 1 16,17 0 422-16</inkml:trace>
  <inkml:trace contextRef="#ctx0" brushRef="#br0" timeOffset="2171.815">1404 4452 1935 0,'0'0'20'0,"-9"19"-11"0,9-19-10 0,0 0-4 15,0 0 1-15,0 0 5 0,0 0 3 0,32-10 3 16,-7-1-2-16,5-3 1 0,7-5-5 0,6-6 5 16,5-2-6-16,2-2 6 0,2-4-7 15,-3 0 5-15,-2-1-6 0,-6 2 7 0,-4 2-1 16,-7 2 7-16,-5 4-2 0,-8 4 5 15,-17 20-5-15,14-26-5 0,-14 26-4 0,0 0 0 16,-28-17 0-16,8 15 0 0,-6 5 0 0,-4 4 0 16,-3 3 0-16,-2 4 0 0,-2 6 0 0,1 4 0 15,-1 6 0-15,4 5 0 0,3 4 0 0,3 3 0 16,4 0 0-16,5 3 0 0,6 0 0 16,6 0 0-16,6-4 0 0,6-5 0 0,5-4 0 15,8-7 0-15,5-6 0 0,9-5 0 0,5-11 0 16,8-8 0-16,5-12 0 0,8-8 0 0,1-11 0 15,6-7-17-15,-5-10-29 0,7 2-55 0,-22-28-149 16,27 23-348-16,-24-13-14 0,-2 6 190 16</inkml:trace>
  <inkml:trace contextRef="#ctx0" brushRef="#br0" timeOffset="2328.0614">2402 3553 2047 0,'-26'45'0'16,"2"12"0"-16,2 8 0 0,-2 10 0 0,2 7 0 15,0 2 0-15,1 0 0 0,2 3 0 0,-2 0 0 16,4-1 0-16,2-5 0 0,6-8 0 16,4-10 0-16,8-10 0 0,3-13 0 0,15 7-108 15,-21-47-336-15,27 28-223 0,-8-22 23 0,4-12 461 16</inkml:trace>
  <inkml:trace contextRef="#ctx0" brushRef="#br0" timeOffset="3187.4169">14723 12051 1427 0,'0'0'187'15,"0"0"-118"-15,0 0 13 0,-15 35-53 0,4-13 36 16,3 13-14-16,-5 2-16 0,2 6 7 0,-2 3-17 16,-1 6 8-16,1 4-31 0,1 3-2 0,2 0 0 15,3 0 0-15,1-2 0 0,4-2 0 16,2-3 0-16,2-5 0 0,5-2 0 0,0-7 0 15,5-3 0-15,2-3 0 0,3-4 0 0,0-5 0 16,6-2 0-16,-4-10-50 0,19 18-161 16,-38-29-401-16,35 0-32 0,-15-11 115 0</inkml:trace>
  <inkml:trace contextRef="#ctx0" brushRef="#br0" timeOffset="3374.9111">14262 12672 2047 0,'-15'23'0'16,"-11"0"0"-16,7-4 0 0,19-19 0 0,-14 19 0 16,14-19 0-16,0 0 0 0,26 3 0 0,-6-7 0 15,12-3 0-15,6-5 0 0,6-7 0 16,7-4 0-16,5-5 0 0,2-2 0 16,9 0 0-16,-1-3-15 0,10 12-107 0,-20-29-178 15,27 34-318-15,-16-11-20 0,1 6 285 0</inkml:trace>
  <inkml:trace contextRef="#ctx0" brushRef="#br0" timeOffset="3609.2802">15310 12531 2047 0,'0'0'0'0,"-19"-6"0"15,19 6 0-15,0 0 0 0,0 0 0 0,0 0 0 16,0 0 0-16,0 0 0 0,-20 5 0 16,20-5 0-16,-16 38 0 0,6-12 0 0,-1 8 0 15,-1 3 0-15,0 2 0 0,-2 4 0 0,5-2 0 16,-2 0 0-16,3 0 0 0,5-5 0 0,3-1-26 16,0-10-35-16,18 21-199 0,-18-46-369 0,18 20-10 15,-18-20 208-15</inkml:trace>
  <inkml:trace contextRef="#ctx0" brushRef="#br0" timeOffset="4234.2673">15350 12302 2012 0,'-17'14'2'0,"17"-14"0"0,-25 26-5 15,25-26 0-15,-5 19-2 0,5-19-4 16,0 0-8-16,25 17-9 0,-5-11-13 0,0-7-6 15,9 3 1-15,-1-4 12 0,5 2 13 0,0-1 11 16,1 2 9-16,0 1 0 0,-1 2 4 0,-3 3 5 16,-4 2 4-16,-2 3 10 0,-7 0 5 0,0 5 9 15,-8 0-2-15,-1 4 4 0,-8 1-10 0,-1 3-1 16,-4 3-7-16,-4 3-20 0,-3 0-2 16,-4 2 0-16,-1-1 0 0,0 3 0 15,-2-1 0-15,1 0 0 0,1-4 0 0,1-3 0 16,4-5 0-16,3-5 0 0,9-17 0 0,-11 17 0 15,11-17 0-15,0 0 0 0,0 0 0 0,0 0 0 16,22-21 0-16,-6 4 0 0,2-7 0 0,4-5 0 16,4-4 0-16,0-2 0 0,2 0 0 0,-1 1 0 15,-1 2 0-15,-4 4 0 0,-4 1 0 16,-1 5 0-16,-3 5 0 0,-14 17 0 0,17-20 0 16,-17 20 0-16,0 0 0 0,0 0 0 0,0 0 0 15,0 0 0-15,0 0 0 0,0 0 0 0,0 0 0 16,-1 23 0-16,1-23 0 0,-3 22 0 15,3-22 0-15,-2 19 0 0,2-19 0 0,0 0 0 16,11 21 0-16,-11-21 0 0,0 0 0 0,27 10 0 16,-27-10 0-16,29 2 0 0,-29-2 0 15,32-6 0-15,-15 2 0 0,0-1 0 0,-17 5 0 16,33-10 0-16,-33 10 0 0,28-8 0 0,-28 8 0 16,20-7 0-16,-20 7 0 0,0 0 0 0,19-9 0 15,-19 9 0-15,0 0 0 0,0 0 0 0,0 0 0 16,0 0 0-16,0 0 0 0,0 0 0 0,17 6 0 15,-17-6 0-15,7 18 0 0,-7-18 0 0,6 38 0 16,-4-14 0-16,0 5 0 0,-4 1 0 16,1 4 0-16,-2-1 0 0,-1 2 0 15,3-5 0-15,1-2 0 0,2-7 0 0,3-5 0 16,-5-16 0-16,19 20 0 0,-19-20-4 0,42 0-90 16,-30-35-161-16,39 23-366 0,-19-23 11 0,16-2 148 15</inkml:trace>
  <inkml:trace contextRef="#ctx0" brushRef="#br0" timeOffset="4671.7546">16593 12569 692 0,'-2'-17'354'0,"22"30"-87"16,-32-33-58-16,30 32-44 0,-18-12-51 0,0 0-33 16,0 0-16-16,0 0-16 0,0 0-4 0,0 0-39 15,19-4-6-15,-19 4 0 0,0 0 0 0,22 1 0 16,-22-1 0-16,20-3 0 0,-20 3 0 0,23-9 0 16,-23 9 0-16,25-12 0 0,-25 12 0 15,23-18 0-15,-23 18 0 0,22-24 0 16,-22 24 0-16,20-31 0 0,-13 12 0 0,-1 1 0 15,-1 0 0-15,-1 1 0 0,-4 17 0 0,-2-29 0 16,2 29 0-16,-13-22 0 0,13 22 0 0,-29-11 0 16,8 13 0-16,-3 3 0 0,-4 4 0 0,-6 7 0 15,-3 6 0-15,-3 8 0 0,-5 6 0 16,1 8 0-16,-3 4 0 0,4 10 0 0,3 3 0 16,6 3 0-16,5-3 0 0,6-5 0 0,10-6 0 15,7-10 0-15,12-9 0 0,8-6 0 0,12-8 0 16,13-7 0-16,14-10 0 0,13-13 0 0,17-12 0 15,9-13 0-15,17-8 0 0,7-26 0 0,27 28-246 16,-40-51-303-16,19 25-125 0,-17 3 97 0,-23-22 577 16</inkml:trace>
  <inkml:trace contextRef="#ctx0" brushRef="#br1" timeOffset="9988.7435">3244 11910 340 0,'0'0'113'0,"0"0"16"16,0 0-5-16,0 0 4 15,0 0-28-15,0 0-15 0,0 0-20 0,0 0-9 16,0 0-11-16,17-16-10 0,-17 16-8 0,0 0-4 16,0 0 0-16,0 0-2 0,11-22 4 0,-11 22-2 15,0 0 3-15,0 0-2 0,12-18 1 0,-12 18-2 16,0 0 1-16,0 0-3 0,20-23-1 0,-20 23-5 15,15-17-1-15,-15 17-7 0,19-26 1 16,-19 26-6-16,28-35 4 0,-11 15-7 0,2-3 6 16,3-1-7-16,1-2 8 0,3-2-8 0,1-3 9 15,2-1-10-15,1-2 9 0,2-2 14 0,2-2-40 16,1 0 39-16,2-2-37 0,0 0 13 16,1-3 14-16,1 1-11 0,1-3 15 0,3-3-11 15,-1-4 15-15,3-1-16 0,2-4 17 0,0 0-17 16,4-6-3-16,3 0 30 0,-2-4-28 15,4 0 26-15,-3-1-7 0,3 2-24 0,-1-3 21 16,0 0-21-16,-2-1 21 0,3-2 1 0,0-1-25 16,1-1 27-16,2 0-24 0,1 2 3 0,-1-1 22 15,2 0-25-15,-2 1 21 0,1-3-24 0,-1 1-2 16,0-2 23-16,-2 0-24 0,-1 1 24 0,2 0 1 16,1 1-22-16,-1 1 22 0,0-2-22 0,-2-1-3 15,-1 0 26-15,-3-1-22 0,1 3 24 16,-4-2 2-16,3 1-20 0,-4 0 20 15,2 0-22-15,0-1 1 0,2 2 22 0,-1-1-24 16,2 2 22-16,-6 4-3 0,0 2-22 0,0 1 18 16,-2 2-16-16,-2 0 16 0,0 2-16 0,-4 1-5 15,0 1 26-15,0 2-27 0,-2 3 26 0,1 3-6 16,-3 2-12-16,-2 5 10 0,0 6-11 16,-4 5 3-16,-6 2-22 0,3 14-24 0,-18-12-67 15,23 37-260-15,-31-7-229 0,0 0 4 0,0 0 440 16</inkml:trace>
  <inkml:trace contextRef="#ctx0" brushRef="#br1" timeOffset="11777.9389">6941 7363 730 0,'0'0'148'0,"-1"17"-35"0,1-17-28 16,0 0-14-16,0 0-15 0,0 0-15 0,0 0-15 15,0 0-9-15,0 0-4 0,0 0 2 16,0 0 6-16,0 0 9 0,0 0 13 0,0 0 6 16,0 0 0-16,0 0-7 0,0 0-14 0,0 0-11 15,0 0-9-15,0 0-5 0,0 0-1 0,0 0 0 16,0 0 0-16,0 0 0 0,0 0-1 16,0 0-4-16,0 0 0 0,0 0 1 0,0 0 1 15,0 0 2-15,0 0 0 0,0 0-1 0,0 0 0 16,0 0 1-16,0 0 1 0,18 1 3 0,-18-1 4 15,0 0 3-15,0 0 4 0,21 0 1 0,-21 0-1 16,0 0-2-16,22-5 0 0,-22 5-2 0,21-5 0 16,-21 5-1-16,22-7-3 0,-22 7-1 0,28-7-2 15,-28 7-2-15,27-6 0 16,-27 6-2-16,31-5 0 0,-14 4 0 0,0-1 0 16,2 1-1-16,1-1 1 0,-1-1-1 0,3 1 0 15,0-1 0-15,1 0 3 0,2-1-2 0,-1 1 1 16,1 0-2-16,1-1 1 0,-3 2-1 0,4-2 1 15,1 2 0-15,-2 0 0 0,1-1 0 0,0 1 1 16,1 1 0-16,0-2 0 0,0 3 1 16,1-1-1-16,-2 0-1 0,1 1 0 0,-1 0 0 15,1 0-1-15,0 1 1 0,1 0-1 0,1 0 1 16,1 2-1-16,-1-1 2 0,2-1-2 0,0 2 2 16,1-2-1-16,1 0 0 0,0 0-1 0,0-1 1 15,2 2-1-15,-1-2 1 0,0 0-1 16,2-2 0-16,-1 2 1 0,-1-1 0 0,2 0 0 15,-1 0 2-15,3 0 1 0,0-2-1 16,0 1 2-16,2-1 0 0,2 1-1 0,1 0 0 16,0-1-2-16,1 2-1 0,-2-2 0 0,2 2-1 15,-1 0 1-15,0 0 0 0,1 1-1 0,-4 0 0 16,2 1-1-16,-2 0 2 0,2 0-2 0,-1 2 3 16,1-1-1-16,2 1 0 0,-4-1 0 0,3 1-1 15,-1 0 0-15,-1 0 1 0,1 0-1 0,-2 0 2 16,0-2-2-16,2 1 2 0,-2-1-1 15,1 1-1-15,0-1 0 0,2 0 1 16,1 0 1-16,0 1-1 0,-1 0 1 0,1-1 0 16,-3 2-3-16,2-2 2 0,0 1-1 0,0-1 1 15,-2 1-1-15,2-1 0 0,0-1 1 0,-2-1-1 16,2-1 1-16,1 0-1 0,3 0 2 0,0-1-1 16,0 1 1-16,2-2-1 0,-2 0 0 15,2 0-1-15,1 0 2 0,-1 0-3 0,1 1 2 16,-2-1-1-16,-1 2 1 0,0-1-2 0,0 1 2 15,1-1-1-15,1 2 1 0,0 1 0 0,-2 0 0 16,2 1 0-16,-1 1-1 0,0-1 1 0,-1 1-1 16,1 0 0-16,-1-1 1 0,0 0-1 0,1-1 1 15,-2 1-1-15,3 0 1 0,1 2 0 16,0-2-1-16,1 1 2 0,-1 2-3 16,0-2 3-16,2 1-2 0,-1-2 1 0,2 0-1 15,-2 0 0-15,-1-1 0 0,1 2 1 0,3-2 0 16,0 0 0-16,-1-2 0 0,4 1 0 0,-4 1 0 15,2 0 0-15,0 0-1 0,-1 1 1 0,-2 1-1 16,-2 0 1-16,1-1-1 0,-1 3 1 0,1-2-1 16,0 2 2-16,1 0-1 0,0-1 1 0,-2 1-1 15,1 0 0-15,1-1-1 0,-2 1 1 16,0-1-2-16,0 1 2 0,-1 1-1 0,0-2 1 16,3 0-3-16,2 1 1 0,0-3 0 0,2-1-1 15,-3 0 4-15,4-1 0 0,0-2 1 16,-1 1 0-16,3-2 1 0,-1 0-2 0,1 1 2 15,1-2-2-15,1 1 0 0,1 1-1 0,-1-2 1 16,2 1-1-16,-1 1 1 0,-1-1-1 16,-3-1 1-16,0 2-2 0,-1-1 2 0,-1 0-3 15,1 2 2-15,1-1-1 0,-2 0 0 0,1 0 2 16,-2 1-1-16,0 0 0 0,0-2 1 0,-2 2-1 16,-1-2 3-16,-1 1-2 0,2 1 0 0,-2 0 0 15,1-2 1-15,1 3-2 0,-1-2 1 0,1 0 0 16,0 0 0-16,-2 0-1 0,0-1 1 0,-3 0-1 15,2 1 1-15,-1-1-2 16,1 1 1-16,1-1 0 0,-1 0 0 0,2 1-2 16,-2-1 2-16,0 0-1 0,-1 2 1 0,0 0-1 15,-1 0 1-15,-2 1 0 0,-1 0-1 0,-2 1 0 16,-2 1 0-16,-2 0 0 0,2 2-1 16,-2-1 2-16,0 1-1 0,0 0 0 0,-2 0 1 0,-1 0 0 0,-1 1 0 15,-2 0 0-15,0-1 0 0,0 1 0 16,-1-1 0-16,1 0 2 0,-1-2-1 0,-1 1 2 15,1-2-2-15,0 0 1 0,2-1 0 0,1 0-1 16,0-1 1-16,3-1-3 0,0 0 0 0,1-2 0 16,0 0 0-16,3 0 0 0,-3 0 2 0,1-1-1 15,2 0 0-15,-2 0-1 0,1-1 1 0,-4 1-1 16,3-1 1-16,-2 0-1 0,-2 1 1 16,2 0 0-16,-2 3-1 0,-1-1 0 15,-2 3-1-15,0 0-1 0,-3 1 1 0,-1 2-1 16,-2 1-3-16,-2-1-9 0,-2 3-13 0,-7-5-22 15,10 13-53-15,-29-31-191 0,29 29-320 0,-27-11 34 16,20-3 249-16</inkml:trace>
  <inkml:trace contextRef="#ctx0" brushRef="#br1" timeOffset="13106.0311">18052 7197 1552 0,'0'0'22'0,"0"0"-13"0,4-24 0 0,-4 24-1 15,0 0 4-15,19-22-1 0,-19 22-2 0,0 0-4 16,21-16 0-16,-21 16-4 0,0 0 3 0,19-5 0 16,-19 5 5-16,0 0 4 0,0 0 3 0,18 5 4 15,-18-5 4-15,0 0 5 0,0 0-1 0,0 0 2 16,0 0-9-16,10 17-1 0,-10-17-8 0,0 0 0 16,0 0-4-16,4 20-2 0,-4-20-1 15,0 0-1-15,0 0 0 0,17 18 1 0,-17-18-1 16,0 0 2-16,24 13-2 0,-24-13 0 15,23 10-1-15,-23-10-2 0,26 11-1 0,-26-11 2 16,24 13-3-16,-24-13 3 0,24 17-3 0,-24-17 4 16,27 22-4-16,-27-22 4 0,28 24-4 0,-28-24 2 15,31 25-1-15,-31-25 3 0,30 28-4 0,-30-28 5 16,32 31-4-16,-15-15 3 0,-2 2-5 16,4-1 5-16,-2 0-5 0,2 1 4 0,2 0-3 15,-1 3 4-15,2 0-4 0,0-1 5 0,0 2-6 16,0-2 6-16,1 3-7 0,1-1-11 0,1 1 34 15,0 1-33-15,1 1 34 0,-2 0-16 0,0 0-8 16,0 2 8-16,0 1-7 0,-1 0 6 0,-1 1-6 16,0 1 6-16,-2 1-7 15,2 2 8-15,0 0-9 0,0-1 8 0,0-2-7 16,1 2 7-16,1-2-7 0,0 0 7 0,4 3-8 16,-2-2 9-16,2 0-9 0,1 1-7 0,3 1 29 15,1 0-30-15,0-1 30 0,2-1-14 0,-1 0-8 16,3-1 8-16,-2 0-7 0,0 2 7 0,-1-2-7 15,1 4 7-15,1 0-9 0,-1 0 9 0,-1 0-8 16,-1 1 9-16,-2 0-10 0,0 0 9 16,0 3-8-16,-1 0-11 0,0 1 28 0,-1 1-27 15,2-3 27-15,-1 2-8 0,2 1-9 0,1-3 9 16,-2 1-9-16,3-1 8 0,-1 1-8 16,0-2 8-16,2 1-8 0,-1-1 7 0,3 0-7 15,-3 0 9-15,1 3-10 0,-1-1 10 0,0 1 9 16,0 1-28-16,0-1 29 0,0 1-29 0,2 0 10 15,-2 0 8-15,0-1-8 0,1 1 10 16,-1-1-10-16,-1 1 9 0,-2 0-10 0,0 0 8 16,-2 0-7-16,0 0 10 0,0-1-9 0,-1 1 10 15,0-1 11-15,0 0-28 0,1-2 27 0,-2 1-27 16,0-2 8-16,0-1 8 0,-1-1-8 0,2-1 7 16,0-2-8-16,2 1 7 0,-2-2-6 0,2-1 6 15,-1 1-5-15,2-3 6 0,-2 0-6 16,0-1 4-16,-2-2-4 0,1 0 4 15,-3 0-5-15,0-1 6 0,1-1-6 0,-3 4-15 16,0-5 29-16,1 3-29 0,-3-2 29 0,1-1-7 16,0-2-6-16,-2 1 5 0,-1-1-5 0,-1-1 4 15,-1 0-3-15,2-1 1 0,0 1-2 0,1-2 3 16,-1 0-3-16,-1-2 2 0,-1-2-1 0,0 0 1 16,0-1-1-16,-17-11 0 0,33 18 0 15,-33-18 0-15,31 19 0 0,-31-19 0 0,28 15 0 16,-28-15 0-16,25 12 0 0,-25-12 0 0,21 10 0 15,-21-10 0-15,19 13 0 0,-19-13 0 0,19 15 0 16,-19-15 0-16,0 0 0 0,21 22 0 0,-21-22 0 16,15 19 0-16,-15-19 0 0,15 21 0 15,-15-21 0-15,11 20 0 0,-11-20 0 0,0 0-2 16,8 22-15-16,-8-22-11 0,0 0-39 16,0 0-80-16,0 0-431 0,0 0-60 0,0 0 69 15</inkml:trace>
  <inkml:trace contextRef="#ctx0" brushRef="#br1" timeOffset="14074.7785">7217 11242 1940 0,'0'0'49'15,"-20"28"-35"-15,14-7-10 0,1 4 2 0,1 5-8 16,2 2-11-16,-1 4 27 0,2 4-27 0,0 3 25 16,0 6-10-16,-1 2-17 0,0 1 3 15,6 11-57-15,-13-14-40 0,29 38-270 0,-26-26-260 16,8 4 29-16,2 3 431 0</inkml:trace>
  <inkml:trace contextRef="#ctx0" brushRef="#br1" timeOffset="14496.6372">7276 12452 1415 0,'-6'-18'359'0,"26"24"-287"0,-20-6-56 16,-17 27 0-16,6-6-7 0,2 8 6 0,-2 6-8 16,-3 6 6-16,1 8 7 0,-2 4-30 15,-2 2 26-15,2 3-28 0,0-3 5 0,2-3 12 16,3-4-19-16,0-8 1 0,10 0-34 0,-5-17-18 16,21 11-78-16,-16-34-162 0,0 0-253 0,30 6-8 15,-12-23 344-15</inkml:trace>
  <inkml:trace contextRef="#ctx0" brushRef="#br1" timeOffset="14777.8805">7678 12391 1228 0,'-3'35'583'16,"-19"-7"-525"-16,4 11-15 0,-6 3-15 0,6 9 7 15,0 3 11-15,3 4-27 0,4 0-12 0,4 2-7 16,3-5 0-16,4 0 0 0,5-7 0 15,5-7 0-15,3-12 0 0,6-8 0 0,3-10 0 16,3-8 0-16,6-7 0 0,-1-9 0 0,4-10 0 16,-1-7 0-16,1-10 0 0,-2-6 0 0,-2-3 0 15,-2-7 0-15,-4-3 0 0,1-4 0 0,-7 1 0 16,-4 5 0-16,-6 7 0 0,-8 9 0 0,-8 8 0 16,-5 7 0-16,-8 6 0 0,-7 3 0 15,-2 6 0-15,-5 3 0 0,-1 8 0 16,-4 0-56-16,10 19-83 0,-26-27-211 0,34 38-223 15,-17-12-20-15,12 5 258 0</inkml:trace>
  <inkml:trace contextRef="#ctx0" brushRef="#br1" timeOffset="15668.3472">18952 11130 1482 0,'-22'-17'377'16,"22"17"-287"-16,-1 22-55 0,-5-4-9 0,-2 4-13 15,2 2-1-15,1 4-6 0,1 4 0 0,-1 2-6 16,1 6 0-16,0 2 0 0,3 2-9 0,0 2 18 15,0-1-23-15,3 1 2 0,-3-7-28 0,9 9-46 16,-17-30-149-16,25 23-399 0,-14-11 10 0,6 2 223 16</inkml:trace>
  <inkml:trace contextRef="#ctx0" brushRef="#br1" timeOffset="16121.46">18900 12082 1547 0,'0'0'231'16,"0"0"-176"-16,0 0-17 0,0 0-13 0,-24 14-3 16,24-14-8-16,-19 15 1 0,19-15-7 0,-22 26 5 15,11-8-6-15,0 3 5 0,-1 1-3 0,4-1 6 16,-2 2-5-16,4-1 5 0,1-2-8 0,4-2-3 16,1-1-4-16,0-17 0 0,9 25 0 0,-9-25 0 15,21 16 0-15,-21-16 0 0,35 12 0 0,-14-7 0 16,2-2 0-16,-1 1 0 0,1 1 0 15,0 0 0-15,-2 3 0 0,0 2 0 0,-3 3 0 16,-18-13 0-16,27 33 0 0,-19-13 0 0,-3 3 0 16,-5 4 0-16,-3 2 0 0,-1 4 0 15,-7-1 0-15,-3 2 0 0,-2-1 0 0,-2-2 0 16,0-4 0-16,0-7 0 0,18-20 0 0,-27 21 0 16,27-21 0-16,0 0-25 0,0 0-42 15,-23-62-176-15,35 38-372 0,-13-20-27 0,11 0 188 16</inkml:trace>
  <inkml:trace contextRef="#ctx0" brushRef="#br1" timeOffset="16558.9497">18977 12126 1565 0,'-17'-19'454'0,"17"19"-426"0,0 0-28 15,0 0 0-15,0 0 0 0,0 0 0 0,0 0 0 16,21-22 0-16,-21 22 0 0,33-20 0 0,-11 9 0 15,1 1 0-15,5-2 0 0,-3 1 0 0,5 1 0 16,-2-2-18-16,3 4-17 0,-3-4-7 0,5 8-9 16,-6-7-8-16,7 13-7 0,-10-10 11 0,6 9 14 15,-6-2 19-15,-3 2 18 0,1 2 6 16,-3 1-5-16,-19-4 2 0,29 12-3 0,-29-12 4 16,14 19 3-16,-14-19 15 0,3 25 10 0,-1-5-11 15,-2-20 53-15,-12 37-41 0,-1-16 36 0,5 9-15 16,-6-3-18-16,3 5 5 0,-4 0-16 15,2 2 3-15,1 1-19 0,0 0-5 0,2 0 0 16,3 0 0-16,0-3 0 0,5-2 0 16,1-4 0-16,6-2 0 0,2-6 0 0,5-1 0 15,5-5 0-15,3-3 0 0,4-5 0 0,1-7 0 16,2-5 0-16,4-8 0 0,3-6 0 0,2-6 0 16,2-5 0-16,0-6 0 0,-3-5 0 0,-4-3 0 15,-4 1 0-15,-5-1 0 0,-5 2 0 0,-3 3 0 16,-8 7 0-16,-5 3 0 0,-8 11 0 0,-6 4 0 15,-4 3 0-15,-6 5 0 0,0 5-50 16,-8-3-18-16,7 17-43 0,-23-31-155 0,23 34-332 16,-18-9 8-16,12 4 227 0</inkml:trace>
  <inkml:trace contextRef="#ctx0" brushRef="#br1" timeOffset="17449.5736">22120 11391 876 0,'0'0'453'0,"-23"-29"-362"0,23 29-53 0,-21-21 2 16,21 21 0-16,0 0-1 0,-17-14 8 15,17 14 11-15,0 0-4 0,0 0-9 0,-17-2-14 16,17 2-8-16,0 0-7 0,-9 20-7 15,9-20 1-15,5 32-7 0,1-12 3 0,3 2 16 16,-1 3-38-16,3 1 35 0,2 0-38 0,0 5 1 16,-2-9-32-16,14 21-90 0,-25-43-263 0,7 42-214 15,-1-14 50-15,-6-28 478 0</inkml:trace>
  <inkml:trace contextRef="#ctx0" brushRef="#br1" timeOffset="17949.54">22396 11972 976 0,'-20'-16'449'0,"25"35"-188"0,-27-21-162 15,22 2-31-15,-30 17-23 0,13-3-9 0,-4 1-8 16,2 2-25-16,-3 2 30 0,0 6-30 16,-3 2 28-16,-1 6-16 0,-1 2-15 0,2 1 0 15,-1 3 0-15,4-1 0 0,2 1 0 0,4-1 0 16,2-2 0-16,5-3 0 0,5-3 0 0,4 0 0 15,5-2 0-15,2-2 0 0,7 0 0 16,-1-2 0-16,5-3 0 0,4 0 0 0,5-1 0 16,2-2 0-16,3-4 0 0,0-5 0 0,0-4 0 15,2-8 0-15,-1-4 0 0,-1-6 0 0,-1-8 0 16,0-1 0-16,-5-4 0 0,0-3 0 0,-7-2 0 16,-3 0 0-16,-4 0 0 0,-6 0 0 0,-4 4 0 15,-6 2 0-15,-7 5 0 0,-4 3 0 16,-4 4 0-16,-5 3 0 0,-2 4 0 15,-2 2 0-15,1 4 0 0,1 3 0 0,0 4 0 16,3 1 0-16,4 4 0 0,2 3 0 0,3 3-19 16,3-1-10-16,6 5-20 0,5-22-17 0,4 43-110 15,-21-45-335-15,38 20-30 0,-21-18-12 0</inkml:trace>
  <inkml:trace contextRef="#ctx0" brushRef="#br1" timeOffset="18230.8086">23030 12084 1242 0,'0'0'533'0,"0"0"-426"16,0 0-54-16,-19 5-6 0,2-2-15 15,17-3-1-15,-34 22-29 0,14-7-2 0,0 3 0 16,-1 4 0-16,-1 2 0 0,2 4 0 16,-1 2 0-16,2 1 0 0,2 3 0 0,3 3 0 15,6 0 0-15,3-1 0 0,7-3 0 0,6-3 0 16,4-6 0-16,4-6 0 0,5-5 0 0,5-7 0 15,4-6 0-15,3-8 0 0,4-6 0 0,0-7 0 16,1-7 0-16,0-4 0 0,-4-6 0 0,-1-2 0 16,-4-3 0-16,-4-2 0 0,-4 2 0 15,-7-1 0-15,-6 3 0 0,-7 1 0 0,-7 7 0 16,-7 2 0-16,-7 2 0 0,-8 0 0 16,4 17-156-16,-36-31-418 0,22 27-65 0,-20-10-9 15</inkml:trace>
  <inkml:trace contextRef="#ctx0" brushRef="#br1" timeOffset="18918.289">15880 13633 1697 0,'-4'-18'73'0,"4"18"-37"16,12-29-2-16,-12 29 2 0,0-17 8 0,0 17 2 16,0 0-8-16,-17-5-9 0,17 5-15 0,-31 8-14 15,10 0 0-15,-1 5 0 0,-1 3 0 0,-1 6 0 16,-3 1 0-16,1 2 0 0,1 4 0 16,1 0 0-16,1 1 0 0,3 1 0 15,3-3 0-15,4-1 0 0,4-4 0 0,7-3 0 16,2-20 0-16,11 25 0 0,-11-25 0 0,35 13 0 15,-12-10 0-15,5-3 0 0,4-4 0 0,-1-2 0 16,5-4 0-16,0-2 0 0,0 0 0 0,3 1 0 16,-3 0 0-16,-4 2 0 0,0 0 0 15,-5 5 0-15,-5 2 0 0,-4 6 0 0,-18-4 0 16,22 18 0-16,-22-18 0 0,6 36 0 0,-7-9 0 16,-5 4 0-16,-2 3 0 0,-4 1 0 0,-2 2 0 15,-1-2 0-15,-1 0 0 0,-1-3 0 0,4-1 0 16,-1-7 0-16,3-5 0 0,11-19 0 15,-8 18-3-15,8-18-92 0,19 9-267 0,-22-32-260 16,3 23-11-16,19-44 302 0</inkml:trace>
  <inkml:trace contextRef="#ctx0" brushRef="#br1" timeOffset="19215.1373">16242 13263 2005 0,'-24'12'37'0,"24"-12"-32"0,-6 17-5 0,6-17-7 16,0 0 14-16,24 23-12 0,-24-23 10 15,34 13-5-15,-13-5 0 0,3-2 0 0,2 0 0 16,3 0 0-16,1 0 0 0,2 1 0 0,1 2 0 16,1 2 0-16,0 2 0 0,-1 4 0 0,1 1 0 15,-4 2 0-15,-2 5 0 0,-5 0 0 16,-4 5 0-16,-7 4 0 0,-5 5 0 0,-5 4 0 15,-4 5 0-15,-6 4 0 0,-7 2 0 0,-3 0 0 16,-4 3 0-16,-3 0 0 0,-1-1 0 0,-2-4 0 16,0-4 0-16,1-6 0 0,0-5 0 0,2-10 0 15,3-2 0-15,0-13-51 0,13 8-71 0,-22-40-233 16,31 20-265-16,-17-6-2 0,17 6 346 16</inkml:trace>
  <inkml:trace contextRef="#ctx0" brushRef="#br1" timeOffset="19480.7527">15487 13231 1662 0,'0'0'164'0,"-18"4"-144"0,-3-5-11 15,1 4 4-15,0 6 5 0,-3 7 5 0,0 14-14 16,-6 6 34-16,1 15-30 0,-5 9 23 0,1 7-2 16,-2 11-31-16,3 3-3 0,3 8 0 15,2 1 0-15,7-1 0 0,6-2 0 0,6-8 0 16,10-7 0-16,8-9 0 0,7-11 0 0,11-7 0 16,6-12 0-16,13-3-45 0,-9-39-341 0,27 24-264 15,-11-21-16-15,13 1 367 0</inkml:trace>
  <inkml:trace contextRef="#ctx0" brushRef="#br1" timeOffset="19621.3744">16302 14356 1965 0,'-45'26'56'0,"18"-16"-66"0,4-6-23 16,-4-11-37-16,27 7-321 0,-31-5-263 0,14-8 20 15,-11-8 406-15</inkml:trace>
  <inkml:trace contextRef="#ctx0" brushRef="#br1" timeOffset="21246.3346">2646 7700 1295 0,'0'0'234'0,"0"0"-162"0,-23-10-5 0,23 10-7 15,0 0-11-15,0 0-7 0,0 0-13 0,0 0-8 16,0 0-29-16,-7-21 19 0,7 21-23 0,0 0 38 16,23-23-10-16,-23 23 15 0,34-19-12 0,-10 11-7 15,5-2 0-15,5 1-6 0,8 0-3 16,0 1 0-16,4-1 1 0,7 2-8 0,3 1-4 16,0-1-13-16,4 9-46 0,-18-26-150 15,13 30-422-15,-14-7-29 0,-1 6 301 0</inkml:trace>
  <inkml:trace contextRef="#ctx0" brushRef="#br1" timeOffset="21808.8465">749 7615 1438 0,'13'-24'223'0,"-13"24"-48"0,0 0-145 16,0 0-15-16,0 0-3 0,0 0 1 15,22 12 2-15,-22-12 0 0,18 17-5 0,-18-17-17 16,20 29 28-16,-10-9-34 0,-3 1 28 0,-1 5-20 15,-1 2-12-15,-5-1-6 0,3 7-21 0,-7-10-15 16,11 14-43-16,-7-38-47 0,12 58-211 0,-11-39-201 16,5 2 34-16,8 3 413 0</inkml:trace>
  <inkml:trace contextRef="#ctx0" brushRef="#br1" timeOffset="22136.9395">1347 7409 1223 0,'28'19'332'0,"-28"-19"-139"0,-17 6-152 16,17-6-16-16,-22 27-3 0,9-7-6 15,1 8 5-15,-3 3-5 0,2 7 6 0,-2 1 12 16,3 5-26-16,2 2 19 0,5 3-28 0,4 0 4 16,5-2 10-16,3-1-9 0,5-3 9 0,5-6-10 15,4-5 6-15,6-8-6 0,1-7 4 0,5-9-4 16,5-7 1-16,3-9 1 0,4-7-4 0,3-10-1 15,1-9 0-15,-2-6 0 0,1-4 0 16,-7-6 0-16,-2-2 0 0,-5-2 0 0,-6-3 0 16,-5-1 0-16,-6 2 0 0,-7 3 0 15,-6 4 0-15,-7 7 0 0,-4 6 0 0,-8 7 0 16,-7 5 0-16,-6 4 0 0,-7 6 0 0,-6 4 0 16,-7 5 0-16,-4 9 0 0,-4 6 0 0,-1 8-3 15,-1 1-12-15,5 5-9 0,2-2-5 0,12 6-43 16,-7-31-159-16,39 28-353 0,-16-24-50 15,23-1 180-15</inkml:trace>
  <inkml:trace contextRef="#ctx0" brushRef="#br1" timeOffset="28314.4751">1857 14593 1290 0,'-10'25'187'15,"10"-25"-58"-15,-29 18-117 0,29-18 1 0,-27 25 12 16,27-25 3-16,-19 24 11 0,19-24-9 0,-10 23-2 16,10-23-13-16,0 26-3 0,0-26-6 0,11 26 4 15,-11-26-3-15,22 21 8 0,-22-21-3 16,29 16-1-16,-12-12-1 0,4 1-1 0,-2-6-4 15,4 0 5-15,0-4-1 0,2-1 0 16,-2-4-1-16,-1-1-4 0,-2-3 2 0,-1-1-6 16,-19 15 6-16,26-29-6 0,-26 29 6 0,15-26-4 15,-15 26 2-15,2-24 0 0,-2 24-1 0,-7-22 0 16,7 22 2-16,-18-20-3 0,18 20 5 0,-26-14-6 16,26 14 2-16,-31-7 0 0,14 7 1 15,0 2 6-15,-2 4-7 0,19-6 5 0,-33 18-4 16,33-18 1-16,-27 32 4 0,14-14-2 0,4 2-4 15,0 2 3-15,4-1-6 0,2-2 0 0,3-1 0 16,0-18 0-16,8 27 0 0,-8-27 0 16,20 20 0-16,-20-20 0 0,29 11 0 0,-12-9 0 15,2-4 0-15,1-4 0 0,2-2 0 0,-1-4 0 16,1-3 0-16,-2 0 0 0,-2-5 0 16,-1 1 0-16,-1-3 0 0,-3 1 0 0,-3 3 0 15,-3 1 0-15,-7 17 0 0,5-26 0 0,-5 26 0 16,0 0 0-16,-13-17 0 0,13 17 0 0,-22-1 0 15,22 1 0-15,-31 9 0 0,31-9 0 0,-34 18 0 16,16-5 0-16,0-3 0 0,18-10 0 0,-30 20 0 16,30-20 0-16,-24 13 0 0,24-13 0 15,0 0 0-15,0 0 0 0,0 0 0 0,0 0 0 16,0 0 0-16,0 0 0 0,-6-19 0 16,6 19 0-16,9-21 0 0,-9 21 0 0,13-24 0 15,-13 24 0-15,14-21 0 0,-14 21 0 0,0 0 0 16,9-19 0-16,-9 19 0 0,0 0 0 0,0 0 0 15,0 0 0-15,0 0 0 0,0 0 0 0,0 0 0 16,0 0 0-16,0 0 0 0,0 0 0 16,0 0 0-16,0 0 0 0,3 17 0 0,-3-17 0 15,0 0 0-15,0 0 0 0,24 16 0 0,-24-16 0 16,27 5 0-16,-9-4 0 0,4-2 0 0,2-3 0 16,6-1 0-16,4-1 0 0,2 1 0 0,5 0 0 15,4 1 0-15,5 0 0 0,4-1 0 0,3 0 0 16,4 0 0-16,1 1 0 0,5-1 0 15,1 1 0-15,8-2 0 0,2 1 0 16,7 2 0-16,4-3 0 0,2 0 0 0,2-2 0 16,5-3 0-16,2 0 0 0,7-3 0 0,5-4 0 15,1-3 0-15,2-2 0 0,1-2 0 0,-2 0 0 16,2-3 0-16,-1 1 0 0,-4 2 0 0,-4 1 0 16,-5 3 0-16,-7 2 0 0,-4 4 0 0,-4 2 0 15,-12 6 0-15,-7 0 0 0,-8 7 0 16,-14 3 0-16,-8 3 0 0,-10 5 0 0,-9 2 0 15,-19-13 0-15,18 32 0 0,-19-15 0 0,-4 1 0 16,5-18 0-16,-20 30-1 0,20-30-10 16,-30 23-9-16,11-15-5 0,1 3-24 0,-8-11-28 15,19 28-184-15,-33-32-341 0,40 4 24 0,-44 15 156 16</inkml:trace>
  <inkml:trace contextRef="#ctx0" brushRef="#br1" timeOffset="28942.4552">6255 14320 1999 0,'0'0'28'0,"0"0"-12"0,0 0-12 15,0 0-4-15,0 0 0 0,14-17 0 16,-14 17 0-16,22-11 0 0,-22 11 0 0,33-8 0 15,-13 4 0-15,5 2 0 0,0-4 0 0,1 1 0 16,-1 1 0-16,-2-2-22 0,5 10-41 0,-9-11-34 16,19 32-154-16,-38-25-379 0,39 10 20 15,-20 3 237-15</inkml:trace>
  <inkml:trace contextRef="#ctx0" brushRef="#br1" timeOffset="29098.7">6395 14556 1514 0,'15'33'374'16,"-52"-31"-320"-16,37-2-14 0,-20 10-19 0,20-10-5 16,0 0-8-16,0 0-4 0,0 0-4 0,0 0 2 15,23 1 2-15,-6-1-3 0,5-2-1 16,1-1-7-16,6 1-13 0,-1-4-22 16,11 13-67-16,-23-30-360 0,31 27-171 0,-13-14 36 15,9 0 458-15</inkml:trace>
  <inkml:trace contextRef="#ctx0" brushRef="#br1" timeOffset="29442.4911">7672 13949 1858 0,'0'0'4'0,"0"0"38"0,0 0-18 16,0 0 17-16,11-18-15 0,-11 18-6 0,0 0 0 15,0 0-19-15,16 22 10 0,-10-4-11 0,-1 7 0 16,0 8 0-16,-2 7 0 0,1 3 0 15,-1 6 0-15,-3 4 0 0,1 5 0 0,-1 0 0 16,-1 1 0-16,-1-1 0 0,1-1-12 16,-1-7-41-16,5 0 9 0,-6-19-69 0,21 19-119 15,-25-31-350-15,20 1-17 0,-13-20 188 0</inkml:trace>
  <inkml:trace contextRef="#ctx0" brushRef="#br1" timeOffset="29632.8093">7787 14326 1928 0,'0'0'62'16,"0"0"-22"-16,-17 17-23 0,17-17-17 0,1 17 0 15,-1-17 0-15,11 19 0 0,-11-19 0 0,22 16 0 16,-5-13 0-16,2-2 0 0,5-6 0 0,4-5 0 16,5-4 0-16,1-6 0 0,5 0 0 15,0-9-50-15,9 6-37 0,-17-24-106 0,29 20-422 16,-24-10-11-16,4 0 151 0</inkml:trace>
  <inkml:trace contextRef="#ctx0" brushRef="#br1" timeOffset="29804.7056">8404 13780 1259 0,'0'25'515'16,"-23"-15"-428"-16,9 13-27 0,-7-2-12 16,5 8-5-16,-3 2-8 0,3 6-35 0,-1 1 0 15,2 5 0-15,1 3 0 0,3 0 0 0,2 1 0 16,4-1 0-16,3-3 0 0,3-2 0 0,5-4 0 15,2-3 0-15,4-3 0 0,1-3 0 0,3-4 0 16,0-3 0-16,4-2-24 0,-20-19-87 0,55 39-300 16,-55-39-234-16,35 7 34 0,-15 2 367 15</inkml:trace>
  <inkml:trace contextRef="#ctx0" brushRef="#br1" timeOffset="30007.8135">8621 14193 1281 0,'10'20'559'0,"-10"-20"-501"0,-9 20-26 16,9-20-13-16,-6 35 2 0,2-13-8 0,4 3 1 15,0 1-6-15,0 0 2 0,0 2-6 0,0 0 2 16,0-1-7-16,2-3 5 0,0-2-8 0,-2-22 5 16,7 27-12-16,-7-27-1 0,0 0-17 0,17 5-17 15,-17-5-52-15,6-32-231 0,14 21-261 0,-15-18-35 16,3-8 341-16</inkml:trace>
  <inkml:trace contextRef="#ctx0" brushRef="#br1" timeOffset="30429.6667">8884 13948 1450 0,'4'25'355'0,"-5"-3"-188"0,2-3-126 0,-1-19-12 15,3 27-24-15,-3-27-5 0,7 20 0 0,-7-20 0 16,0 0 0-16,16 22 0 0,-16-22 0 0,0 0 0 16,18 17 0-16,-18-17 0 0,0 0 0 0,20 22 0 15,-20-22 0-15,7 20 0 0,-7-20 0 0,4 29 0 16,-6-10 0-16,-1 1 0 0,-2 3 0 16,-1 1 0-16,-2 2 0 0,0-3 0 15,1 0 0-15,1-6 0 0,6-17 0 0,-8 23 0 16,8-23 0-16,0 0 0 0,0 0 0 0,0 0 0 15,23-15 0-15,-9-2 0 0,-1-6 0 0,5-6 0 16,-1-2 0-16,0-2 0 0,2-2 0 0,-2 1 0 16,0 1 0-16,-1 2 0 0,-2 1 0 0,0 2 0 15,-2 1 0-15,-1 8 0 0,-11 19 0 16,15-23 0-16,-15 23 0 0,0 0 0 0,0 0 0 16,7 19 0-16,-7 1 0 0,-3 7 0 0,-1 7 0 15,-3 7 0-15,-3 2 0 0,2 0 0 0,-2 3 0 16,3 0 0-16,1-1 0 0,3-1 0 15,1-7 0-15,7-6 0 0,1-5 0 0,6-7 0 16,-12-19 0-16,37 23 0 0,-16-24-8 0,13 9-129 16,-27-37-342-16,34 22-136 0,-16-19-15 15,8-3 453-15</inkml:trace>
  <inkml:trace contextRef="#ctx0" brushRef="#br1" timeOffset="30789.0628">9487 14232 2025 0,'-12'17'22'0,"12"-17"-22"0,-9 22 0 15,9-22 0-15,0 0 0 0,0 0 0 0,29 15 0 16,-11-18 0-16,3-1 0 0,6-3 0 0,3-3 0 16,4-2 0-16,4-4 0 0,2-2 0 0,2-1 0 15,0-3 0-15,-2 0 0 0,-1-2 0 0,-2-1 0 16,-6 0 0-16,-4 1 0 0,-8 4 0 15,-6 0 0-15,-7 2 0 0,-6 18 0 0,-5-26 0 16,5 26 0-16,-23-25 0 0,6 15 0 0,-3 0 0 16,-4 1 0-16,-2 2 0 0,-2 5 0 0,-4 1 0 15,0 7 0-15,-2 7 0 0,2 10 0 16,2 7 0-16,1 10 0 0,3 6 0 0,4 5 0 16,4 3 0-16,5 2 0 0,1 1 0 0,5-5 0 15,7-9 0-15,7-7 0 0,10-10 0 16,7-7 0-16,12-7 0 0,7-9 0 0,12-9 0 15,8-12 0-15,12-5 0 0,3-22 0 0,24 18-221 16,-34-42-164-16,43 35-132 0,-31-13-72 0,-2-18 255 16</inkml:trace>
  <inkml:trace contextRef="#ctx0" brushRef="#br2" timeOffset="37717.5725">2706 4276 1477 0,'0'0'85'0,"0"0"-28"0,0 0-16 16,-17 3-11-16,17-3-3 0,0 0 3 15,0 0 2-15,0 0 3 0,23 5-5 0,-23-5-7 16,24 2-2-16,-7-1-4 0,5 0-4 16,1-3-3-16,4 1-4 0,4-2-2 0,3 0-1 15,3-1-2-15,2-1-9 0,1 3-9 0,0-5-23 16,9 14-60-16,-24-30-140 0,23 29-365 0,-15-4-6 16,1 1 291-16</inkml:trace>
  <inkml:trace contextRef="#ctx0" brushRef="#br2" timeOffset="40020.0016">2695 5867 110 0,'0'0'62'0,"0"0"7"0,0 0 12 16,0 0 50-16,-17 13 17 0,17-13 36 0,0 0-25 15,0 0-13-15,0 0-36 0,0 0-27 0,0 0-10 16,-14-24 2-16,14 24-1 0,0 0 2 0,0 0-2 15,-1-24-9-15,1 24-8 0,0 0-13 0,0 0-4 16,0 0-10-16,0 0-5 0,-2-20-5 16,2 20-2-16,0 0-6 0,0 0 0 15,0 0-4-15,0 0-2 0,0 0-4 0,0 0 1 16,0 0-3-16,0 0-2 0,0 0-2 0,0 0-2 16,0 0 1-16,0 0 1 0,12 21 0 0,-12-21-2 15,19 24-4-15,-19-24-3 0,37 21-8 0,-15-18-8 16,13 2-16-16,-5-16-33 0,23 16-60 0,-27-39-269 15,29 16-213-15,0-1 63 0,-11-15 510 0</inkml:trace>
  <inkml:trace contextRef="#ctx0" brushRef="#br2" timeOffset="40555.2557">984 5819 1847 0,'-26'-8'40'0,"26"8"-5"0,0 0-16 0,0 0-7 15,0 0-7-15,0 0-1 0,0 0-2 0,0 24 3 16,4-7-4-16,1 6 3 0,-2 4-5 15,1 2 3-15,-2 2-10 0,-1 2 1 0,1 3-15 0,-2-2-1 0,5 3-23 16,-7-9-19-16,17 12-63 0,-15-40-186 0,7 21-288 16,-7-21 4-16,29 3 437 0</inkml:trace>
  <inkml:trace contextRef="#ctx0" brushRef="#br2" timeOffset="40867.7287">1493 5586 1854 0,'0'0'29'0,"-25"11"-11"16,25-11-5-16,-28 19-1 0,28-19 1 0,-27 29-1 15,12-11-5-15,2 4 3 0,-2 1-7 0,3 3-13 16,1-2 29-16,4-1-30 0,1-1 27 0,5-2-11 16,1-3-7-16,0-17 3 0,13 27-3 0,-13-27 5 15,28 20-3-15,-11-10 3 0,4-4-2 16,1 0 1-16,4 0-3 0,2 1 4 15,1-1-1-15,1 3 0 0,-4-2 0 0,0 0 0 16,-4 3 0-16,-1-2 1 0,-4 5-2 0,-17-13 1 16,27 26-2-16,-18-9 1 0,-2 2-3 0,-3 4 4 15,-3 2-5-15,-3 0 5 0,-6 0-6 0,-3-3 2 16,1-2-9-16,10-20 0 0,-25 29-15 0,25-29-9 16,-19 10-41-16,-1-30-86 0,20 20-453 0,0-35-26 15,-2 3 211-15</inkml:trace>
  <inkml:trace contextRef="#ctx0" brushRef="#br2" timeOffset="41008.3338">1614 5569 1906 0,'-37'11'48'0,"37"-11"-14"0,-16 18-11 0,16-18-6 16,0 0-6-16,-3 18-4 0,3-18-6 0,0 0-1 16,30 6 0-16,-8-8 0 0,6-7 0 15,8-7-7-15,11-5-16 0,4-12-33 0,24 18-156 16,-8-31-453-16,16 3-5 0,-2-4 257 0</inkml:trace>
  <inkml:trace contextRef="#ctx0" brushRef="#br2" timeOffset="45240.235">10604 11350 1002 0,'0'0'161'0,"0"0"-20"16,0 0-18-16,6-28-25 0,-6 28-16 0,0 0-12 15,0 0-17-15,13-18-6 0,-13 18-6 16,0 0-2-16,0 0-3 0,0 0-1 0,13 22-7 16,-8 0-11-16,1 8-23 0,-2 8 22 0,-1 8-28 15,-2 2 24-15,-3 2-5 0,-3 1-12 0,-3 0 10 16,-1 0-14-16,-2-2 6 0,3 1-21 16,-2-7-2-16,6 3-42 0,-7-24-49 0,33 23-320 15,-22-45-198-15,0 0 55 0,29 19 490 0</inkml:trace>
  <inkml:trace contextRef="#ctx0" brushRef="#br2" timeOffset="45943.3757">10578 12246 1511 0,'8'17'224'15,"-8"-17"-151"-15,0 0-46 0,0 0-7 0,0 0-4 16,0 0 3-16,0 0 4 0,5-22-2 0,-5 22-1 16,17-8-5-16,-17 8-3 0,26-7-4 0,-26 7-2 15,32-10 1-15,-13 4-4 0,1 1 0 16,2-1-2-16,0 1 0 0,1 0-1 0,0 0 0 15,-2 2 1-15,-2 2-2 0,-2-1 2 0,-17 2-1 16,25 6 1-16,-25-6 0 0,0 0 3 0,14 26-2 16,-14-26 3-16,-7 36-5 0,-1-13 5 0,-7 4-6 15,-3 3 6-15,-4 1-6 0,-4 6 7 0,-2-1-5 16,-1 3 7-16,0-1-8 16,0 0 0-16,0-1 0 0,3 0 0 0,2-5 0 15,4-3 0-15,3-5 0 0,6-4 0 0,11-20 0 16,-12 23 0-16,12-23 0 0,0 0 0 0,0 0 0 15,23 17 0-15,-23-17 0 0,34-4 0 0,-11-3 0 16,2-4 0-16,4-1 0 0,0-5-7 0,6 2-42 16,-2-5 9-16,10 9-83 0,-19-28-67 0,32 25-392 15,-27-13-50-15,8 2 209 0</inkml:trace>
  <inkml:trace contextRef="#ctx0" brushRef="#br2" timeOffset="46224.6127">11366 12305 1201 0,'-23'-4'525'0,"23"4"-460"0,-26 21-29 16,26-21-3-16,-32 22-5 0,32-22 1 15,-30 27-8-15,30-27-1 0,-29 34-9 0,15-13 5 16,1 3-4-16,1 3 5 0,2 1-5 0,4 2 1 16,4 2-7-16,5 0-4 0,3 1-2 0,5-3 0 15,5-3 0-15,4-1 0 0,1-6 0 0,6-3 0 16,1-7 0-16,4-6 0 0,2-6 0 0,2-7 0 15,2-6 0-15,0-7 0 16,-1-5 0-16,0-6 0 0,-3-4 0 0,-2-2 0 16,-4-4 0-16,-5-1 0 0,-5 2 0 0,-6-2 0 15,-7 4 0-15,-5 3 0 0,-5 4 0 0,-5 4 0 16,-3 4 0-16,-5 2-17 0,-2 5-23 0,-5-5-35 16,8 18-49-16,-25-34-224 0,25 33-273 0,-14-12 56 15,8 0 309-15</inkml:trace>
  <inkml:trace contextRef="#ctx0" brushRef="#br2" timeOffset="48002.55">16155 11400 1213 0,'-12'-17'523'0,"12"17"-435"0,0 0-25 15,0 0-21-15,4 19-8 0,-4-19-28 0,2 25 26 16,-1-2-36-16,0 3 24 0,2 3-11 0,-2 2-9 16,-1-2 6-16,2 1-8 0,-1-1 5 0,1-2-7 15,-1-2 3-15,1-2-14 0,-1-3-10 16,9 0-36-16,-10-20-92 0,28 17-437 0,-28-17-28 15,23 4 53-15</inkml:trace>
  <inkml:trace contextRef="#ctx0" brushRef="#br2" timeOffset="48580.6606">16430 11870 1804 0,'0'0'36'0,"0"0"-7"0,0 0-6 0,6-21 1 15,-6 21-1-15,0 0 1 0,0 0-3 0,0 0 0 16,0 0-1-16,0 0-5 0,0 0-8 0,0 0-7 16,-8 31 0-16,0-12 0 0,-4 3 0 0,0 4 0 15,-4 3 0-15,-3 3 0 0,2-1 0 0,-2 0 0 16,2-2 0-16,4-4 0 0,2-1 0 15,3-6 0-15,8-18 0 0,-1 24 0 0,1-24 0 16,18 14 0-16,-1-11 0 0,7-3 0 16,1-3 0-16,7-6 0 0,2-3 0 0,6-2 0 15,-1-4 0-15,1-2 0 0,-2-3 0 0,3 7-59 16,-12-16-86-16,31 27-485 0,-36-17-7 0,8 14 62 16</inkml:trace>
  <inkml:trace contextRef="#ctx0" brushRef="#br2" timeOffset="48815.0684">16666 11796 1823 0,'0'0'197'15,"0"0"-174"-15,-28 16-19 0,9-9-4 0,1 3 0 16,1 3 0-16,1 4 0 0,-1 4 0 0,0 2 0 15,-1 4 0-15,1 4 0 0,1 3-11 0,2-3-16 16,0 0 22-16,3 1-31 0,5-2 25 0,1-3-32 16,11 7-40-16,-6-34-54 0,26 49-206 0,-26-49-199 15,29 20 9-15,-7-11 258 0</inkml:trace>
  <inkml:trace contextRef="#ctx0" brushRef="#br2" timeOffset="49080.6507">17024 11864 1924 0,'-18'14'37'16,"-1"7"-14"-16,-3 2-6 0,2 5 6 0,3 1-5 16,1 1-13-16,3 1-5 0,2 1 0 0,4 1 0 15,2 0 0-15,5-1 0 0,2-3 0 0,4-4 0 16,4-5 0-16,-10-20 0 0,31 23 0 0,-12-21 0 15,4-2 0-15,1-6 0 0,1-5 0 16,2-7 0-16,-1-4 0 0,2-7 0 16,-1-3 0-16,0-4 0 0,-3-3 0 0,-1-3 0 15,-5-1 0-15,-2-1 0 0,-6 2 0 0,0 7-26 16,-14-17-138-16,17 29-455 0,-21-18-21 0,10 13 43 16</inkml:trace>
  <inkml:trace contextRef="#ctx0" brushRef="#br2" timeOffset="50018.1795">22162 11445 263 0,'0'0'71'0,"0"0"-76"15,0 0-74-15,0 0-110 0,0 0 129 16,-1-19 60-16</inkml:trace>
  <inkml:trace contextRef="#ctx0" brushRef="#br2" timeOffset="50143.1733">22179 11425 355 0,'0'0'106'16,"0"0"-1"-16,0 0 9 0,0 0-7 0,0 0-17 15,0 0-22-15,0 0-29 0,-11 17-24 0,11-17-39 16,0 0-43-16,0 0-63 0,0 0-83 0,0 0-125 15,0 0 112-15,0 0 226 0</inkml:trace>
  <inkml:trace contextRef="#ctx0" brushRef="#br2" timeOffset="50237.0029">22188 11416 677 0,'17'20'221'0,"-17"-20"-70"0,0 0-64 0,0 0-48 16,0 0-23-16,0 0-21 0,0 0-40 0,0 0-95 15,-19 8-151-15,19-8-129 0,0 0 131 0,-19 1 289 16</inkml:trace>
  <inkml:trace contextRef="#ctx0" brushRef="#br2" timeOffset="50486.9249">22204 11454 765 0,'0'0'119'0,"0"0"-38"16,0 0-28-16,0 0-12 0,0 0-1 16,0 0-8-16,0 0-9 0,0 0-1 0,0 0-4 15,0 0 8-15,0 0 10 0,0 0 19 0,0 0 8 16,0 0 3-16,0 0-2 0,0 0-12 15,0 0-2-15,0 0-3 0,0 0 0 0,0 0-30 16,0 0 18-16,0 0-30 0,-20-13 14 0,20 13-7 16,0 0-5-16,0 0-2 0,0 0-4 0,0 0 1 15,0 0-5-15,0 0-3 0,0 0-6 0,0 0-7 16,-14 17-9-16,14-17-10 0,0 0-12 0,0 0 13 16,0 0-43-16,0 0-5 0,0 0-104 0,0 0-132 15,0 0-158-15,0 0 28 0,0 0 447 16</inkml:trace>
  <inkml:trace contextRef="#ctx0" brushRef="#br2" timeOffset="52541.8921">15353 3730 1117 0,'21'2'414'0,"-21"-2"-253"0,0 0-123 0,-12-23-7 16,12 23-6-16,0 0 6 0,0 0 4 0,0 0-1 15,0 0-8-15,0 0-10 0,-5 21-6 0,-1-2-11 16,-3 6 7-16,-2 8-7 0,-3 2-15 16,-4 4 32-16,-4 3-31 0,-3 2 30 0,1 0-10 15,-3 0-11-15,2 0 12 0,-1-5-11 0,3-2 7 16,2-3-16-16,2-10-4 0,8-2-19 0,11-22-16 15,-10 20-45-15,10-20-30 0,0 0-95 0,-9-23-169 16,9 23-93-16,20-31 31 0,-17-6 413 16</inkml:trace>
  <inkml:trace contextRef="#ctx0" brushRef="#br2" timeOffset="52682.5335">15232 3826 1446 0,'-6'-21'171'0,"6"21"-36"15,0 0-29-15,0 0-33 0,0 0-22 0,4 21-19 16,-4-21-5-16,0 33-21 0,2-9-6 0,1 5 0 15,1 0 0-15,1 3 0 0,2-3 0 0,3 0 0 16,3-4 0-16,4-1 0 0,4-2 0 16,1-6 0-16,9 6-54 0,-31-22-559 0,53 8-44 15,-26-13 22-15</inkml:trace>
  <inkml:trace contextRef="#ctx0" brushRef="#br2" timeOffset="54494.9682">22188 11524 1088 0,'0'0'111'15,"0"0"-63"-15,0 0-22 0,0 0-5 0,19-16 5 16,-19 16 13-16,0 0 6 0,0 0-1 0,0 0-6 16,0 0-6-16,0 0-3 0,0 0 5 15,0 0 8-15,8-18 8 0,-8 18-1 0,0 0-14 16,0 0-8-16,0 0-12 0,0 0-1 0,0 0-1 15,0 0 0-15,-21 5-1 0,21-5-2 16,0 0-2-16,0 0-3 0,0 0-3 0,-18-17-1 16,18 17-1-16,0 0 2 0,-8-26-24 0,8 26 43 15,-4-22-40-15,4 22 36 0,-5-27-13 0,5 27-5 16,-5-25 3-16,5 25-3 0,-7-27 5 16,7 27-3-16,-13-23 6 0,13 23-6 0,-15-24 4 15,15 24-4-15,-22-22 0 0,22 22 0 0,-26-20 0 16,26 20-2-16,-33-21 2 0,15 11-2 0,-1 0 3 15,-2-1-4-15,0-1 4 0,1-1-6 0,-2 0 6 16,0-3-4-16,0 0 4 0,0-5-3 0,0 2 3 16,2-2-5-16,-2 2 6 0,0-2-7 15,0 2 10-15,0-2-9 0,1-2 6 16,-2 1-4-16,4-1 4 0,-3 1-5 0,-1 0 6 16,1-1-6-16,-5-3-12 0,3 0 38 0,-2 0-37 15,2 0 37-15,-2 2-21 0,-2-1-7 0,2 0 9 16,-2-2-9-16,0 1 8 0,0-2-8 0,1 0 6 15,-1-2-10-15,0-2 8 0,0-1-9 0,1-1 10 16,1-3-9-16,-1 4 8 0,-1-5-13 16,2 2 8-16,-2-4-13 0,2 4-15 0,-2-3 39 15,-3 1-32-15,-2 1 39 0,-1 1-6 0,-1-1-11 16,0 4 11-16,-3-1-11 0,-2 1 10 0,0 0-10 16,-3 1 9-16,-1 0-8 0,1 1 7 0,-1-1-8 15,1 0 10-15,1-2-10 0,-2 0 11 16,1-2-12-16,1-1 12 0,-1 1 8 0,1-3-34 15,-3 1 37-15,2-2-37 0,1-4 15 16,0 2 10-16,0-3-11 0,0 0 13 0,1 1-13 16,0-2 13-16,0 0-13 0,1 1 12 0,1-1-13 15,1 0 13-15,-1 0 9 0,-3-1-31 0,1 2 33 16,-2 1-34-16,-2 0 9 0,0 3 14 0,0-1-15 16,-2-1 13-16,1 1-10 0,-2-2 11 0,2 2-12 15,0 0 12-15,2-3-13 0,0 0 14 16,1-4 6-16,0-1-29 0,0 0 32 0,2-2-29 15,-2 3 12-15,2-1 15 0,1 0-17 16,-1-4 13-16,-1 2-14 0,2-1 12 0,-1-1-15 16,1 2 16-16,0-2 2 0,1 4-28 0,-1-1 30 15,-2 0-30-15,1 1 10 0,-2 1 16 0,-2 1-16 16,3 2 14-16,-3-2-12 0,0 4 10 0,0-3-12 16,0-1 13-16,2 1-12 0,-1-4-6 15,2 2 28-15,-1-3-27 0,3 0 30 0,-1 0-6 16,2 0-15-16,0-3 15 0,0 2-18 0,0-1 15 15,3-2-14-15,-1 0 13 0,2 0-15 0,-2 0-8 16,0 0 27-16,0 1-28 0,1 2 29 0,-1 1-6 16,0 2-14-16,-1 3 12 0,-1 2-11 0,1 3 11 15,-1 1-12-15,-1-1 11 0,0 1-12 16,-3 1 10-16,0 1-9 0,-1 1-10 16,-1 2 34-16,1-1-34 0,0 1 34 0,2-1-10 15,-1-1-12-15,1 1 12 0,0-1-11 0,2 1 11 16,1-2-12-16,2-1 13 0,1 1-9 0,0 1 11 15,1 0-9-15,-3 0 7 0,4-2-11 0,0 1-11 16,1-1 31-16,0 0-30 0,1 3 29 0,1-1-12 16,-4 2-10-16,2 3 7 0,-1 2-7 15,0 1 8-15,1 2-7 0,0-1 8 0,0 1-7 16,1-1 6-16,1 1-5 0,-1 4 4 0,2-3-5 16,1 2 7-16,-1-3-9 0,3-1 9 0,-1 0-8 15,2-1 8-15,3 1-7 0,-1 0-12 16,2 1 35-16,1-1-32 0,0 2 33 0,2-1-13 15,1 2-7-15,-1 0 6 0,2 2-5 0,2 0 6 16,-1 1-5-16,2 2 6 0,1 1-4 16,-2-1 3-16,2 3-2 0,1 0 3 0,12 18-5 15,-24-27 2-15,24 27-6 0,-20-18 0 0,20 18 0 16,-17-13 0-16,17 13-4 0,0 0-12 0,-21-16-20 16,21 16-31-16,-15-18-72 0,33 31-254 0,-28-29-187 15,10 16 16-15,0 0 317 0</inkml:trace>
  <inkml:trace contextRef="#ctx0" brushRef="#br2" timeOffset="55041.8301">15428 4045 842 0,'0'0'150'0,"0"0"-169"0,0 0-68 0,0 0-28 16,0 0-36-16,0 0 30 0,0 0 16 0,0 0 30 15,10-18 20-15,-10 18 6 0,0 0 8 0,0 0 17 16,0 0 7-16,0 0 16 0,0 0 9 0,0 0 0 15,0 0-1-15,0 0-7 0,8-23-105 16,-8 23 56-16,0 0 49 0</inkml:trace>
  <inkml:trace contextRef="#ctx0" brushRef="#br2" timeOffset="56588.6865">15511 4020 1154 0,'0'0'155'16,"0"0"-70"-16,0 0-28 0,0 0-16 0,0 0-11 15,0 0-4-15,0 0-4 0,0 0-5 0,0 0-4 16,0 0-3-16,0 0-1 0,0 0-2 0,0 0-1 16,0 0-1-16,0 0-2 0,0 0-1 0,0 0 0 15,-17-4 0-15,17 4 0 0,0 0 1 0,-17 6 1 16,17-6 3-16,-17 5 2 0,17-5 5 0,0 0 1 16,-20 11 2-16,20-11 0 0,0 0 1 15,-22 4-3-15,22-4 0 0,0 0-2 16,0 0-4-16,-22-1-2 0,22 1-5 0,0 0-1 15,-18-3-1-15,18 3 1 0,0 0 0 0,-21-4 0 16,21 4 0-16,0 0 0 0,0 0-1 0,-22-4 1 16,22 4-1-16,0 0 1 0,-18-3-1 0,18 3 2 15,0 0-1-15,-18-1 1 0,18 1 0 16,0 0 0-16,-22 0 1 0,22 0-1 0,0 0 1 16,-22-2-1-16,22 2 0 0,-17-2 0 0,17 2 0 15,-20 0 0-15,20 0 1 0,-22 0 0 0,22 0-1 16,-24-1-1-16,24 1 1 0,-25-1-1 0,25 1-1 15,-27 1-1-15,27-1 1 0,-31 1 2 16,31-1-1-16,-32 2 1 0,15 0-2 0,0-1-1 16,-2 0 1-16,2 1-1 0,0-1 1 15,-1 0-1-15,0 0 3 0,0 0 0 0,-1-1 0 16,2 0-1-16,0 0 0 0,0 2 1 0,0-4-2 16,0 2 2-16,17 0-3 0,-31-2 2 0,31 2-1 15,-32-1 1-15,32 1 0 0,-32-4 0 0,32 4 0 16,-29-3 1-16,29 3 1 0,-29-3-3 0,29 3 0 15,-30-2 1-15,30 2-2 0,-32-3 2 16,14 3-1-16,18 0 0 0,-34 0-1 0,17 2 0 16,0-1 2-16,-2 1-2 0,19-2 1 0,-33 4 0 15,15-3 0-15,1-1 0 0,-1 1-1 16,18-1 1-16,-32 0 0 0,32 0 1 0,-32-3-1 16,32 3 2-16,-32-5-1 0,32 5 2 0,-32-4 0 15,32 4-1-15,-31-5 0 0,31 5-1 0,-32-6 0 16,32 6 0-16,-32-5-1 0,32 5 0 15,-31-3 0-15,31 3 1 0,-34-1-2 0,17-1 2 16,0 2-1-16,-2 0-1 0,2 0 0 0,-1 2 1 16,-1-2-1-16,-1 1 0 0,1 0 1 0,-1 0-1 15,0-1 1-15,-2 1 0 0,1-1 0 0,2 0 0 16,-2 0 0-16,2-1 1 0,-2 1-1 0,0-1-1 16,2 0 0-16,0 1 1 0,0 0 0 0,-2-1 1 15,1 1 1-15,-1-2-5 16,0 2 1-16,2 2-1 0,-2-2 0 0,1 0 3 15,-1 0 0-15,0 0 1 0,2 1 0 0,-2 0-1 16,-1 0 0-16,3-1 0 0,-2 1-1 0,2 1 2 16,0-2-2-16,0 1 1 0,-2-1 0 0,2 0 0 15,-2-1 1-15,2 1-1 0,0-3 1 0,0 2-1 16,2 0 1-16,-1-2 0 0,1 1 0 16,17 2-1-16,-33-5 1 0,16 4-1 0,0 0 0 15,17 1 0-15,-33-2-1 0,33 2-1 0,-33 0 0 16,15 0 0-16,1 2 1 0,17-2-2 0,-33 2 0 15,15-1 0-15,1 2 1 0,-2-1 0 0,1 2 3 16,0-1-2-16,0 1 1 0,-2 0 0 16,2-2 1-16,-1 3-1 0,0-3 1 0,1 2 0 15,0-2 1-15,0 1-2 0,-1-1 1 16,1 1 0-16,0-2-1 0,0 0 0 0,-2 0 0 16,3-1 0-16,-1 1 1 0,0 1 0 0,-1-2-1 15,2 0 1-15,17 0 1 0,-32 0-1 0,13 0 0 16,2 1 0-16,-1-1-1 0,0 1 1 0,1 0-1 15,0 1 0-15,-2-1 1 0,1 1-2 0,1 1 1 16,-1-2 0-16,1 0 1 0,0 1-1 0,17-2 1 16,-33 3-1-16,16-2 0 0,0 1-1 15,17-2 1-15,-32 3 1 0,32-3 1 16,-30 1-1-16,30-1 1 0,-29 0 0 0,29 0-2 16,-28-2 2-16,28 2 0 0,-28-3 0 0,28 3-1 15,-32-2 0-15,32 2-1 0,-31 0 1 0,31 0-1 16,-33 0 0-16,16 0 0 0,-1 0-1 0,-1 1 1 15,1 0 0-15,0 0 0 0,-2 2 1 16,1-2-1-16,-2 1 1 0,1 1-1 0,-1-1 1 16,-1 0 0-16,1 1 0 0,1 0-1 0,-2-1 1 15,1 0 0-15,-1 1-1 0,2-1 1 0,-1-1-1 16,1 2 2-16,1-2 0 0,2 0-1 0,-1 1 0 16,1-2 1-16,-2 0-3 0,19 0 3 15,-31-2 0-15,31 2-1 0,-32-1 4 0,32 1-1 16,-30-2 0-16,30 2-1 0,-33-4 0 15,33 4 0-15,-33-2-2 0,33 2 1 0,-32-2-2 16,32 2 2-16,-31 0-1 0,31 0 0 0,-32 3 1 16,15-2-1-16,0 0 0 0,17-1 2 0,-34 4-1 15,17 0 1-15,17-4-1 0,-33 4 2 0,16-1-1 16,0-1 0-16,0 1-3 0,17-3 3 0,-31 3-3 16,31-3 0-16,-30 3 1 0,30-3-3 0,-28 1 3 15,28-1 1-15,-25-1-1 0,25 1 0 16,-24-2-1-16,24 2 2 0,-24-2 1 0,24 2 1 15,-21-4 0-15,21 4 0 0,-21-4 1 0,21 4 0 16,-21-6-1-16,21 6-2 0,-20-8 0 16,20 8-1-16,-22-7-1 0,22 7-3 0,-23-7-4 15,23 7-12-15,-24-6-14 0,7-4-37 0,17 10-137 16,-30 2-386-16,30-2-15 0,-19 2 130 0</inkml:trace>
  <inkml:trace contextRef="#ctx0" brushRef="#br2" timeOffset="57934.3977">11395 3651 1205 0,'0'0'53'0,"0"0"-3"0,0 0 13 0,0 0 3 15,0 0-9-15,0 0-21 0,0 0-18 16,0 0-14-16,0 0-1 0,-18 19 1 0,18-19 6 16,0 0 7-16,-19 17 6 0,19-17 2 0,0 0 0 15,-23 17-5-15,23-17 3 0,-17 18-1 16,17-18 5-16,-18 21-3 0,18-21 1 0,-21 24-8 16,21-24 0-16,-22 27-9 0,22-27 1 0,-23 31-6 15,10-11 2-15,-2-1 19 0,1 3-40 0,-3 1 38 16,-2 1-38-16,0 2 11 0,-2 1 8 0,-2 3-9 15,1 1 9-15,-2 0-8 0,-2 2 10 0,0 1-9 16,-3 2 9-16,-3 1-9 0,-1 2 10 16,-1 2-12-16,-4 1 13 0,-3 4-12 0,-2 2 13 15,0 2 10-15,-4 2-31 0,1 0 30 16,-4 4-29-16,-1 1 4 0,-1 1 15 0,-3 0-17 16,2 2 17-16,-2 2-15 0,0 1 17 0,-1 2 8 15,-1 2-25-15,-2-3 24 0,-3 2-24 0,0-3 0 16,0 0 19-16,-3 0-17 0,1 0 20 0,0 0-14 15,2 0 15-15,-2 2 6 0,-1 2-25 16,-3-2 21-16,-1 3-23 0,-1-3-1 0,-1 0 16 16,-1 3-18-16,2 0 17 0,-2 3-17 0,-1 2-1 15,1 2 21-15,-2 1-21 0,-3-1 19 0,0 2-2 16,0 0-19-16,0-2 18 0,2 4-18 0,0-4-2 16,-1 1 21-16,0 2-18 0,-2-3 21 0,-1 1-1 15,0-4-17-15,1-1 17 0,1 1-17 16,3-1 20-16,-3 3 1 0,1-1-20 15,-2-1 21-15,-2 1-22 0,-1-2 2 0,2 2 17 16,0-1-17-16,1 1 15 0,-1 1-18 0,0 3-2 16,-2 1 19-16,-1 0-20 0,1-2 20 0,2-1 1 15,2 0-19-15,2 0 19 0,1 1-19 0,1-1-1 16,-1 2 19-16,-1-2-22 0,1-3 21 0,2 0 1 16,3-2-18-16,2-3 20 0,0 1-15 0,0 2 15 15,-1-1 2-15,-1 1-22 0,0-1 18 16,-3-1-19-16,1-1 2 0,0 0 18 0,3 0-12 15,-3 0 15-15,0 2-13 0,-2 0-1 0,-1-1 19 16,-1 2-21-16,-2-3 17 0,3 3-3 16,0 0-17-16,2-1 18 0,-2 2-15 0,1-1 14 15,-4 7-2-15,1-2-17 0,0 0 15 0,1 0-18 16,1-3 4-16,2-2 15 0,3 0-13 16,1-1 14-16,2-1-16 0,2-3-2 0,-1 1 19 15,1-1-20-15,2-5 21 0,2 0-4 0,4-6-12 16,3-3 11-16,4-3-10 0,0-2 8 0,5-1-13 15,2-5 8-15,3 0-15 0,0-5 6 0,5-2-2 16,-1-7-46-16,8 4 7 0,-13-24-119 0,37 31-262 16,-26-31-115-16,29-6-18 0,-30 30 466 0</inkml:trace>
  <inkml:trace contextRef="#ctx0" brushRef="#br2" timeOffset="59778.1039">18007 4145 787 0,'25'-40'483'0,"-8"38"-216"0,-21-18-171 16,4 20-12-16,0 0-6 0,0 0-8 0,2-23-7 15,-2 23-11-15,0 0-14 0,0 0-9 0,0 0-29 16,0 0 0-16,0 0 0 0,0 0 0 0,0 0 0 16,-16 20 0-16,16-20 0 0,-5 32 0 0,7-4 0 15,0 10 0-15,3 11 0 0,1 5 0 16,1 8 0-16,2 1 0 0,-1 3 0 0,0 3 0 16,-5 0 0-16,1-1 0 0,-4-3 0 0,-1-1 0 15,-2-2 0-15,-3-4 0 0,1-5 0 0,-2-7-9 16,5-5-42-16,-2-13 3 0,9 2-25 0,-5-30-146 15,0 0-368-15,0 0-22 0,0 0 159 0</inkml:trace>
  <inkml:trace contextRef="#ctx0" brushRef="#br2" timeOffset="59996.8223">17664 4294 1725 0,'-17'22'322'0,"17"-22"-322"0,-20 4 0 16,20-4 0-16,0 0 0 0,0 0 0 0,25-13 0 16,-7 5 0-16,11-4 0 0,10-4 0 0,7-4 0 15,7-1 0-15,6 0 0 0,4-1 0 16,6 1 0-16,4 1 0 0,0 3 0 0,-1 2 0 16,1 7 0-16,-4 1 0 0,0 7 0 0,-8-5-67 15,18 35-267-15,-32-31-297 0,18 18-4 0,-17-5 256 16</inkml:trace>
  <inkml:trace contextRef="#ctx0" brushRef="#br2" timeOffset="60434.3104">19156 4569 1763 0,'-13'30'203'0,"13"-30"-197"15,-17 3 4-15,-2-5-1 0,2 2 5 0,-3-2-1 16,0 0 2-16,-5-1-2 0,-4 4-12 0,-3 1-1 16,-2 4 0-16,-3 1 0 0,1 4 0 0,-3 3 0 15,1 3 0-15,2 4 0 0,2 3 0 0,0 3 0 16,5 2 0-16,2-2 0 0,5 5 0 16,5-3 0-16,5-1 0 0,3-3 0 0,8-4 0 15,7-4 0-15,-6-17 0 0,27 23 0 0,-6-16 0 16,2-4 0-16,6 0 0 0,6-6 0 0,3-5 0 15,3-3 0-15,3-5 0 0,0-5 0 0,-1-5 0 16,1-5 0-16,-1-4 0 0,-2-3 0 16,-3 0 0-16,-3-2 0 0,-3 1 0 0,-5 1 0 15,-6 3 0-15,-2 4 0 0,-7 3 0 16,-2 5 0-16,-7 5 0 0,-3 18 0 0,-1-21 0 16,1 21 0-16,0 0 0 0,-17-1 0 0,17 1 0 15,-22 22 0-15,7 0 0 0,-3 10 0 0,0 7 0 16,0 6 0-16,-1-2 0 0,4 3 0 0,1-3 0 15,6-3 0-15,2-4 0 0,7-5 0 0,4-7 0 16,11 1 0-16,3-12 0 0,13 4 0 16,-9-28-202-16,30 21-415 0,-21-22-13 0,15 3 33 15</inkml:trace>
  <inkml:trace contextRef="#ctx0" brushRef="#br2" timeOffset="60981.1739">19750 4592 1859 0,'-23'19'188'0,"-2"7"-188"0,2 0 0 15,4 0 0-15,2-1 0 0,1 2 0 0,1 1 0 16,1 2 0-16,0 0 0 0,2 0 0 0,4-3 0 16,1-3 0-16,3-3 0 0,4-21 0 0,1 27 0 15,-1-27 0-15,0 0 0 0,18 17 0 16,-18-17 0-16,21-8 0 0,-21 8 0 15,30-29 0-15,-12 2 0 0,3-4 0 0,1-8 0 16,0 0 0-16,0 0 0 0,-3-3 0 0,-1 2 0 16,-3 2 0-16,-3-2 0 0,-1 1 0 0,-2 0 0 15,-3 3 0-15,0 2 0 0,-3 7 0 0,1 5 0 16,-4 22 0-16,1-22 0 0,-1 22 0 0,0 0 0 16,0 0 0-16,0 0 0 0,0 0 0 15,3 17 0-15,-3-17 0 0,3 31 0 0,2-10 0 16,0 2 0-16,2-1 0 0,2-2 0 0,-1 1 0 15,5-3 0-15,-1-1 0 0,-12-17 0 0,31 29 0 16,-14-19 0-16,3-3 0 0,2-2 0 16,3-4 0-16,4-6 0 0,2-2 0 0,2-7 0 15,-3-1 0-15,3-6 0 0,0-2 0 0,2-3 0 16,-2-5 0-16,0 0 0 0,-5-1 0 16,-3 2 0-16,-3 1 0 0,-5 4 0 0,-1 1 0 15,-6 4 0-15,-10 20 0 0,17-29 0 0,-17 29 0 16,0 0 0-16,0 0 0 0,0 0 0 0,0 0 0 15,0 0 0-15,0 0 0 0,-8 40 0 0,-1-7 0 16,-3 7 0-16,-4 6 0 0,-1 0 0 0,1 1 0 16,4-4 0-16,2-3 0 0,6-1 0 15,3-8 0-15,4 2 0 0,1-8 0 16,9 1 0-16,0-6 0 0,11 0 0 0,-4-23-124 16,33 34-235-16,-36-42-218 0,33 16-29 0,-7-9 226 15</inkml:trace>
  <inkml:trace contextRef="#ctx0" brushRef="#br2" timeOffset="61371.8084">21338 4425 1615 0,'-31'12'328'0,"6"-9"-224"0,3-19-104 16,-2 3 0-16,-3-1 0 0,-1 5 0 0,-5 1 0 15,-2 7 0-15,-3 4 0 0,-1 6 0 16,-2 3 0-16,0 9 0 0,-1 3 0 0,2 6 0 15,1 3 0-15,4 4 0 0,0 1 0 16,3 2 0-16,3 0 0 0,5-4 0 0,6-6 0 16,9-6 0-16,9-5 0 0,0-19 0 0,27 26 0 15,-2-19 0-15,8-5 0 0,3-7 0 0,9-6 0 16,2-6 0-16,5-6 0 0,3-4 0 0,1-5 0 16,1-3 0-16,-3-4 0 0,0-2 0 0,-7 1 0 15,-2 1 0-15,-7 1 0 0,-5 3 0 16,-6 3 0-16,-8 5 0 0,-2 6 0 0,-17 21 0 15,17-22 0-15,-17 22 0 0,0 0 0 16,0 0 0-16,-11 18 0 0,0 3 0 0,-8 14 0 16,-3 11 0-16,-5 8 0 0,-2 9 0 0,1 2 0 15,4-2 0-15,5-4 0 0,6-9 0 0,8-6 0 16,8-8 0-16,6-1 0 0,5-10 0 0,8 2 0 16,-4-13 0-16,15 12-107 0,-33-26-155 15,56 18-184-15,-56-18-79 0,45-17 0 0,2 21 344 16</inkml:trace>
  <inkml:trace contextRef="#ctx0" brushRef="#br2" timeOffset="61512.4372">21901 4881 2047 0,'0'0'0'0,"-28"10"0"16,28-10 0-16,-24 1 0 16,24-1 0-16,-17-4 0 0,17 4 0 0,0 0 0 15,0 0 0-15,8-35-238 0,31 47-173 0,-39-31-160 16,18 8-8-16,14 18 332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20T21:29:47.35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1143 1160 2003 0,'0'0'22'0,"0"0"-10"16,-3-18-2-16,3 18-11 0,21-28 2 0,-5 7-1 16,3 0 0-16,5-4 0 0,1 4 0 0,4-5 0 15,2 3 0-15,1 1 0 0,3-1 0 0,-3 3 0 16,1-1 0-16,-2 4 0 0,-6 5 0 16,-3 3 0-16,-5 6 0 0,-17 3 0 0,18-1 0 15,-18 1 0-15,0 0 0 0,3 23 0 0,-7-4 0 16,-2 4 0-16,-5 5 0 0,-1 7 0 0,-4 5 0 15,-1 10 0-15,-1 7 0 0,0 7 0 0,1 1 0 16,2 5 0-16,0-2 0 0,4 1 0 0,5-5 0 16,4-3 0-16,4-9 0 0,6-7 0 15,5-7 0-15,6-13 0 0,6-7 0 0,5-7 0 16,7-11 0-16,6-6 0 0,5-14 0 16,7-9 0-16,-1-10 0 0,3-8 0 0,2-4 0 15,-2-5 0-15,-2-3 0 0,-2-3 0 0,-3-2 0 16,-7 1 0-16,-6 5 0 0,-6 3 0 0,-11 6 0 15,-6 2 0-15,-11 10 0 0,-5 0 0 0,-9 8 0 16,-5 5 0-16,-3-3 0 0,-3 6 0 16,1 0 0-16,1 3 0 0,20 18 0 0,-26-18 0 15,26 18 0-15,0 0 0 0,0 0 0 0,0 0-64 16,0 0-56-16,0 0-457 0,34 4-84 0,-12 2 40 16</inkml:trace>
  <inkml:trace contextRef="#ctx0" brushRef="#br0" timeOffset="375.0011">2551 1452 1579 0,'0'-20'351'16,"0"20"-347"-16,32-16 0 0,-9 3-2 0,5-4 6 15,1-4-2-15,0 2 7 0,0 1-5 0,-5 2 0 16,-3 0-5-16,-1 2 3 0,-20 14-4 16,31-30-11-16,-31 30 9 0,21-28-11 0,-21 28 32 15,6-21-15-15,-6 21 15 0,-8-17-18 0,8 17-2 16,-20-17 3-16,20 17-1 0,-30-12 5 0,10 11-2 16,0 2-6-16,-2 5 0 0,-1 3 0 15,0 4 0-15,-2 3 0 0,1 4 0 0,-4 5 0 16,1 2 0-16,1 4 0 0,0 3 0 0,3 1 0 15,2 2 0-15,3-2 0 0,3 0 0 0,4-4 0 16,5-6 0-16,8-6 0 0,-2-19 0 0,19 23 0 16,0-19 0-16,8-7 0 0,8-5 0 0,8-8 0 15,4-12 0-15,9-4 0 0,0-13-36 16,17 5-83-16,-28-29-373 0,31 20-197 16,-12-8 41-16,-3 0 586 0</inkml:trace>
  <inkml:trace contextRef="#ctx0" brushRef="#br0" timeOffset="562.5091">3231 847 2047 0,'-15'46'0'0,"-15"1"0"16,3 5 0-16,4 3 0 0,2 3 0 0,3 3 0 16,1-1 0-16,1 0 0 0,2-5 0 15,4 0 0-15,4-8 0 0,5-6 0 0,6-7 0 0,2-8 0 16,10-1-10-16,-17-25-146 0,45 23-527 15,-20-19-5-15,14 1 179 0</inkml:trace>
  <inkml:trace contextRef="#ctx0" brushRef="#br0" timeOffset="1328.1468">4091 759 1855 0,'23'-9'19'16,"-23"9"-5"-16,0 0-7 16,0 0-41-16,0 0 56 0,0 0 7 0,0 0 7 15,-18 0 31-15,7 17-48 0,-5 9-18 0,-6 8 7 16,-6 9-8-16,-4 4 4 0,-7 6-4 0,-3 10 0 16,-8 7 0-16,-3 6 0 0,-3 6 0 0,-3 1-10 15,0-6 4-15,0 4 10 0,5-8-13 0,2-2 10 16,10-7-17-16,4-10 5 0,15-5-32 15,4-18-16-15,24 15-118 0,-5-46-493 0,13 28 49 16,5-23 192-16</inkml:trace>
  <inkml:trace contextRef="#ctx0" brushRef="#br0" timeOffset="1703.136">4563 844 1830 0,'1'24'81'16,"-1"-24"-50"-16,0 0-14 0,0 0 0 0,-23 12 4 16,23-12 5-16,-25 22-8 0,8-6-12 0,-3 3-6 15,-5 5 0-15,-3 4 0 0,0 11 0 16,-2 2 0-16,0 6 0 0,-2 4 0 0,2 3 0 16,-1-3 0-16,4 4 0 0,3-6 0 0,3-2 0 15,8-4 0-15,6-8 0 0,7-5 0 0,6-3 0 16,7-6 0-16,6-2 0 0,5-5 0 0,5-7 0 15,7-3 0-15,1-5 0 0,7-5-13 0,1-8-49 16,11 12-91-16,-15-22-502 0,9 7-3 16,-12-6 153-16</inkml:trace>
  <inkml:trace contextRef="#ctx0" brushRef="#br0" timeOffset="2057.7417">4217 1232 2047 0,'-31'15'0'15,"6"-4"0"-15,25-11 0 16,-23 11 0-16,23-11 0 0,0 0 0 0,0 0 0 16,0 0 0-16,21 4 0 0,0-4 0 0,4 0 0 15,9-4 0-15,5-4 0 0,2 4 0 0,3-3 0 16,2-1 0-16,2 0 0 0,-2-1 0 0,1-2 0 16,-4 2 0-16,1 2 0 0,-3 0 0 0,-2 2 0 15,-5 2 0-15,-3-1 0 0,-3 1 0 0,-5 1 0 16,-5 2 0-16,-18 0-1 0,22 8-11 15,-22-8 1-15,0 0 2 0,1 19 2 0,-1-19-13 16,-11 22 36-16,11-22-32 0,-19 25 31 0,8-8-10 16,0 2-5-16,0 2 6 0,-1 1-9 15,2 1 5-15,-1 2-6 0,1 3 6 0,-1 1-1 0,1 0 7 16,1-1-5-16,1-3 1 0,2-1-4 16,4-4 2-16,2-20-6 0,5 29 4 15,-5-29-14-15,17 18-4 0,-17-18-12 0,28 2-18 16,-1 4-71-16,-27-6-493 0,23-25-29 0,-1 7 100 15</inkml:trace>
  <inkml:trace contextRef="#ctx0" brushRef="#br0" timeOffset="2667.0372">5020 941 2047 0,'-27'16'0'0,"27"-16"0"16,-19 10 0-16,19-10 0 0,0 0 0 0,-4 19 0 15,4-19 0-15,0 0 0 0,16 25 0 0,-16-25 0 16,22 21 0-16,-22-21 0 0,30 20 0 0,-13-8 0 16,0-1 0-16,1 0 0 0,2 0 0 0,-20-11 0 15,30 27 0-15,-30-27 0 0,20 26 0 16,-13-9 0-16,-5 0 0 0,0 4 0 0,-5 0 0 16,-2 3 0-16,-4 4 0 0,-2 0 0 0,-5-1 0 15,0 3 0-15,-3-5 0 0,0 2 0 0,2-6 0 16,4-3 0-16,13-18 0 0,-18 21 0 0,18-21 0 15,0 0 0-15,0 0 0 0,0 0 0 16,0 0 0-16,16-16 0 0,-2-1 0 16,8-6 0-16,5-8 0 0,3-3 0 0,-1 1 0 15,1-4 0-15,-4 3 0 0,-1 3 0 0,-2-2 0 16,-1 4 0-16,-3 4 0 0,-1 0 0 0,-2 5 0 16,-2 3 0-16,-14 17 0 0,18-18 0 0,-18 18 0 15,0 0 0-15,0 0 0 0,0 0 0 0,-4 22 0 16,-3-2 0-16,-3 6 0 0,-2 2 0 0,-3 1 0 15,1-1 0-15,0-2 0 0,5 3 0 16,0-6 0-16,4 3 0 0,4-7 0 0,2-1 0 16,-1-18 0-16,17 24 0 0,-17-24 0 15,37 11 0-15,-10-10 0 0,3-6 0 0,4-5 0 16,6-9 0-16,1-2 0 0,3-6 0 0,0-1 0 16,-4-2 0-16,-1 0 0 0,-1-2 0 0,-4 2 0 15,-4 2 0-15,-2 3 0 0,-3 0 0 0,-5 6 0 16,-2 1 0-16,-18 18 0 0,24-16 0 15,-24 16 0-15,0 0 0 0,0 0 0 0,0 0 0 16,0 0 0-16,-3 19 0 0,-3-1 0 0,-5 10 0 16,-1 1 0-16,-1 4 0 0,-1-1 0 0,3-2 0 15,2 0 0-15,2-2 0 0,4-1 0 0,3 1 0 16,2-8 0-16,4-2 0 0,5-1 0 0,-11-17 0 16,28 20 0-16,-28-20 0 0,43 7-31 15,-32-36-352-15,25 25-293 0,-13-12 27 16,7-2 342-16</inkml:trace>
  <inkml:trace contextRef="#ctx0" brushRef="#br0" timeOffset="2996.5135">6044 1258 2047 0,'-12'17'0'0,"2"2"0"0,10-19 0 16,0 29 0-16,0-29 0 0,22 18 0 0,-22-18 0 15,40 11 0-15,-12-10 0 0,6-4 0 0,4-5 0 16,1-2 0-16,1-4 0 0,2-2 0 0,2-2 0 16,-1-2 0-16,-4-2 0 0,-7-3 0 0,-5 0 0 15,-5 0 0-15,-6 0 0 0,-5 0 0 16,-5-1 0-16,-5-2 0 0,-6 5 0 0,-2-1 0 16,7 24 0-16,-28-30 0 0,7 21 0 15,-3 3 0-15,-6 5 0 0,-2 5 0 0,-3 4 0 16,-1 8 0-16,1 5 0 0,0 11 0 0,2 2 0 15,3 7 0-15,2 1 0 0,3 2 0 0,7-3 0 16,6-2 0-16,7-8 0 0,8 2 0 0,7-2 0 16,9-3 0-16,6-1 0 0,7-8 0 15,9-3 0-15,3-7 0 0,14 1 0 0,-5-21-72 16,27 18-617-16,-17-15 13 0,15 3 67 0</inkml:trace>
  <inkml:trace contextRef="#ctx0" brushRef="#br0" timeOffset="3777.7701">7810 1183 1757 0,'0'0'227'0,"0"0"-198"0,-19-6-7 0,19 6-10 15,-20-3-12-15,20 3 0 0,-29 4 0 0,9-2 0 16,-1 6 0-16,-4 1 0 0,-2 2 0 0,-2 2 0 16,-3 3 0-16,1 1 0 15,-1 6 0-15,0 1 0 0,1 5 0 0,0-2 0 16,5 1 0-16,3-4 0 0,4-1 0 0,5-1 0 15,14-22 0-15,-9 25 0 0,9-25 0 0,12 17 0 16,-12-17 0-16,31 8 0 0,-10-8 0 0,2-3 0 16,3-7 0-16,5-1 0 0,0-7 0 0,2 0 0 15,1-3 0-15,-1-4 0 0,-4 1 0 16,-2 0 0-16,-5 1 0 0,-4 1 0 0,-3 4 0 16,-4-2 0-16,-4 3 0 0,-7 17 0 0,9-24 0 15,-9 24 0-15,0 0 0 0,0 0 0 16,0 0 0-16,0 0 0 0,0 0 0 0,0 0 0 15,0 0 0-15,-21 33 0 0,12-4 0 0,0 4 0 16,-1 9 0-16,0 1 0 0,2 8 0 0,-1 1 0 16,1 4 0-16,-1 2 0 0,3 1 0 15,-1 0 0-15,2-2 0 0,0 1 0 0,1-6 0 16,-2 5 0-16,-1-2 0 0,-3-8 0 0,-2 1 0 16,-3-10 0-16,-2-4 0 0,-1-5 0 0,-1-4 0 15,-1-4 0-15,1-3 0 0,2-6 0 0,17-12 0 16,-29 11 0-16,29-11 0 0,-27-10 0 0,27 10 0 15,-20-31 0-15,13 5 0 0,2-5 0 0,5-7 0 16,5-5 0-16,5-2 0 0,3-8 0 16,4-4 0-16,4-2 0 0,1-3 0 0,3-1 0 15,2 1 0-15,2 4 0 0,3 4 0 16,1 10 0-16,-4 4 0 0,1 8 0 0,-7 3 0 16,2 7 0-16,-6-1 0 0,4 6 0 0,-2 0 0 15,8 7-92-15,-18-26-244 0,23 31-322 0,-8-9 29 16,0 3 298-16</inkml:trace>
  <inkml:trace contextRef="#ctx0" brushRef="#br0" timeOffset="4512.1833">8252 1258 1969 0,'23'3'62'15,"-23"-3"-46"-15,0 0-16 0,-25 23 0 16,25-23 0-16,-21 29 0 0,8-9 0 0,-3 4 0 15,1 3 0-15,1-3 0 0,1 1 0 0,-2-1 0 16,3 2 0-16,-3 2 0 0,2-4 0 0,2-1 0 16,1-2 0-16,10-21 0 0,-14 34 0 0,14-34 0 15,-9 23 0-15,9-23 0 0,0 0 0 0,0 0 0 16,0 0 0-16,0 0 0 0,0 0 0 0,19-13 0 16,-19 13 0-16,26-39 0 0,-10 13 0 15,2-7 0-15,-1-1 0 0,3 0 0 0,-3-3 0 16,0 1 0-16,0-2 0 0,-2 3 0 0,2 0 0 15,-1 5 0-15,-1 3 0 0,-2 3 0 16,1 5 0-16,-14 19 0 0,24-26 0 0,-24 26 0 16,24-16 0-16,-24 16 0 0,29-8 0 0,-12 8 0 15,2 0 0-15,1 1 0 0,3 4 0 16,2-3 0-16,2 2 0 0,1 0 0 0,2-3 0 16,-1 2 0-16,3 2 0 0,-3 0 0 0,0 2 0 15,-2-2 0-15,-3 3 0 0,-2-2 0 0,-2-2 0 16,-20-4 0-16,28 9 0 0,-28-9 0 0,0 0 0 15,19 10 0-15,-19-10 0 0,0 0 0 0,0 0 0 16,0 0 0-16,-11 16 0 0,11-16 0 0,-21 5 0 16,21-5 0-16,-34 9 0 15,12-1 0-15,-1-1 0 0,-5 4 0 0,-2 1 0 16,-2 3 0-16,-1 3 0 0,-2 1 0 0,2 6 0 16,-1-4 0-16,3 5 0 0,5-3 0 0,3-1 0 15,7-2 0-15,4-2 0 0,7-1 0 0,5-17 0 16,3 30 0-16,-3-30 0 0,23 22 0 0,-3-13 0 15,7-6 0-15,7-3 0 0,5-5 0 0,5-4 0 16,3-6 0-16,4-5 0 0,-2-1 0 16,-1-4 0-16,-3 2 0 0,-4-4 0 0,-5 1 0 15,-3-1 0-15,-2-2 0 0,-8 5 0 0,-4 1 0 16,-5 0 0-16,-6 3 0 0,-3 2 0 0,-5 18 0 16,-1-26 0-16,1 26 0 0,0 0 0 15,-14-20 0-15,14 20 0 0,0 0 0 0,-25 10 0 16,25-10 0-16,-28 29 0 0,11-6 0 15,-4 4 0-15,3 3 0 0,3 1 0 0,1-2 0 16,3 3 0-16,2-6 0 0,4 1 0 0,5-5 0 16,4 0 0-16,6-6 0 0,-10-16 0 0,31 28 0 15,-10-22 0-15,8 2 0 0,-1-11 0 0,7 2 0 16,1-11 0-16,7 1-28 0,-7-17-126 0,27 25-214 16,-28-25-264-16,9 6 2 0,-3 1 396 0</inkml:trace>
  <inkml:trace contextRef="#ctx0" brushRef="#br0" timeOffset="5027.7829">9365 1249 1949 0,'0'0'98'0,"-4"27"-98"15,-5-7 0-15,-1 2 0 0,1 2 0 0,0 1 0 16,0 4 0-16,1 1 0 0,0 1 0 0,2 0 0 16,2-2 0-16,-1-2 0 0,1 0 0 15,-1-2 0-15,1 3 0 0,1-7 0 0,-2 1 0 16,1-6 0-16,4-16 0 0,-5 23 0 0,5-23 0 15,0 0 0-15,0 0 0 0,0 0 0 0,0 0 0 16,0 0 0-16,0 0 0 0,19-27 0 0,-8 0 0 16,4-2 0-16,1-6 0 0,1 1 0 15,-1 0 0-15,0 0 0 0,-2-2 0 16,1 0 0-16,-2-4 0 0,3 0 0 0,0-1 0 16,0 1 0-16,1 2 0 0,-1 6 0 0,1 2 0 15,0 8 0-15,-4 2 0 0,-13 20 0 0,24-20 0 16,-24 20 0-16,19-5 0 0,-19 5 0 0,17 5 0 15,-17-5 0-15,19 12 0 0,-19-12 0 0,22 24 0 16,-22-24 0-16,24 33 0 0,-24-33 0 0,24 34 0 16,-12-16 0-16,-1 1 0 0,0 2 0 15,-4 0 0-15,0 2 0 0,-3-4 0 0,-4 1 0 16,-1 2 0-16,-7-3 0 0,-3 5 0 0,-4-1 0 16,-5-2 0-16,-1 0 0 0,-2-2 0 15,0-2 0-15,-2 1 0 0,-2-2 0 0,0-4 0 16,0 0 0-16,1-2 0 0,0-3 0 0,3 1 0 15,0-2 0-15,1 2 0 0,0-2 0 0,3 0 0 16,0 1 0-16,2 0 0 0,17-7 0 16,-31 22 0-16,31-22 0 0,-32 35 0 0,16-12 0 15,1 2 0-15,-2 4 0 0,-1 5 0 0,0 6 0 16,0 4 0-16,1 0 0 0,0 7 0 0,1-2 0 16,0-5 0-16,5 1 0 0,-1-13 0 0,11 7 0 15,-16-29-194-15,25 19-481 0,-18-11-3 0,10-18 179 16</inkml:trace>
  <inkml:trace contextRef="#ctx0" brushRef="#br0" timeOffset="5684.0346">10288 838 1651 0,'0'0'248'0,"20"4"-170"15,-20-4-47-15,0 0-6 0,0 0-11 0,-19 20-14 16,19-20 0-16,-22 28 0 0,7-5 0 0,-5 6 0 16,-2 3 0-16,0 5 0 0,-2 4 0 15,1 5 0-15,-1 2 0 0,1 2 0 0,2 0 0 16,3-1 0-16,-1-3 0 0,5-2 0 0,0-8 0 16,6-1 0-16,3-7 0 0,4-4 0 0,3-5 0 15,-2-19 0-15,12 26 0 0,-12-26 0 0,21 11 0 16,-21-11 0-16,26 0 0 0,-9-5 0 0,0-5 0 15,5-7 0-15,1-3 0 0,1-6 0 16,2-3 0-16,-2-1 0 0,-2 1 0 16,-3-1 0-16,-2 3 0 0,-2 4 0 0,-3 4 0 15,-12 19 0-15,17-26 0 0,-17 26 0 0,0 0 0 16,0 0 0-16,0 0 0 0,0 0 0 0,0 0 0 16,18 5 0-16,-13 12 0 0,0 4 0 0,1 3 0 15,-1 5 0-15,2 0 0 0,-1-2 0 0,7 4 0 16,-4-3 0-16,8-1 0 0,-2-9-51 15,27 22-357-15,-20-30-258 0,15 6 19 0,-2-5 373 16</inkml:trace>
  <inkml:trace contextRef="#ctx0" brushRef="#br0" timeOffset="6234.1358">12280 908 2036 0,'0'0'11'0,"-29"-37"-11"0,14 13 0 0,0-4 0 16,0-2 0-16,0 7 0 0,0-2 0 0,-4 11 0 16,0-1 0-16,-3 3 0 0,-1 5 0 15,0 5 0-15,0 5 0 0,-4 7 0 0,-1 0 0 16,-2 0 0-16,-2 15 0 0,0-1 0 0,1 16 0 16,-3 1 0-16,1 2 0 0,-1 2 0 0,2 6 0 15,1 6 0-15,1 2 0 0,2 4 0 16,6 1 0-16,3 0 0 0,4 0 0 0,6-3 0 0,3-3 0 15,6-10 0-15,6-3 0 16,6-5 0-16,2-4 0 0,8-2 0 0,-2-9-19 16,10 5-106-16,-30-30-288 0,42 2-213 0,-19-1-30 15,-5-7 449-15</inkml:trace>
  <inkml:trace contextRef="#ctx0" brushRef="#br0" timeOffset="6937.2426">11459 1241 2047 0,'-18'1'0'0,"18"-1"0"0,0 0 0 16,0 0 0-16,0 0 0 0,0 0 0 15,17-2 0-15,1 4 0 0,7 0 0 0,6 0 0 16,7-2 0-16,5 0 0 0,5-2 0 0,6 1 0 16,2 0 0-16,3-1 0 0,-3 0 0 0,-1 2 0 15,-4 2 0-15,-5-1 0 0,-4 2 0 16,-6 1 0-16,-9-2 0 0,-7 5 0 0,-20-7 0 15,25 6 0-15,-25-6 0 0,0 0 0 0,0 0 0 16,0 20 0-16,0-20 0 0,-22 24 0 0,4-10 0 16,-4 3 0-16,-6-4 0 0,0 7 0 0,-3 0 0 15,1 2 0-15,0 1 0 0,2-3 0 0,1 2 0 16,4 0 0-16,4-2 0 0,5 1 0 16,4-3 0-16,5 0 0 0,5-18 0 15,4 27 0-15,-4-27 0 0,28 24 0 0,-7-18 0 16,7 0 0-16,3-5 0 0,6-6 0 0,4-3 0 15,2-4 0-15,3-5 0 0,-4-5 0 0,-2-2 0 16,-1-4 0-16,-2 0 0 0,-5 0 0 0,-6 2 0 16,-5 0 0-16,-6 1 0 0,-5-2 0 0,-5 2 0 15,-3-4 0-15,-5 4 0 0,-3-1 0 16,-1 6 0-16,-3-2 0 0,10 22 0 0,-19-29 0 16,19 29 0-16,-22-13 0 0,22 13 0 0,-21-4 0 15,21 4 0-15,0 0 0 0,-21 10 0 0,21-10 0 16,0 0 0-16,-3 25 0 0,3-25 0 0,9 18 0 15,-9-18 0-15,26 17 0 0,-8-10 0 0,4 1 0 16,2 0 0-16,3-1 0 0,0-1 0 16,1 2 0-16,-1-2 0 0,-2 3 0 15,0 0 0-15,-5 0 0 0,-3 2 0 0,-17-11 0 16,22 23 0-16,-22-23 0 0,10 32 0 0,-7-14 0 16,-6 1 0-16,-1 2 0 0,-3-2 0 0,-4 0 0 15,0 0 0-15,-2-1 0 0,13-18 0 0,-30 31 0 16,30-31 0-16,-28 27 0 0,28-27 0 0,-21 16 0 15,21-16 0-15,0 0 0 0,0 0 0 16,0 0 0-16,0 0 0 0,0 0 0 0,0 0 0 16,0 0 0-16,17-23 0 0,1 7 0 0,4-6 0 15,1-2 0-15,2-3 0 0,2-2 0 16,-3-1 0-16,1 2 0 0,-3 0 0 0,-2 3 0 16,-1 1 0-16,-4-2 0 0,0 6 0 0,-3-3 0 15,-12 23 0-15,23-34 0 0,-23 34 0 0,11-36-211 16,6 28-454-16,-17 8-20 0,27-14 200 15</inkml:trace>
  <inkml:trace contextRef="#ctx0" brushRef="#br0" timeOffset="7416.1804">14342 925 1714 0,'19'0'55'0,"-19"0"2"15,0 0-4-15,0 0 6 0,22 0-11 0,-22 0-17 16,0 0-7-16,17 3-18 0,-17-3-6 0,0 0 0 16,21 9 0-16,-21-9 0 0,18 17 0 0,-18-17 0 15,23 29 0-15,-10-11 0 0,-1 5 0 16,-1 3 0-16,2 5 0 0,-6 2 0 0,-1 6 0 15,-4 0 0-15,-2 4 0 0,-6 3 0 0,-5 1 0 16,-4-1 0-16,-5 2 0 0,-7-4 0 16,-4 1 0-16,-6-4 0 0,-4-4 0 0,-2-1 0 15,1-1 0-15,2-4 0 0,4-6 0 0,3-7 0 16,6-8 0-16,3-5 0 0,4-8 0 0,20 3 0 16,-34-18 0-16,20-2 0 0,-1-13-48 0,15 33-219 15,-8-58-396-15,7 22 0 0,-3-5 258 0</inkml:trace>
  <inkml:trace contextRef="#ctx0" brushRef="#br0" timeOffset="7588.0151">13910 873 2047 0,'0'0'0'0,"0"0"0"0,0 0 0 0,0 0 0 16,33 17 0-16,-7-12 0 0,8-3 0 0,8 1 0 15,5-6 0-15,9 2 0 0,6-2 0 16,5 0 0-16,6-1 0 0,0 1 0 0,4-2 0 15,-1 1 0-15,-5 1 0 0,2 2 0 0,-8-1 0 16,6 8-58-16,-30-14-433 0,20 14-194 0,-10 5 24 16,-11 1 510-16</inkml:trace>
  <inkml:trace contextRef="#ctx0" brushRef="#br0" timeOffset="8244.2802">15004 1249 2031 0,'-9'-21'16'0,"9"21"-16"0,-11-19 0 16,11 19 0-16,-19-14 0 0,19 14 0 0,-35-6 0 15,11 8 0-15,-3 3 0 0,-3 5 0 16,-1 1 0-16,-3 6 0 0,1 2 0 0,1 0 0 16,1 7 0-16,3-3 0 0,5 3 0 15,4 0 0-15,6-1 0 0,5-3 0 0,5-3 0 16,8 1 0-16,6-4 0 0,10 0 0 0,4-3 0 15,10-5 0-15,7-5 0 0,7-5 0 0,5-7 0 16,7-1 0-16,1-7 0 0,2-1 0 0,-2-5 0 16,-4-2 0-16,-7-2 0 0,-5 2 0 15,-8 0 0-15,-9 3 0 0,-7-1 0 0,-9 0 0 16,-5 3 0-16,-8-1 0 0,-4 1 0 0,-7 0 0 16,-4 1 0-16,-3 3 0 0,-4 2 0 0,-4 4 0 15,-1 3 0-15,-1 2 0 0,0 6 0 0,2 1 0 16,3 5 0-16,0 0 0 0,6 2 0 0,17-9 0 15,-24 17 0-15,24-17 0 0,0 0 0 0,7 21 0 16,-7-21 0-16,35 14 0 16,-7-10 0-16,4 0 0 0,7-3 0 0,5 1 0 15,1-2 0-15,1 2 0 0,0 0 0 0,-1 0 0 16,-1 4 0-16,-4 0 0 0,-2 3 0 0,-7 2 0 16,-4 1 0-16,-6 2 0 0,-9 3 0 0,-4 3 0 15,-6 1 0-15,-6 2 0 0,-2 5 0 0,-5-1 0 16,-4-1 0-16,-4-3 0 0,-1 2 0 15,-3-5 0-15,1 0 0 0,1-2 0 0,0-6 0 16,4-3 0-16,0 1 0 0,17-10 0 0,-22 12 0 16,22-12 0-16,0 0 0 0,0 0 0 0,0 0 0 15,0 0 0-15,0 0 0 0,11-26 0 16,2 3 0-16,7-5 0 0,2-1 0 0,3-6 0 16,2 1 0-16,1-1 0 0,1-3 0 0,-5 6 0 15,-1-2 0-15,-2 2 0 0,-3 3 0 16,-2 9 0-16,-4 3 0 0,-12 17 0 0,14-18 0 15,-14 18 0-15,0 0 0 0,0 0 0 0,0 0 0 16,23-3 0-16,-23 3 0 0,21 12 0 0,-21-12 0 16,38 17 0-16,-14-12 0 0,12 6-68 0,-17-22-136 15,37 12-410-15,-18-1-42 0,5-2 152 0</inkml:trace>
  <inkml:trace contextRef="#ctx0" brushRef="#br0" timeOffset="8619.2639">16380 1115 2047 0,'-42'2'0'0,"-6"1"0"16,-3 1 0-16,0 3 0 0,-2 4 0 0,2 3 0 15,0 2 0-15,5 4 0 0,2 1 0 16,5 1 0-16,8 2 0 0,3 1 0 0,6 2 0 16,4 2 0-16,7-2 0 0,6-1 0 0,6-3 0 15,7 0 0-15,8-6 0 0,6-4 0 0,9-3 0 16,5-8 0-16,8-3 0 0,3-10 0 0,7-4 0 15,2-7 0-15,2-8 0 0,2-4 0 0,-2-2 0 16,0-7 0-16,-4 3 0 0,-1-2 0 16,-4 1 0-16,-4 0 0 0,-4 0 0 15,-5 2 0-15,-5 4 0 0,-5 0 0 0,-8 8 0 16,-3-4 0-16,-6 5 0 0,-3 8 0 0,-6 18 0 16,3-20 0-16,-3 20 0 0,0 0 0 0,-27 6 0 15,9 8 0-15,-2 9 0 0,-4 7 0 0,-1 3 0 16,-3 1 0-16,-2 3 0 0,5 6 0 0,3-2 0 15,7 1 0-15,8-1 0 0,5-4 0 0,8-2 0 16,5-2 0-16,7 0 0 0,4-4 0 16,9-1 0-16,-4-12-128 0,25 15-79 0,-33-27-327 15,29 9-89-15,-4-3 77 0</inkml:trace>
  <inkml:trace contextRef="#ctx0" brushRef="#br0" timeOffset="8978.6611">17038 1161 2047 0,'-36'2'0'0,"1"7"0"16,-3-1 0-16,2 4 0 0,-1 4 0 0,2 2 0 15,-3 3 0-15,3 3 0 0,2-1 0 0,1 6 0 16,6-2 0-16,5 2 0 0,7-4 0 0,6-1 0 16,5-2 0-16,5-1 0 0,6-3 0 0,-8-18 0 15,32 28 0-15,-5-21 0 16,8-4 0-16,8-4 0 0,7-5 0 0,2-5 0 15,4-4 0-15,0-7 0 0,-1-2 0 0,-4-1 0 16,-3-2 0-16,-6-1 0 0,-3-2 0 0,-6 1 0 16,-5 0 0-16,-5-1 0 0,-5 8 0 0,-6-3 0 15,-7 7 0-15,-5 18 0 0,0-25 0 0,0 25 0 16,0 0 0-16,-29-12 0 0,29 12 0 0,-36 13 0 16,16-1 0-16,-2 4 0 0,-1 7 0 15,-2 2 0-15,1 4 0 0,3-1 0 0,2-1 0 16,4 2 0-16,9-3 0 0,1 1 0 0,9-2 0 15,3-4 0-15,8-3 0 0,2-4 0 0,9 0 0 16,-2-8 0-16,11 6-56 0,-14-27-139 16,36 23-386-16,-27-20-45 0,10-1 38 0</inkml:trace>
  <inkml:trace contextRef="#ctx0" brushRef="#br0" timeOffset="9306.8008">17737 1202 2030 0,'-68'19'17'15,"46"-10"-17"-15,-2 3 0 0,1 3 0 0,-4 3 0 16,1 2 0-16,2 2 0 0,1 3 0 0,3 0 0 16,2 1 0-16,5-3 0 0,3 0 0 15,5-5 0-15,5-18 0 0,-2 27 0 16,2-27 0-16,9 18 0 0,-9-18 0 0,22 5 0 16,-5-6 0-16,2-4 0 0,0-4 0 0,2-5 0 15,1-4 0-15,1-4 0 0,0-1 0 0,2-2 0 16,0-6 0-16,-1 2 0 0,0 0 0 0,1 3 0 15,-2-1 0-15,1 0 0 0,0-2 0 0,2 6 0 16,-1-1 0-16,1 10 0 0,0-1 0 16,-2 6 0-16,-1 4 0 0,-5 4 0 0,-1 5 0 15,-17-4 0-15,25 19 0 0,-25-19 0 0,19 35 0 16,-14-14 0-16,-5 7 0 0,-3 4 0 0,-3-2 0 16,-1 0 0-16,0 0 0 0,2-2 0 0,-2-5 0 15,8 4 0-15,-1-27-61 0,12 42-162 16,-12-42-324-16,0 0-90 0,11 23 81 15</inkml:trace>
  <inkml:trace contextRef="#ctx0" brushRef="#br0" timeOffset="10244.3007">2892 2739 1912 0,'0'0'31'0,"-17"-5"-14"15,17 5-7-15,0 0-5 0,0 0-2 0,-8 22-5 16,8-22 3-16,0 36-5 0,0-11 3 0,0 4-8 15,0 2 6-15,3 7-10 0,-3 3 10 16,2 7-9-16,-2 5 16 0,1 8-13 0,-1 6-2 16,0 7 24-16,0 5-21 0,-1 4 18 15,1 4 3-15,-1 7-24 0,0 3 23 0,0 12-7 16,-3 7-13-16,0 10 11 0,-2 8-8 0,-2 7 8 16,-3 9-2-16,-3 2 2 0,0 8 0 0,-1 4 0 15,1 7 4-15,-2 3-3 0,1 6 4 0,1 4-3 16,-1 1 5-16,3 2-4 0,2 4-10 0,3-2 12 15,1 3 8-15,1 4 8 0,1 1-14 16,3 1-10-16,1 0 0 0,1 0 0 0,2 2 0 16,2 8 0-16,1 0 0 0,1 1 0 0,3 5 0 15,-1-1 0-15,0 6 0 0,-3 8 0 16,-4 3 0-16,-4 3 0 0,-3 3 0 0,-6 0 0 16,-5 3 0-16,-2 1 0 0,-5 3 0 0,-3 3 0 15,0 0 0-15,-2 2 0 0,0-2 0 0,0-7 0 16,2 2 0-16,1-10 0 0,3-3 0 15,2-9 0-15,7-10 0 0,4-13 0 0,7-9 0 16,7-16 0-16,5-7 0 0,4-7 0 0,2-8 0 16,3-3 0-16,0-11 0 0,4 1-30 0,-7-20-97 15,29 8-480-15,-32-13-29 0,8 6-10 0</inkml:trace>
  <inkml:trace contextRef="#ctx0" brushRef="#br0" timeOffset="11074.278">1065 13944 1904 0,'0'0'20'0,"0"0"-14"0,0 0-5 15,28-14-6-15,-11 11 4 0,5 3-1 16,2 3 0-16,5 1-16 0,4 4 16 0,5 0-15 31,7 2 35-31,2 1-15 0,13-2 15 0,4 0-17 16,11-1 0-16,10-2 1 0,6 0 2 0,9-3-2 16,4-1-3-16,6-1 1 0,13-1-2 0,4 2 4 15,9-4 0-15,8-1 1 0,7-2 1 0,9-1 2 16,8 0-1-16,6-1 1 0,15-1 2 0,1 1-5 15,11-1-15-15,8-1 15 0,3 1-14 16,8-2 32-16,12 0-12 0,1 2 13 0,9 1-15 16,1-1 0-16,-1 5-3 0,5-2 4 0,3 1-4 15,6 1-1-15,8-1 3 0,4 2-4 0,12-1 2 16,0 1-3-16,9-3-1 0,3 1 0 16,6-3 0-16,8 1 0 0,8 0 0 0,4 1 0 15,3 0 0-15,5 0 0 0,7-1 0 16,6 2 0-16,5-4 0 0,8 1 0 0,-1-3 0 15,13-1 0-15,9 2 0 0,4-1 0 0,7 3 0 16,-2 1 0-16,4 2 0 0,2 3 0 0,0 3 0 16,-4 3 0-16,-6 1 0 0,2 6 0 0,-1 3 0 15,5 2 0-15,-1 3 0 0,-6 5 0 0,-7 0 0 16,-11 2 0-16,0 0 0 0,-7 4 0 0,-3-2 0 16,-7-2 0-16,-11 1 0 0,-4-5 0 15,-7-1 0-15,-3-5 0 0,-5-3 0 0,-5-4 0 16,-4 0 0-16,-7-4 0 0,-7-3 0 15,-13 0 0-15,-7-2 0 0,-13-3 0 0,-15 2 0 16,-12-10-57-16,0 29-272 0,-34-32-341 0,-15 6-10 16,-23-7 370-16</inkml:trace>
  <inkml:trace contextRef="#ctx0" brushRef="#br0" timeOffset="12841.5854">16178 14463 1525 0,'0'0'186'0,"-18"-10"-174"0,18 10-9 15,-14-20 9-15,14 20 8 0,0 0 16 0,-19-5 8 16,19 5 3-16,-18 9-4 0,18-9-5 0,-25 25-5 16,9-6-2-16,1 8-14 0,-5 6-17 0,-2 9 0 15,-5 4 0-15,-2 8 0 0,-4 3 0 0,-1 6 0 16,-2 4 0-16,-2 2 0 0,1 4 0 0,1-1 0 16,3 1 0-16,5 0 0 0,3-2 0 15,4-3 0-15,7-3 0 0,5-5 0 16,9-4 0-16,6-5 0 0,9-5 0 0,5-5 0 15,7-5 0-15,6-7 0 0,4-6 0 0,3-8 0 16,3-7 0-16,1-9 0 0,1-7 0 0,-1-12-16 16,7 2-94-16,-24-39-264 0,22 25-279 0,-17-11-1 15,-2 0 415-15</inkml:trace>
  <inkml:trace contextRef="#ctx0" brushRef="#br0" timeOffset="13060.3392">15294 15347 1656 0,'-6'-27'391'0,"6"27"-391"15,37-13 0-15,0 0 0 0,10-5 0 0,14-9 0 16,10-3 0-16,4-7 0 0,5 2 0 0,-1 0 0 16,-1 3 0-16,0 1 0 0,-3 2 0 0,-2 5 0 15,-1 1 0-15,-3 5 0 0,-4-1 0 0,-6 8 0 16,-7-2 0-16,-1 20-137 0,-51-7-422 0,53-3-102 15,-35 7 18-15</inkml:trace>
  <inkml:trace contextRef="#ctx0" brushRef="#br0" timeOffset="13216.5802">16376 15337 1917 0,'-6'29'78'0,"-6"-6"-35"0,7 0-34 0,0-2-9 15,4-1 0-15,1 1 0 0,1-3 0 0,0 3 0 16,2-3 0-16,-2-1 0 0,1 0 0 0,-2-17 0 15,8 24 0-15,-8-24 0 0,0 0 0 16,20 14 0-16,-20-14-39 0,28 2-156 0,-20-22-478 16,14 7 19-16,-14-13 169 0</inkml:trace>
  <inkml:trace contextRef="#ctx0" brushRef="#br0" timeOffset="13763.4625">16875 14816 2034 0,'-27'24'13'0,"27"-24"-13"0,-11 26 0 0,11-26 0 16,-6 29 0-16,6-29 0 0,-1 30 0 0,1-30 0 15,-4 30 0-15,4-30 0 0,-5 32 0 0,5-32 0 16,-5 30 0-16,5-30 0 0,-3 32 0 0,3-32 0 16,-2 33 0-16,1-16 0 0,1-17 0 15,3 30 0-15,-3-30 0 0,5 21 0 0,-5-21 0 16,0 0 0-16,17 13 0 0,-17-13 0 0,19-4 0 15,-19 4 0-15,23-14 0 0,-23 14 0 16,24-29 0-16,-10 10 0 0,-1-3 0 0,1 0 0 16,-2-1 0-16,0 0 0 0,0 0 0 0,-1 0 0 15,0 0 0-15,-3 3 0 0,2-1 0 0,0 4 0 16,-10 17 0-16,16-24 0 0,-16 24 0 16,0 0 0-16,0 0 0 0,0 0 0 0,0 0 0 15,0 0 0-15,0 0 0 0,11 28 0 0,-13-11 0 16,0 2 0-16,-2 0 0 0,2 1 0 0,0-1 0 15,-1-1 0-15,3 0 0 0,1-1 0 0,-1-17 0 16,9 29 0-16,-9-29 0 0,18 20 0 0,-18-20 0 16,33 4 0-16,-11-6 0 0,2-3 0 15,4-4 0-15,1-4 0 0,2-2 0 0,-1-5 0 16,3 1 0-16,0-2 0 0,1 2 0 16,-3 1 0-16,-3 1 0 0,0 1 0 0,-5 4 0 15,-3 3 0-15,-20 9 0 0,27-9 0 0,-27 9 0 16,0 0 0-16,0 0 0 0,3 19 0 0,-3-19 0 15,-15 31 0-15,2-7 0 0,-2 2 0 0,-2 3 0 16,-2 2 0-16,1-1 0 0,2 1 0 16,3-2 0-16,-1 0 0 0,6-1 0 0,1-2 0 15,5-2 0-15,2-2 0 0,8 1 0 0,-1-5 0 16,9 1 0-16,-16-19-10 0,44 39-166 0,-44-39-419 16,36 13-49-16,-14-13 24 0</inkml:trace>
  <inkml:trace contextRef="#ctx0" brushRef="#br0" timeOffset="14122.8503">17885 15024 2047 0,'-9'25'0'0,"9"-25"0"0,0 0 0 16,-14 21 0-16,14-21 0 0,0 0 0 0,0 0 0 15,25 14 0-15,-25-14 0 0,36 0 0 16,-10-3 0-16,3-3 0 0,5-3 0 0,2-3 0 15,8-1 0-15,0 0 0 0,3-3 0 16,1 1 0-16,-5 0 0 0,0-1 0 0,-5 0 0 16,-5 2 0-16,-5-1 0 0,-7 2 0 0,-21 13 0 15,24-22 0-15,-24 22 0 0,-8-18 0 0,8 18 0 16,-28-17 0-16,8 10 0 0,-7 1 0 0,-5 1 0 16,-2 3 0-16,-2 2 0 0,-3 3 0 15,1 6 0-15,-3 1 0 0,3 7 0 0,0 4 0 16,3 4 0-16,6 4 0 0,2 2 0 0,5 1 0 15,3 3 0-15,5 4 0 0,5 3 0 0,3-2 0 16,7 0 0-16,6-6 0 0,6-4 0 0,12-2 0 16,2-5 0-16,11-2 0 0,7-7 0 0,13-1 0 15,2-9 0-15,17 12-62 0,-23-42-395 16,33 31-220-16,-10-22 41 0,10-7 422 16</inkml:trace>
  <inkml:trace contextRef="#ctx0" brushRef="#br0" timeOffset="14513.4655">20104 14489 1968 0,'-22'9'79'16,"-11"13"-79"-16,-15 4 0 0,-4 8 0 15,1 7 0-15,-1 6 0 0,1 8 0 0,-4 5 0 16,1 4 0-16,1 5 0 0,3 3 0 16,4 1 0-16,7 0 0 0,10-4 0 0,9-5 0 15,12-7 0-15,11-9 0 0,13-5 0 0,8-10 0 16,14-5 0-16,5-8 0 0,11-3-27 0,-5-25-111 16,36 17-504-16,-26-19-20 0,11 4 85 0</inkml:trace>
  <inkml:trace contextRef="#ctx0" brushRef="#br0" timeOffset="14825.9665">20394 14954 1986 0,'-46'-1'51'0,"16"1"-41"0,-3 1-10 0,2 4 0 16,3 4 0-16,0 2 0 0,4 4 0 15,2 2 0-15,1 1 0 0,3 2 0 0,7 1 0 16,3-3 0-16,5 0 0 0,5-1 0 0,-2-17 0 15,21 29 0-15,-1-19 0 0,5-2 0 0,5-3 0 16,1-1 0-16,3-4 0 0,3-1 0 0,-3-3 0 16,1-1 0-16,-1 2 0 0,-3-1 0 0,-2 3 0 15,-6 2 0-15,-5 1 0 0,-18-2 0 16,18 11 0-16,-18-11 0 0,4 17 0 0,-4-17 0 16,-12 30 0-16,-3-8 0 0,-3 5 0 0,-5 2 0 15,-3 1 0-15,-2 1 0 0,-1 2 0 16,0-3 0-16,0-1 0 0,2-2 0 0,5-4 0 15,4-7 0-15,18-16 0 0,-18 15 0 0,18-15-65 16,-5-24-277-16,30 21-304 0,-16-18 4 0,19-3 291 16</inkml:trace>
  <inkml:trace contextRef="#ctx0" brushRef="#br0" timeOffset="15091.5935">20804 14626 2047 0,'-17'13'0'0,"17"-13"0"0,0 0 0 0,0 0 0 15,27 21 0-15,-9-13 0 0,1 1 0 0,2 1 0 16,1 0 0-16,-3 4 0 0,1 3 0 0,1 3 0 16,-4 3 0-16,-2 3 0 0,0 4 0 0,-5 5 0 15,-3 4 0-15,-5 4 0 0,-4 6 0 0,-5 3 0 16,-5 3 0-16,-5 3 0 0,-4 0 0 15,-5-1 0-15,1 0 0 0,-4-7 0 0,1-2 0 16,-3-7 0-16,4-2 0 0,-4-16-35 0,28 12-625 16,-31-24-13-16,17 6 28 0</inkml:trace>
  <inkml:trace contextRef="#ctx0" brushRef="#br0" timeOffset="16152.6361">307 6475 1811 0,'0'0'54'0,"25"-21"-33"0,-6-5-14 16,8-2 33-16,3-6-27 0,7 0 24 0,1-2-13 16,-2 1-13-16,-1 5 5 0,-2 3-8 15,-5 5-3-15,-1 3-5 0,-6 4 0 0,-21 15 0 16,25-14 0-16,-25 14 0 0,0 0 0 0,0 0 0 15,1 20 0-15,-8-3 0 0,-3 8 0 0,-4 4 0 16,-3 7 0-16,-2 6 0 0,0 5 0 0,-1 7 0 16,2-1 0-16,2 2 0 0,2-1 0 0,5-5 0 15,3-2 0-15,5-5 0 0,5-6 0 16,3-5 0-16,6-7 0 0,1-5 0 0,5-7 0 16,3-6 0-16,4-4 0 0,2-4 0 0,1-7 0 15,1-3 0-15,1-7 0 0,-3-3 0 0,0-7 0 16,-1-4 0-16,0-2 0 0,0-5 0 15,-3-3 0-15,-1-3 0 0,-3-4 0 0,-3 3 0 16,-6-1 0-16,-3 4 0 0,-4 3 0 16,-3 4 0-16,-4 4 0 0,-5 3 0 0,0 3 0 15,-2 4 0-15,-2 5 0 0,12 18 0 0,-21-23 0 16,21 23 0-16,0 0 0 0,-17-8 0 0,17 8 0 16,0 0 0-16,0 0-69 0,16 17-35 0,22 14-335 15,-38-31-200-15,40 19 34 0,-16-8 415 0</inkml:trace>
  <inkml:trace contextRef="#ctx0" brushRef="#br0" timeOffset="16529.1476">1215 6457 1969 0,'0'0'17'16,"0"0"-1"-16,0 0-1 0,20 6 7 15,-20-6-14-15,38-13-8 0,-15 0 0 0,5 1 0 16,1-5 0-16,0-1 0 0,6-1 0 0,-3 0 0 16,1-1 0-16,-1 3 0 0,-3 2 0 0,-5 0 0 15,-4 3 0-15,-20 12 0 0,24-16 0 0,-24 16 0 16,0 0 0-16,0 0 0 0,0 0 0 0,0 0 0 16,0 0 0-16,-17-13 0 0,17 13 0 15,-29 4 0-15,12 0 0 0,-3 5 0 0,2 3 0 16,-1 4 0-16,-1 4 0 0,0 4 0 0,1 3 0 15,2 5 0-15,-1 1 0 0,5 2 0 0,-1 3 0 16,2-1 0-16,1 0 0 0,4-1 0 16,1-1 0-16,5-2 0 0,3-4 0 0,2-4 0 15,7-4 0-15,-11-21 0 0,34 25 0 0,-10-21 0 16,5-9 0-16,5-10 0 0,4-6 0 16,5-12 0-16,6-5 0 0,5-9 0 0,8 6-84 15,-24-36-424-15,32 22-159 0,-13-11-5 0,7-2 557 16</inkml:trace>
  <inkml:trace contextRef="#ctx0" brushRef="#br0" timeOffset="16720.9616">2158 5574 1994 0,'-22'21'53'16,"-8"17"-53"-16,2 9 0 0,0 4 0 0,3 5 0 15,1 1 0-15,3 1 0 0,-1 2 0 0,3 2 0 16,4 1 0-16,1-3 0 0,5-1 0 0,1-2 0 15,5-2 0-15,4-4 0 0,4-5 0 0,3-7 0 16,7-4 0-16,-1-7 0 0,7-1 0 16,-3-15-44-16,31 9-557 0,-49-21-62 0,45 14-19 15</inkml:trace>
  <inkml:trace contextRef="#ctx0" brushRef="#br0" timeOffset="17955.3539">485 7786 1765 0,'0'0'68'0,"0"0"-16"15,0 0-6-15,0 0-11 0,0 0-1 16,-7-17-9-16,7 17-3 0,0 0-22 0,0 0 0 15,0 0 0-15,-5 23 0 0,2-6 0 0,-1 5 0 16,-3 5 0-16,1 4 0 0,-3 1 0 0,-1 2 0 16,0-1 0-16,2-2 0 0,2-3 0 0,-1-4 0 15,5-6 0-15,2-18 0 0,-1 27 0 0,1-27 0 16,0 0 0-16,8 17 0 0,-8-17 0 16,0 0 0-16,25-18 0 0,-25 18 0 15,30-35 0-15,-12 9 0 0,2-4 0 0,0-1 0 16,1-3 0-16,-3 0 0 0,2 1 0 0,-3 2 0 15,-1 1 0-15,-3 2 0 0,-1 1 0 0,-2 4 0 16,-4 5 0-16,-6 18 0 0,7-25 0 0,-7 25 0 16,0 0 0-16,0 0 0 0,0 0 0 0,0 0 0 15,0 0 0-15,0 0 0 0,-18 28 0 16,18-28 0-16,-11 31 0 0,6-14 0 0,5-17 0 16,-5 29 0-16,5-29 0 0,9 17 0 0,-9-17 0 15,19 11 0-15,-19-11 0 0,32 3 0 0,-13-4 0 16,2-2 0-16,1-5 0 0,-1 3 0 15,2-3 0-15,-1 1 0 0,0-2 0 0,-1 1 0 16,-4 1 0-16,1-2 0 0,-18 9 0 0,26-13 0 16,-26 13 0-16,21-9 0 0,-21 9 0 15,0 0 0-15,0 0 0 0,0 0 0 0,0 0 0 16,11 21 0-16,-11-21 0 0,-1 35 0 0,-2-12 0 16,-2 4 0-16,-2 0 0 0,1 4 0 0,-3-2 0 15,2-2 0-15,1-1 0 0,0-4 0 0,4-2 0 16,2-20 0-16,0 29 0 0,0-29 0 0,8 17 0 15,-8-17-26-15,26 7-89 0,-30-33-293 0,32 25-221 16,-15-16-26-16,9-2 442 0</inkml:trace>
  <inkml:trace contextRef="#ctx0" brushRef="#br0" timeOffset="18314.7496">1334 7727 1462 0,'0'0'231'15,"0"0"107"-15,-22 6-322 0,22-6-16 0,-21 15 0 16,21-15 0-16,-23 27 0 0,10-10 0 16,-1 2 0-16,1 2 0 0,1-3 0 0,2 1 0 15,2-2 0-15,8-17 0 0,-8 27 0 16,8-27 0-16,4 19 0 0,-4-19 0 0,0 0 0 15,27 16 0-15,-27-16 0 0,33 1 0 0,-14-3 0 16,2-2 0-16,1 1 0 0,-1-2 0 0,0 1 0 16,-1 2 0-16,-3-1 0 0,-17 3 0 0,24 1 0 15,-24-1 0-15,0 0 0 0,11 19 0 0,-11-19 0 16,-4 29 0-16,-2-12 0 0,-5 4 0 0,0-1 0 16,-3 0 0-16,-1-2 0 0,0 0 0 15,15-18 0-15,-21 27 0 0,21-27 0 16,0 0 0-16,0 0-8 0,-13 19-72 0,7-43-113 15,6 24-436-15,13-20-5 0,-13 20 132 0</inkml:trace>
  <inkml:trace contextRef="#ctx0" brushRef="#br0" timeOffset="18517.8441">1578 7556 2047 0,'-22'22'0'0,"22"-22"0"15,0 0 0-15,0 0 0 0,0 0 0 0,0 0 0 16,0 0 0-16,0 0 0 0,0 0 0 0,27-9 0 16,-27 9 0-16,29-4 0 15,-29 4 0-15,36-8 0 0,-17 2 0 0,5 3-57 16,-2-9-26-16,18 18-101 0,-34-39-245 0,35 21-196 16,-13-7 26-16,2-14 530 0</inkml:trace>
  <inkml:trace contextRef="#ctx0" brushRef="#br0" timeOffset="18642.9137">2079 7241 1897 0,'0'27'84'0,"-16"-2"-44"0,-1 4-14 0,2 4-26 15,-4 7 0-15,2 4 0 0,-1 3 0 0,2-1 0 16,3 0 0-16,2-5 0 0,6-2 0 16,-1-13-51-16,27 22-444 0,-29-32-168 0,17 13-26 15,-9-12 541-15</inkml:trace>
  <inkml:trace contextRef="#ctx0" brushRef="#br1" timeOffset="22641.9323">2990 4459 1687 0,'-55'6'82'0,"35"0"-20"0,-11-8-9 16,8 4-15-16,-2-3-2 0,4 1-6 16,2-3-3-16,2 0-8 0,17 3-6 0,-27-7-13 15,27 7 0-15,0 0 0 0,-17-13 0 0,17 13 0 16,0 0 0-16,0 0 0 0,17-21 0 15,-17 21 0-15,36-15 0 0,-11 8 0 0,4-2 0 16,4 1 0-16,4 0 0 0,3-1 0 0,2 2 0 16,0 0 0-16,-1 0 0 0,-4 1 0 15,-2 2 0-15,-3-1 0 0,-3 2 0 0,-4 2 0 16,-6 0 0-16,-19 1 0 0,28 0 0 0,-28 0 0 16,0 0 0-16,0 0 0 0,0 0 0 0,0 0 0 15,0 0 0-15,0 0 0 0,0 0 0 0,-34 6 0 16,10-4 0-16,-4 4 0 0,-5 2 0 0,-2 1 0 15,-3 2 0-15,-1 1 0 0,0 0 0 0,0 1 0 16,3-3 0-16,2 4 0 0,3-3 0 16,6-1 0-16,4-1 0 0,21-9 0 15,-24 11 0-15,24-11 0 0,0 0 0 0,0 0 0 16,0 0 0-16,36-7 0 0,-4-1 0 0,2-11-71 16,34 7-547-16,-24-18-63 0,8 5 43 0</inkml:trace>
  <inkml:trace contextRef="#ctx0" brushRef="#br1" timeOffset="24813.7773">3001 4478 462 0,'0'0'38'0,"0"0"-17"15,10-20-9-15,-10 20-2 0,0 0 6 0,0 0 15 16,0 0 27-16,6-18 27 0,-6 18 57 16,0 0 8-16,0 0 15 0,0 0-37 0,0 0-39 15,0 0-40-15,0 0-16 0,0 0-13 0,-5 17 1 16,5-17-2-16,0 0-3 0,0 0-4 0,0 0-1 15,0 0-3-15,0 0 2 0,-16 16 0 0,16-16 2 16,0 0 4-16,0 0 2 0,0 0 0 16,0 0 2-16,0 0 0 0,0 0-1 0,0 0 1 15,0 0-2-15,0 0 1 0,0 0-4 0,0 0-1 16,0 0-5-16,0 0-1 0,0 0-2 0,0 0 2 16,0 0-1-16,0 0 0 0,0 0 0 0,0 0 0 15,0 0-2-15,17 7 1 0,-17-7-1 0,0 0 1 16,17 2-1-16,-17-2-1 0,0 0-1 15,25-1 0-15,-25 1 0 0,18 0-1 16,-18 0 0-16,18 0 0 0,-18 0-1 0,18 1-1 16,-18-1 1-16,20 4-1 0,-20-4 1 0,20 3 0 15,-20-3 0-15,21 5 0 0,-21-5 0 0,22 6-1 16,-22-6-20-16,23 6 19 0,-23-6-18 0,24 6 19 16,-24-6 1-16,27 5-1 0,-27-5 1 0,29 5 18 15,-29-5-19-15,30 1 20 0,-13 0-19 16,0-1-1-16,1 0 0 0,1 1 0 0,0-2 1 15,-1 1 1-15,1 1-1 0,1 1-1 0,-1-1 2 16,1 3-2-16,-1-2 2 0,-1 2-2 16,1-1 1-16,0 1-3 0,-1 1 2 0,1-2 0 15,-1 2 1-15,1-1-1 0,1-1 1 0,0 2-1 16,1-2 0-16,2-1 1 0,0 0 1 0,3-2 0 16,1 0 0-16,-1-1-1 0,4-1 1 15,-1-1 1-15,1 0-1 0,2 0 1 0,-1 0-1 16,2-1 0-16,1 2-1 0,2-2 1 0,-1 3 0 15,-1-2-2-15,2 3 1 0,-3 0-1 0,2 0 0 16,-2 0 0-16,-1 3 0 0,-1-2-1 0,0 3 2 16,-2-2-2-16,1 2 2 0,0-2-1 0,-1 1 1 15,0-1-1-15,1-1 1 0,2-1 0 16,1 0 0-16,2-2 0 0,2-2 0 0,3 1 0 16,2-2 0-16,2-1 2 0,2 0-1 15,1-2-17-15,-2 1 16 0,2 0-16 0,-1-2 33 16,3 2-15-16,-3-1 16 0,0 2-17 0,-1-2-3 15,0 2 2-15,0 1-1 0,0 2 0 0,3-1 1 16,-5 1-1-16,2 0-1 0,-1 2 1 0,-4-1 0 16,1 2 0-16,-3 0 0 0,-1 0 0 15,-1 1 0-15,1 0-1 0,-3 1 1 0,1 0 1 16,2-2-2-16,0-2 2 0,4 2 1 0,-3-1-1 16,5-1 1-16,-2-1 0 0,3 1-3 0,-1-2 2 15,-1 2-1-15,2-1 1 0,-3 0 0 0,2 0 0 16,-2 2-1-16,-1-1 0 0,-1 1 0 15,1-1 0-15,1 2 1 0,0 0-1 0,-2 0 0 16,0 2 0-16,1-1 0 0,-1 1 1 16,-1-1-1-16,-1 2 0 0,-2-2 1 0,1 1-3 15,-1 2 2-15,-1 0 0 0,-1 1 0 0,1-2 0 16,-2 1 2-16,-1-2-2 0,0 2 1 0,0-1 0 16,3 0-1-16,-1-1 0 0,1 0 2 0,3-1 0 15,-1 0 0-15,2 0-1 0,-2-1-1 0,3 1-1 16,-2-1 2-16,0 0-2 0,1 0 2 15,1 2 0-15,-1-4 1 0,-1 2-1 0,0 0 0 16,-1 0-1-16,1-1 0 0,-1 1 1 0,1 1-1 16,-1-1 0-16,2 2 0 0,-1-1 0 15,1-1 0-15,0 2 1 0,0-1-1 0,-2 2 0 16,1-2 1-16,1 0-2 0,-2 0 2 0,2 2-1 16,-3-2 1-16,3-1 0 0,-1 1-1 0,2-1 1 15,1-1-1-15,1 1 0 0,0 0 1 16,0 0 0-16,3-1 0 0,-1 0 1 0,-1 1 0 15,1-2-1-15,-3 1 1 0,1 1 0 0,-2 0-2 16,0 0 0-16,-1 1 0 0,-2-1 0 0,1 2 0 16,-1-2 0-16,2 0 0 0,0 0 0 0,0 0 0 15,1 0 0-15,3-2 0 0,-2 1 0 0,1 1 0 16,-1-2 0-16,0-1 0 0,2 1 0 0,-2 0 0 16,-1-2 0-16,0 0 0 15,0 1 0-15,-2-1 0 0,0 2 0 0,1 0 0 16,-3 2 0-16,-1 0 0 0,0 3-36 0,-7-7-31 15,12 25-106-15,-39-21-494 0,40 6 50 0,-22-3 131 16</inkml:trace>
  <inkml:trace contextRef="#ctx0" brushRef="#br1" timeOffset="26295.2897">10045 4567 864 0,'0'0'427'0,"0"0"-359"0,0 0-43 15,0 0 3-15,0 0 6 0,0 0 1 0,0 0-2 16,0 0-6-16,17 13-1 0,-17-13-3 0,0 0 1 16,0 0-4-16,24 7 0 0,-24-7-1 0,0 0 0 15,0 0 1-15,20 7 1 0,-20-7-2 16,0 0 3-16,0 0-2 0,0 0 3 16,0 0-4-16,19 15-1 0,-19-15-4 0,0 0-2 15,0 0-4-15,0 0 1 0,12 18-5 0,-12-18 3 16,0 0-4-16,11 18 1 0,-11-18-3 0,0 0 1 15,14 21-1-15,-14-21 3 0,11 17-4 0,-11-17 3 16,15 17-2-16,-15-17 3 0,17 18-2 0,-17-18 2 16,21 20-2-16,-21-20 2 0,26 25-4 0,-26-25 4 15,25 26-5-15,-25-26 4 0,27 28-3 16,-27-28 2-16,29 30-2 0,-29-30 4 0,27 33-5 16,-15-16 4-16,1 1-4 0,0 0 3 0,-1 1-3 15,1 2 5-15,1-2-6 0,-1 2 6 16,0-1-6-16,3 1 7 0,-1-2-5 0,3 3 5 15,-1 0-4-15,2 2-14 0,0-2 35 0,0 1-33 16,2-3 31-16,-1 2-17 0,2 0-5 0,-1 0 5 16,1 1-6-16,-1 0 6 0,-1 1-7 15,2 0 6-15,-1 0-5 0,1 2 6 0,0 0-6 16,-2 0 6-16,0-1-6 0,-1 0 6 0,-1 1-6 16,2 0 6-16,-1 1-5 0,2 0 5 0,1-2-6 15,0 2 6-15,1-1-6 0,1 0 6 0,2-1 14 16,-1-1-32-16,2 0 30 0,1 2-30 0,-1-2 11 15,1 1 8-15,-1 1-6 16,-1-2 5-16,0 1-4 0,1-1 3 0,-2 3-5 16,1-1 6-16,-2-1-8 0,0 2 8 0,1-1-6 15,-2 1 6-15,-1 1-4 0,-2-3 5 0,0 2-7 16,0-1 6-16,0 1-5 0,-1 1 5 0,2-2-5 16,-2 1 5-16,1-1-7 0,2 0-10 0,0-2 32 15,0 1-32-15,1-2 33 0,0 0-16 0,0 0-3 16,2-1 5-16,0-1-6 0,-1-1 6 15,2 0-7-15,-1-1 6 0,1 1-7 0,-1 1 7 16,0-2-4-16,0 3 3 0,-1-1-3 0,1-1 4 16,0 2-5-16,-2-3 4 0,1 1-5 0,-4-1 5 15,0 0-5-15,-1 1 5 0,-1-1-5 16,1 0 3-16,-1 1-3 0,0-1 5 0,-1 1-4 16,0 0 5-16,0-1-5 0,1 1-11 0,-2-2 30 15,1 1-31-15,-1-1 31 0,1 2-15 16,0-2-4-16,1-1 2 0,2 1-1 0,-1-1 0 15,2 0 0-15,0 0 0 0,-2-2 0 0,2 1 0 16,-2-2 0-16,2 0 0 0,0 1 0 0,-1-1 0 16,2 2 0-16,0-3 0 0,1 2 0 0,0-1 0 15,0 2 0-15,-1-2 0 0,0 1 0 0,-1-1 0 16,-1 0 0-16,1 1 0 0,1 1 0 16,-3-1 0-16,2 0 0 0,-1 2 0 0,-2 0 0 15,0 1 0-15,0-1 0 0,-1 1 0 16,-1 2 0-16,1-1 0 0,-1 0 0 0,0 0 0 15,2-1 0-15,-1 1 0 0,3-1 0 0,-1 0 0 16,-1 1 0-16,2-3 0 0,0 1 0 0,1-1 0 16,0 0 0-16,-1 0 0 0,2-1 0 0,1 1 0 15,0-3 0-15,1 2 0 0,0-2 0 16,-2 2 0-16,1 0 0 0,0 0 0 0,0-1 0 16,0 3 0-16,0 0 0 0,-1 0 0 0,1 0 0 15,-1-1 0-15,-1 1 0 0,0-2 0 0,-2 1 0 16,3-1 0-16,-3 0 0 0,2 2 0 0,0 0 0 15,-3 1 0-15,-1-1 0 0,0-1 0 0,1 1 0 16,-1-1 0-16,0 1 0 0,-1 0 0 16,1 1 0-16,0 1 0 0,0 2 0 15,3 0 0-15,-2 0 0 0,4-3 0 0,-2 0 0 16,2-1 0-16,3 0 0 0,-2 0 0 0,2 0 0 16,2-1 0-1,1 1 0-15,1-4 0 0,4 6-11 0,-33-19-417 16,46 11-242-16,-46-11 14 0,29 9 375 0</inkml:trace>
  <inkml:trace contextRef="#ctx0" brushRef="#br1" timeOffset="30887.5705">14521 8641 1022 0,'22'1'369'0,"-22"-1"-307"0,0 0-27 16,0 0-6-16,0 0 0 0,0 0 4 0,20-8 4 15,-20 8 5-15,0 0 1 0,0 0-4 0,0 0-8 16,0 0-14-16,-10 18-6 0,10-18-6 0,0 0-1 15,0 0-2-15,0 0 0 0,-13 19-2 0,13-19 1 16,0 0-3-16,0 0-1 0,0 0-4 0,0 0-3 16,0 0-1-16,0 0-1 0,0 0-5 0,0 0-5 15,0 0-3-15,0 0 4 16,0 0 9-16,-19-3 10 0,19 3 8 0,0 0 3 16,-20-3 2-16,20 3 4 0,0 0 1 0,-23 5 2 15,23-5 0-15,-19 7-2 0,19-7-4 0,-19 7-4 16,19-7-4-16,-17 8-2 0,17-8-2 0,0 0-1 15,0 0-3-15,0 0 1 0,0 0 0 0,0 0 3 16,0 0 4-16,0 0 3 0,0 0 3 16,0 0 2-16,21 11 0 0,-21-11-3 0,31-5-1 15,-12 1-4-15,-1-1 1 0,5 0 0 0,1 1 2 16,5-1-2-16,-1 0 0 0,2 0-2 0,-2 3-2 16,1-1-1-16,0 2 1 0,1 0 0 0,1 0 1 15,-1 2-2-15,2 0 1 0,-1 0-1 0,1 1 0 16,2-1 0-16,-2-1 0 0,3 1 1 15,0 0-1-15,0-1 1 0,3-1 2 16,0 0-1-16,2-2-1 0,1 1 1 0,1-2-2 16,0-1 1-16,2-1 2 0,1 0-3 0,1-1 2 15,0 1-1-15,-1 0 1 0,0 1-1 0,0-1 3 16,0 2-2-16,-2 2 5 0,0 0 0 0,-3 2 0 16,1 2 1-16,-2 0-2 0,-1 3-1 0,-1-1-2 15,0 1 0-15,-1 1-4 0,2-1 3 0,0 2-3 16,2-1 5-16,-1-1-3 0,3 1 2 15,0-1-3-15,0-2 0 0,1 1-1 0,1 0 1 16,2-2 0-16,1 0 1 0,2 0 0 0,-1-2 0 16,2 0 1-16,1 1 0 0,3-1 0 0,2 1-1 15,-3 0 1-15,1 0 0 0,-3 1 0 0,0 0 0 16,1 0 0-16,-1 1 1 0,1 1-1 16,-1-1 1-16,0 0-1 0,1 0-1 15,4 0 0-15,1 0 0 0,-1 0 1 0,1 0-2 16,-1 0 0-16,1-1 2 0,0 2-1 0,1-2 2 15,-2-1 0-15,-1 1 1 0,3-1 0 0,-1-1 3 16,2 1-1-16,3-1 0 0,0-2-4 0,0 0-2 16,3 0 0-16,-2 0 0 0,0-1 0 0,1 0 0 15,0-2 0-15,2 1 0 0,-1-1 0 0,5 2 0 16,-3-2 0-16,1 1 0 0,-4 0 0 16,-2 1 0-16,1-1 0 0,-1 1 0 0,0-1 0 15,0 2 0-15,1-1 0 0,0 1 0 16,-2-1 0-16,-1 2 0 0,1-1 0 0,-1-1 0 15,-2 1 0-15,-1 2 0 0,0-1 0 0,2-2 0 16,-1 2 0-16,3-3 0 0,0 2 0 0,-3 0 0 16,1 0 0-16,0 0 0 0,0-1 0 0,-2 1 0 15,0 0 0-15,0-1 0 0,1 0 0 16,1 0 0-16,0 0 0 0,2-1 0 0,-1 2 0 16,-1-1 0-16,0 2 0 0,-3 0 0 0,1-1 0 15,-4 2 0-15,1 0 0 0,-2 2 0 0,-1 0 0 16,0 1 0-16,-2-1 0 0,1 2 0 0,-4-1 0 15,3 0 0-15,-3 0 0 0,1 0 0 0,-1 0 0 16,-1-2 0-16,2 2 0 0,-2-1 0 16,3 1 0-16,0-2 0 0,2 0 0 15,1 0 0-15,0 1 0 0,-1-2 0 0,-1 1 0 16,3 0 0-16,-3 0 0 0,0-1 0 0,1 0 0 16,-1 1 0-16,0 1 0 0,1-1 0 0,0 0 0 15,2-1 0-15,-2 1 0 0,4-1 0 0,-2 1 0 16,0-1 0-16,1-1 0 0,-1 0 0 0,2 0 0 15,-3 0 0-15,1-2 0 0,1 3 0 16,1-1 0-16,1 0 0 0,-3 0 0 0,1-2 0 16,0 2 0-16,-2 1 0 0,0-1 0 0,-1 0 0 15,-2-1 0-15,0 0 0 0,-2 1 0 0,0 1 0 16,2-2 0-16,-2 1 0 0,1 0 0 16,-2 0 0-16,-1 1 0 0,-3 0 0 0,0 1 0 15,-1-1 0-15,-4 0 0 0,-1 1 0 0,1-2 0 16,-3 2 0-16,-3-1 0 0,-2 0 0 15,1 0 0-15,-3 1 0 0,0-1 0 0,1 2 0 16,-3-1 0-16,3-1 0 0,-1 1 0 0,2-1 0 16,-1 0 0-16,-1 1 0 0,2-2 0 0,-1 2 0 15,-1-1 0-15,-2 0 0 0,-3 2 0 0,-21-2 0 16,27 0 0-16,-27 0-28 0,22 14-277 0,-47-30-258 16,25 16-75-16,-23 6 126 0</inkml:trace>
  <inkml:trace contextRef="#ctx0" brushRef="#br1" timeOffset="31840.4098">14476 8645 1441 0,'0'0'154'15,"0"0"-51"-15,18-8-18 0,-18 8-36 0,21-5-25 16,-21 5-13-16,0 0-5 0,0 0-2 0,0 0 1 15,17 9 5-15,-17-9-1 0,0 0 3 16,0 0-4-16,-3 21-2 0,3-21-2 0,0 0 0 16,0 0-2-16,-3 16 2 0,3-16-1 0,0 0-1 15,0 0 1-15,0 0 1 0,0 0 2 0,0 0 3 16,0 0 4-16,0 0-1 0,0 0 4 16,0 0 0-16,0 0 2 0,0 0-14 0,0 0-4 15,0 0 0-15,0 0 0 0,0 0 0 0,0 0 0 16,0 0 0-16,-26-12 0 0,26 12 0 0,-31 0 0 15,12 3 0-15,-4-1 0 0,0 2 0 16,-2-2 0-16,2 1 0 0,1 0 0 0,3 0 0 0,19-3 0 16,-31 0 0-16,31 0 0 0,-19-6 0 15,19 6 0-15,0 0 0 0,-13-17 0 16,13 17 0-16,-3-20 0 0,3 20 0 0,-1-24 0 16,1 24 0-16,0-29 0 0,0 29 0 0,-4-29 0 15,4 29 0-15,-7-26 0 0,7 26 0 0,-12-26 0 16,12 26 0-16,-18-22 0 0,18 22 0 0,-22-13 0 15,22 13 0-15,-22-5 0 0,22 5 0 0,-21 0 0 16,21 0 0-16,0 0 0 0,-21 6 0 16,21-6 0-16,0 0-33 0,30 31-318 0,-30-31-244 15,20-4-60-15,6 3 243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20T21:34:39.611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2603 925 1637 0,'11'-17'28'0,"-11"17"-11"15,14-26 15-15,-14 26-3 0,19-28 8 0,-19 28-3 16,20-26 3-16,-20 26-18 0,16-25 3 16,-16 25-8-16,0 0 1 0,0 0 6 0,0 0-3 15,0 0 6-15,0 0-3 0,0 0-1 0,0 0-6 16,0 0-6-16,0 0-8 0,0 0 0 16,0 0 0-16,0 0 0 0,0 0 0 0,0 0 0 15,3 23 0-15,-3-5 0 0,1 5 0 0,1 5 0 16,0 2 0-16,0 2 0 0,1 0 0 0,1 7 0 15,-3 3 0-15,1 5 0 0,-2 2 0 16,0-1 0-16,-1-2 0 0,-3-5 0 0,2-1 0 16,-1 0 0-16,2-7 0 0,0-3-7 0,3-7-28 15,-2-23-11-15,11 29-29 0,-11-29-67 0,32-4-462 16,-32 4-1-16,28-26 73 0</inkml:trace>
  <inkml:trace contextRef="#ctx0" brushRef="#br0" timeOffset="250.0042">2762 769 1980 0,'-22'-6'22'0,"22"6"-4"0,-17-5-9 16,17 5 1-16,0 0-2 0,0 0-8 15,0 0 0-15,0 0 0 0,23-9 0 0,-23 9 0 16,29-9 0-16,-8 3 0 0,3 2 0 0,5-3 0 15,3 5 0-15,4-5 0 0,2 3 0 0,4-6 0 16,3-3 0-16,-1 2 0 0,1-2 0 0,-2 3 0 16,2 6 0-16,-5 2 0 0,0 4 0 15,-7 0 0-15,3 0-69 0,-14-2-84 0,27-13-268 16,-31 19-228-16,2-3 28 0,-3 14 488 16</inkml:trace>
  <inkml:trace contextRef="#ctx0" brushRef="#br0" timeOffset="468.738">2786 1065 1765 0,'-31'14'34'16,"13"-2"-12"-16,18-12-10 0,-19 17-6 0,19-17 7 16,0 0 7-16,0 0 7 0,0 0-3 15,24 18 7-15,-6-14-9 0,8-6-2 0,4 1-5 16,9-5-2-16,6 0-8 0,7-5 2 0,4 1-3 15,3 0-4-15,-1-4-1 0,-1 2-6 0,-3 1-5 16,-2 3-15-16,-2-2-8 0,1 5-14 16,-7-4-19-16,12 4-57 0,-29-16-211 0,22 15-268 15,-7 3 6-15,-12-2 421 0</inkml:trace>
  <inkml:trace contextRef="#ctx0" brushRef="#br0" timeOffset="1156.261">3810 987 1497 0,'0'0'436'0,"0"0"-416"0,-26 13-7 0,26-13 4 15,-22-1 4-15,22 1 2 0,-28 0-3 0,10 4-20 16,-1 0 0-16,-3 4 0 0,-1 3 0 0,0 2 0 16,0 3 0-16,2 2 0 0,1 2 0 0,2 1 0 15,1 1 0-15,3-1 0 0,3 1 0 16,3-1 0-16,6-3 0 0,2-18 0 0,7 29 0 15,-7-29 0-15,24 20 0 0,-4-14 0 0,5-3 0 16,5-2 0-16,4-6 0 0,3-3 0 0,4-4 0 16,1-4 0-16,2-3 0 0,1-2 0 15,-3-3 0-15,0 0 0 0,-6-2 0 0,-3 1 0 16,-4-2 0-16,-2 3 0 0,-5 2 0 0,-5 3 0 16,-17 19 0-16,13-30 0 0,-13 30 0 15,-12-24 0-15,12 24 0 0,-28-20 0 0,9 14 0 16,-2 3 0-16,-1 1 0 0,-1 6 0 0,1 1 0 15,2-2 0-15,-1 5 0 0,3-1 0 0,18-7 0 16,-30 20 0-16,30-20 0 0,-17 22 0 0,17-22 0 16,-2 20 0-16,2-20 0 0,11 17 0 0,-11-17 0 15,24 15 0-15,-7-6 0 0,3-2 0 16,2 0 0-16,1-2 0 0,2 0 0 16,0 0 0-16,0 1 0 0,1-1 0 0,-1 2 0 15,0-1 0-15,-4 0 0 0,-1 2 0 0,-20-8 0 16,28 19 0-16,-28-19 0 0,18 21 0 0,-18-21 0 15,11 29 0-15,-11-29 0 0,2 31 0 0,-2-31 0 16,-4 33 0-16,-1-14 0 0,0-2 0 0,-2 1 0 16,1-1 0-16,-2 1 0 0,8-18 0 15,-11 29 0-15,11-29 0 0,-6 18 0 0,6-18 0 16,0 0 0-16,0 0 0 0,0 0 0 0,0 0 0 16,0 0 0-16,0 0 0 0,0 0 0 0,27-27 0 15,-14 7 0-15,4-2 0 0,2-5 0 0,-2-2 0 16,0 0 0-16,-3-2 0 0,1 1 0 0,-3-2 0 15,-1 1 0-15,0 1 0 0,-3 2 0 16,0 7 0-16,-3 4 0 0,-5 17 0 16,3-19 0-16,-3 19 0 0,0 0 0 0,0 0 0 15,0 0 0-15,0 0 0 0,0 0 0 0,20-15 0 16,-20 15 0-16,32-1 0 0,-8 1 0 0,4 1 0 16,1 1 0-16,6 1 0 0,-1-2 0 0,7 3-65 15,-8-10-76-15,33 8-276 0,-36-5-180 0,20 3-2 16,-6 5 372-16</inkml:trace>
  <inkml:trace contextRef="#ctx0" brushRef="#br0" timeOffset="1400.4393">5134 957 1981 0,'-62'1'49'0,"44"-5"-32"0,0-1-17 0,1 5 0 15,-4 0 0-15,-1 4 0 0,-5 2 0 16,2 1 0-16,-6 3 0 0,3 0 0 15,0 1 0-15,2 3 0 0,-2-2 0 0,3 5 0 16,1 2 0-16,3 4 0 0,4 2 0 0,3-2 0 16,4 0 0-16,4 0 0 0,6-5 0 0,4 0 0 15,-4-18 0-15,24 32 0 0,-5-18 0 0,7-1 0 16,6-4 0-16,7-8 0 0,6 1 0 0,3-5 0 16,8-2 0-16,-2-3 0 0,6 2-23 15,-13-24-184-15,29 27-313 0,-30-17-129 0,4 7 41 16,-3 13 569-16</inkml:trace>
  <inkml:trace contextRef="#ctx0" brushRef="#br0" timeOffset="1762.396">5259 1125 2047 0,'-21'20'0'0,"21"-20"0"15,0 0 0-15,0 0 0 0,0 0 0 0,0 0 0 16,12 18 0-16,-12-18 0 0,37 4 0 0,-9-4 0 15,8-4 0-15,4-3 0 0,2 0 0 0,3 0 0 16,0-3 0-16,0 2 0 0,-2-2 0 16,0-1 0-16,-6-1 0 0,-2-1 0 15,-5 0 0-15,-7 1 0 0,-23 12 0 0,28-20 0 16,-28 20 0-16,7-20 0 0,-7 20 0 0,-8-19 0 16,8 19 0-16,-25-17 0 0,5 10 0 0,-6 1 0 15,-3 2 0-15,-4 3 0 0,-1 5 0 0,-3 4 0 16,-4 3 0-16,0 5 0 0,-4 3 0 0,1 8 0 15,-1 4 0-15,5 3 0 0,5 1 0 0,8-2 0 16,9-4 0-16,7 2 0 0,8-5 0 16,9-3 0-16,9-3 0 0,8-3 0 0,12-5 0 15,9-3 0-15,13-7 0 0,10-3 0 0,10-2 0 16,4-4 0-16,10 4 0 0,-3-12 0 16,24 19-222-16,-39-33-244 0,35 23-178 0,-19-3 41 15,-17-11 492-15</inkml:trace>
  <inkml:trace contextRef="#ctx0" brushRef="#br1" timeOffset="5639.1723">3025 1832 1259 0,'0'0'178'0,"0"0"-107"0,0 0-8 16,0 0-13-16,0 0-6 0,-19-13 0 0,19 13-10 15,0 0-4-15,0 0-10 0,0 0-6 0,0 0-4 16,0 0-3-16,0 0 0 0,0 0 1 0,0 0 2 16,0 0-2-16,0 0 1 0,0 0 1 0,0 0-3 15,0 0 5-15,0 0 0 0,30-11 4 0,-10 9-5 16,5-2 0-16,6-2-3 0,9 1-2 15,5-1-2-15,6-1 2 0,9 2-4 0,3-1 2 16,4 0-2-16,7 1 2 0,6 1-2 0,3 0 1 16,4 0-3-16,3 1 0 0,2 1 1 0,5 0 2 15,4 2 0-15,2-2 0 0,4 1-1 16,-2 4-3-16,-1-3 0 0,5 1 6 0,0-1 1 16,2-5 0-16,2-1-2 0,-1-1-4 0,-2-5-3 15,-1-3 3-15,-6 2-1 0,-8-5 3 16,-6 2-3-16,-14 4 1 0,-9-4 0 0,-10 4 1 15,-10 2-3-15,-7 2 3 0,-8 1-4 0,-6 3 2 16,-7 2-2-16,-18 2-3 0,22-3-4 0,-22 3-4 16,0 0-6-16,0 0-4 0,0 0 0 0,0 0-3 15,0 0 1-15,-5 21-6 0,5-21-3 0,-11 18-13 16,11-18-17-16,-10 22-53 0,-9-33-109 16,19 11-291-16,0 24-38 0,0-24 300 0</inkml:trace>
  <inkml:trace contextRef="#ctx0" brushRef="#br2" timeOffset="64546.4445">1856 2837 1202 0,'-20'-13'65'15,"20"13"-50"-15,0 0-7 0,0 0-4 0,0 0-6 16,0 0-9-16,0 0-9 0,0 0-8 0,0-18 2 15,0 18 5-15,0 0 12 0,0 0 7 0,0 0 8 16,3-17 4-16,-3 17 5 0,0 0 3 0,0 0 8 16,0 0 1-16,-9-18 7 0,9 18 0 0,0 0 2 15,0 0 0-15,0 0 4 0,-18-15 1 0,18 15-1 16,0 0-7-16,-18-12-5 0,18 12-2 16,0 0-2-16,-21-4 0 0,21 4-2 0,0 0-5 15,-23-6-5-15,23 6-2 0,0 0-3 16,-21-3-3-16,21 3 0 0,0 0-2 0,-18-3 0 15,18 3 1-15,0 0 0 0,-21-2 2 0,21 2 1 16,0 0-1-16,-23-1 1 0,23 1-1 0,-18 2 0 16,18-2-2-16,-20 4-1 0,20-4 2 0,-19 6-2 15,19-6 5-15,-20 9-3 0,20-9 1 16,-19 10-2-16,19-10 1 0,-19 11-2 0,19-11 1 16,-20 13-2-16,20-13 2 0,-19 17-4 0,19-17 3 15,-21 20-2-15,21-20 2 0,-22 20-3 0,22-20 3 16,-22 22-2-16,22-22 3 0,-19 24-3 0,19-24 5 15,-17 28-4-15,17-28 5 0,-20 29-4 0,20-29 4 16,-18 31-5-16,18-31 5 16,-17 31-5-16,17-31 4 0,-13 27-5 0,13-27 4 15,-11 26-3-15,11-26 2 0,-9 26-4 0,9-26 4 16,-6 26-3-16,6-26 2 0,-2 25 0 0,2-25 2 16,0 24-3-16,0-24 3 0,2 26-3 0,-2-26 4 15,5 26-4-15,-5-26-17 0,8 29 37 0,-8-29-38 16,11 27 37-16,-11-27-16 0,14 25-5 0,-14-25 4 15,16 26-4-15,-16-26 4 0,18 25-3 16,-18-25 2-16,19 23-3 0,-19-23 4 0,22 22-3 16,-22-22 2-16,24 22-3 0,-24-22 3 0,28 20-4 15,-28-20 4-15,28 17-3 0,-28-17 2 16,33 16-2-16,-33-16 2 0,33 12-2 0,-15-7 5 16,1 0-1-16,0 1 1 0,-1-1 0 0,2-1-3 15,-1 1 1-15,1 0 0 0,-1 0-1 0,2 0 2 16,-1-2-1-16,0 2 0 0,1 0-1 15,-2 0 0-15,0 0 0 0,2 0 0 0,0-2 0 16,1 2 0-16,0 0-2 0,-2 0 2 0,2-2-2 16,-2 2 3-16,0 1-2 0,-1-1 1 0,-1 1-2 15,1 1 2-15,-2 0-2 0,0 0 3 0,0 1-2 16,-17-8 2-16,32 16-3 0,-32-16 4 0,29 19-4 16,-29-19 3-16,27 22-2 0,-27-22 4 15,25 21-4-15,-25-21 3 0,26 26-2 0,-26-26 1 16,22 28-2-16,-22-28 2 0,19 28-3 15,-19-28 3-15,19 29-3 0,-11-12 4 0,-8-17-3 16,11 32-16-16,-11-32 30 0,11 33-31 0,-6-16 32 16,-5-17-13-16,8 33-2 0,-5-15 3 0,-1-1-4 15,1 2 6-15,-1 0-6 0,-1 1 4 0,0-1-3 16,-1 1 2-16,2-1-2 0,-2 1 3 16,0 0-4-16,0-2 4 0,-2 1-4 0,1 1 4 15,-1-1-5-15,-1-1 4 0,0 1-3 0,-2-2 3 16,1 0-1-16,-1 0 2 0,-2 0-3 0,1 0 2 15,-3 0-3-15,1 0 4 0,-1 0-3 0,9-17 4 16,-19 29-2-16,19-29 2 0,-21 27-5 16,21-27 4-16,-23 26-6 0,23-26 2 0,-25 23 1 15,25-23-16-15,-26 19 16 0,26-19-14 16,-25 16 28-16,25-16-13 0,-27 12 13 0,27-12-13 16,-27 6 0-16,27-6 1 0,-30 2-2 0,13-4 1 15,17 2 1-15,-33-3-2 0,33 3 1 0,-33-10 0 16,15 4-13-16,0-1 13 0,18 7-11 0,-33-17 26 15,33 17-13-15,-32-20 14 0,32 20-14 0,-30-24-2 16,30 24 3-16,-27-26-4 0,27 26 0 16,-26-28 0-16,26 28 0 0,-23-28 0 0,23 28 0 15,-20-24 0-15,20 24 0 0,-17-23 0 16,17 23 0-16,-14-19 0 0,14 19 0 0,0 0 0 16,-13-25 0-16,13 25 0 0,-4-17 0 0,4 17 0 15,0 0 0-15,-1-21-1 0,1 21-31 0,1-17-24 16,-1 17-102-16,0 0-496 0,0 0-11 0,1-29 185 15</inkml:trace>
  <inkml:trace contextRef="#ctx0" brushRef="#br2" timeOffset="66781.4021">2661 2971 1639 0,'0'0'39'16,"0"0"-31"-16,0 0-8 0,0 0-9 0,0 0-14 15,0 0-11-15,0 0-5 0,0 0 1 0,0 0 9 16,0 0 12-16,0 0 8 0,0 0 9 0,18 5 7 15,-18-5 9-15,0 0 9 0,0 0 5 0,7 20 3 16,-7-20-3-16,0 0 1 0,3 19-7 16,-3-19-2-16,3 17-6 0,-3-17 1 15,3 19-3-15,-3-19 3 0,2 23-4 0,-2-23 2 0,3 28-3 16,-3-28 3-16,4 29-2 0,0-12 4 0,-4-17-4 16,5 33 2-16,-5-33-4 0,4 32 4 0,-4-32-4 15,2 34-18-15,-1-17 35 0,0 2-35 0,1-2 32 16,-1 2-15-16,-1-1-6 0,1 0 2 15,-1-18-4-15,4 31 2 0,-4-31-3 0,6 29 6 16,-4-12-5-16,-2-17 4 0,5 32-3 0,-5-32 3 16,4 27-4-16,-4-27 3 0,1 29-3 0,-1-29 3 15,1 30-2-15,-1-30 1 0,0 31-3 0,0-31 3 16,0 29-4-16,0-29 5 0,0 29-5 0,0-29 3 16,0 28-3-16,0-28 1 0,1 25 0 15,-1-25 0-15,3 29-1 0,-3-29 0 16,2 33 0-16,-1-16 0 0,-1-17 0 0,4 32 0 15,-4-32 0-15,5 32 0 0,-3-15 0 0,1 0-12 16,2 0 22-16,-5-17-25 0,6 29 27 0,-6-29-10 16,6 29-3-16,-6-29 2 0,2 28-2 0,-2-28 3 15,3 24-2-15,-3-24 1 0,1 24-2 0,-1-24 3 16,1 23-3-16,-1-23 2 0,1 23-1 16,-1-23 0-16,2 23 0 0,-2-23 0 0,2 22 0 15,-2-22 0-15,1 20 0 0,-1-20 0 0,0 20 0 16,0-20 0-16,0 0 0 0,3 21 0 0,-3-21 0 15,0 0 0-15,3 20 0 0,-3-20 0 16,0 0 0-16,4 20 0 0,-4-20 0 0,0 0 0 16,0 20 0-16,0-20 0 0,0 0 0 0,0 0 0 15,-2 20 0-15,2-20 0 0,0 0 0 16,0 0 0-16,0 0 0 0,0 0 0 0,0 0 0 16,0 0 0-16,0 0 0 0,0 0 0 0,0 0 0 15,0 0 0-15,0 0 0 0,0 0 0 0,0 0 0 16,0 0 0-16,0 0 0 0,0 0 0 0,0 0 0 15,0 0 0-15,0 0 0 0,0 0 0 0,0 0 0 16,0 0-2-16,0 0 0 0,0 0 1 0,0 0 1 16,0 0 1-16,0 0 0 15,0 0 0-15,0 0-1 0,0 0 2 0,0 0-2 16,0 0 0-16,0 0 0 0,-3-22 0 0,3 22 0 16,-5-19 0-16,5 19 0 0,-3-25 0 0,3 25 0 15,-3-29 0-15,3 29 0 0,0-32 0 0,0 32 0 16,1-32 0-16,1 13 0 0,-1 1 0 0,-1 0 0 15,2-1 0-15,-1 2 0 0,2 0 0 16,-3 17 0-16,5-33 0 0,-5 33 0 0,7-31 0 16,-7 31 0-16,11-32 0 0,-2 14 0 0,-2 1 0 15,3 0 0-15,-10 17 0 0,24-31 0 0,-24 31 0 16,27-29 0-16,-27 29 0 0,29-27 0 0,-29 27 0 16,31-23 0-16,-31 23 0 0,33-19 0 15,-33 19 0-15,33-15 0 0,-13 8 0 0,-1 2 0 16,-1 2 0-16,2-1 0 0,-1 3 0 15,-1 0 0-15,3 2 0 0,-1 0 0 0,1 1 0 16,1 2 0-16,-1-1 0 0,0 1 0 0,-1 1 0 16,2 0 0-16,0 1 0 0,0 1 0 0,-1 3 0 15,-2-2 0-15,-1 3 0 0,-1-1 0 0,2 0 0 16,-2 1 0-16,-17-11 0 0,30 23 0 0,-30-23 0 16,26 29 0-16,-26-29 0 0,19 32 0 0,-12-14 0 15,1 3 0-15,-2 1 0 0,-1 1 0 16,-1 0 0-16,-1 2 0 0,-1-1 0 15,0 0 0-15,-2 1 0 0,1-2 0 0,-1 0 0 16,-1-2 0-16,2 1 0 0,-2 0 0 0,1 0 0 16,1-2 0-16,-2 2 0 0,2-1 0 0,-1-1 0 15,0 1 0-15,0-2 0 0,0-2 0 0,0-17 0 16,2 28 0-16,-2-28 0 0,0 0 0 16,0 0 0-16,18 16-22 0,-18-16-24 0,26-8-42 15,-30-28-164-15,23 17-381 0,-13-10-17 0,0-3 295 16</inkml:trace>
  <inkml:trace contextRef="#ctx0" brushRef="#br2" timeOffset="68156.4031">4021 4055 1370 0,'0'0'21'0,"0"0"-13"16,-20-7-5-16,20 7-7 0,0 0-4 0,0 0-5 16,0 0-2-16,0 0 3 0,0 0 5 0,0 0 7 15,0 0 12-15,0 0 10 0,0 0 11 16,0 0 8-16,0 0 3 0,0 0-2 0,0 0-4 15,0 0-3-15,0 0-3 0,0 0-2 0,0 0-4 16,0 0-3-16,0 0-3 0,22-6 0 0,-22 6-2 16,0 0 1-16,19-4-3 0,-19 4-1 15,24-4 0-15,-24 4-4 0,26-4-2 0,-26 4-3 16,23-9-1-16,-23 9-1 0,20-8-1 16,-20 8 0-16,20-12 1 0,-20 12-2 0,22-16 3 0,-22 16-4 15,27-21 3-15,-27 21-3 0,31-24 2 0,-13 11-3 16,-18 13 1-16,29-27-3 0,-29 27-15 0,28-25 35 15,-28 25-36-15,25-27 35 16,-25 27-18-16,21-28-3 0,-21 28 4 0,17-27-2 16,-17 27 4-16,12-31-3 0,-12 31 5 0,11-31-4 15,-11 31 7-15,9-28-2 0,-9 28 2 0,2-23-2 16,-2 23 1-16,-1-22-2 0,1 22 3 0,-3-18-5 16,3 18 2-16,0 0-4 0,-18-22 2 0,18 22 1 15,-22-9 1-15,22 9-1 0,-19-10 0 0,19 10-3 16,-22-6 2-16,22 6-2 0,-26-1 0 15,26 1 0-15,-25 1 1 0,25-1 1 0,-27 7-2 16,27-7 3-16,-29 15-3 0,29-15 2 0,-32 20-1 16,32-20 2-16,-33 28-3 0,16-10 5 15,0 0-3-15,0 3 5 0,1 0-4 0,2 0 5 16,2 0-3-16,1 2 3 0,0-1-3 0,2 2-14 16,2 0 27-16,1 1-26 0,1 2 23 0,0 1-7 15,0 0-8-15,2 2 2 0,-2 0-2 16,1-1 0-16,1 3 0 0,-1-2 0 0,1 0 0 15,2 2 0-15,0-3 0 0,1-2 0 0,1 1 0 16,0-1 0-16,3 1 0 0,1-1 0 0,2 2 0 16,1 2 0-16,1-2 0 0,0 0 0 0,3-1 0 15,0-3 0-15,3-1 0 0,1-2 0 0,3-4 0 16,2-2 0-16,1-3 0 0,2-1 0 16,0-3 0-16,3-5 0 0,0 0 0 15,2-4 0-15,1-2 0 0,2-2 0 0,2-3 0 16,0 0 0-16,0-3 0 0,1 1 0 0,-2-2 0 15,0-1 0-15,-3-1 0 0,1-1 0 0,-1-2 0 16,-3 1 0-16,-1 0 0 0,-2-1 0 0,-1-1 0 16,-1 1 0-16,-3-1 0 0,-2 2 0 0,-17 15 0 15,27-27 0-15,-27 27 0 0,15-21 0 16,-15 21 0-16,7-16 0 0,-7 16 0 0,0-17 0 16,0 17 0-16,-7-21-35 0,7 21-29 0,-19-34-79 15,19 34-497-15,4-33-24 0,-6 14 164 0</inkml:trace>
  <inkml:trace contextRef="#ctx0" brushRef="#br2" timeOffset="69628.941">6442 3507 1663 0,'0'0'56'15,"0"0"-25"-15,0 0-6 0,0 0-12 0,-14-20-8 16,14 20-6-16,0 0-3 0,-5-20-6 0,5 20 4 15,0 0 0-15,-11-19 7 0,11 19 2 16,0 0 6-16,-24-16 1 0,24 16 5 0,-30-9 1 16,11 5 2-16,2 4 1 0,-5-1 0 0,2 2 1 15,-5-1-4-15,2 5-1 0,-5-2-2 0,3 2 1 16,-4 2-5-16,-1 1 0 0,1 1-6 16,1 1 3-16,-1 1-4 0,1 1 2 0,0 3-2 15,1 0 2-15,1 3-4 0,-2 3 6 0,1 2-4 16,0 2 6-16,0 2-5 0,2 0 7 15,-2-1-4-15,2 3 7 0,0 1-7 0,5 3-6 16,3-1 0-16,2-1 0 0,3 0 0 0,2 2 0 16,4-3 0-16,2-1 0 0,3-1 0 0,2-1 0 15,3-2 0-15,3-2 0 0,4-1 0 0,3-3 0 16,1 1 0-16,4-3 0 0,1-3 0 0,2-1 0 16,1-2 0-16,3-1 0 0,-1-2 0 15,2-3 0-15,2-1 0 0,2-4 0 0,-1-1 0 16,2-3 0-16,-3-1 0 0,0-2 0 15,-1-2 0-15,-1-1 0 0,1-1 0 0,-1-3 0 16,-2 0 0-16,2-3 0 0,-2-1 0 0,-1-3 0 16,-3-1 0-16,-1-1 0 0,-3 0 0 0,-1-2 0 15,-3 0 0-15,-2-2 0 0,-1-2 0 0,-3 1 0 16,-1-2 0-16,-1 1 0 0,-2 1 0 16,-1 3 0-16,-1 1 0 0,2-1 0 0,0 2 0 15,2 0 0-15,1 2 0 0,-1 0 0 0,-3 1 0 16,0 0 0-16,-1 3 0 0,-1 17 0 0,0-25 0 15,0 25 0-15,0 0 0 0,-1-19 0 0,1 19 0 16,0 0 0-16,0 0 0 0,0 0 0 0,0 0 0 16,0 0 0-16,0 0 0 0,0 0 0 15,0 0 0-15,-9 20 0 0,10-3 0 16,2 2 0-16,0 3 0 0,1 2 0 0,0 3 0 16,-1 2 0-16,2 4 0 0,3 2 0 0,-1 5 0 15,3 4 0-15,1 2 0 0,-1 3 0 0,3 3 0 16,0-2 0-16,2 2 0 0,2 0 0 0,0-2 0 15,0-2 0-15,1-3 0 0,-3-9 0 0,-3-8 0 16,-1 1 0-16,3 11 0 0,3 10 0 16,-1 7 0-16,-5-4 0 0,-6-13 0 0,-1-6 0 15,-1-3 0-15,2 0 0 0,-4-1 0 0,-3-4 0 16,-3-2 0-16,-2-2 0 0,-4-1 0 0,-1-2 0 16,-4-2 0-16,-1-1 0 0,-2-3 0 15,-2-2 0-15,-3-1 0 0,-1-2 0 0,-1-2 0 16,0-2 0-16,0-3 0 0,1-2 0 0,-1-3 0 15,-2-3 0-15,0-4 0 0,-1 0 0 16,2-1 0-16,0-1 0 0,2 1 0 0,-2-2 0 16,-1 0 0-16,-2-1 0 0,2-1-16 0,0-2-25 15,8 6-34-15,-14-31-139 0,22 25-442 0,-9-16 26 16,12 1 216-16</inkml:trace>
  <inkml:trace contextRef="#ctx0" brushRef="#br2" timeOffset="70632.9707">6943 3643 1815 0,'0'0'40'16,"0"0"-25"-16,-20-2-6 0,20 2-4 0,0 0-7 15,0 0-4-15,0 0-5 0,0 0-2 0,-13 19-1 16,13-19 8-16,0 0 3 0,-21 23 11 0,21-23 3 16,-11 20 4-16,11-20 3 0,-11 24 1 0,11-24-1 15,-11 34 0-15,3-15-5 0,0 3 1 0,0 2-7 16,1 1-15-16,-2-2 29 0,3 1-29 15,1-2 30-15,2-1-13 0,0 1-4 0,2 1 7 16,1 0-4-16,2 2 3 0,2 1-7 0,2 0-3 16,1 1-1-16,3 0 0 0,1-2 0 0,1-1 0 15,3-1 0-15,-3-2 0 0,4-1 0 16,1-3 0-16,1-2 0 0,4-3 0 0,0-2 0 16,2-3 0-16,0-4 0 0,2 0 0 0,2-4 0 15,-1-2 0-15,-1-3 0 0,1 0 0 16,1-4 0-16,0 0 0 0,3-5 0 0,-1-1 0 15,-1-2 0-15,0-1 0 0,-1-2 0 0,-1-2 0 16,-3 2 0-16,-2-2 0 0,1 0 0 0,-2 0 0 16,-4 0 0-16,-1-2 0 0,-3 0 0 0,-2 0 0 15,-2 0 0-15,-3 0 0 0,-1 0-3 0,-3-1 6 16,-3-2-10-16,-4 1 14 0,-2-1-7 16,-3 2 0-16,-3 2 0 0,-3 1 0 0,-4 0 0 15,1 2 0-15,-5 1 0 0,0 4 0 16,1 2 0-16,-3 3 0 0,-4 1 0 0,-1 2 0 15,-4 1 0-15,-1 2 0 0,1 2 0 0,1 5 0 16,4 1 0-16,-1 3 0 0,3 3 0 0,-1 2 0 16,2 2 0-16,0 1 0 0,2 3 0 0,2 3 0 15,1 3-2-15,2 0-10 0,5 1-11 16,0-2 3-16,5 1-20 0,10-23-13 0,-5 44-68 16,-13-48-334-16,18 4-166 0,32 19-19 0,-14-31 581 15</inkml:trace>
  <inkml:trace contextRef="#ctx0" brushRef="#br2" timeOffset="71258.0099">7911 3706 1926 0,'0'0'33'15,"0"0"-18"-15,0 0-5 0,0 0-8 0,0 0-7 16,0 0-11-16,0 0-4 0,0 0-6 0,0 0 1 16,0 0 7-16,17-8 8 0,-17 8 12 0,0 0 10 15,0 0 8-15,0 0 3 0,0 0 1 0,0 0-4 16,17-19-3-16,-17 19-4 0,28-10 1 16,-10 5-5-16,4-2 2 0,2 1-3 0,4 0 0 15,2 0-8-15,3 0 0 0,1 0 0 0,3 1 0 16,1 1 0-16,2 2 0 0,-1 1 0 0,-2 0 0 15,1 1 0-15,-2 1 0 0,1-1 0 16,-2 2 0-16,-1-1 0 0,-1 2 0 0,0 0 0 16,-3 0 0-16,1-1 0 0,-1 2 0 0,-3 0 0 15,-2-2 0-15,-3 2 0 0,0-2 0 16,-5-2-24-16,2 5-21 0,-19-5-27 0,32 10-97 16,-43-30-255-16,11 20-215 0,17-2 18 0,-17 2 569 15</inkml:trace>
  <inkml:trace contextRef="#ctx0" brushRef="#br2" timeOffset="71742.3463">8193 3124 1889 0,'-1'34'91'0,"1"-34"-85"0,0 0-11 0,0 0-3 16,0 0-9-16,19 14-5 0,-2-1-16 15,-17-13-4-15,30 20-6 0,-30-20 13 0,27 22 14 16,-27-22 1-16,16 26 63 0,-6-5-27 15,-10-21 45-15,5 38-14 0,-5-18-15 0,2 5 1 16,-2 2-12-16,0 1 5 0,-1 1-12 0,-2-2 5 16,0 2-14-16,-2 3-5 0,-1-1 0 0,0 2 0 15,-2 0 0-15,0 2 0 0,-2 0 0 0,0 1 0 16,1 0 0-16,-1 2 0 0,-1-3 0 0,1 0 0 16,3-4 0-16,0 0 0 0,1-1 0 0,1 0 0 15,0 0 0-15,2 1 0 0,2-1 0 16,2 0 0-16,1 2 0 0,0-1 0 0,1 0 0 15,1 0 0-15,-1-4 0 0,1-1 0 16,-1-3 0-16,1-3 0 0,-4-20 0 0,8 27 0 16,-8-27 0-16,0 0 0 0,17 15 0 0,-17-15 0 15,0 0 0-15,0 0 0 0,0 0-43 0,6-48-131 16,4 25-486-16,-18-17-3 0,4 1 157 16</inkml:trace>
  <inkml:trace contextRef="#ctx0" brushRef="#br2" timeOffset="75730.622">10479 3391 1128 0,'29'23'236'0,"-47"-39"212"16,18 16-413-16,0 0-28 0,0 0-1 0,0 0-4 15,0 0-8-15,0 0-3 0,0 0-6 0,9-20 0 16,-9 20-5-16,9-23 7 0,-9 23 1 0,10-24 10 15,-10 24 4-15,9-25 8 0,-9 25-1 0,3-21 8 16,-3 21-1-16,-1-23-18 0,1 23 42 16,-9-20-40-16,9 20 37 0,-15-18-21 15,15 18-4-15,-22-18 1 0,22 18-3 0,-27-13 5 16,27 13-6-16,-30-12 1 0,30 12-3 0,-31-10-1 16,31 10-2-16,-33-7-1 0,13 6-1 0,-1 2-1 15,-2 2 1-15,1 3-1 0,-1 3 2 0,0 1-3 16,0 2 3-16,-2 0-1 0,3 1-13 0,1 2 14 15,1-2-14-15,2 0 29 0,18-13-11 0,-29 27 10 16,29-27-12-16,-21 26-5 0,21-26 0 16,-12 26-1-16,12-26 1 0,-7 28-1 0,5-12 3 15,2 3-4-15,3-1 5 0,0 0-3 0,1-1 0 16,1 0 0-16,1 1 0 0,1-1 0 0,4 0 0 16,-11-17 0-16,26 29 0 0,-9-17 0 15,1 0 0-15,5-1-1 0,1 0 2 0,6 1-2 16,0 0 1-16,2 0-2 0,2 1 4 15,0 1-3-15,2-1 3 0,1 0-2 0,0 2 0 16,0-1 0-16,-2 2 0 0,0 0 0 0,0-2 0 16,-4 2 0-16,1-2 0 0,-4 3 0 0,0 0 0 15,-3 1 0-15,1 2 0 0,-3-2 0 0,-4 0 0 16,-2-1 0-16,-3 1 0 0,-6-1 0 0,-2 0 0 16,-6-17 0-16,2 31 0 0,-2-31 0 0,-13 28 0 15,13-28 0-15,-24 27 0 0,7-16 0 16,-2-3 0-16,-3 1 0 0,-3-1 0 0,-1-1 0 15,-4-1 0-15,-2-1 0 0,-5-1 0 16,-2-3 0-16,2 0 0 0,-1-2 0 0,0 0 0 16,3-1 0-16,0-3 0 0,2 1 0 0,-3-10-35 15,36 14-299-15,-45-14-339 0,27-11-14 0,0-4 370 16</inkml:trace>
  <inkml:trace contextRef="#ctx0" brushRef="#br2" timeOffset="77546.3253">11166 3349 1903 0,'-17'-18'24'0,"17"18"-24"15,0 0-14-15,1-22 0 0,-1 22-11 16,0 0-6-16,23-17-1 0,-23 17 4 0,0 0 4 15,24-11 16-15,-24 11 11 0,0 0 15 0,0 0 14 16,0 0 5-16,14 18 9 0,-14-18-8 0,0 0 0 16,0 0-12-16,-6 23 0 0,6-23-9 0,1 27-2 15,-1-27-15-15,4 30 0 0,-4-30 0 16,1 33 0-16,-1-15 0 0,1 1 0 16,3 2 0-16,2 0 0 0,-1 0 0 0,1 0 0 15,-2-1 0-15,-1-1 0 0,2 2 0 0,0-2 0 16,1 1 0-16,1-1 0 0,-2 0 0 0,3 1 0 15,-2 0 0-15,1 2 0 0,2 2 0 0,-1 0 0 16,1 1 0-16,-5-1 0 0,3 0 0 0,-3 0 0 16,2-1 0-16,3 0 0 0,-3-2 0 0,0-1 0 15,-1 2 0-15,0-1 0 0,-1-2 0 16,0 0 0-16,1-1 0 0,-5-18 0 0,6 31 0 16,-6-31 0-16,6 28 0 0,-6-28 0 15,8 25 0-15,-8-25 0 0,8 25 0 0,-8-25 0 16,8 29 0-16,-8-29 0 0,8 31 0 0,-8-31 0 15,7 25 0-15,-7-25 0 0,4 21 0 0,-4-21 0 16,0 0 0-16,4 19 0 0,-4-19 0 0,0 0 0 16,0 0 0-16,0 0 0 0,0 0 0 15,0 0 0-15,0 0 0 0,0 0 0 0,0 0 0 16,0 0 0-16,0 0 0 0,0 0 0 0,1-19 0 16,-1 19 0-16,0 0 0 0,3-19 0 0,-3 19 0 15,-2-32 0-15,0 9 0 0,2 0 0 0,1-1 0 16,1-1 0-16,3 2 0 0,0-2 0 0,0 0 0 15,0-1 0-15,0 1 0 16,1-1 0-16,0 2 0 0,1 3 0 0,-1-2 0 16,-1 2 0-16,0 0 0 0,0 3 0 0,1 1 0 15,0 0 0-15,-6 17 0 0,16-30 0 0,-16 30 0 16,18-30 0-16,-18 30 0 0,21-25 0 0,-21 25 0 16,28-20 0-16,-11 13 0 0,-17 7 0 0,31-12 0 15,-13 7 0-15,3 1 0 0,0 2 0 0,2 3 0 16,1 0 0-16,-2 3 0 0,1 1 0 15,0 2 0-15,-2 4 0 0,1 2 0 0,0 5 0 16,0 3 0-16,-2 2 0 0,2 4 0 0,-2 0 0 16,-2 1 0-16,0 2 0 0,-1 1 0 15,0-1 0-15,0 0 0 0,-2 0 0 0,-2-2 0 16,-2-2 0-16,-2-3 0 0,0-3 0 0,-2-1 0 16,-1 1 0-16,1-3 0 0,-1 0 0 0,-6-17 0 15,13 26 0-15,-13-26 0 0,0 0 0 16,14 22 0-16,-14-22-5 0,13 23-271 0,-13-23-401 15,0 0 2-15,0 0 262 0</inkml:trace>
  <inkml:trace contextRef="#ctx0" brushRef="#br2" timeOffset="80010.1659">12902 3847 1536 0,'0'0'86'0,"0"0"-40"0,0 0 2 0,21-11 0 15,-21 11 1-15,0 0-7 0,21-17 0 16,-21 17-5-16,0 0 0 0,18-8-9 0,-18 8 1 16,0 0-10-16,0 0-19 0,0 0 0 0,0 0 0 15,0 0 0-15,0 0 0 0,14-18 0 0,-14 18 0 16,0 0 0-16,0 0 0 0,0 0 0 0,-1-21 0 16,1 21 0-16,0 0 0 0,0 0 0 0,0 0 0 15,-19-16 0-15,19 16 0 0,0 0 0 0,-20-3 0 16,20 3 0-16,0 0 0 0,-25 3 0 15,25-3 0-15,-19 5 0 0,19-5 0 0,-21 9 0 16,21-9 0-16,-22 15 0 0,22-15 0 0,-26 25 0 16,26-25 0-16,-28 33 0 0,12-12 0 0,-1 3 0 15,0 2 0-15,0-1 0 0,0 3 0 0,1 0 0 16,2 2 0-16,4-1 0 0,-1 0 0 0,3 0 0 16,2 0 0-16,1 0 0 0,3 0 0 15,1-1 0-15,2-2 0 0,3-3 0 16,2-2 0-16,1-1 0 0,3-3 0 0,-10-17 0 15,24 28 0-15,-24-28 0 0,34 20 0 0,-14-13 0 16,1-2 0-16,3-3 0 0,0-2 0 0,3-1 0 16,1-4 0-16,1-1 0 0,1-4 0 0,-1 1 0 15,-1-5 0-15,1 0 0 0,-2-1 0 0,-1-2 0 16,-1-1 0-16,-2 1 0 0,-2-3 0 16,-1-1 0-16,-5-2 0 0,-1 0 0 0,-2 1 0 15,-5-2 0-15,-1 2 0 0,-3-2 0 0,-2-1 0 16,-2-2 0-16,-3 1 0 0,-1-1 0 15,-3 2 0-15,-1 2 0 0,-4 2 0 0,-1 4 0 0,14 17 0 16,-35-28 0-16,13 19 0 0,-2 0 0 16,-2 7 0-16,-2 1 0 0,2 4 0 0,-1 3 0 15,4 3 0-15,3-2 0 0,20-7 0 16,-23 15 0-16,23-15 0 0,0 0-33 0,23 44-292 16,-23-44-243-16,19 3-93 0,-2 5 202 0</inkml:trace>
  <inkml:trace contextRef="#ctx0" brushRef="#br2" timeOffset="80544.8781">13331 3735 1942 0,'0'0'41'0,"0"0"-25"15,0 0 5-15,14-20 1 0,-14 20-17 0,0 0-5 16,0 0 0-16,0 0 0 0,0 0 0 0,0 0 0 16,0 0 0-16,0 0 0 0,0 0 0 0,14 18 0 15,-14-18 0-15,12 27 0 0,-6-10 0 0,0 2 0 16,0 3 0-16,2 1 0 0,0 2 0 15,1 2 0-15,0 1 0 0,2 0 0 0,0-1 0 16,4 1 0-16,-2-1 0 0,3-1 0 0,0 0 0 16,0-3 0-16,-1 0 0 0,1 0 0 0,-1-3 0 15,-1 1 0-15,0-2 0 0,-14-19 0 0,23 32 0 16,-23-32 0-16,19 20 0 0,-19-20 0 0,0 0 0 16,20 14 0-16,-20-14 0 0,0 0 0 15,0 0 0-15,0 0 0 0,18-11 0 16,-18 11 0-16,0 0 0 0,11-27 0 0,-5 10 0 15,1-6 0-15,1-2 0 0,-1-4 0 0,0-3 0 16,2-3 0-16,1-6 0 0,2-4 0 0,-3-5 0 16,5-2 0-16,0-4 0 0,2 1 0 0,4 6 0 15,-5 3 0-15,1 8 0 0,-1 5 0 0,-2 4 0 16,-2 3 0-16,0 9 0 0,-11 17 0 16,10-17 0-16,-10 17 0 0,0 0 0 15,0 0 0-15,0 0 0 0,-18 2-278 0,36 29-235 0,-18-31-138 16,-7 27 50-16,18 6 598 0</inkml:trace>
  <inkml:trace contextRef="#ctx0" brushRef="#br2" timeOffset="81044.8967">14008 3864 1852 0,'0'0'195'15,"0"0"-195"-15,0 0 0 0,0 0 0 0,0 0 0 16,0 0 0-16,20 17 0 0,-20-17 0 16,0 0 0-16,23 14 0 0,-23-14 0 0,28 11 0 15,-11-6 0-15,4-1 0 0,0-3 0 0,4-1 0 16,-1-1 0-16,0-3 0 0,3-1 0 16,-1-1 0-16,0-2 0 0,0 0 0 0,-3 0 0 15,-2-3 0-15,-4 1 0 0,0-3 0 0,-17 13 0 16,30-24 0-16,-30 24 0 0,27-27 0 0,-27 27 0 15,18-29 0-15,-11 12 0 0,0-1 0 16,-3 0 0-16,-1 1 0 0,-2 0 0 0,-1 17 0 16,0-30 0-16,0 30 0 0,-8-28 0 0,8 28 0 15,-15-20 0-15,15 20 0 0,0 0 0 0,-28-12 0 16,28 12 0-16,-21 2 0 0,21-2 0 0,-25 11 0 16,8 0 0-16,-3 4 0 0,0 5 0 0,-2 3 0 15,0 6 0-15,-1 2 0 0,2 6 0 16,-1 2 0-16,3 5 0 0,2-2 0 15,0 2 0-15,5-3 0 0,2-2 0 0,6-3 0 16,4-5 0-16,6-4 0 0,3-3 0 0,4-3 0 16,4-3 0-16,1-4 0 0,7-1 0 0,1-6 0 15,5-2 0-15,0-3 0 0,0-3 0 0,-1-3 0 16,-2-2 0-16,1-1 0 0,-2-5 0 0,0 3 0 16,-4-4 0-16,1 5 0 0,-7-7 0 15,9 13-17-15,-24-26-206 0,31 41-223 0,-44-33-73 16,11 20-71-16,0 0 339 0</inkml:trace>
  <inkml:trace contextRef="#ctx0" brushRef="#br2" timeOffset="81685.5201">15091 3767 1908 0,'20'-11'92'0,"-20"11"-60"0,0 0-17 16,20-15-15-16,-20 15 0 0,19-15 0 15,-19 15 0-15,0 0 0 0,23-19 0 0,-23 19 0 16,0 0 0-16,14-21 0 0,-14 21 0 16,0 0 0-16,2-18 0 0,-2 18 0 0,0 0 0 15,-18-16 0-15,18 16 0 0,-24-5 0 0,24 5 0 16,-31-2 0-16,31 2 0 0,-34 7 0 0,16 1 0 15,-2 2 0-15,1 4 0 0,-2 4 0 0,1 4 0 16,-2 3 0-16,1 4 0 0,0 4 0 16,2 4 0-16,-1 2 0 0,5 0 0 0,1-3 0 15,3-1 0-15,4-2 0 0,3-4 0 0,3-3 0 16,2-4 0-16,4-3 0 0,3 0 0 0,-8-19 0 16,25 27 0-16,-25-27 0 0,30 21 0 0,-30-21 0 15,36 11 0-15,-16-11 0 0,4-1 0 0,-3-2 0 16,3-3 0-16,-1-2 0 0,-1-3 0 0,-1-1 0 15,0-3 0-15,0-2 0 16,-2-1 0-16,1-2 0 0,-3-5 0 0,1-1 0 16,-1-5 0-16,0-4 0 0,-2-2 0 0,0-5 0 15,0-2 0-15,-2-2 0 0,0 0 0 0,-3 1 0 16,0-1 0-16,-1 3 0 0,-1 2 0 0,-3 0 0 16,0 2 0-16,-1 1 0 0,-2 5 0 0,0 4 0 15,0 4 0-15,0 7 0 0,-2 18 0 16,0-20 0-16,0 20 0 0,0 0 0 0,0 0 0 15,0 0 0-15,0 0 0 0,-16 18 0 0,11 1 0 16,-1 10 0-16,-2 6 0 0,1 5 0 0,0 3 0 16,3 1 0-16,0 3 0 0,3 1 0 15,1-1 0-15,2-2 0 0,2-2 0 0,1-3 0 16,-2-4 0-16,3-3 0 0,2-3 0 0,-2-4 0 16,2-5 0-16,-2-1 0 0,0-3 0 15,-6-17 0-15,11 24 0 0,-11-24 0 0,0 0 0 16,20 26 0-16,-20-26 0 0,0 0-101 0,0 0-153 15,28 8-166-15,-42-30-31 0,14 22-101 0,26-7 284 16,-34-25 268-16</inkml:trace>
  <inkml:trace contextRef="#ctx0" brushRef="#br2" timeOffset="82701.1572">16742 3731 1665 0,'0'0'63'0,"0"0"-22"0,14-24 8 0,-14 24 2 16,0 0 1-16,21-8-5 0,-21 8 1 0,0 0-17 16,0 0-31-16,0 0 0 0,0 0 0 0,0 0 0 15,0 0 0-15,0 0 0 0,0 0 0 0,0 0 0 16,15 17 0-16,-15-17 0 0,2 32 0 16,0-12 0-16,0 3 0 0,1 3 0 15,0-1 0-15,2 1 0 0,0-1 0 0,1-1 0 16,1-1 0-16,-1-1 0 0,3-3 0 0,1 1 0 15,1-2 0-15,1-1 0 0,-12-17 0 0,26 27 0 16,-26-27 0-16,24 21 0 0,-24-21 0 0,19 12 0 16,-19-12 0-16,17 5 0 0,-17-5 0 0,0 0 0 15,0 0 0-15,17-6 0 0,-17 6 0 16,0 0 0-16,13-18 0 0,-13 18 0 0,14-34 0 16,-6 11 0-16,3-5 0 0,1-3 0 0,3-2 0 15,0-1 0-15,-2-2 0 0,3 0 0 0,-2-2 0 16,2 2 0-16,1 4 0 0,-2 6 0 15,-1 4 0-15,0 3 0 0,-14 19 0 0,23-29 0 16,-23 29 0-16,19-21 0 0,-19 21 0 0,19-11 0 16,-19 11 0-16,18-5 0 0,-18 5 0 15,18 4 0-15,-18-4 0 0,18 13 0 0,-18-13 0 16,20 24 0-16,-12-7 0 0,3 3 0 0,-1 0 0 16,0 5 0-16,1 0 0 0,0 3 0 0,-2 1 0 15,0-1 0-15,1-2 0 0,-2 1 0 0,2-3 0 16,0-2 0-16,-2-2 0 0,2-3 0 0,-10-17 0 15,17 29 0-15,-17-29 0 0,17 17 0 16,-17-17 0-16,0 0 0 0,23 6 0 16,-23-6 0-16,0 0 0 0,19-12 0 0,-19 12 0 15,16-20 0-15,-7 1 0 0,2-2 0 0,0-7 0 16,0-2 0-16,1-4 0 0,0-3 0 0,1-1 0 16,-2-3 0-16,-1 2 0 0,-2-1 0 0,1 6 0 15,-4 6 0-15,0 7 0 0,-5 21 0 0,1-25 0 16,-1 25 0-16,0 0 0 0,0 0 0 15,0 0 0-15,-18-4 0 0,14 22 0 0,-22-22-215 16,39 45-215-16,-41-38-84 0,26 14-58 0,5 9 257 16,-3-26 315-16</inkml:trace>
  <inkml:trace contextRef="#ctx0" brushRef="#br2" timeOffset="82935.5558">17927 3551 2033 0,'0'0'14'0,"18"20"-14"15,-6-3 0-15,5 6 0 0,-1 4 0 0,-4 3 0 16,-5 1 0-16,-2 6 0 0,-5-1 0 16,-1 2 0-16,-1-2 0 0,-2-1 0 0,1-2 0 15,1-3 0-15,0-4 0 0,-1-4 0 0,4-1 0 16,-1-21 0-16,5 26 0 0,-5-26 0 15,12 22-46-15,-35-42-444 0,23 20-192 0,0 0 36 16,2-30 464-16</inkml:trace>
  <inkml:trace contextRef="#ctx0" brushRef="#br2" timeOffset="83107.4334">18092 3425 2047 0,'0'0'0'15,"0"0"0"-15,0 0 0 0,0 0 0 0,0 0 0 16,0 0 0-16,18-4 0 0,-18 4 0 0,0 0 0 16,4-18-29-16,24 28-580 15,-28-10-66-15,18-4-7 0</inkml:trace>
  <inkml:trace contextRef="#ctx0" brushRef="#br2" timeOffset="83544.9199">19070 3652 1996 0,'0'0'51'0,"0"0"-51"0,0 0 0 15,0 0 0-15,0 0 0 0,0 0 0 16,0 0 0-16,-26 11 0 0,26-11 0 0,-37 4 0 15,12-1 0-15,-3 0 0 0,-2 2 0 16,-2-3 0-16,-1 2 0 0,-4-2 0 0,-1 3 0 16,-3-1 0-16,-3 0 0 0,0 1 0 0,2 3 0 15,3 0 0-15,2 0 0 0,8 2 0 0,3-1 0 16,7-2 0-16,19-7 0 0,-24 11 0 16,24-11 0-16,0 0 0 0,0 0 0 0,0 0 0 15,0 0 0-15,24 8-52 0,-31-39-339 0,39 30-235 16,-32 1-36-16,24-34 347 0</inkml:trace>
  <inkml:trace contextRef="#ctx0" brushRef="#br2" timeOffset="83857.4522">18857 3246 1890 0,'0'0'140'16,"0"0"-123"-16,0 0-17 0,-12 22 0 0,12-22 0 16,10 26 0-16,-3-4 0 0,-4 6 0 15,-1 6 0-15,0 4 0 0,-3 5 0 0,1 4 0 16,-1 3 0-16,2 2 0 0,0-2 0 0,3 0 0 16,-3-2 0-16,3-2 0 0,-4-2 0 15,0-2 0-15,-3-3 0 0,0-2 0 0,-1-2 0 16,-1-4 0-16,0-4 0 0,-1-2 0 0,0-6 0 15,0-1 0-15,6-18 0 0,-9 24 0 16,9-24 0-16,0 0 0 0,0 0 0 0,0 0 0 16,0 0 0-16,0 0 0 0,0 0-59 0,-9-41-336 15,34 28-227-15,-27-17-12 0,8-3 298 0</inkml:trace>
  <inkml:trace contextRef="#ctx0" brushRef="#br2" timeOffset="84341.8036">19347 3253 1933 0,'-18'6'70'0,"18"-6"-43"16,0 0-10-16,0 0-17 0,0 0 0 0,22 27 0 16,-22-27 0-16,6 30 0 0,-5-8 0 0,-1 6 0 15,0 4 0-15,-2 5 0 0,-2 3 0 16,2 1 0-16,0 2 0 0,0 2 0 0,1-2 0 15,-1 1 0-15,-2 0 0 0,0-1 0 0,-1 1 0 16,3-2 0-16,-4-3 0 0,2-2 0 0,-2-3 0 16,0-3 0-16,2 0 0 0,2-5 0 15,-3-3 0-15,1-3 0 0,-1-3 0 0,5-17 0 16,-7 25 0-16,7-25 0 0,0 0 0 16,-6 18 0-16,6-18 0 0,0 0 0 0,0 0 0 15,0 0 0-15,0 0 0 0,0 0 0 0,13-24 0 16,-13 24 0-16,16-33 0 0,-3 9 0 0,6-7 0 15,4-7 0-15,5-4 0 0,5-5 0 0,6-4 0 16,1 0 0-16,-1 0 0 0,1 4 0 0,-4 7 0 16,-1 5 0-16,-3 10 0 0,-4 5 0 0,-2 7 0 15,-2 6 0-15,-5 6 0 0,1 4 0 16,-20-3 0-16,31 23 0 0,-16-3 0 0,-3 3 0 16,-1 6 0-16,-4 3 0 0,-2 7 0 15,-2 4 0-15,-3 2 0 0,-4 2 0 0,-1-1 0 16,-1-2 0-16,1-4 0 0,-1-4 0 0,3-5 0 15,0-4 0-15,4-5 0 0,3-5 0 0,3 0 0 16,-7-17 0-16,21 23-12 0,-33-45-381 0,41 35-192 16,-29-13-66-16,11-26 246 0</inkml:trace>
  <inkml:trace contextRef="#ctx0" brushRef="#br2" timeOffset="85305.0974">21575 3797 1899 0,'29'-2'74'15,"-29"2"-57"-15,0 0-15 0,17-11 2 0,-17 11-2 0,23-12 5 0,-23 12 2 16,0 0 9-16,23-14-3 0,-23 14-15 0,0 0 0 15,0 0 0-15,15-17 0 0,-15 17 0 0,0 0 0 16,4-17 0-16,-4 17 0 16,0 0 0-16,-4-21 0 15,4 21 0-15,-11-17 0 0,11 17 0 16,-17-17 0-16,17 17 0 0,-22-15 0 0,22 15 0 16,-29-13 0-16,12 10 0 0,-1 2 0 0,-4-1 0 15,0 4 0-15,-2 1 0 0,-1 2 0 0,0 4 0 16,2 1 0-16,0 5 0 0,-1 2 0 0,1 2 0 15,1 3 0-15,2 2 0 0,0 2 0 16,3 1 0-16,0 5 0 0,1-1 0 0,3 6 0 16,1-2 0-16,2-2 0 0,3-2 0 0,2-5 0 15,6-3 0-15,3-2 0 0,4-4 0 0,-8-17 0 16,36 26 0-16,-11-18 0 0,6-5 0 16,3-4 0-16,1-5 0 0,1-4 0 0,3-4 0 0,-2-2 0 15,-3-3 0-15,-3-1 0 0,-3 0 0 0,-1-2 0 16,-2-1 0-16,-2-2 0 15,0-1 0-15,-3 0 0 0,1-3 0 0,-1 2 0 16,-3-2 0-16,-2 2 0 0,-1 1 0 0,-5 3 0 16,0 5 0-16,-9 18 0 0,10-23 0 0,-10 23 0 15,0 0 0-15,0 0 0 0,0 0 0 0,0 0 0 16,-9 17 0-16,9-17 0 0,-13 37 0 0,3-9 0 16,0 5 0-16,-1 3 0 0,0 0 0 0,2 4 0 15,-2 1 0-15,1 0 0 0,-2 3 0 16,1-2 0-16,-4 3 0 0,1 1 0 0,-4 0 0 15,-2-1 0-15,-4-2 0 0,-2-1 0 0,-5-2 0 16,-3 1 0-16,-4-2 0 0,-3-3 0 16,-1-2 0-16,1-2 0 0,-2-7 0 0,7-4 0 15,1-6 0-15,3-2 0 0,5-6 0 0,2-4 0 16,3-3 0-16,3-6 0 0,2-3 0 16,0-8 0-16,3-6 0 0,-1-7 0 0,4-6 0 15,2-5 0-15,7-1 0 0,1-6 0 0,13 8 0 16,-8-15-152-16,37 41-189 0,-40-37-113 0,46 34-58 15,-12-2-16-15,-13-19 469 0</inkml:trace>
  <inkml:trace contextRef="#ctx0" brushRef="#br2" timeOffset="85741.1328">22104 3703 2021 0,'0'0'26'0,"0"0"-26"0,0 0 0 16,0 0 0-16,26 17 0 0,-26-17 0 16,17 22 0-16,-17-22 0 0,12 36 0 0,-9-13 0 15,-1 2 0-15,-2 2 0 0,-2 0 0 0,0-1 0 16,-2 1 0-16,-2-3 0 0,-1 0 0 0,-2-2 0 15,0 1 0-15,-2-4 0 0,0-1 0 16,2-1 0-16,9-17 0 0,-17 26 0 0,17-26 0 16,-16 18 0-16,16-18 0 0,0 0 0 0,-19 16 0 0,19-16 0 0,0 0 0 0,0 0 0 0,0 0 0 15,0 0 0-15,-12-17 0 0,12 17 0 0,3-24 0 16,2 4 0-16,1-3 0 0,7-7 0 16,2-3 0-16,6-3 0 0,5-3 0 0,3 1 0 15,0 1 0-15,3 2 0 0,-4 4 0 16,2 3 0-16,-1 3 0 0,-1 5 0 0,0 3 0 15,-2 5 0-15,-3 3 0 0,-3 3 0 0,-3 2 0 16,-17 4 0-16,27 1 0 0,-27-1 0 0,0 0 0 16,25 17 0-16,-25-17 0 0,18 17 0 0,-18-17 0 15,27 27-218-15,-27-27-207 0,0 0-88 0,20 7-105 16,-20-7 346-16</inkml:trace>
  <inkml:trace contextRef="#ctx0" brushRef="#br2" timeOffset="86678.6552">22502 3981 1778 0,'0'0'74'0,"0"0"-46"0,0 0-7 0,0 0 8 15,0 0 5-15,23 5 5 0,-23-5-8 0,19 5-18 16,-19-5-13-16,22 6 0 0,-22-6 0 0,26 5 0 16,-9-4 0-16,1 0 0 0,1-1 0 15,5 0 0-15,-1-1 0 0,0-1 0 0,2-2 0 16,-3-2 0-16,1 0 0 0,0-1 0 0,-2-2 0 15,1 1 0-15,-3-1 0 0,1-2 0 16,-3 2 0-16,-17 9 0 0,32-25 0 0,-32 25 0 16,30-26 0-16,-30 26 0 0,25-32 0 0,-14 14 0 15,-1 0 0-15,-1-1 0 0,-3-1 0 16,0 1 0-16,-4 0 0 0,-1 1 0 0,-3 1 0 16,2 17 0-16,-10-27 0 0,10 27 0 0,-17-19 0 15,17 19 0-15,-26-11 0 0,6 8 0 0,-1 3 0 16,-1 3 0-16,-2 3 0 0,-1 4 0 0,-5 4 0 15,1 5 0-15,-1 6 0 0,2 4 0 0,-1 3 0 16,2 5 0-16,3 1 0 0,1 3 0 0,4 1 0 16,3-1 0-16,4-3 0 0,6-1 0 15,1-4 0-15,7-2 0 0,4-3 0 0,2-2 0 16,6-3 0-16,1-5 0 0,6-2 0 16,0-5 0-16,4-3 0 0,2-3 0 0,3-2 0 15,1-7 0-15,5 0 0 0,-4-7 0 0,3 3 0 16,-4-9 0-16,9 19-167 0,-34-39-245 0,42 38-110 15,-27-21-82-15,2-9 263 0</inkml:trace>
  <inkml:trace contextRef="#ctx0" brushRef="#br2" timeOffset="87225.511">23801 3810 1471 0,'3'-38'382'0,"-3"38"-300"0,0 0-31 0,0 0-16 16,7-24-9-16,-7 24-26 0,0 0 0 0,-6-24 0 15,6 24 0-15,-17-16 0 0,17 16 0 0,-25-11 0 16,25 11 0-16,-28-10 0 0,11 7 0 0,-1 3 0 16,-3 0 0-16,-3 5 0 0,-3-1 0 0,-2 7 0 15,-4 3 0-15,0 3 0 0,-2 3 0 16,-2 4 0-16,2 5 0 0,-2 5 0 0,2 1 0 15,4 6 0-15,0 0 0 0,4 2 0 0,6-2 0 16,1-5 0-16,5-2 0 0,7-5 0 16,3-4 0-16,6-3 0 0,7-1 0 0,-8-21 0 15,22 28 0-15,-3-19 0 0,3-1 0 0,6-6 0 16,5-3 0-16,2-5 0 0,5-6 0 0,0-3 0 16,0-4 0-16,-1-2 0 0,-2-1 0 15,-1-3 0-15,1 0 0 0,-2-3 0 0,1-2 0 16,0-4 0-16,-3-3 0 0,1-1 0 0,-4-2 0 15,-3 0 0-15,-3 0 0 0,-1 4 0 0,-2 1 0 16,-4 3 0-16,-3 8 0 0,-3 7 0 0,-11 17 0 16,0 0 0-16,10-17 0 0,-10 17 0 0,0 0 0 15,0 0 0-15,-19 24 0 0,8-5 0 16,-3 7 0-16,0 7 0 0,-2 3 0 16,0 0 0-16,3 3 0 0,-1 1 0 0,0-1 0 15,3-1 0-15,-3-3 0 0,2-2 0 0,0-3 0 16,4-3 0-16,-3-3 0 0,5-2 0 0,6-22 0 15,-5 29 0-15,5-29 0 0,0 0 0 0,5 23 0 16,-5-23 0-16,0 0 0 0,0 0-116 0,43 2-203 16,-51-31-126-16,41 30-31 0,-15-8-63 15,-6-24 388-15</inkml:trace>
  <inkml:trace contextRef="#ctx0" brushRef="#br2" timeOffset="87491.1618">24610 3812 2047 0,'0'0'0'0,"0"0"0"0,-14-21 0 0,14 21 0 16,-20-18 0-16,20 18 0 0,-32-19 0 0,10 10 0 15,-4 0 0-15,-1 1 0 0,-4 2 0 0,-1 4 0 16,-4 1 0-16,-1 2 0 0,-1 3 0 15,-4 2 0-15,2 2 0 0,0 3 0 0,1 1 0 16,5 0 0-16,5-1 0 0,7-1 0 16,22-10 0-16,-27 14 0 0,27-14 0 0,0 0 0 15,4 26 0-15,-11-47-293 0,44 38-292 0,-37-17-81 16,44-12 164-16</inkml:trace>
  <inkml:trace contextRef="#ctx0" brushRef="#br2" timeOffset="87772.3881">24473 3343 1875 0,'0'0'172'0,"0"0"-172"0,-23 31 0 0,10-7 0 16,2 10 0-16,-3 5 0 0,1 7 0 0,-5 3 0 15,1 7 0-15,-3 3 0 0,-1 5 0 0,6-2 0 16,-4 1 0-16,5-5 0 0,0-4 0 0,1-4 0 16,3-8 0-16,1-4 0 0,0-5 0 0,3-7 0 15,0-2 0-15,3-3 0 0,3-21 0 16,-3 28 0-16,3-28 0 0,0 0 0 0,0 0 0 16,3 20-130-16,-27-45-306 0,24 25-144 0,0 0-36 15,-2-28 332-15</inkml:trace>
  <inkml:trace contextRef="#ctx0" brushRef="#br2" timeOffset="88886.6066">2460 5414 1693 0,'-24'-17'74'16,"24"17"-38"-1,-19-17-7-15,19 17-3 0,-19-22 6 0,19 22 0 16,-20-27 2-16,20 27-4 0,-25-28-2 15,25 28-5-15,-32-24-13 0,15 15-10 16,-1 1 0-16,1 2 0 0,0 2 0 0,17 4 0 16,-30 0 0-16,30 0 0 0,-27 8 0 0,27-8 0 0,-27 18 0 15,27-18 0-15,-27 35 0 0,13-11 0 0,-2 9 0 16,1 7 0-16,1 5 0 0,-1 7 0 0,3 8 0 16,1 6 0-16,0 6 0 0,4 4 0 0,0-1 0 15,4-4 0-15,-1-1 0 0,4 0 0 16,0-3 0-16,3-1 0 0,-1-4 0 0,2-1 0 15,2-7 0-15,-1-2 0 0,1-7 0 0,-1-5 0 16,1-8 0-16,0-4 0 0,0-6 0 16,3-4 0-16,-9-18 0 0,14 27 0 0,-14-27 0 15,0 0 0-15,18 19 0 0,-18-19 0 0,0 0 0 16,0 0 0-16,0 0 0 0,15-18-82 0,7 30-238 16,-43-41-194-16,21 29-137 0,0-19 172 15</inkml:trace>
  <inkml:trace contextRef="#ctx0" brushRef="#br2" timeOffset="89089.8193">1948 6203 1753 0,'0'0'149'16,"0"0"-103"-16,0 0-9 0,0 0-6 15,0 0 0-15,5-21-31 0,-5 21 0 0,35-12 0 16,-11 10 0-16,4 1 0 0,0 2 0 0,0 0 0 15,0 0 0-15,0-1 0 0,0 0 0 0,1-2 0 16,4 1 0-16,-2-7 0 0,4 10-20 0,-28-31-352 16,35 31-308-16,-22-8-14 0,2 1 414 15</inkml:trace>
  <inkml:trace contextRef="#ctx0" brushRef="#br2" timeOffset="89692.8192">2731 6059 921 0,'10'-17'299'0,"15"29"-56"0,-25-12-75 15,0 0-57-15,0 0-35 0,0 0-14 16,0 0-12-16,0 0-5 0,0 0-11 0,0 0-8 15,0 0-14-15,0 0-12 0,0 0 0 0,-4 18 0 16,4-18 0-16,-17 30 0 0,7-9 0 0,-1 3 0 16,1 4 0-16,0 6 0 0,2 2 0 0,-1 5 0 15,3 4 0-15,4 2 0 0,2 0 0 0,2 1 0 16,4-7 0-16,2-3 0 0,1-4 0 16,5-5 0-16,0-6 0 0,2-3 0 0,2-6 0 15,3-2 0-15,-1-5 0 0,4-3 0 0,-1-4 0 16,3-4 0-16,0-4 0 0,0-3 0 0,2-5 0 15,0-4 0-15,-1-6 0 0,-1-3 0 16,0-4 0-16,-2-4 0 0,-2-1 0 0,-4-4 0 16,-1-1 0-16,-5-3 0 0,-1-1 0 0,-7-2 0 15,-4 2 0-15,-6 0 0 0,-6 1 0 16,-6 3 0-16,-3 8 0 0,-3 4 0 0,-3 11 0 16,-2 5 0-16,-4 8 0 0,-2 7 0 0,-2 7 0 15,-3 6 0-15,2 10 0 0,0 5 0 0,7 10 0 16,-1-2 0-16,24 20-200 0,-30-41-254 0,48 27-182 15,-13-15-35-15,3-27 586 0</inkml:trace>
  <inkml:trace contextRef="#ctx0" brushRef="#br2" timeOffset="90458.4735">3489 6059 1723 0,'24'0'90'0,"-24"0"-51"16,0 0-5-16,0 0-3 0,0 0 3 0,0 0-3 15,0 0-3-15,0 0-5 0,0 25-9 0,0-25-14 16,5 34 0-16,-1-10 0 0,2 2 0 0,0 2 0 16,4 1 0-16,-1 1 0 0,2 3 0 15,3-1 0-15,-1 2 0 0,2-1 0 16,-1-1 0-16,-2-4 0 0,-1 0 0 0,-2-1 0 16,-1-1 0-16,0 0 0 0,-1-3 0 0,-1-3 0 15,0-2 0-15,-6-18 0 0,7 28 0 0,-7-28 0 16,5 17 0-16,-5-17 0 0,0 0 0 0,0 0 0 15,0 0 0-15,0 0 0 0,0 0 0 0,0 0 0 16,0-22 0-16,0 22 0 0,-11-32 0 16,4 5 0-16,0-4 0 0,-1-7 0 0,2-4 0 15,3-5 0-15,0-7 0 0,3-3 0 0,4 1 0 16,4 2 0-16,6 6 0 0,3 7 0 0,2 3 0 16,1 9 0-16,0 5 0 0,0 7 0 0,-1 8 0 15,1 4 0-15,-1 5 0 0,2 7 0 16,-2 3 0-16,2 7 0 0,-4 2 0 0,1 6 0 15,-3 0-7-15,3 12-89 0,-18-37-239 16,27 44-277-16,-20-20-41 0,9-1 310 0</inkml:trace>
  <inkml:trace contextRef="#ctx0" brushRef="#br2" timeOffset="90755.3709">4396 5949 1848 0,'0'0'96'15,"-10"-17"-48"-15,10 17-6 0,0 0-29 0,-24 0-13 16,24 0 0-16,-22 12 0 0,22-12 0 0,-27 28 0 16,12-8 0-16,0 7 0 0,0 4 0 15,3 6 0-15,1 5 0 0,4 4 0 0,1 4 0 16,5 5 0-16,3 5 0 0,5 1 0 0,7-4 0 15,2 0 0-15,-1-9 0 0,4-8 0 0,1-5 0 16,1-8 0-16,4-7 0 0,1-3 0 0,1-3 0 16,2-7 0-16,1-2 0 0,-2-6 0 0,4-3 0 15,-5-6 0-15,3 1 0 0,-7-11-2 16,16 23-225-16,-38-42-241 0,36 28-167 16,-23-10 12-16,-4-12 532 0</inkml:trace>
  <inkml:trace contextRef="#ctx0" brushRef="#br2" timeOffset="91177.2416">4816 6340 1985 0,'0'0'37'0,"0"0"-19"16,0 0-11-16,-11 16-7 0,11-16 0 0,0 0 0 16,0 0 0-16,28 22 0 0,-28-22 0 0,23 10 0 15,-23-10 0-15,30 2 0 0,-13-3 0 16,3 0 0-16,-2-4 0 0,1-2 0 0,2-3 0 15,-2-3 0-15,3-2 0 0,0-3 0 0,-1 0 0 16,-2-1 0-16,0-2 0 0,-4 1 0 16,0-1 0-16,-3 0 0 0,-3 1 0 0,-3 2 0 15,-5-3 0-15,-1 2 0 0,-4-2 0 0,-3 2 0 16,-3 0 0-16,-4 0 0 0,14 19 0 0,-34-29 0 16,14 20 0-16,1 4 0 0,-3 5 0 0,0 2 0 15,-2 7 0-15,-1 3 0 0,1 7 0 0,0 7 0 16,-1 9 0-16,2 5 0 0,1 6 0 15,3 4 0-15,2 5 0 0,6 4 0 16,6 2 0-16,5-2 0 0,4-4 0 0,4-7 0 16,6-7 0-16,3-7 0 0,5-9 0 0,3-3 0 15,3-9 0-15,4-3 0 0,2-7 0 0,1-4 0 16,1-4 0-16,0-6 0 0,0-3 0 0,-4-3 0 16,1-2 0-16,-8-4 0 0,1 3 0 0,-7-8 0 15,4 10 0-15,-18-13-153 0,18 33-120 16,-41-40-136-16,18 38-67 0,0 0-14 0,-13-38 245 15</inkml:trace>
  <inkml:trace contextRef="#ctx0" brushRef="#br2" timeOffset="91583.4752">5959 6660 2047 0,'0'0'0'0,"-10"18"0"0,10-18 0 0,-17 1 0 16,17-1 0-16,0 0 0 0,0 0 0 0,-17-9 0 15,17 9 0-15,0 0-71 0,0 0-442 16,0 0-160-16,15-22 0 0,-15 22 557 16</inkml:trace>
  <inkml:trace contextRef="#ctx0" brushRef="#br3" timeOffset="183318.9526">1067 7671 193 0,'0'0'-43'0,"0"0"-47"0,0 0 31 16</inkml:trace>
  <inkml:trace contextRef="#ctx0" brushRef="#br3" timeOffset="183600.1395">1072 7654 964 0,'0'0'122'0,"0"0"-72"15,0 0-10-15,0 0 13 0,0 0 11 0,0 0 6 16,0 0-7-16,0 0-14 0,0 0-11 16,0 0-10-16,0 0-5 0,0 0-3 0,0 0-5 15,0 0-1-15,0 17-4 0,0-17-22 16,0 0 18-16,3 17-22 0,-3-17 18 0,-1 19 1 15,1-19-5-15,-3 28 4 0,2-11-5 0,-2 4 5 16,1 3-7-16,0 2 5 0,-1 7-10 0,2 1 9 16,0 5-13-16,1 2 14 0,0 3-11 0,0 4 15 15,1 0-13-15,1 3 18 0,2 4 8 0,0 2-30 16,1-3 35-16,1 2-25 0,-3-7 20 0,7 4 24 16,-6-10-8-16,5 7 16 0,-6-8-19 15,5 3 7-15,-5-7-17 0,3 0 3 0,-5-3-12 16,2-1 4-16,-2-2-12 0,1-1-14 15,-1-3 29-15,2 0-34 0,-1-4 33 0,-1-2-13 16,1-4-6-16,-2-18 4 0,-2 28-10 0,2-28-9 16,0 0-21-16,0 0-32 0,2 28-98 0,-25-32-404 15,23 4-69-15,0 0 274 0</inkml:trace>
  <inkml:trace contextRef="#ctx0" brushRef="#br3" timeOffset="184952.7459">2785 8034 792 0,'0'0'205'0,"0"0"-66"0,0 0-33 0,0 0-19 15,0 0-22-15,0 0-7 0,0 0-8 16,0 0-7-16,0 0-7 0,0 0-11 16,0 0-3-16,0 0-3 0,0 0-1 0,6-18-1 15,-6 18 2-15,0 0-2 0,-1-22 2 0,1 22-5 16,-2-17 1-16,2 17-5 0,-2-21-2 0,2 21-1 16,-5-19-1-16,5 19-1 0,-6-20 1 0,6 20-6 15,-11-25 6-15,11 25-6 0,-13-29 3 0,13 29-3 16,-15-30 2-16,15 30-5 0,-18-29 5 15,18 29-6-15,-18-27 5 0,18 27-5 0,-21-21 3 16,21 21-1-16,-27-18 2 0,27 18-2 0,-29-14 2 16,29 14-2-16,-30-6 2 0,12 6-1 0,18 0 0 15,-31 3 3-15,31-3-2 0,-31 8 2 0,31-8-3 16,-29 11 2-16,29-11-2 0,-30 17 4 0,30-17-2 16,-29 20 2-16,29-20-2 15,-31 27 3-15,31-27-4 0,-29 33 6 0,17-15-7 16,1 2 6-16,0 1-6 0,1 3 6 0,2 4-7 15,2 0 7-15,0 2-9 0,3 1 9 0,1 1-8 16,2 2 9-16,1 1-11 0,4 2 12 0,1 4-11 16,1 4-12-16,2 0 31 0,2 2-29 0,1-1 30 15,0 0-5-15,0-2-11 0,0 0 15 0,1 1-10 16,0 2 12-16,-1-3-8 0,0-2 7 16,-1-2-11-16,-2-3 8 0,-1 1-11 0,-2-3-14 15,0-1 26-15,-1 0-29 0,0-4 28 16,0 0-9-16,-1-4-9 0,-1-3 6 0,1-3-9 15,-4-20-4-15,4 28-12 0,-4-28-15 0,0 0-30 16,0 0-47-16,10 19-183 0,-10-19-285 0,-23-20-24 16,23 20 438-16</inkml:trace>
  <inkml:trace contextRef="#ctx0" brushRef="#br3" timeOffset="185359.019">2697 8464 1488 0,'-23'8'93'0,"23"-8"-57"0,0 0-12 15,0 0 6-15,0 0 4 0,0 0 5 0,-27 14-1 16,27-14 1-16,-27 9-9 0,27-9-4 16,-38 6-9-16,14-3-2 0,-4 0-3 0,1-2-2 15,-3 0-4-15,0 2 0 0,1-2-3 0,0 1-2 16,-1 1 1-16,5-1-2 0,1-1-1 15,2 2 1-15,2 0-2 0,2 1 1 0,1 0-2 16,17-4-2-16,-29 10-4 0,29-10-5 0,-23 13-9 16,23-13-10-16,0 0-16 0,-25 9-24 0,35 18-140 15,-31-25-384-15,21-2-23 0,0 0 315 0</inkml:trace>
  <inkml:trace contextRef="#ctx0" brushRef="#br3" timeOffset="186204.7815">3173 8504 1423 0,'0'0'72'16,"0"0"-35"-16,2-20 5 0,-2 20 0 0,0 0-1 16,0 0-2-16,-10-23-2 0,10 23-7 0,0 0-5 15,-20-11-8-15,20 11-4 0,-23-5-1 16,23 5-4-16,-32 1-2 0,12 0-2 0,0 5 2 15,-1 2-3-15,-1 0 1 0,2 2-1 0,-2 1 0 16,1 1-3-16,0 1 4 0,3 3-7 0,1 1 6 16,1 1-5-16,3 4 5 0,1 0-4 0,3 0 4 15,3 1-4-15,2 0 5 0,3 0-6 0,2 2 4 16,3 0-6-16,1 2 6 0,3 2-9 16,1 0 9-16,4 2-10 0,3-1-10 15,2-1 32-15,3-1-31 0,2-2 34 0,2-3-15 16,0-2-2-16,3-1 5 0,0-5-3 0,0-1 6 15,0-7-3-15,-1-2 2 0,-2-4-2 0,1-5-3 16,1-4 0-16,-1-4-4 0,0-6 3 0,-4-3-5 16,-2-3 5-16,-5 0-6 0,-4-3-7 0,-3 1 33 15,-5-2-29-15,-3 0 32 0,-3-2-15 0,-1 1-8 16,-5 0 8-16,-1 1-7 0,-2 1 9 16,0 2-9-16,-4 1 8 0,2 2-7 0,-1-1 3 15,2 2-3-15,-2 2 1 0,0 1-5 0,15 18 4 16,-28-28-5-16,28 28 3 0,-28-24-8 15,28 24-4-15,-25-20-11 0,25 20-12 0,-23-15-23 16,23 15-63-16,-32-11-342 0,32 11-188 0,0 0 41 16,-24-17 609-16</inkml:trace>
  <inkml:trace contextRef="#ctx0" brushRef="#br3" timeOffset="187082.8139">3640 8480 817 0,'0'0'132'0,"6"-19"-12"0,-6 19-7 0,0 0-13 16,0 0-23-16,-11-23-9 0,11 23-5 0,0 0-6 15,0 0-10-15,0 0-6 0,0 0-4 0,0 0-3 16,0 0 0-16,0 0-4 0,0 0-2 16,0 0-3-16,0 0-2 0,0 0-3 15,0 0 0-15,0 0-6 0,0 0 1 0,0 0-4 16,0 0-2-16,0 0-3 0,0 0 0 0,0 0-3 15,0 0 0-15,0 0 0 0,0 0 0 0,-10 17-2 16,10-17 2-16,0 0-2 0,-5 18 0 0,5-18-1 16,-1 18 0-16,1-18 0 0,-3 21 2 0,3-21-1 15,2 26 2-15,-2-26-5 0,2 34 5 16,-1-15-5-16,3 3 5 0,0 0-3 0,-2 0 3 16,2 1-5-16,-1-2 6 0,2 4-6 0,-1-1 5 15,0 0-6-15,-1 1 4 0,1-2-3 16,-1 2 6-16,0-5-5 0,-1 1-14 0,2-2 29 15,-2-1-29-15,2-1 30 0,-4-17-11 0,6 28-1 16,-6-28 3-16,6 18-3 0,-6-18 3 0,0 0-3 16,0 0 1-16,0 0-1 0,0 0 0 15,0 0 1-15,0 0 2 0,0 0 0 0,0 0 2 16,0 0-2-16,0 0-1 0,8-24-5 0,-10 7 0 16,1-2 0-16,0-3 0 0,-2-2 0 0,0-1 0 15,-1-1 0-15,1-2 0 0,-1 1 0 0,0 0 0 16,2-1 0-16,-1-1 0 0,2-3 0 0,1-2 0 15,1 1 0-15,2-1 0 0,-1 2 0 0,3 2 0 16,0 0 0-16,0 2 0 0,1 1 0 16,1 4 0-16,0 4 0 0,1 2 0 15,-8 17 0-15,16-25 0 0,-16 25 0 0,17-15 0 16,-17 15 0-16,25-5 0 0,-25 5 0 0,32 3 0 16,-14 2 0-16,0 1 0 0,0 1 0 0,2 0 0 15,-1 3-3-15,1-2-3 0,-2 1-1 0,-1-2-4 16,1 0-5-16,-18-7-6 0,33 8-8 15,-33-8-14-15,29 2-15 0,-29-2-51 0,32 1-249 16,-32-1-259-16,9-28-18 0,-9 28 511 0</inkml:trace>
  <inkml:trace contextRef="#ctx0" brushRef="#br3" timeOffset="188004.6882">4374 8369 1484 0,'28'7'97'0,"-28"-7"-52"0,0 0-9 16,0 0-1-16,21-1-3 0,-21 1-6 0,0 0-2 15,0 0-2-15,0 0-4 0,16-18-6 0,-16 18-3 16,0 0-2-16,12-23-2 0,-12 23 3 15,6-21-4-15,-6 21-17 0,6-28 39 0,-6 28-39 16,4-29 38-16,-4 29-19 0,2-21-3 0,-2 21 2 16,-1-20-1-16,1 20 3 0,-3-17-3 0,3 17 4 15,0 0-4-15,-9-23 3 0,9 23-3 0,0 0 2 16,0 0-1-16,-21-19 3 0,21 19-1 0,0 0 4 16,-22-6-2-16,22 6 1 0,-18-1-3 0,18 1-4 15,-20 5 2-15,20-5-4 0,-20 10 2 16,20-10-1-16,-28 17 1 0,11-7-3 0,0 2 2 15,0 1-2-15,-2 1 4 0,0-1-5 16,-1 4-14-16,1-4 12 0,1 4-14 0,1-1 28 16,17-16-11-16,-31 33 12 0,31-33-10 0,-26 33-4 15,13-13 5-15,4-1-4 0,-1 2 1 0,3 2-1 16,1 0 3-16,2 1-4 0,2 0 7 0,0 3-9 16,2 2 7-16,3 2-4 0,-1 2 3 15,3-2-4-15,1 1 7 0,1 0-7 0,3 0 6 16,1-1-5-16,0 2 5 0,4-3-6 0,-1-1-9 15,2-1 26-15,0-3-25 0,1-3 24 0,1-3-10 16,0-2-6-16,1-5 2 0,2-2-6 0,3-6-4 16,2-4-5-16,1-6-6 0,5-4-5 15,-2-7-13-15,4 1-2 0,-6-10-23 16,7 11-17-16,-20-25-59 0,29 19-383 0,-24-1-84 16,-4-5 145-16</inkml:trace>
  <inkml:trace contextRef="#ctx0" brushRef="#br3" timeOffset="188723.4555">4628 8433 1760 0,'0'0'26'0,"0"0"-8"0,-3 18 2 15,3-18-4-15,0 0 2 0,0 0-2 0,0 0 1 16,0 0 0-16,12 19-1 0,-12-19-5 16,0 0-1-16,0 0-5 0,0 0 3 0,0 0-4 15,0 0 2-15,19 11-1 0,-19-11 0 0,0 0 0 16,20 5 2-16,-20-5-3 0,19 5 1 0,-19-5-1 16,25 5-2-16,-25-5-1 0,30 5 1 0,-13-3-2 15,0 1 1-15,2-1-1 0,0-1-1 16,0 0 0-16,1-1-1 0,-1 0 1 0,-2-1-2 15,1-1-1-15,-18 2 0 0,33-4 2 16,-33 4-3-16,29-6 0 0,-29 6 0 0,25-7-1 16,-25 7 1-16,23-7 2 0,-23 7-1 0,19-7 1 15,-19 7-1-15,0 0-1 0,23-10-3 0,-23 10 1 16,0 0-1-16,20-13 1 0,-20 13 1 0,0 0 3 16,16-20-3-16,-16 20 3 0,9-18-1 0,-9 18 3 15,8-21-2-15,-8 21 5 0,3-22-4 16,-3 22 4-16,0-25-2 0,0 25 1 0,-2-27-3 15,2 27-14-15,-3-27 38 0,3 27-38 0,-7-28 39 16,7 28-18-16,-13-27-4 0,13 27 4 16,-16-24-4-16,16 24 3 0,-20-22-2 0,20 22 2 15,-23-19-3-15,23 19 5 0,-29-16-4 0,29 16 1 16,-31-9 2-16,14 5-4 0,-2 4 3 0,2 0 0 16,-1 4 0-16,1-1 0 0,17-3-3 15,-32 11 0-15,32-11 0 0,-31 18-3 0,31-18 4 16,-31 27-4-16,31-27 3 0,-29 32-1 0,16-11-18 15,-1 2 33-15,1 0-31 0,2 1 30 0,1-2-10 16,2 2-6-16,-1-1 4 0,3 2-2 0,0-2 3 16,4 2-5-16,1-1 7 0,1-2-7 0,1 2 8 15,1 0-8-15,3 1 8 0,2 2-7 16,2 1 7-16,2-2-2 0,2-1 4 0,2-1-3 16,1 1 7-16,1-2-6 0,1 0 5 15,1-1-5-15,3-3 0 0,0-1-2 0,2-2 1 16,1-4-5-16,0-1 0 0,3-5 0 0,-1-1-22 15,3-4 11-15,0-4-3 0,2-2-9 0,1-6 8 16,4 1-33-16,-9-9-18 0,14 16-70 0,-34-27-370 16,20 12-110-16,-5 1 27 0</inkml:trace>
  <inkml:trace contextRef="#ctx0" brushRef="#br3" timeOffset="190301.5919">5909 8398 1100 0,'19'13'156'0,"-19"-13"-67"15,0 0-34-15,22-5-12 0,-22 5-10 16,0 0-7-16,23-6 2 0,-23 6 6 0,0 0 3 15,6-17 7-15,-6 17-1 0,0 0 1 0,7-17-1 16,-7 17-6-16,0 0-3 0,-8-24-4 0,8 24-5 16,-7-17-3-16,7 17-4 0,-10-23-21 0,10 23 33 15,-13-30-39-15,13 30 32 0,-20-33-16 0,8 15-4 16,-2-1 4-16,-3-2-7 0,-3 1 6 16,-1-2-3-16,-3 3 5 0,-1 1-5 0,-3 1 4 15,-3 1-6-15,0 3 2 0,-1 1-3 0,0 2 3 16,1 3-4-16,-1 1 2 0,0 4-2 0,0 4 1 15,0 2 0-15,2 7-3 0,2 3 3 16,2 5-4-16,5 5 6 0,3 5-4 0,4 6 6 16,5 4-8-16,2 4-8 0,4 1 22 0,5 1-21 15,0-2 22-15,3-4-5 0,0-2-9 16,0 0 6-16,-1-3-9 0,0-4 6 0,3 0-8 16,2-3 5-16,3-1-6 0,3 1 6 0,3-4-2 15,3-1 6-15,2-1-4 0,0 1 6 0,2 0-4 16,2-2 8-16,4 1 0 0,3-3 2 0,2-2-4 15,3-3 1-15,2-3-4 0,1-4 0 0,-3-5 1 16,-2-4-3-16,-1-5 2 0,-5-4-4 0,0-5 2 16,-2-2-3-16,-4-4 3 15,1-4-4-15,-3-1 4 0,-4-4-5 0,0-2 7 16,-6-1-8-16,-2-3 7 0,-4 2-6 0,-3 0 7 16,-3 0-8-16,-3-1 9 0,-2 1-8 0,-2 0 8 15,0-1-7-15,-1 0-9 0,-2 1 25 0,1-2-28 16,-1 3 29-16,1 0-12 0,-2 1-7 0,1 3 8 15,0-1-9-15,0 2 9 0,2 1-9 16,-1-1 8-16,1 2-7 0,2 0 6 0,0 2-5 16,1 3 6-16,0 1-8 0,1 1 7 0,1 3-5 15,1 1 5-15,1 17-2 0,-1-26 4 0,1 26-3 16,0 0 2-16,1-20-1 0,-1 20 0 0,0 0 0 16,0 0 1-16,0 0 2 0,0 0-2 15,0 0 0-15,0 0-2 0,0 0-2 0,12 29-1 16,-6-11 4-16,-1 5-2 0,1 5 10 15,0 4-6-15,0 3 9 0,1 3-8 0,0 6 9 16,0 1-9-16,0 5 10 0,2 6-13 0,2 5-3 16,1 4 20-16,1 3-19 0,2 1 19 0,2-4-16 15,1 3-1-15,0-6 0 0,0-2 0 0,0-2 0 16,-4-6 0-16,-1-3 0 0,-2-3 0 0,-3-5 0 16,0-4 0-16,-2-8-16 0,2-4 1 0,-8-25-34 15,9 41-46-15,-9-41-221 0,0 0-364 16,0 0 44-16,-20 3 397 0</inkml:trace>
  <inkml:trace contextRef="#ctx0" brushRef="#br3" timeOffset="195567.5577">8623 8031 1196 0,'0'0'101'0,"0"0"-39"0,17-9 4 16,-17 9 0-16,0 0-6 0,-5-20-8 0,5 20-4 15,0 0-9-15,4-19-11 0,-4 19-8 0,-1-21-8 16,1 21 1-16,-3-18-4 0,3 18 2 0,0 0-1 16,-3-21 3-16,3 21 0 0,0 0 6 0,0 0 2 15,0 0 5-15,0 0 4 0,0 0-2 16,0 0-4-16,0 0-6 0,0 0-6 0,5 20-6 15,-3-1 1-15,-1 8-1 0,-1 6 9 0,-2 3-6 16,1 5-2-16,-2 4-7 0,1 4 0 0,-1 6 0 16,1 2 0-16,1 0 0 0,-1 1 0 0,2-3 0 15,3 5 0-15,1-1 0 0,2 1 0 16,1 1 0-16,3-3 0 0,1 0 0 16,0-1 0-16,0-4 0 0,2-4 0 0,-1-4 0 15,-1-7 0-15,0-6 0 0,-3-9 0 0,-1-5 0 16,-7-18-21-16,0 0-66 0,0 0-68 0,20-14-513 15,-22-9 20-15,1-11 181 0</inkml:trace>
  <inkml:trace contextRef="#ctx0" brushRef="#br3" timeOffset="196869.1662">9453 8388 560 0,'-8'17'104'0,"8"-17"-58"0,-25 1-23 0,25-1 2 16,-28 2 11-16,28-2 26 0,-27 4 11 15,10-4 15-15,17 0-11 0,-28 12-12 0,28-12-11 16,-28 15-5-16,28-15-2 0,-28 18-2 16,28-18 2-16,-27 21-4 0,27-21 2 0,-21 23-2 15,21-23 1-15,-22 27-10 0,14-10 0 0,8-17-15 16,-20 34 1-16,9-16-10 0,2 3 2 0,-1 0-8 15,3-1 2-15,1-1-6 0,1 2 5 0,0-2-8 16,2 1 8-16,2 0-10 0,-1 0 6 16,2 3-7-16,0-3 4 0,3 1-4 0,-1-1 9 15,3 1 15-15,1-2-38 0,0 1 39 0,3-1-43 16,-1 0 20-16,3 1 5 0,1-3-3 0,2 1 6 16,0-1-3-16,-14-17 5 0,29 29-3 15,-29-29 6-15,30 21-1 0,-30-21 4 0,28 12-1 16,-28-12-2-16,28 0-4 0,-28 0-4 0,28-13 2 15,-28 13-2-15,26-24 4 0,-26 24-2 16,28-34 2-16,-13 12-6 0,-2-2 7 0,-1-6 13 16,3-2-39-16,-3-3 34 0,2-2-42 0,-3-2 8 15,1 2 9-15,-4-3-12 0,3 4 14 0,-4-3-7 16,1 0 14-16,-2 3-10 0,0 1 11 0,-2 3-7 16,-2 5 11-16,0 0-8 0,-3 4 12 0,0 2-10 15,-1 3 8-15,-1 1-7 0,3 17 6 16,-6-28-5-16,6 28 6 0,-5-21 0 0,5 21 0 15,-3-18 1-15,3 18 4 0,0 0-1 16,0 0 2-16,0 0 0 0,0 0-4 0,0 0 0 16,0 0-3-16,0 0 1 0,0 0 1 0,0 0-1 15,0 0 1-15,0 0 1 0,0 0-5 0,-14 20 3 16,14-20-4-16,-1 18 4 0,1-18-3 0,1 23 4 16,-1-23-2-16,1 30 5 0,-2-11-3 15,2 2 6-15,-2 2-5 0,2 4 9 0,-3 1-8 16,3 3 10-16,-2 3-9 0,3 4 11 0,-2-2-9 15,4 5 9-15,-2-4-11 0,1 5 7 0,1 0-12 16,2-1-14-16,1 0 25 0,-1 2-29 0,4-2 26 16,-3 0-6-16,3-4-13 0,-1-2 6 0,1-2-16 15,-1-6-3-15,3 0-19 0,-7-10-15 16,12 16-75-16,-17-33-348 0,-5 18-154 16,5-18 22-16</inkml:trace>
  <inkml:trace contextRef="#ctx0" brushRef="#br3" timeOffset="197928.297">10749 8082 877 0,'-1'-25'350'0,"1"25"-167"16,0 0-74-16,0 0-31 0,0 0-20 16,0 0-12-16,7-20-5 0,-7 20-9 0,0 0-5 15,0 0-6-15,3-16-2 0,-3 16-1 0,0 0 1 16,0 0-3-16,3-20 5 0,-3 20-2 0,0 0 2 16,0 0-1-16,0 0-3 0,4-18-1 0,-4 18 0 15,0 0 1-15,0 0-11 0,0 0-6 0,0 0 0 16,0 0 0-16,0 0 0 0,0 0 0 15,0 0 0-15,0 0 0 0,0 0 0 0,0 0 0 16,4 25 0-16,-3-8 0 0,0 10 0 0,0 7 0 16,-1 7 0-16,3 7 0 0,-1 8 0 0,0 7 0 15,2 5 0-15,1 2 0 0,1 1 0 16,1 2 0-16,4 0 0 0,1 0 0 0,1 0 0 16,0-5 0-16,-1-1 0 0,-1-7 0 15,1-3 0-15,-3-11 0 0,2-3-25 0,-5-12-30 16,4 2-26-16,-10-33-78 0,14 27-491 0,-14-27 7 15,0 0 210-15</inkml:trace>
  <inkml:trace contextRef="#ctx0" brushRef="#br3" timeOffset="198193.9138">11054 8571 1704 0,'0'0'55'0,"-24"0"-7"0,24 0 4 15,-41-7-1-15,16 5-9 0,-4-2-10 16,1 1-4-16,-1 1-9 0,0 0-6 0,1 1-10 16,-1 1-3-16,3 0 0 0,3 1 0 0,0 1 0 15,2-1 0-15,2 1 0 0,1-2 0 0,0 5-36 16,-3-7-38-16,17 28-213 0,-18-27-383 0,22 1 13 15,-25 6 335-15</inkml:trace>
  <inkml:trace contextRef="#ctx0" brushRef="#br3" timeOffset="199068.9106">11566 8589 1682 0,'12'23'45'0,"-12"-23"-30"0,0 0-10 15,13-17-3-15,-13 17 10 0,1-22 8 0,-1 22 11 16,0 0 6-16,-11-23 3 0,11 23-7 16,0 0-5-16,-15-19-7 0,15 19-3 0,0 0-5 15,-25-21 0-15,25 21 0 0,-20-9-1 16,20 9-5-16,-23-5-7 0,23 5 0 0,-28 2 0 16,28-2 0-16,-34 9 0 0,15-1 0 0,-3 1 0 15,0 2 0-15,1 2 0 0,1 3 0 0,-1 0 0 16,3 5 0-16,-1 1 0 0,4 1 0 0,2 1 0 15,1-3 0-15,4 2 0 0,2 1 0 0,2-1 0 16,3 2 0-16,1-1 0 0,1 0 0 16,3 2 0-16,3 2 0 0,0-4 0 0,5 4 0 15,2-2 0-15,4 1 0 0,5 1 0 0,0-4 0 16,6-2 0-16,2-2 0 0,1-3 0 16,2-4 0-16,0-3 0 0,0-4 0 0,0-2 0 15,-1-4 0-15,1-4 0 0,-2-2 0 0,0-5 0 16,1-1 0-16,-3-4 0 0,1-3 0 0,-6-1 0 15,0-5 0-15,-6 0 0 0,-2-2 0 16,-6 0 0-16,-5 0 0 0,-2-1 0 0,-6 1 0 16,-1 3 0-16,-3-1 0 0,-4 2 0 0,-2-1 0 15,-4 2 0-15,-2 1 0 0,-2 4 0 0,0 3 0 16,-2 2 0-16,-3 1 0 0,0 3 0 0,-2 1 0 16,2 3 0-16,-1 0 0 0,1 3 0 0,-2 0 0 15,2 2 0-15,2-1 0 0,3 3 0 16,-1 1 0-16,21-4-9 0,-36 5-73 15,36 19-154-15,0-24-439 0,-24 0 26 0,24 0 254 16</inkml:trace>
  <inkml:trace contextRef="#ctx0" brushRef="#br3" timeOffset="204845.9576">7324 8457 742 0,'0'0'256'0,"0"0"-105"0,0 0-36 15,0 0-27-15,0 0-21 0,0 0-14 0,0 0-10 16,0 0-8-16,0 0-10 0,0 0-7 0,0 0-8 15,0 0-3-15,0 0-6 0,0 0-8 0,0 0-20 16,0 0-39-16,0 0-119 0,0 0-238 0,-18 0-125 16,18 0 194-16</inkml:trace>
  <inkml:trace contextRef="#ctx0" brushRef="#br3" timeOffset="210802.3905">8216 8024 652 0,'0'0'131'0,"0"0"-47"15,0 0-33-15,0 0-19 0,0 0-6 0,0 0-1 16,0 0 7-16,0 0-117 0,0 0-3 0,0 0 156 15,1 26 16-15,-1-26 120 0,0 0 17 0,0 0-155 16,0 0-15-16,0 0-4 0,-5 17-8 16,5-17-6-16,0 0-5 0,0 0-6 15,0 0-2-15,18 13-4 0,-18-13-1 0,0 0-1 16,0 0-3-16,0 0 0 0,0 0-3 0,0 0 1 16,17 12-1-16,-17-12 0 0,0 0 1 0,0 0-2 15,0 0 0-15,0 0 3 0,0 0-1 0,0 0 3 16,0 0 0-16,0 0 1 0,0 0-3 0,0 0 0 15,0 0-3-15,0 0-1 0,0 0 1 16,0 0 0-16,0 0-1 0,0 0 4 0,10 17-1 16,-10-17 1-16,0 0 0 0,11 19-4 0,-11-19 1 15,7 17-3-15,-7-17 1 0,8 18-2 16,-8-18 1-16,7 20-1 0,-7-20-2 0,7 23-1 16,-7-23 0-16,6 27 0 0,-6-27 0 0,7 28 0 15,-5-11-8-15,-1 0 16 0,2 2-16 0,-2 1 16 16,0-2-8-16,1 1 0 0,1 1 0 15,-2 0 0-15,2 1 0 0,-1 0 0 0,-1 1 0 16,0 1 0-16,2 0 0 0,-1 1 0 0,1 4 0 16,0 2 0-16,2 1 0 0,3 0 0 0,0-2 0 15,2 3 0-15,1 0 0 0,0 1 0 0,1 2 0 16,-1-1 0-16,2 0-5 0,-1-2 10 0,-2 0-14 16,0-3 18-16,-1-1-9 0,-1-3 0 0,-1-1 0 15,-3-3 0-15,-1-3 0 0,-3-18 0 16,0 24 0-16,0-24 0 0,0 0-1 15,-7 18-2-15,7-18 3 0,0 0-1 0,0 0 0 16,0 0 2-16,-21 8-1 0,21-8-1 0,0 0 1 16,0 0 0-16,0 0-1 0,0 0 1 0,0 0 0 15,-14 18-1-15,14-18 2 0,0 0-2 0,3 18 2 16,-3-18-3-16,9 17 2 0,-9-17-5 16,0 0 0-16,17 24-6 0,-17-24-4 0,0 0-12 15,0 0-11-15,17 17-23 0,-17-17-55 0,18-7-469 16,-18 7-35-16,0 0 66 0</inkml:trace>
  <inkml:trace contextRef="#ctx0" brushRef="#br3" timeOffset="212039.145">7935 8236 1217 0,'-6'-22'230'0,"6"22"-148"16,0 0-1-16,0 0-16 0,0 0-14 0,0 0-5 15,0 0-6-15,24-6-6 0,-24 6 0 31,0 0-7-31,22 1 2 0,-22-1-4 0,21 6 0 0,-21-6-3 0,23 8-4 0,-23-8-3 0,22 7-9 16,-22-7-6-16,18 5 0 0,-18-5 0 0,0 0 0 31,0 0 0-31,17 2 0 0,-17-2 0 0,0 0 0 0,0 0 0 0,0 0 0 0,0 0 0 0,0 0 0 32,-26-22 0-32,26 22 0 0,-31-17 0 0,11 10 0 0,-1-1 0 0,-4 2 0 15,0 1 0-15,-3-1 0 0,-2 2 0 0,0 0 0 0,0 2 0 16,-1-2 0-16,0 2 0 0,1 1 0 15,1-2 0-15,1 5 0 0,0-2 0 0,3 2 0 16,2 0 0-16,1 0 0 0,4 0 0 0,18-2 0 16,-31 4 0-16,31-4 0 0,-21 4 0 0,21-4 0 15,-17 8 0-15,17-8 0 0,0 0 0 32,0 0 0-32,-18 6 0 0,18-6 0 0,0 0 0 0,0 0 0 0,0 0 0 0,0 0 0 0,0 0 0 31,0 0 0-31,0 0 0 0,0 0 0 0,0 0 0 0,0 0 0 0,0 0 0 0,0 0 0 0,0 0 0 15,0 0 0-15,0 0 0 0,0 0 0 0,11 19 0 32,-11-19 0-32,6 17 0 0,-6-17 0 0,8 24 0 0,-8-24 0 0,7 34 0 15,-4-16 0-15,1 3 0 0,0 1 0 0,1-1 0 32,0 2 0-32,-1 3 0 0,2 0 0 0,-2 2 0 0,1 0 0 0,-1 1 0 0,-1 0 0 0,2 4 0 15,-1 1 0-15,-1-1 0 0,2 2 0 0,0-2 0 16,0 1 0-16,1 1 0 0,1 0 0 0,2 0 0 15,1 0 0-15,1 3 0 0,-2-2 0 32,3 2 0-32,-1-1 0 0,2-3 0 0,-1-1 0 0,-1-3 0 0,0-2 0 0,-2-4 0 0,-1-5 0 15,-8-19 0-15,9 25 0 0,-9-25 0 0,0 0 0 16,0 0 0-16,0 0 0 0,0 0 0 0,0 0 0 16,0 0 0-16,0 0 0 0,-18-15 0 15,18 15 0-15,-13-18 0 0,13 18 0 0,-14-20 0 16,14 20 0-16,0 0 0 0,-20-20 0 15,20 20 0-15,0 0 0 0,0 0 0 0,-20-10 0 32,20 10 0-32,0 0 0 0,0 0 0 0,0 0 0 15,0 0 0-15,0 0 0 0,-3 18 0 0,3-18 0 0,0 0 0 0,0 0 0 0,4 17 0 0,-4-17 0 16,0 0 0-16,0 0 0 0,0 0 0 0,16 17 0 16,-16-17 0-16,0 0 0 0,19 6 0 15,-19-6 0-15,19 5 0 0,-19-5 0 0,32 7 0 16,-14-2 0-16,3 0 0 0,2 1 0 0,1 1 0 15,3-1 0-15,1 1 0 0,0 0 0 32,1 0 0-32,0-1 0 0,1-1 0 0,-2-1 0 15,-1 0 0-15,-3 0 0 0,-2-3 0 0,-2 0 0 16,-3-2 0-16,-17 1 0 0,28-5 0 0,-28 5 0 16,22-7 0-16,-22 7 0 0,0 0 0 15,24-16-32-15,-24 16-31 0,0 0-39 0,5-41-154 16,-5 41-345-16,0 0-4 0,0 0 218 0</inkml:trace>
  <inkml:trace contextRef="#ctx0" brushRef="#br3" timeOffset="212398.5011">7923 8822 1708 0,'0'0'54'0,"22"3"-10"16,-22-3-5-16,17 6-2 0,-17-6 0 16,0 0-4-16,0 0-2 0,0 0-2 0,8 18-4 15,-8-18-15-15,-23 10-10 0,1-6 0 0,-6-1 0 16,-6-2 0-16,-5-2 0 0,-2-4 0 0,-3-2 0 16,-1-3 0-16,1 0 0 0,-1-4-44 0,9 13-63 0,-20-32-286 0,27 33-234 0,-3-7-13 0,10 3 405 15</inkml:trace>
  <inkml:trace contextRef="#ctx0" brushRef="#br3" timeOffset="217877.1593">12774 8655 1410 0,'25'29'356'16,"-25"-29"-271"-16,0 0-27 0,0 0-14 16,0 0-9-16,0 0-6 0,2 19-10 15,-2-19-8-15,0 0-11 0,0 0 0 0,0 0 0 16,0 0 0-16,0 0 0 0,19 12 0 0,-19-12 0 16,0 0 0-16,23 3 0 0,-23-3 0 0,26 2 0 15,-26-2 0-15,33-4 0 0,-13 0 0 0,2 1 0 16,1-2 0-16,2 0 0 0,1-1 0 0,1 0 0 15,0 0 0-15,-2 0 0 0,1 0 0 16,-2-1 0-16,1 0 0 0,-4 1 0 0,0 0 0 16,-1-1 0-16,-2 0 0 0,-1 0 0 0,-17 7 0 15,29-17 0-15,-29 17 0 0,24-16 0 0,-24 16 0 16,20-15 0-16,-20 15 0 0,0 0 0 0,22-23 0 16,-22 23 0-16,0 0 0 0,17-24 0 15,-17 24 0-15,8-18 0 0,-8 18 0 0,8-22 0 16,-8 22 0-16,3-25 0 0,-3 25 0 15,0-30 0-15,0 30 0 0,-3-32 0 0,-1 15 0 16,4 17 0-16,-12-32 0 0,12 32 0 0,-15-33 0 16,15 33 0-16,-17-27 0 0,17 27 0 0,-19-24 0 15,19 24 0-15,-23-22 0 0,23 22 0 0,-28-15 0 16,28 15 0-16,-32-12 0 0,32 12 0 0,-33-9 0 16,16 7 0-16,-1-1 0 0,0 2 0 15,1 4 0-15,-3-1 0 0,2 4 0 0,0 1 0 16,-2 2 0-16,2-1 0 0,0 3 0 0,-1 0 0 15,2 1 0-15,0 4 0 0,-1-2 0 16,0 3 0-16,2 1 0 0,16-18 0 0,-30 33 0 16,16-16 0-16,2 0 0 0,1 0 0 0,0 1 0 15,2 1 0-15,0 2 0 0,-1-2 0 0,4-1 0 16,0 2 0-16,1 0 0 0,0 2 0 16,2 1 0-16,0 1 0 0,1 0 0 0,2 1 0 15,1-1 0-15,2 1 0 0,0 1 0 0,2 0 0 16,0 1 0-16,2 3 0 0,3-1 0 0,2 1 0 15,3 1 0-15,1-1 0 0,2-1 0 0,0-3 0 16,4 0 0-16,0-3 0 0,1-3 0 0,1-3 0 16,2-2 0-16,2-7 0 0,2-3 0 15,-1-7 0-15,8 2-68 0,-15-33-149 16,35 34-289-16,-33-36-59 0,21 9-41 0,1 11 522 16</inkml:trace>
  <inkml:trace contextRef="#ctx0" brushRef="#br3" timeOffset="218502.1384">14069 8428 1832 0,'0'0'100'0,"0"0"-62"0,0 0-11 16,-17-10 5-16,17 10-14 0,0 0-18 0,-18-21 0 16,18 21 0-16,-22-20 0 0,22 20 0 0,-30-23 0 15,13 11 0-15,-1 3 0 0,-1 1 0 0,0 1 0 16,-3 3 0-16,-1 0 0 0,-2 6 0 0,-2 3 0 16,1 1 0-16,-1 4 0 0,-2-2 0 0,0 0 0 15,1 3 0-15,-2 1 0 0,2 2 0 16,2 1 0-16,-1 2 0 0,3 2 0 15,1-1 0-15,2 1 0 0,3 2 0 0,3-2 0 16,2 2 0-16,2-1 0 0,3 3 0 0,2 1 0 16,4 3 0-16,2-1 0 0,2 1 0 0,3-3 0 15,2 0 0-15,4 2 0 0,2-2 0 0,1-1 0 16,3 0 0-16,1-1 0 0,2 1 0 0,2-4 0 16,-2-1 0-16,4-2 0 0,-3-5 0 15,3-3 0-15,-1-5 0 0,2-6 0 0,1-3 0 16,1-6 0-16,-2-5 0 0,1-6 0 0,-1-3 0 15,-3-3 0-15,0-4 0 0,-3 0 0 0,0-1 0 16,-4-1 0-16,-1 0 0 0,-3 0 0 0,0-1 0 16,-4 2 0-16,-1 3 0 0,-2-1 0 0,-1 3 0 15,-1 1 0-15,0 1 0 0,-3 0 0 16,1 4 0-16,-1 0 0 0,1 23 0 16,-4-31 0-16,4 31 0 0,-6-17 0 0,6 17 0 15,0 0 0-15,0 0 0 0,0 0 0 0,0 0 0 16,-16 19 0-16,11 3 0 0,-3 10 0 0,0 5 0 15,2 5 0-15,0 4 0 0,3 5 0 0,0 4 0 16,1 5 0-16,2 0 0 0,2 2 0 0,2-3 0 16,1-1 0-16,3-6 0 0,3-5 0 15,-1-6 0-15,4-9 0 0,-6-14 0 0,9 7-142 16,-33-46-308-16,33 22-201 0,-13-23 37 0,5-6 425 16</inkml:trace>
  <inkml:trace contextRef="#ctx0" brushRef="#br3" timeOffset="218830.2604">14354 7567 1830 0,'17'5'80'0,"-17"-5"-55"16,0 0-11-16,0 0 7 0,0 0 2 0,0 0 4 16,0 0-2-16,0 0-23 0,-8 18-2 0,8-18 0 15,-12 29 0-15,4-6 0 0,-2 7 0 0,-1 9 0 16,0 8 0-16,-1 9 0 0,0 8 0 0,1 4 0 16,1 4 0-16,3 6 0 0,0 1 0 0,2 6 0 15,1 1 0-15,4-4 0 0,2-1 0 16,3-6 0-16,1-8 0 0,0-4 0 0,-1-10 0 15,0-6 0-15,-4-8 0 0,4-4-19 0,-5-35-91 16,23 35-524-16,-23-35-15 0,0 0 15 0</inkml:trace>
  <inkml:trace contextRef="#ctx0" brushRef="#br3" timeOffset="219057.202">14558 8415 1723 0,'-7'30'324'0,"7"-30"-324"15,0 0 0-15,-27 19 0 0,27-19 0 0,-32 9 0 16,32-9 0-16,-30 11 0 0,30-11 0 16,-31 12 0-16,14-7 0 0,-2 2 0 0,-3-2 0 15,0-2 0-15,-2 1 0 0,0-3 0 16,-4-1 0-16,0-3 0 0,-2-1 0 0,-1-6 0 15,5 9-59-15,-25-32-345 0,29 27-257 0,-14-7 13 16,13 2 374-16</inkml:trace>
  <inkml:trace contextRef="#ctx0" brushRef="#br3" timeOffset="220666.5638">15498 7894 905 0,'-12'-23'274'0,"12"23"-95"0,0 0-48 0,0 0-37 15,0 0-21-15,0 0-13 0,0 0-10 0,0 0-7 16,6-21-8-16,-6 21-7 0,0 0-4 0,0 0-1 16,0 0-3-16,6-17 2 0,-6 17-3 0,0 0-3 15,0 0 0-15,0 0-1 0,0 0-2 0,0 0-6 16,-5-17-7-16,5 17 0 0,0 0 0 16,0 0 0-16,0 0 0 0,0 0 0 0,0 0 0 15,-6 23 0-15,6-23 0 0,-4 23 0 0,4-23 0 16,-2 32 0-16,2-14 0 0,-2 5 0 15,0 3 0-15,2 3 0 0,-2 4 0 0,3 1 0 0,-2 2 0 16,1 2 0-16,1 3 0 0,0 0 0 0,1 5 0 16,-1 2 0-16,0 2 0 15,1 1 0-15,2-6 0 0,-1 0 0 0,0 0 0 16,0 0 0-16,0-2 0 0,0 1 0 0,-1-4 0 16,2-2 0-16,-3-1 0 0,3-2 0 0,-2-3 0 15,0-1 0-15,2-6 0 0,-1-3 0 0,-1-3 0 16,-2-19 0-16,2 27 0 0,-2-27 0 0,0 0 0 15,5 18 0-15,-5-18 0 0,0 0 0 0,0 0 0 16,0 0 0-16,0 0 0 0,5-21 0 16,-5 21 0-16,1-26 0 0,-2 6 0 0,2 0 0 15,1-4 0-15,-1-2 0 0,0 0 0 16,-2-1 0-16,1-2 0 0,-1-1 0 0,1-2 0 16,0 0 0-16,1-1 0 0,1-1 0 0,-1 0 0 15,3-1 0-15,-1 3 0 0,0-1 0 0,3 3 0 16,0-1 0-16,2 2 0 0,-2 3 0 0,3-1 0 15,-1 8 0-15,3 0 0 0,0 2 0 16,-11 17 0-16,23-25 0 0,-23 25 0 0,25-15 0 16,-25 15 0-16,32-8 0 0,-13 6 0 0,0 2 0 15,1 0 0-15,0 4 0 0,-1 0 0 0,1 3 0 16,0 1 0-16,1 3 0 0,-3 1 0 0,0 1 0 16,1 3 0-16,-2 0 0 0,-3 3 0 0,1-2 0 15,0 5 0-15,-2-2 0 0,-3 2 0 16,1 2 0-16,-2-1 0 0,-1 4 0 15,-1-1 0-15,-2 4 0 0,-2 1 0 0,0 0 0 16,-3 3 0-16,0-1 0 0,-1 1 0 0,-3 0 0 16,0-1 0-16,-1 3 0 0,-2-3 0 0,0 0 0 15,2-4 0-15,0-2 0 0,0-3 0 0,2-5 0 16,0-2 0-16,3-17 0 0,-5 23 0 0,5-23 0 16,0 0 0-16,0 0 0 0,0 0-81 15,-7-19-84-15,33 27-298 0,-41-32-97 0,15 24-38 16,12-24 419-16</inkml:trace>
  <inkml:trace contextRef="#ctx0" brushRef="#br3" timeOffset="221307.1967">16151 8464 1169 0,'0'0'349'0,"0"0"95"16,17 6-414-16,-17-6-13 0,0 0 3 0,18 22-3 16,-18-22-16-16,0 0-1 0,25 23 0 15,-25-23 0-15,19 17 0 0,-19-17 0 16,23 17 0-16,-23-17 0 0,25 15 0 0,-25-15 0 16,25 15 0-16,-25-15 0 0,28 15 0 0,-28-15 0 15,29 13 0-15,-29-13 0 0,31 10 0 0,-31-10 0 16,29 7 0-16,-29-7 0 0,30 4 0 0,-11-3 0 15,-19-1 0-15,32 0 0 0,-15-3 0 0,2 1 0 16,-2-3 0-16,-17 5 0 0,31-13 0 16,-31 13 0-16,31-17 0 0,-31 17 0 0,29-18 0 15,-29 18 0-15,23-21 0 0,-23 21 0 0,22-22 0 16,-22 22 0-16,16-22 0 0,-16 22 0 0,12-26 0 16,-12 26 0-16,8-28 0 0,-8 28 0 0,4-30 0 15,-4 30 0-15,-1-30 0 0,1 30 0 16,-6-32 0-16,6 32 0 0,-14-30 0 0,5 13 0 15,-1 0 0-15,10 17 0 0,-24-29 0 16,24 29 0-16,-26-23 0 0,26 23 0 0,-30-18 0 16,13 11 0-16,0 2 0 0,-2 1 0 0,1 2 0 15,0 3 0-15,-2 0 0 0,1 3 0 0,1 2 0 16,-1 3 0-16,19-9 0 0,-29 27 0 0,16-7 0 16,3 1 0-16,-2 5 0 0,3 0 0 0,3 1 0 15,-1 1 0-15,3-1 0 0,0 0 0 16,1-1 0-16,-1-1 0 0,1-1 0 0,-2-1 0 15,1 1 0-15,-1-1 0 0,4 0 0 0,-2-2 0 16,1-2 0-16,1 2 0 0,1-3 0 16,4 1 0-16,-1 1 0 0,5 0 0 0,1 2 0 15,4 0 0-15,-1-2 0 0,2 1 0 0,2-2 0 16,-1-1 0-16,3-3 0 0,1-2 0 0,2-2 0 16,1-4 0-16,-1-1 0 0,3-3 0 15,-3-2 0-15,1-1 0 0,1-2 0 0,-1-1 0 16,2-4 0-16,3 0 0 0,-3-7-25 0,6 6-56 15,-14-23-58-15,38 33-295 0,-38-30-182 0,16 15 60 16,-4 3 361-16</inkml:trace>
  <inkml:trace contextRef="#ctx0" brushRef="#br3" timeOffset="221744.7211">17122 8426 1541 0,'-30'-20'303'0,"30"20"-245"15,0 0-41-15,0 0 0 0,0 0 4 0,0 0 2 16,0 0-4-16,11 18 1 0,-11-18-7 0,-7 23 2 16,7-23-15-16,-5 36 0 0,4-13 0 0,0 2 0 15,1 4 0-15,0 4 0 0,0 0 0 16,2 4 0-16,1 0 0 0,1-1 0 0,0 0 0 15,0-4 0-15,-3-2 0 0,1-4 0 0,0-4 0 16,-1-4 0-16,-1-18 0 0,0 19 0 16,0-19 0-16,0 0 0 0,0 0 0 0,0 0 0 15,-9-20 0-15,3-3 0 0,-2-11 0 0,-3-9 0 16,1-4 0-16,-1-4 0 0,1-1 0 0,2 0 0 16,1 4 0-16,2 2 0 0,3 5 0 0,2 3 0 15,2 3 0-15,0 3 0 0,4 0 0 0,2 3 0 16,0 1 0-16,3 5 0 0,-1 3 0 15,2 1 0-15,-12 19 0 0,25-29 0 0,-25 29 0 16,30-21 0-16,-30 21 0 0,28-15 0 0,-28 15 0 16,29-3 0-16,-29 3 0 0,28 2 0 15,-28-2 0-15,26 8 0 0,-26-8 0 0,28 10 0 16,-28-10-26-16,22 5-83 0,15 6-484 0,-37-11-49 16,20 6 32-16</inkml:trace>
  <inkml:trace contextRef="#ctx0" brushRef="#br3" timeOffset="223315.7132">18176 7947 1473 0,'0'0'108'0,"0"0"-37"0,-2-17-19 16,2 17-14-16,0 0-7 0,0 0-5 0,0 0-3 15,0 0-4-15,0 0-3 0,0 0-2 16,3-18-1-16,-3 18 0 0,0 0 1 0,0 0-1 16,0 0-1-16,0 0 2 0,0 0-3 0,0 0 1 15,0 0-3-15,0 0-1 0,0 0 1 16,0 0 2-16,0 0 0 0,0 0 0 0,0 0-1 15,0 0-5-15,0 0-5 0,0 0 0 0,0 0 0 16,0 0 0-16,0 0 0 0,0 0 0 0,0 0 0 16,0 0 0-16,0 0 0 0,0 0 0 0,0 0 0 15,0 0 0-15,0 0 0 0,0 0 0 0,0 0 0 16,0 0 0-16,0 0 0 0,0 0 0 0,0 0 0 16,0 0 0-16,0 0 0 0,0 0 0 0,0 0 0 15,0 0 0-15,0 0 0 0,0 0 0 0,0 0 0 16,0 0 0-16,0 0 0 0,0 0 0 0,0 0 0 15,0 0 0-15,0 0 0 16,-17 13 0-16,17-13 0 0,0 0 0 0,-2 27 0 16,2-27 0-16,-3 31 0 0,1-13 0 0,3 4 0 15,-1 0 0-15,0 2 0 0,0 4 0 0,0 2 0 16,4 4 0-16,-3 2 0 0,4 4 0 0,-2 0 0 0,2 3 0 16,0 1 0-16,-1-2 0 0,1 1 0 0,-2-1 0 15,1 0 0-15,1 1 0 0,-2-1 0 16,0 0 0-16,-2-3 0 0,2-2 0 15,-3-3 0-15,1-1 0 0,-1-5 0 0,-4-5 0 16,0-4 0-16,4-19 0 0,-10 26 0 0,10-26 0 16,0 0 0-16,-19 9 0 0,19-9 0 0,0 0 0 15,-19-22 0-15,19 22 0 0,-12-35 0 0,6 14 0 16,0-6 0-16,2-1 0 0,1-1 0 0,3-1 0 16,-1-2 0-16,2 1 0 0,2-2 0 15,1 0 0-15,2 0 0 0,2-1 0 0,3 3 0 16,1 0 0-16,3 1 0 0,2 2 0 0,2 0 0 15,4 3 0-15,2 1 0 0,1 5 0 16,4-2 0-16,3 3 0 0,-2 3 0 0,6 2 0 16,-3 6 0-16,0 4 0 0,0 5 0 0,-3 4 0 15,2 3 0-15,-1 6 0 0,1 1 0 0,-2 5 0 16,1 3 0-16,-3 1 0 0,-2 5 0 16,-4-1 0-16,-2 4 0 0,-4-1 0 0,-4 3 0 15,-2 2 0-15,-4-1 0 0,-3 0 0 0,-3 0 0 16,-2-1 0-16,-4-3 0 0,-1 1 0 0,-5-3 0 15,-1-1 0-15,-4-1 0 0,-3-4 0 0,-3-4 0 16,-4 0 0-16,-2-5 0 0,-3 1 0 0,-3-5 0 16,-1-5 0-16,-1-3 0 0,2-5 0 15,-1-4 0-15,-2-2 0 0,6-4 0 16,-2-4 0-16,1-2 0 0,5-3 0 0,-1 1 0 16,5-2 0-16,5 1 0 0,1-2 0 0,4 2 0 15,3-2 0-15,1 2 0 0,3-1 0 0,5 2 0 16,1-3 0-16,7 3-21 0,-5-11-104 0,30 32-304 15,-36-31-134-15,23 17-44 0,-19 13 306 0</inkml:trace>
  <inkml:trace contextRef="#ctx0" brushRef="#br3" timeOffset="223909.4805">19094 8484 1577 0,'0'0'101'0,"10"-21"-22"0,-10 21-15 15,1-29-11-15,-1 29-9 0,-1-28-9 16,1 28-5-16,-4-25-4 0,4 25-8 0,-3-23-2 15,3 23-12-15,0 0-4 0,-5-21 0 16,5 21 0-16,0 0 0 0,0 0 0 0,0 0 0 16,0 0 0-16,0 0 0 0,0 0 0 0,0 0 0 15,-11 17 0-15,11-17 0 0,-4 31 0 0,3-10 0 16,0 4 0-16,-2 2 0 0,3 4 0 0,1 1 0 16,1 3 0-16,1 4 0 0,0 1 0 15,0 3 0-15,3 1 0 0,1 0 0 0,-1-3 0 16,1-1 0-16,-2-3 0 0,-2-2 0 0,-1-1 0 15,-1-6 0-15,0-3 0 0,-1-7 0 0,0-18 0 16,-1 22 0-16,1-22 0 0,0 0 0 0,0 0 0 16,0 0 0-16,-18-23 0 0,9-1 0 0,1-12 0 15,-2-8 0-15,0-7 0 0,2-3 0 16,0-2 0-16,5-2 0 0,-1-1 0 16,2 2 0-16,0 1 0 0,1 2 0 0,4 4 0 15,-1 3 0-15,4 3 0 0,1 6 0 0,3 3 0 16,0 8 0-16,2 6 0 0,-1 1 0 0,-11 20 0 15,29-23 0-15,-29 23 0 0,32-9 0 0,-13 7 0 16,2 5 0-16,2 3 0 0,1 1 0 0,1 3 0 16,0 3 0-16,0 2 0 0,-1 2 0 15,-1 1 0-15,-2 1 0 0,-2 0 0 0,1 1 0 16,-5-3 0-16,2-5 0 0,-17-12 0 0,28 19 0 16,-28-19 0-16,25 9 0 0,5 20-363 0,-30-29-271 15,27-4-48-15,-27 4 315 0</inkml:trace>
  <inkml:trace contextRef="#ctx0" brushRef="#br3" timeOffset="232957.9591">19644 8439 1627 0,'0'0'117'0,"0"0"-68"0,0 0-7 0,0 0-8 16,0 0 0-16,0 0-6 0,0 0-6 0,0 0-7 15,0 0-5-15,0 0-4 0,0 0 0 16,0 0-1-16,2-18 2 0,-2 18 0 0,0 0 3 15,0 0 0-15,0 0 1 0,0 0-4 0,0 0-7 16,0 0 0-16,0 0 0 0,0 0 0 0,0 0 0 16,0 0 0-16,0 0 0 0,0 0 0 0,0 0 0 0,0 0 0 15,0 0 0-15,0 0 0 0,0 0 0 0,0 0 0 16,0 0 0-16,0 0 0 0,0 0 0 16,0 0 0-16,0 0 0 0,-18 2 0 0,18-2 0 15,-9 18 0-15,9-18 0 0,-13 28 0 0,6-11 0 16,1 3 0-16,-2 1 0 0,4 1 0 0,-3 5 0 15,3-1 0-15,2 2 0 0,0 1 0 0,1-2 0 16,0-1 0-16,1 2 0 0,1 0 0 0,0 0 0 16,3 0 0-16,-1-2 0 0,2 0 0 0,0 0 0 15,1-3 0-15,1 0 0 16,3-1 0-16,2-3 0 0,-1 1 0 0,4-1 0 16,-15-19 0-16,29 31 0 0,-12-17 0 0,1-2 0 15,2-3 0-15,-2-2 0 0,0-4 0 0,3-3 0 16,0-5 0-16,3-3 0 0,-1-5 0 0,1-4 0 15,2-6 0-15,-2-3 0 0,0-3 0 0,-4 1 0 16,-1-2 0-16,-3 0 0 0,-2-2 0 16,-1 0 0-16,-2 0 0 0,0 0 0 0,-1 0 0 15,-2 1 0-15,1-1 0 0,-1 1 0 0,-1 1 0 16,1-1 0-16,-3 4 0 0,2-2 0 0,0 3 0 16,-2 1 0-16,-1 2 0 0,1 4 0 0,-4 2 0 15,-1 17 0-15,5-27 0 0,-5 27 0 0,0-18 0 16,0 18 0-16,0 0 0 0,0 0 0 15,-4-18 0-15,4 18 0 0,0 0 0 16,0 0 0-16,0 0 0 0,0 0 0 0,0 0 0 16,-9 18 0-16,9-18 0 0,-12 28 0 0,5-7 0 15,-1 5 0-15,-1 3 0 0,-1 4 0 0,1 3 0 16,1 2 0-16,2 4 0 0,1-1 0 0,2 2 0 16,1-2 0-16,0 2 0 0,2-1 0 0,0-1 0 15,1-1 0-15,3-2 0 0,-3-3 0 0,2-3 0 16,-2-3 0-16,0-2 0 0,-1-5 0 15,2-2 0-15,-2-20 0 0,4 35-68 0,-30-50-336 16,46 35-124-16,-20-20-120 0,0 0 250 16,0 0 398-16</inkml:trace>
  <inkml:trace contextRef="#ctx0" brushRef="#br3" timeOffset="233770.4949">21022 8226 1942 0,'0'0'46'0,"0"0"-16"0,5-28-8 0,-5 28-15 15,-4-26-7-15,4 26 0 0,-11-22 0 0,11 22 0 16,-21-21 0-16,21 21 0 0,-29-20 0 0,12 14 0 15,17 6 0-15,-35-7 0 0,17 5 0 16,-2 4 0-16,-2 1 0 0,2 1 0 16,-1 3 0-16,-2 2 0 0,0 0 0 0,-2 3 0 15,1 2 0-15,0-1 0 0,-1 3 0 0,2-1 0 16,0 1 0-16,2-1 0 0,4 0 0 0,0-1 0 16,17-14 0-16,-26 30 0 0,26-30 0 0,-23 29 0 15,23-29 0-15,-16 24 0 0,16-24 0 0,-10 28 0 16,10-28 0-16,-1 30 0 0,4-13 0 15,4 2 0-15,2 1 0 0,2 0 0 0,4 1 0 16,3 2 0-16,1 0 0 0,6 0 0 0,0 1 0 16,3 3 0-16,4-1 0 0,1 2 0 0,-2-1 0 15,1-2 0-15,-4 2 0 0,-4-2 0 0,-2 0 0 16,-1 1 0-16,-4-1 0 0,0-1 0 0,-4 3 0 16,-3 0 0-16,-3 0 0 15,-4-1 0-15,-3-1 0 0,-4-1 0 0,-4-1 0 16,-3-1 0-16,-6-1 0 0,-3-4 0 0,-3-3 0 15,-4-2 0-15,-3-6 0 0,-3-3 0 0,-3-5 0 16,-2-2 0-16,0-2 0 0,2-3 0 0,2 1 0 16,2-3 0-16,5 0 0 0,3-1 0 0,2-2 0 15,4 0 0-15,1-3 0 0,3 0 0 0,5-5 0 16,5-1 0-16,0-6 0 0,8 4-77 16,-17-32-181-16,38 40-256 0,-24-25-115 0,14 6 61 15,8 21 568-15</inkml:trace>
  <inkml:trace contextRef="#ctx0" brushRef="#br3" timeOffset="234332.9705">21543 8233 1869 0,'6'-17'37'0,"-6"17"-8"16,18-16-7-16,-18 16 9 0,8-22-3 0,-8 22 2 15,-1-17-29-15,1 17-1 0,-9-17 0 0,9 17 0 16,-16-21 0-16,16 21 0 0,-23-20 0 0,23 20 0 16,-29-15 0-16,11 10 0 0,-2 2 0 0,-3 2 0 15,-1-1 0-15,-1 5 0 0,-2 2 0 0,-2 1 0 16,1 1 0-16,-2 3 0 0,0 2 0 0,0 0 0 15,3 1 0-15,0 2 0 0,4-1 0 16,4 1 0-16,2 0 0 0,17-15 0 0,-27 29 0 16,16-12 0-16,1 1 0 0,5 2 0 0,2 0 0 15,3 3 0-15,2-1 0 0,2 1 0 0,4 1 0 16,3-1 0-16,4 1 0 0,3-1 0 16,1 0 0-16,2-1 0 0,2 0 0 0,0-1 0 15,0-2 0-15,3 0 0 0,-1-2 0 0,2-1 0 16,-1-2 0-16,-1 0 0 0,1-3 0 15,-2-2 0-15,0 1 0 0,-2-2 0 0,-1 1 0 16,-3-1 0-16,-18-8 0 0,27 21 0 0,-27-21 0 16,20 28 0-16,-13-11 0 0,-2 2 0 0,-2 2 0 15,-4 3 0-15,0 0 0 0,-4 1 0 0,-2 1 0 16,-2-2 0-16,-4 0 0 0,-2-1 0 0,-4-2 0 16,-4-2 0-16,-2-1 0 0,-1-3 0 15,-4-3 0-15,-1-5 0 0,-2-3 0 16,-2-3 0-16,-3-5 0 0,2-2 0 0,0-4 0 15,2-2 0-15,-1-6 0 0,6 1 0 0,-5-11-51 16,15 18-107-16,-29-40-363 0,34 21-99 0,-7-11 16 16</inkml:trace>
  <inkml:trace contextRef="#ctx0" brushRef="#br3" timeOffset="235317.3649">21839 8602 1953 0,'0'0'53'0,"0"0"-15"15,0 0-35-15,0 0-3 0,0 0 0 0,0 0 0 16,0 0 0-16,21 4 0 0,-21-4 0 0,0 0 0 16,23-5 0-16,-23 5 0 0,17-5 0 15,-17 5 0-15,20-2 0 0,-20 2 0 0,26-3 0 16,-26 3 0-16,29-1 0 0,-29 1 0 0,31-1 0 15,-14 0 0-15,0 0 0 0,-17 1 0 0,31-5 0 16,-14 0 0-16,-17 5 0 0,33-11 0 16,-33 11 0-16,30-16 0 0,-30 16 0 0,30-18 0 15,-30 18 0-15,25-20 0 0,-25 20 0 0,22-21 0 16,-22 21 0-16,17-22 0 0,-17 22 0 16,13-23 0-16,-13 23 0 0,7-24 0 0,-7 24 0 15,2-24 0-15,-2 24 0 0,-1-24 0 0,1 24 0 16,-5-23 0-16,5 23 0 0,-9-23 0 0,9 23 0 15,-12-23 0-15,12 23 0 0,-13-26 0 0,13 26 0 16,-15-23 0-16,15 23 0 0,-18-20 0 0,18 20 0 16,-23-15 0-16,23 15 0 0,-26-11 0 15,26 11 0-15,-30-2 0 0,30 2 0 16,-32 4 0-16,32-4 0 0,-32 11 0 0,14-3 0 0,0 2 0 16,1 2 0-16,0 2 0 0,-1 1 0 15,2 3 0-15,0 2 0 0,1 2 0 0,0 2 0 16,0 1 0-16,2 0 0 0,3-1 0 0,1 2 0 15,-1 0 0-15,1 1 0 0,1 2 0 0,4 0 0 16,0 1 0-16,3 2 0 0,1 0 0 16,3 1 0-16,2 2 0 0,3 1 0 0,2 3 0 15,4 0 0-15,3-2 0 0,0-1 0 0,3-2 0 16,1-1 0-16,-2-5 0 0,3-3 0 0,0-3 0 16,2-3 0-16,0-5 0 0,3-5 0 0,1-8 0 15,5-4 0-15,0-7 0 0,3-7 0 0,-2-8 0 16,4-2-41-16,-6-15-31 0,20 24-156 15,-40-48-216-15,37 25-148 0,-18-10 11 16,-3-10 493-16</inkml:trace>
  <inkml:trace contextRef="#ctx0" brushRef="#br3" timeOffset="235692.4126">22761 8054 976 0,'0'0'552'0,"0"0"-298"0,0 0-184 16,0 0-21-16,-11-21-4 0,11 21-8 16,0 0-3-16,-5-19-10 0,5 19-18 0,0 0-6 15,-7-18 0-15,7 18 0 0,0 0 0 0,0 0 0 16,-10-20 0-16,10 20 0 0,0 0 0 0,0 0 0 16,0 0 0-16,0 0 0 0,0 0 0 15,0 0 0-15,0 0 0 0,0 0 0 0,0 0 0 16,-1 25 0-16,-2-5 0 0,1 4 0 0,-2 5 0 15,-1 5 0-15,0 2 0 0,2 5 0 0,-2 3 0 16,0 3 0-16,-1 2 0 0,2 2 0 0,-2-1 0 16,0-3 0-16,1 0 0 0,-2 1 0 0,0-2 0 15,-2 2 0-15,2-4 0 0,0-1 0 0,-1-1 0 16,2-2 0-16,0 0 0 16,3-5 0-16,-1-3 0 0,0-1 0 0,2-6 0 15,-2-2 0-15,3-5 0 0,1-18 0 0,-1 23 0 16,1-23 0-16,0 0-58 0,0 0-165 0,0 0-285 15,0 0-101-15,22-26 0 0,-22 26 570 0</inkml:trace>
  <inkml:trace contextRef="#ctx0" brushRef="#br3" timeOffset="238383.7324">2316 9560 1808 0,'0'0'37'0,"0"0"-22"0,0 0-8 16,0 0 2-16,0 0 9 0,0 0 11 0,0 0 3 15,0 0 4-15,0 0-14 0,17 6-3 0,-17-6-7 16,0 0-9-16,0 0-3 0,0 0 0 0,0 0 0 15,0 0 0-15,0 0 0 0,-23-12 0 0,23 12 0 16,-29-17 0-16,11 7 0 0,-2 2 0 0,0-1 0 16,-2 2 0-16,-1 0 0 15,0 0 0-15,0 2 0 0,2 0 0 0,1 1 0 16,2 1 0-16,1 0 0 0,0 1 0 0,0 1 0 16,17 1 0-16,-31-3 0 0,31 3 0 0,-30 3 0 15,30-3 0-15,-29 7 0 0,29-7 0 0,-31 15 0 16,14-6 0-16,-1 3 0 0,18-12 0 0,-34 28 0 15,17-13 0-15,-2-1 0 0,-1 4 0 16,2-2 0-16,1 2 0 0,1 0 0 0,3-1 0 16,13-17 0-16,-24 34 0 0,24-34 0 0,-19 30 0 15,19-30 0-15,-10 27 0 0,10-27 0 0,-4 24 0 16,4-24 0-16,4 23 0 0,-4-23 0 0,12 22 0 16,-12-22 0-16,23 18 0 0,-23-18 0 15,31 16 0-15,-11-8 0 0,2-2 0 0,2-1 0 16,3 0 0-16,2-1 0 0,0-1 0 15,4 2 0-15,1-1 0 0,1 0 0 0,2 1 0 16,2 0 0-16,-2 2 0 0,2 1 0 0,-1 1 0 16,-1 2 0-16,-6 0 0 0,0 4 0 0,-5 0 0 15,-3 6 0-15,-1 3 0 0,-5 4 0 0,-2 3 0 16,-3 3 0-16,-5 1 0 0,-2 0 0 0,-5-1 0 16,-3-2 0-16,-5-1 0 0,-1-2 0 0,-5-5 0 15,-3-2 0-15,-3-6 0 16,-5-3 0-16,-3-3 0 0,-3-5 0 0,-3-5 0 0,-3-6 0 15,-2-5 0-15,1-1 0 0,2-4 0 16,2-1 0-16,2-2 0 0,2-2 0 0,1-1 0 16,2-1 0-16,1 0 0 0,6 2 0 0,-1-4 0 15,5 5 0-15,0-2 0 0,4 0 0 0,1-1 0 16,4 4-27-16,-4-11-68 0,11 30-236 16,-7-41-140-16,7 41-126 0,18-32 72 0,-24-1 525 15</inkml:trace>
  <inkml:trace contextRef="#ctx0" brushRef="#br3" timeOffset="239446.2391">2523 9979 1282 0,'-8'-23'386'0,"8"23"-279"0,0 0-36 0,0 0-21 16,0 0-11-16,12-19-7 0,-12 19-3 0,0 0-6 16,0-24-2-16,0 24-14 0,0-19-7 0,0 19 0 15,0-17 0-15,0 17 0 0,0 0 0 16,1-23 0-16,-1 23 0 0,0 0 0 0,0 0 0 15,0 0 0-15,0 0 0 0,0 0 0 0,0 0 0 16,0 0 0-16,0 0 0 0,0 0 0 0,0 0 0 16,0 0 0-16,13 33 0 0,-10-12 0 15,2 5 0-15,-2 5 0 0,3 2 0 0,-1 3 0 16,3 3 0-16,-1 0 0 0,1-1 0 16,0 1 0-16,1 0 0 0,0-2 0 0,1 1 0 15,1-5 0-15,1 3 0 0,-1-3 0 0,2 0 0 16,-2 1 0-16,1-1 0 0,0-3 0 0,-1 0 0 15,3-1 0-15,-3-1 0 0,-2-1 0 0,1-5 0 16,-1-1 0-16,-2-4 0 0,-7-17 0 0,5 21 0 16,-5-21 0-16,0 0 0 0,0 0 0 0,0 0 0 15,0 0 0-15,-26-17 0 0,26 17 0 16,-24-34 0-16,9 12 0 0,3-1 0 16,0-2 0-16,1 0 0 0,1 0 0 0,-1-5 0 15,2 0 0-15,-2-3 0 0,1-2 0 0,0-1 0 16,1-4 0-16,-1-1 0 0,3-2 0 0,-1-2 0 15,5-1 0-15,-1-2 0 0,4 1 0 0,0-3 0 16,2 2 0-16,1 3 0 0,-1 2 0 0,3 5 0 16,1 2 0-16,3 4 0 0,2 5 0 15,1 0 0-15,1 4 0 0,2 3 0 0,2 3 0 16,3 3 0-16,2 5 0 0,3 3 0 0,3 2 0 16,2 5 0-16,0 3 0 0,2 3 0 0,0 5 0 15,-2 3 0-15,0 4 0 0,0 4 0 0,-1 2 0 16,1 4 0-16,-3 2 0 0,0 0 0 15,-3 4 0-15,-2 1 0 0,0 3 0 16,-6 1 0-16,1 1 0 0,-5-2 0 0,-1-3 0 16,-8-1 0-16,-1-2 0 0,-5-2 0 0,-5-3 0 15,-3-1 0-15,-6-6 0 0,-4 0 0 0,-4-3 0 16,-6-3 0-16,-3-4 0 0,-2-3 0 0,-2-3 0 16,0-1 0-16,2-3 0 0,-1-2 0 0,3-2 0 15,3-1 0-15,1-2 0 0,1-1 0 0,4-3 0 16,2 0 0-16,2-2 0 0,21 12 0 15,-31-28 0-15,19 11 0 0,0-5-33 0,12 22-52 16,-27-62-215-16,47 57-190 0,-29-26-147 0,13 7 136 16,-4 24 501-16</inkml:trace>
  <inkml:trace contextRef="#ctx0" brushRef="#br3" timeOffset="240290.009">3274 9813 1686 0,'0'0'101'0,"0"0"-45"16,0 0-13-16,0 0-6 0,0 0-6 0,0 0-3 15,0 0-3-15,0 0-3 0,0 0-4 0,0 0-18 16,0 0 0-16,0 0 0 0,0 0 0 0,0 0 0 15,1 23 0-15,-1-23 0 0,5 26 0 16,-2-6 0-16,2 3 0 0,1 2 0 0,2 4 0 16,-2 4 0-16,1 1 0 0,1 3 0 15,1-1 0-15,-1 0 0 0,1-4 0 0,2 1 0 16,-1-3 0-16,-1-1 0 0,1-4 0 0,0 0 0 16,-2-6 0-16,0-2 0 0,-8-17 0 0,11 23 0 15,-11-23 0-15,0 0 0 0,0 0 0 0,0 0 0 16,0 0 0-16,0 0 0 0,0 0 0 15,0 0 0-15,-7-22 0 0,7 22 0 0,-8-31 0 16,4 13 0-16,2-4 0 0,-2 1 0 0,2-3 0 16,-2 0 0-16,2 0 0 0,1-2 0 0,-1-2 0 15,1 2 0-15,0-3 0 0,1 1 0 0,0 1 0 16,1 0 0-16,0 0 0 0,2 0 0 0,0 1 0 16,2 2 0-16,1 1 0 0,2 1 0 15,1 3 0-15,4-2 0 0,-1 0 0 16,1 3 0-16,-13 18 0 0,32-28 0 0,-15 19 0 15,1 3 0-15,1 0 0 0,3 4 0 0,0 2 0 16,1 3 0-16,3 3 0 0,-2 2 0 0,0 2 0 16,1 1 0-16,-3 1 0 0,-3 0 0 0,-1 0 0 15,1 2 0-15,-2-1 0 0,-17-13 0 0,31 25 0 16,-31-25 0-16,27 22 0 0,-27-22 0 16,23 12 0-16,-23-12 0 0,17 7 0 0,-17-7 0 15,0 0-32-15,0 0-77 0,34 14-282 0,-34-14-233 16,0 0-7-16,-3-22 372 0</inkml:trace>
  <inkml:trace contextRef="#ctx0" brushRef="#br3" timeOffset="242149.2864">4317 9868 1500 0,'11'19'203'0,"-11"-19"-114"0,0 0-28 0,0 0-19 0,0 0-9 31,0 0-8-31,0 0-5 0,0 0-3 16,0 0-5-16,0 0-3 0,0 0-2 0,0 0 0 15,0 0 0-15,-18-16 0 0,18 16 0 0,0 0-6 16,0 0-1-16,-22-10 0 0,22 10 0 0,0 0 0 16,-23-6 0-16,23 6 0 0,-19-6 0 0,19 6 0 0,-23-5 0 0,23 5 0 0,-29-5 0 31,29 5 0-31,-31-6 0 0,31 6 0 0,-33-4 0 15,16 2 0-15,0 2 0 0,0 2 0 16,0 2 0-16,0 1 0 0,17-5 0 0,-32 14 0 16,32-14 0-16,-29 19 0 0,29-19 0 0,-27 26 0 15,27-26 0-15,-24 32 0 0,13-15 0 0,1 0 0 16,0 2 0-16,3 0 0 0,0 2 0 0,1 1 0 16,2 0 0-16,2-1 0 0,0 2 0 0,2-1 0 15,3 0 0-15,0 0 0 0,2-1 0 0,3 1 0 16,0 1 0-16,3-1 0 0,1 0 0 15,3-2 0-15,1 1 0 0,2-2 0 0,1-1 0 16,2 0 0-16,2-2 0 0,0-3 0 0,1 0 0 16,1-4 0-16,-1-4 0 0,0-3 0 15,3-3 0-15,0-6 0 0,1-4 0 0,1-6 0 16,0-2 0-16,2-7 0 0,-3-1 0 0,-3-2 0 16,-3 0 0-16,-4-2 0 0,-3 2 0 15,-4 0 0-15,-4-1 0 0,-2 0 0 0,-5 1 0 16,-1-1 0-16,-4 1 0 0,-2 1 0 0,-4 1 0 15,-4 2 0-15,-3 2 0 0,-2 2 0 0,-1 5 0 16,-4 3 0-16,0 2 0 0,-2 4 0 0,-2 2 0 16,-2 3 0-16,2 1 0 0,-1 2 0 0,2 1 0 15,1 1 0-15,4 0 0 0,3 0 0 0,3 0 0 16,17-3 0-16,-23 6 0 16,23-6 0-16,0 0 0 0,0 0-20 0,-18 6-42 15,18-6-85-15,0 0-326 0,0 0-160 0,0 0 15 16,0 0 525-16</inkml:trace>
  <inkml:trace contextRef="#ctx0" brushRef="#br3" timeOffset="242727.4189">4670 9922 1266 0,'-9'-18'599'0,"9"18"-537"0,0 0-23 15,0 0-3-15,0 0-4 0,0 0-19 0,0 0-13 16,5-19 0-16,-5 19 0 0,0 0 0 0,0 0 0 16,0 0 0-16,0 0 0 0,0 0 0 0,0 0 0 15,0 0 0-15,0 0 0 0,0 0 0 0,0 0 0 16,0 0 0-16,0 0 0 0,0 0 0 0,0 0 0 15,0 0 0-15,-9 26 0 0,13-8 0 16,0 1 0-16,1 2 0 0,2 1 0 16,1 2 0-16,2 1 0 0,2 1 0 0,-1-2 0 15,1 1 0-15,2-3 0 0,-2 0 0 0,1-4 0 16,0-1 0-16,-13-17 0 0,25 29 0 0,-25-29 0 16,22 22 0-16,-22-22 0 0,23 13 0 0,-23-13 0 15,24 6 0-15,-24-6 0 0,27-5 0 0,-27 5 0 16,29-16 0-16,-12 3 0 0,2-3 0 15,0-2 0-15,-1-1 0 0,2-4 0 0,-2 1 0 16,0-1 0-16,0 0 0 0,0 0 0 0,-1 0 0 16,-3 3 0-16,-2-1 0 0,-1 3 0 0,-2 1 0 15,-9 17 0-15,14-29 0 0,-14 29 0 0,11-22 0 16,-11 22 0-16,0 0 0 0,0 0 0 16,0 0 0-16,0 0 0 0,0 0 0 15,0 0 0-15,0 0 0 0,0 0 0 0,12 30 0 16,-8-5 0-16,0 5 0 0,-1 5 0 0,1 4 0 15,1 3 0-15,0 0 0 0,1 2 0 0,1-2 0 16,2-3 0-16,-1-5 0 0,1-3 0 0,-2-5 0 16,0-3 0-16,-7-23 0 0,15 32-9 0,-15-32-187 15,28 16-275-15,-28-16-169 0,0 0 14 0,33-15 522 16</inkml:trace>
  <inkml:trace contextRef="#ctx0" brushRef="#br3" timeOffset="243039.9369">5587 9498 1171 0,'0'0'601'0,"0"0"-554"15,0 0-13-15,0 0 1 0,0 0-2 0,0 0 3 16,0 0-8-16,0 0 1 0,0 0-6 0,0 0-13 15,0 0-10-15,0 0 0 0,0 0 0 0,0 0 0 16,-5 28 0-16,5-6 0 0,2 11 0 16,-1 7 0-16,3 10 0 0,0 7 0 15,-2 2 0-15,3 3 0 0,0 2 0 0,1 0 0 16,0 3 0-16,1-3 0 0,2-2 0 0,-1-10 0 16,1-9 0-16,-2-9 0 0,-2-9 0 0,-3-4 0 15,-2-21 0-15,2 24 0 0,-2-24-8 0,0 0-82 16,0 0-105-16,0 0-438 0,6-26 18 0,-6 26 110 15</inkml:trace>
  <inkml:trace contextRef="#ctx0" brushRef="#br3" timeOffset="243274.2834">5920 9905 1749 0,'-32'0'143'0,"32"0"-101"16,0 0-17-16,-28 6-3 0,6-6 3 0,-3 2 2 16,-3-2-13-16,-1 1-14 0,-1 1 0 0,0-2 0 15,-3 0 0-15,2-2 0 0,-3 1 0 0,1 1 0 16,1 1 0-16,0 2 0 0,3 2 0 0,3-2 0 16,0 5 0-16,2-5-22 0,3 8-53 15,-11-19-86-15,32 8-479 0,-40 14-4 16,40-14 140-16</inkml:trace>
  <inkml:trace contextRef="#ctx0" brushRef="#br3" timeOffset="244305.5545">6508 9604 1295 0,'24'20'457'0,"-24"-20"-377"0,0 0-25 0,0 0-12 16,0 0-6-16,-17-13-13 0,17 13-3 0,0 0-5 16,-25-10-5-16,25 10-3 0,-27-5-8 15,10 5 0-15,-1 2 0 0,-1 0 0 0,-2 0 0 16,0 3 0-16,1 0 0 0,-1 1 0 16,-1 3 0-16,4-2 0 0,-2 1 0 0,3 2 0 15,0 0 0-15,-1-1 0 0,18-9 0 0,-30 22 0 16,30-22 0-16,-27 22 0 0,27-22 0 0,-22 20 0 15,22-20 0-15,-16 21 0 0,16-21 0 0,-8 21 0 16,8-21 0-16,-3 25 0 0,3-25 0 0,5 31 0 16,0-14 0-16,4 1 0 0,0 2 0 15,3-1 0-15,1 3 0 0,1 0 0 0,3-1 0 16,1 1 0-16,3 0 0 0,1 1 0 16,1-1 0-16,1 0 0 0,3-1 0 0,2 0 0 15,-1-2 0-15,0-1 0 0,-1 2 0 0,-3 0 0 16,0 2 0-16,-6 1 0 0,-1-1 0 0,-5 1 0 15,-4-1 0-15,-4-1 0 0,-3 0 0 0,-4-2 0 16,-5-1 0-16,-5-1 0 0,-5 0 0 16,-4-1 0-16,-5-2 0 0,-3-4 0 0,-3-1 0 15,-2-6 0-15,-2 0 0 0,2-3 0 0,0-4 0 16,2 0 0-16,2 0 0 0,3-4 0 0,3 0 0 16,2 1 0-16,1-4 0 0,2 1 0 0,2-1 0 15,18 11 0-15,-29-25 0 0,29 25 0 0,-21-33 0 16,21 33-33-16,-24-60-253 0,41 54-275 15,-29-23-62-15,14 9 80 0</inkml:trace>
  <inkml:trace contextRef="#ctx0" brushRef="#br3" timeOffset="246471.6576">6872 9426 1179 0,'12'17'388'16,"-12"-17"-253"-16,0 0-54 0,0 0-25 0,0 0-18 15,0 0-10-15,0 0-10 0,0 0-7 0,0 0-6 16,0 0-1-16,0 0-4 0,-11-18 1 16,11 18-2-16,0 0 2 0,0 0-2 0,0 0 3 15,0 0 0-15,0 0-1 0,0 0 1 0,0 0-2 16,0 0 1-16,0 0 1 0,0 0-2 0,0 0-1 15,0 0-3-15,0 0-8 16,-1-19-13-16,1 19-34 16,0 0-51-16,20 10-330 0,-20-10-177 0,0 0 55 15,0 0 440-15</inkml:trace>
  <inkml:trace contextRef="#ctx0" brushRef="#br3" timeOffset="247654.609">6983 10483 1755 0,'0'0'118'0,"0"0"-49"0,0 0-20 15,0 0-16-15,-3-20-10 0,3 20-23 0,0 0 0 16,0 0 0-16,-18-20 0 0,18 20 0 0,0 0 0 16,-24-12 0-16,24 12 0 0,0 0 0 0,-23-6 0 15,23 6 0-15,0 0 0 0,-20 0 0 0,20 0 0 16,0 0 0-16,0 0 0 0,-17 12 0 15,17-12 0-15,0 0 0 0,-7 22 0 0,7-22 0 0,-1 19 0 16,1-19 0-16,3 19 0 0,-3-19 0 0,6 21 0 16,-6-21 0-16,9 18 0 0,-9-18 0 0,12 18 0 15,-12-18 0-15,16 17 0 0,-16-17 0 0,0 0 0 16,24 17 0-16,-24-17 0 0,18 6 0 0,-18-6 0 16,20 0 0-16,-20 0 0 0,18-5 0 15,-18 5 0-15,0 0 0 0,22-19 0 16,-22 19 0-16,10-17 0 0,-10 17 0 0,0 0 0 15,3-23 0-15,-3 23 0 0,0 0 0 0,-3-21 0 16,3 21 0-16,0 0 0 0,-14-20 0 0,14 20 0 16,0 0 0-16,-20-12 0 0,20 12 0 0,0 0 0 15,-23-7 0-15,23 7 0 0,0 0 0 0,-21 0 0 16,21 0 0-16,0 0 0 0,-21-2 0 16,21 2 0-16,0 0 0 0,5 20-389 0,-5-20-254 15,0 0-7-15,0 0 286 0</inkml:trace>
  <inkml:trace contextRef="#ctx0" brushRef="#br3" timeOffset="251138.3437">8412 10057 1721 0,'0'0'74'0,"0"0"-34"16,0 0-6-16,0 0-7 0,0-19-2 0,0 19-8 15,0 0 1-15,0 0-5 16,0 0-5-16,0 0-1 16,-2-18 1-16,2 18 1 0,0 0 7 0,0 0 2 0,0 0-6 15,0 0-12-15,0 0 0 0,0 0 0 0,-9 29 0 16,1-12 0-16,-3 6 0 0,1 3 0 0,-9 6 0 15,-1 3 0-15,-6 3 0 0,-2 6 0 0,0 2 0 16,0-1 0-16,1 4 0 0,-2 7 0 0,5-1 0 16,1-1 0-16,2-13 0 0,5-12 0 15,3-5 0-15,1-6 0 0,2 0 0 0,10-18 0 16,-19 24 0-16,19-24-58 0,-3 22-446 0,-24-37-73 16,27 15-32-16,0 0 311 0</inkml:trace>
  <inkml:trace contextRef="#ctx0" brushRef="#br3" timeOffset="251513.4356">7798 9850 1754 0,'20'-5'157'16,"-20"5"-79"-16,0 0-26 0,0 0-46 0,10-16-6 16,-10 16 0-16,0 0 0 0,0 0 0 0,0 0 0 15,19 1 0-15,-19-1 0 0,0 0 0 16,17 14 0-16,-17-14 0 0,13 21 0 0,-13-21 0 15,14 25 0-15,-14-25 0 0,17 32 0 0,-7-14 0 16,1 1 0-16,0 2 0 0,2 2 0 0,2 1 0 16,-1 2 0-16,5 2 0 0,0 0 0 0,-1 1 0 15,1-2 0-15,0 1 0 0,-3-5 0 0,5 4 0 16,-21-27-196-16,41 34-338 0,-41-34-139 16,33 20 30-16,-9 6 643 0</inkml:trace>
  <inkml:trace contextRef="#ctx0" brushRef="#br3" timeOffset="252653.99">8631 9965 1740 0,'-5'-17'116'0,"5"17"-50"0,0 0-19 16,0 0-15-16,7-19-5 0,-7 19-8 0,0 0-19 16,0 0 0-16,0 0 0 0,0 0 0 0,0 0 0 15,0 0 0-15,0 0 0 0,0 0 0 16,0 0 0-16,0 0 0 0,-18 2 0 0,18-2 0 16,0 0 0-16,-20 20 0 0,20-20 0 0,0 0 0 15,-18 17 0-15,18-17 0 0,0 0 0 0,-8 18 0 16,8-18 0-16,0 0 0 0,-3 28 0 0,3-28 0 15,4 27 0-15,-4-27 0 0,9 35 0 16,-1-14 0-16,-1 4 0 0,4 2 0 0,-2 1 0 16,1 1 0-16,1 0 0 0,-1 1 0 15,4 2 0-15,-2-6 0 0,2 2 0 0,-2-5 0 16,2-2 0-16,-2-5 0 0,-12-16 0 0,26 20 0 16,-26-20 0-16,23 7 0 0,-23-7 0 0,24-7 0 15,-24 7 0-15,26-22 0 0,-26 22 0 0,30-31 0 16,-14 11 0-16,1 0 0 0,-1-2 0 0,2-2 0 15,1 1 0-15,-1-1 0 0,0-2 0 16,-3 2 0-16,0-1 0 0,0 2 0 0,-3-3 0 16,1 2 0-16,-1-1 0 0,-3 2 0 0,-1 1 0 15,-2 0 0-15,-1 3 0 0,-1-1 0 16,-2 3 0-16,-2 17 0 0,3-29 0 0,-3 29 0 16,0-21 0-16,0 21 0 0,0 0 0 0,0 0 0 15,0 0 0-15,0 0 0 0,0 0 0 0,0 0 0 16,0 0 0-16,0 0 0 0,0 0 0 15,-9 28 0-15,4-7 0 0,2 6 0 0,-5 2 0 16,4 2 0-16,-3 1 0 0,3 0 0 0,0 1 0 16,1 1 0-16,1-1 0 0,1-1 0 0,2 0 0 15,-1-3 0-15,2-3 0 0,2-4 0 0,0-1 0 16,-4-21 0-16,10 29 0 0,-10-29 0 0,9 17 0 16,-9-17-61-16,21 17-137 0,-36-42-216 0,48 37-65 15,-35-30 3-15,14-3 58 16,22 24 418-16</inkml:trace>
  <inkml:trace contextRef="#ctx0" brushRef="#br3" timeOffset="253419.6522">9342 9911 1250 0,'0'0'519'0,"0"0"-447"0,0 0-36 16,0 0-7-16,0 0-4 0,0 0 1 0,0 0-1 15,0 0 0-15,0 0-2 0,0 0-6 0,0 0-17 16,9 19 0-16,-9-19 0 0,2 17 0 16,-2-17 0-16,4 30 0 0,-2-8 0 0,-1 1 0 15,2 4 0-15,-1 2 0 0,1 2 0 16,0 1 0-16,0 0 0 0,-2 2 0 0,1-2 0 16,-1-2 0-16,-1-2 0 0,2-5 0 0,-2-3 0 15,-2-2 0-15,2-18 0 0,-1 24 0 0,1-24 0 16,0 0 0-16,0 0 0 0,0 0 0 0,0 0 0 15,0 0 0-15,0 0 0 0,0 0 0 0,0 0 0 16,-9-31 0-16,9 7 0 0,1-4 0 0,2-5 0 16,1 1 0-16,2-2 0 0,1-1 0 15,1 0 0-15,3 0 0 0,-3 0 0 0,3 1 0 16,0 0 0-16,1 1 0 0,0 2 0 16,2 2 0-16,2 1 0 0,-2 1 0 0,2 3 0 15,-1 1 0-15,0 1 0 0,1 4 0 0,-16 18 0 16,27-28 0-16,-27 28 0 0,22-14 0 0,-22 14 0 15,17-3 0-15,-17 3 0 0,0 0 0 16,25 15 0-16,-25-15 0 0,17 27 0 0,-7-10 0 16,-1 4 0-16,-2 7 0 0,0 2 0 0,-2 5 0 15,-2 4 0-15,-1 0 0 0,-1-1 0 0,0 1 0 16,-1 0 0-16,0-4 0 0,-1-4 0 0,0-3 0 16,0-1 0-16,-2-5 0 0,2-2 0 0,0-3 0 15,1-17 0-15,-1 21 0 0,1-21 0 16,0 0 0-16,0 0 0 0,0 0 0 15,0 0 0-15,0 0 0 0,0 0 0 0,0 0 0 16,8-17 0-16,-8 17 0 0,17-34 0 0,-5 11 0 16,4-1 0-16,2-2 0 0,1 1 0 0,1-3 0 15,0-1 0-15,1 0 0 0,-1 0 0 0,1 2 0 16,0 2 0-16,-1 0 0 0,-2 3 0 0,2 1 0 16,-1 1 0-16,0 3 0 0,-19 17 0 0,30-30 0 15,-30 30 0-15,24-19 0 0,-24 19 0 16,20-3 0-16,-20 3 0 0,0 0 0 0,24 16 0 15,-24-16 0-15,17 30 0 0,-8-7 0 0,-2 2 0 16,-1 5 0-16,0 3 0 0,-1 2 0 16,-1 1 0-16,-2 2 0 0,0-2 0 0,0-2 0 15,-1-1 0-15,-1-3 0 0,0-2 0 0,0-2 0 16,0 0 0-16,1-5 0 0,2 0 0 16,-1-4 0-16,-2-17 0 0,9 23 0 0,-9-23 0 15,0 0 0-15,0 0-7 0,27 13-97 0,-34-45-238 16,29 22-298-16,-12-22 22 0,12 5 283 0</inkml:trace>
  <inkml:trace contextRef="#ctx0" brushRef="#br3" timeOffset="254844.6936">10260 9725 1797 0,'21'16'146'0,"-21"-16"-74"15,0 0-40-15,8 20-32 0,-8-20 0 0,13 25 0 16,-13-25 0-16,15 34 0 0,-5-15 0 0,0 1 0 16,-2 2 0-16,3 2 0 0,-1 1 0 0,0 3 0 15,1 0 0-15,-2 2 0 0,1 0 0 0,0-1 0 16,0-1 0-16,-3-1 0 0,-1-3 0 0,-2-4 0 15,-2-1 0-15,-2-19 0 16,0 27 0-16,0-27 0 0,-4 19 0 0,4-19 0 16,0 0 0-16,0 0 0 0,0 0 0 0,0 0 0 15,0 0 0-15,-18-11 0 0,14-6 0 0,0-5 0 16,1-3 0-16,3-4 0 0,-1-1 0 0,3-2 0 16,2-3 0-16,2-2 0 0,3 0 0 0,0 0 0 0,4-2 0 15,-1 0 0-15,2 2 0 0,1 0 0 16,-1 5 0-16,1 3 0 0,-3 2 0 0,0 5 0 15,1 4 0-15,-13 18 0 0,20-28 0 0,-20 28 0 16,20-18 0-16,-20 18 0 0,19-7 0 16,-19 7 0-16,21 2 0 0,-21-2 0 0,24 14 0 15,-24-14 0-15,27 24 0 0,-15-7 0 0,1 1 0 16,1 4 0-16,0 1 0 0,-1 2 0 0,-1 2 0 16,-1 2 0-16,-2 0 0 0,0 0 0 15,-1 2 0-15,0-1 0 0,-1 2 0 0,-1-1 0 16,-1 0 0-16,-1-2 0 0,-1-2 0 0,0-2 0 15,-1-4 0-15,1-4 0 0,-3-17 0 0,2 24 0 16,-2-24 0-16,0 0 0 0,0 0 0 0,0 0 0 16,0 0 0-16,0 0 0 0,0 0 0 0,0 0 0 15,0 0 0-15,13-18 0 0,-13 18 0 16,13-31 0-16,-6 10 0 0,1-2 0 16,2-1 0-16,2 0 0 0,0 1 0 0,3 0 0 15,2 0 0-15,0 0 0 0,4 0 0 0,1 1 0 16,1 2 0-16,2-1 0 0,2 2 0 0,1 1 0 15,1 1 0-15,0 2 0 0,1 1 0 0,-1 3 0 16,-4 2 0-16,0 2 0 0,-4 2 0 0,0 3 0 16,-1 1 0-16,-3 2 0 0,-17-1 0 15,29 11 0-15,-29-11 0 0,23 22 0 0,-23-22 0 16,21 32 0-16,-12-6 0 0,0 1 0 0,-2 7 0 16,0 5 0-16,0 2 0 0,-4 5 0 0,0 0 0 15,-2 0 0-15,-4-1 0 0,2-4 0 16,-1-4 0-16,-1-2 0 0,-2-1 0 0,2-4 0 15,-3-2 0-15,0-2 0 0,1-6 0 0,2 1 0 16,3-21 0-16,-3 31-36 0,3-31-60 16,12 29-182-16,-30-46-170 0,18 17-159 0,22 3 43 15,-20-27 547-15</inkml:trace>
  <inkml:trace contextRef="#ctx0" brushRef="#br3" timeOffset="255391.5107">11962 9890 1555 0,'0'0'52'0,"0"0"-21"0,0 0 8 0,0 0 13 15,0 0 12-15,0 0 3 0,0 0-6 16,0 0-8-16,0 0-12 0,0 0-10 0,0 0-30 15,-5 28-1-15,3-11 0 0,1 5 0 0,1 2 0 16,3 3 0-16,-1 0 0 0,4 2 0 0,0 0 0 16,0 0 0-16,3-2 0 0,-1-2 0 0,2 0 0 15,2-2 0-15,-1-4 0 0,1-1 0 0,-12-18 0 16,21 25 0-16,-21-25 0 0,21 14 0 16,-21-14 0-16,23 6 0 0,-23-6 0 15,29-3 0-15,-29 3 0 0,33-18 0 0,-16 4 0 16,2-3 0-16,2-5 0 0,0 0 0 0,1 1 0 15,-2-1 0-15,0-1 0 0,-1-1 0 0,1-3 0 16,-1 0 0-16,-1 0 0 0,1 0 0 0,-2 0 0 16,-2 2 0-16,0 1 0 0,-2 2 0 0,0 4 0 15,-3-1 0-15,-10 19 0 0,16-26 0 16,-16 26 0-16,0 0 0 0,12-17 0 0,-12 17 0 16,0 0 0-16,0 0 0 0,0 0 0 0,0 0 0 15,2 24 0-15,-2-3 0 0,-4 8 0 0,-1 10 0 16,-2 7 0-16,-2 7 0 0,0 2 0 15,0 5 0-15,2 0 0 0,1 1 0 0,0-1 0 16,1-2 0-16,1-1 0 0,2-3 0 0,-1-2 0 16,3-1 0-16,1-5 0 0,1 0 0 15,-1-4 0-15,-1 0 0 0,0-6 0 0,-3-5 0 16,1-3 0-16,-2-7 0 0,2-4 0 0,2-17 0 16,-9 21-27-16,9-21-120 0,0 0-415 0,0 0-58 15,-14-23-25-15</inkml:trace>
  <inkml:trace contextRef="#ctx0" brushRef="#br3" timeOffset="256392.0412">14047 9812 1223 0,'0'0'600'16,"20"3"-547"-16,-20-3-18 0,24-3-11 0,-24 3-1 15,30-5-1-15,-11 5 0 0,-1-1-4 16,1 3-2-16,1 0-5 0,2 1-11 0,-3 0 0 15,1 4 0-15,-2-1 0 0,-1 2 0 16,-17-8 0-16,28 25 0 0,-16-8 0 0,-2 4 0 16,-3 6 0-16,-2 3 0 0,-3 4 0 0,-2 1 0 15,-5 1-1-15,-3 0 2 0,-5-1-1 0,-7 3 0 16,-4-2 0-16,-5 0 0 0,-5-1 0 0,-4-1 0 16,-4-2 0-16,-1-4 0 0,-4-5 0 0,-1-4 0 15,-2-7 0-15,-2-2 0 0,-2-6 0 16,-2-5 0-16,3-4 0 0,-3-3 0 0,1-4 0 15,3-3 0-15,2 1 0 0,4-1 0 16,3-4 0-16,3 1 0 0,4-3 0 0,0-2 0 16,3 0 0-16,4 0 0 0,4-1 0 0,3 0 0 15,2-1 0-15,3-2 0 0,5-3 0 0,0-4 0 16,6 5-64-16,-9-21-89 0,25 25-474 0,-21-19-8 16,16 15 68-16</inkml:trace>
  <inkml:trace contextRef="#ctx0" brushRef="#br3" timeOffset="256767.0494">13292 9431 1774 0,'0'0'105'15,"0"0"-43"-15,0 0-9 0,0 0-16 0,7 19-21 16,-7-19-16-16,1 22 0 0,1-4 0 16,-1 6 0-16,0 2 0 0,2 4 0 0,1 1 0 15,0 3 0-15,1 2 0 0,1 1 0 0,1-5 0 16,1 2 0-16,-2-6 0 0,2 0 0 0,-4-10-28 16,9 9-96-16,-33-25-447 0,20-2-54 0,0 0 8 15</inkml:trace>
  <inkml:trace contextRef="#ctx0" brushRef="#br3" timeOffset="257173.3027">13562 9421 1209 0,'0'0'368'16,"0"0"-289"-16,0 0-29 0,0 0-3 0,0 0 1 16,0 0-7-16,0 0-2 0,0 0-6 0,0 0-7 15,0 0-7-15,-19-6-6 0,19 6-4 16,0 0-4-16,0 0-1 0,0 0-4 0,-14 22-1 16,14-22-2-16,0 0 1 0,-8 20-3 15,8-20 1-15,-5 17-2 0,5-17-1 0,-8 17-1 16,8-17 4-16,-9 17-4 0,9-17 7 0,0 0 1 15,-10 25-17-15,10-25 40 0,-2 20-36 0,2-20 39 16,1 26-12-16,-1-26-4 0,2 37 10 0,-2-14-7 16,3 1 8-16,-2 4-12 0,0 0-9 0,2-1 0 15,0 2 0-15,0-2 0 0,1-2 0 16,0 0 0-16,0-4 0 0,1-1 0 0,-5-20 0 16,6 27 0-16,-6-27 0 0,0 0 0 15,0 0-7-15,0 0-49 0,0 0-35 0,37 19-198 16,-35-39-337-16,-2 20 28 0,25-19 219 0</inkml:trace>
  <inkml:trace contextRef="#ctx0" brushRef="#br3" timeOffset="266720.7167">12771 9472 1430 0,'0'0'97'0,"0"0"-72"16,0 0-6-16,0 0-1 0,-1-22 0 16,1 22-3-16,0 0-3 0,3-17-6 0,-3 17 1 15,0 0-4-15,0 0 9 0,1-17 1 0,-1 17 9 16,0 0 6-16,0 0 6 0,0 0 4 0,0 0 0 15,0 0-4-15,0 0-3 0,0 0-6 0,0 0-2 16,0 0-5-16,0 0-4 0,0 0-3 0,-11 17-1 16,11-17-3-16,0 0 1 0,0 0 0 0,0 0-2 15,0 0 0-15,-4 21-2 0,4-21-1 0,0 0-1 16,-2 26 0-16,2-26-2 0,-1 30-11 0,-1-9 22 16,0 1-21-16,1 2 20 0,-2 5-10 15,1 2 0-15,-2 7 0 0,2 4 0 0,-1 2 0 0,0 2 0 16,2 1 0-16,-2 0 0 0,1 0 0 15,0-1 0-15,0-1 0 0,1-4 0 0,0-3 0 16,-1-3 0-16,1-4 0 0,1-2 0 0,-3-6-38 16,9 10-71-16,-33-19-472 0,35 10-67 0,-8-24 40 15</inkml:trace>
  <inkml:trace contextRef="#ctx0" brushRef="#br3" timeOffset="267189.4894">12688 10836 1432 0,'8'36'549'15,"-8"-36"-510"-15,4 20-12 0,-4-20-27 0,0 0 0 16,0 0 0-16,0 0 0 0,0 0 0 0,0 0 0 16,0 0 0-16,0 0 0 0,0 0 0 0,0 0 0 15,0 0 0-15,0 0 0 0,0 0 0 0,0 0 0 16,-11 17 0-16,11-17 0 0,0 0 0 0,0 0 0 16,0 0 0-16,0 0 0 0,0 0 0 0,0 0 0 15,0 0 0-15,0 0 0 0,0 0 0 16,0 0 0-16,25-5-675 0,-27-13 9 15,2 18-12-15</inkml:trace>
  <inkml:trace contextRef="#ctx0" brushRef="#br3" timeOffset="315338.2934">1697 11753 1114 0,'0'0'122'0,"-4"-22"3"0,4 22-23 16,0 0-32-16,0 0-20 0,0 0-5 0,0 0 0 15,0-22 0-15,0 22-5 0,0 0-11 0,0 0-10 16,0 0-11-16,0 0-10 0,0 0-4 0,0 0 0 16,0 0 3-16,0 0 6 0,4 26 3 0,-2-8 4 15,-4 3-3-15,1 5 9 0,-2 4-10 0,0 5 12 16,-3 3-9-16,2 3 7 0,-2 3 2 0,6 2-11 15,0-1 25-15,0 4-28 0,3-10 14 0,-4 3-10 16,1-6-11-16,0-1 9 0,-2-4-8 0,1-2 8 16,0-3-7-16,-2-3 6 0,1-4-6 0,0-1 4 15,2-18-3-15,-8 29 2 0,8-29-5 16,-9 26 3-16,9-26-3 0,-8 21 4 0,8-21-2 16,-6 21 2-16,6-21-5 0,0 0 0 0,-5 21-1 15,5-21-2-15,0 0-1 0,0 0 1 0,0 0 0 16,0 0 8-16,0 0 2 0,0 0-1 0,10-23 4 15,-10 23-8-15,6-22 6 0,-6 22-5 0,7-20 5 16,-7 20-4-16,0 0 0 0,7-19 1 0,-7 19-1 16,0 0 0-16,0 0 1 0,0 0-1 0,2-18-1 15,-2 18 1-15,0 0-1 0,0 0-1 0,0 0 1 16,0 0-3-16,8-17-1 0,-8 17-3 0,0 0-1 16,0 0 2-16,0 0 1 0,0 0 1 0,13-17 1 15,-13 17 2-15,0 0 3 0,0 0 0 16,6-17 3-16,-6 17-4 0,0 0 3 0,9-24-3 15,-9 24 2-15,8-21-2 0,-8 21 2 0,7-23-4 16,-7 23 5-16,11-33-8 0,-4 11 8 0,1 0-6 16,-2 3 7-16,-1-2-6 0,-3 3 5 0,0 0-5 15,2-4 4-15,-2 0-4 0,1 1-16 16,1-2 37-16,-3 4-36 0,-1 3 35 0,1-5-14 16,0 2-7-16,2-6 5 0,-1 2-5 0,0 0 5 15,1 1-5-15,-1 1 5 0,1-2-4 0,2 0 5 16,1 0-6-16,0-1 7 0,1 1-7 0,2 5 6 15,-2 1-6-15,-7 17 4 0,17-26-3 0,-17 26 2 16,18-20-2-16,-18 20 2 0,18-15-3 16,-18 15 2-16,19-12-1 0,-19 12 0 15,24-6 1-15,-24 6-1 0,29 0 0 0,-29 0 0 16,32 6 0-16,-32-6 1 0,29 10 2 0,-29-10-2 16,27 18 4-16,-27-18 1 0,20 27 5 0,-11-10-3 15,-2 3 6-15,-1 3-6 0,0 3 5 0,-1 0-8 16,1 3 6-16,0-1-7 0,0 1 4 0,2 0-6 15,-1 0 6-15,0 1-8 0,-1-2-14 16,2 0 32-16,-3-2-33 0,-3 1 33 0,0 3-9 16,-3 3-8-16,-1-3 10 0,-3 0-8 0,0-1 5 15,-1-4-7-15,-1-1 4 0,-1-4-3 16,2 0 3-16,0-2-4 0,6-18 3 0,-9 33-4 16,9-33 3-16,-7 26-3 0,7-26 4 0,0 17-4 15,0-17 2-15,0 0-2 0,0 0 1 0,0 0 0 16,0 0 3-16,0 0 2 0,0 0-4 15,0 0 5-15,0 0-3 0,0 0 2 0,7-18-2 16,-6-1 0-16,0-1-4 0,1-4 4 0,2-3-7 16,0 0 6-16,1-4-7 0,1 0 6 0,0-3-7 15,0-1 9-15,2-2-8 0,1-2-9 0,2 0 27 16,2-2-27-16,2 2 27 0,2-1-9 0,-1 4-8 16,-1 6 7-16,1 1-8 0,0 5 5 15,0 1-5-15,-3 3 4 0,2 0-3 16,-2 0 5-16,3 1-7 0,2-1 4 0,4-1-9 15,4 0 3-15,-2 2-5 0,2 5 6 0,-5 4-1 16,-1 6 7-16,-3 5-2 0,-17-1 1 0,28 15 7 16,-28-15 0-16,21 29 7 0,-15-11 0 0,-3 4 6 15,0 1-8-15,-2 2 7 0,-2 1-10 0,-1 2 5 16,1 2-7-16,0 2 4 0,-1 6-7 16,0 3 7-16,0 5-9 0,0 1-9 0,-3 3 25 15,-1 4-22-15,-2 1 21 0,-1 5-7 0,-2-2-11 16,1-4 10-16,-1-2-10 0,2-6 11 0,1-3-11 15,2-3 8-15,1-4-10 0,0-5 6 16,4-4-13-16,0-6-19 0,3 0 6 0,-2-21-76 16,22 27-523-16,-22-27 0 0,0 0 24 0</inkml:trace>
  <inkml:trace contextRef="#ctx0" brushRef="#br3" timeOffset="316025.8022">3463 12138 1720 0,'0'0'-2'0,"4"-31"7"0,-4 31 1 16,16-30-16-16,-16 30 55 0,7-28-22 0,-7 28 49 16,-7-28-16-16,7 28-17 0,-19-28-6 0,19 28-12 15,-27-20 2-15,9 13-7 0,1 3-16 0,0 0 0 16,-1 3 0-16,-1 1 0 0,19 0 0 0,-20 9 0 16,0 1-87-16,-8-1-9 0,-9 1 5 15,-2 8 2-15,10 1 142 0,3 5-51 0,-3 2 17 16,0 4-29-16,-1 0 30 0,3 5-9 15,0 0-7-15,7 2 9 0,1 0-10 0,7 0 6 16,0-6-103-16,-1-14 94 0,13-17 0 0,1 55 95 16,11-2-13-16,11 16 10 0,-2 2-28 0,-4-36-64 15,1-6 0-15,3-4 0 0,2-6 0 0,-1-4 0 16,3-7 0-16,1-6 0 0,2-5 0 0,-2-8 0 16,4-4 0-16,-1-5 0 0,0-6 0 15,3-3 0-15,-2-3 0 0,0-3 0 0,0 1 0 16,-2-2 0-16,0 0 0 0,-3 118 0 0,-1 16 0 15,-38-140-127-15,35 9-8 0,-14-121 11 16,0-3 25-16,24 135 134 0,-38 2-26 0,-2 0-8 16,-2 1 4-16,0 0-5 0,1-1 6 0,3 2-5 15,1 0 4-15,6 18-2 0,-11-25 4 0,11 25-3 16,0 0 4-16,-9-18 1 0,9 18 0 16,0 0-1-16,0 0-5 0,0 0 3 0,0 0 1 15,-3 29 7-15,4-11 1 0,1 5 1 0,1 0-8 16,2 1 4-16,-1 0-8 0,3 0 6 0,-4 0-7 15,1 1 5-15,-2-1-7 0,-1 1 7 0,1 2-8 16,-2-2 6-16,-2 2-8 0,2-2 6 0,0 2-6 16,2-2 7-16,-1 2-7 0,1 2 6 0,3 0-6 15,1 0 5-15,0 0-9 16,4-3-12-16,-1 2 27 0,0-4-41 0,3 3 20 16,-7-10-52-16,14 17-67 0,-38-20-417 0,1-3 548 15,0-1 0-15,-11-20 0 0,29 10-565 0,23 12 132 16,-23-12 433-16</inkml:trace>
  <inkml:trace contextRef="#ctx0" brushRef="#br3" timeOffset="323940.6079">6555 11923 1362 0,'0'0'35'16,"-16"-20"19"-16,16 20 5 0,0 0 4 0,-3-17-8 16,3 17-1-16,0 0-2 0,0 0-3 0,0 0-13 15,0 0-13-15,0 0-8 0,-19 7-5 0,19-7 2 16,-7 25 0-16,3-8 0 0,-1 0-2 0,0 5 3 15,2 3-8-15,3 2-14 0,-2 6 32 0,2 8-35 16,2 6 31-16,0 10-6 0,2 4-18 16,3 5 17-16,-1 3-19 0,0 2 17 15,1 2-18-15,-2-3 1 0,0-3 23 0,-2 1-21 16,-2-4 22-16,-2-1-5 0,-2-2-16 0,-3-5 13 16,-2-4-14-16,-2-6 12 0,-1-6-10 0,0-7 10 15,1-5-10-15,3-5 6 0,0-6-7 0,7-17 2 16,-6 24-13-16,6-24-13 0,0 0-43 0,0 0-81 15,0 0-403-15,0 0-70 0,0 0 77 16</inkml:trace>
  <inkml:trace contextRef="#ctx0" brushRef="#br3" timeOffset="324253.1599">6303 12733 1583 0,'0'0'56'0,"0"0"3"0,16-24 6 16,-16 24-60-16,20-21 36 0,-20 21-54 15,32-22 24-15,-15 8 2 0,4 1-6 0,-1-4 3 16,3-1-6-16,3-1 4 0,2-3-6 0,4 0 5 16,2-2-7-16,2 0 5 0,4-2-7 0,3 3 7 15,3-1-9-15,0 2-6 0,-3-2-30 0,8 13-54 16,-29-27-247-16,22 27-238 0,-14-6 21 16,-4 0 319-16</inkml:trace>
  <inkml:trace contextRef="#ctx0" brushRef="#br3" timeOffset="324846.8671">7076 12027 1256 0,'-31'-1'90'0,"31"1"20"0,0 0-49 0,0 0-4 16,0 0-13-16,0 0 4 0,5 17 0 16,-5-17 1-16,3 17 18 0,-3-17-58 0,9 26 36 15,-4-5-46-15,-2 0 12 0,3 4 6 0,0 4-10 16,2 2 7-16,0 5-10 0,1 3 9 16,-2 5-12-16,2 4 9 0,-2 4-14 0,0 2 14 15,-1 5-17-15,0 0-1 0,-1 0 26 0,0 3-23 16,0-6 25-16,0-3-7 0,2-6-16 0,0-7 11 15,2-5-11-15,-2 0 11 0,0-3-12 16,1-2 8-16,-2-2-6 0,-1-8 3 0,-3-2-2 16,-2-18 2-16,3 24-4 0,-3-24 4 0,0 0-2 15,-3 17 1-15,3-17-2 0,0 0-2 0,0 0 0 16,-6-18 0-16,6 18 4 0,-5-31-1 0,3 9 4 16,-1-3-6-16,1-8 8 0,-1 0-8 15,2-1 7-15,0-1-7 0,1-1 4 0,0-1-10 16,1-3 10-16,2-1-15 0,2 1-12 15,-1-1 29-15,5-1-31 0,1 3 34 0,2 0-7 16,2 3-9-16,5 2 13 0,4 1-14 0,2 4 12 16,6 4-8-16,3 4 6 0,1 7-1 0,6 6 4 15,0 6-1-15,-3 5-1 0,1 7 2 0,-5 6-4 16,-1 3 5-16,-5 5-4 0,-5 2 7 0,-6 0-3 16,-2 2 6-16,-4 4-3 0,-4 2 11 15,-3 1-10-15,-2 1-6 0,-1-1 25 0,1 4-35 16,1-2 29-16,1 3-15 0,1 0-10 0,1 0 11 15,-2 1-12-15,0 0 11 0,3-3-10 0,-1-6 5 16,-2-4-11-16,0-9-2 0,0 2-22 16,-4-21-27-16,8 37-258 0,-8-37-299 0,0 0 23 15,-20-12 265-15</inkml:trace>
  <inkml:trace contextRef="#ctx0" brushRef="#br3" timeOffset="325300.0058">7959 12830 1917 0,'-25'3'26'15,"25"-3"-6"-15,0 0 3 0,0 0-5 0,0 0-3 16,5-17 2-16,-5 17-7 0,28-21-9 0,-9 8-1 15,4-2 0-15,5 1 0 0,3-2 0 0,1 0 0 16,2-1-6-16,0-1 12 0,-1 0-15 16,-1 0 18-16,-2 0-9 0,-2 0 0 0,-1-2 0 15,-3-1 0-15,-1-2 0 0,1 0 0 0,-1 0-1 16,-1-2-8-16,-1 4 3 0,-1-2-8 0,-3 2 2 16,-6-1-4-16,-6 3 5 0,-5 1-1 0,0 18 5 15,-20-28-1-15,2 20 6 0,-6 2-3 16,-5 3 4-16,-3 3 0 0,-3 5 0 0,-3 3 8 15,-3 6-4-15,0 6 8 0,-1 3-3 16,3 5 8-16,1 5-2 0,3 2 6 0,3 4-6 16,4 2-1-16,5 1-13 0,4 2 0 0,5-2 0 15,7 0 0-15,6-3 0 0,6 0 0 0,6-3 0 16,7-3 0-16,4-1 0 0,7 1 0 0,3-3 0 16,3-2 0-16,4-6 0 0,0-7 0 0,2-5 0 15,1-6 0-15,-2-4 0 0,-4-9-21 16,20 18-447-16,-27-36-189 0,13 8-3 0,-14-13 420 15</inkml:trace>
  <inkml:trace contextRef="#ctx0" brushRef="#br3" timeOffset="326378.1663">4532 12215 1212 0,'0'0'54'0,"-31"21"0"0,8-16 14 16,12 13 11-16,-13-12-6 0,15 11-9 0,-12-8-12 16,13 9 4-16,-11-4-16 0,10 11 1 0,-6-4-13 15,5 10 5-15,-2-2-9 0,6 7 7 16,-3 1-12-16,6 7 4 0,2 0-13 0,3 2-10 15,4-1 24-15,3 1-27 0,4-4 23 0,2-3-11 16,3-2-9-16,4-6 5 0,0-2-4 0,0-5 3 16,-1-4-5-16,0-3 4 0,-1-5-4 0,-1-1 2 15,2-5-2-15,-2-3 1 0,4-3-1 0,0-6 0 16,3-3 1-16,3-6-3 0,3-4 4 16,1-3-2-16,1-5 5 0,5-2-4 15,-3-1 6-15,4-3-12 0,-2 1 6 0,-3-2 6 16,0-1-27-16,-3 1 30 0,-4 0-27 0,-3 0 13 15,-4 2 7-15,-1 0-6 0,-6 1 6 0,-2-1-8 16,-2 1 5-16,-3-1-7 0,-1 1 8 0,-1 0-8 16,-1-1 8-16,-3-1-9 0,0 1 11 0,-1 0-7 15,-1 2 9-15,0 2-8 0,-1 3 8 0,-5 4-6 16,3 4 6-16,4 17-3 0,-14-20-20 16,14 20 36-16,0 0-35 0,-18-13 34 0,18 13-16 15,0 0 2-15,0 0-3 0,0 0-18 0,-17 0 16 16,17 0-18-16,0 0 40 0,0 0-17 15,5 22 21-15,-5-22-18 0,7 27-4 0,-1-10 5 16,-1 1-3-16,0 5 7 0,0 4-6 0,0 1 8 16,0 4-8-16,-1 5 6 0,1 1-8 15,3 7 7-15,-2 3-9 0,2 4 10 0,3 8-12 16,1 2 0-16,4 7 15 0,4 4-17 0,0 1 8 16,3 3-4-16,-2 2 0 0,1-3 0 0,-3-1 0 15,-2-5 0-15,-6-1 0 0,-3-1 0 0,-10-4 0 16,-2-4 0-16,-7-4 0 0,-5-2 0 0,-4-3 0 15,-4-4 0-15,-2-4 0 0,-2-6 0 0,-1-3 0 16,-2-6 0-16,-3-4 0 0,-2-5 0 16,-1-7 0-16,-2 1-1 0,0-9-19 15,-4-6-4-15,3-2-21 0,-6-14-22 0,19 25-248 16,-19-38-306-16,19 7 29 0,-7-14 231 0</inkml:trace>
  <inkml:trace contextRef="#ctx0" brushRef="#br3" timeOffset="327253.1812">10596 11898 1747 0,'3'-24'28'0,"-9"-5"16"0,9 4-7 0,-6-2-1 15,5 1-16-15,-4 0 3 0,-2 3-7 16,-5 0 5-16,-3 2-3 0,-5 4 2 0,-5 4-4 16,-4 4-2-16,-3 6-7 0,-5 4-7 0,-2 4 0 15,-2 4 0-15,0 5 0 0,3 0 0 0,1 6 0 16,2 1 0-16,2 6 0 0,-3 6 0 0,0 2 0 16,0 6 0-16,-1 1 0 0,0 4 0 15,0 2 0-15,-1 2 0 0,3 4 0 16,3 1 0-16,4 3 0 0,6-2 0 0,7-1 0 15,6 6 0-15,6 0 0 0,5 5 0 0,4 1 0 16,0 2 0-16,2 1 0 0,-1-1 0 0,-3-2 0 16,-1-4 0-16,-4-3 0 0,-2-4 0 0,-4-6 0 15,3-9-6-15,-2-9-16 0,7-1-26 0,-5-13-19 16,19 24-224-16,-18-42-343 0,0 0 40 0,0 0 210 16</inkml:trace>
  <inkml:trace contextRef="#ctx0" brushRef="#br3" timeOffset="327476.7926">9724 12613 1984 0,'-1'-22'7'0,"1"22"-4"0,-3-17 2 15,3 17 0-15,0 0 0 0,0 0 0 0,27-23 1 16,-27 23-1-16,30-10 1 0,-9 4-5 0,3 1 1 15,6 0-2-15,2-1-1 0,6-1-3 0,2 1-8 16,-1-4-13-16,6 7-25 0,-10-17-69 0,26 22-467 16,-24-17-45-16,11 9 29 0</inkml:trace>
  <inkml:trace contextRef="#ctx0" brushRef="#br3" timeOffset="327860.6852">10828 12311 1799 0,'0'0'42'0,"-19"-17"0"16,19 17-7-16,-31-8-15 0,31 8-7 0,-36-1-2 16,13 6 3-16,-5 3-3 0,-3 7 4 0,-4 4-9 15,0 5 3-15,-2 4-9 0,3 1 3 0,5 4-5 16,1 2 5-16,6 2-6 0,3 6 10 0,2 2-11 15,2 5-3-15,5 1 22 0,4 3-23 16,4-1 21-16,4 2-8 0,8-6-12 0,5 0 10 16,6-8-12-16,6-5 7 0,7-5-9 0,4-11 4 15,6-5-5-15,3-9 2 0,4-6-1 0,2-8 2 16,1-5 2-16,1-6-1 0,-3-8 6 0,-3-4-5 16,-2-4 6-16,-2-3-11 0,-1-1 6 15,-4-1-15-15,-2 4 4 0,-9-6-26 16,2 10-6-16,-22-10-23 0,10 19-69 0,-34-17 27 15,11 23-21-15,-29-9 57 0,-2 8 58 0,-7 3 38 16,-17-3 23-16,5 9 5 0,-12-6-1 0,3 6-16 16,-3-4-14-16,3 2-18 0,8 3-22 0,-6-12-103 15,28 17-254-15,-4 3-112 0,3-2 102 0</inkml:trace>
  <inkml:trace contextRef="#ctx0" brushRef="#br3" timeOffset="328266.9219">11527 12434 1983 0,'5'-29'23'0,"-5"29"-9"0,0 0-2 0,-17-16 0 15,17 16-9-15,0 0-3 0,0 0 0 0,0 0 0 16,-5 25 0-16,3-5 0 0,2 1 0 0,2 6 0 16,3 1 0-16,1 1 0 15,2 3 0-15,0-3 0 0,1 4 0 0,-1 0 0 16,-1 3 0-16,-2 3 0 0,-2 2 0 0,-2 1 0 16,0-3 0-16,-2-4 0 0,1-5 0 0,0-4 0 15,-1-3 0-15,1-5 0 0,0-18 0 0,-1 21 0 16,1-21-1-16,0 0 0 0,0 0 0 0,0 0 2 15,-2-23-3-15,2 3 4 0,-1-7-4 0,1-4 5 16,1-3-6-16,-1-3 7 0,3-3-7 16,0-2-10-16,2 0 24 0,3 0-25 0,0 1 20 15,3 0-11-15,0 1-15 0,6 5-7 0,-2-2-21 16,10 12-20-16,-8-13-53 0,33 26-360 0,-28-13-120 16,11 9 24-16</inkml:trace>
  <inkml:trace contextRef="#ctx0" brushRef="#br3" timeOffset="328595.051">12624 12331 1652 0,'-28'-9'322'16,"11"3"-300"-16,17 6-2 0,-34-6-8 0,12 5-3 16,-3 2 1-16,-6 3-10 0,-4 2 0 0,0 2 0 15,-3 4 0-15,3 4 0 0,2 2 0 0,3 3 0 16,2 2 0-16,2 0 0 0,2 1 0 0,3 3 0 16,2 2 0-16,1 2 0 0,0 4 0 15,3 4 0-15,1 1 0 0,2 1 0 0,2 1 0 16,2-1 0-16,5-3 0 0,8-4 0 15,6-4 0-15,6-4 0 0,5-1 0 0,3-4-1 0,5-1-26 16,2-8-12-16,11 4-42 0,-11-33-204 0,24 26-343 16,-12-13 4-16,2-4 263 0</inkml:trace>
  <inkml:trace contextRef="#ctx0" brushRef="#br3" timeOffset="329048.1818">12841 12738 1823 0,'0'0'49'0,"0"0"-4"0,0 0 0 15,23 20-4-15,-4-19-18 0,2-2-4 0,2-2-17 16,3-3-2-16,0-1 0 0,2-3 0 0,3-2 0 15,2 0 0-15,1-1 0 0,1-1 0 0,-2 2 0 16,1-2 0-16,-3-1 0 0,1 3 0 16,0-1 0-16,-2 1 0 0,-1 1 0 0,-2-1 0 15,-3-1 0-15,-3 0 0 0,-1 0 0 0,-20 13 0 16,26-24 0-16,-26 24 0 0,11-27 0 0,-11 27 0 16,-14-26 0-16,14 26 0 0,-38-23 0 0,11 12 0 15,-4 4 0-15,-5 1 0 0,-3 4 0 0,-3 6 0 16,-2 3 0-16,-2 5 0 0,-2 4 0 15,0 2 0-15,0 3 0 0,5 4 0 16,1 1 0-16,7 4 0 0,3 2 0 0,2 2 0 16,6 3 0-16,2-1 0 0,5-2 0 0,6 0 0 15,5-4 0-15,6-1 0 0,6-3 0 0,5 1 0 16,4-2 0-16,5 0 0 0,7-4 0 0,4-1 0 16,6-3 0-16,3-4 0 0,5 0 0 0,0-8 0 15,17 24-382-15,-18-35-286 0,13 11 8 16,-16-17 324-16</inkml:trace>
  <inkml:trace contextRef="#ctx0" brushRef="#br3" timeOffset="330098.2853">14950 11714 1696 0,'0'0'57'0,"0"0"-6"16,0 0-14-16,0 0-20 0,0 0-11 15,0 0-2-15,0 0 7 0,-2 24 5 0,2-6 6 16,-3 2-3-16,3 6 6 0,-3 4-8 0,3 8 7 16,0 3-9-16,0 6 5 0,0 4-10 15,-1 6-10-15,0 1 0 0,-2 5 0 0,0 2 0 16,0 3 0-16,1 1 0 0,-2-4 0 0,2-2 0 16,-1-3 0-16,1-3 0 0,-2-2 0 15,2-8 0-15,-2-5 0 0,2-6 0 0,-1-5 0 16,1-7 0-16,2-24 0 0,-4 25 0 0,4-25 0 15,0 0 0-15,0 0-4 0,0 0-1 0,0 0-3 16,-1-24 4-16,1 5-2 0,0-5 5 0,2-4-7 16,2-1 6-16,1-1-8 0,1-1-16 0,3 0 32 15,2-2-28-15,2-2 26 0,3-1-10 0,0-4-16 16,5 5-1-16,-1-4-18 0,10 8-1 16,-5-7-17-16,11 10 9 0,-6-5-4 0,8 12 25 15,-5 3 8-15,1 8 17 0,-1 9 14 16,-8 1 14-16,6 12 12 0,-9-1 7 0,7 16 5 15,-10-4-11-15,7 10 2 0,-8-1-15 0,3 2 2 16,-4 1-14-16,1 0 4 0,0-1-14 0,2 2 7 16,-3-2-10-16,0 0-11 0,-3-3 34 0,0-2-33 15,-6-2 34-15,0-2-16 0,-7-2-6 16,-5-1 6-16,-6 0-6 0,-4-2 5 0,-7 1-8 16,-2-2 6-16,-6 0-8 0,-1 0 7 0,-7-1-4 15,-3-4 3-15,-3 0-2 0,-2-5 2 0,-3-3-1 16,-2-3 1-16,0-6-1 0,-1-4 1 0,1-5 2 15,3-5-3-15,3-2 5 0,5-4-7 0,5-4 1 16,3-2-20-16,12 5-26 16,-5-28-142-16,27 33-451 0,-12-17 5 0,18 11 163 15</inkml:trace>
  <inkml:trace contextRef="#ctx0" brushRef="#br3" timeOffset="330676.4264">15879 12542 1698 0,'-14'26'180'0,"14"-26"-127"16,0 0-8-16,0 0-14 0,0 0-7 0,0 0-8 15,0 0-16-15,0 0 0 0,29-4 0 0,-9 4 0 16,4 0 0-16,4-1 0 0,5 0 0 0,0-2 0 16,5 0 0-16,-2-2 0 0,2-2 0 0,2-2 0 15,-5-2 0-15,2-1 0 0,-4-2 0 0,-3-2 0 16,0-1 0-16,-2-1 0 0,0-3 0 16,-1 2 0-16,-3 0 0 0,-3-1 0 15,-5 2 0-15,-6 0 0 0,-10 18 0 0,1-29 0 0,-1 29 0 16,-25-23-5-16,1 16 0 0,-6 2 1 0,-9 5 5 15,-6 5 2-15,-4 4 1 0,-6 6 2 16,-2 3-6-16,1 5 0 0,0 2 0 0,5 3 0 16,4 2 0-16,4 1 0 0,6 0 0 0,5-1 0 15,8 2 0-15,7-2 0 0,7 1 0 16,9-3 0-16,6 0 0 0,7 0 0 0,8-1 0 16,7-2 0-16,7-5 0 0,9 0 0 0,8-6 0 15,5-3 0-15,11-4 0 0,1-4 0 0,7-1 0 16,-12-36-385-16,18 32-283 0,-23-22 29 0,3 3 285 15</inkml:trace>
  <inkml:trace contextRef="#ctx0" brushRef="#br3" timeOffset="331504.5236">17477 12182 1848 0,'0'0'19'0,"0"0"-6"0,0 0 1 16,0 0 2-16,0 0 0 0,0 0 8 0,0 0 1 15,5 30 5-15,-4-7-12 0,2 5 4 16,-1 1-20-16,-1 4-2 0,0 1 0 0,0-1 0 16,0 5 0-16,1-1 0 0,0 2 0 0,1 0 0 15,3-1 0-15,1 1 0 0,1-4 0 0,1 2 0 16,-1-6 0-16,1-1 0 0,0-3 0 16,-2-5 0-16,-1-3 0 0,-1-2 0 0,-5-17 0 15,9 25 0-15,-9-25 0 0,0 0 0 0,18 10 0 16,-18-10 0-16,0 0 0 0,23-29 0 0,-12 7 0 15,-1-7 0-15,3-4 0 0,1-3 0 0,1-4-1 16,1-2 2-16,1-2-1 0,1 2 0 0,0 1 0 16,0 3 0-16,2 6 0 0,-4 3-5 15,1 2 4-15,-3 4-6 0,2 3 6 16,0 3-3-16,-16 17 3 0,32-24 0 0,-32 24 0 16,28-5 0-16,-28 5 2 0,23 15 2 0,-23-15 1 15,19 34 5-15,-9-11-4 0,-3 1-5 0,-1 4 0 16,0 0 0-16,-1 2 0 0,1 2 0 0,1 0 0 15,3 2 0-15,1 0 0 0,4 0 0 0,1-1 0 16,3-1 0-16,-1-1 0 0,2-4 0 16,-1 1 0-16,-1-4 0 0,1 1 0 0,-2-5 0 15,-1-2 0-15,1-2 0 0,-17-16 0 0,28 24-1 16,-28-24-7-16,20 10 3 0,-20-10 2 0,0 0 2 16,20-11 2-16,-20 11 0 0,9-27 3 15,-6 8-5-15,0-5 6 0,0-3-7 0,-1-4 10 16,1-3-7-16,-3-2-10 0,3-1 19 0,1-3-16 15,1 2 12-15,3-3-6 0,0 1 0 16,-1 1 0-16,2-1 0 0,-2 1 0 0,0 2 0 16,-1 1 0-16,-1 3 0 0,-4 6 0 0,-2 6 0 15,1 21 0-15,-12-29-22 0,12 29-22 0,-24-17-58 16,24 17-518-16,0 0 5 0,-17 24-4 0</inkml:trace>
  <inkml:trace contextRef="#ctx0" brushRef="#br3" timeOffset="331738.9024">18848 12452 2047 0,'0'0'0'15,"-29"-5"0"-15,29 5 0 0,-18 3 0 0,18-3 0 16,-13 17 0-16,13-17 0 0,-14 32 0 0,7-13 0 15,0 4 0-15,3 3 0 0,0 0 0 0,3 3 0 16,0 0 0-16,1 3 0 0,-2 2 0 0,0-1 0 16,0-1 0-16,4 4-42 0,-7-18-94 15,24 17-512-15,-24-15 18 0,11 3 40 0</inkml:trace>
  <inkml:trace contextRef="#ctx0" brushRef="#br3" timeOffset="331910.8613">18929 12119 1567 0,'-36'-39'423'0,"17"26"-401"16,1 5-36-16,18 8 34 0,-23-9-17 0,23 9-4 16,0 0-6-16,0 0-10 0,0 0-11 15,-23 3-114-15,40 21-473 0,-17-24-9 0,8 30 38 16</inkml:trace>
  <inkml:trace contextRef="#ctx0" brushRef="#br3" timeOffset="332176.4063">19464 12001 1872 0,'-1'-22'38'16,"1"22"-25"-16,-19-15-3 0,19 15 1 0,0 0-2 16,0 0-2-16,-19 24 2 0,16-5-4 0,2 5-13 15,1 4 30-15,5 4-33 0,0 3 28 0,4 5-11 16,-2 1-10-16,-2 2 9 0,-3 3-11 0,-4 0 11 16,-3 2-14-16,-7 3 10 0,-4 1-19 0,-2-1 5 15,2 2-25-15,-4-8-18 0,13 10-12 16,-20-25-122-16,35 31-251 0,-29-22-119 0,6 4 2 15,6 13 509-15</inkml:trace>
  <inkml:trace contextRef="#ctx0" brushRef="#br3" timeOffset="332410.8088">19115 12510 1806 0,'-1'-22'44'0,"1"22"-12"0,0 0-5 0,0 0-9 16,0 0-7-16,0 0-1 0,24-13-3 0,-2 10 0 15,6 0-3-15,9-2 1 0,7-1-2 0,9 0 0 16,5-3-4-16,5-2 3 0,3-1-5 16,-2 0-5-16,-4 0-19 0,1 14-65 15,-30-22-403-15,24 20-126 0,-19-12 7 0</inkml:trace>
  <inkml:trace contextRef="#ctx0" brushRef="#br3" timeOffset="332879.5404">19930 11986 1944 0,'3'-17'19'0,"-3"17"6"0,0 0-7 16,0 0-5-16,0 0 0 0,14 18 1 0,-14-18-13 15,12 32-1-15,-4-14 0 0,0 4 0 16,3 3 0-16,-3 3 0 0,-3 3 0 16,2 4 0-16,-4-1 0 0,-3 4 0 0,1-1 0 15,-4 3 0-15,1 1 0 0,-2-1 0 0,1 1 0 16,-1 0 0-16,0-1 0 0,3 0 0 0,-2-1 0 16,-2 2-12-16,-4-5-8 0,3-5 30 0,0-7-30 15,6-24 35-15,-1 21-17 0,1-21 0 0,0 0 3 16,0 0 0-16,0 0-2 0,14-19 3 0,-6 1-3 15,-1-5-18-15,0-2 33 0,2-6-31 16,-2 0 28-16,0-2-10 0,2-2-10 0,1-1 8 16,2-3-13-16,2 3 4 0,1-3-15 0,3 3 3 15,-2-2-13-15,6 7 11 0,-4 1-4 16,3 7 18-16,-2 2 1 0,1 6 13 0,3 5-1 16,-1 3 8-16,0 8 3 0,-3 1 3 0,4 9 6 15,-3 1-6-15,3 6 5 0,-1 1-9 16,1 2 6-16,-3 2-8 0,0 5 6 0,-3 1-8 15,-2 3 5-15,-6 1-9 0,-3 0 7 0,-3 1-9 16,-2 1 7-16,-2 1-10 0,0 2 2 0,-1-1-2 16,2 3-10-16,2-4 20 0,1 1-19 0,3-6 18 15,2-3-18-15,0-3-19 0,-2-8-22 0,20 23-238 16,-26-40-334-16,0 0-24 0,0 0 243 0</inkml:trace>
  <inkml:trace contextRef="#ctx0" brushRef="#br3" timeOffset="333946.733">21854 12119 1666 0,'-11'-31'57'0,"13"14"47"15,-8-10-57-15,6 27 23 0,8-34-27 0,-8 34-19 16,10-23 1-16,-10 23-14 0,0 0-11 0,0 0 0 16,0 0 0-16,0 0 0 0,5 23 0 0,-7 4 0 15,-3 8 0-15,-3 7 0 0,0 3 0 16,-1 3 0-16,0 1 0 0,1-1 0 0,2 2 0 15,0-1 0-15,0-2 0 0,4 1 0 0,2-6 0 16,2-1 0-16,7-5 0 0,2-1 0 0,4-4 0 16,7-4 0-16,9-2 0 0,6-4 0 15,8-2 0-15,8-5 0 0,3-4 0 0,3-4 0 16,1-5 0-16,-4-5 0 0,-2-2 0 16,-4-5 0-16,-3-3 0 0,-5-5 0 0,-5-4 0 15,-5-4 0-15,-7-4 0 0,-3-2 0 0,-8-8 0 16,-2-5 0-16,-4-1 0 0,-6-4 0 0,-4 1 0 15,-6 1 0-15,1-4 0 0,0-4 0 0,1 2 0 16,-2 0-10-16,0 6-15 0,-3 6 32 0,-2 4-23 16,-1 5 29-16,1 4-9 0,2 6-4 0,0 6 7 15,11 18-2-15,-16-22 5 0,16 22-5 16,0 0-5-16,-17 0 0 0,17 0 0 0,-6 28 0 16,10-7 0-16,-4-21 0 0,6 51-112 0,-4-21-27 15,8 16 43-15,6 12-15 0,1-10 181 16,7 7-19-16,-6 1-36 0,4 4 11 0,-4 0-42 15,-1 2-109-15,-2-12 125 0,-9-17 0 0,0-14 0 16,10 54 100-16,-3 17-8 0,11 29 24 0,-6 13 13 16,-8-50-129-16,-6-5 0 0,0-5 0 15,-4-5 0-15,-1-6 0 0,-2-9 0 0,-1-9 0 16,-5-10 0-16,-1-9 0 0,-7-7 0 0,-3-7 0 16,-6-7 0-16,-8-4 0 0,-5-5 0 0,-7-6-4 15,-5-2 3-15,-6-6-6 0,-3 0 6 0,-2-2-9 16,-1-2 3-16,-4-3-15 0,1 2-21 0,-2-6 25 15,10 7-43-15,-2-12 22 16,24 15-96-16,-23-23-426 0,37 11-6 0,-1-10-3 16</inkml:trace>
  <inkml:trace contextRef="#ctx0" brushRef="#br3" timeOffset="334368.6487">23335 12363 1314 0,'0'0'36'0,"-8"-19"-20"0,8 19 2 16,0 0 1-16,-19-22 6 0,19 22 6 0,-24-2 8 16,24 2 5-16,-40 11-1 0,18 2-1 0,-11-4-5 15,4 10 2-15,-9-3-6 0,8 8 3 0,-7-2-15 16,7 4 1-16,-2 2-13 0,4 2 6 16,5 3-13-16,3 2 9 0,7 2-12 15,5 5-12-15,3 0 34 0,4 1-34 0,4 0 33 16,4-5-14-16,3 1-12 0,2-4 10 0,4-3-10 15,5-6 10-15,4-4-7 0,7-7 6 0,3-7-2 16,3-3 1-16,2-8 0 0,4-4-2 0,0-3 1 16,-1-2-4-16,2-1 0 0,-2-4-10 0,1 0-5 15,-8-7-24-15,8 8-31 0,-22-24-110 16,24 23-335-16,-25-13-19 0,-3-2 54 0</inkml:trace>
  <inkml:trace contextRef="#ctx0" brushRef="#br3" timeOffset="334477.9974">23079 12430 856 0,'-17'7'-20'0,"0"8"-31"16,17-15-104-16,-29 25-131 0,38 8-57 15,-9-33 343-15</inkml:trace>
  <inkml:trace contextRef="#ctx0" brushRef="#br3" timeOffset="335103.009">23842 12400 1773 0,'0'0'30'0,"0"0"-2"16,0 0-8-16,17 21 5 0,-17-21-6 15,1 36 4-15,-5-12-8 0,1 6 4 0,-4 0-9 16,-1 4 4-16,0 0-10 0,-2 2-10 0,-1 0 28 16,1 2-31-16,1-2 27 0,0-1-11 0,7 0-12 15,3-2 9-15,6-2-9 0,-1-2 7 0,5-2-7 16,4-2 6-16,3-5-6 0,4-6 4 0,2-2-5 16,2-3 0-16,-1-2-6 0,-2-4-2 15,3-1-3-15,-4-3 1 0,0 0 2 16,-2-4 3-16,-1-1 5 0,-1-3 2 0,0-2 7 15,-1-2-3-15,3-1 3 0,-2-1-5 0,0-3 5 16,2 0-5-16,-1-2 6 0,2-3-6 0,-2-1 6 16,-1-1-6-16,1-3 7 0,-1-2-11 0,-1 1 3 15,-3-4 1-15,1 5-46 0,-5-2 35 0,1 5-36 16,-6-1 26-16,-3 4 16 0,-6 0-3 16,-2 1 10-16,-5-1-7 0,-1 3 8 0,-1-1-5 15,-1 1 7-15,2 1-6 0,1 1 6 0,11 17-6 16,-13-28 4-16,13 28-3 0,0 0 3 15,-2-19 0-15,2 19 4 0,0 0 3 0,0 0 3 16,0 0 6-16,12 18 0 0,-12-18 3 0,3 28-4 16,1-9 4-16,-4 1-6 0,2 0 7 0,1 1-5 15,3 2 5-15,-2 0-8 0,2 2 2 16,-1-1-9-16,-1 2 5 0,0-1-12 0,1 4-10 16,-1-1 31-16,3 1-34 0,0-1 34 0,2 0-16 15,2-2-9-15,1 1 5 0,0-2-7 0,0-2 4 16,-2 1-8-16,-3-4 3 0,0-1-9 0,-7-19 2 15,5 31-8-15,-5-31 3 0,2 25-4 0,-2-25 2 16,0 0-1-16,0 0 0 0,0 0-1 16,0 0-1-16,0 0-11 0,0 0-59 0,23 0-386 15,-23 0-80-15,11-21 10 0</inkml:trace>
  <inkml:trace contextRef="#ctx0" brushRef="#br3" timeOffset="335884.2554">23376 12507 742 0,'-27'-7'191'0,"27"7"-2"15,-17-10-39-15,17 10-30 0,0 0-33 0,-19-8-21 16,19 8-11-16,-17-12-13 0,17 12-8 0,0 0-10 15,-14-17-7-15,14 17-7 0,0 0-1 0,0 0-4 16,4-18 1-16,-4 18-1 0,0 0 1 0,0 0-2 16,0 0 2-16,0 0-3 0,17-16 1 15,-17 16-3-15,0 0-1 0,0 0-1 16,21 5 1-16,-21-5 1 0,0 0-1 0,25 11 2 16,-25-11-2-16,22 13 4 0,-22-13-2 0,27 16 2 15,-27-16-3-15,29 15 3 0,-29-15-2 0,32 20 1 16,-32-20-4-16,31 23 3 0,-14-10-5 0,2 0 4 15,-2 2-3-15,0-1 4 0,0 1-5 0,0 1 6 16,-17-16-5-16,31 30 4 0,-31-30-4 16,26 31 6-16,-26-31 23 0,15 28-44 0,-15-28 46 15,3 26-44-15,-3-26 18 0,-3 20 6 0,3-20-2 16,0 0 3-16,-15 23-5 0,15-23 1 0,0 0-4 16,-16 19 1-16,16-19-3 0,0 0 2 15,-10 19-3-15,10-19 2 0,0 0-1 0,-6 18 0 16,6-18-1-16,0 0 3 0,-5 18-3 0,5-18 3 15,-2 17-3-15,2-17 3 0,-6 22-5 16,6-22 5-16,-9 20-4 0,9-20 4 0,-12 21-3 16,12-21 2-16,-13 18-2 0,13-18 3 0,-17 17-3 15,17-17 3-15,-22 15-3 0,22-15 0 0,-29 16-7 16,12-11-10-16,17-5-46 0,-46 0-247 0,46 0-277 16,-34 16-3-16,14-20 300 0</inkml:trace>
  <inkml:trace contextRef="#ctx0" brushRef="#br4" timeOffset="352720.4191">799 13905 1727 0,'0'0'57'0,"-9"-19"-16"15,9 19-15-15,0 0-7 0,0 0-7 0,0 0-1 16,0 0 0-16,0 0-3 0,0 0 1 0,0 0-3 16,0 0-2-16,-7 29 2 0,6-10-19 15,-1 7 34-15,0 3-32 0,-2 6 27 0,0 2-7 16,0 3-11-16,-1 1 14 0,1 2-9 0,2-1 10 15,-2-1-9-15,2-1 9 0,1-2-11 16,-1-1 7-16,1-3-10 0,2-1 4 0,1-7-4 16,0-5 3-16,-2-21-3 0,5 25 3 0,-5-25-5 15,0 0 2-15,0 0 1 0,19 0-2 0,-19 0 8 16,10-20-2-16,-5 3 5 0,-1-6-5 0,-1-5 3 16,0-4-6-16,-2-1 4 0,1-5-7 0,1 1 4 15,-2-1-4-15,0 1 4 0,-1-1-4 0,0 2 4 16,-2 0-4-16,-2-1 4 0,2 2-3 15,-2 3-9-15,2 2 21 0,-1 6-22 16,1 5 22-16,2 19-11 0,2-25 0 0,-2 25 0 16,0 0 0-16,0 0 0 0,0 0 0 0,0 0 0 15,0 0 0-15,0 0 0 0,23 26 0 0,-13-6 0 16,1 2 0-16,-1 0 0 0,-2 7 0 0,2-1 0 16,-2-3 0-16,3 2 0 0,0-8 0 0,3-2 0 15,-14-17 0-15,34 21 0 0,-14-14 0 16,5-6 0-16,2-2 0 0,2-5 0 0,1-6 0 15,4-5 0-15,3-6 0 0,-2-3 0 0,3-8 0 16,-2-1 0-16,1-2 0 0,-1-3 0 0,-2 2 0 16,-1 0 0-16,-4 3 0 0,-2 5 0 0,-5 3 0 15,-3 9 0-15,-19 18 0 0,23-18 0 16,-23 18 0-16,0 0 0 0,0 0 0 16,6 31 0-16,-9-4 0 0,-3 7 0 0,-3 6 0 15,-2 6 0-15,-2 3 0 0,-2 3 0 0,-2 0 0 16,3 2 0-16,0-6 0 0,2-3 0 0,5-7 0 15,4-6 0-15,5-8 0 0,5-5 0 0,-7-19 0 16,28 26-25-16,-11-24-34 0,10 8-40 0,-27-10-90 16,51-10-408-16,-29 2-27 0,7-1 171 0</inkml:trace>
  <inkml:trace contextRef="#ctx0" brushRef="#br4" timeOffset="353048.5403">1849 14075 1585 0,'0'0'100'0,"0"0"-27"16,0 0-23-16,0 0-4 0,0 0-16 0,-14 18-7 16,14-18-9-16,-5 26 3 0,1-9-8 15,2 3 2-15,-1 0-8 0,2 3 4 0,0 0-4 16,1 3 9-16,-1-2-7 0,1 1 3 0,1 2-7 16,0-2 5-16,-1 1-2 0,1-2 8 0,-2-2-7 15,2-6 4-15,-1-16-7 0,5 26 1 0,-5-26-4 16,0 0 1-16,0 0 3 0,0 0 4 0,0 0-7 15,17-5 0-15,-17 5 0 16,9-30 0-16,-4 7 0 0,0-4 0 0,-1-2 0 16,0-5 0-16,1 2 0 0,-1 0 0 0,-1 1 0 15,1 2 0-15,-2 1 0 0,2 1 0 0,-2 4 0 16,2 2 0-16,1 1 0 0,1 3 0 0,-6 17 0 16,15-29 0-16,-15 29 0 0,20-23 0 0,-20 23 0 15,25-14 0-15,-25 14 0 0,26-11-9 0,-4 17-98 16,-28-24-454-16,33 20-117 0,-27-2 54 15</inkml:trace>
  <inkml:trace contextRef="#ctx0" brushRef="#br4" timeOffset="353564.1818">3095 13625 1812 0,'0'0'28'0,"0"0"-2"0,0 0-7 0,0 0-4 16,0 0-3-16,12 24 4 0,-14-6-7 15,-1 5 4-15,-2 1-6 0,0 6 2 0,-3 4-8 16,1 3 7-16,-1 4-10 0,1-1-8 0,1 1 26 16,1 2-28-16,0-2 26 0,3 3-7 0,-1-3-12 15,2-5 5-15,2 1-15 0,0-7 0 0,3 1-12 16,-1-6-8-16,8 4-41 0,-11-29-88 0,8 18-457 15,-8-18-3-15,0 0 219 0</inkml:trace>
  <inkml:trace contextRef="#ctx0" brushRef="#br4" timeOffset="353751.6752">3115 14079 1915 0,'-21'7'41'0,"21"-7"-14"16,-21 4-4-16,21-4-7 0,0 0-5 15,0 0-4-15,0 0-3 0,0 0-4 0,0 0 2 16,0 0-1-16,23-6-1 0,-6-2 0 0,5-4 0 16,3-4 0-16,3-3-13 0,4-3-7 0,0-5-27 15,5 7-40-15,-9-20-30 0,31 31-322 0,-29-24-186 16,9 4 38-16,-1 7 476 0</inkml:trace>
  <inkml:trace contextRef="#ctx0" brushRef="#br4" timeOffset="353923.5536">3615 13559 1842 0,'-12'21'44'16,"-5"1"-23"-16,2 8 3 0,0 4-9 0,1 7 9 15,-2 5-10-15,2 5 8 0,-3 6-21 0,1-1-4 16,0 2 17-16,3-1-25 0,3-6 25 16,2-3-10-16,5-5-15 0,4-7 5 0,8-3-12 15,2-8-4-15,7-1-16 0,-1-18-32 0,32 21-394 16,-29-27-176-16,18 5 16 0,-3-3 493 0</inkml:trace>
  <inkml:trace contextRef="#ctx0" brushRef="#br4" timeOffset="354236.0574">4096 13901 1894 0,'-27'18'44'16,"6"-9"-32"-16,-3 2 10 0,2 0-16 0,1 2 28 15,1 2-14-15,3 1-5 0,-2 1-15 0,2-1 0 16,4 1 0-16,13-17 0 0,-15 28 0 16,15-28 0-16,-1 20 0 0,1-20 0 15,14 18 0-15,-14-18 0 0,25 13 0 0,-8-11 0 16,0 2 0-16,4-3 0 0,-1 0 0 0,1 1 0 16,-1 0 0-16,-1 3 0 0,-19-5 0 0,30 11 0 15,-30-11 0-15,22 17 0 0,-22-17 0 0,9 24 0 16,-9-24 0-16,-3 30 0 0,0-13 0 0,-6 1 0 15,0 0 0-15,-4-1 0 0,-1 0 0 16,14-17 0-16,-31 26 0 0,31-26 0 0,-28 13 0 16,28-13-23-16,-20 0-17 0,20 0-24 0,-18-25-96 15,18 25-463-15,7-31-17 0,-1 10 144 0</inkml:trace>
  <inkml:trace contextRef="#ctx0" brushRef="#br4" timeOffset="354407.9358">4064 13399 2007 0,'-47'31'8'0,"20"3"2"0,1 2-12 0,3 2 7 16,4-1-8-16,2-1 9 0,3-3-11 0,3-5-7 16,8 2-48-16,3-30-213 0,-9 18-383 15,9-18-12-15,17 16 312 0</inkml:trace>
  <inkml:trace contextRef="#ctx0" brushRef="#br4" timeOffset="355470.4646">5216 13491 1780 0,'5'-27'45'0,"-5"27"-8"0,0 0-10 16,0 0-2-16,6-19 0 0,-6 19 1 0,0 0-1 16,0 0 2-16,-4 20-11 0,4-20-2 15,-9 36-14-15,3-13 0 0,0 4 0 0,-1 0 0 16,0 4 0-16,2 0 0 0,0 7 0 16,4 2 0-16,0 3 0 0,1 5 0 0,-2-1 0 15,2 1 0-15,-3-2 0 0,1 1 0 0,1-2 0 16,0-1 0-16,0-3 0 0,0-5 0 0,1-5 0 15,-2-3 0-15,4-5 0 0,-1-2 0 0,-1-21 0 16,5 28 0-16,-5-28 0 0,0 0 0 0,0 0 0 16,0 0 0-16,18 10 0 0,-18-10 0 0,0 0 0 15,10-19 0-15,-10 19 0 0,9-33 0 16,-4 10 0-16,0-2 0 0,0 0 0 0,2-1 0 16,1-2 0-16,0 2 0 0,2-2 0 15,0 1 0-15,1 1 0 0,-1 0 0 0,1 5 0 16,4 3 0-16,-15 18 0 0,32-26 0 0,-15 19 0 15,1 2 0-15,0 6 0 0,0-1 0 0,1 5 0 16,-1 1 0-16,-1 3 0 0,2 1 0 16,0 3 0-16,-1 2 0 0,-1 1 0 0,0 2 0 15,-3 1 0-15,0 1 0 0,-3 3 0 0,-3-1 0 16,-2 1 0-16,-3-2 0 0,-4-1 0 0,-2-1 0 16,-5 0 0-16,-2 2 0 0,-5-2 0 0,-3 1 0 15,-4-3 0-15,-1-2 0 0,-2-1 0 0,-2-6 0 16,0-1 0-16,-1-4 0 0,3-4 0 0,-1-4 0 15,3-3 0-15,2 0 0 16,4-5-13-16,1-3-21 0,16 16-16 0,-25-40-48 16,25 40-120-16,-9-27-371 0,9 27-19 0,20-33 172 15</inkml:trace>
  <inkml:trace contextRef="#ctx0" brushRef="#br4" timeOffset="356142.3505">5960 13974 1844 0,'0'0'37'15,"0"0"-8"-15,-19 9 0 0,19-9 5 16,0 0-11-16,-8 17-4 0,8-17-8 0,-8 21 0 16,8-21-1-16,-12 29-10 0,4-9 0 15,2 2 0-15,-1 2 0 0,1 0 0 0,-2-1 0 16,2 1 0-16,2-1 0 0,0 2 0 0,1-3 0 15,1 0 0-15,2-22 0 0,-2 29 0 0,2-29 0 16,4 17 0-16,-4-17 0 0,0 0 0 0,0 0 0 16,0 0 0-16,21-7 0 0,-21 7 0 0,14-33 0 15,-7 13 0-15,1-6 0 0,1 0 0 0,-2 0 0 16,0-2 0-16,0 0 0 0,-3 2 0 16,0-2 0-16,0 1 0 0,-2 2 0 15,2 1 0-15,-2 3 0 0,3 3 0 0,-5 18 0 16,11-28 0-16,-11 28 0 0,0 0 0 0,17-17 0 15,-17 17 0-15,0 0 0 0,21 5 0 0,-21-5 0 16,22 10 0-16,-22-10 0 0,31 8 0 0,-13-4 0 16,3 0 0-16,0-2 0 0,2 2 0 0,0-3 0 15,3 0 0-15,-1-3 0 0,-1-1 0 16,2 1 0-16,-3-1 0 0,-2 1 0 0,-2 0 0 16,-19 2 0-16,27-4 0 0,-27 4 0 0,0 0 0 15,0 0 0-15,0 0 0 0,0 0 0 0,0 0 0 16,0 0 0-16,-18 7 0 0,18-7 0 0,-31 18 0 15,31-18 0-15,-34 26 0 0,16-9 0 16,0 1 0-16,-2 1 0 0,3 3 0 16,1 0 0-16,2 0 0 0,2-1 0 0,3-1 0 15,3-1 0-15,6-19 0 0,0 30 0 0,0-30 0 16,12 24 0-16,-12-24 0 0,25 19 0 0,-8-13 0 16,3-2 0-16,2-2 0 0,1-2 0 0,-1-5 0 15,0-2 0-15,1-4 0 0,-1-1 0 0,-1-3 0 16,-2-1 0-16,-19 16 0 0,26-34 0 0,-20 16 0 15,-4-1 0-15,-2 0 0 0,-3 0 0 16,-3 1 0-16,6 18 0 0,-21-31 0 0,21 31 0 16,-29-27 0-16,29 27 0 0,-30-21 0 15,30 21 0-15,-21-19 0 0,21 19 0 0,0 0 0 16,-11-17 0-16,11 17-2 0,0 0-88 0,-4-24-386 16,26 29-159-16,-22-5-3 0,28-18 433 0</inkml:trace>
  <inkml:trace contextRef="#ctx0" brushRef="#br4" timeOffset="356370.9691">6799 13603 1970 0,'0'0'63'0,"0"0"-49"16,-15 21-14-16,15-21 0 0,-17 26 0 0,11-9 0 0,0 4 0 15,1 3 0-15,-1 4 0 0,2 4 0 0,-1 1 0 16,0 3 0-16,0 3 0 0,1 2 0 0,1 1 0 16,0 0 0-16,2-1 0 0,0-4 0 0,-2-2 0 15,3 1 0-15,-1-3 0 0,4 0-5 16,-6-9-58-16,27 12-465 0,-24-36-108 16,3 33-3-16</inkml:trace>
  <inkml:trace contextRef="#ctx0" brushRef="#br4" timeOffset="356558.5201">6685 13978 1843 0,'-26'14'148'16,"26"-14"-92"-16,0 0-56 0,0 0 0 0,0 0 0 16,0 0 0-16,0 0 0 0,-11 17 0 15,11-17 0-15,20-1 0 0,-20 1 0 0,35-12 0 16,-12 2 0-16,3-5 0 0,3-2 0 0,0-6 0 15,11 15-148-15,-26-25-499 0,28 12 4 0,-11-10 35 16</inkml:trace>
  <inkml:trace contextRef="#ctx0" brushRef="#br4" timeOffset="356919.9487">7143 13610 1937 0,'-36'18'77'16,"25"2"-44"-16,-1-1-33 0,2 4 0 0,3 2 0 15,-1 2 0-15,0 3 0 0,3 2 0 16,-1 2 0-16,2 1 0 0,1 2 0 0,-1-1 0 16,2 1 0-16,-1-2 0 0,1-3 0 0,0 0 0 15,1-4 0-15,-1-5 0 0,1-2 0 0,-1-2 0 16,2-19 0-16,2 29 0 0,-2-29 0 0,0 0 0 16,8 18 0-16,-8-18 0 0,0 0 0 0,23-11 0 15,-23 11 0-15,26-27 0 0,-12 7 0 16,0-2 0-16,0-3 0 0,2-2 0 15,-3 2 0-15,3 2 0 0,-4 2 0 0,1 4 0 16,-13 17 0-16,17-24 0 0,-17 24 0 0,0 0 0 16,0 0 0-16,17-10 0 0,-17 10 0 0,0 0 0 15,1 29 0-15,-4-11 0 0,1 4 0 0,-2-1 0 16,1 2 0-16,-1-3 0 0,3 1 0 0,1-4 0 16,0-17 0-16,7 28 0 0,-7-28 0 15,18 20 0-15,-18-20 0 0,27 7-69 0,12 20-325 16,-39-27-240-16,38-4-10 0,-21 1 339 0</inkml:trace>
  <inkml:trace contextRef="#ctx0" brushRef="#br4" timeOffset="357562.8554">7348 14003 1851 0,'-31'0'75'16,"31"0"-27"-16,0 0-17 0,-5 22-4 0,5-22-14 15,6 21-11-15,-6-21-2 0,15 23 0 0,-15-23 0 16,21 20 0-16,-21-20 0 0,30 12 0 0,-13-9 0 16,0-3 0-16,3-2 0 0,3 0 0 0,0-3 0 15,2-2 0-15,1-2 0 0,-2-1 0 16,-1-2 0-16,-1-3 0 0,-2 0 0 16,-3 0 0-16,-17 15 0 0,23-28 0 0,-23 28 0 15,8-24 0-15,-8 24 0 0,-2-20 0 0,2 20 0 16,-12-19 0-16,12 19 0 0,-22-14 0 0,22 14 0 15,-28-11 0-15,10 8 0 0,1 2 0 0,-3 3 0 16,2 2 0-16,0 0 0 0,1 3 0 16,17-7 0-16,-31 17 0 0,31-17 0 0,-24 27 0 15,24-27 0-15,-20 33 0 0,16-14 0 0,0 0 0 16,4-1 0-16,4 0 0 0,-4-18 0 0,14 28 0 16,-14-28 0-16,31 19 0 0,-13-13 0 0,2-2 0 15,2-3 0-15,0-1 0 0,4-2 0 0,2-3 0 16,2-1 0-16,2-1 0 0,1-3 0 0,-4 0 0 15,-1 1 0-15,-3-1 0 0,-4 1 0 16,-3 3 0-16,-18 6 0 0,22-7 0 0,-22 7 0 16,0 0 0-16,0 0 0 0,0 0 0 0,0 22 0 15,0-22 0-15,-16 37 0 0,5-14 0 0,-1 4 0 16,-1 0 0-16,3 2 0 0,-2 0 0 0,5-2 0 16,1-4 0-16,1-4 0 0,5-19 0 15,0 26 0-15,0-26 0 0,0 0 0 0,17 18 0 16,-17-18 0-16,18-9 0 0,-18 9 0 15,24-31 0-15,-10 10 0 0,-1-4 0 0,-1-2 0 16,0-2 0-16,-2 0 0 0,-1 1 0 0,-3 1 0 16,-1 1 0-16,-3-1 0 0,-1 2 0 0,-1-1 0 15,0 1 0-15,1 2 0 0,1-1 0 0,0 2 0 16,2 3 0-16,1 2 0 0,-5 17 0 0,12-21 0 16,-12 21 0-16,20-14 0 0,-20 14 0 15,37-10 0-15,-10 6 0 0,3 3 0 16,3-3 0-16,5 4 0 0,-3-4 0 0,7 7 0 15,-16-26-236-15,31 43-297 0,-30-27-129 0,11 15 63 16,-4 10 583-16</inkml:trace>
  <inkml:trace contextRef="#ctx0" brushRef="#br4" timeOffset="357734.7559">8216 14260 2047 0,'-17'19'0'0,"17"-19"0"15,-26 31 0-15,26-31 0 0,-12 32 0 0,12-32 0 16,-3 30 0-16,3-30 0 0,2 33 0 16,-2-33 0-16,7 34 0 0,-7-34 0 0,23 53-315 15,-23-53-377-15,15 24 19 0,-15-24 307 16</inkml:trace>
  <inkml:trace contextRef="#ctx0" brushRef="#br4" timeOffset="358250.4132">9377 13574 1549 0,'0'0'307'0,"0"0"-238"0,-19-23-24 0,19 23-12 15,-32-29-7-15,12 14-8 0,-2 0-18 0,-4-2 0 16,-1 1 0-16,-3 3 0 0,0 2 0 0,-1 5 0 16,1 5 0-16,1 5 0 0,1 6 0 15,1 7 0-15,1 5 0 0,1 3 0 0,-1 8 0 16,1 4 0-16,3 6 0 0,0 5 0 0,2 2 0 15,3 2 0-15,3 1 0 0,4 0 0 16,0-1 0-16,7 0 0 0,0-2 0 0,4-2 0 0,2-3 0 16,2-3 0-16,2-4 0 0,3-2 0 15,0-5 0-15,2 2-14 0,-5-11-52 0,12 18-127 16,-19-40-442-16,4 28 25 0,-4-28 82 16</inkml:trace>
  <inkml:trace contextRef="#ctx0" brushRef="#br4" timeOffset="358469.1335">8770 13982 2044 0,'0'0'3'0,"0"0"-3"16,0 0 0-16,0 0 0 0,0 0 0 16,19 9 0-16,-19-9 0 0,31 9 0 0,-10-6 0 15,2-3 0-15,4 0 0 0,3-2 0 0,3-2 0 16,2 3 0-16,2-4 0 0,2 4 0 0,0-4-19 15,3 2-10-15,0-2-2 0,3 2 9 0,-2-2-8 16,4 7-11-16,-10-16-51 0,24 35-265 16,-31-30-248-16,9 8-20 0,-5 5 430 0</inkml:trace>
  <inkml:trace contextRef="#ctx0" brushRef="#br4" timeOffset="358797.2776">9561 13966 1791 0,'0'0'126'0,"-27"13"-61"15,10-6-9-15,-4-1-47 0,1 0-9 0,0 1 0 16,0 0 0-16,-3 0 0 0,2 1 0 15,-2 0 0-15,1 1 0 0,-1 1 0 16,2 3 0-16,-1 1 0 0,4 3 0 0,0 0 0 16,1 2 0-16,2 1 0 0,2-1 0 0,2 0 0 15,5-1 0-15,6-18 0 0,-2 28 0 0,2-28 0 16,16 20 0-16,-16-20 0 0,32 11 0 0,-11-9 0 16,2-6 0-16,3-3 0 0,4-4 0 0,0-4 0 15,2-2 0-15,-1-3 0 0,0-2 0 16,-3-3 0-16,-4-1 0 0,-3 1 0 0,-4-1 0 15,-3 2 0-15,-2 0 0 0,-3 2 0 0,-2 3 0 16,-7 19 0-16,8-23 0 0,-8 23 0 0,0 0 0 16,0 0 0-16,0 0 0 0,0 0 0 15,0 0 0-15,0 0 0 0,-10 19 0 0,5 3 0 16,0 2 0-16,-1 4 0 0,2 0 0 0,1 1 0 16,0-2 0-16,4-2 0 0,2-5 0 15,3-3 0-15,-6-17 0 0,21 19 0 0,-21-19 0 16,37 2-54-16,-16-17-38 0,26 28-229 0,-34-35-274 15,26 6-20-15,-8-11 246 0</inkml:trace>
  <inkml:trace contextRef="#ctx0" brushRef="#br4" timeOffset="359000.3877">10021 13590 1920 0,'0'0'78'0,"-25"26"-31"0,25-26-45 0,-22 38-2 16,10-12 0-16,0 5 0 0,0 1 0 0,0 5 0 15,-2 2 0-15,1 4 0 0,0 2 0 0,0-2 0 16,4-2 0-16,-1-2 0 0,3-4 0 0,3-4 0 16,3-2 0-16,2-4 0 0,4-4 0 15,0-2 0-15,2-3 0 0,-7-16 0 0,15 22-25 16,-15-22-82-16,35 21-278 0,-35-21-266 0,22-10 7 16,-22 10 410-16</inkml:trace>
  <inkml:trace contextRef="#ctx0" brushRef="#br4" timeOffset="359172.2487">9897 13932 1899 0,'-17'18'60'0,"17"-18"-41"0,0 0-12 16,0 0-3-16,0 0 2 0,20-7 14 0,-20 7-17 16,27-17 14-16,-10 5-15 0,1-3-6 0,3 1-2 15,1-6-10-15,3 5-16 0,-3-9-26 0,13 19-92 16,-33-27-368-16,28 19-105 0,-7-6-2 0</inkml:trace>
  <inkml:trace contextRef="#ctx0" brushRef="#br4" timeOffset="359547.2853">10336 13588 1944 0,'0'0'50'0,"-26"23"-15"0,26-23-17 15,-21 29-18-15,13-12 0 0,-2 4 0 16,0 2 0-16,-1 2 0 0,2 3 0 0,-2 4 0 15,0 0 0-15,1 7 0 0,-2 1 0 0,1 1 0 16,-2 1 0-16,0 2 0 0,1-4 0 0,1-3 0 16,4-2 0-16,2-4 0 0,4-5 0 0,1-3 0 15,2-5 0-15,-2-18 0 0,11 23 0 0,-11-23 0 16,21 11 0-16,-21-11 0 0,30-5 0 16,-10-4 0-16,2-10 0 0,2 0 0 15,4-5 0-15,1-4 0 0,2-1 0 0,2-1 0 16,-2 1 0-16,-2 2 0 0,-2 2 0 0,0 2 0 15,-3 1 0-15,0 3 0 0,-2 3 0 0,-1 2 0 16,-3 4 0-16,-18 10 0 0,28-6 0 0,-28 6 0 16,0 0 0-16,18 22 0 0,-18-22 0 0,-2 37 0 15,-4-13 0-15,-3 4 0 0,1 1 0 0,-3-2 0 16,2 1 0-16,0-6 0 0,5 0 0 16,2-4 0-16,2-18 0 0,5 28 0 0,-5-28 0 15,14 17 0-15,-14-17-50 0,23 1-50 0,17 20-285 16,-40-21-237-16,27-15 5 0,-9 7 345 15</inkml:trace>
  <inkml:trace contextRef="#ctx0" brushRef="#br4" timeOffset="360203.527">10769 13996 1860 0,'0'0'135'0,"0"0"-99"15,0 0-20-15,0 0-16 0,0 0 0 0,0 0 0 16,0 0 0-16,0 0 0 0,23 9 0 0,-23-9 0 15,22-2 0-15,-22 2 0 0,29-3 0 0,-12 0 0 16,2 0 0-16,2-2 0 0,3 0 0 16,1-4 0-16,0 2 0 0,1-2 0 15,-3 0 0-15,-1-3 0 0,-3 1 0 0,-19 11 0 16,29-25 0-16,-29 25 0 0,17-23 0 0,-17 23 0 16,4-20 0-16,-4 20 0 0,0 0 0 0,-12-19 0 15,12 19 0-15,-18-4 0 0,18 4 0 0,-25 3 0 16,25-3 0-16,-28 10 0 0,28-10 0 0,-33 19 0 15,15-6 0-15,0 2 0 0,1 2 0 16,17-17 0-16,-32 32 0 0,20-15 0 0,2 1 0 16,1 3 0-16,3-4 0 0,1 1 0 0,5-18 0 15,0 31 0-15,0-31 0 0,11 25 0 0,-11-25 0 16,24 13 0-16,-5-7 0 0,5-4 0 16,2-2 0-16,6-1 0 0,2-4 0 0,4-1 0 15,3-2 0-15,2-2 0 0,-3-2 0 16,0 1 0-16,-4 0 0 0,-2-1 0 0,-4 1 0 15,-4 0 0-15,-4 2 0 0,-4 0 0 0,-18 9 0 16,27-19 0-16,-27 19 0 0,0 0 0 0,15-18 0 16,-15 18 0-16,0 0 0 0,0 0 0 0,0 0 0 15,-21 3 0-15,21-3 0 0,-18 21 0 0,18-21 0 16,-26 35 0-16,11-12 0 0,0 1 0 0,-1 4 0 16,2 1 0-16,1-1 0 0,1 1 0 15,4-5 0-15,2-3 0 0,3-3 0 0,3-18 0 16,5 26 0-16,-5-26 0 0,0 0 0 15,24 11 0-15,-24-11 0 0,20-6 0 0,-20 6 0 16,19-17 0-16,-19 17 0 0,16-29 0 0,-6 10 0 16,-2-3 0-16,2-2 0 0,-1 0 0 0,-2 0 0 15,-2-1 0-15,0 4 0 0,-1-1 0 0,0 1 0 16,1 2 0-16,-1 0 0 0,-4 19 0 16,9-32 0-16,-9 32 0 0,15-24 0 0,-15 24 0 15,19-18 0-15,-19 18 0 0,27-11 0 0,-6 9 0 16,2-1 0-16,7 4 0 0,6-2 0 0,5 2 0 15,2-4 0-15,10 8-56 0,-13-28-190 0,38 41-206 16,-37-29-192-16,21 6 74 0,-1 11 492 16</inkml:trace>
  <inkml:trace contextRef="#ctx0" brushRef="#br4" timeOffset="360781.6724">12611 14185 1932 0,'0'0'51'16,"-35"0"-21"-16,18 1-5 0,17-1-16 0,-32-1-9 16,32 1 0-16,-29-4 0 0,29 4 0 0,-29-10 0 15,29 10 0-15,-25-12 0 0,25 12 0 0,-24-20 0 16,24 20 0-16,-27-30 0 0,27 30 0 0,-28-34 0 16,12 13 0-16,2-2 0 0,-3-3 0 0,0-1 0 15,-1-3 0-15,1-2 0 0,2-2 0 16,-1-3 0-16,4-2 0 0,2 0 0 15,3 3 0-15,3 2 0 0,6 0 0 0,1 4 0 16,3 1 0-16,3 1 0 0,1 3 0 0,2 1 0 16,2-2 0-16,3 1 0 0,3 2 0 0,0 1 0 15,2 3 0-15,1 3 0 0,-1 4 0 0,0 6 0 16,-4 2 0-16,-1 6 0 0,-17-2 0 0,22 14 0 16,-22-14 0-16,6 33 0 0,-8-9 0 15,-5 5 0-15,-7 7 0 0,-6 4 0 0,-7 4 0 16,-6 4 0-16,-3 3 0 0,-3 3 0 0,-3 3 0 15,1 1 0-15,-2 1 0 0,2 1 0 0,-3-3 0 16,4-4 0-16,4-4 0 0,4-4 0 0,7-6 0 16,7-7 0-16,8-6 0 0,7-6 0 15,3-20 0-15,20 27 0 0,6-22 0 0,11-6 0 16,13-8 0-16,9-7 0 0,14-5 0 16,5-7 0-16,13-1 0 0,5-7 0 0,11 11-33 15,-26-35-378-15,27 36-264 0,-19-14 17 0,3 3 389 16</inkml:trace>
  <inkml:trace contextRef="#ctx0" brushRef="#br4" timeOffset="361551.0762">13624 13457 1927 0,'0'0'51'0,"0"0"-11"16,0 0-16-16,7 19-19 0,-7-19-5 15,-6 34 0-15,-1-6 0 0,-2 3 0 0,-3 7 0 16,-1 3 0-16,1 2 0 0,-2 3 0 0,1 1 0 16,0 1 0-16,0 0 0 0,4-2 0 0,0-4 0 15,4-4 0-15,3-3 0 0,2-4 0 0,5-1-23 0,0-7-14 0,4 3-23 16,-9-26-62-16,31 28-502 0,-31-28-8 15,17 17 84-15</inkml:trace>
  <inkml:trace contextRef="#ctx0" brushRef="#br4" timeOffset="362145.4754">13420 13874 1859 0,'-30'-28'83'15,"30"28"-28"-15,-27-13-6 0,27 13-48 0,-21-1-1 16,21 1 0-16,0 0 0 0,0 0 0 15,0 0 0-15,-3 18 0 0,3-18 0 0,26 12 0 16,-5-9 0-16,3 0 0 0,5-3 0 0,6-3 0 16,3 1 0-16,5 0 0 0,2-3 0 15,0-1 0-15,-2 1 0 0,1-1 0 0,-5 2 0 16,-4 2 0-16,-2 1 0 0,-5-1 0 0,-5 2 0 16,-2-1 0-16,-21 1 0 0,28 1 0 0,-28-1 0 15,0 0 0-15,17 2 0 0,-17-2 0 16,0 0 0-16,0 0 0 0,0 0 0 0,0 0 0 15,-15 18 0-15,15-18 0 0,-14 19 0 0,14-19 0 16,-17 28 0-16,7-10 0 0,2 1 0 0,-1 4 0 16,-1 2 0-16,4 0 0 0,0 2 0 0,0-2 0 15,4 0 0-15,0-2 0 0,2-1 0 0,4-5 0 16,-4-17 0-16,13 28 0 0,-13-28 0 16,24 16 0-16,-24-16 0 0,30 4 0 0,-12-8 0 15,2-3 0-15,0-5 0 0,2-2 0 16,0-7 0-16,-1-3 0 0,2-2 0 0,-2-2 0 15,-1-1 0-15,1 1 0 0,-2 1 0 0,-2 3 0 16,-2 0 0-16,1 3 0 0,-4 3 0 0,-12 18 0 16,17-25 0-16,-17 25 0 0,0 0 0 0,0 0 0 15,0 0 0-15,0 0 0 0,0 0 0 16,5 20 0-16,-9 1 0 0,1 1 0 0,0 3 0 16,1 2 0-16,-1-2 0 0,2 3 0 0,1-3 0 15,1-2 0-15,4-2 0 0,0-4 0 0,-5-17 0 16,16 24 0-16,-16-24 0 0,23 12 0 0,-23-12 0 15,25 1 0-15,-25-1 0 0,32-13 0 16,-15 1 0-16,0-3 0 0,-1-3 0 0,0-1 0 16,0-2 0-16,1-2 0 0,-3-1 0 15,2 1 0-15,-3 0 0 0,-2 1 0 0,-1 1 0 16,-4-1 0-16,1 3 0 0,-1-3 0 0,-6 22 0 16,14-35-27-16,-14 35-111 0,-1-32-257 0,18 35-213 15,-17-3-27-15,0 0 392 0</inkml:trace>
  <inkml:trace contextRef="#ctx0" brushRef="#br4" timeOffset="362551.9415">14968 13818 1927 0,'0'0'68'15,"-18"11"-31"-15,18-11-22 0,0 0-15 0,-22-8 0 16,22 8 0-16,0 0 0 0,-20-12 0 15,20 12 0-15,0 0 0 0,-17-10 0 0,17 10 0 16,0 0 0-16,-19-5 0 0,19 5 0 0,-22 0 0 16,22 0 0-16,-28 11 0 0,28-11 0 0,-32 23 0 15,13-7 0-15,1 4 0 0,-2 3 0 0,3 3 0 16,0 0 0-16,4 4 0 0,-2-1 0 0,4 3 0 16,1-4 0-16,6-2 0 0,4-1 0 0,2-7 0 15,5-1 0-15,-7-17 0 16,28 20 0-16,-5-16 0 0,3-4 0 0,2-4 0 15,2-6 0-15,3 0 0 0,5-9 0 0,1-2 0 16,1-4 0-16,-2-4 0 0,-6-2 0 0,-1 0 0 16,-8-2 0-16,-5 0 0 0,-6 3 0 0,-4 1 0 15,-7 1 0-15,-5 5 0 0,-6 4 0 0,-2 1 0 16,-5 6 0-16,-3 1 0 0,-1 6 0 16,-5 4 0-16,2 4 0 0,-2 5 0 0,6 4 0 15,-2 2 0-15,6 6 0 0,16-20-50 0,-10 55-226 16,-18-55-234-16,37 27-92 0,-9-27-6 0,0 0 608 15</inkml:trace>
  <inkml:trace contextRef="#ctx0" brushRef="#br4" timeOffset="363152.1766">15896 13855 1924 0,'1'-20'72'0,"-1"20"-32"15,0 0-29-15,-11-17-11 0,11 17 0 16,0 0 0-16,-18-7 0 0,18 7 0 0,-20 7 0 16,20-7 0-16,-23 16 0 0,23-16 0 0,-23 24 0 15,23-24 0-15,-23 32 0 0,12-14 0 0,1 2 0 16,1 2 0-16,1 1 0 0,2 1 0 0,0-2 0 15,4-3 0-15,3-2 0 0,-1-17 0 16,12 28 0-16,-12-28 0 0,28 19 0 0,-11-14 0 16,6-3 0-16,3-4 0 0,3-4 0 0,1-5 0 15,3-3 0-15,2-7 0 0,1 0 0 0,-1-6 0 16,1 0 0-16,-3 0 0 0,-2-4 0 0,-2 3 0 16,-6-1 0-16,-1 2 0 0,-6 2 0 0,-3 4 0 15,-13 21 0-15,15-29 0 16,-15 29 0-16,0 0 0 0,1-19 0 0,-1 19 0 15,0 0 0-15,0 0 0 0,0 0 0 0,-16 23 0 16,9-4 0-16,-2 2 0 0,-1 5 0 0,2 2 0 16,2-1 0-16,0 0 0 0,3-2 0 0,5-3 0 15,4-1 0-15,2-4 0 0,-8-17 0 0,27 27 0 16,-8-13 0-16,1-7 0 0,7 3-52 0,-15-32-212 16,35 28-361-16,-29-19 17 0,18 10 111 15</inkml:trace>
  <inkml:trace contextRef="#ctx0" brushRef="#br4" timeOffset="363495.9227">16633 13752 1890 0,'0'0'157'0,"-22"11"-157"0,22-11 0 16,0 0 0-16,0 0 0 0,-18 9 0 16,18-9 0-16,-10 23 0 0,10-23 0 0,-12 37 0 15,6-16 0-15,-1 5 0 0,3 0 0 0,-1 2 0 16,-1-1 0-16,1-1 0 0,0 0 0 0,0-4 0 15,4-6 0-15,1-16 0 0,4 23 0 0,-4-23 0 16,0 0 0-16,20 10 0 0,-20-10 0 0,23-12 0 16,-23 12 0-16,31-33 0 15,-11 7 0-15,1-3 0 0,2-1 0 0,-1-6 0 0,1 4 0 16,0-3 0-16,2 2 0 0,-1 3 0 16,3 3 0-16,-3 3 0 0,0 2 0 0,-2 5 0 15,-4 4 0-15,-18 13 0 0,25-12 0 0,-25 12 0 16,0 0 0-16,0 0 0 0,7 27 0 0,-12-6 0 15,-3 7 0-15,-3 4 0 0,-3 5 0 0,0 2 0 16,0-2 0-16,3 2 0 0,3-3 0 16,6-1 0-16,3-1 0 0,10-2 0 0,4-7 0 15,10-2 0-15,2-9 0 0,13 9-118 0,-40-23-241 16,67 2-279-16,-33-6 27 0,12 2 291 0</inkml:trace>
  <inkml:trace contextRef="#ctx0" brushRef="#br4" timeOffset="363792.7931">17477 13801 1860 0,'0'0'82'15,"0"0"-27"-15,0 0-10 0,0 0-40 16,0 0-5-16,0 0 0 0,-17-3 0 0,17 3 0 15,-27 19 0-15,9-6 0 0,-1 4 0 16,-1 4 0-16,-1 2 0 0,-1 5 0 0,1-2 0 16,1 2 0-16,2 0 0 0,3-3 0 0,4 1 0 15,5-5 0-15,4-1 0 0,2-20 0 0,9 28 0 16,-9-28 0-16,28 17 0 0,-5-13 0 0,3-2 0 16,5-5 0-16,2-4 0 0,5-2 0 15,0-5 0-15,4 2 0 0,0-4 0 0,3 2 0 16,-4-13-67-16,27 32-317 0,-39-34-242 0,21 12-23 15,-15-1 329-15</inkml:trace>
  <inkml:trace contextRef="#ctx0" brushRef="#br4" timeOffset="364042.8178">17984 13405 1547 0,'-18'42'500'0,"4"-24"-500"0,1 1 0 16,2 3 0-16,-3 1 0 0,2 1 0 15,-1 2 0-15,1 4 0 0,0 0 0 0,1 4 0 16,-3 0 0-16,3 0 0 0,2 1 0 0,-1-2 0 16,3-1 0-16,2 1 0 0,1-2 0 15,4-3 0-15,4-1 0 0,1-7 0 0,8 1 0 16,0-4 0-16,9 3-19 0,-22-20-342 0,38 8-307 15,-20-8 39-15,14 3 260 0</inkml:trace>
  <inkml:trace contextRef="#ctx0" brushRef="#br4" timeOffset="364495.8824">18020 13849 1884 0,'0'0'83'0,"0"0"-41"0,0 0-6 0,0 0-34 16,21 8-2-16,-21-8 0 0,27 0 0 0,-10-2 0 16,1-1 0-16,1-3 0 0,3 1 0 0,-1 0 0 15,1-2 0-15,0 0 0 0,1 0 0 16,-1-3 0-16,1 0 0 0,0-1 0 0,1 1 0 15,2-4 0-15,-4 2 0 0,-3 0 0 0,-19 12 0 16,25-22 0-16,-25 22 0 0,6-19 0 0,-6 19 0 16,-5-17 0-16,5 17 0 0,0 0 0 0,-23-19 0 15,23 19 0-15,-31-8 0 0,9 8 0 16,2 0 0-16,-3 4 0 0,-2 1 0 0,1 3 0 16,-3 1 0-16,2 5 0 0,-5 4 0 15,5 3 0-15,-2 2 0 0,0 2 0 0,5 3 0 16,2 4 0-16,4-1 0 0,5-1 0 0,4-1 0 15,6-3 0-15,4-6 0 0,6 2 0 0,8-4 0 16,3-1 0-16,10-1 0 0,6-4 0 0,5-4 0 16,6-3 0-16,9-2 0 0,0-8 0 0,10 0 0 15,-1-6 0-15,8 1 0 0,-16-21-166 16,38 35-335-16,-37-30-156 0,12 12 20 0,-10 3 552 16</inkml:trace>
  <inkml:trace contextRef="#ctx0" brushRef="#br4" timeOffset="364855.2667">18829 13754 2047 0,'0'0'0'0,"-24"0"0"0,24 0 0 0,0 0 0 16,0 0 0-16,0 0 0 0,0 0 0 0,0 0 0 15,0 0 0-15,0 0 0 0,0 0 0 0,0 0 0 16,-6 17 0-16,6-17 0 0,2 25 0 0,-2-25 0 15,2 32 0-15,0-15 0 0,-1 0 0 16,1 0 0-16,-2-17 0 0,15 30 0 16,-15-30 0-16,22 24 0 0,-22-24 0 0,25 21 0 15,-5-14 0-15,-3-1 0 0,4-4 0 0,-21-2 0 16,30 6 0-16,-30-6 0 0,19 4 0 0,-19-4 0 16,0 0 0-16,0 0 0 0,16 19 0 0,-16-19 0 15,-10 20 0-15,10-20 0 0,-24 30 0 0,3-11 0 16,-2 2 0-16,-6 1 0 0,-2 1 0 15,-2-2 0-15,-3 1 0 0,2 0 0 0,3-3 0 16,3-3 0-16,8-4 0 0,20-12 0 0,-19 7 0 16,19-7 0-16,0 0-140 0,-6-31-347 0,29 19-184 15,-10-11 27-15,9-12 540 0</inkml:trace>
  <inkml:trace contextRef="#ctx0" brushRef="#br4" timeOffset="365558.375">19810 13870 1991 0,'-17'10'44'0,"17"-10"-32"0,0 0-12 0,8-17 0 15,-8 17 0-15,17-13 0 0,-17 13 0 0,17-9 0 16,-17 9 0-16,0 0 0 0,17 3 0 16,-17-3 0-16,0 0 0 0,7 21 0 15,-7-21 0-15,-2 33 0 0,-6-11 0 0,0 2 0 16,-1-1 0-16,0 1 0 0,0-1 0 0,-1-1 0 16,3-3 0-16,7-19 0 0,-8 29 0 0,8-29 0 15,4 17 0-15,-4-17 0 0,0 0 0 0,22 10 0 16,-22-10 0-16,32-9 0 0,-9-1 0 0,4-5 0 15,4-4 0-15,5-3 0 0,0-2 0 0,-1-2 0 16,-2 3 0-16,-1 0 0 0,-5 3 0 16,-4 1 0-16,-6 2 0 0,-17 17 0 0,23-25 0 15,-23 25 0-15,0 0 0 0,0 0 0 0,0 0 0 16,0 0 0-16,0 0 0 0,0 0 0 16,1 21 0-16,-8-4 0 0,-3 6 0 0,2-1 0 15,0 2 0-15,3 2 0 0,2-1 0 0,2-1 0 16,2-1 0-16,1-1 0 0,4-4 0 15,-6-18 0-15,18 27 0 0,-18-27 0 0,26 11 0 16,-9-11 0-16,2-3 0 0,3-3 0 0,1-8 0 16,-3-1 0-16,-1-6 0 0,-2-3 0 0,-1-1 0 15,-1-2 0-15,-2-1 0 0,-1 2 0 0,-3-1 0 16,-2 0 0-16,-1 2 0 0,-1-2 0 0,-1 3 0 16,-2 0 0-16,2 2 0 0,-3 2 0 0,-1 20 0 15,4-29 0-15,-4 29 0 16,5-17 0-16,-5 17 0 0,0 0-14 0,19 6-135 15,-35-27-225-15,37 36-234 0,-21-15-16 0,0 0 347 16</inkml:trace>
  <inkml:trace contextRef="#ctx0" brushRef="#br4" timeOffset="365964.5994">20743 13868 2003 0,'0'0'44'0,"0"0"-44"15,-17-1 0-15,17 1 0 0,0 0 0 0,0 0 0 16,0 0 0-16,0 0 0 0,0 0 0 16,0 0 0-16,0 0 0 0,0 0 0 0,26 3 0 15,-26-3 0-15,26-6 0 0,-9 1 0 16,3-1 0-16,1-2 0 0,2-2 0 0,1-1 0 16,-1-2 0-16,0-2 0 0,-1 1 0 0,-2-2 0 15,-3 3 0-15,-17 13 0 0,23-27 0 0,-23 27 0 16,11-23 0-16,-11 23 0 0,2-20 0 0,-2 20 0 15,0 0 0-15,-14-21 0 0,14 21 0 0,-24-7 0 16,24 7 0-16,-30-2 0 0,13 3 0 0,17-1 0 16,-34 12 0-16,14-1 0 0,0 2 0 15,-1 4 0-15,3 1 0 0,0 3 0 0,2 0 0 16,0 4 0-16,0 0 0 0,5-1 0 16,3 2 0-16,4-6 0 0,7 1 0 0,-3-21 0 15,10 31 0-15,-10-31 0 0,26 24 0 0,-8-14 0 16,4-3 0-16,2-2 0 0,2-1 0 0,3-4 0 15,4 0 0-15,-3-6 0 0,7 1 0 0,-5-7 0 16,6 9-102-16,-19-33-209 0,37 32-287 16,-30-18-10-16,13 6 181 0</inkml:trace>
  <inkml:trace contextRef="#ctx0" brushRef="#br4" timeOffset="366277.0906">21429 13753 1890 0,'-34'6'131'0,"34"-6"-105"0,-27 22-26 16,27-22 0-16,-30 30 0 15,15-13 0-15,2 1 0 0,0 3 0 0,2 0 0 16,2 2 0-16,1 0 0 0,1 3 0 0,5-3 0 16,1 0 0-16,0 0 0 0,-1-3 0 0,0 0 0 15,3-3 0-15,-1-17 0 0,9 26 0 0,-9-26 0 16,0 0 0-16,25 18 0 0,-25-18 0 0,0 0 0 16,22-3 0-16,-22 3 0 0,12-17 0 0,-12 17 0 15,9-29 0-15,-4 9 0 0,0 0 0 16,-2-4 0-16,2-2 0 0,-3 2 0 0,2 1 0 15,-1-1 0-15,0 2 0 0,1-2 0 0,-1-1 0 16,1 2 0-16,2-2 0 0,-1 4 0 16,4 0 0-16,-9 21 0 0,20-30 0 0,-20 30 0 15,28-20 0-15,-28 20 0 0,28-3 0 0,-28 3 0 16,27 5 0-16,-9 2 0 0,-1 0 0 0,8 4 0 16,0-5 0-16,8 9-3 0,-12-30-252 15,39 36-311-15,-29-21-76 0,22 11 66 0</inkml:trace>
  <inkml:trace contextRef="#ctx0" brushRef="#br4" timeOffset="366542.7874">22573 13851 1920 0,'-23'0'97'0,"23"0"-67"0,0 0-30 0,0 0 0 16,0 0 0-16,0 0 0 0,0 0 0 15,0 0 0-15,0 0 0 0,0 0 0 0,0 0 0 16,-7 18 0-16,7-18 0 0,-4 36 0 0,-3-11 0 16,0 0 0-16,-2 3 0 0,-2 1 0 0,3-3 0 15,-1-1 0-15,4-2 0 0,-1-7 0 16,8 1 0-16,-2-17 0 0,12 33-106 0,-32-40-473 15,37 14-87-15,-17-7 38 0</inkml:trace>
  <inkml:trace contextRef="#ctx0" brushRef="#br4" timeOffset="367183.3321">21715 13994 1890 0,'0'0'78'0,"0"0"-34"0,10 21-9 16,-10-21-35-16,0 0 0 0,0 0 0 0,24 9 0 16,-24-9 0-16,21-4 0 0,-21 4 0 0,25-13 0 15,-25 13 0-15,32-23 0 0,-15 8 0 16,5 1 0-16,1-4 0 0,0 0 0 0,1-3 0 16,-1 1 0-16,-3 1 0 0,-1 2 0 0,-4 1 0 15,-15 16 0-15,19-27 0 0,-19 27 0 16,3-22 0-16,-3 22 0 0,-10-19 0 0,10 19 0 15,-26-17 0-15,7 13 0 0,-7 2 0 0,-2 4 0 16,-4 4 0-16,-4 5 0 0,1 4 0 0,-4 4 0 16,1 4 0-16,0 4 0 0,0 3 0 15,3 0 0-15,1 2 0 0,4 3 0 0,4-3 0 16,4 3 0-16,6-2 0 0,6-3 0 0,8-3 0 16,5-3 0-16,8-2 0 0,9-4 0 0,8-4 0 15,7-4 0-15,10-4 0 0,5-7 0 0,12-3 0 16,5-7 0-16,14 4 0 0,-9-28-194 0,37 28-465 15,-20-20 17-15,15 5 91 0</inkml:trace>
  <inkml:trace contextRef="#ctx0" brushRef="#br4" timeOffset="367620.892">22656 13558 2047 0,'-33'-6'0'0,"33"6"0"0,0 0 0 0,0 0 0 16,-17-13 0-16,17 13 0 0,0 0 0 0,0 0 0 15,0 0 0-15,0 0 0 0,0 0 0 16,0 0 0-16,19 30-266 0,-19-30-382 0,0 0-11 16,18 12 186-16</inkml:trace>
  <inkml:trace contextRef="#ctx0" brushRef="#br4" timeOffset="368011.4239">22850 13755 2009 0,'0'0'38'0,"-10"-17"-38"15,10 17 0-15,0 0 0 0,0 0 0 0,-21-15 0 16,21 15 0-16,0 0 0 0,0 0 0 0,-19 15 0 15,19-15 0-15,-16 28 0 0,7-10 0 16,-2 4 0-16,3 2 0 0,-2 1 0 0,0 1 0 16,2 2 0-16,1-3 0 0,-1-2 0 0,2-2 0 15,6-21 0-15,-6 28 0 0,6-28 0 16,0 0 0-16,0 0 0 0,0 0 0 0,21 9 0 16,-21-9 0-16,30-21 0 0,-8 1 0 0,2-3 0 15,3-5 0-15,2-2 0 0,-2 1 0 0,0-2 0 16,-3 3 0-16,-2 3 0 0,-2 3 0 15,-3 5 0-15,-17 17 0 0,24-22 0 0,-24 22 0 16,0 0 0-16,18-7 0 0,-18 7 0 0,0 0 0 16,14 25 0-16,-8-8 0 0,-2 5 0 0,4 5 0 15,-2 0 0-15,1 5 0 0,4 0 0 0,-2-1 0 16,5 0 0-16,-4-5 0 0,6 5 0 0,-16-31-72 16,37 53-491-16,-37-53-86 0,14 40-4 0</inkml:trace>
  <inkml:trace contextRef="#ctx0" brushRef="#br4" timeOffset="368808.2789">1353 15000 1685 0,'9'-34'38'0,"1"7"-6"0,-6-5 12 15,9 10-9-15,-6-3 15 0,-7 25-10 16,18-26-6-16,-18 26 1 0,0 0-7 16,0 0-2-16,0 0-26 0,11 28 0 0,-10-3 0 15,-1 7 0-15,-1 6 0 0,0 4 0 0,-2 4 0 16,0 3 0-16,-1 4 0 0,-1 2 0 0,0 0 0 16,0 0 0-16,1-3 0 0,0 0 0 0,2-3 0 15,-2 0 0-15,3-2 0 0,-1-3 0 0,2-3 0 16,0-5-9-16,3-3-40 0,-3-10-15 0,11 8-62 15,-11-31-213-15,0 0-253 0,0 0-17 16,0 0 351-16</inkml:trace>
  <inkml:trace contextRef="#ctx0" brushRef="#br4" timeOffset="369355.1392">1313 15283 1704 0,'-38'18'272'16,"21"-1"-233"-16,3 0-18 0,3 0-10 15,11-17-11-15,-9 29 0 0,9-29 0 0,9 17 0 16,-9-17 0-16,32 6 0 0,-6-9 0 0,5-4 0 16,6-10 0-16,3-3 0 0,7-6 0 0,1-6 0 15,5-2 0-15,3-4 0 0,2-3 0 0,0 1 0 16,1 0 0-16,-6-1 0 0,0 4-19 0,-7-2-14 16,-1 6-2-16,-8-4-19 0,4 10-14 15,-13-12-31-15,12 24-33 0,-27-26-50 0,24 32 9 16,-30-19 35-16,12 17 89 0,-19 11 117 15,0 0 76-15,0 0 23 0,0 0-5 0,0 0-38 16,-22 20-37-16,14 0-14 0,-10-3-25 0,3 10-5 16,-3-2-12-16,0 4 1 0,-1 4-29 0,0 0-3 15,-1 3 0-15,3 1 0 0,-3 5 0 0,1 1 0 16,0 5 0-16,2 3 0 0,0 2 0 16,1 1 0-16,0-1 0 0,2-1 0 0,2-3 0 15,2 0 0-15,4-6 0 0,1-5 0 0,5-8 0 16,5-4 0-16,2-10 0 0,-7-16 0 0,24 17 0 15,-24-17 0-15,36-3 0 0,-17-7 0 0,3-7 0 16,0-5 0-16,0-5 0 0,0-6 0 16,-2-6 0-16,3-2 0 0,-1 0 0 0,-1 1 0 15,-2 3 0-15,-3 4 0 0,-2 3 0 16,-2 3 0-16,-2 7 0 0,-10 20 0 0,12-21 0 16,-12 21 0-16,0 0 0 0,0 0 0 0,0 0 0 15,11 28 0-15,-9-6 0 0,2 5 0 0,-1 6 0 16,0 1 0-16,2 2 0 0,0 2 0 0,2-2 0 15,3-2 0-15,3-2 0 0,4-9 0 0,4 2 0 16,1-8 0-16,6-2 0 0,-2-7 0 16,12 8-126-16,-25-37-233 0,27 27-278 0,-15-18-2 15,6-2 354-15</inkml:trace>
  <inkml:trace contextRef="#ctx0" brushRef="#br4" timeOffset="369698.8806">2633 15413 1962 0,'-13'23'31'0,"13"-23"-17"0,10 27 1 15,-10-27 2-15,22 21-9 0,-22-21-8 0,31 14 0 16,-12-10 0-16,4 1 0 0,3-5 0 0,6-3 0 16,2-2 0-16,2-6 0 0,0-2 0 15,2-3 0-15,-2-5 0 0,0-1 0 0,-1-5 0 16,-3 1 0-16,-3-2 0 0,-4-1 0 15,-5 2 0-15,-6 1 0 0,-6 5 0 0,-6 2 0 16,-2 19 0-16,-15-28 0 0,15 28 0 0,-35-19 0 16,11 16 0-16,-5 6 0 0,-5 4 0 0,-3 6 0 15,-2 4 0-15,0 7 0 0,0 5 0 0,1 7 0 16,1 3 0-16,2 1 0 0,6 1 0 0,3 0 0 16,7-1 0-16,4 0 0 0,8-6 0 15,4-6 0-15,11-5 0 0,4-5 0 0,11-6 0 16,6-5 0-16,11-5 0 0,5-10 0 0,9-1 0 15,6-7 0-15,10 1 0 0,4-6 0 0,14 13-121 16,-29-35-351-16,36 26-186 0,-16-13 18 16,9-1 485-16</inkml:trace>
  <inkml:trace contextRef="#ctx0" brushRef="#br4" timeOffset="370502.4312">4850 14833 1992 0,'0'0'35'0,"-30"10"-15"0,30-10-20 0,-25 14 0 0,25-14 0 16,-26 27 0-16,13-7 0 0,-3 6 0 0,-1 3 0 15,-1 9 0-15,-2 7 0 0,2 5 0 0,-1 5 0 16,-1 5 0-16,2 1 0 0,0 1 0 0,3-3 0 16,1-3 0-16,1-7 0 0,5-7 0 15,2-7 0-15,6-11 0 0,0-24 0 0,11 25 0 16,-11-25 0-16,24-1 0 0,-24 1 0 0,34-25 0 15,-12 0 0-15,2-10 0 0,3-7 0 16,1-8 0-16,3-5 0 0,-1-7 0 0,2-1 0 16,-2-2 0-16,2 2 0 0,-6 3 0 0,1 3 0 15,-6 0 0-15,-1 0 0 0,-3 5 0 16,-1 1 0-16,-2 4 0 0,0 6 0 0,0 4 0 16,0 7 0-16,-2 10 0 0,-12 20 0 0,19-19 0 15,-19 19 0-15,0 0 0 0,0 0 0 0,11 31 0 16,-9-3 0-16,2 8 0 0,-2 8 0 0,1 5 0 15,-2 3 0-15,0 5 0 0,-1-1 0 0,2 3 0 16,0 0 0-16,4-3 0 0,-1-1 0 0,3-1 0 16,-1-7 0-16,7-2 0 0,-1-4 0 15,7-5 0-15,-3-6 0 0,2 0 0 16,-3-9 0-16,3 4-72 0,-19-25-133 0,33 19-420 16,-33-19 2-16,0 0 102 0</inkml:trace>
  <inkml:trace contextRef="#ctx0" brushRef="#br4" timeOffset="371455.5176">4805 15238 1863 0,'-28'-16'184'0,"28"16"-184"16,-22 16 0-16,22-16 0 0,0 0 0 0,0 0 0 16,31 11 0-16,-3-12 0 0,5-5 0 0,11-6 0 15,6-5 0-15,7-3 0 0,5-6 0 16,1 0 0-16,4-1 0 0,-4 0 0 15,-2 4 0-15,-1 1 0 0,-5 4 0 0,-3 5 0 16,-8 4 0-16,-5 3 0 0,-7 4 0 0,-5 3 0 16,-5 3 0-16,-22-4 0 0,27 14 0 0,-27-14 0 15,7 26 0-15,-7-7 0 0,-4 4 0 0,-3 2 0 16,-3 7 0-16,-3 0 0 0,-3 5 0 0,-2-1 0 16,-2-1 0-16,2 1 0 0,0-3 0 0,2-3 0 15,3-3 0-15,2-7 0 0,4-3 0 16,7-17 0-16,-10 22 0 0,10-22 0 0,0 0 0 15,0 0 0-15,0 0 0 0,0 0 0 16,18-16 0-16,-7-1 0 0,2-8 0 0,3-5 0 16,1-5 0-16,1-3 0 0,2-1 0 0,-1 3 0 15,0-1 0-15,-4 3 0 0,0 2 0 0,-4 5 0 16,-3 2 0-16,-1 5 0 0,-3 3 0 0,-4 17 0 16,7-22 0-16,-7 22 0 0,0 0 0 15,0 0 0-15,0 0 0 0,0 0 0 0,0 0 0 16,0 0 0-16,19-16 0 0,-19 16 0 0,23-2 0 15,-23 2 0-15,30-2 0 0,-11 0 0 0,-1 0 0 16,1 2 0-16,2-1 0 0,0 2 0 0,1 1 0 16,-2 1 0-16,1 2 0 0,-2-1 0 0,0 4 0 15,-19-8 0-15,30 15 0 16,-30-15 0-16,23 16 0 0,-23-16 0 0,17 17 0 16,-17-17 0-16,9 18 0 0,-9-18 0 0,3 21 0 15,-3-21 0-15,-3 25 0 0,3-25 0 0,-9 32 0 16,3-14 0-16,-2 0 0 0,-2 0 0 0,1 0 0 15,-2 2 0-15,2-4 0 0,-1 1 0 0,10-17 0 16,-16 27 0-16,16-27 0 0,-7 17 0 0,7-17 0 16,0 0 0-16,0 0 0 0,0 0 0 15,0 0 0-15,0 0 0 0,12-19 0 0,-12 19 0 16,20-37 0-16,-7 13 0 0,-2-4 0 0,5 2 0 16,-1-5 0-16,0 1 0 0,1 0 0 0,-3 1 0 15,1 4 0-15,-1 0 0 0,0 5 0 16,-2 2 0-16,0 1 0 0,-11 17 0 0,17-20 0 15,-17 20 0-15,0 0 0 0,0 0 0 0,0 0 0 16,0 0 0-16,0 0 0 0,4 20 0 16,-4-20 0-16,-9 35 0 0,3-13 0 0,0 1 0 15,0 0 0-15,0 1 0 0,1-1 0 0,2-2 0 16,1-1 0-16,2-2 0 0,0-18 0 0,4 25 0 16,-4-25 0-16,12 19 0 0,-12-19 0 0,17 6 0 15,-17-6 0-15,26-13 0 0,-9-1 0 0,1-7 0 16,5-4 0-16,0-3 0 0,3-3 0 15,2-1 0-15,0 2 0 0,-3 2 0 16,1 5 0-16,-6 3 0 0,-1 2 0 0,-19 18 0 16,24-22 0-16,-24 22 0 0,0 0 0 0,0 0 0 15,0 0 0-15,10 18 0 0,-14 0 0 0,-2 7 0 16,-2 4 0-16,-1 1 0 0,-2 2 0 0,1 1 0 16,1-1 0-16,0 1 0 0,3-5 0 0,2-4 0 15,6-3 0-15,0-2 0 0,7-2 0 16,-9-17 0-16,24 27 0 0,-24-27 0 0,34 14 0 15,-34-14-39-15,45 10-134 0,-35-28-56 0,36 37-98 16,-46-19-155-16,34-25-42 0,-1 25 252 0</inkml:trace>
  <inkml:trace contextRef="#ctx0" brushRef="#br4" timeOffset="371846.1481">6659 15066 2022 0,'-9'21'25'16,"9"-21"-25"-16,0 0 0 0,-13 17 0 0,13-17 0 16,0 0 0-16,22 18 0 0,-22-18 0 0,38 7 0 15,-13-6 0-15,3-3 0 0,4-3 0 16,3 0 0-16,4-1 0 0,4-3 0 16,2 0 0-16,-1-5 0 0,-1-1 0 0,-1-1 0 15,-6-1 0-15,-4 2 0 0,-7-1 0 0,-4 0 0 16,-21 16 0-16,21-26 0 0,-21 26 0 0,-2-26 0 15,2 26 0-15,-23-25 0 0,5 13 0 0,-5 0 0 16,-5 1 0-16,-2 5 0 0,-3 1 0 0,-4 5 0 16,1 5 0-16,1 4 0 0,-1 8 0 15,2 4 0-15,3 3 0 0,1 6 0 0,2 2 0 16,5 3 0-16,4 1 0 0,3 2 0 0,5-1 0 16,9-3 0-16,5-3 0 0,11-3 0 0,5-5 0 15,7-1 0-15,8-5 0 0,7-4 0 0,3-5 0 16,9-2 0-16,1-6 0 0,9-2 0 0,2-1 0 15,6-5 0-15,2-2 0 0,6-3 0 16,-2-5-12-16,6 9-69 0,-19-24-82 16,30 37-279-16,-33-31-178 0,8 9 45 0,-7 6 422 15</inkml:trace>
  <inkml:trace contextRef="#ctx0" brushRef="#br4" timeOffset="372267.9949">7902 15101 1954 0,'-25'-4'54'15,"1"0"-22"-15,3-5-25 0,1 0-7 0,3-3 0 16,17 12 0-16,-30-26 0 0,30 26 0 0,-29-21 0 16,29 21 0-16,-28-17 0 0,28 17 0 15,-32-10 0-15,32 10 0 0,-34 1 0 0,17 5 0 16,-1 1 0-16,1 6 0 0,0 2 0 0,1 2 0 16,1 4 0-16,2 2 0 0,2-3 0 0,2 3 0 15,3-2 0-15,5-2 0 0,1-19 0 16,9 29 0-16,-9-29 0 0,23 21 0 0,-6-16 0 15,5-1 0-15,3-4 0 0,4-4 0 0,7-2 0 16,-1-8 0-16,6-3 0 0,1-2 0 0,-2-5 0 16,1-3 0-16,-2 1 0 0,-1-3 0 0,-3 1 0 15,-1-1 0-15,-4 0 0 0,0 0 0 0,-7 0 0 16,-3 1 0-16,-5 4 0 0,-4 2 0 16,-5 0 0-16,-5 3 0 0,-2 2 0 0,-4 0 0 15,5 17 0-15,-13-22 0 0,13 22 0 16,-19-6 0-16,19 6 0 0,-24 16 0 0,11 3 0 15,-3 7 0-15,-1 6 0 0,0 6 0 0,1 3 0 16,1 0 0-16,2 1 0 0,5 3 0 0,0-4 0 16,5-2 0-16,5-3 0 0,0-8 0 0,13-1 0 15,2-8 0-15,12 1 0 0,3-10 0 16,15 9-131-16,-17-28-77 0,33 32-74 0,-39-38-169 16,22 12-110-16,5 7 148 0,-18-24 413 0</inkml:trace>
  <inkml:trace contextRef="#ctx0" brushRef="#br4" timeOffset="372549.2872">9133 14844 1905 0,'14'-22'75'16,"-14"22"-40"-16,9-19-8 0,-9 19-22 0,0 0-5 15,0 0 0-15,0 0 0 0,0 0 0 16,0 0 0-16,-1 29 0 0,-3-9 0 0,-1 6 0 16,-1 5 0-16,1 1 0 0,-1 1 0 15,0 5 0-15,1-1 0 0,-1 6 0 0,-1-2 0 16,1-1 0-16,1-2 0 0,2-1 0 0,2-5 0 16,2 0 0-16,2-7 0 0,2-2 0 0,0-6 0 15,4 2-53-15,-9-19-143 0,27 3-451 0,-27-3 22 16,22-16 100-16</inkml:trace>
  <inkml:trace contextRef="#ctx0" brushRef="#br4" timeOffset="372736.7341">9203 14684 2047 0,'-8'17'0'15,"8"-17"0"-15,0 0 0 16,0 0 0-16,0 0 0 0,17 12 0 0,-17-12 0 15,36-2 0-15,-11-3 0 0,1 0 0 0,5-1 0 16,-1-1 0-16,1 0 0 0,-1-1 0 0,0 1 0 16,1 1 0-16,0 1 0 0,0-1 0 0,3 2 0 15,-5-3-7-15,11 22-201 0,-40-15-427 0,33-3-27 16,-33 3 128-16</inkml:trace>
  <inkml:trace contextRef="#ctx0" brushRef="#br4" timeOffset="372939.8743">9184 15047 2047 0,'-16'18'0'16,"16"-18"0"-16,18-2 0 0,1-3 0 0,5-2 0 16,6-3 0-16,6-5 0 0,4 1 0 0,3-3 0 15,2 1 0-15,0-1 0 0,2 3 0 0,-4 1 0 16,4 0 0-16,0 1 0 0,4 3 0 0,-1-5-51 15,12 19-79-15,-35-22-430 0,29 21-94 0,-14-9 24 16</inkml:trace>
  <inkml:trace contextRef="#ctx0" brushRef="#br4" timeOffset="373642.9605">9959 14978 1966 0,'-11'-19'35'16,"6"2"-15"-16,1-4 0 0,3 3-14 0,-2-1-6 16,1-1 0-16,2 20 0 0,-8-29 0 0,8 29 0 15,0 0 0-15,-21-15 0 0,21 15 0 0,-23 3 0 16,23-3 0-16,-27 20 0 0,27-20 0 0,-33 36 0 16,15-10 0-16,-2 5 0 0,1 3 0 15,3-1 0-15,0 1 0 0,4 0 0 0,5-2 0 16,3-3 0-16,5-3 0 0,7-5 0 15,3-3 0-15,-11-18 0 0,35 24 0 0,-9-17 0 16,0-4 0-16,6-6 0 0,3-4 0 0,2-4 0 16,2-4 0-16,0-5 0 0,-3-2 0 0,-1-1 0 15,-4-1 0-15,-5 0 0 0,-5 0 0 0,-5 1 0 16,-4 0 0-16,-5 2 0 0,-3 2 0 0,-3-2 0 16,-2 3 0-16,-4 1 0 0,-2-1 0 0,7 18 0 15,-21-31 0-15,21 31 0 0,-25-27 0 16,25 27 0-16,-25-17 0 0,25 17 0 0,-19-6 0 15,19 6 0-15,0 0 0 0,-17 12 0 16,17-12 0-16,-6 21 0 0,6-21 0 0,1 29 0 16,-1-29 0-16,11 26 0 0,-11-26 0 0,23 20 0 15,-23-20 0-15,35 16 0 0,-14-12 0 0,2-1 0 16,1-3 0-16,3 0 0 0,-1-1 0 16,-1 1 0-16,1 2 0 0,-2-1 0 0,-2 2 0 15,-3-1 0-15,-2 2 0 0,-17-4 0 0,25 11 0 16,-25-11 0-16,16 19 0 0,-16-19 0 0,7 31 0 15,-8-9 0-15,-3 2 0 0,-2 4 0 0,-3 1 0 16,0 3 0-16,-3-2 0 0,2-1 0 0,1-1 0 16,1-5 0-16,3-4 0 0,2-2 0 15,3-17 0-15,2 19 0 0,-2-19 0 16,0 0 0-16,0 0 0 0,0 0 0 0,23-13 0 16,-12-6 0-16,2-8 0 0,3-6 0 0,0-2 0 15,0-2 0-15,-1 1 0 0,-1-1 0 0,-1 2 0 16,-1 1 0-16,0 3 0 0,-1-2 0 0,3 7 0 15,-5-1 0-15,1 4 0 0,-1 6 0 0,-9 17 0 16,17-25 0-16,-17 25 0 0,20-14 0 0,-20 14 0 16,30-4 0-16,-13 4 0 0,6 1 0 15,1-1 0-15,8 3 0 0,1-3 0 0,5 3 0 16,3-7 0-16,11 15-134 0,-22-30-95 0,41 41-180 16,-37-30-201-16,16 2 62 0,7 13 432 0</inkml:trace>
  <inkml:trace contextRef="#ctx0" brushRef="#br4" timeOffset="373939.8309">11385 14799 1720 0,'0'0'112'15,"-27"-6"-36"-15,10 6-14 0,-6-4-18 0,0 7-11 16,-4 0-33-16,1 7 0 0,-4 2 0 16,0 6 0-16,-3 0 0 0,3 7 0 0,-2-1 0 15,4 1 0-15,3 3 0 0,4-1 0 0,4-1 0 16,2 2 0-16,4-3 0 0,7 1 0 0,2-3 0 16,8-3 0-16,7-1 0 0,5-2 0 0,6-5 0 15,5-4 0-15,3-3 0 0,3-6 0 16,7-1 0-16,-2-6 0 0,8 2 0 0,-3-9 0 15,15 19-185-15,-33-43-196 0,23 31-252 0,-13-14-7 16,-3-4 433-16</inkml:trace>
  <inkml:trace contextRef="#ctx0" brushRef="#br4" timeOffset="374314.8194">11524 15042 1925 0,'0'0'30'0,"0"0"-17"0,18 7 4 0,-18-7 2 16,23-6 6-16,-6 3-7 0,0-3-18 0,3 0 0 16,-1-2 0-16,2 0 0 0,1-1 0 0,3 0 0 15,-1-3 0-15,4 1 0 0,0-3 0 16,2 0 0-16,-1-3 0 0,0-1 0 0,-1-3 0 16,-4 2 0-16,-1 1 0 0,-6-1 0 15,-17 19 0-15,19-32 0 0,-19 32 0 0,-2-20 0 16,2 20 0-16,-20-17 0 0,3 9 0 0,-5 3 0 15,-5 3 0-15,-3 3 0 0,-2 2 0 0,-1 3 0 16,0 3 0-16,1 5 0 0,0 3 0 0,2 3 0 16,2 3 0-16,4 6 0 0,3 0 0 15,1 4 0-15,6 1 0 0,1 1 0 0,6-3 0 16,3 0 0-16,7-5 0 0,5-2 0 0,8-3 0 16,5-3 0-16,6-4 0 0,3-5 0 0,9 1 0 15,1-7 0-15,10-2 0 0,2-6 0 0,8-4 0 16,1-7 0-16,8 11-94 0,-20-32-142 0,38 33-267 15,-32-26-147-15,8 1 95 16,2 15 547-16</inkml:trace>
  <inkml:trace contextRef="#ctx0" brushRef="#br4" timeOffset="374627.3153">12494 14722 2047 0,'-53'11'0'15,"21"-3"0"-15,0 0 0 0,2 3 0 0,0 1 0 16,0 2 0-16,0 0 0 0,2 3 0 15,1 0 0-15,3 1 0 0,6-1 0 0,3 0 0 16,15-17 0-16,-14 23 0 0,14-23 0 0,4 18 0 16,-4-18 0-16,24 12 0 0,-7-9 0 15,4-2 0-15,6-2 0 0,2-2 0 0,4-1 0 16,1-1 0-16,0-1 0 0,5 1 0 0,-2 1 0 16,0 3 0-16,-2 1 0 0,-8 4 0 0,-3-1 0 15,-7 3 0-15,-17-6 0 0,21 17 0 16,-21-17 0-16,7 28 0 0,-10-10 0 0,-3 3 0 15,-4 0 0-15,-1 2 0 0,-6 2 0 0,-1-1 0 16,-1 0 0-16,-2-3 0 0,2-2 0 0,19-19 0 16,-27 29 0-16,27-29 0 0,0 0 0 0,0 0 0 15,-5 21-99-15,-4-47-155 0,42 37-244 0,-21-32-151 16,3 0 103-16,15 16 546 0</inkml:trace>
  <inkml:trace contextRef="#ctx0" brushRef="#br4" timeOffset="374783.5585">12910 15203 2047 0,'-10'21'0'0,"10"-21"0"0,0 0 0 15,-19 1 0-15,19-1 0 0,0 0 0 16,-6-34 0-16,18 16 0 0,-13-33-111 0,46 43-336 16,-25-31-264-16,11 5 62 0,5 12 521 0</inkml:trace>
  <inkml:trace contextRef="#ctx0" brushRef="#br4" timeOffset="474102.109">8378 5299 1765 0,'0'0'72'15,"-25"-2"-28"-15,2-4-9 0,0 7 1 0,-10-2-5 16,-2 5-1-16,-8 0-8 0,-2 5-10 0,-4 3-12 16,-1 3 0-16,-3 1 0 0,1 3 0 0,2 1 0 15,3 3 0-15,2 3 0 0,5-2 0 0,4 0 0 16,7-1 0-16,5-1 0 0,6-2 0 0,4-2 0 15,6 3 0-15,4-2 0 0,5 2 0 0,8 2 0 16,3 0 0-16,7 0 0 0,3 0 0 16,8-3 0-16,2 0 0 0,7-3 0 0,6-2 0 15,3 0 0-15,3-2 0 0,-1 0 0 0,-3 1 0 16,-3-1 0-16,-6 0 0 0,-8 2 0 16,-7 1 0-16,-6 0 0 0,-6 3 0 0,-6 2 0 15,-5 1 0-15,-6 2 0 0,-5 4 0 0,-6 0 0 16,-5 2 0-16,-6 0 0 0,-5-1 0 15,-1-2 0-15,-1-2 0 0,1-4 0 0,2-2 0 16,7-4 0-16,2-4 0 0,23-11 0 0,-30 12 0 16,30-12 0-16,0 0 0 0,0 0-39 0,0 0-29 15,0 0-78-15,3-32-272 0,22 24-208 0,-3-8-10 16,1-10 523-16</inkml:trace>
  <inkml:trace contextRef="#ctx0" brushRef="#br4" timeOffset="474414.6183">8761 5968 1889 0,'19'-17'41'0,"-19"17"-33"0,0 0-2 16,-13-24 5-16,13 24 4 0,0 0 5 0,-21-19 0 16,21 19 1-16,-23-9-5 0,23 9-16 15,-27-2 0-15,27 2 0 0,-28 5 0 0,28-5 0 16,-30 15 0-16,13-1 0 0,1 3 0 0,1 2 0 15,0 3 0-15,1 3 0 0,2 4 0 0,2 0 0 16,4 0 0-16,1 0 0 0,3-3 0 0,3-2 0 16,4-1 0-16,4-3 0 0,3-1 0 0,2-3 0 15,5-2 0-15,4-3 0 16,3-6 0-16,7-2 0 0,3-4 0 0,5-4 0 16,3-2 0-16,4-3-24 0,0-6-12 0,5 4-13 15,-7-14-42-15,19 20-71 0,-33-39-211 0,38 30-148 16,-18-9-56-16,-10-13 364 0</inkml:trace>
  <inkml:trace contextRef="#ctx0" brushRef="#br4" timeOffset="474664.5845">9389 5903 1830 0,'0'0'88'0,"-14"27"-65"16,9-9 7-16,-2-1-1 0,2 3 7 16,-1 3-25-16,-2 4-11 0,0-1 0 0,-2 3 0 15,0 0 0-15,2-2 0 0,-1-2 0 0,1 0 0 16,2-4 0-16,2-1 0 0,4-20 0 0,-2 28 0 16,2-28 0-16,0 0 0 0,0 0 0 0,24 9 0 15,-24-9 0-15,26-25-48 0,0 19-95 0,-28-40-345 16,31 18-165-16,-6-9 7 15,-1-13 578-15</inkml:trace>
  <inkml:trace contextRef="#ctx0" brushRef="#br4" timeOffset="474789.6012">9343 5552 1975 0,'0'0'46'0,"-41"-22"-20"0,10 16-26 16,6 4 0-16,7 0 0 0,18 2 0 0,-19-3 0 15,19 3 0-15,0 0-2 0,0 0-102 16,0 0-321-16,30-10-239 0,-8 8 4 0,6-3 469 15</inkml:trace>
  <inkml:trace contextRef="#ctx0" brushRef="#br4" timeOffset="475445.8409">9701 6032 1753 0,'-25'-2'294'0,"11"19"-294"0,14-17 0 16,-12 22 0-16,12-22 0 0,0 0 0 0,0 0 0 15,20 8 0-15,-20-8 0 0,34-12 0 0,-7 0 0 16,4-4 0-16,4-3 0 0,3-2 0 0,0-3 0 16,0 0 0-16,-1-2 0 0,-3 1 0 0,-3 2 0 15,-5 0 0-15,-7 1 0 0,-7 3 0 16,-5 2 0-16,-7 17 0 0,0-28 0 0,0 28 0 16,-16-21 0-16,16 21 0 0,-32-13 0 15,11 10 0-15,-3 5 0 0,0 4 0 0,-3 6 0 16,-1 4 0-16,0 3 0 0,1 7 0 0,1-1 0 15,2 5 0-15,3 1 0 0,0-2 0 0,6 0 0 16,3-1 0-16,6-3 0 0,5 0 0 0,3-4 0 16,7-2 0-16,-9-19 0 0,28 27 0 15,-4-17 0-15,4-6 0 0,4-2 0 0,7-4 0 16,1-5 0-16,5-3 0 0,1-3 0 0,0-3 0 16,0-1 0-16,-2 1 0 0,-2-1 0 0,-6-2 0 15,-3 4 0-15,-5-1 0 0,-6 2 0 0,-5 1 0 16,-17 13 0-16,20-18 0 0,-20 18 0 0,0 0 0 15,0 0 0-15,0 0 0 0,0 0 0 16,0 0 0-16,0 0 0 0,-18 5 0 16,18-5 0-16,-24 29 0 0,9-7 0 0,-1 0 0 15,3 2 0-15,1 0 0 0,1-2 0 0,5 1 0 16,2-4 0-16,3-2 0 0,1-17 0 0,6 23 0 16,-6-23 0-16,0 0 0 0,27 10 0 0,-27-10 0 15,34-16 0-15,-12 0 0 0,2-5 0 0,2-6 0 16,2-2 0-16,-2-1 0 0,0-1 0 15,-1 4 0-15,-1-2 0 0,-1 2 0 0,-4 2 0 16,-2 2 0-16,-2 4 0 0,-15 19 0 0,16-21 0 16,-16 21 0-16,0 0 0 0,0 0 0 15,0 0 0-15,0 0 0 0,-7 28 0 0,0-7 0 16,0 8 0-16,0 2 0 0,0 1 0 0,5-2 0 16,2 1 0-16,4-2 0 0,4 0 0 0,3-5 0 15,7 0 0-15,1-7 0 0,7 2 0 16,0-7 0-16,7 2 0 0,-2-12 0 0,14 10-139 15,-23-29-80-15,32 31-45 0,-42-43-76 0,29 25 11 16,-18-14 5-16,1-5 19 0,13 22 179 0</inkml:trace>
  <inkml:trace contextRef="#ctx0" brushRef="#br4" timeOffset="475711.4389">11084 5923 1990 0,'0'0'57'0,"0"0"-57"15,-21-2 0-15,21 2 0 0,-23-1 0 0,23 1 0 16,-29 1 0-16,29-1 0 0,-32 7 0 0,32-7 0 16,-32 12 0-16,32-12 0 0,-26 20 0 0,26-20 0 15,-25 29 0-15,25-29 0 0,-22 34 0 16,13-17 0-16,1 1 0 0,8-18 0 0,-7 30 0 16,7-30 0-16,2 27 0 0,-2-27 0 0,15 20 0 15,-15-20 0-15,26 16 0 0,-9-11 0 16,2-3 0-16,3-3 0 0,0-2 0 0,5 2 0 0,-3-6 0 15,5 2 0-15,-7-7 0 0,17 18-187 16,-35-36-96-16,38 40-90 0,-43-41-56 0,25 18 55 16,1 11 7-16,-25-30 334 0</inkml:trace>
  <inkml:trace contextRef="#ctx0" brushRef="#br4" timeOffset="475992.6775">11300 6127 2047 0,'27'-12'0'0,"-27"12"0"15,0 0 0-15,0 0 0 0,0 0 0 0,0 0 0 16,20-8 0-16,-20 8 0 0,25-9 0 0,-7 3 0 16,3-2 0-16,3 2 0 0,-2-2 0 0,5 5 0 15,-8-6 0-15,20 23-176 0,-39-43-259 0,38 36-133 16,-20-17-68-16,-11-16 405 0</inkml:trace>
  <inkml:trace contextRef="#ctx0" brushRef="#br4" timeOffset="476742.6592">11403 6176 1749 0,'17'4'165'0,"-17"-4"-122"15,0 0-15-15,0 0-2 0,0 0-6 0,2-18-4 16,-2 18-16-16,0 0 0 0,24-24 0 16,-24 24 0-16,28-23 0 0,-10 8 0 0,2 1 0 15,-1-1 0-15,4-1 0 0,3 1 0 0,3-2 0 16,0 0 0-16,1 0 0 0,2 0 0 15,0 0 0-15,-3 1 0 0,-2 2 0 0,-4 0 0 16,-3 2 0-16,-20 12 0 0,25-19 0 0,-25 19 0 16,0 0 0-16,7-17 0 0,-7 17 0 0,-22-10 0 15,3 8 0-15,-8 1 0 0,-6 3 0 0,-3 3 0 16,-5 2 0-16,-1 3 0 0,-2 3 0 0,-2 4 0 16,1 5 0-16,0 2 0 0,0 4 0 0,2 2 0 15,3 3 0-15,5 1 0 0,3 3 0 16,6 1 0-16,4-1 0 0,5 1 0 15,7-5 0-15,8 0 0 0,6-5 0 0,10-4 0 16,9-2 0-16,7-9 0 0,9-2 0 0,7-8 0 16,8-5 0-16,7-5 0 0,4-6 0 0,12-2 0 15,-3-9 0-15,14 6 0 0,-14-23-137 0,32 38-224 16,-48-43-130-16,31 33-20 0,-27 0 30 16,-23-30 416-16</inkml:trace>
  <inkml:trace contextRef="#ctx0" brushRef="#br4" timeOffset="477070.8043">12232 6157 2047 0,'17'-23'0'0,"-17"23"0"0,0 0 0 0,0 0 0 16,0 0 0-16,0 0 0 0,0 0 0 0,26 7 0 16,-7-4 0-16,5-2 0 0,7-2 0 15,6-2 0-15,6-3 0 0,0 3 0 0,1-6 0 16,5 5 0-16,-5-4 0 0,7 4 0 0,-11-21-137 15,31 39-276-15,-43-40-93 0,26 19-139 16,-3 9 300-16,-23-31 345 0</inkml:trace>
  <inkml:trace contextRef="#ctx0" brushRef="#br4" timeOffset="477555.1681">13209 5933 1781 0,'-9'17'266'0,"9"-17"-266"0,-19-1 0 16,19 1 0-16,0 0 0 0,-24 7 0 0,24-7 0 16,-26 17 0-16,26-17 0 0,-29 29 0 0,12-8 0 15,1 5 0-15,1 5 0 0,-2 0 0 16,2 3 0-16,2-2 0 0,3-1 0 0,4-3 0 15,8-6 0-15,7-3 0 0,8-5 0 0,6-4 0 16,7-8 0-16,4-3 0 0,3-9 0 0,2-3 0 16,2-6 0-16,2-5 0 0,0-6 0 0,1-2 0 15,-1-8 0-15,-1 0 0 0,0-2 0 16,-2-2 0-16,-2 3 0 0,-4 0 0 16,-6 2 0-16,0 3 0 0,-9 6 0 0,2 2 0 15,-8 6 0-15,-13 22 0 0,16-22 0 0,-16 22 0 16,0 0 0-16,0 0 0 0,-23 32 0 0,7-2 0 15,-5 14 0-15,-5 10 0 0,-5 10 0 0,-3 6 0 16,-1 10 0-16,-3 6 0 0,0 6 0 0,-1 1 0 16,-1-4 0-16,3-6 0 0,1-11 0 0,4-6 0 15,2-7 0-15,2-6 0 0,-2-7 0 16,0-7 0-16,0-8 0 0,1-4 0 0,1-9 0 16,3-5 0-16,2-7 0 0,-1-6 0 0,3-7 0 15,-1-9 0-15,3-4 0 0,-2-11 0 16,6 4 0-16,-6-17 0 0,20 21-173 0,-28-35-90 15,33 37-65-15,-40-38-45 0,25 17 8 0,-6-5 31 16,-6-19 124-16</inkml:trace>
  <inkml:trace contextRef="#ctx0" brushRef="#br4" timeOffset="478867.6285">15370 9810 1444 0,'-1'-37'318'0,"1"37"-147"0,0 0-135 15,0 0 5-15,0 0-4 0,0 0-37 0,0 0 0 16,0 0 0-16,0 0 0 0,0 0 0 16,-22 13 0-16,22-13 0 0,-17 23 0 0,17-23 0 15,-20 34 0-15,7-15 0 0,0 3 0 0,0 4 0 16,-1 0 0-16,1 2 0 0,-2 1 0 0,2 1 0 16,0-1 0-16,2 2 0 0,0-2 0 15,2-2 0-15,2-2 0 0,2-4 0 0,1-4 0 16,4-17 0-16,0 18 0 0,0-18 0 15,0 0 0-15,0 0 0 0,0 0 0 0,21-15 0 16,-13-2 0-16,3-5 0 0,0-7 0 0,0-5 0 16,1-3 0-16,1-2 0 0,-1-1 0 0,0 1 0 15,-1 3 0-15,-4 2 0 0,1-1 0 0,-2 2 0 16,0 2 0-16,0 1 0 0,0 3 0 0,-1 2 0 16,1 3 0-16,0 5 0 0,-6 17 0 0,12-21 0 15,-12 21 0-15,0 0 0 0,0 0 0 16,0 0 0-16,21 31 0 0,-13-8 0 0,3 6 0 15,0 5 0-15,0 3 0 0,0 2 0 16,0-1 0-16,1 2 0 0,0 0 0 0,0 0 0 16,3-2 0-16,0-1 0 0,3-4 0 0,1-4 0 15,2-6 0-15,2-4 0 0,-1-7 0 0,0-2 0 16,-3-6 0-16,1-3 0 0,-3-5 0 0,-17 4 0 16,31-19 0-16,-31 19 0 0,26-36 0 15,-14 11 0-15,-2-4 0 0,1-2 0 0,-4-3 0 16,0 0 0-16,-2 0 0 0,-1 2 0 0,-3 0 0 15,-1 2 0-15,-1 1 0 0,-2 1 0 0,2 4 0 16,0 0 0-16,1 4 0 0,-1 3 0 0,1 17 0 16,2-23 0-16,-2 23 0 0,0 0 0 0,0 0 0 15,19-3 0-15,-5 21-112 16,-14-18-185-16,26 23-101 0,-26-23-42 0,17 17-25 16,5 14 131-16,-22-31 334 0</inkml:trace>
  <inkml:trace contextRef="#ctx0" brushRef="#br4" timeOffset="479508.2182">16228 9964 1399 0,'-4'-19'383'0,"4"19"-250"15,0 0-63-15,0 0-17 0,-23 6-44 0,23-6-9 16,-33 5 0-16,14-2 0 0,-3 3 0 0,1 4 0 16,-2-2 0-16,0 7 0 0,1-2 0 15,1 4 0-15,3 0 0 0,18-17 0 0,-27 31 0 16,27-31 0-16,-15 28 0 0,15-28 0 0,-2 24 0 15,2-24 0-15,11 20 0 0,-11-20 0 0,27 13 0 16,-8-9 0-16,5-2 0 0,1-3 0 16,3-4 0-16,2-1 0 0,1-4 0 0,2 1 0 15,0-6 0-15,-2-1 0 0,1 0 0 0,-4-4 0 16,-3 2 0-16,-3-1 0 0,-2-1 0 0,-5 2 0 16,-1 1 0-16,-4 0 0 0,-10 17 0 0,8-29 0 15,-8 29 0-15,-4-24 0 0,4 24 0 0,-13-23 0 16,13 23 0-16,-22-17 0 15,22 17 0-15,-22-9 0 0,22 9 0 0,-19-4 0 16,19 4 0-16,0 0 0 0,0 0 0 0,0 0 0 16,0 0 0-16,0 0 0 0,0 0 0 0,0 0 0 15,19-4 0-15,-19 4 0 0,28-2 0 0,-11 1 0 16,2-2 0-16,0 3 0 0,3-1 0 0,-4 3 0 16,-18-2 0-16,31 9 0 0,-31-9 0 0,18 14 0 15,-18-14 0-15,8 22 0 0,-8-22 0 16,-1 30 0-16,-1-13 0 0,2-17 0 0,-11 33 0 15,11-33 0-15,-15 29 0 0,15-29 0 0,-13 27 0 16,13-27 0-16,-11 17 0 0,11-17 0 0,0 0 0 16,0 0 0-16,0 0 0 0,0 0 0 0,19-8 0 15,-19 8 0-15,32-25 0 0,-12 7 0 16,2-3 0-16,1 1 0 0,2-2 0 0,-2 1 0 16,-2 3 0-16,0 0 0 0,-3 1 0 15,-1 4 0-15,-17 13 0 0,25-18 0 0,-25 18 0 16,0 0 0-16,17-6 0 0,-17 6 0 0,0 0 0 15,0 0 0-15,5 27 0 0,-5-27 0 0,-4 37 0 16,1-17 0-16,-1 5 0 0,-2-3 0 0,1 4 0 16,0-2 0-16,2 3 0 0,-1-2 0 0,4 3 0 15,0-4 0-15,6 1 0 0,-2-6 0 16,15 13-93-16,-19-32-144 0,38 37-95 0,-38-37-53 16,36 8 34-16,-11-6 18 0,6-10 84 15,24 19 183-15</inkml:trace>
  <inkml:trace contextRef="#ctx0" brushRef="#br4" timeOffset="479883.254">17305 9976 1644 0,'-27'6'403'0,"27"-6"-403"16,0 0 0-16,0 0 0 0,0 0 0 0,22 0 0 16,-3-3 0-16,4-1 0 0,6-3 0 0,6-1 0 15,5 0 0-15,5-1 0 0,0 0 0 16,6 8-61-16,-23-32-300 0,38 32-270 0,-23-14-22 16,8 4 313-16</inkml:trace>
  <inkml:trace contextRef="#ctx0" brushRef="#br4" timeOffset="480320.7081">18615 9628 1931 0,'-29'5'41'15,"0"-4"-6"-15,-2 0-5 0,2 5-20 16,-3 3-10-16,2 0 0 0,-4 3 0 0,2 5 0 16,1-1 0-16,4 1 0 0,5-1 0 0,22-16 0 15,-29 26 0-15,29-26 0 0,-12 24 0 0,12-24 0 16,6 21 0-16,-6-21 0 0,22 17 0 0,-5-9 0 15,2-3 0-15,5-1 0 0,4 1 0 16,-1-4 0-16,2 1 0 0,-1-2 0 0,0 2 0 16,-2-1 0-16,-4 1 0 0,-2 2 0 15,-20-4 0-15,28 6 0 0,-28-6 0 0,0 0 0 16,0 0 0-16,16 17 0 0,-16-17 0 0,-13 18 0 16,13-18 0-16,-32 28 0 0,12-13 0 0,-6 2 0 15,-1 3 0-15,0 0 0 0,1 0 0 0,1-2 0 16,6 0 0-16,2-6 0 0,17-12 0 0,-20 19 0 15,20-19 0-15,0 0-145 0,32 18-248 16,-39-44-38-16,47 20-70 0,-15 3-37 0,-14-29 500 16</inkml:trace>
  <inkml:trace contextRef="#ctx0" brushRef="#br4" timeOffset="480601.9372">19139 9823 1531 0,'-36'-17'516'15,"17"15"-516"-15,2 2 0 0,17 0 0 0,-29 4 0 16,29-4 0-16,-29 6 0 0,29-6 0 0,-32 12 0 16,32-12 0-16,-31 17 0 0,31-17 0 0,-27 23 0 15,27-23 0-15,-22 29 0 16,22-29 0-16,-13 30 0 0,13-30 0 0,0 31 0 15,0-31 0-15,16 30 0 0,-6-13 0 0,-10-17 0 16,35 29 0-16,-15-16 0 0,5-3 0 0,5-1 0 16,-2-4 0-16,5 2 0 0,-5-9-9 0,23 26-298 15,-41-48-113-15,48 41-18 0,-41-36-45 0,11-7 112 16,28 32 353-16</inkml:trace>
  <inkml:trace contextRef="#ctx0" brushRef="#br4" timeOffset="480805.0736">19588 9792 1490 0,'13'22'499'0,"-37"-20"-441"0,24-2-58 0,-18 11 0 16,18-11 0-16,-17 20 0 0,17-20 0 0,-16 31 0 15,11-9 0-15,-4-2 0 0,3 5 0 16,0-1 0-16,0 1 0 0,1-1 0 0,2 1 0 16,1-5 0-16,2-2 0 0,0-18 0 0,9 29 0 15,-9-29 0-15,15 20 0 0,-15-20 0 0,17 7 0 16,-17-7 0-16,22-4 0 0,-22 4-2 0,9-34-262 15,24 43-118-15,-44-50-53 0,42 31-20 0,-31 10 39 16,7-54 324-16,20 45 92 0</inkml:trace>
  <inkml:trace contextRef="#ctx0" brushRef="#br4" timeOffset="480945.7205">19651 9668 1001 0,'0'0'422'16,"-16"-51"88"-16,25 33-396 0,-9 18-114 0,-28-23 0 15,28 23 0-15,-20-9 0 0,20 9 0 0,0 0 0 16,0 0 0-16,0 0 0 0,0 0 0 0,0 0 0 15,0 0 0-15,13 20 0 0,10 7-162 16,-32-43-298-16,41 39-132 0,-32-23-29 0,20-3 410 16</inkml:trace>
  <inkml:trace contextRef="#ctx0" brushRef="#br4" timeOffset="481601.9317">19900 9902 2047 0,'0'0'0'0,"0"0"0"0,-17 4 0 0,17-4 0 16,0 0 0-16,0 0 0 0,-9 19 0 0,9-19 0 16,0 0 0-16,20 10 0 0,-20-10 0 0,33 1 0 15,-10-3 0-15,3-3 0 0,2-2 0 0,5-1 0 16,1-1 0-16,-1-2 0 0,-3-1 0 0,-2-2 0 16,-3 1 0-16,-1 0 0 0,-4-2 0 0,-20 15 0 15,29-29 0-15,-29 29 0 0,16-27 0 16,-16 27 0-16,3-25 0 0,-3 25 0 0,-14-21 0 15,14 21 0-15,-23-16 0 0,23 16 0 16,-34-5 0-16,16 9 0 0,-3 3 0 0,-1 4 0 16,-3 2 0-16,-1 3 0 0,-1 3 0 0,-1 0 0 15,5 3 0-15,0 1 0 0,6 0 0 0,4-1 0 16,2-1 0-16,6-5 0 0,5-16 0 16,2 28 0-16,-2-28 0 0,22 17 0 0,-2-12 0 15,3-3 0-15,2-2 0 0,7-3 0 0,3-2 0 16,4-2 0-16,4-3 0 0,5-1 0 0,0-1 0 15,-1-1 0-15,2-2 0 0,-2 2 0 0,-2-2 0 16,-2 2 0-16,-3 1 0 0,-3 1 0 0,-5 2 0 16,-7 1 0-16,-7 3 0 0,-18 5 0 0,18-3 0 15,-18 3 0-15,0 0 0 16,0 0 0-16,-7 17 0 0,7-17 0 0,-23 26 0 16,23-26 0-16,-32 32 0 0,15-14 0 0,1-1 0 15,16-17 0-15,-26 30 0 0,26-30 0 0,-17 25 0 16,17-25 0-16,0 0 0 0,-2 19 0 0,2-19 0 15,0 0 0-15,17 1 0 0,-17-1 0 0,22-13 0 16,-22 13 0-16,32-25 0 0,-14 10 0 0,0-2 0 16,2 0 0-16,-1-1 0 0,0 1 0 15,-19 17 0-15,31-33 0 0,-31 33 0 0,32-29 0 16,-32 29 0-16,24-22 0 0,-24 22 0 0,0 0 0 16,20-14 0-16,-20 14 0 0,0 0 0 15,0 0 0-15,0 0 0 0,0 0 0 0,-5 23 0 16,5-23 0-16,-3 23 0 0,3-23 0 0,-3 26 0 15,3-26 0-15,-4 27 0 0,3-10 0 16,1-17 0-16,0 28 0 0,0-28 0 0,3 23 0 16,-3-23-94-16,17 23-102 0,-17-23-50 0,32 14-23 15,-32-14-34-15,29-2-4 0,-9 2 17 0,-2-10 19 16,27 23 201-16</inkml:trace>
  <inkml:trace contextRef="#ctx0" brushRef="#br4" timeOffset="481914.4363">21406 9754 1586 0,'17'13'275'16,"-17"-13"-200"-16,0 0-12 0,-27-6-18 0,27 6-42 15,-27 3-3-15,10 5 0 0,-6-1 0 0,0 4 0 16,-5 2 0-16,0 3 0 0,0 2 0 0,0 0 0 16,2 2 0-16,3-1 0 0,2-2 0 15,21-17 0-15,-24 29 0 0,24-29 0 0,-7 24 0 16,7-24 0-16,11 19 0 0,-11-19 0 16,26 14 0-16,-8-12 0 0,5 0 0 0,2-3 0 15,4 1 0-15,-1-7 0 0,13 18-154 0,-31-36-147 16,43 39-53-16,-45-39-75 0,29 15 48 0,2 17-17 15,-27-37 369-15</inkml:trace>
  <inkml:trace contextRef="#ctx0" brushRef="#br4" timeOffset="482258.1643">21528 9844 1534 0,'31'39'513'15,"-31"-39"-513"-15,18-1 0 0,-18 1 0 0,28-7 0 16,-28 7 0-16,33-14 0 0,-16 6 0 0,0-2 0 16,-17 10 0-16,33-22 0 0,-33 22 0 15,27-25 0-15,-27 25 0 0,21-28 0 0,-21 28 0 16,14-28 0-16,-14 28 0 0,11-28 0 0,-11 28 0 16,1-25 0-16,-1 25 0 0,-5-22 0 0,5 22 0 15,-10-18 0-15,10 18 0 0,-19-10 0 0,19 10 0 16,-25 3 0-16,25-3 0 0,-32 17 0 0,15-3 0 15,-1 3 0-15,1 1 0 16,2 2 0-16,3 0 0 0,2 1 0 0,4-1 0 16,4 0 0-16,1-1 0 0,2-1 0 0,4 0 0 15,-5-18 0-15,17 32 0 0,-17-32 0 0,33 31 0 16,-9-19 0-16,10 5 0 0,-10-23-135 0,33 33-156 16,-43-44-120-16,47 33-37 0,-26-19 45 0,4-15 45 15,29 33 358-15</inkml:trace>
  <inkml:trace contextRef="#ctx0" brushRef="#br4" timeOffset="483523.76">18135 11212 848 0,'9'27'441'0,"-31"-33"-7"0,15 23-386 0,7-17-8 16,-24 37-1-16,8-15-7 0,6 7 2 16,-3 1-13-16,2 6-15 0,-2-1 28 0,2 5-29 15,-2-3 28-15,4 1-11 0,0-1-12 0,0-2-10 16,2-4 0-16,1-3 0 0,4-8 0 0,2-1 0 15,0-19 0-15,0 0 0 0,15 17 0 16,-15-17 0-16,18-9 0 0,-18 9 0 0,23-25 0 16,-9 2 0-16,1-5 0 0,0-4 0 0,-2-5 0 15,2-3 0-15,-2-2 0 0,-1-2 0 16,-2 3 0-16,1 2 0 0,-4 3 0 0,0 2 0 16,1 4 0-16,-3 1 0 0,-1 4 0 0,1 2 0 15,-2 4 0-15,-3 19 0 0,6-24 0 0,-6 24 0 16,0 0 0-16,0 0 0 0,0 0 0 0,0 0 0 15,10 24 0-15,-6-4 0 0,1 5 0 0,1 4 0 16,2 6 0-16,-1 2 0 0,1 3 0 16,1 1 0-16,3-1 0 0,0-1 0 0,3-2 0 15,3-5 0-15,3-4 0 0,2-4 0 16,4-3 0-16,-1-7 0 0,1-4 0 0,1-4 0 16,-1-6 0-16,-2-5 0 0,0-7 0 0,0-3 0 15,1-10 0-15,1 0 0 0,-2-8 0 0,-1-2 0 16,0-2 0-16,-5-3 0 0,-4 0 0 0,-3 1 0 15,-7 3 0-15,-3 2 0 0,-3 4 0 16,-4 1 0-16,-2 2 0 0,-4 2 0 0,1 1 0 16,-2 3 0-16,0 3 0 0,12 18 0 0,-21-22 0 15,21 22 0-15,0 0 0 0,-21-1 0 0,21 1 0 16,-6 19 0-16,5-1 0 0,1 1 0 0,6 5 0 16,-6-24-124-16,32 51-187 0,-32-51-74 15,23 35-72-15,-23-35 15 0,4 18 115 0,30 13 327 16</inkml:trace>
  <inkml:trace contextRef="#ctx0" brushRef="#br4" timeOffset="484273.74">19044 11396 987 0,'23'19'420'0,"-52"-44"59"0,29 25-411 0,-22-6-19 16,5 3-12-16,-1 0-30 0,0 4-7 15,1 0 0-15,0 3 0 0,-2 2 0 0,19-6 0 16,-30 22 0-16,30-22 0 0,-25 29 0 15,12-10 0-15,5 0 0 0,2 3 0 0,2 0 0 16,3-2 0-16,3 1 0 0,2-3 0 0,3-1 0 16,-7-17 0-16,31 27 0 0,-11-18 0 0,2 0 0 15,1-3 0-15,2-4 0 0,-2-1 0 0,1-3 0 16,-3-2 0-16,-1-2 0 0,1-1 0 16,-3-3 0-16,1 0 0 0,0-6 0 0,-3-2 0 15,-2-3 0-15,1-1 0 0,-3-1 0 0,0-2 0 16,1 1 0-16,-4-3 0 0,2 1 0 0,-2 0 0 15,-1 0 0-15,1 3 0 0,-2 1 0 0,0 3 0 16,-7 19 0-16,11-28 0 0,-11 28 0 0,0 0 0 16,0 0 0-16,0 0 0 0,0 0 0 15,0 0 0-15,0 0 0 0,0 0 0 16,0 0 0-16,-14 20 0 0,14-20 0 0,-5 23 0 16,5-23 0-16,1 22 0 0,-1-22 0 0,6 23 0 15,-6-23 0-15,9 19 0 0,-9-19 0 0,0 0 0 16,24 22 0-16,-24-22 0 0,22 11 0 0,-22-11 0 15,21 10 0-15,-21-10 0 0,19 9 0 0,-19-9 0 16,19 10 0-16,-19-10 0 0,0 0 0 16,21 12 0-16,-21-12 0 0,0 0 0 0,0 0 0 15,0 0 0-15,0 0 0 0,0 0 0 0,0 0 0 16,0 0 0-16,0 0 0 0,0 0 0 0,0 0 0 16,0 0 0-16,0 0 0 0,0 0 0 15,0 18 0-15,0-18 0 0,0 0 0 0,0 0 0 16,0 0 0-16,-18 12 0 0,18-12 0 0,0 0 0 15,0 0 0-15,0 0 0 0,0 0 0 16,8 20 0-16,-8-20 0 0,0 0 0 0,0 0 0 16,21-6 0-16,-21 6 0 0,17-11 0 0,-17 11 0 15,20-17 0-15,-20 17 0 0,25-24 0 0,-25 24 0 16,32-34 0-16,-13 13 0 0,-1-1 0 0,4 1 0 16,0-1 0-16,-2 3 0 0,-2 2 0 0,-18 17 0 15,28-25 0-15,-28 25 0 0,17-8 0 16,-17 8 0-16,0 0 0 0,0 0 0 0,10 19 0 15,-10-19 0-15,-2 37 0 0,1-13 0 0,-2 5 0 16,-2 1 0-16,1-1 0 0,-2 0 0 16,2-1 0-16,6-3 0 0,0-2 0 0,8-1 0 15,-10-22 0-15,30 32 0 0,-12-23 0 0,9 7 0 16,-9-22-138-16,25 25-73 0,-35-39-100 0,46 35-38 16,-36-30 36-16,26 12-2 0,-3-3 96 15,-3-13 29-15,22 15 190 0</inkml:trace>
  <inkml:trace contextRef="#ctx0" brushRef="#br4" timeOffset="485023.7217">20982 11002 1965 0,'-27'4'47'16,"-2"5"-12"-16,-5 1-35 0,1 2 0 0,-4 1 0 15,1 3 0-15,-2 2 0 0,3 2 0 16,-4 2 0-16,5 2 0 0,2-3 0 0,7 0 0 15,6-6 0-15,19-15 0 0,-18 23 0 0,18-23 0 16,0 0 0-16,14 24 0 0,-14-24 0 0,31 15 0 16,-10-10 0-16,3 0 0 0,3-3 0 15,2-1 0-15,0 0 0 0,0-1 0 0,1 2 0 16,-4-1 0-16,-2 0 0 0,-5 1 0 0,-19-2 0 16,26 5 0-16,-26-5 0 0,0 0 0 15,0 0 0-15,10 23 0 0,-10-23 0 0,-10 21 0 16,10-21 0-16,-22 28 0 0,22-28 0 0,-33 31 0 15,15-13 0-15,-1-1 0 0,-3 1 0 0,1 2 0 16,1-3 0-16,1 0 0 0,19-17 0 0,-25 26 0 16,25-26 0-16,-8 19 0 0,8-19 0 0,0 0 0 15,13 19 0-15,-13-19 0 0,26 2 0 0,-8-4 0 16,5-1-3-16,-1-5-62 0,13 14-75 16,-27-35-203-16,33 44-77 0,-24-42-25 15,12 13 4-15,15 16 252 0,-22-37 189 0</inkml:trace>
  <inkml:trace contextRef="#ctx0" brushRef="#br4" timeOffset="485258.0916">21216 11346 1801 0,'0'0'143'0,"0"0"-83"0,-18-17-17 16,18 17-43-16,0 0 0 0,0 0 0 0,-22 5 0 16,22-5 0-16,-17 12 0 0,17-12 0 0,-21 17 0 15,21-17 0-15,-23 22 0 0,23-22 0 0,-19 28 0 16,10-11 0-16,9-17 0 0,-18 31 0 0,18-31 0 15,-7 32 0-15,7-32 0 0,8 30 0 16,-8-30 0-16,22 28 0 0,-2-19 0 16,0-1 0-16,6-4 0 0,2-2 0 0,2-2 0 15,3-4 0-15,6 0 0 0,-4-3 0 0,7 1 0 16,-8-11-106-16,24 28-185 0,-43-47-99 0,39 42-65 16,-39-32 9-16,12 0 121 0,15 25 292 0</inkml:trace>
  <inkml:trace contextRef="#ctx0" brushRef="#br4" timeOffset="485429.9461">21705 11300 1780 0,'0'0'207'16,"-18"-18"-147"-16,18 18-60 0,0 0 0 0,-20-5 0 16,20 5 0-16,0 0 0 0,-17 17 0 0,17-17 0 15,-15 27 0-15,7-8 0 0,0 3 0 16,-2 3 0-16,2 2 0 0,-2 1 0 0,0 1 0 16,4 0 0-16,-1-2 0 0,2-3 0 0,2-1 0 15,1-5 0-15,4-1 0 0,-2-17 0 16,10 24 0-16,-10-24-169 0,26 13-287 0,-41-35-16 15,36 24-133-15,-21-2 261 0,5-29 344 0</inkml:trace>
  <inkml:trace contextRef="#ctx0" brushRef="#br4" timeOffset="485586.2399">21695 11205 1487 0,'0'0'560'15,"0"0"-560"-15,0 0 0 0,0 0 0 16,0 0 0-16,0 0 0 0,0 0 0 0,0 0 0 15,0 0 0-15,0 0 0 0,0 0 0 0,28 11 0 16,-7-3-34-16,-23-30-318 0,45 41-162 0,-43-19-122 16,32-5 126-16,8 22 510 0</inkml:trace>
  <inkml:trace contextRef="#ctx0" brushRef="#br4" timeOffset="486273.7227">22064 11383 1996 0,'0'0'51'0,"-17"17"-51"0,17-17 0 0,0 0 0 16,0 0 0-16,0 0 0 0,0 0 0 15,17 8 0-15,-17-8 0 0,33-10 0 0,-11 3 0 16,1-3 0-16,2-2 0 0,1 0 0 0,-2 0 0 16,-3-1 0-16,-1 1 0 0,-2 0 0 0,-18 12 0 15,27-22 0-15,-27 22 0 0,14-20 0 0,-14 20 0 16,2-18 0-16,-2 18 0 0,0 0 0 0,-12-20 0 15,12 20 0-15,0 0 0 0,-24-15 0 0,24 15 0 16,-22-3 0-16,22 3 0 0,-26 1 0 16,26-1 0-16,-24 8 0 0,24-8 0 15,-29 15 0-15,29-15 0 0,-32 24 0 0,32-24 0 16,-25 31 0-16,25-31 0 0,-22 33 0 0,22-33 0 16,-9 32 0-16,9-32 0 0,2 25 0 0,-2-25 0 15,9 19 0-15,-9-19 0 0,26 11 0 0,-26-11 0 16,31 5 0-16,-12-6 0 0,0-3 0 0,2-1 0 15,-3-4 0-15,5 0 0 0,0-2 0 16,5-1 0-16,4-1 0 0,1-3 0 0,1-2 0 16,-3 1 0-16,-1 0 0 0,-4 1 0 0,1 2 0 15,-4 3 0-15,-3 0 0 0,-20 11 0 0,25-12 0 16,-25 12 0-16,0 0 0 0,0 0 0 0,0 0 0 16,0 0 0-16,-1 24 0 0,1-24 0 15,-22 35 0-15,7-14 0 0,1 2 0 16,-3 2 0-16,1 2 0 0,0-2 0 0,-1 1 0 15,6-3 0-15,0-4 0 0,11-19 0 0,-9 28 0 16,9-28 0-16,0 0 0 0,0 0 0 0,19 14 0 16,-19-14 0-16,29-19 0 0,-9 1 0 0,2-4 0 15,2-4 0-15,3-4 0 0,-3 0 0 0,3 0 0 16,1 0 0-16,-2-2 0 0,2 3 0 0,-2 0 0 16,-2 5 0-16,-2 2 0 0,-2 1 0 15,-3 4 0-15,-17 17 0 0,25-23 0 0,-25 23 0 16,0 0 0-16,0 0 0 0,7 17 0 0,-13 1 0 15,-1 3 0-15,-3 6 0 0,-2 1 0 16,2 1 0-16,0 0 0 0,5 1 0 0,1-1 0 16,5-1 0-16,3-4 0 0,4-1 0 0,3-3 0 15,6-2 0-15,-17-18 0 0,37 28 0 0,-37-28-146 16,48 16-75-16,-44-37-56 0,39 36-76 16,-36-33 48-16,21 10 3 0,-6-1 33 0,-6-15 96 15,17 23 173-15</inkml:trace>
  <inkml:trace contextRef="#ctx0" brushRef="#br4" timeOffset="486586.1965">23208 11217 998 0,'25'14'531'0,"-7"-9"-13"0,-18-5-518 0,0 0 0 15,6-22 0-15,-6 22 0 0,0 0 0 0,0 0 0 16,-17-13 0-16,17 13 0 0,-22 3 0 16,22-3 0-16,-26 10 0 0,26-10 0 0,-32 21 0 15,12-8 0-15,-1 2 0 0,1 1 0 0,0 3 0 16,1 0 0-16,3 1 0 0,3-3 0 0,13-17 0 16,-16 30 0-16,16-30 0 0,0 25 0 15,0-25 0-15,15 21 0 0,-15-21 0 0,30 15 0 16,-9-7 0-16,2 0 0 0,2-3 0 0,3 4 0 15,0-8 0-15,4 6 0 0,-8-15-51 16,20 29-185-16,-38-42-119 0,43 41-79 0,-49-20 26 16,45-18 38-16,-9 23 178 0,-21-28 192 0</inkml:trace>
  <inkml:trace contextRef="#ctx0" brushRef="#br4" timeOffset="486961.1897">23439 11311 2046 0,'0'0'1'0,"-1"21"-1"16,1-21 0-16,0 0 0 0,7 22 0 0,-7-22 0 15,22 12 0-15,-22-12 0 0,34 6 0 0,-14-5 0 16,0-5 0-16,1 2 0 0,0-2 0 0,1 1 0 16,0-2 0-16,1-2 0 0,1-2 0 15,-2-2 0-15,-1-1 0 0,-4-1 0 0,-17 13 0 16,26-28 0-16,-26 28 0 0,15-27 0 0,-15 27 0 15,4-26 0-15,-4 26 0 0,-15-26 0 0,15 26 0 16,-34-18 0-16,11 13 0 0,-3 7 0 0,-4 1 0 16,-3 7 0-16,-1 3 0 0,-1 2 0 15,0 5 0-15,0 4 0 0,3 3 0 0,1 4 0 16,6 1 0-16,2-1 0 0,7 1 0 16,5 0 0-16,6-4 0 0,6 1 0 0,5-4 0 15,8-5 0-15,5-2 0 0,7-3 0 0,5-3 0 16,5-6 0-16,6 2 0 0,1-6 0 0,9 2 0 15,-3-11 0-15,16 16-120 0,-27-34-163 0,35 42-72 16,-44-42-11-16,25 29-4 0,-17-8 82 0,-14-8 42 16,15 20 228-16</inkml:trace>
  <inkml:trace contextRef="#ctx0" brushRef="#br5" timeOffset="490750.0748">14176 14696 1544 0,'3'17'422'15,"-3"-17"-389"-15,0 0-10 0,-21-1-1 0,21 1-19 16,0 0-3-16,0 0 0 0,0 0 0 0,0 0 0 15,0 0 0-15,0 0 0 0,0 0 0 0,-17-7 0 16,17 7 0-16,0 0 0 0,-3 20 0 16,2-3 0-16,0 3 0 0,-1 4 0 15,-1 5 0-15,-2 2 0 0,-1 3 0 0,-2 5 0 16,-1-2 0-16,-1 3 0 0,-2-2 0 0,0-2 0 16,0-3 0-16,0-4 0 0,3-4 0 0,1-6 0 15,8-19 0-15,-8 22 0 0,8-22 0 0,0 0 0 16,0 0 0-16,0 0 0 0,19-7 0 0,-19 7 0 15,19-32 0-15,-5 7 0 0,-1-4 0 16,0-4 0-16,3-2 0 0,-1-1 0 0,2 1 0 16,-3-1 0-16,0 2 0 0,-3 1 0 0,0 2 0 15,-3 3 0-15,1 4 0 0,-2 4 0 0,0 3 0 16,-7 17 0-16,11-21 0 0,-11 21 0 0,0 0 0 16,0 0 0-16,0 0 0 0,0 0 0 15,20 25 0-15,-14-6 0 0,1 6 0 16,-1 2 0-16,3 4 0 0,-3-1 0 0,2 1 0 15,2-2 0-15,0-3 0 0,4 3 0 0,2-1 0 16,3-2 0-16,5-2 0 0,0-2 0 0,1-5 0 16,5-2 0-16,-4-3 0 0,1-4 0 0,1-3 0 15,-2-5 0-15,0-2 0 0,-4-6 0 0,-1 0 0 16,-3-3 0-16,-18 11 0 0,28-31 0 0,-18 11 0 16,-2-3 0-16,-1-1 0 0,-4-3 0 15,1 1 0-15,-4-3 0 0,-1 0 0 0,-1 0 0 16,-1 1 0-16,0 3 0 0,1-2 0 15,1 5 0-15,-2 2 0 0,3 20 0 0,-1-29 0 16,1 29 0-16,0 0 0 0,0 0 0 0,7-19 0 16,-7 19-39-16,0 0-33 0,31 21-58 0,-31-21-182 15,31 17-130-15,-31-17-103 0,20 8 39 0,11 20 506 16</inkml:trace>
  <inkml:trace contextRef="#ctx0" brushRef="#br5" timeOffset="491406.3129">15105 14886 1189 0,'22'11'122'0,"4"4"-7"0,-26-15 4 15,25 2-8-15,-25-2-26 0,0 0-28 0,0 0-9 16,22-9 1-16,-22 9 0 0,0 0-4 0,0 0-9 16,0 0-14-16,-19-6-22 15,19 6 0-15,-23 3 0 0,23-3 0 0,-31 6 0 16,31-6 0-16,-33 14 0 0,33-14 0 0,-34 21 0 16,17-9 0-16,0 1 0 0,17-13 0 0,-29 29 0 15,29-29 0-15,-19 28 0 0,19-28 0 0,-9 26 0 16,9-26 0-16,4 29 0 0,-4-29 0 0,13 24 0 15,-13-24 0-15,26 18 0 0,-8-10 0 0,1-2 0 16,2-1 0-16,3-3 0 0,-1-5 0 16,-1-2 0-16,0-1 0 0,-1-3 0 0,0-2 0 15,-3-1 0-15,-1-3 0 0,0-1 0 0,-3-1 0 16,0 0 0-16,-2-2 0 0,-1 1 0 0,-3 0 0 16,0 0 0-16,-2 1 0 0,-1 0 0 15,-5 17 0-15,3-29 0 0,-3 29 0 0,-1-27 0 16,1 27 0-16,-2-18 0 0,2 18 0 0,0 0 0 15,0 0 0-15,0 0 0 0,0 0 0 16,0 0 0-16,0 0 0 0,0 0 0 0,0 0 0 16,0 0 0-16,26 4 0 0,-26-4 0 0,25 2 0 15,-25-2 0-15,28 4 0 0,-28-4 0 0,30 3 0 16,-30-3 0-16,33 3 0 0,-33-3 0 0,28 5 0 16,-28-5 0-16,21 8 0 0,-21-8 0 0,0 0 0 15,18 15 0-15,-18-15 0 0,0 0 0 16,6 17 0-16,-6-17 0 0,1 19 0 15,-1-19 0-15,-5 30 0 0,3-9 0 0,-3-1 0 16,0 3 0-16,-3 3 0 0,-2-2 0 0,0 0 0 16,-1-2 0-16,4-3 0 0,7-19 0 0,-11 26 0 15,11-26 0-15,0 0 0 0,0 0 0 0,0 0 0 16,23 6 0-16,-23-6 0 0,32-26 0 0,-10 6 0 16,4-9 0-16,6-5 0 0,2-3 0 15,2 0 0-15,2-3 0 0,0 4 0 0,-2 1 0 16,-2 3 0-16,-3 7 0 0,-7 3 0 0,-2 8 0 15,-5 3 0-15,-17 11 0 0,17-8 0 0,-17 8 0 16,0 0 0-16,2 17 0 0,-3 0 0 0,-4 4 0 16,-1 5 0-16,-3 5 0 0,-4 0 0 15,1 3 0-15,-1-3 0 0,2 2 0 0,0-4 0 16,5-1 0-16,2-8 0 0,9 1 0 16,-5-21 0-16,20 31 0 0,-20-31-168 0,37 26-123 15,-42-47-107-15,43 41-12 0,-38-20 16 0,26-16 120 16,3 21 163-16</inkml:trace>
  <inkml:trace contextRef="#ctx0" brushRef="#br5" timeOffset="491578.1911">16184 15012 1714 0,'-27'-22'333'0,"27"22"-333"0,0 0 0 15,0 0 0-15,0 0 0 0,22-11 0 0,-22 11 0 16,29-12 0-16,-8 7 0 0,-3-3 0 0,8 5 0 15,-2-9-72-15,22 24-174 0,-28-42-205 0,49 37 4 16,-30-16-144-16,10-23 352 0,31 32 239 16</inkml:trace>
  <inkml:trace contextRef="#ctx0" brushRef="#br5" timeOffset="492171.8987">17463 14616 1254 0,'-2'-30'426'0,"36"18"-284"0,-34 12-116 15,23-28 31-15,-12 11-21 0,-11 17-12 0,18-25 2 16,-18 25-7-16,0 0 4 0,-3-21-9 0,3 21-14 15,-25-4 0-15,7 4 0 0,-4 3 0 0,-3 4 0 16,-5 7 0-16,-1 1 0 0,-3 5 0 0,-3-1 0 16,2 3 0-16,0 1 0 0,2 2 0 0,2 0 0 15,3-2 0-15,4-1 0 0,3 0 0 16,6-5 0-16,5 0 0 0,10-17 0 0,-7 19 0 16,7-19 0-16,0 0 0 0,25 22 0 15,-25-22 0-15,35 9 0 0,-11-4 0 0,-1-5 0 16,2 1 0-16,2-1 0 0,1 1 0 0,-1 0 0 15,-3 2 0-15,-3-1 0 0,-4 3 0 0,-17-5 0 16,23 12 0-16,-23-12 0 0,6 18 0 0,-6-18 0 16,-5 24 0-16,5-24 0 0,-18 30 0 15,3-10 0-15,-3 2 0 0,-4-1 0 0,-1 4 0 16,0-4 0-16,-1 0 0 0,3-1 0 0,4-1 0 16,5-2 0-16,12-17 0 0,-12 20 0 0,12-20 0 15,0 0 0-15,0 0-81 0,42 29-230 0,-46-57-112 16,48 39 1-16,-34-29-114 0,6-15 263 15,34 35 273-15</inkml:trace>
  <inkml:trace contextRef="#ctx0" brushRef="#br5" timeOffset="492437.5165">17806 14829 1777 0,'0'0'101'16,"-18"6"-53"-16,18-6-9 0,-29 4-6 15,29-4-2-15,-29 6-13 0,29-6-18 0,-30 8 0 16,30-8 0-16,-30 13 0 0,30-13 0 16,-29 17 0-16,29-17 0 0,-24 22 0 0,24-22 0 15,-21 26 0-15,21-26 0 0,-12 28 0 0,12-28 0 16,-2 26 0-16,2-26 0 0,9 23 0 0,-9-23 0 16,22 20 0-16,-22-20 0 0,35 15 0 0,-15-10 0 15,5-2 0-15,-1-5 0 0,8 0 0 16,-2-6 0-16,5 3 0 0,-5-10-84 0,21 26-195 15,-36-45-135-15,42 39-71 0,-32-27-30 0,6 7 276 16,20 18 209-16</inkml:trace>
  <inkml:trace contextRef="#ctx0" brushRef="#br5" timeOffset="492609.4776">18184 14872 1417 0,'9'27'506'0,"-27"-21"-432"0,18-6-31 15,-31 23-36-15,31-23-7 0,-25 28 0 16,25-28 0-16,-21 33 0 0,14-15 0 0,0 0 0 15,0 0 0-15,7-18 0 0,-3 32 0 0,3-32 0 16,2 28 0-16,-2-28 0 0,12 18 0 0,-12-18-9 16,0 0-39-16,34 25-92 0,-46-48-268 0,43 34-107 15,-29-29-51-15,10-4 206 0</inkml:trace>
  <inkml:trace contextRef="#ctx0" brushRef="#br5" timeOffset="492765.6364">18281 14631 1678 0,'15'17'342'0,"-46"-20"-315"0,14 1-27 0,17 2 0 16,-25-1 0-16,25 1 0 0,0 0 0 15,0 0 0-15,0 0 0 0,0 0 0 0,0 0 0 16,0 0 0-16,0 0-48 0,32 13-113 0,-43-33-277 16,31 27-190-16,-20-7 11 0,0 0 463 0</inkml:trace>
  <inkml:trace contextRef="#ctx0" brushRef="#br5" timeOffset="493468.7802">18490 14937 1900 0,'0'0'51'0,"-8"18"-18"0,8-18-3 0,0 0-5 15,-2 17-17-15,2-17-8 0,0 0 0 0,0 0 0 16,17 5 0-16,-17-5 0 0,19-7 0 15,-19 7 0-15,32-21 0 0,-11 8 0 0,2-4 0 16,4-1 0-16,-1 0 0 0,2-1 0 0,0 1 0 16,-2 3 0-16,-4 0 0 0,-3 2 0 0,-19 13 0 15,23-18 0-15,-23 18 0 0,0 0 0 0,4-17 0 16,-4 17 0-16,0 0 0 0,-23-15 0 0,23 15 0 16,-32-8 0-16,15 3 0 0,-3 2 0 15,0 1 0-15,-3 1 0 0,1 1 0 16,0 2 0-16,2 3 0 0,1 2 0 0,0 3 0 15,2 2 0-15,17-12 0 0,-31 31 0 0,17-10 0 16,2 2 0-16,1 1 0 0,1 2 0 0,3-2 0 16,3 0 0-16,4-2 0 0,4-3 0 0,2-2 0 15,-6-17 0-15,20 25 0 0,-20-25 0 0,31 19 0 16,-13-12 0-16,5-2 0 0,3-3 0 0,4-1 0 16,2-3 0-16,4-3 0 0,3-3 0 15,2-3 0-15,0-1 0 0,-1-1 0 0,-1-1 0 16,-2-1 0-16,-1-1 0 0,-4-1 0 15,-2 0-7-15,-5 0-2 0,-4 1-2 0,-4 0 7 16,-17 16-1-16,24-25 5 0,-24 25-1 0,14-18 5 16,-14 18 1-16,0 0 6 0,0 0 5 0,0 0-15 15,0 0-1-15,-19 8 0 0,19-8 0 16,-13 22 0-16,13-22 0 0,-15 31 0 0,7-14 0 16,-3 4 0-16,0 1 0 0,-1-2 0 0,0 3 0 15,-1-5 0-15,3 1 0 0,10-19 0 0,-16 27 0 16,16-27 0-16,0 0 0 0,0 20 0 0,0-20 0 15,0 0 0-15,22-5 0 0,-22 5 0 0,29-24 0 16,-10 6 0-16,2-4 0 0,0 0 0 0,-2-1 0 16,2 0 0-16,-3 0 0 15,-2 1 0-15,0 2 0 0,-4 2 0 0,1 1 0 16,-13 17 0-16,20-28 0 0,-20 28 0 0,0 0 0 16,13-18 0-16,-13 18 0 0,0 0 0 0,0 0 0 15,0 0 0-15,-5 23 0 0,5-23 0 0,-8 36 0 16,3-12 0-16,-1 0 0 0,2 2 0 0,-2-5 0 15,5 1 0-15,-2-2 0 0,7 1 0 0,-3-4-50 16,13 11-70-16,-14-28-143 0,30 28-47 16,-30-28-27-16,33 8 10 0,-14-2 77 0,1-10 32 15,16 15 47-15</inkml:trace>
  <inkml:trace contextRef="#ctx0" brushRef="#br5" timeOffset="493781.2587">19634 14869 1648 0,'0'0'145'0,"3"-25"-88"0,-3 25-13 0,6-18-4 16,-6 18-6-16,13-18-2 0,-13 18-4 0,0 0-9 16,16-19-19-16,-16 19 0 0,0 0 0 0,0 0 0 15,0 0 0-15,-22 14 0 0,22-14 0 16,-31 28 0-16,14-9 0 0,-2 3 0 0,-2 4 0 15,1-2 0-15,0 1 0 0,1-4 0 16,4-2 0-16,15-19 0 0,-14 27 0 0,14-27 0 16,0 0 0-16,13 22 0 0,-13-22 0 0,29 4 0 15,-9-7 0-15,4-2 0 0,1-4 0 0,6 2 0 16,-2-6 0-16,6 7-32 0,-16-24-214 0,34 40-137 16,-44-45-65-16,32 31-47 0,-17 2 91 15,-15-31 366-15</inkml:trace>
  <inkml:trace contextRef="#ctx0" brushRef="#br5" timeOffset="494140.609">19820 14950 1925 0,'0'0'84'16,"10"20"-51"-16,-10-20-28 0,0 0-5 0,0 0 0 15,0 0 0-15,23 15 0 0,-23-15 0 0,30-7 0 16,-10-1 0-16,2-2 0 0,0-2 0 0,0-1 0 15,-3-1 0-15,2 0 0 0,-1-2 0 0,0 0 0 16,-1-1 0-16,-1 0 0 0,-2 0 0 0,-4 1 0 16,-12 16 0-16,20-31 0 0,-20 31 0 15,13-25 0-15,-13 25 0 0,5-24 0 0,-5 24 0 16,-3-20 0-16,3 20 0 0,0 0 0 16,-22-12 0-16,22 12 0 0,-27 5 0 0,9 4 0 15,-2 5 0-15,1 3 0 0,-3 5 0 0,0 2 0 16,0 1 0-16,0 2 0 0,4 2 0 0,2-4 0 15,4 0 0-15,5-4 0 0,3-1 0 0,4-20 0 16,6 30 0-16,-6-30 0 0,22 19 0 16,-22-19 0-16,34 11 0 0,-13-7 0 0,4-3 0 15,3-1 0-15,6 0 0 0,2-6 0 0,4 6 0 16,-5-16-92-16,26 31-187 0,-42-43-105 0,42 41-38 16,-35-28 8-16,9 2 111 0,11 18 151 0</inkml:trace>
  <inkml:trace contextRef="#ctx0" brushRef="#br5" timeOffset="494281.2291">20530 15023 1682 0,'-1'25'365'0,"1"-25"-365"0,-17-5 0 0,17 5 0 16,0 0 0-16,7-17 0 0,-7 17 0 0,0 0-93 16,2-37-242-16,32 48-117 0,-39-34-86 0,19 5-4 15,22 26 456-15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20T21:42:13.97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1562 1069 1398 0,'0'0'470'0,"0"0"-450"15,-14-18-7-15,14 18-9 0,5-19 7 0,-5 19 0 16,8-20 5-16,-8 20 0 0,0 0 0 0,11-20-7 16,-11 20 0-16,0 0-2 0,0 0-4 0,0 0 4 15,0 0 5-15,0 0-1 0,0 0-1 0,-6 34-6 16,5-7-4-16,-3 11 0 0,1 9 0 0,-2 4 0 15,-1 8 0-15,-2 6 0 0,0 2 0 0,-3 8 0 16,-1-4 0-16,-2 7 0 0,0-2 0 16,-2-4 0-16,1-3 0 0,2-9 0 0,6-7 0 0,1-6-8 15,7-7-4-15,1-10-43 0,12 0-23 16,-14-30-78-16,43 33-212 0,-43-33-239 0,45-5-5 16,-11 5 462-16</inkml:trace>
  <inkml:trace contextRef="#ctx0" brushRef="#br0" timeOffset="359.3725">2016 1556 1887 0,'0'0'45'0,"0"0"-29"16,0 0-9-16,-15 19-2 0,15-19 4 16,-3 18 0-16,3-18 4 0,-6 26-6 0,2-8 3 15,-1 2-2-15,0 0 0 0,1 2 0 0,0 0 2 16,0 3-6-16,2 2-3 0,-2 1-1 0,2 1 0 15,-1-1 0-15,0-2 0 0,1-3 0 0,1-2 0 16,1-21 0-16,4 25 0 0,-4-25 0 0,0 0 0 16,18 6 0-16,-18-6 0 0,21-17 0 0,-7 0 0 15,5-8 0-15,0-5 0 0,3-8 0 16,1-1 0-16,3-6 0 0,0-3 0 0,0 4 0 0,-1-1 0 16,-1 9 0-16,-4 2 0 0,0 6 0 0,-3 4 0 15,-4 6 0-15,-13 18 0 0,23-19 0 16,-23 19 0-16,0 0 0 0,17 17 0 0,-13 2 0 0,-2 6 0 15,-2 8 0-15,1 9 0 0,-3 5 0 16,1 4 0-16,-2 0 0 0,3-4 0 0,3-2 0 16,3-7 0-16,7-3 0 0,4-10 0 0,13-5 0 15,-5-30-181-15,39 25-397 0,-20-28-104 0,16-2 77 16</inkml:trace>
  <inkml:trace contextRef="#ctx0" brushRef="#br0" timeOffset="999.9606">4058 1065 1797 0,'-6'-16'28'15,"6"16"-8"-15,-11-31 20 0,11 31-2 0,-15-19 12 16,15 19-9-16,-26-12-9 0,7 8-31 0,-5 5-1 16,-5 7 0-16,-5 3 0 0,-4 8 0 0,-6 5 0 15,-1 8 0-15,-2 4 0 0,-2 4 0 0,2 0 0 16,3 2 0-16,3-2 0 0,5-1 0 15,8-8 0-15,8-2 0 0,9-6 0 0,6-5 0 16,9-1 0-16,-4-17 0 0,18 24 0 0,-18-24 0 16,36 20 0-16,-10-14 0 0,5-4 0 0,5 1 0 15,4-5 0-15,4 0 0 0,2-1 0 16,0 2 0-16,2 2 0 0,-6 3 0 0,-3 1 0 16,-6 2 0-16,-8 4 0 0,-5 0 0 0,-20-11 0 15,24 33 0-15,-19-15 0 0,-5 6 0 0,-6 1 0 16,-5 4 0-16,-5 3 0 0,-3 0 0 0,-6 2 0 15,0-2 0-15,-7-2 0 0,1-3 0 0,0-1 0 16,2-3 0-16,5-3 0 0,2-5 0 0,22-15 0 16,-29 20 0-16,29-20 0 15,0 0 0-15,0 0-62 0,0 0-39 0,15 19-245 16,-18-38-261-16,28 9 14 0,-3-2 256 0</inkml:trace>
  <inkml:trace contextRef="#ctx0" brushRef="#br0" timeOffset="1281.2031">4636 1456 1771 0,'0'0'51'0,"-32"1"-19"0,15 4 6 0,-5-2-2 16,4 3 1-16,-6 0-8 0,0 3 0 15,0 2-7-15,0 3-20 0,-1 0-2 0,2 5 0 16,3 1 0-16,0 0 0 0,3 3 0 0,3 1 0 16,0 3 0-16,6 1 0 0,4-2 0 0,5 0 0 15,7-4 0-15,2-2 0 0,-10-20 0 0,36 30 0 16,-11-17 0-16,4-6 0 0,7-1 0 0,0-6 0 16,6-3 0-16,-1-6-11 0,4-2-35 0,-5-9-31 15,14 22-77-15,-28-37-359 0,27 23-88 16,-11-10 3-16</inkml:trace>
  <inkml:trace contextRef="#ctx0" brushRef="#br0" timeOffset="1468.6973">5025 1507 1955 0,'0'0'34'16,"-27"23"-15"-16,15-6 3 0,-2 0-5 0,4 4-17 16,-3 4 0-16,1 7 0 0,1 3 0 15,0 2 0-15,3-2 0 0,1-5 0 0,2-2 0 16,1-3 0-16,5-2 0 0,2-2 0 0,5-3 0 15,-8-18 0-15,26 23 0 0,-26-23-32 0,34 8-33 16,-34-8-37-16,56-3-347 0,-39-20-200 0,8 1 45 16,0 1 459-16</inkml:trace>
  <inkml:trace contextRef="#ctx0" brushRef="#br0" timeOffset="1609.3553">5062 1247 1929 0,'-25'7'31'15,"25"-7"-6"-15,-22 5-13 0,22-5-2 0,0 0-9 16,0 0-1-16,0 0-5 0,0 0-1 0,24 22-10 16,-24-22-23-16,39 18-79 0,-39-18-298 15,29-7-253-15,-4 8 58 0,-3-4 484 0</inkml:trace>
  <inkml:trace contextRef="#ctx0" brushRef="#br0" timeOffset="2234.3052">5356 1577 1597 0,'-7'35'429'0,"7"-35"-409"0,-7 18-19 15,7-18-1-15,0 0 0 0,18 12 0 0,-18-12 0 16,24 4 0-16,-24-4 0 0,32-5 0 0,-9-1 0 16,2-4 0-16,3 0 0 0,1-3 0 0,1-2 0 15,0 3 0-15,-4-4 0 0,-3 1 0 16,-3 3 0-16,-4-5 0 0,-16 17 0 0,20-24 0 15,-20 24 0-15,0 0 0 0,5-22 0 16,-5 22 0-16,0 0 0 0,-24-17 0 0,24 17 0 16,-31-2 0-16,13 6 0 0,-4 2 0 0,0 2 0 15,-2 4 0-15,0 4 0 0,-1 1 0 0,2 1 0 16,1-1 0-16,3 2 0 0,19-19 0 0,-24 34 0 16,24-34 0-16,-10 35 0 0,9-18 0 0,3 0 0 15,3 1 0-15,-5-18 0 0,28 24 0 16,-6-15 0-16,7-5 0 0,8-3 0 0,2-4 0 15,1-1 0-15,2-5 0 0,1-1 0 0,1-1 0 16,-2-1 0-16,1 0 0 0,-4 0 0 0,-3 3 0 16,-3-1 0-16,-6 4 0 0,-4-1 0 15,-6 2 0-15,-17 5 0 0,20-5 0 0,-20 5 0 16,0 0 0-16,0 0 0 0,0 0 0 0,0 0 0 16,0 0 0-16,-19 20 0 0,19-20 0 15,-24 26 0-15,24-26 0 0,-29 34 0 0,14-16 0 16,2-1 0-16,0 1 0 0,13-18 0 0,-18 28 0 15,18-28 0-15,-7 19 0 0,7-19 0 0,0 0 0 16,0 0 0-16,22 16 0 0,-22-16 0 0,24-9 0 16,-7-2 0-16,3-2 0 0,3-4 0 0,0-5 0 15,1 1 0-15,-1-2 0 0,-2-3 0 16,-2 3 0-16,0 0 0 0,-4 4 0 0,-1 2 0 16,-14 17 0-16,19-24 0 0,-19 24 0 15,0 0 0-15,0 0 0 0,0 0 0 0,0 0 0 16,0 0 0-16,0 0 0 0,0 0 0 0,5 19 0 15,-5-19 0-15,-5 33 0 0,2-13 0 0,1 1 0 16,0 2 0-16,6 1 0 0,-3-4 0 0,6 1 0 16,-7-21 0-16,24 29-3 0,-24-29-127 15,56 28-206-15,-56-28-144 0,40-10-123 0,-9 15 109 16,-13-25 494-16</inkml:trace>
  <inkml:trace contextRef="#ctx0" brushRef="#br0" timeOffset="2499.9278">6767 1463 1605 0,'-1'27'355'0,"-22"-20"-274"0,23-7-75 16,-31 7-6-16,31-7 0 0,-31 11 0 0,14 0 0 16,-5 1 0-16,2 4 0 0,-4 0 0 0,4 3 0 15,2 0 0-15,-2 6 0 0,4-1 0 0,2 0 0 16,3-1 0-16,2-4 0 0,6 1 0 15,3-20 0-15,2 31 0 0,-2-31 0 0,16 26 0 16,-16-26 0-16,33 14 0 0,-11-9 0 0,2-5 0 16,3-5 0-16,2 0 0 0,-4-4 0 15,3 1 0-15,-3-3 0 0,3 4 0 0,-13-26-196 16,33 40-246-16,-35-30-220 0,13 4 44 0,-3 15 490 16</inkml:trace>
  <inkml:trace contextRef="#ctx0" brushRef="#br0" timeOffset="2859.2876">6917 1652 1986 0,'28'6'61'0,"-28"-6"-61"16,0 0 0-16,0 0 0 0,7 21 0 16,-7-21 0-16,0 0 0 0,19 12 0 15,-19-12 0-15,29-3 0 0,-10 1 0 0,3-4 0 16,2-3 0-16,0 0 0 0,-1-7 0 0,1 1 0 15,1-1 0-15,2-1 0 0,-1-2 0 0,-2 1 0 16,-2 0 0-16,-3 0 0 0,-3 1 0 0,-5 0 0 16,-11 17 0-16,8-29 0 0,-8 29 0 0,-9-25 0 15,9 25 0-15,-23-21 0 0,6 15 0 16,-4 4 0-16,-2 3 0 0,-2 4 0 16,-3 8 0-16,0 0 0 0,0 6 0 0,1 3 0 0,1 4 0 15,-3-1 0-15,5 6 0 0,-2-5 0 0,6 3 0 16,5-3 0-16,7-3 0 0,4-2 0 0,6-4 0 15,6 0 0-15,-8-17 0 0,26 19 0 16,-6-12 0-16,7-7 0 0,3-4 0 0,9-2 0 16,-1-11 0-16,10 0 0 0,0-8 0 15,16 19-173-15,-30-39-183 0,37 40-148 0,-25-19-134 16,-5-9 263-16,20 32 375 0</inkml:trace>
  <inkml:trace contextRef="#ctx0" brushRef="#br0" timeOffset="2999.9337">7563 1960 1779 0,'-3'19'268'16,"-9"6"-268"-16,4-1 0 0,2-3 0 0,6-21 0 15,-11 26 0-15,11-26 0 0,-6 17 0 0,6-17-34 16,23 22-418-16,-23-22-226 0,0 0-13 0,18 7 500 16</inkml:trace>
  <inkml:trace contextRef="#ctx0" brushRef="#br0" timeOffset="4062.3963">9150 1530 1399 0,'22'3'381'0,"-50"-19"-340"0,28 16-17 16,-31-32-1-16,31 32-4 0,-34-28 5 15,17 17-2-15,-6 2 1 0,0 3-1 0,-5 3 2 16,0 2 1-16,-5 5-5 0,0 3-20 0,-3 5 0 16,1 5 0-16,-3 1 0 0,2 5 0 15,-2 1 0-15,1 8 0 0,1 0 0 0,2 8 0 16,0-1 0-16,5 0 0 0,4-2 0 0,7-5 0 16,6-7 0-16,6-4 0 0,6-21 0 0,8 27 0 15,-8-27 0-15,36 16 0 0,-10-13 0 0,6-5 0 16,4-6 0-16,9-4 0 0,4-10 0 0,6-2 0 15,1-5 0-15,0-4 0 0,0-2 0 16,-5-2 0-16,-6 1 0 0,-8 5 0 0,-6 8 0 16,-7 4 0-16,-7 7 0 0,-17 12 0 15,21-15 0-15,-21 15 0 0,0 0 0 0,0 0 0 16,0 0 0-16,0 0 0 0,-3 21 0 0,-3-3 0 16,-1 5 0-16,-3 8 0 0,2 3 0 0,0 1 0 15,2-1 0-15,2-6 0 0,5 0 0 0,2-7 0 16,10 2 0-16,4-7 0 0,12 0 0 15,1-17-56-15,29 22-206 0,-34-48-170 0,30 22-188 16,-2-7-7-16,-10-22 578 0</inkml:trace>
  <inkml:trace contextRef="#ctx0" brushRef="#br0" timeOffset="5128.7873">11441 1049 1950 0,'-16'-36'7'0,"2"4"19"0,1-4-14 0,-1-3 19 16,2 0-10-16,-3-4-21 0,1 3 0 0,-5 9 0 16,1 4 0-16,-3 11 0 0,-1 7 0 15,-2 5 0-15,-4 6 0 0,-2 6 0 16,-4 5 0-16,-3 4 0 0,1 14 0 0,-2 3 0 16,-1 15 0-16,3 5 0 0,-1 0 0 0,2 8 0 15,1 9 0-15,0 6 0 0,2 9 0 0,3-2 0 16,3 2 0-16,7-7 0 0,4 4 0 0,7-5 0 15,4-2 0-15,5-4 0 0,6-9 0 0,0-8 0 16,5 1 0-16,3-8 0 0,0-4 0 16,6-7 0-16,0-10 0 0,4-4 0 0,0-10 0 15,0 3-69-15,-25-16-67 0,52 12-283 0,-52-12-201 16,22-24 10-16,-22 24 418 0</inkml:trace>
  <inkml:trace contextRef="#ctx0" brushRef="#br0" timeOffset="5894.4063">10473 1688 1899 0,'-27'-11'68'0,"10"10"-17"16,17 1-22-16,-18-3-29 0,18 3 0 0,0 0 0 15,0 0 0-15,23 6 0 0,-6 0 0 0,9 0 0 16,5 1 0-16,9-2 0 0,8-2 0 0,7-1 0 16,7-4 0-16,4-1 0 0,9-7 0 0,1 0 0 15,6-5 0-15,2-3 0 0,1 2 0 16,-4-1 0-16,-5 2 0 0,-6 2 0 0,-7 0 0 15,-5 2 0-15,-10 1 0 0,-5 2 0 16,-10 3 0-16,-7 0 0 0,-9 3 0 0,-17 2 0 16,0 0 0-16,0 0 0 0,0 0 0 0,0 0 0 15,0 0 0-15,-34 15 0 0,5-1 0 0,-7 4 0 16,-6 5 0-16,-1 7 0 0,-4 2 0 0,0 3 0 16,0 3 0-16,-1 0 0 0,3 2 0 15,4 0 0-15,3-4 0 0,8-2 0 0,9-5 0 16,9 0 0-16,8-7 0 0,9 2 0 0,12-4 0 15,7-5 0-15,15 1 0 0,5-12 0 0,7-2 0 16,8-8 0-16,6-13 0 0,6-4 0 0,3-6 0 16,-2-2 0-16,-7 3 0 0,-3-1 0 15,-8-1 0-15,-7-2 0 0,-7 1 0 0,-7 0 0 16,-6-3 0-16,-6 1 0 0,-9-2 0 16,-5 2 0-16,-7 5 0 0,-6-1 0 0,-5 4 0 15,-5 2 0-15,-3 0 0 0,-3 4 0 0,-5 4 0 16,-1 0 0-16,-1 4 0 0,-1 5 0 0,3 2 0 15,3 6 0-15,2 3 0 0,3 0 0 0,19-5 0 16,-19 9 0-16,19-9 0 0,0 0 0 0,0 0 0 16,27 16 0-16,-8-9 0 0,7-1 0 15,7-3 0-15,5-2 0 0,5-3 0 0,3 0 0 16,0-1 0-16,1 2 0 0,-4 3 0 16,-1 2 0-16,-7 1 0 0,-2 1 0 0,-6 4 0 15,-4 2 0-15,-5 0 0 0,-18-12 0 0,21 35 0 16,-18-9 0-16,-1 5 0 0,-4 5 0 0,-4 0 0 15,-2 0 0-15,-3-3 0 0,-1 0 0 0,-3-2 0 16,2-2 0-16,-1 1 0 0,2-7 0 16,2-2 0-16,-1 1 0 0,11-22 0 0,-10 26 0 15,10-26 0-15,0 0 0 0,0 0 0 0,0 0 0 16,0 0 0-16,0 0 0 0,20-30 0 0,-6 4 0 16,1-5 0-16,6-1 0 0,-2-3 0 0,1-3 0 15,-2 2 0-15,-2 0 0 0,-1-6 0 0,-2 3 0 16,-1 0 0-16,-2 1 0 0,0 11 0 0,-3 2 0 15,-2 7 0-15,-5 18 0 16,8-24 0-16,-8 24 0 0,0 0 0 0,0 0 0 16,20-17 0-16,-20 17 0 0,28-5 0 0,-8 3 0 15,10 4 0-15,0-3 0 0,10 3 0 0,-1-3 0 16,11 7-92-16,-12-17-108 0,33 28-72 0,-35-37-77 16,34 31-47-16,-19-14 43 0,-2-8-9 0,24 29 340 15</inkml:trace>
  <inkml:trace contextRef="#ctx0" brushRef="#br0" timeOffset="6113.1334">13238 1504 1972 0,'-25'0'39'0,"-2"-1"-15"15,0 0-12-15,-2 2-12 0,1-1 0 16,-2 4 0-16,-2 3 0 0,-1 3 0 0,2 4 0 16,-1 4 0-16,3 3 0 0,-1 2 0 15,2 10 0-15,2-3 0 0,3 6 0 0,5-3 0 16,4-3 0-16,5-1 0 0,6-1 0 0,7-2 0 15,6-1 0-15,5-4 0 0,6-2 0 0,7-2 0 16,4-7 0-16,5 0 0 0,2-5 0 16,9-3 0-16,-2-5 0 0,7 3 0 0,-11-26-194 0,36 35-158 15,-42-45-185-15,20 14-64 0,4 8 239 0</inkml:trace>
  <inkml:trace contextRef="#ctx0" brushRef="#br0" timeOffset="6456.8771">13409 1725 2020 0,'0'0'27'15,"-3"21"-27"-15,3-21 0 0,21 14 0 0,-2-11 0 16,7-3 0-16,4-2 0 0,6-4 0 0,4-4 0 16,0-3 0-16,1-2 0 0,-4-3 0 0,-3 2 0 15,-5-4 0-15,-3 1 0 0,-2-1 0 0,-5-3 0 16,-4 5 0-16,-4-4 0 0,-6 2 0 15,-4 0 0-15,-5 0 0 0,-4 3 0 0,8 17 0 16,-28-27 0-16,10 20 0 0,-3 0 0 16,-2 6 0-16,-6 4 0 0,-2 8 0 0,-2 6 0 15,1 5 0-15,-1 7 0 0,1 1 0 0,4 8 0 16,4 3 0-16,4 3 0 0,6 2 0 0,4-1 0 16,10-1 0-16,10-7 0 0,10-4 0 0,7-2 0 15,8-7 0-15,4-2 0 0,9-5 0 0,5-7 0 16,9-1 0-16,4-6 0 0,11 4 0 0,-19-25-176 15,37 40-211-15,-49-51-95 0,27 21-95 16,-7 12 153-16,-36-38 424 0</inkml:trace>
  <inkml:trace contextRef="#ctx0" brushRef="#br0" timeOffset="6831.8964">11345 2593 1776 0,'0'0'124'0,"0"0"-51"0,0 0-10 16,-18 2-52-16,18-2-11 0,0 0 0 0,0 0 0 15,16 21 0-15,1-11 0 0,11-1 0 0,8-3 0 16,14 0 0-16,14-6 0 0,13-2 0 16,15-7 0-16,17-3 0 0,11-5 0 0,5 0 0 15,13-4 0-15,2-2 0 0,7-1 0 0,3-2 0 16,7 4 0-16,-6-3 0 0,2 8 0 0,-12-10-34 15,18 33-250-15,-45-39-187 0,22 25-161 16,-18 1 32-16,-21-18 575 0</inkml:trace>
  <inkml:trace contextRef="#ctx0" brushRef="#br0" timeOffset="7347.497">15813 1723 1638 0,'10'17'409'0,"13"-34"-409"16,-21-2 0-16,2-9 0 0,3 3 0 0,1 2 0 15,-2 2 0-15,-6 21 0 0,3-20 0 0,-3 20 0 16,0 0 0-16,0 0 0 0,-19-2 0 0,19 2 0 16,-18 21 0-16,9 0 0 0,-4 10 0 15,1 3 0-15,-1 3 0 0,2 6 0 0,2-6 0 16,1 3 0-16,5-1 0 0,4-3 0 0,3-4 0 15,5-2 0-15,2-2 0 0,8-1 0 16,-19-27-84-16,55 58-307 0,-55-58-237 0,37 11-21 16,-13-6 355-16</inkml:trace>
  <inkml:trace contextRef="#ctx0" brushRef="#br0" timeOffset="7503.7505">15852 1277 2025 0,'1'18'-4'0,"-1"-18"-8"16,0 0-5-16,21 10-5 15,-2-3-8-15,2-6-18 0,18 11-65 0,-17-25-91 16,29 18-419-16,-3-1 39 0,1-4 217 0</inkml:trace>
  <inkml:trace contextRef="#ctx0" brushRef="#br0" timeOffset="7784.9654">16758 1472 1783 0,'-1'22'84'16,"1"-22"-30"-16,-29 37 3 0,7-16-14 16,0 0-17-16,-7 2-26 0,-3 5 0 0,-6-1 0 15,1 1 0-15,-4-2 0 0,3 0 0 0,0-6 0 16,9 0 0-16,4-6 0 0,25-14 0 0,-20 19 0 16,20-19 0-16,0 0 0 0,0 0 0 15,22 17 0-15,-2-13 0 0,9-5 0 0,7 0 0 16,7-4 0-16,6-3 0 0,5 2 0 0,-2 0 0 15,-3 3 0-15,-4 1 0 0,-8 2 0 16,-6 4 0-16,-11 3 0 0,-3 2 0 0,-17-9 0 16,15 28 0-16,-14-11 0 0,-7 2 0 0,-4 4 0 15,-7 0 0-15,-3 5 0 0,-8 0 0 0,-2-7 0 16,-2 6 0-16,1 0 0 0,0-11 0 0,5 10 0 16,-2-19-19-16,26 25-238 0,-30-45-98 0,37 30-226 15,-5-17 9-15,-18-15 310 0</inkml:trace>
  <inkml:trace contextRef="#ctx0" brushRef="#br0" timeOffset="8394.3569">18591 1723 1658 0,'0'0'161'0,"0"0"-117"0,17-17-12 16,-17 17 2-16,-6-19-4 0,6 19-2 15,-19-17-5-15,2 10 3 0,17 7-15 0,-39-11-11 16,15 6 0-16,-5 2 0 0,0 4 0 16,-8 1 0-16,1 5 0 0,-4 4 0 0,-1 1 0 15,0 7 0-15,3 1 0 0,-2 4 0 0,5 3 0 16,2 1 0-16,3 2 0 0,4 0 0 0,3 3 0 15,4-3 0-15,5-5 0 0,11-3 0 0,5 0 0 16,9-5 0-16,7 2 0 0,7-2 0 16,5-8 0-16,9-1 0 0,11-10 0 0,7-12 0 15,9 1 0-15,1-9 0 0,-3-4 0 0,0 2 0 16,-8-4 0-16,-1-1 0 0,-5 1 0 0,-9 1 0 16,-4-1 0-16,-8 3 0 0,-6 1 0 0,-5 0 0 15,-4 3 0-15,-6 1 0 0,-8 20 0 0,5-33 0 16,-5 33 0-16,-6-21 0 0,6 21 0 15,0 0 0-15,-17 0 0 0,17 0 0 16,-18 20 0-16,7-2 0 0,0 4 0 0,-1 7 0 16,2-2 0-16,1 5 0 0,5-2 0 0,2 3 0 15,4-3 0-15,6 0 0 0,2-4 0 0,8 4 0 16,-18-30 0-16,54 52-181 0,-54-52-110 0,60 33-96 16,-60-33-10-16,42 2-22 0,-6 25 48 0,-26-44 371 15</inkml:trace>
  <inkml:trace contextRef="#ctx0" brushRef="#br0" timeOffset="9519.3049">1539 3915 907 0,'0'0'555'0,"21"1"-428"16,-21-1-45-16,0 0-12 0,-7-22-35 0,7 22 15 16,0 0-26-16,0 0 17 0,0 0-2 0,0 0-6 15,0 0-3-15,0 0-1 0,0 0-4 0,0 0-25 16,0 0 0-16,0 0 0 0,-19 24 0 0,15-4 0 15,0 5 0-15,0 7 0 0,-1 4 0 0,2 3 0 16,-1 2 0-16,2 3 0 0,1 4 0 0,1 0 0 16,0 0 0-16,1-1 0 0,0-1 0 15,0-2 0-15,2-4 0 0,0-4 0 0,0-8 0 16,0-4 0-16,1-7 0 0,-4-17 0 0,5 17 0 16,-5-17 0-16,0 0 0 0,0 0 0 15,0 0 0-15,11-25 0 0,-10 3 0 0,0-8 0 16,4-16 0-16,2-6 0 0,3-5 0 0,0 0 0 15,1 1 0-15,-1 0 0 0,-1-1 0 16,0-3 0-16,-2 0 0 0,3-2 0 0,0-2 0 16,2 1 0-16,2 2 0 0,4 4 0 0,3 6 0 15,2 5 0-15,4 7 0 0,1 7 0 0,2 6 0 16,1 6 0-16,2 4 0 0,1 5 0 0,1 5 0 16,-1 4 0-16,1 3 0 0,-1 4 0 0,-1 3 0 15,-1 5 0-15,-4 4 0 0,0 6 0 0,-5 3 0 16,-1 3 0-16,-5 2 0 15,-3 1 0-15,-5 0 0 0,-3 2 0 0,-5 0 0 16,-3 1 0-16,-6 0 0 0,-4 1 0 0,-4-2 0 16,-3-1 0-16,-4 0 0 0,-3-4 0 0,-2-3 0 15,-2 0 0-15,0-3 0 0,-3-3 0 0,0-2 0 16,0-2 0-16,-3-4 0 0,2-1 0 0,-1-1 0 16,3-1 0-16,0 0 0 0,2 3 0 0,2-1 0 15,1 3 0-15,4 3 0 0,1 4 0 16,2 7 0-16,2 7 0 0,0 9 0 0,1 11 0 15,0 9 0-15,0 7 0 0,0 6 0 0,1 2 0 16,1 4 0-16,1-1 0 0,0-1 0 0,2-3 0 16,-1-1 0-16,2-5 0 0,2-2 0 15,2-9 0-15,5-4 0 0,-2-13 0 0,10 4 0 16,-12-29-182-16,30 23-109 0,-24-42-137 16,0 0-65-16,25 1-28 0,-26-32 390 0</inkml:trace>
  <inkml:trace contextRef="#ctx0" brushRef="#br0" timeOffset="9972.4272">2591 3761 1675 0,'3'-25'372'0,"14"17"-372"0,-17 8 0 0,0 0 0 16,0 0 0-16,0 0 0 0,-17-4 0 0,17 4 0 16,-11 18 0-16,3-1 0 0,-2 7 0 15,0 5 0-15,-4 6 0 0,2 5 0 0,0 2 0 16,2 2 0-16,2-1 0 0,3-2 0 0,1-2 0 16,6-5 0-16,2-7 0 0,7-6 0 0,-11-21 0 15,37 28 0-15,-12-22 0 0,2-3 0 0,5-7 0 16,-1-9 0-16,6-7 0 0,1-6 0 0,2-6 0 15,0-5 0-15,1-4 0 16,1-4 0-16,-4 0 0 0,1 0 0 0,-6 1 0 16,-4 3 0-16,-2 1 0 0,-6 5 0 0,-4 4 0 15,-4 5 0-15,-4 6 0 0,-9 20 0 0,7-23 0 16,-7 23 0-16,0 0 0 0,0 0 0 0,0 0 0 16,-18 25 0-16,7-2 0 0,-3 9 0 0,-3 8 0 15,0 6 0-15,0 1 0 0,3 0 0 0,4-2 0 16,5-2 0-16,6-4 0 0,4-5 0 15,6-1 0-15,4-6 0 0,7-2 0 0,3-6 0 16,8-1 0-16,2-11-71 0,15 9-83 0,-21-34-73 16,40 30-49-16,-42-41-73 0,36 18-36 0,-5 1-37 15,-14-30 260-15</inkml:trace>
  <inkml:trace contextRef="#ctx0" brushRef="#br0" timeOffset="10284.9058">3876 3666 1598 0,'-49'-3'449'16,"16"15"-449"-16,1 4 0 0,0 1 0 0,1 5 0 16,0-1 0-16,1 5 0 0,2-2 0 0,5-1 0 15,6-4 0-15,17-19 0 0,-8 25 0 0,8-25 0 16,22 16 0-16,-5-8 0 0,5-3 0 16,4-2 0-16,6-3 0 0,4-3 0 15,5-2 0-15,0 0 0 0,-1 0 0 0,-5 3 0 16,-3 2 0-16,-8 3 0 0,-6 3 0 0,-18-6 0 15,21 20 0-15,-21-20 0 0,6 26 0 0,-7-8 0 16,-5 4 0-16,-5 4 0 0,-7 1 0 0,-3 1 0 16,-6 1 0-16,1-1 0 0,-5-1 0 0,2-1 0 15,1-2 0-15,1-3 0 0,5-3 0 16,5-7 0-16,17-11 0 0,0 0 0 0,0 0 0 16,0 0 0-16,0 0-39 0,17-48-162 0,25 38-97 15,-36-46-135-15,38 19-113 0,-8 2 64 0,-14-28 435 16</inkml:trace>
  <inkml:trace contextRef="#ctx0" brushRef="#br0" timeOffset="10659.9187">4479 3101 2044 0,'-36'3'3'0,"17"13"-3"0,4 4 0 0,1 0 0 15,0 5 0-15,1 5 0 0,-2 3 0 0,1 5 0 16,3 3 0-16,0 1 0 0,2 3 0 0,0 1 0 15,0 2 0-15,1 3 0 0,-1 0 0 16,2 1 0-16,1-1 0 0,1-3 0 0,1-1 0 16,4-7 0-16,-1-1 0 0,1-6 0 15,3-6 0-15,0-5 0 0,-3-22 0 0,12 24 0 16,-12-24 0-16,0 0 0 0,21 8 0 0,-21-8 0 16,18-14 0-16,-18 14 0 0,21-36 0 0,-4 7 0 15,1-5 0-15,4-2 0 0,0 1 0 0,-4 5 0 16,-1 4 0-16,-5 4 0 0,1 4 0 15,-13 18 0-15,18-24 0 0,-18 24 0 0,0 0 0 16,0 0 0-16,0 0 0 0,0 0 0 0,14 28 0 16,-10-9 0-16,0 7 0 0,1 3 0 0,-3 0 0 15,4 0 0-15,0-2 0 0,4 6 0 0,-2-7 0 16,9 9 0-16,-17-35-169 0,42 48-41 0,-42-48-33 16,48 31-27-16,-48-31 23 0,54 16-8 15,-20-7-4-15,0-25-95 0,37 38 315 16</inkml:trace>
  <inkml:trace contextRef="#ctx0" brushRef="#br0" timeOffset="11519.2686">6203 3725 1998 0,'0'0'28'0,"-11"-29"-12"0,11 29-11 15,-16-27-5-15,16 27 0 0,-23-20 0 0,6 14 0 16,-1 2 0-16,-4 4 0 0,-2 4 0 0,-2 0 0 16,0 5 0-16,-2 3 0 0,0 4 0 0,0 4 0 15,1 6 0-15,1 3 0 0,2 5 0 0,2 2 0 16,4 5 0-16,1-2 0 0,6-3 0 0,5-3 0 15,6-3 0-15,6-6 0 0,5-1 0 16,8-5 0-16,8-5 0 0,7-2 0 0,4-5 0 16,3-3 0-16,4-4 0 0,4-5 0 0,3-5 0 15,0-4 0-15,-1-2 0 0,-3-2 0 0,-4-2 0 16,-3-3 0-16,-6 0 0 0,-2-4 0 0,-7 0 0 16,-3-1 0-16,-4 0 0 0,-5 0 0 15,-2 0 0-15,-7 3 0 0,-4 0 0 0,-2 3 0 16,-5 1 0-16,-2 3 0 0,-1 1 0 15,9 18 0-15,-21-25 0 0,21 25 0 0,-22-14 0 16,22 14 0-16,-21-5 0 0,21 5 0 0,-18 3 0 16,18-3 0-16,0 0 0 0,0 0 0 0,0 0 0 15,0 0 0-15,0 0 0 0,0 18 0 0,0-18 0 16,27 8 0-16,-9-5 0 0,5-1 0 0,4 1 0 16,3-2 0-16,3 0 0 0,0 0 0 15,0 2 0-15,-3 0 0 0,-1 2 0 0,-3 4 0 16,-3 2 0-16,-2-1 0 0,-4 6 0 15,-3 2 0-15,-3 2 0 0,-3 1 0 0,-4 4 0 16,-4-1 0-16,-1 2 0 0,-4 2 0 0,-2 0 0 16,-1-1 0-16,-2-2 0 0,-2-2 0 0,1-1 0 15,-1-4 0-15,2-1 0 0,10-17 0 0,-15 20 0 16,15-20 0-16,0 0 0 0,0 0 0 16,0 0 0-16,0 0 0 0,6-18 0 0,-6 18 0 15,11-37 0-15,4 7 0 0,6-7 0 0,3-1 0 16,1 0 0-16,-3 2 0 0,-2 2 0 0,-3 0 0 15,-1 3 0-15,-1-1 0 0,1 3 0 0,-1 4 0 16,2 2 0-16,0 2 0 0,-1 2 0 0,4 3 0 16,-1 2 0-16,6 6 0 0,-4-2 0 15,8 11 0-15,-8-13-95 0,24 23-104 16,-27-30-45-16,37 36-12 0,-35-29 12 0,30 22 18 16,-16-11 19-16,10 1-35 0,20 17-40 0,-23-32 231 15</inkml:trace>
  <inkml:trace contextRef="#ctx0" brushRef="#br0" timeOffset="12081.7687">9049 3662 1330 0,'0'0'633'0,"0"0"-597"0,-9-25-14 15,9 25 3-15,-20-26-24 0,20 26-1 0,-28-22 0 16,8 14 0-16,-2 2 0 15,-4 2 0-15,-4 5 0 0,-1 3 0 0,-2 3 0 16,-3 7 0-16,-1 5 0 0,-4 5 0 0,-3 9 0 16,-2 3 0-16,-1 8 0 0,1 2 0 0,3 2 0 15,2-1 0-15,5 0 0 0,8-4 0 0,8-6 0 16,12-5 0-16,8-8 0 0,8-5 0 0,9-4 0 16,9-6 0-16,9-4 0 0,9-8 0 15,7-7 0-15,9-8 0 0,7-10 0 0,6-7 0 16,3-4 0-16,0-3 0 0,-5-1 0 0,-5 0 0 15,-6 1 0-15,-8 2 0 0,-6 2 0 0,-11 8 0 16,-5 2 0-16,-11 6 0 0,-6 4 0 0,-13 18 0 16,10-24 0-16,-10 24 0 0,0 0 0 15,0 0 0-15,-24-7 0 0,24 7 0 0,-27 17 0 16,10 3 0-16,-1 7 0 0,-4 6 0 16,1 4 0-16,2 3 0 0,2 0 0 0,6 0 0 15,4-3 0-15,5-2 0 0,7-4 0 0,10-1 0 16,2-8 0-16,13 1 0 0,2-16 0 0,19 12-153 15,-19-32-64-15,32 30-47 0,-34-37-8 0,31 28 13 16,-18-19 19-16,11 5-16 0,12 6-5 0,-16-29 137 16</inkml:trace>
  <inkml:trace contextRef="#ctx0" brushRef="#br0" timeOffset="12816.1027">10700 3666 1356 0,'0'0'601'15,"0"0"-547"-15,0 0-18 16,11-22-36-16,-11 22 0 0,0 0 0 0,0 0 0 16,-20 5 0-16,20-5 0 0,-23 21 0 0,10-2 0 15,-1 2 0-15,-1 5 0 0,2 3 0 0,1 3 0 16,0 2 0-16,1 3 0 0,0-2 0 0,1 1 0 16,1-1 0-16,2 0 0 0,2-2 0 0,2-4 0 15,1-3 0-15,4-4 0 0,0-3 0 0,-2-19 0 16,9 27 0-16,-9-27 0 0,0 0 0 15,15 18 0-15,-15-18 0 0,0 0 0 0,17-8 0 16,-17 8 0-16,16-23 0 0,-7 3 0 0,0-5 0 16,2-4 0-16,0-4 0 0,-1-1 0 0,1-2 0 15,-2 0 0-15,1-2 0 0,0 0 0 16,1-2 0-16,1 0 0 0,2-1 0 0,1 0 0 16,4 6 0-16,0 2 0 0,2 6 0 15,0 7 0-15,0 5 0 0,-2 4 0 0,1 5 0 16,-3 3 0-16,2 3 0 0,-2 1 0 0,0 4 0 15,0 2 0-15,-17-7 0 0,29 23 0 0,-16-6 0 16,-2 2 0-16,-4 4 0 0,2 3 0 0,-4 0 0 16,-3 3 0-16,0 0 0 0,-5 3 0 0,-1-1 0 15,-3 1 0-15,0-1 0 0,-3-1 0 0,-2-1 0 16,-1-1 0-16,-3-1 0 16,-2-3 0-16,-2-2 0 0,-1-2 0 0,1 0 0 15,-3-5 0-15,-2-1 0 0,0-2 0 0,-1-4 0 16,3-2 0-16,-1 0 0 0,-1-1 0 0,2-1 0 15,1 1 0-15,2-2 0 0,-1 3 0 0,0 2 0 16,0 1 0-16,-1 5 0 0,0 1 0 0,0 8 0 16,-2 3 0-16,0 5 0 0,3 7 0 0,-1 5 0 15,0 5 0-15,1 6 0 0,0 0 0 16,2 1 0-16,3-3 0 0,4-3 0 0,3-4 0 16,7-2 0-16,0-5 0 0,8-1 0 0,0-8 0 15,7 3 0-15,-13-32-128 0,39 42-88 0,-39-42-30 16,49 13-54-16,-40-29 6 0,28 11 16 0,-7-5-61 15,-10-27 94-15,32 26 245 0</inkml:trace>
  <inkml:trace contextRef="#ctx0" brushRef="#br0" timeOffset="13269.2258">11379 3586 1832 0,'6'28'215'16,"-6"-28"-215"-16,-28 29 0 0,16-9 0 15,-4 6 0-15,2 3 0 0,-5 6 0 0,2 3 0 16,-2 5 0-16,1 1 0 0,2 1 0 0,1-1 0 16,5-4 0-16,6-4 0 0,4-5 0 0,4-5 0 15,9-3 0-15,2-5 0 0,6-4 0 0,2-3 0 16,5-6 0-16,3-5 0 0,4-5 0 15,4-6 0-15,2-4 0 0,-1-6 0 0,2-3 0 16,-3-5 0-16,-1-4 0 0,-1-3 0 0,-2-2 0 16,-2 1 0-16,-3-3 0 0,1 1 0 0,-4-1 0 15,-3 3 0-15,-5 1 0 0,-3 2 0 0,-4 5 0 16,-2 2 0-16,-4 5 0 0,-6 22 0 0,4-21 0 16,-4 21 0-16,0 0 0 15,0 0 0-15,-17 9 0 0,17-9 0 0,-18 34 0 16,5-6 0-16,-2 6 0 0,0 5 0 0,-2 0 0 15,4 1 0-15,0 0 0 0,4 0 0 0,4-2 0 16,1-2 0-16,3-3 0 0,3-4 0 0,4-3 0 16,2-4 0-16,4 0 0 0,-12-22 0 0,29 31 0 15,-29-31 0-15,49 21-104 0,-41-39-126 0,37 27-52 16,-39-43-30-16,37 27 15 0,-15-21 8 16,6-11-46-16,30 20 138 0,-32-37 197 0</inkml:trace>
  <inkml:trace contextRef="#ctx0" brushRef="#br0" timeOffset="13534.8436">12681 3176 2047 0,'-34'7'0'0,"34"-7"0"15,-31 16 0-15,31-16 0 0,-29 29 0 0,12-6 0 16,-4 6 0-16,-1 6 0 0,-1 6 0 0,1 4 0 15,-2 4 0-15,2 3 0 0,1 3 0 0,0 0 0 16,4 3 0-16,0-1 0 0,2 0 0 16,2-2 0-16,4-6 0 0,4-3 0 0,6-6 0 15,5-6 0-15,4-4 0 0,0-8 0 16,4-2 0-16,-14-20 0 0,33 21 0 0,-12-23 0 16,14 5-119-16,-24-35-143 0,39 32-78 0,-42-48-65 15,31 18-62-15,4 5 31 0,-24-32 419 0</inkml:trace>
  <inkml:trace contextRef="#ctx0" brushRef="#br0" timeOffset="13737.9641">13254 3042 1894 0,'-48'-4'153'16,"23"21"-153"-16,7 9 0 0,-5 12 0 16,-5 7 0-16,-4 6 0 0,-4 4 0 0,1 7 0 15,-2 2 0-15,4 2 0 0,4 1 0 0,2-3 0 16,5 0 0-16,4-6 0 0,7-2 0 15,4-3 0-15,6-6 0 0,3-1 0 0,3-5 0 16,1-4 0-16,4 0 0 0,-5-9 0 0,9 5 0 16,-14-33-127-16,31 52-139 0,-31-52-84 0,28 24-66 15,-28-24-29-15,0 0 6 0,43 12 436 0</inkml:trace>
  <inkml:trace contextRef="#ctx0" brushRef="#br0" timeOffset="13894.2318">13389 4089 2047 0,'-42'11'0'0,"42"-11"0"0,-29 5 0 0,29-5 0 15,-20-3 0-15,20 3 0 0,0 0 0 0,0 0 0 16,-25-29-55-16,50 45-297 0,-41-42-182 16,16 26-134-16,25-4 231 0,-33-21 437 0</inkml:trace>
  <inkml:trace contextRef="#ctx0" brushRef="#br1" timeOffset="103292.7943">1789 5882 1860 0,'-31'-8'36'0,"31"8"-6"0,0 0-9 15,0 0-7-15,0 0-4 0,0 0-1 0,0 0-2 16,0 0 0-16,0 0 0 0,0 0 1 0,0 0-3 16,0 33 3-16,5-3-6 0,0 10 5 0,-1 6-9 15,-2 6 10-15,-3 6-12 0,-2 2 13 0,-3 7-14 16,-1 0-1-16,-1 1 16 0,-2 0-17 16,0-5 17-16,-1-5-7 0,3-7-6 0,2-7 6 15,3-6-13-15,3-8-1 0,6-5-29 0,-6-25-28 16,28 39-158-16,-28-39-440 0,31-6 17 0,-14-7 273 15</inkml:trace>
  <inkml:trace contextRef="#ctx0" brushRef="#br1" timeOffset="103495.9401">1813 5776 1870 0,'-30'24'177'0,"30"-24"-177"0,0 0 0 16,0 0 0-16,0 0 0 0,0 0 0 0,19-13 0 15,9 4 0-15,7-2 0 0,5-1 0 0,5-2 0 16,3-1 0-16,4-2 0 0,2-1 0 0,0 3 0 16,-1 0 0-16,-3 3 0 0,-1 1 0 0,0 3 0 15,-3-2 0-15,0 6 0 0,-3-1 0 0,4 14-98 16,-26-30-283-16,23 32-266 0,-19-6-24 0,-1 5 422 16</inkml:trace>
  <inkml:trace contextRef="#ctx0" brushRef="#br1" timeOffset="103683.4059">1856 6300 2035 0,'0'0'12'0,"-27"26"-12"16,27-26 0-16,0 0 0 0,0 0 0 0,35 12 0 16,-9-17 0-16,2-1 0 0,6-3 0 0,3-3 0 15,6-3 0-15,4-3 0 0,7-1 0 0,2-3 0 16,6 3-33-16,0-6-19 0,7 10-34 0,-11-19-50 15,26 33-115-15,-37-22-346 0,18 7 6 0,-1 10 291 16</inkml:trace>
  <inkml:trace contextRef="#ctx0" brushRef="#br1" timeOffset="104308.4143">3013 6151 1770 0,'-37'18'209'15,"6"-5"-175"-15,-3 2-12 0,0 2-10 0,-1-2-12 16,1 6 0-16,-3 1 0 0,0 3 0 0,-1 4 0 15,4 1 0-15,1 2 0 0,4 3 0 0,3-5 0 16,7 2 0-16,3-6 0 0,7-2 0 0,8-1 0 16,5-1 0-16,7-2 0 0,-11-20 0 0,36 29 0 15,-10-20 0-15,7-4 0 0,4-4 0 0,6-4 0 16,4-7 0-16,6-5 0 0,1-4 0 0,2-4 0 16,2-5 0-16,-5-1 0 0,-4-5 0 0,-4-2 0 15,-8 0 0-15,-4-2 0 16,-7 1 0-16,-6 1 0 0,-5 1 0 0,-8 2 0 15,-3 4 0-15,-6 3 0 0,-5 2 0 0,-3 3 0 16,-4 0 0-16,-5 4 0 0,-3 4 0 0,-3 4 0 16,1 6 0-16,-1 4 0 0,-2 5 0 0,0 5 0 15,0 3 0-15,3 4 0 0,2 2 0 0,4 0 0 16,6 0 0-16,3-3 0 0,9-17 0 0,3 27 0 16,-3-27 0-16,24 25 0 0,-3-18 0 15,7-2 0-15,6-4 0 0,5-4 0 0,2-1 0 16,4-4 0-16,1-1 0 0,0-1 0 0,-1 2 0 15,-3 0 0-15,-5 2 0 0,-3 4 0 16,-2-1 0-16,-8 6 0 0,-2-1 0 0,-22-2 0 16,28 9 0-16,-28-9 0 0,0 0 0 0,16 25 0 15,-16-25 0-15,-2 36 0 0,-3-9 0 16,-5 2 0-16,-2 2 0 0,0 0 0 0,-2-1 0 16,2-2 0-16,1-2 0 0,2-1 0 0,1-6 0 15,5-2 0-15,3-17 0 0,2 25 0 0,-2-25 0 16,0 0 0-16,21 14 0 0,-21-14 0 0,24-8 0 15,-24 8 0-15,32-26 0 0,-13 5 0 0,2-4 0 16,-1-3 0-16,-3-2 0 0,0-2 0 0,-3 0 0 16,-4-1 0-16,-1 1 0 0,-3 1 0 15,0 2 0-15,-2 2 0 0,0 1 0 16,-1 2 0-16,2 1 0 0,1 1 0 0,3 3 0 16,-9 19 0-16,19-28 0 0,-19 28 0 0,22-14 0 15,-22 14 0-15,29-2 0 0,-8 6 0 0,-1-2 0 16,5 5 0-16,1-2 0 0,5 4 0 0,-2-8-48 15,21 25-205-15,-50-26-268 0,61 2-120 0,-26 0 58 16</inkml:trace>
  <inkml:trace contextRef="#ctx0" brushRef="#br1" timeOffset="104542.7574">4523 6084 2047 0,'6'-25'0'0,"-32"23"0"15,2 2 0-15,-3 0 0 0,0 3 0 0,-3 3 0 16,-1 5 0-16,-4 2 0 0,2 4 0 0,-1 3 0 16,3 3 0-16,-1 1 0 0,5 5 0 0,-1 0 0 15,5 2 0-15,4 1 0 0,3-2 0 0,7-1 0 16,6-2 0-16,8-6 0 0,6 0 0 0,8-5 0 16,5-4 0-16,10-4 0 0,8-7 0 0,8-4 0 15,2-9 0-15,7 0 0 0,-4-10 0 16,27 26-347-16,-35-34-333 0,19 12 28 0,-14-8 285 15</inkml:trace>
  <inkml:trace contextRef="#ctx0" brushRef="#br1" timeOffset="104902.1298">4617 6344 2047 0,'0'0'0'0,"-9"23"0"0,9-23 0 15,0 0 0-15,22 22 0 0,-22-22 0 0,36 5 0 16,-8-7 0-16,6-6 0 0,6-4 0 0,5-4 0 16,4-2 0-16,1-3 0 0,1-1 0 0,-3-1 0 15,-1-1 0-15,-5-1 0 16,-4 2 0-16,-7-1 0 0,-4 1 0 0,-6 3 0 16,-8-2 0-16,-3 4 0 0,-8 0 0 0,-3 0 0 15,1 18 0-15,-19-29 0 0,2 18 0 0,-4 2 0 16,-7 6 0-16,0 4 0 0,-7 4 0 0,1 4 0 15,-4 7 0-15,0 5 0 0,-1 4 0 0,1 5 0 16,-1 3 0-16,3 2 0 0,4 0 0 0,5 1 0 16,5-2 0-16,6-1 0 0,9-4 0 15,7-4 0-15,11-3 0 0,6-5 0 0,11-3 0 16,5-4 0-16,8-5 0 0,6-8 0 0,9-3 0 16,1-9 0-16,10 6-97 0,-19-37-209 15,25 28-331-15,-17-16-22 0,7 0 312 0</inkml:trace>
  <inkml:trace contextRef="#ctx0" brushRef="#br1" timeOffset="105198.9986">5645 5971 1811 0,'-32'-15'236'0,"2"28"-236"0,-3 4 0 16,0 4 0-16,-1 0 0 0,1 1 0 0,-1 3 0 16,4-2 0-16,3-2 0 0,4 0 0 0,7-4 0 15,16-17 0-15,-9 28 0 0,9-28 0 0,23 21 0 16,-4-10 0-16,4-2 0 0,4-3 0 15,6-2 0-15,3-2 0 0,4-3 0 16,1-2 0-16,-4 1 0 0,-1-2 0 0,-5 3 0 16,-3 0 0-16,-5 1 0 0,-6 1 0 0,-17-1 0 15,20 5 0-15,-20-5 0 0,0 0 0 0,0 0 0 16,-5 24 0-16,5-24 0 0,-23 27 0 0,3-10 0 16,-4 1 0-16,-4 1 0 0,-1 2 0 0,-4-1 0 15,1 2 0-15,0-1 0 0,0-3 0 16,6-1 0-16,1-4 0 0,8 0 0 0,-1-6 0 15,18-7 0-15,-24 4-76 0,44 24-339 0,-20-28-236 16,0 0-13-16,0 0 424 0</inkml:trace>
  <inkml:trace contextRef="#ctx0" brushRef="#br1" timeOffset="106214.5792">7650 6028 1268 0,'0'0'471'0,"0"0"-415"16,0 0-5-16,-12-27 5 0,12 27-7 0,-27-18-8 15,8 10-7-15,-5 1-13 0,-2 5-21 16,-4 2 0-16,-2 5 0 0,-4 2 0 0,-2 3 0 16,-3 2 0-16,-2 5 0 0,-1 0 0 0,2 4 0 15,2 1 0-15,2 2 0 0,4-1 0 0,5-1 0 16,6-1 0-16,3-2 0 0,5-1 0 0,7-1 0 16,3 0 0-16,5 0 0 0,7 1 0 0,3 0 0 15,6-1 0-15,1 0 0 0,5-2 0 16,2-3 0-16,5-3 0 0,3-3 0 0,3-4 0 15,2-5 0-15,0-4 0 0,4-3 0 0,-4-4 0 16,1-3 0 0,-3-3 0-16,-3-1 0 0,-1-4 0 0,-4 0 0 15,-2 0 0-15,-4-1 0 0,-4 0 0 0,-2 1 0 16,-4 1 0-16,-3 3 0 0,0-1 0 16,-3 1 0-16,0 3 0 0,-5 18 0 0,3-28 0 15,-3 28 0-15,0 0 0 0,0 0 0 16,0 0 0-16,0 0 0 0,0 0 0 0,-23 21 0 15,11 2 0-15,0 7 0 0,-3 4 0 0,3 1 0 16,0-1 0-16,5-2 0 0,3-3 0 0,5-2 0 16,5-4 0-16,6-2 0 0,8-4 0 0,5-4 0 15,7-6 0-15,3-3 0 0,9-7 0 0,1-3 0 16,5-5 0-16,2-3 0 0,0-3 0 16,2-2 0-16,-5-2 0 0,-3-1 0 0,-5-1 0 15,-4 0 0-15,-5 0 0 0,-2 2 0 16,-7-1 0-16,-3 2 0 0,-6 4 0 0,-14 16 0 15,16-23 0-15,-16 23 0 0,0 0 0 0,0 0 0 16,0 0 0-16,0 0 0 0,-19-5 0 0,19 5 0 16,-22 28 0-16,5-6 0 0,0 9 0 0,-2 0 0 15,1 3 0-15,0 1 0 0,3-1 0 16,3 1 0-16,2-4 0 0,5 1 0 0,4-7 0 16,3 1 0-16,2-7 0 0,2-2 0 0,-6-17 0 15,13 22 0-15,-13-22 0 0,0 0 0 0,26 5 0 16,-26-5 0-16,26-17 0 0,-12 0 0 0,2-6 0 15,1-5 0-15,-1-5 0 0,-2 1 0 0,0-5 0 16,-3 2 0-16,-3 3 0 0,-2-2 0 16,-2 4 0-16,-2-1 0 0,0 1 0 15,-1 1 0-15,0 2 0 0,0 6 0 0,2 4 0 16,-3 17 0-16,5-21 0 0,-5 21 0 0,0 0 0 16,0 0 0-16,21-22 0 0,-21 22 0 0,28-6 0 15,-7 3 0-15,6-1 0 0,4 2 0 0,5-1 0 16,1 1 0-16,6 2 0 0,0-4 0 0,4 4 0 15,-1-3 0-15,9 6 0 0,-13-15-95 16,21 22-78-16,-29-33-81 0,32 36-163 0,-30-15-118 16,-2-8 8-16,10 22 482 0</inkml:trace>
  <inkml:trace contextRef="#ctx0" brushRef="#br1" timeOffset="106527.0995">8854 6109 2047 0,'-20'13'0'15,"20"-13"0"-15,-17 24 0 0,17-24 0 0,6 19 0 16,-6-19 0-16,26 15 0 0,-2-11 0 0,6-2 0 16,9-2 0-16,3-4 0 0,5-3 0 0,1 0 0 15,5-4 0-15,-1 0 0 0,0-2 0 0,-3-2 0 16,-10-1 0-16,-5 0 0 0,-10-1 0 0,-7 0 0 16,-3-3 0-16,-7 1 0 0,-5-2 0 15,-5 1 0-15,-6-1 0 0,-3 0 0 16,-6 1 0-16,-4 2 0 0,-5 4 0 0,-5 4 0 15,-3 6 0-15,-3 8 0 0,-3 7 0 0,-1 8 0 16,-2 6 0-16,-1 8 0 0,2 5 0 0,2 3 0 16,2 1 0-16,7 0 0 0,7 0 0 0,4-4 0 15,10-4 0-15,8-2 0 0,6-5 0 0,8-1 0 16,7-3 0-16,8-5 0 0,7-4 0 16,6-5 0-16,11-3 0 0,-4-16 0 0,25 20-106 15,-26-39-206-15,38 29-331 0,-9-12 8 0,8-9 285 16</inkml:trace>
  <inkml:trace contextRef="#ctx0" brushRef="#br1" timeOffset="107333.5768">10728 6075 1933 0,'23'-41'114'0,"-23"41"-114"16,0 0 0-16,0 0 0 0,0 0 0 0,5-17 0 15,-5 17 0-15,0 0 0 0,0 0 0 0,0 0 0 16,0 0 0-16,0 0 0 0,0 0 0 0,0 0 0 16,-7 20 0-16,0-2 0 0,-3 8 0 0,-3 6 0 15,-3 5 0-15,-2 1 0 0,-3 1 0 16,0 2 0-16,1-2 0 0,0-2 0 0,3-5 0 15,4-4 0-15,2-9 0 0,11-19 0 0,-10 19 0 16,10-19 0-16,0 0 0 0,0 0 0 0,17 2 0 16,-17-2 0-16,27-25 0 0,-8 4 0 0,6-8 0 15,1-5 0-15,4-4 0 0,-1-2 0 16,-1 3 0-16,-2-1 0 0,-2 3 0 0,-4 4 0 16,-3-1 0-16,-3 3 0 0,-3 3 0 15,-2 2 0-15,-3 3 0 0,-1 4 0 0,-5 17 0 16,3-21 0-16,-3 21 0 0,0 0 0 0,0 0 0 15,0 0 0-15,-11 17 0 0,11-17 0 0,-14 38 0 16,6-11 0-16,-2 2 0 0,2 0 0 0,3-2 0 16,4-4 0-16,3 0 0 0,4-5 0 0,-6-18 0 15,23 29 0-15,-6-18 0 0,4-2 0 16,3-6 0-16,5-1 0 0,5-8 0 0,5-5 0 16,4-5 0-16,4-6 0 0,1-3 0 15,0-3 0-15,-1-3 0 0,-5 0 0 0,-2 1 0 16,-6 1 0-16,-4 2 0 0,-7 5 0 0,-6 1 0 15,-5 4 0-15,-12 17 0 0,12-23 0 0,-12 23 0 16,0 0 0-16,0 0 0 0,0 0 0 0,0 0 0 16,0 0 0-16,-24 11 0 0,14 8 0 15,-3 8 0-15,-2 6 0 0,0 4 0 0,2 1 0 16,2-1 0-16,3 1 0 0,1-2 0 0,4-1 0 16,2-2 0-16,1-2 0 0,4-2 0 0,4-2 0 15,4-3 0-15,5-4 0 0,1 0 0 0,4-7 0 16,6-2 0-16,-4-9 0 0,10 4 0 15,-13-17-96-15,20 15-47 0,-26-31-44 0,34 31-120 16,-37-31-179-16,12 1-37 0,9 11 219 16</inkml:trace>
  <inkml:trace contextRef="#ctx0" brushRef="#br1" timeOffset="107708.5834">11746 6107 2047 0,'0'0'0'0,"5"18"0"15,-5-18 0-15,27 17 0 0,-6-11 0 0,0-3 0 16,9-2 0-16,4-3 0 0,5-4 0 0,3 0 0 16,4-3 0-16,2-1 0 0,-4 1 0 0,-3-3 0 15,-5 0 0-15,-4-1 0 0,-5 1 0 16,-4 1 0-16,-6 1 0 0,-17 10 0 0,21-22 0 16,-21 22 0-16,3-23 0 0,-3 23 0 0,-12-26 0 15,12 26 0-15,-25-30 0 0,8 14 0 16,-2 3 0-16,0 1 0 0,-3 2 0 0,0 6 0 15,-1 1 0-15,-1 6 0 0,-2 3 0 0,-1 6 0 16,-1 5 0-16,-1 4 0 0,0 5 0 0,1 3 0 16,2 0 0-16,5 4 0 0,2-2 0 0,8 0 0 15,5-2 0-15,6 0 0 0,6-2 0 0,5-2 0 16,6 0 0-16,9-6 0 0,6-2 0 0,8-3 0 16,5-4 0-16,8-1 0 15,6-7 0-15,5 0 0 0,-1-5 0 0,7-1 0 16,-2-6 0-16,-1 2 0 0,-5-9-27 0,3 10-97 15,-22-26-58-15,27 34-194 0,-36-27-221 0,7 3 71 16,-4 6 312-16</inkml:trace>
  <inkml:trace contextRef="#ctx0" brushRef="#br1" timeOffset="108036.7001">12861 5951 1953 0,'0'0'94'16,"-2"-26"-94"-16,-19 17 0 0,-1 3 0 0,-3 5 0 16,-2 3 0-16,0 7 0 0,-5 2 0 0,-1 6 0 15,-3 3 0-15,2 4 0 0,-2 3 0 0,1 4 0 16,1 3 0-16,1 0 0 0,4 0 0 15,6-2 0-15,3-5 0 0,8-2 0 0,7-4 0 16,5-4 0-16,0-17 0 0,18 29 0 0,1-20 0 16,1-2 0-16,7-5 0 0,5-5 0 15,3-3 0-15,3-6 0 0,3-7 0 0,-1-2 0 16,0-3 0-16,0-4 0 0,-2 0 0 0,-3-1 0 16,-6-1 0-16,-1 1 0 0,-3 0 0 0,-6 1 0 15,2 4 0-15,-5 2 0 0,-4 4 0 0,-12 18 0 16,14-22 0-16,-14 22 0 0,0 0 0 0,0 0 0 15,0 0 0-15,0 0 0 0,-17 24 0 0,5-1 0 16,-2 7 0-16,-2 4 0 0,0 1 0 16,3 0 0-16,2-1 0 0,2-2 0 15,6-1 0-15,1-4 0 0,8-1 0 0,2-5 0 16,9-1 0-16,0-4 0 0,13 0 0 0,-2-16-26 16,20 8-110-16,-13-23 1 0,22 13 3 0,-18-27-12 15,25 24-91-15,-24-28-156 0,9 0-96 0,13 16 127 16,-27-30 360-16</inkml:trace>
  <inkml:trace contextRef="#ctx0" brushRef="#br1" timeOffset="108333.5689">13352 5923 2047 0,'-39'27'0'16,"-1"-11"0"-16,5 0 0 0,5 0 0 0,3 1 0 16,7 0 0-16,20-17 0 0,-23 29 0 0,23-29 0 15,6 25 0-15,-6-25 0 16,29 24 0-16,-6-13 0 0,4-2 0 0,4-1 0 15,6-4 0-15,3 1 0 0,0-2 0 0,-1-2 0 16,-1 0 0-16,-7 3 0 0,-2-1 0 0,-8 2 0 16,-21-5 0-16,23 15 0 0,-23-15 0 0,3 21 0 15,-3-21 0-15,-20 32 0 0,1-13 0 0,-6 1 0 16,-4-1 0-16,-2 1 0 0,-2 1 0 0,-2-3 0 16,5-1 0-16,4-1 0 0,4-2 0 15,22-14 0-15,-29 23 0 0,29-23 0 0,-9 17 0 16,9-17 0-16,0 0 0 0,27 14 0 0,-27-14 0 15,47-6-115-15,-29-21-62 0,37 34-189 16,-35-31-192-16,17 0 12 0,6 7 262 0</inkml:trace>
  <inkml:trace contextRef="#ctx0" brushRef="#br1" timeOffset="108708.5605">13887 5982 2047 0,'0'0'0'15,"-20"-13"0"-15,20 13 0 0,0 0 0 0,-25 8 0 16,25-8 0-16,-30 21 0 0,15-4 0 0,-1 4 0 15,-1 3 0-15,3 3 0 0,-1 1 0 0,2-2 0 16,3 1 0-16,3-1 0 0,3-1 0 0,1 1 0 16,3-2 0-16,5 1 0 15,1-5 0-15,3-2 0 0,-9-18 0 0,26 26 0 16,-6-17 0-16,5-3 0 0,3-4 0 0,4-4 0 16,3-6 0-16,1-3 0 0,4-3 0 0,0-5 0 15,1 0 0-15,2-4 0 0,-1-4 0 0,0-3 0 16,-2 0 0-16,-6-3 0 0,-5 1 0 0,-2 1 0 15,-8 1 0-15,-4 2 0 0,-7 5 0 0,-4 2 0 16,-3 2 0-16,-1 19 0 0,-6-24 0 16,6 24 0-16,0 0 0 0,-22-1 0 0,22 1 0 15,-25 23 0-15,9-4 0 0,0 6 0 0,-3 1 0 16,-1 3 0-16,1 0 0 0,2 0 0 0,2-1 0 16,3-2 0-16,5-2 0 0,3-4 0 15,4-2 0-15,0-18 0 0,12 28 0 0,-12-28 0 16,24 14 0-16,-7-14 0 0,8-2 0 15,-3-11-33-15,15 8-106 0,-18-24-29 0,30 27-107 16,-39-36-143-16,23 13-107 0,5 3 37 0,-12-17 488 16</inkml:trace>
  <inkml:trace contextRef="#ctx0" brushRef="#br1" timeOffset="108974.1546">14626 6080 1557 0,'-27'22'490'0,"8"10"-490"0,2 2 0 16,-1 0 0-16,3 1 0 0,0-1 0 0,4 1 0 15,3-3 0-15,3-1 0 0,1-5 0 16,3-4 0-16,1-3 0 0,0-19 0 0,1 27 0 16,-1-27 0-16,0 0 0 0,0 0 0 0,0 0 0 15,0 0 0-15,17-16 0 0,-7-2 0 0,-1-7 0 16,5-8 0-16,3-1 0 0,0-5 0 0,5 1 0 16,0-1 0-16,0-2 0 0,0-1 0 15,-1-2 0-15,0-3 0 0,-1 0 0 0,-3 0 0 16,1 7 0-16,-4 5 0 0,-1 10 0 0,-6 7 0 15,-7 18 0-15,0 0 0 0,0 0 0 0,0 0-140 16,3 23-109-16,-35-32-227 0,32 9-135 0,-11 20 91 16,11-20 470-16</inkml:trace>
  <inkml:trace contextRef="#ctx0" brushRef="#br1" timeOffset="109458.509">14833 6152 1807 0,'0'0'240'0,"0"0"-240"0,0 0 0 0,7-18 0 15,-7 18 0-15,23-4 0 0,-6 3 0 0,5-5 0 16,5 0 0-16,5-4 0 0,4 1 0 0,2-2 0 16,2-1 0-16,1 1 0 0,-2-1 0 0,1 1 0 15,-2-1 0-15,-3 0 0 0,-4 1 0 0,-2-1 0 16,-5 0 0-16,-3-1 0 15,-4 3 0-15,-17 10 0 0,19-21 0 0,-19 21 0 16,-1-19 0-16,1 19 0 0,-21-17 0 0,4 11 0 16,-5 2 0-16,-2 4 0 0,-5 5 0 0,-6 2 0 15,-2 5 0-15,-3 4 0 0,1 3 0 0,-2 4 0 16,1 3 0-16,0 0 0 0,3 3 0 0,7 2 0 16,5-2 0-16,8-2 0 0,8-1 0 0,7-2 0 15,7-2 0-15,10 0 0 0,8-4 0 16,10-3 0-16,8-4 0 0,11-2 0 0,7-8 0 15,13 1 0-15,3-11 0 0,20 11-120 0,-25-36-185 16,34 27-298-16,-29-15-16 0,0 2 220 0</inkml:trace>
  <inkml:trace contextRef="#ctx0" brushRef="#br1" timeOffset="109786.6525">15826 5965 2047 0,'-45'9'0'0,"0"5"0"16,0 1 0-16,2 6 0 0,0 2 0 0,5 1 0 15,2 3 0-15,5-1 0 0,8 0 0 0,5-1 0 16,10-3 0-16,4-2 0 0,4-20 0 0,18 31 0 16,2-21 0-16,9-2 0 0,6-5 0 0,4-3 0 15,6-8 0-15,4-3 0 0,-1-5 0 16,6-7 0-16,-2-4 0 0,0-6 0 0,2-5 0 16,-4 0 0-16,-4-3 0 0,-5-2 0 0,-4 0 0 15,-6-2 0-15,-3-1 0 0,2 0 0 16,-7-2 0-16,-3 0 0 0,-3 4 0 0,-7 3 0 15,-4 10 0-15,-5 8 0 0,-1 23 0 0,-14-18 0 16,14 18 0-16,-31 8 0 0,8 7 0 0,-3 12 0 16,-7 7 0-16,-1 8 0 0,-2 6 0 15,1 4 0-15,7 2 0 0,1-2 0 0,12-2 0 16,4-5 0-16,12 2 0 0,0-13 0 0,17 9-70 16,-13-24-89-16,23 16-56 0,-28-35-87 0,33 16-190 15,-6 1-51-15,3-13 278 0</inkml:trace>
  <inkml:trace contextRef="#ctx0" brushRef="#br1" timeOffset="110302.2484">17225 5962 1831 0,'-15'-19'216'0,"18"-2"-216"0,-3 21 0 16,8-25 0-16,-8 25 0 0,0 0 0 0,0 0 0 16,0 0 0-16,0 0 0 0,0 29 0 0,-1-6 0 15,-3 7 0-15,1 2 0 0,-2 5 0 16,0-1 0-16,0 2 0 0,0-3 0 0,2 0 0 16,0-4 0-16,4-2 0 0,-1-4 0 0,7-4 0 15,-7-21 0-15,20 26 0 0,-20-26 0 0,37 14-85 16,-40-45-340-16,32 27-207 0,-16-24-15 15,10-7 390-15</inkml:trace>
  <inkml:trace contextRef="#ctx0" brushRef="#br1" timeOffset="110694.4019">17334 5630 2047 0,'-31'19'0'15,"31"-19"0"-15,-23 7 0 0,23-7 0 0,0 0 0 16,0 0 0-16,14 20 0 0,-14-20 0 0,29 20 0 15,-5-8 0-15,5 2 0 0,4-1 0 16,3 1 0-16,2 2 0 0,-1 1 0 0,2 4 0 16,0-1 0-16,-3 4 0 0,-2 2 0 15,-4-1 0-15,-6 0 0 0,-3 1 0 0,-6 0 0 16,-6 1 0-16,-5-1 0 0,-4 0 0 0,-6 0 0 16,-3 0 0-16,-6-2 0 0,-5 2 0 0,-3-2 0 15,-1-1 0-15,-2-3 0 0,2-1 0 0,1-5 0 16,4-4 0-16,19-10 0 0,-17 6 0 15,17-6 0-15,0 0 0 0,0 0 0 0,16-24 0 16,-2 7 0-16,8-8 0 0,7-2 0 0,5-7 0 16,6-1 0-16,2-2 0 0,5 4 0 0,-1 0 0 15,-2 3 0-15,-2 3 0 0,-4 7 0 0,-6 4 0 16,-4 6 0-16,-4 5 0 0,-5 7 0 0,0 5 0 16,-19-7 0-16,24 31 0 0,-13-7 0 0,-4 5 0 15,2 5 0-15,-3 3 0 16,1 2 0-16,-1-2 0 0,3 3 0 0,-6-5 0 15,12 11-19-15,-20-21-151 0,29 32-146 0,-48-38-243 0,20 12-21 16,-2 4 178-16</inkml:trace>
  <inkml:trace contextRef="#ctx0" brushRef="#br1" timeOffset="111600.6796">4644 7432 1410 0,'17'20'457'0,"-17"-20"-478"0,21 1-20 15,-21-1-18-15,17-6-47 0,12 24-134 0,-40-36-82 16,35 35 32-16,-24-17 65 0,0 0 209 0,0 0 179 16,0 0 93-16,0 0 37 0,-17-18-27 15,36 33-65-15,-19-15-80 0,0 0-36 0,0 0-18 16,0 0-19-16,-17-16-48 0,17 16 0 0,0 0 0 16,0 0 0-16,0 0 0 0,0 0 0 0,-21-3 0 15,21 3 0-15,-17 25 0 0,6-1 0 0,-4 11 0 16,0 10 0-16,-4 8 0 0,0 7 0 0,-3 7 0 15,-1 2 0-15,-4 5 0 0,0 1 0 0,-3 2 0 16,-3 4 0-16,-2 2 0 0,0-2 0 16,1-7 0-16,4-7 0 0,4-18 0 15,6-9 0-15,7-12 0 0,13-28 0 0,-9 19 0 16,9-19 0-16,0 0 0 0,21-26 0 0,-7 0 0 16,6-11 0-16,4-14 0 0,4-12 0 0,3-9 0 15,3-7 0-15,0-2 0 0,1 1 0 0,0-1 0 16,-3-2 0-16,-3-2 0 0,-2-1 0 15,-3-2 0-15,-3 3 0 0,-3 5 0 0,-3 7 0 16,-7 9 0-16,-2 9 0 0,-3 10 0 0,-2 18 0 16,-1 27 0-16,-5-21 0 0,5 21 0 0,0 0 0 15,-15 39 0-15,7-3 0 0,-1 16 0 16,3 12 0-16,1 10 0 0,4 4 0 0,2 6 0 16,4 2 0-16,6 1 0 0,3 0 0 0,8-4 0 15,6-5 0-15,6-7 0 0,8-4 0 16,6-4 0-16,5-9 0 0,4-8 0 0,3-10 0 15,2-12 0-15,-1-5 0 0,2-11 0 0,-3-4 0 16,-2-9 0-16,-1-7 0 0,-5-8 0 0,-3-5 0 16,-6-10 0-16,-7-7 0 0,-3-12 0 0,-6-6 0 15,-2-5 0-15,-3-6 0 0,-4 0 0 0,-3-5 0 16,-4-4 0-16,-3-5 0 0,-5-3 0 0,-3 0 0 16,-5 0 0-16,-4-2 0 15,1 1 0-15,-4-1 0 0,0 9 0 0,-2 11 0 0,2 18 0 16,0 16 0-16,6 17 0 0,6 19 0 15,0 0 0-15,-18-9-31 0,22 33-123 0,-4-24 3 16,0 54 6-16,-11-37-43 0,31 33-88 0,-21-20-142 16,12-2-91-16,21 28 335 0</inkml:trace>
  <inkml:trace contextRef="#ctx0" brushRef="#br1" timeOffset="112444.3756">6147 8041 1953 0,'-23'-1'57'0,"6"-6"-20"0,17 7-37 0,0 0 0 16,0 0 0-16,-8-21 0 0,8 21 0 0,30-13 0 16,-3 6 0-16,4-2 0 0,5 1 0 0,5-3 0 15,3-1 0-15,2-3 0 0,1-2 0 0,2-1 0 16,-2-3 0-16,0 0 0 0,-2-1 0 0,-4 0 0 15,-7 3 0-15,-11 1 0 0,-6 1 0 0,-17 17 0 16,8-29 0-16,-13 12 0 0,-5 0 0 16,-5-1 0-16,-4 0 0 0,-4 1 0 0,-5 2 0 15,-1 1 0-15,-4 2 0 0,0 1 0 0,-2 1 0 16,-1 5 0-16,-1 1 0 0,-3 7 0 16,1 4 0-16,-4 9 0 0,3 4 0 0,-1 9 0 15,2 9 0-15,1 4 0 0,4 5 0 0,6 3 0 16,5-2 0-16,8 0 0 0,8-7 0 15,9-4 0-15,8-5 0 0,10-7 0 0,9-2 0 16,11-7 0-16,10-5 0 0,8-7 0 0,5-6 0 16,9-3 0-16,0-8 0 0,7 1 0 0,0-6 0 15,5 1 0-15,0-4 0 0,2-1 0 0,-2-3 0 16,-1 0 0-16,-8-6 0 0,-3 6-32 0,-14-9-54 16,3 11-17-16,-24-17-30 0,10 25-26 0,-37-30-94 15,20 33-162-15,-29-10-47 16,1-7 557-16,-2 29 177 0,-25-16 221 0,25 16 119 15,-41 7-502-15,18-1-49 0,-3 2-61 0,1 4 0 16,2 1 0-16,0 4 0 0,1 4 0 0,1 3 0 16,0 4 0-16,4 3 0 0,1 0 0 0,2 3 0 15,0 1 0-15,5 2 0 0,1-1 0 0,4-1 0 16,2-6 0-16,4-2 0 0,2-7 0 0,4-2 0 16,-8-18 0-16,23 23 0 0,-23-23 0 15,35 5 0-15,-11-10 0 0,4-7 0 0,5-5 0 16,1-7 0-16,3-2 0 0,2-6 0 0,0-3 0 15,-2 0 0-15,1-1 0 0,-5 1 0 0,-3 4 0 16,-2 1 0-16,-2 4 0 0,-3 3 0 16,-2 2 0-16,-3 4 0 0,-18 17 0 0,28-23 0 15,-28 23 0-15,0 0 0 0,19 0 0 16,-19 0 0-16,1 32 0 0,-3-6 0 0,-2 9 0 16,-1 1 0-16,-1 3 0 0,3 0 0 0,0 0 0 15,3-4 0-15,3-1 0 0,2-8 0 0,3-3 0 16,2-1 0-16,-10-22 0 0,28 28 0 0,-11-21 0 15,2-5 0-15,3-3 0 0,1-5 0 0,3-5 0 16,1-7 0-16,-1-5 0 0,2-3 0 0,0-7 0 16,0-2 0-16,-3-2 0 0,-2-1 0 15,-5 0 0-15,-5 2 0 0,-3 1 0 0,-4 2 0 16,-3 3 0-16,-3 0 0 0,-3 2 0 16,-2 0 0-16,0 3 0 0,-3-4 0 0,3 7 0 15,-8-9-18-15,13 14-115 0,-16-14-3 0,16 31 13 16,-12-42 13-16,12 42-20 0,-5-41-78 0,23 31-100 15,-18 10-141-15,18-49 18 0,25 40 431 0</inkml:trace>
  <inkml:trace contextRef="#ctx0" brushRef="#br1" timeOffset="112772.4757">8915 6843 1890 0,'15'33'157'16,"-18"-16"-157"-16,3 5 0 0,4 8 0 0,0 7 0 15,2 6 0-15,-4 7 0 0,-1 8 0 0,-2 6 0 16,-1 6 0-16,-7 6 0 0,2 2 0 16,-5 3 0-16,0 1 0 0,-4-1 0 0,-1-2 0 15,2-7 0-15,-3-4 0 0,6-5 0 0,-2-8 0 16,7-5 0-16,1-8 0 0,7-3 0 0,0-14-18 16,18 17-184-16,-19-42-263 0,0 0-151 15,17 4-6-15,-8-24 499 0</inkml:trace>
  <inkml:trace contextRef="#ctx0" brushRef="#br1" timeOffset="113631.8469">8427 7695 1851 0,'-35'4'196'0,"16"10"-196"0,19-14 0 0,-11 20 0 15,11-20 0-15,31 7 0 0,1-5 0 0,8-2 0 16,10-3 0-16,7-2 0 0,13-2 0 0,4-5 0 15,6-1 0-15,3 1 0 0,-1-1 0 0,0 2 0 16,-2 3 0-16,-2-1 0 0,2 4 0 0,-8 2 0 16,-5-1 0-16,-9 3 0 0,-10 1 0 15,-9 1 0-15,-11 0 0 0,-11 2 0 0,-17-3 0 16,0 0 0-16,0 0 0 0,0 0 0 0,0 0 0 16,-31 12 0-16,8-10 0 0,-6 3 0 0,-2 2 0 15,-3 2 0-15,-2 5 0 0,-3 2 0 0,1 3 0 16,-1 4 0-16,0 3 0 0,4 4 0 15,0 2 0-15,5 3 0 0,4 1 0 0,5 4 0 16,8 0 0-16,6-2 0 0,5-3 0 16,7-4 0-16,6-2 0 0,9-4 0 0,4-2 0 15,5-6 0-15,6-5 0 0,6-6 0 0,5-3 0 16,4-8 0-16,2-6 0 0,4-7 0 0,-3-5 0 16,1-5 0-16,-2-2 0 0,-2-5 0 0,-2-2 0 15,-7-1 0-15,-3-1 0 0,-9 1 0 0,-7 2 0 16,-7 1 0-16,-5 0 0 0,-4 0 0 15,-5 0 0-15,-3 2 0 0,-4 1 0 0,-5-1 0 16,1 5 0-16,-2 5 0 0,1 5 0 0,11 18 0 16,-24-16 0-16,24 16 0 0,-20 0 0 15,20 0 0-15,0 0 0 0,0 0 0 0,-7 23 0 16,7-23 0-16,21 22 0 0,-4-11 0 0,6-1 0 16,4-3 0-16,2-2 0 0,5-2 0 0,0 0 0 15,4-2 0-15,-2-1 0 0,2 0 0 16,1 1 0-16,-2-1 0 0,0 3 0 0,-5 0 0 15,-4 2 0-15,-7 2 0 0,-4 3 0 0,-17-10 0 16,22 27 0-16,-17-8 0 0,-2 3 0 0,-7 4 0 16,-2 2 0-16,-4 2 0 0,-6 1 0 0,-1 0 0 15,-2-1 0-15,-3-1 0 0,0 0 0 0,1-2 0 16,2-3 0-16,3-5 0 0,16-19 0 16,-18 27 0-16,18-27 0 0,0 0 0 15,0 0 0-15,0 0 0 0,0 0 0 0,27-1 0 16,-9-14 0-16,7-8 0 0,2-4 0 0,6-7 0 15,-1-1 0-15,-2 1 0 0,2 0 0 0,-1 2 0 16,1 1 0-16,0 1 0 0,-4 3 0 0,-3 4 0 16,-1 4 0-16,-5 7 0 0,-19 12 0 0,25-9 0 15,-25 9 0-15,0 0 0 0,14 26 0 16,-14-8 0-16,0 5 0 0,-3 5 0 0,2 2 0 16,0 1 0-16,3-1 0 0,3 1 0 0,2 0 0 15,4 1 0-15,3-3 0 0,4 0 0 0,0-9 0 16,8 2 0-16,-2-10 0 0,10 1 0 15,-1-10 0-15,7 0-93 0,-6-10 4 0,10 0 15 16,-10-12 11-16,13 3 7 0,-9-13-7 0,14 7 11 16,-9-14-17-16,13 9-5 0,-17-18-33 15,13 16-33-15,-23-21-64 0,10 11-81 0,-4 5-138 16,-22-26 169-16,23 29 254 0</inkml:trace>
  <inkml:trace contextRef="#ctx0" brushRef="#br1" timeOffset="113928.7466">11377 7404 1194 0,'0'0'513'0,"-20"26"-173"0,-13-16-340 16,-8 6 0-16,-4 6 0 0,-6 4 0 0,-1 7 0 15,1 2 0-15,3 2 0 0,4 0 0 16,5 0 0-16,9-2 0 0,7-2 0 16,12-7 0-16,10-4 0 0,9-4 0 0,-8-18 0 15,35 27 0-15,-8-19 0 0,4-5 0 0,6-3 0 16,7-3 0-16,13-3 0 0,13-3 0 0,7-3 0 16,7-4 0-16,-1 4 0 0,-4 2 0 0,0 4 0 15,-5 2 0-15,-4 2 0 0,-10 2 0 0,-6 4 0 16,-14 3 0-16,-10 3 0 0,-10 4 0 15,-20-14 0-15,8 36 0 0,-17-13 0 0,-11 3 0 16,-8 3 0-16,-9 1 0 0,-7 0 0 0,-5 0 0 16,-2-3 0-16,0-4 0 0,4-5 0 0,5-2 0 15,6-3 0-15,9-1 0 0,1-4 0 0,6 2 0 16,-5-7 0-16,25-3 0 0,-36 4-20 16,36-4-106-16,0 0 12 0,-7-20 31 0,5 2-1 15,2 18 2-15,15-27-24 0,5 24-49 16,-22-26-86-16,19 8-153 0,9 13-85 0,-26-30 317 15</inkml:trace>
  <inkml:trace contextRef="#ctx0" brushRef="#br1" timeOffset="114522.4321">5195 8850 1732 0,'21'-8'213'0,"21"2"-161"15,-2-4-27-15,16 0-6 0,17-2-13 16,16-2-6-16,13-1 0 0,10 1 0 0,13-1 0 16,8 2 0-16,10 1 0 0,9 1 0 0,8 2 0 15,8 5 0-15,2 0 0 0,4 4 0 0,7 0 0 16,1 1 0-16,2 3 0 0,2-1 0 16,-2 3 0-16,4 1 0 0,2-3 0 0,2 0 0 15,3-3 0-15,3-1 0 0,10-5 0 0,2-1 0 16,1-5 0-16,-1 1 0 0,-3-5 0 15,-5 1 0-15,-4-2 0 0,-7 4 0 0,-15-2 0 16,-12 4 0-16,-13 1 0 0,-13-1 0 0,-17 4 0 16,-11 1 0-16,-17 2 0 0,-15 0 0 0,-9 3 0 15,-15-1 0-15,-10 5 0 0,-9-3 0 0,-6 4 0 16,-11-10-67-16,14 27-177 0,-32-22-258 0,0 0-117 16,0 0 39-16,-26-30 546 0</inkml:trace>
  <inkml:trace contextRef="#ctx0" brushRef="#br1" timeOffset="114709.95">12944 8204 2047 0,'-55'10'0'0,"24"-1"0"0,7-5 0 15,24-4 0-15,0 0 0 0,0 0 0 0,-3-47-383 16,18 27-297-16,-21-18-16 0,1-5 409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1T21:42:39.89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619 1061 189 0,'0'0'40'0,"0"0"-8"0,0 0 15 16,-5-17 23-16,5 17 19 0,0 0-1 0,0 0-5 15,0 0-15-15,0 0-6 0,0 0 2 16,0 0 6-16,0 0 4 0,0 0 5 0,0 0-8 16,0 0 1-16,0 0-9 0,0 0 0 0,0 0-10 15,0 0-4-15,0 0-10 0,0 0-5 0,0 0-13 16,0 0-4-16,0 0-6 0,2 18 1 16,-2-18-1-16,0 0 3 0,0 17-3 0,0-17 2 15,2 28-5-15,-1-9 5 0,-1 8 16 0,2 4-53 16,-1 14 40-16,3 2-36 0,-3 16 11 15,0 4 26-15,-1 7-20 0,0 7 19 0,-1 5-29 16,-2 2 25-16,0 3 13 0,-3-1-31 0,2-7 28 16,-2-6-36-16,4-5-20 0,-4-17 0 0,11 8-63 15,-19-29-63-15,30 23-178 0,-15-15-188 0,-7-23 41 16,22 23 482-16</inkml:trace>
  <inkml:trace contextRef="#ctx0" brushRef="#br0" timeOffset="2062.3401">564 1143 209 0,'0'0'85'15,"0"0"-14"-15,0 0-19 0,0 0-26 0,0 0-12 16,0 0-4-16,0 0 0 0,0 0 18 0,0 0 8 15,0 0 11-15,0 0 19 0,-8-18-4 16,8 18 10-16,0 0-10 0,0 0-7 0,0 0-12 16,0 0-2-16,0 0-8 0,0 0 3 0,0 0-5 15,17-6 3-15,-17 6-4 0,0 0 3 0,0 0-7 16,0 0 0-16,0 0-5 0,0 0-4 0,0 0-4 16,0 0-3-16,0 0-6 0,18 11 1 0,-18-11-3 15,0 0-1-15,0 0 0 0,0 0 0 16,20 3-1-16,-20-3 3 0,0 0-1 0,17 1-2 15,-17-1 3-15,17 3-1 0,-17-3-2 16,20 2 1-16,-20-2 0 0,21 1 2 0,-21-1 0 16,23 5 1-16,-23-5-2 0,25 8 2 0,-25-8 22 15,27 9-21-15,-27-9 23 0,29 11-24 0,-12-5 2 16,1 0 4-16,2 0 0 0,3 0 5 0,1-1-3 16,4 1 1-16,2-2-2 0,0-2-1 15,3 2-2-15,2-1 2 0,2-1-8 0,3 0 4 16,0-2-4-16,4 0-1 0,-1 0 2 0,2-1-2 15,3 1 1-15,-1-1-2 0,5-3 2 0,1 2-3 16,3-3 3-16,2 0-1 0,3 0 1 0,2 0-3 16,0-1 2-16,3 0 0 0,1-1-22 0,0 0 20 15,3-2-24-15,1 3 22 0,3-2 3 16,1 2 0-16,1 0 3 0,2 0-3 16,-3 2 2-16,3-1 0 0,-1-1 0 0,0 1-5 15,5 0 7-15,-2 2-8 0,0 0 6 0,2 1 0 16,-4 1-3-16,0-2 3 0,2 3-2 0,-1 0 0 15,2-1 2-15,2 1 0 0,-1-1 1 0,3 0-1 16,-3-2-3-16,2-2-2 0,3 2 2 0,-1-3-2 16,5-2 2-16,3 2 0 0,-2-2 4 15,4 2-5-15,-3-1 5 0,0 2-5 0,3-2 4 16,-1 2-2-16,1 0 2 0,2 1-1 0,-5 1-3 16,3 0 0-16,-1 0-2 0,-2 0-1 15,2 2 1-15,-1-1 0 0,1-1 3 0,-2 3 0 16,2-1 0-16,-2 0 2 0,4-1 2 0,0 1-2 15,-1-1 3-15,1-1-2 0,-3 2-3 0,0-1 0 16,5-1 1-16,-2 2-1 0,0-1 3 16,3-1-3-16,-4 1 1 0,2-1-1 0,1 0 0 15,0-2-1-15,2-1 3 0,0 2-4 0,-3 1 4 16,2-2-3-16,1 0 2 0,0 0-3 0,0-1 4 16,1 1-4-16,-2 0 3 0,-1-1-3 0,3 3 4 15,-2-1-2-15,4 2 2 0,-2-2-2 0,-1 1-4 16,0-1 2-16,2-1-3 0,-5 1 4 15,5-2 3-15,-2 3-6 0,-2-2 6 16,1 1-7-16,-3 2 1 0,1-1-1 0,1 2 5 16,0-2-2-16,-1-1 3 0,1 3 1 0,-3 0-4 15,-1-1-1-15,3 0 3 0,-2-2 1 0,3 2 2 16,-1-1 0-16,-2 0-2 0,2 2-2 0,1-1 5 16,-1 2 2-16,1 0-1 0,1 0 3 0,-4 0-6 15,2 2 0-15,-1 0-1 0,-1-1 1 16,2 0 1-16,1 2 0 0,-2-3-5 0,-2 2-1 15,0 1 2-15,-1-2-3 0,0 1 8 0,2 0 1 16,1 0-2-16,-1-1 2 0,0 0-3 0,-1-1 0 16,2-1-3-16,1 1 1 0,1 0 0 0,2-1-3 15,-1 0 6-15,0-3-2 0,4 4 1 16,0-5 2-16,1 3 0 0,0-1 0 0,-3-3 0 16,2 4 1-16,1-2-7 0,0 2 0 15,-3 1 2-15,2-4-5 0,-4 2 11 0,1 1-2 16,-3 0 1-16,2 3 0 0,-3-1 2 0,1 1-1 15,-2 1 3-15,-3 1 3 0,2 1-6 0,-1-1 5 16,1 0-7-16,1 1 1 0,-2 0 3 0,0 1 1 16,-6-3 6-16,4 2 1 0,1 1-9 0,0-2 1 15,-1 1-4-15,2 1 6 0,-1-2 7 0,2 2 4 16,0-2 1-16,-1 0-6 16,-1 0-4-16,3-2-3 0,-6 0-2 0,5 0 3 15,-4-1-1-15,0 2-1 0,2-1-6 0,2-1-2 16,-3 0 2-16,2 0-3 0,-6 1 2 0,2 0 2 15,0 0-2-15,-1 1 1 0,2-4-2 0,1 4 3 16,-1-4-2-16,0 1-2 0,0 2 1 0,-1-3-7 16,1 1 9-16,3-2 1 0,-3 0-3 15,3-1 3-15,-5-1-1 0,-2 3-2 0,2 1 5 16,-1-3 0-16,-1 2-4 0,1 0 2 0,-3-2 0 16,-2 1-3-16,-2 1 4 0,-2-1-2 0,0 2 0 15,0 0 3-15,-1 0-2 0,-1 1-1 0,-7 2-1 16,3 1-1-16,-6-3 2 0,0 1 1 15,-3-4-1-15,-2 3 4 0,0 3-5 0,-2 0 0 16,-2 0 4-16,-2-2-4 0,-3 0 1 16,-2 2 7-16,-3-1 0 0,1 2 4 0,-3-2-3 15,0-2-3-15,1 1-5 0,-1 1 2 0,2-1 1 16,1 4 3-16,0-2-5 0,2-2 3 0,-3 1 1 16,5-2-3-16,-1-2 5 0,-1 0-7 0,0 0 2 15,-2-2-3-15,-2 2 4 0,1 0-4 0,-1 2 2 16,1-2-1-16,-5 4-3 0,2-7 4 0,-5 5-4 15,-1-1 0-15,-2-1 3 0,-3 4 0 16,-2-3 1-16,-2 1 3 0,-1-2-6 0,-1-1 4 16,0 4-3-16,-1-2 1 0,0 4 5 15,1-1-4-15,2-2 0 0,3 2 1 0,0-3-6 16,1-4 4-16,1 3 3 0,0-2-1 0,2-2 3 16,0 8-2-16,0-6-2 0,3 2-1 0,-1 2 3 15,-1-4-4-15,-2-2 1 0,1 3 0 16,-5-6-4-16,4-3-3 0,-3 8 8 0,-2-2-4 15,3 5 6-15,-1 2 1 0,2-6-6 0,1 3 1 16,-1 1 2-16,3-3-2 0,-1 3 2 0,6 3-1 16,1-3-1-16,-1 3 4 0,5-3-3 0,-2 1 2 15,3-4 1-15,-4 2-3 0,1 2 1 0,-2-1-2 16,-1 0-3-16,4 3-4 0,-1-1 7 16,-1 0 3-16,0 4 1 0,-4-3 2 15,-1-5-6-15,-1 4-2 0,-2 1-2 0,-1-4 9 16,-5 4-6-16,-1-2 4 0,-1 1-2 0,-2 2-3 15,-2-3 2-15,-3 0-2 0,0-2 3 0,-1 2-2 16,1 1-1-16,-2-1 4 0,4-2-2 0,0-2-1 16,1 2 3-16,1-1-3 0,4 0 3 0,1 5-2 15,-1-4 0-15,3-2 0 0,-3 4-3 0,2-8 5 16,-2 3-1-16,-2 1-1 0,0 2 2 16,-3 4-4-16,0-3 1 0,-2-2-6 0,0 1-12 15,-23 2-32-15,38-14-66 0,-48-12-268 0,10 26-232 16,0 0 66-16,0 0 400 0</inkml:trace>
  <inkml:trace contextRef="#ctx0" brushRef="#br0" timeOffset="3999.7545">746 2443 583 0,'0'0'162'0,"0"0"-61"0,0 0-27 0,0 0 7 15,0 0 8-15,0 0 10 0,0 0-13 0,0 0-12 16,0 0-21-16,0 0-19 0,0 0-16 0,-6-17-8 16,6 17-4-16,0 0-1 0,0 0 0 0,0 0-2 15,0 0 1-15,2-19-2 0,-2 19 0 16,0 0-2-16,0 0 1 0,0 0 1 0,0 0 1 15,0 0 0-15,0 0 2 0,0 0 2 16,0 0 5-16,0 0 7 0,0 0 4 0,0 0 2 16,0 0-6-16,0 0-3 0,20 0-6 0,-20 0 0 15,17 4-1-15,-17-4 0 0,23 4 0 0,-23-4-1 16,33 3 0-16,-12-3-3 0,1 0-1 0,2 0 0 16,4-3-3-16,1 2 1 0,4-2 1 15,4 0-3-15,-1 0 2 0,7 0-2 0,0 0 1 16,4 0-1-16,0-2 2 0,3 1-3 0,2-1 2 15,3 1-2-15,3-2 1 0,3 2-1 0,5 0 2 16,1 1-2-16,2 1 2 0,3 0-1 0,-1 1 1 16,1 1-1-16,4-1 0 0,-1 1 1 15,4 0-1-15,5 0-1 0,1-2 1 0,5 2 1 16,0 0-1-16,1 0 1 0,5-1 0 16,3 0-1-16,4 0 2 0,3-2 0 0,1 2 1 15,3 0-1-15,3-1 2 0,2-1-1 0,2 1 1 16,5-1-2-16,-2 2-1 0,2 1 1 0,5-1-1 15,1 2 0-15,1-1-1 0,2 0-1 0,2 3 0 16,1-1 1-16,1 0-1 0,2 3 3 0,0-1-3 16,0 1 2-16,0-2 0 0,4 2 1 15,0-1 0-15,3-1 1 0,3 1-1 0,0 1 2 16,3-2-1-16,3 1 3 0,0-1 1 0,4-1 3 16,1-1-1-16,-1 2-36 0,9-2 40 15,3 1 0-15,-2-2 0 0,6 1 35 0,-11-1-43 16,2 3-2-16,1-3-1 0,2 0 1 0,1 1-2 15,1-1-1-15,2 0 2 0,3 0-2 0,1-1 1 16,-2 1 0-16,1-3 0 0,3 2 0 16,-2-1-1-16,-1-2 0 0,1 2 0 0,-1-1-1 15,3 0 2-15,3 0 0 0,1 0 1 0,0-1 0 16,0 2 0-16,0-1 0 0,-3 2 1 0,1-1-1 16,1 0 0-16,-2 0 0 0,-2 2-2 0,-4 1 1 15,3-1 0-15,1 1-1 0,-5-1 1 0,2 2 0 16,1-1-1-16,-2 1 1 0,1-1-1 15,1 2 1-15,1-2 1 0,-3 0 0 16,0-1 0-16,0 0 0 0,-8-1 0 0,2 0-1 16,0 0 0-16,0-3-2 0,0 0 3 0,2 2-3 15,2-1 4-15,-1 0-1 0,1-1 1 0,-1 1 0 16,2-2-2-16,-4 1 0 0,0-1 0 0,-4 4 0 16,-3-3 1-16,1 2 0 0,-3 0 0 0,-1 0-1 15,0 1-1-15,-1 1 2 0,-2 0-1 16,2 0 1-16,2-1-1 0,-1 0-3 0,-1-2 4 15,0 0-1-15,-1 0 2 0,0-2-1 0,-3 3-3 16,-1-2 2-16,-5 1 0 0,-3 0-4 0,-1 0 2 16,-3 0-1-16,-1 1 1 0,-3 0 2 15,-1 2-1-15,-3-2 0 0,-2 1-1 0,0 1 1 16,-4-1 1-16,-1 1-2 0,0 0 3 0,0-1-3 16,-1-1 2-16,-3 1 0 0,3-2 0 15,-2 1 1-15,-1-2-2 0,0 0-2 0,-6-1 3 16,-1 0-1-16,1-1 2 0,-1 1-3 0,-1-1 0 15,-1 1-2-15,-1-1 4 0,-4 2-3 0,2-1 0 16,-1 0 2-16,-2 0 0 0,-3 0 0 0,-2 3 2 16,-5-2 2-16,-2 2-1 0,3-1-2 0,-4 2 2 15,-2 0-7-15,-7-1 4 0,-3 0-1 16,-3 1 1-16,-5 0 4 0,-4 0-4 0,0-1-1 16,-6 2 2-16,-2-1-4 0,-4 0 3 15,-4 1-1-15,-2 0 0 0,-4-1 4 0,0 1-2 16,-2-1 1-16,0-2-3 0,0 1 1 0,1-1 0 15,1 0-1-15,-2 0 2 0,3-1-3 0,-2-1 3 16,-2 1-1-16,1-1-1 0,-3 0 0 0,-1 3-14 16,-6-8-31-16,10 21-98 0,-44-11-448 15,41-13-32-15,-41 13 103 0</inkml:trace>
  <inkml:trace contextRef="#ctx0" brushRef="#br0" timeOffset="5031.1108">24311 930 853 0,'0'0'64'16,"0"0"-92"-16,0 0-61 0,-7-18-8 0,7 18 18 15,0 0 39-15,-2-18 55 0,2 18 20 0,0 0-7 16,-3-17-5-16,3 17-13 0,0 0-23 16,1-22 1-16,-1 22-3 0,4-17 6 0,-4 17 4 15,5-17 4-15,-5 17 5 0,0 0-5 16,8-22 10-16,-8 22-3 0,0 0 8 0,8-17 8 16,-8 17 24-16,0 0 20 0,0 0 26 0,0 0 1 15,0 0 3-15,0 0-18 0,0 0-11 0,0 0-17 16,0 0-15-16,0 0-13 0,0 0-11 15,0 0-6-15,0 0-3 0,0 0-2 0,0 0 4 16,0 0 11-16,0 0 10 0,5 19 14 0,-5-19 1 16,0 0 2-16,0 0-5 0,25 9 0 0,-25-9-4 15,26 6 6-15,-26-6-5 0,35 3-6 0,-14-6 6 16,7 1-11-16,-2 2-1 0,6-4-4 0,0-1-4 16,3 1-7-16,1-5 3 0,4 1-5 15,2 2 1-15,0 1-2 0,1-4 3 16,-1 3-9-16,2-2 10 0,-2-1-7 0,3 6 0 15,-3-1 3-15,-2-2-7 0,3 4 3 0,-4 2 2 16,0-2 44-16,-3 4-63 0,-2-1 20 0,-3-2-18 16,-3-1 14-16,0 5 7 0,-5-3 33 0,-1-3-34 15,-4 3-9-15,-18 0-2 0,27-4-22 0,-27 4-17 16,0 0-78-16,36-25-138 0,-36 25-350 16,0 0 21-16,0 0 302 0</inkml:trace>
  <inkml:trace contextRef="#ctx0" brushRef="#br1" timeOffset="11312.1368">1050 1845 1235 0,'0'0'48'0,"0"0"-19"16,0 0-9-16,0 0-8 0,0 0 3 0,0 0 3 16,-6 19 2-16,6-19-1 0,0 0-1 0,0 0-5 15,0 0-2-15,0 0-5 0,-2 20 0 16,2-20-2-16,0 0 4 0,0 0 2 0,0 0 9 16,0 0 9-16,0 0 4 0,0 0 0 0,19 12-4 15,-19-12-9-15,0 0-5 0,0 0 1 16,0 0-2-16,20-11-1 0,-20 11-1 0,0 0-2 15,17-15-3-15,-17 15 0 0,0 0-4 0,16-25 4 16,-16 25-5-16,8-16 4 0,-8 16-4 16,0 0 2-16,8-20-1 0,-8 20 3 0,0 0 2 15,0 0-1-15,0 0-2 0,0 0 2 0,0 0-3 16,0 0 0-16,-19-8 3 0,19 8-1 0,0 0 4 16,-23 22 0-16,23-22 1 0,-19 21-1 0,19-21 0 15,-17 22-2-15,17-22 2 0,-14 19-6 0,14-19 2 16,-7 20-3-16,7-20-1 0,0 0 0 0,-1 23 0 15,1-23-2-15,0 0-9 16,13 17 9-16,-13-17-10 0,0 0 13 0,22 6 0 16,-22-6 1-16,20 1 1 0,-20-1 0 0,21-4-1 15,-21 4 0-15,24-11 9 0,-24 11-9 0,24-17 9 16,-24 17-6-16,22-25-5 0,-13 8 6 0,-9 17-5 16,16-33 3-16,-8 15-6 0,-2 0 6 0,-1 1-4 15,-3 0 5-15,-2 17-3 0,0-25 4 0,0 25-1 16,-6-18 4-16,6 18-1 0,0 0 2 15,-18-16-3-15,18 16 0 0,0 0-4 0,-26 5 0 16,26-5 2-16,-22 13-2 0,22-13 3 0,-24 24-5 16,24-24 1-16,-22 29-4 0,22-29 7 15,-18 29-4-15,18-29 2 0,-12 29-5 0,12-29 0 16,-3 20-1-16,3-20 2 0,0 0-2 0,11 18 1 16,-11-18-5-16,18 5 2 0,-18-5 1 15,28-4-4-15,-9-1-12 0,-2-7-21 0,8 9-67 16,-21-37-187-16,24 29-321 0,-14-10-29 0,3 1 355 15</inkml:trace>
  <inkml:trace contextRef="#ctx0" brushRef="#br1" timeOffset="12358.9344">1609 1803 1134 0,'0'0'66'0,"0"0"-17"0,0 0 8 0,0 0 6 16,0 0 8-16,-26-2-17 0,26 2-12 0,-17 6-12 15,17-6-4-15,-21 12-4 0,21-12-1 0,-24 16 0 16,24-16 5-16,-24 18-2 0,24-18 3 0,-21 17-5 16,21-17-1-16,0 0-7 0,-17 18-5 0,17-18-3 15,0 0-3-15,0 0-3 0,0 0 1 0,0 0-2 16,0 0 2-16,9 17-1 0,-9-17 2 16,0 0-1-16,25 1 2 0,-25-1-1 0,27-5-1 15,-27 5 4-15,30-12-2 0,-30 12 2 0,32-18-4 16,-32 18 4-16,29-21-4 0,-29 21 7 0,23-23-4 15,-23 23 6-15,15-23-3 0,-15 23 3 16,6-18-3-16,-6 18 0 0,0 0-3 0,-5-24 1 16,5 24 0-16,0 0-1 0,-18-16-2 0,18 16 3 15,-18-3-7-15,18 3 6 0,-21 2 0 16,21-2 2-16,-24 13 3 0,24-13-1 0,-27 19 0 16,27-19-3-16,-25 24 4 0,25-24-5 0,-20 28 1 15,20-28-3-15,-16 27 2 0,16-27-3 0,-7 22 3 16,7-22-5-16,0 18 1 0,0-18-2 0,0 0 1 15,9 17 1-15,-9-17 0 0,0 0 0 0,24 7 0 16,-24-7 1-16,23-2 1 0,-23 2-2 16,25-10 1-16,-25 10 1 0,29-15-1 15,-29 15 2-15,28-21-2 0,-28 21 1 0,22-19-1 16,-22 19 3-16,15-21-2 0,-15 21 3 0,0 0-2 16,10-19 2-16,-10 19-1 0,0 0 2 0,0 0-2 15,-15-20 1-15,15 20-2 0,0 0 0 0,-27-4 0 16,27 4-1-16,-22 0-1 0,22 0-1 0,-22 3 0 15,22-3 0-15,0 0-1 0,-18 8-3 16,18-8-5-16,0 0-7 0,0 0-4 0,0 0-23 16,0 0-32-16,22 37-174 0,-22-37-402 0,17 6 44 15,-17-6 236-15</inkml:trace>
  <inkml:trace contextRef="#ctx0" brushRef="#br1" timeOffset="13327.6649">2158 1755 1216 0,'-24'3'98'0,"24"-3"-18"0,0 0-11 16,0 0-3-16,-19 4-9 0,19-4-11 15,0 0-7-15,-19 13-2 0,19-13-1 0,-17 8-3 16,17-8-3-16,0 0-3 0,-23 13-6 0,23-13-3 15,0 0-4-15,-22 20-2 0,22-20-3 16,0 0-1-16,0 0-2 0,-15 20-4 0,15-20-2 16,0 0-1-16,0 0-1 0,0 0 2 0,7 18-1 15,-7-18 1-15,0 0-1 0,20 6 1 0,-20-6 1 16,20-1 0-16,-20 1 2 0,23-7-1 0,-23 7 3 16,26-14-4-16,-26 14 4 0,21-15-2 0,-21 15 2 15,20-20-2-15,-20 20 1 0,13-19-3 16,-13 19 4-16,11-20-2 0,-11 20 3 0,5-19-2 15,-5 19 0-15,0 0-2 0,-4-20 2 16,4 20-1-16,0 0 3 0,0 0-3 0,-23-19 2 16,23 19-2-16,-17 4 1 0,17-4 0 0,-19 12 0 15,19-12 1-15,-23 19-1 0,23-19 1 0,-22 27-1 16,22-27 0-16,-18 29-3 0,18-29 1 0,-11 26-3 16,11-26 1-16,-5 18-1 0,5-18 2 15,0 0-3-15,6 19 1 0,-6-19 0 0,0 0-1 16,19 7 4-16,-19-7 1 0,21-2 1 0,-21 2 0 15,24-10-1-15,-24 10-3 0,25-17 0 0,-25 17 0 16,22-20 0-16,-22 20 0 0,17-22 0 0,-17 22 0 16,8-21 0-16,-8 21 0 0,3-18 0 0,-3 18 0 15,0 0 0-15,0 0 0 0,-13-18 0 16,13 18 0-16,0 0 0 0,-19-1 0 16,19 1 0-16,0 0 0 0,-26 11 0 0,26-11 0 15,-18 15 0-15,18-15 0 0,-14 19 0 0,14-19 0 16,-9 19-15-16,9-19-10 0,-1 23-22 0,1-23-16 15,13 35-104-15,-13-35-453 0,3 17 22 0,-3-17 87 16</inkml:trace>
  <inkml:trace contextRef="#ctx0" brushRef="#br1" timeOffset="14421.362">3036 1796 909 0,'0'0'154'0,"0"0"-77"16,0 0-20-16,0 0 9 0,0 0 6 0,0 0 3 16,0 0-5-16,0 0-5 0,0 0-11 15,0 0-11-15,0 0-12 0,0 0-9 0,0 0-6 16,0 0-2-16,-19 11-6 0,19-11 3 0,0 0-2 16,-9 23 3-16,9-23-2 0,0 0 1 0,-8 23-4 15,8-23 0-15,0 0-3 0,1 17 1 0,-1-17-2 16,0 0 2-16,0 0 1 0,0 0 0 15,20 8 6-15,-20-8-2 0,0 0 2 0,20-2-1 16,-20 2 0-16,17-11-3 0,-17 11 2 16,0 0-4-16,25-24 1 0,-25 24-3 0,13-18 0 15,-13 18-2-15,9-19 3 0,-9 19-2 0,0 0 3 16,4-17-2-16,-4 17 3 0,0 0-2 0,0 0 2 16,0 0-3-16,0 0 0 0,-18-15-1 0,18 15 2 15,0 0 2-15,-19 7-2 0,19-7 0 0,0 0 0 16,-25 17-1-16,25-17 1 0,-15 18-1 0,15-18-2 15,-13 19 3-15,13-19-5 0,-8 19 3 16,8-19-4-16,0 0 0 0,-4 21-1 0,4-21 1 16,0 0-3-16,0 0 5 0,16 18-2 0,-16-18 2 15,0 0 1-15,26 4 0 0,-26-4 3 16,20-7-2-16,-20 7 1 0,23-10 0 0,-23 10-1 16,22-14-3-16,-22 14 4 0,21-21-5 0,-21 21 4 15,18-24-2-15,-18 24 0 0,15-19-1 16,-15 19 0-16,7-19 0 0,-7 19 0 0,4-17 0 15,-4 17 0-15,0 0 0 0,0 0 0 0,0 0 0 16,0 0 0-16,-15-16 0 0,15 16 0 0,0 0 0 16,-21 4 0-16,21-4 0 0,-17 12 0 0,17-12 0 15,-18 16 0-15,18-16 0 0,0 0 0 0,-18 21 0 16,18-21 0-16,0 0-5 0,-3 20-25 0,3-20-8 16,0 0-57-16,0 0-161 15,35 2-357-15,-35-2-38 0,31-11 293 0</inkml:trace>
  <inkml:trace contextRef="#ctx0" brushRef="#br1" timeOffset="15374.7216">4379 1795 645 0,'-15'-20'185'0,"15"20"-22"16,0 0-35-16,0 0-9 0,0 0-18 0,20-7-13 15,-20 7-16-15,0 0-10 16,0 0-9-16,0 0-7 0,5-18-6 0,-5 18-7 15,0 0-2-15,0 0-2 0,0 0-1 0,0 0-3 16,0 0-4-16,0 0-6 0,0 0-4 0,0 0-3 16,-19 11-3-16,19-11 2 0,0 0 0 0,-23 23 2 15,23-23-1-15,-17 19 2 0,17-19-1 0,-15 20 1 16,15-20-1-16,0 0-2 0,-14 19-3 0,14-19-2 16,0 0-2-16,0 0 1 0,0 0-3 15,16 18 2-15,-16-18 1 0,19 1 0 0,-19-1 3 16,26-6-3-16,-26 6 0 0,32-14 0 0,-15 4 2 15,0-2-2-15,-17 12 2 0,31-22-2 16,-31 22 0-16,25-19-2 0,-25 19 3 0,13-18-2 16,-13 18 6-16,0 0-3 0,1-23 2 0,-1 23-2 15,0 0-2-15,0 0 1 0,-27-18-1 0,27 18 0 16,-24-4 2-16,24 4-2 0,-30 1 0 16,13 4 3-16,17-5-1 0,-31 12 2 0,31-12-5 15,-26 17 0-15,26-17 0 0,-22 18 0 0,22-18 0 16,0 0 0-16,-19 23 0 0,19-23 0 0,0 0 0 15,0 23 0-15,0-23 0 0,0 0 0 0,17 18 0 16,-17-18 0-16,21 10 0 0,-21-10 0 0,26 2 0 16,-26-2 0-16,30-5 0 0,-30 5 0 15,32-7 0-15,-32 7 0 0,29-9 0 16,-29 9 0-16,24-14 0 0,-24 14 0 0,0 0 0 16,20-18 0-16,-20 18 0 0,0 0 0 0,3-18 0 15,-3 18 0-15,0 0 0 0,0 0 0 0,-20-19 0 16,20 19 0-16,-21-6 0 0,21 6 0 0,-24 0 0 15,24 0 0-15,-24 3 0 0,24-3 0 0,-19 6 0 16,19-6 0-16,0 0 0 0,0 0 0 16,0 0 0-16,0 0-13 0,0 0-63 0,0 0-96 15,41 9-426-15,-41-9-60 0,34-8 129 0</inkml:trace>
  <inkml:trace contextRef="#ctx0" brushRef="#br1" timeOffset="16280.9399">5705 1682 1380 0,'0'0'96'0,"0"0"-42"16,0 0-11-16,0 0 2 0,0 0 3 0,0 0-3 15,0 0-6-15,0 0-8 0,0 0-5 0,0 0-1 16,0 0-3-16,0 0-2 0,0 0-1 0,0 0-4 16,0 0-2-16,0 0 1 0,-11 18-2 15,11-18 2-15,0 0-2 0,-22 25-3 0,22-25 4 16,-17 23-4-16,17-23 3 0,-21 23-4 0,21-23 1 16,-21 26-4-16,12-9 3 0,9-17-7 0,-19 27-1 15,19-27 0-15,-11 20 0 0,11-20 0 16,0 0 0-16,0 0 0 0,0 0 0 0,19 15 0 15,-19-15 0-15,20-4 0 0,-20 4 0 0,26-16 0 16,-26 16 0-16,32-26 0 0,-15 10 0 16,-17 16 0-16,32-31 0 0,-17 12 0 0,-2 1 0 15,0 0 0-15,-13 18 0 0,13-32 0 0,-13 32 0 16,5-25 0-16,-5 25 0 0,-4-17 0 0,4 17 0 16,0 0 0-16,-21-12 0 0,21 12 0 0,-23 0 0 15,23 0 0-15,-29 12 0 0,29-12 0 0,-29 21 0 16,29-21 0-16,-27 24 0 0,27-24 0 15,-22 27 0-15,22-27 0 0,-13 23 0 0,13-23 0 16,-6 18 0-16,6-18 0 0,0 0 0 16,7 20 0-16,-7-20 0 0,0 0 0 0,22 17 0 15,-22-17 0-15,24 5 0 0,-24-5 0 0,30 0 0 16,-30 0 0-16,32-6 0 0,-15 3 0 0,-17 3 0 16,33-14 0-16,-33 14 0 0,29-18 0 0,-29 18 0 15,24-22 0-15,-24 22 0 0,14-20 0 16,-14 20 0-16,6-22 0 0,-6 22 0 0,-2-18 0 15,2 18 0-15,0 0 0 0,-20-18 0 0,20 18 0 16,-24-1 0-16,24 1 0 0,-30 8 0 0,10 0 0 16,2 1 0-16,0 4 0 0,-1 1 0 0,19-14 0 15,-28 26 0-15,28-26 0 0,-14 23 0 0,14-23 0 16,0 0 0-16,12 28-45 0,-12-28-143 16,33 5-388-16,-33-5-88 0,35-6 91 15</inkml:trace>
  <inkml:trace contextRef="#ctx0" brushRef="#br1" timeOffset="17171.5346">7056 1734 1517 0,'-26'0'45'0,"26"0"-18"16,0 0-14-16,0 0-3 0,0 0 5 0,0 0 4 31,0 0 3-31,0 0 0 0,0 0-2 0,0 0-2 15,0 0-3-15,0 0 2 0,0 0 1 0,18 17 2 0,-18-17 0 0,0 0 0 0,0 0 0 16,0 0-2-16,0 0 1 0,20 7-2 0,-20-7 2 16,0 0-1-16,0 0 1 0,0 0-2 0,0 0 1 15,0 0-5-15,0 0 0 0,7-17-5 0,-7 17 0 16,0 0-6-16,0 0-2 0,-6-19 0 16,6 19 0-16,0 0 0 0,0 0 0 0,0 0 0 15,-21-8 0-15,21 8 0 0,0 0 0 16,0 0 0-16,-20 0 0 0,20 0 0 0,0 0 0 15,-19 17 0-15,19-17 0 0,-14 20 0 0,14-20 0 32,-15 22 0-32,15-22 0 0,-11 20 0 0,11-20 0 15,-6 22 0-15,6-22 0 0,0 0 0 0,1 21 0 16,-1-21 0-16,0 0 0 0,0 0 0 0,22 13 0 0,-22-13 0 0,21-2 0 0,-21 2 0 0,28-10 0 16,-28 10 0-16,33-21 0 0,-16 8 0 15,0 1 0-15,0-2 0 0,-17 14 0 16,32-31 0-16,-32 31 0 0,24-30 0 0,-24 30 0 15,14-25 0-15,-14 25 0 0,4-21 0 0,-4 21 0 16,0 0 0-16,0 0 0 0,0 0 0 0,-25-14 0 16,25 14 0-16,-26 9 0 0,26-9 0 0,-29 21 0 15,29-21 0-15,-33 23 0 0,33-23 0 16,-28 25 0-16,28-25 0 0,-18 23 0 0,18-23 0 16,0 0 0-16,-5 22 0 0,5-22 0 0,0 0 0 15,19 13 0-15,-19-13 0 0,25 8 0 0,-25-8 0 16,28-2 0-16,-28 2 0 0,31-5 0 0,-31 5 0 15,29-8 0-15,-29 8 0 0,24-11 0 0,-24 11 0 16,0 0 0-16,17-11 0 0,-17 11 0 16,0 0 0-16,0 0 0 0,0 0 0 15,0 0 0-15,0 0 0 0,-10-17 0 0,10 17 0 16,0 0 0-16,-18-3 0 0,18 3 0 0,0 0 0 16,0 0 0-16,0 0 0 0,0 0 0 0,-19 5 0 15,19-5-99-15,0 0-132 0,21 15-314 0,-21-15-92 16,0 0 103-16</inkml:trace>
  <inkml:trace contextRef="#ctx0" brushRef="#br1" timeOffset="18187.1118">8756 1696 1006 0,'0'0'56'0,"0"0"-43"0,0 0 6 15,0 0 19-15,0 0 12 0,0 0 9 16,0 0-8-16,0 0-2 0,0 0 5 0,0 0 5 16,0 0 8-16,0 0 5 0,0 0-2 0,0 0-6 15,0 0-8-15,0 0-13 0,0 0-7 0,0 0-10 16,0 0-3-16,0 0-3 0,0 0 0 0,0 0-2 15,0 0-1-15,-21 9-3 0,21-9-3 0,-21 12-1 16,21-12-1-16,-23 18 0 0,23-18-4 31,-23 21-2-31,23-21-3 0,-19 19 0 0,19-19 0 16,-14 17 0-16,14-17 0 0,0 0 0 0,-2 18 0 16,2-18 0-16,0 0 0 0,0 0 0 0,18 16 0 0,-18-16 0 0,20 3 0 0,-20-3 0 0,25-3 0 15,-25 3 0-15,33-12 0 0,-16 5 0 16,1-3 0-16,1-2 0 0,-1-1 0 15,0 1 0-15,-18 12 0 0,30-27 0 0,-30 27 0 16,21-22 0-16,-21 22 0 0,9-17 0 0,-9 17 0 16,0 0 0-16,-3-18 0 0,3 18 0 0,0 0 0 31,-20-7 0-31,20 7 0 0,-24 4 0 0,24-4 0 0,-29 14 0 0,29-14 0 0,-29 21 0 0,29-21 0 16,-27 18 0-16,27-18 0 0,-18 18 0 0,18-18 0 15,0 0 0-15,-11 22 0 0,11-22 0 16,0 0 0-16,0 0 0 0,10 19 0 0,-10-19 0 15,0 0 0-15,17 11 0 0,-17-11 0 0,0 0 0 16,22 2 0-16,-22-2 0 0,0 0 0 16,0 0 0-16,20-8 0 0,-20 8 0 0,0 0 0 15,0 0 0-15,0 0 0 0,16-18 0 0,-16 18 0 16,0 0 0-16,0 0 0 0,6-17 0 0,-6 17 0 16,0 0 0-16,0 0 0 0,0 0 0 15,3-17-6-15,-3 17-45 0,0 0-64 0,-9-26-193 16,26 40-264-16,-17-14-59 0,0 0 268 0</inkml:trace>
  <inkml:trace contextRef="#ctx0" brushRef="#br1" timeOffset="19171.4312">10586 1667 504 0,'0'0'265'0,"18"-3"-27"0,-18 3-108 0,0 0-51 15,0 0-2-15,17-4 28 0,-17 4 9 0,0 0 1 16,0 0-26-16,0 0-31 0,0 0-22 16,0 0-10-16,0 0-3 0,-17 8-3 15,17-8-1-15,-13 17-2 0,13-17-2 0,-18 21 2 16,18-21 0-16,-25 23 1 0,25-23-1 0,-25 23 1 15,25-23-5-15,-20 20 1 0,20-20-11 0,0 0-3 16,-18 20 0-16,18-20 0 0,0 0 0 0,0 0 0 16,0 0 0-16,0 0 0 0,0 0 0 0,23 11 0 31,-23-11 0-31,32-10 0 0,-13 1 0 16,2 0 0-16,1-2 0 0,0 1 0 0,0-3 0 0,-3 0 0 0,-2 1 0 0,-17 12 0 0,28-29 0 15,-28 29 0-15,20-23 0 0,-20 23 0 16,8-17 0-16,-8 17 0 0,0 0 0 0,-5-17 0 15,5 17 0-15,0 0 0 0,-19-7 0 0,19 7 0 16,-22 4 0-16,22-4 0 0,-30 12 0 0,12-1 0 16,0-2 0-16,1 7 0 0,17-16 0 15,-29 28 0-15,17-10 0 0,12-18 0 0,-16 28 0 16,16-28 0-16,-8 28 0 0,8-28 0 0,2 20 0 16,-2-20 0-16,0 0 0 0,23 22 0 0,-23-22 0 15,26 6 0-15,-26-6 0 0,32-5 0 0,-15 0 0 16,1-1 0-16,-18 6 0 0,31-16 0 0,-31 16 0 15,26-19 0-15,-26 19 0 0,15-17 0 16,-15 17 0-16,0 0 0 0,4-22 0 16,-4 22 0-16,-10-16 0 0,10 16 0 0,0 0 0 15,-25-22 0-15,25 22 0 0,-21-9 0 0,21 9 0 16,-20-1 0-16,20 1 0 0,0 0 0 0,-20 6 0 16,20-6 0-16,0 0 0 0,0 0-43 0,7 23-93 15,-20-43-171-15,40 43-223 0,-27-23-99 0,0 0 228 16</inkml:trace>
  <inkml:trace contextRef="#ctx0" brushRef="#br1" timeOffset="20405.7755">11591 1685 1315 0,'0'0'134'0,"0"0"-67"0,0 0-10 31,0 0-3-31,0 0 4 0,0 0-6 0,0 0-11 16,0 0-14-16,0 0-6 0,0 0-7 0,0 0-2 15,0 0 2-15,0 0-4 0,0 0-1 0,0 0 0 16,12 18 0-16,-12-18 2 0,0 0-2 0,0 0 2 16,-8 19-3-16,8-19 1 0,0 0-1 15,-8 17-2-15,8-17 0 0,0 0-4 0,0 0 0 16,0 0-2-16,0 0-2 0,0 19 3 0,0-19-3 15,0 0 2-15,0 0 0 0,19 5 0 0,-19-5 0 0,0 0 0 0,25-11 1 0,-25 11-1 0,18-9 2 16,-18 9-2-16,18-12 0 0,-18 12 1 16,0 0 1-16,21-22 1 0,-21 22 2 0,0 0-1 15,7-22 1-15,-7 22 0 0,0 0 0 16,0 0-3-16,-12-19 2 0,12 19-3 0,0 0 3 16,-22-9-4-16,22 9 0 0,-18-1-1 0,18 1 1 15,-23 10 3-15,23-10-2 0,-22 12 3 0,22-12-2 31,-23 17 2-31,23-17-3 0,-20 20 4 0,20-20-3 0,0 0 2 0,-18 23-1 0,18-23 0 0,0 0-3 16,-6 20 0-16,6-20 0 0,0 0 0 16,0 0 0-16,10 18 0 0,-10-18 0 0,0 0 0 15,25 11 0-15,-25-11 0 0,27 2 0 0,-27-2 0 16,33-1 0-16,-16-3 0 0,0-2 0 16,1 0 0-16,-18 6 0 0,32-14 0 0,-32 14 0 15,23-14 0-15,-23 14 0 0,0 0 0 0,15-23 0 16,-15 23 0-16,0 0 0 0,-5-19 0 0,5 19 0 15,0 0 0-15,-23-21 0 0,23 21 0 16,-25-7 0-16,25 7 0 0,-25-6 0 0,25 6 0 16,-23 3 0-16,23-3 0 0,-17 8 0 0,17-8 0 15,0 0 0-15,-14 17 0 0,14-17 0 0,0 17 0 16,0-17-11-16,6 17-52 0,12 6-97 0,-18-23-298 16,0 0-158-16,18 14-16 0,-18-14 526 0</inkml:trace>
  <inkml:trace contextRef="#ctx0" brushRef="#br1" timeOffset="21218.2257">12494 1663 936 0,'25'6'98'15,"-25"-6"-2"-15,0 0-3 0,0 0-4 0,18-7-4 16,-18 7-21-16,0 0-4 0,0 0 7 0,0 0 4 16,0 0-6-16,0 0-12 0,0 0-16 0,0 0-11 15,0 0-4-15,-21 2 1 0,21-2-6 16,-22 13 0-16,22-13-1 0,-29 19-1 0,11-9-2 31,18-10 2-31,-32 20-1 0,32-20-2 16,-24 15 0-16,24-15-4 0,0 0-4 0,-20 20-2 15,20-20-1-15,0 0 0 0,0 0 0 0,0 0 0 16,0 0-5-16,16 18 4 0,-16-18-2 0,22 5 2 16,-22-5 2-16,32-3-2 0,-14 0 2 0,0-1-2 0,-1-1-1 0,0-1 0 0,-17 6 1 0,28-11-1 15,-28 11 2-15,20-11 0 0,-20 11 3 0,0 0 0 16,12-21 4-16,-12 21-8 0,0 0 0 15,-1-21 0-15,1 21 0 0,-13-17 0 16,13 17 0-16,-21-13 0 0,21 13 0 0,-25-4 0 16,25 4 0-16,-24-2 0 0,24 2 0 0,-26 5 0 15,26-5 0-15,-25 11 0 0,25-11 0 0,-23 14 0 16,23-14 0-16,-19 17 0 0,19-17 0 0,0 0 0 16,-14 22 0-16,14-22 0 0,0 0 0 15,0 0 0-15,0 0 0 0,6 19 0 0,-6-19 0 16,0 0 0-16,19 11 0 0,-19-11 0 0,24-1 0 15,-24 1-44-15,40 3-108 0,-38-34-296 0,27 31-186 16,-7-10-10-16,-2-7 520 0</inkml:trace>
  <inkml:trace contextRef="#ctx0" brushRef="#br1" timeOffset="21905.7289">13121 1691 1108 0,'0'0'73'0,"0"0"-6"0,0 0 10 15,-15-18 4-15,15 18-1 0,0 0-8 16,0 0-9-16,0 0-6 0,0 0-7 16,0 0-7-16,0 0-5 0,-17-15-1 0,17 15-6 15,0 0-4-15,0 0-3 0,-21 7-6 0,21-7-5 16,0 0-4-16,-24 14-1 0,24-14 2 0,-18 14-1 16,18-14 0-16,-19 16 0 0,19-16-6 0,-17 17 4 15,17-17-4-15,0 0 1 0,-17 19-1 0,17-19-1 31,0 0-1-31,0 0-1 0,0 0-2 16,4 19 1-16,-4-19 0 0,0 0 2 0,22 0 2 16,-22 0-4-16,27-6 1 0,-10 2-1 0,-17 4-1 15,33-14 4-15,-16 7-1 0,-17 7 0 0,29-16 3 0,-29 16-4 0,20-14 3 0,-20 14-2 0,0 0 2 16,16-18-3-16,-16 18 0 0,0 0 0 16,0 0 0-16,0 0 0 0,-10-20 0 15,10 20 0-15,0 0 0 0,-25-6 0 0,25 6 0 16,-21 4 0-16,21-4 0 0,-23 7 0 0,23-7 0 31,-24 6 0-31,24-6 0 0,-21 15 0 0,21-15 0 0,0 0 0 0,-17 18 0 0,17-18 0 0,0 0 0 16,0 0 0-16,-6 19 0 0,6-19 0 0,0 0 0 15,9 17 0-15,-9-17 0 0,0 0 0 0,23 13-3 16,-23-13-30-16,25 8-40 0,-25-8-69 16,43 0-405-16,-43 0-101 0,30-5 53 0</inkml:trace>
  <inkml:trace contextRef="#ctx0" brushRef="#br1" timeOffset="22624.4527">13712 1657 801 0,'0'0'173'0,"0"0"-69"0,18-4-11 0,-18 4-8 31,0 0-4-31,-1-17-16 0,1 17-5 0,0 0-2 16,0 0 4-16,0 0-2 0,0 0-4 0,0 0-7 15,0 0-12-15,0 0-10 0,0 0-7 0,0 0-5 0,-22 14 1 0,22-14-3 0,-19 17 4 0,19-17-1 16,-20 19-1-16,20-19 1 0,-20 18-1 0,20-18-5 16,0 0-1-16,-19 21-4 0,19-21-2 15,0 0-2-15,0 0-2 0,0 0 0 0,2 18 1 16,-2-18-2-16,0 0 3 0,21 5-2 31,-21-5 1-31,23-4 3 0,-23 4-3 0,30-10 3 16,-30 10-3-16,30-12 1 0,-30 12-1 0,25-13 2 15,-25 13-1-15,20-12 2 0,-20 12 0 0,0 0 3 0,0 0 1 0,9-17 3 0,-9 17-1 0,0 0-2 16,0 0-2-16,-19-7-1 0,19 7-1 31,-21 1-2-31,21-1 0 0,-28 8-1 0,28-8 0 16,-29 10 0-16,29-10 0 0,-27 10 0 0,27-10 0 0,-20 10 0 0,20-10 0 0,0 0 0 0,0 0 0 15,0 0 0-15,-17 11 0 0,17-11 0 0,0 0 0 16,0 0 0-16,0 0 0 0,19 11 0 0,-19-11-5 16,20 1-20-16,-20-1-22 0,34 5-73 15,-37-28-413-15,30 26-89 0,-9-9-16 32</inkml:trace>
  <inkml:trace contextRef="#ctx0" brushRef="#br1" timeOffset="23515.0411">14306 1641 1306 0,'0'0'258'0,"0"0"-214"16,0 0-15-16,0 0 6 0,0 0 6 0,-1-19-1 0,1 19-8 0,0 0-13 0,0 0-7 16,0 0-3-16,0 0 2 0,-22 3 1 0,22-3-1 31,-21 9-1-31,21-9 0 0,-28 18 2 0,28-18 4 15,-30 27 1-15,30-27 2 0,-32 27-4 0,32-27 2 16,-24 20-4-16,24-20-1 0,0 0-3 0,-17 18-6 16,17-18-3-16,0 0-1 0,0 0 1 15,0 0 1-15,27 8 2 0,-27-8 0 0,29-9 3 16,-8 1-1-16,1-1 2 0,1-2-5 0,1-2 1 0,-1 2-3 0,-1-4 1 0,-1 2-1 0,-4 3 1 31,-17 10-1-31,22-19 4 0,-22 19-4 0,0 0 0 0,0 0 0 0,0 0 0 0,0 0 0 16,-15-17 0-16,15 17 0 0,-32 4 0 0,12 2 0 15,-3 2 0-15,-2-1 0 0,2 4 0 16,1 1 0-16,3-1 0 0,19-11 0 0,-26 18 0 31,26-18 0-31,0 0 0 0,0 0 0 0,0 0 0 16,0 0 0-16,0 0-34 0,30 11-29 0,1 3-104 16,-22-41-318-16,23 27-142 0,-5-9 3 0,-6-12 578 15</inkml:trace>
  <inkml:trace contextRef="#ctx0" brushRef="#br1" timeOffset="24311.8731">14762 1663 803 0,'0'0'110'0,"0"0"-47"0,0 0-21 15,0 0-5-15,0 0-11 0,0 0-15 0,0 0-7 16,0 0-3-16,0 0 2 0,-8-17 5 15,8 17 14-15,0 0 14 0,0 0 16 0,0 0 14 32,11-19 6-32,-11 19 1 0,0 0-2 0,0 0-6 0,0 0-5 0,17-3-1 0,-17 3-4 31,0 0-3-31,0 0-9 0,0 0-10 0,0 0-9 16,0 0-6-16,0 0-4 0,-21 7-3 0,21-7-3 15,0 0 0-15,-24 16-1 0,24-16 3 0,-20 16 0 16,20-16 2-16,-18 23-2 0,18-23 1 0,-16 20-5 15,16-20 0-15,0 0-3 0,-9 22-3 16,9-22 1-16,0 0 0 0,0 0-2 0,9 21 3 0,-9-21 0 0,0 0 0 0,22 3-1 31,-22-3 0-31,22-3 1 0,-22 3 1 0,27-8 2 16,-27 8-3-16,25-13-1 0,-25 13-1 0,20-13 0 16,-20 13 0-16,0 0 0 0,17-21 0 0,-17 21 0 15,0 0 0-15,3-18 0 0,-3 18 0 0,0 0 0 0,-7-19 0 0,7 19 0 0,0 0 0 31,0 0 0-31,-21-20 0 0,21 20 0 0,0 0 0 16,-19-1 0-16,19 1 0 0,0 0 0 0,-19 5 0 16,19-5 0-16,0 0 0 0,0 0 0 0,-20 16 0 0,20-16 0 0,0 0 0 0,-7 20 0 0,7-20 0 31,0 0 0-31,0 19 0 0,0-19 0 16,0 0 0-16,0 0 0 0,0 0 0 0,20 14 0 0,-20-14 0 0,0 0 0 0,26 0-7 31,-26 0-53-31,19-13-43 0,12 30-301 0,-40-35-168 15,9 18-34-15,27 2 312 0</inkml:trace>
  <inkml:trace contextRef="#ctx0" brushRef="#br1" timeOffset="24999.3479">15380 1641 1056 0,'0'0'61'0,"0"0"-8"0,-4-22 11 16,4 22 13-16,0 0 7 0,0 0-9 16,-2-18-12-16,2 18 0 0,0 0 2 0,0 0-7 15,0 0-8-15,0 0-9 0,-24 9-13 0,24-9-2 16,-20 11-1-16,20-11 3 0,-23 16-5 0,23-16 4 16,-27 25-7-16,27-25-2 0,-24 25-2 15,24-25-5-15,-19 21-3 0,19-21-1 0,0 0-7 16,-11 17 0-16,11-17 0 0,0 0 0 15,0 0 0-15,0 0 0 0,24 16 0 0,-24-16 0 16,21 2 0-16,-21-2 0 0,26-6 0 0,-26 6 0 16,28-11 0-16,-28 11 0 0,25-15 0 0,-25 15 0 15,19-12 0-15,-19 12 0 0,0 0 0 0,0 0 0 16,17-19 0-16,-17 19 0 0,0 0 0 0,0 0 0 16,-8-20 0-16,8 20 0 0,0 0 0 0,-21-14 0 15,21 14 0-15,-17-1 0 0,17 1 0 16,-18 2 0-16,18-2 0 0,-20 9 0 0,20-9 0 15,-18 13 0-15,18-13 0 0,0 0 0 16,-15 18 0-16,15-18 0 0,0 0 0 0,-3 18 0 16,3-18 0-16,0 0 0 0,7 17 0 0,-7-17 0 15,0 0 0-15,18 11 0 0,-18-11 0 0,19 2-45 16,1 12-90-16,-26-35-398 0,26 28-76 0,-20-7-14 16</inkml:trace>
  <inkml:trace contextRef="#ctx0" brushRef="#br1" timeOffset="25749.3254">16149 1648 1328 0,'-19'-11'21'0,"19"11"-21"0,0 0-2 0,0 0 2 16,0 0 2-16,0 0-2 0,14-19-2 0,-14 19 1 15,0 0 0-15,20-11 5 0,-20 11 7 0,0 0 10 16,0 0 18-16,25-8 14 15,-25 8 14-15,0 0 17 0,0 0-1 0,0 0-3 16,0 0-10-16,0 0-24 0,0 0-10 0,0 0-11 16,-17 6-4-16,17-6-2 0,-18 10-5 0,18-10-3 15,-24 12-2-15,24-12 0 0,-26 15-9 0,26-15 0 16,-25 18 0-16,25-18 0 0,-22 25 0 0,22-25 0 16,-14 19 0-16,14-19 0 0,0 0 0 0,0 0 0 15,0 0 0-15,-1 18 0 0,1-18 0 16,0 0 0-16,19-1 0 0,-19 1 0 0,21-6 0 15,-21 6 0-15,25-7 0 0,-25 7 0 0,28-14 0 16,-28 14 0-16,25-15 0 0,-25 15 0 0,18-16 0 16,-18 16 0-16,0 0 0 0,22-26 0 15,-22 26 0-15,0 0 0 0,17-18 0 0,-17 18 0 16,0 0 0-16,9-20 0 0,-9 20 0 0,0 0 0 16,0 0 0-16,0 0 0 0,0 0 0 15,0 0 0-15,0 0 0 0,-21-4 0 0,21 4 0 16,-20 11 0-16,20-11 0 0,-25 18 0 0,25-18 0 15,-27 22 0-15,27-22 0 0,-20 19 0 0,20-19 0 16,-9 18 0-16,9-18 0 0,0 0 0 0,8 21 0 16,-8-21 0-16,22 7-36 0,-17-25-135 0,31 37-295 15,-36-19-177-15,34-9 46 0,-9 20 464 16</inkml:trace>
  <inkml:trace contextRef="#ctx0" brushRef="#br1" timeOffset="26358.6479">17333 1644 1596 0,'-25'-11'81'0,"25"11"-37"0,0 0-2 15,0 0 1-15,-21 0-1 0,21 0-10 0,0 0-9 16,-18 6-6-16,18-6-2 0,-17 6 0 0,17-6-1 16,-19 9-1-16,19-9 0 0,-21 13 0 15,21-13 0-15,-25 13 2 0,25-13-3 0,-24 18-8 16,24-18-4-16,-24 18 0 0,24-18 0 0,-20 12 0 16,20-12 0-16,0 0 0 0,0 0 0 0,0 0 0 15,0 17 0-15,0-17 0 0,0 0 0 16,26 5 0-16,-26-5 0 0,28-5 0 0,-11 3 0 15,0-2 0-15,0-1 0 0,2-2 0 0,-2 0 0 16,1-3 0-16,1 2 0 0,-19 8 0 0,28-17 0 16,-28 17 0-16,19-15 0 0,-19 15 0 0,0 0 0 15,11-18 0-15,-11 18 0 0,0 0 0 0,0 0 0 16,-15-18 0-16,15 18 0 0,-19-3 0 16,19 3 0-16,-26 5 0 0,26-5 0 0,-30 12 0 15,30-12 0-15,-30 16 0 0,30-16 0 16,-30 16 0-16,30-16 0 0,-24 18 0 0,24-18 0 15,-14 21 0-15,14-21 0 0,0 0 0 0,-7 19 0 16,7-19 0-16,0 0 0 0,0 0 0 0,28 20 0 16,-28-20 0-16,33 3-37 0,-33-3-105 0,54 6-332 15,-54-6-149-15,48-13 34 0,-14 14 408 16</inkml:trace>
  <inkml:trace contextRef="#ctx0" brushRef="#br1" timeOffset="26921.1253">18351 1660 1624 0,'0'0'154'0,"0"0"-100"0,0 0-10 0,0 0-7 15,-18-4-9-15,18 4-7 0,0 0-4 0,0 0-5 16,0 0-2-16,-20-2-3 0,20 2-2 15,0 0 4-15,-25 13 1 0,25-13-3 0,-22 14 0 16,22-14-6-16,-24 22-1 0,24-22 0 0,-26 23 0 16,26-23 0-16,-23 20 0 0,23-20 0 0,-13 17 0 15,13-17 0-15,0 0 0 0,0 0 0 0,2 17 0 16,-2-17 0-16,17 1 0 0,-17-1 0 0,21-4 0 16,-21 4 0-16,25-8 0 0,-25 8 0 15,29-13 0-15,-12 3 0 0,1 2 0 16,-18 8 0-16,30-21 0 0,-30 21 0 0,25-19 0 15,-25 19 0-15,17-15 0 0,-17 15 0 0,0 0 0 16,0 0 0-16,2-19 0 0,-2 19 0 0,0 0 0 16,-21-5 0-16,21 5 0 0,-24 4 0 0,24-4 0 15,-31 13 0-15,31-13 0 0,-30 20 0 0,30-20 0 16,-26 16 0-16,26-16 0 0,0 0 0 16,-15 21 0-16,15-21 0 0,0 0 0 0,0 0 0 15,21 13 0-15,-21-13 0 0,32 5 0 0,-32-5-97 16,61 10-250-16,-61-10-257 0,39-10-7 0,-15 9 224 15</inkml:trace>
  <inkml:trace contextRef="#ctx0" brushRef="#br1" timeOffset="27483.6189">19420 1637 1730 0,'-5'-16'60'0,"5"16"-28"0,0 0-3 16,0 0 2-16,0 0-3 0,0 0-5 0,0 0-4 16,0 0-7-16,0 0 2 0,0 0-4 0,0 0-1 15,0 0 0-15,-23 1-2 0,23-1 1 0,-23 15 8 16,23-15-6-16,-28 23-10 0,28-23 0 16,-27 23 0-16,27-23 0 0,-23 20 0 0,23-20 0 15,0 0 0-15,-16 20 0 0,16-20 0 0,0 0 0 16,0 0 0-16,0 0 0 0,22 12 0 15,-22-12 0-15,27 0 0 0,-10-1 0 0,2-2 0 16,1-3 0-16,1 0 0 0,-1-3 0 0,-3-3 0 16,0 3 0-16,-17 9 0 0,28-20 0 0,-28 20 0 15,20-18 0-15,-20 18 0 0,7-17 0 0,-7 17 0 16,0 0 0-16,-2-19 0 0,2 19 0 0,0 0 0 16,-22-16 0-16,22 16 0 0,-25-6 0 0,25 6 0 15,-30 2 0-15,30-2 0 0,-33 9 0 16,33-9 0-16,-29 13 0 0,29-13 0 15,-26 18 0-15,26-18 0 0,-15 21 0 0,15-21 0 16,-3 23 0-16,3-23 0 0,10 21 0 0,-10-21 0 16,23 20 0-16,-4-13-32 0,-19-7-60 0,52 21-382 15,-51-38-63-15,33 24-62 0,-10-7 287 0</inkml:trace>
  <inkml:trace contextRef="#ctx0" brushRef="#br1" timeOffset="28020.6227">20322 1637 1684 0,'0'0'57'0,"0"0"-21"0,0 0-3 15,0 0 0-15,0 0 0 0,0 0-9 0,0 0-5 16,0 0-3-16,-17-9-4 0,17 9-3 0,0 0-2 16,-28 14 1-16,28-14 5 0,-26 18 2 0,26-18 4 15,-33 22-4-15,16-10-2 0,17-12-12 0,-28 22-1 16,28-22 0-16,-23 22 0 0,23-22 0 0,0 0 0 15,-17 20 0-15,17-20 0 0,0 0 0 16,0 0 0-16,13 20 0 0,-13-20 0 16,23 5 0-16,-23-5 0 0,32 0 0 0,-13-4 0 15,3-1 0-15,0-1 0 0,0-2 0 0,0 2 0 16,-3-2 0-16,-2 0 0 0,-17 8 0 0,26-15 0 16,-26 15 0-16,13-17 0 0,-13 17 0 0,0 0 0 15,4-26 0-15,-4 26 0 0,-6-18 0 0,6 18 0 16,-14-17 0-16,14 17 0 0,-18-10 0 15,18 10 0-15,-23-4 0 0,23 4 0 0,-25-3 0 16,25 3 0-16,-24 1 0 0,24-1 0 0,0 0 0 16,-19 11 0-16,19-11 0 0,0 0 0 0,-5 19 0 15,5-19 0-15,4 21 0 0,-4-21 0 0,16 22-3 16,-16-22-67-16,37 26-129 0,-38-48-207 16,36 36-193-16,-15-17-12 0,7-8 453 15</inkml:trace>
  <inkml:trace contextRef="#ctx0" brushRef="#br1" timeOffset="28551.7903">21576 1637 1843 0,'0'0'65'16,"0"0"-30"-16,0 0-9 0,-17-8 1 0,17 8-4 15,0 0-6-15,-17-2-7 0,17 2-9 0,-19 1-1 16,19-1 0-16,-23 8 0 16,23-8 0-16,-31 15 0 0,14-8 0 0,-2 5 0 15,-1 0 0-15,0 0 0 0,-1 2 0 0,1 0 0 16,3-2 0-16,17-12 0 0,-20 20 0 0,20-20 0 16,0 0 0-16,0 0 0 0,-4 20 0 0,4-20 0 15,0 0 0-15,27 9 0 0,-27-9 0 0,28-4 0 16,-10 2 0-16,2-2 0 0,0-3 0 0,2-1 0 15,-1-1 0-15,-2-1 0 0,-2 3 0 16,-17 7 0-16,27-20 0 0,-27 20 0 0,0 0 0 16,19-20 0-16,-19 20 0 0,0 0 0 0,-7-21 0 15,7 21 0-15,0 0 0 0,-27-13 0 0,27 13 0 16,-26-1 0-16,26 1 0 0,-26 3 0 16,26-3 0-16,-22 8 0 0,22-8 0 0,0 0 0 15,0 0 0-15,-17 20 0 0,17-20-5 0,0 0-93 16,37 35-257-16,-37-35-263 0,22-1 3 15,1 2 260-15</inkml:trace>
  <inkml:trace contextRef="#ctx0" brushRef="#br1" timeOffset="29379.8879">23476 1624 1731 0,'-26'5'124'0,"26"-5"-70"0,0 0-21 15,-22 7-8-15,22-7 0 0,-17 4-10 0,17-4-3 16,-19 5-6-16,19-5-3 0,-22 13 3 0,22-13-3 16,-19 13 1-16,19-13-3 0,0 0 1 0,0 0 0 15,-19 17-3-15,19-17 0 0,0 0 0 16,0 0-2-16,0 0 5 0,15 18 3 15,-15-18-5-15,22 2 0 0,-5-2 0 0,2-4 0 16,4-2 0-16,5-3 0 0,-2 1 0 0,3-2 0 16,-3-1 0-16,-2 3 0 0,-1-2 0 0,-2 1 0 15,-21 9 0-15,25-15 0 0,-25 15 0 0,0 0 0 16,0 0 0-16,8-19 0 0,-8 19 0 0,0 0 0 16,-28-11 0-16,11 8 0 0,-4 1 0 15,-5 1 0-15,0 3 0 0,-5 3 0 0,2 4 0 16,-1-1 0-16,0 1 0 0,4-1 0 0,3-1 0 15,4 0 0-15,19-7 0 0,-24 15 0 0,24-15 0 16,0 0 0-16,0 22 0 0,0-22 0 0,19 13 0 16,-2-6 0-16,3-3 0 0,8 0 0 15,5-6 0-15,9 5-44 0,-5-26-124 0,35 34-306 16,-29-27-162-16,23 11 36 0,-2 9 476 16</inkml:trace>
  <inkml:trace contextRef="#ctx0" brushRef="#br1" timeOffset="31551.6727">25291 1542 883 0,'0'0'235'16,"0"0"-71"-16,0 0-44 0,0 0-29 0,0 0-19 16,0 0-12-16,0 0-12 0,0 0-8 0,-19 5-9 15,19-5-7-15,0 0-6 0,0 0-1 0,-22 11 1 16,22-11 1-16,0 0-6 0,-17 11 3 0,17-11-8 15,0 0 5-15,-17 10-2 0,17-10-4 16,0 0-2-16,0 0-3 0,-10 20-1 0,10-20 1 16,0 0-2-16,0 0-1 0,0 0-2 0,6 17 3 15,-6-17-2-15,0 0 2 0,0 0 2 0,17 2 0 16,-17-2 2-16,0 0 1 0,19-7 1 0,-19 7-1 16,0 0 2-16,23-9 0 0,-23 9 2 15,0 0-1-15,14-17 5 0,-14 17-3 16,0 0-1-16,0 0 0 0,8-20-3 0,-8 20-2 15,0 0 0-15,0 0 1 0,-8-17 0 0,8 17 1 16,0 0 0-16,0 0-3 0,-24-12-3 0,24 12 0 16,-18-1 0-16,18 1 0 0,-21 3 0 0,21-3 0 15,-24 9 0-15,24-9 0 0,-24 12 0 0,24-12 0 16,-21 17 0-16,21-17 0 0,-20 20 0 0,20-20 0 16,-15 17 0-16,15-17 0 0,0 0 0 15,-14 24 0-15,14-24 0 0,-1 19 0 0,1-19 0 16,0 0 0-16,6 20 0 0,-6-20 0 15,0 0 0-15,18 11 0 0,-18-11 0 0,19 4 0 16,-19-4 0-16,19-3 0 0,-19 3 0 0,24-9 0 16,-24 9 0-16,25-15 0 0,-25 15 0 0,19-18 0 15,-19 18 0-15,0 0 0 0,18-22 0 0,-18 22 0 16,6-17 0-16,-6 17 0 0,0 0 0 16,-1-19 0-16,1 19 0 0,0 0 0 0,-11-17 0 15,11 17 0-15,0 0 0 0,-20-6 0 0,20 6 0 16,0 0 0-16,-26 0 0 0,26 0 0 0,-22 6 0 15,22-6 0-15,-23 11 0 0,23-11 0 0,-19 14 0 16,19-14 0-16,-17 19 0 0,17-19 0 16,-13 16 0-16,13-16 0 0,-6 17 0 15,6-17 0-15,0 0 0 0,3 21 0 0,-3-21 0 16,0 0 0-16,0 0 0 0,24 17 0 0,-24-17 0 16,23 1 0-16,-23-1 0 0,33-7 0 0,-13-2 0 15,-1-2 0-15,0 3 0 0,-2-2 0 0,0-1 0 16,-17 11 0-16,26-19 0 0,-26 19 0 0,0 0 0 15,17-22 0-15,-17 22 0 0,0 0 0 0,0 0 0 16,-15-19 0-16,15 19 0 0,-23-7 0 16,6 6 0-16,-3 3 0 0,-1 0 0 0,-2 3 0 15,0 1 0-15,0-1 0 0,1 1 0 0,4 1 0 16,18-7 0-16,-28 14 0 0,28-14 0 16,0 0 0-16,0 0 0 0,-13 18 0 0,13-18 0 15,0 0 0-15,31 17 0 0,-31-17-70 0,46 15-156 16,-47-39-261-16,30 28-136 0,-11-7 20 0,-10-19 566 15</inkml:trace>
  <inkml:trace contextRef="#ctx0" brushRef="#br1" timeOffset="37098.3006">1125 3165 1337 0,'-22'-25'122'0,"22"25"-46"0,0 0-15 15,0 0-5-15,0 0 2 0,0 0-6 16,8-22-5-16,-8 22-10 0,0 0-3 0,0 0-6 15,0 0-1-15,0 0-5 0,0 0 2 0,0 0-6 16,0 0-3-16,-18 0-3 0,18 0-4 16,-26 12 0-16,9-2-3 0,-6 3-5 0,-3 1 0 15,-5 6 0-15,-3 0 0 0,0 6 0 0,-2-1 0 16,3 2 0-16,1-2 0 0,5-2 0 16,7-1 0-16,1-4 0 0,19-18 0 0,-20 29 0 15,20-29 0-15,0 21 0 0,0-21 0 0,18 21 0 16,-1-11 0-16,1 0 0 0,5-3 0 0,4-1 0 15,1-1 0-15,4-2 0 0,1 1 0 0,-1 0 0 16,1 0 0-16,1 0 0 0,-3 0 0 0,-2 2 0 16,-4-1 0-16,-3 2 0 0,-5 0 0 0,-17-7 0 15,25 18 0-15,-25-18 0 0,9 26 0 16,-9-26 0-16,-7 34 0 0,-4-16 0 16,-6 5 0-16,-4 0 0 0,-4 1 0 0,-4 2 0 15,0 0 0-15,-3-1 0 0,0-3 0 0,2 0 0 16,4-5 0-16,3-4 0 0,23-13 0 0,-26 13 0 15,26-13 0-15,0 0-27 0,0 0-36 0,4-37-38 16,29 38-177-16,-21-36-378 0,18 5 46 0,-2-4 299 16</inkml:trace>
  <inkml:trace contextRef="#ctx0" brushRef="#br1" timeOffset="37270.1856">1120 3182 1871 0,'0'0'60'15,"-40"17"-13"-15,19-8-13 0,5-1-1 16,16-8-31-16,-19 8-2 0,19-8 0 0,0 0 0 16,0 0 0-16,0 0 0 0,0 0 0 0,26-9 0 15,-6 1 0-15,8-3 0 0,5-2 0 0,6-1 0 16,2-3 0-16,5 1 0 0,0-1 0 0,3 2 0 16,-5 2 0-16,7 14-109 0,-32-15-499 0,26 19-46 15,-14-9-7-15</inkml:trace>
  <inkml:trace contextRef="#ctx0" brushRef="#br1" timeOffset="37957.6383">2006 3349 1524 0,'-7'-22'85'0,"7"22"-20"0,0 0-1 15,0 0-1-15,-10-25-7 0,10 25-10 0,0 0-15 16,0 0-4-16,-22-15-8 0,22 15-1 15,-19 1-5-15,19-1 1 0,-27 10-5 0,10-2 1 16,-1 3-7-16,-2 1-3 0,1 4 0 0,0 1 0 16,-2 1 0-16,1 3 0 0,0 1 0 15,2 2 0-15,-1 1 0 0,5 2 0 0,2 1 0 16,2 2 0-16,4 0 0 0,3 1 0 0,6 0 0 16,2-4 0-16,6 1 0 0,3-1 0 0,3-2 0 15,5-3 0-15,4-5 0 0,0-1 0 0,4-7 0 16,1-1 0-16,3-7 0 0,3-4 0 0,2-5 0 15,-2-7 0-15,2-4 0 16,0-4 0-16,-1-5 0 0,0-4 0 0,-3-7 0 0,0-5 0 16,-2-4 0-16,-3-2 0 0,-5 2 0 15,-6 2 0-15,-7 4 0 0,-7 4 0 0,-9 4 0 16,-5 4 0-16,-8 2 0 0,-5 3 0 0,-4 1 0 16,-3 6 0-16,-1 3 0 0,-3 6 0 0,-1 6 0 15,0 4 0-15,1 8 0 0,0 5 0 0,3 7 0 16,-1 2 0-16,5 5 0 0,2 2 0 15,5 1 0-15,4 1 0 0,10 5-64 0,5-37-212 16,2 37-373-16,-2-37 7 0,35 24 227 0</inkml:trace>
  <inkml:trace contextRef="#ctx0" brushRef="#br1" timeOffset="39223.2962">3002 3129 1052 0,'0'0'251'0,"-22"12"-181"0,22-12 2 16,0 0-5-16,-4 18-6 0,4-18-11 0,0 0-9 15,0 0-11-15,-14 22-5 0,14-22-7 0,0 0-3 16,-6 23-8-16,6-23-1 15,1 18-4-15,-1-18 1 0,5 19 22 0,-5-19-48 16,11 17 45-16,-11-17-51 0,16 17 8 0,-16-17-21 16,22 17-43-16,-22-17-74 0,25-4-364 0,-25 4-4 15,22-8 120-15</inkml:trace>
  <inkml:trace contextRef="#ctx0" brushRef="#br1" timeOffset="39395.0813">3227 3074 1599 0,'0'0'26'0,"-22"23"-6"0,22-23-2 16,-24 32 6-16,24-32-2 0,-21 34 2 15,9-15-15-15,4-1 0 0,0 0-10 0,8-18 3 16,-4 29 14-16,4-29-58 0,13 21 16 16,-13-21-103-16,38 0-437 0,-19 0 16 0,4-4 96 15</inkml:trace>
  <inkml:trace contextRef="#ctx0" brushRef="#br1" timeOffset="40020.0748">3593 3175 1202 0,'-3'-34'394'0,"3"34"-367"15,0 0 5-15,0 0 9 0,0 0 13 0,0 0 1 16,0 0-12-16,-19 6-14 0,19-6-12 0,0 0-4 16,-14 19-3-16,14-19 0 0,-11 26 1 0,11-26 2 15,-9 35-3-15,6-14-15 0,-1 4 32 0,2 2-32 16,-1 1 30-16,1 2-11 0,-1-1-9 15,0 2 5-15,0 0-9 0,0 1 7 16,-2-2-6-16,0 1 2 0,0-2-4 0,0-1 0 16,-1-1 0-16,0-4 0 0,1-4 0 0,0-1 0 15,5-18 0-15,-6 28 0 0,6-28 0 0,0 0 0 16,-2 21 0-16,2-21 0 0,0 0 0 0,0 0 0 16,0 0 0-16,0 0 0 0,0 0 0 0,0 0 0 15,16-27 0-15,-16 27 0 0,13-28 0 0,-4 11 0 16,0 0 0-16,2-1 0 0,0 0 0 15,-1 0 0-15,1 1 0 0,0 0 0 0,-11 17 0 16,22-25 0-16,-22 25 0 0,19-17 0 16,-19 17 0-16,20-9 0 0,-20 9 0 0,17-2 0 15,-17 2 0-15,18 3 0 0,-18-3 0 0,19 11 0 16,-19-11 0-16,20 16 0 0,-20-16 0 0,17 23 0 16,-17-23 0-16,17 29 0 0,-17-29 0 15,13 28 0-15,-13-28 0 0,11 25 0 0,-11-25 0 16,6 24 0-16,-6-24 0 0,-1 21 0 0,1-21 0 15,-12 19 0-15,12-19 0 0,-24 18 0 0,6-9 0 16,-1 1 0-16,-4-2 0 0,0-2 0 0,-3-1 0 16,2-4 0-16,1 0 0 0,2-3 0 0,4-2 0 15,17 4 0-15,-23-13-18 0,23 13-42 0,-8-19-35 16,-2-6-51-16,37 30-286 16,-25-22-184-16,-2 17 50 0,32-20 453 0</inkml:trace>
  <inkml:trace contextRef="#ctx0" brushRef="#br1" timeOffset="40457.5405">4036 3466 1822 0,'0'0'48'16,"-12"-19"-19"-16,12 19 0 0,0 0 2 0,0 0-2 15,-18-12-9-15,18 12-3 0,0 0-4 16,-20 2-4-16,20-2-9 0,0 0 0 0,-23 17 0 0,23-17 0 15,-18 22 0-15,18-22 0 0,-18 35 0 16,9-15 0-16,-1 3 0 0,2 3 0 16,1-2 0-16,-1 0 0 0,3 0 0 0,2-2 0 15,0 0 0-15,2-3 0 0,2-1 0 0,3-1 0 16,-4-17 0-16,15 26 0 0,-15-26 0 0,23 15 0 16,-23-15 0-16,30 4 0 0,-12-6 0 0,2-6 0 15,2 0 0-15,2-4 0 0,2-5 0 0,-1-1 0 16,-1-3 0-16,3-1 0 0,-3-1 0 0,0-1 0 15,-4 1 0-15,0 1 0 0,-6 2 0 16,-14 20 0-16,21-30 0 0,-21 30 0 16,11-25 0-16,-11 25 0 0,0 0 0 0,0 0 0 15,1-16 0-15,-1 16 0 0,0 0 0 0,0 0 0 16,0 0 0-16,-13 26 0 0,13-26 0 0,-15 35 0 16,8-13 0-16,0-1 0 0,0 0 0 0,4-3 0 15,0 2 0-15,3-20 0 0,5 30 0 0,-5-30 0 16,16 25 0-16,-16-25 0 0,28 17-40 15,-28-17-22-15,41 12-63 0,-36-33-126 0,23 26-341 16,-11-16-11-16,8-1 230 0</inkml:trace>
  <inkml:trace contextRef="#ctx0" brushRef="#br1" timeOffset="41035.674">4612 3528 1755 0,'-21'-8'65'16,"21"8"-25"-16,0 0-3 0,0 0-1 0,-25 9-7 15,25-9-5-15,0 0-6 0,-22 24-3 0,22-24-4 16,-15 24 1-16,15-24-7 0,-14 29-5 0,14-29 0 16,-13 29 0-16,13-29 0 0,-12 31 0 0,12-31 0 15,-9 27 0-15,9-27 0 0,-7 25 0 0,7-25 0 16,-3 19 0-16,3-19 0 0,0 0 0 16,0 0 0-16,0 0 0 0,5 17 0 0,-5-17 0 15,0 0 0-15,0 0 0 0,17-11 0 16,-17 11 0-16,0 0 0 0,23-27 0 0,-23 27 0 15,20-27 0-15,-20 27 0 0,18-29 0 0,-18 29 0 16,15-31 0-16,-15 31 0 0,12-31 0 0,-12 31 0 16,10-30 0-16,-10 30 0 0,7-27 0 0,-7 27 0 15,2-17 0-15,-2 17 0 0,0 0 0 16,0 0 0-16,0 0 0 0,0 0 0 0,0 0 0 16,0 0 0-16,0 0 0 0,0 0 0 0,0 0 0 15,-2 18 0-15,2-18 0 0,1 20 0 0,-1-20 0 16,5 20 0-16,-5-20 0 0,7 18 0 0,-7-18 0 15,0 0 0-15,20 22 0 0,-20-22 0 0,18 9 0 16,-18-9 0-16,24 3 0 0,-24-3 0 16,32-5 0-16,-14-1 0 0,0-2 0 15,4-2 0-15,-1-2 0 0,0-2 0 0,2-1 0 16,-4-1 0-16,1-1 0 0,-2 2 0 0,-18 15 0 16,30-29 0-16,-30 29 0 0,25-25 0 0,-25 25 0 15,13-18 0-15,-13 18 0 0,0 0 0 0,0 0 0 16,0 0 0-16,0 0 0 0,0 0 0 0,0 0 0 15,0 0 0-15,0 0 0 0,-15 22 0 16,15-22 0-16,-17 36 0 0,6-13 0 0,2 0 0 16,0 1 0-16,2 1 0 0,1-4 0 0,2 1 0 15,3-5 0-15,3 1 0 0,-2-18 0 0,10 28 0 16,-10-28 0-16,21 23 0 0,-21-23 0 16,31 16 0-16,-14-14-46 0,8 5-40 0,-25-7-51 15,52 7-233-15,-52-7-245 0,39-14 57 0,-17 12 324 16</inkml:trace>
  <inkml:trace contextRef="#ctx0" brushRef="#br1" timeOffset="41598.1498">5193 3540 1587 0,'0'0'116'0,"0"0"-43"0,0 0-11 0,0-21-2 16,0 21-11-16,0 0-12 0,0 0-9 0,0 0-11 16,0 0-6-16,0 0-6 0,-17 26-3 15,17-26-2-15,-10 31 0 0,5-10 0 0,0 0 0 16,-2 2 0-16,1 0 0 0,0 2 0 15,-2 0 0-15,2 0 0 0,0 0 0 0,0-2 0 16,1-2 0-16,0-3 0 0,3 1 0 0,2-19 0 16,-4 26 0-16,4-26 0 0,0 17 0 0,0-17 0 15,0 0 0-15,0 0 0 0,0 0 0 0,0 0 0 16,0 0 0-16,0 0 0 0,19-18 0 16,-19 18 0-16,12-33 0 0,-5 13 0 0,2-3 0 15,-1-1 0-15,-1 1 0 0,2-2 0 0,-1 1 0 16,-2 0 0-16,2-1 0 0,0-3 0 0,-2 0 0 15,4-1 0-15,-1 1 0 0,0 2 0 0,2 1 0 16,0 6 0-16,-11 19 0 0,21-28 0 0,-21 28 0 16,17-13 0-16,-17 13 0 0,0 0 0 15,23-4 0-15,-23 4 0 0,19 5 0 16,-19-5 0-16,24 10 0 0,-24-10 0 0,30 13 0 16,-30-13 0-16,32 16 0 0,-32-16 0 0,32 17 0 15,-32-17 0-15,28 19 0 0,-28-19 0 0,22 21 0 16,-22-21 0-16,12 23 0 0,-12-23 0 0,2 26 0 15,-2-26 0-15,-13 28 0 0,13-28 0 0,-26 27 0 16,9-13 0-16,-4 0 0 0,-1 0 0 16,-2 2 0-16,-2-2 0 0,1 2 0 0,-1 0 0 15,2 1 0-15,1 1 0 0,1-1 0 0,1 2 0 16,2 3 0-16,1 1 0 0,0 1 0 0,0 3 0 16,2 2 0-16,-1 1 0 0,0 3 0 15,2 0 0-15,-1 1 0 0,1-1 0 0,2-2 0 16,1 1 0-16,1-2 0 0,2-1 0 0,2-1 0 15,3-4 0-15,-1-3 0 0,3-2 0 16,-1-2 0-16,3 0-59 0,0-17-48 0,18 35-282 16,-18-35-247-16,0 0 24 0,0 0 369 0</inkml:trace>
  <inkml:trace contextRef="#ctx0" brushRef="#br1" timeOffset="42004.354">5746 3484 2008 0,'-11'-17'33'16,"11"17"-27"-16,0 0-6 0,0 0 0 15,-22-7 0-15,22 7 0 0,0 0 0 0,-22 10 0 16,22-10 0-16,-19 20 0 0,19-20 0 0,-28 32 0 15,13-14 0-15,-1 2 0 0,1 0 0 0,0 0 0 16,2 0 0-16,2-3 0 0,11-17 0 0,-11 30 0 16,11-30 0-16,2 23 0 0,-2-23 0 15,14 17 0-15,-14-17 0 0,24 9 0 0,-24-9 0 16,30 4 0-16,-12-5 0 0,1-2 0 16,0 0 0-16,1-1 0 0,0 1 0 0,-1-1 0 15,-19 4 0-15,28-4 0 0,-28 4 0 0,0 0 0 16,18 5 0-16,-18-5 0 0,0 0 0 0,-1 18 0 15,1-18 0-15,-11 24 0 0,11-24 0 0,-24 33 0 16,9-15 0-16,-1-1 0 0,0 0 0 0,1 0 0 16,15-17 0-16,-26 29 0 0,26-29 0 15,-19 24 0-15,19-24 0 0,0 0-45 0,7 44-236 16,-7-44-347-16,0 0-46 0,0 0 256 16</inkml:trace>
  <inkml:trace contextRef="#ctx0" brushRef="#br1" timeOffset="42629.3309">6223 3097 1835 0,'0'0'16'0,"-6"-19"-8"15,6 19 2-15,0 0 3 0,0 0 3 0,0 0-2 16,-24 11-6-16,24-11-3 0,-21 24-6 0,8-7 4 15,0 2-5-15,0 4 6 0,0 3-7 0,1 0-15 16,1 0 34-16,2-3-35 0,3 0 33 0,2-5-22 16,5 0-12-16,-1-18-7 0,14 23-23 15,-14-23-24-15,30 12-46 0,-29-35-145 0,25 17-326 16,-2-3 55-16,-2-14 309 0</inkml:trace>
  <inkml:trace contextRef="#ctx0" brushRef="#br1" timeOffset="42785.6222">6440 3052 1809 0,'-19'5'50'16,"19"-5"-17"-16,-35 22-9 0,18-5 0 0,-3 1-7 15,3 3-2-15,-1 2-8 0,2 0 0 0,1 1-7 16,5-2-15-16,2-3 27 0,5-2-44 0,7 1 12 16,-4-18-76-16,34 40-266 0,-34-40-252 0,38 13-26 15,-12-4 422-15</inkml:trace>
  <inkml:trace contextRef="#ctx0" brushRef="#br1" timeOffset="43598.0598">6861 3599 1583 0,'0'0'53'0,"7"-24"-7"0,-7 24-5 15,0 0-5-15,0 0-4 0,11-17-2 0,-11 17 3 16,0 0 4-16,0 0 1 0,0 0-6 16,0 0-8-16,0 0-9 0,-6 21-3 0,6-21-5 15,-11 27 2-15,4-7-2 0,0 1 4 0,-3 2-10 16,1 2-1-16,0 1 0 0,1 1 0 15,1 1 0-15,0 1 0 0,1-2 0 0,0 0 0 16,1-2 0-16,0 0 0 0,1-5 0 0,2-2 0 16,2-18 0-16,-1 27 0 0,1-27 0 15,0 0 0-15,0 0 0 0,0 0 0 0,0 0 0 16,0 0 0-16,18 4 0 0,-18-4 0 0,15-25 0 16,-6 6 0-16,3-4 0 0,2-4 0 0,0-3 0 15,0 1 0-15,-1-1 0 0,-1 0 0 0,-1 1 0 16,-1-1 0-16,0-1 0 0,-2 0 0 0,1-2 0 15,-2 2 0-15,3-1 0 0,-1 2 0 0,1 5 0 16,1 2 0-16,-1 3 0 0,0 3 0 16,-10 17 0-16,19-24 0 0,-19 24 0 15,20-14 0-15,-20 14 0 0,23-5 0 0,-23 5 0 16,23-1 0-16,-23 1 0 0,28 6 0 0,-28-6 0 16,29 12 0-16,-29-12 0 0,30 17 0 0,-30-17 0 15,28 24 0-15,-28-24 0 0,23 29 0 0,-23-29 0 16,16 33 0-16,-12-15 0 0,-3 1 0 0,-3 2 0 15,-6 0 0-15,-1 1 0 0,-4 0 0 16,-4 0 0-16,-1-1 0 0,-3 0 0 0,0-2 0 16,0 0 0-16,-1-1 0 0,1-1 0 0,-2-3 0 15,3-1 0-15,0 1 0 0,-1-3 0 0,3 1 0 16,0-1 0-16,18-11 0 0,-32 20 0 0,32-20 0 16,-26 24 0-16,26-24 0 0,-24 32 0 15,14-12 0-15,-1 3 0 0,-2 4 0 16,2 2 0-16,-2 2 0 0,0 4 0 0,-1 2 0 15,-1 1 0-15,-2 2 0 0,1 1 0 0,-1-2 0 16,3-3 0-16,1-2 0 0,3-2-8 0,2-9-33 16,10 7-53-16,-2-30-72 0,16 22-403 0,-16-22-78 15,17 6 126-15</inkml:trace>
  <inkml:trace contextRef="#ctx0" brushRef="#br1" timeOffset="44285.5323">7266 3720 2005 0,'-21'6'27'0,"21"-6"-23"0,0 0-5 16,-14 17 1-16,14-17 0 0,0 0 4 0,0 0 1 15,17 21-2-15,-17-21-3 0,24 3 0 0,-24-3 0 16,37-2 0-16,-15-4 0 0,2-2 0 0,3-1 0 15,-1-2 0-15,1-2 0 0,1-2 0 0,-1 1 0 16,0-1 0-16,-2-1 0 0,-1 1 0 0,-2-1 0 16,-2 1 0-16,-3 1 0 15,-17 14 0-15,22-26 0 0,-22 26 0 0,8-19 0 16,-8 19 0-16,0 0 0 0,-12-23 0 0,12 23 0 16,-23-12 0-16,23 12 0 0,-34-5 0 0,14 6 0 15,-1 5 0-15,-3 2 0 0,1 1 0 0,-1 5 0 16,0 0 0-16,-1 2 0 0,5 1 0 0,0 1 0 15,3 1 0-15,4-2 0 0,2 0 0 0,11-17 0 16,-9 30 0-16,9-30 0 0,9 27 0 16,-9-27 0-16,28 21 0 0,-9-14 0 0,3-1 0 15,6-2 0-15,1-2 0 0,3-2 0 0,2-1 0 16,1 0 0-16,2-3 0 0,-2 0 0 16,-2 2 0-16,-1-3 0 0,-4 3 0 0,-5 0 0 15,-1 2 0-15,-22 0 0 0,29 4 0 0,-29-4 0 16,0 0 0-16,0 0 0 0,17 23 0 0,-17-23 0 15,-6 28 0-15,-3-8 0 0,-2 2 0 16,-1 4 0-16,-4-2 0 0,0 0 0 0,1-1 0 16,0-1 0-16,3-3 0 0,1-2 0 0,11-17 0 15,-13 23 0-15,13-23 0 0,0 0 0 0,0 0 0 16,0 0 0-16,0 0 0 0,18-5 0 0,-18 5 0 16,29-37 0-16,-8 9 0 0,1-2 0 0,-1-3 0 15,0 0 0-15,-1 2 0 0,-6-1 0 16,-1 1 0-16,-2 1 0 0,-2-1 0 15,-2 2 0-15,-1 0 0 0,0 0 0 0,0 3 0 16,-1 3 0-16,-1 1 0 0,0 5 0 0,-4 17 0 16,6-24 0-16,-6 24 0 0,0 0 0 0,11-19 0 15,-11 19 0-15,0 0 0 0,24-11 0 0,-24 11 0 16,33-3 0-16,-9 3 0 0,7 3 0 0,3-5 0 16,9 10-84-16,-10-24-103 0,37 37-247 15,-28-27-177-15,18 8 25 0,1 8 442 0</inkml:trace>
  <inkml:trace contextRef="#ctx0" brushRef="#br1" timeOffset="44769.899">9072 3452 1817 0,'-36'19'42'0,"15"-11"-10"0,-3-2-1 16,0 6 4-16,-4-1-7 0,-1 4 0 0,0-2-8 15,1 3-6-15,1-3-14 0,4 3 0 0,3-3 0 16,20-13 0-16,-28 23 0 0,28-23 0 16,0 0 0-16,-11 22 0 0,11-22 0 0,0 0 0 15,22 17 0-15,-22-17 0 0,30 7 0 0,-8-6 0 16,1-1 0-16,4-2 0 0,2 0 0 0,0 0 0 16,1 0 0-16,-3 2 0 0,-2 0 0 0,-5 1 0 15,-20-1 0-15,31 5 0 0,-31-5 0 0,0 0 0 16,0 0 0-16,14 21 0 0,-14-21 0 15,-13 24 0-15,-1-7 0 0,-3 2 0 16,-4 3 0-16,-5 0 0 0,-1 1 0 0,-1-2 0 16,0 1 0-16,4-3 0 0,1 0 0 0,5-5 0 15,18-14 0-15,-21 19 0 0,21-19 0 0,0 0 0 16,0 0-16-16,19 2-82 0,13 12-127 0,-27-31-432 16,28 8-3-16,-3-6 270 0</inkml:trace>
  <inkml:trace contextRef="#ctx0" brushRef="#br1" timeOffset="45144.8543">9262 3655 1965 0,'-9'17'20'0,"9"-17"-15"0,0 0 0 15,0 0 4-15,0 0 4 0,21 7 2 0,-21-7 0 16,35 0-15-16,-11-3 0 0,3 1 0 0,2-3 0 15,4 2 0-15,0-5 0 0,0 1 0 0,2-1 0 16,-3-1 0-16,-2-1 0 0,-3 0 0 0,-5-1 0 16,-3 1 0-16,-19 10 0 0,28-19 0 0,-28 19 0 15,14-18 0-15,-14 18 0 0,1-19 0 16,-1 19 0-16,-10-19 0 0,10 19 0 0,-21-18 0 16,21 18 0-16,-32-11 0 0,11 10 0 15,-1 2 0-15,-3 4 0 0,-1 2 0 0,0 2 0 16,0 1 0-16,0 4 0 0,1 2 0 0,2 0 0 15,1 3 0-15,1 0 0 0,3 0 0 0,3 2 0 16,4-1 0-16,5 0 0 0,4-1 0 0,5-1 0 16,6-1 0-16,-9-17 0 0,34 27 0 15,-9-16 0-15,5-5 0 0,5-1 0 0,3-5 0 16,2 0 0-16,2-5 0 0,6 3-68 0,-9-13-39 16,25 29-180-16,-30-31-345 0,17 10 31 0,-7-1 250 15</inkml:trace>
  <inkml:trace contextRef="#ctx0" brushRef="#br1" timeOffset="45379.2388">10085 3511 1947 0,'-30'3'59'0,"10"-1"-30"16,0-1-17-16,-1 4-12 0,1 0 0 0,0 2 0 16,-1 1 0-16,2 2 0 0,-1 2 0 0,2 1 0 15,1 2 0-15,17-15 0 0,-27 31 0 0,16-14 0 16,3 0 0-16,0 0 0 0,5 0 0 15,1 0 0-15,4 0 0 0,-2-17 0 0,12 31 0 16,-12-31 0-16,23 26 0 0,-23-26 0 0,35 17 0 16,-14-14 0-16,3 1 0 0,1-5-10 15,7 2-66-15,-8-16-47 0,24 31-177 0,-22-29-341 16,9 3 44-16,-1 3 298 0</inkml:trace>
  <inkml:trace contextRef="#ctx0" brushRef="#br1" timeOffset="46019.8372">10349 3527 1882 0,'0'0'100'0,"-17"4"-72"16,-1 4-2-16,-3 0-15 0,0 4-11 0,1 1 0 15,-1 3 0-15,-1 0 0 0,1 2 0 0,2 3 0 16,1-1 0-16,2 2 0 0,1 1 0 16,6 0 0-16,0-1 0 0,3-2 0 15,5-2 0-15,3-1 0 0,-2-17 0 0,16 28 0 16,-16-28 0-16,24 21 0 0,-7-15 0 0,2-4 0 15,3-2 0-15,-1-5 0 0,3-2 0 0,0-1 0 16,0-5 0-16,0-1 0 0,1-3 0 0,-1-1 0 16,0-3 0-16,-3 1 0 0,0-2 0 0,-4 1 0 15,-3 1 0-15,-1 1 0 0,-2-1 0 16,-3 1 0-16,-1 0 0 0,-2 0 0 0,-5 19 0 16,6-29 0-16,-6 29 0 0,3-20 0 0,-3 20 0 15,0 0 0-15,0 0 0 0,0 0 0 0,0 0 0 16,0 0 0-16,0 0 0 0,0 0 0 15,0 0 0-15,0 0 0 0,0 0 0 0,0 0 0 16,0 0 0-16,17 13 0 0,-17-13 0 0,19 5 0 16,-19-5 0-16,23 4 0 0,-23-4 0 15,22 3 0-15,-22-3 0 0,18 5 0 0,-18-5 0 16,17 8 0-16,-17-8 0 0,0 0 0 0,0 0 0 16,16 22 0-16,-16-22 0 0,0 20 0 0,0-20 0 15,-8 25 0-15,8-25 0 0,-14 29 0 0,5-12 0 16,-2 0 0-16,-1 2 0 0,-2 2 0 0,1-1 0 15,-1 0 0-15,1-1 0 0,13-19 0 0,-21 29 0 16,21-29 0-16,-8 19 0 16,8-19 0-16,0 0 0 0,0 0 0 0,0 0 0 15,22 10 0-15,-22-10 0 0,26-16 0 0,-7 2 0 16,1-3 0-16,5-4 0 0,-1 0 0 0,-1-1 0 16,1 0 0-16,-2 0 0 0,0 2 0 0,-1 2 0 15,-2-1 0-15,0 5 0 0,-19 14 0 0,28-25 0 16,-28 25 0-16,18-15 0 0,-18 15 0 15,0 0 0-15,0 0 0 0,0 0 0 0,0 0 0 16,5 18 0-16,-5-18 0 0,-8 27 0 0,4-9 0 16,4-18 0-16,-8 31 0 0,8-31 0 0,0 31 0 15,0-31 0-15,14 27 0 0,-14-27 0 0,23 25-19 16,-23-25-32-16,35 21-62 0,-35-21-142 16,36 14-211-16,-36-14-150 0,39-6 90 0,-3 19 526 15</inkml:trace>
  <inkml:trace contextRef="#ctx0" brushRef="#br1" timeOffset="46394.8555">11171 3533 2047 0,'-24'4'0'16,"-2"5"0"-16,-3 1 0 0,1 4 0 0,-2 2 0 16,0 3 0-16,2 2 0 0,2 0 0 15,3 1 0-15,3 2 0 0,6-3 0 0,4 2 0 16,3-5 0-16,4-1 0 0,3-17 0 15,7 28 0-15,-7-28 0 0,25 20 0 0,-7-15 0 16,5-4 0-16,3-4 0 0,4-4 0 0,4-4 0 16,3-5 0-16,1-3 0 0,5-6 0 0,0 0 0 15,-1-4 0-15,-3 1 0 0,-2-2 0 16,-3-3 0-16,-3 2 0 0,-3-3 0 0,-2 0 0 16,-3 0 0-16,-6-1 0 0,-1 1 0 0,-3 2 0 15,-3 3 0-15,-4 7 0 0,-4 5 0 0,-2 17 0 16,0 0 0-16,0 0 0 0,-26-13 0 0,26 13 0 15,-39 25 0-15,12-3 0 0,-2 6 0 0,-3 2 0 16,4 6 0-16,-1 0 0 0,3 6 0 0,2-4 0 16,6 2 0-16,2-4 0 15,7 1 0-15,5-6 0 0,7 2 0 0,6-8 0 16,10 5-11-16,-19-30-170 0,63 46-209 0,-63-46-138 16,56 9-60-16,-9 3 240 0</inkml:trace>
  <inkml:trace contextRef="#ctx0" brushRef="#br1" timeOffset="46972.9084">12506 3484 1987 0,'4'-18'33'16,"-4"18"-15"-16,0 0-9 0,-22-12-9 0,22 12 0 15,-25 0 0-15,6 4 0 0,-3 0 0 0,1 5 0 16,-5 2 0-16,-1 2 0 0,-1 3 0 0,0 0 0 16,0 0 0-16,4 0 0 0,2 0 0 15,4 0 0-15,18-16 0 0,-24 21 0 0,24-21 0 16,0 0 0-16,-4 22 0 0,4-22 0 0,0 0 0 15,29 18 0-15,-11-14 0 0,3-2 0 0,5 1 0 16,3-3 0-16,0 1 0 0,0-1 0 0,0-1 0 16,-2 2 0-16,-3-1 0 0,-4 2 0 15,-20-2 0-15,25 6 0 0,-25-6 0 16,0 0 0-16,0 0 0 0,5 19 0 0,-5-19 0 16,-17 19 0-16,17-19 0 0,-34 27 0 0,12-14 0 15,-1 1 0-15,-1 1 0 0,1-2 0 0,1-1 0 16,1-1 0-16,4-2 0 0,17-9 0 0,-21 12 0 15,21-12 0-15,0 0 0 0,0 0 0 0,19 2 0 16,0-6 0-16,4-8-41 0,16 8-66 0,-17-33-128 16,41 29-319-16,-20-15-90 0,6-1 179 15</inkml:trace>
  <inkml:trace contextRef="#ctx0" brushRef="#br1" timeOffset="47222.9292">12882 3562 1175 0,'39'-3'300'15,"-56"-20"-74"-15,17 23-55 0,0 0-75 0,0 0-41 16,-29 3-31-16,12 1-24 0,-1 1 0 0,-3 3 0 15,1 2 0-15,1 1 0 0,0 1 0 0,2 3 0 16,17-15 0-16,-28 31 0 0,17-14 0 16,2 0 0-16,4 0 0 0,3 1 0 0,3-1 0 15,4 1 0-15,-5-18 0 0,18 32 0 0,-18-32 0 16,29 23 0-16,-8-15 0 0,1-2 0 0,1-3 0 16,3-3 0-16,-1-4 0 0,1-1 0 0,-3-2 0 15,-4-3 0-15,-19 10 0 0,28-24 0 0,-28 24 0 16,16-31 0-16,-12 11 0 15,-2 0 0-15,-2-1 0 0,-4-3 0 0,-2 2 0 16,-6-2 0-16,0 4 0 0,-6-5 0 0,18 25-27 16,-50-58-264-16,50 58-192 0,-27-24-168 0,6 7 57 15,21 17 594-15</inkml:trace>
  <inkml:trace contextRef="#ctx0" brushRef="#br1" timeOffset="48082.2403">959 4844 1881 0,'-29'20'55'0,"29"-20"-30"0,0 0-14 0,0 0-4 16,0 0 2-16,0 0 6 0,0 0 2 15,28-4 0-15,-28 4-7 0,32-10-10 0,-12 1 0 16,6-1 0-16,1-3 0 0,3-1 0 0,3-2 0 16,-3-2 0-16,1 1 0 0,-3-1 0 0,-4 0 0 15,-2 2 0-15,-5-1 0 0,-17 17 0 16,22-27 0-16,-22 27 0 0,3-21 0 0,-3 21 0 15,-8-19 0-15,8 19 0 0,-21-13 0 0,21 13 0 16,-35-4 0-16,12 7 0 0,-4 4 0 0,-1 3 0 16,-2 2 0-16,1 4 0 0,-1 2 0 0,2 1 0 15,2 2 0-15,0-1 0 0,3 1 0 0,4 2 0 16,2-1 0-16,3 1 0 0,6-3 0 16,3-2 0-16,5 0 0 0,0-18 0 15,14 31 0-15,-14-31 0 0,34 25 0 0,-9-18 0 16,5-1 0-16,5-5 0 0,6-1 0 0,2-3 0 15,6-2-18-15,-3-6-50 0,14 15-81 0,-32-37-265 16,30 28-211-16,-12-9-2 0,1-8 482 0</inkml:trace>
  <inkml:trace contextRef="#ctx0" brushRef="#br1" timeOffset="48457.2555">1746 4660 1947 0,'-27'1'45'16,"8"-4"-11"-16,1 0-13 0,-1 2-21 0,19 1 0 15,-32 0 0-15,15 2 0 0,17-2 0 16,-35 11 0-16,18-3 0 0,-1 3 0 0,1 1 0 16,-1 5 0-16,0 1 0 0,-2 4 0 15,2 2 0-15,1 3 0 0,1-2 0 0,2 2 0 16,3 0 0-16,2-3 0 0,4-2 0 0,3-4 0 16,2-18 0-16,6 28 0 0,-6-28 0 0,18 19 0 15,-18-19 0-15,33 6 0 0,-10-8 0 0,4-7 0 16,3-4 0-16,4-5 0 0,2-5 0 0,1-4 0 15,2-2 0-15,-4-1 0 0,-1 1 0 16,-6 0 0-16,-3 2 0 0,-6 4 0 0,-4 3 0 16,-4 0 0-16,-11 20 0 0,12-29 0 15,-12 29 0-15,0-18 0 0,0 18 0 0,0 0 0 16,0 0 0-16,-24-7 0 0,24 7 0 0,-25 16 0 16,25-16 0-16,-30 32 0 0,14-12 0 0,3 3 0 15,-1 0 0-15,5 1 0 0,0-3 0 0,7 2 0 16,2-4 0-16,7 0 0 0,-7-19 0 15,25 31 0-15,-7-22-61 0,14 15-107 0,-32-24-195 16,53-4-219-16,-29 1-34 0,8-11 360 0</inkml:trace>
  <inkml:trace contextRef="#ctx0" brushRef="#br1" timeOffset="48691.6115">2288 4681 2045 0,'-31'10'2'0,"9"-10"-2"0,0 0 0 0,1 3 0 16,0 1 0-16,0 2 0 0,0 4 0 0,-1 1 0 16,2 4 0-16,0 0 0 0,2 3 0 0,2 2 0 15,3 0 0-15,2 0 0 0,3-2 0 0,5-1 0 16,3-17 0-16,5 29 0 0,-5-29 0 16,18 22 0-16,-18-22 0 0,34 14 0 0,-10-12 0 15,3-4 0-15,7-3 0 0,1-4 0 0,8-5 0 16,1-6-13-16,10 12-131 0,-27-36-273 15,28 26-247-15,-13-12 20 0,5-6 480 0</inkml:trace>
  <inkml:trace contextRef="#ctx0" brushRef="#br1" timeOffset="49035.3416">2665 4322 1995 0,'0'0'48'0,"-12"27"-44"16,-6-9-4-16,0 1 0 0,0 6 0 0,-2 1 0 15,1 4 0-15,-2 3 0 0,4 2 0 0,1 1 0 16,2 2 0-16,0 1 0 0,3-2 0 16,0 1 0-16,4-2 0 0,-2-1 0 15,6-2 0-15,0-6 0 0,3-1 0 0,3-6 0 16,0-3 0-16,-3-17 0 0,13 24 0 0,-13-24 0 16,17 13 0-16,-17-13 0 0,25-3 0 0,-25 3 0 15,34-19 0-15,-13 1 0 0,0-3 0 0,3-4 0 16,-1-2 0-16,1-1 0 0,-3 0 0 0,-3 4 0 15,-1 0 0-15,-3 4 0 0,-14 20 0 16,22-31 0-16,-22 31 0 0,0 0 0 0,13-17 0 16,-13 17 0-16,0 0 0 0,0 0 0 0,0 0 0 15,-1 26 0-15,1-26 0 0,-4 37 0 0,-1-14 0 16,3 3 0-16,-3-5 0 0,5 2 0 16,0-4 0-16,8 1 0 0,-8-20-59 0,44 42-168 15,-44-42-183-15,54-1-184 0,-21-2-23 0,3-13 478 16</inkml:trace>
  <inkml:trace contextRef="#ctx0" brushRef="#br1" timeOffset="49879.0542">4209 4650 1586 0,'-11'-23'246'16,"11"23"-221"-16,-20-7 1 0,20 7 5 0,-24-3 0 15,24 3-4-15,-30 4-10 0,13 1-2 0,-4 0-4 16,0 4 4-16,1 0-1 0,-1 4-11 0,0-1-3 16,3 2 0-16,0 0 0 0,18-14 0 15,-31 29 0-15,31-29 0 0,-20 29 0 0,20-29 0 16,-13 27 0-16,13-27 0 0,-2 25 0 0,2-25 0 16,7 21 0-16,-7-21 0 0,17 15 0 15,-17-15 0-15,22 11 0 0,-22-11 0 0,29 8 0 16,-12-8 0-16,1-2 0 0,-1 0 0 0,-17 2 0 15,31-9 0-15,-31 9 0 0,29-13 0 16,-29 13 0-16,22-16 0 0,-22 16 0 0,20-19 0 16,-20 19 0-16,16-23 0 0,-16 23 0 0,14-27 0 15,-14 27 0-15,15-27 0 0,-15 27 0 0,13-27 0 16,-13 27 0-16,12-25 0 0,-12 25 0 0,11-21 0 16,-11 21 0-16,0 0 0 0,0 0 0 0,0 0 0 15,0 0 0-15,17-1 0 0,-17 1 0 0,3 29 0 16,-2-6 0-16,-1 7 0 15,-4 6 0-15,-1 7 0 0,-1 5 0 0,-3 3 0 16,0 6 0-16,-2 1 0 0,-2 3 0 0,-1 4 0 16,0-5 0-16,-2-2 0 0,1-6 0 0,0-4 0 15,-1-5 0-15,0-3 0 0,0-5 0 0,0-5 0 16,-1-5 0-16,1-5 0 0,-1-6 0 0,17-14 0 16,-30 18 0-16,30-18 0 0,-27 4 0 0,27-4 0 15,-22-16 0-15,22 16 0 0,-15-37 0 16,10 9 0-16,3-6 0 0,4-3 0 0,5-3 0 15,1-1 0-15,6-1 0 0,-1-1 0 0,4-2 0 16,2-4 0-16,1 3 0 0,1 1 0 16,3 5 0-16,-2 5 0 0,4 7 0 0,-1 2-13 15,6 13-86-15,-22-23-145 0,42 45-162 0,-43-36-117 16,23 17-40-16,7 12 365 0</inkml:trace>
  <inkml:trace contextRef="#ctx0" brushRef="#br1" timeOffset="50300.9136">4865 4709 1928 0,'-23'-18'59'0,"23"18"-30"16,-24-14-2-16,24 14-23 0,-28-10-4 16,11 6 0-16,-2 2 0 0,-1 2 0 0,-1 1 0 15,0 5 0-15,-1 1 0 0,-3 4 0 0,1 3 0 16,-2 1 0-16,1 5 0 0,1 1 0 0,-1 2 0 15,2 3 0-15,3-1 0 0,4 1 0 0,1-5 0 16,5-1 0-16,6-2 0 0,4-18 0 0,3 26 0 16,-3-26 0-16,18 21 0 0,-18-21 0 15,34 13 0-15,-13-11 0 0,3-2 0 0,3-5 0 16,1-4 0-16,3-3 0 0,-1-2 0 0,-1-2 0 16,0 0 0-16,-1 0 0 0,-5 1 0 0,-2-1 0 15,-4 2 0-15,-17 14 0 0,26-28 0 0,-26 28 0 16,18-22 0-16,-18 22 0 0,0 0 0 15,15-22 0-15,-15 22 0 0,0 0 0 16,0 0 0-16,0 0 0 0,0 0 0 0,0 0 0 16,0 0 0-16,0 0 0 0,0 0 0 0,0 0 0 15,0 0 0-15,7 24 0 0,-7-24 0 0,6 23 0 16,-6-23 0-16,8 23 0 0,-8-23 0 0,15 21 0 16,-15-21 0-16,24 14-15 0,-4-3-69 0,-20-11-57 15,47 12-167-15,-48-32-113 0,36 21-113 0,-13 1 6 16,-11-25 513-16</inkml:trace>
  <inkml:trace contextRef="#ctx0" brushRef="#br1" timeOffset="50847.757">5252 4666 1399 0,'4'23'445'16,"-4"-23"-382"-16,0 0-6 0,0 0-5 0,-20-6-21 16,20 6-31-16,0 0 0 0,-15 18 0 0,15-18 0 15,-13 24 0-15,7-5 0 0,-2 3 0 16,1 5 0-16,-2 1 0 0,-2 3 0 0,1 2 0 15,1-1 0-15,-1 1 0 0,1-2 0 0,2-3 0 16,1 0 0-16,2-5 0 0,1-1 0 0,0-4 0 16,3-18 0-16,0 27 0 0,0-27 0 0,0 0 0 15,0 0 0-15,0 0 0 0,0 0 0 0,0 0 0 16,22-8 0-16,-22 8 0 16,21-36 0-16,-9 12 0 0,1-4 0 0,0 0 0 15,-3-1 0-15,0 1 0 0,-3 1 0 0,0 0 0 16,-1-2 0-16,-1-1 0 0,1-1 0 0,0 0 0 15,1 1 0-15,0-1 0 0,2 5 0 0,-1 4 0 16,0 5 0-16,-8 17 0 0,11-18 0 0,-11 18 0 16,0 0 0-16,21-5 0 0,-21 5 0 0,26 4 0 15,-9 1 0-15,2 1 0 0,3 1 0 16,1 0 0-16,3 4 0 0,-2-1 0 0,-1 2 0 16,1 2 0-16,-5-2 0 0,-2 4 0 0,-17-16 0 15,28 30 0-15,-20-13 0 0,-8-17 0 0,7 34 0 16,-10-16 0-16,-5 1 0 0,-5 1 0 15,-5-1 0-15,-1 2 0 0,-3-4 0 0,-1 0 0 16,0-3 0-16,-2 0 0 0,1-1 0 0,0-2 0 16,1 0 0-16,1-4 0 0,2-2 0 15,3-2 0-15,17-3 0 0,-28 4 0 0,28-4 0 16,-27 3 0-16,27-3 0 0,-23 8 0 0,23-8 0 16,-23 19 0-16,10-2 0 0,-3 6 0 0,-3 6 0 15,-2 6 0-15,-2 6 0 0,-5 9 0 0,0 3 0 16,-4 8 0-16,-1 0 0 0,1 3 0 0,0-2 0 15,3-3 0-15,4-8 0 0,10-4 0 16,1-8 0-16,12-4 0 0,2-35-113 16,19 56-212-16,-19-56-101 0,23 14-92 0,-4-6-2 15,-6-33 376-15</inkml:trace>
  <inkml:trace contextRef="#ctx0" brushRef="#br1" timeOffset="51191.5722">6376 4690 2047 0,'0'0'0'0,"0"0"0"16,0 0 0-16,0 0 0 0,17-10 0 16,-17 10 0-16,22-7 0 0,-5 0 0 0,3-1 0 15,5-1 0-15,3-1 0 0,1 0 0 0,1 1 0 16,2 0 0-16,-4 2 0 0,2 2-20 0,-5-3-50 15,10 23-120-15,-35-15-435 0,18 3-39 16,-18-3 187-16</inkml:trace>
  <inkml:trace contextRef="#ctx0" brushRef="#br1" timeOffset="51363.3902">6414 4902 2047 0,'-33'8'0'0,"33"-8"0"16,0 0 0-16,0 0 0 0,0 0 0 0,17 6 0 15,-17-6 0-15,31-8 0 0,-9-1 0 0,5-2 0 16,6-2 0-16,1-2 0 0,5 3 0 16,1-2 0-16,7 8-32 0,-16-30-281 15,24 29-357-15,-10-9 2 0,6 3 305 0</inkml:trace>
  <inkml:trace contextRef="#ctx0" brushRef="#br1" timeOffset="51785.2583">8053 4307 1816 0,'0'0'226'0,"-17"10"-221"0,17-10-5 16,-11 17 0-16,11-17 0 0,-16 34 0 0,6-10 0 15,-2 1 0-15,0 1 0 0,1 1 0 0,3-3 0 16,2 0-16-16,2-2 19 0,3-4-20 16,6 3 2-16,-5-21-30 0,21 30-30 0,-21-30-64 15,48 16-337-15,-29-19-133 0,11-3-4 0,7 6 569 16</inkml:trace>
  <inkml:trace contextRef="#ctx0" brushRef="#br1" timeOffset="51988.3348">8465 4292 1972 0,'-33'24'29'0,"2"6"-5"15,-2 3-4-15,1 6-18 0,1 1-2 0,0 2 0 16,1 2 0-16,2 2 0 0,4-2 0 0,3 0 0 15,5-4 0-15,3-3 0 0,4 0 0 0,4-5 0 16,4 1 0-16,2-4 0 0,5-1-1 16,0-5-42-16,9 6-51 0,-15-29-105 0,22 26-437 15,-22-26-20-15,35 21 239 0</inkml:trace>
  <inkml:trace contextRef="#ctx0" brushRef="#br1" timeOffset="52347.6985">8547 4645 1613 0,'1'18'434'0,"-1"-18"-434"0,-20-2 0 0,20 2 0 16,0 0 0-16,-18 5 0 0,18-5 0 0,0 0 0 16,-17 14 0-16,17-14 0 0,-10 17 0 0,10-17 0 15,-7 21 0-15,7-21 0 0,-2 19 0 0,2-19 0 16,3 19 0-16,-3-19 0 15,0 0 0-15,19 23 0 0,-19-23 0 0,20 13 0 16,-20-13 0-16,25 9 0 0,-25-9 0 0,29 6 0 16,-12-3 0-16,0-2 0 0,2 1 0 0,-2 0 0 15,0 0 0-15,-17-2 0 0,25 8 0 0,-25-8 0 16,0 0 0-16,19 20 0 0,-19-20 0 0,7 18 0 16,-7-18 0-16,-2 24 0 0,2-24 0 15,-12 29 0-15,12-29 0 0,-26 32 0 0,8-14 0 16,-4-1 0-16,-1 0 0 0,1-1 0 0,0-2 0 15,4-3 0-15,18-11 0 0,-27 13 0 0,27-13 0 16,0 0 0-16,0 0 0 0,0 0-73 0,-7-39-188 16,41 33-288-16,-23-19-117 0,11 2 169 15</inkml:trace>
  <inkml:trace contextRef="#ctx0" brushRef="#br1" timeOffset="52785.1968">8638 4610 2047 0,'-17'3'0'0,"17"-3"0"0,-20 2 0 16,20-2 0-16,0 0 0 0,0 0 0 0,0 0 0 16,0 0 0-16,0 0 0 0,19 0 0 0,-19 0 0 15,32-1 0-15,-10 0 0 0,1-3 0 16,3 0 0-16,1 1 0 0,0 0 0 16,0 0 0-16,1 0 0 0,2 0 0 0,-2-1 0 15,-3 2 0-15,1-2 0 0,-4 3 0 0,-5 1 0 16,-17 0 0-16,25 0 0 0,-25 0 0 0,0 0 0 15,0 0 0-15,0 0 0 0,0 0 0 0,0 0 0 16,0 0 0-16,0 0 0 0,0 0 0 16,-5 23 0-16,5-23 0 0,-23 25 0 0,7-8 0 15,1 2 0-15,-5 3 0 0,2 2 0 0,0 2 0 16,1 0 0-16,2 1 0 0,2 1 0 0,2-2 0 16,2 0 0-16,4-2 0 0,4-5 0 0,4-2 0 15,-3-17 0-15,13 27 0 0,-13-27 0 0,25 16 0 16,-6-13 0-16,3-4 0 0,1-3 0 15,3-4 0-15,1-4 0 0,0-5 0 16,2-3 0-16,2-1 0 0,-4-2 0 0,1 0 0 16,-4-1 0-16,-7-1 0 0,-4 4 0 0,-5 0 0 15,-5 0 0-15,-3 3 0 0,-5-1 0 0,-2 0 0 16,-5-1 0-16,-2 2 0 0,-5-1 0 0,19 19-11 16,-48-49-204-16,48 49-175 0,-36-27-90 0,36 27-139 15,-17-3 288-15,-12-20 331 0</inkml:trace>
  <inkml:trace contextRef="#ctx0" brushRef="#br1" timeOffset="53207.0365">9659 4350 1863 0,'0'0'43'0,"0"0"-17"16,0 0 4-16,0 0 2 0,0 0-4 0,0 0-8 15,-1 23-15-15,1-23-5 0,-11 30 0 16,5-5 0-16,0 0 0 0,-2 4 0 0,-1 2 0 16,2 2 0-16,-2 0 0 0,1 2 0 0,2 0 0 15,-2-1 0-15,4 0 0 0,-1-4 0 0,2 0 0 16,2-5 0-16,3 0 0 0,1-5 0 0,3 0-11 15,-6-20-38-15,22 35-68 0,-22-35-252 16,0 0-274-16,0 0 5 0,19-11 419 16</inkml:trace>
  <inkml:trace contextRef="#ctx0" brushRef="#br1" timeOffset="53378.9332">9540 4594 2040 0,'0'0'7'15,"0"0"-7"-15,0 0 0 0,0 0 0 16,0 0 0-16,0 0 0 0,0 0 0 0,0 0 0 16,34 9 0-16,-13-13 0 0,6-1 0 15,1-3 0-15,3-1-13 0,2-6-42 0,10 12-43 16,-19-33-135-16,20 28-433 0,-10-11 34 0,0 0 283 16</inkml:trace>
  <inkml:trace contextRef="#ctx0" brushRef="#br1" timeOffset="53738.2712">10092 4262 1887 0,'-26'17'109'0,"26"-17"-74"0,-19 9-19 0,19-9-16 15,-17 17 0-15,17-17 0 0,-18 28 0 0,8-8 0 16,1 1 0-16,0 2 0 0,-1 4 0 0,2 1 0 16,-1 1 0-16,1 3 0 15,-2 0 0-15,2 2 0 0,-1-2 0 0,2 0 0 16,1-3 0-16,2-3 0 0,3-3 0 0,1-3 0 15,0-20 0-15,11 30 0 0,-11-30 0 0,19 18 0 16,-19-18 0-16,27 7 0 0,-27-7 0 0,29-3 0 16,-29 3 0-16,28-15 0 0,-28 15 0 0,27-22 0 15,-27 22 0-15,27-29 0 0,-16 12 0 0,2 1 0 16,-2-3 0-16,1 1 0 0,-1 0 0 16,-1 1 0-16,-2 0 0 0,-8 17 0 0,14-26 0 15,-14 26 0-15,0 0 0 0,0 0 0 0,0 0 0 16,0 0 0-16,0 0 0 0,0 0 0 15,14 25 0-15,-15-6 0 0,2 4 0 0,-4-1 0 16,1 4 0-16,0-5 0 0,3 5 0 0,-1-26-93 16,18 47-250-16,-18-47-110 0,0 0-173 0,16 20 95 15,-16-20 531-15</inkml:trace>
  <inkml:trace contextRef="#ctx0" brushRef="#br1" timeOffset="54300.7608">11201 4689 1965 0,'-6'-17'29'16,"6"17"-21"-16,-18-10 3 0,18 10 0 15,-19-1 2-15,19 1-4 0,-26 7-8 0,26-7-1 16,-30 17 0-16,12-6 0 0,0 3 0 0,-1 2 0 16,1 2 0-16,0 2 0 0,1 1 0 0,2 0 0 15,0 0 0-15,4-2 0 0,3-1 0 0,3-1 0 16,5-17 0-16,1 27 0 0,-1-27 0 0,15 19 0 16,-15-19 0-16,33 17 0 0,-13-13 0 15,3-2 0-15,3-4 0 0,3-3 0 0,2-3 0 16,1-1 0-16,0-3 0 0,-2-2 0 15,-2-3 0-15,-2 1 0 0,-4-3 0 0,-5 0 0 16,-3-2 0-16,-4 2 0 0,-4 0 0 0,-1-2 0 16,-4 3 0-16,-2-1 0 0,-4 1 0 0,-3-1 0 15,8 19 0-15,-20-31 0 0,20 31 0 0,-26-23 0 16,26 23 0-16,-27-16 0 0,27 16 0 16,0 0 0-16,-18-9 0 0,18 9-20 0,0 0-46 15,0 0-54-15,31 27-180 0,-31-27-226 0,0 0-98 16,35 15 234-16</inkml:trace>
  <inkml:trace contextRef="#ctx0" brushRef="#br1" timeOffset="54582.0319">12017 4313 1629 0,'-19'-31'400'0,"6"14"-389"0,13 17-4 0,-25-21-7 16,25 21 0-16,-25-5 0 0,25 5 0 16,-33 12 0-16,15 1 0 0,-2 7 0 0,-2 4 0 15,0 7 0-15,-2 6 0 0,-3 6 0 0,1 8 0 16,-5 4 0-16,3 4 0 0,0 0 0 0,4-1 0 16,2-5 0-16,5-3 0 0,5-4 0 15,6-7 0-15,5-3 0 0,4-6 0 0,6-2 0 16,0-5 0-16,6-4 0 0,-15-19 0 0,30 24-5 15,-30-24-92-15,41 16-130 0,-50-39-271 16,27 17-117-16,-18 6 11 0,11-45 604 0</inkml:trace>
  <inkml:trace contextRef="#ctx0" brushRef="#br1" timeOffset="54722.6206">11586 4719 2047 0,'-23'-9'0'0,"23"9"0"0,-28-12 0 15,28 12 0-15,0 0 0 0,0 0 0 16,0 0 0-16,0 0 0 0,0 0 0 0,0 0 0 15,26-2 0-15,-2 2 0 0,5-1 0 16,6 1 0-16,3-4 0 0,7 4 0 0,-10-20-81 16,33 35-408-16,-30-26-182 0,13 11 0 0,-1 5 537 15</inkml:trace>
  <inkml:trace contextRef="#ctx0" brushRef="#br1" timeOffset="55285.1052">12900 4679 1452 0,'-18'9'423'15,"18"-9"-390"-15,-17-10-8 0,17 10 5 0,-18-10 4 16,18 10-6-16,-21-11-6 0,21 11-22 16,-23-9 0-16,23 9 0 0,-28-8 0 0,28 8 0 15,-30-1 0-15,13 4 0 0,-2 1 0 0,-2 2 0 16,1 5 0-16,-1 3 0 0,2 1 0 0,1 3 0 15,-2 3 0-15,2 3 0 0,2 2 0 0,-1 0 0 16,5 1 0-16,1-3 0 0,4-1 0 16,4-4 0-16,3-19 0 0,5 29 0 0,-5-29 0 15,22 17 0-15,-5-11 0 0,4-4 0 0,2-4 0 16,4-4 0-16,2-6 0 0,2-3 0 0,4-6 0 16,-1-4 0-16,1-1 0 0,-1-3 0 0,0 0 0 15,-4 1 0-15,-2 0 0 0,-3 4 0 0,-6 3 0 16,-3 2 0-16,-16 19 0 0,17-21 0 0,-17 21 0 15,0 0 0-15,0 0 0 16,0 0 0-16,0 0 0 0,0 0 0 0,-28 29 0 16,12-6 0-16,-1 1 0 0,-1 6 0 0,1-1 0 15,4 1 0-15,0-3 0 0,10 1 0 0,-1-5 0 16,10 1 0-16,0-7 0 0,11 2 0 0,-17-19-82 16,57 38-161-16,-57-38-155 0,75 4-122 0,-28-4-58 15,-4-14 353-15</inkml:trace>
  <inkml:trace contextRef="#ctx0" brushRef="#br1" timeOffset="55847.5565">14224 4649 1510 0,'3'-29'304'16,"-3"29"-239"-16,23-20-20 0,-23 20 3 15,0 0-3-15,0 0-15 0,14-19-30 0,-14 19 0 16,0 0 0-16,-31-1 0 0,11 6 0 0,-4 2 0 16,-3 4 0-16,-5 3 0 0,-2 5 0 0,0 2 0 15,-3 2 0-15,0 0 0 0,-1 0 0 0,5 0 0 16,5-3 0-16,7-2 0 0,21-18 0 15,-19 26 0-15,19-26 0 0,7 18 0 0,-7-18 0 16,28 14 0-16,-6-11 0 0,7-1 0 16,4-2 0-16,4-3 0 0,3 0 0 0,-1 0 0 15,1 1 0-15,-1-1 0 0,-4 3 0 0,-5 0 0 16,-4 1 0-16,-7 2 0 0,-19-3 0 0,19 8 0 16,-19-8 0-16,0 17 0 0,0-17 0 0,-17 29 0 15,0-9 0-15,-7 0 0 0,-2 2 0 0,-3-1 0 16,-2-2 0-16,2-1 0 0,2-1 0 0,2-3 0 15,5-1 0-15,1-4 0 0,19-9 0 16,-22 12 0-16,22-12 0 0,0 0-6 0,19 11-158 16,-25-42-230-16,37 24-234 0,-8-12-17 0,8-8 436 15</inkml:trace>
  <inkml:trace contextRef="#ctx0" brushRef="#br1" timeOffset="56191.2966">14502 4831 2047 0,'-18'6'0'0,"18"-6"0"0,0 0 0 15,0 0 0-15,19 0 0 0,-2-1 0 0,6-4 0 16,4-1 0-16,7-2 0 0,0-2 0 16,0 1 0-16,2-1 0 0,-1 0 0 15,0 1 0-15,-2-4 0 0,-3 1 0 0,-3 1 0 16,-6 1 0-16,-21 10 0 0,27-20 0 0,-27 20 0 15,9-17 0-15,-9 17 0 0,-1-19 0 0,1 19 0 16,-12-19 0-16,12 19 0 0,-23-17 0 0,23 17 0 16,-34-11 0-16,13 8 0 0,3 3 0 0,-4 3 0 15,1 3 0-15,1 1 0 0,-2 5 0 0,1 4 0 16,2 2 0-16,-1 1 0 0,4 3 0 16,0 0 0-16,4 1 0 0,4 0 0 0,3 1 0 15,2 0 0-15,6-2 0 0,5-3 0 0,2-2 0 16,11-2 0-16,0-7 0 0,8 1 0 15,2-9 0-15,14 14-105 0,-24-40-286 0,42 28-218 16,-20-18-43-16,3-7 363 0</inkml:trace>
  <inkml:trace contextRef="#ctx0" brushRef="#br1" timeOffset="56410.1208">15446 4596 1728 0,'-46'10'319'0,"18"-2"-319"0,1 0 0 0,1 3 0 16,2 1 0-16,1 3 0 0,0 0 0 16,1 2 0-16,1 3 0 0,4-2 0 15,3 2 0-15,3 0 0 0,2-1 0 0,4 0 0 16,3 0 0-16,4-2 0 0,-2-17 0 0,15 30 0 16,-15-30 0-16,29 20 0 0,-8-12 0 0,-1-6 0 15,8 4 0-15,-13-29-239 0,36 29-362 0,-27-22-65 16,12 8 126-16</inkml:trace>
  <inkml:trace contextRef="#ctx0" brushRef="#br1" timeOffset="57066.2598">15631 4632 1654 0,'-33'34'393'0,"2"-22"-393"15,1 1 0-15,2 2 0 0,0 0 0 16,2 2 0-16,5 1 0 0,0 3 0 0,4-3 0 15,5 2 0-15,1 0 0 0,5-2 0 0,3 2 0 16,3-4 0-16,0-16 0 0,9 30 0 0,-9-30 0 16,18 22 0-16,-18-22 0 0,32 17 0 0,-12-13 0 15,2-2 0-15,5-3 0 0,0-2 0 0,3-2 0 16,2-5 0-16,-2-1 0 0,-1-2 0 16,1-2 0-16,-7 0 0 0,-1-1 0 0,-3 0 0 15,-3-1 0-15,-2 0 0 0,-4 0 0 0,-10 17 0 16,12-30 0-16,-12 30 0 0,3-25 0 0,-3 25 0 15,-2-18 0-15,2 18 0 0,0 0 0 16,0 0 0-16,0 0 0 0,-7-17 0 0,7 17 0 16,0 0 0-16,0 0 0 0,0 0 0 0,0 0 0 15,0 0 0-15,21 11 0 0,-21-11 0 0,18 4 0 16,-18-4 0-16,21 2 0 0,-21-2 0 16,24 1 0-16,-24-1 0 0,28-1 0 0,-28 1 0 15,29-2 0-15,-29 2 0 0,27 0 0 0,-27 0 0 16,17 0 0-16,-17 0 0 0,0 0 0 0,0 0 0 15,0 0 0-15,0 0 0 0,5 21 0 0,-5-21 0 16,-12 21 0-16,12-21 0 0,-22 29 0 0,7-12 0 16,-2 1 0-16,-1 1 0 15,1 2 0-15,-1-2 0 0,1 0 0 0,3-1 0 16,14-18 0-16,-18 28 0 0,18-28 0 0,0 0 0 16,-2 21 0-16,2-21 0 0,0 0 0 0,20 3 0 15,-20-3 0-15,28-13 0 0,-6 1 0 0,2-5 0 16,6-2 0-16,0-2 0 0,0-2 0 0,3 1 0 15,-1-2 0-15,1 0 0 0,-2 2 0 0,0 2 0 16,-6 0 0-16,0 3 0 0,-3 3 0 16,-4 2 0-16,-18 12 0 0,24-16 0 0,-24 16 0 15,0 0 0-15,0 0 0 0,0 0 0 0,-4 19 0 16,4-19 0-16,-17 33 0 0,5-15 0 0,3 3 0 16,0-2 0-16,4 1 0 0,3-4 0 15,3 3 0-15,-1-19-41 0,13 30-60 0,-13-30-86 16,27 22-123-16,-27-22-89 0,22-8-54 0,-1 16-2 15,-16-27 355-15</inkml:trace>
  <inkml:trace contextRef="#ctx0" brushRef="#br1" timeOffset="57394.4024">16515 4679 2047 0,'-19'4'0'0,"-1"3"0"0,-3 1 0 16,2 3 0-16,-1 3 0 0,3 0 0 15,0 3 0-15,2 0 0 0,3 2 0 0,0-1 0 16,3 2 0-16,11-20 0 0,-12 32 0 0,12-32 0 16,2 26 0-16,-2-26 0 0,14 18 0 0,-14-18 0 15,23 10 0-15,-6-10 0 0,2-4 0 0,4-4 0 16,3-5 0-16,5-2 0 0,4-3 0 0,4-4 0 16,-1-1 0-16,-1-3 0 0,1 0 0 15,-3-2 0-15,-1-1 0 0,-2-1 0 0,-3 0 0 16,-2-3 0-16,-2-1 0 0,-3-1 0 0,0-1 0 15,-5-1 0-15,-1 4 0 0,-5 5 0 0,-4 6 0 16,-7 22 0-16,0-23 0 0,0 23 0 0,-18-4 0 16,0 13 0-16,-6 3 0 0,-6 8 0 0,-2 6 0 15,-4 5 0-15,0 3 0 0,-1 6 0 16,-3-7 0-16,19 26-174 0,-39-41-217 16,47 40-100-16,-33-25-101 0,4-15 194 0,26 29 398 15</inkml:trace>
  <inkml:trace contextRef="#ctx0" brushRef="#br1" timeOffset="58956.83">1217 5966 1455 0,'-8'-18'208'16,"8"18"-110"-16,0 0-29 0,0 0-13 0,0 0-12 16,-20-5-6-16,20 5-13 0,-30 7-6 0,7 4-7 15,-3 2 0-15,-2 4-5 0,-2 4-3 0,-3 2-4 16,1 2 0-16,-1 2 0 0,4 1 0 16,4-2 0-16,3-2 0 0,5-1 0 0,6-2 0 15,5-3 0-15,6-18 0 0,5 30 0 0,-5-30 0 16,25 23 0-16,-3-13 0 0,5-5 0 0,7-4 0 15,5-3 0-15,5-3 0 0,1-3 0 0,3 0 0 16,0 1 0-16,-2-1 0 0,-4 4 0 0,-4 2 0 16,-6 4 0-16,-7 1 0 0,-5 6 0 15,-20-9 0-15,22 24 0 0,-19-6 0 16,-4 4 0-16,-3 4 0 0,-4 5 0 0,-4-1 0 16,-7 1 0-16,0 0 0 0,-4-4 0 0,-3 1 0 15,2-2 0-15,1-6 0 0,3-3 0 0,3-6 0 16,17-11 0-16,-21 10 0 0,21-10 0 0,0 0 0 15,0 0-44-15,2-40-65 0,26 37-181 0,-32-37-297 16,30 8-65-16,-5-8 288 0</inkml:trace>
  <inkml:trace contextRef="#ctx0" brushRef="#br1" timeOffset="59128.6952">1268 5937 1978 0,'-31'5'50'0,"10"-1"-31"0,4 1-19 16,17-5 0-16,-17 5 0 0,17-5 0 0,0 0 0 15,0 0 0-15,0 0 0 0,23-2 0 16,-2-1 0-16,7-3 0 0,7-3 0 0,7-5 0 16,5-1 0-16,9-1 0 0,-2-5 0 0,10 6 0 15,-6-13-79-15,29 35-404 0,-32-30-187 0,14 17-17 16,-8 2 560-16</inkml:trace>
  <inkml:trace contextRef="#ctx0" brushRef="#br1" timeOffset="59941.177">2408 6232 1571 0,'0'0'121'0,"0"0"-48"15,0 0-10-15,0 0-10 0,-4-23 0 0,4 23-9 16,0 0-3-16,-8-17-13 0,8 17-28 0,0 0 0 16,-26-18 0-16,26 18 0 0,-26-7 0 15,26 7 0-15,-31 2 0 0,14 3 0 0,-3 2 0 16,0 3 0-16,-2 4 0 0,0 3 0 0,1 4 0 16,2 3 0-16,0 1 0 0,4 3 0 15,0 0 0-15,5 1 0 0,4-4 0 0,4-2 0 16,3-4 0-16,-1-19 0 0,12 26 0 0,-12-26 0 15,25 18 0-15,-25-18 0 0,34 9 0 0,-15-9 0 16,2-1 0-16,2-3 0 0,0-5 0 16,2 0 0-16,1-5 0 0,2-2 0 0,-1-3 0 15,-2-1 0-15,2-3 0 0,-3 0 0 0,1-3 0 16,-3 2 0-16,-2 0 0 0,-2 1 0 0,-3 1 0 16,-2 3 0-16,-2 1 0 0,-3 1 0 0,-8 17 0 15,11-28 0-15,-11 28 0 0,0 0 0 0,2-18 0 16,-2 18 0-16,0 0 0 0,0 0 0 0,-18 17 0 15,18-17 0-15,-21 40 0 16,7-5 0-16,-3 10 0 0,-2 7 0 0,2 7 0 16,0 6 0-16,1 3 0 0,-1 6 0 0,2 3 0 15,-1 0 0-15,1 5 0 0,2-3 0 0,-1-1 0 16,1-1 0-16,0-6 0 0,1-5 0 0,1-9 0 16,1-9 0-16,1-7 0 0,2-7 0 0,1-5 0 15,-1-6 0-15,1-6 0 0,6-17 0 16,-13 18 0-16,13-18 0 0,0 0 0 0,0 0 0 15,-12-18 0-15,10 1 0 0,-3-10 0 0,3-6 0 16,0-10 0-16,5-2 0 0,0-2 0 0,2 0 0 16,0-2 0-16,-1-2 0 0,1 0 0 0,0-1 0 15,-1 0 0-15,2 0 0 0,1 1 0 16,0 3 0-16,0 5 0 0,2 5 0 0,0 9 0 16,1 2 0-16,1 9 0 0,-1 0 0 15,-10 18 0-15,29-28 0 0,-7 17 0 0,1-3 0 16,9 5-13-16,-3-9-88 0,22 25-126 0,-35-43-138 15,43 42-121-15,-22-19-70 0,-4-13 258 0,24 31 298 16</inkml:trace>
  <inkml:trace contextRef="#ctx0" brushRef="#br1" timeOffset="60394.2539">3230 6327 1475 0,'-14'-33'468'0,"14"33"-450"16,-15-17 0-16,15 17 0 0,-14-20 5 0,14 20-8 15,-14-20-3-15,14 20-12 0,-22-18 0 0,22 18 0 16,-26-13 0-16,26 13 0 0,-31-2 0 0,31 2 0 16,-36 10 0-16,16-2 0 0,-3 4 0 15,-1 5 0-15,-2 5 0 0,0 3 0 0,-2 3 0 16,3 4 0-16,-1-2 0 0,4 1 0 0,3-3 0 16,2 0 0-16,6-4 0 0,2-2 0 0,7-5 0 15,2-17 0-15,7 26 0 0,-7-26 0 0,26 17 0 16,-7-12 0-16,4-4 0 0,5-3 0 0,4-4 0 15,4-4 0-15,3-5 0 0,1-4 0 16,-1-2 0-16,0-4 0 0,-1-1 0 16,-5 2 0-16,-2-3 0 0,-5 3 0 0,-3 1 0 15,-5 1 0-15,-4 4 0 0,-14 18 0 0,14-25 0 16,-14 25 0-16,1-17 0 0,-1 17 0 0,0 0 0 16,0 0 0-16,0 0 0 0,-22-12 0 0,22 12 0 15,0 0 0-15,-19 14 0 0,19-14 0 0,-17 25 0 16,8-6 0-16,1 2 0 0,1 2 0 0,2 2 0 15,-1-1 0-15,5 0 0 0,-1-2 0 16,6-1 0-16,-4-21 0 0,12 32 0 0,-12-32 0 16,26 22 0-16,-9-15 0 0,5-2 0 15,1-6-7-15,5-2-35 0,-4-9-32 0,15 13-54 16,-27-36-148-16,43 40-112 0,-43-39-68 0,21 9-78 16,7 16 393-16</inkml:trace>
  <inkml:trace contextRef="#ctx0" brushRef="#br1" timeOffset="60956.762">3714 6246 1833 0,'0'0'68'0,"0"0"-24"0,-22-14 2 0,22 14-11 16,0 0-14-16,-18 8-21 0,18-8 0 0,0 0 0 15,-23 28 0-15,23-28 0 0,-14 33 0 0,7-13 0 16,0 3 0-16,0 3 0 0,1 3 0 0,2 2 0 16,-1 2 0-16,0 1 0 15,0 0 0-15,0-4 0 0,0-1 0 0,2-3 0 16,0-3 0-16,1 0 0 0,0-4 0 0,2-3 0 15,0-16 0-15,0 22 0 0,0-22 0 0,0 0 0 16,0 0 0-16,0 0 0 0,0 0 0 0,0 0 0 16,0 0 0-16,22-31 0 0,-13 11 0 0,1-3 0 15,1-3 0-15,-2 3 0 0,0-2 0 0,-1-1 0 16,-2 2 0-16,0-1 0 0,1-2 0 16,-1-1 0-16,0-2 0 0,-1 0 0 0,2-2 0 15,-1 1 0-15,4 1 0 0,-2 3 0 0,3 6 0 16,-11 21 0-16,18-25 0 0,-18 25 0 15,19-11 0-15,-19 11 0 0,18-2 0 0,-18 2 0 16,19 3 0-16,-19-3 0 0,22 9 0 0,-22-9 0 16,22 15 0-16,-22-15 0 0,23 19 0 15,-23-19 0-15,22 20 0 0,-22-20 0 0,22 18 0 16,-22-18 0-16,18 15 0 0,-18-15 0 0,11 17 0 16,-11-17 0-16,0 0 0 0,5 23 0 0,-5-23 0 15,-8 17 0-15,8-17 0 0,-19 17 0 0,19-17 0 16,-28 19 0-16,10-11 0 0,-1 2 0 0,-2 0 0 15,0-2 0-15,1 2 0 0,-1 0 0 0,3 0 0 16,-2 1 0-16,0 1 0 0,-2 2 0 16,-1 1 0-16,1 4 0 0,0 1 0 15,1 3 0-15,3 1 0 0,0 4 0 0,1 6 0 16,1 3 0-16,0 7 0 0,0 1 0 0,2 2 0 16,-2 0 0-16,2 0 0 0,2 0 0 0,4-3 0 15,0-2 0-15,6-3 0 0,1-3 0 0,2-3 0 16,3-5 0-16,2-2 0 0,0-7 0 0,6-1 0 15,-12-18-22-15,39 34-178 0,-39-34-140 16,36 6-73-16,-37-28-35 0,22 4-11 0,14 16 295 16,-30-35 164-16</inkml:trace>
  <inkml:trace contextRef="#ctx0" brushRef="#br1" timeOffset="61362.9955">4474 6042 2047 0,'0'0'0'0,"-29"-1"0"0,29 1 0 16,-30 8 0-16,13 2 0 0,-2 0 0 0,-2 5 0 16,-2 2 0-16,-1 1 0 0,1 3 0 15,1-3 0-15,2 0 0 0,20-18 0 0,-24 29 0 16,24-29 0-16,-6 21 0 0,6-21 0 0,12 18 0 15,-12-18 0-15,23 13 0 0,-23-13 0 16,36 6 0-16,-16-6 0 0,5 0 0 0,-2-2 0 16,1-1 0-16,-1 2 0 0,-1 0 0 0,-4 2 0 15,-1 2 0-15,-17-3 0 0,23 7 0 0,-23-7 0 16,0 0 0-16,17 25 0 0,-17-25 0 16,5 32 0-16,-7-13 0 0,-2 5 0 0,-6 3 0 15,-4 3 0-15,-6 0 0 0,-4 3 0 0,-3-1 0 16,-2-3 0-16,0 0 0 0,1-3 0 0,2 0 0 15,1-6 0-15,5-1 0 0,1-3 0 0,19-16 0 16,-27 27 0-16,27-27 0 0,0 0-23 0,8 29-230 16,-29-53-135-16,50 38-88 0,-29-14-97 15,-5-36 240-15,33 42 333 0</inkml:trace>
  <inkml:trace contextRef="#ctx0" brushRef="#br1" timeOffset="61644.2076">2904 6852 1766 0,'0'0'281'16,"22"-9"-281"-16,1-3 0 0,10-1 0 0,6-2 0 15,6 3 0-15,2-2 0 0,4 3 0 16,3 2 0-16,0-1 0 0,5 2 0 0,-1 0 0 16,2 2 0-16,2 3 0 0,-2-1 0 0,3 0 0 15,-1 2 0-15,-3-2 0 0,4 2 0 0,-4-5 0 16,3 3 0-16,-8-7 0 0,21 23-234 0,-44-42-204 16,35 29-193-16,-22-12-16 0,-14-15 551 0</inkml:trace>
  <inkml:trace contextRef="#ctx0" brushRef="#br1" timeOffset="62128.5864">5407 6200 2047 0,'0'0'0'15,"0"0"0"-15,0 0 0 0,31-15 0 0,-10 6 0 16,4 1 0-16,3-3 0 0,4 1 0 16,1-1 0-16,0 3 0 0,1-2 0 0,-1 3 0 15,-1 0 0-15,1-1 0 0,0 2 0 0,-2 0 0 16,3 5-35-16,-13-17-121 0,28 23-478 0,-31-10-30 16,5 9 107-16</inkml:trace>
  <inkml:trace contextRef="#ctx0" brushRef="#br1" timeOffset="62316.051">5439 6493 2047 0,'0'0'0'0,"0"0"0"0,0 0 0 0,26 7 0 16,0-14 0-16,6-3 0 0,9-4 0 0,6-8 0 15,9 0 0-15,1-7 0 0,9 2 0 16,-4-2 0-16,16 20-110 0,-36-33-403 0,31 25-160 15,-12-6-9-15,-9-9 614 0</inkml:trace>
  <inkml:trace contextRef="#ctx0" brushRef="#br1" timeOffset="64159.7446">7613 5590 1682 0,'0'0'85'15,"0"0"-31"-15,0 0-12 0,0 0-7 0,0 0-3 16,0 0-9-16,0 0-10 0,0 0-8 0,0 0-6 16,0 0 1-16,-19 14-3 0,19-14 3 0,-6 22-6 15,6-22 0-15,-3 30-10 0,1-13 3 0,4 6-9 16,-2 0 8-16,2 6 13 0,-1-2-36 0,4 4 34 16,-2-2-41-16,4 4 7 0,-7-9-14 0,13 11-42 15,-13-35-78-15,16 28-362 0,-4-10-12 16,-12-18 171-16</inkml:trace>
  <inkml:trace contextRef="#ctx0" brushRef="#br1" timeOffset="64409.7245">8233 5431 2029 0,'0'0'18'15,"-32"31"-18"-15,16-11 0 0,1 3 0 0,0 1 0 16,-1 5 0-16,0 4 0 0,-2 4 0 0,0 6 0 16,-1 4 0-16,-1 4 0 0,-1 1 0 15,-2 5 0-15,0 2 0 0,-1 2 0 16,-3 5 0-16,-1-1 0 0,1 0 0 0,1-3 0 16,1-3 0-16,6-7 0 0,4-4 0 0,4-9-10 15,10-4-16-15,0-12-43 0,19 14-91 0,-18-37-433 16,11 25-56-16,-11-25 110 0</inkml:trace>
  <inkml:trace contextRef="#ctx0" brushRef="#br1" timeOffset="64644.0964">8351 6017 1668 0,'-24'7'322'0,"24"-7"-313"15,-20 4-1-15,20-4 4 0,-19 13-2 0,19-13 0 16,-22 28-5-16,8-9-2 0,1 2-3 16,0 3 0-16,-1 2 0 0,1 1 0 0,2 1 0 15,0 0 0-15,4-1-2 0,2-2-8 0,2-1-17 16,3-4-3-16,6 2-29 0,-6-22-27 0,28 40-97 16,-28-40-437-16,19 15 9 0,4-9 193 0</inkml:trace>
  <inkml:trace contextRef="#ctx0" brushRef="#br1" timeOffset="64972.1969">8740 6050 1925 0,'-44'4'52'16,"27"3"-27"-16,-1-1-5 0,18-6 5 0,-34 28-25 15,17-10 0-15,-1 4 0 0,-1 2 0 16,2 2 0-16,3 3 0 0,0 0 0 0,5 0 0 15,3-1 0-15,3-1 0 0,4-2 0 0,5-2 0 16,4-5 0-16,-10-18 0 0,31 28 0 0,-10-20 0 16,3-3 0-16,4-5 0 0,-2-5 0 15,6-5 0-15,-2-7 0 0,1-4 0 0,0-7 0 16,-3-1 0-16,2-4 0 0,-4 0 0 0,-4 2 0 16,-5 1 0-16,-5 1 0 0,-7 3 0 15,-5 1 0-15,-6 1 0 0,-5 1 0 0,-3 1 0 16,-5 3 0-16,-4 1 0 0,0 4 0 0,-4 1 0 15,1 7 0-15,0 2 0 0,2 4 0 0,2 3 0 16,22-3 0-16,-32 9-25 0,32 10-103 0,-24-33-241 16,24 14-285-16,18 20 29 0,-18-20 380 0</inkml:trace>
  <inkml:trace contextRef="#ctx0" brushRef="#br1" timeOffset="65550.3314">9349 5546 1960 0,'0'0'19'0,"0"0"-7"16,0 0 1-16,0 0 5 0,0 0 5 0,0 0-21 15,0 0-2-15,0 0 0 0,-13 17 0 0,12 0 0 16,-2 7 0-16,0 5 0 0,-1 6 0 0,-1 3 0 16,-1 2 0-16,-1 3 0 0,-3 2 0 0,-1 1 0 15,1 0 0-15,-1-4 0 0,0-1 0 0,3-3 0 16,-1-4 0-16,3-3 0 0,3-3 0 16,-1-6 0-16,5-2-17 0,-1-20-35 15,10 31-42-15,-10-31-40 0,23 19-241 0,-23-19-247 16,0 0 54-16,26-15 384 0</inkml:trace>
  <inkml:trace contextRef="#ctx0" brushRef="#br1" timeOffset="65722.1975">9235 5926 1761 0,'0'0'116'0,"-17"-6"-51"0,17 6-9 0,-21-3-13 16,21 3-37-16,0 0-6 0,0 0 0 0,0 0 0 15,0 0 0-15,0 0 0 0,0 0 0 0,-1 20 0 16,1-20 0-16,26 5 0 0,-6-7 0 0,5-1 0 15,4-6 0-15,6-2 0 0,2-4 0 16,6 1-35-16,-3-12-44 0,16 17-51 0,-28-34-125 16,26 22-351-16,-15-2 8 0,-3-7 255 15</inkml:trace>
  <inkml:trace contextRef="#ctx0" brushRef="#br1" timeOffset="66050.3021">9897 5439 1747 0,'0'0'209'0,"-20"18"-175"0,20-18-5 16,-22 25-6-16,12-8-18 0,0 4-5 0,-1 2 0 16,-2 3 0-16,1 4 0 0,1 1 0 15,0 2 0-15,0 0 0 0,2 1 0 0,-2-1 0 16,3-1 0-16,0-1 0 0,2-2 0 0,1-4 0 16,1 2 0-16,2-3 0 0,2-4 0 0,1 0 0 15,2-3 0-15,-3-17 0 0,8 24 0 0,-8-24 0 16,18 14 0-16,-18-14 0 0,30 4 0 15,-30-4 0-15,34-6 0 0,-17-1 0 0,0-2 0 16,1-1 0-16,0-2 0 0,0-1 0 0,-1 0 0 16,0-1 0-16,-17 14 0 0,30-24 0 0,-30 24 0 15,26-20 0-15,-26 20 0 0,22-17 0 0,-22 17 0 16,17-11 0-16,-17 11 0 0,0 0 0 0,0 0 0 16,21 7 0-16,-21-7 0 0,7 24 0 0,-4-6 0 15,-1 7 0-15,-2-6-4 16,10 15-119-16,-27-34-205 0,37 25-311 0,-18-7 13 15,5-1 300-15</inkml:trace>
  <inkml:trace contextRef="#ctx0" brushRef="#br1" timeOffset="66597.1527">11402 5403 1721 0,'-24'-31'50'0,"24"31"-1"15,-27-17 5-15,27 17-1 0,-29 6-15 0,11 6-7 16,-7 6-9-16,-1 8 0 0,-6 8-15 0,-2 6-7 16,-1 5 0-16,-2 8 0 0,1 2 0 15,0 7 0-15,2 2 0 0,4 2 0 0,4-4 0 16,4-3 0-16,10-5 0 0,6-7 0 15,10-4 0-15,7-3 0 0,6-4 0 0,4-4 0 16,5-2 0-16,6-4 0 0,3-1 0 0,3-7 0 16,6 5-67-16,-13-24-103 0,31 15-448 0,-24-11-45 15,9 2 135-15</inkml:trace>
  <inkml:trace contextRef="#ctx0" brushRef="#br1" timeOffset="67034.6406">11813 5864 2013 0,'-30'-2'34'16,"30"2"-34"-16,-17-17 0 0,17 17 0 0,-12-17 0 15,12 17 0-15,0 0 0 0,-20-22 0 0,20 22 0 16,0 0 0-16,-25-3 0 0,25 3 0 0,-25 18 0 15,25-18 0-15,-35 38 0 0,16-9 0 0,-5 4 0 16,3 5 0-16,-3 1 0 0,3 4 0 0,2-2 0 16,3 0 0-16,6-2 0 0,5-4 0 15,5-6 0-15,5-3 0 0,5-3 0 16,5-4 0-16,3-5 0 0,4-2 0 0,5-6 0 16,2-2 0-16,3-7 0 0,2-4 0 0,2-5 0 15,6-7 0-15,-2-3 0 0,2-5 0 0,-3-2 0 16,-5 0 0-16,-4-1 0 0,-6 0 0 0,-5 0 0 15,-3-1 0-15,-6 2 0 0,-3 0 0 0,-6-1 0 16,-3 0 0-16,-5-3 0 0,-3 2 0 0,-3-1 0 16,-2 2 0-16,-2 1 0 0,-3 1 0 15,1 2 0-15,-2 3 0 0,4 6 0 0,-1 5 0 16,18 12 0-16,-28-6 0 0,28 6 0 0,-19 10 0 16,19-10 0-16,-9 26-7 0,25 14-249 15,-37-40-299-15,38 24-101 0,-17-24 84 0</inkml:trace>
  <inkml:trace contextRef="#ctx0" brushRef="#br1" timeOffset="67222.1075">12391 6048 2047 0,'-23'-1'0'0,"4"-2"0"0,19 3 0 15,-25-6 0-15,25 6 0 0,0 0 0 16,-17-7 0-16,17 7 0 0,0 0 0 0,0 0 0 16,17-3-75-16,-32-19-424 0,38 24-178 0,-23-2 23 15,26-18 513-15</inkml:trace>
  <inkml:trace contextRef="#ctx0" brushRef="#br1" timeOffset="67597.1204">12889 5728 1646 0,'-10'-31'355'0,"10"31"-319"0,-11-18-26 15,11 18-10-15,0 0 0 0,0 0 0 16,0 0 0-16,-19 1 0 0,19-1 0 0,-12 19 0 16,5-3 0-16,-3 6 0 0,2 5 0 15,-2 7 0-15,0 3 0 0,0 6 0 0,-2 1 0 16,0 2 0-16,-2 1 0 0,1 1 0 0,1-1 0 15,2-5 0-15,4-3 0 0,-1-5 0 0,6-4 0 16,3-5 0-16,8 1 0 0,0-9 0 0,13 12-70 16,-23-29-411-16,24 2-173 0,-4-6-21 15,5-8 509-15</inkml:trace>
  <inkml:trace contextRef="#ctx0" brushRef="#br1" timeOffset="68097.1046">13236 5453 1996 0,'0'0'35'0,"0"0"-25"0,-12-21-5 0,12 21-4 16,0 0-1-16,18-20 0 0,-18 20 0 0,32-12 0 16,-10 8 0-16,2 1 0 0,4 5 0 0,0 5 0 15,1 7 0-15,-1 6 0 0,0 6 0 0,-1 7 0 16,-3 4 0-16,-4 7 0 0,-5 5 0 16,-6 4 0-16,-3 4 0 0,-8 1 0 15,-6 2 0-15,-4 0 0 0,-6 1 0 0,-3 1 0 16,-3-3 0-16,-4-2 0 0,-4-3 0 0,-1-3 0 15,-2-4 0-15,2-3 0 0,3-7 0 0,7-5 0 16,2-7 0-16,8-3 0 0,13-22 0 0,-6 39-123 16,-16-45-437-16,22 6-123 0,22-4 51 0</inkml:trace>
  <inkml:trace contextRef="#ctx0" brushRef="#br1" timeOffset="68612.6959">14458 5800 1729 0,'5'-19'318'0,"-5"19"-318"16,-19-7 0-16,19 7 0 0,-21 1 0 0,21-1 0 16,-32 9 0-16,12 1 0 0,-2 2 0 0,-3 4 0 15,1 1 0-15,0 2 0 0,0 3 0 0,-1 0 0 16,5-2 0-16,1 0 0 0,19-20 0 15,-20 31 0-15,20-31 0 0,-5 25 0 0,5-25 0 16,9 23 0-16,-9-23 0 0,26 19 0 0,-8-13 0 16,4-2 0-16,2 0 0 0,4-3 0 0,2 1 0 15,1 0 0-15,-2-1 0 0,-1 0 0 0,-3 2 0 16,-3 0 0-16,-5 2 0 0,-17-5 0 16,19 11 0-16,-19-11 0 0,5 17 0 0,-5-17 0 15,-5 27 0-15,-5-10 0 0,-3 3 0 16,-4 1 0-16,-6 2 0 0,0-2 0 0,-3 2 0 15,-1-1 0-15,-1-1 0 0,1-1 0 0,2 0 0 16,1-3 0-16,24-17 0 0,-28 23 0 0,28-23 0 16,0 0 0-16,0 0 0 0,0 0-1 0,47 17-243 15,-47-40-352-15,37 14-41 0,-8-11 69 0</inkml:trace>
  <inkml:trace contextRef="#ctx0" brushRef="#br1" timeOffset="68972.0392">14699 6124 2047 0,'-19'5'0'0,"19"-5"0"15,-21 9 0-15,21-9 0 0,0 0 0 16,0 0 0-16,0 0 0 0,0 0 0 0,30 13 0 16,-10-16 0-16,4 2 0 0,4-5 0 0,5-1 0 15,1-3 0-15,4-2 0 0,-2-2 0 0,4-1 0 16,-1-2 0-16,-2 0 0 0,-2 0 0 0,-6 2 0 15,-5-1 0-15,-5 3 0 0,-19 13 0 0,20-25 0 16,-20 25 0-16,5-21 0 0,-5 21 0 16,-8-21 0-16,8 21 0 0,-22-14 0 15,4 11 0-15,-2 3 0 0,-2 3 0 0,-5 4 0 16,1 4 0-16,-2 3 0 0,-3 6 0 0,3 0 0 16,-1 4 0-16,2 3 0 0,4 0 0 0,1 0 0 15,4 1 0-15,5-1 0 0,4-2 0 0,6-2 0 16,5-4 0-16,5 1 0 0,-7-20 0 0,31 30 0 15,-7-19 0-15,5-4 0 0,8-2 0 16,0-7 0-16,10 0 0 0,-2-6 0 0,9 7 0 16,-20-28-254-16,41 40-193 0,-38-32-184 0,18 7 37 15,7 11 474-15</inkml:trace>
  <inkml:trace contextRef="#ctx0" brushRef="#br1" timeOffset="69190.7836">15717 5899 2047 0,'-41'22'0'16,"20"-23"0"-16,0 2 0 0,1 4 0 0,-2 1 0 16,1 2 0-16,-2 5 0 0,1 0 0 0,-1 1 0 15,2 4 0-15,1 1 0 0,-2 2 0 0,3 2 0 16,2 2 0-16,3-2 0 0,4-2 0 0,5-1 0 16,4-2 0-16,1-18 0 0,12 30 0 15,-12-30 0-15,28 24 0 0,-7-14 0 0,1-5 0 16,7-2 0-16,0-6 0 0,11 14-101 0,-25-40-308 15,36 30-225-15,-16-18-16 0,5-2 398 16</inkml:trace>
  <inkml:trace contextRef="#ctx0" brushRef="#br1" timeOffset="69847.0055">16028 5957 2029 0,'0'0'18'0,"-44"-2"-18"0,18 12 0 16,-1 0 0-16,0 5 0 0,2 1 0 0,0 2 0 15,1 1 0-15,3 4 0 0,-1 0 0 0,5 3 0 16,3-1 0-16,0-1 0 0,5-1 0 0,3 0 0 16,3-2 0-16,6-3 0 0,-3-18 0 0,12 30 0 15,-12-30 0-15,23 19 0 16,-23-19 0-16,33 10 0 0,-14-10 0 0,7-5 0 16,2-1 0-16,1-5 0 0,4-4 0 0,-2-4 0 15,2 0 0-15,-2-3 0 0,-2 2 0 0,-2-3 0 16,-2 1 0-16,-4 1 0 0,-4 1 0 0,-3-1 0 15,-3 2 0-15,-2 0 0 0,-5 1 0 0,-2-1 0 16,-2 19 0-16,-2-30 0 0,2 30 0 16,-8-19 0-16,8 19 0 0,0 0 0 0,0 0 0 15,0 0 0-15,0 0 0 0,0 0 0 0,0 0 0 16,0 0 0-16,0 0 0 0,0 0 0 0,27-15 0 16,-27 15 0-16,35-1 0 0,-13 0 0 0,0 0 0 15,2-1 0-15,1-1 0 0,-1 2 0 16,-1-1 0-16,0 2 0 0,-2 2 0 0,-2 1 0 15,-19-3 0-15,26 7 0 0,-26-7 0 16,0 0 0-16,10 22 0 0,-10-22 0 0,-4 23 0 16,4-23 0-16,-16 33 0 0,4-15 0 0,-3 4 0 15,0-2 0-15,-2 3 0 0,-3 0 0 0,-1 0 0 16,3-1 0-16,-1-1 0 0,4-3 0 0,15-18 0 16,-19 28 0-16,19-28 0 0,-6 18 0 0,6-18 0 15,0 0 0-15,0 0 0 0,20 5 0 0,-20-5 0 16,32-19 0-16,-10 5 0 0,2-7 0 15,5 0 0-15,0-4 0 0,1 1 0 16,0 1 0-16,-2 0 0 0,-2 0 0 0,-1 3 0 16,-2-1 0-16,-2 3 0 0,-3 1 0 0,-1 5 0 15,-17 12 0-15,21-17 0 0,-21 17 0 0,0 0 0 16,0 0 0-16,0 0 0 0,0 21 0 0,0-21 0 16,-17 32 0-16,6-9 0 0,-3 1 0 15,4 1 0-15,0-4 0 0,5 1 0 0,0-4 0 16,7 2 0-16,-2-20 0 0,10 31 0 0,-10-31 0 15,27 22 0-15,-27-22-28 0,53 19-202 0,-46-41-86 16,45 39-55-16,-39-38-1 0,30 12 85 0,1 5-31 16,-21-27 194-16,35 31 124 0</inkml:trace>
  <inkml:trace contextRef="#ctx0" brushRef="#br1" timeOffset="70222.0088">17095 5963 2047 0,'-22'-6'0'16,"22"6"0"-16,-33-3 0 0,15 5 0 0,0 3 0 15,-4 1 0-15,0 4 0 0,-3 2 0 0,2 4 0 16,-2 0 0-16,-1 4 0 0,0 0 0 0,-2 3 0 16,0 0 0-16,2 2 0 0,3-1 0 0,4-4 0 15,5-2 0-15,14-18 0 0,-10 28 0 16,10-28 0-16,10 21 0 0,-10-21 0 0,23 13 0 16,-5-11 0-16,4-3 0 0,5-5 0 15,1-3 0-15,4-6 0 0,1-1 0 0,3-3 0 16,-1-3 0-16,-2-3 0 0,1-1 0 0,-1 0 0 15,-1-2 0-15,-2 0 0 0,-3-2 0 0,-2 0 0 16,1-2 0-16,-3-2 0 0,0-1 0 16,-2-2 0-16,-4 2 0 0,-3 3 0 0,1 3 0 15,-5 9 0-15,-10 20 0 0,9-21 0 0,-9 21 0 16,0 0 0-16,0 0 0 0,-23 26 0 0,8-2 0 16,-5 6 0-16,-1 5 0 0,0 5 0 0,0 2 0 15,3 2 0-15,-1 2 0 0,4-4 0 0,2 0 0 16,4-3 0-16,5 1 0 0,2-5 0 15,8 0 0-15,-1-14 0 0,24 25-228 16,-29-46-87-16,46 41-50 0,-46-41 1 0,50 8 84 16,-14-2 8-16,-8-24 50 0,31 28 222 0</inkml:trace>
  <inkml:trace contextRef="#ctx0" brushRef="#br1" timeOffset="70393.9464">17618 6256 2047 0,'-21'0'0'0,"2"-4"0"15,0 2 0-15,19 2 0 0,-29-10 0 0,29 10 0 16,0 0 0-16,-19-20 0 0,19 20 0 0,0 0-87 16,0 0-268-16,-17-21-82 0,17 21-43 15,24 34 480-15,-24-34 0 0,26 30 0 0,-26-30 0 16,-59-9-585-16,1 0 585 0,-1 0 0 0,2 0 0 16,57 9 0-16</inkml:trace>
  <inkml:trace contextRef="#ctx0" brushRef="#br2" timeOffset="114584.803">1157 1382 990 0,'0'0'213'0,"8"-18"-160"15,-8 18-4-15,0 0-7 0,-1-25 5 0,1 25 2 16,0 0-3-16,0 0-14 0,0 0-10 0,9-18-3 15,-9 18 2-15,0 0 3 0,0 0 4 0,0 0 2 16,0 0-2-16,0 0 0 0,0 0-5 0,0 0-3 16,0 0-7-16,0 0 1 0,0 0-6 0,0 0 4 15,0 0-6-15,0 0 0 0,0 0 0 0,0 0-2 16,0 0 1-16,0 0-1 0,-13 17-5 16,13-17 4-16,0 23-4 0,0-7 5 15,2 5-7-15,2 3 9 0,0 4-12 0,-1 5 12 16,1 1-9-16,-2 2 7 0,0 3-7 0,-1 2 10 15,-1 3-12-15,-1 1 13 0,-4 2-15 0,0-1 15 16,-4 3-15-16,1-2 1 0,-3 4 38 0,0-2-34 16,-1-4 37-16,1 0-20 0,0-9-11 0,2-5 8 15,2-6-8-15,1-5 4 0,6-20-7 16,-4 22 1-16,4-22-4 0,0 0-2 0,0 0 2 16,0 0 0-16,17-1 1 0,-17 1 1 0,0 0 1 15,17-26-1-15,-17 26 3 0,13-35-5 0,-9 13 6 16,1-3-7-16,-2-3 3 0,-2-4-18 0,1-3-4 15,-5-9-18-15,8 14-92 0,-22-28-47 16,32 24-358-16,-23-8-65 0,2-6 184 16</inkml:trace>
  <inkml:trace contextRef="#ctx0" brushRef="#br2" timeOffset="116006.8156">1255 503 651 0,'0'0'99'0,"0"0"-48"16,0 0-18-16,0 0 0 0,0 0-5 0,-4-17-10 16,4 17-12-16,0 0-20 0,0 0-18 0,0 0-29 15,0 0-38-15,0 0-29 0,0 0-19 0,0 0-5 16,0 0 20-16,0 0 27 0,0 0 57 0</inkml:trace>
  <inkml:trace contextRef="#ctx0" brushRef="#br2" timeOffset="116412.9384">1234 474 185 0,'0'0'106'0,"0"0"5"0,0 0-4 0,0 0-8 15,0 0-16-15,0 0-12 0,0 0-1 16,0 0 3-16,0 0 12 0,0 0 4 0,0 0-7 16,0 0-4-16,0 0-1 0,0 0-6 0,0 0 11 15,0 0 5-15,6 21-5 0,-6-21 6 0,0 0-20 16,0 0-12-16,0 0-14 0,0 0-15 0,-12 17-1 16,12-17-7-16,0 0-6 0,-21 8 2 15,21-8-7-15,-20 6 3 0,20-6 2 0,-32 17-5 16,11-4 0-16,1 4-5 0,-2 0 1 0,-1 4-4 15,1-3 0-15,0 6 0 0,1 1 0 0,-1-4 0 16,4 1 0-16,1-9 0 0,17-13 0 0,-22 27 0 16,22-27 0-16,-6 19 0 0,6-19 0 0,0 0 0 15,17 9 0-15,-17-9 0 0,32-2 0 16,-13-3 0-16,6-3 0 0,0-2 0 16,2-4 0-16,3 2-17 0,1-2 19 0,0 0 8 15,-2-1-5-15,-1 7-5 0,-2-4 0 0,-2 7 0 16,-2 4 0-16,-4 2 0 0,-18-1 0 0,26 21 0 15,-26-21 0-15,8 26 0 0,-10-2 0 0,-6-2 0 16,-5 16 0-16,-5-2 0 0,-4-1 0 0,-5 4 0 16,0-5 0-16,-4 2 0 0,-1 2 0 15,2-2 0-15,3-3 0 0,4-5 0 0,6-7 0 16,17-21 0-16,-18 17 0 0,18-17 0 0,0 0 0 16,15-26 0-16,-3 3-34 0,18-3-94 0,-25-19-407 15,34 5-117-15,-6-1 16 0</inkml:trace>
  <inkml:trace contextRef="#ctx0" brushRef="#br2" timeOffset="116788.0065">1676 527 1636 0,'-8'28'258'0,"8"-28"-241"0,0 0-12 0,0 0 6 15,-13 28 0-15,13-28-1 0,-4 33 3 0,1-10-6 16,1 3 4-16,-1 0-28 0,0 0 1 0,1-5 14 16,-1 2-16-16,2 5 39 0,1-2-16 0,-1 4-7 15,2-1 7-15,-2-1-9 0,0-1 10 16,1-3-10-16,1 0 9 0,-1-3-10 0,1-3 4 16,2-1-13-16,-3-17-19 0,12 26-95 15,-12-26-78-15,19-13-375 0,-19 13-42 0,0 0 257 16</inkml:trace>
  <inkml:trace contextRef="#ctx0" brushRef="#br2" timeOffset="117006.6782">1404 676 2039 0,'-22'22'8'0,"22"-22"-8"0,0 0 0 16,-18 13 0-16,18-13 0 0,0 0 0 0,0 0 0 15,18 0 0-15,-18 0 0 0,32-14 0 0,-10-1 0 16,4-5 0-16,4-3 0 0,3 2 0 0,2-10 0 16,0 5 0-16,1-2 0 0,0 1 0 15,2 7 0-15,-4 1 0 0,6 1-80 0,-16-8-88 16,30-5-357-16,-26 15-125 0,2 6 33 0</inkml:trace>
  <inkml:trace contextRef="#ctx0" brushRef="#br2" timeOffset="117412.9045">2029 508 1701 0,'-4'22'69'0,"4"-22"-12"0,-4 28-2 15,4-28-9-15,-2 32-9 0,2-32 0 0,0 35-16 16,1-18-8-16,1 5-2 0,-1 2-11 0,-1-24-2 16,2 35 4-16,-1-14-9 0,-1-21 14 0,-1 41-7 15,1-19 0-15,-2-3 0 0,1-1 0 0,1-18 0 16,-2 26 0-16,2-26 0 0,-1 19 0 0,1-19 0 15,0 0 0-15,0 0 0 0,0 0 0 16,0 0 0-16,0 0 0 0,0 0 0 0,14-32 0 16,-10 14 0-16,1-2 0 0,-1-9 0 15,3-3 0-15,0-5 0 0,-1-3 0 0,-1-7 0 0,-3 1 0 16,2 1 0-16,-3 0 0 0,2 7 0 16,-2 0 0-16,1 7 0 0,2 2 0 0,1 6 0 15,1 3 0-15,-6 20 0 0,8-28 0 16,-8 28 0-16,0 0 0 0,0 0 0 0,17 8 0 15,-17-8 0-15,0 0 0 0,25 25 0 0,-25-25 0 16,25 44 0-16,-9-18 0 0,0 4 0 0,-2 7 0 16,0 0 0-16,0 8 0 0,0-3 0 0,0 2 0 15,2-4 0-15,-1-6 0 0,-1-4 0 0,1-6 0 16,-2-2 0-16,1-5 0 0,-14-17 0 0,25 30-65 16,-25-30-67-16,28 12-214 15,-28-12-275-15,0 0 18 0,17 4 324 0</inkml:trace>
  <inkml:trace contextRef="#ctx0" brushRef="#br2" timeOffset="117600.4764">2152 729 1911 0,'-22'8'40'0,"22"-8"-29"15,0 0 26-15,0 0-29 0,0 0 22 0,0 0-21 16,0 0-32-16,0 0 29 0,23-8-22 0,-23 8 24 15,35-19 18-15,-14 8-26 0,4-7 0 0,0-6 0 16,4 1 0-16,1-9 0 0,5 6-7 16,-8-3-94-16,16-2-70 0,-33-1-351 15,24 11-114-15,-3 13 41 0</inkml:trace>
  <inkml:trace contextRef="#ctx0" brushRef="#br2" timeOffset="118178.5293">2710 476 1769 0,'-2'28'85'0,"2"-28"-33"0,-12 31-10 16,6-12 1-16,3-1-7 0,0 4-16 16,0-4-20-16,1 1 0 0,2 2 0 0,0 4 0 15,1 1 0-15,2-6 0 0,-2 4 0 16,-1-24 0-16,3 37 0 0,-1-17 0 0,0 1 0 16,-1-3 0-16,2-1 0 0,-3-17 0 0,3 26 0 15,-3-26 0-15,0 0 0 0,0 0 0 0,0 0 0 16,0 0 0-16,0 0 0 0,0 0 0 0,0 0 0 15,0 0 0-15,6-23 0 0,-8 7 0 16,-2-4 0-16,2-3 0 0,-1 0 0 0,0 4-2 16,0-9 4-16,0-1-2 0,-1-7 0 0,-1-2 0 15,-1-5 0-15,1 3 0 0,2 0 0 0,0-5 0 16,3 5 0-16,3 0 0 0,4 7 0 0,3 3 0 16,-1 6 0-16,4 3 0 0,0 2 0 0,2 0 0 15,2 5 0-15,2 1 0 16,3 5 0-16,-1 1 0 0,0-1 0 0,1 2 0 15,-2-1 0-15,-1 4 0 0,-1-4 0 0,0 5 0 16,-18 2 0-16,29 5 0 0,-29-5 0 0,19 18 0 16,-19-18 0-16,6 28 0 0,-8-8 0 0,-4 3 0 15,-4 4 0-15,-5 9 0 0,-3-3 0 0,-3 2 0 16,0-2 0-16,-4-2 0 0,0 3 0 0,-1 1 0 16,1 0 0-16,2-2 0 0,3-7 0 15,4-4 0-15,4-5 0 0,12-17 0 0,-14 19 0 16,14-19 0-16,0 0 0 0,0 0 0 0,0 0 0 15,0 0 0-15,0 0 0 0,21 13 0 16,-21-13 0-16,31-13 0 0,-14 6 0 0,4 4 0 16,-2 3 0-16,0 1 0 0,1 6 0 0,-1 1 0 15,0 3 0-15,-2 4 0 0,0 4 0 0,-17-19 0 16,30 34 0-16,-30-34 0 0,28 29 0 16,-28-29 0-16,26 18 0 0,-26-18 0 0,23 18 0 15,-23-18 0-15,23 15 0 0,-23-15 0 0,28-1 0 16,-6 1-68-16,-21-28-276 0,37 2-284 0,-19 7 11 15,7-6 228-15</inkml:trace>
  <inkml:trace contextRef="#ctx0" brushRef="#br2" timeOffset="118397.2374">3482 237 1953 0,'-5'17'94'16,"5"-17"-94"-16,-19 22 0 0,19-22 0 0,-13 34 0 15,9-9 0-15,1 6 0 0,0 5 0 0,2-4 0 16,1 4 0-16,1 1 0 0,2 4 0 16,-1 4 0-16,3-2 0 0,1-9 0 0,0-6 0 15,-1-9 0-15,4-2 0 0,-3 0 0 0,3 0 0 16,-9-17-59-16,23 29-78 0,-23-29-237 0,0 0-274 16,0 0 42-16,0 0 384 0</inkml:trace>
  <inkml:trace contextRef="#ctx0" brushRef="#br2" timeOffset="118600.3698">3274 350 2047 0,'0'0'0'16,"-24"14"0"-16,24-14 0 0,0 0 0 0,0 0 0 16,0 0 0-16,0 0 0 0,17 5 0 0,0-3 0 15,7 1 0-15,2-3 0 0,6-16 0 16,6 3 0-16,5-5 0 0,4-4 0 0,3-2 0 15,2-2 0-15,-4-2 0 0,4 7 0 16,-7 4 0-16,6-1 0 0,-19-2-99 0,32 18-429 16,-34-6-161-16,2 6 32 0,1 6 584 0</inkml:trace>
  <inkml:trace contextRef="#ctx0" brushRef="#br2" timeOffset="120662.7904">3884 5954 1409 0,'0'0'37'0,"-28"-28"-25"0,11 13 3 16,17 15 1-16,-38-24 13 0,21 16 4 15,-9-6 3-15,2 7-10 0,-5-4-8 16,-1 3-7-16,-3-2 0 0,-1 2 3 0,-5-6 11 15,5 6 3-15,-7-9-14 0,4 6 42 0,-3-6-44 16,2 4 36-16,-2-5-22 0,3 1-13 0,-7-1 2 16,2 0-9-16,-3-2 3 0,-1 3-6 0,-2-1 3 15,-4 2-4-15,0 4 2 0,-3 0-3 0,-2 4 3 16,1 2-4-16,-3 1 5 0,0 4-2 16,-3 1 0-16,-2 2-2 0,-3 4-2 0,-4 3 1 15,-1 0-2-15,-1 3 3 0,-3 0-3 0,2 3 3 16,2-3-2-16,2 0 3 0,0-1-1 0,1-1 1 15,1-2-1-15,0-1 0 0,1 1-1 16,4-2 1-16,3 0-2 0,3 0 3 0,0-1-2 16,3 1 2-16,0-1-1 0,1-1 1 0,2 1 1 15,0 0 0-15,2 1 0 0,3-1 0 16,1 2-1-16,1-2-18 0,4 3 16 0,1 2-17 16,3 0 33-16,2 3-14 0,1 2 14 0,3 2-13 15,-2 2-6-15,2 3 5 0,-2 4-5 0,2 2 3 16,2 2-7-16,-2 2 5 0,5 3-8 0,-1 1 7 15,2 4-7-15,1-1 10 0,2 3-9 0,1 0 12 16,3 3-11-16,1 2 12 0,2 4 8 16,2 1-26-16,1 1 26 0,3 2-25 0,0-1 6 15,2 3 13-15,3 1-13 0,0 1 14 0,2 3-14 16,0 0 13-16,3 1-14 0,4-2-5 16,3-1 23-16,3-1-22 0,5-5 24 0,5-1-4 15,5-2-15-15,6-5 12 0,4-2-12 0,6-6 11 16,5-1-9-16,5-3 8 0,4-4-7 0,5-1 7 15,5-4-6-15,3-1 6 0,7-2-7 16,4-3 6-16,1 0-5 0,4 0-11 0,1-1 33 16,-2 1-33-16,4 2 33 0,-2-2-17 0,3 2-4 15,3 0 4-15,-2-2-5 0,-1 1 5 0,0 0-5 16,-3-2 6-16,3 0-3 0,0 0 5 0,-1 0-4 16,2 2 3-16,-3-2-7 0,-2 0 3 0,2-2-4 15,-1-3 6-15,2-1-1 0,2-5 2 16,0-2-4-16,-1-5 1 0,2-2-3 15,-2-4 2-15,2-4 7 0,1-2-4 0,-3-6 7 16,3-3-6-16,-5-3 3 0,-2-1-7 0,-1-2 7 16,-3-1-6-16,0-2 9 0,1-4-10 0,-4-2 9 15,0-4 5-15,-5-1-28 0,-3 0 27 0,-4-4-27 16,-4 0 12-16,-1-1 9 0,-4 0-9 0,-4-1 11 16,-4 0-13-16,-8-3 14 0,-6-2-14 15,-7-1 14-15,-6-1-10 0,-6-1-5 0,-6 0 25 16,-5-5-22-16,-6 2 22 0,-6-2-4 0,-5-1-13 15,-5 0 12-15,-5-3-14 0,-5-2 3 0,-5 0-3 16,-6 1 0-16,-6-1 0 0,-6 2 0 16,-4 5 0-16,-7 3 0 0,-4 5 0 0,-8 6 0 15,-7 1 0-15,-7 5 0 0,-10 4 0 0,-8 4 0 16,-5 2 0-16,-10 1 0 0,-7 1 0 16,-5 4 0-16,-4 3 0 0,4 2 0 0,3-1-13 15,10 7-39-15,-1-21-94 0,23 22-506 0,3-16-14 16,24-1 149-16</inkml:trace>
  <inkml:trace contextRef="#ctx0" brushRef="#br2" timeOffset="121772.1523">7750 7204 1095 0,'39'-26'171'0,"-12"26"-127"0,-3-6-3 15,10 7 5-15,-3-8 2 0,11 9 2 16,-7-8 1-16,13 8-3 0,-6-7-9 0,9 8-7 16,1-6-9-16,3 6-4 0,3-4-7 0,2 1-3 15,5-2-2-15,3 2-3 0,6-1 0 0,5 0 0 16,3 1-2-16,4 0 0 0,0 0-2 0,6 1 2 16,2 0-2-16,6 1 1 0,4-2 1 0,3 1-1 15,1-1 2-15,-1 1-1 0,8 0 1 16,2 1-1-16,1-2-1 0,2 0 6 0,-3 0 2 15,4-2 4-15,1-1 6 0,5 1 0 0,-1-4 1 16,6 4 0-16,2-4-1 0,4 1 0 16,3-3-1-16,6 2-1 0,3-5-3 0,0 2-1 15,6 0 0-15,5-1-3 0,3 0 2 0,2 3-4 16,-2-1-16-16,0 0 15 0,1 3-18 0,-1 1 15 16,2 1-2-16,-1 2 0 0,3 1-1 15,2 2 0-15,1 0 0 0,2 2-2 0,1-1 18 16,0 0-17-16,1 1 14 0,-3 0-14 0,-4-2 0 15,1-2 0-15,-1 0 0 0,-1-3 0 0,2-4-6 16,3 0 7-16,4-5-13 0,3 0 29 0,5-4-17 16,-1 1 0-16,2-2 0 0,1-3 0 0,-6 2 0 15,-3-1 0-15,-6-2 0 0,-2 3 0 16,-6 1 0-16,-5-1 0 0,-5 8-20 16,-15-7-74-16,17 20-531 0,-40-15-30 0,-11 11 25 15</inkml:trace>
  <inkml:trace contextRef="#ctx0" brushRef="#br2" timeOffset="131301.8973">5791 1183 63 0,'0'0'27'0,"0"-22"1"0,0 22-5 16,0 0 6-16,-1-17 1 0,1 17 12 0,0 0 21 15,0 0 10-15,0 0 9 0,0 0-5 16,0 0-19-16,0 0 13 0,-17-17-6 0,17 17 15 16,0 0 11-16,0 0-208 0,0 0-29 0,0 0 200 15,0 0-9-15,0 0 204 0,5-22-1 16,-5 22-214-16,0 0-15 0,-2-20-15 0,2 20 2 15,0 0 2-15,-2-20 4 0,2 20 2 0,0 0 5 16,0 0 2-16,0 0 8 0,0 0 10 0,0 0 1 16,0 0 6-16,0 0-7 0,0 0-2 15,-20-4 0-15,20 4 0 0,0 0-3 0,0 0 0 16,-14 19-6-16,14-19-4 0,0 0-3 0,-9 27-1 16,9-27-3-16,-6 21 3 0,6-21-4 0,-2 26-1 15,2-26-7-15,0 34-24 0,0-15 39 0,2 3-42 16,-2 1 39-16,3 3-12 0,-2 3-7 0,-1 4 11 15,-1 1-10-15,1 3 10 0,-3 4-11 16,2 4 11-16,-4 4-11 0,2 6 14 16,-4 2-9-16,1 5 12 0,-1-1-12 0,0 0 14 15,-1-2-8-15,2 0-12 0,0-5 0 0,3-6 0 16,0-8 0-16,4-9 0 0,3-4 0 0,1-4 0 16,2-5 0-16,-7-18 0 0,16 27 0 0,-16-27-1 15,17 17-29-15,-17-17-18 0,17 10-30 0,-17-10-68 16,17-8-464-16,-17 8-9 0,1-17 105 15</inkml:trace>
  <inkml:trace contextRef="#ctx0" brushRef="#br2" timeOffset="132301.8791">5576 495 818 0,'-12'-23'322'0,"12"23"-180"0,0 0-19 16,0 0-23-16,-21 3-13 0,21-3-10 0,0 0-23 15,0 0-12-15,-23-11-10 16,23 11-6-16,-17-9-9 0,17 9 6 0,-17-6 7 15,17 6-6-15,-19 1 4 0,19-1-14 0,-18 7 1 16,18-7-4-16,0 0 2 0,-23 23 7 0,23-23-8 16,-17 28 1-16,9-10-12 0,-1 12 2 0,-1 4-3 15,1 4 0-15,0-2 0 0,1-2 0 0,0-4 0 16,3-2 0-16,1-4 0 0,2 0 0 16,2-2 0-16,0-22 0 0,11 28 0 0,-11-28 0 15,22 18 0-15,-22-18 0 0,32 7 0 0,-15-7 0 16,3-3 0-16,4-3 0 0,-1-1 0 0,2-6 0 15,1-3 0-15,1-5 0 0,-2-6 0 0,-2-1 0 16,-2-4-2-16,-2-3 4 0,-2 3-2 16,-3-9 0-16,-5 6 0 0,-4-5 0 0,-5 4 0 15,-3 5 0-15,-6 5 0 0,-3 7 0 16,12 19 0-16,-33-25 0 0,16 16 0 0,-4 3 0 16,2 3 0-16,-2-2 0 0,-1 14 0 0,3-3 0 15,2 5 0-15,-1 3 0 0,18-14 0 0,-25 24-43 16,25-24-40-16,0 0-165 0,0 0-387 0,5 21 3 15,-5-21 227-15</inkml:trace>
  <inkml:trace contextRef="#ctx0" brushRef="#br2" timeOffset="132504.9808">6039 564 1867 0,'-18'50'180'0,"-7"-42"-180"16,4 0 0-16,21-8 0 0,-25 9 0 0,25-9 0 16,0 0 0-16,-20 1 0 0,20-1 0 0,0 0 0 15,-9-22-31-15,9 22-67 0,4-36-173 0,9 13-381 16,-1 6 12-16,3 0 286 0</inkml:trace>
  <inkml:trace contextRef="#ctx0" brushRef="#br2" timeOffset="132723.7259">6309 346 1930 0,'-24'8'59'16,"24"-8"-31"-16,-26 9-5 0,26-9-16 0,0 0-7 16,-19 18 0-16,19-18 0 0,-12 28 0 0,4-5 0 15,1 7 0-15,1 0 0 0,1 3 0 16,3 3 0-16,-1-2 0 0,1 6 0 0,0-4 0 15,2-4 0-15,-1-2 0 0,1-8 0 16,-1 3 0-16,1-6 0 0,1 2 0 0,4-3 0 16,-5-18 0-16,13 22-93 0,-13-22-475 0,0 0-104 15,0 0 30-15</inkml:trace>
  <inkml:trace contextRef="#ctx0" brushRef="#br2" timeOffset="135395.4729">340 427 768 0,'0'0'190'0,"0"0"-49"0,-16-17-14 0,16 17-10 16,0 0-14-16,0 0-30 0,0 0-17 0,0 0-7 15,-17 12-1-15,17-12-2 0,0 0-20 0,-18 13-6 16,18-13 3-16,0 0-1 0,-25 21 3 15,25-21-1-15,-19 19-10 0,19-19 2 16,-19 26 8-16,19-26 4 0,-16 23 9 0,16-23-9 16,-8 20-14-16,8-20-1 0,0 30-15 0,1-9 4 15,1 0 1-15,-1-1-6 0,3-3 6 0,-4-17-4 16,12 33 2-16,-12-33-3 0,21 23-5 0,-21-23-26 16,28 5 30-16,-11-8-1 0,0-1 4 15,0-4 33-15,-17 8-31 0,30-19 10 0,-30 19 0 16,25-27-10-16,-25 27-2 0,20-41 0 0,-11 13 0 15,-1-2 0-15,-1-3 0 0,-3 4 0 0,0 0-3 16,-4 5-3-16,-1 0-1 0,-4 4 1 0,3 2-1 16,2 18-5-16,-16-27 4 0,16 27 8 15,-22-19-11-15,22 19 6 0,-27-2-22 0,27 2-2 16,-29 12-2-16,12-2-14 0,17-10-5 16,-24 29-35-16,25-11-33 0,-21-10-94 0,20-8-261 15,9 34-67-15,-9-34 169 0</inkml:trace>
  <inkml:trace contextRef="#ctx0" brushRef="#br2" timeOffset="135786.1007">828 346 1733 0,'0'0'42'0,"0"0"-17"0,-23 7 8 15,23-7 7-15,0 0-10 0,0 0 5 0,-22-7-5 16,22 7-11-16,0 0 1 0,-22-5-1 16,22 5-16-16,-18 2-1 0,18-2 8 0,-18 5-4 15,18-5-6-15,0 0 0 0,-25 28 0 0,25-28 0 16,-11 26 0-16,11-26 0 0,-5 25 0 0,5-25 0 16,2 17 0-16,-2-17 0 0,9 17 0 0,-9-17 0 15,17 18 0-15,-17-18 0 0,22 17 0 0,-22-17 0 16,25 12 0-16,-25-12 0 0,23 11 0 0,-23-11 0 15,19 6 0-15,-19-6 0 0,0 0 0 16,21 0 0-16,-21 0 0 0,0 0 0 16,0 0 0-16,0 0 0 0,0 0 0 0,0 0 0 15,0 0 0-15,-11 17 0 0,11-17 0 0,-20 13 0 16,20-13 0-16,-26 27 0 0,11-9 0 0,15-18 0 16,-30 31 0-16,30-31 0 0,-25 24-38 0,6-24-144 15,19 0-418-15,0 0-58 0,2-20 90 0</inkml:trace>
  <inkml:trace contextRef="#ctx0" brushRef="#br2" timeOffset="137286.1118">6228 1354 325 0,'0'0'89'0,"19"-8"-44"0,-19 8-27 0,34-7-10 16,-13 3-5-16,1 1-2 0,2-5-2 0,1 1-1 16,3-1-3-16,0-1-22 0,2 4-53 0,-4-4-55 15,6 12-5-15,-11-9 42 0</inkml:trace>
  <inkml:trace contextRef="#ctx0" brushRef="#br2" timeOffset="140192.1604">12543 1417 238 0,'-17'-4'82'16,"17"4"37"-16,0 0 5 0,-17 8 16 0,17-8-30 16,0 0-31-16,-14 17-23 0,14-17-11 0,0 0-13 15,0 0-17-15,0 0-6 0,0 0 0 16,0 0 15-16,0 0 20 0,0 0 4 16,0 0 2-16,15-17-6 0,-15 17-1 0,0 0 0 15,11-21 4-15,-11 21-4 0,0 0 4 0,18-14-4 16,-18 14-3-16,0 0 0 0,0 0 4 0,0 0 5 15,0 0-5-15,0 0-4 0,0 0-18 0,-5 23-3 16,5-23-7-16,-13 37 8 0,3-12-4 0,2 5 7 16,-2 1-9-16,1 8 7 0,0 3-12 15,1 7 9-15,0 0-14 0,2 2 11 0,0-4-12 16,0-2 10-16,1-3-9 0,1-2-6 0,2-5 30 16,-1 5-33-16,3-4 27 0,0 1-22 15,0-5 0-15,3-6 0 0,-2-3 0 0,-1-1 0 0,1-3 0 16,-1 0 0-16,-1-1 0 0,1-1 0 15,0-17 0-15,-5 26 0 0,5-26 0 16,0 0 0-16,-5 19 0 0,5-19 0 0,0 0 0 16,0 0 0-16,0 0 0 0,0-25 0 0,0 4 0 15,0-7 0-15,4-4 0 0,0-7 0 0,3-1 0 16,-1-10-2-16,1 0-29 0,-1-5 22 0,0 0-39 16,-2 3 26-16,2 0-5 0,-5-5-9 0,4 7 12 15,-4-2-14-15,4 11 8 0,-4 0-18 0,7 16-1 16,-11-11-41-16,3 36-53 0,0-42-122 15,0 42-255-15,0 0 20 0,3-29 336 0</inkml:trace>
  <inkml:trace contextRef="#ctx0" brushRef="#br2" timeOffset="141067.1567">12297 429 1095 0,'0'0'74'0,"0"0"2"0,0 0 9 0,0 0 14 16,0 0 11-16,-24-17-22 0,24 17-27 15,-17-1-12-15,17 1-9 0,-18 0-6 0,18 0-4 16,-17 3-4-16,17-3-5 0,0 0-1 0,-22 3-7 16,22-3-2-16,0 0-2 0,0 0-3 0,-19 23 2 15,19-23 1-15,-8 21 5 0,8-21-5 16,-7 36 4-16,4-17 1 0,2 7-8 0,-1 3 5 16,2-1-2-16,0 2-3 0,2-5-5 0,0-5-1 15,2 0 0-15,-4-20 0 0,10 32 0 16,-10-32 0-16,0 0 0 0,19 12-38 0,-19-12-23 15,17 1 17-15,-17-1 49 0,25 0 0 0,-25 0-5 16,28-4 1-16,-28 4 38 0,25-15 12 0,-25 15-9 16,26-39-42-16,-13 7 0 0,0-5 0 0,1 1 0 15,-3 1 0-15,-4 6 0 0,-2 3 0 0,-5 4 0 16,-4 5 0-16,4 17 0 0,-17-25 0 16,17 25 0-16,-28-14 0 0,11 4 0 0,17 10 0 15,-31-9 0-15,31 9 0 0,-32 4-8 16,32-4-13-16,-29 11-11 0,29-11-25 0,-22 12-61 15,22-12-194-15,0 0-314 0,0 0 14 0,34 17 352 16</inkml:trace>
  <inkml:trace contextRef="#ctx0" brushRef="#br2" timeOffset="141254.6165">12739 570 2047 0,'-27'13'0'16,"3"1"0"-16,4-6 0 0,20-8 0 15,-23 7 0-15,23-7 0 0,0 0 0 0,0 0-55 16,-23-25-194-16,41 3-355 0,-18 22-52 0,14-24 174 16</inkml:trace>
  <inkml:trace contextRef="#ctx0" brushRef="#br2" timeOffset="141645.2467">12865 513 1471 0,'-6'-35'435'0,"6"35"-429"15,0 0-5-15,-5-24-5 0,5 24 4 0,17-25 5 16,-17 25 4-16,26-25-6 0,-8 8 4 0,1 2-5 16,2 1-3-16,2 2-4 0,-3 3 3 0,-2 5 2 15,-18 4-2-15,30-11 12 0,-30 11-3 0,21-3 7 16,-21 3 10-16,0 0 6 0,0 0-2 0,19 20-19 16,-19-20-9-16,-1 20 0 0,-2 0 0 15,-2-4 0-15,-5 13 0 0,-2 3 0 16,-3-4 0-16,1 1 0 0,-3-3 0 0,2 3 0 15,-1 2 0-15,2-1 0 0,0 1 0 0,3-5 0 16,3-7 0-16,0-1 0 0,8-18 0 0,-4 17 0 16,4-17 0-16,0 0 0 0,17 11 0 0,-17-11 0 15,25 4 0-15,-25-4 0 0,37-8 0 0,-14-6 0 16,7 1 0-16,-3-9-22 0,12-6-45 16,-21-8-186-16,30-8-322 0,-14 19-63 0,-9 7 147 15</inkml:trace>
  <inkml:trace contextRef="#ctx0" brushRef="#br2" timeOffset="142004.5883">13529 341 1673 0,'-47'-2'150'0,"47"2"-127"0,-25-2 5 15,25 2 7-15,-26 10-1 0,26-10-15 0,-32 19-7 16,15-8 8-16,-4-2 4 0,3 5 5 16,-1 0-29-16,0 0 0 0,2 2 0 0,17-16 0 15,-20 25 0-15,20-25 0 0,-4 20 0 16,4-20 0-16,12 17 0 0,-12-17 0 0,23 8 0 16,-23-8 0-16,34-1 0 0,-14-2 0 0,0 2 0 15,1-2 0-15,0 1 0 0,-2 2 0 0,0 3 0 16,-19-3 0-16,29 7 0 0,-29-7 0 0,18 14 0 15,-18-14 0-15,6 28 0 0,-6-10 0 16,-5 4 0-16,-2-2 0 0,-4 4 0 0,-2-2 0 16,-2 1 0-16,-3-4 0 0,18-19 0 0,-33 29 0 15,16-21 0-15,17-8 0 0,-26 20 0 0,26-20 0 16,0 0-80-16,-37-9-294 0,37 9-235 0,0 0-26 16,0 0 287-16</inkml:trace>
  <inkml:trace contextRef="#ctx0" brushRef="#br2" timeOffset="156944.725">15385 1240 444 0,'0'0'146'16,"0"0"-49"-16,0 0 3 0,0 0 16 0,0 0 10 16,0 0-4-16,0 0-16 0,0 0-17 0,0 0-40 15,0 0 20-15,0 0-38 0,0 0 23 0,0 0-5 16,0 0-12-16,-4 25-2 0,1-8-11 0,4 8 5 16,-4 8-14-16,5 11 13 0,-2 3-18 15,2 10 19-15,-3-1-21 0,2 10 20 0,-6 0-21 16,3 2 18-16,-4-2-21 0,1-3-11 0,-5 1 33 15,3-1-35-15,-4-7 34 0,1 1-7 0,-1-11-16 16,0 1 16-16,-2-4-14 0,2 0 1 0,0-3 2 16,4-3 10-16,1-5-6 0,1-5 17 15,-1-7-17-15,6-20-7 0,0 0-8 0,0 0-4 16,0 0 2-16,0 0 2 0,15-34 10 16,-2 0-7-16,0-11 9 0,3-7-15 0,3-3 7 15,0-9-27-15,6-3 1 0,-7-10-14 0,9 9-62 16,-15-18-8-16,19 36-211 0,-23-23-268 0,-3 0 50 15,0 14 273-15</inkml:trace>
  <inkml:trace contextRef="#ctx0" brushRef="#br2" timeOffset="157852.3223">15457 330 1065 0,'-26'-6'76'16,"26"6"-29"-16,-27-10 14 0,27 10 21 0,-28 4 15 15,28-4-4-15,-29 13-15 0,29-13-19 16,-31 27-9-16,17-5-3 0,-5 0-3 0,5 2-5 16,-5 4-7-16,6-1-5 0,-3 4-7 0,4 0-1 15,2-2-3-15,4 5-2 0,1-4 0 0,4-1-6 16,2-2-9-16,5-5 36 0,-6-22-38 0,17 23-23 15,-17-23 28-15,33 9-58 0,-10-2 54 0,-1-2 0 16,1 0 0-16,0-6 0 0,1-2-1 0,1-6 1 16,1 0-32-16,0-3 62 15,-3-1-13-15,-1-3 17 0,-5-3 18 0,0-3-52 0,-1-8 1 16,-5-4 0-16,-1-1-5 0,-3 0 5 16,-5 3-2-16,-1 1-3 0,-4 1 4 0,-4 1-2 15,-3 3-2-15,-2 5 5 0,-5 0-4 0,0 4 6 16,-3 1-11-16,-3 2 8 0,1 5 2 0,-1 3-10 15,0 1 21-15,2 7-12 0,2-2 1 16,2 8 7-16,17-8-8 0,-26 23-5 0,20-4-8 16,6-19-16-16,-1 27-26 0,1-27-37 0,17 17-99 15,-17-17-337-15,0 0-61 0,46 17 127 0</inkml:trace>
  <inkml:trace contextRef="#ctx0" brushRef="#br2" timeOffset="158024.1698">15823 526 1628 0,'-33'10'379'16,"7"2"-373"-16,3-4-6 0,5 1-6 0,18-9 2 16,-23 2-15-16,23-2-24 0,0 0-46 0,0-24-63 15,-13 6-220-15,13 18-247 0,21-18 32 16,-21 18 466-16</inkml:trace>
  <inkml:trace contextRef="#ctx0" brushRef="#br2" timeOffset="158512.0253">16020 420 1592 0,'0'0'343'0,"-20"-14"-336"16,20 14-20-16,2-18 5 0,-2 18 6 0,17-29 3 15,-5 11-4-15,-12 18 0 0,30-30-1 16,-12 12 0-16,3 6 6 0,0-2-1 16,-2 5-2-16,1 1-3 0,-3-1-2 0,-17 9 8 15,30-12-28-15,-30 12 16 0,26-3-4 0,-26 3 0 16,18-1 32-16,-18 1-14 0,0 0 0 0,7 18 5 15,-7-18-2-15,-7 29-2 0,7-29 5 0,-17 34 11 16,3-15-9-16,14-19 16 0,-25 37-3 0,13-19-15 16,-2 1 6-16,2 0-5 0,12-19-4 15,-20 33 6-15,20-33-7 0,-11 24-2 0,11-24-13 16,0 0 5-16,0 0 5 0,0 0-7 0,24 15 10 16,-24-15-8-16,34-7 5 0,-13-4-12 0,2-3 6 15,3 0-6-15,0 2-10 0,1 1 21 16,-3 5 0-16,-2 0-4 0,-3 2 12 0,-2 4-4 0,-17 0 1 15,24 3-2-15,-24-3 3 0,0 16 1 16,-7 1-6-16,-2 2 9 0,-3 6-2 0,-3 4-9 16,-6 4 8-16,-2 7-4 0,-2-1-3 0,-2-1 4 15,-3-8 1-15,4-2-6 0,3-7 2 0,3-2-1 16,20-19 0-16,-23 24 0 0,23-24-6 0,0 0-36 16,0 0-37-16,0 0-93 0,42-28-437 0,-16 13 1 15,1-8 78-15</inkml:trace>
  <inkml:trace contextRef="#ctx0" brushRef="#br2" timeOffset="158902.6213">16738 329 1971 0,'-17'4'18'0,"0"-2"-25"16,17-2 28-16,-30 12-6 0,30-12-2 0,-30 19 3 16,30-19-16-16,-28 23 0 0,28-23 0 15,-20 27 0-15,12-10 0 0,8-17 0 0,-6 28 0 16,6-28 0-16,9 22 0 0,-9-22 0 16,22 18 0-16,-22-18 0 0,31 14 0 0,-13-10 0 15,3-1 0-15,0 1 0 0,1-5 0 0,-2 3 0 16,-1 1 0-16,1-2 0 0,-20-1 0 0,28 10 0 15,-28-10 0-15,17 10 0 0,-17-10 0 0,8 19 0 16,-8-19 0-16,1 20 0 0,-1-20 0 0,-11 17 0 16,11-17 0-16,-20 32 0 0,5-9 0 0,-5-3 0 15,-2 2 0-15,1-10 0 0,-1 11 0 16,1-5 0-16,0 6 0 0,-3-2 0 0,6-7 0 16,18-15 0-16,-23 18 0 0,23-18 0 15,0 0-16-15,0 0-216 0,18-20-414 0,-2 1-21 16,-3 2 182-16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2T21:26:22.73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</inkml:brush>
  </inkml:definitions>
  <inkml:trace contextRef="#ctx0" brushRef="#br0">22747 14059 1574 0,'11'-24'112'0,"-11"24"-51"0,8-17-24 0,-8 17-6 16,14-20 3-16,-14 20 1 0,0 0 2 0,23-18-2 16,-23 18-8-16,0 0 2 0,0 0-7 0,0 0-9 15,0 0-13-15,0 0 0 0,8 17 0 16,-13 0 0-16,-2 6 0 0,-4 7 0 0,-2 5 0 15,-1 4 0-15,-1 3 0 0,-2 4 0 0,-1 4 0 16,-1 2 0-16,-3 2 0 0,3 2 0 0,-1 1 0 16,1 0 0-16,3-4 0 0,1-2 0 0,4-5 0 15,3-5 0-15,5-6 0 0,5-6 0 0,4-4 0 16,2-7 0-16,8 1 0 0,-16-19-87 16,40 26-106-16,-40-26-444 0,26-12-13 0,-4 2 171 15</inkml:trace>
  <inkml:trace contextRef="#ctx0" brushRef="#br0" timeOffset="250.0225">22417 14371 1661 0,'-19'11'386'16,"19"-11"-386"-16,0 0 0 0,0 0 0 0,0 0 0 15,23 14 0-15,2-14 0 0,5-1 0 0,4-2 0 16,3-2 0-16,5-3 0 0,1 1 0 0,2-3 0 16,2 1 0-16,-1-1 0 0,-4-1 0 15,-3 3 0-15,-2 3 0 0,-6-1 0 0,1 6 0 16,-8-1 0-16,2 3 0 0,-8-4-45 16,10 15-94-16,-28-30-161 0,21 28-320 0,-21-11-2 15,22 2 302-15</inkml:trace>
  <inkml:trace contextRef="#ctx0" brushRef="#br0" timeOffset="437.5656">23178 14337 2007 0,'0'0'40'0,"0"0"-40"0,-21 13 0 16,21-13 0-16,-14 17 0 0,14-17 0 0,-13 26 0 16,3-8 0-16,0 2 0 0,-3 3 0 0,0 4 0 15,-1 2 0-15,0 2 0 0,-1 3 0 0,0-2 0 16,2-2 0-16,2-3 0 0,3-4 0 15,3-3 0-15,5-20 0 0,5 29 0 16,-5-29-68-16,37 23-424 0,-37-23-170 0,34-11-10 16,-13 0 520-16</inkml:trace>
  <inkml:trace contextRef="#ctx0" brushRef="#br0" timeOffset="1000.2085">23410 14190 1965 0,'-45'25'65'0,"45"-25"-48"0,-24 23-17 0,24-23 0 16,-12 22 0-16,12-22 0 0,-2 20 0 15,2-20 0-15,1 23 0 0,-1-23 0 0,4 24 0 16,-4-24 0-16,6 25 0 0,-6-25 0 16,7 21 0-16,-7-21 0 0,7 23 0 0,-7-23 0 15,6 21 0-15,-6-21 0 0,3 17 0 0,-3-17 0 16,0 0 0-16,0 0 0 0,0 0 0 0,2 17 0 15,-2-17 0-15,0 0 0 0,0 0 0 0,0 0 0 16,0 0 0-16,0 0 0 0,9-20 0 0,-9 20 0 16,0 0 0-16,18-26 0 0,-18 26 0 0,18-29 0 15,-18 29 0-15,23-29 0 0,-23 29 0 16,25-23 0-16,-25 23 0 0,19-18 0 0,-19 18 0 16,0 0 0-16,22-11 0 0,-22 11 0 15,0 0 0-15,0 0 0 0,0 0 0 0,0 0 0 16,13 18 0-16,-13-18 0 0,0 0 0 0,3 27 0 15,-3-27 0-15,-1 22 0 0,1-22 0 0,-4 25 0 16,4-25 0-16,0 18 0 0,0-18 0 0,0 0 0 16,0 0 0-16,17 19 0 0,-17-19 0 15,18 1 0-15,-18-1 0 0,28-6 0 0,-28 6 0 16,36-14 0-16,-17 5 0 0,0-2 0 0,1 1 0 16,-1-4 0-16,0 2 0 0,0 0 0 0,-2 0 0 15,1 1 0-15,-18 11 0 0,27-18 0 0,-27 18 0 16,18-8 0-16,-18 8 0 0,0 0 0 15,0 0 0-15,0 0 0 0,0 0 0 16,0 0 0-16,0 26 0 0,0-26 0 0,-12 33 0 16,4-14 0-16,-1 3 0 0,-2 1 0 0,3 0 0 15,-2-1 0-15,4 1 0 0,0-4 0 0,3 0 0 16,1-2 0-16,2-17 0 0,6 23 0 0,-6-23-63 16,0 0-145-16,45 17-292 0,-45-17-135 0,27-14 27 15,-5 22 576-15</inkml:trace>
  <inkml:trace contextRef="#ctx0" brushRef="#br0" timeOffset="1390.9079">23998 14325 1936 0,'0'0'88'0,"0"0"-65"15,0 0-23-15,-13 17 0 0,13-17 0 16,0 0 0-16,0 0 0 0,11 17 0 0,-11-17 0 15,0 0 0-15,28 10 0 0,-28-10 0 0,31 2 0 16,-11-2 0-16,0-1 0 0,2-3 0 0,-1 0 0 16,1 1 0-16,-1-3 0 0,-2 0 0 0,-2-1 0 15,-17 7 0-15,29-17 0 0,-29 17 0 0,22-20 0 16,-22 20 0-16,11-20 0 16,-11 20 0-16,0-21 0 0,0 21 0 0,-11-22 0 15,11 22 0-15,-23-21 0 0,23 21 0 0,-32-17 0 16,14 13 0-16,0 4 0 0,-4 5 0 0,1 3 0 15,-2 7 0-15,0 3 0 0,-1 6 0 0,-1 4 0 16,2 3 0-16,0 4 0 0,1 2 0 0,4-1 0 16,1-1 0-16,6-1 0 0,5-4 0 0,5-1 0 15,7-5 0-15,6 1 0 0,8-6 0 16,3-3 0-16,10 1 0 0,-3-9 0 0,8 2 0 16,-2-10 0-16,19 23-194 0,-39-46-265 0,32 29-216 15,-16-10 37-15,-8-14 558 0</inkml:trace>
  <inkml:trace contextRef="#ctx0" brushRef="#br0" timeOffset="1859.7519">23860 15188 1924 0,'-22'-9'63'0,"2"4"-27"0,-1-1-12 15,2 5-24-15,-3 2 0 0,1 3 0 0,-2 2 0 16,0 2 0-16,-1 3 0 0,2 1 0 15,0 3 0-15,3 1 0 0,2 0 0 0,17-16 0 16,-27 32 0-16,27-32 0 0,-15 30 0 0,15-30 0 16,-1 24 0-16,1-24 0 0,12 23 0 0,-12-23 0 15,26 19 0-15,-8-10 0 0,1-2 0 0,3-1 0 16,1-1 0-16,1 0 0 0,-3 0 0 16,3 2 0-16,-5-1 0 0,-2 1 0 0,-17-7 0 15,26 17 0-15,-26-17 0 0,13 20 0 16,-13-20 0-16,2 24 0 0,-2-24 0 0,-9 29 0 15,9-29 0-15,-22 34 0 0,7-16 0 0,-1 1 0 16,-2-2 0-16,-1 1 0 0,2-5 0 0,0 1 0 16,17-14 0-16,-20 14 0 0,20-14 0 0,0 0 0 15,0 0 0-15,0 0 0 0,12-23 0 0,-3-6-96 16,35 24-357-16,-30-30-205 0,19 3 6 16,0 1 465-16</inkml:trace>
  <inkml:trace contextRef="#ctx0" brushRef="#br0" timeOffset="2156.6863">24024 14904 2047 0,'0'0'0'16,"0"0"0"-16,0 0 0 0,0 0 0 0,0 0 0 16,0 0 0-16,23 3 0 0,-23-3 0 0,30 1 0 15,-12 1 0-15,2 0 0 0,1 1 0 0,2 3 0 16,-1 0 0-16,1 3 0 0,1 0 0 0,2 1 0 15,1 2 0-15,1 1 0 0,0 2 0 0,-3 1 0 16,-1 1 0-16,-3 2 0 0,-3 0 0 16,-2 4 0-16,-4 2 0 0,-5 5 0 15,-6 1 0-15,-3 7 0 0,-6 0 0 0,-6 6 0 16,-3-1 0-16,-4 3 0 0,-2-2 0 0,-2-1 0 16,-1-3 0-16,2-2 0 0,0-8 0 0,3-2 0 15,2-8 0-15,19-20 0 0,-28 25 0 0,24-7-96 16,-25-40-307-16,29 22-234 0,0 0-27 0,-15-17 418 15</inkml:trace>
  <inkml:trace contextRef="#ctx0" brushRef="#br0" timeOffset="2406.7318">23677 14818 1578 0,'-39'-19'421'0,"14"23"-391"16,-2-1-12-16,0 5-18 0,0 4 0 0,1 5 0 16,-6 8 0-16,-3 5 0 0,-4 8 0 0,-3 6 0 15,0 7 0-15,-1 6 0 0,1 6 0 0,3 2 0 16,4 2 0-16,4-1 0 0,7-5 0 0,6-4 0 16,10-7 0-16,8-6 0 0,11-5 0 15,6-4 0-15,9-4 0 0,4-5 0 0,8-5 0 16,0-12-10-16,27 22-412 0,-22-33-283 0,9-1 42 15,-3-5 417-15</inkml:trace>
  <inkml:trace contextRef="#ctx0" brushRef="#br1" timeOffset="10153.5654">14375 13258 1365 0,'0'0'123'0,"0"0"-33"0,0 0-26 16,0 0-6-16,0 0-11 0,0 0-5 0,0 0-11 16,-11-20-6-16,11 20-7 0,0 0-2 0,0 0-6 15,0 0 2-15,0 0 0 0,0 0 2 16,-18-16-1-16,18 16-2 0,0 0-4 15,0 0 1-15,-17 5-3 0,17-5 2 0,-17 14 1 16,17-14 0-16,-25 27 2 0,13-8-4 0,-2 3-17 16,-2 4 30-16,2 1-29 0,0 2 28 0,0 3-7 15,2-2-10-15,3 0 7 0,1-1-7 0,2-2-1 16,5-2 0-16,1-2 0 0,4-3 0 0,3-2 0 16,-7-18 0-16,22 25 0 0,-5-18 0 0,2-3 0 15,6-5 0-15,3-5 0 0,3-5 0 16,3-5 0-16,0-6 0 0,2-3 0 0,-2-3 0 15,-3-3 0-15,-2-4 0 0,-2-2 0 16,-5-1 0-16,0-1 0 0,-6 2 0 0,-3-1 0 16,-4 2 0-16,-6 3 0 0,-3 3 0 0,-3 3 0 15,-3 5 0-15,-4 2 0 0,10 20 0 0,-27-29 0 16,9 19 0-16,0 3 0 0,1 3 0 0,-2 4 0 16,19 0 0-16,-30 9-2 0,30-9-19 15,-29 22-5-15,19-4-24 0,10-18-41 0,-4 47-186 16,4-47-351-16,-2 33 33 0,6-17 239 0</inkml:trace>
  <inkml:trace contextRef="#ctx0" brushRef="#br1" timeOffset="10356.7496">14857 13365 2015 0,'-41'18'32'16,"41"-18"-32"-16,-23 0 0 0,23 0 0 0,0 0 0 16,0 0 0-16,0 0 0 0,-17-7 0 15,17 7 0-15,0 0 0 0,0 0 0 0,0 0 0 16,0 0-95-16,0 0-528 0,0 0-57 0,0 0 48 16</inkml:trace>
  <inkml:trace contextRef="#ctx0" brushRef="#br1" timeOffset="11403.9017">15930 13286 961 0,'0'0'201'0,"0"0"-114"15,-7-22-29-15,7 22 33 0,0 0-26 0,0 0 21 16,0 0-12-16,0 0-26 0,0 0-9 15,0 0-11-15,0 0-8 0,-17-1-7 0,17 1-5 16,0 0-1-16,-15 23-4 0,15-23-24 0,-14 27 46 16,14-27-44-16,-16 32 45 0,9-15-14 0,-2 1-6 15,3 3 5-15,-2-3-5 0,2 2 5 0,-1-1-7 16,4 0 7-16,0-2-9 0,3-17 5 16,0 27-5-16,0-27 0 0,10 19-3 0,-10-19 2 15,21 12-3-15,-21-12 2 0,27 1 1 16,-27-1-1-16,28-10 3 0,-10 0-3 0,-1-2 5 15,1-4-2-15,-1-2 4 0,0-3-3 0,-1 0 3 16,0-1-8-16,-3 0 6 0,-2 0-6 0,-2 2 5 16,-2-1-4-16,-4 2-14 0,-1 2 38 0,-2 17-38 15,-4-28 39-15,4 28-21 0,-15-21-3 0,15 21 1 16,-19-15-3-16,19 15 1 0,-21-12-2 0,21 12 0 16,-18-8-4-16,18 8-8 0,0 0-8 15,0 0-13-15,0 0-29 0,0 0-129 0,-19 5-310 16,19-5-57-16,11 21 26 0</inkml:trace>
  <inkml:trace contextRef="#ctx0" brushRef="#br1" timeOffset="11591.4401">16260 13401 1842 0,'-18'4'50'16,"18"-4"-13"-16,-26 9-6 0,26-9-15 0,-24 9 2 15,24-9-10-15,-22 7-2 0,22-7-3 0,-17 4-4 16,17-4-1-16,0 0-6 0,0 0-8 16,0 0-21-16,0 0-51 0,-13-34-285 15,30 30-274-15,-13-14 44 0,12 1 368 0</inkml:trace>
  <inkml:trace contextRef="#ctx0" brushRef="#br1" timeOffset="12513.9935">17059 13268 1236 0,'-11'17'154'0,"-6"-21"-89"0,17 4 3 16,-26 6-26-16,26-6 19 0,-21 9-9 0,21-9-18 15,-20 9 13-15,20-9-53 0,-17 16 21 16,17-16-27-16,-17 20 23 0,17-20 3 0,-11 23-5 16,11-23 3-16,-8 29-4 0,5-13 3 0,3-16-6 15,-5 37 7-15,3-18-8 0,3 3 8 0,-2-3-6 16,1 2 8-16,-1-4-4 0,3 0 3 0,-2-17-6 16,7 25 1-16,-7-25-4 0,0 0 1 0,21 18-4 15,-21-18 1-15,22 3-1 0,-22-3 0 0,28-9 3 16,-28 9 1-16,30-24 3 15,-13 7-6-15,0-4 5 0,4-3-9 0,0-1 6 16,1-3-6-16,-2-1 6 0,-2-1-6 0,1-2-12 16,-5 5 10-16,-2 0-10 0,-2 5 35 0,-5 5-18 15,-5 17 20-15,3-23-20 0,-3 23-4 0,0 0 0 16,-19-17-4-16,19 17-5 0,-18 0-3 0,18 0-7 16,-22 9-1-16,22-9-10 0,-21 17-5 0,17 0-12 15,-15-17-65-15,28 34-185 0,-9-34-288 16,0 0 11-16,-3 31 362 0</inkml:trace>
  <inkml:trace contextRef="#ctx0" brushRef="#br1" timeOffset="12687.6316">17395 13405 1946 0,'0'0'23'16,"-32"13"-11"-16,32-13-5 0,-27 8 2 0,27-8-5 15,-17 3 0-15,17-3-8 0,0 0-19 16,0 0-28-16,-16-17-101 0,38 23-480 0,-22-6 13 16,11-17 96-16</inkml:trace>
  <inkml:trace contextRef="#ctx0" brushRef="#br1" timeOffset="13713.958">18243 13191 1291 0,'0'0'93'16,"0"0"-34"-16,-20 15-4 0,20-15-5 0,-21 10-4 16,21-10-10-16,-21 15-8 0,21-15-12 0,-20 21 1 15,20-21-5-15,-20 27 4 0,20-27 17 0,-17 31-46 16,8-11 45-16,1 3-45 0,1 1 19 0,2 4 9 15,0-4-8-15,4 2 9 0,0-1-8 0,3-2 5 16,1-3-7-16,3-2 2 0,-6-18-6 16,18 28 3-16,-18-28-3 0,28 11 3 0,-11-12 1 15,0-3 6-15,1-4 7 0,2-3-1 16,-2-4 1-16,1-2-8 0,-2-3 2 0,0-2-7 16,-1-3 6-16,-1-1-8 0,-1-3 4 0,0 0-8 15,-2-1-11-15,-2 1 32 0,-3 0-33 0,-2 4 33 16,-3 2-17-16,-2 4-4 0,0 19 4 15,-8-26-4-15,8 26 4 0,-18-18-4 0,18 18 1 16,-22-14-4-16,22 14-2 0,-20-6-3 0,20 6-7 16,0 0-8-16,-17 9-17 0,17-9-11 0,5 25-109 15,-24-25-435-15,19 0 5 0,11 22 70 0</inkml:trace>
  <inkml:trace contextRef="#ctx0" brushRef="#br1" timeOffset="13875.4313">18568 13335 1927 0,'0'0'58'0,"-21"6"-21"0,21-6-16 15,-31 2-17-15,31-2-4 0,-24 2 0 0,24-2 0 0,-22-1 0 16,22 1 0-16,0 0 0 0,0 0-28 16,-20-14-32-16,37 35-286 0,-16-37-309 0,-1 16 25 15,26-17 303-15</inkml:trace>
  <inkml:trace contextRef="#ctx0" brushRef="#br1" timeOffset="14797.5362">19461 13232 998 0,'-14'-26'243'0,"14"26"-101"0,0 0-44 15,0 0-24-15,-18-5-11 0,18 5-11 0,0 0-14 16,0 0-9-16,-24 3-9 0,24-3-6 0,-18 7-4 16,18-7-1-16,-20 12-1 0,20-12 1 0,-21 18-1 15,21-18 4-15,-19 27-3 0,19-27 4 16,-17 31 15-16,10-11-44 0,-2 0 42 0,2 3-41 16,0 2 17-16,2 0 7 0,-1 0-11 0,2 3 8 15,0-1-9-15,4-2 6 0,3-1-5 0,0-3 5 16,2-2-6-16,-5-19 6 0,16 29-6 0,-16-29 3 15,23 15-2-15,-6-14 1 0,0-3 1 16,3-6 2-16,-1-4 7 0,2-4-2 16,-3-4 5-16,3-3-6 0,-3-5 8 0,0 0-9 15,-2-4 7-15,1-2-10 0,-2-1 5 0,-2 0 16 16,0 1-34-16,-3 2 32 0,-3 5-32 0,-2 2 8 16,-1 4 7-16,-3 2-6 0,-1 19 4 0,-1-30-4 15,1 30 2-15,-6-18-5 0,6 18-5 0,0 0-9 16,0 0-16-16,-22-6-18 0,22 6-43 0,-17 13-57 15,30 20-219-15,-13-33-193 0,-19 25 49 16,21 2 362-16</inkml:trace>
  <inkml:trace contextRef="#ctx0" brushRef="#br1" timeOffset="15016.3467">19739 13425 1959 0,'0'0'29'0,"-24"5"-12"0,24-5-7 15,-26-1-2-15,26 1-3 0,0 0-3 0,0 0-5 16,0 0-5-16,0 0-7 0,-3-21-17 0,3 21-30 16,11-24-114-16,17 20-473 15,-28 4 41-15,29-20 132 0</inkml:trace>
  <inkml:trace contextRef="#ctx0" brushRef="#br1" timeOffset="16423.3636">21133 13401 1764 0,'0'0'65'0,"0"0"-37"0,0 0-8 0,0 0-1 16,0 0-1-16,-18 5-3 16,18-5-4-16,0 0-4 0,0 0-3 0,0 0 0 15,0 0-5-15,0 0-1 0,0 0-2 0,0 0 0 16,0 0 1-16,0 0-3 0,0 0-1 0,0 0-5 15,0 0-11-15,0 0-32 0,19 10-89 0,-36-23-414 16,17 13-69-16,0 0 119 0</inkml:trace>
  <inkml:trace contextRef="#ctx0" brushRef="#br1" timeOffset="17428.9189">22344 13475 1379 0,'-2'24'380'16,"2"-24"-329"-16,-21 5-16 0,21-5-13 0,0 0 0 16,-17 6-5-16,17-6-5 0,0 0-5 0,0 0-7 15,0 0-4-15,0 0-1 0,0 0-7 16,0 0-6-16,0 0-12 0,0 0-40 0,24 2-107 15,-24-2-373-15,13-20-56 0,-13 20 154 0</inkml:trace>
  <inkml:trace contextRef="#ctx0" brushRef="#br1" timeOffset="18429.2101">23459 13536 1774 0,'0'0'63'0,"0"0"-30"16,0 0-16-16,0 0-7 0,0 0-4 0,0 0-3 0,0 0-1 15,0 0-1-15,0 0-4 0,0 0-5 16,0 0-4-16,0 0-18 0,0 0-35 0,-7-19-86 15,27 25-381-15,-20-6-56 0,0 0 69 0</inkml:trace>
  <inkml:trace contextRef="#ctx0" brushRef="#br1" timeOffset="20242.7671">12710 2433 1663 0,'0'-17'66'0,"0"17"-36"0,0 0-2 0,0 0-1 16,6-21 6-16,-6 21-2 0,0 0-6 16,0 0-9-16,0 0-2 0,0 0-4 15,0 0-1-15,0 0 1 0,0 0-7 0,4 23 3 16,-4-23-5-16,-1 36 4 0,1-11-7 0,0 5 7 15,-3 3-7-15,1 1-15 0,-2 1 32 0,-1 1-32 16,2-1 32-16,-4 3-9 0,5-3-10 0,-2-2 7 16,3-4-8-16,-1-6 1 0,4-2-12 0,-2-21-5 15,7 31-19-15,-7-31-26 0,19 18-63 16,-27-39-136-16,8 21-346 0,21-12 28 0,-17-13 345 16</inkml:trace>
  <inkml:trace contextRef="#ctx0" brushRef="#br1" timeOffset="20539.7001">12722 2403 1811 0,'0'0'46'0,"0"0"-21"0,0 0-10 16,0 0-6-16,0 0 3 0,0 0 5 0,0 0 4 16,17-11-2-16,-17 11 0 0,33-12-4 0,-12 5 0 15,3 0-5-15,2-2 1 0,2 2-9 0,1 1-2 16,0 1 0-16,-1 3 0 0,-1 2 0 0,-4 2 0 15,-3 4 0-15,-20-6 0 0,30 17 0 16,-30-17 0-16,15 29 0 0,-11-10 0 0,-5 3 0 16,-5 5 0-16,-5 2 0 0,-3 5 0 15,-4 2 0-15,-4 3 0 0,-2-1 0 0,-4 2 0 16,-1 1 0-16,2-3 0 0,2-2 0 0,3-6 0 16,2-3 0-16,7-8 0 0,13-19-6 0,-12 26-23 15,12-26-7-15,0 0-7 0,0 0-10 0,26 1-33 16,-23-28-90-16,32 11-409 0,-15-4-17 15,3-12 172-15</inkml:trace>
  <inkml:trace contextRef="#ctx0" brushRef="#br1" timeOffset="20727.2361">13232 2503 1657 0,'0'0'44'15,"0"0"-19"-15,-12 19-6 0,12-19 11 16,-5 25 3-16,6-7-5 0,-5-1-7 0,2 5-28 15,-2 1 31-15,1 3-42 0,-2 1 39 0,2 1-14 16,-2 0-7-16,2-2 7 0,0-2-9 0,1-2 6 16,1-1-9-16,1-21-3 0,2 32-29 0,-2-32-27 15,9 27-45-15,-9-27-106 0,0 0-359 0,0 0 6 16,18-21 256-16</inkml:trace>
  <inkml:trace contextRef="#ctx0" brushRef="#br1" timeOffset="21164.8507">13356 2385 1504 0,'-20'-3'206'0,"20"3"-203"15,0 0-8-15,-17 16 2 0,17-16-2 16,0 0 2-16,2 21-7 0,-2-21-5 0,0 0-12 16,21 15-7-16,-2-7-10 0,-19-8 0 0,34 6-13 15,-34-6-24-15,40 5-25 0,-40-5-8 0,40 2 27 16,-40-2 37-16,35 5 45 0,-18 1 28 0,-17-6 20 15,32 12 24-15,-32-12 10 0,21 11 8 0,-21-11-12 16,0 0-1-16,0 0-8 0,13 24 0 16,-13-24-5-16,0 0-11 0,-19 21-13 15,19-21-7-15,-22 23 0 0,22-23 2 0,-28 26 2 16,28-26-25-16,-31 29 38 0,31-29-43 0,-28 27 38 16,28-27-16-16,-20 20-13 0,20-20-1 0,0 0-8 15,-11 19-1-15,11-19-2 0,0 0 0 0,0 0 2 16,19 9 2-16,-19-9 1 0,27-3-1 0,-9-3 0 15,3-2-1-15,2 1 1 0,1-1-3 0,1 0 4 16,-1 1-1-16,-1 1-20 0,-2 2 19 16,-4 2 0-16,-17 2-4 0,26 4 22 0,-26-4-17 15,0 0-3-15,15 19 5 0,-15-19-3 0,-2 28 3 16,-3-11-5-16,-3 2 3 0,0 2-7 16,-4-2 3-16,0 2-7 0,-2-3 1 0,14-18-11 15,-20 25-9-15,20-25-23 0,0 0-68 0,9 25-236 16,-9-25-273-16,15-18 2 0,-15 18 425 15</inkml:trace>
  <inkml:trace contextRef="#ctx0" brushRef="#br1" timeOffset="21368.0171">14016 2119 1893 0,'0'0'33'0,"-20"13"-9"15,20-13-5-15,-27 27 8 16,11-9-8-16,3 5 2 0,-2 5-14 0,3 2-3 15,0 4-4-15,2 4 0 0,1 4 0 0,3 1 0 16,1 3 0-16,2 1 0 0,2 0 0 0,-1-1 0 16,2-2 0-16,0-2-16 0,2-2 6 0,-4-4-24 15,6 3-19-15,-8-17-29 0,18 20-98 0,-35-36-239 16,27 16-197-16,-5-4 37 0,-1-18 522 0</inkml:trace>
  <inkml:trace contextRef="#ctx0" brushRef="#br1" timeOffset="21524.3065">13794 2502 1977 0,'0'0'37'0,"-19"3"-16"0,19-3-9 32,0 0-12-32,0 0 0 0,0 0 0 0,0 0 0 0,0 0 0 0,30 19 0 0,-11-19 0 0,5-1-18 15,2-7-21-15,13 17-105 0,-39-9-495 0,52-17-5 16,-15 6 82-16</inkml:trace>
  <inkml:trace contextRef="#ctx0" brushRef="#br1" timeOffset="21998.9174">14819 2334 1705 0,'-1'-24'35'16,"1"24"9"-16,-6-21 1 0,6 21 1 0,0 0-6 16,-28-12-18-16,28 12-13 0,-34 12-6 15,14 3 2-15,-3 3-3 0,-1 7 10 0,-2 2-3 16,2 4 10-16,-3 1-6 0,4 3 4 15,-1 0-8-15,4 1 3 0,4 2-12 0,4-3 0 16,4-2 0-16,2-1 0 0,3-3 0 0,4 0 0 16,4-2 0-16,2-2 0 0,4-1 0 0,2-2 0 15,2-2 0-15,2-5-15 0,8 1-29 0,-5-10-18 16,14 16-83-16,-34-22-279 0,36-11-203 0,-11 7 21 16,0-13 483-16</inkml:trace>
  <inkml:trace contextRef="#ctx0" brushRef="#br1" timeOffset="22514.8724">14923 2547 1716 0,'0'0'89'15,"0"0"-47"-15,-20 10-11 0,20-10-2 16,-17 14-5 0,17-14-8-16,-17 26-20 0,8-10 37 0,2 3-36 15,-2-2 35-15,2 2-16 0,1 0-8 0,1 1 7 16,0 0-12-16,2-2-3 0,3-18 0 0,-3 29 0 15,3-29 0-15,3 21 0 0,-3-21 0 0,0 0 0 16,0 0 0-16,0 0 0 0,19 13 0 0,-19-13 0 16,0 0 0-16,24-17 0 0,-24 17 0 0,22-26 0 15,-11 9 0-15,1-1 0 0,-1-1 0 16,-1 1 0-16,-1 0 0 0,-1 0 0 0,-1 1 0 16,-7 17 0-16,11-33 0 0,-11 33 0 0,10-27 0 15,-10 27 0-15,6-21 0 0,-6 21 0 16,0 0 0-16,5-17 0 0,-5 17 0 0,0 0 0 15,0 0 0-15,0 0 0 0,0 0 0 0,0 0 0 16,0 0 0-16,0 0 0 0,5 19 0 16,-5-19 0-16,0 0 0 0,10 17 0 0,-10-17 0 15,0 0 0-15,0 0 0 0,20 19 0 0,-20-19 0 16,0 0 0-16,26 7 0 0,-26-7 0 0,24-3 0 16,-24 3 0-16,28-12 0 0,-11 4 0 0,1-4 0 0,2-2 0 15,-1 0 0-15,0 1 0 0,0-2 0 16,-2 2 0-16,-17 13 0 0,27-22 0 0,-27 22 0 15,0 0 0-15,20-15 0 0,-20 15 0 16,0 0 0-16,0 0 0 0,0 0 0 0,0 0 0 16,-4 21 0-16,4-21 0 0,-15 31 0 0,4-10 0 15,-1 2 0-15,-2 1 0 0,2-1 0 0,3-3 0 16,1-1 0-16,3-2 0 0,5-17 0 0,-3 28 0 16,3-28 0-16,7 17 0 0,-7-17-24 0,18 3-46 15,5 11-90-15,-23-14-415 0,0 0-73 16,32-27 79-16</inkml:trace>
  <inkml:trace contextRef="#ctx0" brushRef="#br1" timeOffset="22772.6564">15405 2153 2006 0,'0'0'22'15,"-19"-2"-8"-15,19 2-9 0,0 0-5 0,0 0 0 16,0 0 0-16,0 0 0 0,0 0 0 0,21 9 0 0,-21-9 0 15,36 11 0-15,-13-4 0 0,1 0 0 0,2 3 0 16,2 0 0-16,0 2 0 0,2 2 0 0,-1 3 0 16,-2 3 0-16,-4 3 0 0,-5 3 0 15,-3 4 0-15,-5 4 0 0,-4 3 0 16,-4 1 0-16,-4 2 0 0,-3 1 0 0,-7 2 0 16,-3-2 0-16,-3 1 0 0,-4-2 0 0,1 0 0 15,-3-7 0-15,6 10-83 0,-28-27-469 0,31 15-121 16,-8-11 28-16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2T21:26:50.053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815 1583 1811 0,'0'0'49'0,"0"0"-14"0,0 0-6 0,-21-14 0 0,21 14-2 0,0 0-6 0,0 0-7 16,0 0-7-16,0 0-2 0,0 0-4 0,-17-6 0 15,17 6-1-15,0 0 0 0,-1 24-3 0,2-6 6 16,3 8-5-16,1 10 4 0,0 3-4 16,2 4 5-16,-1 3-5 0,3 2 9 0,-1 4 5 15,0 5-12-15,-2 0 0 0,-3 0 0 0,-2-3 0 16,1-6 0-16,-2-2 0 0,0-3 0 15,1-5 0-15,0-6-19 0,5-3-24 0,-6-29-25 16,20 40-80-16,-20-40-431 0,0 0-50 0,0 0 69 16</inkml:trace>
  <inkml:trace contextRef="#ctx0" brushRef="#br0" timeOffset="316.83">881 1584 2023 0,'0'0'16'0,"0"0"-12"15,0 0-5-15,0 0 1 0,0 0 3 16,0 0-1-16,17-2-2 0,0-3 0 0,6 1 0 16,5 0 0-16,5-1 0 0,3-1 0 0,2 0 0 15,1 2 0-15,-1 0 0 0,-2 7 0 0,-2-1 0 16,-2 7 0-16,-2 3 0 0,-4 5 0 0,-4 3 0 15,-4 6 0-15,-7 6 0 0,-4 5 0 0,-6 2 0 16,-6 4 0-16,-4 2 0 16,-6 2 0-16,-6 6 0 0,-3 1 0 0,-4 0 0 0,-1-2 0 15,0-5 0-15,-3-3 0 0,0-4 0 0,2-3 0 16,3-5 0-16,4-6 0 0,5-6 0 0,18-20 0 16,-23 23 0-16,23-23 0 0,0 0-12 15,0 0-52-15,0 0-28 0,17-2-93 0,-24-27-379 16,30 6-54-16,-4-5 107 0</inkml:trace>
  <inkml:trace contextRef="#ctx0" brushRef="#br0" timeOffset="507.7734">1550 1749 1640 0,'0'0'80'0,"-2"25"-62"0,2-25 1 16,-14 27 5-16,9-7 8 0,-4 0-5 0,2 6-2 15,-1 2-7-15,2 2-7 16,-2 1 36-16,2 5-36 0,1-1 30 0,0 1-25 15,2-2-11-15,2-4 4 0,-1-3-7 0,2-4 3 16,2-3-9-16,0-3 2 0,-2-17-9 0,10 23-10 16,-10-23-33-16,0 0-31 0,39 32-150 0,-39-32-398 15,22-20 13-15,-22 20 256 0</inkml:trace>
  <inkml:trace contextRef="#ctx0" brushRef="#br0" timeOffset="945.3568">1683 1561 1917 0,'-18'2'19'0,"18"-2"-18"0,0 0-7 15,0 0-2-15,0 0 3 0,0 0 1 0,25 8-5 16,-25-8-8-16,30 4-7 0,-8-3-12 16,-3-6-2-16,9 6 5 0,-3-7 7 0,3 5 12 15,-2-3 7-15,3 2 4 0,-1 1 2 0,-2 2 1 16,-3 0 1-16,-5 2 4 0,-18-3 11 0,23 12 11 15,-23-12 13-15,4 23 6 0,-5-3 3 0,-10-2-10 16,0 8-1-16,-6-1-10 0,-1 2 0 16,-4 0-5-16,-1 0-22 0,-2-2-1 0,1 2 0 15,1-3 0-15,2 0 0 0,2-2 0 0,4-2 0 16,15-20 0-16,-18 29 0 0,18-29 0 16,0 0 0-16,9 20 0 0,-9-20 0 0,29 4 0 15,-9-5 0-15,6-7 0 0,3 0 0 0,4-4 0 16,2 0 0-16,0-2 0 0,0 4 0 0,-5 1 0 15,-1 1 0-15,-5 6 0 0,-4 0 0 0,-20 2 0 16,27 7 0-16,-27-7 0 0,8 17 0 16,-8-17 0-16,-3 33 0 0,-6-10 0 0,-2 6 0 15,-5 2 0-15,-1 1 0 0,-1-2 0 0,0-5 0 16,2-2 0-16,1-3 0 0,4-3 0 0,11-17 0 16,-11 16 0-16,11-16 0 0,0 0 0 0,0 0-88 15,37-7-123-15,-30-23-403 0,24 3-42 0,-5-13 179 16</inkml:trace>
  <inkml:trace contextRef="#ctx0" brushRef="#br0" timeOffset="1164.1495">2566 1029 1928 0,'-24'6'52'16,"6"4"-14"-16,1 6-9 0,-1 3-29 0,2 6 0 15,-3 6 0-15,4 4 0 0,-1 7 0 16,2 2 0-16,4 6 0 0,1 2 0 0,3 2 0 15,2 4 0-15,4-4 0 0,0 2 0 0,4-1 0 16,-2 2 0-16,2-2 0 0,1-2 0 0,-3 0 0 16,1-5 0-16,-2 1 0 0,-1-3 0 15,0-3 0-15,-2-3 0 0,3-2-26 0,-7-19-66 16,20 27-257-16,-14-46-301 0,-2 18 1 0,2-18 369 16</inkml:trace>
  <inkml:trace contextRef="#ctx0" brushRef="#br0" timeOffset="2070.5758">2352 1581 1955 0,'0'0'91'0,"0"0"-90"0,-19 23-1 16,19-23 0-16,2 20 0 0,-2-20 0 16,20 20 0-16,-3-14 0 0,5 2 0 0,6-6 0 15,3-4 0-15,6-2 0 0,3-5 0 0,4-1 0 16,2-1 0-16,1-2 0 0,1-3 0 0,0-1 0 15,2-1 0-15,-2 1 0 0,-1 3 0 0,-4-2 0 16,-3 3 0-16,-7 1 0 0,-8 1 0 0,-5 3 0 16,-20 8 0-16,18-4 0 0,-18 4 0 15,0 0 0-15,0 0 0 0,-20 3 0 0,20-3 0 16,-34 10 0-16,12-2 0 0,-3 3 0 0,-3 3 0 16,-1 0 0-16,-2 4 0 0,0 4 0 0,-1 1 0 15,-1 4 0-15,0 3 0 0,3 2 0 0,2 2 0 16,3 1 0-16,4-2 0 0,5-2 0 15,4 0 0-15,6-7 0 0,3-1 0 0,6-5 0 16,-3-18 0-16,19 27 0 0,-19-27 0 16,36 10 0-16,-13-8 0 0,3-7 0 0,6-6 0 15,3-4 0-15,2-6 0 0,-1-5 0 0,2-2 0 16,-2-3 0-16,-2 2 0 0,-3-2 0 0,-6 3 0 16,-3 0 0-16,-6 0 0 0,-2 4 0 0,-6-1 0 15,-3 5 0-15,-1 1 0 0,-4 19 0 0,-3-29 0 16,3 29 0-16,-7-18 0 0,7 18 0 15,0 0 0-15,0 0 0 0,-21-8 0 0,21 8 0 16,0 0 0-16,-16 22 0 0,16-22 0 16,-11 32 0-16,8-12 0 0,-1 0 0 0,2 4 0 15,2-1 0-15,1 2 0 0,3-1 0 0,0-2 0 16,2-3 0-16,-6-19 0 0,21 31 0 0,-21-31 0 16,32 14 0-16,-10-14 0 0,3-2 0 0,4-6 0 15,7-4 0-15,1-3 0 0,6-6 0 16,-2-1 0-16,-1-4 0 0,2-1 0 0,-3-1 0 15,-5 0 0-15,-4 5 0 0,-3 2 0 0,-5 0 0 16,-4 3 0-16,-18 18 0 0,21-27 0 0,-21 27 0 16,0 0 0-16,0 0 0 0,1-17 0 0,-1 17 0 15,0 0 0-15,-24 14 0 0,24-14 0 0,-28 29 0 16,12-6 0-16,-1 1 0 0,0 4 0 16,1 0 0-16,3 1 0 0,0-3 0 15,4 0 0-15,4-5 0 0,2-4 0 0,3-17 0 16,5 23 0-16,-5-23 0 0,0 0 0 0,28 14 0 15,-28-14 0-15,28-8 0 0,-11-3 0 0,1-4 0 16,1-7 0-16,-1-3 0 0,-1-4 0 0,0 0 0 16,-4 0 0-16,1 2 0 0,-2 0 0 0,-2 2 0 15,-1 0 0-15,0 0 0 0,-2 1 0 16,0 2 0-16,-2 3 0 0,3-2 0 0,-8 21 0 16,9-29 0-16,-9 29 0 0,0 0 0 0,0 0 0 15,0 0 0-15,0 0 0 0,0 0 0 0,0 0 0 16,11 22 0-16,-10 0 0 0,1 3 0 15,-1 3 0-15,-1 1 0 0,1-3 0 0,2 1 0 16,0 0 0-16,3-3 0 0,2 4 0 0,1-6 0 16,5 0 0-16,2-4 0 0,2-3 0 15,4-1 0-15,1-6 0 0,2-5 0 0,1-5 0 16,1-1 0-16,1-7 0 0,1-2 0 0,-1-3 0 16,1-3 0-16,-5-5 0 0,2 5 0 0,-9-16-73 15,20 32-222-15,-44-39-230 0,25 24-123 0,-8-1 143 16</inkml:trace>
  <inkml:trace contextRef="#ctx0" brushRef="#br0" timeOffset="2476.9073">4307 1348 1933 0,'0'0'71'0,"0"0"-41"16,-13-16-17-16,13 16-13 0,-27-8 0 0,27 8 0 15,-33 1 0-15,14 4 0 0,1 1 0 0,-1 2 0 16,0 6 0-16,-1 2 0 0,-2 7 0 0,0 3 0 16,0 0 0-16,3 3 0 0,0 0 0 0,2 0 0 15,4 0 0-15,3-2 0 0,2 0 0 0,4-4 0 16,4 2 0-16,4-3 0 0,4-5 0 0,4 0 0 16,-12-17 0-16,37 16 0 0,-12-16 0 15,7-2 0-15,5-6 0 0,4-4 0 16,4-3 0-16,2-5 0 0,3-3 0 0,3 0 0 15,-1-3 0-15,5 4-65 0,-16-26-196 0,20 26-379 16,-21-7-24-16,2 3 248 0</inkml:trace>
  <inkml:trace contextRef="#ctx0" brushRef="#br0" timeOffset="2945.756">4609 1451 1772 0,'0'0'191'0,"-17"3"-147"0,17-3-14 0,0 0-20 15,0 0-10-15,0 0 0 0,0 0 0 0,0 0 0 16,0 0 0-16,24-10 0 0,-24 10 0 0,28-2 0 15,-28 2 0-15,34-4 0 0,-17 0 0 0,1 1 0 16,1-3 0-16,0 0 0 0,-2-3 0 16,0-1 0-16,-17 10 0 0,30-20 0 0,-30 20 0 15,30-28 0-15,-15 11 0 0,-3-2 0 0,-3-1 0 16,-4 4 0-16,-5-1 0 0,-2-2 0 16,2 19 0-16,-11-29 0 0,11 29 0 0,-23-25 0 15,23 25 0-15,-36-14 0 0,13 15 0 0,-5 6 0 16,-3 7 0-16,0 6 0 0,-2 4 0 15,1 6 0-15,2 3 0 0,3 6 0 0,3-1 0 16,5 5 0-16,4-5 0 0,5-1 0 0,5-6 0 16,8-2 0-16,4-5 0 0,6-1 0 0,5-5 0 15,6-1 0-15,6-6 0 0,9-5 0 0,8-7 0 16,7-9 0-16,9 3 0 0,1-13 0 0,11 7 0 16,-13-24-176-16,31 32-220 0,-39-28-208 0,15 7-15 15,-1 9 368-15</inkml:trace>
  <inkml:trace contextRef="#ctx0" brushRef="#br0" timeOffset="3649.101">5570 1459 1777 0,'-25'-11'46'0,"25"11"-5"0,-32-3-3 15,32 3 6-15,-33 10-5 0,33-10-6 0,-31 24-14 16,15-7-9-16,-2 6-10 0,0 5 0 0,-1 7 0 16,2 7 0-16,-1 7 0 0,0 5 0 0,-2 3 0 15,3 2 0-15,0 2 0 0,1 3 0 16,3-5 0-16,3-3 0 0,5-7 0 0,6-10 0 15,7-5 0-15,5-7 0 0,4-2 0 0,5-5 0 16,2-3 0-16,4-5 0 0,5-6 0 0,1-7 0 16,5-4 0-16,0-6 0 0,4-1 0 15,-3-9-79-15,7 8-30 0,-22-26-114 0,22 22-397 16,-18-8 16-16,-3-4 193 0</inkml:trace>
  <inkml:trace contextRef="#ctx0" brushRef="#br0" timeOffset="4201.7586">5740 1872 1881 0,'0'0'77'0,"0"0"-36"16,-23 12-12-16,23-12-10 0,0 0-19 0,-20 23 0 16,20-23 0-16,-11 33 0 0,6-7 0 0,0-3 0 15,1 8 0-15,-1 0 0 0,2-2 0 16,-1 4 0-16,2-5 0 0,-1-3 0 0,1-1 0 16,1-3 0-16,1-1 0 0,1-3 0 0,-1-17 0 15,5 24 0-15,-5-24 0 0,0 0 0 16,0 0 0-16,0 0 0 0,0 0 0 0,20 4 0 15,-20-4 0-15,14-21 0 0,-6 5 0 0,2-5 0 16,1-1 0-16,0-3 0 0,-1-2 0 0,-2 1 0 16,-2 0 0-16,0-4 0 0,-1 0 0 15,-1 2 0-15,-1 0 0 0,0 9 0 0,-2 2 0 16,-1 17 0-16,1-24 0 0,-1 24 0 0,0 0 0 16,0 0 0-16,0 0 0 0,0 0 0 0,0 0 0 15,0 0 0-15,0 0 0 0,0 0 0 0,5 25 0 16,-5-25 0-16,10 22 0 0,-10-22 0 0,17 24 0 15,-17-24 0-15,21 22 0 16,-21-22 0-16,25 14 0 0,-25-14 0 0,29 9 0 16,-29-9 0-16,33 1 0 0,-15-6 0 0,2-2 0 15,1-2 0-15,-1-8 0 0,2 2 0 0,0-7 0 16,-1 0 0-16,-1-1 0 0,1 0 0 0,-3 0 0 16,-2 3 0-16,-3 0 0 0,-3 2 0 0,-10 18 0 15,15-26 0-15,-15 26 0 0,0 0 0 0,8-17 0 16,-8 17 0-16,0 0 0 0,0 0 0 15,0 0 0-15,0 0 0 0,-7 24 0 0,7-24 0 16,-8 33 0-16,1-11 0 0,1 1 0 0,0 3 0 16,0-2 0-16,3 1 0 0,0 2 0 0,4-5 0 15,1 3 0-15,2-1 0 0,1-5 0 0,4 2 0 16,-9-21 0-16,23 26 0 0,-23-26 0 0,35 11 0 16,-18-16-62-16,15 11-63 0,-29-41-228 15,39 30-264-15,-18-10 15 0,2-9 315 16</inkml:trace>
  <inkml:trace contextRef="#ctx0" brushRef="#br0" timeOffset="4717.476">6542 1764 1841 0,'-22'-18'86'15,"22"18"-37"-15,0 0-2 0,-23 5-23 0,23-5-24 16,0 0 0-16,-24 28 0 0,24-28 0 16,-17 34 0-16,10-14 0 0,0 2 0 0,2 1 0 15,2-1 0-15,0 1 0 0,2-1 0 0,1-2 0 16,1-2 0-16,0 4 0 0,1-4 0 0,0-1 0 15,-2-17 0-15,6 21 0 0,-6-21 0 16,0 0 0-16,0 0 0 0,20 2 0 0,-20-2 0 16,18-24 0-16,-6 3 0 0,3-4 0 0,2-4 0 15,0-6 0-15,0 1 0 0,-2 0 0 16,0 4 0-16,-3 0 0 0,-2 2 0 0,-2 1 0 16,-1 1 0-16,-4 4 0 0,0 1 0 0,-3 21 0 15,1-25 0-15,-1 25 0 0,0 0 0 0,0 0 0 16,0 0 0-16,0 0 0 0,0 0 0 0,-15 23 0 15,13-5 0-15,-1-1 0 0,1 6 0 0,1-5 0 16,2 2 0-16,3-2 0 0,2-1 0 16,1 0 0-16,-7-17 0 0,18 25 0 0,-18-25 0 15,26 17 0-15,-26-17 0 0,33 5 0 16,-14-8 0-16,2-3 0 0,2-6 0 0,0-1 0 16,1-5 0-16,-1-2 0 0,-1 0 0 0,-3 2 0 15,-4-2 0-15,-15 20 0 0,21-30 0 0,-21 30 0 16,11-28 0-16,-11 28 0 0,2-17 0 0,-2 17 0 15,0 0 0-15,0 0 0 0,0 0 0 16,0 0 0-16,0 0 0 0,0 0 0 0,-11 28 0 16,8-10 0-16,-1 6 0 0,2-1 0 0,0 3 0 15,2-4 0-15,3 2 0 0,-1-1 0 0,3-3 0 16,0 1 0-16,4-2 0 0,-1-2 0 0,4 1 0 16,-12-18 0-16,26 27 0 0,-26-27 0 0,31 18 0 15,-31-18-155-15,45 15-244 0,-49-36-139 16,23 14-103-16,-2 6 328 0</inkml:trace>
  <inkml:trace contextRef="#ctx0" brushRef="#br0" timeOffset="4967.6604">7087 1177 1693 0,'0'0'354'0,"0"0"-354"16,-5 24 0-16,5-24 0 0,23 27 0 0,-5-13 0 15,0 1 0-15,6 4 0 0,1-1 0 0,4 3 0 16,3 2 0-16,2 1 0 0,-1 2 0 0,2 2 0 16,-3 2 0-16,-4 1 0 0,-3 4 0 15,-2 3 0-15,-6 2 0 0,-5 10 0 0,-5-1 0 16,-6 3 0-16,-7 2 0 0,-5-2 0 16,-6-1 0-16,-8 2 0 0,0 0 0 0,-7-2 0 15,-1 0 0-15,-4-9 0 0,4 4 0 0,-12-17-56 16,30 35-313-16,-37-35-235 0,25 6-59 0,3 4 309 15</inkml:trace>
  <inkml:trace contextRef="#ctx0" brushRef="#br0" timeOffset="7297.8703">17764 17100 948 0,'0'0'126'0,"0"0"-25"0,-6-16-65 0,6 16 56 16,0 0 12-16,0 0 9 0,0 0-10 0,1 18-34 15,-1-18-18-15,-15 20-34 0,15-20 41 0,-21 39-44 16,6-18 46-16,3 10-27 0,-4 2-11 0,3 5 11 16,-2 3-14-16,2 5 9 0,-2 5-9 15,4-5-18-15,2-1-1 0,1-3 0 0,5-3 0 16,3 7 0-16,6-1 0 0,2-9 0 0,6 0 0 15,0-15 0-15,3-3 0 0,4-2 0 0,2-9 0 16,0 3 0-16,4-7 0 0,-3-2 0 0,3-1 0 16,-4-6-16-16,2-1-17 0,-6-7-11 0,3 3-21 15,-14-12-61-15,22 25-212 0,-21-19-308 16,-9-2 46-16,0 19 422 0</inkml:trace>
  <inkml:trace contextRef="#ctx0" brushRef="#br0" timeOffset="7501.1182">17530 17491 1950 0,'0'0'48'0,"-19"6"-29"0,19-6-9 16,0 0 4-16,0 0-8 0,22 1-6 0,-22-1 0 16,28-4 0-16,-10 0 0 0,3-3 0 0,2 1 0 15,3 0 0-15,1-3 0 0,-2 3 0 16,3-2 0-16,-2-1 0 0,0 3 0 0,0 8 0 15,-3-6 0-15,2 7-45 0,-25-3-74 0,55 10-210 16,-34-10-317-16,1 2-2 0,1 10 389 16</inkml:trace>
  <inkml:trace contextRef="#ctx0" brushRef="#br0" timeOffset="7688.576">18082 17444 1676 0,'0'0'242'0,"0"0"-181"16,0 0-15-16,-19 12-24 0,19-12-22 15,0 0 0-15,0 0 0 0,-7 25 0 16,7-25 0-16,-3 33 0 0,3-12 0 0,-2-3 0 16,2 2 0-16,-1-2 0 0,1 2 0 0,0-2 0 15,0-18 0-15,1 35-17 0,3-12-29 0,-4-23-3 16,12 28-30-16,-12-28-61 0,26-5-243 0,-26 5-253 16,12-34 46-16,5 28 484 0</inkml:trace>
  <inkml:trace contextRef="#ctx0" brushRef="#br0" timeOffset="8204.3313">18305 17260 1923 0,'-13'24'64'0,"13"-24"-39"16,0 0 7-16,-10 20-29 0,10-20-3 16,0 0 0-16,0 0 0 0,10 20 0 15,-10-20 0-15,0 0 0 0,15 24 0 0,-15-24 0 16,8 23 0-16,-8-23 0 0,6 28 0 0,-5-11 0 15,-1-17 0-15,2 32 0 0,-2-15 0 0,0-1 0 16,-2 1 0-16,2-17 0 0,-4 31 0 0,4-31 0 16,-2 26 0-16,2-26 0 0,0 0 0 0,0 0 0 15,0 0 0-15,0 0 0 0,0 0 0 16,0 0 0-16,17-11 0 0,-17 11 0 0,15-30 0 16,-8 8 0-16,3-8 0 0,-1 1 0 15,-1 5 0-15,2-3 0 0,-2 9 0 0,2-1 0 16,0 1 0-16,-10 18 0 0,16-27 0 0,-16 27 0 15,0 0 0-15,0 0 0 0,17-10 0 0,-17 10 0 16,0 0 0-16,0 0 0 0,9 19 0 0,-9-19 0 16,5 16 0-16,-5-16 0 0,5 21 0 15,-5-21 0-15,6 22 0 0,-6-22 0 0,0 0 0 16,10 19 0-16,-10-19 0 0,0 0 0 0,22 5 0 16,-22-5 0-16,24-13 0 0,-24 13 0 0,32-27 0 15,-13 13 0-15,1-2 0 0,-1 1 0 0,1 1 0 16,-2 2 0-16,-18 12 0 0,29-21 0 0,-29 21 0 15,19-14 0-15,-19 14 0 0,0 0 0 16,0 0 0-16,0 0 0 0,17 12 0 16,-17-12 0-16,3 18 0 0,-3-18 0 0,5 28 0 15,-3-10 0-15,-2-18 0 0,0 35 0 0,-1-13 0 16,1 1 0-16,-1 1 0 0,2 1 0 0,-2-4 0 16,4 1 0-16,-1-6 0 0,2 1 0 0,-4-17-2 15,19 43-162-15,-19-43-271 0,0 0-202 0,0 0-9 16,18-3 484-16</inkml:trace>
  <inkml:trace contextRef="#ctx0" brushRef="#br0" timeOffset="8634.3054">18996 17383 1791 0,'0'0'53'0,"0"0"-33"16,0 0 4-16,0 0 8 0,21-13 4 0,-21 13-3 15,22-12-4-15,-22 12-9 0,31-10-11 0,-14 4-9 16,4 2 0-16,0-4 0 0,-1 5 0 0,2-5 0 16,0 5 0-16,0-4 0 0,-2-2 0 15,0 5 0-15,-20 4 0 0,32-15 0 0,-32 15 0 16,22-21 0-16,-22 21 0 0,11-24 0 15,-11 24 0-15,2-23 0 0,-2 23 0 0,-7-23 0 16,7 23 0-16,-18-22 0 0,18 22 0 0,-28-19 0 16,28 19 0-16,-32-12 0 0,32 12 0 0,-30-6 0 15,30 6 0-15,-30 3 0 0,30-3 0 0,-25 27 0 16,14-6 0-16,1 10 0 0,2 3 0 16,-3 2 0-16,3 4 0 0,4 1 0 0,0-1 0 15,2 1 0-15,3-5 0 0,2-4 0 0,5-4 0 16,4-7 0-16,1-1 0 0,5-4 0 0,4-3 0 15,6-5 0-15,4-2 0 0,6-3 0 0,2-4 0 16,6-3 0-16,1-6 0 0,9 8-86 0,-18-34-251 16,30 23-297-16,-12-8-25 0,1-7 329 15</inkml:trace>
  <inkml:trace contextRef="#ctx0" brushRef="#br0" timeOffset="9127.0308">20564 16813 1308 0,'0'0'366'0,"-23"5"-271"0,23-5-29 0,-22-7-11 0,22 7-14 16,-23-7-4-16,23 7-3 0,-27-2-12 16,27 2 1-16,-34 12-23 0,16-2 0 0,-2 6 0 15,1 3 0-15,0 2 0 0,1 6 0 0,0 1 0 16,1 12 0-16,-2 3 0 0,2 6 0 0,1 4 0 16,1 0 0-16,1 1 0 0,3 3 0 0,1 3 0 15,4-6 0-15,2-2 0 0,3-13 0 16,5 3 0-16,4-12 0 0,5-4 0 0,7 0 0 15,5-14 0-15,2-1 0 0,6-2 0 0,-1-10-1 16,5-1-76-16,-6-17-59 0,28 25-298 0,-22-25-206 16,4-4 19-16,3 9 484 0</inkml:trace>
  <inkml:trace contextRef="#ctx0" brushRef="#br0" timeOffset="9455.3668">20811 17171 1899 0,'0'0'81'0,"-30"-3"-46"0,30 3-3 16,-27 1-32-16,27-1 0 0,-25 6 0 0,25-6 0 16,-22 15 0-16,22-15 0 0,-20 25 0 0,20-25 0 15,-19 33 0-15,11-12 0 0,8-21 0 16,-9 32 0-16,9-32 0 0,-1 30 0 0,1-30 0 16,5 26 0-16,-5-26 0 0,13 19 0 15,-13-19 0-15,21 15 0 0,-21-15 0 0,23 5 0 16,-23-5 0-16,27-3 0 0,-27 3 0 0,29-12 0 15,-29 12 0-15,31-5 0 0,-31 5 0 0,19 0 0 16,-19 0 0-16,0 0 0 0,0 0 0 0,19 3 0 16,-19-3 0-16,0 0 0 0,4 17 0 15,-4-17 0-15,-1 21 0 0,1-21 0 0,-9 25 0 16,9-25 0-16,-12 29 0 0,12-29 0 0,-16 31 0 16,16-31 0-16,-15 23 0 0,15-23 0 0,-11 18 0 15,11-18 0-15,0 0-21 0,0 0-122 0,0 0-318 16,0 0-195-16,23-12 13 0,-23 12 521 0</inkml:trace>
  <inkml:trace contextRef="#ctx0" brushRef="#br0" timeOffset="15299.9479">8721 16677 1884 0,'0'0'34'0,"0"0"-8"0,-19 0-6 0,19 0-3 16,0 0-3-16,0 0-4 0,0 0-5 0,0 0-6 15,0 0-3-15,0 0-4 0,0 0-10 0,0 0-16 16,0 0-51-16,39 12-268 0,-39-12-301 0,23-8-9 16,-23 8 474-16</inkml:trace>
  <inkml:trace contextRef="#ctx0" brushRef="#br0" timeOffset="199666.3291">21283 16913 1517 0,'0'0'72'16,"0"0"-37"-16,-22-1-18 0,22 1-11 0,0 0-7 15,0 0 2-15,0 0 0 0,0 0 0 0,-19-15 0 16,19 15-1-16,0 0 0 0,0 0-1 0,0 0-1 15,0 0-3-15,0 0-2 0,0 0 1 0,0 0 2 16,0 0 3-16,0 0 7 0,0 0 0 0,26 12 6 16,-26-12 1-16,25 8 2 0,-25-8 4 0,36 7 0 15,-19-6-1-15,5 5 1 0,-2-2-3 16,2 2-1-16,-4 2-6 0,3 4-2 0,-3 7-8 16,-2 5 3-16,-1 5-8 0,-7 3 9 15,-3 3 31-15,-5-1-48 0,-6 4 44 0,-5 1-47 16,-6 0 4-16,-6-1 12 0,-4 3-10 0,-4-2 12 15,-3 1-11-15,-4 1 12 0,-1-6-13 0,0-1 11 16,0-8-8-16,4-5 10 0,4-4-8 16,5-6 1-16,9-2-17 0,17-9-34 0,0 0-60 15,-21-11-210-15,25-7-266 0,16 11 26 0,-16-29 476 16</inkml:trace>
  <inkml:trace contextRef="#ctx0" brushRef="#br1" timeOffset="205005.1682">3350 16128 1419 0,'0'0'67'0,"-20"-3"-12"0,20 3-8 0,0 0-13 16,0 0-5-16,-23-9-6 0,23 9-10 0,0 0-5 15,-19-1-2-15,19 1-4 0,0 0-1 0,-18 7-1 16,18-7 4-16,0 0 2 0,-15 27 5 16,15-27-4-16,-12 25 3 0,5-8-7 15,1 2 5-15,-1 0-3 0,2 1 8 0,-1-2-6 16,4 4 5-16,-2-1-6 0,4-1 3 0,0-1-7 16,2 2 5-16,2-3-8 0,2 0 7 0,3-1-6 15,-9-17 5-15,23 28-4 0,-23-28-16 0,30 21 22 16,-10-13-20-16,-1-3 47 0,4-3-27 0,3-3-2 15,1-2 21-15,-1-6-45 0,2-2 46 16,-1-3-18-16,1-3-6 0,-4-3 6 0,-1 0-8 16,-4-3 7-16,-4-1-7 0,-5 1 5 0,-3-2-9 15,-3 2 1-15,-5-1-11 0,-3 1-1 0,-4-1-11 16,-2 4 3-16,-6-1-8 0,16 21 12 16,-36-29 2-16,13 19 14 0,-3 4 3 0,-4 1 4 15,-1 3-2-15,0 0-2 0,0 2-2 0,3 2-3 16,0-2-16-16,28 0-39 0,-43-1-78 15,50 23-252-15,-7-22-196 0,0 0 26 0,18 18 528 16</inkml:trace>
  <inkml:trace contextRef="#ctx0" brushRef="#br1" timeOffset="206446.1267">3493 16155 993 0,'1'-23'160'0,"-1"23"-50"0,0 0-8 16,0 0-11-16,9-29-11 0,-9 29-18 0,0 0-15 16,7-21-15-16,-7 21-2 0,0 0-7 15,-7-20 1-15,7 20-4 0,0 0-4 0,0 0-2 16,-20-5-6-16,20 5 0 0,0 0-3 0,-25 12 2 16,25-12-1-16,-23 18 3 0,23-18-4 0,-26 25 5 15,26-25-4-15,-27 29 5 0,27-29-6 16,-25 33 3-16,25-33-7 0,-22 33 4 0,22-33-6 15,-16 32 4-15,10-15-3 0,2 1 3 0,1 1-5 16,2-1 4-16,1 0-4 0,2 0 4 0,4 0-5 16,0-1 6-16,3 0-5 0,2 0 3 0,-11-17-2 15,28 23 1-15,-28-23-1 0,32 12 2 0,-12-11-1 16,-1 0 1-16,6-4 1 0,-2-1 0 16,2-4 7-16,1-4-2 0,-3-6 8 15,2-2-7-15,-4-5 6 0,-3-1-10 0,1 0 6 16,-4-3-9-16,-2 2 4 0,-2 1-6 0,-4 1 5 15,-5 2-5-15,-3 4 4 0,-5 2-3 0,6 17 2 16,-27-23-4-16,9 15 0 0,-6 2-1 0,-4 4-3 16,-5 1-4-16,-2 4-6 0,-3 0-5 0,4 4-10 15,-3-4-15-15,15 16-65 0,-20-33-268 16,42 14-247-16,-29 22 17 0,29-22 486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2T21:31:17.13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10283 16722 861 0,'0'0'137'0,"0"0"-35"16,0 0-13-16,0 0-5 0,0 0-13 0,0 0-14 15,0 0-13-15,0 0-11 0,0 0-8 0,0 0-4 16,0 0 0-16,0 0 5 0,0 0 6 0,0 0 4 16,0 0 0-16,0 0 1 0,0 0-2 0,0 0-2 15,-17 1-3-15,17-1-6 0,0 0-2 16,0 0-5-16,0 0-4 0,0 0-1 0,-17-12-3 16,17 12-1-16,0 0-1 0,-19-1-2 0,19 1-2 15,-17 2 1-15,17-2-2 0,-17 10 3 0,17-10 0 16,-17 11 2-16,17-11-2 0,-18 16 1 0,18-16-5 15,-16 23 1-15,16-23-2 0,-13 26 2 16,13-26-4-16,-11 29 5 0,6-12-5 0,1 0 4 16,2 2-4-16,0 1 4 0,0 0-6 15,1 0 5-15,1-3-4 0,0-17 5 0,3 31-6 16,-3-31 3-16,7 28-4 0,-7-28 4 0,12 19-3 16,-12-19 3-16,17 4 0 0,-17-4-2 0,24-5 4 15,-24 5-2-15,31-21 2 0,-14 4-1 0,0 4 2 16,1-3-1-16,-1 1 2 0,1-2-4 0,-2-1 4 15,-1 0-5-15,-3-1 7 0,-12 19-4 16,17-30 4-16,-17 30-4 0,7-25 1 0,-7 25-1 16,-2-21 0-16,2 21-3 0,-11-18-2 0,11 18-7 15,-17-14 3-15,17 14-4 0,-20-13 4 16,20 13-1-16,-19-8-2 0,19 8-2 0,-18 0-7 16,18 0-12-16,0 0-28 0,-27-17-91 0,45 28-333 15,-18-11-130-15,0 0 85 0</inkml:trace>
  <inkml:trace contextRef="#ctx0" brushRef="#br0" timeOffset="218.7663">10615 16859 1937 0,'-20'8'24'0,"20"-8"-6"0,-27 6-9 15,27-6-3-15,0 0-2 0,-20 0-3 0,20 0-4 16,0 0-14-16,0 0-6 0,0 0-10 0,0 0-11 16,0 0-21-16,11-33-61 0,24 37-331 0,-35-4-175 15,34-28 34-15,-6 27 598 0</inkml:trace>
  <inkml:trace contextRef="#ctx0" brushRef="#br0" timeOffset="625.0409">10919 16639 1232 0,'0'0'369'0,"0"0"-331"0,0 0-17 0,0 0 4 15,0 0 15-15,0 0 11 0,0 0 1 0,0 0-8 16,0 0-15-16,0 0-16 0,0 0-2 0,0 0-4 15,-14 18 4-15,14-18-1 0,-13 27 3 0,4-10-7 16,3 2 4-16,-1 0-10 0,1 0 6 16,1-1-4-16,1-1 3 0,4-17-2 0,-1 25-2 15,1-25-3-15,8 16 0 0,-8-16-1 0,0 0 1 16,24 13-1-16,-24-13 2 0,24 0 0 16,-24 0 1-16,31-5 1 0,-13 0-1 0,0-1 2 15,0 1-2-15,-1 0 2 0,-17 5-2 0,30-6 2 16,-30 6-2-16,23 0 2 0,-23 0 0 0,0 0 1 15,0 0 2-15,17 22-2 0,-17-22 0 16,-2 20-3-16,2-20 3 0,-6 31-6 0,0-13 5 16,-2 1-5-16,-2-1 2 0,2-1-4 0,8-17 2 15,-19 28-6-15,19-28 0 0,-13 22-10 0,13-22-5 16,0 0-35-16,0 0-28 0,2 19-128 0,-2-19-420 16,-11-28 27-16,11 28 274 0</inkml:trace>
  <inkml:trace contextRef="#ctx0" brushRef="#br0" timeOffset="796.9469">11070 16548 1906 0,'-48'23'57'0,"48"-23"-17"0,-16 17-18 0,16-17 0 16,0 0-22-16,0 0 0 0,0 0 0 0,1 17 0 16,-1-17 0-16,0 0 0 0,28-2 0 15,-28 2 0-15,33-7 0 0,-16 0-12 0,5 1-26 16,-2-12-50-16,21 27-359 0,-22-28-205 0,8 8-27 15,-5 2 549-15</inkml:trace>
  <inkml:trace contextRef="#ctx0" brushRef="#br0" timeOffset="1915.7083">7331 16720 841 0,'0'0'288'15,"-5"-17"-139"-15,5 17-34 0,0 0-8 0,0 0-8 16,0 0-3-16,0 0-37 0,-22-8-4 0,22 8-31 15,0 0-11-15,-25 22-2 0,25-22-5 0,-23 26 4 16,23-26-7-16,-22 31 5 0,22-31-1 16,-18 35 6-16,18-35-4 0,-16 35 7 0,9-18-5 15,2 0 3 1,1 0-5-16,3 0 0 0,2 0-6 0,-1-17 2 16,7 32-5-16,-7-32 3 0,15 32-6 0,-5-14 6 15,-10-18-5-15,26 29 3 0,-9-18-2 0,2-5 1 16,-1-1-1-16,4-4-15 0,-2-6 0 0,1 0-1 15,0-8 4-15,-1-1 15 0,-3-2 5 16,2-5-1-16,-5 1 5 0,1-2-7 0,-4-2 6 16,-1-2-9-16,-4 0 5 0,-1-1-5 0,-3-1 6 15,-3 2-9-15,-2-1 7 0,-3 2-7 0,-2 2 5 16,-2 1-4-16,10 22 2 0,-26-30-2 0,26 30 3 16,-29-21-5-16,29 21 2 0,-29-12-5 15,29 12-1-15,-30-2-4 0,30 2 12 0,-26 6-9 16,26-6-6-16,-18 11-20 0,20 10-72 15,-19-33-146-15,17 12-387 0,5 30 32 0,-5-30 317 16</inkml:trace>
  <inkml:trace contextRef="#ctx0" brushRef="#br0" timeOffset="2114.4139">7743 16826 1919 0,'0'0'45'0,"-26"22"-20"0,26-22-5 16,-30 13-4-16,30-13-3 0,-18 5-6 0,18-5-6 16,0 0-9-16,0 0-11 0,0 0-5 0,0 0-6 15,0 0-9-15,-2-27-13 0,20 30-64 0,-22-41-228 16,24 27-301-16,-1-2 21 0,0-9 480 16</inkml:trace>
  <inkml:trace contextRef="#ctx0" brushRef="#br0" timeOffset="5088.568">8010 16636 867 0,'0'0'301'0,"17"6"98"0,-17-6-316 0,0 0-29 15,5-19-8-15,-5 19-7 0,18-21-5 16,-18 21-7-16,28-28-5 0,-10 14-8 0,-1-2-2 16,1 2-7-16,1 0 0 0,-1 5-4 0,-1 1 1 15,-17 8-3-15,28-4-1 0,-28 4 1 0,18 2-1 16,-18-2 2-16,0 0-4 0,11 27 0 0,-11-27-5 16,-2 32 1-16,-3-11-4 0,-4 1 7 0,-1 1 0 15,1 0 8-15,-3-2-6 0,1 0 7 16,2-3-5-16,9-18 6 0,-14 27-2 15,14-27 2-15,0 0-5 0,0 0-1 0,0 0-2 16,0 0 0-16,0 0 3 0,0 0 2 0,19 3 1 16,-19-3 0-16,32-19 1 0,-12 6-5 0,1-1 4 15,0 1-4-15,-1 2 4 0,0 1-3 0,-2 4 2 16,-18 6-1-16,28-7 1 0,-28 7 1 0,17 6 1 16,-17-6 6-16,7 18-1 0,-5-1 3 15,-6 3-3-15,-1 4 2 0,-5 4-6 0,-2 3 6 16,-4 1-6-16,-2 1 10 0,-1 0-7 0,-2-3 9 15,-1 0-7-15,-1 3 5 0,1-3-6 0,3-1-3 16,2-4-6-16,3-8 0 0,14-17 0 16,-18 15 0-16,18-15 0 0,0 0-20 0,0 0-16 15,0 0-15-15,0 0-56 0,-10-42-544 0,22 15-1 16,-2-5 123-16</inkml:trace>
  <inkml:trace contextRef="#ctx0" brushRef="#br0" timeOffset="6388.6872">4550 16818 709 0,'0'0'283'15,"0"0"-88"-15,-6-17-40 0,6 17-27 16,0 0-23-16,0 0-21 0,0 0-16 0,0 0-13 16,0 0-10-16,0 0-11 0,-6-21-7 0,6 21-9 15,0 0 0 1,0 0-4-16,0 0-2 0,-21-19-1 0,21 19-1 16,0 0-1-16,-22-6-1 0,22 6 1 0,-17-2-1 15,17 2-1-15,-18 5-2 0,18-5-2 16,-20 12-1-16,20-12 1 0,-20 18-3 0,20-18 4 15,-20 25-3-15,20-25 2 0,-18 30-2 0,11-13 4 0,-1 1-5 16,2 1 5-16,0 3-6 0,1 0 5 0,3 1-5 16,2 3 2-16,0 3-2 0,2-3 2 0,3-2-2 15,3-5 2-15,1 0-4 0,-9-19-17 16,26 27 17-16,-26-27-17 0,34 11 17 0,-13-11 3 16,0-6-1-16,3-3 18 0,1-4-14 15,-2-5 13-15,0-6-11 0,-1-3-6 0,-2-2 5 16,-2 2-4-16,-2 2 5 0,-7 4-5 0,-2-1 1 15,-5 3-1-15,-3 0 0 0,-3 1 0 0,4 18 0 16,-17-29 0-16,17 29 0 0,-27-25 0 0,27 25 0 16,-31-21 0-16,14 13 0 0,0 1 0 0,0 1 0 15,0 1 0-15,17 5 0 0,-30-6 0 16,30 6 0-16,-17-5-14 0,17 5-12 0,0 0-15 16,0 0-29-16,0 0-61 0,25 3-280 15,-25-3-221-15,28-8 18 0,-4 16 507 0</inkml:trace>
  <inkml:trace contextRef="#ctx0" brushRef="#br0" timeOffset="6576.1784">4929 16796 1789 0,'0'0'72'0,"-11"23"-17"15,11-23-12-15,0 0-12 0,0 0-7 0,0 0-8 16,0 0-10-16,0 0-7 0,0 0-8 0,0 0-3 15,0 0-4-15,-7-18-10 0,7 18-14 16,11-21-38-16,12 28-126 0,-28-24-410 16,5 17-23-16,32-23 239 0</inkml:trace>
  <inkml:trace contextRef="#ctx0" brushRef="#br0" timeOffset="6734.8029">5141 16642 1730 0,'-6'27'90'0,"6"-27"-39"0,-10 25-7 0,10-25-13 16,-6 32 2-16,4-14-19 0,-1 2-2 0,1 3-10 16,-2 0 4-16,-1 1-9 0,2 1 5 15,-1-1-8-15,0 0 4 0,1-1-15 0,-3-2-9 0,7 6-52 16,-20-31-162-16,22 22-404 0,-3-18-20 16,-6 23 330-16</inkml:trace>
  <inkml:trace contextRef="#ctx0" brushRef="#br0" timeOffset="7601.8672">3315 16333 1179 0,'-12'-21'140'0,"12"21"-33"0,0-17-13 16,0 17-11-16,5-18-9 0,-5 18-17 0,0 0-5 16,0 0-10-16,10-21-7 0,-10 21-10 0,0 0-4 15,0 0-2-15,0 0-2 0,0 0 0 0,0 0 0 16,0 0-2-16,6 18-4 0,-6-18-1 0,-1 19-6 16,1-19 0-16,-5 24-1 0,5-24 3 15,-5 31-5-15,3-13 4 0,-1 4-3 0,0 1 4 16,0 3-5-16,2 1-8 0,0 2 14 15,-1 3-7-15,1-2 0 0,1-1 0 0,0-4 0 0,1-4 0 16,3-4 0-16,-4-17 0 0,0 0 0 0,13 17 0 16,-13-17 0-16,0 0 0 0,19-12 0 15,-19 12 0-15,14-23 0 0,-5 6 0 0,-1-6 0 16,0-4 0-16,-1-2 0 0,0-1 0 16,-1 2 0-16,-1 3 0 0,-2 2 0 0,-2 4 0 15,-1 0 0-15,0 19 0 0,-6-26 0 0,6 26 0 16,0 0 0-16,-14-20 0 0,14 20 0 0,0 0 0 15,-22-6 0-15,22 6 0 0,0 0 0 0,-20 14 0 16,20-14 0-16,-15 20 0 0,15-20 0 0,-11 29 0 16,11-29 0-16,-3 27 0 0,3-27-46 15,0 0-51-15,28 29-516 0,-28-29-72 0,0 0 80 16</inkml:trace>
  <inkml:trace contextRef="#ctx0" brushRef="#br0" timeOffset="8461.3174">3228 16882 1560 0,'0'0'95'0,"-15"-21"-38"16,15 21-9-16,-11-21-7 0,11 21-2 0,0 0-8 16,-17-21-4-16,17 21-4 0,0 0-2 0,0 0-4 15,-20-6-4-15,20 6-4 0,0 0-4 16,-17 11-1-16,17-11-1 0,-15 18 1 0,15-18-1 16,-15 25 2-16,15-25-1 0,-14 33 6 0,5-13-2 15,2 3 6-15,-1 5-8 0,-1 5-6 0,2-1 0 16,2 2 0-16,0-2 0 0,4-2 0 15,2-1 0-15,3 0 0 0,3-1 0 0,3-5 0 16,3 1 0-16,3-2 0 0,3-5 0 16,3-3 0-16,4-5 0 0,1-6 0 0,2-4 0 15,0-6 0-15,1-6 0 0,3-4 0 0,-1-8 0 16,-1-4 0-16,-1-3 0 0,-2-5 0 0,-4 2 0 16,-5-2 0-16,-4-2 0 0,-5-1 0 0,-8 0 0 15,-2 3 0-15,-7 3 0 0,-2 1 0 0,-5 2 0 16,-5 2 0-16,-2 5 0 0,-4 3 0 0,-2 3 0 15,-4 5 0-15,-2 3 0 0,-6 2 0 16,3 8 0-16,-5 1-51 0,7 11-26 0,-9-17-81 16,27 26-476-16,-16-9-5 0,12 5 152 15</inkml:trace>
  <inkml:trace contextRef="#ctx0" brushRef="#br0" timeOffset="11383.2912">13154 16651 703 0,'0'0'219'0,"0"0"-94"15,4-21-26-15,-4 21-14 0,0 0-2 0,0 0-8 0,0 0-2 16,0 0-7-16,0 0-5 0,0 0-6 0,0 0-12 16,0 0-4-16,0 0-4 0,0 0-2 0,0 0-3 15,0 0-3-15,0 0-4 0,0 0-1 0,-10-18-5 0,10 18 0 16,0 0-2-16,0 0 1 0,-23 2-3 16,23-2 1-16,0 0-3 0,-22 9-1 0,22-9-2 15,-17 7-3-15,17-7-4 0,0 0-1 0,-22 23-2 16,22-23 2-16,-13 21-1 0,13-21 2 0,-14 27-3 15,14-27 3-15,-11 34-3 0,5-14 4 0,1 1-6 16,2 1 6-16,0 0-6 0,1-3 6 0,-1-1-4 16,3-18 3-16,2 29-5 0,-2-29 2 15,3 19-1-15,-3-19 0 0,0 0-1 0,17 14 3 16,-17-14-1-16,18 3 3 0,-18-3 0 0,26-7-1 16,-26 7 2-16,30-15-4 0,-13 5 4 0,2-3-4 15,-2-1 4-15,1-1-4 0,0-2 4 0,-2 0-6 16,-3 0 6-16,-4 0-5 0,-9 17 2 0,12-27-2 15,-12 27 2-15,3-21-2 0,-3 21 3 16,0 0 0-16,-9-23 1 0,9 23 2 16,0 0-2-16,-19-15-1 0,19 15 0 0,0 0-1 15,-24-5 1-15,24 5 0 0,0 0-1 0,-21-8-6 16,21 8-6-16,0 0-14 0,0 0-14 0,0 0-30 16,0 0-55-16,-22-34-173 0,22 34-329 0,17 0 45 15,-17 0 389-15</inkml:trace>
  <inkml:trace contextRef="#ctx0" brushRef="#br0" timeOffset="11593.7306">13449 16752 1951 0,'0'0'52'0,"0"0"-16"15,-21 12-28-15,21-12-8 0,0 0 0 0,0 0 0 16,0 0 0-16,0 0 0 0,0 0 0 0,0 0 0 16,-10-19-18-16,10 19-13 0,7-17-25 0,-7 17-53 15,6-37-204-15,-6 37-343 0,25-23 36 0,-17 3 377 16</inkml:trace>
  <inkml:trace contextRef="#ctx0" brushRef="#br0" timeOffset="12063.2543">13688 16605 1644 0,'0'0'99'0,"0"0"-33"0,-3-17-11 16,3 17-7-16,0 0-12 0,19-3-6 0,-19 3-8 16,0 0-4-16,23-7-5 0,-23 7-3 0,19-5-4 15,-19 5-6-15,17-1 0 0,-17 1 0 16,17 0 0-16,-17 0 0 0,17 2 0 0,-17-2 0 16,0 0 0-16,22 5 0 0,-22-5 0 0,0 0 0 15,22 5 0-15,-22-5 0 0,0 0 0 0,23 5 0 16,-23-5 0-16,0 0 0 0,23 4 0 0,-23-4 0 15,0 0 0-15,19 3 0 0,-19-3 0 0,0 0 0 16,0 0 0-16,0 0 0 16,17 16 0-16,-17-16 0 0,0 0 0 0,-2 24 0 15,2-24 0-15,-9 25 0 0,9-25 0 0,-16 33 0 16,7-14 0-16,0 1 0 0,-1 2 0 0,0-1 0 16,-1 4 0-16,1-2 0 0,-1 1 0 0,1-1 0 15,-1 0 0-15,2-2 0 0,1 0-2 0,3-4 2 16,5-17-10-16,-3 28-7 0,3-28-21 0,0 0-17 15,22 32-66-15,-33-52-316 0,11 20-191 16,27-5-15-16,-19-17 548 0</inkml:trace>
  <inkml:trace contextRef="#ctx0" brushRef="#br0" timeOffset="13099.3812">15935 16574 1112 0,'0'0'217'0,"0"0"-71"0,0 0-39 0,-22-13-27 16,22 13-18-16,0 0-20 0,0 0-6 0,-26-4-9 16,26 4-2-16,0 0-5 0,-21 8-3 15,21-8-4-15,-20 11 2 0,20-11-8 0,-21 19 1 16,21-19-8-16,-22 29 7 0,22-29-4 0,-21 33 2 16,11-16-2-16,2 2 3 0,0 1-7 15,4 1 8-15,0-2-6 0,2 0 2 0,2-1-3 16,1-1 1-16,-1-17-5 0,7 29 6 0,-7-29-4 15,13 21 1-15,-13-21 1 0,22 16-2 0,-22-16 0 16,28 12 3-16,-11-8-3 0,-17-4 1 0,34 1-1 16,-34-1 1-16,32-10 0 0,-15 3-2 0,0-3 3 15,-17 10-3-15,29-23 2 0,-29 23-3 16,22-31 6-16,-12 13-5 0,-3 0 8 0,-1-2-4 16,-2-1 4-16,-2 0-4 0,-3-1 4 15,-1-1-5-15,-3 3 4 0,-3 0-3 0,1 3 3 16,7 17-3-16,-18-29 2 0,18 29-2 0,-21-21 2 15,21 21-2-15,-22-16 1 0,22 16-1 0,-22-8-1 16,22 8-1-16,-19-2-5 0,19 2-7 0,0 0-16 16,-16 4-22-16,16-4-52 0,0 0-147 15,0 0-401-15,1 17 52 0,-1-17 323 0</inkml:trace>
  <inkml:trace contextRef="#ctx0" brushRef="#br0" timeOffset="13302.5084">16239 16778 1950 0,'-30'4'47'0,"13"-2"-20"0,17-2-7 16,-27-4-17-16,27 4-3 0,-19-6 0 0,19 6 0 15,0 0 0-15,-17-16 0 0,17 16-13 0,0 0-13 16,0 0-17-16,8-23-17 0,-8 23-81 15,0 0-432-15,0 0-84 0,27-14 124 0</inkml:trace>
  <inkml:trace contextRef="#ctx0" brushRef="#br0" timeOffset="13833.7964">16572 16612 1124 0,'0'0'351'0,"0"0"-260"0,0 0-43 0,-15-29-9 16,15 29-4-16,-9-19 4 0,9 19-1 0,0 0 2 16,0 0-1-16,-25-22-5 0,25 22-3 0,-17-1-7 15,17 1-1-15,-17 6-8 0,17-6 1 16,-17 12-7-16,17-12-3 0,-19 18-1 0,19-18 1 16,-17 26-5-16,17-26 5 0,-17 33-8 0,17-33 5 15,-16 33-2-15,16-33 3 0,-11 30-1 0,11-30-1 16,-3 29-2-16,3-29 0 0,1 21 0 15,-1-21 1-15,0 0-4 0,16 18 3 0,-16-18-3 16,17 5 0-16,-17-5 4 0,24-7 0 0,-24 7 1 16,31-16 0-16,-14 3 3 0,-17 13-4 15,31-23 4-15,-31 23-1 0,28-22-2 0,-28 22-1 16,22-20-1-16,-22 20-2 0,0 0 4 0,0 0-2 16,0 0 0-16,0 0 0 0,0 0 0 0,0 0 0 15,0 0 0-15,0 0 0 0,-2 32 0 0,-8-12 0 16,0 6 0-16,-1 0 0 0,0 3 0 0,2-2 0 15,-2-1 0-15,1 0 0 0,3-2-3 0,1-2-5 16,2 0-11-16,4-22-2 0,1 27-19 16,-1-27-14-16,14 28-80 0,-14-28-462 0,0 0-40 15,0 0 101-15</inkml:trace>
  <inkml:trace contextRef="#ctx0" brushRef="#br0" timeOffset="14708.8844">18726 16591 1487 0,'-20'-18'184'0,"20"18"-103"0,0 0-36 15,0 0 3-15,0 0-9 0,0 0 2 0,0 0-17 16,6 23-5-16,-6-23-12 0,0 0-1 0,-5 27-4 16,5-27-2-16,-6 28 2 0,6-28-3 0,-9 29 0 15,6-12 3-15,-1 2-6 0,0-2 3 16,2 1-1-16,-1 0 2 0,3-18-4 0,-1 34-2 15,1-34-10-15,-1 29-5 0,3-12-13 16,-2-17-9-16,5 24-32 0,-5-24-59 0,0 0-312 16,22 21-175-16,-22-21 44 0,16 17 577 0</inkml:trace>
  <inkml:trace contextRef="#ctx0" brushRef="#br0" timeOffset="14912.0076">18893 16664 1843 0,'0'0'49'0,"0"0"-27"15,-20 12-9-15,20-12-5 0,0 0-7 16,0 0-4-16,0 0-7 0,0 0-2 0,0 0-7 16,0 0-8-16,0 0-14 0,0 0-30 0,0 0-73 15,39 4-292-15,-39-4-158 0,0 0 16 0,36-2 578 16</inkml:trace>
  <inkml:trace contextRef="#ctx0" brushRef="#br0" timeOffset="15896.4878">19184 16612 680 0,'0'0'134'0,"0"0"-21"0,-4-18-6 16,4 18-20-16,0 0 9 0,0 0-12 0,0 0-2 15,0 0-9-15,0 0-13 0,0 0-9 0,0 0-7 16,0 0-3-16,0 0-4 0,0 0-3 0,0 0-7 16,0 0-5-16,0 0-9 0,0 0 5 0,0 0-4 15,0 0 2-15,0 0 3 0,0 0-4 0,0 0 0 16,0 0 0-16,0 0-3 0,0 0 0 15,0 0-1-15,0 0-2 0,-17 7 0 16,17-7-1-16,0 0-3 0,0 0 4 0,-23 23-4 16,23-23 4-16,-12 19-3 0,12-19 4 0,-13 21-4 15,13-21 3-15,-12 19-3 0,12-19 1 0,0 0-3 16,-13 22 2-16,13-22-4 0,0 0 0 0,0 0-2 16,0 0-1-16,0 0-2 0,0 0 1 0,0 0-1 15,0 0-1-15,0 0 3 0,0 0 0 16,0 0 2-16,0 0 0 0,0 0 1 0,17-14-3 15,-17 14 1-15,0 0 1 0,0 0 0 0,13-17-1 16,-13 17 2-16,0 0-1 0,0 0 1 0,0 0 0 16,0 0 1-16,0 0 0 0,0 0-3 0,0 0 0 15,0 0 0-15,0 0 0 0,0 0 0 16,0 0 0-16,0 0 0 0,0 0 0 0,0 0 0 16,0 0 0-16,0 0 0 0,0 0 0 15,0 0 0-15,0 0 0 0,0 0 0 0,0 0 0 16,0 0 0-16,0 0 0 0,0 0 0 0,0 0 0 15,0 0 0-15,0 0 0 0,0 0 0 0,0 0 0 16,0 0 0-16,0 0 0 0,0 0 0 0,0 0 0 16,0 0 0-16,-8 18 0 0,8-18 0 0,0 0 0 15,-6 19 0-15,6-19 0 0,0 0 0 16,-9 17 0-16,9-17 0 0,0 0 0 0,-7 17 0 16,7-17 0-16,0 0 0 0,0 0 0 15,0 0 0-15,0 0 0 0,0 0 0 0,0 0 0 16,0 0 0-16,0 0 0 0,0 0 0 0,0 0 0 15,0 0 0-15,0 0 0 0,0 0 0 0,0 0 0 16,0 0 0-16,0 0 0 0,0 0 0 0,0 0 0 16,0 0 0-16,0 0 0 0,0 0 0 15,0 0-3-15,0 0-13 0,0 0 0 0,0 0 3 16,5-22-1-16,-5 22 7 0,0 0-4 0,8-19 7 16,-8 19-1-16,9-17 4 0,-9 17 4 0,0 0-1 15,12-22 0-15,-12 22 0 0,0 0-2 0,5-19 4 16,-5 19-2-16,0 0 1 0,0 0 2 15,5-21-1-15,-5 21 0 0,0 0 4 0,0 0-3 16,0 0-1-16,7-18 0 0,-7 18-2 16,0 0 1-16,0 0 2 0,0 0-1 0,10-19-2 15,-10 19 7-15,0 0-4 0,0 0 3 0,9-17-8 16,-9 17 0-16,0 0 0 0,0 0 0 0,11-20 0 16,-11 20 0-16,0 0 0 0,0 0 0 0,0 0 0 15,0 0 0-15,0 0 0 0,0 0 0 0,0 0 0 16,0 0 0-16,0 0 0 0,0 0 0 15,0 0 0-15,0 0 0 0,-7 26 0 0,0-9 0 16,-2 3 0-16,0 5 0 0,-1 0 0 0,0 3 0 16,-1-2 0-16,3 2 0 0,-1-2 0 0,2-2 0 15,2-2 0-15,0-3 0 0,3-2 0 16,2-17 0-16,-5 25 0 0,5-25 0 0,0 0 0 16,1 20 0-16,-1-20 0 0,0 0-33 0,0 0-114 15,0 0-507-15,0 0 10 0,0 0 76 16</inkml:trace>
  <inkml:trace contextRef="#ctx0" brushRef="#br0" timeOffset="16927.9649">21402 16600 1349 0,'18'-4'159'0,"-18"4"-70"0,0 0-17 0,0 0-7 16,0 0-16-16,8-23-14 0,-8 23-6 0,0 0-7 15,0 0-2-15,10-19-7 0,-10 19 4 0,0 0-11 16,0 0 11-16,0 0 0 0,0 0-6 0,0 0 6 16,0 0-6-16,0 0-1 0,0 0 3 15,0 0-7-15,0 0 4 0,0 0-9 16,4 30 7-16,-9-12-11 0,-1 4 1 0,-1 1 0 16,-1 2 3-16,0 1-3 0,0 0 6 0,1 0-10 15,1-7-3-15,4 2-6 0,2-21-7 0,-4 25-15 16,4-25-8-16,10 19-32 0,-10-19-83 0,25-12-449 15,-25 12-19-15,21-14 195 0</inkml:trace>
  <inkml:trace contextRef="#ctx0" brushRef="#br0" timeOffset="17115.4759">21628 16664 1846 0,'0'0'65'0,"0"0"-40"16,0 0-10-16,-20 2-10 0,20-2-2 0,0 0-3 16,0 0 0-16,0 0-4 0,0 0-9 0,0 0-10 15,0 0-9-15,0 0-27 0,19-9-42 0,-27-18-118 16,27 27-402-16,-19 0 33 0,0 0 290 0</inkml:trace>
  <inkml:trace contextRef="#ctx0" brushRef="#br0" timeOffset="17662.3754">21805 16542 1784 0,'20'6'97'0,"-20"-6"-63"16,0 0-14-16,0 0-11 0,0 0-4 0,0 0-1 16,0 0 3-16,0 0-2 0,0 0 0 0,21-18-1 15,-21 18-1-15,18-8 0 16,-18 8 1-16,27-7 0 0,-27 7 1 0,28-6 0 16,-28 6-2-16,28-4-4 0,-28 4 2 0,25 0 1 15,-25 0-1-15,21 3 5 0,-21-3-6 0,0 0 2 16,0 0 1-16,0 0-2 0,14 17 5 0,-14-17-1 15,0 0 0-15,0 0 3 0,0 0-5 0,-12 20-2 16,12-20-1-16,-13 19 1 0,13-19-2 0,-21 21-1 16,21-21-1-16,-25 27-4 0,25-27 8 15,-30 30-2-15,30-30 4 0,-25 28-3 0,25-28-3 16,-17 24-1-16,17-24 3 0,0 0-4 0,-11 23 4 16,11-23-4-16,0 0 0 0,0 0 1 0,21 9 3 15,-21-9 1-15,19-3 0 0,-19 3 2 16,22-7-3-16,-22 7 2 0,27-11 0 0,-27 11-1 15,25-11 2-15,-25 11-2 0,20-7 1 16,-20 7 5-16,0 0-9 0,0 0 10 0,0 0 2 16,0 0-7-16,0 0 12 0,5 18-14 0,-5-18 0 15,-15 23 0-15,5-6 0 0,10-17 0 0,-25 33 0 16,9-15 0-16,0-1 0 0,1 0 0 0,15-17 0 16,-28 29 0-16,28-29 0 0,-20 25 0 0,20-25 0 15,-12 21-21-15,12-21-13 0,2 17-42 0,-10-34-132 16,8 17-447-16,0 0-10 0,23-11 278 15</inkml:trace>
  <inkml:trace contextRef="#ctx0" brushRef="#br0" timeOffset="21823.986">24352 16614 1714 0,'0'0'139'15,"0"0"-80"-15,0 0-25 0,0 0-10 0,0 0-13 16,0 0-1-16,0 0-1 0,0 0 3 0,0 0 0 16,-6 22 1-16,6-22-6 0,-2 36-4 15,-3-13-3-15,0 5 0 0,-1 0 0 0,-2 0 0 16,-1 4 0-16,-1-4 0 0,0 4 0 0,-2-1 0 15,1-3 0-15,0-3 0 0,3-2 0 16,4-1 0-16,4-22-14 0,-1 29-16 0,8-12-36 16,-7-17-52-16,22 17-171 0,-22-17-339 0,0 0 38 15,24-5 279-15</inkml:trace>
  <inkml:trace contextRef="#ctx0" brushRef="#br0" timeOffset="22136.4256">24603 16854 1759 0,'-4'17'135'0,"4"-17"-59"0,0 0-12 15,0 0-51-15,0 0-13 0,0 0 0 0,-17 0 0 16,17 0 0-16,0 0 0 0,0 0 0 16,0 0 0-16,0 0 0 0,0 0 0 0,0 0 0 15,0 0 0-15,0 0 0 0,0 0 0 0,0 0 0 16,0 0 0-16,0 0-11 0,0 0-95 16,17 17-213-16,-17-17-343 0,18-9 30 0,-18 9 316 15</inkml:trace>
  <inkml:trace contextRef="#ctx0" brushRef="#br0" timeOffset="22558.3428">24948 16717 1798 0,'-24'-7'79'0,"24"7"-55"0,0 0-14 0,-17-13 1 15,17 13 11-15,0 0 0 0,0 0 2 0,-19-9-2 16,19 9-8-16,0 0 0 0,-19 11-7 16,19-11-7-16,-18 17 0 0,18-17 0 0,-20 27 0 15,20-27 0-15,-20 26 0 0,20-26 0 0,-26 29 0 16,14-12 0-16,12-17 0 0,-18 29 0 0,18-29 0 16,-9 21 0-16,9-21 0 0,-1 19 0 0,1-19 0 15,8 17 0-15,-8-17 0 0,19 19 0 0,-19-19 0 16,24 17 0-16,-24-17 0 0,27 10 0 15,-27-10 0-15,31 8 0 0,-14-5 0 16,0 8 0-16,-17-11 0 0,31 13 0 0,-31-13 0 16,23 6 0-16,-23-6 0 0,0 0 0 0,18 13 0 15,-18-13 0-15,5 21 0 0,-5-3 0 0,0-18 0 16,-5 28 0-16,5-28 0 0,-16 29 0 0,16-29 0 16,-20 26 0-16,20-26 0 0,-25 27 0 0,25-27 0 15,-25 25 0-15,25-25 0 0,-20 17 0 0,20-17 0 16,0 0 0-16,0 0 0 0,-19 3-55 15,19-3-17-15,0 0-48 0,0 0-210 0,0 0-288 16,2-24-10-16,-2 24 405 0</inkml:trace>
  <inkml:trace contextRef="#ctx0" brushRef="#br0" timeOffset="22777.1288">24896 16682 1777 0,'24'13'129'0,"-24"-13"-78"0,0 0-17 16,0 0-8-16,0 0-5 0,0 0-12 0,0 0-9 15,0 0 0-15,23-21 0 0,-23 21 0 0,37-17 0 16,-13 7 0-16,1 0 0 0,2 1 0 16,-3 3 0-16,0-3 0 0,-1 4 0 15,-3 3 0-15,0 1 0 0,-1 3 0 0,-19-2 0 16,39 21-182-16,-39-21-487 0,0 0-18 0,20 15 179 15</inkml:trace>
  <inkml:trace contextRef="#ctx0" brushRef="#br1" timeOffset="30157.2664">5970 16682 1279 0,'-13'-21'145'16,"13"21"-55"-16,0 0-27 0,0 0-12 0,-3-21-6 15,3 21-5-15,0 0-2 0,0 0-5 0,0 0-4 16,0 0-3-16,0 0-6 0,0 0-3 0,-20-3-9 15,20 3-2-15,0 0-6 0,-23 29 5 16,23-29-3-16,-21 33 5 0,10-15-3 16,0 1 6-16,0 2-5 0,0 0 6 0,2 0-6 15,-1 1 5-15,0 0-7 0,2-2 4 0,1-1-6 16,3 0 4-16,1 0-7 0,2 2 5 0,3-1-6 16,1 0 4-16,3-2-5 0,2 0 4 0,-8-18-5 15,21 28 5-15,-21-28-3 0,27 16 2 16,-9-9 0-16,0-7 1 0,3-10 1 0,2-3-1 15,-1-5 3-15,0-4-3 0,0 3 5 0,-2-3-4 16,-1-1 8-16,-3 1-8 0,-4-1 7 0,-3 3-9 16,-3-2 6-16,-2 2-4 0,-4 1 4 0,-1 2-5 15,-4-2 6-15,0 2-6 0,-2-1 0 0,0 0-2 16,7 18 0-16,-15-33-7 0,15 33 8 16,-12-29-8-16,12 29 1 0,-10-23-7 15,10 23-7-15,0 0-16 0,0 0-22 0,-12-28-52 16,28 50-108-16,-34-40-119 0,18 18-261 0,8 28 76 15,-8-28 492-15</inkml:trace>
  <inkml:trace contextRef="#ctx0" brushRef="#br1" timeOffset="30380.3343">6431 16805 1705 0,'0'0'216'16,"-16"20"-183"-16,16-20-2 0,0 0-8 0,-17 1-6 16,17-1-8-16,0 0-5 0,-18 0-6 15,18 0-6-15,0 0-7 0,0 0-5 0,-17-13-11 16,17 13-14-16,0 0-32 0,18-8-127 0,-18 8-404 16,2-25-20-16,-2 25 229 0</inkml:trace>
  <inkml:trace contextRef="#ctx0" brushRef="#br1" timeOffset="30772.9377">6684 16613 1677 0,'-24'1'85'0,"24"-1"-38"0,-18 9-8 16,18-9 2-16,0 0-4 15,0 0-9-15,0 0-12 0,0 0-8 0,0 0-4 16,0 0 2-16,0 0 3 0,0 0 3 0,18-1 1 16,-18 1 1-16,24-8-3 0,-24 8-11 0,32-12 0 15,-14 5 0-15,1-3 0 0,2 2 0 0,1 1 0 16,-1-2 0-16,-2 3 0 0,-1 1 0 0,-18 5 0 16,28-5 0-16,-28 5 0 0,20 2 0 0,-20-2 0 15,0 0 0-15,11 19 0 0,-11-19 0 16,-4 25 0-16,-1-7 0 0,-2 4 0 0,-4 4 0 15,-4 0 0-15,-2 6 0 0,-3-1 0 0,-2 1 0 16,1 1 0-16,-1-2 0 0,2 0 0 0,1-3 0 16,1-1 0-16,4-3 0 0,1-2 0 15,5-4 0-15,8-18 0 0,-5 29 0 0,5-29 0 16,5 18 0-16,-5-18 0 0,19 7 0 0,-2-11 0 16,2-3 0-16,5-4 0 0,3-8 0 15,6 4-5-15,-4-11-73 0,23 28-227 0,-19-26-378 16,7 4 33-16,-1 4 325 0</inkml:trace>
  <inkml:trace contextRef="#ctx0" brushRef="#br1" timeOffset="31991.8785">8932 16647 870 0,'-21'-18'224'15,"21"18"-85"-15,0 0-31 0,0 0-7 0,0 0-16 16,0 0-12-16,-23 8-14 0,23-8-8 0,0 0-11 16,-17 8-4-16,17-8-9 0,0 0-3 0,-25 1-6 15,25-1-4-15,0 0-3 0,-21 11 0 0,21-11-3 16,0 0 1-16,-17 14-4 0,17-14 0 15,-10 17-3-15,10-17 3 0,-8 25-3 0,8-25 2 16,-6 30-3-16,6-30 2 0,-1 32-3 0,2-15 3 16,2 2-5-16,-1-2 4 0,3 0-5 0,-5-17 4 15,14 29-5-15,-14-29 5 0,19 25-4 0,-19-25 3 16,23 13-2-16,-23-13 0 0,28 3 2 16,-28-3 0-16,28-7 1 0,-28 7 1 0,26-17 3 15,-26 17-2-15,23-23 3 0,-23 23-3 16,15-31 3-16,-8 13-6 0,-4-3 5 0,1 1-5 15,-3-1 2-15,-1 0-4 0,-1 0 2 0,-2 4-7 16,3 17 5-16,-9-29-7 0,9 29 3 0,-14-17-4 16,14 17-1-16,0 0-5 0,-20-11-2 0,20 11-9 15,0 0-7-15,-25 5-17 0,25-5-36 0,0 0-32 16,0 37-93-16,0-37-332 0,0 0-21 16,-5 35 327-16</inkml:trace>
  <inkml:trace contextRef="#ctx0" brushRef="#br1" timeOffset="32179.3394">9230 16710 1855 0,'-20'13'34'0,"20"-13"-17"0,-22 3-5 15,22-3-4-15,0 0-1 0,-21-3-5 0,21 3-5 16,0 0-5-16,0 0-10 0,0 0-13 0,0 0-18 15,-8-30-44-15,32 46-186 0,-24-16-337 0,20-20-7 16,-3 19 409-16</inkml:trace>
  <inkml:trace contextRef="#ctx0" brushRef="#br1" timeOffset="32444.9751">9459 16583 1451 0,'-26'-4'285'15,"26"4"-209"-15,-17 16-30 0,17-16-5 16,-20 19-14-16,20-19-3 0,-18 25-9 0,18-25 0 16,-17 26-6-16,17-26 2 0,-10 29-5 0,9-11 2 15,1-18-5-15,5 31 3 0,-5-31-3 0,16 21 2 16,-16-21-2-16,24 14 1 0,-7-11-3 16,1-3 3-16,5-2 0 0,4-3-4 0,1-5 0 15,1-2 0-15,0-5 0 0,2-1 0 0,-2-1 0 16,0-2-4-16,-2 2-17 0,-3-2-14 15,-2 2-6-15,-5-6-22 0,4 10-13 0,-16-22-58 16,29 22-461-16,-27-3-6 0,-2 1 125 0</inkml:trace>
  <inkml:trace contextRef="#ctx0" brushRef="#br1" timeOffset="32585.6351">9634 16602 1598 0,'-40'22'123'0,"31"15"-60"0,-6-5-33 16,8 1-1-16,-3-3-14 0,4-1 3 15,2-3-12-15,1-3 3 0,3-2-11 0,2-4 4 16,-2-17-15-16,10 24-18 0,8 2-124 0,-18-26-497 16,19 10 12-16,-19-10 241 0</inkml:trace>
  <inkml:trace contextRef="#ctx0" brushRef="#br1" timeOffset="33523.1789">11709 16635 1295 0,'0'0'161'0,"0"0"-59"15,0 0-30-15,0 0-17 0,0 0-11 0,-22 8-15 16,22-8-6-16,0 0-5 0,-17 4-1 0,17-4-2 15,0 0-1-15,-22 8-1 0,22-8 0 0,0 0-3 16,-22 21 2-16,22-21-2 0,-17 22 3 0,17-22-3 16,-17 26 3-16,17-26-4 0,-14 33 2 0,8-16-6 15,1 0 2-15,1 0-6 0,4-17 2 16,-1 31-5-16,1-31 2 0,5 26-3 16,-5-26 2-16,13 19-1 0,-13-19 1 0,19 13-2 15,-19-13 2-15,24 0 0 0,-24 0 2 0,29-9 1 16,-29 9 0-16,33-20 1 0,-15 7-1 0,-18 13 2 15,33-34-3-15,-21 14 4 0,0-1-6 0,-3 0 6 16,-2 2-7-16,-1 1 5 0,-3-1-4 0,-3 0 2 16,-3 3-2-16,3 16 2 0,-8-31-6 15,8 31 3-15,-17-24-5 0,17 24 3 0,-20-20-1 16,20 20 3-16,-19-16-2 0,19 16 1 0,-17-9-1 16,17 9-3-16,0 0-8 0,0 0-13 0,0 0-24 15,0 0-46-15,0 0-44 0,0 0-472 16,22 16 18-16,-22-16 199 0</inkml:trace>
  <inkml:trace contextRef="#ctx0" brushRef="#br1" timeOffset="33710.7066">12035 16721 1852 0,'-29'9'55'0,"29"-9"-21"0,0 0-10 0,-18 0-2 16,18 0-7-16,0 0-7 0,0 0-6 15,0 0-5-15,-19-13-5 0,19 13-4 0,0 0-1 16,0 0-9-16,5-17-5 0,-5 17-18 0,0 0-27 16,14-32-84-16,19 34-374 0,-33-2-88 15,23-21 113-15</inkml:trace>
  <inkml:trace contextRef="#ctx0" brushRef="#br1" timeOffset="34070.7495">12350 16484 1762 0,'-28'3'57'0,"28"-3"-18"0,0 0-15 15,-22 11 2-15,22-11-11 0,0 0-1 0,-23 27-6 16,23-27 2-16,-16 30-9 0,9-11 5 16,0 3-4-16,1 1 4 0,0 4-3 15,1 2 5-15,1 2-9 0,-1 1 11 0,2-1-6 16,-1-2 7-16,0-3-5 0,4-5-1 0,3-3-6 15,-3-18 4-15,11 26-5 0,-11-26 4 0,15 18-2 16,-15-18 2-16,20 6 0 0,-20-6 0 0,23-4 1 16,-23 4-2-16,26-12 2 0,-26 12-2 0,23-23 1 15,-23 23-1-15,19-29 1 0,-19 29-4 16,11-29 2-16,-11 29-4 0,4-26 4 0,-4 26-2 16,-9-21 2-16,9 21-2 0,0 0 0 0,-27-19-1 15,27 19 1-15,-30-6 0 0,30 6 1 0,-34-1-1 16,16 3-1-16,18-2-2 0,-29 8-4 0,29-8-7 15,-19 9-13-15,19-9-23 0,-2 17-78 16,-19-27-387-16,21 10-141 0,0 0 63 0</inkml:trace>
  <inkml:trace contextRef="#ctx0" brushRef="#br1" timeOffset="35082.4125">14539 16631 765 0,'-18'-19'131'0,"18"19"-30"0,-9-17 11 16,9 17-8-16,-6-18 5 0,6 18-15 15,0 0-5-15,0 0-14 0,-12-24-14 16,12 24-7-16,0 0-16 0,0 0-2 0,0 0-3 16,0 0-6-16,-22 8-13 0,22-8-4 0,0 0-6 15,-24 24 1-15,24-24-3 0,-24 26 5 0,24-26-4 16,-21 32 6-16,10-14-4 0,1 3 6 0,-1-2-6 16,2 2 5-16,0-3-5 0,1 1 3 0,3 0-7 15,0-2 3-15,2 1-6 0,3-18 2 0,2 26-3 16,-2-26 3-16,12 20-3 0,-12-20 2 15,20 11-2-15,-20-11 1 0,27 3-1 0,-27-3 1 16,32-7 3-16,-14-2-4 0,2-1 5 16,-2-1-3-16,-1-5 2 0,1-1-1 0,-2-1 3 15,-3-2-5-15,-1 0 6 0,-1-2-6 0,-2 0 6 32,-1 1-5-32,-3 1 5 0,-2 2-5 0,-3 18 5 15,-4-29-4-15,4 29 3 0,-11-22-1 16,11 22-1-16,0 0-3 0,-26-14 1 0,26 14-4 15,-19-3 0-15,19 3-1 0,-19 6-2 0,19-6-1 16,-19 14-5-16,19-14-8 0,-12 20-23 0,12-20-53 0,1 29-143 0,-1-29-357 16,0 0-23-16,-1 32 365 0</inkml:trace>
  <inkml:trace contextRef="#ctx0" brushRef="#br1" timeOffset="35243.5352">14826 16658 1831 0,'-36'7'38'0,"36"-7"-26"0,-23 4-5 16,23-4-2-16,0 0-2 0,-20-5-10 0,20 5-14 15,0 0-15-15,-7-17-38 0,24 29-96 16,-28-36-273-16,11 24-189 0,25-10 120 0,-21-10 512 16</inkml:trace>
  <inkml:trace contextRef="#ctx0" brushRef="#br1" timeOffset="35852.9972">15120 16530 1531 0,'-11'24'145'0,"-12"-24"-80"0,23 0-17 0,-29 14-12 16,29-14-7-16,-23 17-14 0,23-17-2 0,-19 21-6 16,19-21 0-16,-16 20-5 0,16-20 2 0,-10 22-5 15,10-22 0-15,-4 23-4 0,4-23 4 0,4 23-3 16,-4-23 3-16,12 21-3 0,-12-21 2 15,17 14-4-15,-17-14 7 0,21 12-3 0,-21-12 2 16,25 9 2-16,-25-9-2 0,31 5 3 0,-31-5 2 16,30 4-3-16,-13 1 1 0,-17-5-1 15,26 4-1-15,-26-4 0 0,22 11-1 0,-22-11 1 16,17 17 0-16,-17-17-1 0,12 23 3 0,-12-23-12 16,5 28 6-16,-4-12-6 0,-1 1 3 15,-2 2-3-15,-3-3 2 0,-1 3-5 0,6-19 9 16,-15 32-4-16,15-32 9 0,-18 32-3 0,7-14 6 15,-1-1-1-15,0 1 5 0,12-18-2 0,-22 23 4 16,22-23 0-16,-23 10 0 0,23-10-1 0,-22 1-3 16,22-1 1-16,0 0-1 0,-22-14 1 0,22 14-4 15,-8-26 3-15,7 5-6 0,2-2 4 0,2 0-5 16,3-1 5-16,0 1-4 0,4-2 6 16,2-1-4-16,3 1 7 0,0 2-5 0,0-1 7 15,1 1-6-15,-2 0 4 0,2 1-5 16,-1 3 3-16,-2-1-7 0,-2 3 3 0,-4 1-3 15,-7 16 1-15,14-27 0 0,-14 27 2 0,6-22-4 16,-6 22 2-16,0-20-2 0,0 20-2 0,-1-21-9 16,1 21-4-16,0-19-19 0,0 19-9 0,2-18-39 15,-2 18-138-15,22 7-402 0,-22-7-34 16,0 0 303-16</inkml:trace>
  <inkml:trace contextRef="#ctx0" brushRef="#br1" timeOffset="36946.9446">17260 16539 1152 0,'0'0'158'0,"0"0"-22"0,0 0-34 16,0 0-24-16,0 0-13 0,7-20-15 0,-7 20-8 16,0 0-9-16,0 0-1 0,0 0-6 0,0 0-1 15,0 0-7-15,0 0-2 0,5 18-8 0,-5-18 4 16,0 22-13-16,0-3 7 0,-1 0-7 0,-3 3 2 16,0 2-1-16,-1 1 4 0,1 2-5 15,-3 2 5-15,1-1-6 0,-1 1 2 0,1-1-6 16,0-4 6-16,0-2-9 0,2-5 1 0,2 1-18 15,2-18-14-15,2 27-40 0,-2-27-49 0,0 0-171 16,17 15-321-16,-17-15 44 0,21-2 411 16</inkml:trace>
  <inkml:trace contextRef="#ctx0" brushRef="#br1" timeOffset="37118.8324">17503 16713 1835 0,'0'0'37'16,"-22"2"-17"-16,22-2-4 0,-17-4-5 0,17 4-6 16,0 0-4-16,0 0-10 0,-18-7-7 15,18 7-14-15,0 0-13 0,0 0-32 16,0-27-79-16,29 32-334 0,-29-5-115 0,18-18 97 16</inkml:trace>
  <inkml:trace contextRef="#ctx0" brushRef="#br1" timeOffset="37462.6118">17779 16515 1572 0,'0'0'193'16,"-17"6"-161"-16,17-6-11 0,-21 0 1 0,21 0-1 15,-18 9-4-15,18-9-5 0,-20 14-6 16,20-14-2-16,-18 23-2 0,18-23 4 0,-18 35-8 15,11-15 12-15,-1 1-6 0,1 2 5 16,2 2-3-16,3 1 2 0,1 1-7 0,3-2 5 16,2-1-5-16,1-4 8 0,2-3-9 0,-7-17 4 15,22 24-6-15,-22-24 3 0,33 13 1 0,-15-12 1 16,1-3 2-16,2-3 0 0,0-5 3 16,-1-2-1-16,-1-5 4 0,-2-2-9 0,-3-3 3 0,-2-1-3 15,-1-2 2-15,-3-3-1 0,-2-1 4 16,-2-1-7-16,-2 1 5 0,-4 1-8 0,0 3 4 15,-4 2-10-15,0 2-6 0,-1 2-5 16,7 19-11-16,-17-31 26 0,17 31-46 0,-20-19 1 16,25 37-175-16,-5-18-425 0,-18 5 14 0,18-5 299 15</inkml:trace>
  <inkml:trace contextRef="#ctx0" brushRef="#br1" timeOffset="38275.2492">20021 16595 1218 0,'0'0'143'0,"0"0"-47"0,0 0-12 16,0 0-13-16,-1-17-13 0,1 17 1 0,0 0-10 15,0 0-3-15,0 0-4 0,0 0-7 0,0 0-9 16,0 0-2-16,6 22-13 0,-6-22 0 0,0 19-5 16,0-19 5-16,-3 28-4 0,3-28 1 0,-6 31-5 15,2-12-1-15,4-19 1 0,-7 32-2 0,7-32-5 16,-3 34 9-16,4-17-14 0,-1-17 3 16,-1 29-5-16,1-29-18 0,0 24-17 0,0-24-34 15,12 22-105-15,-29-21-424 0,17-1-18 16,19 9 215-16</inkml:trace>
  <inkml:trace contextRef="#ctx0" brushRef="#br1" timeOffset="38462.7705">20184 16677 1773 0,'0'0'94'0,"0"0"-68"0,0 0-17 16,0 0-5-16,-19 6-4 0,19-6 0 0,0 0-2 15,0 0-13-15,0 0-14 0,0 0-25 0,0 0-46 16,0 0-107-16,0 0-306 16,0 0-99-16,0 0 239 0</inkml:trace>
  <inkml:trace contextRef="#ctx0" brushRef="#br1" timeOffset="38826.1478">20367 16618 1535 0,'0'0'179'0,"0"0"-137"0,0 0-28 0,0 0-2 16,0 0 3-16,5-17 2 0,-5 17 3 15,18-13 0-15,-18 13-5 0,28-18-4 0,-11 8-3 16,2 1-6-16,1 0 6 0,-2 0 0 15,-1 3 3-15,0 1-2 0,-17 5-2 0,28-7 0 16,-28 7-4-16,20-2 3 0,-20 2 1 0,0 0 7 16,0 0-1-16,0 0 2 0,2 22-7 0,-2-22-1 15,-15 25-6-15,3-7 3 0,-4 4-6 0,-2 1 5 16,-1 2-6-16,-2-1 7 0,0 2-5 0,2-1 6 16,3-2-3-16,4-2 2 0,3-3-4 0,9-18 0 15,-6 25-5-15,6-25 1 0,6 17-1 16,-6-17 3-16,0 0-1 0,28 10 3 15,-11-11 2-15,3-3-3 0,3-1 4 0,4-2-1 16,2-3-1-16,3-2-2 0,2 0-5 0,0-2-23 16,3 5-35-16,-15-26-154 0,17 27-462 0,-8-3 25 15,-2 2 291-15</inkml:trace>
  <inkml:trace contextRef="#ctx0" brushRef="#br1" timeOffset="39692.0269">22957 16557 1390 0,'0'0'177'0,"0"0"-84"0,0 0-49 0,0 0-8 15,0 0-2-15,0 0 2 0,0 0 2 16,0 0-1-16,0 0-19 0,0 0-3 0,-7 28-13 16,1-10 1-16,-2 4-2 0,0-2 2 0,-1 3-5 15,0 2 4-15,0-1-3 0,-1 3 0 0,1-2-4 16,0-3 4-16,2-3-7 0,-2-2-8 0,9 3-29 15,0-20-33-15,10 36-141 0,-10-36-406 0,0 0 19 16,10 18 285-16</inkml:trace>
  <inkml:trace contextRef="#ctx0" brushRef="#br1" timeOffset="39853.6249">23101 16707 1437 0,'-11'21'349'0,"11"-21"-332"16,-26 2-6-16,26-2-14 0,0 0-21 0,0 0-41 16,-21-14-78-16,42 30-225 0,-21-16-204 0,0 0-1 15,28-11 508-15</inkml:trace>
  <inkml:trace contextRef="#ctx0" brushRef="#br1" timeOffset="40144.2882">23339 16601 1662 0,'0'0'101'0,"-18"18"-52"0,18-18-6 16,0 0-10-16,-16 18-6 0,16-18-10 0,0 0-5 16,-6 18-6-16,6-18 1 0,6 20-2 15,-6-20 4-15,8 20-4 0,-8-20 1 16,9 23-4-16,-9-23 2 0,15 26-1 0,-15-26 8 15,17 23-5-15,-17-23 5 0,18 18-5 0,-18-18-1 16,21 11-2-16,-21-11-3 0,19 1 2 0,-19-1-2 16,24-4 2-16,-24 4 0 0,29-13-1 0,-29 13-1 15,33-27-2-15,-16 9-6 0,4-1-13 0,-4-5-21 16,7 7-12-16,-8-16-45 0,17 28-60 16,-32-37-236-16,21 24-244 0,-1 5 81 0,-14-13 496 15</inkml:trace>
  <inkml:trace contextRef="#ctx0" brushRef="#br1" timeOffset="40316.2642">23502 16658 1823 0,'-19'19'65'0,"19"-19"-38"0,-13 17-3 0,13-17-11 15,4 22 6-15,-4-22-10 0,1 31-1 0,-1-14-10 16,4 4 3-16,-2-1-4 0,-2 0 1 0,4 4-10 15,-8-6-5-15,8 4-32 0,-4-22-46 0,17 42-278 16,-17-42-281-16,7 20 33 0,-7-20 461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6T23:44:10.99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</inkml:brush>
  </inkml:definitions>
  <inkml:trace contextRef="#ctx0" brushRef="#br0">7282 1212 990 0,'-5'-18'269'0,"5"18"-154"0,12-22-48 16,-12 22 11-16,11-18-35 0,-11 18 30 0,0 0-2 16,0 0-12-16,0 0-3 15,0 0-17-15,0 0 4 0,0 0-13 0,0 0 3 16,0 0-13-16,0 0-6 0,0 0-4 0,0 0-4 16,0 20 2-16,-2 0-7 0,0 4-13 0,2 6 27 15,2 5-31-15,0 5 29 0,5 4-4 0,2 4-15 16,2 4 14-16,3 1-12 0,1 5 11 0,0 3-9 15,-1 0 11-15,0 2-12 0,-2-3 7 0,-1-6-4 16,0 3 0-16,-2-10 0 0,1-4 0 16,0-7 0-16,0-13 0 0,-10-23 0 0,19 24 0 15,-19-24 0-15,21 0 0 0,-21 0 0 0,25-23 0 16,-13-5 0-16,3-10 0 0,1-9 0 0,0-7 0 16,-1-3 0-16,2-3 0 0,-1-6 0 15,-1 2 0-15,-1 1 0 0,-3 3 0 0,-1 5 0 16,-3 2 0-16,0 0 0 0,-4-1 0 0,1 3 0 0,-3 1 0 15,0 7 0-15,0 3 0 0,1 7 0 16,-1 4 0-16,3 8 0 0,-1 5 0 0,-3 16 0 16,11-20 0-16,-11 20-16 0,0 0-70 0,37 1-87 15,-37-1-313-15,18 4-116 0,-1 11 1 0,-17-15 519 16</inkml:trace>
  <inkml:trace contextRef="#ctx0" brushRef="#br0" timeOffset="375.0064">8081 1745 1831 0,'-18'12'10'0,"18"-12"-3"0,0 0-3 16,0 0 10-16,18 7 6 0,-18-7 5 0,25-4 2 15,-25 4-5-15,31-9-6 0,-12-2-1 0,2-1-7 16,1-4 5-16,2-4-5 0,0-3 6 0,1 1-6 15,-1-2-3-15,-3 2-5 0,-3 3 0 0,-2-3 0 16,-3 2 0-16,-4-1 0 0,-3 2 0 0,-4 0 0 16,-3 3 0-16,1 16 0 0,-17-27 0 0,17 27 0 15,-35-13 0-15,12 10 0 0,-4 6 0 16,-2 1 0-16,-2 7 0 0,2 4 0 0,-1 3 0 16,1 7 0-16,1 2 0 0,0 7 0 0,1 2 0 15,3 6 0-15,0 3 0 0,6 0 0 16,6-3 0-16,6-2 0 0,6-5 0 0,5-3 0 15,6-2 0-15,5-7 0 0,4 0 0 0,6-7 0 16,4-5 0-16,4-4 0 0,8-8 0 0,1-5 0 16,7-7 0-16,1-8 0 0,8-5 0 15,-3-9-69-15,12 9-63 0,-21-40-163 0,29 30-300 16,-21-14-33-16,1-3 301 0</inkml:trace>
  <inkml:trace contextRef="#ctx0" brushRef="#br0" timeOffset="578.1505">8950 1013 2047 0,'-18'20'0'0,"0"8"0"15,3 9 0-15,-2 7 0 0,4 5 0 0,-3 3 0 16,2 5 0-16,-2 2 0 0,1 4 0 0,4-1 0 16,1 1 0-16,4-2 0 0,3 0 0 0,0-3 0 15,3-2 0-15,4-6 0 0,0-4 0 0,2-1 0 16,0-3 0-16,5 2 0 0,-5-19-93 15,30 23-488-15,-27-25-67 0,15-2-8 0</inkml:trace>
  <inkml:trace contextRef="#ctx0" brushRef="#br0" timeOffset="1343.795">9465 1749 1516 0,'-18'-18'82'0,"18"18"-43"16,-19-27 9-16,19 27-2 0,-18-17 9 0,18 17-3 16,-21-4-8-16,21 4-12 0,-29 9-8 0,12 1-8 15,-1 2-5-15,-1 2 1 0,-2 3-4 16,3 2 5-16,-2 3-11 0,2 1 14 0,1 0-11 16,2 1 5-16,2-2 0 0,3 1-5 0,3 0-4 15,3-2-1-15,3 0 0 0,3 4 0 0,2-1 0 16,3 0 0-16,4-2 0 0,4-5 0 15,4-3 0-15,5-3 0 0,1-2 0 0,4-6 0 16,2-2 0-16,0-4 0 0,2-6 0 0,-1-2 0 16,-2-12 0-16,1 3 0 0,-5-9 0 0,-4-1 0 15,-1 1 0-15,-5-6 0 0,-5 2 0 0,-4-1 0 16,-3 1 0-16,-4 4 0 0,-4 0 0 0,-5 4 0 16,-2 3 0-16,-3 4 0 0,-6 2 0 15,1 4 0-15,-4 4 0 0,-3 3 0 16,4 6 0-16,-1 3 0 0,3 7 0 0,1-1 0 15,19-10 0-15,-28 32 0 0,22-14-11 0,3-1-23 16,8 4-35-16,-5-21-45 0,32 46-276 0,-32-46-242 16,37 19 60-16,-7-6 348 0</inkml:trace>
  <inkml:trace contextRef="#ctx0" brushRef="#br0" timeOffset="1600.0479">10213 1656 1907 0,'-27'-8'38'16,"10"8"-13"-16,17 0 0 0,-33 9 6 0,16-1-10 15,-4 0-21-15,2 0 0 0,-3 7 0 16,0-1 0-16,2 5 0 0,-2 2 0 0,1 2 0 16,0 4 0-16,2 3 0 0,2 1 0 0,1 2 0 15,1-3 0-15,4-1 0 0,5 1 0 16,4-8 0-16,4 2 0 0,4-1 0 0,-6-23 0 0,28 35 0 15,-7-24 0-15,7-5 0 0,4-7 0 16,7-5 0-16,1-8-7 0,12 1-89 0,-15-35-164 16,29 21-383-16,-16-10-7 0,6-4 260 15</inkml:trace>
  <inkml:trace contextRef="#ctx0" brushRef="#br0" timeOffset="1772.0081">10617 1659 1972 0,'-22'29'32'0,"1"4"-13"0,3 0 4 0,-1 0-22 16,4 3-1-16,0-1 0 0,2 1 0 16,2 0 0-16,1 0 0 0,1 0 0 15,6-5 0-15,3-4 0 0,1-7 0 0,5-3 0 16,-6-17 0-16,17 24 0 0,-17-24-4 0,27 11-58 16,-27-11-52-16,44 4-250 0,-30-21-260 0,9-1-17 15,1-8 404-15</inkml:trace>
  <inkml:trace contextRef="#ctx0" brushRef="#br0" timeOffset="1943.8895">10495 1197 2047 0,'-21'9'0'16,"4"-2"0"-16,17-7 0 0,-17 10 0 0,17-10 0 15,0 0 0-15,0 0 0 0,17 11-4 16,3-11-26-16,2-4-18 0,13-1-15 0,-6-17-37 15,34 5-427-15,-18-2-93 0,5-2 16 0</inkml:trace>
  <inkml:trace contextRef="#ctx0" brushRef="#br0" timeOffset="2146.9443">11194 1013 1943 0,'20'22'59'0,"-41"0"-30"0,4 7-13 16,-4 1-16-16,4 10 0 0,-1 1 0 0,0 6 0 15,-2 7 0-15,2 2 0 0,0 4 0 0,2 6 0 16,1-2 0-16,2 5 0 0,2 1 0 0,3 1 0 16,0-4 0-16,3-5 0 0,4-6 0 0,0-2 0 15,3-4 0-15,0-7 0 0,4-2 0 16,-3-12 0-16,8 0-18 0,-11-29-143 0,31 39-382 16,-31-39-97-16,18 10 1 0</inkml:trace>
  <inkml:trace contextRef="#ctx0" brushRef="#br0" timeOffset="2334.4408">10900 1627 2047 0,'0'0'0'0,"-21"0"0"0,21 0 0 0,0 0 0 16,0 0 0-16,0 0 0 0,0 0 0 0,0 0 0 15,31-9 0-15,-11 2 0 0,7-2 0 0,5 0 0 16,3-6 0-16,9 2 0 0,-1-6 0 0,6 2 0 15,-1-4-60-15,14 20-153 0,-25-17-413 0,17 8-34 16,-3-2 173-16</inkml:trace>
  <inkml:trace contextRef="#ctx0" brushRef="#br0" timeOffset="2936.3953">11560 1729 1892 0,'0'0'33'0,"0"0"2"0,0 0 0 15,-17 0 7-15,17 0-32 0,0 0-10 16,-13 19 0-16,13-19 0 0,-16 24 0 15,16-24 0-15,-15 37 0 0,8-15 0 0,2 0 0 16,0 1 0-16,2-3 0 0,2 0 0 0,1 0 0 16,2-2 0-16,3-1 0 0,-5-17 0 0,14 28 0 15,-14-28 0-15,24 18 0 0,-24-18 0 0,34 3 0 16,-13-5 0-16,4-7 0 0,-1 3 0 0,2-9 0 16,0-1 0-16,1 0 0 0,0-4 0 15,0-4 0-15,-3 1 0 0,-2-4 0 0,-1 0 0 16,-2 1 0-16,-2-3 0 0,-1 1 0 0,-2-3 0 15,0 1 0-15,-2 1 0 0,-2 3 0 0,-2 5 0 16,-2 4 0-16,-6 17 0 0,0 0 0 16,0 0 0-16,0 0 0 0,0 0 0 0,0 0 0 15,3 19 0-15,-9 11 0 0,-4 12 0 16,-2 9 0-16,-4 10 0 0,-2 3 0 0,2 11 0 16,3 5 0-16,3 2 0 0,2 0 0 0,4-3 0 15,-1-1 0-15,0-1 0 0,0-5 0 0,0-5 0 16,0-9 0-16,0-8 0 0,1-4 0 0,-1-9 0 15,0-6 0-15,1-8 0 0,2-6 0 0,2-17 0 16,0 0 0-16,-3 17 0 0,3-17 0 0,0 0 0 16,-5-21 0-16,1 3 0 0,-2-5 0 15,1-8 0-15,1-4 0 0,0-3 0 0,4 0 0 16,0-6 0-16,0-2 0 0,4-6 0 0,-3-5 0 16,4-4 0-16,-1-5 0 0,5 0 0 15,2-3 0-15,6 2 0 0,3 2 0 0,4 8 0 16,-3-2-83-16,28 36-256 0,-37-34-199 0,28 22-72 15,-2 1 134-15</inkml:trace>
  <inkml:trace contextRef="#ctx0" brushRef="#br0" timeOffset="3389.5344">13339 938 1834 0,'0'0'20'0,"-15"-26"1"0,15 26-5 15,-30-29 14-15,12 17 5 0,-7 1-3 0,-3 4-6 16,-8 3 1-16,1 6-21 0,-6 7-6 16,1 4 0-16,-2 9 0 0,1 3 0 0,-4 7 0 15,0 11 0-15,-2 9 0 0,0 14 0 0,2 11 0 16,4 9 0-16,1 2 0 0,7 2 0 0,5-4 0 15,10 2 0-15,6-7 0 0,7-3 0 0,6-4 0 16,5-5 0-16,6-6 0 0,6-6 0 0,6-8 0 16,2-10 0-16,10-5 0 0,0-7 0 0,8-6 0 15,1-6 0-15,7-5 0 0,0-12-39 16,17 18-152-16,-28-36-356 0,25 12-97 0,-10-6 29 16</inkml:trace>
  <inkml:trace contextRef="#ctx0" brushRef="#br0" timeOffset="3780.1986">13490 1323 1644 0,'0'0'403'0,"-22"4"-403"0,22-4 0 15,-29-8 0-15,29 8 0 0,-31 6 0 0,12 3 0 16,-6 2 0-16,-1 6 0 0,-3 1 0 0,1 4 0 15,3 4 0-15,0 0 0 16,2 0 0-16,2 0 0 0,2-1 0 0,3-1 0 16,4-1 0-16,3 0 0 0,5-3 0 0,2 1 0 15,2-21 0-15,9 33 0 0,-9-33 0 0,21 28 0 16,-21-28 0-16,29 23 0 0,-10-16 0 0,2-1 0 16,2-5 0-16,4 3 0 0,-1-3 0 0,1-1 0 15,-1 4 0-15,-3-4 0 0,-1 1 0 0,-5 1 0 16,-17-2 0-16,24 12 0 0,-24-12 0 15,11 19 0-15,-11-19 0 0,4 30 0 0,-7-10 0 16,-3 5 0-16,-4 0 0 0,-2 2 0 0,-5 2 0 16,-1 3 0-16,1-5 0 0,-1 3 0 0,1 0 0 15,3-10 0-15,5 3 0 0,9-23 0 16,-5 23 0-16,5-23 0 0,0 0 0 0,22 1-40 16,15 19-338-16,-33-41-184 0,23 13-92 15,-3-5 242-15</inkml:trace>
  <inkml:trace contextRef="#ctx0" brushRef="#br0" timeOffset="4342.7046">13781 1774 1899 0,'-18'4'53'0,"18"-4"-29"0,0 0 3 15,-16 26 4-15,16-26-18 0,-14 33-13 0,7-12 0 16,1 0 0-16,-1 4 0 0,1 0 0 0,0 2 0 15,0 8 0-15,-2 0 0 0,1 0 0 0,0-3 0 16,1-1 0-16,1-5 0 0,1-2 0 0,2-2 0 16,-1-4 0-16,3-18 0 0,3 27 0 0,-3-27 0 15,0 0 0-15,0 0 0 0,0 0 0 16,18 8 0-16,-18-8 0 0,0 0 0 0,24-31 0 16,-13 10 0-16,1-3 0 0,-1-6 0 0,0-3 0 15,-1-5 0-15,-3-1 0 0,0-1 0 0,1 1 0 16,-3 2 0-16,1-1 0 0,-1-2 0 0,1 1 0 15,0 0 0-15,0 1 0 0,4 1 0 16,-1 3 0-16,1 7 0 0,1 2 0 16,-11 25 0-16,23-30 0 0,-23 30 0 0,29-21 0 15,-12 15 0-15,2 3 0 0,0 1 0 0,3 4 0 16,-1 0 0-16,-1 3 0 0,2 2 0 0,-2 4 0 16,-2 1 0-16,-1 4 0 0,-3 3 0 0,-1 4 0 15,-4 2 0-15,-3 3 0 0,-3 1 0 0,-4 0 0 16,-5-1 0-16,-3 4 0 0,-6-1 0 0,-3 2 0 15,-2 1 0-15,-5-1 0 0,-2 0 0 16,-1 6 0-16,-1-2 0 0,-1 2 0 0,-1-4 0 16,1-5 0-16,1-2 0 0,1-3 0 0,2 1 0 15,2-2 0-15,2-2 0 0,1 1 0 16,3-1 0-16,1-2 0 0,3 1 0 0,1-1 0 16,4 2 0-16,0-1 0 0,2 3 0 0,1 0 0 15,0 4 0-15,1 1 0 0,1 5 0 0,-1-3 0 16,3 4 0-16,-3-1 0 0,5 1 0 15,-5-3 0-15,16 18-153 0,-34-41-252 0,40 33-163 16,-24-23-55-16,7-19 326 0</inkml:trace>
  <inkml:trace contextRef="#ctx0" brushRef="#br0" timeOffset="4862.4645">14405 1907 1775 0,'0'0'41'0,"0"0"-19"15,17-8 3-15,-17 8-3 0,22-5 1 16,-22 5-13-16,22-5 3 0,-22 5-3 0,21-7 5 16,-21 7-1-16,32-7-3 0,-15 0-3 0,3 1-1 15,0-2-4-15,2-2 4 0,-1 1-5 0,-3-2 5 16,-18 11-7-16,27-21 6 0,-27 21 0 0,14-17 3 15,-14 17 0-15,0 0-7 0,3-18-2 0,-3 18 0 16,0 0 0-16,-22-20 0 0,22 20 0 0,-27-15 0 16,9 9 0-16,-4 1 0 0,-1 4 0 15,0 0 0-15,0 2 0 0,2 3 0 0,2 0 0 16,-3 4 0-16,1 3 0 0,-1 2 0 16,3 3 0-16,-1 4 0 0,3 2 0 0,3 1 0 15,0 2 0-15,3 1 0 0,4-1 0 0,2 3 0 16,1 2 0-16,4-4 0 0,2 4 0 0,1-2 0 15,5-7 0-15,3 4 0 0,-11-25 0 0,36 29 0 16,-12-17 0-16,7-6 0 0,2-3 0 16,4 0 0-16,0-8 0 0,5 2 0 0,0-9 0 15,4 10-33-15,-21-38-280 0,35 42-237 0,-27-21-70 16,6 0 90-16</inkml:trace>
  <inkml:trace contextRef="#ctx0" brushRef="#br0" timeOffset="5253.1019">14851 1998 2047 0,'0'0'0'0,"-21"29"0"0,21-29 0 0,-8 22 0 16,8-22 0-16,4 18 0 0,-4-18 0 0,17 7 0 16,-17-7 0-16,35-1 0 0,-11-4 0 0,3-3 0 15,3-8 0-15,-1 5 0 0,3-7 0 16,-1 1 0-16,-5 2 0 0,2-8 0 0,-5 6 0 15,-4-1 0-15,-2-1 0 0,-5 2 0 0,-3-1 0 16,-2 1 0-16,-7 17 0 0,1-33 0 16,-1 33 0-16,-14-30 0 0,14 30 0 0,-24-25 0 15,7 15 0-15,0 8 0 0,-4-1 0 0,-1 4 0 16,1 7 0-16,-3-2 0 0,1 7 0 0,0 3 0 16,-3 4 0-16,1 4 0 0,0 3 0 15,2 3 0-15,1 1 0 0,3 6 0 0,4-7 0 16,2 8 0-16,6-6 0 0,2-6 0 0,5 3 0 15,5-7 0-15,5-3 0 0,-10-19 0 0,31 30 0 16,-7-21 0-16,6-5 0 0,6-2 0 0,6-6 0 16,3-4 0-16,5-2 0 0,-2-6 0 0,7 2 0 15,-5-9-12-15,18 23-233 0,-35-45-210 16,30 30-152-16,-17-14 16 0,-7-14 455 16</inkml:trace>
  <inkml:trace contextRef="#ctx0" brushRef="#br0" timeOffset="5596.8811">15635 1830 1944 0,'-37'22'103'16,"5"-6"-103"-16,-1 1 0 0,2 4 0 15,-2 2 0-15,0 1 0 0,1 4 0 0,2 3 0 16,3 0 0-16,4 2 0 0,4-2 0 0,4-6 0 16,4 1 0-16,3-6 0 0,3-1 0 0,5-19 0 15,5 25 0-15,-5-25 0 0,23 13 0 0,-6-9 0 16,5-8 0-16,4-5 0 0,6-6 0 15,3-7 0-15,3-7 0 0,2-5 0 0,3-11 0 16,0-2 0-16,1-5 0 0,0-1 0 16,-3 0 0-16,-2-2 0 0,-2-2 0 0,-6-1 0 15,-1 3 0-15,-6-3 0 0,-2 6 0 0,-4-5 0 16,-5 2 0-16,-3 1 0 0,-3 8 0 0,-4 11 0 16,-4 13 0-16,1 22 0 0,0 0 0 0,-22-2 0 15,7 19 0-15,-4 12 0 0,-4 12 0 0,-5 12 0 16,-4 6 0-16,2 8 0 0,-3 4 0 15,4 4 0-15,-1 0 0 0,5-5 0 0,5-6 0 16,5-4 0-16,10-3 0 0,1-8 0 16,15 4-21-16,-17-36-282 0,46 35-134 0,-40-52-61 15,43 31-58-15,0-2 325 0</inkml:trace>
  <inkml:trace contextRef="#ctx0" brushRef="#br0" timeOffset="12002.7744">16205 918 1567 0,'0'0'104'0,"-30"-11"30"0,30 11-80 15,-30-17-10-15,13 11-8 0,0 0-4 0,17 6-6 16,-28-5-6-16,28 5-7 0,-19-2-4 0,19 2-3 15,0 0-4-15,-17 1-2 0,17-1 0 0,0 0-4 16,0 0 3-16,0 0 2 16,14 28-3-16,-1-10 8 0,7-1-6 0,7 3 0 15,3 2 0-15,7 4 0 0,5-1 0 0,6 4 0 16,1 2 0-16,4 2 0 0,-1 5 0 0,-1 3-4 16,0 2 8-16,-5 1-4 0,-8 2 0 0,-3 1 0 15,-7 0 0-15,-7 4 0 0,-8-3 0 0,-9 8 0 16,-11 3 0-16,-9 4 0 0,-11 5 0 0,-7 2 0 15,-11 8 0-15,-7 4 0 0,-7 1 0 16,-6 4 0-16,-3-5 0 0,-5 2 0 0,0-3 0 16,3-7 0-1,4-9 0-15,7-7 0 0,9-11 0 0,8-11 0 16,10-11 0-16,9-17 0 0,23 16-214 0,-13-43-419 16,13 19-42-16,24-47 151 0</inkml:trace>
  <inkml:trace contextRef="#ctx0" brushRef="#br0" timeOffset="14117.477">21059 1959 1755 0,'-6'-29'0'0,"6"29"44"0,-13-31-8 16,13 31-5-16,-21-26 14 0,21 26-11 0,-30-17 3 15,30 17-13-15,-35-12 1 0,16 11-9 0,-3 2-16 16,3 3 0-16,-2 1 0 0,3 2 0 0,0 4 0 15,1 1 0-15,1 6 0 0,0 3 0 16,0 4 0-16,2 8 0 0,0 3 0 0,5 3 0 16,-1-1 0-16,4 0 0 0,2-4 0 0,3-2 0 15,3-1 0-15,5-5 0 0,1-3 0 0,3-3 0 16,-11-20 0-16,34 27 0 0,-15-22 0 0,5-2 0 16,0-7 0-16,4-6 0 0,2-7 0 0,1-4 0 15,2-7 0-15,-2-7 0 0,1-2 0 16,-1-4 0-16,0-5 0 0,-2 3 0 15,-2 1 0-15,-5 4 0 0,-4 8 0 0,-4 2 0 16,-1 3 0-16,-4 3 0 0,-1 2 0 0,-8 20 0 16,7-22 0-16,-7 22 0 0,0 0 0 0,0 0 0 15,0 0 0-15,-7 19 0 0,-1 4 0 0,1 10 0 16,-5 12 0-16,-1 15 0 0,-5 5 0 0,0 6 0 16,-2 6 0-16,0 0 0 0,1 5 0 0,0 2 0 15,1-2 0-15,1-2 0 0,1-4 0 16,2-2 0-16,2-7 0 0,1-4 0 0,0-5 0 15,0-6 0-15,0-7 0 0,1-6 0 0,3-10 0 16,-1-5 0-16,8-24 0 0,-12 28 0 16,12-28 0-16,0 0 0 0,0 0 0 0,-20-5 0 15,20 5 0-15,-16-34 0 0,6 9 0 0,0-9 0 16,1-4 0-16,3-4 0 0,1-3 0 16,1-1 0-16,4-1 0 0,0-4 0 0,4-3 0 15,1-4 0-15,3-1 0 0,3 1 0 0,2 4 0 16,2 6 0-16,2 6 0 0,-1 2 0 0,3 3 0 15,0 1 0-15,2 6 0 0,1 2 0 0,4 5 0 16,-1 1 0-16,6 3 0 0,-1-3 0 0,8 8-15 16,-9-15-127-16,28 36-144 0,-39-31-265 0,29 17-51 15,-12-3 152-15</inkml:trace>
  <inkml:trace contextRef="#ctx0" brushRef="#br0" timeOffset="14851.8595">21687 2067 1908 0,'-33'23'86'16,"33"-23"-41"-16,0 0-37 0,-18 16-8 0,18-16 0 16,0 0 0-16,-20 22 0 0,20-22 0 15,-12 20 0-15,12-20 0 0,-11 26 0 0,11-26 0 16,-12 27 0-16,12-27 0 0,-11 30 0 0,11-30 0 16,-13 31 0-16,13-31 0 0,-16 27 0 0,16-27 0 15,-15 28 0-15,15-28 0 0,-12 21 0 16,12-21 0-16,0 0 0 0,0 0 0 0,0 0 0 15,0 0 0-15,0 0 0 0,0 0 0 16,0 0 0-16,8-17 0 0,-8 17 0 0,14-32 0 16,-3 11 0-16,0-4 0 0,1 1 0 0,-2-1 0 15,0-1 0-15,-2 1 0 0,2 0 0 0,-3-1 0 16,0-4 0-16,0 7 0 0,-3-1 0 0,1 2 0 16,-5 22 0-16,10-29 0 0,-10 29 0 0,0 0 0 15,0 0 0-15,0 0 0 0,0 0 0 0,0 0 0 16,15-17 0-16,-15 17 0 0,17 0 0 15,-17 0 0-15,26-1 0 0,-9 2 0 0,3-1 0 16,2 0 0-16,2 0 0 0,3-2 0 0,2 2 0 16,4-3 0-16,1 1 0 0,-1-1 0 15,1 0 0-15,-3 2 0 0,-3-2 0 0,-2 2 0 16,-4 0 0-16,-4 1 0 0,-18 0 0 0,24 1 0 16,-24-1 0-16,0 0 0 0,0 0 0 0,0 0 0 15,0 0 0-15,-5 21 0 0,5-21 0 16,-26 16 0-16,9-3 0 0,-5 2 0 0,-1-1 0 15,-3 4 0-15,-1 2 0 0,1 0 0 0,-4 5 0 16,3-1 0-16,-3 2 0 0,4 0 0 0,-1 1 0 16,7-2 0-16,1 1 0 0,4-2 0 0,6-5 0 15,2 2 0-15,5-3 0 0,2-18 0 0,6 29 0 16,-6-29 0-16,20 18 0 16,-20-18 0-16,36 6 0 0,-13-7 0 0,5-6 0 15,4-6 0-15,3-7 0 0,4-5 0 0,1-3 0 16,-2-3 0-16,1 2 0 0,-2 0 0 0,-5 0 0 15,-4-1 0-15,-2 0 0 0,-9 1 0 0,-2-1 0 16,-1 2 0-16,-8 2 0 0,0 3 0 0,-6 7 0 16,0 16 0-16,-5-22 0 0,5 22 0 0,0 0 0 15,-21-11 0-15,21 11 0 0,-20 12 0 16,20-12 0-16,-29 31 0 0,15-14 0 0,1 8 0 16,1 0 0-16,1-2 0 0,2 6 0 0,2-5 0 15,4-1 0-15,3-1 0 0,4-2 0 16,2-3 0-16,5 2 0 0,-11-19 0 0,30 29 0 15,-10-20 0-15,4 1 0 0,-2-9 0 0,12 10-98 16,-17-28-104-16,33 36-129 0,-39-42-131 0,26 14-83 16,0 4 137-16,-19-28 408 0</inkml:trace>
  <inkml:trace contextRef="#ctx0" brushRef="#br0" timeOffset="15404.7296">22587 2006 2013 0,'0'0'33'0,"-26"12"-32"15,26-12-1-15,-23 28 0 0,12-8 0 16,2-3 0-16,-1 2 0 0,2 4 0 16,2 0 0-16,2 2 0 0,-3-1 0 0,5 1 0 15,-2 0 0-15,2 2 0 0,1-3 0 0,-2 1 0 0,2-3 0 0,1-4 0 16,0-18 0-16,0 28 0 0,0-28 0 0,0 0 0 16,4 19 0-16,-4-19 0 0,0 0 0 0,0 0 0 15,0 0 0-15,9-17 0 0,-9 17 0 16,11-27 0-16,-3 4 0 0,0-4 0 15,0-1 0-15,1-1 0 0,0 4 0 0,-1-2 0 16,0 2 0-16,-1-3 0 0,0 0 0 0,2 0 0 16,0-4 0-16,0 0 0 0,2 2 0 0,-1 3 0 15,-1 9 0-15,-9 18 0 0,22-26 0 0,-22 26 0 16,22-15 0-16,-22 15 0 0,24-5 0 0,-24 5 0 16,27 4 0-16,-27-4 0 0,31 12 0 15,-31-12 0-15,31 23 0 0,-31-23 0 0,27 24 0 16,-16-6 0-16,-3 2 0 0,-2 0 0 0,1 1 0 15,-5-4 0-15,-3 1 0 0,-2 0 0 0,-4 0 0 16,-1-1 0-16,8-17 0 0,-22 30 0 16,22-30 0-16,-28 28 0 0,28-28 0 0,-33 24 0 15,33-24 0-15,-33 18 0 0,16-10 0 0,17-8 0 16,-33 11 0-16,33-11 0 0,-29 8 0 16,29-8 0-16,-29 8 0 0,29-8 0 0,-31 10 0 15,31-10 0-15,-29 19 0 0,29-19 0 0,-29 33 0 16,13-10 0-16,0 4 0 0,1 5 0 0,-2 5 0 15,-2 3 0-15,1 2 0 0,0-1 0 0,-2 1 0 16,5 2 0-16,1-2 0 0,4-3 0 0,4-5 0 16,4-9 0-16,4-2 0 0,-2-23 0 15,15 30 0-15,-15-30 0 0,30 14 0 0,-11-22 0 16,17 10-123-16,-23-40-159 0,42 35-148 16,-34-34-156-16,14-6 68 0,13 10 411 0</inkml:trace>
  <inkml:trace contextRef="#ctx0" brushRef="#br0" timeOffset="15764.1058">23284 1467 1689 0,'-20'-2'358'0,"1"16"-358"0,3 4 0 16,-1 0 0-16,1 4 0 0,-2 4 0 0,0 5 0 15,1 3 0-15,1 7 0 0,1 0 0 16,3-1 0-16,0 5 0 0,1-4 0 0,1 2 0 15,3 5 0-15,-2-7 0 0,2 3 0 16,1-2 0-16,0-9 0 0,1 2 0 0,3-9 0 16,0-4 0-16,2-22 0 0,5 29 0 0,-5-29 0 15,0 0 0-15,20 14 0 0,-20-14 0 0,17-3 0 16,-17 3 0-16,24-20 0 0,-24 20 0 0,32-32 0 16,-15 11 0-16,2 2 0 0,-2-1 0 0,-1 3 0 15,-16 17 0-15,28-25 0 0,-28 25 0 16,22-23 0-16,-22 23 0 0,19-16 0 0,-19 16 0 15,17-1 0-15,-17 1 0 0,0 0 0 0,21 24 0 16,-21-24 0-16,13 36 0 0,-8-16 0 16,0 3 0-16,-2-1 0 0,-1 3 0 0,-3-3 0 15,3 3 0-15,-2-25 0 0,6 51-202 0,-26-50-76 16,33 41-48-16,-41-38-25 0,26 13 5 0,-3 10-67 16,-28-35 283-16</inkml:trace>
  <inkml:trace contextRef="#ctx0" brushRef="#br0" timeOffset="16549.5421">8076 2659 1716 0,'-8'-20'98'16,"-13"-15"-49"-16,10 8 32 0,-7-10-42 0,4 2-1 15,-4-2-12-15,2 3-26 0,-2 1 0 0,1 5 0 16,-1 1 0-16,-1 8 0 0,1 2 0 16,0 6 0-16,0 4 0 0,-2 4 0 0,1 6 0 15,-2 8 0-15,2 6 0 0,-1 7 0 16,0 11 0-16,-1 6 0 0,1 12 0 0,0 10 0 15,0 7 0-15,2 9 0 0,2 3 0 0,2 4 0 16,1 2 0-16,5 2 0 0,1 2 0 0,4-2 0 16,2-1 0-16,2-4 0 0,4-4 0 0,-1-6 0 15,4-4 0 1,1-9 0-16,3-3 0 0,-1-10 0 0,3-2 0 16,-1-9 0-16,1-7 0 0,-3-9-18 15,4-3-45-15,-15-19-79 0,29 17-229 0,-29-17-222 16,5-23-19-16,-5 23 365 0</inkml:trace>
  <inkml:trace contextRef="#ctx0" brushRef="#br0" timeOffset="17283.9643">7350 3425 2047 0,'0'0'0'0,"-22"7"0"0,22-7 0 0,0 0 0 15,0 0 0-15,0 0 0 0,0 0 0 0,0 0 0 16,31 20 0-16,-11-18 0 0,7-2 0 0,5-2 0 15,6-5 0-15,6-1 0 0,4-5 0 0,3-3 0 16,2-2 0-16,2-1 0 0,0 0 0 0,-1 0 0 16,-1 0 0-16,-2 1 0 15,-4 1 0-15,-2 2 0 0,-6 2 0 0,-5 3 0 16,-6 0 0-16,-8 4 0 0,-20 6 0 0,23-6 0 16,-23 6 0-16,0 0 0 0,0 0 0 0,0 0 0 15,0 0 0-15,-31 20 0 0,11-8 0 0,-5 4 0 16,-3 4 0-16,-3 4 0 0,0 4 0 0,-1 4 0 15,-1 1 0-15,1 4 0 0,0 0 0 0,2 3 0 16,3 0 0-16,4 0 0 0,4-3 0 16,4-2 0-16,7-4 0 0,4-5 0 0,5-4 0 15,6-4 0-15,-7-18 0 0,31 27 0 0,-9-20 0 16,7-5 0-16,5-5 0 0,6-7 0 0,5-6 0 16,5-4 0-16,1-6 0 0,0-3 0 0,-1-1 0 15,-5-2 0-15,-4-2 0 0,-4-1 0 16,-4 1 0-16,-8-1 0 0,-3 0 0 0,-5 1 0 15,-6 1 0-15,-4 2 0 0,-4 2 0 16,-7 3 0-16,-4 4 0 0,-6 3 0 0,-3 5 0 16,-2 3 0-16,-3 1 0 0,0 6 0 0,-1 3 0 15,2 1 0-15,2 4 0 0,2 1 0 0,17-5 0 16,-25 12 0-16,25-12 0 0,0 0 0 0,-14 18 0 16,14-18 0-16,0 0 0 0,12 18 0 0,-12-18 0 15,26 10 0-15,-9-7 0 0,2 0 0 16,2-2 0-16,1 0 0 0,2-1 0 0,-1 1 0 15,1-1 0-15,2 0 0 0,-1 2 0 0,1 0 0 16,-3 2 0-16,1 1 0 0,-3 2 0 16,-1 2 0-16,-2 2 0 0,-18-11 0 0,26 32 0 15,-15-13 0-15,-3 3 0 0,-3 1 0 0,-3 2 0 16,-3-1 0-16,0 3 0 0,-4-2 0 0,-1 1 0 16,-2-4 0-16,0-2 0 0,8-20 0 15,-16 28 0-15,16-28 0 0,-12 17 0 0,12-17 0 16,0 0 0-16,0 0 0 0,0 0 0 0,0 0 0 15,0 0 0-15,0 0 0 0,-5-25 0 0,7 8 0 16,5-4 0-16,1-1 0 0,3-2 0 0,1-1 0 16,2 2 0-16,-1-3 0 0,0 1 0 15,2 0 0-15,-1-1 0 0,2 1 0 16,0 1 0-16,0-1 0 0,2 5 0 0,-2-2 0 16,6 5 0-16,-4-2 0 0,6 3 0 0,1-9-62 15,23 23-149-15,-26-35-60 0,45 42-110 0,-36-33-81 16,11 0 9-16,23 22 247 0</inkml:trace>
  <inkml:trace contextRef="#ctx0" brushRef="#br0" timeOffset="18088.7407">10032 3114 1865 0,'19'-41'42'16,"-7"18"-12"-16,-2-1 10 0,4 3-10 15,-4 4-4-15,-10 17-12 0,16-20-14 16,-16 20 0-16,0 0 0 0,0 0 0 0,0 0 0 16,0 0 0-16,0 22 0 0,-5-4 0 0,-2 11 0 15,0 9 0-15,-4 6 0 0,-2 6 0 0,0 2 0 16,0 4 0-16,-2 1 0 0,2 1 0 0,-1-3 0 16,1-2 0-16,1-5 0 0,1-4 0 0,1-5 0 15,2-8 0-15,2-6 0 0,1-4 0 16,5-21 0-16,-3 17 0 0,3-17 0 0,0 0 0 15,0 0 0-15,0 0 0 0,16-30 0 0,-6 8 0 16,2-11 0-16,3-7 0 0,0-6 0 0,1-4 0 16,0-1 0-16,-3-1 0 0,0-1 0 0,-4 3 0 15,-1-1 0-15,-4 4 0 0,0-1 0 16,-3 0 0-16,0 4 0 0,-2 1 0 0,-1 5 0 16,-2 3 0-16,1 8 0 0,-1 6 0 15,4 21 0-15,-5-16 0 0,5 16 0 0,0 0 0 16,0 0 0-16,0 0 0 0,-4 16 0 0,4-16 0 15,5 28 0-15,0-6 0 0,0 1 0 0,3 0 0 16,3 1 0-16,2-2 0 0,2-2 0 0,4 1 0 16,1-5 0-16,3-2 0 0,4-5 0 0,4-6 0 15,1-6 0-15,5-3 0 0,3-6 0 16,0-5 0-16,3-5 0 0,-1-3 0 0,0-5 0 16,-2 0 0-16,-4-1 0 0,-4 1 0 15,-4 3 0-15,-6 2 0 0,-4 3 0 0,-5 5 0 16,-13 17 0-16,14-23 0 0,-14 23 0 0,0 0 0 15,0 0 0-15,0 0 0 0,0 0 0 0,0 0 0 16,0 0 0-16,-18 1 0 0,18-1 0 0,-22 33 0 16,8-5 0-16,1 8 0 0,-2 6 0 15,2 4 0-15,1 1 0 0,1 0 0 0,2 2 0 16,3-1 0-16,3-1 0 0,1-1 0 0,5-3 0 0,0-3 0 0,6-3 0 16,1-8 0-16,5-1 0 0,1-8 0 0,7 0 0 15,0-9 0-15,10 3-44 0,-10-23-123 0,26 21-44 16,-29-38-27-16,31 26 12 0,-31-28 19 0,18 13-37 15,-11-11-1-15,-4-11-81 16,19 24 188-16,-31-33 138 0</inkml:trace>
  <inkml:trace contextRef="#ctx0" brushRef="#br0" timeOffset="18385.5994">11099 3300 1908 0,'-18'27'34'0,"10"1"-17"0,3 3 19 0,0-2-6 16,1 1-8-16,1 0-22 0,0-1 0 15,2-2 0-15,3-1 0 0,1-2 0 0,0-3 0 16,1-5 0-16,-4-16 0 0,11 27 0 0,-11-27 0 16,0 0 0-16,16 17 0 0,-16-17 0 15,0 0 0-15,0 0 0 0,0 0 0 0,18-25 0 16,-18 25 0-16,10-37 0 0,-5 13 0 0,-3-1 0 16,0-3 0-16,-2 2 0 0,2 0 0 0,-2-1 0 15,-2 2 0-15,1-3 0 0,-1 4 0 16,-2-2 0-16,2 4 0 0,-1 0 0 0,2 0 0 15,1 1 0-15,1 3 0 0,3 1 0 0,-4 17 0 16,15-29 0-16,-15 29 0 0,25-25 0 0,-8 13 0 16,5 5 0-16,1-2 0 0,8 4 0 0,-5-3 0 15,16 15-70-15,-23-27-173 0,37 39-77 0,-39-38-95 16,32 21-20-16,3 9-27 0,-17-29 361 16</inkml:trace>
  <inkml:trace contextRef="#ctx0" brushRef="#br0" timeOffset="18791.8789">12414 2847 1784 0,'12'-28'211'16,"-12"28"-183"-16,11-17-4 0,-11 17-24 0,0 0 0 15,0 0 0-15,0 0 0 0,2 17 0 0,-2-17 0 16,-4 39 0-16,0-8 0 0,-1 10 0 0,-2 5 0 15,0 4 0-15,-2 4 0 0,-1 3 0 16,2 2 0-16,-2 3 0 0,0-1 0 0,1-2 0 16,-1-4 0-16,1-1 0 0,3-5 0 15,1-3 0-15,3-4 0 0,1-5 0 0,4-8 0 16,1-6 0-16,5-5 0 0,-9-18 0 0,24 18 0 16,-24-18 0-16,33-5-37 0,-22-20-112 0,28 26-181 15,-38-37-226-15,22 13-33 0,-10-3 204 0</inkml:trace>
  <inkml:trace contextRef="#ctx0" brushRef="#br0" timeOffset="18963.7704">12312 3361 2047 0,'0'0'0'0,"0"0"0"0,0 0 0 16,0 0 0-16,0 0 0 0,1 19 0 0,-1-19 0 16,17 10 0-16,-17-10 0 15,30 5 0-15,-8-7 0 0,5-4 0 0,6-4 0 16,5-4 0-16,3-4 0 0,2-1 0 0,0-5 0 15,2 2 0-15,-5-6 0 0,7 6-32 0,-17-23-154 16,27 27-380-16,-29-18-86 0,10 9 67 0</inkml:trace>
  <inkml:trace contextRef="#ctx0" brushRef="#br0" timeOffset="19166.8837">12874 2624 2047 0,'-17'22'0'0,"1"6"0"0,0 3 0 0,4 10 0 16,-2 4 0-16,2 7 0 0,-1 3 0 0,3 1 0 16,2 3 0-16,3 0 0 0,1 4 0 0,2-2 0 15,-1 2 0-15,1 3 0 0,-1-2 0 16,2-3 0-16,-1 0 0 0,1-8 0 0,3-2 0 16,2-9 0-16,5-2 0 0,1-9 0 0,8 0 0 15,-18-31-98-15,49 53-263 0,-49-53-292 0,45 6 57 16,-23-11 258-16</inkml:trace>
  <inkml:trace contextRef="#ctx0" brushRef="#br0" timeOffset="19859.1508">13003 3383 2047 0,'18'12'0'0,"-18"-12"0"0,0 0 0 16,-9 18 0-16,9-18 0 0,0 0 0 0,20 8 0 15,-20-8 0-15,31-2 0 0,-10-5 0 16,5-2 0-16,2-2 0 0,2-2 0 0,2 0 0 16,-1-3 0-16,0-1 0 0,-3 0 0 0,0-1 0 15,-3 2 0-15,-2 1 0 0,-3-1 0 0,-3 1 0 16,-17 15 0-16,22-28 0 0,-22 28 0 0,10-24 0 16,-10 24 0-16,2-23 0 0,-2 23 0 15,-10-18 0-15,10 18 0 0,-23-13 0 0,23 13 0 16,-33-3 0-16,15 8 0 0,-2 1 0 15,1 6 0-15,-2 4 0 0,2 5 0 0,-3 3 0 16,1 4 0-16,2 3 0 0,0 3 0 0,5 1 0 16,1 1 0-16,4-1 0 0,3-1 0 0,5-2 0 15,2-3 0-15,4-4 0 0,5-3 0 0,2-3 0 16,5-4 0-16,3-3 0 0,5-5 0 0,3-3 0 0,3-4 0 16,2-6 0-16,4-4 0 0,-2-4 0 15,1-6 0-15,2-3 0 0,-1-2 0 0,-2-3 0 16,0-2 0-16,-1 0 0 0,-5-2 0 0,-1 1 0 15,-5-1 0-15,-3 3 0 0,-4 1 0 0,-5 3 0 16,-3 1 0-16,-3 3 0 0,-1 2 0 16,-4 19 0-16,2-24 0 0,-2 24 0 0,0 0 0 15,0 0 0-15,0 0 0 0,0 0 0 0,-23 15 0 16,12 6 0-16,-2 8 0 0,-2 6 0 16,-1 5 0-16,0 1 0 0,2 1 0 0,3-2 0 15,4-1 0-15,-1-4 0 0,5-3 0 0,1-6 0 16,4-4 0-16,1-5 0 0,-3-17 0 0,17 18 0 15,-17-18 0-15,29 2 0 0,-10-10 0 0,1-5 0 16,2-8 0-16,3-4 0 0,0-6 0 0,-1-1 0 16,0-3 0-16,-3 0 0 0,0-3 0 15,-3 3 0-15,-1 1 0 0,-1 4 0 0,-4 2 0 16,-1 3 0-16,-2 4 0 0,-3 4 0 0,-6 17 0 16,0 0 0-16,0 0 0 0,0 0 0 15,0 0 0-15,0 0 0 0,-7 18 0 0,1 4 0 16,-2 10 0-16,0 0 0 0,4 6 0 0,-2-4 0 15,7 2 0-15,-1-6 0 0,14 10-76 0,-14-40-129 16,24 57-54-16,-24-57-23 0,24 35-39 16,-24-35-3-16,26 6-78 0,13 15 225 0,-22-34 177 15</inkml:trace>
  <inkml:trace contextRef="#ctx0" brushRef="#br0" timeOffset="20437.2879">14646 3421 1601 0,'0'0'189'0,"-5"-24"-156"0,5 24-11 15,5-29 9-15,-5 29-2 0,12-35 5 0,-4 18-1 16,-4-3 2-16,2 0-1 0,-2 0-28 16,-3 0-6-16,-2 0 0 0,-3 2 0 0,-3-1 0 15,-4 1 0-15,11 18 0 0,-28-28 0 0,8 19 0 16,1 5 0-16,-7 3 0 0,1 7 0 0,-2 2 0 16,-1 7 0-16,-2 6 0 0,-3 4 0 15,-1 6 0-15,1 4 0 0,0 5 0 0,1 4 0 16,3-1 0-16,2 0 0 0,6-5 0 0,4-1 0 15,4-6 0-15,6-3 0 0,5-3 0 0,4-6 0 16,-2-19 0-16,23 25 0 0,-3-21 0 0,5-4 0 16,3-6 0-16,9-9 0 0,2-7 0 0,4-8 0 15,4-6 0-15,0-5 0 0,0-8 0 0,-3-2 0 16,1-2 0-16,-7-1 0 0,0 1 0 16,-6 1 0-16,-2 0 0 0,-4 2 0 15,-4 0 0-15,-3 4 0 0,-6 3 0 0,-5 2 0 16,-2 7 0-16,-4 6 0 0,-1 10 0 0,-1 18 0 15,0 0 0-15,0 0 0 0,0 0 0 0,0 0 0 16,-24 19 0-16,10 9 0 0,1 12 0 0,-2 10 0 16,-2 6 0-16,3 4 0 0,-1 1 0 15,2-1 0-15,5-1 0 0,0-1 0 0,5-2 0 16,3-6 0-16,4 0 0 0,3-8 0 0,6-2 0 16,1-6 0-16,8 0 0 0,-22-34-131 0,51 46-66 15,-51-46-18-15,51 16-7 0,-51-16 23 16,45-9-12-16,-27-7-36 0,3-5-37 0,13 15-56 0,-30-35 340 15</inkml:trace>
  <inkml:trace contextRef="#ctx0" brushRef="#br0" timeOffset="21446.32">14894 3423 2047 0,'0'0'0'16,"0"0"0"-16,8 21 0 0,-8-21 0 15,26 6 0-15,-8-3 0 0,4-6 0 0,6 1 0 16,1-5 0-16,3-2 0 0,0-3 0 0,1-2 0 16,0-1 0-16,-1-2 0 0,-1-1 0 15,-1-1 0-15,-3-1 0 0,-3 0 0 0,-4-1 0 16,-5 3 0-16,-5 0 0 0,-3 1 0 0,-5-1 0 16,0 0 0-16,-4 0 0 0,2 18 0 0,-9-32 0 15,9 32 0-15,-19-25 0 0,19 25 0 16,-26-18 0-16,9 13 0 0,-2 5 0 0,0 1 0 15,-2 7 0-15,1 3 0 0,-2 5 0 0,1 2 0 16,1 5 0-16,2 3 0 0,-1 3 0 0,3 1 0 16,1 0 0-16,3 3 0 0,3-3 0 0,4-1 0 15,5-2 0-15,3-3 0 0,6-4 0 0,2-3 0 16,-11-17 0-16,35 23 0 0,-12-17 0 0,6-3 0 16,3-6 0-16,3-4 0 15,3-4 0-15,0-5 0 0,1-3 0 0,-2-3 0 16,1-1 0-16,0-2 0 0,-3 1 0 0,-4 1 0 15,-3 0 0-15,-3 2 0 0,-5 3 0 0,-3 2 0 16,-17 16 0-16,24-23 0 0,-24 23 0 0,0 0 0 16,0 0 0-16,0 0 0 0,0 0 0 0,0 0 0 15,0 0 0-15,-21 34 0 0,5-7 0 16,0 4 0-16,0 2 0 0,1 2 0 0,0 0 0 16,0-1 0-16,2 0 0 0,2 0 0 0,4-3 0 15,1-2 0-15,2-2 0 0,0-6 0 0,4-2 0 16,0-19 0-16,7 21 0 0,-7-21 0 15,0 0 0-15,21-3 0 0,-21 3 0 0,24-27 0 16,-11 4 0-16,2-5 0 0,-2-1 0 0,0-3 0 16,-2 0 0-16,-2 0 0 0,-3-2 0 15,0-1 0-15,-2 0 0 0,-1-2 0 0,1 3 0 16,-3 1 0 0,-1 2 0-16,0 5 0 0,-1 2 0 0,1 5 0 0,0 19 0 15,1-24 0-15,-1 24 0 0,0 0 0 0,0 0 0 16,0 0 0-16,0 0 0 0,18-12 0 0,-18 12 0 15,22 4 0-15,-22-4 0 0,33 6 0 0,-12-4 0 16,-1 2 0-16,4-2 0 0,-1 1 0 16,1-2 0-16,3-1 0 0,-2 0 0 0,0-1 0 15,-1-1 0-15,-1 0 0 0,-2 0 0 0,-2-2 0 16,-19 4 0-16,28-6 0 0,-28 6 0 0,0 0 0 16,0 0 0-16,0 0 0 0,0 0 0 15,0 0 0-15,0 0 0 0,0 0 0 0,0 0 0 16,-22-7 0-16,22 7 0 0,-25 7 0 0,25-7 0 15,-27 17 0-15,27-17 0 0,-31 28 0 16,16-11 0-16,0 2 0 0,0 2 0 0,3 0 0 16,5 1 0-16,1 1 0 0,2-2 0 0,4-1 0 15,0-2 0-15,0-18 0 0,12 28 0 0,-12-28 0 16,27 17 0-16,-10-12 0 0,1-4 0 0,4-2 0 16,1-2 0-16,2-1 0 0,0-1 0 0,1-1 0 15,-3-1 0-15,-1 2 0 0,-4 1 0 0,-18 4 0 16,24 1 0-16,-24-1 0 0,0 0 0 15,0 0 0-15,9 22 0 0,-9-22 0 16,-15 24 0-16,15-24 0 0,-28 35 0 0,11-14 0 16,-5 1 0-16,-1-1 0 0,-1 2 0 0,-1 0 0 15,0 3 0-15,1-2 0 0,2-1 0 0,0-4 0 16,6-1 0-16,-1-3 0 0,17-15 0 0,-22 23 0 16,22-5-48-16,-18-25-148 0,30 25-31 15,-30-35 0-15,18 17 52 0,0 0 23 0,0 0 4 16,17-33-57-16,-10 13 2 0,-7 20-51 0,9-62 43 15,21 51 211-15</inkml:trace>
  <inkml:trace contextRef="#ctx0" brushRef="#br0" timeOffset="22383.8404">16488 3273 1541 0,'-7'-26'277'0,"7"26"-227"15,0 0 2-15,0 0-8 0,0 0-10 0,-26 3-10 16,26-3-4-16,-22 8-15 0,22-8-5 0,-27 17 0 16,27-17 0-16,-31 27 0 0,11-12 0 0,3 6 0 15,-3 2 0-15,1 2 0 0,0 2 0 0,2 1 0 16,2-2 0-16,3 1 0 0,2-4 0 0,6 1 0 15,2-3 0-15,5-3 0 16,4-1 0-16,-7-17 0 0,28 24 0 0,-7-17 0 16,6-2 0-16,2-4 0 0,5-6 0 0,3-4 0 15,4-6 0-15,1-4 0 0,0-3 0 0,-4-2 0 16,-2-3 0-16,-5-1 0 0,-4 1 0 0,-4-2 0 16,-5 0 0-16,-4 0 0 0,-4-1 0 0,-7 1 0 15,-3 3 0-15,-6 2 0 0,-5 2 0 0,-3 5 0 16,-5 1 0-16,0 4 0 0,-2 4 0 15,1 2 0-15,-1 6 0 0,0 2 0 0,2 5 0 16,0 3 0-16,1 1 0 0,18-11 0 0,-29 30 0 16,29-30 0-16,-17 29 0 0,17-29 0 0,0 23 0 15,0-23 0-15,19 18 0 0,-19-18 0 16,37 11 0-16,-13-11 0 0,5-5 0 0,6-2 0 16,1-4 0-16,3-2 0 0,1-2 0 15,0 0 0-15,-1-1 0 0,-1 0 0 0,-5 3 0 16,-3 2 0-16,-7 3 0 0,-3 3 0 0,-20 5 0 15,20-4 0-15,-20 4 0 0,0 0 0 0,0 0 0 16,0 0 0-16,0 21 0 0,0-21 0 0,-9 32 0 16,-2-10 0-16,0 5 0 0,-5 3 0 0,-2 1 0 15,2 3 0-15,-4 2 0 0,3-2 0 0,2 1 0 16,0-2 0-16,3-4 0 0,2-4 0 16,4-3 0-16,6-22 0 0,-5 28 0 0,5-28 0 15,0 0 0-15,0 0 0 0,28 12 0 16,-10-18 0-16,2-7 0 0,2-8 0 0,4-7 0 15,2-3 0-15,3-3 0 0,-2-1 0 0,0 1 0 16,-1 0 0-16,0 3 0 0,-2-1 0 0,0 6 0 16,-4 2 0-16,0 3 0 0,-4 5 0 0,-18 16 0 15,27-18 0-15,-27 18 0 0,0 0 0 16,20 5 0-16,-20-5 0 0,7 21 0 0,-2-3 0 16,-2 6 0-16,0 6 0 0,-4 6 0 0,-2 1 0 15,0 3 0-15,0 1 0 0,1 1 0 0,0 2 0 16,4-2 0-16,0-6 0 0,8-1 0 0,-2-8 0 15,11 1 0-15,-19-28-13 0,45 35-156 16,-45-35-7-16,56 9-6 0,-35-24 42 16,22 14 29-16,-14-22 2 0,16 7 13 0,-11-13-4 15,9 3 10-15,-7-7-31 0,2 5-3 0,-4-2-27 16,-4 1 3-16,2 8-3 0,-15-12-14 0,17 28 165 16</inkml:trace>
  <inkml:trace contextRef="#ctx0" brushRef="#br0" timeOffset="22514.1273">17798 3510 1888 0,'-40'-26'159'0,"19"32"-159"0,0-1 0 0,1-1 0 15,3-2 0-15,0 1 0 0,17-3 0 16,-20 2 0-16,20-2 0 0,0 0 0 0,0 0 0 16,0 0-17-16,45 19-226 0,-45-19-45 0,52 20-27 15,-52-20 5-15,49 13 4 0,-15 6-29 16,-34-19 103-16,68 32 232 0</inkml:trace>
  <inkml:trace contextRef="#ctx0" brushRef="#br1" timeOffset="29516.6498">5854 14231 92 0,'0'0'0'0,"0"0"-12"0,17-17-13 16,-17 17-29-16,0 0 54 0</inkml:trace>
  <inkml:trace contextRef="#ctx0" brushRef="#br1" timeOffset="31053.2154">5945 14127 1357 0,'-9'21'98'15,"9"-21"-63"-15,-19 10-19 0,19-10-4 0,0 0 8 16,0 0 7-16,0 0 8 0,0 0 1 0,0 0-2 15,0 0-4-15,0 0-3 0,0 0 0 0,0 0 5 16,0 0 1-16,0 0 0 0,0 0-3 0,0 0-4 16,0 0-2-16,11-17-6 0,-11 17-1 15,0 0-3-15,0 0-3 0,21-18 0 0,-21 18-3 16,0 0-1-16,17-11-1 0,-17 11 0 0,0 0-2 16,21-6-1-16,-21 6-2 0,0 0 0 0,23-1 0 15,-23 1 0-15,17 2-1 0,-17-2 6 0,19 3-6 16,-19-3 0-16,22 1 0 0,-22-1 0 15,27 0 0-15,-27 0 0 0,30-4 0 0,-30 4 0 16,34-9 0-16,-14 1 0 0,1 0 0 16,0-1 0-16,1 0 0 0,1-1 0 0,1 0 0 15,-1 1 0-15,1-1 0 0,-1 3 0 0,0 0 0 16,0 1 0-16,-1 2 0 0,-2 0 0 0,0 3 0 16,0 0 0-16,-1 2 0 0,-1 0 0 0,2 3 0 15,-2 0 0-15,0 0 0 0,-1 1 0 0,2 1 0 16,-2 0 0-16,0 2 0 0,0-1 0 15,0-1 0-15,1 0 0 0,-1-1 0 0,1 0 0 16,1-1 0-16,0 0 0 0,0-2 0 16,2 0 0-16,0-1 0 0,1 0 0 0,0-1 0 15,1 0 0-15,0-1 0 0,1 1 0 0,-1 0 0 16,3 0 0-16,-2 1 0 0,0 0 0 0,2-1 0 16,-3 1 0-16,0 1 0 0,-1-1 0 0,1 1 0 15,1 0 0-15,0 1 0 0,-1 0 0 16,0-2 0-16,-1 1 0 0,0-1 0 0,1-1 0 15,0 0 0-15,1 0 0 0,-2-2 0 0,-1 1 0 16,1-3 0-16,-1 2 0 0,0-2 0 0,-1 0 0 16,-1 1 0-16,-2-1 0 0,1 1 0 0,1 0 0 15,-1 0 0-15,0 0 0 0,-1 1 0 0,0-1 0 16,0 1 0-16,-17 2 0 0,28-4 0 16,-28 4 0-16,26-1 0 0,-26 1 0 15,22 0 0-15,-22 0 0 0,19 0 0 0,-19 0 0 16,0 0 0-16,22-1 0 0,-22 1 0 0,0 0 0 15,0 0 0-15,18-3 0 0,-18 3 0 0,0 0 0 16,0 0 0-16,0 0 0 0,0 0 0 0,0 0 0 16,0 0 0-16,18-2 0 0,-18 2 0 0,0 0 0 15,0 0 0-15,0 0 0 0,19-4 0 16,-19 4 0-16,0 0 0 0,0 0 0 0,0 0 0 16,0 0 0-16,0 0 0 0,0 0 0 0,0 0-13 15,0 0-77-15,17 19-200 0,-17-19-327 16,0 0-19-16,-19-5 236 0</inkml:trace>
  <inkml:trace contextRef="#ctx0" brushRef="#br1" timeOffset="32512.3983">8001 12040 239 0,'-5'-19'-43'0,"-3"-4"157"0,8 23 196 16,-7-36 6-16,7 36-19 0,-10-26-198 0,10 26-27 16,-11-16-16-16,11 16-6 0,0 0-4 15,0 0-15-15,-17 1-7 0,17-1-9 0,-2 23-10 16,2-1 4-16,0 4-4 0,4 8-16 0,-2 10 38 16,3 9-34-16,0 8 26 0,1 13-1 0,1 6-26 15,2 9 26-15,-2 13 1 0,0 9-18 16,-1 10 18-16,0 12-8 0,-2 8-17 0,0 9 19 0,-4 9-2 15,0 11-1-15,-4 5 19 0,0 7-13 16,-2-1 1-16,0 2 11 0,-3-4-4 0,1-3 3 16,1-7-15-16,1-7-3 0,2-9-9 15,4-9-5-15,1-13 5 0,4-10-17 0,4-13-24 16,-3-16-3-16,17 14-195 0,-17-36-367 0,12-4-7 16,-2-12 238-16</inkml:trace>
  <inkml:trace contextRef="#ctx0" brushRef="#br1" timeOffset="33659.1743">6005 15909 1656 0,'0'0'68'0,"-4"-24"-30"0,4 24-7 16,0 0 2-16,2-19 1 15,-2 19-2-15,0 0 0 0,0 0 1 0,0 0 1 16,-22-14-9-16,22 14-4 0,-23 15-12 0,23-15-8 15,-33 33-1-15,12-8 0 0,-2 5 0 0,-3 5 0 16,0 3 0-16,-1 0 0 0,0 2 0 0,0 2 0 16,2-3 0-16,0-1 0 0,5-3 0 0,3-2 0 15,2-7 0-15,5-4 0 0,4-4 0 16,6-18 0-16,0 0 0 0,10 20 0 0,-10-20 0 16,26-2 0-16,-8-1 0 0,3-3 0 0,3-3 0 15,3-3 0-15,2-2 0 0,0-2 0 0,1 1 0 16,1 2 0-16,-3 5 0 0,-4 1 0 15,-3 6 0-15,-3 2 0 0,-18-1 0 0,24 14 0 0,-24-14 0 16,15 28 0-16,-14-8 0 0,-2 6 0 16,-5 3 0-16,-3 0 0 0,-4 2 0 15,-2 3 0-15,1-1 0 0,-3 0 0 0,1-2 0 16,0-6 0-16,4-3 0 0,12-22 0 0,-15 22 0 16,15-22-9-16,0 0-42 0,-1-25-22 0,15 8-15 15,-16-42-187-15,29 18-336 0,-7-13 2 0,8-9 279 16</inkml:trace>
  <inkml:trace contextRef="#ctx0" brushRef="#br1" timeOffset="33877.9225">6423 15423 1744 0,'-17'33'243'0,"3"-13"-217"0,0 5-4 0,2 2-10 15,0 4-12-15,2 0 0 0,1 2 0 0,-1 1 0 16,3 1 0-16,0 3 0 0,4 1 0 15,2 3 0-15,3 3 0 0,2 1 0 0,2 2 0 16,-1 1 0-16,1 0 0 0,0 0 0 0,-1 0 0 16,-1 1 0-16,-1-2 0 0,1 2 0 0,-4-4 0 15,2 0-41-15,-3-9-38 0,6 3 14 0,-5-40-100 16,0 42-440-16,-3-23 21 0,3-19 77 0</inkml:trace>
  <inkml:trace contextRef="#ctx0" brushRef="#br1" timeOffset="34393.5499">6257 16069 1997 0,'0'0'29'0,"-17"24"-8"0,17-24-21 0,-8 22 0 16,8-22 0-16,0 0 0 0,14 19 0 15,-14-19 0-15,22 9 0 0,-22-9 0 0,34 0 0 16,-12-3 0-16,2-4 0 0,1 0 0 15,2-3 0-15,0-1 0 0,0-1 0 0,-1 0 0 16,1-1 0-16,0 2 0 0,-3 0 0 0,-1-1 0 16,-1 3 0-16,-3 2 0 0,-2 0 0 0,-17 7 0 15,24-9 0-15,-24 9 0 0,0 0 0 16,0 0 0-16,0 0 0 0,0 0 0 0,0 0 0 16,0 0 0-16,2 25 0 0,-2-25 0 0,-18 31 0 15,7-12 0-15,-1 4 0 0,0 0 0 16,1 2 0-16,0 0 0 0,1 2 0 0,2-2 0 0,0-1 0 15,4-1 0-15,0-2 0 0,3-1 0 0,1-20 0 16,6 30 0-16,-6-30 0 0,14 19 0 0,-14-19 0 16,28 7 0-16,-8-10 0 0,2-3 0 15,2-5 0-15,4-4 0 0,1-7 0 16,-1-2 0-16,0-4 0 0,-1-1 0 0,-4 0 0 16,-2-1 0-16,-4-1 0 0,-6 4 0 0,-3 0 0 15,-3 3 0-15,-4 1 0 0,-2 1 0 0,-4 3 0 16,-2-1 0-16,7 20 0 0,-25-29 0 0,25 29 0 15,-31-18 0-15,13 13 0 0,-1 3 0 0,0 2 0 16,1 2 0-16,18-2 0 0,-30 11 0 16,30-11 0-16,-19 17 0 0,19-17 0 0,-10 20 0 15,10-20 0-15,8 17 0 0,-8-17 0 0,21 7-17 16,-1-6-34-16,-2-12-13 0,16 15-61 0,-28-37-258 16,31 28-225-16,-13-8 30 0,3-4 358 0</inkml:trace>
  <inkml:trace contextRef="#ctx0" brushRef="#br1" timeOffset="34899.9044">7092 15964 1698 0,'9'41'141'16,"-9"-41"-81"-16,-12 37-4 0,4-17-19 0,3 3-5 15,-2-2-9-15,2 4-23 0,-1 0 0 0,1 0 0 16,0 1 0-16,3-2 0 0,0-1 0 0,-1 0 0 16,2-1 0-16,0-1 0 0,-1 0 0 0,1 0 0 15,1-4 0-15,0-1 0 16,0-16 0-16,0 23 0 0,0-23 0 0,0 0 0 0,0 0 0 15,0 0 0-15,0 0 0 0,0 0 0 16,0 0 0-16,0 0 0 0,15-20 0 0,-10-1 0 16,-2-3 0-16,2-4 0 0,0-1 0 0,0-2 0 0,1-1 0 0,-1 2 0 15,-1-4 0-15,-1 2 0 0,0-1 0 0,-1-1 0 16,0 1 0-16,1 0 0 0,1 0 0 16,0 3 0-16,4 4 0 0,0 5 0 0,-8 21 0 15,17-26 0-15,-17 26 0 0,17-13 0 0,-17 13 0 16,22-5 0-16,-22 5 0 0,26 2 0 15,-26-2 0-15,25 9 0 0,-25-9 0 0,25 14 0 16,-25-14 0-16,20 20 0 0,-20-20 0 0,18 25 0 16,-18-25 0-16,13 33 0 0,-8-14 0 0,-1 2 0 15,-4 0 0-15,0 1 0 0,-4 1 0 16,-4 0 0-16,0 3 0 0,-3-1 0 0,-1 3 0 16,-2-3 0-16,-2 3 0 0,1-3 0 0,-1 2 0 15,-1 0 0-15,-1-2 0 0,0 0 0 0,3 1 0 16,0-2 0-16,2-1 0 0,-1 0 0 0,2-1 0 15,0 3 0-15,1 1 0 0,1 3 0 0,-1 1 0 16,0 1 0-16,1 2 0 0,-1 2 0 16,0 1 0-16,0 2 0 0,1 2 0 15,-1-4 0-15,2 4 0 0,0-4 0 0,3 0 0 16,-2-4-1-16,6-1-61 0,-5-13-14 0,18 20-116 16,-30-45-310-16,19 7-97 0,19 4-15 0</inkml:trace>
  <inkml:trace contextRef="#ctx0" brushRef="#br1" timeOffset="35540.589">7433 16076 1889 0,'-14'20'141'0,"14"-20"-124"15,0 0-17-15,0 0 0 0,-18 19 0 0,18-19 0 16,-2 17 0-16,2-17 0 0,0 26 0 0,0-26 0 16,0 34 0-16,0-14 0 0,0 3 0 0,0 0 0 15,-3 2 0-15,2 3 0 0,0-2 0 0,-2 2 0 16,1-1 0-16,-2-4 0 0,1-1 0 0,0-2 0 16,2-3 0-16,1-17 0 0,-4 28 0 15,4-28 0-15,0 0 0 0,0 0 0 16,0 0 0-16,0 0 0 0,0 0 0 0,0 0 0 15,6-30 0-15,-1 8 0 0,3-8 0 0,0-2 0 16,1-4 0-16,-1-2 0 0,2 3 0 0,-3 0 0 16,2-1 0-16,-2-2 0 0,0 0 0 0,-1-2 0 15,2 0 0-15,-1 1 0 0,1 3 0 0,2 3 0 16,0 6 0-16,1 6 0 0,-11 21 0 16,18-24 0-16,-18 24 0 0,17-7 0 0,-17 7 0 15,18 0 0-15,-18 0 0 0,23 6 0 0,-23-6 0 16,24 7 0-16,-24-7 0 0,24 9 0 0,-24-9 0 15,24 13 0-15,-24-13 0 0,21 15 0 0,-21-15 0 16,18 17 0-16,-18-17 0 0,11 23 0 0,-11-23 0 16,4 27 0-16,-4-27 0 0,-3 31 0 15,-2-11 0-15,-1-2 0 0,-2 2 0 16,-2 2 0-16,-1 1 0 0,0 0 0 0,-2 2 0 16,1 0 0-16,-2 0 0 0,1 0 0 0,0 0 0 15,-1 0 0-15,1 0 0 0,-1 0 0 0,3-1 0 16,-1 0 0-16,0-1 0 0,0-2 0 0,0-2 0 15,1 1 0-15,1-1 0 0,-1 4 0 0,1-2 0 16,0 2 0-16,0 4 0 0,0-1 0 16,2 2 0-16,-1 4 0 0,1 0 0 0,-1 3 0 15,2 3 0-15,-1-1 0 0,2 0 0 16,0-2 0-16,1 1 0 0,1-3 0 0,2-1 0 16,0-1-38-16,9 4-61 0,-7-35-155 0,14 18-341 15,-14-18-76-15,20 2 282 0</inkml:trace>
  <inkml:trace contextRef="#ctx0" brushRef="#br1" timeOffset="36024.9442">7943 16088 1569 0,'19'-6'179'0,"-19"6"-149"15,0 0-2-15,22-16 4 0,-22 16 0 0,21-4-7 16,-21 4-4-16,18-4 0 0,-18 4-2 0,18-1-2 15,-18 1-2-15,19-6-4 0,-19 6-1 0,17-7 1 16,-17 7 0-16,0 0-1 0,25-17-4 0,-25 17-6 16,12-17 0-16,-12 17 0 0,6-21 0 15,-6 21 0-15,1-22 0 0,-1 22 0 0,0 0 0 16,-16-21 0-16,16 21 0 0,-18-6 0 16,18 6 0-16,-26 3 0 0,26-3 0 0,-29 15 0 15,12-2 0-15,0 1 0 0,-2 3 0 0,2 4 0 16,-2-2 0-16,4 3 0 0,2 1 0 0,1-1 0 15,3 0 0-15,1-2 0 0,3-1 0 0,5-2 0 16,0-17 0-16,9 27 0 0,-9-27 0 0,24 17 0 16,-7-12 0-16,5-3 0 0,4-3 0 0,3-3 0 15,3-4 0-15,4 4-68 0,-8-11-37 16,17 18-35-16,-27-34-212 0,25 23-242 16,-6-1 24-16,-1-9 353 0</inkml:trace>
  <inkml:trace contextRef="#ctx0" brushRef="#br1" timeOffset="36374.2691">8418 16048 1673 0,'-34'-4'239'0,"34"4"-196"0,-29 6-9 16,29-6 4-16,-27 15-18 0,27-15-20 0,-25 23 0 16,25-23 0-16,-19 30 0 0,9-13 0 0,3 4 0 15,2 1 0-15,1-2 0 0,4 1 0 0,0-2 0 16,3-2 0-16,-3-17 0 0,11 27 0 0,-11-27 0 15,19 13 0-15,-19-13 0 0,27-4 0 16,-10-4 0-16,0-5 0 0,3-7 0 0,-1-4 0 16,2-6 0-16,1-5 0 0,-2-4 0 15,1-2 0-15,1-4 0 0,0 1 0 0,-2-4 0 16,1 2 0-16,-2 4 0 0,-1 1 0 0,-4 5 0 16,1 4 0-16,-6 6 0 0,0 5 0 0,-9 21 0 15,0 0 0-15,0 0 0 0,0 0 0 16,0 0 0-16,0 24 0 0,-6 8 0 0,-1 9 0 15,-2 8 0-15,-2 8 0 0,3 2 0 0,-5 2 0 16,5 2 0-16,-1-4 0 0,5 3 0 0,-3-7 0 16,10 12-85-16,-20-37-183 0,39 19-324 0,-19-20-74 15,14-14 231-15</inkml:trace>
  <inkml:trace contextRef="#ctx0" brushRef="#br1" timeOffset="37311.7806">9790 10465 1354 0,'7'-22'38'0,"-7"22"-25"0,1-19 0 0,-1 19 8 16,2-17 3-16,-2 17 9 0,0 0 2 0,3-20 6 15,-3 20 6-15,0 0 10 0,0 0 2 16,0 0-5-16,0 0-9 0,0 0-21 0,0 0-11 16,2 22-9-16,-2-22 1 0,-2 27 0 0,2-7 8 15,-1 3-6-15,2 7 7 0,-1 6-9 0,1 1 6 16,2 7-10-16,0 3 12 0,1 8 0 16,3 8-24-16,2 6 22 0,0 7-21 0,1 8 7 15,0 6 21-15,1 10-24 0,0 8 3 0,-3 7 9 16,2 9-8-16,0 5 9 0,-2 9 14 0,1 7-14 15,-1 1 0-15,0 4 2 0,-1-1-3 0,-1 0 3 16,1-2-2-16,-2-3-1 0,1-3-3 0,-2-7 0 16,-2-5-4-16,1-7 2 0,-5-3-7 15,0-9-8-15,-4-4 19 0,-3 3-9 16,-4-2-13-16,-2-2 9 0,-3 0-10 0,-4-2-1 16,0 0 26-16,-2 0-3 0,0-4-15 0,2-5 10 15,-1-9-23-15,5-10-11 0,-2-18 2 0,10-8-22 16,10-49-66-16,-13 32-452 0,13-32-25 0,1-27 73 15</inkml:trace>
  <inkml:trace contextRef="#ctx0" brushRef="#br1" timeOffset="40167.3471">7782 9381 882 0,'-22'-7'158'16,"22"7"10"-16,0 0-52 0,0 0-12 0,0 0-19 15,0 0-16-15,0 0-11 0,0 0-6 0,0 0-8 16,0 0-13-16,0 0-9 0,0 0-9 16,0 0-2-16,0 0 0 0,0 0 1 0,-7-18-3 15,7 18 2-15,0 0-5 0,2-24 1 16,-2 24-5-16,4-23 2 0,-4 23-5 0,7-28 4 16,-7 28-4-16,11-31 4 0,-3 15-4 0,1-1 5 15,-1 0-5-15,3-1 4 0,0 1-4 0,1 0 8 16,1 0-5-16,0-1 5 0,2-1-4 0,-1 1 3 15,1 0-5-15,1 1 3 0,-16 17-3 16,30-29 1-16,-13 16-4 0,-17 13 3 0,29-22-3 16,-29 22 3-16,27-17-2 0,-27 17 2 0,24-9-1 15,-24 9 1-15,22-6-1 0,-22 6 1 0,22-4 0 16,-22 4 0-16,23-5 0 0,-23 5 0 0,22-2 1 16,-22 2-1-16,18 1 2 0,-18-1 1 15,0 0 3-15,22 10 1 0,-22-10 3 16,0 0-5-16,20 16 4 0,-20-16-6 0,0 0 3 15,19 25-4-15,-19-25 2 0,13 20-3 0,-13-20 0 16,16 21-1-16,-16-21 1 0,17 17-3 0,-17-17 3 16,19 15-3-16,-19-15 3 0,19 19-3 0,-19-19 1 15,19 16-1-15,-19-16 3 0,22 19-2 0,-22-19 2 16,23 18-2-16,-23-18 2 0,21 18-3 0,-21-18 2 16,23 18-1-16,-23-18 0 0,22 17-1 15,-22-17 1-15,21 12 1 0,-21-12 1 0,17 7-2 16,-17-7 1-16,0 0 0 0,18 3 3 0,-18-3 1 15,0 0 2-15,0 0 2 0,21-22-2 16,-21 22 0-16,11-27-7 0,-5 9 0 0,0-2 0 16,1-3 0-16,-1-2 0 0,2-1 0 0,0 0 0 15,-1-1 0-15,2 0 0 0,-1 2 0 0,1-1 0 16,-1 2 0-16,1 2 0 0,-2 1 0 16,2 2 0-16,-3 2 0 0,-6 17 0 0,13-26 0 15,-13 26 0-15,10-19 0 0,-10 19 0 0,0 0 0 16,0 0 0-16,0 0 0 0,11-17 0 0,-11 17 0 15,0 0 0-15,0 0 0 0,0 0 0 0,0 0 0 16,0 0 0-16,0 0 0 0,0 0 0 0,0 0 0 16,0 0 0-16,0 0 0 0,0 0 0 15,0 0 0-15,0 0 0 0,0 0 0 16,0 0 0-16,0 0 0 0,0 0 0 0,0 0 0 16,0 0 0-16,0 0 0 0,0 0 0 0,17 3 0 15,-17-3 0-15,0 0 0 0,0 0 0 0,0 0 0 16,0 0 0-16,0 0 0 0,19 20 0 0,-19-20 0 15,0 0 0-15,0 0 0 0,0 0 0 0,11 18 0 16,-11-18 0-16,0 0 0 0,6 19 0 16,-6-19 0-16,5 19 0 0,-5-19 0 0,3 26 0 15,-3-26 0-15,1 31 0 0,0-14 0 0,0 0 0 16,1 0 0-16,-2-17 0 0,2 29 0 0,-2-29 0 16,10 25 0-16,-10-25 0 0,14 22 0 0,-14-22 0 15,21 17 0-15,-21-17 0 0,25 15 0 16,-25-15 0-16,32 9 0 0,-15-4 0 0,3-1 0 15,-2-2 0-15,0-1 0 0,0 1 0 16,1-2 0-16,-2-2 0 0,-17 2 0 0,30-4 0 16,-30 4 0-16,29-6 0 0,-29 6 0 0,27-10 0 15,-27 10 0-15,25-15 0 0,-25 15 0 0,25-20 0 16,-25 20 0-16,25-24 0 0,-25 24 0 0,27-29 0 16,-27 29 0-16,29-28 0 0,-29 28 0 0,29-27 0 15,-29 27 0-15,31-22 0 0,-31 22 0 16,25-13 0-16,-25 13 0 0,24-4 0 0,-24 4 0 15,21 7 0-15,-21-7 0 0,20 14 0 0,-20-14 0 16,16 23 0-16,-16-23 0 0,14 36 0 16,-5-10 0-16,-1 2 0 0,1 4 0 0,-2 3 0 15,2 4 0-15,-5 1 0 0,4 1 0 0,-1 0 0 16,0 0 0-16,2-3 0 0,-1-4 0 0,2-4 0 16,6 1-47-16,-9-14-49 0,28 27-310 15,-35-44-251-15,32 21 69 0,-11-13 336 0</inkml:trace>
  <inkml:trace contextRef="#ctx0" brushRef="#br1" timeOffset="41110.4675">7727 5955 1647 0,'-17'-18'29'15,"17"18"-8"-15,-10-34 13 0,10 34 2 16,-6-33 5-16,6 33-6 0,-5-26-2 0,5 26-3 16,0 0 1-16,-11-18 3 0,11 18-6 0,0 0 3 15,-25 8-14-15,25-8-17 0,-27 23 0 16,11-5 0-16,-2 4 0 0,-1 2 0 0,-1 3 0 16,1 2 0-16,-1-1 0 0,3-1 0 0,0-1 0 15,4-2 0-15,1-2 0 0,4-4 0 0,8-18 0 16,-3 24 0-16,3-24 0 0,0 0 0 0,28 22 0 15,-28-22 0-15,36 7 0 0,-10-7 0 0,2-1 0 16,3 0 0-16,4-3 0 0,0 2 0 0,0-2 0 16,-2 3 0-16,-3 0 0 0,-2-1 0 15,-4 4 0-15,-2 0 0 0,-5 3 0 16,-17-5 0-16,23 16 0 0,-23-16 0 0,9 25 0 16,-12-6 0-16,-3 2 0 0,-6 4 0 0,-4 1 0 15,-2 0 0-15,-4 1 0 0,-1-2 0 0,1-1 0 16,3-2 0-16,-1-4 0 0,20-18 0 0,-28 25 0 15,28-25 0-15,0 0 0 0,0 0 0 16,0 0-40-16,-6-32-6 0,6 32-56 0,17-59-71 16,11 36-425-16,-11-15-26 0,10 1 161 0</inkml:trace>
  <inkml:trace contextRef="#ctx0" brushRef="#br1" timeOffset="41688.6052">8123 5971 1787 0,'-21'18'68'0,"21"-18"-26"0,0 0-1 16,-26 12-6-16,26-12-4 0,0 0-10 0,0 0 0 16,-18 18-20-16,18-18-1 0,0 0 0 0,-8 22 0 15,8-22 0-15,2 30 0 0,0-11 0 0,2 6 0 16,-1 1 0-16,1 1 0 0,0 2 0 0,-1 1 0 16,0 3 0-16,0 1 0 0,0-3 0 0,-2-1 0 15,2-3 0-15,-2-2 0 0,0-5 0 16,0-1 0-16,-1-19 0 0,1 22 0 15,-1-22 0-15,0 0 0 0,0 0 0 0,0 0 0 16,0 0 0-16,0 0 0 0,0 0 0 0,17-34 0 16,-10 10 0-16,-1-7 0 0,1-4 0 0,1-2 0 15,1-2 0-15,-1 0 0 0,0 3 0 0,-2 0 0 16,-3 0 0-16,0 1 0 0,-2-1 0 16,0 1 0-16,-1 2 0 0,2-3 0 0,-1 4 0 15,1 0 0-15,2 6 0 0,1 4 0 0,-5 22 0 16,11-28 0-16,-11 28 0 0,0 0 0 0,19-12 0 15,-19 12 0-15,18 4 0 0,-18-4 0 0,27 11 0 16,-27-11 0-16,30 17 0 0,-30-17 0 0,30 21 0 16,-30-21 0-16,29 29 0 0,-15-11 0 15,-1 1 0-15,-1 0 0 0,-2 2 0 16,-1 0 0-16,-3 1 0 0,-1 2 0 0,-4 2 0 16,-2 0 0-16,-4 2 0 0,-2 0 0 0,-1-2 0 15,-3 0 0-15,-3-1 0 0,0-1 0 0,-2-2 0 16,0 1 0-16,-2-2 0 0,1-3 0 0,-2-2 0 15,1-2 0-15,0-1 0 0,1 0 0 0,17-13 0 16,-32 18 0-16,32-18 0 0,-25 17 0 0,25-17 0 16,-18 20 0-16,18-20 0 0,-14 33 0 15,7-9 0-15,2 4 0 0,1 7 0 0,0 4 0 16,0 4 0-16,0 4 0 0,1 4 0 0,-2 0 0 16,2 2 0-16,-2-3 0 0,4-2 0 15,0-4 0-15,2-4-1 0,-2-9-88 0,12 9-20 16,-11-40-252-16,2 31-264 0,-2-31 48 0,0 0 293 15</inkml:trace>
  <inkml:trace contextRef="#ctx0" brushRef="#br1" timeOffset="42114.8502">8504 6219 1978 0,'0'0'12'0,"-1"18"-4"0,1-18-1 0,0 0 3 15,16 20 1-15,-16-20 2 0,18 6-5 0,-18-6-8 16,24 0 0-16,-24 0 0 0,32-11 0 0,-13 2 0 16,0-3 0-16,1-3 0 0,0-1 0 0,0-3 0 15,0-3 0-15,1-2 0 0,-3-1 0 16,-1-2 0-16,-3 3 0 0,-1 0 0 0,-6 3 0 15,-1 2 0-15,-4 2 0 0,-2 17 0 0,-5-29 0 16,5 29 0-16,-13-23 0 0,13 23 0 0,-23-16 0 16,23 16 0-16,-32-2 0 0,14 5 0 15,-1 6 0-15,-2 3 0 0,2 4 0 0,-1 3 0 16,-1 4 0-16,2 5 0 0,1 2 0 16,2 3 0-16,1 1 0 0,4-1 0 0,3-1 0 15,3-1 0-15,4-3 0 0,4-2 0 0,5-3 0 16,1-5 0-16,-9-18 0 0,34 25 0 0,-10-19 0 15,4-3 0-15,3-6 0 0,6-4 0 0,3-4 0 16,1-6 0-16,7-2 0 0,-3-8 0 0,8 8-90 16,-26-31-296-16,29 32-242 0,-21-13 5 0,8 5 304 31</inkml:trace>
  <inkml:trace contextRef="#ctx0" brushRef="#br1" timeOffset="42489.8612">9067 6129 1510 0,'-17'-16'420'15,"17"16"-383"-15,-12 17-14 0,12-17 1 0,0 0-8 16,0 0-5-16,0 0-5 0,28 15-6 0,-28-15 0 16,35-10 0-16,-13 0 0 0,1-2 0 0,2-2 0 15,0-1 0-15,-1-2 0 0,1 0 0 0,-2-1 0 16,-1 0 0-16,-4 1 0 0,-2-1 0 0,-3 1 0 15,-13 17 0-15,17-30 0 0,-17 30 0 0,4-23 0 16,-4 23 0-16,-10-18 0 16,10 18 0-16,-19-12 0 0,19 12 0 0,-28-8 0 15,11 8 0-15,-2 3 0 0,0 3 0 0,-2 1 0 16,1 7 0-16,-2 2 0 0,-1 4 0 0,-1 4 0 16,1 3 0-16,1 2 0 0,3 2 0 0,1 2 0 15,2-1 0-15,5 0 0 0,1-4 0 0,7-4 0 16,3-1 0-16,3-5 0 0,7-1 0 0,-10-17 0 15,30 23 0-15,-8-16 0 0,4-4 0 16,5-3 0-16,2-7 0 0,5 0 0 0,2-5 0 16,3-1 0-16,-1-5 0 0,8 7-91 0,-18-27-151 15,27 30-375-15,-26-14 9 0,5 6 120 0</inkml:trace>
  <inkml:trace contextRef="#ctx0" brushRef="#br1" timeOffset="42864.9183">9625 5985 1932 0,'-20'3'75'0,"-3"-2"-35"0,2 4-40 16,-2 1 0-16,1 2 0 0,-2 2 0 0,0 3 0 16,3 2 0-16,0 2 0 0,1 1 0 0,5 3 0 15,-1 1 0-15,4 0 0 0,1 2 0 0,3-1 0 16,2 0 0-16,4 0 0 0,3-5 0 0,-1-18 0 16,12 27 0-16,-12-27 0 0,29 11 0 15,-8-10 0-15,1-6 0 0,2-5 0 0,2-5 0 16,1-7 0-16,1-6 0 0,-3-3 0 15,2-6 0-15,-3-4 0 0,1-2 0 0,-2-3 0 16,-1 0 0-16,-1-3 0 0,-1 0 0 0,-2-2 0 16,-2-1 0-16,0 3 0 0,-2-1 0 0,0 4 0 15,-5 6 0-15,0 4 0 0,-3 7 0 0,-2 7 0 16,-4 22 0-16,0-23 0 0,0 23 0 16,0 0 0-16,0 0 0 0,-19 30 0 0,10-1 0 15,-5 10 0-15,-1 8 0 0,-1 5 0 0,0 5 0 16,1 1 0-16,4 0 0 0,2-2 0 0,4-3 0 15,2-3 0-15,7-3 0 0,0-6 0 0,8-4 0 16,0-6 0-16,6-1 0 0,-2-12-58 16,16 15-101-16,-32-33-123 0,52 24-152 15,-33-24-161-15,7-4 98 0,9 13 476 0</inkml:trace>
  <inkml:trace contextRef="#ctx0" brushRef="#br1" timeOffset="43083.6467">10085 5926 1974 0,'0'0'69'0,"-15"34"-65"0,7-15-4 0,-1 4 0 15,2 0 0-15,1 4 0 0,0-1 0 0,2 1 0 16,1 0 0-16,0-3 0 0,2-1 0 16,1-3 0-16,0-20 0 0,2 33 0 0,-2-33 0 15,9 22 0-15,-9-22 0 0,0 0 0 0,18 14 0 16,-18-14 0-16,0 0 0 0,21-17-43 0,-3 23-135 15,-28-30-458-15,29 12 4 0,-11-10 75 16</inkml:trace>
  <inkml:trace contextRef="#ctx0" brushRef="#br1" timeOffset="43458.6508">10287 5897 1893 0,'0'0'94'0,"0"0"-34"15,-13 20-60-15,13-20 0 0,0 0 0 0,-7 22 0 16,7-22 0-16,0 0 0 0,-3 22 0 0,3-22 0 16,-3 18 0-16,3-18 0 0,-2 26 0 0,2-26 0 15,-7 33 0-15,3-11 0 0,-1 1 0 0,-1 3 0 16,-1-1 0-16,-1-1 0 0,1-1 0 0,0-2 0 16,3-4 0-16,4-17 0 0,-3 23 0 15,3-23 0-15,0 0 0 0,0 0 0 0,0 0 0 16,21-4 0-16,-21 4 0 0,22-30 0 0,-7 8 0 15,1-3 0-15,0-4 0 0,2-2 0 16,0-1 0-16,2 0 0 0,-2 3 0 0,0 0 0 0,-1 4 0 16,-1 1 0-16,0 3 0 0,-3 4 0 15,-13 17 0-15,23-21 0 0,-23 21 0 0,0 0 0 16,17 0 0-16,-17 0 0 0,5 20 0 16,-4-3 0-16,-1 3 0 0,-1 1 0 0,1 2 0 15,-1-3 0-15,4 3 0 0,1-3 0 0,5-1 0 16,-1-2 0-16,6 0 0 0,-14-17 0 0,35 27-44 15,-18-24-34-15,11 14-44 0,-28-17-135 0,42-2-255 16,-42 2-68-16,39-6 127 0</inkml:trace>
  <inkml:trace contextRef="#ctx0" brushRef="#br1" timeOffset="43904.3336">10783 5896 1483 0,'-19'19'460'0,"19"-19"-396"0,-25 5-24 0,25-5-40 15,-24 16 0-15,24-16 0 0,-23 24 0 0,23-24 0 16,-22 30 0-16,22-30 0 0,-17 33 0 16,10-15 0-16,3 0 0 0,4-18 0 0,-5 31 0 15,5-31 0-15,4 25 0 0,-4-25 0 0,0 0 0 16,14 17 0-16,-14-17 0 0,0 0 0 0,22-2 0 0,-22 2 0 0,17-11 0 16,-17 11 0-16,17-20 0 0,-17 20 0 0,19-28 0 15,-8 10 0-15,-2-1 0 0,2-2 0 0,1 2 0 16,-2-1 0-16,1 2 0 0,0 0 0 15,-11 18 0-15,16-29 0 0,-16 29 0 16,10-19 0-16,-10 19 0 0,0 0 0 0,0 0 0 16,0 0 0-16,-5 23 0 0,0-2 0 0,-4 5 0 15,0 6 0-15,-1 5 0 0,0 4 0 0,2 2 0 16,-1 8 0-16,1 2 0 0,0 5 0 0,0 3 0 16,0 1 0-16,0-3 0 0,-2-4 0 0,-1-6 0 15,0-7 0-15,2-7 0 0,-2-5 0 16,3-3 0-16,0-6 0 0,2-4 0 0,6-17 0 15,-12 16 0-15,12-16 0 0,0 0 0 0,0 0 0 16,0 0 0-16,-17-30 0 0,13 8 0 0,3-2 0 16,2-5 0-16,1-1 0 0,1-1 0 15,2-3 0-15,-3-1 0 0,2-2 0 0,-4-4 0 16,0 0 0-16,-4-4 0 0,0 1 0 16,-4-6 0-16,12 20-189 0,-37-33-149 0,40 40-189 15,-31-11-79-15,-1 1 220 0</inkml:trace>
  <inkml:trace contextRef="#ctx0" brushRef="#br1" timeOffset="44482.4722">8278 7151 1752 0,'18'-10'126'0,"-18"10"-89"0,0 0-2 16,0 0 2-16,0 0-1 0,0 0-12 15,0 0-24-15,0 0 0 0,0 0 0 16,0 0 0-16,0 0 0 0,-5 28 0 0,3-9 0 16,-2 1 0-16,-1 3 0 0,2 2 0 0,-1 3 0 15,-1 1 0-15,3-1 0 0,-2-2 0 0,4 0 0 16,-1-4 0-16,3-2 0 0,2-3 0 0,-4-17 0 16,10 27 0-16,-10-27 0 0,15 18 0 0,-15-18 0 15,22 5 0-15,-22-5 0 0,31-11 0 0,-13 0 0 16,3-7 0-16,2-4 0 0,1-5 0 15,0-2 0-15,1-1 0 0,-1 1 0 0,-3 1 0 16,-1 2 0-16,-3 2 0 0,-1 1 0 0,-2 1 0 16,-2 4 0-16,-1 1 0 0,-11 17 0 0,13-24 0 15,-13 24 0-15,0 0 0 0,0 0 0 16,0 0 0-16,0 0 0 0,0 0 0 0,0 0 0 16,0 0 0-16,-4 29 0 0,1-11 0 0,-1 3 0 15,-1 2 0-15,2-1 0 0,1 1 0 16,1-3 0-16,2 3 0 0,1-3 0 0,3 2 0 15,-1-4 0-15,7-1 0 0,-11-17 0 0,26 28-36 16,-26-28-51-16,39 22-52 0,-39-22-120 0,42 0-186 16,-25-9-127-16,3-2 64 0,14 16 508 0</inkml:trace>
  <inkml:trace contextRef="#ctx0" brushRef="#br1" timeOffset="45045.005">8967 7134 1879 0,'0'0'74'0,"0"0"-32"15,0 0 2-15,-18-14-36 0,18 14-8 0,0 0 0 16,0 0 0-16,-23 12 0 0,23-12 0 0,-10 19 0 16,10-19 0-16,-8 31 0 0,4-10 0 0,2 2 0 15,1 2 0-15,1 3 0 0,0 1 0 16,0 1 0-16,1 1 0 0,-1-1 0 0,1-2 0 16,0-2 0-16,0 0 0 0,2-7 0 0,-1-1 0 15,-2-18 0-15,5 24 0 0,-5-24 0 16,0 0 0-16,0 0 0 0,0 0 0 0,18 9 0 0,-18-9 0 15,0 0 0-15,17-30 0 0,-11 8 0 16,2-4 0-16,-2-3 0 0,0-3 0 0,0 0 0 16,-1 0 0-16,0-1 0 0,-3 2 0 15,1-2 0-15,-2 0 0 0,0 2 0 0,0-1 0 16,-1 2 0-16,1 1 0 0,2 4 0 0,1 2 0 16,-2 3 0-16,-2 20 0 0,10-26 0 0,-10 26 0 15,0 0 0-15,19-16 0 0,-19 16 0 0,18-4 0 16,-18 4 0-16,28 4 0 0,-11 0 0 0,0 1 0 15,2 1 0-15,0 1 0 0,-1 3 0 16,2-1 0-16,-2 2 0 0,0 4 0 0,-18-15 0 16,31 33 0-16,-19-11 0 0,-4 0 0 15,-4 3 0-15,-4 1 0 0,-5 3 0 0,-2-1 0 16,-4 3 0-16,-4-2 0 0,1-1 0 0,-4 0 0 16,-1-4 0-16,-1 0 0 0,-1 0 0 0,0-3 0 15,2-4 0-15,1-1 0 0,1-6 0 0,0 0 0 16,17-10 0-16,-30 9 0 0,30-9 0 15,-22 1 0-15,22-1 0 0,-18-4 0 0,18 4 0 16,0 0 0-16,-22-2 0 0,22 2 0 0,0 0 0 16,-18 18 0-16,12-1 0 0,0 7 0 0,-3 7 0 15,2 8 0-15,-1 7 0 0,-1 7 0 0,-1 7 0 16,-1 5 0-16,0 4 0 0,-2 1 0 0,1 3 0 16,-5-8 0-16,7 9 0 0,-12-27-164 15,32 24-150-15,-39-47-97 0,36 8-172 16,-7-1 94-16,0-31 404 0</inkml:trace>
  <inkml:trace contextRef="#ctx0" brushRef="#br1" timeOffset="49421.8646">14424 11523 1269 0,'0'0'143'0,"-18"1"-105"0,18-1-27 0,-23 6-8 16,23-6-3-16,-22 10 0 0,22-10-3 0,-23 11 2 16,23-11-15-16,-28 12 0 0,28-12-2 0,-29 13 8 15,29-13 16-15,-28 9 11 0,9-8 7 16,19-1 2-16,-32 5 1 0,32-5 5 0,-34 2 0 15,34-2 3-15,-39 1 3 0,22 3-2 16,-6-5-3-16,3 4-2 0,-5-4-9 0,1 5-3 16,-2-3-6-16,-1 3-1 0,-2-2-4 0,-2 3-1 15,1 0-4-15,-3-1 0 0,-2 3-3 0,-3-1 2 16,2 0-2-16,-4 1 4 0,-2 1-3 0,0 0 3 16,-1-1-1-16,2 1 1 0,-2-2-1 0,2 0 4 15,-4-1 0-15,1 0 2 0,-2-4-1 0,0 3 4 16,-2-4-3-16,1 1 1 0,-1-1 0 15,-3 1-2-15,1-2-1 0,0-1-1 0,1-1-3 16,1 0 0-16,2-2 0 0,-1 1-2 0,0-1 0 16,-1-1-1-16,0 1 2 0,1-1-2 15,-1 0 2-15,1 2-1 0,0 0-3 0,-1-1-1 16,1 1 1-16,-1 1-1 0,3-1 3 0,-1 2 0 16,2-1 1-16,-1 1-1 0,-2 0 1 0,-1-1-1 15,1-1-1-15,-2 2 0 0,1 0 2 16,-1-1 0-16,0 0-1 0,1-1-1 0,-1-1 1 15,3 1 0-15,-2 1 3 0,3-1 1 0,-1 1 0 16,1 0 0-16,-1 0 0 0,0 0-2 0,0 1 0 16,-1-1 0-16,1 1-1 0,0 1-1 0,1 1 0 15,0-2 1-15,0 2-2 0,1-1 0 0,2 1 2 16,0 0 0-16,1 1-1 16,1 2 2-16,-2-2-1 0,1 2-2 0,1-3 2 15,-1 1 0-15,2-1 0 0,1-1 3 0,0-1-1 16,3 1 1-16,0-3 1 0,1 3 0 0,1-2 1 15,3 0-1-15,-2 1 0 0,3-1-1 0,0 2 1 16,1 0-1-16,0 1 1 0,0 0-1 0,0 0-1 16,0 0 0-16,-2 0-1 0,3 0 0 0,-3 1-1 15,1-1-1-15,0 0 0 0,-1 0 0 16,0 0 0-16,1 0 0 0,2 0 0 0,1-3-4 16,1-2-6-16,3-3-14 0,4 2-18 0,-4-13-58 15,22 19-523-15,-6-29 4 0,6 29-5 0</inkml:trace>
  <inkml:trace contextRef="#ctx0" brushRef="#br2" timeOffset="58951.041">10467 8100 1206 0,'0'0'230'0,"0"0"-129"0,7-19-24 16,-10 2-9-16,3 17-19 0,8-27-7 16,-8 27-12-16,9-23-2 0,-9 23-7 0,0 0 1 15,0 0 6-15,0 0 5 0,0 0 6 16,0 0-6-16,0 0-11 0,0 0-13 0,0 0-5 15,0 0-4-15,-4 17 3 0,4-17-2 0,-7 23 0 0,7-23-1 16,-8 26 0-16,8-26 0 0,-7 26 0 0,7-26 0 16,-5 33 0-16,4-14 0 0,0 3 0 0,1 2 0 15,0 4 0-15,2 4 0 0,-2-1 0 0,0 1 0 16,0 0 0-16,0-6 0 0,1-3 0 16,1-5 0-16,-2-18 0 0,2 19 0 0,-2-19 0 15,0 0 0-15,0 0 0 0,0 0 0 0,0 0 0 16,6-24 0-16,-6 24 0 0,0-39 0 0,-1 13 0 15,-2-8 0-15,2-3 0 0,0 0 0 0,1-1 0 16,-1 5 0-16,-2-1 0 0,1 3 0 16,0 4 0-16,-2 1 0 0,0 2 0 0,2-1 0 15,-1 3 0-15,2 0 0 0,1 3 0 16,0 19 0-16,3-27 0 0,-3 27 0 0,0 0 0 16,0 0 0-16,15-18 0 0,-15 18 0 0,17 0 0 15,-17 0 0-15,26-4 0 0,-9 3 0 0,2-2 0 16,5 0 0-16,-1-4 0 0,7 6-71 0,-9-19-69 15,14 23-482-15,-13-17 5 0,8 11 21 0</inkml:trace>
  <inkml:trace contextRef="#ctx0" brushRef="#br2" timeOffset="59341.7068">10889 8007 1981 0,'-21'4'20'0,"21"-4"-17"0,0 0 3 0,0 0 0 16,0 0 7-16,18 6 4 0,-18-6-16 0,22-4-1 15,-22 4 0-15,31-11 0 0,-12 3 0 0,1-4 0 16,-1-1 0-16,1-2 0 0,-2-1 0 0,-18 16 0 16,30-28 0-16,-30 28 0 0,21-24 0 0,-21 24 0 15,8-18 0-15,-8 18 0 0,0 0 0 16,-3-19 0-16,3 19 0 0,0 0 0 15,-25-13 0-15,25 13 0 0,-25-3 0 0,25 3 0 16,-30 5 0-16,30-5 0 0,-32 13 0 0,15-3 0 16,17-10 0-16,-32 27 0 0,18-9 0 0,-1 1 0 15,2 5 0-15,1 3 0 0,-1 2 0 0,5 0 0 16,-1-3 0-16,6 2 0 0,0-1 0 0,6-3 0 16,2-2 0-16,4-5 0 0,-9-17 0 15,29 24 0-15,-9-18 0 0,5-5 0 0,3-3 0 16,4-7 0-16,3-8 0 0,5-6 0 0,2-9 0 15,6-3 0-15,0-14-17 0,9 9-111 0,-29-20-457 16,30 6-55-16,-14-14 37 0</inkml:trace>
  <inkml:trace contextRef="#ctx0" brushRef="#br2" timeOffset="59529.1843">11541 7227 2036 0,'-18'30'11'0,"0"6"-11"15,3 3 0-15,3 6 0 0,-2 4 0 0,4 1 0 16,-1 5 0-16,3 0 0 0,2 1 0 0,1-2 0 16,4 0 0-16,0-4 0 0,4-2 0 15,3-5 0-15,3-4 0 0,1-2 0 16,3-2 0-16,-1-7 0 0,5 2 0 0,-4-13-70 16,13 14-68-16,-26-31-371 0,27 19-100 0,-8-13-5 15,6-6 508-15</inkml:trace>
  <inkml:trace contextRef="#ctx0" brushRef="#br2" timeOffset="59935.4424">11949 7767 1922 0,'0'0'48'0,"-35"7"-25"16,16 1 7-16,-3 1-6 0,2 3-24 0,1 0 0 15,-1 2 0-15,1 2 0 0,-1 1 0 16,2 1 0-16,1 2 0 0,4-1 0 0,-1 3 0 15,4-1 0-15,2 1 0 0,2-1 0 16,4-2 0-16,2-1 0 0,0-18 0 0,7 31 0 16,-7-31 0-16,17 21 0 0,-17-21 0 0,27 12 0 15,-10-8 0-15,1-4 0 0,2-4 0 0,-1-3 0 16,0-5 0-16,2-4 0 0,0-2 0 0,-1-6 0 16,1-3 0-16,0-3 0 0,-3-2 0 0,-1 0 0 15,-1-1 0-15,-3 2 0 0,-1 2 0 0,-2 4 0 16,-4 2 0-16,-1 2 0 0,-5 21 0 15,3-28 0-15,-3 28 0 0,0 0 0 0,0 0 0 16,0 0 0-16,0 0 0 0,0 0 0 16,0 0 0-16,-20 30 0 0,15-5 0 0,0 6 0 15,-1 2 0-15,3 1 0 0,-2 1 0 0,4-3 0 16,1 2 0-16,2-2 0 0,2-7 0 0,3-2 0 16,-7-23 0-16,23 24 0 0,-23-24 0 15,39-1 0-15,-17-11-43 0,14 8-102 0,-30-26-442 16,35 6-37-16,-14-16 11 0</inkml:trace>
  <inkml:trace contextRef="#ctx0" brushRef="#br2" timeOffset="60122.9397">12481 7260 1992 0,'-11'19'46'15,"-1"5"-37"-15,0 7-9 0,1 4 0 0,0 6 0 16,0 4 0-16,1 3 0 0,1 5 0 0,1 2 0 15,2-1 0-15,2 2 0 0,1-2 0 0,1-2 0 16,2-2 0-16,0-3 0 0,3-2 0 0,-2-6 0 16,4 0 0-16,-3-12-1 0,7 5-95 0,-9-32-112 15,10 26-414-15,-10-26-11 0,0 0 147 16</inkml:trace>
  <inkml:trace contextRef="#ctx0" brushRef="#br2" timeOffset="60394.0742">12308 7627 1912 0,'-18'25'135'0,"18"-25"-135"0,0 0 0 0,-13 19 0 16,13-19 0-16,0 0 0 0,0 0 0 0,25 13 0 15,-25-13 0-15,28 6 0 0,-11-4 0 0,1 0 0 16,2-4 0-16,-1 0 0 0,-1 0 0 0,3 0 0 15,-3-1 0-15,1 0 0 0,-1 0 0 0,0-1 0 16,-1 3 0-16,-17 1 0 0,32-5 0 16,-32 5 0-16,28-2 0 0,-28 2-1 0,26 1-46 15,-26-1-12-15,21 0 21 0,-21 0 1 0,0 0 2 16,0 0-9-16,0 0-55 0,0 0-118 0,0 0-232 16,0 0-88-16,0 0 54 0</inkml:trace>
  <inkml:trace contextRef="#ctx0" brushRef="#br2" timeOffset="60565.9539">12640 7666 834 0,'14'23'320'0,"-14"-23"-67"15,0 0-100-15,0 0-41 0,0 17-24 0,0-17-25 16,0 0-5-16,-4 24-12 0,4-24 2 0,0 29-10 16,0-12-4-16,-1 1-34 0,-1 2 0 0,1 0 0 15,0 2 0-15,0 1 0 0,0 0 0 0,-1 0 0 16,1 0 0-16,1-2 0 0,1-2 0 0,2-2 0 16,-3-17 0-16,6 23 0 0,-6-23 0 0,0 0 0 15,18 7 0-15,-18-7 0 0,0 0 0 16,27-18-15-16,-19 1-47 0,11 11-56 0,-29-35-300 15,29 21-201-15,-11-11 21 0,4-3 382 0</inkml:trace>
  <inkml:trace contextRef="#ctx0" brushRef="#br2" timeOffset="60987.8666">12857 7590 1738 0,'-17'-2'104'0,"17"2"-55"16,0 0-6-16,0 0-6 0,0 0-2 0,0 0-9 15,0 0-11-15,0 0-15 16,17-13 0-16,-17 13 0 0,0 0 0 0,0 0 0 16,14-19 0-16,-14 19 0 0,0 0 0 0,0 0 0 15,0 0 0-15,18-17 0 0,-18 17 0 0,0 0 0 16,0 0 0-16,0 0 0 0,0 0 0 0,14 18 0 15,-14-18 0-15,5 31 0 0,-4-11 0 0,0 6 0 16,-1 3 0-16,-1 1 0 0,0 0 0 0,-1 3 0 16,1-1 0-16,0-1 0 0,-1-2 0 15,2-3 0-15,-3-2 0 0,3-2 0 0,0-4 0 16,0-18 0-16,4 28 0 0,-4-28 0 0,0 0 0 16,11 17 0-16,-11-17 0 0,0 0 0 15,17-14 0-15,-17 14 0 0,14-32 0 0,-3 8 0 16,-1-1 0-16,1-5 0 0,1-1 0 0,0-2 0 15,3-2 0-15,0 0 0 0,-1 1 0 0,-1-1 0 16,1 3 0-16,-3-2 0 0,-1 2 0 16,-2 0 0-16,4 6 0 0,-11-20-176 0,16 32-450 15,-14-14-23-15,14 15 54 0</inkml:trace>
  <inkml:trace contextRef="#ctx0" brushRef="#br2" timeOffset="61425.3448">13206 7736 1964 0,'6'17'74'16,"-6"-17"-65"-16,0 0-9 0,0 0 0 0,0 0 0 15,0 0 0-15,0 0 0 0,0 0 0 0,22 10 0 16,-22-10 0-16,19-13 0 0,-19 13 0 0,32-22 0 16,-13 5 0-16,2-1 0 0,-1-3 0 0,-2-1 0 15,-1 1 0-15,-3 0 0 0,-2-1 0 16,-1 3 0-16,-2 1 0 0,-9 18 0 0,11-32 0 16,-11 32 0-16,3-26 0 0,-3 26 0 15,-7-20 0-15,7 20 0 0,0 0 0 0,-25-15 0 16,25 15 0-16,-30 0 0 0,12 3 0 0,0 7 0 15,-3 1 0-15,-1 6 0 0,2 5 0 0,-2 2 0 16,2 5 0-16,2 1 0 0,1 2 0 0,4 1 0 16,2 2 0-16,3 1 0 0,5-3 0 0,3 1 0 15,3-1 0-15,3-4 0 0,3-2 0 16,2-6 0-16,5-1 0 0,3-3 0 0,6-7 0 16,6-2 0-16,6-8 0 0,2-9 0 0,6 0 0 15,0-12 0-15,6-1 0 0,-2-7 0 16,10 10-8-16,-30-37-397 0,27 30-273 0,-16-17 39 15,1 2 323-15</inkml:trace>
  <inkml:trace contextRef="#ctx0" brushRef="#br2" timeOffset="61659.7248">13893 6994 2047 0,'-16'24'0'16,"5"4"0"-16,1 4 0 0,-1 4 0 16,-1 5 0-16,-1 3 0 0,-1 4 0 0,0 0 0 15,0 4 0-15,1-1 0 0,3 1 0 0,-1 0 0 16,3-3 0-16,2 0 0 0,0-2 0 0,3-4 0 16,2-3 0-16,3-2 0 0,1-7 0 0,8-1 0 15,-11-30-129-15,39 42-507 0,-39-42 1 0,36 13 8 16</inkml:trace>
  <inkml:trace contextRef="#ctx0" brushRef="#br2" timeOffset="62148.2138">14064 7522 1954 0,'-35'17'83'0,"28"1"-73"0,-1 3-10 16,2 4 0-16,1 4 0 0,1 4 0 0,-1 1 0 15,1 0 0-15,2-3 0 0,-1 1 0 0,2-3 0 16,1-3 0-16,1-4 0 0,2-4 0 0,-3-18 0 16,11 23 0-16,-11-23 0 0,19 7 0 0,-19-7 0 15,26-4 0-15,-26 4 0 0,23-20 0 0,-10 3 0 16,3-3 0-16,0-4 0 0,3-6 0 16,1-1 0-16,-1-3 0 0,0 2 0 15,0 3 0-15,-3-1 0 0,-3 4 0 0,-1 2 0 16,-3 2 0-16,-2 5 0 0,-7 17 0 0,11-21 0 15,-11 21 0-15,0 0 0 0,0 0 0 0,-1 19 0 16,-5-1 0-16,-3 10 0 0,1 7 0 0,-2 6 0 16,-1 5 0-16,1 6 0 0,-1 2 0 0,0 8 0 15,-1 2 0-15,1 5 0 0,-2 5 0 16,1-1 0-16,-2 4 0 0,1-6 0 0,1-5 0 16,1-5 0-16,0-7 0 0,1-5 0 0,0-5 0 15,2-5 0-15,-1-5 0 0,0-6 0 0,0-8 0 16,9-20 0-16,-16 26 0 0,16-26 0 0,0 0 0 15,-18-8 0-15,18 8 0 0,-12-35 0 0,6 10 0 16,0-8 0-16,2-3 0 0,0-5 0 16,3-4 0-16,2-2 0 0,2-6 0 15,2-10 0-15,0-6 0 0,1-7 0 0,0-3 0 16,1-1 0-16,-1 1 0 0,4 10 0 0,-9-1-84 16,22 43-342-16,-31-20-204 0,12 23-12 0,-11 3 378 15</inkml:trace>
  <inkml:trace contextRef="#ctx0" brushRef="#br2" timeOffset="62851.3401">10939 8900 1914 0,'0'0'54'0,"0"0"-23"0,0 0-14 16,0 0-2-16,0 0-1 0,0 0-12 0,0 0-2 16,23 15 0-16,-23-15 0 0,25-4 0 0,-8-2 0 15,2-3 0-15,1-2 0 0,2-2 0 16,1-3 0-16,2-1 0 0,-2-2 0 0,0 0 0 16,-1-3 0-16,-2 0 0 0,-1 0 0 0,-3 2 0 15,-3 0 0-15,-3 1 0 0,-4 1 0 0,-6 18 0 16,3-30 0-16,-3 30 0 0,-7-21 0 0,7 21 0 15,-19-12 0-15,19 12 0 0,-34 1 0 0,13 6 0 16,-3 6 0-16,-2 0 0 0,-1 6 0 16,-1 3 0-16,2 0 0 0,-1 4 0 0,2 1 0 15,2 1 0-15,4 2 0 0,3 1 0 16,4 2 0-16,3 0 0 0,5-2 0 0,1-2 0 16,6-3 0-16,1-7 0 0,-4-19 0 0,30 27 0 15,-9-20 0-15,5-5 0 0,6-3 0 0,2-5 0 16,6-4 0-16,2-4 0 0,7-3 0 0,1-5 0 15,2 2 0-15,-2-3 0 0,2 4-60 16,-10-7-12-16,15 26-146 0,-34-28-402 0,20 13 31 16,-13-3 102-16</inkml:trace>
  <inkml:trace contextRef="#ctx0" brushRef="#br2" timeOffset="63204.1807">11661 8675 1561 0,'0'0'313'0,"0"0"-277"0,0 0-10 0,-18 2 3 16,18-2-2-16,0 0-2 0,0 0-3 0,0 0-14 16,0 0-8-16,0 0 0 0,0 0 0 0,0 0 0 15,0 0 0-15,0 0 0 0,0 0 0 0,0 0 0 16,5 26 0-16,-5-26 0 0,-3 32 0 0,1-12 0 16,1 3 0-16,-3 0 0 0,0 1 0 15,1 0 0-15,-1-1 0 0,3 0 0 0,0 0 0 16,-1-3 0-16,4 0 0 0,-2-20 0 0,5 29 0 15,-5-29 0-15,0 0 0 0,18 19 0 0,-18-19 0 16,22 0 0-16,-22 0 0 0,28-13 0 16,-28 13 0-16,32-32 0 0,-14 11 0 0,0-7 0 15,-1 0 0-15,0-2 0 0,0-3 0 0,-3 3 0 16,1-3 0-16,-4 4 0 0,-1 1 0 16,-3 2 0-16,-3 3 0 0,-1 0 0 0,-2 0 0 15,-1 5 0-15,-1-2 0 0,1 20 0 0,-3-24 0 16,3 24 0-16,0 0-11 0,0 0-102 0,-13-28-174 15,13 28-334-15,0 0 7 0,21 21 214 0</inkml:trace>
  <inkml:trace contextRef="#ctx0" brushRef="#br2" timeOffset="63830.3688">12027 8755 1980 0,'0'0'48'0,"0"0"-29"0,0 0-19 16,0 0 0-16,0 0 0 0,22-8 0 0,-22 8 0 16,21-9 0-16,-21 9 0 15,31-16 0-15,-7 4 0 0,-3 1 0 0,4-5 0 16,-1 2 0-16,-1-3 0 0,-1 1 0 0,-1 0 0 16,-4 2 0-16,-17 14 0 0,25-24 0 0,-25 24 0 15,15-18 0-15,-15 18 0 0,0 0 0 0,-1-19 0 16,1 19 0-16,0 0 0 0,0 0 0 0,-26-17 0 15,26 17 0-15,-23-4 0 0,23 4 0 16,-29 2 0-16,29-2 0 0,-33 13 0 0,33-13 0 16,-30 25 0-16,15-7 0 0,2-1 0 0,2 4 0 15,-1 2 0-15,2-1 0 0,-1 5 0 0,4-3 0 16,2-1 0-16,2 1 0 0,3-3 0 0,1-2 0 16,-1-19 0-16,13 28 0 0,-13-28 0 0,28 14 0 15,-10-12 0-15,1-4 0 0,3-4 0 16,4-5 0-16,2-3 0 0,3-5 0 15,2-3 0-15,2-2 0 0,-2-1 0 0,0 0 0 16,-3 0 0-16,-2 2 0 0,-4-2 0 0,-5 4 0 16,-4 4 0-16,-15 17 0 0,19-26 0 0,-19 26 0 15,0 0 0-15,0 0 0 0,0 0 0 0,0 0 0 16,0 0 0-16,0 0 0 0,0 0 0 0,-11 33 0 16,3-6 0-16,-5 6 0 0,1 5 0 0,-1-1 0 15,0 1 0-15,0-1 0 0,4-2 0 16,0-4 0-16,3-3 0 0,4-3 0 0,0-7 0 15,2-18 0-15,11 19 0 0,-11-19 0 16,25-4 0-16,-25 4 0 0,35-29 0 0,-13 3 0 16,5-6 0-16,2-8 0 0,2-4 0 0,0-1 0 15,-1-1 0-15,-1 5 0 0,-1 1 0 0,-5 5 0 16,-2 7 0-16,-4 5 0 0,-17 23 0 16,21-25 0-16,-21 25 0 0,0 0 0 0,0 0 0 15,8 19 0-15,-10 3 0 0,-2 8 0 0,-1 10 0 16,-1 1 0-16,3 4 0 0,-1-4 0 0,5 2 0 15,-1-8 0-15,11 12-118 0,-11-47-150 0,29 56-162 16,-9-47-187-16,9-12 45 0,17 13 531 0</inkml:trace>
  <inkml:trace contextRef="#ctx0" brushRef="#br2" timeOffset="64852.5244">11082 9474 1536 0,'19'10'233'0,"-19"-10"-200"0,0-23-8 0,0 23 9 16,0-24-3-16,0 24 1 0,-2-21-9 0,2 21 3 15,0 0-6-15,-23-12 0 0,23 12-4 0,-30 11-4 16,9 0-6-16,-2 6-6 0,-1 3 0 0,-4 3 0 16,1 5 0-16,-2 0 0 0,2 3 0 15,-2 1 0-15,1-2 0 0,2-1 0 0,4-4 0 16,4-4 0-16,18-21 0 0,-22 27 0 15,22-27 0-15,0 0 0 0,0 0 0 0,0 0 0 16,0 0 0-16,26 11 0 0,-9-14 0 0,4-3 0 16,2 1 0-16,5-4 0 0,-3 0 0 0,2 2 0 0,-3 1 0 0,-1 2 0 15,-1 4 0-15,-4 3 0 0,0 1 0 16,-18-4 0-16,23 19 0 0,-23-19 0 0,14 26 0 16,-11-9 0-16,-1 1 0 0,-2 3 0 0,-2-2 0 15,-3 3 0-15,-4 0 0 0,1-2 0 16,-3 2 0-16,1-4 0 0,10-18 0 0,-13 24 0 15,13-24 0-15,0 0 0 0,0 0 0 0,0 0 0 16,0 0 0-16,25-9-70 0,-17-19-69 0,30 17-477 16,-23-18-25-16,12 5 61 0</inkml:trace>
  <inkml:trace contextRef="#ctx0" brushRef="#br2" timeOffset="65446.2853">11467 9423 1515 0,'-8'50'443'0,"8"-50"-395"16,-14 17-14-16,14-17-27 0,-15 18-7 16,15-18 0-16,-16 21 0 0,16-21 0 0,-14 30 0 15,14-30 0-15,-11 35 0 0,5-15 0 0,2 5 0 16,-1 0 0-16,0 2 0 0,2 1 0 0,0-1 0 16,1 1 0-16,-2-1 0 0,2-3 0 0,0-2 0 15,2-3 0-15,0-19 0 0,3 25 0 0,-3-25 0 16,5 17 0-16,-5-17 0 0,0 0 0 15,0 0 0-15,0 0 0 0,20-6 0 0,-20 6 0 16,13-24 0-16,-6 6 0 0,1-4 0 0,3-7 0 16,-1 0 0-16,0-6 0 0,-2-1 0 0,1-2 0 15,-3 1 0-15,0 2 0 0,-2 1 0 0,-2-1 0 16,-2 2 0-16,1-2 0 0,1 2 0 0,0 4 0 16,2 3 0-16,-1 3 0 0,3 4 0 15,-6 19 0-15,12-20 0 0,-12 20 0 16,0 0 0-16,19 0 0 0,-19 0 0 0,0 0 0 15,24 23 0-15,-24-23 0 0,20 29 0 0,-8-12 0 16,0 1 0-16,2 2 0 0,0-1 0 0,0 0 0 16,-1 2 0-16,1-2 0 0,0-1 0 0,0 3 0 15,-2-4 0-15,-1 0 0 0,-1 1 0 0,-10-18 0 16,12 31 0-16,-8-14 0 0,-3 0 0 16,-2 0 0-16,1-17 0 0,-12 33 0 0,4-16 0 15,-4 1 0-15,-1-1 0 0,-4 0 0 0,-1-2 0 16,-1 1 0-16,-1 0 0 0,-1-2 0 15,0-2 0-15,3-1 0 0,0-2 0 0,18-9 0 16,-28 16 0-16,28-16 0 0,-22 16 0 0,22-16 0 16,-18 26 0-16,10-9 0 0,4 2 0 0,-1 7 0 15,1 1 0-15,2 7 0 0,-2 5 0 16,1 2 0-16,1 3 0 0,-3 2 0 0,0 1 0 16,0 0 0-16,1-4 0 0,0-4 0 0,2-9 0 15,3-3 0-15,1-8 0 0,-2-19 0 0,15 24 0 16,-15-24-32-16,22-6-87 0,12 20-219 0,-26-37-297 15,17 2 11-15,-5-7 326 0</inkml:trace>
  <inkml:trace contextRef="#ctx0" brushRef="#br2" timeOffset="65836.929">11904 9637 1893 0,'-14'23'147'0,"6"-6"-140"0,8-17-7 0,-2 25 0 16,2-25 0-16,0 0 0 0,23 18 0 0,-23-18 0 15,27 0 0-15,-10-6 0 0,2-3 0 16,5-4 0-16,1-3 0 0,2-4 0 0,1-3 0 16,0-2 0-16,1-2 0 0,0-4 0 0,-2 0 0 15,-4-2 0-15,-2 4 0 0,-6 4 0 0,-2 4 0 16,-6 4 0-16,-3 0 0 0,-4 17 0 15,-2-24 0-15,2 24 0 0,-12-17 0 0,12 17 0 16,-23-8 0-16,23 8 0 0,-32 5 0 0,13 6 0 16,-2 3 0-16,-3 4 0 0,0 6 0 0,-1 4 0 15,1 5 0-15,-1 3 0 0,1 2 0 0,1 0 0 16,5 3 0-16,1-2 0 0,5-3 0 0,3-3 0 16,6-5 0-16,3-5 0 0,5-3 0 15,-5-20 0-15,21 31 0 0,-4-22 0 0,3-3 0 16,4-4 0-16,4-5 0 0,3-3 0 15,1-5 0-15,5-1 0 0,-3-7 0 0,5 3 0 16,-4-8-4-16,11 14-147 0,-29-38-217 0,25 30-285 16,-15-10 51-16,-1-1 334 0</inkml:trace>
  <inkml:trace contextRef="#ctx0" brushRef="#br2" timeOffset="66217.2119">12408 9546 1680 0,'-20'-3'269'0,"17"20"-222"16,3-17 4-16,-9 23-51 0,9-23 0 16,0 0 0-16,8 21 0 0,-8-21 0 0,18 3 0 15,-18-3 0-15,29-9 0 0,-11-1 0 16,3 0 0-16,1-2 0 0,1-1 0 0,0-2 0 16,3-3 0-16,0 0 0 0,1-3 0 0,-1 0 0 15,-3-1 0-15,-4 1 0 0,-3 2 0 0,-6 1 0 16,-10 18 0-16,8-27 0 0,-8 27 0 0,-1-23 0 15,1 23 0-15,-6-20 0 0,6 20 0 0,0 0 0 16,-24-17 0-16,24 17 0 0,-21-3 0 16,21 3 0-16,-26 10 0 0,26-10 0 0,-26 24 0 15,12-7 0-15,0 5 0 0,1 3 0 0,-1 6 0 16,1 1 0-16,-1 3 0 0,2-2 0 16,2-2 0-16,3 0 0 0,3-6 0 0,2-1 0 15,3-3 0-15,-1-21 0 0,15 26 0 0,-15-26 0 16,30 9 0-16,-12-12 0 0,5-1 0 0,2-6 0 15,4-3 0-15,3-6 0 0,6 0 0 16,-3-6-58-16,8 9-65 0,-24-34-255 0,29 31-227 16,-15-15-4-16,5 3 336 0</inkml:trace>
  <inkml:trace contextRef="#ctx0" brushRef="#br2" timeOffset="66529.7377">12996 9338 1821 0,'2'16'218'15,"-23"-1"-210"-15,2 4-8 0,-1 2 0 16,1 3 0-16,-1 1 0 0,2 5 0 0,0 0 0 15,2 1 0-15,1 1 0 0,3-2 0 0,2-4 0 16,4-1 0-16,4-5 0 0,2-20 0 0,4 27 0 16,-4-27 0-16,0 0 0 0,24 14 0 15,-24-14 0-15,30-6 0 0,-13-3 0 0,3-5 0 16,2-5 0-16,0-5 0 0,1-4 0 0,2-3 0 16,1-6 0-16,-1-1 0 0,-2-6 0 15,0-1 0-15,-3 2 0 0,-3 2 0 0,-4 2 0 16,-2 0 0-16,-2 2 0 0,-3-2 0 0,0 2 0 15,0-2 0-15,-1 4 0 0,-1 5 0 0,-1 8 0 16,-3 22 0-16,0 0 0 0,0 0 0 0,0 0 0 16,0 0 0-16,-12 30 0 0,5-2 0 0,1 9 0 15,-2 3 0-15,5 6 0 0,-5 1 0 0,6 7 0 16,-5-5 0-16,8 15-63 0,-21-32-188 16,40 34-255-16,-23-31-137 0,10-8 68 15,14 14 567-15</inkml:trace>
  <inkml:trace contextRef="#ctx0" brushRef="#br0" timeOffset="71876.0434">14492 12165 322 0,'-13'36'106'0,"7"1"-84"0,1 1 5 16,-2-4 30-16,2 4 41 0,-7-12 45 0,9 8 14 15,-11-13-28-15,12 11-10 0,2-32-36 0,-17 43-3 16,17-43-12-16,-17 26-6 0,17-26-4 0,0 0 0 15,-24 10-1-15,24-10-12 0,0 0-17 0,0 0-15 16,-11-29-1-16,11 29 0 16,-7-36 7-16,6 14-5 0,-4-8 8 0,5-2-13 15,-3-4 9-15,5-2-12 0,-4-3 10 0,5-1-12 16,-2-5 11-16,3-2-14 0,-3 1-10 0,1-3 30 16,1-2-29-16,-2 1 28 0,3-2-6 0,-2-2-15 15,0 0 13-15,2 2-15 0,0-4 16 0,-1-1-16 16,0-4-2-16,3-4 23 0,-1-3-24 0,1 0 21 15,0-3-3-15,1-2-19 0,-1 0 18 16,0-1-20-16,2-1 19 0,-4-4 5 0,1-3-18 16,3 1 17-16,-1-3-17 0,0 4-6 0,1-3 19 15,-1 1-19-15,-1-1-1 0,1-2 19 0,2 0-16 16,-1 0 17-16,0-2 5 0,1 3-19 16,-1 1 19-16,1-2-20 0,1-2 3 0,0 0 13 15,-2 0-15-15,0 2 14 0,-1 4 0 16,-1-3-19-16,0 1 19 0,-1 2-2 0,-3-6-9 15,2 5 2-15,-3-2-1 0,-1 0 0 0,1 5 0 16,-2-3 0-16,1 1-1 0,-2 0 2 0,-1-3-1 16,1 0 0-16,-2-2 0 0,2 1 0 0,1-1 0 15,-1-3 0-15,4 1 0 0,-2-3 0 0,1-1 0 16,1 1 0-16,1-2 0 0,2 1 0 0,-1 1 0 16,4-1 0-16,-1-1 0 0,-1 3 0 15,4 1 0-15,-3-1 0 0,0 2 0 0,-1-1 0 16,1 4 0-16,-1 1 0 0,0 2 0 15,0 4 0-15,-3 3 0 0,0 0 0 0,-4 4 0 16,-2 0 0-16,0 4 0 0,-2 1-3 0,-3 6-35 16,-1 0-1-16,1 6 3 0,-7-2-28 0,10 16-20 15,-20-21-82-15,34 35-315 0,-22-14-72 0,6 10 7 16</inkml:trace>
  <inkml:trace contextRef="#ctx0" brushRef="#br0" timeOffset="72661.6835">16477 5524 563 0,'-24'-4'110'0,"24"4"21"0,0 0-3 16,0 0 0-16,-28 8-24 0,28-8-35 0,-6 17-35 16,6-17-16-16,-4 21-14 0,4-21-2 0,-5 30-7 15,4-12 8-15,-3 2-2 0,2 5 14 0,-3 0 4 16,4 8 26-16,-9-5 29 16,10 11-34-16,-11-6 41 0,9 18-43 0,-9-4 4 15,7 17 14-15,-7 4-26 0,7 13 16 0,-6 4-26 16,6 12 10-16,-3 4 11 0,3 11-19 0,-1 8 6 15,1 7-2-15,0 10-17 0,1 5-5 0,-1 11 2 16,1 8 0-16,-1 12-2 0,2 8 6 0,-1 9-5 16,0 6-13-16,-1 3 8 0,-1 6 11 0,0 5 3 15,2-1-6-15,-1-3-14 0,2-8-8 16,-1-9 8-16,2-8 3 0,1-5-9 0,-3-13-1 16,6-8-7-16,-7-15-18 0,10 0-43 0,-23-38-184 15,27 24-336-15,-18-21 23 0,4-2 204 16</inkml:trace>
  <inkml:trace contextRef="#ctx0" brushRef="#br0" timeOffset="74370.2459">14900 12099 1602 0,'-14'-23'76'0,"14"23"-31"0,0 0-20 0,0 0-4 15,-22-21-24-15,22 21 48 0,-17-4-46 0,17 4 21 16,-19 2 0-16,19-2-24 0,-23 7 40 0,23-7-19 16,-24 17 19-16,24-17-15 0,-26 28-5 0,15-10 4 15,0 0-8-15,1 1 1 0,2 1-7 16,2-1 4-16,6-19-7 0,-8 30 2 0,8-30-4 15,-1 23-1-15,1-23-1 0,0 0 1 0,10 21-2 16,-10-21 2-16,0 0-1 0,19 11 0 16,-19-11 1-16,0 0 1 0,24 3 0 0,-24-3 0 15,0 0 1-15,23-1-2 0,-23 1 1 0,0 0 0 16,0 0 0-16,0 0 1 0,17 5-2 0,-17-5 0 16,0 0 0-16,0 0 0 0,-5 25 0 15,5-25 0-15,-10 26 0 0,2-8 0 0,-1-1 0 16,-1 1 0-16,2 1 0 0,8-19 0 0,-18 32 0 15,18-32 0-15,-15 24 0 0,15-24 0 0,0 0 0 16,-7 18 0-16,7-18-23 0,0 0-22 0,0 0-19 16,0 0-29-16,39-2-86 0,-47-27-283 0,31 18-110 15,-6-9 21-15,-1-10 494 0</inkml:trace>
  <inkml:trace contextRef="#ctx0" brushRef="#br0" timeOffset="74948.4031">15116 12073 1789 0,'-25'11'46'0,"25"-11"-26"0,-25 16 1 15,25-16-2-15,-19 18 7 0,19-18-6 0,-17 18-4 16,17-18-8-16,-14 24 0 0,14-24-7 0,-8 34 7 16,6-13-5-16,2 2 7 0,1 0-6 0,1 1 5 15,-1 1-6-15,3 2 6 0,-2 1-4 0,1-1 5 16,1 0-6-16,-3-2 4 0,0 0-8 15,-2-4 0-15,-2 0 0 0,2-3 0 0,1-18 0 16,-6 28 0-16,6-28 0 0,0 0 0 16,-7 17 0-16,7-17 0 0,0 0 0 0,0 0 0 15,-3-17 0-15,3 17 0 0,-2-33 0 0,2 7 0 16,1-6 0-16,2-4 0 0,-1-3 0 0,4-1 0 16,-1 2 0-16,0-2 0 0,2 1 0 0,-1 0 0 15,0-1 0-15,0 3 0 0,-1 2 0 0,2 3 0 16,1 6 0-16,0 4 0 0,1 4 0 0,-9 18 0 15,19-24 0-15,-19 24 0 0,18-9 0 16,-18 9 0-16,21 0 0 0,-21 0 0 16,23 9 0-16,-23-9 0 0,27 19 0 0,-27-19 0 15,27 24 0-15,-27-24 0 0,25 28 0 0,-25-28 0 16,22 29 0-16,-13-12 0 0,-9-17 0 0,12 34 0 16,-10-15 0-16,0 1 0 0,-4 1 0 0,-3 1 0 15,-1 2 0-15,-3 0 0 0,-4 1 0 16,0-1 0-16,-3-1 0 0,0 1 0 0,-1-1 0 15,0 0 0-15,2-4 0 0,-1-2 0 0,16-17 0 16,-27 28 0-16,27-28 0 0,-24 19 0 0,24-19 0 16,-20 15 0-16,20-15 0 0,0 0 0 0,-22 16 0 15,22-16 0-15,0 0 0 0,-14 26 0 0,14-26 0 16,-9 37 0-16,4-10 0 0,1 5 0 0,-3 3 0 16,1 6 0-16,-2 1 0 15,1 3 0-15,-3 2 0 0,0-3 0 0,4 0 0 16,-1-6 0-16,4-2-30 0,-2-13-46 0,20 14-114 15,-15-37-312-15,0 0-78 0,0 0-3 0</inkml:trace>
  <inkml:trace contextRef="#ctx0" brushRef="#br0" timeOffset="75329.5661">15369 12263 1956 0,'-30'5'41'0,"30"-5"-31"0,0 0-13 16,0 0 0-16,0 0 0 0,0 0 3 15,0 0 2-15,17 7 2 0,-17-7 3 0,23-6 2 16,-23 6 4-16,30-16 1 0,-30 16-14 0,34-25 0 16,-15 9 0-16,0-2 0 0,0 0 0 0,0-1 0 15,-3-1 0-15,-3 2 0 0,-2 1 0 0,-11 17 0 16,14-28 0-16,-14 28 0 0,7-18 0 0,-7 18 0 15,0 0 0-15,-11-17 0 0,11 17 0 0,-19-5 0 16,19 5 0-16,-22 4 0 16,22-4 0-16,-29 13 0 0,12-4 0 0,0 3 0 15,0 1 0-15,0 5 0 0,1 2 0 0,2 1 0 16,-1 1 0-16,4 0 0 0,1 2 0 0,3-1 0 0,4 1 0 0,-1-2 0 16,5-1 0-16,3-3 0 0,3-1 0 0,-7-17 0 15,24 25 0-15,-24-25 0 0,37 13 0 0,-16-11 0 16,4-4 0-16,-1-4 0 15,7 4-58-15,-13-27-150 0,33 30-346 0,-31-25-59 16,15 13 25-16</inkml:trace>
  <inkml:trace contextRef="#ctx0" brushRef="#br0" timeOffset="75673.2974">15708 12200 1865 0,'-23'18'108'15,"23"-18"-74"-15,-15 22-20 0,15-22-1 0,0 0-6 16,1 17-1-16,-1-17-6 0,17 5 0 16,-17-5 0-16,28-6 0 0,-10-3 0 0,3-2 0 15,2-2 0-15,1-3 0 0,0-1 0 0,-2-2 0 16,0 0 0-16,-2-2 0 0,-1 1 0 0,-1 0 0 16,-3 3 0-16,-15 17 0 0,17-27 0 15,-17 27 0-15,6-21 0 0,-6 21 0 0,0 0 0 16,-2-22 0-16,2 22 0 0,0 0 0 0,-22-7 0 15,22 7 0-15,-26 7 0 0,26-7 0 0,-33 22 0 16,18-6 0-16,-4 2 0 0,1 1 0 16,0 3 0-16,1 1 0 0,1 2 0 0,1 1 0 0,4-2 0 15,2-1 0-15,3-3 0 0,6-20 0 16,-4 29 0-16,4-29 0 0,10 17 0 0,-10-17 0 16,25 5 0-16,-25-5 0 0,37-6 0 15,-17-3 0-15,8 1-54 0,-13-26-172 0,31 36-300 16,-30-30-64-16,18 13-8 0</inkml:trace>
  <inkml:trace contextRef="#ctx0" brushRef="#br0" timeOffset="76048.333">16115 12056 1936 0,'0'0'88'16,"0"0"-65"-16,-30 26-23 0,11-17 0 0,2 3 0 15,0 3 0-15,17-15 0 0,-30 33 0 0,16-15 0 16,3 1 0-16,1 2 0 0,3 0 0 15,4 1 0-15,3-1 0 0,1-3 0 0,-1-18 0 16,12 29 0-16,-12-29 0 0,21 14 0 16,-21-14 0-16,31-2 0 0,-10-8 0 0,0-3 0 15,2-6 0-15,-1-4 0 0,-1-5 0 0,1-4 0 16,-3-1 0-16,-1-4 0 0,-1 1 0 0,-1 0 0 16,-1-2 0-16,-1 3 0 0,-3-2 0 0,-3 2 0 15,1 1 0-15,-3 1 0 0,-1 2 0 0,-2 2 0 16,0 3 0-16,-1 4 0 0,-2 22 0 15,3-23 0-15,-3 23 0 0,0 0 0 0,0 0 0 16,0 0 0-16,-6 34 0 0,1-7 0 0,-1 9 0 16,-3 7 0-16,1 5 0 0,-2 0 0 15,0 2 0-15,2-3 0 0,2-2 0 0,1-5 0 16,5-4 0-16,1-6 0 0,5-3 0 0,-6-27-54 16,26 46-134-16,-26-46-212 0,18 3-195 0,-18-3 34 15,22-17 313-15</inkml:trace>
  <inkml:trace contextRef="#ctx0" brushRef="#br0" timeOffset="76220.1851">16511 11916 1837 0,'17'12'159'0,"-17"-12"-109"16,0 0-49-16,-16 29-1 0,13-12 0 16,-1 5 0-16,2 1 0 0,0 3 0 15,0 1 0-15,-1 2 0 0,0 2 0 0,-1 1 0 16,2-1 0-16,-2-2 0 0,2-3 0 0,-1-3 0 15,2-5 0-15,1-1 0 0,0-17 0 0,2 24 0 16,-2-24 0-16,0 0-35 0,0 0-177 0,0 0-426 16,0 0 3-16,24-24 109 0</inkml:trace>
  <inkml:trace contextRef="#ctx0" brushRef="#br0" timeOffset="76633.0444">16691 12009 2039 0,'0'0'8'0,"0"0"-8"16,0 0 0-16,-17 18 0 0,17-18 0 31,0 0 0-31,0 0 0 0,0 0 0 0,0 0 0 16,7 18 0-16,-7-18 0 0,5 17 0 0,-5-17 0 0,5 29 0 0,-4-9 0 15,-1 4 0-15,-2 1 0 0,-2 2 0 0,-1 1 0 16,-1-3 0-16,1-1 0 0,1-4 0 15,4-20 0-15,-5 27 0 0,5-27 0 0,0 0 0 16,0 0 0-16,0 0 0 0,0 0 0 16,0 0 0-16,20-24 0 0,-11 2 0 0,1-3 0 15,2-5 0-15,0-4 0 0,1 0 0 0,1 0 0 16,0 4 0-16,1 1 0 0,1 1 0 0,-2 4 0 16,1-1 0-16,2 3 0 0,0 2 0 0,-17 20 0 15,29-25 0-15,-29 25 0 0,17-5 0 0,-17 5 0 16,0 0 0-16,13 29 0 0,-9-11 0 0,-1 4 0 15,-2 2 0-15,-1-1 0 0,1 1 0 16,0-3 0-16,2 0 0 0,0-3 0 0,-3-18 0 16,12 26 0-16,-12-26-41 0,16 17-36 15,-16-17-11-15,18 3-44 0,12 18-140 0,-39-40-149 16,27 20-125-16,-18-1 77 0,15-25 469 0</inkml:trace>
  <inkml:trace contextRef="#ctx0" brushRef="#br0" timeOffset="76978.7698">17106 11957 1846 0,'0'0'134'16,"0"0"-67"-16,-22-1-67 0,22 1 0 0,0 0 0 16,-18 10 0-16,18-10 0 0,-15 19 0 0,15-19 0 15,-16 31 0-15,10-11 0 0,0 0 0 0,1 2 0 16,2 2 0-16,-1 2 0 16,1-1 0-16,1-1 0 0,1-3 0 0,0-3 0 0,1-18 0 15,4 24 0-15,-4-24 0 0,0 0 0 0,0 0 0 16,22 9 0-16,-22-9 0 0,19-15 0 0,-19 15 0 15,24-33 0-15,-8 10 0 0,0-4 0 16,2-4 0-16,-1 1 0 0,-1 0 0 0,-1 1 0 0,0 3 0 16,0 1 0-16,-2 2 0 0,-1 4 0 15,-2 2 0-15,-10 17 0 0,14-20 0 0,-14 20 0 16,0 0 0-16,0 0 0 0,0 0 0 16,-2 27 0-16,-4-4 0 0,-3 11 0 0,-3 3 0 15,-1 7 0-15,-2 3 0 0,-2 5 0 0,-1 2 0 16,-1 7 0-16,-2-1 0 0,-2 5 0 0,-2-1 0 15,-1 0 0-15,-3-4 0 0,2-4 0 0,-4-7 0 16,6-3 0-16,-2-8 0 0,8 5-59 0,-25-34-240 16,39 26-314-16,-28-23-5 0,15 1 161 15</inkml:trace>
  <inkml:trace contextRef="#ctx0" brushRef="#br0" timeOffset="77650.6515">14109 13222 1094 0,'9'17'396'0,"-25"-34"-217"0,16 17-61 16,0 0-27-16,0 0-26 0,0 0-11 0,0 0-16 16,0 0-26-16,0 0-12 0,0 0 0 15,0 0 0-15,0 0 0 0,-4 18 0 0,4-18 0 16,0 0 0-16,-5 27 0 0,5-27 0 0,-3 32 0 16,2-11 0-16,-1 1 0 0,2 3 0 15,0 1 0-15,2 0 0 0,-1-2 0 0,2-1 0 16,1-1 0-16,2-5 0 0,-6-17 0 0,15 27 0 15,-15-27 0-15,23 12 0 0,-23-12 0 0,29 1 0 16,-29-1 0-16,33-11 0 0,-33 11 0 0,33-25 0 16,-15 5 0-16,-1-3 0 0,-1-2 0 0,1-2 0 15,-3 0 0-15,2 0 0 0,-1-2 0 16,-3 2 0-16,0 1 0 0,-2 1 0 0,-2 3 0 16,0 1 0-16,-2 4 0 0,-6 17 0 15,11-25 0-15,-11 25 0 0,0 0 0 0,0 0 0 16,0 0 0-16,0 0 0 0,0 0 0 0,0 0 0 15,0 0 0-15,14 31 0 0,-14-8 0 0,1 0 0 16,-1 5 0-16,0 2 0 0,0 0 0 0,2 2 0 16,0-1 0-16,1-2 0 0,1-1 0 15,3-6 0-15,1 0 0 0,-8-22 0 0,21 32-22 16,-21-32-56-16,31 27-61 0,-31-27-161 0,32 3-179 16,-32-3-74-16,23-15 78 0,6 20 475 0</inkml:trace>
  <inkml:trace contextRef="#ctx0" brushRef="#br0" timeOffset="78213.1836">14728 13273 1916 0,'0'0'79'0,"0"0"-31"0,0 0-44 0,0 0-4 16,-13 18 0-16,13-18 0 0,-6 19 0 0,6-19 0 16,-5 32 0-16,2-10 0 0,3 1 0 0,2-1 0 15,-2 5 0-15,1 0 0 0,-1-1 0 0,0 1 0 16,1-2 0-16,0-2 0 0,1-1 0 15,-2-3 0-15,1-2 0 0,-1-17 0 0,3 23 0 16,-3-23 0-16,0 0 0 0,0 0 0 16,0 0 0-16,0 0 0 0,0 0 0 0,0 0 0 15,15-30 0-15,-10 11 0 0,0-5 0 0,-2-2 0 16,2-2 0-16,0-1 0 0,-1-1 0 0,1 0 0 16,-2 0 0-16,1-2 0 0,0 4 0 0,0-1 0 15,3 2 0-15,-3 0 0 0,4 2 0 16,-1 3 0-16,0 4 0 0,-7 18 0 0,16-25 0 15,-16 25 0-15,0 0 0 0,23-10 0 0,-23 10 0 16,17 6 0-16,-17-6 0 0,21 14 0 0,-21-14 0 16,22 24 0-16,-22-24 0 0,22 29 0 0,-22-29 0 15,22 33 0-15,-11-16 0 0,-2 0 0 0,0 2 0 16,-3-2 0-16,-1 1 0 0,-3 2 0 16,-2-3 0-16,-1 3 0 0,-4-1 0 15,-1 0 0-15,-3 0 0 0,0-1 0 0,9-18 0 16,-23 32 0-16,23-32 0 0,-23 21 0 0,23-21 0 15,-24 16 0-15,24-16 0 0,-23 10 0 0,23-10 0 16,-22 2 0-16,22-2 0 0,-23-2 0 0,23 2 0 16,-20-5 0-16,20 5 0 0,-20-4 0 0,20 4 0 15,0 0 0-15,-22 5 0 0,22-5 0 16,-14 19 0-16,8 0 0 0,-2 6 0 0,3 9 0 16,-1 6 0-16,0 8 0 0,0 6 0 0,-2 8 0 15,0 5 0-15,-1 0 0 0,-1 2 0 0,-2-2 0 16,0-4 0-16,1-5 0 0,-1-10 0 15,8 2-1-15,-14-31-220 0,37 34-229 0,-31-35-190 16,18 7 47-16,3 2 452 0</inkml:trace>
  <inkml:trace contextRef="#ctx0" brushRef="#br0" timeOffset="78859.3901">15734 13151 1724 0,'-32'-8'249'15,"32"8"-207"-15,0 0-16 0,-22-9-20 16,22 9-6-16,0 0 0 0,-24-9 0 0,24 9 0 15,-18-3 0-15,18 3 0 0,-20 0 0 16,20 0 0-16,-21 5 0 0,21-5 0 0,-24 14 0 16,24-14 0-16,-26 27 0 0,11-9 0 0,0 2 0 15,2 3 0-15,-1 1 0 0,-1 4 0 0,3-2 0 16,1 0 0-16,2 1 0 0,3-3 0 16,3-2 0-16,1-2 0 0,4-3 0 0,-2-17 0 15,9 23 0-15,-9-23 0 0,21 10 0 0,-21-10 0 16,33-4 0-16,-11-4 0 0,1-4 0 0,1-5 0 15,2-5 0-15,-1-2 0 0,0-5 0 0,0 0 0 16,-1-3 0-16,-3 1 0 0,-1 1 0 0,-6 2 0 16,-2 5 0-16,-1 1 0 0,-5 4 0 0,-6 18 0 15,8-28 0-15,-8 28 0 16,0 0 0-16,0-18 0 0,0 18 0 0,0 0 0 16,0 0 0-16,0 0 0 0,0 0 0 0,-11 28 0 15,9-11 0-15,1 3 0 0,1 6 0 0,0-1 0 16,3 3 0-16,0-1 0 0,2-2 0 0,1-4 0 15,5-1 0-15,-11-20-20 0,32 38-106 0,-32-38-161 16,39 15-202-16,-39-15-74 0,26-2 17 0,1 15 531 16</inkml:trace>
  <inkml:trace contextRef="#ctx0" brushRef="#br0" timeOffset="79375.0134">16073 13180 1739 0,'-30'-20'237'0,"30"20"-195"15,-22-25-13-15,22 25-29 0,-17-24 0 16,17 24 0-16,-16-18 0 0,16 18 0 0,0 0 0 16,-21-11 0-16,21 11 0 0,0 0 0 0,-18 9 0 15,18-9 0-15,-12 22 0 0,7-5 0 0,-1 5 0 16,1 3 0-16,0 3 0 0,1 2 0 0,1 2 0 16,2 0 0-16,1 0 0 0,1-3 0 0,0-5 0 15,3-5 0-15,-4-19 0 0,11 23 0 0,-11-23 0 16,18 10 0-16,-18-10 0 0,22-2 0 15,-22 2 0-15,26-15 0 0,-26 15 0 0,25-30 0 16,-13 9 0-16,2 0 0 0,-2-6 0 16,0-1 0-16,-1 0 0 0,-1 2 0 0,-2 0 0 15,-2 5 0-15,0 1 0 0,-2 3 0 0,-4 17 0 16,2-23 0-16,-2 23 0 0,0 0 0 0,0 0 0 16,0 0 0-16,0 0 0 0,0 0 0 0,-11 26 0 15,7-2 0-15,-2 6 0 0,-1 9 0 16,0 4 0-16,-1 6 0 0,0 5 0 0,0 5 0 15,1 6 0-15,-2 1 0 0,0 3 0 0,2 1 0 16,-1-3 0-16,-1-3 0 0,1-5 0 0,-1-6 0 16,2-6 0-16,-2-5 0 0,2-10 0 0,0-6 0 15,-1-7 0-15,8-19 0 0,-12 22 0 16,12-22 0-16,0 0 0 0,0 0 0 16,-18-15 0-16,18 15 0 0,-12-41 0 0,7 12 0 15,0-6 0-15,1-4 0 0,3-1 0 0,0-1 0 16,1-4 0-16,1 0 0 0,-1-4 0 0,3-2 0 15,-2-2 0-15,0-1 0 0,3-1 0 0,-1 2 0 16,5 6 0-16,0 3 0 0,4 8 0 0,-1 5 0 16,5 6-4-16,-5-2-86 0,23 31-220 0,-36-36-182 15,30 31-97-15,-11-8 28 0,-4-13 561 16</inkml:trace>
  <inkml:trace contextRef="#ctx0" brushRef="#br0" timeOffset="79865.0581">16551 13099 1307 0,'0'0'302'0,"-8"-31"-196"0,8 31-32 0,-11-23-7 15,11 23-10-15,0 0-6 0,-21-19-10 16,21 19-2-16,-22-3-36 0,22 3-3 16,-24 7 0-16,24-7 0 0,-27 19 0 0,27-19 0 15,-28 30 0-15,14-12 0 0,-1 3 0 0,0 2 0 16,2 1 0-16,-3 3 0 0,4-1 0 0,2 1 0 16,1 0 0-16,1-4 0 0,2 0 0 0,4-5 0 15,2-18 0-15,2 29 0 0,-2-29 0 0,15 17 0 16,-15-17 0-16,25 7 0 0,-25-7 0 15,32-7 0-15,-14-3 0 0,3-3 0 16,2-4 0-16,-1-5 0 0,2-1 0 0,-1-4 0 0,-1 0 0 16,-1-1 0-16,-4 1 0 0,-1 2 0 0,-4 2 0 15,-2 5 0-15,-10 18 0 0,12-29 0 16,-12 29 0-16,0 0 0 0,5-17 0 0,-5 17 0 16,0 0 0-1,0 0 0-15,0 0 0 0,0 0 0 0,0 0 0 16,-17 20 0-16,17-20 0 0,-5 32 0 0,2-11 0 15,2 4 0-15,0 2 0 0,1 3 0 0,-1-3 0 16,2 1 0-16,0-2 0 0,1-2 0 16,1-5 0-16,3 0 0 0,-6-19 0 0,13 29-61 15,-13-29-75-15,31 25-143 0,-40-48-137 0,38 27-123 16,-29-4 41-16,20-39 381 0</inkml:trace>
  <inkml:trace contextRef="#ctx0" brushRef="#br0" timeOffset="80068.2494">16818 13027 2021 0,'0'0'26'0,"2"31"-26"0,-11-14 0 0,0 2 0 15,3 4 0-15,-3 2 0 0,2 4 0 16,1 3 0-16,1 0 0 0,1 2 0 16,2 0 0-16,-1-2 0 0,2-3 0 0,1-2 0 15,0-4 0-15,1-5 0 0,2-1 0 0,-3-17 0 16,8 22 0-16,-8-22 0 0,0 0 0 0,0 0 0 15,23 15-81-15,-34-44-253 0,11 29-305 0,15-23 15 16,-4 1 256-16</inkml:trace>
  <inkml:trace contextRef="#ctx0" brushRef="#br0" timeOffset="80443.2117">17016 13008 2047 0,'0'0'0'15,"-6"17"0"-15,6-17 0 0,0 0 0 0,1 24 0 16,-1-24 0-16,2 18 0 0,-2-18 0 16,4 17 0-16,-4-17 0 0,5 21 0 0,-5-21 0 15,3 28 0-15,-3-28 0 0,2 32 0 0,-5-15 0 16,2 2 0-16,0 0 0 0,-2-2 0 0,3-17 0 16,-4 29 0-16,4-29 0 0,0 0 0 0,-2 20 0 15,2-20 0-15,0 0 0 0,0 0 0 0,0 0 0 16,21-20 0-16,-21 20 0 0,16-31 0 15,-6 10 0-15,-1-2 0 0,3-2 0 16,1 1 0-16,-2 0 0 0,1 1 0 0,0 3 0 16,0 1 0-16,1 1 0 0,-13 18 0 0,24-28 0 15,-24 28 0-15,18-14 0 0,-18 14 0 0,0 0 0 16,19 1 0-16,-19-1 0 0,0 0 0 0,12 30 0 16,-8-13 0-16,-3 7 0 0,3 2 0 0,-4 5 0 15,0 4 0-15,-1 3 0 0,-4 1 0 16,2 0 0-16,-4-5 0 0,7 4 0 0,-8-18-55 15,17 23-170-15,-28-46-159 0,29 23-254 0,-10-20 80 16,0 0 372-16</inkml:trace>
  <inkml:trace contextRef="#ctx0" brushRef="#br3" timeOffset="84319.2583">18560 5695 363 0,'6'-25'-20'0,"0"3"156"16,-2-5 30-16,3 10-21 0,-7-7 11 0,0 24-80 15,5-28 1-15,-5 28 37 0,0 0 32 0,0 0-7 16,0 0-30-16,-2 17-44 0,-6 0-39 15,7 15 9-15,-6 7-5 0,8 17-14 0,-4 6 29 16,6 18-28-16,-3 4 20 0,4 15 0 16,-3 10-31-16,3 11 8 0,-2 12 5 0,1 13-3 15,-3 7-1-15,0 8-5 0,-3 3-4 0,-1 3 2 16,1-2-4-16,-2 0 5 0,-2-6-3 0,1-3-3 16,-2-6 0-16,-3-5-6 0,2-7 1 0,-4-6-7 15,3-5 1-15,0-11 6 0,1-9-31 16,0-14-10-16,9-11-1 0,-9-29-76 0,31 12-153 0,-22-64-276 15,17 28-46-15,0-30 243 0</inkml:trace>
  <inkml:trace contextRef="#ctx0" brushRef="#br3" timeOffset="85350.5131">16914 4665 1172 0,'-27'-31'168'0,"27"31"-75"0,-7-20-10 0,7 20-4 16,-3-21 0-16,3 21-13 0,0-17-11 16,0 17-7-16,0 0-6 0,0 0-3 0,4-19-4 15,-4 19 2-15,0 0-11 0,0 0-1 0,0 0-25 16,2 25 0-16,-1-7 0 0,1 7 0 16,-1 4 0-16,0 2 0 0,-1 5 0 0,0 3 0 15,-1 3 0-15,-2 3 0 0,1 1 0 0,-2 1 0 16,1 2 0-16,-2 0 0 0,-1 0 0 0,0-2 0 15,1-4 0-15,0-4 0 0,4-3-25 0,0-8-14 16,10 2-45-16,-9-30-46 0,25 40-140 0,-25-40-285 16,0 0-10-16,26 9 187 0</inkml:trace>
  <inkml:trace contextRef="#ctx0" brushRef="#br3" timeOffset="85553.635">16976 5004 1739 0,'0'0'83'15,"-23"-1"-23"-15,23 1-7 0,-22 6 1 0,22-6-11 16,0 0-28-16,-22 18-15 0,22-18 0 16,0 0 0-16,-8 17 0 0,8-17 0 0,0 0 0 15,0 0 0-15,24 14 0 0,-24-14 0 0,30-3 0 16,-12-3 0-16,5-6 0 0,3-2 0 0,2-6 0 16,3-4 0-16,3 1-2 0,-3-8-62 0,9 11-66 15,-27-34-230-15,30 28-242 0,-20-12 14 16,6 3 288-16</inkml:trace>
  <inkml:trace contextRef="#ctx0" brushRef="#br3" timeOffset="85756.7585">17316 4493 1722 0,'-24'3'216'0,"24"-3"-204"0,-22 19 30 16,22-19-34-16,-15 27 33 0,8-10-35 0,2 5-6 15,2 2 0-15,0 2 0 0,2 4 0 16,2 1 0-16,0 4 0 0,2 3 0 0,-1 3 0 15,1 3 0-15,0 0 0 0,0 0 0 16,0 1 0-16,0-2 0 0,-1-1 0 0,1 1 0 16,0-3 0-16,2-4 0 0,0-3 0 0,2-6 0 15,2-5 0-15,4-2-15 0,-13-20-35 0,33 23-31 16,-29-42-198-16,36 29-292 0,-40-10-11 0,42-24 114 16</inkml:trace>
  <inkml:trace contextRef="#ctx0" brushRef="#br3" timeOffset="85984.0019">17632 4927 1847 0,'-37'23'120'0,"37"-23"-88"0,-19 19-7 0,19-19-2 15,-13 31-23-15,7-12 0 0,0 4 0 16,0 0 0-16,0 3 0 0,2 0 0 16,0-1 0-16,2 2 0 0,1-3 0 0,2 0 0 15,0-1 0-15,2-5 0 0,-1-1 0 0,-2-17 0 16,9 27 0-16,-9-27 0 0,12 17 0 0,-12-17 0 15,0 0-47-15,20-9-18 0,-1 12-56 0,-30-40-267 16,33 25-226-16,-16-19 40 0,6-3 337 0</inkml:trace>
  <inkml:trace contextRef="#ctx0" brushRef="#br3" timeOffset="86124.6948">17598 4678 1904 0,'0'0'64'0,"-23"-10"-23"16,23 10-4-16,0 0-36 0,-17-2-1 0,17 2 0 15,0 0 0-15,0 0 0 16,0 0 0-16,18 13 0 0,-18-13 0 0,31 6-8 16,-31-6-28-16,39 4-13 0,-21-7-18 0,12 13-38 15,-30-10-66-15,56 10-161 0,-56-10-175 0,38 1-16 16,-9 13 275-16</inkml:trace>
  <inkml:trace contextRef="#ctx0" brushRef="#br3" timeOffset="86655.8907">17932 4829 1234 0,'-22'-11'202'0,"25"28"-60"0,-20-23-27 0,17 6-19 16,0 0-26-16,-20 18-16 0,20-18-8 0,-20 15-2 16,20-15-6-16,-21 21-32 0,9-4-6 15,1 2 0-15,0 1 0 0,3 5 0 0,-2 2 0 16,3 2 0-16,-2 3 0 0,2-2 0 0,1-1 0 16,2 0 0-16,3-5 0 0,2-3 0 0,-1-21 0 15,9 24 0-15,-9-24 0 0,17 8 0 16,-17-8 0-16,27-3 0 0,-10-6 0 0,2-4 0 15,2-7 0-15,1-3 0 0,1-6 0 0,1-1 0 16,-1-2 0-16,2-1 0 0,-4 1 0 0,1 3 0 16,-2 2 0-16,-1 0 0 0,-3 4 0 0,0 1 0 15,-4 4 0-15,-12 18 0 0,15-25 0 0,-15 25 0 16,0 0 0-16,0 0 0 0,0 0 0 16,0 0 0-16,-11 18 0 0,5 1 0 15,-4 10 0-15,-2 5 0 0,1 7 0 0,-4 4 0 16,2 6 0-16,-1 4 0 0,1 3 0 0,0 5 0 15,2 3 0-15,0 0 0 0,1 1 0 0,0-2 0 16,1-2 0-16,0-3 0 0,1-3 0 0,0-4 0 16,0-7 0-16,2-5 0 0,0-8 0 0,1-4 0 15,1-8 0-15,4-21 0 0,-5 24 0 16,5-24 0-16,0 0 0 0,0 0 0 0,0 0 0 16,-5-18 0-16,4 1 0 0,-1-9 0 0,-1-5 0 15,3-4 0-15,1-6 0 0,2 0 0 0,-1-4 0 16,2 0 0-16,-2 2 0 0,0 0 0 0,0 0 0 15,0-2 0-15,1 3 0 0,1-1 0 16,-1 5 0-16,2 4 0 0,4 4 0 0,-2 2 0 16,4 1 0-16,0 4 0 0,1-1 0 15,1 0 0-15,4 2 0 0,2-3 0 0,2 3 0 16,0-4 0-16,5 6 0 0,-8-13-107 0,23 30-155 16,-37-43-139-16,41 37-86 0,-23-17-38 0,-2-9 261 15</inkml:trace>
  <inkml:trace contextRef="#ctx0" brushRef="#br3" timeOffset="87030.9019">18482 4356 1767 0,'-1'20'280'0,"1"-20"-280"16,0 0 0-16,-22 13 0 0,22-13 0 0,-16 26 0 16,8-4 0-16,-3 4 0 0,0 6 0 0,-1 6 0 15,1 3 0-15,-2 2 0 0,-1 3 0 0,1 1 0 16,-2 3 0-16,2 2 0 0,-2-1 0 15,2-2 0-15,1-3 0 0,2-3 0 0,4-6 0 16,4-3 0-16,2-2 0 0,2-8 0 0,2-3 0 16,2-4 0-16,-6-17 0 0,14 19 0 0,-14-19 0 15,23 2 0-15,-23-2 0 0,28-15 0 0,-28 15 0 16,33-31 0-16,-16 9 0 0,1-2 0 16,-1-1 0-16,-1 2 0 0,-2 1 0 0,-2 4 0 15,-12 18 0-15,17-27 0 0,-17 27 0 16,0 0 0-16,0 0 0 0,0 0 0 0,0 0 0 15,0 0 0-15,0 0 0 0,8 35 0 0,-9-8 0 16,-1 4 0-16,-3 4 0 0,0 2 0 0,0-3 0 16,1 1 0-16,2-3 0 0,3 2 0 0,-2-1 0 15,3 2 0-15,-3-5 0 0,5 8 0 0,-14-17-119 16,26 33-172-16,-39-42-108 0,37 37-72 16,-24-16-41-16,-6-14 258 0,18 25 254 0</inkml:trace>
  <inkml:trace contextRef="#ctx0" brushRef="#br3" timeOffset="87507.0159">17320 6080 1978 0,'0'0'23'0,"17"-25"-8"16,-17 25 5-16,6-19-9 0,-6 19-11 0,0 0 0 15,0-19 0-15,0 19 0 0,0 0 0 16,0 0 0-16,-21-15 0 0,21 15 0 0,-20 1 0 16,20-1 0-16,-28 11 0 0,28-11 0 0,-33 23 0 15,15-6 0-15,-3 2 0 0,0 6 0 0,-3 2 0 16,0 2 0-1,-2 2 0-15,3-1 0 0,2-2 0 0,4-3 0 0,4-3 0 16,3-4 0-16,10-18 0 0,-8 25 0 16,8-25 0-16,0 0 0 0,0 0 0 0,20 17 0 15,-20-17 0-15,31-3 0 0,-12-2 0 0,4-4 0 16,0 0 0-16,2-1 0 0,-2 2 0 16,-3-1 0-16,0 3 0 0,-3 1 0 0,-17 5 0 15,23-3 0-15,-23 3 0 0,0 0 0 0,0 0 0 16,6 24 0-16,-6-24 0 0,-16 33 0 15,4-12 0-15,-2 1 0 0,-2 1 0 0,-3 0 0 16,2-2 0-16,-1-1 0 0,2-2 0 0,16-18 0 16,-25 27 0-16,25-27 0 0,0 0 0 0,0 0 0 15,0 0 0-15,0 0 0 0,0 0 0 0,27-32-74 16,5 29-130-16,-28-46-152 0,42 39-158 0,-26-22-43 16,8-7 216-16</inkml:trace>
  <inkml:trace contextRef="#ctx0" brushRef="#br3" timeOffset="88085.1405">17589 6071 2004 0,'0'0'31'15,"-20"2"-20"-15,20-2-10 0,0 0-1 0,0 0 0 16,-22 16 0-16,22-16 0 0,-12 22 0 0,12-22 0 16,-11 34 0-16,6-12 0 0,2 1 0 15,-1 3 0-15,0 2 0 0,2 2 0 0,-3 2 0 16,3-1 0-16,-2 1 0 0,0-1 0 0,1-3 0 15,-2 0 0-15,2-5 0 0,0-4 0 0,3-19 0 16,-4 28 0-16,4-28 0 0,0 0 0 16,0 0 0-16,0 0 0 0,0 0 0 0,0 0 0 15,0 0 0-15,0 0 0 0,19-26 0 16,-12 6 0-16,0-9 0 0,0-1 0 0,2-4 0 16,-2-1 0-16,3-2 0 0,-2 1 0 0,0 1 0 15,-2 0 0-15,-2 1 0 0,3 0 0 0,-3 3 0 16,1-1 0-16,0 7 0 0,1 2 0 0,-1 6 0 15,-5 17 0-15,11-21 0 0,-11 21 0 0,0 0 0 16,0 0 0-16,22-9 0 0,-22 9 0 0,0 0 0 16,25 12 0-16,-25-12 0 0,22 16 0 15,-22-16 0-15,23 21 0 0,-23-21 0 0,26 27 0 16,-26-27 0-16,24 30 0 0,-14-12 0 16,-3 0 0-16,1 2 0 0,-5-1 0 0,1 3 0 15,-4 0 0-15,-4 1 0 0,-2 1 0 0,-2 0 0 16,-3 1 0-16,-3 1 0 0,0-2 0 0,-3 0 0 15,1-2 0-15,0-1 0 0,-2-1 0 0,2-2 0 16,-2 0 0-16,0-1 0 0,-2-1 0 16,1 1 0-16,-2-1 0 0,0 2 0 0,1 0 0 15,-1 3 0-15,0-1 0 0,1 3 0 0,-1 1 0 16,3 3 0-16,2 1 0 0,1 2 0 0,2-1 0 16,3 2 0-16,0 2 0 0,4 0 0 0,2-1 0 15,1 0 0-15,3-6 0 0,5-1 0 0,1-8 0 16,-6-17 0-16,26 21-24 15,-1-6-102-15,-20-36-114 0,39 38-109 0,-42-47-107 16,27 15-34-16,-1 8 129 0,-19-35 361 0</inkml:trace>
  <inkml:trace contextRef="#ctx0" brushRef="#br3" timeOffset="88491.3915">17775 6347 2047 0,'0'0'0'0,"0"0"0"16,0 0 0-16,17 5 0 0,-17-5 0 0,0 0 0 15,0 0 0-15,25 0 0 0,-25 0 0 0,25-9 0 16,-8 2 0-16,2-4 0 0,4-2 0 0,3-4 0 16,2-3 0-16,1 0 0 0,1-2 0 15,1 0 0-15,-2 1 0 0,0 0 0 0,-3-1 0 16,-2 3 0-16,-6 0 0 0,-2 0 0 0,-16 19 0 15,19-30 0-15,-19 30 0 0,6-22 0 0,-6 22 0 16,0 0 0-16,-17-21 0 0,17 21 0 0,-26-9 0 16,9 8 0-16,-2 0 0 0,0 4 0 0,-1 2 0 15,0 5 0-15,-2 2 0 0,1 2 0 16,-2 5 0-16,2 1 0 0,1 2 0 0,0 2 0 16,2 3 0-16,2-1 0 0,3 0 0 15,3 0 0-15,5-3 0 0,3 0 0 0,3-3 0 16,4-2 0-16,-5-18 0 0,22 29 0 0,-5-20 0 15,4-1 0-15,2-3 0 0,1-5 0 0,6-2 0 16,0-6 0-16,7 1 0 0,-3-13-26 0,19 20-184 16,-34-41-139-16,42 40-114 0,-37-24-123 15,7-7 174-15,14 24 412 0</inkml:trace>
  <inkml:trace contextRef="#ctx0" brushRef="#br3" timeOffset="88871.6221">18294 6156 2047 0,'-27'31'0'0,"27"-31"0"0,-18 27 0 0,18-27 0 15,2 22 0-15,-2-22 0 0,20 16 0 0,-20-16 0 16,34 5 0-16,-11-6 0 0,4-5 0 0,-1-2 0 16,4-5 0-16,-1 0 0 0,-1-3 0 0,-1 1 0 15,-3-1 0-15,-2 1 0 0,-3 1 0 0,-19 14 0 16,28-29 0-16,-28 29 0 0,20-28 0 15,-20 28 0-15,12-28 0 0,-12 28 0 0,1-23 0 16,-1 23 0-16,-12-17 0 0,12 17 0 0,-20-14 0 16,20 14 0-16,-24-7 0 0,24 7 0 15,-29 2 0-15,29-2 0 0,-32 16 0 0,15-2 0 16,-2 3 0-16,1 5 0 0,-3 3 0 0,1 4 0 16,1 3 0-16,-2 1 0 0,2 0 0 0,-1 0 0 15,5 0 0-15,2-3 0 0,5-1 0 16,4-5 0-16,4-3 0 0,0-21 0 0,19 28 0 15,-19-28 0-15,32 15 0 0,-9-12 0 0,4-5 0 0,4-6 0 16,5-4 0-16,1-7 0 0,9-4 0 0,0-5 0 16,8-3 0-16,1-5-44 0,6 10-34 0,-15-25-88 15,31 38-146-15,-45-42-116 0,29 25-98 0,-16 4 58 16,-20-13 444-16</inkml:trace>
  <inkml:trace contextRef="#ctx0" brushRef="#br3" timeOffset="89199.7319">19025 6040 2047 0,'-31'17'0'15,"2"4"0"-15,0-1 0 0,1 0 0 16,-1 2 0-16,2-1 0 0,3-1 0 0,3 1 0 16,5-3 0-16,4 0 0 0,12-18 0 0,-10 29 0 15,10-29 0-15,6 25 0 0,-6-25 0 16,20 22 0-16,-20-22 0 0,29 17 0 0,-29-17 0 16,35 5 0-16,-13-9 0 0,1-3 0 0,4-6 0 15,1-5 0-15,-1-5 0 0,0-6 0 0,-2-4 0 16,-2-5 0-16,0-3 0 0,-1-3 0 0,0-4 0 15,-4-1 0-15,-1-2 0 0,-2-1 0 0,1 0 0 16,-4-1 0-16,1-2 0 0,0 1 0 16,-4 2 0-16,-1 2 0 0,-5 7 0 15,-3 5 0-15,0 11 0 0,-2 6 0 0,2 21 0 16,0 0 0-16,-17-7 0 0,17 7 0 0,-18 32 0 16,5-1 0-16,-2 12 0 0,-5 9 0 0,-1 10 0 15,-2 6 0-15,1 7 0 0,-2 1 0 0,3 7 0 16,-4-8 0-16,13 18-132 0,-27-36-149 0,40 37-86 15,-45-43-52-15,30 15-36 0,-1 10 63 16,-30-35 392-16</inkml:trace>
  <inkml:trace contextRef="#ctx0" brushRef="#br4" timeOffset="95048.7396">18827 7727 612 0,'0'0'207'0,"-19"-10"5"0,19 10-44 16,0 0-20-16,0 0-36 0,-19 6-22 0,19-6-18 16,0 0-13-16,0 0-11 0,0 0-17 15,0 0-4-15,0 0-11 0,0 0-2 0,0 0-3 16,0 0 0-16,0 0 3 0,0 0 1 0,4-27 1 15,-4 27-2-15,18-26-23 0,-5 9 38 0,3-4-37 16,3 0 36-16,2-5-15 0,2 0-8 0,2-3 6 16,0 1-10-16,3 0 10 0,-1 3-10 0,1-1 5 15,-1 3-6-15,-1 1 5 0,-1 3-5 0,-1 0 3 16,-1 3-2-16,-2-1-1 0,-1 4-1 16,0 3 3-16,-3 0-4 0,-17 10 5 0,29-9-3 15,-29 9 0-15,24-4 1 0,-24 4-2 16,19 4 2-16,-19-4 1 0,17 5-1 0,-17-5-1 15,0 0 1-15,24 8 0 0,-24-8 0 0,24 0 0 16,-24 0 1-16,29-1-1 0,-29 1 1 0,35-6-1 16,-17 2 0-16,1 0 2 0,1 1-3 15,-1-1 2-15,2 1-1 0,-2-1 1 0,2 3 0 16,0-2 1-16,-3 1-3 0,3 2 2 0,-4-1-1 16,0 3 1-16,-17-2 0 0,26 7-2 0,-26-7 2 15,22 11-2-15,-22-11 2 0,20 17-1 0,-20-17 2 16,15 20-1-16,-15-20 2 0,13 21-3 0,-13-21 0 15,8 23-1-15,-8-23 0 0,9 27 0 0,-9-27 0 16,6 30 0-16,-6-30 0 16,6 30 0-16,-6-30 0 0,7 31 0 0,-7-31 0 15,9 32 0-15,-6-15 0 0,2 1 0 0,0-1 0 16,1 0 0-16,0 0 0 0,1 0 0 0,1 0 0 16,-2 0 0-16,-6-17 0 0,14 31 0 0,-14-31 0 15,17 31 0-15,-17-31 0 0,21 27 0 0,-21-27 0 16,24 26 0-16,-24-26 0 0,27 25 0 0,-27-25 0 15,26 23 0-15,-26-23 0 0,25 24 0 16,-25-24 0-16,26 25 0 0,-26-25 0 0,25 20 0 16,-25-20 0-16,25 13 0 0,-25-13 0 15,24 8 0-15,-24-8 0 0,30 1 0 0,-30-1 0 16,31-7 0-16,-31 7 0 0,31-15 0 0,-12 4 0 16,-1-2 0-16,-1-2 0 0,1-3 0 0,-1 0 0 15,1-1 0-15,-1-2 0 0,1-2 0 16,-1 0 0-16,-3-1 0 0,2 2 0 0,-3-1 0 15,2 3 0-15,0-2 0 0,-3 1 0 0,1 2 0 16,-2 2 0-16,-11 17 0 0,21-28 0 0,-21 28 0 16,15-21 0-16,-15 21 0 0,0 0 0 0,19-20 0 15,-19 20 0-15,0 0 0 0,0 0 0 0,0 0 0 16,19-18 0-16,-19 18 0 0,0 0 0 0,0 0 0 16,0 0 0-16,0 0 0 15,0 0 0-15,17-18 0 0,-17 18 0 0,0 0 0 16,0 0 0-16,0 0 0 0,0 0 0 0,0 0 0 15,0 0 0-15,0 0 0 0,0 0 0 0,0 0 0 16,0 0 0-16,0 0 0 0,0 0 0 0,0 0 0 16,0 0 0-16,0 0 0 15,0 0 0-15,0 0 0 0,10 17 0 0,-10-17 0 0,0 0 0 0,-4 23 0 16,4-23 0-16,-5 24 0 0,5-24 0 16,-8 30 0-16,3-13 0 0,1 1 0 0,1 2 0 15,-1 3 0-15,3-2 0 0,-2 4 0 0,1 0 0 16,0 0 0-16,0 3 0 0,2 2 0 15,0 1 0-15,3 1 0 0,-1 1 0 0,1 1 0 16,-1 1 0-16,1 0 0 0,-1 1 0 0,2-1 0 16,-2-1 0-16,0-1 0 0,2 0 0 15,-1-1 0-15,1 1 0 0,1-2 0 0,1 1 0 16,3-3 0-16,-2-3 0 0,3-1 0 0,2-5 0 16,4-2 0-16,2-2 0 0,2-3 0 0,0-1 0 15,3-2 0-15,0-1 0 0,3-3 0 0,-2-3 0 16,3 0 0-16,0-3 0 0,0-2 0 0,2-1 0 15,0-1 0-15,0-2 0 0,-1 0 0 0,-2-2 0 16,-1 0 0-16,1 0 0 0,-1-1 0 0,1 0 0 16,-2-3 0-16,0 0 0 0,2-3 0 0,0-1 0 15,-1-2 0-15,2-1 0 0,-3-3 0 0,-1 1 0 16,0 2 0-16,-2 0 0 0,-2 2 0 0,0 2 0 16,-2 2 0-16,-17 13 0 0,28-17 0 0,-28 17 0 15,20-6 0-15,-20 6 0 0,0 0 0 0,22 17 0 16,-22-17 0-16,12 35 0 0,-4-7 0 15,-2 8 0-15,0 5 0 0,-1 6 0 0,-3 3 0 16,-1 3 0-16,-2 3 0 0,-2 1 0 0,-2 4 0 16,-1 2 0-16,-3 0 0 0,1-1 0 15,0-3 0-15,-1-4 0 0,1-6 0 0,3-7 0 16,2-6 0-16,3-9 0 0,6-1 0 0,-6-26 0 16,24 32-22-16,-24-32-115 0,59 29-270 0,-59-29-134 15,48-2-43-15,-17 1 229 0</inkml:trace>
  <inkml:trace contextRef="#ctx0" brushRef="#br4" timeOffset="95954.9877">20760 14389 716 0,'0'0'230'0,"0"0"-4"0,-1-37-74 16,1 37-33-16,4-35-10 0,8 18-19 0,-17-20-13 15,13 8-26-15,-6-12-2 0,4 0-21 0,-4-9 7 16,5-3-19-16,-3-6-13 0,3-3 24 0,1-5-30 16,-1-2 22-16,0-5-3 0,3-1-19 0,-3-4 18 15,1-1-19-15,0-3 3 0,-2-2 18 0,0-4-18 16,2-2 17-16,-4-3-1 0,4-2-17 16,-1 0 5-16,3-8 10 0,-2-2-11 0,3-1 7 15,0-5-1-15,1 1-9 0,2-2 1 0,-1-7 1 16,2-4-1-16,-1 0 0 0,3-4 0 0,2-3 0 15,0-1 0-15,2-2 0 0,-1 1 0 16,1 1 0-16,1-1 0 0,-3 0 0 0,2-2 0 16,0 0 0-16,-4 4 0 0,0-1 0 0,-1 2 0 15,-2 2 0-15,1 2 0 0,-1 4 0 16,1 7 0-16,0 3 0 0,-2 4 0 0,0 9 0 16,1 4 0-16,0 6 0 0,0 6 0 0,-2 3 0 15,1 4 0-15,-2 4 0 0,1 5 0 0,2 0 0 16,-1 7 0-16,-2-2-3 0,5 11-67 0,-20-27-201 15,32 38-342-15,-29-18-13 0,9 17 163 0</inkml:trace>
  <inkml:trace contextRef="#ctx0" brushRef="#br4" timeOffset="97006.5286">20401 5736 1635 0,'-23'-5'184'0,"23"5"-158"16,-30 9-3-16,13-2 2 0,-6-1 3 0,1 5-20 15,-6-1 35-15,0 4-39 0,-5 1 29 0,3 4-11 16,-4 0-6-16,2 1-16 0,0 0 0 0,2 2 0 15,2-2 0-15,5 0 0 0,1-1 0 16,7-1 0-16,15-18 0 0,-18 31 0 0,18-31 0 16,1 20 0-16,-1-20 0 0,20 18 0 0,-3-9 0 15,5-3 0-15,3-4 0 0,3-1 0 16,4-2 0-16,0-1 0 0,0-1 0 0,1 0 0 16,-2 0 0-16,-1 2 0 0,-4 1 0 0,-5 1 0 15,-2 3 0-15,-19-4 0 0,20 16 0 16,-20-16 0-16,5 29 0 0,-10-9 0 0,-3 6 0 15,-7 1 0-15,-5 4 0 0,-2-1 0 0,-4 1 0 16,-1-2 0-16,6-2 0 0,-1-3 0 0,6-4 0 16,16-20 0-16,-20 18 0 0,20-18 0 0,0 0-12 15,13-25-56-15,10 15-60 0,-21-42-204 0,39 25-232 16,-16-23-39-16,9 0 264 0</inkml:trace>
  <inkml:trace contextRef="#ctx0" brushRef="#br4" timeOffset="97209.6829">20755 5281 1814 0,'0'0'52'0,"-9"-32"-3"16,9 32 1-16,0 0-3 0,0 0-12 0,-23-12-35 15,23 12 0-15,-18 17 0 0,9 1 0 0,-1 6 0 16,0 6 0-16,-1 8 0 0,0 5 0 16,0 7 0-16,-1 4 0 0,0 5 0 0,0 2 0 15,-1 4 0-15,0 4 0 0,2-1 0 0,2-3 0 16,0-2 0-16,2-6 0 0,5-4 0 0,-1-7-11 15,9-1-51-15,-3-15-11 0,12 9-42 16,-15-39-217-16,24 27-219 0,-24-27-30 0,41 15 260 16</inkml:trace>
  <inkml:trace contextRef="#ctx0" brushRef="#br4" timeOffset="98060.4144">20922 5876 1959 0,'-22'5'34'0,"-2"1"-13"0,1 4 3 16,1 2-15-16,1 4-9 0,-1 2 0 16,2 4 0-16,-1 2 0 0,3 1 0 15,1 3 0-15,4 0 0 0,2 0 0 0,7-2 0 16,0 0 0-16,5-1 0 0,4-3 0 0,4-2 0 16,5-3 0-16,4-2 0 0,3-3 0 0,3-5 0 15,2-3 0-15,2-5 0 0,2-5 0 0,1-3 0 16,2-4 0-16,-3-4 0 0,0-3 0 0,-2-2 0 15,-1-4 0-15,-1 0 0 0,-6-4 0 16,1 1 0-16,-5 0 0 0,-2 0 0 0,-3 0 0 16,-3 0 0-16,-4 3 0 0,-4 0 0 0,-2 2 0 15,-4 2 0-15,-3 3 0 0,0 1 0 0,9 18 0 16,-23-25 0-16,23 25 0 0,-27-16 0 0,27 16 0 16,-28-4 0-16,28 4 0 0,-21 7 0 0,21-7 0 15,0 0 0-15,-14 17 0 16,14-17 0-16,0 0 0 0,12 18 0 0,-12-18 0 15,22 11 0-15,-5-7 0 0,0-2 0 0,2 1 0 16,3-2 0-16,-1-1 0 0,2 0 0 0,-1-1 0 16,0-2 0-16,1-1 0 0,0-2 0 0,0-2 0 15,0 0 0-15,-1 1 0 0,-3-3 0 0,0 0 0 16,-19 10 0-16,30-16 0 0,-30 16 0 0,21-9 0 16,-21 9 0-16,0 0 0 0,0 0 0 15,0 0 0-15,0 0 0 0,0 0 0 0,0 0 0 16,-12 29 0-16,1-11 0 0,-3 1 0 0,-3 4 0 15,1 3 0-15,-1 0 0 0,-1 1 0 16,2 1 0-16,-1 0 0 0,3-2 0 0,2 1 0 16,4-1 0-16,3-3 0 0,7-1 0 0,0-5 0 15,-2-17 0-15,16 28 0 0,-16-28 0 0,29 14 0 16,-11-11 0-16,4-3 0 0,2-4 0 16,3-4 0-16,1-3 0 0,0-6 0 0,3-4 0 15,-2-2 0-15,-1-1 0 0,1-2 0 0,-5-1 0 16,-1 2 0-16,-3-1 0 0,-4 2 0 0,-3 2 0 15,-3 0 0-15,-3 3 0 0,-7 19 0 0,5-29 0 16,-5 29 0-16,-6-21 0 0,6 21 0 0,0 0 0 16,0 0 0-16,-21-13 0 0,21 13 0 0,0 0 0 15,-19 20 0-15,19-20 0 0,-12 29 0 0,7-10 0 16,1 4 0-16,0-1 0 0,4 1 0 0,3-2 0 16,2-1 0-16,1-3 0 0,-6-17 0 0,20 29 0 15,-20-29 0-15,30 20 0 0,-30-20 0 0,34 11 0 16,-14-10 0-16,2-1 0 0,0-3 0 0,0-6 0 15,-3-2 0-15,2-1 0 0,0-3 0 16,-2-4 0-16,-1-1 0 0,-2-4 0 0,-4-2 0 16,-1 2 0-16,-3-3 0 0,-3 1 0 15,-1 0 0-15,-4 0 0 0,3 0 0 0,-4 1 0 16,-1 1 0-16,1 0 0 0,0 3 0 0,-3 2 0 16,4 19 0-16,-1-22 0 0,1 22 0 0,0 0 0 15,0 0-18-15,-5-24-125 0,25 47-148 0,-42-41-117 16,44 38-52-16,-22-20-29 0,0 0 252 15,11 20 237-15</inkml:trace>
  <inkml:trace contextRef="#ctx0" brushRef="#br4" timeOffset="98294.7371">22211 5711 2047 0,'-13'20'0'0,"13"-20"0"16,-16 18 0-16,16-18 0 0,-17 27 0 0,6-10 0 15,2 5 0-15,0 1 0 0,-1 2 0 0,1 2 0 16,1-1 0-16,-2 1 0 0,3 1 0 0,1-4 0 16,0-1 0-16,3-1 0 0,1-2 0 0,3-2 0 15,-1-18 0-15,5 29 0 0,-5-29 0 0,0 0 0 16,18 17 0-16,-18-17-14 0,18-13-128 16,14 26-205-16,-39-44-156 0,32 20-82 0,-6-10 130 15,-12-22 455-15</inkml:trace>
  <inkml:trace contextRef="#ctx0" brushRef="#br4" timeOffset="99154.0981">22460 5665 2047 0,'0'0'0'0,"-14"29"0"0,8-12 0 16,6-17 0-16,-15 32 0 0,9-15 0 0,0 1 0 15,1 1 0-15,0 0 0 0,-1-1 0 0,2 0 0 16,-2 1 0-16,0 1 0 0,-1-2 0 0,0 1 0 15,-1-1 0-15,2-1 0 0,6-17 0 0,-12 29 0 16,12-29 0-16,-6 23 0 0,6-23 0 0,0 0 0 16,-2 20 0-16,2-20 0 15,0 0 0-15,0 0 0 0,0 0 0 0,20-14 0 16,-20 14 0-16,21-25 0 0,-9 6 0 0,3-3 0 16,-1-2 0-16,1-2 0 0,1 1 0 0,-2 0 0 15,0 0 0-15,-1 5 0 0,-3 0 0 0,1 4 0 16,-11 16 0-16,20-28 0 0,-20 28 0 0,0 0 0 15,20-17 0-15,-20 17 0 0,0 0 0 16,0 0 0-16,1 24 0 0,-1-24 0 0,-1 35 0 16,1-11 0-16,-1 3 0 0,1-1 0 0,1 0 0 15,1-2 0-15,4 0 0 0,2-2 0 0,3-1 0 16,1-3 0-16,2-1 0 0,-14-17 0 0,37 26 0 16,-19-16 0-16,4-4 0 0,0-1 0 15,1-5 0-15,-1-3 0 0,2 0 0 0,-2-6 0 16,1 0-31-16,-5-8-23 0,1 5-2 15,-8-9-3-15,-11 21 15 0,19-34 7 0,-12 15 21 16,0-4 3-16,-3 0 15 0,0 0 0 0,-4-1 18 16,4 4 4-16,-7-4-8 0,3 24 51 0,0-34-34 15,0 34 36-15,-2-25-13 0,2 25-35 0,0 0-21 16,0 0 0-16,-25-12 0 0,25 12 0 0,-20 13 0 16,20-13 0-16,-26 27 0 0,12-8 0 0,0 0 0 15,2 4 0-15,-1 2 0 0,3 0 0 16,2 0 0-16,3 2 0 0,1-3 0 15,3-3 0-15,2-3 0 0,-1-18 0 0,10 29 0 16,-10-29 0-16,19 19 0 0,-19-19 0 0,26 7 0 16,-26-7 0-16,28-6 0 0,-28 6 0 0,28-19 0 15,-28 19 0-15,30-31 0 0,-13 10 0 0,-1-2 0 16,1-1 0-16,-2-1 0 0,-2 2 0 16,-1 0 0-16,0 0 0 0,-1 4 0 0,-2 1 0 15,-9 18 0-15,16-26 0 0,-16 26 0 0,0 0 0 16,9-17 0-16,-9 17 0 0,0 0 0 0,0 0 0 15,-13 29 0-15,3-4 0 0,-2 7 0 0,-3 6 0 16,-4 9 0-16,-2 4 0 0,-2 7 0 0,-2 4 0 16,0 5 0-16,0 1 0 0,0 1 0 0,4-2 0 15,1-7 0-15,4-2 0 16,3-7 0-16,1-7 0 0,3-7 0 0,2-7 0 16,2-5 0-16,4-6 0 0,1-19 0 0,-3 19 0 15,3-19 0-15,0 0 0 0,0 0 0 0,0 0 0 16,9-31 0-16,-3 6 0 0,1-7 0 0,2-4 0 15,1-3 0-15,-1-1 0 0,0-1 0 0,-2 1 0 16,-1-5 0-16,0 1 0 0,2-1 0 0,-4-5 0 16,1 3 0-16,-1-4 0 0,-2 2 0 15,-3-2 0-15,7 16-52 0,-23-23-173 0,17 58-63 16,-19-57-47-16,19 57-4 0,-21-8 26 0,-2 0-21 16,17 30 174-16,-34-29 160 0</inkml:trace>
  <inkml:trace contextRef="#ctx0" brushRef="#br4" timeOffset="99753.5286">20898 6876 1910 0,'17'0'65'0,"-17"0"-35"15,0 0-7-15,0 0-4 16,-5-19-19-16,5 19 0 0,0 0 0 0,-1-20 0 15,1 20 0-15,0 0 0 0,0 0 0 0,-9-20 0 16,9 20 0-16,0 0 0 0,-21-2 0 0,21 2 0 16,-19 6 0-16,19-6 0 0,-26 19 0 0,26-19 0 15,-30 35 0-15,14-12 0 0,0 3 0 0,-2 0 0 16,1 3 0-16,1 0 0 0,4 0 0 0,1-2 0 16,4-2 0-16,2-3 0 0,6-4 0 15,-1-18 0-15,14 22 0 0,-14-22 0 0,30 6 0 16,-8-10 0-16,3-3 0 0,5-7 0 0,0-6 0 15,4-5 0-15,3-4 0 0,-1-7 0 16,1-6 0-16,0-2 0 0,0-3 0 0,-3-1 0 16,-1 2 0-16,-4 2 0 0,-4 0 0 0,-3 3 0 15,-5 4 0-15,-3 1 0 0,-5 6 0 0,-4 2 0 16,-4 7 0-16,-2 4 0 0,1 17 0 16,-9-17 0-16,9 17 0 0,0 0 0 0,-22 5 0 15,22-5 0-15,-22 31 0 0,10-3 0 0,-3 5 0 16,-1 6 0-16,0 3 0 0,2 4 0 0,-1-1 0 15,3 3 0-15,0-4 0 0,5 1 0 0,0-4 0 16,7 0 0-16,2-7 0 0,9-2 0 0,1-8 0 16,7 1-29-16,-19-25-114 15,54 40-81-15,-54-40-61 0,58 12-51 0,-41-25 22 16,20 8-23-16,5 6 28 0,-21-28 240 0</inkml:trace>
  <inkml:trace contextRef="#ctx0" brushRef="#br4" timeOffset="100597.2959">21560 6789 1924 0,'0'0'54'0,"-29"-3"-20"16,29 3-2-16,-30 7-29 0,30-7-3 0,-32 15 0 15,32-15 0-15,-30 23 0 0,16-5 0 0,0 0 0 16,2 4 0-16,0-1 0 0,2 5 0 0,0-2 0 16,4 3 0-16,0-2 0 0,2-1 0 15,4-1 0-15,3-1 0 0,3-5 0 0,-6-17 0 16,17 26 0-16,-17-26 0 0,27 14 0 0,-10-12 0 15,2-4 0-15,3-4 0 0,0-5 0 16,1-3 0-16,1-4 0 0,-1-2 0 0,2-3 0 16,-5-1 0-16,1-2 0 0,-4-2 0 0,-2 2 0 15,-3-2 0-15,-4 4 0 0,0-2 0 0,-5 5 0 16,-2 0 0-16,-2 3 0 0,1 18 0 0,-8-30 0 16,8 30 0-16,-14-22 0 0,14 22 0 0,0 0 0 15,-22-18 0-15,22 18 0 16,0 0 0-16,0 0 0 0,0 0 0 0,0 0 0 0,0 0 0 15,0 0 0-15,0 0 0 0,19 6 0 16,-19-6 0-16,23 1 0 0,-23-1 0 0,31 0 0 16,-12-1 0-16,0 0 0 0,2-2 0 0,-1 1 0 15,4-1 0-15,-3 1 0 0,3 1 0 0,-4 1 0 16,0-1 0-16,-2 2 0 0,-18-1 0 0,23 3 0 16,-23-3 0-16,0 0 0 0,0 0 0 15,0 0 0-15,0 0 0 0,6 22 0 0,-6-22 0 16,-14 21 0-16,14-21 0 0,-21 27 0 0,9-10 0 15,-2 2 0-15,-1 4 0 0,0 0 0 0,2 2 0 16,-1 0 0-16,4 0 0 0,1-4 0 0,4-1 0 16,1-2 0-16,4-18 0 0,3 26 0 15,-3-26 0-15,11 19 0 0,-11-19 0 0,18 6 0 16,-18-6 0-16,27-4 0 0,-8-3 0 16,-1-5 0-16,5-5 0 0,2-1 0 0,-1-4 0 15,2-4 0-15,-2 1 0 0,-1-2 0 0,-2 2 0 16,-2 1 0-16,-2 0 0 0,0 3 0 0,-3 2 0 15,-3 2 0-15,-11 17 0 0,13-24 0 0,-13 24 0 16,0 0 0-16,0 0 0 0,5-17 0 0,-5 17 0 16,0 0 0-16,0 0 0 0,-5 18 0 15,5-18 0-15,-10 32 0 0,4-9 0 0,1 3 0 16,0 2 0-16,-1 1 0 0,1 2 0 0,2 1 0 16,-1-2 0-16,4-4 0 0,1 0 0 15,3-7 0-15,1-2 0 0,-5-17 0 0,19 23 0 16,-19-23 0-16,23 10 0 0,-23-10 0 0,24-5 0 15,-24 5 0-15,25-22 0 0,-12 5 0 0,0-5 0 16,1-4 0-16,-2-3 0 0,2-3 0 16,-2-2 0-16,-1 2 0 0,-1-2 0 0,-3 2 0 15,-2 2 0-15,-3 1 0 0,1 1 0 0,-2 2 0 16,0 2 0-16,-1 3 0 0,0 3 0 0,0 18 0 16,1-24 0-16,-1 24 0 0,0 0 0 0,0 0 0 15,0 0 0-15,0 0 0 0,0 0 0 0,0 0 0 16,15 25 0-16,-15-25 0 0,12 21 0 15,5 2-175-15,-17-23-72 0,19 19-30 16,-19-19 11-16,17 6 39 0,-17-6 31 0,25-2-11 16,-6 6-28-16,-19-4 19 0,39-4 216 0</inkml:trace>
  <inkml:trace contextRef="#ctx0" brushRef="#br4" timeOffset="100963.0417">22536 6704 1997 0,'0'0'50'0,"0"0"-50"0,-18 24 0 0,18-24 0 15,-14 30 0-15,7-11 0 0,-2 1 0 0,2 0 0 16,-1 3 0-16,0 3 0 0,0 0 0 0,2 2 0 16,0 0 0-16,1-3 0 0,1-4 0 15,2-4 0-15,2-17 0 0,3 21 0 0,-3-21 0 16,0 0 0-16,0 0 0 0,18 13 0 0,-18-13 0 16,20-15 0-16,-20 15 0 0,27-30 0 15,-10 6 0-15,1-4 0 0,1-1 0 0,0-1 0 16,0 3 0-16,-1-1 0 0,-1 3 0 0,0 1 0 15,-2 1 0-15,-2 1 0 0,1 4 0 0,-3 1 0 16,-11 17 0-16,17-21 0 0,-17 21 0 0,0 0 0 16,0 0 0-16,0 0 0 0,0 0 0 0,11 21 0 15,-11-2 0-15,-3 5 0 0,2 7 0 0,-3-2 0 16,1 2 0-16,2 2 0 0,1-1 0 0,0 0 0 16,3 0 0-16,1-5 0 0,7 2 0 0,-3-10 0 15,18 13-117-15,-26-32-74 0,44 40-42 0,-44-40 1 16,45 21 19-16,-26-23 28 0,21 12 22 0,-6-13 26 15,11-3-50-15,9 7-40 0,-13-31 66 0,34 30 161 16</inkml:trace>
  <inkml:trace contextRef="#ctx0" brushRef="#br4" timeOffset="101353.7233">23666 6394 1590 0,'-3'-47'301'0,"18"30"-243"0,-8-1-5 15,-7 18-10-15,13-18-41 0,-13 18-2 0,0 0 0 16,0 0 0-16,0 0 0 0,0 0 0 0,2 21 0 16,-6-3 0-16,-1 8 0 0,3 4 0 0,-3 5 0 15,0 3 0-15,0 2 0 0,-2 1 0 0,1 2 0 16,0 1 0-16,-2 1 0 0,2-2 0 0,-1-1 0 16,1-2 0-16,-1 0 0 0,-1-4 0 0,1-2 0 15,0 0 0-15,2-5 0 0,-1-2 0 16,3-5 0-16,3-22 0 0,-2 30 0 0,2-30 0 15,0 0 0-15,0 0-3 0,12 17-73 0,-19-37-66 16,27 30-146-16,-35-45-69 0,36 30-107 16,-22-15 2-16,-4-17 208 0,5 37 254 0</inkml:trace>
  <inkml:trace contextRef="#ctx0" brushRef="#br4" timeOffset="101791.1934">23556 6631 1929 0,'0'0'118'16,"0"0"-118"-16,0 0 0 0,-2 25 0 0,2-25 0 15,0 22 0-15,0-22 0 0,8 23 0 0,-8-23 0 16,23 22 0-16,-6-12 0 0,3-3 0 0,2 0 0 16,3-3 0-16,3-2 0 0,3-2 0 0,0-2 0 15,2-4 0-15,-1 2 0 16,-3-2 0-16,-2 1 0 0,-3 2 0 0,-5-1 0 16,-2-1 0-16,-17 5 0 0,22-10 0 0,-22 10 0 15,0 0 0-15,0 0 0 0,17-15 0 0,-17 15 0 16,0 0 0-16,0 0 0 0,2-18 0 0,-2 18 0 15,0 0 0-15,0 0 0 0,0 0 0 0,0 0 0 16,0 0 0-16,-18 10 0 0,18-10 0 16,-14 34 0-16,3-7 0 0,0 1 0 0,-1 3 0 15,1 2 0-15,2-1 0 0,2 2 0 0,2-2 0 16,4-2 0-16,2-3 0 0,4-3 0 0,5-5 0 16,-10-19 0-16,29 27 0 0,-10-21 0 0,5-5 0 15,2-7 0-15,4-5 0 0,0-3 0 0,2-8 0 16,-4-1 0-16,-3-5 0 0,-5-2 0 15,-5-2 0-15,-3-3 0 0,-4 3 0 16,-6-1 0-16,-4 1 0 0,-4 3 0 0,-6 0 0 16,-4 3 0-16,-6 3 0 0,-5 1 0 0,-3 8 0 15,-7 1 0-15,1 10 0 0,-7 2 0 0,4 8 0 16,-3 4 0-16,4 7 0 0,-3-4-58 0,13 25-113 16,-22-27-68-16,38 39-43 0,-35-33 11 0,35 24 22 15,-13-12 9-15,4-5-19 0,17 22-18 0,-25-32 277 16</inkml:trace>
  <inkml:trace contextRef="#ctx0" brushRef="#br4" timeOffset="102406.0441">21852 7753 1408 0,'0'0'437'0,"0"0"-364"0,-17 9-23 15,17-9-15-15,-25-5-1 0,6 2-24 16,-1 6-10-16,-5-1 0 0,-1 3 0 0,-3 2 0 16,-1 2 0-16,-2 4 0 0,1 2 0 0,-3 3 0 15,2 1 0-15,1 3 0 0,0 3 0 16,1 1 0-16,4 3 0 0,2-1 0 0,3 2 0 15,6-4 0-15,4-3 0 0,6-4 0 0,5-19 0 16,10 23 0-16,-10-23 0 0,35 10 0 16,-10-10 0-16,5-2 0 0,4-6 0 0,3-3 0 15,3-6 0-15,3-4 0 0,0-3 0 0,-1-5 0 16,-3-1 0-16,-1-1 0 0,-4 2 0 0,-6 5 0 16,-3 0 0-16,-5 1 0 0,-4 5 0 0,-5 0 0 15,-11 18 0-15,13-26 0 0,-13 26 0 0,2-17 0 16,-2 17 0-16,0 0 0 0,0 0 0 0,0 0 0 15,-19 3 0-15,19-3 0 16,-12 25 0-16,3-3 0 0,0 3 0 0,-1 3 0 16,0 3 0-16,3 1 0 0,1 0 0 0,3 0 0 15,3-2 0-15,6-2 0 0,3-6 0 0,9 1 0 0,0-10 0 0,19 12-90 16,-18-30-119-16,36 33-74 0,-34-44-18 0,33 30 42 16,-18-21-5-16,12-1 21 0,9 9-44 15,-22-29 177-15</inkml:trace>
  <inkml:trace contextRef="#ctx0" brushRef="#br4" timeOffset="102874.8079">22766 7866 1643 0,'-13'-27'303'0,"13"27"-233"0,0 0-39 16,0 0-31-16,-23-8 0 0,23 8 0 0,-22 3 0 15,22-3 0-15,-32 15 0 0,13-3 0 0,-3 0 0 16,2 3 0-16,-1-1 0 0,3 2 0 16,0-2 0-16,18-14 0 0,-28 27 0 0,28-27 0 15,-14 20 0-15,14-20 0 0,0 0 0 0,0 20 0 16,0-20 0-16,0 0 0 0,25 6 0 0,-25-6 0 15,28-3 0-15,-11 0 0 0,1-3 0 0,3 0 0 16,-1-2 0-16,2 4 0 0,-2-1 0 0,-1 4 0 16,-2-2 0-16,-17 3 0 15,27 1 0-15,-27-1 0 0,17 10 0 0,-17-10 0 16,11 17 0-16,-11-17 0 0,1 23 0 0,-1-23 0 16,-7 30 0-16,-1-13 0 0,-1 0 0 0,0 1 0 15,-1 0 0-15,-2 2 0 0,1-3 0 0,0 0 0 16,11-17 0-16,-22 29 0 0,22-29 0 0,-17 21 0 15,17-21 0-15,0 0 0 0,0 0 0 0,0 0 0 16,19 0 0-16,-13-23-102 0,29 23-157 16,-33-44-62-16,45 35-34 0,-33-33-7 0,17 2 35 15,10 14 7-15,-23-32 320 0</inkml:trace>
  <inkml:trace contextRef="#ctx0" brushRef="#br4" timeOffset="103077.9282">23201 7393 1769 0,'-10'35'278'0,"-3"-8"-278"0,-1 3 0 16,2 5 0-16,-1 2 0 0,-2 3 0 0,3 1 0 15,0 3 0-15,1 1 0 0,1 1 0 0,2-2 0 16,-1 1 0-16,0 0 0 0,1 0 0 0,2-3 0 16,-1-2 0-16,1-1 0 0,0-6 0 0,3 0 0 15,-2-5 0-15,5-2 0 0,-1-6 0 16,9 8-72-16,-8-28-209 0,9 21-171 0,-9-21-128 15,0 0 54-15,0 0 391 0</inkml:trace>
  <inkml:trace contextRef="#ctx0" brushRef="#br4" timeOffset="104132.5119">23004 7846 1681 0,'0'0'359'0,"0"0"-352"15,0 0-7-15,21 19 0 0,-21-19 0 0,36 2 0 16,-14-3 0-16,4 0 0 0,2-3 0 0,3-1 0 16,1-1 0-16,1 0 0 0,-2-1 0 0,1-1 0 15,-3 0 0-15,0 2 0 0,-3-3 0 16,-3 3 0-16,-5 2 0 0,-1 0 0 16,-17 4 0-16,26-5 0 0,-26 5 0 0,0 0 0 15,0 0 0-15,0 0 0 0,0 0 0 0,0 0 0 16,0 0 0-16,0 0 0 0,-19 26 0 0,19-26 0 15,-24 23 0-15,24-23 0 0,-25 29 0 0,12-10 0 16,0 1 0-16,1 5 0 0,0 0 0 0,1 3 0 16,0-2 0-16,4 0 0 0,0-2 0 15,5-2 0-15,4-3 0 0,3-2 0 0,-5-17 0 16,17 23 0-16,-17-23 0 0,26 13 0 0,-26-13 0 16,29-1 0-16,-12-6 0 0,0-4 0 15,3-5 0-15,1-4 0 0,3-6 0 0,-3-1 0 16,4-7 0-16,-2 1 0 0,-1-2 0 0,1-1 0 15,-4 2 0-15,-2-1 0 0,-2 3 0 0,-7 1 0 16,0 2 0-16,-5 0 0 0,0 1 0 16,-2 5 0-16,-2 2 0 0,1 21 0 0,-7-24 0 15,7 24 0-15,0 0 0 0,-21-3 0 0,21 3 0 16,-16 17 0-16,16-17 0 0,-15 32 0 0,7-12 0 16,2 0 0-16,1 1 0 0,3-2 0 0,3 0 0 15,1-2 0-15,-2-17 0 0,14 29 0 0,-14-29 0 16,20 22 0-16,-20-22 0 0,31 11 0 15,-12-7 0-15,1-6 0 0,0 1 0 16,2-1 0-16,0-3 0 0,1 1 0 0,-1-1 0 16,-1 1 0-16,-3-2 0 0,-1 1 0 0,-17 5 0 15,21-9 0-15,-21 9 0 0,0 0 0 0,0 0 0 16,0 0 0-16,0 0 0 0,0 0 0 0,0 0 0 16,0 0 0-16,0 0 0 0,0 27 0 0,-4-10 0 15,-1 2 0-15,-1 3 0 0,0 6 0 16,0-2 0-16,-1 2 0 0,-2 0 0 0,3-3 0 15,-1 1 0-15,2-4 0 0,1-2 0 0,1-2 0 16,3-18 0-16,-4 26 0 0,4-26 0 0,0 0 0 16,0 0 0-16,0 0 0 0,0 0 0 15,0 0 0-15,0 0 0 0,13-18 0 0,-13 18 0 16,15-36 0-16,-7 15 0 0,0-1 0 0,-1-2 0 16,1 1 0-16,0-4 0 0,-1 2 0 15,0 1 0-15,1-2 0 0,-1 3 0 0,1-2 0 16,0-2 0-16,2-1 0 0,0 2 0 0,-1 2 0 15,2 1 0-15,-1 4 0 0,-10 19 0 0,20-23 0 16,-20 23 0-16,0 0 0 0,22-9 0 0,-22 9 0 16,0 0 0-16,26 9 0 0,-26-9 0 0,20 17 0 31,-20-17 0-31,22 25 0 0,-22-25 0 0,21 27 0 0,-21-27 0 16,16 32 0-16,-9-15 0 0,-1 1 0 15,-3 1 0-15,-2-1 0 0,-2 2 0 0,-2-3 0 16,-3 1 0-16,-1 0 0 0,-4-1 0 0,-1 2 0 15,-2 1 0-15,1-3 0 0,-3 2 0 0,-1-2 0 16,-1 1 0-16,-4 0 0 0,0-1 0 0,0 1 0 16,2-2 0-16,1 1 0 0,2-1 0 0,17-16 0 15,-28 29 0-15,28-29 0 0,-23 27 0 16,23-27 0-16,-21 33 0 0,8-10 0 0,1 2 0 16,-4 4 0-16,0 4 0 0,2 1 0 0,-3 6 0 15,0 2 0-15,-3 5 0 0,-2 5 0 0,-1 3 0 16,-4 3 0-16,3 0 0 0,0-4 0 15,2-5 0-15,2-7 0 0,7-6 0 0,0-9 0 16,8-2 0-16,5-25 0 0,1 27-17 16,-1-27-175-16,21-6-39 0,-25-29 4 0,37 19 4 15,-22-31 37-15,28 6 15 0,-8-14 21 0,22-3 17 16,1 0 0-16,7-11-23 0,13 15-19 0,-19-22 123 16</inkml:trace>
  <inkml:trace contextRef="#ctx0" brushRef="#br4" timeOffset="104304.3726">24250 8144 1938 0,'-55'45'109'0,"22"-34"-109"16,4-7 0-16,3-1 0 0,4-6 0 0,5-4 0 15,17 7 0-15,-18-22 0 0,18 22 0 16,-3-32 0-16,3 32-94 0,6-40-165 0,21 40-59 16,-36-36 3-16,33 28 22 0,-17-15 5 0,-1-8-17 15,34 40 305-15,-41-30 0 0,33 39 0 0,-32-18 0 16</inkml:trace>
  <inkml:trace contextRef="#ctx0" brushRef="#br4" timeOffset="316983.4422">16363 2727 1717 0,'0'0'69'0,"0"0"-36"0,0 0-3 0,0 0 4 15,0 0 1-15,-12-18 2 0,12 18-10 16,0 0-1-16,2-22-4 0,-2 22-5 0,13-26-17 15,0 6 0-15,6-9 0 0,9-6 0 0,11-13 0 16,7-9 0-16,14-12 0 0,9-8 0 0,11-8 0 16,14-11 0-16,3-3 0 0,7-4 0 0,1-4 0 15,1 0 0-15,5 5 0 0,-2-4 0 0,-3 10 0 16,-3 5 0-16,-9 3 0 0,-8 3 0 16,-3 11 0-16,-9 4 0 0,-4 6 0 15,-5 7 0-15,-9 0 0 0,-6 5 0 0,-6 6 0 16,-9 3 0-16,-6 13 0 0,-4-2 0 0,-11 13 0 15,-14 19 0-15,6-17 0 0,-6 17 0 0,-17 12-21 16,0-5-64-16,17-7-235 0,-30 16-322 0,30-16 8 16,-44 31 290-16</inkml:trace>
  <inkml:trace contextRef="#ctx0" brushRef="#br4" timeOffset="317499.0593">18060 1714 1584 0,'0'0'23'0,"3"-29"-16"0,-3 29 2 15,8-28 4-15,-5 11 17 0,-3 17 8 0,5-17 9 16,-5 17-1-16,0 0 0 0,0 0-8 0,0 0-3 16,0 0-8-16,0 0-4 0,0 0-3 15,0 0-2-15,0 0 1 0,0 0-3 0,0 0-8 16,5 24-8-16,-8-7 0 0,2 5 0 0,-3 3 0 16,1 4 0-16,-1 3 0 0,-1 3 0 0,1 1 0 15,-2 5 0-15,1 0 0 0,-2 6 0 16,0 1 0-16,-2-1 0 0,1-1 0 0,2-9 0 15,0-2 0-15,2-4 0 0,3-5 0 0,3-3 0 16,2-3 0-16,3-4 0 0,-7-16 0 0,20 23-25 16,-20-23-41-16,29 11-53 0,-35-36-263 0,26 22-215 15,-13-15 16-15,5-5 305 0</inkml:trace>
  <inkml:trace contextRef="#ctx0" brushRef="#br4" timeOffset="317706.4494">17890 1715 1913 0,'0'0'65'0,"-34"-5"-15"0,16 5-31 16,18 0-19-16,-20 0 0 0,20 0 0 0,0 0 0 15,0 0 0-15,0 0 0 0,17-17 0 0,2 3 0 16,6-2 0-16,7-3 0 0,4-2 0 0,6 2 0 16,0-3 0-16,6 3 0 0,0 0 0 0,0 2 0 15,-2 3 0-15,0 5 0 0,-4-1 0 0,0 6 0 16,-8-2 0-16,4 12-88 0,-38-6-387 0,47 0-166 15,-27 5 30-15,0 7 380 0</inkml:trace>
  <inkml:trace contextRef="#ctx0" brushRef="#br4" timeOffset="317893.938">18515 1876 2034 0,'0'0'13'16,"-11"31"-13"-16,11-31 0 0,-3 32 0 0,3-32 0 15,0 31 0-15,0-31 0 0,-2 36 0 16,2-16 0-16,2 3 0 0,1-3 0 0,-3-20 0 16,10 29 0-16,-10-29 0 0,11 29 0 0,-11-29 0 15,13 29 0-15,-13-29 0 0,14 24 0 0,-14-24 0 16,19 37-173-16,-19-37-463 0,0 0-13 16,0 0 61-16</inkml:trace>
  <inkml:trace contextRef="#ctx0" brushRef="#br4" timeOffset="318550.199">18788 1746 2047 0,'-45'17'0'0,"45"-17"0"16,-19 4 0-16,19-4 0 0,0 0 0 0,0 0 0 15,0 0 0-15,0 0 0 0,19 11 0 16,-19-11 0-16,23 8 0 0,-23-8 0 15,31 11 0-15,-12-2 0 0,-2-2 0 0,1 1 0 16,-18-8 0-16,30 20 0 0,-30-20 0 0,25 21 0 16,-25-21 0-16,13 31 0 0,-11-14 0 0,-2 1 0 15,-2 1 0-15,-2 5 0 0,-3-3 0 0,0 7 0 16,-4-4 0-16,-1-2 0 0,1 3 0 16,0-7 0-16,11-18 0 0,-18 30 0 0,18-30 0 15,-11 20 0-15,11-20 0 0,0 0 0 0,0 0 0 16,0 0 0-16,0 0 0 0,0 0 0 0,0 0 0 15,23-27 0-15,-10 9 0 0,2-4 0 0,0-7 0 16,5 4 0-16,-4-3 0 0,0 1 0 16,-1 6 0-16,-2-2 0 0,-3 4 0 0,1 3 0 15,-11 16 0-15,17-27 0 0,-17 27 0 16,13-19 0-16,-13 19 0 0,0 0 0 0,0 0 0 16,0 0 0-16,0 0 0 0,0 0 0 0,0 0 0 15,0 0 0-15,6 21 0 0,-6-21 0 0,-2 31 0 16,1-14 0-16,1-17 0 0,-2 29 0 0,2-29 0 15,-1 30 0-15,1-30 0 0,6 25 0 0,-6-25 0 16,0 0 0-16,29 15 0 0,-29-15 0 0,31-2 0 16,-11-1 0-16,3-4 0 0,1-8 0 15,4 1 0-15,0-6 0 0,3 0 0 0,-2-1 0 16,-2 1 0-16,1-3 0 0,-2 0 0 0,-1 0 0 16,-3 3 0-16,-4 1 0 0,-18 19 0 15,27-25 0-15,-27 25 0 0,0 0 0 0,17-19 0 16,-17 19 0-16,0 0 0 0,0 0 0 0,0 0 0 15,0 0 0-15,-5 22 0 0,5-22 0 16,-11 35 0-16,4-13 0 0,-4 6 0 0,1 0 0 16,1-2 0-16,2 0 0 0,6 0 0 0,1 2 0 15,3 0 0-15,2-2 0 0,5 0 0 0,0-9 0 16,6 0 0-16,-16-17 0 0,37 23 0 0,-18-21 0 16,15 16-170-16,-30-36-124 0,39 34-198 0,-43-16-88 15,30-22 77-15,-2 27 496 0</inkml:trace>
  <inkml:trace contextRef="#ctx0" brushRef="#br4" timeOffset="318878.3362">19671 1963 2045 0,'0'0'2'0,"0"0"-2"0,0 0 0 16,-4 17 0-16,4-17 0 0,0 0 0 0,12 17 0 15,-12-17 0-15,18 9 0 0,-18-9 0 16,30-6 0-16,-10 1 0 0,3-8 0 0,3 5 0 15,3-4 0-15,-1-4 0 0,1-3 0 0,-2-2 0 16,-3 3 0-16,-3 0 0 0,-21 18 0 0,27-32 0 16,-20 15 0-16,-7 17 0 0,4-30 0 15,-4 30 0-15,-9-27 0 0,9 27 0 0,-21-21 0 16,21 21 0-16,-36-15 0 0,13 12 0 16,-1 6 0-16,-4 7 0 0,-2 4 0 0,-1 9 0 15,-1 6 0-15,2 4 0 0,2 3 0 0,1-3 0 16,6 0 0-16,7-4 0 0,4 3 0 0,6 1 0 15,4-2 0-15,5-3 0 0,7-7 0 0,5-3 0 16,5-5 0-16,7-1 0 0,3-7 0 0,8 1 0 16,-2-13 0-16,18 19-97 0,-31-40-333 0,26 26-266 15,-9-8 61-15,-9-14 447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6T23:51:04.547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C000"/>
    </inkml:brush>
    <inkml:brush xml:id="br5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2381 825 1114 0,'-22'-16'180'0,"22"16"-80"16,0 0-24-16,0 0-1 0,-22 1-2 0,22-1-4 16,-17 0-8-16,17 0-9 0,-23 0-10 15,23 0-6-15,-28 4-13 0,11-2-1 0,-5 2-6 16,-1 0-1-16,-5 0 1 0,0 5-2 0,-5 2-2 15,-1 2 3-15,-4 5-6 0,2 3 10 16,-4-1-11-16,1 6-8 0,1-2 0 0,2 0 0 16,4 3 0-16,4 2 0 0,6-1 0 0,6-1 0 15,7-2 0-15,6-6 0 0,6-1 0 0,6 0 0 16,8-1 0-16,4-1 0 0,6-3 0 16,3-6 0-16,8-2 0 0,3-4 0 0,4-3 0 15,3-3 0-15,-1-1 0 0,1 0 0 0,-1 0 0 16,-2 1 0-16,-5 3 0 0,-3 1 0 0,-8 3 0 15,-7 2 0-15,-22-4 0 0,25 18 0 0,-25-18 0 16,2 31 0-16,-12-10 0 0,-6 4 0 0,-8 7 0 16,-6 3 0-16,-5 1 0 0,-4 4 0 15,0-4 0-15,2-2 0 0,1-3 0 16,7-4 0-16,7-6 0 0,22-21 0 0,-24 23-20 16,24-23-16-16,0 0-20 0,0 0-26 0,17 14-63 15,-21-42-272-15,32 21-177 0,-7-12 22 0,6-9 448 16</inkml:trace>
  <inkml:trace contextRef="#ctx0" brushRef="#br0" timeOffset="554.6844">2631 1161 1845 0,'-29'-4'26'16,"29"4"-12"-16,-18 4-5 0,18-4 7 15,0 0 2-15,-23 12-2 0,23-12 3 0,-17 17-8 16,17-17-26-16,-12 29 32 0,7-11-34 0,1 8 30 15,2 1-4-15,-1 2-7 0,2 6 7 16,-1 3-7-16,0 3 12 0,1-1-10 0,-1 1 12 16,1-3-10-16,-1-1 7 0,1-3-13 0,1 1 0 15,0-4 0-15,1-4 0 0,-1-3 0 0,0-24 0 16,5 27 0-16,-5-27 0 0,0 0 0 0,0 0 0 16,18 8 0-16,-18-8 0 0,16-18 0 0,-5 0 0 15,1-10 0-15,1-3 0 0,2-5 0 16,0-3 0-16,0 4 0 0,-1-3 0 0,0 3 0 15,-2-1 0-15,0-2 0 0,-2 1 0 0,-1-1 0 16,1 2 0-16,0 5 0 0,0-1 0 16,0 4 0-16,0 4 0 0,2 4 0 0,-12 20 0 15,26-27 0-15,-26 27 0 0,24-13 0 0,-24 13 0 16,28-3 0-16,-28 3 0 0,33 6 0 0,-16-1 0 16,0 3 0-16,1 1 0 0,-1 2 0 15,-17-11 0-15,32 34 0 0,-19-13 0 0,-2 1 0 16,-2 1 0-16,-3 0 0 0,-1 4 0 0,-5 0 0 31,-3 3 0-31,-2-1 0 0,-4 2 0 0,-5 0 0 0,0-1 0 0,-6 0 0 16,1 0 0-16,-3-2 0 0,-1 4 0 15,-3-2 0-15,1 0 0 0,-3 0 0 0,-1-4 0 16,1-3 0-16,0-2 0 0,1 0 0 16,3-2 0-16,0-3 0 0,4-1 0 0,2-3 0 15,18-12 0-15,-28 20 0 0,28-20 0 0,-17 22 0 16,17-22 0-16,-5 31 0 0,3-11 0 0,4 9 0 15,-2 5 0-15,1 3-14 0,-2 4-22 0,3 4-27 16,-9-10-31-16,18 32-118 0,-34-32-325 0,26 13-52 16,-6-4 88-16</inkml:trace>
  <inkml:trace contextRef="#ctx0" brushRef="#br0" timeOffset="1007.779">3080 1513 1882 0,'-20'14'21'0,"20"-14"-12"15,-10 20-5-15,10-20 7 0,0 0 2 0,14 22 4 16,-14-22 1-16,22 8-4 0,-22-8-1 0,33 2-1 15,-12-3-2-15,6-5-3 16,-1 0 0-16,5-4-4 0,2-3 2 0,-2-1-4 16,4-4-1-16,1-4 0 0,-1 1 0 0,0-4 0 15,-4-1 0-15,-5 3 0 0,-6-1 0 0,-4 5 0 16,-8 1 0-16,-3 1 0 0,-5 17 0 0,-6-29 0 16,6 29 0-16,-20-28 0 0,20 28 0 0,-32-23 0 15,11 16 0-15,-1 2 0 0,-1 5 0 0,-1 4 0 16,-1 2 0-16,1 3 0 0,0 3 0 15,-2 6 0-15,1 7 0 0,-1 4 0 0,-2 3 0 16,1 6 0-16,2-3 0 0,0 5 0 0,4-4 0 16,2 0 0-16,6-2 0 0,3-2 0 0,7-5 0 15,4 1 0-15,6-5 0 0,4-3 0 16,-11-20 0-16,38 27 0 0,-12-17 0 0,5-6 0 16,8-7 0-16,1-3 0 0,6-1 0 0,-1-5 0 15,6-1 0-15,-2-7 0 0,6 3-95 16,-18-24-116-16,30 38-175 0,-35-30-221 0,13 11 38 15,-5 8 391-15</inkml:trace>
  <inkml:trace contextRef="#ctx0" brushRef="#br0" timeOffset="1398.4055">3625 1507 1831 0,'0'0'19'15,"18"8"-9"-15,-18-8 7 0,32-2 5 0,-13-3 3 16,3-2-3-16,1-2 0 0,3 0-4 0,1-3-2 16,3-2-2-16,0 1 1 0,1-4-4 0,-1-2-6 15,2 2-5-15,-2-1 0 0,-1-1 0 16,-3 4 0-16,-4-3 0 0,-6 1 0 0,-16 17 0 16,15-28 0-16,-15 28 0 0,2-18 0 0,-2 18 0 15,-15-21 0-15,15 21 0 0,-27-19 0 0,9 10 0 16,-3 6 0-16,-2 2 0 0,-1 1 0 15,-2 4 0-15,1 2 0 0,-1 5 0 0,-2 4 0 0,0 1 0 16,0 4 0-16,2 3 0 0,0 4 0 16,2 5 0-16,0 0 0 0,2 5 0 15,3-4 0-15,5 0 0 0,4-3 0 0,6-5 0 16,6-2 0-16,4-2 0 0,6-3 0 0,4-1 0 16,7-4 0-16,4-1 0 0,4-7 0 0,6-3 0 15,6-5 0-15,0-7 0 0,7 2 0 0,-4-7-2 16,8 1-60-16,-7-11-47 0,20 24-110 0,-39-39-211 15,27 31-162-15,-16-12 47 0,-13-8 458 16</inkml:trace>
  <inkml:trace contextRef="#ctx0" brushRef="#br0" timeOffset="1773.4053">4400 1281 2007 0,'-30'12'28'0,"11"-16"-16"0,-2 3-12 0,1 3 0 15,-3 1 0-15,-1 5 0 0,-1 4 0 0,1 7 0 16,-1-1 0-16,2 6 0 0,1 0 0 15,4 4 0-15,1 2 0 0,2-2 0 0,6 0 0 16,1-2 0-16,6-1 0 0,3-4 0 0,4-1 0 16,-5-20 0-16,27 25 0 0,-9-17 0 0,5-6 0 15,4-4 0-15,1-6 0 0,6-6 0 0,0-5 0 16,0-5 0-16,0-4 0 0,0-4 0 0,-1-7 0 16,-1-3 0-16,-2 2 0 0,-2-6 0 15,-1 5 0-15,-4-6 0 0,-1-1 0 16,-2-2 0-16,0-1 0 0,-2 2 0 0,0 6 0 15,-1 2 0-15,-2 8 0 0,-2 2 0 0,-2 8 0 16,-11 23 0-16,9-18 0 0,-9 18 0 0,0 0 0 16,-14 21 0-16,1 2 0 0,-5 8 0 0,-7 6 0 15,-4 9 0-15,-1 6 0 0,-4 8 0 0,1 5 0 16,4 3 0-16,1-3 0 0,5-3 0 16,7-6 0-16,5-10 0 0,10-2 0 0,3-11 0 15,13 1 0-15,-15-34-86 0,40 52-112 0,-40-52-21 16,44 31-32-16,-44-31-14 0,36 3-23 0,-13 3-111 15,-3-23 59-15,31 32 340 0</inkml:trace>
  <inkml:trace contextRef="#ctx0" brushRef="#br0" timeOffset="2200.6791">4307 2016 2047 0,'0'0'0'0,"-13"17"0"0,13-17 0 0,0 0 0 16,21-11 0-16,-3-2 0 0,6-7 0 0,9-10 0 15,10-11 0-15,9-11 0 0,11-11 0 0,8-9 0 16,8-6 0-16,5 0 0 0,4-1 0 0,2 0 0 16,-2 2 0-16,-3-2 0 0,-4 6 0 0,-4 0 0 15,-5 10 0-15,-2 1 0 0,-6 10 0 16,-6 3 0-16,-9 5 0 0,-9 3 0 0,-9 13 0 15,-8 4 0-15,-23 24 0 0,22-18 0 0,-22 18 0 16,0 0 0-16,0 0 0 0,-22 17 0 0,22-17-160 16,-37 21-112-16,37 5-84 0,-38-11-60 15,21 13-73-15,6 13 136 0,-18-14 353 0</inkml:trace>
  <inkml:trace contextRef="#ctx0" brushRef="#br0" timeOffset="2497.5375">6004 942 1899 0,'0'0'48'0,"0"0"-36"0,17-11-2 0,-17 11 13 16,0 0 9-16,5 18-9 0,-5-18-23 0,-2 32 0 15,-1-12 0-15,-5 6 0 0,1 6 0 0,-4 5 0 16,2 5 0-16,-4 4 0 0,0 0 0 0,1 1 0 16,-3 3 0-16,3-6 0 0,-1 1 0 15,-1-5 0-15,2-1 0 0,2-5 0 16,2 0 0-16,2-7 0 0,2-1 0 0,3-6 0 0,1-20 0 16,4 33-44-16,-4-33-107 0,24 27-212 0,-24-27-215 15,0 0-6-15,24-21 258 0</inkml:trace>
  <inkml:trace contextRef="#ctx0" brushRef="#br0" timeOffset="2716.3082">5679 1015 2047 0,'0'0'0'0,"-24"9"0"0,24-9 0 15,-17 6 0-15,17-6 0 0,0 0 0 0,0 0 0 16,0 0 0-16,30 5 0 0,-8-7 0 0,10-3 0 15,5-2 0-15,5-1 0 0,4-1 0 16,1-2 0-16,3 0 0 0,-1 1 0 16,1 2 0-16,-4-1 0 0,3 6 0 0,-7-8 0 15,19 6-244-15,-39-16-94 0,36 18-105 0,-37-3-62 16,2 6 67-16,17 17 360 0</inkml:trace>
  <inkml:trace contextRef="#ctx0" brushRef="#br0" timeOffset="2903.7859">6400 1255 1847 0,'-39'34'96'0,"30"2"-31"0,-4 0-38 15,4-1-15-15,0-2-12 0,1-1 0 0,2-2 0 16,1-2 0-16,2-4 0 0,3-2 0 16,3-5 0-16,-3-17 0 0,12 24 0 15,-12-24 0-15,22 15 0 0,-22-15 0 0,30 2 0 16,-30-2-41-16,43-6-99 0,-43-32-196 0,36 29-243 15,-20-19-29-15,3-6 266 0</inkml:trace>
  <inkml:trace contextRef="#ctx0" brushRef="#br0" timeOffset="3505.0678">6640 1207 1539 0,'0'0'481'0,"-21"6"-458"0,21-6-19 16,-5 23-4-16,5-23 0 0,1 17 0 0,-1-17 0 16,0 0 0-16,4 22 0 0,-4-22 0 15,0 0 0-15,9 24 0 0,-9-24 0 0,3 22 0 16,-3-22 0-16,-2 30 0 0,-1-13 0 0,0 2 0 16,3-19 0-16,-8 32 0 0,8-32 0 0,-4 25 0 15,4-25 0-15,0 0 0 0,-3 18 0 0,3-18 0 16,0 0 0-16,0 0 0 0,0 0 0 0,0 0 0 15,17-18 0-15,-17 18 0 0,20-35 0 0,-8 16 0 16,2-7 0-16,2 2 0 0,0-3 0 16,0-2 0-16,-2 6 0 0,0 3 0 15,-1 3 0-15,-13 17 0 0,22-29 0 0,-22 29 0 16,0 0 0-16,0 0 0 0,18-12 0 0,-18 12 0 16,0 0 0-16,-1 22 0 0,1-22 0 0,-4 27 0 15,0-7 0-15,-1 0 0 0,0 1 0 0,-1-1 0 16,6-20 0-16,-6 37 0 0,4-19 0 0,5-1 0 15,2 1 0-15,-5-18 0 0,19 20 0 16,-19-20 0-16,33 10 0 0,-13-9 0 0,1-1 0 16,3-6 0-16,0 0 0 0,0-5 0 0,0-3 0 15,0 1 0-15,-3-4 0 0,0-3 0 0,-3 0 0 16,2-1 0-16,-3-3 0 0,0 3 0 16,-2 3 0-16,-3-2 0 0,-12 20 0 0,20-28 0 15,-20 28 0-15,15-22 0 0,-15 22 0 16,0 0 0-16,0 0 0 0,0 0 0 0,0 0 0 15,0 0 0-15,-3 23 0 0,3-23 0 0,-14 42 0 16,2-11 0 0,1-1 0-16,-3 5 0 0,3-5 0 0,3 2 0 0,-1 0 0 15,3-3 0-15,3-1 0 0,0 0 0 0,6-3 0 16,-1-2 0-16,5-2 0 0,1-4 0 0,4 1 0 16,-12-18-58-16,32 28-97 0,-32-28-33 15,40 5-21-15,-34-26-10 0,30 21-40 0,-20-17-57 16,1-12-92-16,21 24 174 0,-31-32 234 15</inkml:trace>
  <inkml:trace contextRef="#ctx0" brushRef="#br0" timeOffset="3864.4614">7307 1370 1996 0,'0'0'32'0,"-9"23"-13"15,9-23-19-15,-3 24 0 0,3-24 0 0,9 20 0 16,-9-20 0-16,20 12 0 0,-20-12 0 0,33 6 0 15,-14-4 0-15,1-3 0 0,-2 0 0 0,2-4 0 16,1 0 0-16,-1-1 0 0,0-5 0 0,-2 0 0 16,1-4 0-16,-2 0 0 0,0-1 0 15,-2-1 0-15,-3 1 0 0,0-3 0 16,-6 2 0-16,-6 17 0 0,5-29 0 0,-5 29 0 16,-6-24 0-16,6 24 0 0,-17-17 0 0,17 17 0 15,-29-8 0-15,10 12 0 0,-3 0 0 0,0 8 0 16,-3 4 0-16,1 4 0 0,0 2 0 0,2 5 0 15,2 2 0-15,3 4 0 0,2-2 0 0,4-1 0 16,2-2 0-16,4-1 0 0,5-5 0 16,5-3 0-16,4-2 0 0,-9-17 0 0,30 24 0 15,-10-17 0-15,4 2 0 0,5-7 0 0,9-2 0 16,-2-12-9-16,18 11-134 0,-15-28-56 0,29 29-33 16,-27-35-22-16,33 23-44 0,-19-17-22 15,8-9-93-15,22 20 235 0,-25-31 178 0</inkml:trace>
  <inkml:trace contextRef="#ctx0" brushRef="#br0" timeOffset="4473.8176">9094 613 1815 0,'-37'34'86'0,"-9"0"-22"0,5 11-36 15,-9-2 10-15,5 7-22 0,-5 2-16 0,6 2 0 16,2 4 0-16,4 8 0 0,4 5 0 16,6 5 0-16,7-3 0 0,8-2 0 0,6-5 0 15,8-3 0-15,10-6 0 0,6-6 0 0,10-4 0 16,6-7 0-16,12-5 0 0,1-17-98 0,29 22-178 16,-32-43-227-16,32 17-114 0,-8-5 65 0,-12-30 552 15</inkml:trace>
  <inkml:trace contextRef="#ctx0" brushRef="#br0" timeOffset="5884.3396">9628 1298 774 0,'8'-27'126'16,"-8"27"-15"-16,0 0 20 0,0 0-8 0,6-19 10 16,-6 19-10-16,0 0-20 15,0 0-15-15,0 0-26 0,0 0-9 0,0 0-20 16,0 0-3-16,-23 3-10 0,23-3 1 0,-23 11-10 15,23-11 4-15,-30 17-4 0,13-5 4 0,-1 2-5 16,0 1 4-16,-1 2-5 0,0 3 5 0,0-1-7 16,1 4 3-16,1 0-10 0,1-1 0 0,4 1 0 15,2 1 0-15,3-1 0 0,3 0 0 0,4-5 0 16,3-1 0-16,-3-17 0 0,14 29 0 16,-14-29 0-16,26 24 0 0,-9-18 0 0,1-2 0 15,4-6 0-15,1-1 0 0,2-4 0 0,-1-5 0 16,1-3 0-16,0-3 0 0,-1-3 0 0,-1-2 0 15,0-2 0-15,0 0 0 0,-1-2 0 16,-2 2 0-16,-4-3 0 0,-2 1 0 0,-3 3 0 16,-1 1 0-16,-5 5 0 0,-5 18 0 15,-2-28 0-15,2 28 0 0,-9-19 0 0,9 19 0 16,0 0 0-16,-23-16 0 0,23 16 0 0,0 0 0 16,-25 4 0-16,25-4 0 0,0 0 0 0,-18 10 0 15,18-10 0-15,0 0 0 0,0 0 0 0,0 0 0 16,0 0 0-16,7 21 0 0,-7-21 0 0,21 6 0 15,-21-6 0-15,34-4 0 0,-12 3 0 0,1-2 0 16,1 0 0-16,1-2 0 0,-1 3 0 16,-1 1 0-16,-3 2 0 0,-2 4 0 0,-18-5 0 15,27 14 0-15,-27-14 0 0,17 24 0 16,-17-24 0-16,8 33 0 0,-7-14 0 0,-2 2 0 16,-1 2 0-16,-4-2 0 0,0-3 0 0,-2 1 0 15,2-1 0-15,-1-1 0 0,7-17 0 0,-15 27 0 16,15-27 0-16,0 0 0 0,0 0 0 0,-14 18 0 15,14-18 0-15,0 0 0 0,0 0 0 16,0 0 0-16,7-22 0 0,-7 22 0 0,12-29 0 16,-3 10 0-16,0-4 0 0,6 1 0 0,0-5 0 15,2 3 0-15,2-1 0 0,1-2 0 0,1 4 0 16,1-5 0-16,4 5 0 0,-3 0 0 0,4 3 0 16,-3-4 0-16,4 6 0 0,-4-2 0 15,4 8 0-15,-5-5-3 0,18 9-188 16,-28-20-57-16,34 21-89 0,-38-12-94 0,10 10-41 15,15 17 108-15,-34-8 364 0</inkml:trace>
  <inkml:trace contextRef="#ctx0" brushRef="#br0" timeOffset="6547.6838">10891 923 1687 0,'0'0'56'0,"0"0"-9"15,0 0 0-15,0 0-7 0,0 0 3 0,0 0-8 16,0 0-5-16,0 0-5 0,0 0-8 16,0 0-4-16,0 0-6 0,0 0-7 0,2 23 0 15,-2-3 0-15,-3 6 0 0,1 6 0 0,0 5 0 16,0 5 0-16,0 4 0 0,2 1 0 0,-2 0 0 16,2-2 0-16,0-1 0 0,2-2 0 15,0-6 0-15,2-1 0 0,-1-8 0 0,2-3 0 16,0-6 0-16,-5-18 0 0,12 23 0 0,-12-23 0 15,0 0 0-15,25 5 0 0,-25-5 0 16,23-18 0-16,-8 0 0 0,3-8 0 0,0-4 0 16,1-7 0-16,1-5 0 0,0 0 0 0,0-3 0 0,-3 4 0 0,-3-1 0 15,0 1 0-15,-3 1 0 0,-2-1 0 0,-1 6 0 16,-3-2 0-16,-1 6 0 0,0 2 0 0,0 0 0 16,-2 2 0-16,2 3 0 0,-3 5 0 0,-1 19 0 15,1-22 0-15,-1 22 0 16,0 0 0-16,0 0 0 0,0 0 0 0,12 25-34 15,-12-25-93-15,21 26-109 0,-21-26-111 0,7 18-189 16,3 9 4-16,-12-6 298 0</inkml:trace>
  <inkml:trace contextRef="#ctx0" brushRef="#br0" timeOffset="6938.2819">11422 1323 1993 0,'24'0'48'0,"-24"0"-42"16,0 0-6-16,0 0 0 0,0 0 0 0,0 0 0 15,17-22 0-15,-17 22 0 0,24-17 0 16,-7 6 0-16,3-3 0 0,-1 1 0 0,3-1 0 16,-1 1 0-16,-1 0 0 0,0-1 0 0,-20 14 0 15,27-21 0-15,-27 21 0 0,19-18 0 0,-19 18 0 16,0 0 0-16,0 0 0 0,10-20 0 0,-10 20 0 15,0 0 0-15,0 0 0 0,-23-16 0 0,23 16 0 16,-26 3 0-16,9 2 0 0,-1 4 0 0,-2 0 0 16,1 3 0-16,-2 5 0 15,1 0 0-15,0 6 0 0,-2 1 0 0,4 0 0 16,0 3 0-16,3-3 0 0,3 0 0 0,4 2 0 16,3-5 0-16,5 5 0 0,5-8 0 0,4 0 0 15,-9-18 0-15,32 27 0 0,-8-20 0 0,3-4 0 16,8-6 0-16,5-7 0 0,9-3 0 0,2-8 0 15,6-3 0-15,0-7 0 0,3 0 0 16,-9-7-70-16,9 11-99 0,-31-25-47 0,27 23-153 16,-38-16-86-16,4 5-35 0,12 17 213 0</inkml:trace>
  <inkml:trace contextRef="#ctx0" brushRef="#br0" timeOffset="7125.7834">12115 843 1550 0,'-26'6'456'0,"14"12"-415"0,-3 0-41 15,2 5 0-15,-1 3 0 0,0 3 0 0,0-3 0 16,0 7 0-16,1 1 0 0,3 2 0 0,2 3 0 16,1-2 0-16,3-2 0 0,0-1 0 0,3-2 0 15,1-3 0-15,3-3 0 0,1 0 0 0,3-3 0 16,2-2 0-16,3-1 0 0,-12-20-17 0,39 30-138 16,-39-30-119-16,44 5-216 0,-25-6-101 0,1-7 72 15,15 19 519-15</inkml:trace>
  <inkml:trace contextRef="#ctx0" brushRef="#br0" timeOffset="7453.9102">12341 1213 2047 0,'-24'-16'0'0,"24"16"0"0,0 0 0 16,-17 4 0-16,17-4 0 0,0 0 0 0,-15 20 0 15,15-20 0-15,-13 28 0 0,7-10 0 0,2 3 0 16,-1-2 0-16,3 6 0 0,0-7 0 0,1 1 0 15,4-1 0-15,-3-18 0 0,8 33 0 0,-8-33 0 16,16 25 0-16,-16-25 0 0,25 16 0 0,-25-16 0 16,30 7 0-16,-30-7 0 0,31-3 0 0,-31 3 0 15,31-17 0-15,-31 17 0 16,26-27 0-16,-12 10 0 0,-2-5 0 0,-1-6 0 16,0 2 0-16,-4-4 0 0,-2 2 0 0,-1 1 0 15,-3-1 0-15,-4 2 0 0,1 0 0 0,-3 2 0 16,-2-1 0-16,0 3 0 0,-1 3 0 0,8 19 0 15,-14-22 0-15,14 22 0 0,-17-2 0 0,17 2 0 16,-21 16 0-16,21-16 0 0,-19 37-59 0,19-37-54 16,-10 41-84-16,-15-35-106 0,38 19-180 15,-11-1-41-15,-2-24 157 0</inkml:trace>
  <inkml:trace contextRef="#ctx0" brushRef="#br0" timeOffset="7719.5673">12928 1103 1881 0,'0'0'166'0,"-32"-5"-166"16,32 5 0-16,-35 1 0 0,18 4 0 0,-1 2 0 16,0 4 0-16,-1 4 0 0,1 3 0 0,1 0 0 15,2 6 0-15,1 0 0 0,3 2 0 0,0 2 0 31,3-3 0-31,2 0 0 0,3 2 0 0,5-4 0 0,1 0 0 0,7-4 0 16,-10-19 0-16,28 29 0 0,-11-19 0 0,5-4 0 16,0-5 0-16,6-3 0 0,-2-5 0 0,7-2 0 15,-4-7-36-15,14 10-128 0,-26-31-95 0,35 27-145 16,-35-25-81-16,6 5-42 0,14 19 356 0</inkml:trace>
  <inkml:trace contextRef="#ctx0" brushRef="#br0" timeOffset="7891.4081">13190 1145 1986 0,'-17'14'61'0,"17"-14"-61"0,-28 26 0 16,13-8 0-16,2 7 0 0,-2 1 0 0,2 1 0 16,1-1 0-16,2 3 0 0,1-1 0 0,2 0 0 15,4-3 0-15,0-3 0 0,3-5 0 16,3 0 0-16,-3-17 0 0,13 25 0 31,-13-25 0-31,21 14 0 0,-21-14 0 0,28 0 0 16,-11-4 0-16,-17 4-62 0,41-14-114 0,-42-28-124 15,38 32-209-15,-24-19-75 0,-4-9 169 0</inkml:trace>
  <inkml:trace contextRef="#ctx0" brushRef="#br0" timeOffset="8036.3496">13235 824 1952 0,'-12'44'95'15,"12"-44"-95"-15,-19 4 0 0,19-4 0 0,0 0 0 16,0 0 0-16,0 0 0 0,0 0 0 15,21 7 0-15,3-4-151 0,-26-23-288 0,24 14-234 16,3 3 40-16,-4-6 483 0</inkml:trace>
  <inkml:trace contextRef="#ctx0" brushRef="#br0" timeOffset="8255.1298">13682 720 2047 0,'-19'10'0'0,"19"-10"0"0,-27 19 0 15,13 2 0-15,1 2 0 0,0 6 0 0,2 2 0 16,0-4 0-16,3 6 0 0,0 1 0 16,1-1 0-16,1 6 0 0,-1 5 0 15,-2 2 0-15,2 5 0 0,-2-3 0 0,1-1 0 16,1-3 0-16,0 1 0 0,4-5 0 0,-1-1 0 16,3-2 0-16,-2-9 0 0,6-1 0 0,-3-7 0 15,6-3 0-15,-6-17-16 0,17 25-155 0,-17-25-73 16,17 1-110-16,-28-20-128 0,12 2-30 0,16 16 245 15</inkml:trace>
  <inkml:trace contextRef="#ctx0" brushRef="#br0" timeOffset="8880.0945">13502 1165 2047 0,'-25'18'0'0,"25"-18"0"16,-1 19 0-16,1-19 0 0,13 17 0 0,-13-17 0 15,26 13 0-15,-7-8 0 0,5-2 0 0,6-2 0 16,1-2 0-16,1-2 0 0,1-3 0 0,-1-2 0 16,4-3 0-16,-3 0 0 0,-1-2 0 0,1 1 0 15,-2-3 0-15,-5 3 0 0,0 1 0 0,-5 3 0 16,-4 0 0-16,-17 8 0 0,21-17 0 0,-21 17 0 16,0 0 0-16,0 0 0 0,0 0 0 15,0 0 0-15,0 0 0 0,0 0 0 0,0 0 0 16,0 0 0-16,0 0 0 0,-23 16 0 15,23-16 0-15,-24 32 0 0,9-7 0 0,1-1 0 16,0 3 0-16,1 2 0 0,3 0 0 0,2-4 0 16,4 1 0-16,3-5 0 0,2-1 0 0,-1-20 0 15,12 27 0-15,-12-27 0 0,19 10 0 0,-19-10 0 16,28 0 0-16,-11-3 0 0,2-7 0 16,3-6 0-16,0-6 0 0,5-2 0 0,1-4 0 15,1 1 0-15,1-2 0 0,1 0 0 0,-2 2 0 16,-1 2 0-16,-3 3 0 0,-2 4 0 0,-2 1 0 15,-4 2 0-15,-17 15 0 0,23-8 0 0,-23 8 0 16,0 0 0-16,0 0 0 0,-7 26 0 0,-4 0 0 16,-4 6 0-16,-2 9 0 15,-3 5 0-15,-3 8 0 0,-4 2 0 0,-2 7 0 16,-3 3 0-16,-2 5 0 0,0-1 0 0,0-1 0 16,0-5 0-16,2-6 0 0,4-6 0 0,3-5 0 15,4-9 0-15,4-3 0 0,4-5 0 0,2-7 0 16,3-5 0-16,8-18 0 0,0 0 0 0,0 0 0 15,0 0 0-15,-2-21 0 0,7-4 0 0,1-4 0 16,2 0 0-16,2-6 0 0,0 1 0 16,-2-4 0-16,1-5 0 0,2-4 0 0,1-6 0 15,5-5 0-15,4 1 0 0,-1-5 0 0,6 7 0 16,-2-2 0-16,3 5 0 0,-4 2 0 0,3 15 0 16,-12-3-42-16,13 17-100 0,-22-12-3 15,25 19-50-15,-25-13 48 0,32 15-60 0,-17-8-56 16,23 3-46-16,13 13-82 0,-17-14 186 0,45 20 205 15</inkml:trace>
  <inkml:trace contextRef="#ctx0" brushRef="#br0" timeOffset="9543.2026">13952 2081 1908 0,'-19'3'57'0,"19"-3"-9"0,-18 7-16 0,18-7-30 16,0 0-2-16,0 0 0 0,17-28 0 16,3 4 0-16,11-11 0 0,10-9 0 0,14-6 0 15,10-10 0-15,12-9 0 0,9-7 0 0,6-1 0 0,5-5 0 16,-1 4 0-16,-6 1 0 0,0 3 0 0,-5 5 0 16,-2 5 0-16,-4 2 0 0,-6 12 0 0,-5-1 0 15,-6 10 0-15,-10 2 0 0,-4 4 0 0,-13 1 0 16,-5 7 0-16,-9 6 0 0,-4 5-19 15,-13-2-85-15,-4 18-153 0,-8-21-229 0,8 21-141 16,-19 18 74-16,-9-7 553 0</inkml:trace>
  <inkml:trace contextRef="#ctx0" brushRef="#br0" timeOffset="9965.0833">15722 989 1818 0,'0'0'107'0,"0"0"-74"0,0 0-2 0,0 0 3 16,0 0-10-16,0 0-24 0,0 0 0 0,0 0 0 15,0 0 0-15,0 0 0 0,0 0 0 0,-20 14 0 16,20-14 0-16,-8 35 0 0,1-10 0 0,0 5 0 15,1 3 0-15,0 4 0 0,0 5 0 0,-1-1 0 16,-3 0 0-16,2 0 0 0,-1-6 0 0,2 1 0 16,2-4 0-16,3-3 0 0,2-4 0 15,3-3 0-15,3-2 0 0,-6-20-39 16,16 37-108-16,-16-37-221 0,0 0-245 0,0 0 15 16,0 0 317-16</inkml:trace>
  <inkml:trace contextRef="#ctx0" brushRef="#br0" timeOffset="10199.4805">15462 969 2047 0,'0'0'0'16,"-33"2"0"-16,12-1 0 0,21-1 0 0,-27 3 0 16,27-3 0-16,0 0 0 0,0 0 0 0,0 0 0 15,0 0 0-15,0 0 0 0,28-4 0 0,-2 2 0 16,8-2 0-16,8-1 0 15,8-4 0-15,7-1 0 0,3 0 0 0,2 1 0 16,-1-1 0-16,0 4 0 0,-8 0 0 0,4 3 0 16,-8 1 0-16,6 4-40 0,-21-11-157 0,27 12-116 15,-44-15-76-15,21 11-119 0,-10 16 34 0,-28-15 349 16</inkml:trace>
  <inkml:trace contextRef="#ctx0" brushRef="#br0" timeOffset="10387.0326">16093 1163 2043 0,'-12'20'4'0,"3"2"-4"16,3-2 0-16,1 3 0 0,0 0 0 0,2 1 0 16,-2 0 0-16,2 2 0 0,2-3 0 15,2 2 0-15,1-5 0 0,1 0 0 0,0-3 0 16,-1 0 0-16,-2-17 0 0,5 28 0 16,-5-28 0-16,7 20 0 0,-7-20 0 0,0 0 0 15,18 21 0-15,-18-21 0 0,24 4-41 0,-27-27-177 16,40 32-162-16,-39-33-149 0,21 8-49 0,6 10 278 15</inkml:trace>
  <inkml:trace contextRef="#ctx0" brushRef="#br0" timeOffset="11032.8228">16281 1007 2010 0,'-19'3'22'0,"19"-3"-17"0,0 0 5 16,0 0-10-16,0 0 0 0,17 17 0 0,-17-17 0 15,17 12 0-15,-17-12 0 0,24 18 0 0,-24-18 0 16,27 19 0-16,-27-19 0 0,24 26 0 0,-24-26 0 16,17 29 0-16,-17-29 0 0,11 30 0 15,-8-12 0-15,-3 1 0 0,-3 3 0 0,-3 0 0 16,0 1 0-16,-4-1 0 0,-2 2 0 0,4-3 0 16,-5 0 0-16,4-1 0 0,1-2 0 15,8-18 0-15,-13 29 0 0,13-29 0 0,0 0 0 0,-7 18 0 16,7-18 0-16,0 0 0 0,0 0 0 15,17-6 0-15,-17 6 0 0,19-13 0 16,-19 13 0-16,32-31 0 0,-15 7 0 0,1 0 0 16,-1-1 0-16,-1-2 0 0,1 0 0 0,0 0 0 15,-1 0 0-15,0 3 0 0,-3-3 0 0,2 4 0 16,-2 0 0-16,-2 5 0 0,-11 18 0 0,15-18 0 16,-15 18 0-16,0 0 0 0,0 0 0 0,0 0 0 15,0 0 0-15,0 0 0 0,6 17 0 0,-6-17 0 16,-3 28 0-16,1-9 0 0,-2 0 0 15,3-2 0-15,-2 0 0 0,3-17 0 16,-2 32 0-16,2-32 0 0,1 29 0 0,-1-29 0 0,9 24 0 16,-9-24 0-16,16 18 0 0,-16-18 0 15,24 7 0-15,-24-7 0 0,31-6 0 0,-11 0 0 16,3-5 0-16,3-1 0 0,-1-2 0 0,2-4 0 16,0-3 0-16,-4 2 0 0,0-2 0 0,-2 5 0 15,-3-2 0-15,-2 1 0 0,-16 17 0 16,21-20 0-16,-21 20 0 0,0 0 0 0,0 0 0 15,0 0 0-15,0 0 0 0,0 0 0 0,0 0 0 16,0 0 0-16,-2 19 0 0,-8-1 0 0,1 4 0 16,-4 5 0-16,2-1 0 0,2-2 0 0,-1 4 0 15,4-5 0 1,-1 5 0-16,7-4 0 0,-3-1 0 0,7 1 0 16,1-6 0-16,3 4 0 0,-8-22 0 15,25 31 0-15,-25-31 0 0,30 19-24 0,-30-19-98 16,34 3-5-16,-34-3-19 0,36-10 13 0,-26-10-3 15,19 15-27-15,-18-20-35 0,15 9-94 0,-4 4-62 16,-16-17 3-16,24 27 351 0</inkml:trace>
  <inkml:trace contextRef="#ctx0" brushRef="#br0" timeOffset="11376.5906">17070 1218 2037 0,'-26'8'10'0,"26"-8"-10"0,0 0 0 16,-10 20 0-16,10-20 0 0,0 0 0 0,15 21 0 15,-15-21 0-15,28 10 0 0,-9-7 0 0,3-3 0 16,1-3 0-16,0 1 0 0,0-1 0 0,0 1 0 16,2-3 0-16,0-1 0 0,0-3 0 15,0-1 0-15,-2-1 0 0,-3-1 0 16,-2-2 0-16,-18 14 0 0,25-25 0 0,-25 25 0 16,11-19 0-16,-11 19 0 0,-5-20 0 0,5 20 0 15,-18-17 0-15,18 17 0 0,-29-9 0 0,11 5 0 16,-3 3 0-16,0 2 0 0,0 6 0 0,-3 4 0 15,3 2 0-15,-1 4 0 0,0 5 0 0,2 2 0 16,1 3 0-16,2 2 0 0,1-5 0 16,1 10 0-16,6-3 0 0,3 3 0 0,4-3 0 15,6-5 0-15,5-4 0 0,0 0 0 0,8-4 0 16,4-4 0-16,8-4 0 0,5-6 0 0,10-2 0 16,1-10 0-16,11-1 0 0,-7-11-54 0,15 10-113 15,-21-29-31-15,21 25-14 0,-32-35-28 16,22 19-51-16,-22-4-34 0,-4-11-102 0,16 26 295 15</inkml:trace>
  <inkml:trace contextRef="#ctx0" brushRef="#br0" timeOffset="11689.0734">17495 723 2034 0,'0'0'-5'0,"4"17"15"0,-4-17-2 0,26 3-8 15,-6 1 0-15,5 0 0 0,3 2 0 16,6 1 0-16,2 2 0 0,3-4 0 0,-1 1 0 16,0 5 0-16,-3 2 0 0,-2 1 0 0,-4 8 0 15,-1 1 0-15,-4 0 0 0,-4 6 0 0,-5 4 0 16,-5 1 0-16,-7 8 0 0,-3 8 0 0,-6-1 0 16,-5 6 0-16,-3-3 0 0,-3 1 0 15,-7-6 0-15,-1 1 0 0,-1-5 0 0,-4-2 0 16,2-5 0-16,-1-3 0 0,4-3 0 0,0-8 0 15,8 1 0-15,-3-10 0 0,9 4 0 0,-7-16-93 16,18-1-56-16,-23 0-20 0,23 0 18 0,-17-17-18 16,17 17-38-16,-4-36-80 0,4 4-114 0,17 20-5 15,-25-30 392-15</inkml:trace>
  <inkml:trace contextRef="#ctx0" brushRef="#br0" timeOffset="12837.3665">19094 913 1420 0,'20'-19'67'0,"-20"19"-11"0,-2-18-1 0,2 18 10 15,0 0-4-15,-18-17-9 0,18 17-8 0,-19-8-1 16,19 8-3-16,-34-3-3 0,13 5-3 0,-6 2-6 15,0 2 3-15,-2 1-17 16,0 5-14-16,-6 0 0 0,0 6 0 0,-4-1 0 16,-3 6 0-16,-2 4 0 0,-3 3 0 0,-3 9 0 15,3 2 0-15,-1 3 0 0,6 3 0 0,2-1 0 16,4 2 0-16,2 2 0 0,4 0 0 0,4-5 0 16,6 2 0-16,8-12 0 0,5-3 0 0,9-6 0 15,5-5 0-15,8-3 0 0,6-1 0 0,9-7 0 16,2-4 0-16,7-6 0 0,4-9 0 15,4-3 0-15,2-5 0 0,2-1 0 0,1-6 0 16,2-4 0-16,1-3 0 0,-4-4 0 0,-3 1 0 16,-4 2 0-16,-4 1 0 0,-7 3 0 15,-6 4 0-15,-6 6 0 0,-21 18 0 0,17-16 0 16,-17 16 0-16,0 0 0 0,0 0 0 0,0 0 0 16,-19 4 0-16,19-4 0 0,-30 27 0 0,10-4 0 15,-1 3 0-15,-1 0 0 0,0 5 0 16,2-2 0-16,2 0 0 0,2-3 0 0,7 1 0 15,1-5 0-15,6-5 0 0,2-17 0 0,14 24 0 16,6-19 0-16,3-4 0 0,9-2 0 0,2-10 0 16,9 0 0-16,0-8-7 0,12 2-85 0,-13-17-48 15,23 20-38-15,-32-33-66 0,33 28-130 0,-28-10-85 16,0-5-15-16,13 21 396 0</inkml:trace>
  <inkml:trace contextRef="#ctx0" brushRef="#br0" timeOffset="13540.5119">19536 1198 1976 0,'-19'21'52'0,"19"-21"-33"16,-28 19-19-16,28-19 0 0,-23 28 0 0,23-28 0 16,-19 34 0-16,12-11 0 0,-1 2 0 0,3 7 0 15,0-1 0-15,3-2 0 0,0-1 0 16,3 2 0-16,-1-2 0 0,0 1 0 0,-1-3 0 16,-1-5 0-16,1-4 0 0,1 1 0 0,0-18 0 15,3 26 0-15,-3-26 0 0,0 0 0 0,0 0 0 16,0 0 0-16,0 0 0 0,0 0 0 15,0 0 0-15,9-29 0 0,-1 12 0 0,1-5 0 16,4-3 0-16,0-2 0 0,0-4 0 0,1-2 0 16,-3 4 0-16,-2-1 0 0,-1 3 0 15,-2 1 0-15,-1 0 0 0,-1 4 0 0,1 4 0 16,-5 18 0-16,5-26 0 0,-5 26 0 0,0 0 0 16,7-17 0-16,-7 17 0 0,0 0 0 0,0 0 0 15,26-1 0-15,-26 1 0 0,30 0 0 0,-10 0 0 16,3 0 0-16,3-2 0 0,-1 2 0 0,5-2 0 15,1-1 0-15,3 2 0 0,1-4 0 16,2-1 0-16,-1 0 0 0,-2 0 0 0,1 0 0 16,-7 5 0-16,-1-4 0 0,-6 3 0 0,-21 2 0 15,22-5 0-15,-22 5 0 0,0 0 0 16,0 0 0-16,0 0 0 0,0 0 0 0,-31 10 0 16,11-8 0-16,-5 7 0 0,-4 3 0 0,-2-2 0 15,-1 6 0-15,-3 0 0 0,-2 1 0 0,3 3 0 16,0 5 0-16,2-1 0 0,2 1 0 15,-2 2 0-15,4-3 0 0,5-2 0 0,4 0 0 16,7-3 0-16,4 0 0 0,8-19 0 0,0 32 0 16,0-32 0-16,20 27 0 0,-20-27 0 0,35 22 0 15,-13-17 0-15,1-2 0 0,3-3 0 0,-2-2 0 16,2-1 0-16,2-6 0 0,1-2 0 0,0-3 0 16,0-2 0-16,-1-2 0 0,-1-1 0 15,-4-1 0-15,-4 0 0 0,0 0 0 16,-19 20 0-16,26-32 0 0,-16 11 0 0,-10 21 0 15,12-30 0-15,-9 13 0 0,-3 17 0 0,2-21 0 16,-2 21 0-16,0 0 0 0,0 0 0 0,0 0 0 16,0 0 0-16,0 0 0 0,-18 6 0 0,18-6 0 15,-17 26 0-15,7-7 0 0,0 4 0 0,3-3 0 16,3 1 0-16,0-3 0 0,4 3 0 16,1 0 0-16,4-5 0 0,-5-16 0 0,17 32 0 15,-17-32 0-15,33 19 0 0,-15-10 0 0,7 0-23 16,-5-9-75-16,13 10-20 0,-15-23-28 15,21 20-15-15,-26-29-25 0,31 25-64 0,-31-24-72 16,12-1-108-16,10 16 118 0,-25-25 312 0</inkml:trace>
  <inkml:trace contextRef="#ctx0" brushRef="#br0" timeOffset="14108.8654">20448 1282 2047 0,'-31'-1'0'0,"31"1"0"16,0 0 0-16,-22 11 0 0,22-11 0 0,-14 23 0 15,8-2 0-15,-3 1 0 0,4 6 0 0,0 0 0 16,1 0 0-16,0 1 0 0,0-2 0 16,1 2 0-16,0 2 0 0,1-5 0 15,-1 7 0-15,1-6 0 0,-1-1 0 0,1 2 0 16,2-7 0-16,-1-1 0 0,1-20 0 0,0 23 0 16,0-23 0-16,0 0 0 0,0 0 0 0,0 0 0 15,0 0 0-15,0 0 0 0,0 0 0 0,0 0 0 16,18-30 0-16,-11 8 0 0,2-3 0 0,-1-1 0 15,-2-2 0-15,2 3 0 0,-3-2 0 16,-2 2 0-16,2-3 0 0,-1 0 0 0,-1-3 0 16,1-4 0-16,2-1 0 0,-2 2 0 0,3 1 0 15,-1 4 0-15,0 5 0 0,2 3 0 0,-8 21 0 16,11-23 0-16,-11 23 0 0,0 0 0 16,0 0 0-16,17-11 0 0,-17 11 0 0,0 0 0 15,23 7 0-15,-23-7 0 0,25 10 0 0,-25-10 0 16,31 20 0-16,-31-20 0 0,28 28 0 15,-28-28 0-15,24 30 0 0,-14-12 0 0,-2 1 0 16,-2 2 0-16,-1 1 0 0,-4-4 0 0,-1 2 0 16,-3-2 0-16,-2 1 0 0,-3 0 0 0,-2-2 0 15,-4 3 0-15,0-1 0 0,-3-2 0 0,0 2 0 16,-2-5 0-16,1 3 0 0,-1 0 0 0,-2 3 0 0,1-2 0 16,0 2 0-16,2 0 0 0,-3-6 0 15,1 5 0-15,3 0 0 0,-1 1 0 0,4 2 0 16,-2 0 0-16,1 1 0 0,3 1 0 0,0 1 0 15,1 6 0-15,0 2 0 0,-1 4 0 0,-2 3 0 16,0-1 0-16,-2 0 0 0,-1-4 0 0,2-3 0 16,1-1 0-16,-1-5 0 0,5 0 0 0,0-2 0 15,5-1 0-15,5-23 0 0,-4 35-45 0,4-35-77 16,5 19-45-16,-5-19-26 0,0 0-66 16,-3-22-110-16,10 4-100 0,10 10 47 15,-16-33 422-15</inkml:trace>
  <inkml:trace contextRef="#ctx0" brushRef="#br0" timeOffset="14562.0126">20879 949 2047 0,'0'0'0'0,"0"0"0"16,0 0 0-16,-23 8 0 0,23-8 0 15,0 0 0-15,-20 30 0 0,12-11 0 0,0 4 0 16,1 3 0-16,-1 5 0 0,0 4 0 16,2 4 0-16,-3 1 0 0,3 2 0 0,-2 3 0 15,-3 1 0-15,1-2 0 0,-1 5 0 0,0-8 0 16,1 0 0-16,0-3 0 0,2-6 0 0,1-3 0 16,2 0 0-16,1-7 0 0,2-1 0 0,2-21 0 15,-4 21 0-15,4-21 0 0,0 0 0 0,0 0 0 16,0 0 0-16,17-4 0 0,-17 4 0 0,26-25 0 15,-8 8 0-15,5-6 0 0,-1-4 0 16,-1 4 0-16,-2-2 0 0,-3 7 0 0,-3 0 0 16,-13 18 0-16,21-30 0 0,-21 30 0 15,16-17 0-15,-16 17 0 0,0 0 0 0,0 0 0 16,0 0 0-16,0 0 0 0,0 0 0 0,0 0 0 16,2 18 0-16,-2-18 0 0,-4 26 0 0,4-6 0 15,-2-2 0-15,3 2 0 0,-2-1 0 16,1-19 0-16,7 30 0 0,-7-30 0 0,22 28 0 15,-1-12 0-15,-4-9-47 0,13 9-75 0,-11-28-25 16,21 24-20-16,-22-34-4 0,28 26-31 0,-26-26-75 16,16 4-98-16,9 10-51 0,-18-28 314 0</inkml:trace>
  <inkml:trace contextRef="#ctx0" brushRef="#br0" timeOffset="14905.7487">21461 1191 2047 0,'-27'12'0'16,"-5"2"0"-16,1 0 0 0,2 2 0 0,1 3 0 16,0-1 0-16,4 3 0 0,3-5 0 0,6 4 0 15,15-20 0-15,-9 30 0 0,9-30 0 0,15 23 0 16,-15-23 0-16,33 19 0 0,-11-16 0 16,3 2 0-16,1-5 0 0,3-1 0 0,0 0 0 15,0-1 0-15,-1 1 0 0,-6 1 0 0,-3 1 0 16,-19-1 0-16,28 6 0 0,-28-6 0 15,0 0 0-15,17 15 0 0,-17-15 0 0,0 0 0 16,-4 24 0-16,4-24 0 0,-20 28 0 0,20-28 0 16,-34 34 0-16,11-12 0 0,-6-1 0 15,-1 2 0-15,-4-3 0 0,2 5 0 0,2-2 0 16,4-1 0-16,5 2 0 0,6-7 0 0,5 2 0 16,10-19 0-16,-6 31 0 0,6-31 0 0,13 20 0 15,-13-20-90-15,38 5-54 0,-38-5-14 0,58-6-1 16,-38-21-27-16,33 32-66 0,-19-27-93 0,14-1-82 15,20 27 142-15,-28-37 285 0</inkml:trace>
  <inkml:trace contextRef="#ctx0" brushRef="#br0" timeOffset="15061.992">21954 1663 2047 0,'-18'-1'0'0,"-5"-4"0"0,5 1 0 15,18 4 0-15,-27-14 0 0,27 14 0 0,-23-16 0 16,23 16 0-16,0 0 0 0,-10-21 0 0,10 21 0 15,0 0-40-15,20-3-133 0,-20 3-17 16,0 0-9-16,0 0-16 0,17 0-49 0,-17 0-65 16,0 0-104-16,0 0 230 0,-27 2 203 0</inkml:trace>
  <inkml:trace contextRef="#ctx0" brushRef="#br1" timeOffset="20443.8747">2369 2083 1310 0,'-32'-4'100'16,"32"4"-2"-16,0 0-36 0,0 0-18 0,-21 6-14 15,21-6-5-15,0 0-9 0,0 0-6 16,0 0-7-16,0 0-4 0,0 0-4 0,0 0 1 16,0 0 0-16,0 0 3 0,0 0 2 0,0 0-2 15,22-2 3-15,-22 2-2 0,22-4 1 0,-22 4 0 16,29-5-1-16,-29 5 1 0,34-5 0 0,-15 3 1 15,-1 1 0-15,1-1-2 0,0 1 2 0,0 2 0 16,3 1 0-16,0 0 1 0,0 0-1 16,1 1 0-16,0 0 1 0,1 0 1 15,3-1-1-15,2 2 3 0,3-3-4 0,3 0 2 16,3 1-2-16,2-2 1 0,4-2-1 0,3 1 1 16,2-1 0-16,3-3-3 0,2 0 2 0,2 1-1 15,-2 0 1-15,3 0-1 0,4 0 1 0,-2 0-1 16,3 1 1-16,2 1-1 0,2 0 0 0,1 2 0 15,-2 2-2-15,3-2 1 0,1 2-1 16,-1 1 1-16,2-2-2 0,1 1 4 0,4-2-3 16,4 1 2-16,0-1 0 0,4-1-1 0,-2 0 1 15,2 0 0-15,3-2 1 0,1 1 1 0,4-2 2 16,3 3 0-16,-2-3-1 0,3 1-1 0,1 0 0 16,-4 2 1-16,2 1 2 0,2 1-1 15,-1 2-1-15,2 0 1 0,-3 1-3 0,0 1 1 16,3 0-2-16,1 0 2 0,2-2-2 15,3 2 0-15,-2-1 0 0,2-2 0 0,4 0 1 16,1 1 1-16,2-2 0 0,4-1 0 0,-3 0-2 16,3-1 2-16,2-2 2 0,0 1 0 0,2-2 0 15,0 2 1-15,-1-2 0 0,-2 2-2 0,4-2 1 16,2 2-1-16,1 0-1 0,0-1-1 0,2-1 1 16,-1 2 0-16,1 2-2 0,4 0 1 0,-3 2-2 15,0 0 0-15,3-1-1 0,1-1 1 0,2 0 0 16,-2-1-1-16,2-2 1 0,3 1-1 0,0-7 1 15,2 0-1-15,2-1 1 0,-2-3-2 0,5 5 4 16,5 1-3-16,-2-2 3 0,6 0-1 0,0-1-28 16,2 1 46-16,-2 0-47 0,2 1 50 0,-1 1-19 15,0 0 0-15,-1 1 2 0,-2 2-4 16,0-1-2-16,0 1 0 0,-4 2 0 16,2 1-1-16,-1-2 0 0,0 2-2 0,1 0 1 15,0-1 0-15,-1 4 6 0,3-1 0 0,0 0 0 16,2 0 0-16,-2-2-3 0,2 1-1 0,-2 0 2 15,1-2 0-15,0-1 3 0,-4 1 9 0,0-1 2 16,4 1 0-16,-4 1-1 0,1 1-11 0,-1-1-1 16,3-1 0-16,-1 1 3 0,0-1-3 0,1-2 4 15,1 3-2-15,-5-3 0 0,3 3 0 16,-2-1-2-16,-1-2-2 0,-4 3 4 0,-2-3-5 16,-2 3 5-16,1 0-2 0,-4 0-1 0,2 1 2 15,-1-3-1-15,-4 1-3 0,3-1 1 16,2 1-1-16,-4-2 2 0,3 1-2 0,1-1 1 15,-4-2 1-15,2 0 0 0,-2 0 0 0,-2-3-2 16,-4 2-9-16,-3 1 0 0,1 1 1 16,-8-1 3-16,-3 3 5 0,-5-2 3 0,-3 2-2 15,-3 2 3-15,-4 0 1 0,-2 0-1 0,-3-2 0 16,-6 3-2-16,-5 1-4 0,-7 2 4 0,-4 1 1 16,-6-1 0-16,-5 2 1 0,-5 0-3 0,-3 0 0 15,-6 1-1-15,-4 0 4 0,-4 0-3 0,-6 1 2 16,-4-1 2-16,-1-1-4 0,-3 0 3 0,-3 0-3 15,1-2-2-15,-3 0 2 16,-18-3 0-16,32 4 2 0,-32-4 2 0,23 4-4 16,-23-4 1-16,0 0-1 0,18-1-10 0,-18 1-6 15,0 0-25-15,0 0-44 0,0 0-259 0,0 0-273 16,0 0 49-16,0 0 260 0</inkml:trace>
  <inkml:trace contextRef="#ctx0" brushRef="#br2" timeOffset="26342.1168">811 2909 1854 0,'0'0'51'0,"0"0"-23"0,0 0-18 16,0 0-2-16,0 0 8 0,17-2 5 0,-17 2 2 16,28-9-1-16,-6-1-8 0,3-2-14 0,8-4 0 15,5-3 0-15,3-4 0 0,3-1 0 0,5-3 0 16,-1-1 0-16,1 2 0 0,0-1 0 0,-4 4 0 16,-3 1 0-16,-2 2 0 0,-2 3 0 15,-4 1 0-15,-4 3 0 0,-2 3 0 16,-3 2 0-16,-5 4 0 0,-1 0 0 0,-19 4 0 0,26 4 0 0,-26-4 0 15,17 12 0-15,-17-12 0 0,11 24 0 0,-7-6 0 16,-3 4 0-16,-2 5 0 0,-3 2 0 0,1 5 0 16,-3 1 0-16,-2 3 0 0,1 4 0 15,-1 1 0-15,0 4 0 0,1 4 0 0,0 3 0 16,-1 2 0-16,1 3 0 0,-1 1 0 0,0-1 0 16,3-3 0-16,-1-3 0 0,5-9 0 15,0-5 0-15,2-7 0 0,1-7 0 0,3-7 0 16,-5-18 0-16,15 22 0 0,-15-22 0 0,17 6 0 15,-17-6 0-15,18-6 0 0,-18 6 0 0,21-24 0 16,-8 3 0-16,1-5 0 0,1-6 0 0,1-4 0 16,1-2 0-16,2-2 0 0,-5 2 0 0,2 0 0 15,-3 2 0-15,-2 3 0 0,1 4 0 16,-3 3 0-16,-1 4 0 0,0 4 0 0,-8 18 0 16,11-22 0-16,-11 22 0 0,0 0 0 15,0 0 0-15,0 0 0 0,0 0 0 0,8 22 0 16,-5-3 0-16,-1 8 0 0,0 4 0 0,0 7 0 15,-5 0 0-15,2 5 0 0,-1-1 0 0,2 3 0 16,-2-4 0-16,5 0 0 0,-2-4 0 0,5 0 0 16,-1-5 0-16,5 0 0 0,1-8-22 15,9 5-104-15,-20-29-74 0,43 33-185 0,-43-33-212 16,28-1 72-16,-5 7 334 0</inkml:trace>
  <inkml:trace contextRef="#ctx0" brushRef="#br2" timeOffset="26795.2636">1300 2975 1705 0,'0'0'66'15,"-14"-21"-17"-15,14 21-5 0,-9-20-4 0,9 20 1 16,0 0-5-16,-8-21-5 0,8 21-5 0,0 0-17 16,0 0-9-16,0 0 0 0,0 0 0 0,0 0 0 15,0 0 0-15,0 0 0 0,6 23 0 0,-1 0 0 16,0 9 0-16,-1 6 0 0,-4 5 0 16,-3 2 0-16,-3 3 0 0,-3 4 0 15,-2 4 0-15,-5 0 0 0,-4 5 0 0,1 1 0 16,-4 0 0-16,0-2 0 0,1-7 0 0,5-5 0 15,2-11 0-15,10-6 0 0,4-10 0 0,10-5-33 16,-9-16-75-16,45 17-190 0,-38-41-290 0,34 9-5 16,-8-16 167-16</inkml:trace>
  <inkml:trace contextRef="#ctx0" brushRef="#br2" timeOffset="27499.0684">2218 3476 1466 0,'1'-24'376'0,"-1"24"-347"0,0 0-21 0,0 0 0 15,0 0 5-15,0 0 5 0,21-5 1 16,-21 5 2-16,18-8-4 0,-18 8-2 0,26-10 0 15,-9 1-5-15,0-1 3 0,2-2-3 0,2 0-1 16,-1-1-9-16,2-2 0 0,-1 1 0 0,-3-2 0 16,-18 16 0-16,29-28 0 0,-29 28 0 0,15-19 0 15,-15 19 0-15,0 0 0 0,0 0 0 0,0 0 0 16,-5-18 0-16,5 18 0 0,0 0 0 16,-20-9 0-16,20 9 0 0,-21-6 0 0,21 6 0 15,-28-6 0-15,28 6 0 0,-29-1 0 0,29 1 0 16,-28 7 0-16,28-7 0 0,-27 15 0 15,27-15 0-15,-23 26 0 0,12-7 0 0,0 2 0 16,1 2 0-16,2 5 0 0,0 0 0 0,4 1 0 16,2-2 0-16,4-1 0 0,1 0 0 0,5-3 0 15,2-2 0-15,4-1 0 0,4-5 0 16,4-1 0-16,2-6 0 0,5-2 0 0,2-7-3 16,7 1-66-16,-7-19-64 0,31 30-212 0,-35-40-210 15,28 14-20-15,-13-5 209 0</inkml:trace>
  <inkml:trace contextRef="#ctx0" brushRef="#br2" timeOffset="27803.0607">2954 3078 2024 0,'-32'11'23'0,"0"2"-23"15,1 3 0-15,2-1 0 0,2 0 0 0,3 1 0 16,2-1 0-16,2 1 0 0,20-16 0 0,-29 29 0 15,29-29 0-15,-13 22 0 0,13-22 0 0,0 0 0 16,8 17 0-16,-8-17 0 0,27 8 0 16,-9-4 0-16,3-2 0 0,4-2 0 0,1 2 0 15,3-1 0-15,-2 0 0 0,0 3 0 0,-5-1 0 16,-2 3 0-16,-3 2 0 0,-17-8 0 0,23 21 0 16,-23-21 0-16,9 33 0 0,-9-14 0 15,-4 4 0-15,-3-1 0 0,-4 2 0 0,-2-1 0 16,-3 0 0-16,-2 1 0 0,-2-1 0 0,-1-1 0 15,2-1 0-15,-1-3 0 0,20-18 0 16,-26 23 0-16,26-23 0 0,0 0 0 0,0 0-6 16,0 0-70-16,0 0-76 0,3-36-297 0,33 28-99 15,-24-22-26-15,10-3 333 0</inkml:trace>
  <inkml:trace contextRef="#ctx0" brushRef="#br2" timeOffset="28178.0447">3198 3415 1545 0,'-4'28'416'15,"4"-28"-405"-15,4 17 4 0,-4-17 5 0,17 7 1 16,-17-7-2-16,31-8-19 0,-11-2 0 0,7-6 0 16,2-5 0-16,4-6 0 0,2-2 0 15,3-4 0-15,-2-1 0 0,0-1 0 0,-3 0 0 16,-7 3 0-16,-4 3 0 0,-6 6 0 0,-5 5 0 15,-11 18 0-15,2-27 0 0,-2 27 0 0,-15-17 0 16,15 17 0-16,-33-5 0 0,10 9 0 0,-4 5 0 16,-3 6 0-16,-1 4 0 0,-2 6 0 15,3 2 0-15,1 5 0 0,3 3 0 0,2 1 0 16,4 3 0-16,3 1 0 0,5-2 0 16,4 1 0-16,2-3 0 0,6-2 0 0,3-3 0 15,6-6 0-15,4-3 0 0,5-3 0 0,4-6 0 16,5-1 0-16,2-6 0 0,8-3 0 0,0-6 0 15,10-3 0-15,0-8-8 0,15 10-154 0,-13-27-9 16,32 26-77-16,-29-41-143 0,29 11-99 0,0 1-4 16,-7-22 412-16</inkml:trace>
  <inkml:trace contextRef="#ctx0" brushRef="#br2" timeOffset="29183.3384">4738 3154 1590 0,'20'12'107'0,"-20"-12"-50"16,0 0-16-16,-18 12-3 0,18-12-4 0,-10 24-3 16,6-5-19-16,-2 0 30 0,-1 4-35 15,1 2 29-15,1 4-13 0,1 0-10 0,1 3 3 16,1-2-16-16,1 0 0 0,1-2 0 0,0-1 0 15,1-3 0-15,1-1 0 0,1-1 0 0,0-4 0 16,-3-18 0-16,8 24 0 0,-8-24 0 0,0 0 0 16,0 0 0-16,0 0 0 0,0 0 0 15,0 0 0-15,0 0 0 0,0 0 0 0,17-2 0 16,-17 2 0-16,4-32 0 0,0 7 0 0,0-2 0 16,1-2 0-16,-2-1 0 0,2 1 0 0,0-1 0 15,0-2 0-15,0 1 0 0,1-3 0 0,1-1 0 16,-1-2 0-16,3 1 0 0,-1 1 0 0,3 5 0 15,1 2 0-15,0 7 0 0,2 5 0 16,-14 16 0-16,28-22 0 0,-28 22 0 16,29-12 0-16,-29 12 0 0,29-3 0 0,-29 3 0 15,32 4 0-15,-15 1 0 0,0 0 0 0,1 1 0 16,2 1 0-16,0 1 0 0,1 3 0 0,-3 0 0 16,2 2 0-16,-3 2 0 0,-17-15 0 0,25 29 0 15,-16-12 0-15,-3 1 0 0,-4 0 0 0,-3 3 0 16,-6 0 0-16,-3 1 0 0,-5 2 0 15,-2-1 0-15,-2 2 0 0,-5-2 0 0,0-3 0 0,0-1 0 16,-1 0 0-16,-1-2 0 0,-1-4 0 0,1-1 0 16,0 0 0-16,2-2 0 0,-1-1 0 0,1 0 0 15,2-1 0-15,4 1 0 0,0 0 0 0,18-9 0 16,-30 22 0-16,30-22 0 0,-25 32 0 0,14-8 0 16,-1 4 0-16,2 6 0 0,0 4 0 0,1 5 0 15,-1 3 0-15,0 2 0 16,2 0 0-16,0-2 0 0,2-2 0 0,3-7 0 15,1-3 0-15,5-5 0 0,1-7 0 0,5-3 0 16,-9-19 0-16,26 23 0 0,-26-23-34 0,40 1-54 16,-27-27-94-16,36 27-195 0,-33-34-215 0,20 1 4 15,0-2 403-15</inkml:trace>
  <inkml:trace contextRef="#ctx0" brushRef="#br2" timeOffset="29433.3419">5438 2547 2047 0,'0'0'0'0,"-7"35"0"0,-5-10 0 16,1 4 0-16,2 4 0 0,1 1 0 0,1 7 0 16,-1 5 0-16,0 6 0 0,-1 5 0 0,2 1 0 15,-2 1 0-15,2 0 0 0,1 2 0 0,-1-1 0 16,1 0 0-16,0-5 0 0,2-2 0 0,1-4 0 15,3-4 0-15,4-8 0 0,3-4 0 0,2-5 0 16,6-5-6-16,-15-23-59 0,41 35-53 0,-41-35-159 16,45-5-320-16,-23-4-1 0,8-2 213 15</inkml:trace>
  <inkml:trace contextRef="#ctx0" brushRef="#br2" timeOffset="29777.0978">5776 3218 2030 0,'-19'1'17'0,"1"2"-17"0,1 3 0 0,0 1 0 16,17-7 0-16,-31 18 0 0,31-18 0 0,-31 30 0 15,16-8 0-15,0 1 0 0,3 4 0 0,0-1 0 16,2 2 0-16,3 0 0 0,2 1 0 0,4-1 0 16,3 0 0-16,3-5 0 0,5-3 0 0,-10-20 0 15,27 29 0-15,-9-19 0 0,3-4 0 16,1-4 0-16,2-4 0 0,1-5 0 15,1-4 0-15,1-4 0 0,-4-4 0 0,0-3 0 16,-1-2 0-16,-3-1 0 0,-1-3 0 0,-2-1 0 16,-4 1 0-16,-1 0 0 0,-7 0 0 0,-3 4 0 15,-3 1 0-15,-5 3 0 0,-2 1 0 0,-3 3 0 16,12 16 0-16,-28-28 0 0,28 28 0 0,-28-17 0 16,28 17 0-16,-27-1 0 0,27 1 0 0,-21 12 0 15,21-12 0-15,-12 18 0 0,12-18 0 16,-1 19-3-16,1-19-69 0,18 21-8 0,-18-21-146 15,32 6-216-15,-32-6-84 0,30-21-41 16,0 24 437-16</inkml:trace>
  <inkml:trace contextRef="#ctx0" brushRef="#br2" timeOffset="29995.8464">6372 2708 2004 0,'0'0'32'15,"-31"18"-21"-15,31-18-11 0,-28 37 0 0,14-10 0 16,0 4 0-16,0 6 0 0,2 1 0 0,2 7 0 16,2 4 0-16,3 1 0 0,0 6 0 0,4 1 0 15,1 3 0-15,1 2 0 16,0-3 0-16,-1-2 0 0,4-6 0 0,-2-5 0 16,5-5 0-16,-1-10 0 0,3 1-25 0,-4-13-54 15,16 19-164-15,-21-38-320 0,0 0-39 0,0 0 68 16</inkml:trace>
  <inkml:trace contextRef="#ctx0" brushRef="#br2" timeOffset="30183.37">6181 3170 2047 0,'-17'5'0'0,"17"-5"0"0,0 0 0 0,-19 18 0 15,19-18 0-15,0 0 0 0,0 0 0 16,28 8 0-16,-10-8 0 0,6-5 0 0,8-3 0 15,4-4 0-15,3-5 0 0,6 2 0 16,-2-6 0-16,8 7 0 0,-18-21-223 0,41 40-178 16,-40-34-171-16,24 16-33 0,4 9 360 0</inkml:trace>
  <inkml:trace contextRef="#ctx0" brushRef="#br2" timeOffset="31629.3851">7766 3125 1759 0,'-6'-17'62'0,"6"17"-23"0,0 0-4 16,0 0-4-16,-23-4 1 0,23 4-7 0,-19 8-2 15,19-8-7-15,-27 14-2 0,8-3-3 0,-1 2-11 16,-4 4 0-16,-1 0 0 0,-2 5 0 16,-1 0 0-16,1 1 0 0,-2 1 0 0,3 0 0 15,-2-1 0-15,3-1 0 0,8-6 0 0,17-16 0 16,-22 18 0-16,22-18 0 0,0 0 0 0,0 0 0 16,19 7 0-16,-19-7 0 0,36 2 0 15,-10-4 0-15,3-2 0 0,4 0 0 0,2-1 0 16,1 1 0-16,1 0 0 0,-1 2 0 15,-3 1 0-15,-2 1 0 0,-6 2 0 0,-3 2 0 16,-22-4 0-16,29 14 0 0,-29-14 0 0,10 22 0 16,-10-22 0-16,-9 33 0 0,-2-14 0 0,-4 1 0 15,-4 1 0-15,-2 0 0 0,-3-1 0 0,1 0 0 16,-2-3 0-16,3-2 0 0,1-2 0 0,21-13 0 16,-25 10 0-16,25-10 0 0,0 0 0 0,0 0 0 15,0-20 0-15,8 3-7 0,10 0-67 16,-8-23-122-16,35 34-187 0,-28-35-177 0,21 15-42 15,-5 6 378-15</inkml:trace>
  <inkml:trace contextRef="#ctx0" brushRef="#br2" timeOffset="32260.4455">8193 3094 1930 0,'0'0'36'0,"-23"4"-17"15,23-4-2-15,0 0 1 0,-17 19-1 0,17-19-7 16,-10 29-10-16,3-9 0 0,2 6 0 0,-3 1 0 16,2 5 0-16,0 0 0 0,0 5 0 0,-1-1 0 15,1 3 0-15,-1-2 0 16,-1-2 0-16,2-1 0 0,0-2 0 0,0-3 0 16,0-2 0-16,0-4 0 0,2-3 0 0,4-20 0 15,-6 26 0-15,6-26 0 0,0 0 0 0,0 0 0 16,0 0 0-16,0 0 0 0,0 0 0 0,0 0 0 15,17-15 0-15,-8-7 0 0,2-4 0 0,1-5 0 16,1-3 0-16,-1 0 0 0,0-1 0 0,1 0 0 16,-4 0 0-16,1-1 0 0,-1-2 0 15,-2 1 0-15,0-1 0 0,0 0 0 0,0 0 0 16,1 3 0-16,-1 5 0 0,1 7 0 0,-1 6 0 16,-7 17 0-16,15-19 0 0,-15 19 0 0,0 0 0 15,23-4 0-15,-23 4 0 0,20 10 0 16,-20-10 0-16,26 18 0 0,-26-18 0 0,31 25 0 15,-13-9 0-15,0 0 0 0,0 1 0 0,1-1 0 16,1 4 0-16,-1-2 0 0,0 1 0 0,-4 2 0 0,0-2 0 16,-3 2 0-16,-2-1 0 0,-3 0 0 0,-2-1 0 15,-5 0 0-15,-2 1 0 0,-4-2 0 0,-4 1 0 16,-4 2 0-16,-3-4 0 0,-1 0 0 16,-2-2 0-16,-2-1 0 0,-3-2 0 0,2 0 0 15,0-2 0-15,0-3 0 0,0 0 0 0,1-2 0 16,1-1 0-16,1-1 0 0,1-2 0 15,2 2 0-15,17-3 0 0,-26 5 0 0,26-5 0 16,-21 9 0-16,21-9 0 0,-18 21 0 0,9-4 0 16,1 7 0-16,-2 4 0 0,0 7 0 0,-1 4 0 15,0 5 0-15,-1 5 0 0,-1 3 0 0,-1 2 0 16,0 1 0-16,-1-2 0 0,2-2 0 0,2-6 0 16,5-2 0-16,2-8 0 0,5-2 0 15,1-11 0-15,6 1-26 0,-8-23-79 16,34 31-116-16,-37-49-103 0,43 30-104 0,-31-29-84 15,8-14 82-15,24 21 430 0</inkml:trace>
  <inkml:trace contextRef="#ctx0" brushRef="#br2" timeOffset="32682.3333">8645 3372 2047 0,'0'0'0'16,"-19"28"0"-16,19-28 0 0,-9 21 0 16,9-21 0-16,0 0 0 0,11 20 0 0,-11-20 0 15,20 6 0-15,-20-6 0 0,32-4 0 16,-11-2 0-16,2-5 0 0,4-5 0 0,2-2 0 16,3-3 0-16,-1-5 0 0,2 1 0 0,-2-2 0 15,0-1 0-15,-3 2 0 0,-6-1 0 0,-2 3 0 16,-6 3 0-16,-14 21 0 0,15-30 0 0,-15 30 0 15,-3-22 0-15,3 22 0 0,0 0 0 0,-25-20 0 16,25 20 0-16,-28-1 0 0,11 3 0 16,-3 4 0-16,1 3 0 0,-2 0 0 15,-1 4 0-15,-1 3 0 0,0 4 0 0,0 0 0 16,2 3 0-16,1 1 0 0,3-1 0 0,1 0 0 16,4-1 0-16,4-3 0 0,3-1 0 0,5-1 0 15,0-17 0-15,10 27 0 0,-10-27 0 0,28 21 0 16,-7-17 0-16,4 0 0 0,3-6 0 0,6-2 0 15,2-6 0-15,6 2 0 0,-4-7 0 16,8 9-24-16,-12-23-158 0,23 32-63 0,-38-41-83 16,37 36-106-16,-28-10-44 0,-2-19 123 0,24 27 355 15</inkml:trace>
  <inkml:trace contextRef="#ctx0" brushRef="#br2" timeOffset="33088.6166">9211 3279 2036 0,'-26'9'11'16,"26"-9"-11"-16,0 0 0 0,-7 21 0 0,7-21 0 15,0 0 0-15,28 6 0 0,-11-9 0 0,5-3 0 16,4-2 0-16,5-4 0 0,2-1 0 0,-2-2 0 16,1-2 0-16,-2 0 0 0,0-1 0 15,-1-1 0-15,-1-1 0 0,-2 0 0 0,1-1 0 16,-6 1 0-16,-4 3 0 0,-17 17 0 0,17-26 0 15,-17 26 0-15,2-17 0 0,-2 17 0 16,0 0 0-16,0 0 0 0,-22-19 0 0,22 19 0 16,-25 2 0-16,8 2 0 0,-5 5 0 0,1 1 0 15,-4 3 0-15,0 2 0 0,1 2 0 0,0 3 0 16,0 1 0-16,-1 2 0 0,2 3 0 16,1-1 0-16,3 0 0 0,3 2 0 0,4-3 0 15,3-2 0-15,6-3 0 0,5 0 0 0,-2-19 0 16,17 30 0-16,0-17 0 0,3-2 0 0,5-4 0 15,2-3 0-15,7-2 0 0,0-5 0 0,9-1 0 16,-3-4 0-16,5 0 0 0,-2-4 0 0,6 6-34 16,-14-17-108-16,24 28-84 0,-37-40-84 0,36 39-106 15,-30-26-32-15,-1-5 4 0,19 25 418 16</inkml:trace>
  <inkml:trace contextRef="#ctx0" brushRef="#br2" timeOffset="33432.3408">9932 3115 2047 0,'-26'8'0'0,"1"1"0"16,-1 5 0-16,-1 1 0 0,2 6 0 16,-4 1 0-16,3 3 0 0,2-1 0 0,3 5 0 15,2-2 0-15,4 1 0 0,4-2 0 0,4 1 0 16,3-2 0-16,5-4 0 0,4-3 0 0,-5-18 0 16,22 21 0-16,-5-15 0 0,4-4 0 0,4-4 0 15,3-7 0-15,3-4 0 0,-1-7 0 16,3-4 0-16,-1-7 0 0,3-5 0 0,0-7 0 15,-2-2 0-15,2-2 0 0,-3 0 0 16,-4 1 0-16,-3 1 0 0,-4 2 0 0,-4 1 0 16,-3 2 0-16,-4 1 0 0,0 5 0 0,-2 3 0 15,-4 5 0-15,-2 8 0 0,-2 18 0 0,0 0 0 16,0 0 0-16,-17-2 0 0,6 19 0 0,-4 8 0 16,-3 13 0-16,-4 7 0 0,0 11 0 0,0 3 0 15,0 4 0-15,3 3 0 0,1-1 0 0,2-1 0 16,6-7 0-16,3-8 0 0,7-3 0 15,2-12 0-15,13 4 0 0,-6-19-130 0,23 12-57 16,-32-31-13-16,54 22-26 0,-54-22-49 16,53-11-24-16,-23 4-43 0,-5-18-37 0,36 28 371 15</inkml:trace>
  <inkml:trace contextRef="#ctx0" brushRef="#br2" timeOffset="34532.4897">10968 3144 1802 0,'0'0'43'0,"0"0"-12"0,0 0 2 16,0 0 1-16,0 0 2 0,0 0-7 0,0 0-7 15,0 0-9-15,0 0-9 0,-6 22-4 16,6-22 0-16,-9 36 0 0,3-14 0 0,0 0 0 16,3 2 0-16,-1 0 0 0,1 1 0 0,2 0 0 15,0-1 0-15,0 0 0 0,1-2 0 16,0 0 0-16,2-4 0 0,3-1 0 0,-5-17 0 15,11 29 0-15,-11-29 0 0,15 23 0 0,-15-23 0 16,18 13 0-16,-18-13 0 0,21 3 0 0,-21-3 0 16,21-10 0-16,-21 10 0 0,25-23 0 15,-12 6 0-15,1-2 0 0,-1-7 0 0,2-2 0 16,-3-2 0-16,2-2 0 0,-2-1 0 0,-1-1 0 16,-1 0 0-16,-3 0 0 0,-1 2 0 0,-2 1 0 15,0 5 0-15,-3-2 0 0,1 4 0 0,-2 1 0 16,0 23 0-16,5-32-19 0,-5 32-55 0,0-23-82 15,26 43-143-15,-44-36-165 0,18 16-97 16,17 22 88-16,-17-22 473 0</inkml:trace>
  <inkml:trace contextRef="#ctx0" brushRef="#br2" timeOffset="35225.453">11533 3305 2047 0,'-19'14'0'15,"19"-14"0"-15,0 0 0 0,0 0 0 16,0 0 0-16,0 0 0 0,0 0 0 0,4-20 0 16,-4 20 0-16,18-20 0 0,-18 20 0 0,29-25 0 15,-12 12 0-15,4 0 0 0,-1-2 0 16,0 1 0-16,-2-1 0 0,2 0 0 0,-3 0 0 15,-17 15 0-15,26-27 0 0,-26 27 0 0,16-19 0 16,-16 19 0-16,5-17 0 0,-5 17 0 0,0 0 0 16,-13-23 0-16,13 23 0 0,-21-10 0 0,21 10 0 15,-32-2 0-15,14 4 0 0,-1 5 0 0,-3 1 0 16,0 4 0-16,0 4 0 0,0 2 0 16,-1 3 0-16,1 2 0 0,-1 1 0 0,5 1 0 15,1-1 0-15,5-1 0 0,1-2 0 16,5-1 0-16,6-20 0 0,0 31 0 0,0-31 0 15,18 20 0-15,0-13 0 0,2-3 0 0,4-3 0 16,5-3 0-16,3-7 0 0,4 0 0 0,3-6 0 16,1-2 0-16,3-1 0 0,3-2 0 0,-2 0 0 15,0 0 0-15,-3 0 0 0,-8 6 0 16,-5 2 0-16,-6 1 0 0,-22 11 0 0,29-12 0 16,-29 12 0-16,0 0 0 0,0 0 0 0,0 0 0 15,0 0 0-15,0 0 0 0,3 29 0 0,-11-11 0 16,-4 5 0-16,0 1 0 0,-2 1 0 0,0 3 0 15,0-1 0-15,2-2 0 0,0-1 0 16,3-3 0-16,3-3 0 0,6-18 0 0,-6 27 0 16,6-27 0-16,0 0 0 0,-1 18 0 0,1-18 0 0,0 0 0 15,0 0 0-15,0 0 0 0,24-13 0 0,-24 13 0 16,22-25 0-16,-8 8 0 0,0-3 0 16,1-2 0-16,-2-1 0 0,-1 1 0 0,-1 1 0 15,-2-1 0-15,-3 1 0 0,-1 2 0 0,-2-2 0 16,1 3 0-16,-2-1 0 0,1 2 0 0,-3 17 0 15,5-28 0-15,-5 28 0 0,7-18 0 16,-7 18 0-16,0 0 0 0,22-16 0 0,-22 16 0 16,22-9 0-16,-22 9 0 0,34-9 0 0,-17 3 0 15,7 1 0-15,-2-4 0 0,7 3 0 0,-4-11-51 16,15 13-94-16,-21-25-59 0,32 31-63 0,-35-35-35 16,32 23-23-16,-19-13-24 0,-4-16-3 0,25 31 301 15</inkml:trace>
  <inkml:trace contextRef="#ctx0" brushRef="#br2" timeOffset="35444.2529">12606 2470 2047 0,'-18'13'0'0,"0"3"0"16,1 3 0-16,2 8 0 0,0 5 0 0,0 3 0 16,0 5 0-16,3 4 0 0,1-1 0 15,5 4 0-15,0 1 0 0,5 1 0 0,-1 0 0 16,2-1 0-16,-1 1 0 0,1 0 0 0,1-2 0 15,1 0 0-15,1-4 0 0,-2-6 0 0,5-2 0 16,-1-5 0-16,1-2 0 0,-1-4 0 16,3-1 0-16,-8-23-69 0,19 43-136 0,-36-55-124 15,39 28-228-15,-22-16-23 0,0 0 274 0</inkml:trace>
  <inkml:trace contextRef="#ctx0" brushRef="#br2" timeOffset="35819.2085">12431 3013 2047 0,'-23'8'0'15,"23"-8"0"-15,0 0 0 0,0 0 0 16,5 19 0-16,-5-19 0 0,19 9 0 16,-19-9 0-16,32 3 0 0,-12-4 0 0,4-2 0 15,1-1 0-15,1-3 0 0,0 1 0 0,0-3 0 16,1 2 0-16,-3-2 0 0,0 1 0 0,-2 0 0 15,-4-1 0-15,0 1 0 0,-18 8 0 0,25-10 0 16,-25 10 0-16,0 0 0 0,20-6 0 16,-20 6 0-16,0 0 0 0,0 0 0 0,0 0 0 15,0 0 0-15,0 0 0 0,8 23 0 0,-8-23 0 16,1 29 0-16,0-10 0 0,-3 5 0 16,0 3 0-16,-2 2 0 0,0 3 0 0,-1 1 0 0,1 1 0 15,0-2 0-15,0-1 0 0,1-3 0 0,0-1 0 16,1-4 0-16,2-5 0 0,0-18 0 15,2 25 0-15,-2-25 0 0,0 0 0 16,0 0 0-16,22 4 0 0,-22-4-12 0,17-32-121 16,11 26-79-16,-30-43-70 0,41 34-117 0,-35-20-95 15,5-12 53-15,18 26 368 0</inkml:trace>
  <inkml:trace contextRef="#ctx0" brushRef="#br2" timeOffset="35959.8473">12885 2713 2047 0,'-22'-5'0'0,"22"5"0"0,-23-7 0 15,23 7 0-15,0 0 0 0,0 0 0 0,0 0 0 16,0 0 0-16,0 0 0 0,0 0 0 0,0 0 0 16,0 0 0-16,28 24 0 0,-28-24-37 15,48 29-190-15,-48-29-99 0,49 20-146 0,-28-8-82 16,-4-8 124-16,24 29 430 0</inkml:trace>
  <inkml:trace contextRef="#ctx0" brushRef="#br2" timeOffset="36241.0928">13382 3118 1992 0,'0'0'55'0,"-6"-18"-55"15,-11 12 0-15,-1 0 0 0,-1 2 0 0,-1 3 0 16,1 2 0-16,-1 1 0 0,0 6 0 0,0 1 0 15,0 5 0-15,1 4 0 0,-1 1 0 0,2 3 0 16,0 2 0-16,3 1 0 0,4 2 0 0,3-3 0 16,4 0 0-16,3-2 0 0,5-3 0 0,4-2 0 15,-8-17 0-15,29 27 0 0,-8-20 0 16,6-2 0-16,2-5 0 0,6-1 0 16,2-6 0-16,4 1 0 0,-5-9-62 0,16 19-108 0,-32-36-102 15,39 41-123-15,-40-35-70 0,11 7-50 16,9 20 348-16</inkml:trace>
  <inkml:trace contextRef="#ctx0" brushRef="#br2" timeOffset="36606.8573">13716 3106 1723 0,'17'-18'130'0,"-17"18"-88"0,-6-17-5 16,6 17 8-16,0 0-6 0,-22-10-10 0,22 10-27 16,-19 4-2-16,19-4 0 0,-24 14 0 0,24-14 0 15,-32 30 0-15,15-10 0 0,-2 0 0 0,0 3 0 16,1 0 0-16,2 3 0 0,2-2 0 0,2-1 0 15,3-3 0-15,3-2 0 0,6-18 0 16,0 28 0-16,0-28 0 0,10 20 0 16,-10-20 0-16,20 13 0 0,-20-13 0 0,33 2 0 15,-13-5 0-15,3-5 0 0,2-4 0 0,1-2 0 16,-1-3 0-16,1-4 0 0,-3 2 0 0,-1-3 0 16,-3-1 0-16,0 0 0 0,0 0 0 0,-4 0 0 15,-1 5 0-15,-5 1 0 0,-9 17 0 0,9-19 0 16,-9 19 0-16,0 0 0 0,0 0 0 15,0 0 0-15,0 0 0 0,0 0 0 0,-21 19 0 16,21-19 0-16,-16 34 0 0,8-16 0 0,1 3 0 16,2-2 0-16,2 3 0 0,1-4 0 0,5 0 0 0,-3-18 0 15,12 29 0-15,-12-29 0 0,23 24-27 0,-23-24-94 16,40 16-97-16,-42-39-72 0,43 35-81 0,-33-31-50 16,12-8-36-16,17 24 316 0</inkml:trace>
  <inkml:trace contextRef="#ctx0" brushRef="#br2" timeOffset="36809.9665">14351 2534 1989 0,'0'0'58'0,"-34"42"-58"0,10-9 0 0,-3 7 0 15,4 3 0-15,0 2 0 0,0 6 0 0,5-2 0 16,1 3 0-16,1 0 0 0,4-1 0 0,-2 1 0 15,4-2 0-15,4-4 0 0,3-7 0 0,5-2 0 16,4-8 0-16,5-4 0 0,0-8 0 0,9 2-57 16,-20-19-277-16,45 4-203 0,-45-4 13 15,34-25-70-15</inkml:trace>
  <inkml:trace contextRef="#ctx0" brushRef="#br2" timeOffset="37059.9812">14650 2552 2047 0,'-42'31'0'0,"16"1"0"15,-2 4 0-15,3 6 0 0,-1-1 0 0,3 3 0 16,-1-2 0-16,2 3 0 0,2 0 0 0,3 1 0 16,3-4 0-16,3-1 0 0,1-3 0 0,5-4 0 15,4-3 0-15,4-4 0 0,3-3 0 0,3-6 0 16,6-1 0-16,-15-17 0 0,33 17 0 15,-15-16 0-15,4-2 0 0,-3-8 0 16,6-3 0-16,-2-6 0 0,4-1 0 0,-7-13-73 16,18 21-128-16,-33-39-111 0,36 41-87 0,-35-20-134 15,6-6 91-15,15 27 356 0</inkml:trace>
  <inkml:trace contextRef="#ctx0" brushRef="#br2" timeOffset="37497.475">14709 2980 1819 0,'-17'23'228'0,"6"-6"-228"0,2 1 0 0,9-18 0 15,-11 29 0-15,11-29 0 0,-3 22 0 0,3-22 0 16,0 0 0-16,6 17 0 0,-6-17 0 0,0 0 0 16,24 3 0-16,-24-3 0 0,26-8 0 0,-26 8 0 15,32-16 0-15,-12 6 0 0,2 0 0 16,1-3 0-16,0 1 0 0,0 0 0 0,0 1 0 16,-2 0 0-16,1 3 0 0,-4 1 0 15,-18 7 0-15,29-9 0 0,-29 9 0 0,0 0 0 16,21 6 0-16,-21-6 0 0,2 21 0 0,-5-2 0 15,-3 7 0-15,-7 9 0 0,-2 6 0 0,-6 6 0 16,-2 4 0-16,-3 4 0 0,0 5 0 0,-4-1 0 16,0 3 0-16,0-2 0 0,-1-3 0 0,3-5 0 15,5-6 0-15,5-9 0 0,4-4 0 16,5-6 0-16,1-7 0 0,8-20 0 0,-7 24 0 16,7-24 0-16,0 0 0 0,0 0 0 15,0 0 0-15,6-25 0 0,0 6 0 0,3-7 0 16,1-3 0-16,-1-1 0 0,-1-3 0 0,0-1 0 15,1-1 0-15,-2-2 0 0,3-3 0 0,-1 0 0 16,2 0 0-16,1-1 0 0,2 1 0 0,0 5 0 16,1 5 0-16,0 3 0 0,-2 7 0 15,2 2 0-15,-4-3 0 0,6 8 0 0,-6-11 0 16,15 15-142-16,-16-21-45 0,30 31-70 0,-31-36-18 16,32 30-18-16,-18-20-59 0,8-8 19 0,26 27 126 15,-29-36 207-15</inkml:trace>
  <inkml:trace contextRef="#ctx0" brushRef="#br2" timeOffset="38736.9932">15885 3341 1148 0,'0'0'71'0,"0"0"-49"0,0 0 1 16,0 0 10-16,0 0 5 0,0 0 7 15,0 0 6-15,0 0 7 0,0 0 3 0,0 0-4 16,0 0-10-16,-16-14-3 0,16 14 3 0,-17-10-1 16,17 10-2-16,-23-13-9 0,23 13-9 15,-28-24-28-15,10 8 36 0,-2-6-43 0,1-2 33 16,-3-5-15-16,0-5-11 0,-1-3 9 0,0-6-10 16,0-1 11-16,1-5-11 0,0 2 11 15,0-1-12-15,4 1 14 0,2 2-13 0,2 3 10 16,4 2-11-16,1 6 10 0,3 2 7 0,2 4-32 15,2 2 32-15,3 2-36 0,2-2 17 0,1 3 5 16,5-1-7-16,2 2 7 0,2 2-5 0,4 0 4 16,3 1-4-16,0 1 4 0,7 0-4 0,0 0 6 15,2 1-3-15,0 2 4 0,-1 3-4 0,-1 5 3 16,-3 3-1-16,-2 4 1 16,-1 6 4-16,-4 2 3 0,-17-8 4 0,23 33-2 15,-18-7 2-15,-8 5-7 0,-4 8 6 0,-7 7-11 16,-7 6-4-16,-5 5 25 0,-4 4-20 0,-7 2 29 15,0 4 0-15,-5-4-29 0,2 2 0 0,-1-2 0 16,2-1 0-16,4-8 0 0,6-4 0 0,4-9 0 16,7-9 0-16,7-6 0 0,7-7 0 0,4-19 0 15,17 17 0-15,9-18 0 0,4-8 0 16,18-9 0-16,7-8 0 0,9-8 0 0,9-10 0 16,13 16-137-16,-22-38-187 0,38 42-168 0,-33-22-115 15,4-1 121-15,8 28 486 0</inkml:trace>
  <inkml:trace contextRef="#ctx0" brushRef="#br2" timeOffset="39221.3602">16656 2519 1874 0,'11'-17'76'0,"-11"17"-59"16,6-18-7-16,-6 18 5 15,0 0 4-15,0 0 5 0,0 0-12 0,0 0-12 16,0 0 0-16,1 31 0 0,-6-1 0 0,-3 7 0 15,0 5 0-15,-1 7 0 0,-2 3 0 0,1 1 0 16,0 3 0-16,0-2 0 0,2-2 0 0,1-4 0 16,3-2 0-16,0-1 0 0,3-5 0 0,2-4 0 15,2-2 0-15,4-5 0 0,0-3 0 0,6-3 0 16,-2-7-20-16,8 6-53 0,-19-22-209 16,34 10-318-16,-34-10 5 0,27-1 119 0</inkml:trace>
  <inkml:trace contextRef="#ctx0" brushRef="#br2" timeOffset="39424.4946">16396 2984 2047 0,'-37'16'0'0,"37"-16"0"16,0 0 0-16,0 0 0 0,0 0 0 0,0 0 0 15,0 0 0-15,0 0 0 0,30-10 0 0,-10 7 0 16,4 0 0-16,7-2 0 0,1 0 0 0,4-1 0 15,3 1 0-15,1-2 0 0,4 1 0 0,2-3 0 16,5 2 0-16,0-3 0 16,1 5-23-16,-13-18-158 0,28 40-221 0,-38-32-203 15,15 13 1-15,-8 8 373 0</inkml:trace>
  <inkml:trace contextRef="#ctx0" brushRef="#br2" timeOffset="39633.099">17107 2880 2047 0,'-17'9'0'0,"17"-9"0"0,-26 21 0 16,26-21 0-16,-18 25 0 0,18-25 0 0,-16 34 0 15,10-15 0-15,1 2 0 0,3-1 0 0,0 0 0 0,-1 0 0 16,2 2 0-16,1 0 0 0,2-2 0 0,2-3 0 16,2 2 0-16,-6-19 0 0,16 27 0 0,-16-27-61 15,36 32-215-15,-36-32-233 0,0 0-76 16,30-12-15-16,-27-12 585 0</inkml:trace>
  <inkml:trace contextRef="#ctx0" brushRef="#br2" timeOffset="40226.8678">17354 2798 1981 0,'-14'23'66'0,"14"-23"-66"0,0 0 0 0,0 0 0 15,0 0 0-15,0 0 0 0,0 0 0 0,0 0 0 16,2 22 0-16,-2-22 0 0,5 21 0 0,-5-21 0 16,2 29 0-16,-2-11 0 0,0 4 0 15,-4 1 0-15,-1 1 0 0,-2 1 0 0,-1-2 0 16,-1 0 0-16,2-2 0 0,-2-3 0 16,9-18 0-16,-8 27 0 0,8-27 0 0,0 0 0 15,0 0 0-15,0 0 0 0,0 0 0 0,22 1 0 16,-22-1 0-16,28-26 0 0,-10 6 0 0,5-4 0 15,1-3 0-15,2-2 0 0,2 0 0 0,-3-1 0 16,0-1 0-16,-3 2 0 0,-3 3 0 0,-2 2 0 16,0 1 0-16,-2 2 0 0,-4 3 0 15,-11 18 0-15,14-23 0 0,-14 23 0 0,0 0 0 16,0 0 0-16,0 0 0 0,0 0 0 0,0 0 0 16,-9 19 0-16,9-19 0 0,-14 37 0 0,7-14 0 15,-3 0 0-15,3 1 0 0,0-1 0 16,2-1 0-16,2-1 0 0,3-1 0 0,0-20 0 15,8 29 0-15,-8-29 0 0,18 18 0 0,-18-18 0 16,33 7 0-16,-12-9 0 0,4-4 0 16,3-5 0-16,2-3 0 0,3-4 0 0,-1-2 0 15,0-2 0-15,-1-2 0 0,-2 3 0 0,-2-1 0 16,-3 2 0-16,-2 4 0 0,-4 0 0 0,-18 16 0 16,23-19 0-16,-23 19 0 0,0 0 0 0,0 0 0 15,0 0 0-15,0 0 0 0,0 0 0 0,0 0 0 16,-6 25 0-16,-1-5 0 0,-1 4 0 15,-2 1 0-15,1 0 0 0,2 1 0 16,1 0 0-16,1-2 0 0,4 1 0 0,0-2 0 16,3-1 0-16,0-4 0 0,6 0 0 0,-8-18 0 15,22 30 0-15,-22-30 0 0,34 25-89 0,-34-25-67 16,47 15-74-16,-46-33-43 0,37 30-11 0,-38-12-59 16,29-29 22-16,6 31-29 0,-28-35 350 0</inkml:trace>
  <inkml:trace contextRef="#ctx0" brushRef="#br2" timeOffset="40570.6063">18197 2956 2047 0,'0'0'0'0,"-19"17"0"0,19-17 0 16,0 0 0-16,13 24 0 0,-13-24 0 15,18 13 0-15,-18-13 0 0,28 6 0 0,-10-6 0 16,3 0 0-16,1-3 0 0,1-1 0 0,1-5 0 15,0 1 0-15,1-3 0 0,-3-3 0 0,-1-1 0 16,-2-1 0-16,-2-2 0 0,-17 18 0 0,24-31 0 16,-24 31 0-16,10-28 0 0,-10 28 0 0,-5-25 0 15,5 25 0-15,-20-20 0 0,20 20 0 16,-30-12 0-16,12 11 0 0,-5 3 0 0,-3 4 0 16,-1 5 0-16,-1 5 0 0,0 3 0 0,3 7 0 15,-1-1 0-15,3 5 0 0,3 2 0 16,1 2 0-16,5 0 0 0,4-2 0 0,3 0 0 15,4-3 0-15,7-5 0 0,3-2 0 0,8-5 0 16,4-3 0-16,7-2 0 0,1-7 0 0,9 1 0 16,-2-10 0-16,15 8-21 0,-14-22-146 15,29 24-88-15,-36-42-63 0,41 33-16 0,-28-22-99 16,8-13 23-16,30 31 302 0</inkml:trace>
  <inkml:trace contextRef="#ctx0" brushRef="#br2" timeOffset="41371.8828">19253 2546 1906 0,'0'0'40'0,"-18"-4"-22"15,18 4-5-15,0 0 1 0,0 0 2 0,-22 25-1 16,22-25-13-16,-20 33 14 0,9-14-15 0,-1 3 5 16,-1 2-6-16,4 3 0 0,0 2 0 0,2 3 0 15,2 1 0-15,0 2 0 0,1 4 0 0,1 0 0 16,2 3 0-16,-3-1 0 0,1 0 0 0,0 1 0 15,-2-4 0-15,1-1 0 0,1-2 0 0,-1-5 0 16,3-5 0-16,-4-5 0 0,5-20 0 16,2 23 0-16,-2-23 0 0,0 0 0 15,0 0 0-15,0 0 0 0,20-3 0 0,-20 3 0 16,19-25 0-16,-5 4 0 0,-1-1 0 0,3-4 0 16,0-2 0-16,-2 0 0 0,1-1 0 0,-2 4 0 15,1-1 0-15,-3 5 0 0,0 2 0 0,-2 3 0 16,-9 16 0-16,16-23 0 0,-16 23 0 0,0 0 0 15,0 0 0-15,18-8 0 0,-18 8 0 16,0 0 0-16,9 26 0 0,-9-26 0 0,8 32 0 16,-4-14 0-16,1-1 0 0,1 0 0 0,0 0 0 15,4 0 0-15,-10-17 0 0,25 29 0 0,-25-29 0 16,37 21 0-16,-17-18 0 0,11 7-78 16,-14-26-103-16,33 36-120 0,-38-47-106 0,38 26-56 15,-14-6-14-15,-11-26 338 0</inkml:trace>
  <inkml:trace contextRef="#ctx0" brushRef="#br2" timeOffset="41996.8972">19797 2848 2016 0,'-24'4'31'16,"5"2"-31"-16,0 3 0 0,-2 2 0 0,2 5 0 16,-2 2 0-16,3 4 0 0,-3 2 0 0,2 3 0 15,1-1 0-15,4 2 0 16,2 0 0-16,2 1 0 0,5-5 0 0,1 2 0 15,2-6 0-15,5-2 0 0,0-1 0 0,-3-17 0 16,19 23 0-16,-19-23 0 0,29 15 0 0,-29-15 0 16,34 2 0-16,-13-7 0 0,-1-4 0 0,0-2 0 15,2-6 0-15,-2-3 0 0,1-1 0 0,1-5 0 16,-1 1 0-16,-1-3 0 0,-4 1 0 16,-3 1 0-16,-3 0 0 0,-4 2 0 0,-2 1 0 15,-3 0 0-15,-5 2 0 0,-2 1 0 0,-2 3 0 16,8 17 0-16,-17-24 0 0,17 24 0 0,-21-12 0 15,21 12 0-15,-22-2 0 0,22 2 0 0,-18 2 0 16,18-2 0-16,0 0 0 0,-21 14 0 0,21-14 0 16,0 0 0-16,-2 19 0 0,2-19 0 15,0 0 0-15,16 23 0 0,-16-23 0 16,23 12 0-16,-6-7 0 0,4-2 0 0,0 0 0 16,1 0 0-16,0 0 0 0,0 1 0 0,-2 0 0 15,-2 1 0-15,-1 1 0 0,-17-6 0 0,27 16 0 16,-27-16 0-16,20 20 0 0,-20-20 0 0,12 30 0 15,-8-13 0-15,-4 5 0 0,-2 1 0 0,-3 1 0 16,-1 1 0-16,-3-1 0 0,-1 0 0 0,2-1 0 16,-2-3 0-16,0-1 0 0,10-19 0 15,-13 26 0-15,13-26 0 0,0 0 0 0,0 0 0 16,0 0 0-16,0 0 0 0,0 0 0 16,0 0 0-16,0 0 0 0,10-17 0 0,-2 0 0 15,6-3 0-15,-1-4 0 0,4-3 0 0,-1-1 0 16,0 2 0-16,-2 0 0 0,1 1 0 0,-2 1 0 15,-1 2 0-15,-1 1 0 0,0 3 0 16,-11 18 0-16,17-26 0 0,-17 26 0 0,16-20 0 16,-16 20 0-16,0 0 0 0,22-18 0 0,-22 18 0 15,21-7 0-15,-21 7 0 0,26-4 0 0,-26 4 0 16,31 0 0-16,-14-2 0 0,7 8-77 0,-24-6-61 16,45 6-73-16,-41-26-45 0,32 35-19 0,-36-15-8 15,32-19-8-15,-9 20 8 0,-12-22 51 0,23 27 232 16</inkml:trace>
  <inkml:trace contextRef="#ctx0" brushRef="#br2" timeOffset="42200.0269">20605 2814 2047 0,'-27'16'0'0,"27"-16"0"0,-23 16 0 16,23-16 0-16,-22 24 0 0,11-7 0 0,1 3 0 16,2 3 0-16,-1 5 0 0,2 2 0 0,1 2 0 15,1-2 0-15,2 0 0 0,0 1 0 16,2-2 0-16,2-3 0 0,1-2 0 0,4-3 0 15,-6-21 0-15,17 31 0 0,-17-31 0 0,25 20 0 16,-25-20 0-16,34 6 0 0,-34-6-39 16,43-6-157-16,-39-31-71 0,37 37-87 0,-37-41-59 15,22 4-19-15,3 19 87 0,-23-32 345 0</inkml:trace>
  <inkml:trace contextRef="#ctx0" brushRef="#br2" timeOffset="42340.6372">20549 2630 2047 0,'0'0'0'0,"-25"11"0"0,25-11 0 16,0 0 0-16,0 0 0 0,0 0 0 0,21 22-6 15,-21-22-124-15,47 17-230 16,-47-17-179-16,36-6-90 0,-14 12 247 0</inkml:trace>
  <inkml:trace contextRef="#ctx0" brushRef="#br2" timeOffset="42722.9763">20828 2852 2047 0,'0'0'0'0,"0"0"0"16,0 0 0-16,0 0 0 0,0 0 0 0,0 0 0 15,31-16 0-15,-11 9 0 0,8-1 0 0,3-1 0 16,2-1 0-16,-2 3 0 0,1-2 0 15,-3 6 0-15,-2 2 0 0,-4 3 0 16,-4 2 0-16,-2 2 0 0,-17-6 0 0,23 13 0 16,-23-13 0-16,14 22 0 0,-14-22 0 0,4 31 0 15,-9-14 0 1,-1 4 0-16,-5-1 0 0,-5 2 0 0,-4 2 0 0,-3-1 0 16,0 3 0-16,-4-2 0 0,1 0 0 0,-2 0 0 15,0 2 0-15,2-4 0 0,4 0 0 0,3-1 0 16,19-21 0-16,-26 32 0 0,26-32 0 15,-11 23 0-15,11-23 0 0,4 19 0 16,-4-19 0-16,23 10 0 0,-3-7 0 0,4-4 0 16,7-2 0-16,6-6 0 0,4-1 0 0,3-6 0 15,4 3 0-15,-3-5 0 0,3 3 0 0,-4-7 0 16,6 14-119-16,-20-25-68 0,26 36-85 0,-44-38-58 16,33 32-33-16,-28-11-27 0,-5-13 41 0,19 28 313 15</inkml:trace>
  <inkml:trace contextRef="#ctx0" brushRef="#br2" timeOffset="43426.0816">21453 2979 1979 0,'0'0'59'0,"-30"6"-50"15,30-6-9-15,-26 7 0 0,26-7 0 16,-26 11 0-16,26-11 0 0,-29 17 0 0,29-17 0 16,-28 23 0-16,28-23 0 0,-31 30 0 15,18-12 0-15,-1 0 0 0,5 2 0 0,-1 0 0 16,3 0 0-16,-1-4 0 0,8-16 0 0,-2 31 0 15,2-31 0-15,12 23 0 0,-12-23 0 0,21 14 0 16,-21-14 0-16,33 5 0 0,-10-7 0 0,2-4 0 16,3-5 0-16,3-4 0 0,-1-3 0 0,4-3 0 15,-1-3 0-15,0-1 0 0,-2-4 0 16,-1 2 0-16,-6-1 0 0,-2 3 0 0,-5 0 0 16,-4 0 0-16,-3 1 0 0,-4 3 0 0,-5-1 0 15,-3 4 0-15,-4 1 0 0,6 17 0 16,-20-26 0-16,20 26 0 0,-28-13 0 0,11 12 0 15,17 1 0-15,-33 3 0 0,33-3 0 0,-30 11 0 16,30-11 0-16,-24 18 0 0,24-18 0 0,-14 23 0 16,14-23 0-16,-1 25 0 0,1-25 0 15,12 21 0-15,-12-21 0 0,28 18 0 0,-8-10 0 16,2-3 0-16,-1-3 0 0,4-1 0 0,0-1 0 16,1-2 0-16,1-1 0 0,-1 0 0 0,0-1 0 15,-3 0 0-15,0 1 0 0,-6 0 0 0,-17 3 0 16,27-3 0-16,-27 3 0 0,0 0 0 0,18-1 0 15,-18 1 0-15,0 0 0 0,0 0 0 16,0 0 0-16,0 0 0 0,0 0 0 16,0 0 0-16,-4 26 0 0,4-26 0 0,-9 32 0 15,1-12 0-15,-1 0 0 0,-1-1 0 0,0 3 0 16,2-3 0-16,2 0 0 0,1 0 0 0,5-19 0 16,-6 24 0-16,6-24 0 0,0 0 0 0,0 17 0 15,0-17 0-15,0 0 0 0,0 0 0 0,24-10 0 16,-24 10 0-16,28-27 0 0,-11 8 0 15,1-4 0-15,1 0 0 0,0-1 0 0,-1 0 0 16,-1 1 0-16,-1 2 0 0,-1 1 0 0,-3 3 0 16,-12 17 0-16,20-28 0 0,-20 28 0 0,0 0 0 15,16-17 0-15,-16 17 0 0,0 0 0 16,0 0 0-16,3 17 0 0,-3-17 0 0,0 29 0 16,0-9 0-16,-2 1 0 0,2 2 0 0,0-4 0 15,3 1 0-15,-2-3 0 0,5 0 0 16,-6-17 0-16,15 26 0 0,-15-26 0 0,24 15 0 15,-24-15 0-15,44 0-68 0,-26-17-58 0,21 13-30 16,-22-30-45-16,28 25-7 0,-25-33-13 0,26 23 6 16,-17-18 23-16,11 3 7 0,-2 5-10 0,-8-15-7 15,18 24 125-15</inkml:trace>
  <inkml:trace contextRef="#ctx0" brushRef="#br2" timeOffset="43613.5942">22511 2413 2047 0,'0'0'0'0,"-30"13"0"0,9 12 0 0,1 4 0 16,1 6 0-16,2 4 0 0,-1 1 0 0,4 2 0 16,1 4 0-16,1 0 0 0,4 3 0 0,0-2 0 15,2-4 0-15,3 0 0 0,-1-3 0 16,4-2 0-16,-1-4 0 0,2 0 0 0,-3-6 0 16,2-1 0-16,-3-6 0 0,11 10-100 0,-8-31-114 15,4 36-96-15,-23-47-100 0,19 11-22 0,12 17-22 16,-27-40 328-16</inkml:trace>
  <inkml:trace contextRef="#ctx0" brushRef="#br2" timeOffset="44180.2562">22168 2834 2047 0,'4'21'0'0,"-4"-21"0"0,0 0 0 0,0 0 0 16,23 15 0-16,-23-15 0 0,33 12 0 0,-11-8 0 15,5-2 0-15,2-2 0 0,3 0 0 0,0 0 0 16,4 0 0-16,-4 0 0 0,4 1 0 16,-2-1 0-16,0 3 0 0,-1-5 0 0,-2 5-55 15,-6-8-24-15,5 12-24 0,-30-7-22 16,37-2 8-16,-37 2 30 0,0 0 65 0,25 0 93 16,-25 0 53-16,0 0 15 0,0 0-16 0,0 0-46 15,-18-12-27-15,18 12-46 0,-17-4-4 0,17 4 0 16,-20-2 0-16,20 2 0 0,-23 1 0 15,23-1 0-15,-27 5 0 0,27-5 0 0,-31 13 0 16,31-13 0-16,-32 24 0 0,16-7 0 0,-1 1 0 16,-1 3 0-16,-1 1 0 0,0 1 0 0,4 1 0 15,0 0 0-15,5-1 0 0,1-1 0 0,5-4 0 16,4-18 0-16,1 29 0 0,-1-29 0 0,11 20 0 16,-11-20 0-16,20 9 0 0,-20-9 0 0,28-5 0 15,-10-3 0-15,1-6 0 16,3-1 0-16,1-6 0 0,2-2 0 0,-1 1 0 15,-1-1 0-15,-2 2 0 0,-2 1 0 0,-3 0 0 16,-3 3 0-16,-1 0 0 0,-12 17 0 0,16-24 0 16,-16 24 0-16,0 0 0 0,0 0 0 0,0 0 0 15,0 0 0-15,0 0 0 0,0 0 0 0,-14 27 0 16,3-8 0-16,-3 1 0 0,2 2 0 0,0 0 0 16,1-1 0-16,1-1 0 0,4-1 0 0,1-2 0 15,5-17 0-15,-1 25 0 0,1-25 0 0,10 17 0 16,-10-17 0-16,22 5 0 0,-22-5 0 0,34-13 0 15,-15-4 0-15,15 5-84 0,-12-20-55 0,22 22-37 16,-26-34-52-16,32 31-8 0,-23-31-30 16,25 16 6-16,-12-7 3 0,-6-14-10 0,15 24 134 15,-37-30 133-15</inkml:trace>
  <inkml:trace contextRef="#ctx0" brushRef="#br2" timeOffset="44383.3859">23196 2390 2047 0,'-41'19'0'0,"21"4"0"0,1 7 0 0,-3 5 0 16,1 5 0-16,-1 1 0 0,4 5 0 0,0 0 0 16,5 3 0-16,0-2 0 0,1 0 0 15,5-2 0-15,-2-1 0 0,5 0 0 16,0-5 0-16,3-2 0 0,2-7 0 0,4-2 0 16,1-5 0-16,2-3 0 0,-8-20 0 0,21 24 0 15,-21-24-43-15,39 9-140 0,-37-38-105 0,45 35-76 16,-39-39-103-16,15 0-1 0,19 15 235 0</inkml:trace>
  <inkml:trace contextRef="#ctx0" brushRef="#br2" timeOffset="44586.507">23392 2405 1979 0,'-52'67'68'16,"27"-25"-68"-16,2 5 0 0,3 1 0 15,-2-1 0-15,3 2 0 0,2-1 0 0,4 0 0 16,3-2 0-16,3-4 0 0,3 1 0 0,1-6 0 16,4-1 0-16,0-5 0 0,6-1 0 0,-2-6 0 15,7 4 0-15,-12-28-97 0,31 46-163 0,-31-46-63 16,24 13-108-16,-24-13-116 0,0 0 159 0,46-6 388 16</inkml:trace>
  <inkml:trace contextRef="#ctx0" brushRef="#br2" timeOffset="45117.7392">23462 2925 2013 0,'-7'19'34'0,"-11"2"-34"16,2 1 0-16,4-3 0 0,2 0 0 0,10-19 0 15,-10 29 0-15,10-29 0 0,8 17 0 0,-8-17 0 16,23 7 0-16,-23-7 0 0,34-5 0 0,-13-2 0 15,2-4 0-15,1-4 0 0,2-2 0 0,-2-2 0 16,3-1 0-16,-2-2 0 0,2 0 0 0,-3-1 0 16,2 1 0-16,-3 0 0 0,-1 2 0 0,-3 3 0 15,0 0 0-15,-19 17 0 0,26-21 0 16,-26 21 0-16,0 0 0 0,0 0 0 16,0 0 0-16,0 0 0 0,-5 19 0 0,-7-1 0 15,-4 6 0-15,-2 6 0 0,-2 6 0 0,-1 6 0 16,-5 2 0-16,0 6 0 0,-4 3 0 0,0 5 0 15,0 4 0-15,-2 2 0 0,0 0 0 0,1-3 0 16,3-6 0-16,2-3 0 0,4-6 0 0,4-5 0 16,3-3 0-16,5-9 0 0,0-5 0 15,5-7 0-15,5-17 0 0,-5 20 0 0,5-20 0 16,0 0 0-16,0 0 0 0,1-17 0 0,-1 17 0 16,5-31 0-16,1 9 0 0,-2 1 0 0,2-2 0 15,0 0 0-15,-2 0 0 0,2-3 0 0,0 1 0 16,2-3 0-16,2 0 0 0,2 0 0 15,2 3 0-15,0 1 0 0,0 2 0 16,0 3 0-16,3 0 0 0,-17 19 0 0,32-27 0 16,-14 16 0-16,-18 11 0 0,32-20 0 0,-32 20 0 15,36-18 0-15,-19 5 0 0,15 11-56 0,-15-17-72 16,17 21-29-16,-22-24-1 0,26 28-22 0,-30-31-55 16,36 27 7-16,-23-21-16 0,14 5 38 0,5 7-18 15,-14-16 17-15,27 30 184 0</inkml:trace>
  <inkml:trace contextRef="#ctx0" brushRef="#br2" timeOffset="45289.6533">24047 3268 2047 0,'-32'-5'0'0,"32"5"0"15,0 0 0-15,-17 2 0 0,17-2 0 0,0 0 0 16,0 0 0-16,0 0 0 0,0 0 0 0,0 0 0 16,14-19 0-16,-14 19 0 0,20-18 0 0,-16 1 0 15,15 12-52-15,-21-16-109 0,2 21-25 16,2-22-6-16,-2 22-25 0,0 0-63 0,0 0-11 15,-19-21-58-15,-7-9 31 0,26 30 318 0</inkml:trace>
  <inkml:trace contextRef="#ctx0" brushRef="#br2" timeOffset="48194.2123">2934 4251 825 0,'0'0'157'0,"0"0"-45"0,4-22-44 15,-4 22-23-15,0 0 0 0,0 0 8 0,0 0 13 16,0 0 8-16,0 0 6 0,0 0 0 0,0 0-9 15,0 0-12-15,0 0-10 0,0 0-14 0,0 0-11 16,0 0-5-16,0 0-4 0,0 0 1 0,0 24-4 16,0-7 3-16,0 6-6 0,5 7 2 0,1 7-7 15,2 5 8-15,3 6 7 0,1 9-22 16,1 6 24-16,1 11-18 0,0 5 1 0,-1 5 18 16,-5 9-23-16,-1 5-1 0,-4 8 9 15,-3 7-10-15,-2 6 8 0,-3 5 11 0,-5 9-13 16,-1 3-3-16,-2 3 0 0,-2 0 0 0,-1 0 0 15,2-4 0-15,0-4 0 0,5-10 0 0,4-16 0 16,5-14 0-16,8-16 0 0,7-12 0 0,7-12 0 16,1-14-28-16,16 15-189 0,-39-52-449 15,49 38-2-15,-24-32 201 0</inkml:trace>
  <inkml:trace contextRef="#ctx0" brushRef="#br2" timeOffset="49042.0822">2466 6956 1289 0,'0'0'95'0,"0"0"-52"16,0 0-20-16,-5-17-8 0,5 17 0 0,0 0 10 15,0 0 9-15,22-11 4 0,-22 11-5 0,20 2-8 16,-20-2-9-16,24 2-8 0,-24-2 1 15,28 4 2-15,-10 1 1 0,-18-5 2 0,35 4 0 16,-16-1-1-16,2 0 1 0,1-1-1 0,5-1 1 16,0-2 2-16,6 1-2 0,3-5 2 15,4 4-1-15,4-4-2 0,5 0-4 0,2 1-1 16,4-1-3-16,2 2-1 0,2 0 0 0,1 1-1 16,1 0-2-16,4 0 1 0,0 1-1 0,4 0 3 15,4 1 0-15,1-1 1 0,3 1 0 0,0-3 0 16,-1 1 0-16,3-3 2 0,3 0-1 0,2 0 4 15,4-1-3-15,1 0 2 0,5 0-2 0,-2-1-1 16,1 0-3-16,3 1 3 0,0-2-2 16,3 4 1-16,4 0 0 0,-4 2-2 15,1 0-2-15,-1 1 0 0,-5 1 1 0,1 1 0 16,1 1 1-16,-2-1-2 0,-3 0 0 0,-2-1-1 16,-5 0 0-16,0-2 2 0,-1-2-1 0,-2-2 0 15,0-3 0-15,-3-1 1 0,-2-3-2 0,-3-2 4 16,-3-1-5-16,-3-3 2 0,-1-1-6 15,-3 1-2-15,-2 0-11 0,-4 3-10 0,-10-6-35 16,7 20-70-16,-38-32-227 0,20 28-265 0,-18-1 39 16,-18 7 400-16</inkml:trace>
  <inkml:trace contextRef="#ctx0" brushRef="#br2" timeOffset="49917.0773">1074 5048 1771 0,'0'0'52'0,"-19"-5"-11"0,19 5-13 16,0 0-3-16,-24 1-5 0,24-1 0 0,-22 9-6 15,22-9-3-15,-32 22 0 0,13-6-3 0,-2 4-11 16,-2 2 27-16,1 1-25 0,-1 0 24 0,4 1-20 16,-1-3-3-16,3 0 0 0,5-4 0 0,12-17 0 15,-14 24 0-15,14-24 0 0,0 0 0 16,0 0 0-16,11 20 0 0,-11-20 0 0,23 7 0 15,-23-7 0-15,30 2 0 0,-13-2 0 16,1-1 0-16,2 0 0 0,-1 0 0 0,-1-1 0 16,-1 2 0-16,-17 0 0 0,28 4 0 0,-28-4 0 15,22 8 0-15,-22-8 0 0,0 0 0 0,14 22 0 16,-14-22 0-16,-3 27 0 0,-2-10 0 0,-2 3 0 16,-1 1 0-16,-5 2 0 0,1-1 0 15,-1-2 0-15,2-3 0 0,11-17 0 0,-16 24 0 16,16-24 0-16,0 0 0 0,0 0 0 0,0 0-30 15,0 0-26-15,35 10-51 0,-32-48-192 0,27 24-336 16,-7-16 5-16,8-2 341 0</inkml:trace>
  <inkml:trace contextRef="#ctx0" brushRef="#br2" timeOffset="50531.75">1361 5064 1822 0,'0'0'32'0,"0"0"-13"0,0 0-7 16,0 0-3-16,0 0 4 0,0 0-1 15,0 0 4-15,0 0-2 0,0 0 2 0,0 0 0 16,2 26-2-16,2-8-13 0,-2 4 26 16,2 4-24-16,-4 1 18 15,0 2-21-15,-3 2 0 0,-2 0 0 0,1 1 0 16,-3-1 0-16,-1-3 0 0,1-2 0 0,-2-1 0 15,1-2 0-15,0-5 0 0,8-18 0 0,-11 27 0 16,11-27 0-16,0 0 0 0,0 0 0 16,0 0 0-16,0 0 0 0,0 0 0 15,0 0 0-15,0 0 0 0,0 0 0 0,7-27 0 16,-1 5 0-16,1-6 0 0,3-2 0 0,-1-3 0 16,1 2 0-16,-1-2 0 0,-1 0 0 0,-1 2 0 15,1-2 0-15,-2 1 0 0,0 0 0 0,0 2 0 16,0 3 0-16,0 3 0 0,0 4 0 0,0 3 0 15,-6 17 0-15,12-26 0 0,-12 26 0 16,15-17 0-16,-15 17 0 0,21-10 0 0,-21 10 0 16,25-7 0-16,-25 7 0 0,27 2 0 0,-27-2 0 15,29 8 0-15,-29-8 0 0,28 13 0 0,-28-13 0 16,24 21 0-16,-24-21 0 0,21 23 0 16,-21-23 0-16,16 27 0 0,-16-27 0 0,10 29 0 15,-8-11 0-15,-3 0 0 0,-3 4 0 0,-3 2 0 16,-3 0 0-16,-4 1 0 0,-2 0 0 15,-2 0 0-15,-3-1 0 0,0 2 0 0,-2-1 0 16,1-1 0-16,-2-1 0 0,3-1 0 0,-1 0 0 16,2-3 0-16,0 2 0 0,1-2 0 0,2-1 0 15,-2 0 0-15,2-2 0 0,2 1 0 0,15-17 0 16,-32 34 0-16,17-14 0 0,3 3 0 0,-1 3 0 16,3 5 0-16,0 2 0 0,4 3 0 15,-1 4 0-15,2-1 0 0,2 1 0 0,-1-2 0 16,1-1 0-16,5-1 0 0,-1-3 0 15,3-1 0-15,-2-6-54 0,13 12-116 0,-15-38-117 16,20 33-172-16,-20-33-165 0,0 0 172 0,42 16 452 16</inkml:trace>
  <inkml:trace contextRef="#ctx0" brushRef="#br2" timeOffset="50969.2503">1652 5306 1856 0,'0'0'8'0,"0"0"-9"0,0 0 6 15,22-7 2-15,-22 7 3 0,30-8 4 0,-12 2-2 16,1-1-2-16,2-4 1 0,3-1-3 0,1-5 1 15,3-1-2-15,1-4 2 0,0-2-5 0,-1-1-13 16,0 1 28-16,-3-1-29 0,-4 3 28 16,-3 2-12-16,-4 3-5 0,-14 17 6 0,12-23 0 15,-12 23 6-15,0 0-3 0,-9-23 3 0,9 23-10 16,-17-12-3-16,17 12 0 0,-28-4 0 16,11 5 0-16,-1 4 0 0,-1 1 0 0,-2 5 0 15,-2 2 0-15,0 4 0 0,0 4 0 0,1 3 0 16,-1 3 0-16,2 2 0 0,0 1 0 0,4 0 0 15,3-2 0-15,3 0 0 0,5-3 0 16,2-2 0-16,5-4 0 0,5 0 0 0,-6-19 0 16,25 26 0-16,-5-16 0 0,3-5 0 0,5-2 0 15,5-3 0-15,1-5 0 0,5-1 0 0,0-4 0 16,6 1-53-16,-10-20-95 0,32 33-255 0,-36-32-213 16,17 10-19-16,-8 4 444 0</inkml:trace>
  <inkml:trace contextRef="#ctx0" brushRef="#br2" timeOffset="51346.2918">2130 5269 1948 0,'0'0'16'16,"0"0"-15"-16,0 0-2 0,0 0 4 15,0 0 6-15,25 5 4 0,-7-12 1 0,3-6 0 16,4-2-4-16,3-3 0 0,3-3-5 0,-1-2-10 15,2 0 8-15,-2 0-11 0,-2 2 23 0,-4 0-15 16,-4 3 0-16,-20 18 0 0,28-28 0 16,-28 28 0-16,0 0 0 0,8-20 0 0,-8 20 0 15,0 0 0-15,-18-14 0 0,18 14 0 0,-26-8 0 16,8 5 0-16,-1 5 0 0,-3 0 0 16,-2 3 0-16,-1 1 0 0,1 2 0 0,-2 3 0 15,2 1 0-15,1 3 0 0,1 1 0 0,3-1 0 16,2 3 0-16,2 1 0 0,4-1 0 0,2 0 0 15,5 0 0-15,2-1 0 0,2-17 0 0,10 30 0 16,-10-30 0-16,31 24 0 0,-10-15 0 0,7-2 0 16,4-5 0-16,3 1 0 0,4-6 0 15,4 0 0-15,-1-4-33 0,6 3-26 0,-11-15-66 16,27 31-187-16,-42-44-172 0,25 21-142 0,-11 2 219 16</inkml:trace>
  <inkml:trace contextRef="#ctx0" brushRef="#br2" timeOffset="51664.7068">2740 5053 1853 0,'0'0'111'0,"0"0"-59"16,-38 1-21-16,15 0-31 0,0 2 0 16,0 0 0-16,1 2 0 0,-1 2 0 0,2 2 0 15,0 2 0-15,3 3 0 0,18-14 0 0,-30 32 0 16,17-14 0-16,5 2 0 0,2 1 0 0,3-2 0 16,5-2 0-16,-2-17 0 0,9 27 0 0,-9-27 0 15,25 14 0-15,-8-10 0 0,2-5 0 0,4-3 0 16,2-6 0-16,-1-3 0 0,2-6 0 0,-2-5 0 15,0-5 0-15,-1-4 0 0,-1-3 0 16,0-3 0-16,-1 0 0 0,-3 0 0 0,-2 3 0 16,-3 1 0-16,-1 2 0 0,-2 2 0 0,-4 0 0 15,1 0 0-15,-4 4 0 0,-1 2 0 16,-2 8 0-16,0 17 0 0,-2-20 0 0,2 20 0 16,0 0 0-16,0 0 0 0,0 0 0 0,-21 30 0 15,13-6 0-15,-2 10 0 0,-1 6 0 0,-1 5 0 0,2 3 0 16,0-1 0-16,7 5 0 0,-5-3 0 0,11 2 0 15,-3-14-29-15,17 19-147 0,-22-39-90 0,43 36-139 16,-38-36-66-16,22 0-50 0,15 14 343 16</inkml:trace>
  <inkml:trace contextRef="#ctx0" brushRef="#br2" timeOffset="52602.2362">5550 7157 1380 0,'6'22'448'16,"-6"-22"-392"-16,0 0-6 0,0 0-11 0,0 0-1 15,0 0-14-15,0 0-12 0,-17 5-12 16,17-5 0-16,-10 30 0 0,4-5 0 0,-2 9 0 15,-1 4 0-15,0 2 0 0,-1 1 0 0,1 2 0 16,1 0 0-16,1 0 0 0,0-2 0 0,1-1 0 16,3-4 0-16,2-3 0 0,1-5 0 15,2-4 0-15,2-6 0 0,2-1-16 0,-6-17-43 16,19 27-52-16,-30-45-204 0,11 18-329 0,0 0 46 16,22-11 295-16</inkml:trace>
  <inkml:trace contextRef="#ctx0" brushRef="#br2" timeOffset="52977.206">5283 7533 1937 0,'-26'6'49'0,"26"-6"-12"0,-23 5-13 0,23-5-24 16,0 0 0-16,0 0 0 0,0 0 0 0,0 0 0 16,0 0 0-16,0 0 0 0,28 7 0 0,-11-8 0 15,4-4 0-15,3 0 0 0,4-2 0 0,2-1 0 16,2-2 0-16,3-1 0 0,-1 0 0 15,4-1 0-15,-2 2 0 0,0 1 0 0,-2-1 0 16,-4 0 0-16,-1 3 0 0,-2 1 0 0,-1 1 0 16,-6 2 0-16,0 0 0 0,-20 3 0 0,31-5 0 15,-31 5 0-15,25-1 0 0,-25 1 0 0,0 0 0 16,19 5 0-16,-19-5 0 0,0 0 0 16,0 0-1-16,3 23 2 0,-3-23-1 0,-6 23 0 15,6-23 0-15,-10 29 0 0,4-11 0 16,-2 0 0-16,1 2 0 0,1 0 0 0,-1 1 0 15,-1-1 0-15,4 0 0 0,-3-3 0 0,7-17 0 16,-7 29 0-16,7-29 0 0,-3 23 0 0,3-23 0 16,3 17 0-16,-3-17 0 0,0 0 0 0,0 0 0 15,18 14 0-15,-18-14 0 0,0 0 0 0,26-2-14 16,-26 2-41-16,21-9-34 0,-25-19-117 16,32 25-404-16,-26-15-10 0,-2 18 168 0</inkml:trace>
  <inkml:trace contextRef="#ctx0" brushRef="#br2" timeOffset="53498.2328">5945 7216 1892 0,'0'0'46'0,"0"0"-12"0,-18 21-9 0,18-21-3 16,0 0-1-16,0 0-14 0,-8 18-7 0,8-18 0 15,0 0 0-15,0 0 0 0,4 21 0 0,-4-21 0 0,0 0 0 16,0 0 0-16,15 18 0 0,-15-18 0 0,0 0 0 15,18 11 0-15,-18-11 0 0,0 0 0 0,23 9 0 16,-23-9 0-16,0 0 0 0,24 12 0 16,-24-12 0-16,0 0 0 0,18 21 0 0,-18-21 0 15,11 23 0-15,-11-23 0 0,7 33 0 0,-7-13 0 16,-1 3 0-16,-3 0 0 0,-2 2 0 0,0 2 0 16,-3 0 0-16,1-3 0 0,-1-1 0 15,1-4 0-15,1-1 0 0,7-18 0 0,-10 21 0 16,10-21 0-16,0 0 0 0,0 0 0 0,0 0 0 15,0 0 0-15,17-12 0 0,-17 12 0 16,23-29 0-16,-8 7 0 0,2-5 0 0,0 0 0 16,1-2 0-16,1 0 0 0,-2 2 0 0,2 2 0 15,-5 3 0-15,0 4 0 0,-14 18 0 0,20-26 0 16,-20 26 0-16,0 0 0 0,0 0 0 0,0 0 0 16,0 0 0-16,0 0 0 0,0 0 0 0,0 0 0 15,0 0 0-15,17 12 0 0,-17-12 0 0,0 23 0 16,0-23 0-16,-1 29 0 0,1-29 0 15,0 27 0-15,0-27 0 0,1 23 0 16,-1-23 0-16,5 22 0 0,-5-22 0 0,9 20 0 16,-9-20 0-16,11 17 0 0,-11-17 0 0,0 0 0 15,18 22 0-15,-18-22 0 0,0 0 0 0,19 12 0 16,-19-12 0-16,17 1 0 0,-17-1 0 0,22-9 0 16,-22 9 0-16,26-21 0 0,-26 21-45 15,25-35-50-15,5 35-135 0,-39-41-168 0,35 28-186 16,-19-7 5-16,-4-11 464 0</inkml:trace>
  <inkml:trace contextRef="#ctx0" brushRef="#br2" timeOffset="53888.8493">6465 7429 1503 0,'-23'-5'187'0,"23"5"-96"0,0 0-28 16,0 0-15-16,0 0-9 0,0 0-7 0,0 0 1 16,0 0-4-16,0 0-7 0,0 0-22 0,0 0 0 15,0 0 0-15,0 0 0 0,0 0 0 16,0 0 0-16,0 0 0 0,0 0 0 0,0 0 0 16,0 0 0-16,0 0 0 0,0 0 0 15,0 0 0-15,0 0 0 0,0 0 0 0,0 0 0 16,0 0 0-16,0 0 0 0,0 0 0 0,0 0 0 15,0 0 0-15,0 0 0 0,0 0 0 0,0 0 0 16,0 0 0-16,0 0 0 0,0 0 0 16,0 0 0-16,0 0 0 0,0 0 0 0,0 0 0 15,0 0 0-15,0 0 0 0,0 0 0 0,0 0 0 16,0 0 0-16,0 0 0 0,0 0 0 0,0 0 0 16,0 0 0-16,0 0-14 0,4 25-136 0,-29-44-171 15,37 40-185-15,-12-21-104 0,-23-1 165 0</inkml:trace>
  <inkml:trace contextRef="#ctx0" brushRef="#br2" timeOffset="54216.9737">6252 7687 1873 0,'0'0'60'16,"-20"2"-23"-16,20-2 7 0,0 0-11 0,0 0-33 15,0 0 0-15,0 0 0 0,8-25 0 0,-8 25 0 16,15-37 0-16,-2 11 0 0,1-3 0 15,4-3 0-15,3 0 0 0,1-2 0 0,0 0 0 16,1 0 0-16,-1 3 0 0,0 1 0 0,-3 3 0 16,-2 5 0-16,-1 3 0 0,-16 19 0 15,22-24 0-15,-22 24 0 0,0 0 0 0,0 0 0 16,17-6 0-16,-17 6 0 0,0 0 0 0,2 20 0 16,-2-3 0-16,0 4 0 0,-2 3 0 15,1 2 0-15,-3 3 0 0,2 0 0 0,-1 2 0 16,2 0 0-16,1-2 0 0,1 1 0 0,1-3 0 15,0-3 0-15,3-3 0 0,0-4 0 0,-5-17 0 16,14 25 0-16,-14-25 0 0,0 0 0 0,28 21 0 16,-28-21 0-16,25-5 0 0,-25 5-21 0,45-12-169 15,-47-28-132-15,47 39-145 0,-30-27-151 0,3-1 190 16,19 20 428-16</inkml:trace>
  <inkml:trace contextRef="#ctx0" brushRef="#br2" timeOffset="54591.9633">6828 7438 2005 0,'-18'11'39'0,"18"-11"-36"15,0 0-3-15,-18 19 0 0,18-19 0 16,0 0 0-16,0 0 0 0,0 0 0 0,0 0 0 16,22 8 0-16,-22-8 0 0,26-9 0 0,-9 0 0 15,2-3 0-15,1-2 0 0,3-2 0 0,1-2 0 16,-1-2 0-16,0 1 0 0,-3-2 0 0,0 2 0 15,-4 0 0-15,-2 2 0 0,-3 0 0 16,-11 17 0-16,12-28 0 0,-12 28 0 16,3-28 0-16,-3 28 0 0,-4-28 0 0,4 28 0 15,-16-24 0-15,16 24 0 0,-29-13 0 0,12 12 0 16,-1 3 0-16,-1 4 0 0,-2 5 0 0,0 4 0 16,-1 5 0-16,2 4 0 0,-1 3 0 0,4 3 0 15,0 2 0-15,3-1 0 0,4 3 0 0,1-3 0 16,5 1 0-16,2-2 0 0,4-2 0 0,4-2 0 15,5-3 0-15,3-2 0 0,3-4 0 16,2-1 0-16,4-5 0 0,2-4 0 0,3-1 0 16,2-6 0-16,4 0 0 0,-1-5 0 0,6 3 0 15,-12-17-109-15,21 26-103 0,-32-40-95 16,38 39-137-16,-24-15-118 0,-6-9 150 0,20 24 412 16</inkml:trace>
  <inkml:trace contextRef="#ctx0" brushRef="#br2" timeOffset="54754.7185">7458 7545 2047 0,'-19'10'0'16,"19"-10"0"-16,-26 14 0 0,26-14 0 15,0 0 0-15,0 0 0 0,0 0 0 0,0 0 0 16,0 0 0-16,0 0 0 0,0 0 0 0,0 0 0 16,32 17 0-16,-32-17-170 0,52 12-100 0,-45-31-133 15,36 15-140-15,-10 15-12 0,-33-11 450 16</inkml:trace>
  <inkml:trace contextRef="#ctx0" brushRef="#br3" timeOffset="69010.3236">3022 6323 416 0,'-3'-19'169'15,"3"19"17"-15,0 0-38 0,0 0 0 16,0 0-25-16,0 0-9 0,0 0-21 0,0 0-18 16,0 0-19-16,0 0-16 0,0 0-6 0,0 0-2 15,0 0-4-15,0 0-2 0,0 0 0 0,0 0-3 16,0 0 1-16,0 0-3 0,0 0-3 0,0 0-4 16,0 0-3-16,0 0-3 0,0 0-1 0,0 0-3 15,0 0 2-15,0 0-1 0,0 0 0 16,0 0 1-16,0 0-1 0,0 0 0 0,0 0 0 15,0 0-3-15,0 0 2 0,0 0-2 0,0 0 2 16,0 0-2-16,0 0 1 0,0 0-1 0,19-1-1 16,-19 1 0-16,0 0 0 0,0 0 0 0,19 6 0 0,-19-6-1 15,0 0 0-15,20 3-1 0,-20-3 2 0,0 0 0 16,24-3 1-16,-24 3-1 0,21-3 0 16,-21 3 0-16,23-4 0 0,-23 4-1 0,23-4 0 15,-23 4 0-15,23-2 0 0,-23 2 0 16,23 0 0-16,-23 0 0 0,22 0 1 0,-22 0 0 15,19 1-1-15,-19-1 0 0,21 3-1 0,-21-3 2 16,23 1-1-16,-23-1 1 0,21 3-1 0,-21-3 0 16,20 3 0-16,-20-3 1 0,22 1-2 0,-22-1 2 15,21 1-2-15,-21-1 1 0,21 3 0 16,-21-3 0-16,20 0 0 0,-20 0 1 0,20 0 0 16,-20 0-1-16,22-2 0 0,-22 2-2 0,24-3 2 15,-24 3 2-15,27-4 0 0,-27 4-1 0,29-3 1 16,-29 3-3-16,30-4 2 0,-30 4-2 0,31-2 1 15,-31 2 0-15,31-3 1 0,-31 3-1 0,31 0 1 16,-31 0-1-16,33 3 0 0,-33-3-1 16,30 3 1-16,-30-3 1 0,29 5-2 15,-29-5 2-15,31 5 0 0,-14-3-1 0,0 1 1 16,1-3 0-16,0 0-1 0,3 0-1 0,-2-2 0 16,2 0 1-16,0 1 0 0,1-3 0 0,2 2 1 15,0-1-1-15,0 0 0 0,2-1 0 0,0 2 1 16,2-2-1-16,0 2 1 0,1-1 0 0,-1 1 0 15,1 1 0-15,-1-1-1 0,1 1 0 0,-1 1 0 16,1 0-1-16,-1 0 1 0,0 1 0 16,0 1 0-16,-1-1 1 0,0 1 0 0,-1 1 0 15,1-2-2-15,0 1 1 0,1-2 0 16,-1 3 1-16,1-3-1 0,2 0 1 0,-1 1-2 16,3-1 3-16,-1-1-1 0,2 0 0 0,1-1 0 15,0 0-1-15,3-1 1 0,-2 1-2 0,0-2 2 16,2 1-1-16,-1-1 1 0,2 1-2 15,1-1 1-15,-4 0 0 0,3 1 0 0,-3-1 0 16,2 2 1-16,-2-1-2 0,3 1 2 0,-1 1 0 16,0 1 0-16,0-2 0 0,0 4 0 0,-1-2-1 15,1 1-1-15,-2 0 2 0,0 1-1 0,0 1 1 16,-3-2-2-16,1 0 2 0,0 0-1 0,-3-1 0 16,1 2 0-16,0-2 0 0,1-2-1 0,0 1 2 15,1 0-1-15,-1-1 0 0,1-1 2 16,0 1 0-16,0-1 0 0,2 0-1 15,-2-1-1-15,0 2-1 0,0-1 3 0,-1 0-2 16,3 0 1-16,-3 0-1 0,2 0 1 0,-1 1-1 16,0-1 0-16,-3 2 0 0,1 0 1 0,-1 0-1 15,-1-1 1-15,2 1-1 0,-3 1 0 0,0 0 1 16,0-1-1-16,0 1 1 0,-3 0 0 0,1-1 0 16,-3 1 0-16,0 0 0 0,1-1-1 15,-1-1 0-15,-1 0 1 0,0 0-1 0,0-1 2 16,-1 1-1-16,-2-2 1 0,1 1-1 0,-1-1 2 15,1 1-2-15,-2 0 2 0,-18 3-1 0,30-7-1 16,-30 7 0-16,27-5 0 0,-27 5 0 16,21-4-1-16,-21 4 1 0,0 0-1 0,17-1 2 15,-17 1 1-15,0 0 1 0,0 0 1 16,0 0-3-16,0 0 0 0,0 0-1 0,0 0-1 16,0 0 2-16,0 0-3 0,-17 10 1 0,17-10-1 15,0 0 0-15,0 0-2 0,0 0-8 0,0 0-21 16,0 0-34-16,-1 18-158 0,-19-28-353 0,20 10-5 15,0 0 77-15</inkml:trace>
  <inkml:trace contextRef="#ctx0" brushRef="#br2" timeOffset="90182.3886">6892 6724 312 0,'0'0'110'0,"0"0"-34"16,0 0-14-16,0 0-1 0,0 0 0 0,-18 0-7 16,18 0-7-16,0 0-2 0,0 0 2 0,0 0 4 15,0 0 1-15,0 0 1 0,0 0-6 0,0 0-4 16,0 0-6-16,0 0-5 0,0 0-2 0,0 0 2 16,0 0 5-16,0 0 3 0,0 0 5 0,0 0 7 15,0 0 0-15,0 0-2 0,0 0-5 16,0 0-10-16,0 0-8 0,0 0-2 0,0 0-4 15,0 0 1-15,0 0-2 0,0 0-2 0,0 0-1 16,0 0-3-16,0 0-3 0,0 0-3 16,0 0-4-16,-1-18-1 0,1 18-2 0,0 0 0 15,0 0 0-15,0 0 0 0,0 0-1 0,16-21 1 16,-16 21-1-16,0 0 0 0,0 0 0 0,0 0-1 16,0 0 1-16,0 0 1 0,0 0 1 15,0 0 3-15,0 0-1 0,0 0 0 0,0 0-2 16,0 0-1-16,0 0-2 0,0 0-2 0,0 0 0 15,0 0 0-15,0 0 2 0,18-17 1 0,-18 17 1 16,0 0 2-16,19-7-1 0,-19 7 2 0,18-7-2 16,-18 7 3-16,20-6-2 0,-20 6 1 15,26-3-1-15,-26 3-1 0,26-1 0 0,-26 1-1 16,24 1 2-16,-24-1-2 0,25 4 0 16,-25-4-1-16,22 7 2 0,-22-7-1 0,20 8 1 15,-20-8 1-15,19 6-1 0,-19-6 3 0,21 7 0 16,-21-7 2-16,21 6 1 0,-21-6-4 0,21 5 2 15,-21-5-4-15,21 3 1 0,-21-3-1 0,18 3 0 16,-18-3 1-16,19 1-1 0,-19-1-2 0,18 1 2 16,-18-1-1-16,17 0 0 0,-17 0 2 15,17 1 0-15,-17-1 0 0,17 3 0 0,-17-3 1 16,0 0-2-16,22 2 2 0,-22-2-2 0,0 0 1 16,19 8 1-16,-19-8-1 0,0 0 2 0,19 10-3 15,-19-10 0-15,0 0-1 0,23 9 1 16,-23-9 0-16,17 4 1 0,-17-4-1 0,22 0 1 15,-22 0 0-15,26-3 0 0,-26 3 0 0,28-5 0 16,-28 5 0-16,29-6-1 0,-29 6 2 16,32-9-3-16,-32 9 2 0,32-9-3 0,-15 7 1 15,-17 2-1-15,31-5 0 0,-31 5 1 0,31-4 0 16,-31 4 0-16,28-1 0 0,-28 1-1 0,26 1 2 16,-26-1-3-16,27 1 1 0,-27-1 0 0,28 2 1 15,-28-2-1-15,31-2 0 0,-31 2-1 0,30-2 1 16,-30 2 0-16,33-4 1 0,-15 2-1 15,0 0 1-15,2-1-1 0,-1 1 2 16,2-3-1-16,-2 1 1 0,3 1-1 0,-1-2 0 16,0 2 0-16,-1 0-1 0,1 0 0 0,-2 2 1 15,1-1-1-15,-2 2 1 0,0-2-1 0,-1 2 1 16,-17 0-2-16,33 2 2 0,-33-2 0 0,32 3-1 16,-32-3 1-16,30 5-1 0,-30-5 0 0,28 5 0 15,-28-5 1-15,27 6-1 0,-27-6 0 16,27 4 1-16,-27-4-1 0,24 3 0 0,-24-3 0 15,27 4 0-15,-27-4 0 0,29 1 0 0,-29-1 1 16,29 0 0-16,-29 0-2 0,31 0 3 0,-14 0-3 16,0 0 1-16,-17 0 1 0,32-1-2 0,-15 1 3 15,1 0-1-15,1 1 0 0,-1-1 0 16,0 1-2-16,-1-1 1 0,2 2 1 0,-2-1-1 16,1-1 2-16,0 0-2 0,0 0 0 15,2 0 0-15,-2 1-1 0,2-2 1 0,-1 1 0 16,1-1 0-16,0-1 0 0,0 1 0 0,0 0 1 15,2 0-1-15,-2 0 0 0,0-1 1 0,-1 0-1 16,0 1 1-16,1 1 0 0,-1-2 0 0,2 1-1 16,-2 0-1-16,2 0 0 0,-1 0 2 0,1-1-2 15,1 2 1-15,0-1 2 0,0 1-1 0,1 0 0 16,-1 0 0-16,0 1 0 0,0-1-1 16,-1 0 0-16,1 2 1 0,0-1-3 0,0 1 3 15,0-1 0-15,0 2-1 0,-1-1 2 16,1 0-2-16,-1 1 0 0,-1 0 0 0,2-1 0 15,-2 2 0-15,2-2 0 0,0 0 1 0,0 0-1 16,1 0 0-16,0-1 0 0,2-1 1 0,0 1 0 16,1-1 0-16,2 2 0 0,-2-1 0 15,1 0-1-15,1-1 0 0,3 3 2 0,-3-2-3 16,2 2 2-16,-1 0-1 0,-1 0 0 0,1-1 0 16,-1 0 1-16,1 0-1 0,2 2 0 0,0 0 0 15,0-1 1-15,0 1 0 0,-1-2 0 0,0 1-1 16,-1-2 1-16,3 0-1 0,1 0 0 0,1 1 0 15,0-2 0-15,1 0 0 0,2-2 0 16,-1 1 0-16,4-1 0 0,-1-1 0 16,1 1 0-16,0-2 0 0,0 2 0 0,1-2 0 15,0 2 0-15,-1-1 0 0,0 1 0 0,0 0 0 16,-1 0 0-16,1 1 0 0,1 1 0 0,-3 0 0 16,3 1 0-16,-4 2 0 0,3-2 0 0,-1 1 0 15,-2 1 0-15,1 1 0 0,-2-1 0 0,2 1 0 16,-2-2 0-16,1 2 0 0,-3-2 0 0,1 1 0 15,0-1 0-15,2-1 0 0,-2 0 0 0,3 1 0 16,1-1 0-16,0-1 0 0,2 1 0 0,0-1 0 16,1 0 0-16,-1 0 0 0,0-1 0 0,1 1 0 15,-1 1 0-15,2-1 0 0,-5 0 0 0,1 0 0 16,-1 0 0-16,0 1 0 0,1 1 0 0,0-1 0 16,0 0 0-16,-1 1 0 0,3 1 0 0,-2-2 0 15,-2 1 0-15,2 0 0 0,-1 0 0 16,1-1 0-16,0 2 0 0,2-1 0 0,-5-1 0 15,2 1 0-15,-1-2 0 0,-1 1 0 0,3-1 0 16,0 1 0-16,0-1 0 0,0 0 0 0,2 1 0 16,-1-1 0-16,2 0 0 0,-2 0 0 0,0 1 0 15,1-1 0-15,1 0 0 0,-1 2 0 16,-2-2 0-16,1 1 0 0,-1-1 0 0,0 0 0 16,1 1 0-16,-1 0 0 0,1-1 0 15,0 1 0-15,1-1 0 0,-2 2 0 0,2-1 0 16,-1 1 0-16,-1-1 0 0,0 2 0 0,1-2 0 15,0 0 0-15,-3 0 0 0,2 1 0 0,-1-2 0 16,2 0 0-16,-1 0 0 0,2-2 0 0,1 2 0 16,-1 0 0-16,2-1 0 0,1 1 0 0,1-1 0 15,-3 1 0-15,2-1 0 0,0 1 0 16,-1 0 0-16,-1 1 0 0,-1-1 0 0,0 1 0 16,0 0 0-16,0 1 0 0,0-1 0 15,-1 1 0-15,3 1 0 0,-2 0 0 0,3 1 0 16,-3 1 0-16,2-2 0 0,1 1 0 0,-2 0 0 15,2-1 0-15,-1 0 0 0,1-1 0 0,-1 1 0 16,2-1 0-16,3-1 0 0,-1-1 0 0,5 1 0 16,0-1 0-16,3-1 0 0,1 1 0 15,3-2 0-15,0 1 0 0,0-2 0 0,3 1 0 16,-3-1 0-16,5 1 0 0,1 0 0 0,2-1 0 16,1 1 0-16,0 0 0 0,2 1 0 0,-1 1 0 15,-2 0 0-15,-1 1 0 0,-3 1 0 0,0 1 0 16,3 0 0-16,-2 0 0 0,1 1 0 15,-1 0 0-15,-2 0 0 0,1 0 0 0,-2 1 0 16,1-1 0-16,-1-1 0 0,1 1 0 16,2-2 0-16,2 2 0 0,1-1 0 0,0 0 0 15,0 1 0-15,0-2 0 0,-3 2 0 0,3-2 0 16,0 2 0-16,0-1 0 0,5 0 0 0,-2 0 0 16,3 1 0-16,0 0 0 0,-2-1 0 0,-1 2 0 15,-2-1 0-15,1 0 0 0,2 1 0 0,0 0 0 16,0 1 0-16,-1-1 0 0,0 1 0 15,-1-1 0-15,-2 1 0 0,4-1 0 0,-3 1 0 16,3-1 0-16,2-2 0 0,-1 1 0 16,3-2 0-16,0 1 0 0,-3-1 0 0,3 1 0 15,-2-2 0-15,3-1 0 0,1-1 0 0,1-1 0 16,3 1 0-16,-1 0 0 0,-2 0 0 0,-1 0 0 16,0-1 0-16,2 1 0 0,1-1 0 0,-1-1 0 15,4 2 0-15,-4 1 0 0,-1-1 0 16,0 1 0-16,-4 0 0 0,4-1 0 0,1-1 0 15,0 1 0-15,2 0 0 0,0 0 0 0,-5 1 0 16,2-3 0-16,-2 2 0 0,1 0 0 0,1-1 0 16,0 0 0-16,1 0 0 0,0 1 0 0,-3 0 0 15,-2-2 0-15,-3 2 0 0,1 0 0 0,-1 1 0 16,-1 0 0-16,0 1 0 0,-2 0 0 16,-3 2 0-16,-1 0 0 0,-4 2 0 15,-1-1 0-15,-4 0 0 0,-2 1 0 0,-1 0 0 16,1 0 0-16,-1 0 0 0,-1 1 0 0,0-2 0 15,-2 2 0-15,-2-3 0 0,-1 2 0 0,-1-3 0 16,-1 1 0-16,-3 0 0 0,0 0-5 0,-5-6-34 16,9 16-85-16,-32-30-454 0,35 23-30 0,-26-17-3 15</inkml:trace>
  <inkml:trace contextRef="#ctx0" brushRef="#br4" timeOffset="97134.1505">7200 6139 281 0,'0'0'105'0,"0"0"-28"0,0 0-24 0,0 0-18 16,-17-9 0-16,17 9-1 0,0 0-1 0,0 0-7 16,0 0 8-16,-17 12 17 0,17-12 22 15,0 0 0-15,0 0-2 0,0 0-9 0,-13 19 4 16,13-19 12-16,0 0 5 0,0 0-8 16,0 0-13-16,0 0-9 0,0 0-5 0,0 0-5 15,0 0-7-15,0 0-4 0,0 0-4 0,0 0-2 16,0 0-1-16,0 0-5 0,0 0-4 0,0 0-3 15,0 0-2-15,0 0-1 0,0 0 0 0,0 0-1 16,0 0 0-16,0 0 0 0,0 0-1 16,0 0-2-16,0 0 0 0,0 0-1 0,0 0 1 15,0 0 0-15,0 0 0 0,0 0 0 0,0 0 0 16,0 0-1-16,0 0-1 0,0 0-1 0,0 0 1 16,0 0 0-16,0 0-1 0,0 0 1 0,0 0 1 15,0 0-1-15,0 0 1 0,0 0 0 0,0 0 1 16,0 0 0-16,0 0-1 15,0 0 0-15,0 0-2 0,0 0 0 0,0 0-1 16,0 0-1-16,0 0-1 0,0 0 0 0,0 0 0 16,0 0-1-16,0 0 0 0,0 0-1 0,0 0 0 15,0 0 1-15,0 0 0 0,0 0 2 0,0 0 0 16,0 0 0-16,0 0 0 0,19-19 0 0,-19 19-1 16,0 0 1-16,26-17-1 0,-26 17 3 0,22-14-3 15,-22 14 3-15,24-17-3 16,-24 17 3-16,28-16-2 0,-28 16 1 0,29-18-1 0,-29 18 1 15,30-17-2-15,-30 17 2 0,30-14-2 0,-30 14 1 16,29-14-1-16,-29 14 1 0,24-13-1 0,-24 13 1 0,25-10-2 16,-25 10 3-16,22-8-2 0,-22 8 1 0,20-10-1 15,-20 10 1-15,22-12-2 0,-22 12 1 0,22-13-1 16,-22 13 2-16,22-15-1 0,-22 15 2 16,24-17-2-16,-24 17 3 0,27-19-2 0,-27 19 2 15,29-20 0-15,-29 20 0 0,29-22-1 0,-29 22 1 16,28-20-1-16,-28 20 0 0,26-17-1 15,-26 17 1-15,21-13-3 0,-21 13 3 0,17-8-1 16,-17 8 0-16,0 0 0 0,19-8 0 0,-19 8 0 16,0 0-1-16,0 0 0 0,20-4-18 0,-20 4 18 15,0 0-17-15,0 0 17 0,21-5 2 16,-21 5-2-16,0 0 2 0,19-10-1 0,-19 10 0 16,0 0 18-16,22-14-17 0,-22 14 16 0,18-11-15 15,-18 11-3-15,19-12 4 0,-19 12-3 0,20-12 2 16,-20 12-1-16,17-11-1 0,-17 11 2 0,0 0-1 15,22-14 1-15,-22 14 0 0,0 0-2 0,18-7 2 16,-18 7-4-16,0 0 0 0,0 0 1 16,0 0 1-16,0 0 0 0,0 0 0 15,0 0-2-15,0 0 0 0,0 0 0 0,0 0-1 16,0 0 0-16,0 0-2 0,0 0-1 0,0 0-4 16,0 0 2-16,0 0-6 0,0 0-4 0,19 19-16 15,-19-19-17-15,0 0-50 0,0 0-98 0,0 0-360 16,0 0-41-16,19-21 170 0</inkml:trace>
  <inkml:trace contextRef="#ctx0" brushRef="#br4" timeOffset="99617.9554">8059 5703 481 0,'0'0'34'0,"0"0"-30"16,0 0-10-16,0 0 1 0,0 0 4 0,-12-17 13 15,12 17 14-15,0 0 26 0,2-20 20 16,-2 20 28-16,0 0-2 0,12-18-4 0,-12 18-22 16,0 0-18-16,4-20-13 0,-4 20 9 0,0 0 15 15,0 0 8-15,0 0-3 0,0 0-14 0,0 0-20 16,0 0-9-16,0 0-4 0,0 0-1 0,0 0-3 15,-18 3-2-15,18-3-6 0,0 0-3 0,0 0-2 16,0 0-3-16,0 0-2 0,0 0 0 16,0 0-4-16,0 0 2 0,0 0-2 0,-12 17 2 15,12-17-1-15,0 0 3 0,0 0-1 16,0 0 1-16,0 0-2 0,0 17-1 0,0-17-8 16,0 0 0-16,-2 18-6 0,2-18-2 0,0 0-2 15,-9 18 1-15,9-18 2 0,0 0 7 0,-8 21 3 16,8-21 6-16,0 0 0 0,0 0 2 0,0 0-1 15,-9 16 1-15,9-16 0 0,0 0 0 16,0 0 2-16,0 0 4 0,0 0 4 0,0 0 4 16,0 0 4-16,0 0 1 0,0 0 1 0,0 0 1 15,0 0 0-15,0 0-1 0,0 0 1 0,0 0-2 16,0 0 2-16,0 0-1 0,0-18 2 0,0 18-2 16,0 0 0-16,0 0-4 0,0 0-3 0,0 0-3 15,0 0-1-15,0 0-3 0,-2-18 2 16,2 18-3-16,0 0 3 0,0 0-1 15,0 0 2-15,0 0-2 0,7-17 1 0,-7 17 0 16,0 0 1-16,0 0-1 0,0 0 2 0,0 0-2 16,0 0 1-16,0 0-1 0,0 0-3 0,0 0 0 15,0 0-2-15,0 0-1 0,0 0 2 0,0 0-2 16,0 0 1-16,17-15-2 0,-17 15 1 0,0 0-1 16,0 0 1-16,0 0-1 0,19-11-1 15,-19 11 0-15,0 0 0 0,0 0 0 0,20-9 0 16,-20 9 1-16,0 0-1 0,19-7 0 0,-19 7 0 15,17-6 0-15,-17 6 0 0,17-7-1 0,-17 7 1 16,17-5-1-16,-17 5 1 0,0 0-1 0,21-4 0 16,-21 4 0-16,0 0 0 0,17 0-1 15,-17 0 1-15,0 0 1 0,17 4-1 0,-17-4 2 16,0 0-1-16,20 2-1 0,-20-2 1 16,0 0-1-16,25 1 0 0,-25-1 1 0,18 0 1 15,-18 0-1-15,19-1-1 0,-19 1 0 0,20-1 0 16,-20 1-2-16,18-1 3 0,-18 1-2 0,20-1 2 15,-20 1 0-15,17 0-1 0,-17 0 1 0,17 0-1 16,-17 0 0-16,0 0 0 0,22 3 1 0,-22-3-1 16,0 0 0-16,24 4 0 0,-24-4 0 0,22 2 0 15,-22-2 0-15,24 1 0 16,-24-1-1-16,29-2 2 0,-29 2 0 0,33-5 0 0,-15 3 0 16,1-2-1-16,0 1 0 0,1-1-1 15,1 0 1-15,1 1 0 0,-1-1-1 0,1 2 2 16,-1 0 0-16,-1 1-1 0,1 1 0 0,-2 0 0 15,1 0 0-15,-1 0 0 0,0 1 0 0,-1 1-1 16,1-1 2-16,1 1 0 16,-2-1-1-16,1 1 0 0,0-1 0 15,1 0 0-15,-3-1 0 0,2 1 0 0,-1-1 0 16,0 0 0-16,0-1 0 0,3 0 0 0,-2 1 0 16,3-3 0-16,0 1 0 0,0 0 0 0,1-1 0 15,2 1 0-15,-1-2 0 0,0 2 0 0,2-2 0 16,-2 2 0-16,2-2 0 0,-2 3 0 15,1-2 0-15,-1 1 0 0,0 1 0 0,-1 0 0 16,0 1 0-16,-1 0 0 0,1 0 0 16,-2 0 0-16,-1 1 0 0,1-1 0 0,-1 1 0 15,-2 0 0-15,-1 0 0 0,1-1 0 0,-1 3 0 16,1-2 0-16,1 0 0 0,0-1 0 0,-1 0 0 16,0 0 0-16,1 0 0 0,1 0 0 0,-1-1 0 15,0 1 0-15,2-1 0 0,-3 0 0 0,3-1 0 16,-3 1 0-16,1 1 0 0,0-1 0 15,0 0 0-15,-1 1 0 0,1-1 0 0,-1 1 0 16,0 0 0-16,-1 0 0 0,0 0 0 0,1 0 0 16,2 0 0-16,-1 1 0 0,1-1 0 15,-1 1 0-15,-2 0 0 0,3-1 0 0,-3 1 0 16,1-1 0-16,0 2 0 0,2-1 0 0,-1-1 0 16,1 0 0-16,0 0 0 0,1 0 0 0,1 0 0 15,-2 0 0-15,4-1 0 0,-1 1 0 16,0 0 0-16,0-2 0 0,2 2 0 0,0-1 0 15,2 0 0-15,-2 0 0 0,2 0 0 0,0-2 0 16,-1 2 0-16,1 0 0 0,1-2 0 0,-1 2 0 16,1 0 0-16,0 0 0 0,-2 1 0 0,1 0 0 15,-1 0 0-15,-2 0 0 0,2 0 0 0,-2 1 0 16,2 0 0-16,-2 2 0 0,1-1 0 16,0-1 0-16,-1 0 0 0,0 1 0 15,3-1 0-15,-1 0 0 0,0 0 0 0,1 0 0 16,0-1 0-16,0 0 0 0,-1 0 0 0,1-1 0 15,0 1 0-15,1 0 0 0,0 0 0 0,0-1 0 16,-1 1 0-16,1-1 0 0,-3 1 0 0,-1 0 0 16,2 0 0-16,-2 0 0 0,-1 1 0 0,2-1 0 15,-3 1 0-15,-1 2 0 0,1-2 0 16,-1 1 0-16,0 2 0 0,1-2 0 0,-2 2 0 16,1-2 0-16,0 2 0 0,-3-2 0 0,3 1 0 15,-3-1 0-15,1 1 0 0,1-2 0 0,-2 1 0 16,3-1 0-16,-1-1 0 0,2 0 0 15,0 0 0-15,1-1 0 0,0 0 0 0,0 0 0 16,2 0 0-16,-3-2 0 0,0 1 0 0,1 1 0 16,-2-1 0-16,3 0 0 0,-1 1 0 15,0 0 0-15,-3-2 0 0,2 2 0 0,0 1 0 16,0-1 0-16,0 1 0 0,-1 0 0 0,-1 0 0 16,0 1 0-16,-1 0 0 0,0-1 0 0,0 1 0 15,-1-1 0-15,1 0 0 0,0 0 0 0,-1-1 0 16,3 1 0-16,0-1 0 0,-1 0 0 0,1 1 0 15,0-1 0-15,2-1 0 0,-1 1 0 16,-2-1 0-16,1 0 0 0,0 0 0 0,-1 1 0 0,1 0 0 16,0-1 0-16,-1 1 0 0,1 0 0 0,0 0 0 15,-2 1 0-15,1 0 0 0,-1 1 0 0,0 0 0 16,0 0 0-16,0 1 0 0,-1-1 0 0,2-1 0 16,-1 1 0-16,0 0 0 0,0 0 0 0,0 1 0 15,1-2 0-15,-1 1 0 0,2 0 0 0,-1-1 0 16,0 0 0-16,2 0 0 0,1 1 0 15,-1-2 0-15,2 1 0 0,-2 0 0 0,3-1 0 16,-3 0 0-16,2-1 0 0,-1 2 0 0,1-1 0 16,2 1 0-16,-2-1 0 0,0 0 0 0,0 1 0 15,-1 0 0-15,-1 0 0 0,1 0 0 16,0 1 0-16,0-1 0 0,-1 1 0 0,0 0 0 16,0 2 0-16,-4-1 0 0,2 0 0 15,0-1 0-15,-2 0 0 0,3 0 0 0,-3 2 0 16,3-2 0-16,-2 1 0 0,2-1 0 0,1-1 0 15,1 2 0-15,-1-2 0 0,0 0 0 0,0 0 0 16,-1 0 0-16,1-2 0 0,0 2 0 0,1 0 0 16,0 0 0-16,1 0 0 0,-3 0 0 0,3 0 0 15,-1 0 0-15,0 0 0 0,1 0 0 0,-2 2 0 16,1-1 0-16,-1-1 0 0,0 1 0 16,0 1 0-16,-2 0 0 0,1 0 0 0,-1 2 0 15,-2-2 0-15,-1 1 0 0,0-1 0 16,0 0 0-16,-17-2 0 0,33 5 0 0,-15-4 0 15,-18-1 0-15,33 2 0 0,-33-2 0 0,31 2 0 16,-31-2 0-16,33 0 0 0,-33 0 0 0,32 0 0 16,-32 0 0-16,33 0 0 0,-33 0 0 0,31 0 0 15,-31 0 0-15,31-2 0 0,-31 2 0 16,30 0 0-16,-30 0 0 0,26 1 0 0,-26-1 0 16,23 1 0-16,-23-1 0 0,20 2 0 0,-20-2 0 15,20 3 0-15,-20-3 0 0,18 2 0 0,-18-2 0 16,20 2 0-16,-20-2 0 0,20 0 0 0,-20 0 0 15,20 0 0-15,-20 0 0 0,19-2 0 16,-19 2 0-16,18-2 0 0,-18 2 0 16,0 0 0-16,22-5 0 0,-22 5 0 0,0 0 0 15,0 0 0-15,0 0 0 0,0 0 0 0,0 0 0 16,0 0 0-16,0 0 0 0,0 0 0 0,0 0 0 16,0 0 0-16,0 0 0 0,0 0-36 0,0 0-23 15,0 0-36-15,5-19-65 0,17 26-380 0,-22-7-33 16,6-17 52-16</inkml:trace>
  <inkml:trace contextRef="#ctx0" brushRef="#br4" timeOffset="101039.8298">15142 5616 311 0,'0'0'146'16,"0"0"-44"-16,0 0-46 0,-19 17-15 0,19-17-13 15,0 0 2-15,0 0 10 0,0 0 13 16,-19 8 18-16,19-8 16 0,0 0-6 0,0 0 3 16,0 0-21-16,0 0-9 0,0 0-14 0,0 0-9 15,0 0-5-15,0 0-1 0,0 0-4 0,0 0-2 16,0 0-3-16,0 0-2 0,0 0 2 0,0 0 4 15,0 0 1-15,0 0 2 0,0 0 0 0,0 0-2 16,0 0 5-16,0 0 0 0,0 0 4 16,0 0-2-16,0 0-5 0,0 0-7 0,0 0-7 15,0 0-3-15,0 0-1 0,0 0 1 16,0 0-1-16,-10 19 2 0,10-19 0 0,0 0-1 16,0 0-1-16,0 0-1 0,0 0 0 0,0 0 2 15,0 0 0-15,0 0 3 0,0 0 1 0,-8 18 3 16,8-18 2-16,0 0-1 0,0 0 1 0,0 0-2 15,0 0-1-15,0 0 3 0,0 0-3 16,0 0-3-16,0 0-1 0,0 0-3 0,0 0 1 16,0 0 1-16,0 0 1 0,0 0-2 0,0 0 1 15,0 0-2-15,0 0-1 0,0 0 0 0,0 0 0 16,0 0-1-16,0 0 1 0,0 0-1 0,0 0-1 16,0 0 0-16,0 0-1 0,0 0 0 15,0 0 1-15,0 0-1 0,0 0 0 0,0 0-2 16,0 0 1-16,0 0 0 0,0 0 1 15,0 0-1-15,0 0 0 0,0 0 1 0,0 0 0 16,0 0 1-16,0 0 0 0,0 0-2 0,0 0 3 16,0 0-2-16,0 0 0 0,0 0 0 0,0 0 0 15,0 0-2-15,0 0 2 0,0 0 0 0,0 0-1 16,0 0 1-16,0 0-1 0,0 0 1 0,0 0 1 16,0 0 0-16,0 0 0 0,0 0-1 15,0 0 0-15,0 0 2 0,0 0-2 0,0 0 0 16,0 0 2-16,0 0-4 0,0 0 1 0,0 0 0 15,0 0-1-15,0 0 1 0,0 0 1 16,0 0-1-16,0 0 2 0,0 0-2 0,0 0 2 16,0 0 0-16,18-8-1 0,-18 8-1 0,0 0 0 15,19-11 0-15,-19 11 0 0,20-12 0 0,-20 12 0 16,24-19 0-16,-24 19 0 0,29-21 0 16,-29 21 0-16,33-25 0 0,-14 12 0 0,-2 1 0 15,0 0 0-15,0 0 0 0,0-1 0 0,0-1 0 16,-17 14 0-16,32-26 0 0,-14 12 0 0,-18 14 0 15,32-24 0-15,-32 24 0 0,31-23 0 0,-31 23 0 16,30-20 0-16,-30 20 0 0,29-20 0 0,-29 20 0 16,28-20 0-16,-28 20 0 0,29-22 0 15,-29 22 0-15,32-27 0 0,-32 27 0 16,31-26 0-16,-31 26 0 0,30-30 0 0,-30 30 0 16,32-33 0-16,-15 15 0 0,-2 0 0 0,1-2 0 15,2 1 0-15,-1 1 0 0,2 2 0 0,-2 0 0 16,-17 16 0-16,31-29 0 0,-31 29 0 0,30-26 0 15,-30 26 0-15,25-25 0 0,-25 25 0 0,27-21 0 16,-27 21 0-16,24-22 0 0,-24 22 0 16,23-19 0-16,-23 19 0 0,23-19 0 0,-23 19 0 15,23-16 0-15,-23 16 0 0,25-16 0 0,-25 16 0 16,23-16 0-16,-23 16 0 0,21-13 0 0,-21 13 0 16,20-12 0-16,-20 12 0 0,20-14 0 0,-20 14 0 15,19-13 0-15,-19 13 0 0,24-17 0 16,-24 17 0-16,28-19 0 0,-28 19 0 0,31-18 0 15,-14 8 0-15,-17 10 0 0,29-19 0 16,-29 19 0-16,27-17 0 0,-27 17 0 0,20-12 0 16,-20 12 0-16,0 0 0 0,19-11 0 0,-19 11 0 15,0 0 0-15,0 0 0 0,0 0 0 0,0 0 0 16,0 0 0-16,0 0 0 0,0 0 0 0,0 0 0 16,-20 6 0-16,20-6 0 0,0 0 0 0,0 0 0 15,-18 14 0-15,18-14 0 0,0 0 0 16,0 0 0-16,0 0 0 0,-10 20 0 15,10-20 0-15,0 0 0 0,0 0-32 0,10 26-114 16,-32-37-411-16,22 11-40 0,0 0 27 0</inkml:trace>
  <inkml:trace contextRef="#ctx0" brushRef="#br4" timeOffset="103300.569">16313 4779 607 0,'-17'22'204'0,"17"-22"-42"16,0 0-26-16,0 0-21 0,0 0-24 0,0 0-19 15,0 0-17-15,0 0-8 0,0 0-1 0,0 0 2 16,0 0 1-16,0 0-3 0,0 0-2 0,0 0-6 16,0 0-5-16,0 0-6 0,0 0-3 0,0 0-2 15,0 0-3-15,0 0-2 0,0 0-4 0,0 0-4 16,18-17-2-16,-18 17-2 0,0 0 0 0,0 0-2 16,0 0 1-16,0 0-1 15,17-2 1-15,-17 2 2 0,0 0 1 0,0 0 2 16,0 0 0-16,0 0 1 0,0 0-2 0,0 0 1 15,0 0 1-15,0 0-4 0,0 0-1 0,0 0-2 16,0 0 1-16,0 0-2 0,0 0 2 0,0 0-4 16,0 0 0-16,0 0 0 0,0 0 0 0,0 0 0 15,0 0 0-15,0 0 0 0,20-10 0 16,-20 10 0-16,0 0 0 0,21-7 0 0,-21 7 0 16,0 0 0-16,25-7 0 0,-25 7 0 0,18-4 0 15,-18 4 0-15,19-4 0 0,-19 4 0 0,20-1 0 16,-20 1 0-16,22-1 0 0,-22 1 0 0,23-1 0 15,-23 1 0-15,23-3 0 0,-23 3 0 16,24-1 0-16,-24 1 0 0,23 0 0 0,-23 0 0 16,21 1 0-16,-21-1 0 0,22 2 0 15,-22-2 0-15,23 0 0 0,-23 0 0 0,26-2 0 16,-26 2 0-16,28-1 0 0,-28 1 0 0,28-1 0 16,-28 1 0-16,29-1 0 0,-29 1 0 0,29-3 0 15,-29 3 0-15,28 0 0 0,-28 0 0 0,23 0 0 16,-23 0 0-16,20 3 0 0,-20-3 0 0,20 2 0 15,-20-2 0-15,21 4 0 0,-21-4 0 0,21 3 0 16,-21-3 0-16,23 4 0 0,-23-4 0 16,28 4 0-16,-28-4 0 0,31 1 0 0,-14 0 0 15,1-1 0-15,2-1 0 0,2 0 0 16,0 1 0-16,1-3 0 0,2 2 0 0,0-1 0 16,0 0 0-16,1 1 0 0,-1 0 0 0,1 0 0 15,-1 1 0-15,2-1 0 0,0 1 0 0,0 0 0 16,-2-2 0-16,2 2 0 0,0 2 0 15,1-2 0-15,-2 0 0 0,2 1 0 0,-1 0 0 16,0-1 0-16,0 0 0 0,-1 1 0 0,2-1 0 16,0 1 0-16,-1-1 0 0,0 2 0 0,0-1 0 15,-2-1 0-15,2 0 0 0,-2 1 0 0,2-1 0 16,-1 0 0-16,2 1 0 0,-2 0 0 0,2-1 0 16,-1 2 0-16,1-2 0 0,0 0 0 0,1 0 0 15,1 1 0-15,-1-1 0 16,1 1 0-16,1-1 0 0,-2 1 0 0,1-2 0 15,1 1 0-15,-1 0 0 0,2 0 0 0,0 1 0 16,-1-2 0-16,-1 1 0 0,1 0 0 0,-1 1 0 16,-1 1 0-16,2-2 0 0,-1 2 0 0,0-1 0 15,2 0 0-15,-2 1 0 0,2-1 0 0,-2 0 0 16,3-1 0-16,0 1 0 0,-1-1 0 0,1-1 0 16,1 0 0-16,0 1 0 0,1-1 0 15,1 1 0-15,-2-2 0 0,2 1 0 0,-1 0 0 16,0-1 0-16,1 0 0 0,-1 1 0 0,0 1 0 15,0 0 0-15,2 0 0 0,-2 0 0 16,-1 0 0-16,0 0 0 0,-1 0 0 0,-1 0 0 16,-1 0 0-16,1 1 0 0,-2-1 0 0,2 0 0 15,-2 0 0-15,1 0 0 0,-3 0 0 16,1 0 0-16,-1 0 0 0,1-1 0 0,0 1 0 16,2-1 0-16,-2 0 0 0,1 1 0 0,1-2 0 15,-1 1 0-15,2 0 0 0,-1 1 0 0,1-1 0 16,-2 1 0-16,2-1 0 0,-1 1 0 0,0-2 0 15,2 2 0-15,-3 0 0 0,1 0 0 0,-1 0 0 16,-1 2 0-16,2-2 0 0,-2 0 0 0,1-2 0 16,2 2 0-16,-1 0 0 0,1-1 0 15,2 1 0-15,-1-1 0 0,1 0 0 0,1 1 0 16,0 0 0-16,1-1 0 0,-1-1 0 16,0 1 0-16,2 0 0 0,-1 0 0 0,-1 0 0 15,0-1 0-15,-1 4 0 0,-2-2 0 0,1 1 0 16,0 0 0-16,1 0 0 0,-1 0 0 0,1 1 0 15,0 0 0-15,1 0 0 0,-2 1 0 0,1 0 0 16,-2 1 0-16,-1-1 0 0,2-2 0 16,0 1 0-16,-1-2 0 0,-1 1 0 0,0 2 0 15,-2-2 0-15,0 0 0 0,0 0 0 0,1 1 0 16,-1-1 0-16,0 0 0 0,0 0 0 0,0 0 0 16,0-1 0-16,1 2 0 0,1-2 0 0,0 0 0 15,0 1 0-15,0-1 0 0,-1 1 0 16,-1 0 0-16,0-1 0 0,2 3 0 15,-3-2 0-15,0 0 0 0,-1-1 0 0,-1 1 0 16,-1 1 0-16,0-1 0 0,0 0 0 0,-1 0 0 16,0-1 0-1,0 1 0-15,1-1 0 0,-1 0 0 0,0 0 0 0,1 0 0 16,-1 0 0-16,0 0 0 0,2 0 0 16,-4-1 0-16,1 2 0 0,-2-2 0 0,-2 1 0 15,-1 0 0-15,-1 0 0 0,-17 0 0 0,28 1 0 16,-28-1 0-16,22 3 0 0,-22-3 0 15,0 0 0-15,22 1 0 0,-22-1 0 0,0 0 0 16,17 0 0-16,-17 0 0 0,0 0 0 0,0 0 0 16,0 0 0-16,17 1 0 0,-17-1 0 0,0 0 0 15,0 0 0-15,0 0 0 0,0 0 0 0,20-7 0 16,-20 7 0-16,0 0 0 0,0 0 0 0,17-13 0 16,-17 13 0-16,0 0 0 0,0 0 0 15,20-15 0-15,-20 15 0 0,0 0 0 16,17-10 0-16,-17 10 0 0,0 0 0 0,17-8 0 15,-17 8 0-15,0 0 0 0,21-6 0 0,-21 6 0 16,0 0 0-16,20-4 0 0,-20 4 0 0,0 0 0 16,18-2 0-16,-18 2 0 0,0 0 0 0,19-5 0 15,-19 5 0-15,0 0 0 0,22-5 0 0,-22 5 0 16,0 0 0-16,21-6 0 0,-21 6 0 16,0 0 0-16,19-5 0 0,-19 5 0 0,0 0 0 15,17-5 0-15,-17 5 0 0,0 0 0 0,19-3 0 16,-19 3 0-16,0 0 0 0,19-4 0 0,-19 4 0 15,17-2 0-15,-17 2 0 0,17-3 0 0,-17 3 0 16,17-2 0-16,-17 2 0 0,19-2 0 16,-19 2 0-16,25-4 0 0,-25 4 0 0,30-4 0 15,-30 4 0-15,31-2 0 0,-13 1 0 16,-1-1 0-16,2 0 0 0,1 1 0 0,-1 0 0 16,2-1 0-16,-2 2 0 0,0 0 0 0,0 0 0 15,-1 0 0-15,1 2 0 0,-2-1 0 0,0 0 0 16,-17-1 0-16,30 5 0 0,-30-5 0 0,22 6 0 15,-22-6 0-15,0 0 0 0,19 14 0 0,-19-14 0 16,0 0-19-16,0 0-140 0,0 0-421 16,0 0-13-16,-6 20 4 0</inkml:trace>
  <inkml:trace contextRef="#ctx0" brushRef="#br0" timeOffset="112223.4422">3411 5593 1049 0,'0'0'182'16,"0"0"-51"-16,0-17-44 0,0 17-25 0,0 0-2 15,0 0-2-15,0 0-4 0,0 0-7 16,0 0-5-16,0 0-7 0,0 0-6 0,0 0-5 15,0 0-3-15,0 0-4 0,0 0 1 0,0 0-2 16,0 0 3-16,0 0-1 0,0 0 3 16,0 0-1-16,0 0-1 0,0 0-6 0,0 0-8 15,0 0-5-15,0 0 0 0,-21 28 0 0,12-10 0 16,-1 4 0-16,-4 5 0 0,0-1 0 0,0 5 0 16,1-2 0-16,0 0 0 0,1 1 0 15,-1-4 0-15,4 0 0 0,0-3 0 0,2-3 0 16,1-1 0-16,6-19 0 0,-5 29 0 0,5-29 0 15,1 16 0-15,-1-16 0 0,0 0 0 0,0 0 0 16,15 17 0-16,-15-17 0 0,18 4 0 0,-18-4 0 16,26-2 0-16,-26 2 0 0,29-8 0 0,-12 2 0 15,1 0 0-15,-1-2 0 16,2-1 0-16,1 1-26 0,1-1-8 0,-1-1-11 16,5 3-6-16,-8-9-28 0,18 28-141 0,-23-29-363 15,11 11-37-15,-6-3 232 0</inkml:trace>
  <inkml:trace contextRef="#ctx0" brushRef="#br0" timeOffset="113082.9045">3659 5817 1621 0,'0'0'42'16,"-16"-18"-14"-16,16 18 4 0,0 0 7 0,0 0 6 15,-19 4-8-15,19-4-7 0,0 0-15 0,-18 16-2 16,18-16-7-16,-17 22 4 0,17-22-2 16,-16 29 6-16,16-29-4 0,-17 33 2 0,11-15-5 15,0 0 5-15,-1 0-6 0,4-1 4 0,3-17-4 16,-1 28 1-16,1-28-6 0,6 21 2 0,-6-21-3 16,0 0 1-16,20 18 1 0,-20-18-1 0,22 2 2 15,-22-2-1-15,28-7 1 0,-28 7-1 0,29-18 1 16,-29 18-1-16,32-28 0 15,-32 28-2-15,30-34 3 0,-16 15-5 0,-3-2 3 0,-2 2-5 16,-1 2 3-16,-3 0-4 0,-5 17 4 16,4-29-2-16,-4 29 4 0,-3-22-1 0,3 22 1 15,0 0 0-15,-15-22 1 0,15 22-1 0,0 0-14 16,-17-8 15-16,17 8-15 0,0 0 14 0,0 0 0 16,-19 1 1-16,19-1 12 0,0 0-12 0,0 0 11 15,0 0-16-15,0 0 3 0,0 0-1 16,3 21 1-16,-3-21 2 0,0 0-2 0,20 13 1 15,-20-13 0-15,18 7 1 0,-18-7-1 0,20 8 1 16,-20-8-2-16,18 4 3 0,-18-4-2 0,17 3-1 16,-17-3 0-16,0 0 0 0,22 0 0 0,-22 0 0 15,0 0 0-15,18-10 0 0,-18 10 0 16,0 0 0-16,18-18 0 0,-18 18 0 0,0 0 0 16,18-19 0-16,-18 19 0 0,0 0 0 15,0 0 0-15,15-18 0 0,-15 18 0 0,0 0 0 16,0 0 0-16,0 0 0 0,0 0 0 0,0 0 0 15,0 0 0-15,0 0 0 0,5 19 0 0,-5-19 0 16,-1 19 0-16,1-19 0 0,-2 23 0 0,2-23 0 16,-1 22 0-16,1-22 0 0,1 19 0 0,-1-19 0 15,4 17 0-15,-4-17 0 0,0 0 0 16,10 20 0-16,-10-20 0 0,0 0 0 0,21 7 0 16,-21-7 0-16,19-1 0 0,-19 1 0 0,23-6 0 15,-23 6 0-15,26-10 0 0,-26 10 0 16,25-11 0-16,-25 11 0 0,21-10 0 0,-21 10 0 15,0 0 0-15,22-11 0 0,-22 11 0 0,0 0 0 16,0 0 0-16,0 0 0 0,0 0 0 0,0 0 0 16,0 0 0-16,0 0 0 0,0 0 0 15,0 0 0-15,0 0 0 0,0 0 0 0,0 0 0 16,0 0 0-16,0 0 0 0,0 0 0 0,0 0 0 16,0 0 0-16,0 0 0 0,0 0 0 0,17 2 0 15,-17-2 0-15,0 0 0 0,0 0 0 0,20-5 0 16,-20 5 0-16,0 0 0 0,22-16 0 0,-22 16 0 15,17-17 0-15,-17 17 0 0,16-24 0 16,-16 24 0-16,15-27 0 0,-15 27 0 16,11-30 0-16,-11 30 0 0,5-31 0 0,-5 31 0 15,-2-32 0-15,2 32 0 0,-3-29-42 0,3 29-47 16,-16-38-148-16,16 38-369 0,0-17-31 0,0 17 202 16</inkml:trace>
  <inkml:trace contextRef="#ctx0" brushRef="#br0" timeOffset="113868.9324">4700 5746 1689 0,'0'0'44'0,"0"0"-12"0,0 0-5 15,-16-22 8-15,16 22-3 0,0 0 2 0,0 0-9 16,0 0-3-16,-20-5-7 0,20 5 1 0,0 0-2 15,-21 11 0-15,21-11-3 0,0 0 0 16,-24 25-16-16,24-25 12 0,-16 22-13 0,16-22 26 16,-15 24-13-16,15-24-4 0,-11 25-3 0,11-25 0 15,-6 19 0-15,6-19 0 0,0 0 0 0,4 18 0 16,-4-18 0-16,0 0 0 0,17 11 0 0,-17-11 0 16,19 1 0-16,-19-1 0 0,25-2 0 15,-25 2 0-15,26-5 0 0,-26 5 0 0,27-4 0 16,-27 4 0-16,24-1 0 0,-24 1 0 15,19 1 0-15,-19-1 0 0,0 0 0 0,0 0 0 16,0 0 0-16,14 22 0 0,-14-22 0 0,0 0 0 16,-9 28 0-16,9-28 0 0,-16 24 0 0,16-24 0 15,-22 25 0-15,22-25 0 0,-24 25 0 0,24-25 0 16,-22 19 0-16,22-19 0 0,-17 13 0 0,17-13 0 16,0 0-24-16,0 0-31 0,0 0-23 15,0 0-83-15,0 0-434 0,12-24-27 0,-1 5 111 16</inkml:trace>
  <inkml:trace contextRef="#ctx0" brushRef="#br0" timeOffset="114415.807">4970 5760 1742 0,'0'0'15'16,"-24"7"16"-16,24-7-21 0,0 0 43 0,-12 22-20 15,12-22 12-15,-7 17-20 0,7-17-10 0,-4 26 3 16,4-26-7-16,-3 31 3 0,1-13-7 0,1 2 6 16,-2-1-5-16,1-1-1 0,-2 0-7 15,3-1 0-15,1-17 0 0,-5 30 0 16,5-30 0-16,-5 26 0 0,5-26 0 0,0 0 0 16,-1 19 0-16,1-19 0 0,0 0 0 0,0 0 0 15,0 0 0-15,0 0 0 0,0 0 0 0,13-20 0 16,-13 20 0-16,12-32 0 0,-4 11 0 0,1-1 0 15,-1-3 0-15,0-1 0 0,0-1 0 0,-4 1 0 16,2-2 0-16,1 1 0 0,-3 0 0 16,2 2 0-16,-1 2 0 0,3 0 0 0,-2 5 0 15,2 1 0-15,-8 17 0 0,17-28 0 0,-17 28 0 16,20-22 0-16,-20 22 0 0,22-10 0 0,-22 10 0 16,19-4 0-16,-19 4 0 0,21 2 0 0,-21-2 0 15,17 8 0-15,-17-8 0 0,0 0 0 16,18 26 0-16,-18-26 0 0,6 26 0 0,-6-26 0 15,-2 31 0-15,-2-13 0 0,-2 0 0 16,-3 2 0-16,0-2 0 0,-2 2 0 0,-4 1 0 16,1 1 0-16,-2 1 0 0,0-2 0 0,-1 0 0 15,-1 2 0-15,2-1 0 0,-1 0 0 0,1 1 0 16,0-2 0-16,-1 0 0 0,3 2 0 0,-1 0 0 16,2 1 0-16,-1 3 0 0,1-2 0 0,1 2 0 15,1-2 0-15,2-1 0 0,2-1 0 16,2 0 0-16,3-3 0 0,2-1 0 0,0-19 0 15,5 30-57-15,-5-30-24 0,26 38-274 16,-26-38-284-16,20-2 41 0,-20 2 282 0</inkml:trace>
  <inkml:trace contextRef="#ctx0" brushRef="#br0" timeOffset="114822.0855">5163 5873 1889 0,'0'0'26'16,"0"0"-17"-16,0 0-2 0,0 0 3 16,0 0 3-16,0 0 3 0,22 5-1 0,-22-5 0 15,0 0-4-15,26-7 1 0,-26 7-2 0,23-8-1 16,-23 8-4-16,24-13-5 0,-24 13 0 0,27-17 0 15,-27 17 0-15,27-20 0 0,-27 20 0 0,28-21 0 16,-28 21 0-16,24-26 0 0,-24 26 0 0,21-25 0 16,-21 25 0-16,14-26 0 0,-14 26 0 0,10-24 0 15,-10 24 0-15,2-20 0 0,-2 20 0 16,0 0 0-16,-9-17 0 0,9 17 0 0,0 0 0 16,-25-1 0-16,25 1 0 0,-25 13 0 15,25-13 0-15,-32 28 0 0,15-10 0 0,-1 4 0 16,0 1 0-16,-2 1 0 0,3 1 0 0,4 1 0 15,1-2 0-15,6-4 0 0,2-2 0 0,4-18 0 16,4 28 0-16,-4-28 0 0,18 20 0 16,-18-20 0-16,34 7 0 0,-12-12 0 0,6 0-10 15,-4-13-99-15,35 20-428 0,-34-24-99 0,16 11-8 16</inkml:trace>
  <inkml:trace contextRef="#ctx0" brushRef="#br0" timeOffset="115201.6581">5548 5804 1899 0,'-22'13'40'0,"22"-13"-23"0,0 0 3 16,0 0-3-16,8 17 4 0,-8-17-3 0,25-2-3 15,-8-4-15-15,1-4 0 0,5-3 0 16,0-2 0-16,0-3 0 0,0 2 0 0,-2-2 0 15,0 0 0-15,-2 1 0 0,-2-1 0 0,-2 1 0 16,-15 17 0-16,23-32 0 0,-23 32 0 0,14-26 0 16,-14 26 0-16,8-23 0 0,-8 23 0 0,-1-17 0 15,1 17 0-15,0 0 0 0,-17-11 0 0,17 11 0 16,-19-1 0-16,19 1 0 0,-24 8 0 0,24-8 0 16,-28 18 0-16,28-18 0 15,-33 34 0-15,17-12 0 0,1 2 0 0,-1 2 0 16,1 0 0-16,4 0 0 0,0-1 0 0,4-2 0 15,3-2 0-15,3-3 0 0,5 0 0 0,-4-18 0 16,14 26 0-16,-14-26 0 0,25 16 0 0,-7-11 0 16,1-6 0-16,6 0 0 0,-2-8-30 0,10 9-85 15,-29-26-383-15,33 18-162 0,-16-11 54 0,7 0 469 16</inkml:trace>
  <inkml:trace contextRef="#ctx0" brushRef="#br0" timeOffset="115717.2911">6112 5707 1926 0,'-23'7'50'0,"23"-7"-17"16,0 0 1-16,-16-17-30 0,16 17-4 0,0 0 0 16,-17-8 0-16,17 8 0 0,0 0 0 0,0 0 0 15,-22 4 0-15,22-4 0 0,-16 18 0 0,16-18 0 16,-19 30 0-16,9-10 0 0,0 2 0 15,1 4 0-15,0-1 0 0,3-1 0 0,0 2 0 16,2-5 0-16,4 0 0 0,0-21 0 0,6 27 0 16,-6-27 0-16,19 9 0 0,-19-9 0 0,30-11 0 15,-9-4 0-15,3-7 0 0,4-7 0 0,1-5 0 16,2-4 0-16,-1-5 0 0,0-2 0 0,1-4 0 16,-2-1 0-16,-1 2 0 0,-4-1 0 15,-3 3 0-15,-4 2 0 0,-5 2 0 16,-2 4 0-16,-2 3 0 0,-1 3 0 0,-6 7 0 15,-1 5 0-15,0 20 0 0,0 0 0 0,-17-12 0 16,17 12 0-16,-21 29 0 0,5-2 0 0,0 9 0 16,-2 8 0-16,2 5 0 0,2 1 0 0,3 3 0 15,1-3 0-15,6-1 0 0,1-9 0 0,11 10-33 16,-8-50-351-16,3 43-284 0,-3-43 29 0,20 25 317 16</inkml:trace>
  <inkml:trace contextRef="#ctx0" brushRef="#br0" timeOffset="116912.0071">9275 4817 1648 0,'0'0'66'0,"0"0"-45"0,-17-13 6 0,17 13 8 15,0 0 2-15,0 0-7 0,-16 20-13 0,16-20-3 16,-16 35-6-16,7-11 3 0,-3 3-7 0,1 3 6 16,-2 4-6-16,1 2 9 0,-1 3-7 15,1 2-6-15,-2 0 29 0,1 2-26 0,2-6 29 16,0-2-11-16,3-6-10 0,2-5-11 0,1-4 0 15,5-20 0-15,-5 24 0 0,5-24 0 0,0 0 0 16,0 0 0-16,0 0 0 0,0 0 0 0,0 0 0 16,22-22 0-16,-14 2 0 0,3-6 0 0,1-3 0 15,0-3 0-15,1-3 0 0,0-3 0 16,-1 1 0-16,0-1 0 0,-1 3 0 16,-2 1 0-16,-2 4 0 0,-1 1 0 0,-2 2 0 15,-2 3 0-15,1 1 0 0,-2 3 0 0,0 3 0 16,-1 17 0-16,1-21 0 0,-1 21 0 0,0 0 0 15,0 0 0-15,0 0 0 0,0 0 0 0,0 0 0 16,0 0 0-16,0 0 0 0,3 24 0 0,-3-24 0 16,7 27 0-16,-7-27 0 0,12 24 0 15,-12-24 0-15,17 23 0 0,-17-23 0 0,21 21 0 16,-21-21 0-16,25 16 0 0,-25-16 0 0,28 14 0 16,-28-14 0-16,30 7 0 0,-30-7 0 0,30 0 0 15,-30 0 0-15,34-11 0 0,-16 1 0 0,3-3 0 16,0-5 0-16,2-3 0 0,0-4 0 15,0-3 0-15,3-2 0 0,-3 0 0 0,-1 1 0 16,-1 1 0-16,-1 4 0 0,-3 2 0 16,-3 4 0-16,-14 18 0 0,18-22 0 0,-18 22 0 15,0 0 0-15,0 0 0 0,0 0 0 0,0 0 0 16,-3 25 0-16,-4-4 0 0,-4 8 0 0,0 6 0 16,-2 4 0-16,-1 2 0 0,2 0 0 0,0-1 0 15,2-1 0-15,2-2 0 0,3-2 0 0,0-1 0 16,5-2 0-16,0-3 0 0,5 0 0 15,0-6 0-15,4 0 0 0,-9-23 0 16,29 35-48-16,-29-35-151 0,52 23-220 0,-52-23-171 16,46-3-13-16,-16 8 416 0</inkml:trace>
  <inkml:trace contextRef="#ctx0" brushRef="#br0" timeOffset="117287.0085">9920 5104 2047 0,'-20'0'0'0,"20"0"0"16,0 0 0-16,0 0 0 0,0 0 0 0,18 8 0 15,-18-8 0-15,24 0 0 0,-24 0 0 0,29-5 0 16,-12 2 0-16,0-4 0 0,0 1 0 16,1-3 0-16,-1 0 0 0,0 0 0 15,0-2 0-15,-17 11 0 0,28-20 0 0,-28 20 0 16,20-19 0-16,-20 19 0 0,12-21 0 0,-12 21 0 15,3-19 0-15,-3 19 0 0,-3-18 0 0,3 18 0 16,0 0 0-16,-20-21 0 0,20 21 0 0,-23-7 0 16,23 7 0-16,-31 1 0 0,12 4 0 0,0 2 0 15,-2 4 0-15,-1 3 0 0,0 3 0 16,1 2 0-16,-1 2 0 0,2 3 0 0,3 0 0 16,1 0 0-16,2 4 0 0,4-4 0 0,3 1 0 15,4-2 0-15,4-3 0 0,6-2 0 0,-7-18 0 16,26 29 0-16,-6-19 0 0,5-2 0 15,2-5 0-15,8 0 0 0,1-9-40 0,11 13-94 16,-24-37-211-16,33 30-275 0,-15-17 32 0,7-1 269 16</inkml:trace>
  <inkml:trace contextRef="#ctx0" brushRef="#br0" timeOffset="117693.2577">10513 5030 1745 0,'-41'17'302'15,"8"-8"-302"-15,4 3 0 0,1-1 0 0,3 1 0 16,2 1 0-16,3 1 0 16,3 2 0-16,17-16 0 0,-25 28 0 0,25-28 0 15,-9 24 0-15,9-24 0 0,2 22 0 0,-2-22 0 16,15 20 0-16,-15-20 0 0,24 17 0 0,-24-17 0 16,34 7 0-16,-12-5 0 0,0-6 0 0,2-2 0 15,0-4 0-15,2-3 0 0,-2-4 0 0,3-4 0 16,-3-4 0-16,-1-3 0 0,-1-5 0 15,-1 0 0-15,-3-2 0 0,-2-2 0 0,0 1 0 16,-3-1 0-16,-2 0 0 0,-1 1 0 0,-3 0 0 16,1 2 0-16,-5 2 0 0,1 6 0 0,-3 3 0 15,0 5 0-15,-1 18 0 0,-5-22 0 0,5 22 0 16,0 0 0-16,0 0 0 0,0 0 0 16,-23 17 0-16,23-17 0 0,-19 38 0 0,8-8 0 15,-2 5 0-15,-1 3 0 0,2 5 0 16,0 0 0-16,2 1 0 0,2-3 0 0,3 0 0 15,4-5 0-15,3-2 0 0,3-2 0 0,6-5 0 16,1-1 0-16,6-4 0 0,-1-4 0 0,4-1 0 16,-3-9-13-16,16 14-151 0,-34-22-178 0,39-4-277 15,-39 4 41-15,33-12 248 0</inkml:trace>
  <inkml:trace contextRef="#ctx0" brushRef="#br0" timeOffset="117886.9955">10916 5013 2037 0,'0'0'10'0,"-27"-5"-10"16,27 5 0-16,0 0 0 0,-21 6 0 0,21-6 0 16,0 0 0-16,-13 27 0 0,13-27 0 0,-6 34 0 15,2-13 0-15,2 0 0 0,-1 3 0 16,1-1 0-16,1 1 0 0,-1 0 0 0,4-3 0 16,0 0 0-16,0-5 0 0,-2-16 0 0,11 28 0 15,-11-28 0-15,17 15 0 0,-17-15-21 0,0 0-212 0,44-4-371 16,-40-14-8-16,14 8 36 0</inkml:trace>
  <inkml:trace contextRef="#ctx0" brushRef="#br0" timeOffset="118418.2464">11047 4871 2047 0,'0'0'0'15,"0"0"0"-15,-19 11 0 0,19-11 0 0,0 0 0 16,0 0 0-16,0 0 0 0,8 18 0 0,-8-18 0 15,0 0 0-15,22 11 0 16,-22-11 0-16,18 8 0 0,-18-8 0 0,20 8 0 16,-20-8 0-16,17 10-8 0,-17-10-19 0,0 0 0 15,24 21-3-15,-24-21 5 0,11 21 0 0,-11-21 6 16,6 22-1-16,-6-22 7 0,1 23 3 0,-1-23 14 16,-2 24 4-16,2-24 11 0,-5 23 8 0,5-23 4 15,-6 22 4-15,6-22-4 0,-7 20-1 0,7-20-15 16,-10 20-11-16,10-20-4 0,-9 21 0 15,9-21 0-15,-8 21 0 0,8-21 0 0,-5 22 0 16,5-22 0-16,-4 24 0 0,4-24 0 0,-2 24 0 16,2-24 0-16,2 22 0 0,-2-22 0 15,8 19 0-15,-8-19 0 0,0 0 0 0,21 16 0 16,-21-16 0-16,26-3 0 0,-26 3 0 0,33-16 0 16,-15 1 0-16,3-3 0 0,-2-4 0 0,2-2 0 15,1-4 0-15,-2-1 0 0,1-1 0 16,0 0 0-16,-3 1 0 0,0 2 0 0,-2 3 0 15,-2 2 0-15,-4 4 0 0,0 1 0 0,-10 17 0 16,12-21 0-16,-12 21 0 0,0 0 0 0,0 0 0 16,0 0 0-16,0 0 0 0,0 0 0 0,-8 23 0 15,-1-6 0-15,0 5 0 0,0 3 0 0,-1 2 0 16,3 0 0-16,1-3 0 0,0 0 0 16,2-3 0-16,2-2 0 0,2-2 0 15,0-17 0-15,5 23 0 0,-5-23 0 0,0 0 0 16,22 13 0-16,-22-13 0 0,25-8 0 0,-4 3 0 15,-10-16 0-15,17 16-133 0,-25-32-98 0,33 36-132 16,-38-33-156-16,13 2-11 0,10 18 260 0</inkml:trace>
  <inkml:trace contextRef="#ctx0" brushRef="#br0" timeOffset="119027.6232">11666 5004 1825 0,'0'0'59'0,"0"0"-19"0,0 0 8 0,0 0-7 15,0 0-7-15,0 0-34 0,0 0 0 0,0 0 0 16,-4 23 0-16,4-23 0 0,-7 27 0 0,2-9 0 15,0 1 0-15,2 3 0 0,-2-1 0 16,1-1 0-16,-1 1 0 0,2-3 0 0,3-18 0 16,-4 30 0-16,4-30 0 0,-1 23 0 15,1-23 0-15,0 0 0 0,1 21 0 0,-1-21 0 16,0 0 0-16,0 0 0 0,0 0 0 0,0 0 0 16,0 0 0-16,22-18 0 0,-22 18 0 0,11-25 0 15,-4 9 0-15,0-3 0 0,2-2 0 0,1-1 0 16,-1-1 0-16,1 1 0 0,0 0 0 15,-2 3 0-15,-2 1 0 0,2 1 0 0,-8 17 0 16,10-28 0-16,-10 28 0 0,6-18 0 0,-6 18 0 16,0 0 0-16,0 0 0 0,0 0 0 0,0 0 0 15,0 0 0-15,-2 19 0 0,2-19 0 0,-3 32 0 16,-1-12 0-16,2 1 0 0,0 2 0 16,1-5 0-16,0 0 0 0,1-18 0 0,4 24 0 15,-4-24 0-15,0 0 0 0,18 18 0 16,-18-18 0-16,24-4 0 0,-24 4 0 0,33-20 0 15,-14 6 0-15,1-6 0 0,2-1 0 0,-3-2 0 16,2-2 0-16,0 1 0 0,-3 0 0 0,-1 1 0 16,-1 1 0-16,-3 5 0 0,-13 17 0 0,20-25 0 15,-20 25 0-15,0 0 0 0,0 0 0 0,0 0 0 16,0 0 0-16,0 0 0 0,2 25 0 16,-7-2 0-16,-2 8 0 0,0 4 0 0,-2 5 0 15,3 1 0-15,0 0 0 0,3-2 0 0,0-6 0 16,4-1 0-16,-3-10 0 0,8 5 0 15,-6-27-88-15,20 42-173 0,-20-42-110 0,19-2-208 16,-19 2 45-16,23-14 321 0</inkml:trace>
  <inkml:trace contextRef="#ctx0" brushRef="#br0" timeOffset="119818.5595">12868 5060 1840 0,'0'0'31'15,"0"0"-10"-15,-26-8 0 0,26 8 7 0,-24-2-3 16,24 2-4-16,-29 8-5 0,10-1 1 16,1 3 0-16,-3 2-7 0,1 5-10 15,-3-2 0-15,1 6 0 0,0-2 0 0,1 2 0 16,4-2 0-16,2-1 0 0,15-18 0 0,-17 29 0 15,17-29 0-15,-4 17 0 0,4-17 0 0,0 0 0 16,0 0 0-16,19 18 0 0,-19-18 0 0,23 3 0 16,-23-3 0-16,32-3 0 0,-14 1 0 0,-1-2 0 15,1 1 0-15,2 0 0 0,-3 2 0 16,-17 1 0-16,29-1 0 0,-29 1 0 0,22 2 0 16,-22-2 0-16,0 0 0 0,0 0 0 0,0 0 0 15,16 22 0-15,-16-22 0 0,0 0 0 0,-8 25 0 16,8-25 0-16,-14 23 0 0,14-23 0 15,-22 27 0-15,22-27 0 0,-31 31 0 0,14-15 0 16,-1 0 0-16,18-16 0 0,-30 30 0 0,30-30 0 16,-21 21 0-16,21-21 0 0,0 0 0 15,0 0 0-15,0 0-73 0,0 0-88 0,23-4-446 16,-15-13-10-16,13 4 29 0</inkml:trace>
  <inkml:trace contextRef="#ctx0" brushRef="#br0" timeOffset="120396.6836">13172 5172 2009 0,'0'0'34'0,"-22"8"-30"0,22-8-4 0,-17 11 0 16,17-11 0-16,-16 17 0 0,16-17 0 0,-15 23 0 15,15-23 0-15,-16 30 0 0,10-12 0 0,0 0 0 16,1 1 0-16,-1 1 0 0,1 0 0 15,1 1 0-15,0-2 0 0,0 2 0 0,1-2 0 16,-1-1 0-16,3-1 0 0,1-17 0 0,-3 22 0 16,3-22 0-16,0 0 0 0,0 0 0 0,0 0 0 15,0 0 0-15,21 6 0 0,-21-6 0 0,0 0 0 16,23-29 0-16,-14 11 0 0,0-2 0 16,0-4 0-16,1 1 0 0,-1-2 0 0,0 0 0 15,-2-1 0-15,-1 0 0 0,-1-1 0 16,0-1 0-16,-1 0 0 0,-1-1 0 0,2 1 0 15,0 2 0-15,0 3 0 0,1 6 0 0,-6 17 0 16,10-22 0-16,-10 22 0 0,0 0 0 0,0 0 0 16,18-7 0-16,-18 7 0 0,0 0 0 0,23 12 0 15,-23-12 0-15,18 17 0 0,-18-17 0 0,19 23 0 16,-19-23 0-16,17 29 0 0,-17-29 0 16,14 33 0-16,-8-15 0 0,-2 0 0 0,-2 1 0 15,0 1 0-15,-2 0 0 0,-4 1 0 0,0-2 0 16,-4 2 0-16,-1-1 0 0,-2 0 0 0,-1-1 0 15,-1-1 0-15,-2 0 0 0,-1 0 0 16,-1-2 0-16,17-16 0 0,-33 30 0 0,16-18 0 16,17-12 0-16,-30 22 0 0,30-22 0 0,-26 17 0 15,26-17 0-15,-21 18 0 0,21-18 0 16,-20 24 0-16,10-7 0 0,1 4 0 0,-3 4 0 16,-1 4 0-16,0 6 0 0,-2 2 0 0,2 1 0 15,0 5 0-15,-1-2 0 0,1 0 0 0,1-2 0 16,0-4 0-16,3-4 0 0,2-5 0 0,7-1 0 15,0-25-82-15,18 49-240 0,-18-49-296 0,0 0 15 16,18 15 182-16</inkml:trace>
  <inkml:trace contextRef="#ctx0" brushRef="#br0" timeOffset="120834.2747">13442 5382 2022 0,'0'0'25'0,"0"0"-25"16,0 0 0-16,0 0 0 0,0 0 0 0,0 0 0 16,18 13 0-16,-18-13 0 0,23-4 0 15,-23 4 0-15,34-12 0 0,-12 3 0 0,2-3 0 16,2-3 0-16,3-2 0 0,3-2 0 15,-1-3 0-15,3 1 0 0,-3 1 0 0,-3-1 0 16,-2 3 0-16,-4 0 0 0,-4 2 0 0,-18 16 0 16,22-25 0-16,-22 25 0 0,0 0 0 0,2-22 0 15,-2 22 0-15,-19-11 0 0,19 11 0 0,-33 0 0 16,12 3 0-16,-4 4 0 0,1 1 0 0,-3 3 0 16,0 4 0-16,1 3 0 0,0 1 0 0,3 2 0 15,1 1 0-15,4-1 0 0,3 0 0 16,4 1 0-16,4-3 0 0,3-1 0 15,6-1 0-15,-2-17 0 0,13 28 0 0,-13-28 0 16,30 23 0-16,-9-16 0 0,3 0 0 0,2-3 0 16,6 0 0-16,0-6 0 0,6 2 0 0,-3-3 0 15,6 3 0-15,-12-21-184 0,32 33-318 0,-35-29-117 16,18 13 5-16,-9 4 487 0</inkml:trace>
  <inkml:trace contextRef="#ctx0" brushRef="#br0" timeOffset="121215.1594">14024 5307 2047 0,'0'0'0'16,"0"0"0"-16,0 0 0 0,-5 18 0 0,5-18 0 16,0 0 0-16,28 5 0 0,-28-5 0 0,33-5 0 15,-11-2 0-15,1-2 0 0,3-1 0 0,-1 0 0 16,1-1 0-16,-1 0 0 0,0-1 0 15,-2 1 0-15,-3-1 0 0,-1 1 0 0,-19 11 0 16,26-19 0-16,-26 19 0 0,0 0 0 16,15-22 0-16,-15 22 0 0,0 0 0 0,-4-22 0 15,4 22 0-15,0 0 0 0,-16-21 0 0,16 21 0 16,0 0 0-16,-26-18 0 0,26 18 0 0,-23-6 0 16,23 6 0-16,-27-3 0 0,27 3 0 0,-32 7 0 15,15 1 0-15,-2 3 0 0,0 2 0 0,0 4 0 16,0 2 0-16,2 1 0 0,-1 1 0 0,5 0 0 15,1 1 0-15,3 0 0 0,5-1 0 16,0-2 0-16,4-1 0 0,5-1 0 0,-5-17 0 16,17 28 0-16,-17-28 0 0,33 22 0 15,-14-18 0-15,7 2 0 0,-1-6 0 0,6 2 0 16,-1-10-45-16,13 16-121 0,-29-39-238 0,32 29-207 16,-16-14 16-16,4-4 370 0</inkml:trace>
  <inkml:trace contextRef="#ctx0" brushRef="#br0" timeOffset="121605.767">14633 5200 2047 0,'-20'15'0'0,"20"-15"0"16,-33 6 0-16,33-6 0 0,-33 11 0 16,16-2 0-16,17-9 0 0,-30 22 0 15,30-22 0-15,-26 28 0 0,26-28 0 0,-19 33 0 16,10-16 0-16,3 0 0 0,2-1 0 0,4 1 0 15,0-17 0-15,8 31 0 0,-8-31 0 0,15 20 0 16,-15-20 0-16,22 11 0 0,-22-11 0 0,31-4 0 16,-14-2 0-16,2-5 0 0,1-2 0 0,2-6 0 15,-2-5 0-15,3-4 0 0,0-6 0 0,3-4 0 16,0-5 0-16,2-2 0 0,-1-2 0 16,0-1 0-16,1 0 0 0,-1 1 0 0,-3 1 0 15,-2 3 0-15,-1-1 0 0,-3 4 0 0,-3 5 0 16,-3 9 0-16,-6 9 0 0,-6 17 0 15,0 0 0-15,0 0 0 0,0 0 0 0,0 0 0 16,-22 35 0-16,6-5 0 0,-2 12 0 0,-3 7 0 16,2 5 0-16,1-1 0 0,2 1 0 0,2-5 0 15,7-3 0-15,2-7 0 0,9-4 0 16,0-11 0-16,13 6 0 0,-17-30-193 0,46 38-164 16,-46-38-103-16,39-10-118 0,-6 11 120 0,-14-31 458 15</inkml:trace>
  <inkml:trace contextRef="#ctx0" brushRef="#br0" timeOffset="122415.9261">17208 3871 1751 0,'28'-13'77'0,"-28"13"-44"15,1-21-6-15,-1 21 14 0,0 0 2 0,0 0 4 16,0 0-19-16,0 0-28 0,0 0 0 16,-23 11 0-16,14 7 0 0,0 5 0 0,-2 8 0 15,-1 4 0-15,-1 2 0 0,1 3 0 0,1 1 0 16,2 1 0-16,-1 3 0 0,3 1 0 16,1 0 0-16,2-1 0 0,1-4 0 0,2-1 0 15,0 0 0-15,1-1 0 0,-1-2 0 0,2-3 0 16,1-1 0-1,3-4 0-15,-1-5 0 0,6-1-20 0,-10-23-38 0,20 32-35 0,-20-32-209 16,20-1-296-16,-20 1 19 0,21-12 183 16</inkml:trace>
  <inkml:trace contextRef="#ctx0" brushRef="#br0" timeOffset="122619.0678">17151 4327 1791 0,'-32'0'213'16,"32"0"-170"-16,-23 4-43 0,23-4 0 15,-17 5 0-15,17-5 0 0,0 0 0 0,0 0 0 16,0 0 0-16,0 0 0 0,6 19 0 0,-6-19 0 16,23 7 0-16,-6-7 0 0,6-1 0 0,3-5 0 15,3-3 0-15,4-4 0 0,3 0 0 16,2-4 0-16,3-1 0 0,1-4 0 0,2 3-50 16,-6-12-40-16,20 29-226 0,-26-35-274 15,13 15-8-15,-12-7 196 0</inkml:trace>
  <inkml:trace contextRef="#ctx0" brushRef="#br0" timeOffset="122837.8022">17591 3870 2047 0,'0'21'0'0,"-17"0"0"0,4 5 0 16,0 3 0-16,2 2 0 0,3 2 0 0,1-1 0 15,-1 4 0-15,4-1 0 0,0 3 0 16,0 2 0-16,2 0 0 0,-1 1 0 0,1-2 0 15,2-2 0-15,-1 1 0 0,2-2 0 0,1-2 0 16,2-1 0-16,1-3 0 0,3-3 0 0,1-3 0 16,4-4 0-16,-13-20 0 0,32 28 0 0,-15-22-31 15,7 4-42-15,-24-10-35 0,60 8-266 16,-47-25-188-16,18 8-36 0,-10-9 298 0</inkml:trace>
  <inkml:trace contextRef="#ctx0" brushRef="#br0" timeOffset="123025.3021">17874 4363 1480 0,'-12'-41'366'15,"12"41"-293"-15,-12-17-8 0,12 17-7 0,-17-7-53 16,17 7-5-16,-18 5 0 16,18-5 0-16,-22 14 0 0,22-14 0 0,-21 28 0 15,10-8 0-15,0 0 0 0,3 3 0 0,-1 3 0 16,2-1 0-16,2 0 0 0,0 2 0 0,2 0 0 16,1 0 0-16,1-1 0 0,1-4 0 0,4-2 0 15,-4-20 0-15,13 28 0 0,-13-28 0 0,22 17 0 16,-22-17 0-16,29 5 0 0,-29-5-81 0,45 6-318 15,-39-27-216-15,17 10-15 0,-10-10 309 16</inkml:trace>
  <inkml:trace contextRef="#ctx0" brushRef="#br0" timeOffset="123181.5888">17884 4094 2047 0,'-21'6'0'0,"21"-6"0"15,0 0 0-15,0 0 0 0,3 18 0 0,-3-18-1 16,16 18-38-16,-16-18-15 0,28 21-38 0,-28-21-98 16,41 21-139-16,-41-21-155 0,28 12-38 0,-3 9 187 15</inkml:trace>
  <inkml:trace contextRef="#ctx0" brushRef="#br0" timeOffset="123728.4271">18298 4378 1638 0,'-21'-4'150'0,"21"4"-71"15,0 0-9-15,-12 17-11 0,12-17-8 0,-21 5-51 16,21-5 0-16,-29 10 0 0,29-10 0 0,-32 11 0 16,15-5 0-16,17-6 0 0,-34 14 0 0,17-4 0 15,-2 1 0-15,2 3 0 0,-2 1 0 0,4 3 0 16,0-1 0-16,3 0 0 0,2 0 0 16,10-17 0-16,-11 30 0 0,11-30 0 0,1 23 0 15,-1-23 0-15,0 0 0 0,21 18 0 0,-21-18 0 16,29 2 0-16,-12-5 0 0,4-1 0 0,1-4 0 15,1-3 0-15,1-1 0 0,-1-3 0 0,-2-2 0 16,1-1 0-16,-1-1 0 0,-2-1 0 16,-2 1 0-16,-1 0 0 0,-4 1 0 0,-1 0 0 15,-11 18 0-15,16-31 0 0,-16 31 0 16,12-24 0-16,-12 24 0 0,0 0 0 0,0 0 0 16,0 0 0-16,0 0 0 0,0 0 0 0,0 0 0 15,-23 22 0-15,13 0 0 0,-3 5 0 0,-1 9 0 16,-3 3 0-16,0 7 0 0,-1 4 0 0,0 3 0 15,-2 5 0-15,2 0 0 0,1 0 0 0,0-3 0 16,1-6 0-16,2-3 0 0,4-5 0 16,0-4 0-16,4-3 0 0,4-9 0 0,-2-1 0 15,3-6 0-15,1-18 0 0,0 22 0 16,0-22 0-16,0 0 0 0,0 0 0 0,0 0 0 16,0 0 0-16,10-17 0 0,-10 17 0 0,9-37 0 15,-3 11 0-15,2-4 0 0,-1-1 0 0,-1-1 0 16,0-1 0-16,-1 3 0 0,-1-2 0 0,1-1 0 15,-1 0 0-15,2-2 0 0,1 1 0 16,1 4 0-16,1 2 0 0,-1 4 0 0,2 4 0 16,1 0 0-16,0 1 0 0,-11 19 0 0,25-35 0 15,-9 18 0-15,0-4 0 0,3 2 0 0,1-3 0 16,4 2 0-16,0-5 0 0,6 5-11 0,-10-14-111 16,23 27-118-16,-35-43-150 0,35 26-152 0,-18-8 8 15,-1-10 327-15</inkml:trace>
  <inkml:trace contextRef="#ctx0" brushRef="#br0" timeOffset="124095.6779">18908 3817 2047 0,'-40'25'0'0,"40"-25"0"16,-28 13 0-16,28-13 0 0,-33 26 0 0,17-6 0 16,-4 3 0-16,0 8 0 0,-1 1 0 15,1 5 0-15,0 0 0 0,5 3 0 0,-1 1 0 16,2 3 0-16,2 0 0 0,0 1 0 0,2 1 0 15,2-2 0 1,2-3 0-16,0 1 0 0,2-6 0 0,2-2 0 16,2-6 0-16,3-5 0 0,2-5 0 0,-5-18 0 15,16 24 0-15,-16-24 0 0,19 10 0 0,-19-10 0 16,25 0 0-16,-25 0 0 0,28-15 0 16,-28 15 0-16,29-29 0 0,-15 10 0 0,2-1 0 15,-1-1 0-15,-2-1 0 0,-1 2 0 0,-2 2 0 16,0 1 0-16,-10 17 0 0,13-26 0 0,-13 26 0 15,0 0 0-15,0 0 0 0,0 0 0 0,0 0 0 16,0 0 0-16,0 0 0 0,17-6 0 0,-17 6 0 16,6 21 0-16,-6-21 0 0,8 31 0 0,-2-13 0 15,-6-18 0-15,12 33 0 0,-12-33 0 16,18 34 0-16,-18-34-7 0,35 37-151 16,-35-37-89-16,45 23-120 0,-45-23-91 0,30-5-68 15,1 18 243-15</inkml:trace>
  <inkml:trace contextRef="#ctx0" brushRef="#br0" timeOffset="124720.6757">19937 3982 1935 0,'0'0'44'0,"-22"-15"-24"16,22 15-2-16,-32-12 9 0,14 7-24 0,-3 5-3 16,-2 1 0-16,-2 6 0 0,-2 2 0 0,-2 3 0 15,1 1 0-15,-1 4 0 0,-2 2 0 16,2 2 0-16,0 2 0 0,3 0 0 0,3-1 0 15,4 1 0-15,4-4 0 0,7 0 0 0,2-2 0 16,4 0 0-16,2-17 0 0,9 28 0 0,-9-28 0 16,23 24 0-16,-23-24 0 0,34 18 0 0,-14-10 0 15,1-2 0-15,1-3 0 0,-1 1 0 0,0 0 0 16,-3-1 0-16,-1 0 0 16,-17-3 0-16,27 7 0 0,-27-7 0 0,18 8 0 15,-18-8 0-15,0 0 0 0,0 0 0 0,10 20 0 16,-10-20 0-16,-4 19 0 0,4-19 0 0,-11 29 0 15,0-11 0-15,-1 2 0 0,-3 1 0 0,-2 1 0 16,2 0 0-16,-4-3 0 0,4-1 0 0,15-18 0 16,-25 31 0-16,25-31 0 0,-12 19 0 0,12-19 0 15,0 0 0-15,0 0 0 0,0 0 0 16,21 16 0-16,-21-16 0 0,26-6-16 0,-26 6-57 16,42-10-49-16,-39-25-204 0,34 30-282 0,-21-17 32 15,7 2 251-15</inkml:trace>
  <inkml:trace contextRef="#ctx0" brushRef="#br0" timeOffset="125345.6775">20027 4377 1943 0,'0'0'50'16,"0"0"-17"-16,0 0-12 0,0 0-21 0,0 0 0 16,0 0 0-16,0 0 0 0,0 0 0 0,0 0 0 15,-18 20 0-15,18-20 0 0,-13 23 0 0,13-23 0 16,-9 33 0-16,1-13 0 0,1 3 0 0,-3 2 0 15,-1 1 0-15,1 1 0 0,-3-2 0 16,4 1 0-16,-1-3 0 0,3-4 0 16,7-19 0-16,-10 29 0 0,10-29 0 0,-5 19 0 15,5-19 0-15,0 0 0 0,0 0 0 0,0 0 0 16,0 0 0-16,0 0 0 0,0 0 0 0,0 0 0 16,21-13 0-16,-21 13 0 0,17-28 0 0,-9 10 0 15,2-2 0-15,-2-1 0 0,1-2 0 0,0 0 0 16,-1 0 0-16,-1-2 0 0,1-1 0 15,-1 1 0-15,0-2 0 0,2-1 0 0,-2 1 0 16,3 1 0-16,-1 4 0 0,0 4 0 0,-9 18 0 16,17-24 0-16,-17 24 0 0,0 0 0 0,24-14 0 15,-24 14 0-15,20 1 0 0,-20-1 0 0,25 7 0 16,-25-7 0-16,27 12 0 0,-27-12 0 16,32 15 0-16,-32-15 0 0,31 17 0 0,-31-17 0 15,30 18 0-15,-30-18 0 0,25 20 0 16,-25-20 0-16,20 22 0 0,-20-22 0 0,10 25 0 15,-10-25 0-15,-1 27 0 0,1-27 0 0,-11 30 0 16,0-13 0-16,11-17 0 0,-29 32 0 0,11-17 0 16,-2-1 0-16,1-1 0 0,-2-1 0 0,1-1 0 15,-2 0 0-15,1-1 0 0,0-2 0 0,2 0 0 16,0 0 0-16,0-1 0 0,2 1 0 16,17-8 0-16,-30 20 0 0,30-20 0 0,-24 20 0 15,24-20 0-15,-21 33 0 0,11-12 0 0,0 3 0 16,1 4 0-16,-4 3 0 0,0 7 0 15,-1 0 0-15,-4 6 0 0,1 0 0 0,-1 2 0 16,0 3 0-16,0-4 0 0,1-3 0 0,3-3 0 16,2-4 0-16,2-4 0 0,2-4 0 0,2-3 0 15,2-7 0-15,5 0 0 0,-1-17-10 16,15 23-159-16,-23-41-130 0,42 30-200 0,-34-12-66 16,26-34 61-16,5 24 504 0</inkml:trace>
  <inkml:trace contextRef="#ctx0" brushRef="#br0" timeOffset="125759.9726">20309 4540 2047 0,'0'0'0'16,"0"0"0"-16,0 0 0 0,19 12 0 0,-19-12 0 15,26 1 0-15,-26-1 0 0,34-5 0 16,-14 2 0-16,0-2 0 0,2 0 0 0,1-3 0 16,0 0 0-16,-1-2 0 0,0 0 0 0,-2-1 0 15,-1-1 0-15,-19 12 0 0,32-26 0 0,-32 26 0 16,26-29 0-16,-26 29 0 0,25-27 0 16,-25 27 0-16,17-31 0 0,-17 31 0 0,3-27 0 15,-3 27 0-15,-8-22 0 0,8 22 0 16,-23-17 0-16,23 17 0 0,-32-9 0 0,14 9 0 15,-3 5 0-15,-4 4 0 0,-2 3 0 0,-1 2 0 16,-1 6 0-16,1 0 0 0,1 4 0 0,0 3 0 16,2 3 0-16,3-2 0 0,4 1 0 0,4-3 0 15,5-2 0-15,5-1 0 0,4-3 0 0,6 0 0 16,-6-20 0-16,28 30 0 0,-7-19 0 0,7-3 0 16,3-3 0-16,7-1 0 0,1-6 0 15,5 2 0-15,-3-7 0 0,5 6 0 0,-11-18-134 16,26 31-198-16,-43-39-188 0,25 22-82 15,-13-3 144-15</inkml:trace>
  <inkml:trace contextRef="#ctx0" brushRef="#br0" timeOffset="126150.5944">20758 4557 2047 0,'-20'6'0'0,"20"-6"0"0,0 0 0 15,0 0 0-15,12 18 0 0,-12-18 0 0,24 6 0 16,-7-6 0-16,2 0 0 0,3-3 0 0,4-2 0 16,-1-3 0-16,5-1 0 15,2-2 0-15,0 0 0 0,-3-1 0 0,-1 0 0 16,-4 0 0-16,-3 0 0 0,-2 1 0 0,-19 11 0 16,27-23 0-16,-27 23 0 0,13-17 0 0,-13 17 0 15,0 0 0-15,3-22 0 0,-3 22 0 0,0 0 0 16,-17-19 0-16,17 19 0 0,-21-8 0 0,21 8 0 15,-28-1 0-15,11 4 0 0,0 3 0 0,0 1 0 16,-2 1 0-16,0 5 0 0,1 0 0 16,-1 3 0-16,0 0 0 0,2 1 0 0,2 2 0 15,0-1 0-15,2 0 0 0,3 0 0 0,10-18 0 16,-10 30 0-16,10-30 0 0,6 26 0 16,-6-26 0-16,23 19 0 0,-6-12 0 0,4-3 0 15,5-1 0-15,0-4 0 0,6 1 0 0,0-5 0 16,3 2 0-16,-1-7 0 0,9 13-58 0,-19-24-140 15,34 39-181-15,-41-35-154 0,23 14-38 16,-4-1 264-16</inkml:trace>
  <inkml:trace contextRef="#ctx0" brushRef="#br0" timeOffset="126541.2177">21481 4412 2034 0,'-52'5'13'16,"27"-7"-13"-16,-1 2 0 0,2 5 0 0,-3 0 0 15,1 5 0-15,-3-1 0 0,5 5 0 0,0 0 0 16,2 6 0-16,0-2 0 0,2 4 0 0,3-1 0 16,3 1 0-16,4 1 0 0,5-2 0 0,4-2 0 15,5-2 0-15,-4-17 0 0,19 24 0 0,-19-24 0 16,38 12 0-16,-12-14 0 0,5-4 0 0,4-8 0 16,4-3 0-16,2-4 0 15,1-7 0-15,-1-4 0 0,0-4 0 0,0-3 0 0,-3-2 0 16,0-1 0-16,-3-2 0 0,1 2 0 0,-3-1 0 15,-4-1 0-15,-3 3 0 0,-5 1 0 0,-3 1 0 16,-3 3 0-16,-3 2 0 0,-3 3 0 16,-2 5 0-16,-5 7 0 0,-2 19 0 0,0 0 0 15,0 0 0-15,0 0 0 0,-23 5 0 0,9 15 0 16,-3 7 0-16,-3 8 0 0,-2 4 0 16,-1 4 0-16,0 2 0 0,2 3 0 0,2 2 0 15,4-2 0-15,3-2 0 0,4-3 0 0,4-6 0 16,5-5 0-16,3-7 0 0,9 0 0 0,-13-25 0 15,33 43-152-15,-33-43-80 0,38 25-78 0,-38-25-15 16,27-10-123-16,1 16 21 0,-19-25 275 0</inkml:trace>
  <inkml:trace contextRef="#ctx0" brushRef="#br0" timeOffset="126681.8454">21967 4460 1906 0,'-27'17'141'0,"27"-17"-141"0,-22 0 0 15,22 0 0-15,0 0 0 0,0 0 0 0,0 0 0 16,0 0 0-16,-17-18 0 0,17 18-184 16,0 0-297-16,0 0-147 0,0 0 18 0,-16-29 467 15</inkml:trace>
  <inkml:trace contextRef="#ctx0" brushRef="#br1" timeOffset="132943.5968">7664 6144 151 0,'0'0'115'0,"0"0"11"0,0 0 13 15,0 0-4-15,0 0-3 0,0 0-16 0,0 0-8 16,0 0-20-16,0 0-12 0,0 0-2 0,0 0-7 16,-11-19 2-16,11 19-4 0,0 0-8 0,0 0-10 15,0 0-14-15,0 0-11 0,0 0-10 16,0 0-5-16,0 0-2 0,0 0-2 15,0 0 1-15,0 0 4 0,0 0 7 0,0 0 7 16,0 0 5-16,13 17 4 0,-13-17-1 0,9 22 1 16,-4-4-7-16,6 11 1 0,-1 8-11 0,6 11 8 15,1 10 8-15,3 9-24 0,0 5 20 0,2 8-23 16,-1 6-5-16,1 3 20 0,-1 8-23 0,0 2 3 16,0 3 12-16,0 2-13 0,-1-4 13 15,0-2 3-15,1-2-21 0,-1-7 2 0,0-4 14 16,0-3-14-16,-1-7 15 0,-1-5-4 0,-1-5-20 15,-1-6 6-15,0-1-25 0,-7-6 6 0,3 0-21 16,-5-6 20-16,0 3 13 0,-7-11-67 16,14 15-18-16,-21-22-32 0,20 14 17 0,-19-20 23 15,17 9-71-15,-11-34-182 0,-1 24-117 0,1-24 137 16</inkml:trace>
  <inkml:trace contextRef="#ctx0" brushRef="#br1" timeOffset="133693.5475">8088 7770 1045 0,'0'0'141'0,"0"0"-106"0,0 0-11 16,-19-5 7-16,19 5 9 0,0 0 4 0,-11 17 1 16,11-17-5-16,0 0-4 0,-21 21-8 15,21-21 0-15,-16 18 0 0,16-18 13 0,-17 22 1 16,17-22 4-16,-12 25-7 0,8-8 0 0,4-17-8 16,-9 38 2-16,3-17-12 0,3 6 1 15,0 0-9-15,1 0 3 0,-1-1-8 0,1-1 8 16,-1-1-10-16,2-2 6 0,-1-3-6 0,2-19 3 15,0 28-3-15,0-28 0 0,0 0-3 0,0 0 0 16,0 0 1-16,0 0 1 0,0 0 3 0,0 0-1 16,19-12 3-16,-19 12-2 0,9-35 2 0,-3 11-6 15,1-4 3-15,0-5-8 0,1-4 3 16,2-2-2-16,1-3 0 0,0 1 0 0,1 0 0 16,2 1 0-16,-1 2 0 0,0 6 0 15,2 4-1-15,-3 6 0 0,-12 22-14 0,21-22 17 16,-21 22 4-16,0 0 0 0,19 11-3 0,-19-11-3 15,12 38 0-15,-6-13 0 0,0 8 0 0,1 1 0 16,-3 2 0-16,1 1 0 0,0 1 0 0,0 1 0 16,1-4 0-16,1-4 0 0,4-3 0 15,1-11-21-15,13 11-119 0,-25-28-456 0,27 9-41 16,-8-12-4-16</inkml:trace>
  <inkml:trace contextRef="#ctx0" brushRef="#br1" timeOffset="134511.1336">8400 8843 1306 0,'0'0'126'16,"0"0"-47"-16,2-28 5 0,-2 28 1 15,0 0 1-15,0 0-13 0,0 0-21 0,0 0-19 16,-29 15-11-16,29-15-7 0,-32 24-5 0,14-7 2 16,-5 1-2-16,0 4-15 0,-3-2 31 15,-1 4-29-15,2-2 29 0,2 1-16 0,1 1-10 16,2-2 0-16,2 0 0 0,2-3 0 0,5-2 0 16,11-17 0-16,-11 26 0 0,11-26 0 0,0 0 0 15,13 18 0-15,-13-18 0 0,30 6 0 0,-11-4 0 16,3-3 0-16,1-1 0 0,3-3 0 0,0 0 0 15,-1 0 0-15,-1 0 0 0,0 0 0 16,-3 3 0-16,-4 1 0 0,-17 1 0 0,26 2 0 16,-26-2 0-16,0 0 0 0,16 21 0 15,-16-21 0-15,-1 25 0 0,-4-8 0 0,-3 1 0 0,-1 3 0 0,-3 0 0 16,-2 0 0-16,1 0 0 0,-2-4 0 0,3-1 0 16,12-16 0-16,-19 23 0 0,19-23 0 15,0 0-4-15,0 0-55 0,0 0-74 0,0 0-216 16,0 0-253-16,19-31 0 0,-3 10 305 15</inkml:trace>
  <inkml:trace contextRef="#ctx0" brushRef="#br1" timeOffset="135104.9135">8674 8914 1867 0,'0'0'30'0,"-18"-1"-14"15,18 1-4-15,0 0 1 0,0 0 0 16,0 0-2-16,0 0-2 0,0 0 4 0,0 0-2 16,0 0-2-16,-7 17 9 0,7-17-11 0,5 33 11 15,-3-13-18-15,-1 4 0 0,1 3 0 0,-2 1 0 16,0 1 0-16,-3 1 0 0,2 0 0 16,-3-1 0-16,2-1 0 0,-2-2 0 0,2-3 0 15,-1-3 0-15,1-3 0 0,2-17 0 0,-5 25 0 16,5-25 0-16,0 0 0 0,0 0 0 0,0 0 0 15,0 0 0-15,0 0 0 0,0 0 0 0,0 0 0 16,18-31 0-16,-10 9 0 0,-1-6 0 0,1-2 0 16,1-1 0-16,-2-2 0 0,2 2 0 15,-2-2 0-15,0 2 0 0,-1-1 0 16,-1 1 0-16,0 0 0 0,-1 2 0 0,2 0 0 16,-1 4 0-16,1 1 0 0,0 3 0 0,1 4 0 15,-7 17 0-15,15-24 0 0,-15 24 0 0,0 0 0 16,24-17 0-16,-24 17 0 0,18-1 0 0,-18 1 0 15,20 6 0-15,-20-6 0 0,18 12 0 0,-18-12 0 16,17 21 0-16,-17-21 0 0,17 29 0 16,-17-29 0-16,12 35 0 0,-6-16 0 0,-3-1 0 15,-1 4 0-15,-1 0 0 0,-2 1 0 0,0 1 0 16,-3 0 0-16,-2 3 0 0,-2-2 0 0,-4 1 0 16,-2-1 0-16,0 0 0 0,-2 1 0 15,0-1 0-15,-2 0 0 0,-1 0 0 0,1-2 0 16,-1 0 0-16,1-2 0 0,0-1 0 0,1-3 0 15,17-17 0-15,-30 31 0 0,30-31 0 16,-25 28 0-16,25-28 0 0,-21 25 0 0,21-25 0 16,-18 27 0-16,18-27 0 0,-14 35 0 0,9-11 0 15,0 0 0-15,1 5 0 0,-1 2 0 0,1-1 0 16,0 0 0-16,7 2 0 0,-3-7-25 0,11 9-80 16,-11-34-230-16,13 24-270 0,-13-24 7 0,17 12 220 15</inkml:trace>
  <inkml:trace contextRef="#ctx0" brushRef="#br1" timeOffset="135526.8448">8967 9092 2047 0,'0'0'0'0,"0"0"0"0,0 0 0 0,0 0 0 16,0 0 0-16,0 0 0 0,0 0 0 0,0 0 0 16,21-16 0-16,-21 16 0 0,28-18 0 15,-10 7 0-15,3-2 0 0,2 0 0 0,3-3 0 16,0-2 0-16,1 0 0 0,2-4 0 16,-1 0 0-16,2 0 0 0,-6-1 0 0,-1 2 0 15,-4 0 0-15,-3 3 0 0,-2 1 0 0,-14 17 0 16,15-29 0-16,-15 29 0 0,5-23 0 0,-5 23 0 15,-7-17 0-15,7 17 0 0,0 0 0 0,-29-10 0 16,29 10 0-16,-32 9 0 0,14-1 0 0,-3 6 0 16,-1 3 0-16,0 4 0 0,-1 6 0 0,3 2 0 15,-1 4 0-15,3-1 0 0,2 1 0 16,3 0 0-16,3-4 0 0,5-2 0 0,5-4 0 16,4-3 0-16,4-3 0 0,-8-17 0 15,29 23 0-15,-8-17 0 0,3-1 0 0,2-4 0 16,4-1 0-16,2-5 0 0,3 0 0 0,0-8 0 15,14 20-232-15,-34-32-352 0,30 15-63 0,-16-13 64 16</inkml:trace>
  <inkml:trace contextRef="#ctx0" brushRef="#br1" timeOffset="135917.3883">9551 8965 1927 0,'-22'29'120'16,"22"-29"-120"-16,-16 16 0 0,16-16 0 0,0 0 0 16,0 0 0-16,0 0 0 0,22 7 0 0,-22-7 0 15,30-12 0-15,-10 0 0 0,1-1 0 0,1-2 0 16,2-1 0-16,0-2 0 0,1 0 0 0,-1-1 0 16,-1-1 0-16,-1 1 0 0,0 1 0 0,-4 1 0 15,-18 17 0-15,27-29 0 0,-27 29 0 0,12-22 0 16,-12 22 0-16,-2-17 0 0,2 17 0 15,-17-12 0-15,17 12 0 0,-26-6 0 0,9 5 0 16,-2 2 0-16,-1 4 0 0,-2 2 0 16,0 4 0-16,-1 2 0 0,-1 4 0 0,1 4 0 15,0 3 0-15,0 1 0 0,2 3 0 0,0 1 0 16,4 0 0-16,4-2 0 0,2-3 0 0,4-2 0 16,3-3 0-16,5-2 0 0,-1-17 0 15,17 29 0-15,-17-29 0 0,34 17 0 0,-11-13 0 16,5-4 0-16,2-6 0 0,6 1 0 0,-1-6 0 15,8 2-27-15,-8-16-128 0,32 34-272 0,-38-32-163 16,21 15-22-16,-10 1 377 0</inkml:trace>
  <inkml:trace contextRef="#ctx0" brushRef="#br1" timeOffset="136285.9993">10159 8850 2008 0,'-18'9'39'0,"1"-8"-39"0,-1-2 0 15,1 3 0-15,17-2 0 0,-33 6 0 0,16-2 0 16,17-4 0-16,-33 14 0 0,33-14 0 16,-30 21 0-16,30-21 0 0,-26 30 0 0,16-12 0 15,2 0 0-15,2-1 0 0,6-17 0 16,-5 30 0-16,5-30 0 0,6 23 0 0,-6-23 0 16,17 15 0-16,-17-15 0 0,26 1 0 0,-26-1 0 15,34-11 0-15,-14 0 0 0,1-4 0 0,1-6 0 16,0-4 0-16,-2-5 0 0,5-3 0 0,-2-3 0 15,-1-2 0-15,1 2 0 0,-3-2 0 0,0 3 0 16,-2-1 0-16,0-2 0 0,-2 0 0 0,0 0 0 16,-1 2 0-16,-4 6 0 0,-3 6 0 15,-2 4 0-15,-6 20 0 0,5-18 0 0,-5 18 0 16,0 0 0-16,0 0 0 0,-10 17 0 16,4 1 0-16,-2 9 0 0,-3 9 0 0,0 6 0 15,-1 6 0-15,1 0 0 0,0 1 0 0,2 0 0 16,2-3 0-16,2-1 0 0,4-8 0 0,5-3 0 15,-1-9 0-15,9 0 0 0,-12-25 0 16,31 35-40-16,-31-35-249 0,45 9-165 0,-45-9-70 16,34-19-83-16,0 23 475 0</inkml:trace>
  <inkml:trace contextRef="#ctx0" brushRef="#br1" timeOffset="136754.8359">11070 8993 1896 0,'0'-17'26'0,"3"-4"-18"0,3 0-9 0,1-1-11 15,1 3 35-15,1 0-34 0,-9 19 38 0,15-26-14 16,-15 26 0-16,0 0 14 0,0 0 3 0,0 0-22 16,0 0-8-16,0 0 0 0,0 0 0 0,0 25 0 15,-4-7 0-15,-1 3 0 0,0 3 0 16,0 3 0-16,-1-2 0 0,1 2 0 16,-1-3 0-16,3-1 0 0,-1-4 0 0,2 1 0 15,2-20 0-15,1 25 0 0,-1-25-45 0,0 0-56 16,0 0-174-16,25 2-348 0,-25-2 16 0,21-26 212 15</inkml:trace>
  <inkml:trace contextRef="#ctx0" brushRef="#br1" timeOffset="137207.8743">11254 8620 1982 0,'0'0'61'16,"-11"17"-57"-16,11-17-4 0,-9 18 0 15,9-18 0-15,0 0 0 0,0 0 0 16,16 21 0-16,-16-21 0 0,17 8 0 0,-17-8 0 16,23 13 0-16,-23-13 0 0,25 13 0 0,-25-13 0 15,23 17 0-15,-23-17 0 0,22 23 0 0,-22-23 0 16,15 32 0-16,-10-12 0 0,-2 0 0 0,-1 2 0 16,-2 0 0-16,0 2 0 0,-2-2 0 0,0 3 0 15,-2-2 0-15,0 1 0 0,0 1 0 0,-1-2 0 16,3 0 0-16,0-4 0 0,-1-1 0 15,3-18 0-15,-1 27 0 0,1-27 0 0,0 0 0 16,0 0 0-16,0 0 0 0,19 13 0 16,-19-13 0-16,17-17 0 0,-7-1 0 0,2-4 0 15,0-6 0-15,1-3 0 0,1-4 0 0,1 0 0 16,2-4 0-16,-3 4 0 0,1 0 0 0,-3 2 0 16,0 4 0-16,-1 3 0 0,0 5 0 0,0 4 0 15,-11 17 0-15,17-18 0 0,-17 18 0 16,0 0 0-16,18 6 0 0,-18-6 0 0,11 27 0 15,-5-7 0-15,-1 6 0 0,-1 0 0 0,1 4 0 16,0-1 0-16,1 0 0 0,1-1 0 0,4-1 0 16,2-7 0-16,7 0 0 0,1-11 0 0,10 6-68 15,-15-32-176-15,41 39-184 0,-57-22-90 0,58-21-72 16,-15 25 392-16</inkml:trace>
  <inkml:trace contextRef="#ctx0" brushRef="#br1" timeOffset="137447.5593">12156 8646 2047 0,'-23'8'0'0,"-1"3"0"16,1 0 0-16,1 2 0 0,0 1 0 0,1 1 0 16,0 2 0-16,3 4 0 0,2-1 0 0,3 1 0 15,1 1 0-15,3-4 0 0,4-1 0 16,5-17 0-16,7 29 0 0,-7-29 0 0,24 23 0 15,-7-14 0-15,6-2 0 0,3-1 0 0,4-5 0 16,0-5 0-16,7 1 0 0,-4-5 0 0,4 3 0 16,-3-4 0-16,5 6-68 0,-12-20-68 15,29 35-287-15,-40-31-191 0,20 12 46 0,-9 3 331 16</inkml:trace>
  <inkml:trace contextRef="#ctx0" brushRef="#br1" timeOffset="137791.3113">12460 8718 1973 0,'0'0'48'16,"0"0"-22"-16,-22 10-26 0,22-10 0 0,0 0 0 16,-16 23 0-16,16-23 0 0,-8 28 0 0,4-11 0 15,2 2 0-15,-1 3 0 0,1 2 0 0,1 1 0 16,-2 1 0-16,1-1 0 0,-1-2 0 0,2 0 0 16,1-5 0-16,0-18 0 0,3 29 0 15,-3-29 0-15,0 0 0 0,11 21 0 0,-11-21 0 16,0 0 0-16,0 0 0 0,0 0 0 15,19-7 0-15,-19 7 0 0,11-21 0 0,-11 21 0 16,11-36 0-16,-4 15 0 0,-2-2 0 0,1 0 0 16,-1 0 0-16,0-1 0 0,-1 1 0 0,-2 0 0 15,-1 0 0-15,2-1 0 0,-2 1 0 0,1 1 0 16,2 2 0-16,0 0 0 0,-4 20 0 0,9-31 0 16,-9 31 0-16,14-23 0 0,-14 23 0 15,17-16 0-15,-17 16 0 0,19-6 0 0,-19 6 0 16,26-2 0-16,-9 2 0 0,0-5 0 15,8 13-53-15,-21-32-258 0,39 45-161 0,-43-21-140 16,37-12 56-16,-6 24 514 0</inkml:trace>
  <inkml:trace contextRef="#ctx0" brushRef="#br1" timeOffset="138166.3127">12723 8816 2047 0,'0'0'0'0,"-28"24"0"16,28-24 0-16,-11 17 0 0,11-17 0 0,0 0 0 16,0 0 0-16,24 17 0 0,-24-17 0 15,32-2 0-15,-10-2 0 0,3-5 0 16,4-2 0-16,3-4 0 0,2-2 0 0,0 0 0 16,3-2 0-16,-4 0 0 0,1-1 0 0,-4 0 0 15,-1-1 0-15,-5 2 0 0,-8 1 0 0,-16 18 0 16,21-29 0-16,-21 29 0 0,2-27 0 0,-2 27 0 15,-8-22 0-15,8 22 0 0,-20-13 0 0,20 13 0 16,-30-6 0-16,12 7 0 0,-2 4 0 16,1 3 0-16,-2 7 0 0,2 2 0 15,-2 2 0-15,2 4 0 0,-1 0 0 0,2 3 0 0,1 0 0 16,2 0 0-16,3-1 0 0,4-1 0 0,0-1 0 16,3-3 0-16,4-1 0 0,1-19 0 15,10 28 0-15,-10-28 0 0,26 19 0 0,-7-12 0 16,0-3 0-16,9-3 0 0,-2-4 0 0,8 0 0 15,-4-14-109-15,26 29-164 0,-34-44-88 16,48 38-104-16,-28-23-85 0,3-10 262 0,23 26 288 16</inkml:trace>
  <inkml:trace contextRef="#ctx0" brushRef="#br1" timeOffset="138681.937">13555 8706 1808 0,'29'-3'134'0,"-29"3"-79"16,0 0-17-16,0 0-26 0,0 0-12 0,0 0 0 15,-16-17 0-15,16 17 0 0,0 0 0 0,-23-14 0 16,23 14 0-16,-20-6 0 0,20 6 0 0,-24-3 0 16,24 3 0-16,-25 0 0 0,25 0 0 15,-30 9 0-15,30-9 0 0,-34 21 0 0,16-7 0 16,-4 3 0-16,2 5 0 0,-4 0 0 16,1 5 0-16,0-1 0 0,3 4 0 0,-1-2 0 15,3 1 0-15,3-3 0 0,3-2 0 0,3-5 0 16,9-19 0-16,-4 28 0 0,4-28 0 0,0 0 0 15,26 16 0-15,-6-18 0 0,3-5 0 0,6-5 0 16,4-6 0-16,6-4 0 0,0-2 0 0,2-5 0 16,-2 1 0-16,-4 0 0 0,-1 2 0 15,-5 3 0-15,-3 3 0 0,-7 4 0 0,-19 16 0 16,25-22 0-16,-25 22 0 0,0 0 0 0,0 0 0 16,0 0 0-16,0 0 0 0,0 0 0 15,0 0 0-15,-15 26 0 0,15-26 0 0,-19 35 0 16,9-16 0-16,3-1 0 0,-1 0 0 0,6 0 0 15,2-18 0-15,0 33 0 0,0-33 0 0,10 30 0 16,-10-30 0-16,30 36-196 0,-30-36-134 16,27 16-112-16,-27-16-14 0,0 0-19 0,36 4 328 15,-34-21 147-15</inkml:trace>
  <inkml:trace contextRef="#ctx0" brushRef="#br1" timeOffset="139235.5213">14264 8694 1756 0,'0'0'222'0,"0"0"-185"16,-19-7-16-16,19 7-10 0,0 0-11 0,-19 6 0 15,19-6 0-15,-26 8 0 0,9 0 0 16,-2-1 0-16,-3 0 0 0,-2 4 0 0,-2 1 0 15,1 3 0-15,-1 0 0 0,1 4 0 0,-3-1 0 16,1 0 0-16,1 0 0 0,3 0 0 0,4-2 0 16,19-16 0-16,-27 24 0 0,27-24 0 0,0 0 0 15,0 0 0-15,-6 19 0 0,6-19 0 16,0 0 0-16,27 5 0 0,-27-5 0 16,34-5 0-16,-12-2 0 0,2 1 0 0,0-2 0 15,3-1 0-15,-1 2 0 0,-1 0 0 0,-1 3 0 16,-3 0 0-16,-4 6 0 0,-17-2 0 0,21 6 0 15,-21-6 0-15,6 18 0 0,-6-18 0 0,-7 35 0 16,-3-11 0-16,-5 3 0 0,-3-2 0 0,-4 3 0 16,0-2 0-16,-1 0 0 0,0-1 0 0,0-3 0 15,1-3 0-15,4-2 0 0,18-17 0 16,-23 22 0-16,23-22 0 0,0 0 0 0,0 0 0 16,17-12 0-16,-3-6-15 0,20 17-199 15,-30-44-142-15,45 40-111 0,-36-26-75 0,14-7 90 16,18 22 452-16</inkml:trace>
  <inkml:trace contextRef="#ctx0" brushRef="#br1" timeOffset="139579.2712">14356 8920 1760 0,'-27'-7'287'0,"27"7"-287"16,0 0 0-16,0 0 0 0,-6 17 0 0,6-17 0 15,0 0 0-15,23 5 0 0,-23-5 0 0,32-6 0 16,-11 0 0-16,2-3 0 0,1 0 0 15,-1-2 0-15,0-1 0 0,0 0 0 16,-2-1 0-16,1 0 0 0,-3 0 0 0,0-2 0 16,-19 15 0-16,26-30 0 0,-26 30 0 0,16-29 0 15,-16 29 0-15,5-27 0 0,-5 27 0 0,-4-24 0 16,4 24 0-16,-13-22 0 0,13 22 0 0,-21-15 0 16,21 15 0-16,-29-6 0 0,29 6 0 0,-31 7 0 15,12 1 0-15,0 5 0 0,1 3 0 0,-1 4 0 16,1 4 0-16,0 0 0 0,2 3 0 15,2 1 0-15,3-1 0 0,2 1 0 0,7-2 0 16,2-1 0-16,6-3 0 0,6-4 0 0,4 0 0 16,3-6 0-16,8-1 0 0,0-6 0 0,5-3 0 15,4-3 0-15,5-3 0 0,-4-10-44 16,17 20-175-16,-34-42-116 0,39 44-109 0,-37-33-35 16,10 1 21-16,13 22 391 0</inkml:trace>
  <inkml:trace contextRef="#ctx0" brushRef="#br1" timeOffset="140063.6279">15042 8710 2015 0,'-36'8'32'0,"36"-8"-32"0,-24 5 0 15,24-5 0-15,-18 7 0 0,18-7 0 0,0 0 0 16,-23 15 0-16,23-15 0 0,0 0 0 16,0 0 0-16,-16 21 0 0,16-21 0 15,0 0 0-15,0 0 0 0,-9 19 0 0,9-19 0 16,0 0 0-16,0 0 0 0,0 0 0 0,0 0 0 15,0 0 0-15,0 0 0 0,0 0 0 0,0 0 0 16,0 0 0-16,0 0 0 0,-19 3 0 0,19-3 0 16,0 0 0-16,0 0 0 0,0 0 0 0,0 0 0 15,0 0 0-15,0 0 0 0,-18 9 0 16,18-9 0-16,-16 19 0 0,16-19 0 0,-22 33 0 16,10-15 0-16,-1 3 0 0,-1-2 0 0,0 2 0 15,-1-3 0-15,15-18 0 0,-20 30 0 0,20-30 0 16,-9 17 0-16,9-17 0 0,0 0 0 0,0 0 0 15,0 0 0-15,19 8 0 0,-19-8 0 0,33-8 0 16,-12 2 0-16,3-1 0 0,3 2 0 16,-1 1 0-16,-2 3 0 0,0 3 0 15,-3 4 0-15,0 3 0 0,-3 2 0 0,-18-11 0 16,27 31 0-16,-19-11 0 0,-2 0 0 0,-2 2 0 16,-5-2 0-16,-3 1 0 0,-2 1 0 0,-4-2 0 15,-2 0 0-15,-3-1 0 0,-4-1 0 0,-2-2 0 16,-1-2 0-16,-1-2 0 0,1-2 0 0,3-5 0 15,19-5 0-15,-29-1 0 0,29 1 0 16,-16-18 0-16,16 18 0 0,-9-39-23 0,26 30-181 16,-29-34-96-16,44 37-66 0,-38-36 0 0,24 16 5 15,0-2 38-15,-16-30 220 0</inkml:trace>
  <inkml:trace contextRef="#ctx0" brushRef="#br1" timeOffset="141161.7091">15879 5463 1482 0,'22'9'207'0,"-22"-9"-160"0,0 0-15 0,0 0 2 16,0 0 3-16,-17-3-1 0,17 3-6 0,0 0-7 15,0 0-1-15,-16 13-3 0,16-13 0 0,-15 28-4 16,8-3 4-16,-5 12-6 0,-2 10-1 0,-5 11-12 16,-3 12 0-16,-6 9 0 0,-4 10 0 15,-5 10 0-15,-7 8 0 0,-4 11 0 16,-4 9 0-16,-6 7 0 0,-5 5 0 0,-7 7 0 16,-4 0 0-16,-5 5 0 0,-5 3 0 0,-1-2 0 15,0-1 0-15,3-8 0 0,8-8 0 0,9-15 0 16,6-15 0-16,12-13 0 0,7-16 0 0,10-15 0 15,10-13 0-15,8-13 0 0,7-14 0 0,5-21 0 16,0 0 0-16,40 23-165 0,-33-59-386 16,33 16-100-16,-19-26 27 0</inkml:trace>
  <inkml:trace contextRef="#ctx0" brushRef="#br1" timeOffset="142027.7109">15828 5643 487 0,'0'0'13'0,"0"0"-10"16,21-23-1-16,-21 23 2 0,19-16 1 0,-19 16 0 15,0 0 14-15,19-18 29 0,-19 18 52 0,0 0 46 16,18-5 45-16,-18 5 18 0,0 0-14 0,0 0-33 15,0 0-41-15,0 0-45 0,0 0-23 0,0 0-13 16,0 0-7-16,-19-11-5 0,19 11-4 0,0 0-2 16,0 0-4-16,0 0-1 0,0 0-5 15,-16-3 2-15,16 3-14 0,0 0 0 0,0 0 0 16,0 0 0-16,0 0 0 0,0 0 0 0,0 0 0 16,0 0 0-16,0 0 0 0,-17 12 0 0,17-12 0 15,-18 31 0-15,3-7 0 0,0 7 0 0,-6 1 0 16,-1 5 0-16,-1 1 0 0,-3 2 0 15,0 0 0-15,0 0 0 0,0-1 0 0,2-4 0 16,2-3 0-16,3-2 0 0,2-6 0 16,3-5 0-16,14-19 0 0,-14 24 0 0,14-24 0 15,0 0 0-15,0 0 0 0,0 0 0 0,19-11 0 16,-19 11 0-16,29-35 0 0,-9 12 0 0,3-6 0 16,1-2 0-16,3-4 0 0,1-4 0 0,1 0 0 15,-2 2 0-15,0-1 0 0,-2 0 0 0,0 1 0 16,-2 0 0-16,-3 2 0 0,-4 5 0 0,0 3 0 15,-3 6 0-15,0 4 0 16,-13 17 0-16,14-18 0 0,-14 18 0 0,0 0 0 16,0 0 0-16,0 0 0 0,0 0 0 0,9 22 0 15,-9-22 0-15,8 35 0 0,-3-13 0 0,2 2 0 16,-1 4 0-16,3 1 0 0,-1 1 0 0,3 0 0 16,0-1 0-16,1 2 0 0,1-2 0 0,-1-1 0 0,4-2 0 0,-3-2 0 15,4 2 0-15,-4-7 0 0,6 8 0 16,-19-27-176-16,39 43-226 0,-39-43-94 0,3 26-89 15,0-6 198-15,-3-20 387 0</inkml:trace>
  <inkml:trace contextRef="#ctx0" brushRef="#br1" timeOffset="143470.2798">15851 5670 1333 0,'0'0'57'15,"0"0"-49"-15,0 0 7 0,0 0 21 0,0 0 15 16,0 0 6-16,8-21-2 0,-8 21-8 0,0 0-2 16,22-12-6-16,-22 12 0 0,0 0-5 0,20-27-2 15,-20 27-8-15,14-17-1 0,-14 17-6 0,0 0 6 16,15-19-2-16,-15 19 2 0,0 0 1 15,0 0-4-15,0 0 0 0,-5-17-16 0,5 17-4 16,0 0 0-16,-20 1 0 0,20-1 0 0,-20 9 0 16,20-9 0-16,-29 15 0 0,12-1 0 0,-3 0 0 15,-2 3 0-15,-1 3 0 0,-4-1 0 0,1 3 0 16,-1-1 0-16,-2 1 0 0,-1 0 0 0,2-1 0 16,-1-2 0-16,0 1 0 0,1 0 0 15,-1-1 0-15,1-1 0 0,0 0 0 16,1-1 0-16,2-1 0 0,2-3 0 0,3-1 0 15,3-2 0-15,17-10 0 0,-22 12 0 0,22-12 0 16,0 0 0-16,0 0 0 0,0 0 0 0,0 0 0 16,21-5 0-16,0-2 0 0,7-5 0 0,4-5 0 15,10-2 0-15,-1-10 0 0,13 14-70 0,-29-38-332 16,41 35-216-16,-32-22 9 0,10 6 262 31</inkml:trace>
  <inkml:trace contextRef="#ctx0" brushRef="#br1" timeOffset="144095.3021">15758 5878 842 0,'0'0'237'0,"-5"-22"-154"0,5 22-17 0,3-20 10 15,-3 20 0-15,5-20 2 0,-5 20 13 0,8-22-32 16,-8 22 15-16,9-19-56 0,-9 19 18 0,7-20-24 16,-7 20 21-16,0 0 5 0,12-20-8 0,-12 20 4 15,0 0-7-15,-1-23 2 0,1 23-1 16,0 0 2-16,0 0-2 0,0 0-6 0,0 0-22 15,-18-5 0-15,18 5 0 0,0 0 0 0,-25 29 0 16,14-11 0-16,1 3 0 0,-4 5 0 16,1 5 0-16,-2 4 0 0,1 6 0 0,0 4 0 0,0 5 0 15,0 4 0-15,1 0 0 0,-1 0 0 16,2 0 0-16,1-1 0 0,2-5 0 0,3-1 0 16,-3-10-78-16,19 17-144 0,-26-36-381 15,26 14-13-15,-10-32 89 0</inkml:trace>
  <inkml:trace contextRef="#ctx0" brushRef="#br5" timeOffset="439279.3321">1074 10058 1432 0,'-16'-24'169'0,"16"24"-108"0,0 0-22 0,0 0-12 16,0 0-3-16,0 0 1 0,0 0 5 16,0 0-5-16,0 0-1 0,0 0-6 0,0 0-3 15,0 0 0-15,-15 27-2 0,15-5 4 0,-1 5-5 16,3 6-7-16,-2 6 24 0,3 4-25 0,-2 6 21 16,-1 3-11-16,0 3-14 0,-1 2 10 0,-3 0-13 15,1 0 9-15,-2-2-10 0,0-3 9 16,1-1-16-16,-3-2-10 0,3-3 15 15,1-5-34-15,3-4 16 0,0-11-31 0,13 5-59 16,-13-31-146-16,0 0-359 0,23 1 39 0,-6-9 274 16</inkml:trace>
  <inkml:trace contextRef="#ctx0" brushRef="#br5" timeOffset="439685.5665">1469 10465 1941 0,'-22'0'16'16,"22"0"-11"-16,0 0 1 0,-15 18 0 16,15-18 3-16,-6 18 1 0,6-18 1 0,-5 21-4 15,5-21 1-15,-6 27-2 0,6-27 3 0,-3 31-2 16,0-14-1-16,3-17-6 0,-1 32 0 0,2-12 0 16,-1-1 0-16,3 0 0 0,-1 2 0 15,-1-2 0-15,1-1 0 0,0 0 0 0,0 1 0 16,1-3 0-16,-3-16 0 0,5 25 0 0,-5-25 0 15,0 0 0-15,0 0 0 0,17 6 0 0,-17-6 0 16,17-12 0-16,-17 12 0 0,22-28 0 0,-9 7 0 16,0-5 0-16,3-5 0 0,0 0 0 0,2 0 0 15,-1 0 0-15,2 3 0 0,-2 3 0 16,-3 2 0-16,1 4 0 0,-15 19 0 16,25-29 0-16,-25 29 0 0,20-16 0 0,-20 16 0 15,0 0 0-15,17 0 0 0,-17 0 0 0,0 0 0 16,16 30 0-16,-10-13 0 0,-2 4 0 0,0 0 0 15,1 4 0-15,-1-1 0 0,1 1 0 0,1-1 0 16,2-1 0-16,1 0 0 0,4-2-19 0,2-3-8 16,3 1-22-16,-18-19-20 0,45 32-26 15,-45-32-114-15,47 7-378 0,-26-3-3 0,4-7 189 16</inkml:trace>
  <inkml:trace contextRef="#ctx0" brushRef="#br5" timeOffset="439951.1945">2217 10439 1837 0,'0'0'53'0,"-14"21"-21"0,-5-7 2 0,-1 1-7 16,3-1-4-16,17-14-9 0,-30 31 2 0,15-14-5 16,2 1-11-16,2 1 0 0,1 0 0 0,3 3 0 15,2 0 0-15,3-2 0 0,2 0 0 0,2-3 0 16,-2-17 0-16,12 26 0 0,-12-26 0 15,28 22 0-15,-9-13 0 0,4-5 0 0,1-1 0 16,3-7 0-16,3-2 0 0,4-2 0 16,3-6-12-16,0 1-17 0,4-5-3 0,0 0 2 15,-3-8-20-15,20 24-248 0,-42-44-126 0,29 30-165 16,-18-9 7-16,-12-10 582 0</inkml:trace>
  <inkml:trace contextRef="#ctx0" brushRef="#br5" timeOffset="440237.6388">2679 10492 1421 0,'-17'-6'394'0,"10"31"-332"0,-7-5-22 16,6 6-1-16,-2-3-15 0,3 2-2 0,1 0-8 16,-1 1 3-16,3-2-4 0,0 0-12 0,0-3-1 15,3-2 0-15,1-19 0 0,0 31 0 0,0-31 0 16,5 21 0-16,-5-21 0 0,0 0 0 16,0 0 0-16,0 0 0 0,19 7 0 0,-19-7 0 15,13-17 0-15,-13 17 0 0,15-36 0 0,-6 9 0 16,1 0 0-16,-1-2 0 0,1-2 0 0,-1 1 0 15,-1 1 0-15,1-1 0 0,-2 1 0 16,-1-1 0-16,-1 1 0 0,0 3 0 0,-2 3 0 16,1 4 0-16,-4 19 0 0,6-28 0 0,-6 28 0 15,0 0 0-15,9-18 0 0,-9 18 0 16,0 0 0-16,0 0 0 0,0 0 0 0,17 21 0 16,-17-21 0-16,19 16 0 0,-19-16-40 0,27 14-23 15,0 3-72-15,-27-17-332 0,30-4-154 0,-13 0 29 16,6 0 464-16</inkml:trace>
  <inkml:trace contextRef="#ctx0" brushRef="#br5" timeOffset="440643.8866">3050 10590 1940 0,'-26'17'35'0,"26"-17"-6"0,-11 23-4 0,11-23-7 15,0 0-18-15,0 0 0 0,22 19 0 16,-22-19 0-16,32-4 0 0,-12-2 0 0,2-6 0 16,3-2 0-16,3-2 0 0,2-3 0 0,4-1 0 15,-2-3 0-15,-1-1 0 0,-3-2 0 0,-3 1 0 16,-3 1 0-16,-5 2 0 0,-3 4 0 0,-4 0 0 16,-10 18 0-16,11-28 0 0,-11 28 0 15,-3-24 0-15,3 24 0 0,-15-19 0 0,15 19 0 16,-30-9 0-16,11 9 0 0,-3 3 0 15,-1 6 0-15,-4 3 0 0,2 4 0 0,-2 3 0 16,3 3 0-16,-1 1 0 0,5 2 0 0,0 2 0 16,2 2 0-16,2-1 0 0,4-1 0 0,1 1 0 15,5-1 0-15,3-4 0 0,5 0 0 0,3-4 0 16,3-1 0-16,-8-18 0 0,29 31 0 0,-8-21 0 16,2-1 0-16,5-2 0 0,5-4 0 15,5-1 0-15,0-6 0 0,7 4 0 0,-1-8 0 16,9 4-77-16,-5-15-40 0,28 29-258 0,-28-32-248 15,11 12 31-15,-11-3 330 0</inkml:trace>
  <inkml:trace contextRef="#ctx0" brushRef="#br5" timeOffset="441003.2644">4007 10295 1954 0,'-44'11'61'0,"25"-8"-29"16,0-3-32-16,2 3 0 0,-1 3 0 0,0 2 0 15,-2 1 0-15,3 3 0 0,0 2 0 0,17-14 0 16,-29 35 0-16,17-13 0 0,-1 2 0 0,2 5 0 16,1 0 0-16,-1 1 0 0,3 0 0 15,1-1 0-15,3-5 0 0,1-2 0 16,6-5 0-16,-3-17 0 0,12 21 0 0,-12-21 0 16,22 12 0-16,-5-10 0 0,0-3 0 0,3-4 0 15,1-5 0-15,0-3 0 0,1-4 0 0,-1-2 0 16,3-4 0-16,-4-1 0 0,0-3 0 0,-2 3 0 15,-1-3 0-15,-2 2 0 0,-2 3 0 0,-2 2 0 16,-11 20 0-16,13-28 0 0,-13 28 0 16,0 0 0-16,8-17 0 0,-8 17 0 0,0 0 0 15,0 0 0-15,-5 17 0 0,5-17 0 0,-8 36 0 16,2-8 0-16,0 3 0 0,0 0 0 16,3 1 0-16,-1-5 0 0,5 1 0 0,-1-4 0 15,6 0 0-15,3-1-7 0,6 0-49 0,-15-23-17 16,55 48-144-16,-55-48-220 0,48 8-177 0,-17-5 21 15,2-11 544-15</inkml:trace>
  <inkml:trace contextRef="#ctx0" brushRef="#br5" timeOffset="441472.7687">4775 10347 1787 0,'0'0'96'15,"-35"12"-33"-15,16 1-1 0,-4-3-23 0,2 5-39 16,0 1 0-16,1 2 0 0,-1 0 0 0,1 3 0 15,3-3 0-15,2-1 0 0,0 0 0 0,15-17 0 16,-21 26 0-16,21-26 0 0,-12 17 0 0,12-17 0 16,0 0 0-16,0 0 0 0,0 0 0 15,21 15 0-15,-21-15 0 0,25-5 0 0,-25 5 0 16,34-12 0-16,-14 6 0 0,-1-2 0 16,0 4 0-16,-2-1 0 0,-17 5 0 0,28-4 0 15,-28 4 0-15,19 2 0 0,-19-2 0 0,0 0 0 16,17 19 0-16,-17-19 0 0,3 26 0 0,-5-6 0 15,-4 0 0-15,-1 3 0 0,-3 1 0 0,0-1 0 16,1-1 0-16,0 0 0 0,2-4 0 0,1-1 0 16,6-17 0-16,-5 20 0 0,5-20 0 0,0 0 0 15,0 0 0-15,0 0 0 0,21-2 0 16,-21 2-4-16,31-29-73 0,-23-16-137 0,35 25-377 16,-27-18-49-16,16 12 120 0</inkml:trace>
  <inkml:trace contextRef="#ctx0" brushRef="#br5" timeOffset="441664.4124">5118 10379 2047 0,'-28'19'0'15,"28"-19"0"-15,-19 29 0 0,10-9 0 0,2 1 0 16,-3 5 0-16,1-1 0 0,-1 1 0 0,1-4 0 16,2 1 0-16,2-2 0 0,2-4 0 0,0 0 0 15,3-17 0-15,0 24 0 0,0-24 0 0,0 0 0 16,14 22 0-16,-14-22 0 0,0 0 0 0,21 1 0 15,-21-1-32-15,8-33-308 0,16 27-299 16,-15-19-14-16,13 6 271 0</inkml:trace>
  <inkml:trace contextRef="#ctx0" brushRef="#br5" timeOffset="442055.1242">5325 10278 2047 0,'-23'4'0'0,"23"-4"0"0,0 0 0 0,0 0 0 16,0 0 0-16,-5 21 0 0,5-21 0 0,0 0 0 16,9 19 0-16,-9-19 0 0,0 0 0 0,17 24 0 15,-17-24 0-15,11 23 0 0,-11-23 0 0,7 32 0 16,-7-14 0-16,-1 2 0 0,-3 1 0 16,-1 2 0-16,-1-1 0 0,-1 1 0 15,-2-3 0-15,1-1 0 0,1-2 0 0,7-17 0 16,-8 22 0-16,8-22 0 0,0 0 0 0,0 0 0 15,0 0 0-15,0 0 0 0,0 0 0 0,23-12 0 16,-23 12 0-16,30-36 0 0,-11 12 0 0,0-3 0 16,2 0 0-16,-1 0 0 0,-1 0 0 0,0 3 0 15,0 0 0-15,-2 2 0 0,0 2 0 0,-1 4 0 16,-16 16 0-16,26-25 0 0,-26 25 0 16,17-9 0-16,-17 9 0 0,0 0 0 0,0 0 0 15,2 17 0-15,-2-17 0 0,-6 35 0 0,-1-11 0 16,3 2 0-16,-1-1 0 0,3 1 0 0,0-2 0 15,7 2 0-15,-1-4 0 0,5-1 0 16,-9-21 0-16,29 32 0 0,-10-22-19 0,11 4-77 16,-30-14-120-16,66 11-180 0,-46-18-218 15,21 3 50-15,4 6 423 0</inkml:trace>
  <inkml:trace contextRef="#ctx0" brushRef="#br5" timeOffset="442523.8777">6074 10277 2041 0,'0'0'6'0,"-30"-5"-6"0,13 5 0 0,-1 4 0 16,-2 1 0-16,1 5 0 0,-4 2 0 16,1 3 0-16,-1 3 0 0,1 3 0 15,0 2 0-15,2 1 0 0,3 0 0 0,3 3 0 16,2-3 0-16,2-2 0 0,4-3 0 0,6-19 0 16,0 28 0-16,0-28 0 0,11 17 0 0,-11-17 0 15,18 7 0-15,-18-7 0 0,25-2 0 0,-7-4 0 16,0-3 0-16,2-5 0 0,1-3 0 0,0-2 0 15,-1-4 0-15,1-2 0 0,-4 2 0 16,-2 3 0-16,-2 2 0 0,-13 18 0 0,18-27 0 16,-18 27 0-16,10-18 0 0,-10 18 0 0,0 0 0 15,0 0 0-15,0 0 0 0,0 0 0 0,0 0 0 16,-11 19 0-16,4 1 0 0,-3 5 0 16,-1 9 0-16,0 3 0 0,-1 5 0 0,-3 1 0 15,6 4 0-15,-2 2 0 0,5 3 0 16,-2 1 0-16,0-1 0 0,1-3 0 0,-1-1 0 15,1-8 0-15,2-5 0 0,2-4 0 0,-2-6 0 16,2-4 0-16,0-4 0 0,3-17 0 0,-5 22 0 16,5-22 0-16,0 0 0 0,0 0 0 0,0 0 0 15,0 0 0-15,-16-23 0 0,12 6 0 0,-2-1 0 16,1-2 0-16,0-3 0 0,-1-2 0 0,0-4 0 16,0-4 0-16,1-4 0 0,3-7 0 15,1-3 0-15,1-3 0 0,5 2 0 0,-3 3 0 16,6 11 0-16,2 5 0 0,8 14-25 15,-8-15-147-15,35 36-138 0,-39-42-131 0,31 28-159 16,0 3 102-16,-9-20 498 0</inkml:trace>
  <inkml:trace contextRef="#ctx0" brushRef="#br5" timeOffset="443123.773">7099 10222 1261 0,'21'4'364'0,"-21"-4"-269"0,0 0-7 15,0 0-18-15,0 0-10 0,0 0-22 0,0 0-8 16,-24-6-5-16,24 6-9 0,-31 16-16 0,12-4 0 15,-3 3 0-15,0 2 0 0,-1 2 0 16,1 0 0-16,3 1 0 0,0-2 0 0,2 0 0 16,17-18 0-16,-24 30 0 0,24-30 0 0,-12 18 0 15,12-18 0-15,0 0 0 0,0 0 0 0,0 0 0 16,21 16 0-16,-21-16 0 0,29-1 0 0,-10-2 0 16,3-1 0-16,0 0 0 0,0 0 0 0,0 1 0 15,-4 2 0 1,-18 1 0-16,29-2 0 0,-29 2 0 15,0 0 0-15,21 9 0 0,-21-9 0 0,0 0 0 16,6 22 0-16,-6-22 0 0,0 27 0 0,-4-10 0 16,0 1 0-16,-4 3 0 0,1-2 0 0,-2 2 0 15,-3-2 0-15,3-1 0 0,-2 2 0 0,1-3 0 16,10-17 0-16,-16 27 0 0,16-27 0 0,0 0 0 16,0 0 0-16,0 0 0 0,0 0 0 15,0 0-19-15,0 0-166 0,50-10-222 16,-39-16-226-16,14 7 38 0,1 3 388 0</inkml:trace>
  <inkml:trace contextRef="#ctx0" brushRef="#br5" timeOffset="443717.5157">7469 10324 2009 0,'0'0'23'0,"0"0"-8"0,0 0-15 0,-13 21 0 16,13-21 0-16,-9 22 0 0,9-22 0 0,-11 31 0 15,6-13 0-15,1 4 0 0,-1 2 0 16,1 4 0-16,-1 1 0 0,3 0 0 0,-1-1 0 16,1 1 0-16,0-2 0 0,-1-2 0 0,1-3 0 15,2-3 0-15,0-19 0 0,0 29 0 16,0-29 0-16,0 0 0 0,8 18 0 0,-8-18 0 16,0 0 0-16,0 0 0 0,16-7 0 0,-16 7 0 15,16-23 0-15,-4 5 0 0,-1-9 0 0,1-3 0 16,-1-1 0-16,1-1 0 0,-1 0 0 0,-4 1 0 15,2 0 0-15,-4-2 0 0,-2-1 0 0,2 0 0 16,-2-2 0-16,-1 0 0 0,1 1 0 16,0 1 0-16,2 9 0 0,0 4 0 0,-5 21 0 15,10-23 0-15,-10 23 0 0,0 0 0 16,0 0 0-16,20-11 0 0,-20 11 0 0,23 4 0 16,-23-4 0-16,35 7 0 0,-14-2 0 0,-1 2 0 15,4 0 0-15,-3 3 0 0,2 0 0 0,0 2 0 16,0 1 0-16,0 0 0 0,-1 1 0 0,-2 0 0 15,-20-14 0-15,28 28 0 0,-28-28 0 16,17 28 0-16,-17-28 0 0,1 29 0 0,-7-12 0 16,-4 0 0-16,-3 1 0 0,-3-1 0 0,-4 1 0 15,0 0 0-15,-2-2 0 0,-1-2 0 0,0 1 0 16,1-3 0-16,-1-1 0 0,0 1 0 0,-2-1 0 16,2 0 0-16,-1 0 0 0,2-1 0 0,0 3 0 15,3 0 0-15,0 1 0 0,3 3 0 16,1 4 0-16,0 2 0 0,0 3 0 15,2 7 0-15,-1 3 0 0,-1 4 0 0,2 1 0 16,0 3 0-16,2-2 0 0,2-1 0 0,0-1 0 16,2-1 0-16,2-3 0 0,3-2 0 0,3-1 0 15,0-10 0-15,5 1 0 0,0-7 0 0,5 1 0 16,-11-18-115-16,35 25-193 0,-42-44-90 0,40 23-155 16,-33-4 18-16,21-35 398 0</inkml:trace>
  <inkml:trace contextRef="#ctx0" brushRef="#br5" timeOffset="444139.3943">8031 10492 2047 0,'0'0'0'0,"-19"11"0"15,19-11 0-15,0 0 0 0,0 0 0 0,0 0 0 16,17 9 0-16,-17-9 0 0,24-6 0 0,-5 0 0 16,4-5 0-16,4-2 0 0,1-2 0 0,3-1 0 15,-2 2 0-15,0-3 0 16,0 1 0-16,-2 0 0 0,-4 0 0 0,-4 1 0 16,-3-2 0-16,-16 17 0 0,23-29 0 0,-23 29 0 15,13-27 0-15,-13 27 0 0,1-25 0 0,-1 25 0 16,-9-23 0-16,9 23 0 0,-17-20 0 0,17 20 0 15,-27-11 0-15,27 11 0 0,-34 1 0 0,16 4 0 16,-1 4 0-16,-2 6 0 0,0 3 0 16,0 6 0-16,0 3 0 0,1 3 0 0,1 0 0 15,3 0 0-15,2 0 0 0,1-3 0 0,5-1 0 16,4-2 0-16,4-4 0 0,4-3 0 0,-4-17 0 16,21 28 0-16,-3-21 0 0,2 0 0 0,6-6 0 15,2-4 0-15,4-2 0 0,2-5 0 16,7 0 0-16,-6-7 0 0,8 6 0 0,-12-22-170 15,28 37-165-15,-41-37-201 0,26 18-88 16,-9 3 243-16</inkml:trace>
  <inkml:trace contextRef="#ctx0" brushRef="#br5" timeOffset="444503.986">8565 10363 2038 0,'0'0'9'0,"-11"17"-9"0,11-17 0 16,0 0 0-16,0 0 0 0,18 12 0 0,-18-12 0 16,31-7 0-16,-11 0 0 0,7-3 0 0,0-5 0 15,2 2 0-15,-1-3 0 0,-1 1 0 0,1-1 0 16,-5 0 0-16,-1 2 0 0,-5-1 0 0,-17 15 0 16,24-25 0-16,-24 25 0 0,16-28 0 15,-16 28 0-15,8-25 0 0,-8 25 0 0,-5-21 0 16,5 21 0-16,0 0 0 0,-21-16 0 0,21 16 0 15,-28 0 0-15,11 6 0 0,-4 3 0 0,3 3 0 16,-4 4 0-16,-1 3 0 0,1 2 0 0,-3 3 0 16,4 1 0-16,0 1 0 0,1 0 0 0,2 0 0 15,5-2 0-15,1-3 0 0,6-2 0 16,6-19 0-16,0 30 0 0,0-30 0 16,13 20 0-16,-13-20 0 0,25 16 0 0,-7-10 0 15,5-2 0-15,2-4 0 0,9 0 0 0,1-7 0 16,14 16-133-16,-23-39-198 0,39 35-221 0,-22-22-74 0,8-4 222 15</inkml:trace>
  <inkml:trace contextRef="#ctx0" brushRef="#br5" timeOffset="445035.3249">9427 10243 1919 0,'0'0'84'15,"0"0"-40"-15,-22-12-44 0,4 6 0 0,0 1 0 16,-2 3 0-16,0 2 0 0,-1 2 0 0,0 3 0 15,-1 1 0-15,2 4 0 0,-1 3 0 16,0 2 0-16,1 2 0 0,1 3 0 0,2 2 0 16,2 1 0-16,1 0 0 0,2 0 0 0,1-1 0 15,3-1 0-15,8-21 0 0,-5 30 0 16,5-30 0-16,0 0 0 0,22 20 0 0,-22-20 0 16,31 1 0-16,-9-4 0 0,1-6 0 0,4-5 0 15,0-4 0-15,2-3 0 0,0-4 0 16,2-2 0-16,-1-4 0 0,2-3 0 0,-2-3 0 15,0 1 0-15,-2 0 0 0,-1 0 0 0,-4 0 0 16,-3 1 0-16,-1-2 0 0,-2 2 0 0,-2 2 0 16,-4 4 0-16,-3 6 0 0,-8 23 0 0,5-22 0 15,-5 22 0-15,0 0 0 0,0 0 0 0,-23 25 0 16,8-4 0-16,-4 13 0 0,-2 5 0 0,1 7 0 16,-1 1 0-16,1 0 0 0,3 0 0 15,4-2 0-15,1-4 0 0,8-3 0 0,3-7 0 16,7-3 0-16,4-7 0 0,6 0 0 15,1-6 0-15,8 3 0 0,-8-18-66 0,25 28-221 16,-42-28-50-16,53 7-53 0,-53-7-56 0,28-16 38 16,11 28 296-16</inkml:trace>
  <inkml:trace contextRef="#ctx0" brushRef="#br5" timeOffset="445425.8693">10542 10145 2036 0,'19'2'11'15,"-19"-2"-11"-15,0 0 0 0,0 0 0 0,0 0 0 16,0 0 0-16,-10 19 0 0,10-19 0 16,-9 34 0-16,4-8 0 0,1 2 0 0,-1 2 0 15,-1 2 0-15,2-2 0 0,-1-1 0 0,3-2 0 16,0-3 0-16,1-1 0 0,4-2 0 0,-3-21 0 15,9 29 0-15,-9-29 0 0,21 13 0 16,-21-13 0-16,32-3-39 0,-20-16-66 0,26 28-260 16,-25-36-261-16,14 10 9 0,-8-4 323 0</inkml:trace>
  <inkml:trace contextRef="#ctx0" brushRef="#br5" timeOffset="445566.5785">10575 9922 1893 0,'-28'20'154'0,"10"-14"-154"0,18-6 0 0,-27 11 0 16,27-11 0-16,0 0 0 0,0 0 0 0,0 0 0 16,0 0 0-16,0 0 0 0,21 9-33 0,9 2-117 15,-30-11-403-15,40-13-88 0,-13 7-2 0</inkml:trace>
  <inkml:trace contextRef="#ctx0" brushRef="#br5" timeOffset="445957.1406">11149 10060 1996 0,'-19'0'28'0,"19"0"-13"0,-27-5-7 0,27 5-8 16,-24-4 0-16,24 4 0 0,-27 2 0 16,27-2 0-16,-27 14 0 0,27-14 0 0,-25 25 0 15,25-25 0-15,-28 35 0 0,14-15 0 0,1-1 0 16,3-1 0-16,2 0 0 0,8-18 0 0,-10 32 0 15,10-32 0-15,1 23 0 0,-1-23 0 0,0 0 0 16,23 21 0-16,-23-21 0 0,31 6 0 0,-12-4 0 16,3-4 0-16,2 1 0 15,1-1 0-15,0-2 0 0,-2 2 0 0,0 1 0 0,-3 1 0 16,-3 1 0-16,-17-1 0 0,23 6 0 16,-23-6 0-16,0 0 0 0,16 17 0 0,-16-17 0 15,0 20 0-15,0-20 0 0,-11 32 0 0,0-14 0 16,-4 2 0-16,-3 2 0 0,-1-1 0 0,-2 1 0 15,0-1 0-15,1-1 0 0,0-1 0 0,2-2 0 16,18-17 0-16,-29 23 0 0,29-23 0 16,-20 13 0-16,20-13 0 0,0 0 0 0,0 0 0 15,-29-15-233-15,55 27-156 0,-40-35-190 0,14 23-25 16,28-22 363-16</inkml:trace>
  <inkml:trace contextRef="#ctx0" brushRef="#br5" timeOffset="446528.8576">12475 10191 1863 0,'0'0'55'15,"-23"-8"-21"-15,23 8-27 0,-25-10 24 0,25 10-24 16,-33-8 13-16,13 4-1 0,-2 3-8 0,-1 0-11 15,-2 1 0-15,1 2 0 0,0 3 0 16,0 1 0-16,0 5 0 0,3 0 0 0,1 6 0 16,2-2 0-16,3 5 0 0,1 0 0 0,0 1 0 15,6 2 0-15,0-1 0 0,5 2 0 16,2-1 0-16,2-1 0 0,2-2 0 0,5-1 0 16,1 0 0-16,7-1 0 0,1-4 0 0,5 0 0 15,3-6 0-15,5-1 0 0,2-4 0 0,5-1 0 16,3-3 0-16,3-1 0 0,3-5 0 0,2 3-43 15,-3-12-27-15,13 20-99 0,-33-41-239 0,30 30-193 16,-15-11 15-16,2-8 417 16</inkml:trace>
  <inkml:trace contextRef="#ctx0" brushRef="#br5" timeOffset="446935.1208">12903 10213 1872 0,'18'-1'104'0,"-18"1"-65"0,0 0-7 16,-25-6-32-16,25 6 0 0,-24 0 0 0,24 0 0 16,-31 6 0-16,14 2 0 0,-3 1 0 0,2 3 0 15,-4 1 0-15,2 3 0 0,-2 1 0 0,2 2 0 16,-1 1 0-16,4-1 0 0,3 2 0 0,3-3 0 16,11-18 0-16,-16 30 0 0,16-30 0 15,-2 23 0-15,2-23 0 0,0 0 0 0,23 17 0 16,-6-16 0-16,3-3 0 0,5-2 0 15,0-2 0-15,2-4 0 0,0-1 0 0,2-3 0 16,-1-1 0-16,1-3 0 0,-1-1 0 0,-1 1 0 16,-4-4 0-16,-1 1 0 0,-4 2 0 0,-3 1 0 15,-15 18 0-15,19-28 0 0,-19 28 0 0,8-20 0 16,-8 20 0-16,0 0 0 0,0 0 0 0,0 0 0 16,0 0 0-16,0 0 0 0,0 0 0 15,0 0 0-15,-20 29 0 0,12-9 0 0,-2 3 0 16,0 1 0-16,3 3 0 0,1-2 0 0,1 2 0 15,1-4 0-15,5 0 0 0,2-4 0 16,3 1 0-16,-6-20 0 0,22 24 0 0,-22-24 0 16,35 7 0-16,-12-11 0 0,8 2-24 0,-13-23-161 15,33 29-112-15,-40-45-97 0,36 19-185 0,-9-1 111 16,-14-21 369-16</inkml:trace>
  <inkml:trace contextRef="#ctx0" brushRef="#br5" timeOffset="447153.8795">13667 9673 2047 0,'0'0'0'16,"-27"25"0"-16,27-25 0 0,-32 30 0 15,14-9 0-15,-2 2 0 0,0 3 0 16,2 5 0-16,-2 0 0 0,4 4 0 0,0 3 0 16,4 3 0-16,1 0 0 0,2 4 0 0,1-2 0 15,2-1 0-15,3 0 0 0,-1-3 0 0,3-1 0 16,1-4 0-16,3-3 0 0,2-9 0 0,5 0 0 15,-10-22 0-15,27 23 0 0,-27-23-70 0,51 17-221 16,-52-39-224-16,33 18-111 0,-15-11 82 16</inkml:trace>
  <inkml:trace contextRef="#ctx0" brushRef="#br5" timeOffset="447372.6057">13973 9608 2011 0,'-17'23'36'15,"17"-23"-36"-15,-13 37 0 0,3-8 0 16,-5 6 0-16,-3 5 0 0,0 1 0 0,-2 5 0 16,1 0 0-16,1 1 0 0,-2 1 0 0,4-2 0 15,1-1 0-15,1-1 0 0,6-5 0 0,-1 0 0 16,3-4 0-16,0-2 0 0,4-4 0 0,-1-6 0 16,7 0 0-16,-4-23 0 0,11 34 0 0,-11-34-18 15,29 37-220-15,-29-37-176 0,0 0-213 16,0 0 34-16,21-22 437 0</inkml:trace>
  <inkml:trace contextRef="#ctx0" brushRef="#br5" timeOffset="447753.009">13934 10193 2046 0,'0'0'1'0,"-14"26"-1"0,14-26 0 16,-7 24 0-16,7-24 0 0,4 21 0 0,-4-21 0 15,0 0 0-15,24 17 0 0,-24-17 0 0,33-1 0 0,-12-3 0 16,1-2 0-16,0 0 0 0,2-4 0 0,2 1 0 16,3-5 0-16,1-3 0 0,2 2 0 0,-4-4 0 15,-5 1 0-15,-5 4 0 0,-3-4 0 16,-15 18 0-16,20-31 0 0,-20 31 0 0,9-30 0 16,-9 30 0-16,-4-28 0 0,4 28 0 0,-12-25 0 15,12 25 0-15,-24-15 0 0,7 14 0 0,-2 5 0 16,-2 4 0-16,-4 4 0 0,2 5 0 15,-2 4 0-15,-2 2 0 0,1 4 0 0,2-2 0 16,2 2 0-16,3-1 0 0,3-2 0 0,2 1 0 16,6-2 0-16,2-3 0 0,5-2 0 15,1-18 0-15,7 30 0 0,-7-30 0 0,19 21 0 16,-19-21 0-16,33 12 0 0,-8-11 0 0,10 3 0 16,4-8 0-16,13 3 0 0,-3-12 0 0,22 19-231 15,-32-38-95-15,48 40-95 0,-36-26-100 0,7-7 63 16,21 23 369-16</inkml:trace>
  <inkml:trace contextRef="#ctx0" brushRef="#br5" timeOffset="448346.7145">14880 10147 1955 0,'-23'-8'59'0,"6"2"-27"16,-4-1-31-16,1 2-1 0,-2 3 0 0,-4 3 0 15,1 4 0-15,-3 3 0 0,0 4 0 0,0 3 0 16,-1 2 0-16,1 3 0 0,-1 5 0 0,2 2 0 16,1 4 0-16,3-1 0 0,2 0 0 15,4-2 0-15,5-3 0 0,6-5 0 0,6-20 0 16,5 27 0-16,-5-27 0 0,33 15 0 15,-9-15 0-15,4-4 0 0,4-7 0 0,2-1 0 16,5-6 0-16,-3-2 0 0,2-3 0 0,-2-5 0 16,1-4 0-16,-2 0 0 0,-1-3 0 0,0 0 0 15,-3-3 0-15,-1 2 0 0,-4 0 0 16,-3-2 0-16,-3 3 0 0,-3 0 0 0,-3 0 0 16,-3-1 0-16,-4-1 0 0,-1 2 0 0,-3 0 0 15,-3 4 0-15,-4 4 0 0,-2 10 0 0,6 17 0 16,0 0 0-16,-23 6 0 0,9 11 0 0,-4 9 0 15,-1 6 0-15,-3 7 0 0,0 2 0 0,1 4 0 16,2 1 0-16,3 2 0 0,3-1 0 16,4 0 0-16,3-3 0 0,4-5 0 15,2-4 0-15,4-3 0 0,2-5 0 0,10-2 0 16,-2-5 0-16,6 0 0 0,-3-12-14 0,21 21-222 16,-38-29-49-16,54 23-30 0,-54-23 4 0,42-3-36 15,-4 15-36-15,-25-29 228 0</inkml:trace>
  <inkml:trace contextRef="#ctx0" brushRef="#br5" timeOffset="449324.1274">16467 10185 1869 0,'-25'-25'39'0,"25"25"17"0,-27-17-23 15,27 17-11-15,-32-18 2 0,15 11-20 0,-5-1-4 0,1 3 0 16,-5 2 0-16,0 0 0 0,0 6 0 0,0 0 0 16,-1 5 0-16,2 3 0 0,-1 3 0 0,2 2 0 15,1 2 0-15,3 1 0 0,1 1 0 0,3 3 0 16,0-2 0-16,3 2 0 0,3 0 0 0,4 2 0 16,3-1 0-16,3-1 0 0,2 0 0 0,4 0 0 15,4-3 0-15,2-2 0 0,4-1 0 0,3-5 0 16,6-2 0-16,1-4 0 0,10-6 0 15,0-3 0-15,2-7 0 0,3-3 0 0,-3-4 0 16,1-5 0-16,0-2 0 0,-3-4 0 16,2-4 0-16,-2 0 0 0,-2-3 0 0,-2 1 0 15,-5 1 0-15,-3 4 0 0,-4 1 0 0,-5 7 0 16,-3 1 0-16,-12 20 0 0,10-23 0 0,-10 23 0 16,0 0 0-16,0 0 0 0,0 0 0 15,0 0 0-15,-19 11 0 0,19-11 0 0,-25 34 0 16,12-10 0-16,-3 4 0 0,3 1 0 0,-1 1 0 15,1 0 0-15,5 2 0 0,0-4 0 0,7 0 0 16,1-4 0-16,7-1 0 0,3-4 0 0,10-1 0 16,1-3 0-16,12 2 0 0,-10-22-163 0,36 33-137 15,-42-44-130-15,34 23-159 0,-6-3 98 0,-12-20 418 16</inkml:trace>
  <inkml:trace contextRef="#ctx0" brushRef="#br5" timeOffset="449589.7633">17299 10156 2029 0,'0'0'18'15,"-34"-2"-18"-15,15-3 0 0,-2 1 0 16,0 2 0-16,-1 2 0 0,-3 1 0 0,1 4 0 16,-3 1 0-16,2 4 0 0,1 1 0 0,0 4 0 15,-1 2 0-15,4 5 0 0,-1 2 0 16,3 2 0-16,6 0 0 0,0 1 0 0,4-3 0 15,4-1 0-15,4-1 0 0,4-3 0 0,4-2 0 16,-7-17 0-16,27 30 0 0,-9-19 0 16,7-1 0-16,1-4 0 0,7-1 0 0,-2-5 0 15,8 1 0-15,-5-11 0 0,21 22-220 0,-34-41-127 16,38 37-188-16,-25-22-51 0,4-4 228 0</inkml:trace>
  <inkml:trace contextRef="#ctx0" brushRef="#br5" timeOffset="449855.3818">17760 10195 2047 0,'-23'8'0'0,"5"-8"0"16,-1-1 0-16,1 1 0 0,-1 0 0 0,-1 3 0 15,-2-1 0-15,1 4 0 0,-1 0 0 0,0 4 0 16,0 0 0-16,4 2 0 0,-2 1 0 15,20-13 0-15,-30 34 0 0,18-16 0 0,2 2 0 16,3-1 0-16,0-1 0 0,6 0 0 0,1-18 0 16,4 33 0-16,-4-33 0 0,17 27 0 0,-17-27 0 15,30 22 0-15,-7-13 0 0,1-7 0 16,5 2 0-16,-3-8 0 0,10 4 0 0,-14-22-124 16,32 37-213-16,-40-44-158 0,28 24-121 15,-6-1 142-15,-16-22 474 0</inkml:trace>
  <inkml:trace contextRef="#ctx0" brushRef="#br5" timeOffset="450371.0125">17885 10353 1518 0,'-9'37'506'0,"9"-37"-483"0,0 0-23 15,-15 23 0-15,15-23 0 0,0 0 0 0,0 0 0 16,15 19 0-16,-15-19 0 0,29-2 0 0,-10-3 0 15,4-4 0-15,4 0 0 0,1-3 0 0,5-2 0 16,1-3 0-16,-1 0 0 16,-3-1 0-16,-3 1 0 0,-6 2 0 0,-3-1 0 15,-18 16 0-15,22-27 0 0,-22 27 0 0,8-25 0 16,-8 25 0-16,-5-23 0 0,5 23 0 0,-23-21 0 16,5 13 0-16,-1-1 0 0,-5 2 0 0,0 4 0 15,0 0 0-15,-1 3 0 0,2 1 0 0,1 3 0 16,1 3 0-16,4 3 0 0,0 2 0 0,17-12 0 15,-31 35 0-15,18-12 0 0,1 2 0 16,2 1 0-16,4 2 0 0,2-3 0 0,4 0 0 16,3 0 0-16,4-4 0 0,3 1 0 0,3-4 0 15,4-1 0-15,4-4 0 0,2-3 0 16,4-4 0-16,3-5 0 0,4-2 0 0,2-6 0 16,5 0 0-16,-2-8 0 0,4 7 0 0,-18-26-238 15,33 39-136-15,-43-42-164 0,25 19-51 0,-7 3 282 16</inkml:trace>
  <inkml:trace contextRef="#ctx0" brushRef="#br5" timeOffset="450563.2846">18558 9824 2047 0,'-15'23'0'0,"-1"5"0"0,1 5 0 15,-2 2 0-15,1 5 0 0,-2 3 0 16,2 3 0-16,0 1 0 0,1 1 0 0,2-1 0 15,2-2 0 1,0-3 0-16,4-4 0 0,1-3 0 0,2-5 0 16,5-2 0-16,2-5 0 0,3 0 0 0,-6-23 0 15,18 37-14-15,-18-37-259 0,21 11-357 0,-21-11-2 16,17 10 135-16</inkml:trace>
  <inkml:trace contextRef="#ctx0" brushRef="#br5" timeOffset="451078.909">18715 10359 2006 0,'0'0'19'16,"0"0"-12"-16,0 0 5 0,23 21-9 0,-23-21-3 16,31 8 0-16,-12-5 0 0,0-2 0 0,4-2 0 15,2 0 0-15,0-4 0 0,2 0 0 0,-3-3 0 16,0-3 0-16,1 0 0 0,-3-4 0 15,-3 2 0-15,-19 13 0 0,27-31 0 0,-27 31 0 16,15-33 0-16,-15 33 0 0,6-33 0 16,-9 15 0-16,3 18 0 0,-12-33 0 0,12 33 0 15,-24-30 0-15,5 17 0 0,0-2 0 0,-2 4 0 16,-1 3 0-16,2 3 0 0,-3 4 0 0,0 6 0 16,-3 3 0-16,3 6 0 0,-1 4 0 0,0 2 0 15,-1 4 0-15,3 6 0 0,1-1 0 0,3 3 0 16,5 0 0-16,2-2 0 0,5 0 0 15,4-2 0-15,6-4 0 0,5-1 0 0,5-4 0 16,6-2 0-16,4-2 0 0,5-5 0 0,4-3 0 16,4-6 0-16,6-1 0 0,0-6 0 15,7-1 0-15,-3-7 0 0,5 2 0 0,0-8-14 16,12 16-170-16,-34-36-127 0,41 37-211 0,-33-24-57 16,-2 0 143-16</inkml:trace>
  <inkml:trace contextRef="#ctx0" brushRef="#br5" timeOffset="451391.3937">19457 10231 2016 0,'-17'9'31'0,"17"-9"-31"0,-32 25 0 16,32-25 0-16,-31 32 0 0,18-13 0 15,0 1 0-15,1 2 0 0,1 0 0 0,2 1 0 0,1-2 0 16,2 2 0-16,1-4 0 0,1 0 0 16,4-1 0-16,0-18 0 0,0 31 0 15,0-31 0-15,5 19 0 0,-5-19 0 0,0 0 0 16,0 0 0-16,18 13 0 0,-18-13 0 0,0 0 0 15,17-12 0-15,-17 12 0 0,15-24 0 0,-6 6 0 16,1-2 0-16,1-1 0 0,-1-2 0 0,-2 1 0 16,1-1 0-16,-2 0 0 0,0 1 0 0,0-2 0 15,-1 0 0-15,1 1 0 0,-1-1 0 16,1 1 0-16,1 1 0 0,0 4 0 0,-8 18 0 16,17-26 0-16,-17 26 0 0,17-13 0 0,-17 13 0 15,0 0 0-15,23-7 0 0,-23 7 0 16,20 0 0-16,-20 0 0 0,26 1 0 0,-6 2 0 15,-20-3 0-15,50 12-202 0,-49-35-133 0,43 38-183 16,-44-15-94-16,38-14 233 0</inkml:trace>
  <inkml:trace contextRef="#ctx0" brushRef="#br5" timeOffset="451907.0403">20156 10178 1484 0,'-7'28'479'15,"-11"-31"-434"-15,18 3-10 0,-31-1-31 0,13 4-4 16,-3-1 0-16,-1 4 0 0,-3 3 0 15,-2 0 0-15,-1 2 0 0,0 5 0 0,-1 0 0 16,-1 4 0-16,1 1 0 0,0 2 0 0,2 0 0 16,2 0 0-16,3 0 0 0,4-2 0 0,2-1 0 15,5-3 0-15,11-17 0 0,-7 21 0 16,7-21 0-16,0 0 0 0,28 19 0 0,-11-18 0 16,3-2 0-16,3-3 0 0,4-3 0 0,4-2 0 15,1-4 0-15,4-3 0 0,0 0 0 16,-1-3 0-16,1 1 0 0,-2 0 0 0,-4-1 0 15,-4 2 0-15,-6 0 0 0,-20 17 0 0,25-29 0 16,-25 29 0-16,15-25 0 0,-15 25 0 0,10-20 0 16,-10 20 0-16,0 0 0 0,0 0 0 0,0 0 0 15,0 0 0-15,0 0 0 0,0 0 0 0,0 0 0 16,-19 10 0-16,11 6 0 0,2 6 0 16,1 2 0-16,1 2 0 0,0-1 0 0,2-2 0 15,0 1 0-15,2-1 0 0,5 3 0 0,-1-7 0 16,8 0 0-16,-12-19 0 0,30 23 0 15,-7-15 0-15,7-6 0 0,3-12-22 0,15 17-175 16,-28-45-89-16,42 38-57 0,-40-39-98 0,19 3-17 16,14 15 159-16,-24-27 299 0</inkml:trace>
  <inkml:trace contextRef="#ctx0" brushRef="#br5" timeOffset="452118.5623">20849 9764 2047 0,'-45'26'0'0,"45"-26"0"15,-34 33 0-15,17-11 0 0,-1 8 0 0,-1 1 0 16,2 3 0-16,2 3 0 0,-1 1 0 0,1 3 0 0,2 1 0 16,1 3 0-16,1-1 0 0,2-1 0 15,1-2 0-15,0-2 0 0,4-2 0 0,-1-3 0 16,2 0 0-16,1-5 0 0,2 0 0 0,-1-7 0 16,3 0 0-16,-2-22 0 0,5 31-25 0,-5-31-204 15,14 17-227-15,-14-17-170 0,0 0 41 0,20-1 460 16</inkml:trace>
  <inkml:trace contextRef="#ctx0" brushRef="#br5" timeOffset="452446.7077">20540 10170 2047 0,'-23'12'0'0,"23"-12"0"0,0 0 0 0,-18 25 0 15,18-25 0-15,0 17 0 0,0-17 0 0,0 0 0 16,24 17 0-16,-7-15 0 0,4-2 0 15,7-3 0-15,2-2 0 0,2-2 0 0,1-2 0 16,1-3 0-16,0 0 0 0,-3-3 0 0,1 2 0 16,-2-1 0-16,-4 0 0 0,1 3 0 0,-5 2 0 15,-3 2 0-15,-19 7 0 0,27-9 0 0,-27 9 0 16,0 0 0-16,19 2 0 0,-19-2 0 0,0 0 0 16,4 23 0-16,-4-23 0 0,-4 33 0 15,-1-11 0-15,-2 2 0 0,-3 4 0 0,2 0 0 16,-2 3 0-16,-1-1 0 0,1 1 0 0,-1-4 0 15,3 1 0-15,-2-4 0 0,5-2 0 16,-1-5 0-16,6-17 0 0,0 24 0 0,0-24 0 16,0 0 0-16,28 20-212 0,-39-46-86 0,42 40-81 15,-40-39-99-15,16 2 12 0,19 16 253 0</inkml:trace>
  <inkml:trace contextRef="#ctx0" brushRef="#br5" timeOffset="452602.9568">21109 9918 2047 0,'0'0'0'0,"-31"5"0"0,31-5 0 16,-27 6 0-16,27-6 0 0,-20 2 0 15,20-2 0-15,0 0 0 0,0 0 0 16,0 0 0-16,-13-21-153 0,41 38-309 0,-28-17-182 16,0 0 32-16,26 2 437 0</inkml:trace>
  <inkml:trace contextRef="#ctx0" brushRef="#br5" timeOffset="453384.1981">21384 10206 1917 0,'0'0'62'0,"0"0"-20"0,0 0-16 16,0 0-26-16,-21-9 0 0,21 9 0 0,-18-2 0 15,18 2 0-15,-22 2 0 0,22-2 0 0,-25 11 0 16,25-11 0-16,-33 24 0 0,15-9 0 0,-2 3 0 16,3 1 0-16,0 2 0 0,1 2 0 0,2 0 0 15,0 0 0-15,5-1 0 0,3-3 0 16,3-2 0-16,3-17 0 0,6 27 0 0,-6-27 0 15,26 18 0-15,-9-12 0 0,3-4 0 16,4-3 0-16,2-4 0 0,6-4 0 0,0-2 0 16,0-5 0-16,0-1 0 0,-3-2 0 0,0-2 0 15,-3-2 0-15,-4 0 0 0,-4-1 0 0,-5 0 0 16,-3 0 0-16,-5-1 0 0,-1 1 0 0,-6 2 0 16,-1 1 0-16,-2 1 0 0,-5 2 0 15,-1 0 0-15,11 18 0 0,-25-28 0 0,25 28 0 16,-25-18 0-16,25 18 0 0,-20-5 0 0,20 5 0 15,0 0 0-15,0 0 0 0,-16 18 0 0,16-18 0 16,4 17 0-16,-4-17 0 0,13 17 0 0,-13-17 0 16,27 14 0-16,-9-8 0 0,1-3 0 15,2 2 0-15,1-1 0 0,0 1 0 0,1-2 0 16,0 3 0-16,0-2 0 0,0 2 0 16,-3-1 0-16,-1 0 0 0,-2 1 0 0,-17-6 0 15,26 14 0-15,-26-14 0 0,11 21 0 0,-11-21 0 16,1 25 0-16,-1-25 0 0,-9 33 0 0,2-16 0 15,-3 2 0-15,-2-1 0 0,-1 1 0 0,-2 1 0 16,2-1 0-16,-1 1 0 0,0-2 0 0,2 0 0 16,12-18 0-16,-20 28 0 0,20-28 0 15,0 0 0-15,0 0 0 0,0 0 0 0,0 0 0 16,0 0 0-16,26-5 0 0,-8-11 0 0,4-5 0 16,3-4 0-16,5 0 0 0,-1-1 0 15,2 0 0-15,1 0 0 0,-1 0 0 0,1 2 0 16,-2-1 0-16,0 4 0 0,-5 1 0 0,-1 6 0 15,-6 3 0-15,-18 11 0 0,22-10 0 0,-22 10 0 16,0 0 0-16,0 0 0 0,6 22 0 16,-11-5 0-16,-2 7 0 0,-4 4 0 0,-1 2 0 15,-3 0 0-15,2-1 0 0,-1-2 0 0,4-3 0 16,4-5 0-16,6 0 0 0,0-19 0 0,10 27 0 16,-10-27 0-16,28 20 0 0,-28-20-94 0,55 9-138 15,-45-29-26-15,37 31-2 0,-30-32 36 0,22 18 49 16,-9-11 0-16,6-1-64 0,9 22-68 0,-25-33 225 15</inkml:trace>
  <inkml:trace contextRef="#ctx0" brushRef="#br5" timeOffset="453531.2478">22385 10447 1981 0,'-18'-10'66'0,"18"10"-66"0,0 0 0 0,-10-19 0 15,10 19 0-15,2-21 0 0,-2 21 0 16,17-28 0-16,-9 8 0 0,20 22-100 0,-33-35-250 15,43 44-116-15,-38-11-133 0,10-25 87 0,17 36 493 32</inkml:trace>
  <inkml:trace contextRef="#ctx0" brushRef="#br5" timeOffset="458299.3833">1054 11516 1375 0,'-6'-34'407'0,"6"34"-343"16,0 0-23-16,0 0-4 0,0 0-12 0,0 0 2 15,0 0 1-15,0 0-1 0,0 0-11 0,0 0-16 16,0 0 0-16,2 18 0 0,-2-18 0 0,0 24 0 16,-1-6 0-16,0 0 0 0,-1 5 0 0,-1 2 0 15,0 1 0-15,-1 4 0 0,0 4 0 0,2 3 0 16,-1 2 0-16,0 4 0 0,0 3 0 15,0 2 0-15,-1 4 0 0,2-5 0 0,-2 0 0 16,1-2-2-16,2-5-17 0,1-6-14 16,8-5-17-16,-8-29-86 0,38 22-482 0,-38-22-3 15,37-9 54-15</inkml:trace>
  <inkml:trace contextRef="#ctx0" brushRef="#br5" timeOffset="458643.165">1145 11546 1871 0,'-23'-16'50'16,"6"11"-2"-16,17 5-13 0,-27-11-3 15,27 11-21-15,0 0-11 0,0 0 0 0,0 0 0 16,0 0 0-16,3-18 0 0,-3 18 0 0,29-12 0 16,-5 3 0-16,6-4 0 0,7 0 0 15,3-1 0-15,3-1 0 0,1 4 0 0,-2 3 0 16,1 4 0-16,-3 4 0 0,-2 4 0 0,-3 5 0 15,-2 5 0-15,-6 3 0 0,-3 6 0 0,-8 3 0 16,-4 7 0-16,-7 4 0 0,-8 4 0 0,-5 5 0 16,-10 2 0-16,-8 1 0 0,-7 2 0 0,-5 2 0 15,-2 0 0-15,-1 1 0 0,-3-2 0 16,3-5 0-16,0-2 0 0,0-8 0 16,5-2 0-16,4-7 0 0,4-9 0 0,5-4 0 0,5-7 0 15,18-8 0-15,-21 4 0 0,21-4 0 16,-3-19 0-16,9 0-17 0,1-8-46 0,19 12-115 15,-18-30-458-15,24 15-2 0,-8-13 124 0</inkml:trace>
  <inkml:trace contextRef="#ctx0" brushRef="#br5" timeOffset="459049.3829">1735 11854 1975 0,'0'0'36'0,"0"0"-15"0,-18 3-8 16,18-3-11-16,0 0-2 0,0 0 0 0,0 0 0 15,0 0 0-15,25 1 0 0,-6 0 0 0,3 0 0 16,1 1 0-16,3-4 0 0,2 1 0 0,0-3 0 16,0 0 0-16,-1-2 0 0,-1-3 0 0,-2 1 0 15,-2-4 0-15,-4-1 0 0,-1 0 0 0,-17 13 0 16,23-29 0-16,-23 29 0 0,15-31 0 15,-12 13 0-15,-3-1 0 0,-2 2 0 0,2 17 0 16,-13-29 0-16,13 29 0 0,-22-21 0 16,22 21 0-16,-29-14 0 0,12 11 0 0,0 3 0 15,-4 2 0-15,1 3 0 0,-1 6 0 0,-1 5 0 16,0 5 0-16,-1 7 0 0,2 2 0 0,1 3 0 16,2 2 0-16,4 0 0 0,1 0 0 0,4-2 0 15,5-3 0-15,4-6 0 0,7-1 0 16,6-6 0-16,6-2 0 0,5-2 0 0,8-7 0 15,4-3 0-15,7-6 0 0,2-7 0 0,7-2 0 16,-1-7 0-16,13 5-63 0,-12-26-127 0,33 21-399 16,-29-13-54-16,8 11 82 0</inkml:trace>
  <inkml:trace contextRef="#ctx0" brushRef="#br5" timeOffset="459315.0164">2700 11696 1632 0,'0'0'377'0,"-28"-21"-345"0,28 21-26 0,-26-6-6 15,26 6 0-15,-29-6 0 0,29 6 0 16,-35-1 0-16,18 5 0 0,-4-1 0 0,1 6 0 16,1-1 0-16,-1 5 0 0,1 3 0 0,1 1 0 15,-2 4 0-15,5 2 0 0,0 0 0 0,2 2 0 16,4-1 0-16,3-1 0 0,5-2 0 0,3-1 0 15,5-3 0-15,-7-17 0 0,31 29 0 16,-10-18 0-16,5-2 0 0,3-6 0 0,8 0 0 16,1-11 0-16,8 1 0 0,-1-7-6 15,12 12-138-15,-28-36-279 0,33 28-213 0,-16-15-9 16,8 0 453-16</inkml:trace>
  <inkml:trace contextRef="#ctx0" brushRef="#br5" timeOffset="459663.7934">3129 11652 1914 0,'-50'18'68'0,"50"-18"-34"0,-21 9-13 0,21-9-11 15,0 0-10-15,-20 23 0 0,20-23 0 0,-14 23 0 0,14-23 0 16,-11 32 0-16,8-11 0 0,-1 2 0 16,2 4 0-16,-2 0 0 0,0 1 0 0,1 3 0 15,-1-2 0-15,2 0 0 0,-2-3 0 0,3-2 0 16,1-2 0-16,0-4 0 0,0-18 0 15,3 21 0-15,-3-21 0 0,0 0 0 0,0 0 0 16,0 0 0-16,19-9 0 0,-19 9 0 0,15-31 0 16,-4 4 0-16,3-9 0 0,0-4 0 0,1 0 0 15,-2 0 0-15,-1 3 0 0,-2 2 0 0,-4 2 0 0,0 2 0 16,-2 0 0-16,-2 4 0 0,1-1 0 0,-2 1 0 16,1 4 0-16,1 3 0 0,1 3 0 15,-4 17 0-15,8-20 0 0,-8 20 0 0,0 0 0 16,18-6 0-16,-18 6 0 0,21 9 0 0,-4-2 0 15,-17-7 0-15,39 16 0 0,-16-8-27 0,9 6-40 16,-7-18-83-16,32 34-247 0,-24-29-215 16,12 11-9-16,-1 4 449 0</inkml:trace>
  <inkml:trace contextRef="#ctx0" brushRef="#br5" timeOffset="460116.9138">3675 11813 1877 0,'0'0'34'16,"0"0"-6"-16,21 16 3 0,-21-16 1 0,29 7-7 15,-11-7-5-15,4-5-20 0,3-2 0 0,3-4 0 16,3-3 0-16,2-2 0 0,-2-2 0 16,1-2 0-16,-2 2 0 0,-3-2 0 0,-1 2 0 15,-6-1 0-15,0 0 0 0,-5 0 0 0,0-1 0 16,-5 1 0-16,-5 2 0 0,-5 17 0 0,-5-29 0 16,5 29 0-16,-25-23 0 0,7 12 0 0,-4 3 0 15,-3 2 0-15,-3 3 0 0,-3 6 0 16,0 3 0-16,-1 5 0 0,1 3 0 0,-1 7 0 15,2 2 0-15,0 4 0 0,4 3 0 16,3 1 0-16,3 0 0 0,4 1 0 0,4-1 0 16,5 1 0-16,4-2 0 0,8-3 0 0,5-4 0 15,8-3 0-15,5-3 0 0,6-2 0 0,2-6 0 16,7-2 0-16,-2-7 0 0,8 0 0 0,-2-8 0 16,8 3-62-16,-8-20-95 0,31 34-237 0,-30-32-244 15,15 11 48-15,-9 2 385 0</inkml:trace>
  <inkml:trace contextRef="#ctx0" brushRef="#br5" timeOffset="460476.2931">4470 11520 1957 0,'-18'4'44'0,"0"1"-14"15,1 2-14-15,0 3-16 0,0 2 0 0,0 2 0 16,1 5 0-16,-4 1 0 0,5 2 0 0,-4 2 0 15,3 3 0-15,1 1 0 0,1 1 0 0,1 0 0 16,2-3 0-16,2 0 0 0,3-2 0 0,4-5 0 16,3-2 0-16,-1-17 0 0,15 19 0 0,-15-19 0 15,29 8 0-15,-11-10 0 0,3-4 0 0,3-4 0 16,2-6 0-16,0-5 0 16,2-2 0-16,-2-1 0 0,-2-3 0 0,-2 2 0 15,-4-2 0-15,-1 0 0 0,-3 2 0 0,-2 2 0 16,-2 3 0-16,-4 3 0 0,-6 17 0 0,8-23 0 15,-8 23 0-15,0 0 0 0,0 0 0 0,0 0 0 16,0 0 0-16,0 0 0 0,0 0 0 0,-9 25 0 16,3-4 0-16,1 8 0 0,-3 1 0 0,4 5 0 15,-3 0 0-15,5 3 0 0,0-3 0 16,4 4 0-16,-1-10 0 0,11 8-130 0,-12-37-121 16,31 33-261-16,-31-33-130 0,39 9 131 0</inkml:trace>
  <inkml:trace contextRef="#ctx0" brushRef="#br5" timeOffset="460835.6811">4981 11483 1896 0,'-18'10'114'0,"-18"7"-83"0,4 1-25 16,1 0-6-16,6 1 0 0,3-1 0 0,6-1 0 15,4 0 0-15,12-17 0 16,-10 26 0-16,10-26 0 0,13 19 0 0,-13-19 0 16,31 16 0-16,-12-11 0 0,2-1 0 0,1 0 0 15,2 0 0-15,1-3 0 0,-1 1 0 0,-1-1 0 16,-1 2 0-16,-1 0 0 0,-3 2 0 0,-1 0 0 16,-17-5 0-16,23 13 0 0,-23-13 0 0,0 0 0 15,15 25 0-15,-15-25 0 0,0 21 0 0,0-21 0 16,-7 28 0-16,7-28 0 0,-13 32 0 15,13-32 0-15,-22 32 0 0,10-15 0 0,12-17 0 16,-23 33 0-16,23-33 0 0,-20 28 0 0,20-28 0 16,-9 22 0-16,9-22 0 0,0 0 0 0,7 25-128 15,-24-48-282-15,34 29-222 0,-17-6-27 0,17-24 442 16</inkml:trace>
  <inkml:trace contextRef="#ctx0" brushRef="#br5" timeOffset="461007.5625">5421 11582 1978 0,'0'0'69'0,"1"29"-69"15,-13-7 0-15,0 1 0 0,0 2 0 0,1 1 0 16,-1 0 0-16,2 3 0 0,0-1 0 16,2 0 0-16,1-5 0 0,2-2 0 0,2-3 0 15,3-18 0-15,1 27 0 0,-1-27 0 16,0 0 0-16,21 23-28 0,-22-41-171 0,1 18-437 15,18-6-37-15,-1-1 163 0</inkml:trace>
  <inkml:trace contextRef="#ctx0" brushRef="#br5" timeOffset="461436.8767">5562 11368 1990 0,'0'0'46'0,"-19"-1"-35"0,19 1-11 0,0 0 0 15,0 0 0-15,-7 19 0 0,7-19 0 0,0 0 0 16,0 0 0-16,24 16-7 0,-24-16-1 16,23 7 4-16,-23-7 1 0,21 14-15 15,-21-14 18-15,19 19-14 0,-19-19 33 0,15 25-9 16,-15-25 15-16,12 26-25 0,-12-26 0 0,7 27 0 16,-7-27 0-16,4 32 0 0,-4-15 0 0,-1 1 0 15,-2-1 0-15,0 1 0 0,-2 0 0 0,-1 2 0 16,-1 0 0-16,0 1 0 0,-1-2 0 0,-2 0 0 15,0-1 0-15,10-18 0 0,-12 27 0 16,12-27 0-16,0 0 0 0,5 18 0 0,-5-18 0 16,0 0 0-16,17-6 0 0,-17 6 0 15,0 0 0-15,24-30 0 0,-8 8 0 0,7-4 0 16,6-5 0-16,2 0 0 0,0-1 0 0,-3 3 0 16,-1 2 0-16,-4 5 0 0,0 1 0 0,0 4 0 15,-3 5 0-15,-2 4 0 0,-18 8 0 0,24-5 0 16,-24 5 0-16,0 0 0 0,11 22 0 15,-12-5 0-15,-1 6 0 0,-3 1 0 0,-2 5 0 16,-3-1 0-16,1 1 0 0,-2-1 0 0,5-1 0 16,-2-6 0-16,11 8-18 0,-3-29-201 0,13 37-119 15,-13-37-113-15,0 0-121 0,24 16 124 0,-24-16 448 16</inkml:trace>
  <inkml:trace contextRef="#ctx0" brushRef="#br5" timeOffset="462077.529">6512 11529 1642 0,'4'19'297'0,"-4"-19"-228"0,-26-3-30 0,26 3-39 15,-28 2 0-15,11 2 0 0,-1 3 0 16,-4 0 0-16,-1 5 0 0,-3 4 0 0,1 2 0 16,-1 4 0-16,1 2 0 0,0 0 0 0,4 0 0 15,-1 1 0-15,5-5 0 0,3-3 0 0,14-17 0 16,-6 22 0-16,6-22 0 0,17 14 0 0,-17-14 0 15,32 9 0-15,-14-8 0 0,3-4 0 0,1-2 0 16,1-4 0-16,5-3 0 0,-1-2 0 0,-2-1 0 16,-1-2 0-16,-3 1 0 0,-3-1 0 15,-1 1 0-15,-17 16 0 0,26-29 0 16,-26 29 0-16,13-23 0 0,-13 23 0 0,6-21 0 16,-6 21 0-16,3-17 0 0,-3 17 0 0,0 0 0 15,0 0 0-15,0 0 0 0,0 0 0 0,0 0 0 16,0 0 0-16,-14 28 0 0,6-8 0 0,-4 9 0 15,-3 8 0-15,-2 3 0 0,0 7 0 16,-1 2 0-16,0 8 0 0,2 1 0 0,-1 5 0 16,1 4 0-16,4 0 0 0,-4-1 0 0,4-7 0 15,1-8 0-15,4-10 0 0,3-6 0 0,1-6 0 16,3-7 0-16,2-5 0 0,-2-17 0 0,0 0 0 16,1 17 0-16,-1-17 0 0,0 0 0 15,1-19 0-15,-1 19 0 0,-6-31 0 0,2 8 0 16,2-7 0-16,2-3 0 0,2-2 0 15,3-1 0-15,0-2 0 0,-1 0 0 0,-1-2 0 16,1-3 0-16,0 0 0 0,-1-3 0 0,3-5 0 16,3-1 0-16,4-2 0 0,4 2 0 0,2 11 0 15,-4 4 0-15,2 22-39 0,-19-17-160 0,28 42-121 16,-44-36-106-16,18 26-156 0,27 8 102 0,-27-8 480 16</inkml:trace>
  <inkml:trace contextRef="#ctx0" brushRef="#br5" timeOffset="462770.5053">7680 11580 1667 0,'0'0'236'0,"0"0"-188"0,0 0-11 16,0 0-5-16,0 0-5 0,0 0-27 0,0 0 0 15,-21-16 0-15,21 16 0 0,-21 0 0 16,21 0 0-16,-29 6 0 0,10 3 0 0,-2 0 0 16,-3 6 0-16,-2 0 0 0,-1 4 0 0,1-1 0 15,-1 1 0-15,2 0 0 0,4 1 0 0,1-2 0 16,3-2 0-16,17-16 0 0,-19 21 0 0,19-21 0 0,0 0 0 16,0 0 0-16,20 14 0 0,-20-14 0 0,33 5 0 15,-13-4 0-15,3-2 0 0,7-4 0 0,2-1 0 16,1-2 0-16,-1 1 0 0,-2 2 0 15,-5 3 0-15,-4 1 0 0,-4 2 0 0,-17-1 0 16,17 6 0-16,-17-6 0 0,0 0 0 0,1 19 0 16,-1-19 0-16,-12 32 0 0,0-12 0 0,-7 3 0 15,-1 1 0-15,-3 2 0 0,-2 0 0 0,1 1 0 16,1-3 0-16,2-2 0 0,3-4 0 16,18-18 0-16,-16 17 0 0,16-17 0 15,0 0 0-15,18 1 0 0,-18-1 0 0,42-21 0 16,-14 0 0-16,7 2-23 0,0-14-65 0,20 24-132 15,-31-43-122-15,34 27-244 0,-22-9 8 0,-2-7 369 16</inkml:trace>
  <inkml:trace contextRef="#ctx0" brushRef="#br5" timeOffset="463348.6362">7943 11611 1953 0,'-19'3'44'0,"19"-3"-19"0,0 0-6 0,0 0-13 16,0 0-6-16,0 0 0 0,0 0 0 15,0 0 0-15,0 0 0 0,0 0 0 0,-6 19 0 16,6-19 0-16,2 17 0 0,-2-17 0 0,-1 29 0 16,0-10 0-16,-4 4 0 0,1 3 0 0,-3 0 0 15,-1 4 0-15,-3 2 0 0,0 2 0 16,0-2 0-16,0 2 0 0,1-3 0 0,2-4 0 16,0-2 0-16,3-7 0 0,5-18 0 0,-2 20 0 15,2-20 0-15,0 0 0 0,0 0 0 0,0 0 0 16,0 0 0-16,17-3 0 0,-17 3 0 15,7-17 0-15,-2-1 0 0,1-5 0 0,2-4 0 0,-2-2 0 16,0 1 0-16,-1-1 0 16,-3 2 0-16,0 0 0 0,1 1 0 0,-2 0 0 15,2-3 0-15,-2 0 0 0,1-2 0 0,3 2 0 16,0 3 0-16,2 2 0 0,2 3 0 0,-9 21 0 16,17-29 0-16,-17 29 0 0,22-21 0 0,-22 21 0 15,26-12 0-15,-26 12 0 0,33-3 0 0,-16 3 0 16,0 3 0-16,-17-3 0 0,31 11 0 0,-31-11 0 15,23 20 0-15,-23-20 0 0,18 26 0 16,-11-9 0-16,-1 2 0 0,-3 2 0 0,-3 0 0 16,-3 3 0-16,-3 1 0 0,-2 3 0 0,-3 0 0 15,-3 1 0-15,1 0 0 0,-3-1 0 0,2 1 0 16,-2-2 0-16,1 0 0 0,1 1 0 16,-1-3 0-16,2-2 0 0,-1-1 0 0,2-3 0 15,0-2 0-15,12-17 0 0,-21 32 0 0,12-15 0 16,-2 1 0-16,1 0 0 0,-1 3 0 15,-1-1 0-15,0 2 0 0,-3 1 0 0,1 2 0 16,-1 3 0-16,-1 3 0 0,-1 2 0 0,1 1 0 16,-1-1 0-16,3-2 0 0,0-1 0 0,3-1 0 15,0-4 0-15,8-2 0 0,3-23 0 0,5 32-76 16,-5-32-129-16,26 10-118 0,-29-38-72 0,34 17-85 16,-4 0-1-16,-14-30 395 0</inkml:trace>
  <inkml:trace contextRef="#ctx0" brushRef="#br5" timeOffset="463754.9133">8268 11782 1999 0,'-14'24'48'0,"14"-24"-48"0,0 0 0 0,0 0 0 16,0 0 0-16,0 0 0 0,0 0 0 0,0 0 0 15,11 17 0-15,-11-17 0 0,21 2 0 0,-21-2 0 16,33-2 0-16,-13-3 0 0,2-1 0 0,-1-3 0 16,5 0 0-16,0-3 0 0,-1-2 0 15,2 1 0-15,-2-1 0 0,-1-2 0 16,-4 0 0-16,0-2 0 0,-20 18 0 0,28-30 0 16,-28 30 0-16,14-24 0 0,-14 24 0 0,4-21 0 15,-4 21 0-15,-6-18 0 0,6 18 0 0,0 0 0 16,-27-16 0-16,27 16 0 0,-28 1 0 0,28-1 0 15,-33 14 0-15,15-2 0 0,-1 6 0 0,-1 2 0 16,-2 3 0-16,1 3 0 0,2 2 0 16,0 2 0-16,0 0 0 0,4 0 0 0,0-2 0 15,4 2 0-15,4-3 0 0,2-3 0 0,6-2 0 16,-1-22 0-16,18 30 0 0,-18-30 0 16,36 22 0-16,-13-18 0 0,8-4 0 0,2-6 0 15,10-3 0-15,2-8 0 0,7 4 0 0,-7-21-157 16,28 28-151-16,-44-41-87 0,31 23-173 0,-18 1 37 15,-17-16 444-15</inkml:trace>
  <inkml:trace contextRef="#ctx0" brushRef="#br5" timeOffset="464120.8037">8786 11812 1944 0,'0'0'43'15,"0"0"-19"-15,-7 18 0 0,7-18-12 0,0 0-12 16,28 0 0-16,-11-5 0 0,5-1 0 0,1-3 0 16,4-4 0-16,1 0 0 0,1-4 0 0,0 1 0 15,-1 1 0-15,-2-1 0 0,-3 1 0 0,-3 1 0 16,-1 1 0-16,-19 13 0 0,24-26 0 0,-24 26 0 16,12-20 0-16,-12 20 0 0,2-18 0 15,-2 18 0-15,-4-17 0 0,4 17 0 0,0 0 0 16,-20-20 0-16,20 20 0 0,-23-2 0 0,23 2 0 15,-33 10 0-15,13-1 0 0,0 6 0 16,-1 2 0-16,0 2 0 0,1 3 0 0,-1 2 0 16,2 1 0-16,3 1 0 0,2-1 0 0,1 1 0 15,2 0 0-15,3-2 0 0,2-2 0 0,5-4 0 16,1-18 0-16,14 27 0 0,-14-27 0 0,35 14 0 0,-13-12 0 16,8-2 0-16,-2-8 0 0,7 2 0 0,-4-15-101 15,27 25-162-15,-39-42-110 0,38 23-218 0,-20-2 17 16,-9-12 430-16</inkml:trace>
  <inkml:trace contextRef="#ctx0" brushRef="#br5" timeOffset="464527.106">9437 11663 1945 0,'-22'6'63'0,"22"-6"-24"15,-34 5-39-15,17-1 0 0,-1 1 0 0,1 1 0 16,0 0 0-16,17-6 0 0,-33 19 0 0,33-19 0 15,-29 25 0-15,29-25 0 0,-28 33 0 0,15-14 0 16,13-19 0-16,-21 33 0 0,21-33 0 16,-13 23 0-16,13-23 0 0,0 0 0 15,0 0 0-15,22 17 0 0,-22-17 0 0,26 0 0 16,-26 0 0-16,34-9 0 0,-16 1 0 0,3-3 0 16,2-3 0-16,1-6 0 0,3 0 0 0,-1-5 0 15,0-1 0-15,1-2 0 0,1-1 0 0,-1 0 0 16,-5 0 0-16,-2 2 0 0,-1 2 0 15,-2-2 0-15,-4 1 0 0,0 2 0 0,-3-2 0 16,-3 3 0-16,-1 4 0 0,-3 1 0 0,-3 18 0 16,0 0 0-16,0 0 0 0,0 0 0 0,0 0 0 15,-20 13 0-15,7 6 0 0,0 10 0 0,-3 3 0 16,0 3 0-16,1 2 0 0,1-2 0 0,2 3 0 16,-2-2 0-16,2 2 0 0,-2-9 0 0,7 1 0 15,7-30-84-15,0 42-151 16,0-42-83-16,16 18-37 0,-16-18-26 0,10-18-70 15,18 30 229-15,-30-33 222 0</inkml:trace>
  <inkml:trace contextRef="#ctx0" brushRef="#br5" timeOffset="465058.4007">10890 11589 1703 0,'-21'-18'263'0,"21"18"-229"16,0 0-1-16,0 0-19 0,0 0-14 0,0 0 0 16,0 0 0-16,0 0 0 0,0 0 0 0,-13 21 0 15,13-21 0-15,-21 35 0 0,10-12 0 16,-2 3 0-16,1 1 0 0,1-2 0 15,2 0 0-15,1-2 0 0,2-3 0 0,3 0 0 16,3-20 0-16,2 29 0 0,-2-29-11 0,0 0-48 16,20 7-33-16,14 10-211 0,-28-35-329 0,19 3 10 15,-6-3 295-15</inkml:trace>
  <inkml:trace contextRef="#ctx0" brushRef="#br5" timeOffset="465214.5882">10850 11266 2047 0,'-28'8'0'0,"2"0"0"0,6 3 0 0,2-1 0 16,18-10 0-16,-21 14 0 0,21-14 0 0,0 0 0 15,0 0 0-15,17 16 0 0,-17-16-23 0,34 8-49 16,-16-17-42-16,36 18-390 0,-28-16-148 0,18 6 53 16</inkml:trace>
  <inkml:trace contextRef="#ctx0" brushRef="#br5" timeOffset="465542.7763">11254 11539 1947 0,'-18'7'58'0,"-1"-1"-24"0,2-1-26 15,17-5-8-15,-30 5 0 16,30-5 0-16,-24 2 0 0,24-2 0 0,0 0 0 16,-18 2 0-16,18-2 0 0,0 0 0 0,0 0 0 15,0 0 0-15,0 0 0 0,19 6 0 0,-19-6 0 16,26 13 0-16,-8-4 0 0,0 1 0 0,0 1 0 15,0 0 0-15,3-2 0 0,-3 3 0 0,-1-1 0 16,-17-11 0-16,29 26 0 0,-29-26 0 0,25 25 0 16,-25-25 0-16,18 26 0 0,-18-26 0 15,10 24 0-15,-10-24 0 0,2 24 0 0,-2-24 0 16,-8 24 0-16,8-24 0 0,-19 24 0 0,19-24 0 16,-25 26 0-16,25-26 0 0,-34 21 0 0,16-11 0 15,-2-1 0-15,2-1 0 0,0-4 0 16,18-4 0-16,-33 5 0 0,33-5 0 0,-26-11-80 15,26 11-171-15,-17-26-129 0,17 26-223 0,16-34 12 16,-18-2 450-16</inkml:trace>
  <inkml:trace contextRef="#ctx0" brushRef="#br5" timeOffset="466110.5748">12623 11599 1564 0,'0'0'296'0,"0"0"-241"16,0 0-19-16,-21-12-3 0,21 12-1 16,-24-16-4-16,24 16-25 0,-31-11-3 0,12 10 0 15,0 0 0-15,-2 5 0 0,0-1 0 0,1 4 0 16,-3 3 0-16,0 3 0 0,-1 2 0 0,3 2 0 15,0 1 0-15,1 1 0 0,3 3 0 0,2-1 0 16,2 0 0-16,4 2 0 0,3-1 0 0,3 0 0 16,3-3 0-16,5-2 0 0,-5-17 0 15,26 27 0-15,-3-17 0 0,5-4 0 16,7-3 0-16,6-4 0 0,6-1 0 0,0-8-21 16,9 5-54-16,-12-20-87 0,33 23-351 0,-27-22-120 15,8 9 38-15</inkml:trace>
  <inkml:trace contextRef="#ctx0" brushRef="#br5" timeOffset="466470.0409">12984 11572 1890 0,'-42'0'82'15,"22"2"-33"-15,-2-1-23 0,4 3-26 0,-1 0 0 16,2 4 0-16,17-8 0 0,-32 18 0 16,32-18 0-16,-28 24 0 0,28-24 0 0,-24 30 0 15,24-30 0-15,-20 35 0 0,11-15 0 0,1 0 0 16,1 3 0-16,3 0 0 0,-1 0 0 0,2 0 0 15,0-4 0-15,2 0 0 0,1-19 0 16,7 24 0-16,-7-24 0 0,20 12 0 0,-20-12 0 16,30-1 0-16,-11-7 0 0,1-4 0 0,2-3 0 15,2-6 0-15,2-3 0 0,1-4 0 0,-2 0 0 16,1-2 0-16,-4 2 0 0,-2 2 0 0,-3 1 0 16,0 5 0-16,-3-1 0 0,-14 21 0 0,19-28 0 15,-19 28 0-15,8-17 0 0,-8 17 0 16,0 0 0-16,0 0 0 0,0 0 0 15,0 0 0-15,0 0 0 0,-10 21 0 0,3-4 0 16,-2 2 0-16,1 5 0 0,0 2 0 0,3-2 0 16,0 1 0-16,3 2 0 0,1-3 0 0,1-1 0 15,1-5 0-15,-1-18 0 0,13 26 0 0,4-19 0 16,2-7 0-16,7-1-3 0,-2-14-80 0,18 18-125 16,-32-46-175-16,36 25-220 0,-16-16 23 15,3-10 394-15</inkml:trace>
  <inkml:trace contextRef="#ctx0" brushRef="#br5" timeOffset="466688.7056">13581 11078 1732 0,'0'0'315'0,"-20"-6"-315"16,20 6 0-16,-21 24 0 0,10-3 0 16,-1 5 0-16,1 4 0 0,0 5 0 0,1 3 0 15,1 3 0-15,0 4 0 0,1 2 0 0,0 3 0 16,2 0 0-16,0 4 0 0,-1-2 0 0,1-2 0 15,-3-2 0-15,3-6 0 0,3-6 0 0,-1-7 0 16,8-2 0-16,-2-9 0 0,6-1 0 0,-8-17 0 16,21 23-104-16,-27-44-185 0,38 24-328 15,-24-21-8-15,12-3 214 0</inkml:trace>
  <inkml:trace contextRef="#ctx0" brushRef="#br5" timeOffset="466891.8311">13843 11046 1735 0,'-9'25'312'16,"-3"-2"-312"-16,-2 6 0 0,-1 6 0 0,-1 3 0 15,3 2 0-15,-2 3 0 0,-1 3 0 0,2 1 0 16,0 2 0-16,0 2 0 0,2-1 0 0,0-2 0 16,2-2 0-16,4-4 0 0,1-4 0 0,4-4 0 15,-1-5 0-15,6-3 0 0,-1-3 0 0,6 1 0 16,-9-24-122-16,32 43-271 0,-32-43-254 0,21 9 17 15,-21-9 376-15</inkml:trace>
  <inkml:trace contextRef="#ctx0" brushRef="#br5" timeOffset="467256.8041">13871 11656 1980 0,'0'0'35'0,"-4"19"-9"0,4-19-20 0,0 0-6 16,9 22 0-16,-9-22 0 0,17 4 0 16,-17-4 0-16,24-5 0 0,-24 5 0 0,33-16 0 15,-14 4 0-15,1-1 0 0,1-2 0 0,-1-2 0 16,-2-1 0-16,2 0 0 0,-3-1 0 0,-3 2 0 16,1 0 0-16,-15 17 0 0,17-29 0 0,-17 29 0 0,10-22 0 15,-10 22 0-15,2-17 0 0,-2 17 0 16,0 0 0-16,-11-18 0 0,11 18 0 0,-18-3 0 15,18 3 0-15,-23 7 0 0,23-7 0 0,-26 15 0 16,26-15 0-16,-25 24 0 0,12-7 0 0,0 2 0 16,0 0 0-16,1 1 0 0,1 1 0 0,1 2 0 15,0-2 0-15,3 0 0 0,2 0 0 16,4-2 0-16,1-1 0 0,5-1 0 0,-5-17 0 16,21 24 0-16,-21-24 0 0,34 15 0 0,-15-11 0 15,7 2-26-15,-8-16-95 0,26 28-162 0,-37-40-207 16,32 20-115-16,-8-5 84 0,-11-18 521 0</inkml:trace>
  <inkml:trace contextRef="#ctx0" brushRef="#br5" timeOffset="467647.4363">14503 11510 1996 0,'0'0'51'0,"0"0"-51"0,0 0 0 16,-19-11 0-16,19 11 0 0,-26-3 0 0,26 3 0 15,-28 4 0-15,28-4 0 0,-28 12 0 0,28-12 0 16,-29 23 0-16,29-23 0 0,-30 34 0 16,15-12 0-16,-1 2 0 0,2 1 0 0,-2 1 0 15,3 0 0-15,-1 1 0 0,2-4 0 0,3-5 0 16,9-18 0-16,-6 22 0 0,6-22 0 16,0 0 0-16,26 9 0 0,-26-9 0 0,30-13 0 15,-13 0 0-15,5-4 0 0,1-6 0 0,4-6 0 16,2-5 0-16,2-5 0 0,4-2 0 15,-2-1 0-15,-3 1 0 0,-2 3 0 0,-2 0 0 16,-4 1 0-16,-2 0 0 0,-1-2 0 0,-2 4 0 16,-3 1 0-16,-3 6 0 0,-2 5 0 0,-9 23 0 15,6-21 0-15,-6 21 0 0,0 0 0 0,0 0 0 16,-20 29 0-16,7-6 0 0,-4 7 0 0,-1 7 0 16,-2 6 0-16,2 1 0 0,-2 4 0 0,2 0 0 15,0 0 0-15,3 1 0 0,-2-8 0 16,9-3 0-16,-2-12 0 0,16 9-91 15,-6-35-167-15,15 33-83 0,-15-33-67 0,0 0-98 16,41 2 67-16,-34-19 436 0</inkml:trace>
  <inkml:trace contextRef="#ctx0" brushRef="#br5" timeOffset="468762.0504">15938 11669 1269 0,'19'11'381'16,"-19"-11"-307"-16,-10-17-24 0,10 17-5 0,-8-18-5 16,8 18-2-16,-7-21-4 0,7 21-2 0,-11-23-4 15,11 23 0-15,-14-24-4 0,14 24-20 16,-20-24-4-16,20 24 0 0,-23-19 0 16,23 19 0-16,-30-9 0 0,13 9 0 0,0 4 0 15,-2 4 0-15,-1 3 0 0,0 6 0 0,-2 4 0 16,-1 5 0-16,-1 3 0 0,0 3 0 0,2-1 0 15,0 1 0-15,5 0 0 0,2-1 0 0,4-5 0 16,6-4 0-16,5-22 0 0,2 24 0 0,-2-24 0 16,25 7 0-16,-3-13 0 0,6-4 0 15,6-9 0-15,4-8 0 0,6-7 0 0,3-10 0 16,4-8 0-16,3-7 0 0,3-8 0 0,0-3 0 16,-1 0 0-1,-3 4 0-15,-2 6 0 0,-9 8 0 0,-7 5 0 16,-7 4 0-16,-6 3 0 0,-8 5 0 0,-3 3 0 15,-8 10 0-15,-3 4 0 0,0 18 0 0,-11-17 0 16,11 17 0-16,-20 3 0 0,20-3 0 16,-28 24 0-16,9 1 0 0,-3 9 0 0,-1 11 0 15,-4 6 0-15,3 6 0 0,2 4 0 16,3 5 0-16,2 3 0 0,2-2 0 0,0 1 0 16,6-5 0-16,3-8 0 0,6-4 0 0,6-6 0 15,6-5 0-15,2-6 0 0,11-2 0 0,0-6 0 16,9-3 0-16,0-7 0 0,5 2-60 0,-14-27-125 15,31 32-134-15,-43-48-90 0,30 21-140 16,-9-3 60-16,-20-23 454 0</inkml:trace>
  <inkml:trace contextRef="#ctx0" brushRef="#br5" timeOffset="469152.6516">16331 11563 2015 0,'0'0'32'0,"0"20"-32"16,0-20 0-16,3 23 0 0,-3-23 0 0,17 20 0 16,-17-20 0-16,28 14 0 0,-9-9 0 0,2-1 0 15,3-2 0-15,5-3 0 0,2-3 0 0,-1-2 0 16,0-1 0-16,1-3 0 0,-2 2 0 0,-4-3 0 16,1 1 0-16,-5-2 0 0,-3 0 0 15,-18 12 0-15,27-25 0 0,-27 25 0 0,14-23 0 16,-14 23 0-16,4-21 0 0,-4 21 0 0,-6-20 0 15,6 20 0-15,-14-17 0 0,14 17 0 0,-21-14 0 16,21 14 0-16,-30-6 0 0,13 7 0 16,-2 4 0-16,-1 3 0 0,-1 4 0 0,0 3 0 15,-1 5 0-15,0 3 0 0,0 1 0 0,0 1 0 16,4 2 0-16,4 1 0 0,-1-2 0 16,6 2 0-16,3-2 0 0,5-2 0 0,5-3 0 15,4-1 0-15,6-3 0 0,-14-17 0 0,35 25 0 16,-10-15 0-16,1-7 0 0,6 2 0 0,0-7 0 15,9-2 0-15,-1-8-16 0,21 16-183 0,-34-40-134 16,45 34-150-16,-33-19-113 0,1-6 177 0,15 23 419 16</inkml:trace>
  <inkml:trace contextRef="#ctx0" brushRef="#br5" timeOffset="469449.5563">17288 11494 1791 0,'-23'-13'151'0,"23"13"-86"0,-19 1-25 16,19-1-40-16,-26 5 0 0,26-5 0 0,-34 14 0 16,15-2 0-16,-5 2 0 0,3 2 0 15,-5 1 0-15,3 5 0 0,1 0 0 0,0 2 0 16,4-1 0-16,2 0 0 0,-1-2 0 0,7-3 0 15,4-1 0-15,6-17 0 0,4 25 0 16,-4-25 0-16,22 21 0 0,-5-14 0 0,5 0 0 16,3-4 0-16,4-2 0 0,3-4 0 0,3 0 0 15,-2-6 0-15,6 3 0 0,-9-12-91 0,22 28-183 16,-42-40-188-16,29 25-151 0,-14-5 37 0,-8-13 546 16</inkml:trace>
  <inkml:trace contextRef="#ctx0" brushRef="#br5" timeOffset="469855.7789">17401 11637 1991 0,'0'0'33'0,"-16"23"-15"0,16-23-13 16,-6 18-5-16,6-18 0 0,0 0 0 15,21 14 0-15,-21-14 0 0,32 1 0 0,-14-4 0 16,4-3 0-16,2-3 0 0,0-3 0 0,1 0 0 15,-2-1 0-15,0 2 0 0,-1-2 0 0,-1-1 0 16,-2-1 0-16,-2-2 0 0,-17 17 0 0,23-29 0 16,-23 29 0-16,12-25 0 0,-12 25 0 0,5-19 0 15,-5 19 0-15,-2-18 0 0,2 18 0 16,0 0 0-16,-17-19 0 0,17 19 0 16,-20-6 0-16,20 6 0 0,-28 2 0 0,28-2 0 15,-33 13 0-15,33-13 0 0,-35 23 0 0,17-8 0 16,-3 2 0-16,-1 2 0 0,-1 2 0 0,4 2 0 15,-2 0 0-15,3 1 0 0,2 0 0 0,3-2 0 16,4-1 0-16,6-1 0 0,3-1 0 0,4-2 0 16,-4-17 0-16,22 30 0 0,-22-30 0 15,34 23 0-15,-11-15 0 0,5-4 0 0,6-2 0 16,1-7 0-16,5-2 0 0,-3-8 0 0,8 2 0 16,-3-10-27-16,9 12-106 0,-20-35-132 15,39 35-164-15,-33-30-166 0,8 1 50 0,-2 16 493 16</inkml:trace>
  <inkml:trace contextRef="#ctx0" brushRef="#br5" timeOffset="470043.3116">18113 11055 2047 0,'-34'28'0'0,"15"4"0"0,2 3 0 15,3 4 0-15,0 3 0 0,1 1 0 0,1 1 0 16,-1 5 0-16,2-1 0 0,0 2 0 0,1-1 0 15,3-1 0-15,-1-5 0 16,5-7 0-16,3-3 0 0,0-8 0 0,7 2 0 16,-7-27-30-16,24 51-271 0,-24-51-296 0,0 0-40 15,9 19 156-15</inkml:trace>
  <inkml:trace contextRef="#ctx0" brushRef="#br5" timeOffset="471284.9408">18182 11627 1961 0,'-39'17'79'0,"39"-17"-72"16,-14 18-7-16,14-18 0 0,0 0 0 0,1 21 0 15,-1-21 0-15,23 2 0 0,-4-4 0 0,4-5 0 16,4-1 0-16,2-5 0 0,4-3 0 0,1-1 0 15,-1-5 0-15,-3 2 0 0,-5-1 0 0,-5 3 0 16,-4 0 0-16,-6 1 0 0,-3-1 0 0,-7 18 0 16,3-33 0-16,-3 33 0 0,-9-30 0 15,9 30 0-15,-22-27 0 0,22 27 0 0,-34-19 0 16,14 11 0-16,-2 4 0 0,-3 1 0 16,2 5 0-16,0 1 0 0,0 6 0 0,2 0 0 0,0 5 0 15,0 3 0-15,1 2 0 0,2 5 0 16,1 3 0-16,4 3 0 0,-1 4 0 0,5-3 0 15,1 1 0-15,5-2 0 0,5-3 0 0,5-2 0 16,6-3 0-16,2-5 0 0,4-2 0 16,3-2 0-16,3-5 0 0,3-3 0 0,2-4 0 15,2-2 0-15,2-4 0 0,4-5 0 0,2-2 0 16,-1-3 0-16,5-5 0 0,-1-4 0 0,5-1 0 16,-6-4 0-16,0 0 0 0,-5 2 0 0,-5 3-20 15,-3 0 1-15,-4 2 12 0,-7 2-1 0,-4 2 8 16,-14 18-1-16,17-25-14 0,-17 25 19 15,0 0-9-15,2-18 25 0,-2 18 8 0,0 0-5 16,0 0-23-16,-21 11 0 0,21-11 0 16,-15 20 0-16,15-20 0 0,-14 34 0 0,5-12 0 15,0 2 0-15,0 1 0 0,-1 3 0 0,1 2 0 16,-1 2 0-16,-1-1 0 0,0 1 0 0,0-3 0 16,0 0 0-16,4-6 0 0,3-1 0 0,4-22 0 15,0 27 0-15,0-27 0 0,0 0 0 16,10 20 0-16,-10-20 0 0,0 0 0 0,0 0 0 15,19-12 0-15,-19 12 0 0,19-28 0 0,-9 6 0 16,6-3 0-16,0-3 0 0,0-2 0 0,1 2 0 16,-5 0 0-16,-3 3 0 0,-3 0 0 0,-1 1 0 15,1 1 0-15,0-1 0 0,-1 4 0 0,-1 0 0 16,3 3 0-16,-7 17 0 0,12-23 0 16,-12 23 0-16,0 0 0 0,0 0 0 15,22-15 0-15,-22 15 0 0,19 1 0 0,-19-1 0 16,24 2 0-16,-24-2 0 0,32 6 0 0,-14-1 0 15,3 1 0-15,-2-2 0 0,4 2 0 0,-1-5 0 16,4 3 0-16,-1-2 0 0,3 0 0 0,0-3 0 16,4 2-53-16,-5-10-32 0,12 18-64 0,-31-32-64 15,34 39-111-15,-45-36-59 0,3 20-117 16,26 0 161-16,-26 0 339 0,-9-17 0 0,9 17 287 16,0 0 304-16,-24-6 46 0,37 29-292 0,-32-28-256 15,19 5-30-15,-25 2-26 0,25-2-28 16,-29 0-5-16,29 0 0 0,-31 4 0 0,14-2 0 15,17-2 0-15,-32 11 0 0,32-11 0 0,-28 21 0 16,28-21 0-16,-32 29 0 0,18-11 0 0,-1 1 0 16,1 2 0-16,1 1 0 0,2-1 0 15,3 2 0-15,1 0 0 0,2 1 0 0,0-2 0 16,4-2 0-16,1-4 0 0,0-16 0 0,12 23 0 16,-12-23 0-16,24 13 0 0,-24-13 0 0,33-2 0 15,-14-4 0-15,3-3 0 0,0-5 0 0,1-1 0 16,3-6 0-16,1-1 0 0,-1-2 0 0,1-3 0 15,-1 2 0-15,-7 2 0 0,-1 3 0 16,-3 1 0-16,-15 19 0 0,28-29 0 16,-28 29 0-16,22-21 0 0,-22 21 0 0,0 0 0 15,0 0 0-15,0 0 0 0,0 0 0 0,0 0 0 16,4 19 0-16,-4-19 0 0,-8 33 0 0,1-12 0 16,0 1 0-16,-1 4 0 0,-1-1 0 0,-1 2 0 15,-1-3 0-15,1 0 0 0,2-6 0 0,6-1 0 16,2-17 0-16,8 22 0 0,-8-22-100 15,23 19-122-15,-34-37-90 0,45 35-78 0,-34-17-86 16,4-27 28-16,24 32 350 0</inkml:trace>
  <inkml:trace contextRef="#ctx0" brushRef="#br5" timeOffset="471759.1876">19915 11086 1777 0,'-23'20'225'0,"23"-20"-195"15,0 0-15-15,-23 21-15 0,23-21 0 0,-16 25 0 16,7-8 0-16,1-1 0 0,-2 5 0 16,2 1 0-16,-2 4 0 0,0 3 0 0,2 2 0 15,-1 1 0-15,2 2 0 0,0-1 0 0,1 2 0 16,-1 0 0-16,3-1 0 0,-1 1 0 0,2 0 0 16,0-5 0-16,1 2 0 0,0-6 0 15,2 2 0-15,-4-9-18 0,10 15-122 0,-26-40-251 16,31 26-254-16,-11-20 13 0,0 0 412 0</inkml:trace>
  <inkml:trace contextRef="#ctx0" brushRef="#br5" timeOffset="471962.3179">19619 11455 1841 0,'-30'-1'206'0,"30"1"-206"0,-30 2 0 15,30-2 0-15,-21 9 0 0,21-9 0 0,0 0 0 16,0 0 0-16,0 0 0 15,0 0 0-15,24 6 0 0,-4-1 0 0,4 1 0 16,8-6 0-16,7-3 0 0,3-1 0 0,6-3 0 16,3-2 0-16,6 2 0 0,-1-6 0 0,5 1 0 15,-2-1 0-15,-2 3 0 0,-1 3-18 0,0 6-2 16,-6-9-46-16,18 28-196 0,-43-36-315 0,22 21-26 16,-15-8 103-16</inkml:trace>
  <inkml:trace contextRef="#ctx0" brushRef="#br5" timeOffset="472181.0474">20389 11393 1938 0,'0'0'72'15,"0"0"-39"-15,-19-6-29 0,19 6-4 16,0 0 0-16,0 0 0 0,0 0 0 16,-15 27 0-16,15-27 0 0,-13 31 0 0,4-9 0 15,-2 2 0-15,-1 4 0 0,-1 2 0 0,-1 3 0 16,-1 2 0-16,-1 0 0 0,-2 0 0 0,-2-1 0 15,3-2 0-15,1-5 0 0,5-5 0 0,4-4 0 16,7-18 0-16,3 17-36 0,24 10-263 0,-27-27-352 16,24-11 3-16,-6 0 236 0</inkml:trace>
  <inkml:trace contextRef="#ctx0" brushRef="#br5" timeOffset="472321.6807">20409 11113 2047 0,'-22'0'0'0,"5"4"0"0,17-4 0 16,-26 16 0-16,26-16 0 0,-3 19 0 0,3-19-12 15,14 17-49-15,6 8-103 0,-20-25-464 0,14 23-7 16,-14-23 89-16</inkml:trace>
  <inkml:trace contextRef="#ctx0" brushRef="#br5" timeOffset="472977.9455">20665 11418 1813 0,'20'2'193'0,"-37"3"-152"15,17-5-41-15,-28 11 0 0,28-11 0 0,-28 14 0 16,28-14 0-16,-31 23 0 0,31-23 0 0,-28 32 0 16,15-14 0-16,0 2 0 0,-1 3 0 0,2-1 0 15,1 1 0-15,2 0 0 0,1-4 0 0,3 2 0 16,4-4 0-16,4 0 0 0,-3-17 0 15,14 28 0-15,-14-28 0 0,24 17 0 0,-24-17 0 16,33 6 0-16,-13-8 0 0,3-1 0 0,2-4 0 16,1-3 0-16,1-5 0 0,-2-3 0 15,-3-1 0-15,-1 0 0 0,-5-2 0 0,-2 0 0 16,0 1 0-16,-2-2 0 0,-3 0 0 0,0 1 0 16,-3 0 0-16,-2-1 0 0,-1 3 0 15,2 1 0-15,-1 0 0 0,-4 18 0 0,8-31 0 16,-8 31 0-16,9-21 0 0,-9 21 0 0,0 0 0 15,0 0 0-15,0 0 0 0,0 0 0 0,0 0 0 16,0 0 0-16,17 4 0 0,-17-4 0 0,0 0 0 16,0 0 0-16,17 22 0 0,-17-22 0 0,0 0 0 15,26 11 0-15,-26-11 0 0,23 5 0 0,-23-5 0 16,25 6 0-16,-25-6 0 0,22 11 0 16,-22-11 0-16,0 0 0 0,19 22 0 15,-19-22 0-15,4 21 0 0,-4-21 0 0,-1 27 0 16,1-27 0-16,-11 34 0 0,4-16 0 0,-3 1 0 15,0 1 0-15,-3-1 0 0,-2 0 0 0,2 1 0 16,-3-1 0-16,3 0 0 0,13-19 0 0,-23 26 0 16,23-26 0-16,0 0 0 0,0 0 0 0,0 0 0 15,0 0 0-15,20-1 0 0,-20 1 0 16,36-29 0-16,-13 8 0 0,2-3 0 0,4-3 0 16,3 1 0-16,1-3 0 0,6 1 0 0,-3 1 0 15,-1 3 0-15,0 2 0 0,-6 4 0 0,-3 4 0 16,-1 2 0-16,-6 4 0 0,-19 8 0 0,26-3 0 15,-26 3 0-15,0 0 0 0,10 20 0 16,-13-3 0-16,-3 6 0 0,-4 5 0 16,-2 5 0-16,-2-1 0 0,-4 0 0 0,4 2 0 15,-4-9 0-15,10 4 0 0,0-11 0 0,16 9-44 16,-8-27-180-16,20 29-69 0,-20-29-44 0,18 8-22 16,-18-8-63-16,0 0 55 0,49 15 367 0</inkml:trace>
  <inkml:trace contextRef="#ctx0" brushRef="#br5" timeOffset="474500.1496">22617 11285 1482 0,'-31'-31'345'0,"31"31"-285"0,0 0-19 15,-20-9-9-15,20 9-1 0,-19-3-4 0,19 3-5 16,-26 3-15-16,26-3-7 0,-33 8 0 0,14-2 0 16,-2 5 0-16,-2-1 0 0,1 4 0 0,-2 4 0 15,0 2 0-15,-1 4 0 0,1 4 0 0,0 2 0 16,-2 4 0-16,2 3 0 0,4 3 0 15,2 1 0-15,5-2 0 0,3-3 0 0,4-1 0 16,6-2 0-16,6-6 0 0,9-2 0 0,4-6 0 16,7-4 0-16,4-4 0 0,8-9 0 0,5-5 0 15,7-8 0-15,4-6 0 0,4-5 0 0,3-7 0 16,0-4 0-16,-2-7 0 0,-4-2 0 0,-9-3 0 16,-6-1 0-16,-7 4 0 0,-7-1 0 15,-7 3 0-15,-7 3 0 0,-4 2 0 16,-7 5 0-16,-4 1 0 0,-6 2 0 0,-5 2 0 15,-3 1 0-15,-2 1 0 0,-3 0 0 0,-1 4 0 16,-3 0 0-16,2 5 0 0,-2 5 0 0,2 6 0 16,1 3 0-16,4 3 0 0,0 6 0 0,19-9 0 15,-24 25 0-15,24-25 0 0,-10 32 0 0,12-15 0 16,-2-17 0-16,17 31 0 0,-17-31 0 16,37 28 0-16,-10-18 0 0,1-1 0 0,6-1 0 15,1-2 0-15,3-3 0 0,0 2 0 0,-2-1 0 16,-3 1 0-16,-3-2 0 0,-2 2 0 15,-6 0 0-15,-3 0 0 0,-19-5 0 0,19 11 0 16,-19-11 0-16,6 18 0 0,-6-18 0 0,-1 30 0 16,-4-9 0-16,-2 3 0 0,-3 1 0 0,-2 4 0 15,0 1 0-15,-2 5 0 0,0 2 0 16,0 0 0-16,1 2 0 0,-2-3 0 0,4-1 0 16,0-3 0-16,4-6 0 0,2-3 0 0,5-5 0 15,0-18 0-15,8 28 0 0,-8-28 0 0,0 0 0 16,25 12 0-16,-25-12 0 0,20-7 0 0,-20 7 0 15,26-28 0-15,-10 8 0 0,1-6 0 0,0-3 0 16,-1-1 0-16,0-1 0 0,-4 0 0 0,-1 1 0 16,-3 0 0-16,-2 0 0 15,1-4 0-15,-3 0 0 0,3 0 0 0,-3-5 0 16,2 2 0-16,2-1 0 0,1 2 0 0,1 6 0 16,4 4 0-16,-2 8 0 0,-12 18 0 0,28-21 0 15,-28 21 0-15,33-10 0 0,-15 9 0 0,4 1 0 16,1 2 0-16,1 3 0 0,0 0 0 0,2 2 0 15,0 1 0-15,-3 3 0 0,0 0 0 16,-3 1 0-16,-20-12 0 0,27 25 0 0,-27-25 0 16,6 26 0-16,-6-26 0 0,-12 32 0 0,-1-14 0 15,-7 1 0-15,-3 2 0 0,-5-1 0 0,-2 0 0 16,-3-1 0-16,-1 1 0 0,-1 1 0 0,1 1 0 16,-3-2 0-16,1 2 0 0,0-1 0 15,3-2 0-15,3-1 0 0,7-2 0 0,23-16 0 16,-24 26 0-16,24-26 0 0,5 23 0 15,-5-23 0-15,23 23 0 0,-4-9 0 0,7-2 0 16,5 1 0-16,6-2 0 0,3-3 0 0,4 2 0 16,-3-3 0-16,-2 3 0 0,-5 0 0 0,-2-1 0 15,-6 2 0-15,-3-1 0 0,-3 0 0 0,-20-10 0 16,30 19 0-16,-30-19 0 0,19 16 0 0,-19-16 0 16,8 17 0-16,-8-17 0 0,0 19 0 0,0-19-71 15,-11 27-163-15,-23-37-29 0,30 39-32 16,-39-35-20-16,17 19 42 0,-12 8-113 15,-25-30 177-15,22 37 209 0</inkml:trace>
  <inkml:trace contextRef="#ctx0" brushRef="#br0" timeOffset="478460.6157">15877 12512 1452 0,'22'1'174'15,"-22"-1"-107"-15,0 0-14 0,0 0-4 16,0 0-5-16,0 0-8 0,0 0-10 16,0 0-5-16,0 0-4 0,0 0-3 0,0 0-2 15,-18 3-1-15,18-3-2 0,-7 18-1 0,7-18 2 16,-14 31-4-16,7-13 4 0,-4 4-5 0,1 2 3 16,-2 1-2-16,0 1-8 0,0-2 13 0,-1 2-11 15,2-4 0-15,1-2 0 0,3-3 0 0,7-17 0 16,-10 23 0-16,10-23 0 0,0 0 0 15,0 0 0-15,0 0 0 0,0 0 0 0,0 0 0 16,0 0 0-16,21-12 0 0,-21 12 0 0,24-31 0 16,-8 8 0-16,2-4 0 0,0-2 0 0,2-1 0 15,-2-2 0-15,4 0 0 0,-2 1 0 16,0 5 0-16,-3 2 0 0,-2 5 0 0,-15 19 0 16,21-21 0-16,-21 21 0 0,0 0 0 0,0 0 0 15,0 0 0-15,0 0 0 0,17 3 0 16,-17-3 0-16,3 17 0 0,-3-17 0 0,1 30 0 15,-2-11 0-15,1 0 0 0,-3 1 0 0,3 1 0 16,2-3 0-16,0 3 0 0,2-3 0 0,2 1 0 16,0-2 0-16,2 1-9 0,-8-18-28 0,20 29-14 15,-20-29-38-15,33 34-130 0,-33-34-352 0,19 10-47 16,-19-10 166-16</inkml:trace>
  <inkml:trace contextRef="#ctx0" brushRef="#br0" timeOffset="478835.6337">16182 12575 1759 0,'0'0'62'0,"0"0"-48"16,0 0-1-16,20 17 3 0,-20-17 9 0,0 0 3 16,24 13 1-16,-24-13-2 0,22 9-2 0,-22-9-6 15,23 8 1-15,-23-8-10 0,25 5-10 0,-25-5 0 16,28 0 0-16,-28 0 0 0,25-4 0 0,-25 4 0 15,25-8 0-15,-25 8 0 0,20-12 0 0,-20 12 0 16,20-17 0-16,-20 17 0 0,20-24 0 16,-20 24 0-16,21-33 0 0,-9 15 0 15,-2 1 0-15,0 0 0 0,-10 17 0 0,13-29 0 16,-13 29 0-16,3-22 0 0,-3 22 0 0,0 0 0 16,-19-14 0-16,19 14 0 0,-26 3 0 0,9 5 0 15,-3 3 0-15,-1 3 0 0,-3 3 0 0,1 2 0 16,-3 4 0-16,3 1 0 0,-1 1 0 0,3 1 0 15,3 1 0-15,2 1 0 0,5-4 0 16,3 0 0-16,3-3 0 0,6-3 0 0,-1-18 0 16,20 28 0-16,3-20 0 0,3-6 0 0,11-2 0 15,1-6 0-15,7-2 0 0,1-5-11 16,6 2-47-16,-4-15-26 0,20 25-138 0,-34-27-396 16,23 13 15-16,-12-2 153 0</inkml:trace>
  <inkml:trace contextRef="#ctx0" brushRef="#br0" timeOffset="479356.5423">16866 12507 1594 0,'-51'-5'320'16,"28"9"-270"-16,-7-5-15 0,6 3-3 0,1-2-16 15,3 3-16-15,1-1 0 0,2 2 0 0,17-4 0 16,-28 6 0-16,28-6 0 0,-18 8 0 0,18-8 0 16,0 0 0-16,-17 23 0 0,17-23 0 15,-6 24 0-15,6-24 0 0,0 27 0 16,0-27 0-16,6 28 0 0,-6-28 0 0,10 26 0 15,-10-26 0-15,16 19 0 0,-16-19 0 0,20 9 0 16,-20-9 0-16,20 5 0 0,-20-5 0 0,22-2 0 16,-22 2 0-16,23-10 0 0,-23 10 0 0,27-22 0 15,-27 22 0-15,32-32 0 0,-11 12 0 0,-1 1 0 16,0 0 0-16,0-2 0 0,-2 0 0 16,-2 5 0-16,-3-1 0 0,-13 17 0 0,22-21 0 15,-22 21 0-15,0 0 0 0,0 0 0 0,0 0 0 16,0 0 0-16,0 0 0 0,0 27 0 0,-12-3 0 15,-5 8 0 1,-3 7 0-16,-1 7 0 0,-3 1 0 0,1 4 0 16,-1 0 0-16,5 0 0 0,-1-1 0 0,3 1 0 15,0-2 0-15,2-3 0 0,2-5 0 16,1-6 0-16,5-5 0 0,0-5 0 0,4-4 0 16,3-21 0-16,-4 25 0 0,4-25 0 15,0 0 0-15,0 0 0 0,0 0 0 0,0 0 0 16,0 0 0-16,3-17 0 0,-3 17 0 0,-4-29 0 15,2 8 0-15,2-5 0 0,0-3 0 0,1-1 0 16,1-1 0-16,3-1 0 0,0-1 0 0,3 2 0 16,1-2 0-16,2-1 0 0,1 1 0 15,4 0 0-15,0 0 0 0,2 7 0 0,-1 2 0 16,1 4 0-16,2 3 0 0,-2 6 0 0,0-2 0 16,3 8 0-16,-21 5-72 0,48 1-113 0,-51-26-209 15,34 32-183-15,-31-7-15 0,24-14 366 0</inkml:trace>
  <inkml:trace contextRef="#ctx0" brushRef="#br0" timeOffset="479762.7997">17268 12518 1498 0,'20'1'215'16,"-27"-19"-136"-16,7 18-20 0,-10-18 3 0,10 18-11 15,-17-12-6-15,17 12-12 0,-23-6-28 0,23 6-5 16,-28 1 0-16,28-1 0 0,-33 9 0 15,16-1 0-15,-2 3 0 0,0 4 0 0,0 0 0 16,2 3 0-16,0 4 0 0,1 0 0 0,3 1 0 16,2 2 0-16,2-3 0 0,4 0 0 15,3-3 0-15,2-19 0 0,4 30 0 0,-4-30 0 16,17 23 0-16,-17-23 0 0,30 15 0 0,-10-13 0 16,3-4 0-16,2-3 0 0,1-2 0 0,1-4 0 15,-1-4 0-15,-1 1 0 0,-1-4 0 16,-1 0 0-16,-2-1 0 0,-3 0 0 0,-1 2 0 15,-2-2 0-15,-15 19 0 0,20-32 0 0,-20 32 0 16,11-24 0-16,-11 24 0 0,-1-17 0 0,1 17 0 16,0 0 0-16,0 0 0 0,-17-7 0 0,17 7 0 15,0 0 0-15,-20 16 0 0,20-16 0 0,-15 26 0 16,6-9 0-16,3 1 0 0,0 1 0 0,6-19 0 16,-6 33 0-16,6-16 0 15,0-17 0-15,7 28 0 0,-7-28 0 0,0 0 0 16,27 18 0-16,-10-16-16 0,0-11-47 0,17 15-82 15,-30-41-164-15,37 27-290 0,-21-18 9 0,6-6 266 16</inkml:trace>
  <inkml:trace contextRef="#ctx0" brushRef="#br0" timeOffset="479965.9292">17821 12086 1893 0,'0'0'154'16,"-17"14"-154"-16,17-14 0 0,-26 31 0 15,13-8 0-15,0 4 0 0,0 3 0 0,-1 5 0 16,2 1 0-16,1 4 0 0,-2 0 0 0,4 0 0 16,-1 1 0-16,2 2 0 0,-2-2 0 15,2 1 0-15,2 0 0 0,2-3 0 0,0-4 0 16,3-2 0-16,-2-7 0 0,4 1-2 0,-1-27-94 16,14 51-170-16,-14-51-364 0,5 19-19 0,-5-19 246 15</inkml:trace>
  <inkml:trace contextRef="#ctx0" brushRef="#br0" timeOffset="480294.0407">17568 12430 1710 0,'-9'19'337'0,"9"-19"-337"0,0 0 0 0,0 0 0 15,-2 20 0-15,2-20 0 0,19 6 0 0,-19-6 0 16,30 3 0-16,-13-3 0 0,3-1 0 15,2-1 0-15,1-4 0 0,2 0 0 0,-2 0 0 16,-1-1 0-16,-3 3 0 0,-1 0 0 0,-18 4 0 16,29-7 0-16,-29 7 0 0,22-6 0 0,-22 6 0 15,0 0 0-15,17-3 0 0,-17 3 0 0,0 0 0 16,0 0 0-16,0 0 0 0,0 0 0 16,0 0 0-16,0 0 0 0,11 23 0 0,-11-23 0 15,-1 18 0-15,1-18 0 0,-2 25 0 16,2-25 0-16,-5 31 0 0,1-14 0 0,2 1 0 15,2-18 0-15,-5 32 0 0,5-32 0 0,-4 29 0 16,4-29 0-16,1 24 0 0,-1-24-11 0,17 29-191 16,-35-47-274-16,18 18-135 0,0 0-30 0,14-18 536 15</inkml:trace>
  <inkml:trace contextRef="#ctx0" brushRef="#br0" timeOffset="480663.1933">18124 12238 2047 0,'-21'9'0'0,"21"-9"0"0,0 0 0 15,0 0 0-15,0 0 0 0,0 0 0 16,0 0 0-16,0 0 0 0,0 0 0 0,0 0 0 16,0 0 0-16,5 23 0 0,-5-23 0 0,3 23 0 15,-4-6 0-15,0 4 0 0,-4 3 0 0,0 1 0 16,-1 2 0-16,-1-2 0 0,2 1 0 0,-1 0 0 15,1 0 0-15,-1 0 0 0,1-1 0 0,3-4 0 16,1 0 0-16,2-2 0 0,-1-19 0 0,6 30 0 16,-6-30 0-16,11 20 0 15,-11-20 0-15,0 0 0 0,24 6 0 0,-24-6 0 16,22-10 0-16,-22 10 0 0,29-26 0 0,-13 6 0 16,2-2 0-16,0-2 0 0,0-1 0 0,-1-2 0 15,-3 2 0-15,-2 1 0 0,-1 1 0 0,-1-2 0 16,-3 3 0-16,1-1 0 0,-2 2 0 0,-1 0 0 15,-1 4 0-15,-4 17 0 0,9-25 0 0,-9 25 0 16,0 0 0-16,2-20-46 0,14 39-207 0,-38-37-155 0,22 18-219 16,6 19 66-16,-6-19 410 0</inkml:trace>
  <inkml:trace contextRef="#ctx0" brushRef="#br0" timeOffset="481069.4278">18385 12448 1917 0,'0'0'130'15,"0"0"-130"-15,0 0 0 0,0 0 0 0,24 9 0 16,-24-9 0-16,20-4 0 0,-20 4 0 0,24-7 0 16,-24 7 0-16,26-9 0 0,-26 9 0 15,22-8 0-15,-22 8 0 0,22-9 0 0,-22 9 0 16,20-12 0-16,-20 12 0 0,21-16 0 0,-21 16 0 15,19-19 0-15,-19 19 0 0,21-22 0 0,-21 22 0 16,17-21 0-16,-17 21 0 0,13-22 0 0,-13 22 0 16,0 0 0-16,7-23 0 0,-7 23 0 0,0 0 0 15,-19-12 0-15,19 12 0 0,-22 3 0 0,22-3 0 16,-34 18 0-16,16-1 0 16,-3 2 0-16,1 4 0 0,0 2 0 0,0 3 0 15,1 0 0-15,2 1 0 0,3-2 0 0,3 0 0 16,1-4 0-16,5-1 0 0,4-5 0 0,1-17 0 15,10 25 0-15,-10-25 0 0,24 16 0 0,-7-13 0 16,6-3 0-16,1-4 0 0,7-2 0 0,-2-9 0 16,9 4 0-16,-5-14-2 0,21 24-262 0,-39-39-158 15,34 25-203-15,-20-4 30 0,-12-10 457 16</inkml:trace>
  <inkml:trace contextRef="#ctx0" brushRef="#br0" timeOffset="481803.7927">19617 12420 1632 0,'-8'-19'294'0,"8"19"-251"16,0 0-26-16,-21-23-7 15,21 23 2-15,-10-23-2 0,10 23 6 0,-11-18-3 16,11 18-13-16,0 0 0 0,-22-11 0 0,22 11 0 15,-22 5 0-15,22-5 0 0,-32 14 0 0,12-2 0 16,-1 4 0-16,0 2 0 0,-5 4 0 0,2 1 0 16,-2 1 0-16,1 4 0 0,3-1 0 0,1-1 0 15,3-2 0-15,3 1 0 0,5-6 0 0,4-1 0 16,6-18 0-16,2 25 0 16,-2-25 0-16,22 19 0 0,-4-15 0 0,5-2 0 0,6-5 0 15,5-5 0-15,4-4 0 0,4-6 0 0,2-2 0 16,2-3 0-16,-1-3 0 0,0-3 0 0,-3 2 0 15,-6-1 0-15,-2 4 0 0,-6 2 0 16,-6 2 0-16,-2 1 0 0,-20 19 0 0,23-27 0 16,-23 27 0-16,0 0 0 0,6-20 0 0,-6 20 0 15,0 0 0-15,-20-2 0 0,20 2 0 16,-26 10 0-16,26-10 0 0,-36 26 0 0,18-8 0 16,0 3 0-16,1 3 0 0,1 0 0 0,0 3 0 15,3-1 0-15,2 2 0 0,4-1 0 0,5-1 0 16,2-3 0-16,10 2 0 0,-1-6 0 0,8 3 0 15,-17-22-2-15,42 40-97 0,-42-40-121 0,60 24-189 16,-60-24-172-16,52-3-10 16,-8 12 447-16</inkml:trace>
  <inkml:trace contextRef="#ctx0" brushRef="#br0" timeOffset="482053.7923">20268 12368 2033 0,'-26'-8'14'0,"5"3"-14"16,2 0 0-16,2 5 0 0,-1 1 0 0,0 3 0 16,-2 2 0-16,2 4 0 0,0 2 0 0,-2 5 0 15,1 1 0-15,2 4 0 0,-2 1 0 0,4 2 0 16,0 0 0-16,3 4 0 0,2-2 0 0,3-2 0 16,1-2 0-16,6-1 0 0,5-4 0 15,-5-18 0-15,29 29 0 0,-6-21 0 0,4-2 0 16,2-5 0-16,4-1 0 0,-3-5 0 15,7 0 0-15,-2-6 0 0,9 3-5 0,-8-10-57 16,16 19-128-16,-37-39-227 0,26 30-177 0,-16-13-13 16,-3 1 436-16</inkml:trace>
  <inkml:trace contextRef="#ctx0" brushRef="#br0" timeOffset="482340.19">20612 12369 2047 0,'0'0'0'0,"-28"0"0"16,28 0 0-16,-34 5 0 0,34-5 0 0,-37 15 0 16,18-7 0-16,-2 4 0 0,2 0 0 15,-1 3 0-15,1 1 0 0,-1 2 0 0,1 4 0 16,1-2 0-16,2 3 0 0,1 0 0 0,4-1 0 15,3-2 0-15,3 0 0 0,4-3 0 0,3 1 0 16,-2-18 0-16,20 31 0 0,-20-31 0 0,30 24 0 16,-11-13 0-16,2-5 0 0,3 0 0 0,0-3 0 15,4 1 0-15,-3-7 0 0,6 3 0 16,-2-7 0-16,5 2 0 0,-6-16-117 0,25 31-180 16,-38-47-157-16,30 22-157 0,-15-2 51 15,-14-18 553-15</inkml:trace>
  <inkml:trace contextRef="#ctx0" brushRef="#br0" timeOffset="482762.0891">20744 12521 2029 0,'0'0'18'16,"0"0"-18"-16,0 0 0 0,4 21 0 0,-4-21 0 15,0 0 0-15,27 17 0 0,-27-17 0 16,23 6 0-16,-23-6 0 0,30 3 0 16,-13-6 0-16,3-1 0 0,-1-1 0 0,1-4 0 15,0 0 0-15,0-1 0 0,-1-2 0 0,0 0 0 16,-2 0 0-16,-17 12 0 0,25-27 0 0,-25 27 0 16,18-28 0-16,-18 28 0 0,10-25 0 0,-10 25 0 15,1-22 0-15,-1 22 0 0,-6-22 0 0,6 22 0 16,0 0 0-16,-25-20 0 0,25 20 0 15,-23-5 0-15,23 5 0 0,-32 7 0 0,14 3 0 16,-2 2 0-16,0 4 0 0,-1 3 0 0,0 3 0 16,3 2 0-16,0 1 0 0,2 2 0 0,3-1 0 15,0 2 0-15,5-1 0 0,2-3 0 16,5-3 0-16,2-3 0 0,5-1 0 0,-6-17 0 16,25 23 0-16,-8-16 0 0,3-3 0 0,2-2 0 15,2-4 0-15,4-1 0 0,1-8 0 16,7-1 0-16,-6-7 0 0,11 8-61 0,-19-29-169 15,39 36-168-15,-42-29-237 0,19 1 68 0,4 13 412 16</inkml:trace>
  <inkml:trace contextRef="#ctx0" brushRef="#br0" timeOffset="482980.8178">21414 12100 1801 0,'-23'13'246'16,"8"14"-246"-16,-1 2 0 0,2 1 0 0,1 3 0 16,-3 3 0-16,2 3 0 0,-5 2 0 0,5 0 0 15,-2-1 0-15,0-3 0 0,6-2 0 16,2-5 0-16,5 0 0 0,3-6 0 0,5 0 0 16,4-4 0-16,10 14-97 0,-19-34-267 0,23 18-279 15,-23-18-29-15,36 7 402 0</inkml:trace>
  <inkml:trace contextRef="#ctx0" brushRef="#br0" timeOffset="483621.4471">21400 12447 1615 0,'0'0'324'0,"0"0"-292"16,0 0-11-16,0 0 1 0,10 19 0 0,-10-19-11 15,25 11-11-15,-7-7 0 0,1-3 0 0,3-2 0 16,2-2 0-16,3 0 0 0,1-3 0 0,-2-3 0 16,1-1 0-16,-1 0 0 0,-3-1 0 0,-1 0 0 15,-5 0 0-15,-17 11 0 0,23-21 0 0,-23 21 0 16,8-17 0-16,-8 17 0 0,0 0 0 16,-3-21 0-16,3 21 0 0,0 0 0 0,-27-21 0 15,27 21 0-15,-29-7 0 0,29 7 0 0,-34-6 0 16,17 6 0-16,-3 1 0 0,1 5 0 0,0-1 0 15,2 5 0-15,-1-1 0 0,18-9 0 0,-30 28 0 16,30-28 0-16,-25 33 0 0,25-33 0 16,-14 34 0-16,14-34 0 0,-10 33 0 0,9-14 0 15,1-2 0-15,2 1 0 0,-2-18 0 16,15 29 0-16,-15-29 0 0,28 21 0 0,-9-13 0 16,1-3 0-16,4-2 0 0,2-5 0 0,4-2 0 15,0-4 0-15,6-1-26 0,-1-9-42 0,12 14-71 16,-23-34-143-16,34 26-303 0,-23-16-6 0,7 2 236 15</inkml:trace>
  <inkml:trace contextRef="#ctx0" brushRef="#br0" timeOffset="484315.2564">22071 12343 1430 0,'0'0'381'0,"0"0"-264"15,0 0-51-15,-18 11-25 0,18-11-29 0,-20 14-12 16,20-14 0-16,-21 21 0 0,21-21 0 0,-20 29 0 16,12-11 0-16,-1 3 0 0,3-1 0 0,1 2 0 15,0 1 0-15,2-3 0 0,-1 2 0 0,2-1 0 16,-1-3 0-16,2-1 0 0,1-17 0 0,-1 24 0 15,1-24 0-15,0 0 0 0,3 18 0 16,-3-18 0-16,0 0 0 0,0 0 0 0,0 0 0 16,19-13 0-16,-19 13 0 0,13-22 0 15,-4 5 0-15,1-3 0 0,5-3 0 0,-3 0 0 16,0-2 0-16,1 2 0 0,-6 2 0 0,1 1 0 16,0 3 0-16,-4-1 0 0,1 1 0 0,-5 17 0 15,10-28 0-15,-10 28 0 0,10-20 0 0,-10 20 0 16,0 0 0-16,0 0 0 0,19-12 0 15,-19 12 0-15,0 0 0 0,17 8 0 0,-17-8 0 16,23 12 0-16,-23-12 0 0,28 16 0 0,-28-16 0 16,33 15 0-16,-15-11 0 0,6 3 0 0,-3-5 0 15,3 0 0-15,-3-2 0 0,1 2 0 16,0-5 0-16,-2 2 0 0,-20 1 0 0,28-4 0 16,-28 4 0-16,0 0 0 0,0 0 0 15,0 0 0-15,0 0 0 0,0 0 0 0,-2-20 0 16,2 20 0-16,-20-12 0 0,20 12 0 0,-23-12 0 15,23 12 0-15,-30-10 0 0,30 10 0 0,-30-4 0 16,13 5 0-16,17-1 0 0,-33 11 0 0,16-2 0 16,0 4 0-16,3 4 0 0,-1 2 0 0,2 3 0 15,-1 1 0-15,3 3 0 0,2 0 0 0,1 1 0 16,5-2 0-16,0-2 0 0,4-2 0 16,4-3 0-16,-5-18 0 0,20 28 0 0,-20-28 0 15,31 15 0-15,-11-12 0 0,-1-3 0 0,4-6 0 16,3-5 0-16,2-4 0 0,0-4 0 15,1-2 0-15,-1-3 0 0,1-2 0 0,-1 0 0 16,-5 3 0-16,-3 0 0 0,-6 5 0 0,-2 0 0 16,-2 1 0-16,-10 17 0 0,14-28 0 0,-14 28 0 15,2-18 0-15,-2 18 0 0,0 0 0 16,0 0 0-16,0 0 0 0,0 0 0 0,-17-1 0 16,17 1 0-16,-12 19 0 0,12-19 0 0,-16 33 0 15,10-14 0-15,-3 3 0 0,1 0 0 0,-1 2 0 16,0-1 0-16,1-1 0 0,2-5 0 0,6-17 0 15,0 24 0-15,0-24 0 0,0 0 0 0,27 19 0 16,-27-19 0-16,29-2-16 16,-29 2-87-16,49-14-92 0,-43-22-95 0,41 35-78 15,-33-28-119-15,11-4 43 0,19 20 301 0</inkml:trace>
  <inkml:trace contextRef="#ctx0" brushRef="#br0" timeOffset="484471.4881">22965 12134 1810 0,'0'0'237'16,"-25"20"-237"-16,14 2 0 0,0 3 0 0,0 3 0 16,-3 4 0-16,0 1 0 0,-1 4 0 0,1 3 0 15,-4 1 0-15,3 1 0 0,-4 2 0 0,1-3 0 16,1-3 0-16,3-2 0 0,3-5 0 16,0-9-87-16,23 22-167 0,-12-44-369 0,-7 30-15 15,7-30 194-15</inkml:trace>
  <inkml:trace contextRef="#ctx0" brushRef="#br0" timeOffset="484862.2031">22740 12363 2000 0,'-17'19'47'15,"17"-19"-47"-15,-23 25 0 0,23-25 0 16,0 0 0-16,1 23 0 0,-1-23 0 0,18 10 0 15,-18-10 0-15,27 3 0 0,-10-4 0 0,4-1 0 16,2-4 0-16,0-2 0 0,1 0 0 0,-3-3 0 16,0 0 0-16,-4 0 0 0,-17 11 0 0,29-19 0 15,-29 19 0-15,25-20 0 0,-25 20 0 0,27-16 0 16,-27 16 0-16,26-14 0 0,-26 14 0 16,18-8 0-16,-18 8-8 0,0 0-3 0,0 0 4 15,0 0 3-15,0 0 2 0,17 1 2 0,-17-1 2 16,0 0 0-16,-1 17 3 0,1-17 4 0,-4 22-2 15,4-22 0-15,-5 31-7 0,0-12 0 0,1 2 0 16,-2 3 0-16,-2 2 0 0,1 1 0 16,-2 2 0-16,1 0 0 0,-2 0 0 0,2-2 0 15,-2-1 0-15,3-5 0 0,1-3 0 16,6-18 0-16,-7 27 0 0,7-27 0 0,0 0 0 16,-6 19 0-16,6-19-36 0,0 0-101 0,0 0-146 15,-7-17-170-15,7 17-177 0,0 0 123 0,10-41 507 16</inkml:trace>
  <inkml:trace contextRef="#ctx0" brushRef="#br0" timeOffset="485033.9945">23147 12267 2047 0,'0'0'0'0,"-24"6"0"0,24-6 0 15,0 0 0-15,0 0 0 0,0 0 0 16,0 0 0-16,-27-20-296 0,27 20-367 0,0 0 11 16,0 0 217-16</inkml:trace>
  <inkml:trace contextRef="#ctx0" brushRef="#br0" timeOffset="485914.2525">23364 12382 1510 0,'12'24'423'0,"-12"-24"-356"0,-28 5-27 15,28-5-33-15,-28 8-7 0,28-8 0 0,-28 13 0 16,28-13 0-16,-31 15 0 0,31-15 0 0,-31 18 0 15,31-18 0-15,-28 21 0 0,28-21 0 0,-25 23 0 16,25-23 0-16,-21 24 0 0,21-24 0 0,-11 21 0 16,11-21 0-16,2 17 0 0,-2-17 0 15,0 0 0-15,27 17 0 0,-27-17 0 0,31 8 0 16,-13-8 0-16,1-3 0 0,2-2 0 0,1-3 0 16,1-2 0-16,0-2 0 0,0-2 0 0,2-3 0 15,-1-1 0-15,-5 1 0 0,-19 17 0 0,27-32 0 16,-27 32 0-16,12-28 0 0,-12 28 0 15,5-24 0-15,-5 24 0 0,-1-22 0 0,1 22 0 16,-6-18 0-16,6 18 0 0,0 0 0 16,-15-17 0-16,15 17 0 0,0 0 0 0,0 0 0 15,0 0 0-15,0 0 0 0,0 0 0 0,0 0 0 16,0 0 0-16,0 0 0 0,4 23 0 0,-4-23 0 16,0 0 0-16,27 15 0 0,-27-15 0 0,26 5 0 15,-26-5 0-15,33 1 0 0,-15-1 0 0,-1 0 0 16,3 3 0-16,-3-1 0 0,-17-2 0 15,30 5 0-15,-30-5 0 0,22 6 0 0,-22-6 0 16,0 0 0-16,0 0 0 0,15 16 0 0,-15-16 0 16,0 0 0-16,-5 22 0 0,5-22 0 15,-11 18 0-15,11-18 0 0,-13 23 0 0,13-23 0 16,-16 27 0-16,16-27 0 0,-17 30 0 0,10-13 0 16,7-17 0-16,-15 29 0 0,15-29 0 0,-6 20 0 15,6-20 0-15,0 0 0 0,0 0 0 16,21 7 0-16,-21-7 0 0,26-17 0 0,-9 4 0 15,3-4 0-15,2-3 0 0,1-2 0 0,2 1 0 16,2-2 0-16,5-1 0 0,-3 1 0 0,-2 2 0 16,-3 3 0-16,-3 3 0 0,-3 4 0 0,-18 11 0 15,27-13 0-15,-27 13 0 0,0 0 0 0,19 0 0 16,-19 0 0-16,6 17 0 0,-6-17 0 16,-2 36 0-16,-4-10 0 0,-2 2 0 15,0 3 0-15,-3 2 0 0,1 2 0 0,-3-4 0 16,4-2 0-16,2-5 0 0,9-1 0 0,-2-23-42 15,23 38-150-15,-23-38-106 0,27 11-127 0,-27-11-112 16,0 0 42-16,48-6 438 0</inkml:trace>
  <inkml:trace contextRef="#ctx0" brushRef="#br0" timeOffset="486054.9071">24321 12586 2047 0,'-27'-4'0'0,"27"4"0"0,-23 17 0 16,23-17 0-16,0 0 0 0,-17 10 0 0,17-10 0 15,0 0 0-15,0 0 0 0,0 0 0 16,0 0 0-16,0 0 0 0,26 36-138 0,-37-53-219 16,42 31-203-16,-31-14-70 0,0 0 269 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8-17T00:04:25.47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4858 429 374 0,'10'-17'241'0,"-10"17"-3"0,0 0-14 0,0 0-21 16,0 0-28-16,0 0-8 0,12 20-24 0,-12-20-45 15,0 0-19-15,0 0-35 16,0 0-16-16,0 0-11 0,-19-1-11 0,19 1 4 16,0 0-10-16,0 0 0 0,-20-9 0 0,20 9 0 15,0 0 0-15,-23-4 0 0,23 4 0 0,-24 0 0 16,24 0 0-16,-29 9 0 0,29-9 0 0,-32 16 0 16,15 5 0-16,-3 6 0 0,-1 10 0 0,-5 6 0 15,3-2 0-15,2 1 0 0,2-11 0 0,5-7 0 16,5-5 0-16,9-19 0 0,-2 25 0 15,2-25 0-15,14 22 0 0,-14-22 0 0,27 15 0 16,-9-13 0-16,4 2 0 0,3-5 0 0,4-1 0 16,2 0 0-16,2-3 0 0,1 3 0 0,0-4 0 15,-1 0 0-15,-3 0 0 0,-3 2 0 0,-4 1 0 16,-5 2 0-16,-18 1 0 0,23 6 0 16,-23-6 0-16,7 22 0 0,-7-22 0 15,-9 32 0-15,-2-9 0 0,-6-1 0 0,-5 5 0 16,-4 1 0-16,-2-1 0 0,-1-2 0 0,1-3 0 15,4-2 0-15,1-2 0 0,5-2 0 0,18-16 0 16,-25 28 0-16,25-28-28 0,0 0-91 0,-18 0-165 16,18 0-351-16,19-9-10 0,-19 9 310 0</inkml:trace>
  <inkml:trace contextRef="#ctx0" brushRef="#br0" timeOffset="671.8856">5365 699 1750 0,'0'0'77'0,"0"0"-34"0,-18 24-39 0,18-24 31 15,-17 12-47-15,17-12 38 0,0 0 4 0,-23 21-13 16,23-21-2-16,-13 18 0 0,13-18-4 0,-10 27-3 15,5-8 12-15,-1-2-14 0,1 0-4 0,5-17-2 16,-11 30 0-16,11-30 0 16,-10 27 0-16,10-27 0 0,-7 23 0 0,7-23 0 15,-5 18 0-15,5-18 0 0,0 0 0 0,0 0 0 16,1 18 0-16,-1-18 0 0,0 0 0 0,0 0 0 16,0 0 0-16,0 0 0 0,0 0 0 0,0 0 0 15,0 0 0-15,0 0 0 0,22-23 0 0,-22 23 0 16,14-25 0-16,-14 25 0 0,14-33 0 0,-6 15 0 15,0 0 0-15,3-5 0 0,0 3 0 16,0-4 0-16,1 0 0 0,0 3 0 0,2-5 0 16,0 8 0-16,1-3 0 0,-2 4 0 0,-13 17 0 15,29-28 0-15,-29 28 0 0,31-20 0 0,-31 20 0 16,30-11 0-16,-30 11 0 0,24-4 0 16,-24 4 0-16,21 9 0 0,-21-9 0 0,0 0 0 15,20 24 0-15,-20-24 0 0,8 19 0 16,-8-19 0-16,5 27 0 0,-5-27 0 0,-1 34 0 15,1-34 0-15,-4 23 0 0,4-23 0 0,-8 19 0 16,8-19 0-16,-9 23 0 0,9-23 0 0,-12 25 0 16,12-25 0-16,-15 22 0 0,15-22 0 0,-15 18 0 15,15-18 0-15,0 0 0 0,-26 22 0 0,26-22 0 16,-22 13 0-16,22-13 0 0,-25 15 0 0,25-15 0 16,-28 18 0-16,28-18 0 0,-31 19 0 15,31-19 0-15,-30 29 0 0,12-9 0 0,-1 2 0 16,-1 7 0-16,-1 4 0 0,-2 5 0 15,0 1 0-15,-2 1 0 0,2-2 0 0,0 2 0 16,-1-2 0-16,4-1 0 0,0-4 0 0,1-2 0 16,6-4 0-16,1-4 0 0,5-6 0 0,7-17 0 15,-5 23 0-15,5-23 0 0,0 0 0 0,17 5-13 16,7-3-125-16,-25-40-260 0,43 26-214 16,-17-15 14-16,5-10 311 0</inkml:trace>
  <inkml:trace contextRef="#ctx0" brushRef="#br0" timeOffset="1109.3907">5717 843 1791 0,'1'39'227'0,"-1"-39"-205"0,0 0-15 0,0 0-7 16,0 0 0-16,0 0 0 0,0 0 0 0,0 0 0 15,0 0 0-15,0 0 0 0,0 0 0 0,0 0 0 16,0 0 0-16,24 18 0 0,-24-18 0 16,23 7 0-16,-23-7 0 0,33-1 0 0,-13 0 0 15,0-3 0-15,3-1 0 0,2-3 0 0,0-2 0 16,-2-2 0-16,1 0 0 0,-5-1 0 16,-1-1 0-16,-18 14 0 0,26-23 0 0,-26 23 0 15,13-24 0-15,-9 7 0 0,-4 17 0 0,-1-25 0 16,1 25 0-16,-8-21 0 0,8 21 0 0,-22-22 0 15,5 13 0-15,-1-1 0 0,-4 10 0 16,0-1 0-16,-1 4 0 0,0 6 0 0,-1-1 0 16,-1 4 0-16,1 7 0 0,-1-6 0 0,-1 9 0 15,1-2 0-15,3 1 0 0,2 4 0 0,3-3 0 16,4 0 0-16,4-3 0 0,6 0 0 0,4 1 0 16,-1-20 0-16,18 30 0 0,-18-30 0 15,37 23 0-15,-11-16 0 0,2-2 0 0,6-5 0 16,0-2 0-16,5-2 0 0,-1-4 0 15,5 0 0-15,2-3 0 0,11 4-144 0,-26-25-193 16,36 13-225-16,-27 4-87 0,-7-3 295 0</inkml:trace>
  <inkml:trace contextRef="#ctx0" brushRef="#br0" timeOffset="1484.4339">6210 880 2047 0,'-7'19'0'0,"7"-19"0"16,0 0 0-16,0 0 0 0,25 3 0 0,-25-3 0 15,35-6 0-15,-13 1 0 0,4-2 0 0,5-3 0 16,3-3 0-16,0 1 0 0,-1-5 0 16,-2 1 0-16,-1 2 0 0,-2-1 0 0,-3-3 0 15,-2 1 0-15,-3 5 0 0,-20 12 0 0,29-14 0 16,-29 14 0-16,0 0 0 0,12-23 0 0,-12 23 0 15,-15-22 0-15,15 22 0 0,-34-16 0 0,11 14 0 16,-1 5 0-16,-4 2 0 0,-1 2 0 0,0 4 0 16,-2 1 0-16,-2 1 0 0,1 3 0 15,-1-2 0-15,1 5 0 0,3 0 0 0,5 2 0 16,2 1 0-16,5-5 0 0,4 1 0 16,13-18 0-16,-9 31 0 0,9-31 0 0,12 27 0 15,-12-27 0-15,36 20 0 0,-10-12 0 0,7-2 0 16,4-6 0-16,10-3 0 0,-1-1 0 0,7-4 0 15,0 2 0-15,5-1 0 0,-4-11-84 0,20 9-212 16,-40-20-158-16,23 14-183 0,-10 10 67 16,-19-6 565-16</inkml:trace>
  <inkml:trace contextRef="#ctx0" brushRef="#br0" timeOffset="1843.7776">7003 733 2037 0,'-40'-1'10'0,"17"-1"-10"0,-1 9 0 0,0-3 0 15,-1 10 0-15,-2-7 0 0,2 10 0 16,-1-4 0-16,4 6 0 0,1 4 0 0,4-8 0 16,1 3 0-16,4 0 0 0,3 0 0 0,5 2 0 15,4-2 0-15,0-18 0 0,15 25 0 0,-15-25 0 16,33 17 0-16,-9-14 0 0,3-5 0 0,3-4 0 16,3-3 0-16,1-3 0 0,3-8 0 0,0 0 0 15,1-7 0-15,1-7 0 0,1-2 0 16,-1-5 0-16,-4 1 0 0,-1-7 0 0,-4-6 0 15,-6-2 0-15,-3 1 0 0,-4 2 0 0,-4 9 0 16,-5 7 0-16,-1 3 0 0,-5 15 0 16,-2 18 0-16,0 0 0 0,0 0 0 0,-28-1 0 15,10 22 0-15,-5 13 0 0,-7 9 0 0,-4 14 0 16,0 9 0-16,-1-4 0 0,7-1 0 0,4-3 0 16,6-14 0-16,5 1 0 0,9-7 0 15,2-8 0-15,12-2 0 0,-1-7 0 0,16 1-40 16,-25-22-167-16,46 20-90 0,-46-20-113 0,37-9-126 15,-6 18 27-15,-31-9 462 0</inkml:trace>
  <inkml:trace contextRef="#ctx0" brushRef="#br0" timeOffset="2421.9413">7258 1346 1980 0,'-17'16'32'0,"17"-16"-11"0,0 0-9 16,0 0-10-16,13-30-2 0,2 9 0 0,4-7 0 15,10-8 0-15,10-9 0 0,10-9 0 0,7-6 0 16,11-5 0-16,3 5 0 0,3-4 0 0,5-4 0 16,0-1 0-16,1-5 0 0,1-2 0 0,-6 8 0 15,-4 7 0-15,-10 6 0 0,-7 9 0 16,-5 5 0-16,-10 5 0 0,-2 13-40 0,-27-10-360 16,19 17-202-16,-28 16-46 0,0 0 292 15</inkml:trace>
  <inkml:trace contextRef="#ctx0" brushRef="#br0" timeOffset="2734.424">8576 466 1643 0,'-26'4'329'16,"26"-4"-311"-16,-24 14-4 0,24-14-3 15,-19 14 5-15,19-14-1 0,-17 35-14 0,7-3-1 16,-1 8 0-16,-1 8 0 0,-3-2 0 0,-1 5 0 16,-1-8 0-16,3 1 0 0,-1-3 0 0,3-4 0 15,1-1 0-15,2-3 0 0,2-4 0 0,3-2 0 16,6-2 0-16,1-3 0 0,5-2 0 0,-8-20 0 15,22 23-24-15,-22-23-30 0,38 6-111 0,-39-27-349 16,29 9-114-16,-3-6-8 16</inkml:trace>
  <inkml:trace contextRef="#ctx0" brushRef="#br0" timeOffset="2968.8244">8267 514 2035 0,'-35'6'12'16,"35"-6"-12"-16,0 0 0 0,0 0 0 0,0 0 0 15,17 10 0-15,2-9 0 0,8-2 0 0,3 2 0 16,4-2 0-16,8-7 0 0,2 5 0 16,4-9 0-16,3 3 0 0,0 1 0 0,3-6 0 15,-1 4 0-15,1-2 0 0,-1-1 0 16,-4 3 0-16,0 6 0 0,-10-6-2 0,14 9-267 15,-53 1-158-15,55-14-119 0,-38 23-14 0,-17-9 318 16</inkml:trace>
  <inkml:trace contextRef="#ctx0" brushRef="#br0" timeOffset="3187.5473">8961 726 1895 0,'-14'59'152'0,"14"-59"-152"16,-18 30 0-16,18-30 0 0,-15 35 0 0,4-14 0 16,-1 4 0-16,-3-1 0 0,1 4 0 0,-1-4 0 15,4-1 0-15,0-2 0 0,3-3 0 0,4-1 0 16,4-17 0-16,4 27 0 0,-4-27 0 16,19 15 0-16,-19-15-51 0,54-8-340 0,-46-12-224 15,24 5-29-15,-1 0 299 0</inkml:trace>
  <inkml:trace contextRef="#ctx0" brushRef="#br0" timeOffset="3812.6169">9045 574 2047 0,'0'0'0'0,"-7"19"0"16,7-19 0-16,0 0 0 0,17 20 0 0,-17-20 0 15,22 13 0-15,-22-13 0 0,32 16 0 0,-14-7 0 16,2-5 0-16,0-1 0 0,-2 10 0 16,-1-6 0-16,-17-7 0 0,28 22 0 0,-28-22 0 15,22 18 0-15,-22-18 0 0,13 23 0 16,-13-23 0-16,2 26 0 0,-7-8 0 0,0 6 0 16,-2 0 0-16,-3 0 0 0,-4-1 0 0,1-1 0 15,-1-2 0-15,0-1 0 0,14-19 0 0,-24 29 0 16,24-29 0-16,-15 17 0 0,15-17 0 0,0 0 0 15,0 0 0-15,0 0 0 0,0 0 0 16,0 0 0-16,0 0 0 0,27-4 0 0,-10-8 0 16,4-2 0-16,4-8 0 0,3-1 0 0,0-4 0 15,0-1 0-15,-4 3 0 0,0 0 0 0,-1 3 0 16,-4-1 0-16,-2 4 0 0,0 3 0 0,-17 16 0 16,24-17 0-16,-24 17 0 0,0 0 0 0,0 0 0 15,0 0 0-15,0 0 0 0,0 0 0 16,0 0 0-16,9 20 0 0,-9-20 0 15,-7 21 0-15,7-21 0 0,-9 35 0 0,7-17 0 16,2 0 0-16,0-18 0 0,3 25 0 0,-3-25 0 16,14 20 0-16,-14-20 0 0,23 15 0 0,-23-15 0 15,30 4 0-15,-10-4 0 0,0-2 0 0,4-4 0 16,-1-1 0-16,1-7 0 0,1-2 0 0,0-3 0 16,-1 0 0-16,-1 1 0 0,-2 2 0 15,-3 2 0-15,-1 0 0 0,-17 14 0 0,25-19 0 16,-25 19 0-16,0 0 0 0,0 0 0 0,0 0 0 15,0 0 0-15,0 0 0 0,0 0 0 0,0 0 0 16,0 0 0-16,-4 19 0 0,4-19 0 16,-23 33 0-16,11-10 0 0,1-2 0 0,5 2 0 15,2-4 0-15,4-1 0 0,1-1 0 0,-1-17 0 16,12 27 0-16,-12-27 0 0,26 19 0 16,-1-11-145-16,-25-8-58 0,50-3-88 0,-50 3-106 15,32-18-149-15,-1 25 82 0,-31-7 464 0</inkml:trace>
  <inkml:trace contextRef="#ctx0" brushRef="#br0" timeOffset="4140.6847">10018 845 2047 0,'-29'3'0'16,"29"-3"0"-16,0 0 0 0,-18 15 0 0,18-15 0 15,6 19 0-15,-6-19 0 0,25 11 0 0,-5-7 0 16,4 1 0-16,4-4 0 0,1 2 0 0,5-4 0 15,-1-5 0-15,-1-2 0 0,-1 0 0 0,-1-3 0 16,-2 2 0-16,-4-3 0 0,-3 0 0 16,-21 12 0-16,26-26 0 0,-26 26 0 0,13-23 0 15,-13 23 0-15,-4-22 0 0,4 22 0 0,-17-18 0 16,17 18 0-16,-27-11 0 0,6 12 0 0,1 0 0 16,-6 8 0-16,-1 4 0 0,-1 3 0 15,-2 10 0-15,0 0 0 0,2 0 0 0,3 2 0 16,6 1 0-16,4-3 0 0,8-3 0 0,5 0 0 15,6-5 0-15,6 4 0 0,7-4 0 16,6-5 0-16,11-2 0 0,4-14 0 0,13-3 0 16,-1-13 0-16,22 3-122 0,-21-15-133 0,40 12-81 15,-31-13-80-15,16-2-110 0,17 20 135 0,-36-14 391 16</inkml:trace>
  <inkml:trace contextRef="#ctx0" brushRef="#br0" timeOffset="5078.2126">11568 819 1695 0,'21'2'129'16,"-21"-2"-81"-16,0 0-12 0,0 0 2 0,-18-12-3 16,18 12-3-16,-17-6-2 0,17 6-26 0,-28-1-4 15,10 1 0-15,-2 8 0 0,-1-3 0 0,-4 6 0 16,-3 0 0-16,-1 1 0 0,-1 4 0 0,-1 4 0 16,-2 2 0-16,2 3 0 0,-1 2 0 0,3-2 0 15,2 0 0-15,7-1 0 0,20-24 0 16,-26 31 0-16,26-31 0 0,-2 18 0 0,2-18 0 15,0 0 0-15,28 20 0 0,-10-18 0 0,3-2 0 16,6-3 0-16,5-8 0 0,1-1 0 16,5-4 0-16,-2-1 0 0,1 2 0 0,-2-3 0 15,-1 1 0-15,-2 0 0 0,-4 2 0 0,-4-1 0 16,-2 5 0-16,-4-1 0 0,-18 12 0 16,29-22 0-16,-29 22 0 0,0 0 0 0,18-17 0 15,-18 17 0-15,0 0 0 0,0 0 0 0,0 0 0 16,0 0 0-16,0 0 0 0,-11 22 0 0,11-22 0 15,-18 36 0-15,5-8 0 0,-5 6 0 0,-1 6 0 16,1 7 0-16,0 3 0 0,1 10 0 0,-1 1 0 16,3 1 0-16,-1 3 0 0,5-5 0 0,-1-4 0 15,5-3 0-15,2-6 0 16,3-2 0-16,2-7 0 0,1-4 0 0,1-13 0 16,1-3 0-16,-3-18 0 0,2 18 0 0,-2-18 0 15,0 0 0-15,0 0 0 0,0 0 0 0,0 0 0 16,-12-19 0-16,3-5 0 0,-5-9 0 0,0-6 0 15,1-3 0-15,3 2 0 0,3 3 0 0,1-3 0 16,1-4 0-16,3-1 0 0,0-5 0 0,5 1 0 16,0 3 0-16,4 5 0 0,1 5 0 15,1 3 0-15,2 4 0 0,2 6 0 0,0 0 0 16,4 8 0-16,2-1 0 0,4 5 0 0,0 1 0 16,7 1 0-16,1 0 0 0,7 3 0 0,5 0 0 15,8 0 0-15,3-5 0 0,13 5-66 0,-21-17-195 16,38 13-199-16,-37-8-53 0,9 6-48 15,11 15 376-15</inkml:trace>
  <inkml:trace contextRef="#ctx0" brushRef="#br0" timeOffset="5812.609">12308 912 2047 0,'-24'1'0'0,"24"-1"0"16,0 0 0-16,0 0 0 0,-17 2 0 0,17-2 0 15,0 0 0-15,0 0 0 0,0 0 0 0,0 0 0 16,0 0 0-16,0 0 0 0,-20 17 0 15,20-17 0-15,-7 29 0 0,1-7 0 16,-1 2 0-16,-4 3 0 0,0-2 0 0,-1 3 0 16,-1-6 0-16,5 1 0 0,-1-4 0 0,2-1 0 15,7-18 0-15,-12 28 0 0,12-28 0 0,-9 17 0 16,9-17 0-16,0 0 0 0,0 0 0 0,0 0 0 16,0 0 0-16,10-23 0 0,-10 23 0 0,18-38 0 15,-4 16 0-15,0-10 0 0,3 2 0 16,0 1 0-16,-1 1 0 0,-1 3 0 0,-2 3 0 15,-1-1 0-15,-1 5 0 0,-1 0 0 0,-10 18 0 16,13-26 0-16,-13 26 0 0,9-18 0 0,-9 18 0 16,0 0 0-16,0 0 0 0,17-13 0 0,-17 13 0 15,0 0 0-15,19 2 0 0,-19-2 0 16,22 3 0-16,-2-1 0 0,3-3 0 16,6 3 0-16,1-2 0 0,1 3 0 0,-2-1 0 15,-3 1 0-15,-2-3 0 0,-5 0 0 0,0 5 0 16,-19-5 0-16,30 3 0 0,-30-3 0 0,21 1 0 15,-21-1 0-15,0 0 0 0,0 0 0 0,18 0 0 16,-18 0 0-16,0 0 0 0,0 0 0 0,0 0 0 16,-7-20 0-16,7 20 0 0,0 0 0 0,0 0 0 15,-23-11 0-15,23 11 0 0,-17-1 0 16,17 1 0-16,-24 7 0 0,24-7 0 0,-30 11 0 16,12-1 0-16,-3 2 0 0,-2 3 0 0,0 3 0 15,-1 2 0-15,0-1 0 0,0-1 0 16,3 2 0-16,3-3 0 0,4 1 0 0,14-18 0 15,-17 34 0-15,17-34 0 0,1 30 0 0,-1-30 0 16,18 19 0-16,-18-19 0 0,38 6 0 0,-14-6 0 16,6-6 0-16,3-7 0 0,3-4 0 15,0-4 0-15,2-2 0 0,-2 5 0 0,1-5 0 16,-6 3 0-16,-5 0 0 0,-1 0 0 0,-4 0 0 16,-4 2 0-16,-1-1 0 0,-16 19 0 0,17-30 0 15,-17 30 0-15,4-23 0 0,-4 23 0 0,0 0 0 16,0 0 0-16,0 0 0 0,-21-1 0 0,21 1 0 15,-20 14 0-15,20-14 0 0,-24 36 0 16,12-15 0-16,-1-1 0 0,2 0 0 16,11-20 0-16,-15 35 0 0,13-17 0 0,0 0 0 15,5-1 0-15,2 1 0 0,4 0 0 0,-9-18 0 16,31 31 0-16,-13-19 0 0,8-4 0 0,-2-5 0 16,11 0-25-16,-12-17-140 0,28 13-116 0,-36-25-126 15,30 13-26-15,-18 1-25 0,-14-9 181 0,33 20 277 16</inkml:trace>
  <inkml:trace contextRef="#ctx0" brushRef="#br0" timeOffset="6343.8455">13163 868 2047 0,'-17'6'0'0,"-1"0"0"16,1 4 0-16,0 5 0 0,17-15 0 16,-31 32 0-16,18-14 0 0,3 3 0 0,2 1 0 15,2 4 0-15,1 3 0 0,0-1 0 16,2 6 0-16,1-6 0 0,2 2 0 0,1-5 0 15,2-2 0-15,0-3 0 0,3 0 0 0,-6-20 0 16,13 25 0-16,-13-25 0 0,0 0 0 0,17 9 0 16,-17-9 0-16,0 0 0 0,15-17 0 0,-15 17 0 15,16-31 0-15,-6 4 0 0,0-3 0 0,-2 0 0 16,1-4 0-16,-1 0 0 0,0 0 0 16,-1 0 0-16,-1 3 0 0,2 3 0 0,0-1 0 15,1 2 0-15,2 3 0 0,0 6 0 0,-11 18 0 16,19-24 0-16,-19 24 0 0,0 0 0 15,24-12 0-15,-24 12 0 0,19 6 0 0,-19-6 0 16,27 10 0-16,-27-10 0 0,33 12 0 0,-33-12 0 16,30 9 0-16,-30-9 0 0,28 12 0 0,-28-12 0 15,22 15 0-15,-22-15 0 0,21 10 0 16,-21-10 0-16,0 0 0 0,16 18 0 0,-16-18 0 16,0 0 0-16,0 0 0 0,-3 20 0 0,3-20 0 15,0 0 0-15,-19 22 0 0,19-22 0 0,-25 19 0 16,8-8 0-16,0 3 0 0,-4 0 0 0,-4 2 0 15,1 3 0-15,-2 3 0 0,3 2 0 0,1-2 0 16,0-2 0-16,4 5 0 0,-1-2 0 16,2 1 0-16,0 2 0 0,1-3 0 15,1-1 0-15,2 4 0 0,1-6 0 0,1 4 0 16,1-1 0-16,0 0 0 0,3 3 0 0,-3-3 0 16,3 2 0-16,-3-1 0 0,2 3 0 0,-3-4 0 15,4 2 0-15,-4-5 0 0,8 6-123 0,-16-22-66 16,28 36-120-16,-38-44-106 0,32 28-26 0,-5 0-50 15,-18-33 413-15</inkml:trace>
  <inkml:trace contextRef="#ctx0" brushRef="#br0" timeOffset="6781.3473">13671 470 2047 0,'0'0'0'15,"-12"33"0"-15,1-9 0 0,4 7 0 0,-5-1 0 16,1 8 0-16,-4 4 0 0,0-6 0 0,0 3 0 16,2-2 0-16,0-6 0 0,2 5 0 15,2-3 0-15,-2-2 0 0,1-1 0 16,0 0 0-16,2-3 0 0,-1 1 0 0,2-3 0 15,1 0 0-15,2-4 0 0,3-2 0 0,1-19 0 16,5 27 0-16,-5-27 0 0,0 0 0 0,17 11 0 16,-17-11 0-16,0 0 0 0,28-15 0 0,-12-2 0 15,2-2 0-15,4-4 0 0,3-5 0 0,1 5 0 16,-1-2 0-16,-1 4 0 0,-4 4 0 16,-2 3 0-16,-18 14 0 0,28-20 0 0,-28 20 0 15,20-13 0-15,-20 13 0 0,0 0 0 0,0 0 0 16,0 0 0-16,8 17 0 0,-8-17 0 0,-1 30 0 15,0-8 0-15,-1 0 0 0,-2 2 0 0,1 1 0 16,3-2 0-16,0 2 0 0,5-2 0 0,-2-5 0 16,6 3 0-16,-9-21 0 0,22 29-139 15,-22-29-72-15,31 5-80 0,-31-5-124 16,22-15-91-16,11 21 22 0,-29-26 484 0</inkml:trace>
  <inkml:trace contextRef="#ctx0" brushRef="#br0" timeOffset="7500.1074">14847 908 1653 0,'0'0'104'0,"0"0"-54"16,0 0-3-16,-19-2 12 0,19 2-9 16,-18 2-5-16,18-2-7 0,-26 9-37 0,26-9-1 15,-28 9 0-15,28-9 0 0,-33 11 0 0,16-1 0 16,0-2 0-16,17-8 0 0,-33 26 0 0,16-12 0 16,0 3 0-16,2 4 0 0,0-1 0 0,5 0 0 15,2-1 0-15,4-1 0 0,5 0 0 16,4-1 0-16,-5-17 0 0,27 26 0 0,-9-19 0 15,3 0 0-15,2-1 0 0,4-3 0 16,2-6 0-16,1-2 0 0,3-2 0 0,-1-5 0 0,-2 2 0 16,-2-3 0-16,-1 0 0 0,-4-1 0 0,-5 1 0 15,-18 13 0-15,22-26 0 0,-22 26 0 0,4-28 0 16,-4 28 0-16,-9-27 0 0,9 27 0 16,-25-30 0-16,8 14 0 0,-4 0 0 15,-2 4 0-15,0 0 0 0,-3 5 0 0,3 3 0 16,1 1 0-16,4 6 0 0,1 0 0 0,17-3 0 15,-21 11 0-15,21-11 0 0,0 0 0 0,-2 24 0 16,2-24 0-16,32 19-109 0,-32-19-153 0,59 1-178 16,-37-3-85-16,17 4-35 0,18 17 410 0</inkml:trace>
  <inkml:trace contextRef="#ctx0" brushRef="#br0" timeOffset="7781.3813">15638 495 1880 0,'0'0'167'0,"-34"-28"-167"16,10-4 0-16,-1 0 0 0,1 5 0 15,0 4 0-15,0 9 0 0,-2-1 0 0,0 8 0 16,-1 1 0-16,-1 11 0 0,2 2 0 0,-1 9 0 16,-1 5 0-16,1-2 0 0,0 14 0 0,1 5 0 15,1 9 0-15,1 14 0 0,5 1 0 0,0-1 0 16,6-1 0-16,2-3 0 0,3-7 0 0,5 5 0 15,3-6 0-15,3-2 0 0,3-2 0 0,0-1 0 16,5-4 0-16,1-1 0 16,2-9 0-16,1-6 0 0,4-3 0 0,-19-21 0 15,37 23-36-15,-37-23-158 0,35-5-211 0,-42-15-99 16,7 20-112-16,17-17 325 0</inkml:trace>
  <inkml:trace contextRef="#ctx0" brushRef="#br0" timeOffset="7937.6124">14963 909 2047 0,'-24'-9'0'0,"4"6"0"0,20 3 0 16,-19-2 0-16,19 2 0 0,0 0 0 0,0 0 0 16,17 5 0-16,3-2 0 0,12 0 0 0,12-2 0 15,8 0 0-15,10-3 0 0,5-3 0 16,5 3 0-16,1-4 0 0,5 6 0 0,-9-5 0 16,9 6-1-16,-25-16-241 0,24 18-136 0,-44-10-112 15,0 10-102-15,9 15 249 0,-42-18 343 16</inkml:trace>
  <inkml:trace contextRef="#ctx0" brushRef="#br0" timeOffset="15129.3085">16511 642 1536 0,'0'0'99'0,"0"0"-55"0,0 0-5 0,0 0 2 15,0 0 3-15,0 0-5 0,0 0-6 0,0 0-7 16,3-18-3-16,-3 18-4 0,0 0 5 0,0 0-5 16,0 0 3-16,0 0-1 0,0 0-4 0,0 0-16 15,0 0-1-15,-4 18 0 0,4-18 0 0,0 0 0 16,-7 23 0-16,7-23 0 0,-8 33 0 15,3-16 0-15,3 5 0 0,-2-6 0 0,3 9 0 16,1 4 0-16,-4 7 0 0,1 7 0 0,-2 2 0 16,1 0 0-16,-3 0 0 0,2-3 0 0,1-2 0 15,2-3 0-15,2-4 0 0,1-5 0 0,2-5 0 16,0-6 0-16,-3-17 0 0,8 17 0 0,-8-17 0 16,0 0 0-16,0 0 0 0,0 0 0 0,0 0 0 15,9-24 0-15,-9 1 0 0,0-8 0 0,2-6 0 16,-1-4 0-16,0 2 0 0,0 2 0 15,0-1 0-15,-2 5 0 0,1-3 0 0,-2-1 0 16,1-6 0-16,3 0 0 0,-2-4 0 0,2 1 0 0,2 1 0 16,2-3 0-16,6 3 0 0,4 4 0 15,2 6 0-15,2 7 0 0,1 6 0 0,2-1 0 16,0 6 0-16,5 1 0 0,-2 4 0 0,1 5 0 16,-1 5 0-16,-3 0 0 0,-1 2 0 0,-2 6 0 15,-1-1 0-15,-2 3 0 0,-17-8 0 0,25 27 0 16,-25-27 0-16,18 35 0 0,-13-14 0 0,-2 1 0 15,-4 3 0-15,-3 1 0 0,-3-1 0 0,-3 5 0 16,-5 0 0-16,-2 1 0 0,-3 0 0 0,-5-8 0 16,3 2 0-16,-1-6 0 0,1-1 0 0,2 1 0 15,-2-1 0-15,1 0 0 0,3-3 0 0,18-15 0 16,-27 18 0-16,27-18 0 0,-19 7 0 16,19-7 0-16,0 0 0 0,0 0 0 0,-20 16 0 15,20-16 0-15,0 0 0 0,0 0 0 0,0 0 0 16,0 0 0-16,0 0 0 0,10 17 0 0,-10-17 0 15,19 5 0-15,-19-5 0 0,32-1 0 0,-11-5 0 16,1 4 0-16,2 0 0 0,3 1 0 0,-1 2 0 16,2-4 0-16,0 5 0 0,-5 1 0 0,1 1 0 15,-6 0 0-15,0 2 0 0,-18-6 0 0,23 15 0 16,-23-15 0-16,5 28 0 0,-10-11 0 0,-5 4 0 16,-7-1 0-16,-6 4 0 0,-3 4 0 0,-5 1 0 15,0 1 0-15,-2 2 0 0,-3-3 0 0,1 0 0 16,2-1 0-16,3-3 0 0,3-3 0 15,5-4 0-15,4-6 0 0,18-12 0 0,-18 11 0 16,18-11 0-16,0 0-1 0,6-17-57 0,11 6-16 16,-10-26-121-16,35 14-429 0,-21-9 15 0,15 2 124 15</inkml:trace>
  <inkml:trace contextRef="#ctx0" brushRef="#br0" timeOffset="15348.0757">17218 805 1517 0,'-17'34'475'0,"17"-34"-446"16,0 0-18-16,-20 8 4 0,20-8-15 16,0 0 0-16,-21 18 0 0,21-18 0 0,-15 25 0 15,7-7 0-15,2 3 0 0,-2-1 0 0,3 3 0 16,-1 2 0-16,-1-1 0 0,0 4 0 0,1 2 0 16,0-2 0-16,4-3 0 0,-1-2 0 0,3-4 0 15,3-2 0-15,-3-17 0 0,10 26 0 0,-10-26 0 16,0 0 0-16,19 8-6 0,-19-8-43 0,17-23-10 15,7 10-188-15,-16-20-375 0,11 4 7 0,-4-4 167 16</inkml:trace>
  <inkml:trace contextRef="#ctx0" brushRef="#br0" timeOffset="15504.3147">17197 553 2044 0,'-18'5'3'0,"18"-5"-3"0,0 0 0 16,-20 7 0-16,20-7 0 0,0 0 0 15,1 23 0-15,-1-23 0 0,16 24 0 0,-16-24 0 16,29 24-13-16,-29-24-89 0,63-3-310 0,-42 4-251 16,13 0 18-16,-3 7 434 0</inkml:trace>
  <inkml:trace contextRef="#ctx0" brushRef="#br0" timeOffset="16269.9507">17647 825 1909 0,'0'0'14'0,"-32"1"-3"0,32-1 10 15,-29 0 4-15,29 0 2 0,-30 8 1 0,13-1-16 16,-3 1-12-16,2 3 0 0,-1 2 0 0,-1 5 0 16,-2 0 0-16,2 3 0 0,-2 3 0 15,2 0 0-15,3 1 0 0,3-2 0 0,4-3 0 16,3 2 0-16,4-3 0 0,6 1 0 0,-3-20 0 15,18 25 0-15,-1-17 0 0,3-4 0 0,7-4 0 16,0-2 0-16,3-8 0 0,4 0 0 16,2-5 0-16,1-2 0 0,2-3 0 0,-3-1 0 15,-2-1 0-15,-4-1 0 0,-4 3 0 16,-5-3 0-16,-2 2 0 0,-6 0 0 0,-2 1 0 16,-4 0 0-16,-3 2 0 0,-4 18 0 0,0-33 0 15,0 33 0-15,-9-21 0 0,9 21 0 0,0 0 0 16,-19-11 0-16,19 11 0 0,-19 6 0 0,19-6 0 15,-25 22 0-15,25-22 0 0,-28 35 0 0,15-16 0 16,-2 0 0-16,4 3 0 0,2-3 0 0,3 2 0 16,6-21 0-16,0 29 0 0,0-29 0 15,17 23 0-15,-17-23 0 0,29 16 0 16,-12-11 0-16,3-3 0 0,4-2 0 0,0-1 0 0,0-4 0 16,1 1 0-16,-4-2 0 0,1-1 0 15,-2-3 0-15,-2 1 0 0,-18 9 0 0,30-23 0 16,-30 23 0-16,20-22 0 0,-20 22 0 0,12-21 0 15,-12 21 0-15,7-24 0 0,-7 24 0 0,3-23 0 16,-3 23 0-16,2-18 0 0,-2 18 0 16,0 0 0-16,0 0 0 0,0 0 0 0,0 0 0 15,0 0 0-15,0 0 0 0,0 0 0 0,0 0 0 16,-19 25 0-16,10-2 0 0,-1 2 0 0,0 1 0 16,-3 1 0-16,2-2 0 0,0-2 0 0,4 3 0 15,1-6 0-15,2 1 0 0,3-3 0 0,1-18 0 16,1 22 0-16,-1-22 0 15,0 0 0-15,0 0 0 0,20 8 0 0,-20-8 0 16,24-20 0-16,-4-1 0 0,4-6 0 0,2-3 0 16,2 0 0-16,-1 0 0 0,-1-2 0 0,-2 3 0 15,-3-1 0-15,-2 1 0 0,-1 4 0 0,-3-2 0 16,-3 3 0-16,-1 6 0 0,-2-1 0 0,-9 19 0 16,0 0 0-16,0 0 0 0,0 0 0 0,0 0 0 15,0 0 0-15,0 0 0 0,0 0 0 16,2 27 0-16,-5-8 0 0,0 2 0 0,0 3 0 15,0-2 0-15,4 1 0 0,1-1 0 16,4-1 0-16,1 0 0 0,6-3 0 0,2 2 0 0,4-2 0 16,0-1 0-16,5 0 0 0,0-7 0 15,15 9-151-15,-39-19-311 0,54-4-170 0,-25 4 2 16,6-6 459-16</inkml:trace>
  <inkml:trace contextRef="#ctx0" brushRef="#br0" timeOffset="16535.5788">18856 871 1715 0,'0'0'238'0,"-20"-18"-201"0,20 18-3 15,-13-26-11-15,13 26-23 0,-20-18 0 16,20 18 0-16,-23-17 0 0,23 17 0 16,-28-5 0-16,28 5 0 0,-31 8 0 0,11 0 0 15,0 2 0-15,-5 5 0 0,0 4 0 0,-1 1 0 16,2 2 0-16,1 1 0 0,2 2 0 0,4-3 0 15,1 1 0-15,7-2 0 0,0 2 0 0,4-2 0 16,5 1 0-16,5-4 0 0,-5-18 0 0,23 28 0 16,-5-18 0-16,4-1 0 0,3-5 0 15,6-5 0-15,0-3 0 0,5-4 0 0,-1-7 0 16,15 12-237-16,-32-23-363 0,25 13-47 0,-13-5 85 16</inkml:trace>
  <inkml:trace contextRef="#ctx0" brushRef="#br0" timeOffset="16957.4735">19179 890 1918 0,'0'0'53'0,"0"0"-14"16,0 0-2-16,-19-14-37 0,19 14 0 0,0 0 0 16,-25-9 0-16,25 9 0 0,-21 4 0 0,21-4 0 15,-22 0 0-15,22 0 0 0,-27 6 0 0,27-6 0 16,-34 16 0-16,14-6 0 0,-3 5 0 15,1 3 0-15,1 1 0 0,0 1 0 0,0 2 0 16,2 0 0-16,0 3 0 0,4 5 0 16,0-2 0-16,5 0 0 0,5-5 0 0,4-5 0 15,1-18 0-15,12 26 0 0,-12-26 0 0,31 14 0 16,-10-11 0-16,3-5 0 0,5-1 0 0,4-6 0 16,2-8 0-16,2-4 0 0,2-4 0 0,-4-4 0 15,1-3 0-15,-2 0 0 0,-4 3 0 16,-4 3 0-16,-3 4 0 0,-2 1 0 0,-4 0 0 15,-2-1 0-15,-15 22 0 0,13-26 0 0,-13 26 0 16,0 0 0-16,0 0 0 0,0 0 0 0,0 0 0 16,-19 1 0-16,19-1 0 0,-27 30 0 0,9-4 0 15,-2 3 0-15,-1 0 0 0,3 5 0 0,4-4 0 16,5 1 0-16,7-3 0 0,4-3 0 16,7-3 0-16,-9-22 0 0,30 30 0 15,-11-22 0-15,11-1 0 0,-5-16 0 0,28 14-343 16,-38-29-176-16,27 13-115 0,-6 3 84 0,-12-10 550 15</inkml:trace>
  <inkml:trace contextRef="#ctx0" brushRef="#br0" timeOffset="17098.1037">19680 1061 2047 0,'-40'14'0'0,"18"-22"-19"16,22 8-307-16,-18-14-337 0,18 14 7 15,-16-20 274-15</inkml:trace>
  <inkml:trace contextRef="#ctx0" brushRef="#br0" timeOffset="21959.3415">358 10112 1111 0,'20'9'204'0,"-20"-9"-100"0,0 0-41 0,0 0-6 15,0 0-34-15,0 0-8 0,-10-17-1 16,10 17-3-16,0 0 0 0,0 0 1 0,0 0 2 15,0 0 11-15,0 0 6 0,0 0 7 0,0 0 2 16,0 0-4-16,0 0-3 0,0 0-2 0,0 0-9 16,0 0-2-16,-18-1-8 0,18 1-2 0,-18 13-1 15,18-13-1-15,-26 22 0 0,26-22-3 0,-29 30-9 16,29-30 26-16,-26 32-27 0,26-32 26 0,-21 29-17 16,21-29-2-16,-14 24 0 0,14-24-2 15,-5 18 1-15,5-18-2 0,0 0 1 16,0 0-1-16,9 18-1 0,-9-18 2 0,0 0 0 15,18 8 1-15,-18-8 0 0,17 2 0 0,-17-2 0 16,21 0 1-16,-21 0 1 0,20 1-2 0,-20-1 0 16,19 5-1-16,-19-5 0 0,0 0 0 0,20 21 1 15,-20-21 0-15,8 24 3 0,-8-24-4 16,0 34 5-16,-5-15-6 0,-2 5 4 0,-3-1-3 16,0 1 2-16,-2-1-4 0,0-1 4 0,0-4-5 15,12-18 3-15,-19 24-6 0,19-24-6 0,0 0-29 16,0 0-25-16,-2 17-78 0,-16-38-353 0,18 21-120 15,18-27 13-15</inkml:trace>
  <inkml:trace contextRef="#ctx0" brushRef="#br0" timeOffset="22584.3472">676 10113 1592 0,'-22'11'161'0,"22"-11"-117"0,0 0-7 16,0 0-6-16,0 0-4 0,0 0-10 16,0 0-2-16,-17 6-5 0,17-6-5 0,0 0-1 15,0 0-4-15,2 23-12 0,-2-23 35 0,4 34-31 16,-2-14 31-16,1 4-15 0,-2 0-7 16,2 2 7-16,-2 2-7 0,0-2 7 0,-1 1-5 15,0-2 6-15,-1-1-6 0,0-1 5 0,-2-3-4 16,-1-1 3-16,4-19-2 0,-6 29 2 15,6-29-2-15,-6 18-4 0,6-18-1 0,0 0 0 16,0 0 0-16,0 0 0 0,0 0 0 0,0 0 0 16,-1-24 0-16,2 6 0 0,2-5 0 0,0-4 0 15,1-2 0-15,2-1 0 0,-1-1 0 0,1-1 0 16,0 1 0-16,-2-2 0 0,-1 1 0 0,1-2 0 16,0-3 0-16,1 2 0 0,1-2 0 0,1 1 0 15,2 2 0-15,1 1 0 16,1 5 0-16,3 4 0 0,-2 6 0 0,0 1 0 15,-12 17 0-15,26-21 0 0,-26 21 0 0,26-13 0 16,-26 13 0-16,28-7 0 0,-28 7 0 0,28 0 0 16,-28 0 0-16,28 5 0 0,-28-5 0 0,25 13 0 15,-25-13 0-15,20 22 0 0,-20-22 0 0,12 31 0 16,-7-11 0-16,-3 1 0 0,-4 3 0 0,-1 2 0 16,-6 3 0-16,-2 0 0 0,-3 1 0 15,-3 0 0-15,-3-1 0 0,-2 3 0 0,-2-3 0 16,-2 1 0-16,0 0 0 0,-1-2 0 0,1-1 0 15,0-3 0-15,0-3 0 0,2-5 0 0,1 0 0 16,2-1 0-16,3-3 0 0,18-12 0 16,-26 19 0-16,26-19 0 0,0 0 0 0,-17 24 0 15,17-24 0-15,3 24 0 0,0-4 0 16,2 2 0-16,-1 4 0 0,2 2 0 0,-1 2 0 16,1 1 0-16,-1 0 0 0,-1 2 0 0,0 0 0 15,-1 3 0-15,-1-3 0 0,-1-1 0 0,3-3 0 16,-4-5-32-16,5 4-42 0,-5-28-127 0,1 31-433 15,-1-31 10-15,-1 28 143 0</inkml:trace>
  <inkml:trace contextRef="#ctx0" brushRef="#br0" timeOffset="23006.2435">997 10172 1538 0,'0'0'282'0,"0"0"-277"0,0 0-8 0,0 0 3 16,0 0-16-16,21 12 31 0,-21-12-19 15,32-13 40-15,-15 2-16 0,5 0 8 0,0-3-17 0,1-2-6 16,0-1 5-16,-1-2-6 15,-2 0 4-15,-2 1-4 0,-5 0 4 0,-13 18-4 16,22-29 4-16,-22 29-2 0,11-20 5 0,-11 20 0 16,0 0 3-16,-3-17-4 0,3 17-1 0,0 0-4 15,-26-10-3-15,26 10 1 0,-32 4-2 0,14 2 3 16,-4 3 1-16,0 3-2 0,-1 4-3 0,1 5 0 16,-1 0 0-16,3 5 0 0,-2 2 0 0,2 2 0 15,1 1 0-15,3 4 0 0,1-2 0 16,3-2 0-16,5-2 0 0,3-3 0 0,6-4 0 15,-2-22 0-15,17 27 0 0,-17-27 0 0,36 11 0 16,-12-13 0-16,6-4 0 0,2-7 0 16,6-6 0-16,0-7-35 0,9 9-91 0,-26-27-520 15,30 14-3-15,-14-15 59 0</inkml:trace>
  <inkml:trace contextRef="#ctx0" brushRef="#br0" timeOffset="23365.6108">1305 10089 1907 0,'-22'24'53'0,"22"-24"-39"15,-17 25-10-15,17-25 3 0,0 0 0 0,0 0 0 16,19 5 7-16,-19-5-4 0,29-11 3 16,-9 1-2-16,2-4-11 0,1-3 0 0,1-2 0 15,4-3 0-15,-1-2 0 0,-2-4 0 0,0 1 0 16,-5 3 0-16,-4 4 0 0,-16 20 0 0,20-27 0 15,-20 27 0-15,5-17 0 0,-5 17 0 0,0 0 0 16,-14-18 0-16,14 18 0 0,-22-9 0 0,22 9 0 16,-30 0 0-16,12 5 0 0,-3 2 0 15,0 3 0-15,-1 3 0 0,2 3 0 0,0 1 0 16,2 4 0-16,2-2 0 0,3 3 0 0,1 2 0 16,1-1 0-16,3 2 0 0,2 0 0 15,4-1 0-15,3-1 0 0,3-4 0 0,4-2 0 0,-8-17 0 16,29 21 0-16,-9-18 0 0,5-2 0 15,0-7-15-15,8 3-82 0,-13-32-148 0,22 29-372 16,-18-22-16-16,14 8 194 0</inkml:trace>
  <inkml:trace contextRef="#ctx0" brushRef="#br0" timeOffset="23709.3679">1746 9831 1971 0,'-25'4'44'0,"1"4"-16"0,3-1-24 0,-3 4-4 15,4 3 0-15,-1-1 0 0,2 5 0 0,2 1 0 16,3 2 0-16,3 1 0 0,4 2 0 16,3-2 0-16,6-1 0 0,1 0 0 0,5-2 0 15,-8-19 0-15,25 32 0 0,-8-23 0 0,3 0 0 16,0-6 0-16,3-4 0 0,0-4 0 0,-1-4 0 16,0-7 0-16,0-3 0 0,0-9 0 0,-3-6 0 15,2-5 0-15,-4-3 0 0,0-3 0 16,-2-1 0-16,-1-1 0 0,-1 0 0 0,-4-1 0 15,-1-1 0-15,-5 2 0 0,0 2 0 0,-3 1 0 16,-2 2 0-16,-1 3 0 0,-3 5 0 0,-2 11 0 16,8 23 0-16,-13-21 0 0,13 21 0 0,0 0 0 15,-23 23 0-15,12 6 0 0,-2 10 0 0,-3 13 0 16,-1 5 0-16,1 7 0 0,0-1 0 16,6 3 0-16,2-2 0 0,7 3 0 15,-1-7 0-15,13 12-117 0,-23-42-264 0,33 25-283 16,-17-16 22-16,8-9 400 0</inkml:trace>
  <inkml:trace contextRef="#ctx0" brushRef="#br0" timeOffset="24459.3762">620 11056 1778 0,'0'0'72'0,"-24"6"-37"0,2 3-1 15,-4-2-2-15,2 9-1 0,-4 0-8 16,1 6 0-16,-1 5-9 0,-2 2-9 0,1 5-5 15,1 6 0-15,-2 4 0 0,2 8 0 0,3 4 0 16,2 5 0-16,2 0 0 0,7 1 0 0,1 1 0 16,5-3 0-16,4-2 0 0,5-3 0 0,7-5 0 15,4-2 0-15,5-6 0 0,2-7 0 16,6-6 0-16,1-7 0 0,6-4 0 0,3-4 0 16,2-4 0-16,2-7-21 0,5-2-41 0,-10-23-75 15,15 21-508-15,-16-22 4 0,12 7 101 0</inkml:trace>
  <inkml:trace contextRef="#ctx0" brushRef="#br0" timeOffset="25037.5368">681 11539 1936 0,'0'0'33'0,"0"0"-17"0,0 0 2 15,0 0-4-15,0 0 1 0,0 0-4 16,0 0-7-16,-12 18-4 0,12-18 0 0,-5 31 0 16,2-11 0-16,-2 0 0 0,1 2 0 0,-4-2 0 15,1 3 0-15,0-2 0 0,1-2 0 16,0-1 0-16,1-1 0 0,5-17 0 0,-10 29 0 16,10-29 0-16,0 0 0 0,-6 17 0 0,6-17 0 15,0 0 0-15,0 0 0 0,0 0 0 0,0 0 0 16,21-17 0-16,-21 17 0 0,17-26 0 15,-8 6 0-15,2-1 0 0,1-4 0 0,-1 0 0 16,1-2 0-16,-2 2 0 0,0 1 0 0,-2 1 0 16,-1 1 0-16,-3 4 0 0,1 1 0 0,-5 17 0 15,5-23 0-15,-5 23 0 0,0 0 0 0,0 0 0 16,0 0 0-16,0 0 0 0,0 0 0 0,0 0 0 16,0 0 0-16,-1 17 0 0,1-17 0 0,-4 27 0 15,4-27 0-15,-2 29 0 0,2-29 0 16,0 23 0-16,0-23 0 0,0 0 0 15,0 0 0-15,18 18 0 0,-18-18 0 0,18-3 0 16,-18 3 0-16,23-12 0 0,-23 12 0 0,30-24 0 16,-13 7 0-16,0-1 0 0,-2-3 0 0,0 0 0 15,1-1 0-15,-2 1 0 0,1 2 0 0,-2 2 0 16,-13 17 0-16,19-23 0 0,-19 23 0 16,0 0 0-16,0 0 0 0,14-17 0 0,-14 17 0 15,0 0 0-15,0 0 0 0,0 0 0 0,0 0 0 16,-5 20 0-16,5-20 0 0,-8 30 0 0,4-8 0 15,-1 3 0-15,2 0 0 0,0 0 0 0,1-4 0 16,3-1 0-16,0-3 0 0,-1-17 0 16,9 25 0-16,-9-25 0 0,0 0 0 0,24 19 0 15,-24-19-13-15,23 0-33 0,-23 0-16 16,28-7-17-16,-25-20-86 0,28 21-430 0,-25-23 31 16,17 6 42-16</inkml:trace>
  <inkml:trace contextRef="#ctx0" brushRef="#br0" timeOffset="25225.0098">1251 10907 1726 0,'0'0'102'16,"0"0"-37"-16,0 0-10 0,0 0-27 15,-21 12-10-15,13 7-14 0,-1 5 2 0,1 8-7 16,-1 6 8-16,1 8-9 0,-1 3 9 16,0 6-9-16,0 2 11 0,1 1-11 0,0 1-5 15,1 4 18-15,1 1-18 0,1-1 17 0,0 0-5 16,2-4-18-16,-2-8-1 0,7-3-39 0,-6-21-53 15,30 11-503-15,-24-19-35 0,15 2 52 16</inkml:trace>
  <inkml:trace contextRef="#ctx0" brushRef="#br0" timeOffset="25600.0151">1543 11200 2024 0,'0'0'23'0,"-40"10"-23"0,16 7 0 0,2-3 0 15,5 1 0-15,17-15 0 0,-27 25 0 0,27-25 0 16,-17 25 0-16,17-25 0 0,-7 27 0 0,7-27 0 16,1 24 0-16,-1-24 0 0,12 22 0 0,-12-22 0 15,24 19 0-15,-24-19 0 0,28 11 0 16,-28-11 0-16,31 6 0 0,-31-6 0 0,30 5 0 15,-30-5 0-15,26 5 0 0,-26-5 0 0,18 6 0 16,-18-6 0-16,0 0 0 0,18 11 0 16,-18-11 0-16,0 0 0 0,0 0 0 0,12 18 0 15,-12-18 0-15,1 18 0 0,-1-18 0 0,-1 27 0 16,1-27 0-16,-8 34 0 0,0-16 0 16,1 1 0-16,-1 0 0 0,-2 1 0 0,0-3 0 15,10-17 0-15,-17 30 0 0,17-30 0 0,-10 19 0 16,10-19 0-16,0 0 0 0,0 0 0 0,0 0-45 15,0 0-244-15,0 0-346 0,20-29-24 0,-18-1 241 16</inkml:trace>
  <inkml:trace contextRef="#ctx0" brushRef="#br0" timeOffset="25896.897">1690 10757 2047 0,'0'0'0'0,"-14"20"0"16,14-20 0-16,8 17 0 0,-8-17 0 15,16 21 0-15,-16-21 0 0,24 27 0 0,-24-27 0 16,33 24 0-16,-14-11 0 0,2 2 0 0,1 1 0 16,0 1 0-16,0 3 0 0,1 3 0 0,-2 4 0 15,-2 3 0-15,-1 5 0 0,-4 6 0 16,-3 8 0-16,-6 0 0 0,-5 3 0 0,-4 0 0 15,-5 0 0-15,-2 3 0 0,-3-2 0 16,-2-2 0-16,-2-1 0 0,0-4 0 0,-1-5 0 16,1-7 0-16,3-5 0 0,3-9 0 0,12-20 0 15,-14 18 0-15,26 4-225 0,-12-22-446 0,5-20-10 16,-3 1 212-16</inkml:trace>
  <inkml:trace contextRef="#ctx0" brushRef="#br0" timeOffset="29178.2231">14099 15900 918 0,'0'0'257'0,"0"0"-118"0,3-17-10 0,-3 17-11 15,0 0-24-15,0 0-14 0,0 0-18 0,0 0-10 16,12-20-11-16,-12 20-4 0,0 0-27 0,0 0 19 16,4-17-23-16,-4 17 19 0,0 0 0 0,0 0 0 15,0 0-25-15,0 0 0 0,0 0 0 0,0 0 0 16,0 0 0-16,-10 26 0 0,4-4 0 0,-1 8 0 15,-2 7 0-15,-2 7 0 0,-2 5 0 16,-2 3 0-16,-2 4 0 0,-1 1 0 0,-3 2 0 16,-1 2 0-16,-2-1 0 0,0 2 0 0,1-2 0 15,0-3 0-15,3-6 0 0,4-9 0 0,7-7 0 16,2-12 0-16,7-3-28 0,0-20-44 16,16 21-86-16,-29-44-301 0,13 23-183 0,25-24 37 15,-16-8 523-15</inkml:trace>
  <inkml:trace contextRef="#ctx0" brushRef="#br0" timeOffset="29381.3522">13876 16256 1381 0,'-27'-25'485'0,"27"25"-415"0,-39 12-19 16,22-5-11-16,0-2-20 0,17-5-20 0,-19 10 0 16,19-10 0-16,0 0 0 0,0 0 0 15,0 0 0-15,0 0 0 0,0 0 0 0,18 9 0 16,1-10 0-16,6-1 0 0,1-3 0 15,4-1 0-15,1-1 0 0,4-2 0 0,1 0 0 16,-1-2 0-16,0 1 0 0,-4-3-39 0,10 22-145 16,-41-9-467-16,45-9 0 0,-21 3 130 0</inkml:trace>
  <inkml:trace contextRef="#ctx0" brushRef="#br0" timeOffset="29600.0744">14520 16108 1690 0,'0'0'357'0,"0"0"-357"0,0 0 0 0,-19 6 0 15,19-6 0-15,-12 27 0 0,3-5 0 16,-2 7 0-16,-1 3 0 0,-4 2 0 0,4-1 0 16,-1 4 0-16,2-2 0 0,1 0 0 0,0-1 0 15,3-3 0-15,2-2 0 0,4-2 0 0,1-7-21 16,5 0-22-16,-5-20-31 0,24 29-127 0,-24-29-422 15,0 0-39-15,30-22 240 0</inkml:trace>
  <inkml:trace contextRef="#ctx0" brushRef="#br0" timeOffset="30256.356">14571 15906 1560 0,'-17'32'476'0,"17"-32"-465"0,-20 11-11 0,20-11 0 15,0 0 0-15,0 0 0 0,-10 17 0 16,10-17 0-16,0 0 0 0,24 13 0 0,-24-13 0 16,31 6 0-16,-12-3 0 0,2-1 0 0,2 0 0 15,0-2 0-15,1 1 0 0,-1 0 0 0,1 1 0 16,-1 1 0-16,-1 2 0 0,-4-1 0 0,-18-4 0 16,25 15 0-16,-25-15 0 0,16 22 0 0,-16-22 0 15,9 26 0-15,-7-9 0 0,-3 0 0 16,-3 5 0-16,1 0 0 0,-4 1 0 15,0 2 0-15,-1-1 0 0,-1 0 0 0,-1 1 0 16,2-1 0-16,-1-2 0 0,2-4 0 0,7-18 0 16,-11 26 0-16,11-26 0 0,0 0 0 0,0 0 0 15,0 0 0-15,0 0 0 0,0 0 0 0,0 0 0 16,0 0 0-16,20-24 0 0,-11 7 0 0,2-6 0 16,3-3 0-16,0-3 0 0,2 0 0 15,0 1 0-15,0 2 0 0,-2 3 0 0,0 6 0 16,-14 17 0-16,22-26 0 0,-22 26 0 0,0 0 0 15,19-18 0-15,-19 18 0 0,0 0 0 0,0 0 0 16,0 0 0-16,0 0 0 0,0 0 0 16,19 2 0-16,-19-2 0 0,0 0 0 0,11 20 0 15,-11-20 0-15,9 22 0 0,-9-22 0 0,7 31 0 16,-3-13 0-16,0 1 0 0,-1 1 0 16,1 1 0-16,-2-1 0 0,2-2 0 0,1-1 0 15,-5-17 0-15,11 29 0 0,-11-29 0 0,13 19 0 16,-13-19 0-16,18 11 0 0,-18-11 0 0,20 1 0 15,-20-1 0-15,23-12 0 0,-23 12 0 0,28-26 0 16,-15 7 0-16,2 0 0 0,-2-2 0 0,1 0 0 16,-2-2 0-16,0 1 0 0,-4 1 0 15,1 3 0-15,-9 18 0 0,12-28 0 16,-12 28 0-16,4-18 0 0,-4 18 0 0,0 0 0 16,0 0 0-16,0 0 0 0,0 0 0 0,0 0 0 15,0 0 0-15,-10 18 0 0,10-18 0 0,-7 31 0 16,2-12 0-16,1 2 0 0,1-3 0 0,0 0 0 15,3 0 0-15,0-18 0 0,1 33 0 0,-1-33 0 16,2 32 0-16,-2-32 0 0,2 34 0 16,-2-34-127-16,16 40-336 0,-16-40-187 0,-8 25 50 15,4-5 394-15</inkml:trace>
  <inkml:trace contextRef="#ctx0" brushRef="#br0" timeOffset="30771.9679">15363 16181 1256 0,'1'-19'410'0,"-1"19"-329"0,0 0-35 0,0 0-3 15,0 0-7-15,21 13-10 0,-21-13-9 0,0 0-7 16,0 0-1-16,0 0 0 0,18 15 2 16,-18-15 1-16,0 0 0 0,0 0-1 0,18 6-2 15,-18-6 1-15,0 0 1 0,17-10 0 0,-17 10 1 16,17-13-7-16,-17 13-5 0,21-17 0 0,-21 17 0 16,21-21 0-16,-21 21 0 0,24-26 0 15,-24 26 0-15,23-28 0 0,-23 28 0 0,15-25 0 16,-15 25 0-16,10-21 0 0,-10 21 0 0,7-17 0 15,-7 17 0-15,0 0 0 0,4-25 0 0,-4 25 0 16,0 0 0-16,-7-22 0 0,7 22 0 0,0 0 0 16,-18-18 0-16,18 18 0 0,-20-10 0 0,20 10 0 15,-22-6 0-15,22 6 0 0,-25 4 0 0,25-4 0 16,-22 17 0-16,22-17 0 16,-23 36 0-16,14-11 0 0,-4 3 0 0,2 2 0 15,2 2 0-15,0 0 0 0,4 1 0 0,2-4 0 16,2-3 0-16,2-6 0 0,-1-20 0 0,9 29 0 15,-9-29 0-15,20 27 0 0,-20-27 0 0,24 25 0 16,-7-14 0-16,5-7 0 0,9-3 0 0,3-12 0 16,12 1 0-16,-19-38-368 0,43 33-201 15,-21-21-105-15,9-3 239 0</inkml:trace>
  <inkml:trace contextRef="#ctx0" brushRef="#br0" timeOffset="31443.8883">16544 15609 1111 0,'-9'-20'143'0,"9"20"-29"16,-3-22 5-16,3 22-34 0,-10-19-2 16,10 19-16-16,0 0-15 0,-26-15-13 15,8 8 0-15,18 7-2 0,-36 2-4 0,15 6-2 16,-3 2-6-16,-3 6 1 0,-1 5-4 0,-1 5-1 15,-3 5-21-15,1 5 0 0,-1 7 0 0,0 5 0 16,3 5 0-16,2 5 0 0,3 1 0 0,3 4 0 16,3 0 0-16,4-1 0 0,4-3 0 15,4-2 0-15,7-4 0 0,5-7 0 0,5-3 0 16,2-9 0-16,8-4 0 0,1-7-2 0,8-4-54 16,-3-16-79-16,28 27-157 0,-25-36-328 0,19 5-35 15,-2-4 369-15</inkml:trace>
  <inkml:trace contextRef="#ctx0" brushRef="#br0" timeOffset="31834.4794">16976 15952 1879 0,'-48'6'91'15,"28"-3"-44"-15,-6 0-17 0,2 2-30 0,-2-1 0 16,2 2 0-16,-2 2 0 0,0-1 0 0,1 1 0 15,3 2 0-15,3 0 0 0,1 2 0 16,1 0 0-16,17-12 0 0,-27 31 0 0,16-14 0 16,5 0 0-16,2 0 0 0,4-17 0 0,3 30 0 15,-3-30 0-15,14 31 0 0,-14-31 0 0,24 29 0 16,-24-29 0-16,30 26 0 0,-12-12 0 16,-18-14 0-16,34 23 0 0,-17-14 0 0,1-2 0 15,2 2 0-15,-3-3 0 0,0-2 0 16,-17-4 0-16,30 4 0 0,-30-4 0 0,26-1 0 15,-26 1 0-15,17-3 0 0,-17 3 0 0,0 0 0 16,0 0 0-16,0 0 0 0,0 0 0 0,0 0 0 16,-6 17 0-16,6-17 0 0,-28 26 0 0,11-8 0 15,-3 2 0-15,0 1 0 0,-2 1 0 0,0-1 0 16,2-2 0-16,4-2 0 0,16-17 0 0,-21 19 0 16,21-19 0-16,0 0 0 0,0 0 0 15,0 0-39-15,12-21-70 0,-26-28-347 0,36 27-173 16,-10-15-4-16,7-5 453 0</inkml:trace>
  <inkml:trace contextRef="#ctx0" brushRef="#br0" timeOffset="32178.2673">17201 15406 2037 0,'0'0'10'0,"-19"3"-10"0,19-3 0 0,0 0 0 16,0 0 0-16,0 0 0 0,0 0 0 0,0 0 0 16,0 0 0-16,0 0 0 15,19 19 0-15,-19-19 0 0,30 24 0 0,-13-8 0 16,4 0 0-16,-1 2 0 0,1 1 0 0,1 2 0 16,-1 2 0-16,-2 0 0 0,1 2 0 0,-3 3 0 15,-2 2 0-15,-1 0 0 0,-2 4 0 0,-5 1 0 16,-1 1 0-16,-3 2 0 0,-3 2 0 0,-1 1 0 15,-3 0 0-15,-2 1 0 0,-3 1 0 0,0-3 0 16,-2-3 0-16,-2-2 0 0,1-3 0 16,-1-5 0-16,1-2 0 0,0-2 0 0,-1-5 0 15,2-1 0-15,11-17 0 0,-21 24 0 16,21-24 0-16,-20 13 0 0,20-13 0 0,0 0-116 16,-44-15-324-16,44 15-177 0,-5-17-38 0,-1-6 437 15</inkml:trace>
  <inkml:trace contextRef="#ctx0" brushRef="#br1" timeOffset="41647.7748">2578 15266 403 0,'-21'6'119'15,"21"-6"-29"-15,0 0-2 0,0 0-16 0,-20 7-3 16,20-7-6-16,0 0-5 0,0 0-19 0,0 0 2 16,0 0-16-16,0 0-3 0,0 0-2 0,-19-22 5 15,19 22 31-15,0 0-5 0,0 0 36 0,-7-29-15 16,7 29 2-16,-2-17-1 0,2 17-6 16,0 0-4-16,0 0-10 0,-5-19-29 0,5 19 15 15,0 0-25-15,0 0 16 0,0 0-1 0,0 0-9 16,0 0 2-16,-17-4-4 0,17 4-2 0,0 0-23 15,0 0 15-15,0 0-5 0,0 0 2 16,-17 0 18-16,17 0-20 0,0 0 0 0,0 0-5 16,0 0 3-16,0 0-1 0,0 0 1 0,0 0 2 15,0 0-6-15,0 0 5 0,23-10-1 16,-23 10 2-16,25-8 0 0,-8 1-1 0,3 0-3 16,2-2 1-16,1 0 0 0,0-1 2 0,1 0-2 15,1 1 2-15,-2 0-2 0,0 1 1 0,-1 0-1 16,-2 2 0-16,0 2-1 0,-20 4 2 0,30-8-3 15,-30 8 3-15,22-1-2 0,-22 1 0 0,0 0 1 16,17 1 1-16,-17-1 1 0,0 0 2 16,0 0 2-16,0 0 0 0,0 0 1 15,0 0 4-15,0 0-2 0,0 0 0 0,-22-1-9 16,22 1 0-16,-24-4 0 0,6 2 0 0,-3 0 0 16,-2-1 0-16,-1 2 0 0,-3 1 0 0,-2 0 0 15,-1 4 0-15,-2 2 0 0,-2 2 0 0,-3 3 0 16,-1 2 0-16,1 3 0 0,-1 2 0 0,0 0 0 15,4 2 0-15,1-3 0 0,5-3 0 16,4-1 0-16,6-4 0 0,18-9 0 0,-20 10 0 16,20-10 0-16,0 0-10 0,0 0-19 0,23-27-15 15,-4 6 15-15,16 13-123 0,-25-28-448 0,32 13-17 16,-4-10 52-16</inkml:trace>
  <inkml:trace contextRef="#ctx0" brushRef="#br1" timeOffset="45288.4712">2623 14974 1381 0,'12'27'331'15,"-12"-27"-316"-15,0 0-8 0,0 0-8 16,0 0 2-16,0 0 2 0,-11 24 5 0,11-24 3 15,-2 24 4-15,2-24-4 0,-3 33 3 0,1-12-6 16,-1 2 6-16,0 0-4 0,2 3-16 0,-4-2 40 16,2 3-34-16,-2-4 38 0,3 4-11 0,-2-6-9 15,4 2 5-15,-1-2-11 0,4-1 3 16,-2 0-9-16,4-3 2 0,-5-17-7 0,11 25 3 16,-11-25-3-16,0 0 0 0,24 21-2 15,-24-21-1-15,18 2-2 0,-18-2 4 0,20-10 2 16,-20 10 0-16,15-19 4 0,-15 19-4 0,14-33 5 15,-11 14-1-15,0-6 2 0,-2-2-3 0,-2-3 1 16,-2-3-6-16,0-1-2 0,-2-1 4 0,0 0-2 16,-1 3 0-16,0 0 0 0,1 3 0 0,-1 5 0 15,-1 2 0-15,7 22 0 0,-13-29 0 16,13 29 0-16,0 0 0 0,-12-18 0 0,12 18 0 16,0 0 0-16,0 0 0 0,0 0 0 0,-16 17 0 15,16-17 0-15,-6 25 0 0,4-7 0 16,0 4 0-16,2 6 0 0,-2 3 0 0,2 6 0 15,0 1 0-15,0 2 0 0,0 3 0 0,2-2 0 16,-2-1 0-16,1-4 0 0,0-3 0 0,-1-7 0 16,2-5 0-16,-2-21 0 0,5 19 0 15,-5-19-48-15,0 0-34 0,29-6-234 0,-30-27-315 16,15 2-11-16,-8-11 315 0</inkml:trace>
  <inkml:trace contextRef="#ctx0" brushRef="#br1" timeOffset="46382.22">1859 15019 1402 0,'-29'-5'114'15,"29"5"-74"-15,0 0-8 0,-18-13-6 16,18 13 10-16,-15-21 2 0,15 21-1 0,-14-20-9 16,14 20-7-16,-13-17-9 0,13 17 1 0,0 0 1 15,-20-15 4-15,20 15 2 0,0 0 4 0,-22 5-1 16,22-5-3-16,-20 9-1 0,20-9-6 15,-24 18-1-15,24-18-3 0,-25 25 3 0,25-25-6 16,-30 32 4-16,16-15-2 0,-1 2 2 0,1 2 0 16,0-1 2-16,1 0-4 0,1 1-8 0,1-3 0 15,0 3 0-15,2-3 0 0,2 0 0 0,1 0 0 16,2 1 0-16,3 0 0 0,1 0 0 0,5 2 0 16,1 1 0-16,4 1 0 0,2 0 0 0,4-1 0 15,3 0 0-15,3-2 0 16,2-2 0-16,2-4 0 0,2 0 0 0,1-7 0 15,0-1 0-15,0-5 0 0,1-5 0 0,0 0 0 16,0-7 0-16,0-4 0 0,0-3 0 0,-2-4 0 16,-1-3 0-16,-4-4 0 0,-1-4 0 0,-4-3 0 15,-2-3 0-15,-5-3 0 0,-3-3 0 0,-4-1 0 16,-4-2 0-16,-5-3 0 0,-2 1 0 16,-5 1 0-16,-3 2 0 0,-5 4 0 0,-3 6 0 15,-5 7 0-15,-1 7 0 0,-4 7 0 0,1 8 0 16,-5 6 0-16,1 7 0 0,-2 6 0 0,0 5 0 15,3 4 0-15,2 4 0 0,4 7 0 0,3 1 0 16,7 6-3-16,2-3-29 0,8 6-38 16,-9-28-141-16,30 27-394 0,-14-19-43 0,14 2 171 15</inkml:trace>
  <inkml:trace contextRef="#ctx0" brushRef="#br1" timeOffset="47788.5106">2340 12908 1020 0,'0'0'145'0,"0"0"-45"0,0 0-18 16,-21 9-4-16,21-9-2 0,0 0-5 0,0 0-8 16,0 0-13-16,0 0-7 0,0 0-12 0,0 0-6 15,0 0-3-15,0 0-4 0,0 0-2 0,0 0 0 16,0 0 1-16,0 0 1 0,0 0-1 0,0 0-2 15,0 0-1-15,0 0-2 0,0 0-2 0,0 0-1 16,0 0-1-16,0 0-1 0,0 0 1 16,0 0-1-16,0 0-2 0,0 0 0 0,0 0-2 15,0 0 0-15,0 0 0 0,19 4 1 0,-19-4-2 16,0 0-1-16,23 8 0 0,-23-8-2 0,22 0 1 16,-22 0 2-16,31-4 1 0,-13-1 0 0,1-3 1 15,3-1-2-15,3-3 2 0,1-2-5 16,1 0 4-16,1-2-3 0,0-1 1 0,0 0-2 15,0 4 1-15,-2 1-7 0,-1 5-1 16,-2 2-11-16,0 5-3 0,-2 1-8 0,-2 6 2 16,-2 1 1-16,1 5 2 0,-18-13 3 0,27 29-5 15,-27-29 0-15,26 30-16 0,-26-30-15 0,23 27-47 16,-23-27-85-16,0 0-339 0,18 6 1 0,-18-6 180 16</inkml:trace>
  <inkml:trace contextRef="#ctx0" brushRef="#br1" timeOffset="48757.2742">1330 12817 1680 0,'0'0'98'16,"0"0"-65"-16,0 0-12 0,0 0-11 0,0 0-3 15,0 0 1-15,0 0 1 0,0 0 1 0,0 0-1 16,10-17 1-16,-10 17-2 0,0 0 0 0,19-21 1 16,-19 21 0-16,21-23-2 0,-21 23 2 0,27-27-4 15,-27 27-19-15,34-31 20 0,-16 17-21 16,3-1 31-16,1 0-12 0,-3 4 9 0,2 1-12 16,-3 4 0-16,-1 1 1 0,-17 5-1 15,28 0 2-15,-28 0 3 0,21 14-4 0,-21-14 8 16,14 30-4-16,-9-7-14 0,-2 5 30 0,-5 3-32 15,-4 4 23-15,-2 4-10 0,-3 1-8 0,-3 2 8 16,0 2-5-16,-2 0 9 0,-1 0-8 0,0-3 11 16,0-2-7-16,1-4 8 0,2-4-4 0,0-3-5 15,1-6-2-15,2-3 0 0,11-19 0 0,-16 21 0 16,16-21 0-16,0 0 0 0,0 0 0 16,0 0 0-16,0 0 0 0,0 0 0 0,0 0 0 15,0 0 0-15,23-25 0 0,-23 25 0 16,32-27 0-16,-14 12 0 0,3-1 0 0,2 2 0 15,1-1 0-15,2 1 0 0,0 1 0 0,2 0 0 16,0 3 0-16,-1-1 0 0,1 2 0 0,-2-2-7 16,8 17-149-16,-22-25-476 0,22 19-13 15,-16-10 39-15</inkml:trace>
  <inkml:trace contextRef="#ctx0" brushRef="#br1" timeOffset="49585.39">2467 10714 1789 0,'0'0'47'0,"0"0"-7"16,0 0-13-16,0 0-4 0,0 0-5 0,0 0 2 16,0 0-4-16,0 0 0 0,0 0-4 0,0 0-4 15,0 0-2-15,0 0-1 0,-12-17-1 0,12 17 2 16,0 0-1-16,0 0 0 0,0 0-5 0,4-19 0 15,-4 19 0-15,0 0 0 0,0 0 0 0,12-19 0 16,-12 19 0-16,0 0 0 0,0 0 0 16,21-8 0-16,-21 8 0 0,0 0 0 0,21 0 0 15,-21 0 0-15,22 2 0 0,-22-2 0 0,32 5 0 16,-14-2 0-16,0-1 0 0,3 0 0 16,0 1 0-16,1-1 0 0,1 1 0 0,0 0 0 15,0-1 0-15,3 0-10 0,-1-4-28 0,2 3-20 16,-6-15-50-16,30 17-421 0,-33-19-113 0,15 10 36 15</inkml:trace>
  <inkml:trace contextRef="#ctx0" brushRef="#br1" timeOffset="50257.2711">2012 10361 1615 0,'0'0'46'15,"0"0"-16"-15,-9-21-6 0,9 21-4 0,-5-20 6 16,5 20 0-16,-1-19 2 0,1 19-3 0,0 0-2 15,0 0 2-15,0 0 1 0,0 0 4 0,0 0-6 16,0 0-4-16,0 0-9 0,-19 16-3 16,19-16-3-16,-13 33 4 0,4-13-2 0,2 3 9 15,-3 3-13-15,1 2-3 0,0-1 0 0,1 1 0 16,2-4 0-16,1-3 0 0,2-4 0 0,3-17 0 16,0 20 0-16,0-20 0 0,0 0 0 0,17 13 0 15,-17-13 0-15,32-2 0 0,-10-4 0 16,2-2 0-16,4-7 0 0,0-3 0 0,4-6 0 15,-1-4 0-15,2-1 0 0,-1-4 0 16,-1 3 0-16,0-4 0 0,-2 4-3 0,-2-1-48 16,-2 6-9-16,-14-11-71 0,25 39-264 0,-35-30-220 15,-1 27-9-15,19-17 457 0</inkml:trace>
  <inkml:trace contextRef="#ctx0" brushRef="#br1" timeOffset="50460.4002">2185 10165 1936 0,'7'25'55'0,"-14"4"-42"15,1 3 19-15,2 4-21 0,3 4-11 0,4 2 0 16,-1 3 0-16,2 1 0 0,-2-1 0 0,1-3 0 16,-2-1 0-16,0-5 0 0,0-1 0 15,0-3 0-15,3-2-21 0,-4-7-35 0,13 19-119 16,-13-42-469-16,7 32 0 0,-7-32 138 0</inkml:trace>
  <inkml:trace contextRef="#ctx0" brushRef="#br1" timeOffset="51382.3076">2495 8264 675 0,'0'0'112'16,"0"0"-10"-16,0 0 14 0,-25-10 7 15,25 10 3-15,0 0-24 0,0 0 14 0,-20 5-37 16,20-5 8-16,0 0-16 0,-8 23-40 0,8-23 32 15,0 0-50-15,0 0 38 0,0 0-20 0,-19 13-23 16,19-13 16-16,0 0-20 0,0 0 15 0,0 0-1 16,0 0-2-16,0 0 2 0,0 0-2 0,0 0 1 15,0 0-8-15,0 0-9 0,0 0 0 16,0 0 0-16,0 0 0 0,0 0 0 0,0 0 0 16,0 0 0-16,0 0 0 0,0 0 0 15,21 21 0-15,-21-21 0 0,18 12 0 0,-18-12 0 16,27 5 0-16,-10-7 0 0,3 1 0 0,2-4 0 15,1-2 0-15,2-4 0 0,1 1 0 0,0-3 0 16,2 1 0-16,0 1 0 0,0-1 0 0,0 4 0 16,-1 2 0-16,-3 3 0 0,-2 2 0 15,-2 2 0-15,-3 4 0 0,-17-5 0 0,29 15 0 16,-29-15 0-16,21 19 0 0,-21-19 0 0,12 22 0 16,-12-22 0-16,5 24 0 0,-5-24 0 0,0 24 0 15,0-24 0-15,-5 18 0 0,5-18 0 0,0 0 0 16,-15 20 0-16,15-20 0 0,0 0 0 0,-17 6 0 15,17-6 0-15,-17-2-11 0,17 2-30 16,-17-12-29-16,17 12-76 0,-29-14-424 0,29 14-77 16,-12-28 86-16</inkml:trace>
  <inkml:trace contextRef="#ctx0" brushRef="#br1" timeOffset="52085.4501">1891 7709 1558 0,'0'0'63'15,"7"-20"0"-15,-7 20-2 0,0 0-10 0,0 0-4 16,0-19-29-16,0 19 19 0,0 0-29 0,0 0 14 15,-17-7-6-15,17 7-7 0,-17 0 2 16,17 0-1-16,-23 10 16 0,23-10-17 0,-28 26 9 16,11-4-14-16,-3 3-6 0,1 6 8 15,0 8-7-15,-2 5 11 0,0 4-7 0,3 6-3 16,0 5 0-16,2 1 0 0,1 4 0 0,6 4 0 16,1 0 0-16,6-1 0 0,4-5 0 0,3-9 0 15,4-7 0-15,3-11 0 0,4-8 0 0,4-7 0 16,5-8 0-16,1-3 0 0,6-9 0 0,0-6 0 15,2-6 0-15,0-6 0 0,0-5 0 0,-1-3 0 16,-3-3 0-16,-3-2 0 0,-4-1 0 16,-5 1 0-16,-3-1 0 0,-6 2 0 0,-4 1 0 15,-3 4 0-15,-6 2 0 0,-5 5 0 16,9 18 0-16,-32-27 0 0,8 20 0 0,-2 2 0 16,-3 5 0-16,-2 2 0 0,-1 4 0 0,1 3 0 15,2-1 0-15,1 1 0 0,5-1 0 0,3-5-18 16,20-3-64-16,-33-15-162 0,33 15-363 15,-1-19-33-15,11 1 185 0</inkml:trace>
  <inkml:trace contextRef="#ctx0" brushRef="#br1" timeOffset="52851.0922">2489 5998 1159 0,'-24'-7'48'0,"24"7"-25"0,0 0 6 0,-12-22-4 15,12 22 8-15,0 0 6 0,-8-21 6 0,8 21 2 16,0 0 2-16,0 0-3 0,0 0 1 16,0 0-4-16,0 0-3 0,0 0-5 0,0 0-8 15,0 0-5-15,0 0-4 0,0 0-1 0,0 0 0 16,0 0 2-16,0-17 3 0,0 17 3 0,0 0 1 16,0 0 3-16,0 0-3 0,0 0 3 0,0 0-5 15,0 0-2-15,0 0-6 0,0 0-16 16,0 0 0-16,0 0 0 0,0 0 0 15,0 0 0-15,0 0 0 0,0 0 0 0,0 0 0 16,0 0 0-16,0 0 0 0,0 0 0 0,0 0 0 16,0 0 0-16,0 0 0 0,0 0 0 0,0 0 0 15,26 18 0-15,-26-18 0 0,32 10 0 0,-12-4 0 16,5-2 0-16,-1 1 0 0,3-1 0 0,2 0 0 16,0-2 0-16,3-1 0 0,-2 0 0 0,3-1 0 15,1 2 0-15,0-1 0 0,-1 1 0 16,-2 1 0-16,1 0 0 0,-3 3 0 0,-3-2-15 15,0 7-56-15,-26-11-45 0,60 11-484 0,-60-11-26 16,30 5 10-16</inkml:trace>
  <inkml:trace contextRef="#ctx0" brushRef="#br1" timeOffset="53741.5612">1997 5586 1798 0,'0'0'47'0,"-30"-19"-12"0,30 19-12 0,-26-9-1 15,26 9-4-15,-31-8 3 0,31 8-2 0,-34-5-2 16,16 5-7-16,-3 0-5 0,-1 2-1 15,-1 2-2-15,0 2 2 0,-1 3 0 16,0 1 3-16,-2 3-1 0,2 2-1 0,-2 1-5 16,3 5 0-16,0-2 0 0,5 1 0 0,-1-1 0 15,5-3 0-15,14-16 0 0,-20 26 0 0,20-26 0 16,0 0 0-16,-11 18 0 0,11-18 0 0,0 0 0 16,0 0 0-16,22 11 0 0,-22-11 0 0,33 7 0 15,-12-6 0-15,3-1 0 0,3-2 0 16,2 1 0-16,2-2 0 0,0 2 0 0,1 0 0 15,-1 0 0-15,0 2 0 0,-2 1 0 0,0 4 0 16,-2 2 0-16,-3 3 0 0,1 2 0 0,-7 3 0 16,-1 3 0-16,-3 1 0 0,-4 3 0 0,-3 4 0 15,-2 0 0-15,-2 0 0 0,-4 4 0 16,-3-1 0-16,-3 3 0 0,-4 0 0 0,-4 3 0 16,-1-1 0-16,-1-3 0 0,-1 0 0 15,-1-5 0-15,0-4 0 0,2-6 0 0,17-17 0 16,-27 17 0-16,27-17 0 0,-18 2 0 0,18-2 0 15,0 0 0-15,-20-28 0 0,12 5 0 0,0-9 0 16,2-9 0-16,1-7 0 0,4-5 0 0,3-3 0 16,4-1 0-16,3-1 0 0,0 1 0 0,5 0 0 15,-1 3 0-15,3 4 0 0,0 3 0 16,-2 6 0-16,1 5 0 0,-2 3 0 0,-2 5 0 16,0 4 0-16,-2 4 0 0,-2 1 0 0,-7 19 0 15,10-21 0-15,-10 21 0 0,0 0 0 16,0 0 0-16,0 0 0 0,0 0-7 0,0 0-32 15,0 0-16-15,0 0-22 0,3 29-116 0,-3-29-401 16,0 0-14-16,0 0 135 0</inkml:trace>
  <inkml:trace contextRef="#ctx0" brushRef="#br1" timeOffset="54741.569">1610 3528 829 0,'-5'-20'332'0,"5"20"-186"15,0 0-35-15,0 0-21 0,-17-19-20 0,17 19-5 16,0 0-4-16,0 0-4 0,-18-12-4 0,18 12-3 16,0 0-8-16,0 0-4 0,-17 1-5 0,17-1-5 15,0 0-9-15,0 0-6 0,-16 21-8 0,16-21-2 16,-11 28-3-16,5-5 2 0,0 6-4 0,0 4 4 16,-3 6-3-16,2 5 2 0,-2 3-1 15,1 2-12-15,-2 6 20 0,0-2-25 16,1-1 15-16,-1-5-12 0,5-3-19 0,-2-10-3 15,7-1-22-15,-5-16-26 0,26 24-231 0,-21-41-273 16,0 0-17-16,23 13 315 0</inkml:trace>
  <inkml:trace contextRef="#ctx0" brushRef="#br1" timeOffset="55069.7055">1874 3414 1850 0,'0'0'30'0,"-29"15"-9"0,29-15-12 0,-28 25 3 16,28-25-3-16,-31 33 5 0,17-14-7 15,-2 5 3-15,2 3-9 0,2 2 7 0,0 0-5 16,4 2 8-16,-1 1-3 0,4 0 6 0,3 2-7 16,3 0 5-16,3-1-7 0,2-3-13 0,2-3 23 15,4-2-26-15,3-6 25 0,3-3-9 0,3-5-4 16,1-5-1-16,2-5 0 0,0-4 0 0,2-6 0 15,2-5 0-15,0-5 0 0,-3-4 0 0,2-4 0 16,-5-4 0-16,0-5 0 0,-4 0 0 16,-2-3 0-16,-1-1 0 0,-6 0 0 0,0 2 0 15,-4 0 0-15,-3 2 0 0,-4 4 0 16,-3 5 0-16,-4 1 0 0,-3 2 0 0,-1 6 0 16,-4-1 0-16,0 6-31 0,-3-2-37 0,20 15-27 15,-53-31-328-15,53 31-187 0,-29 2 34 0,29-2 333 16</inkml:trace>
  <inkml:trace contextRef="#ctx0" brushRef="#br1" timeOffset="56163.4717">2509 3664 1216 0,'-2'20'160'0,"2"-20"-82"0,0 0-15 0,-18-17-14 16,18 17-7-16,0 0-1 0,0 0-2 0,-6-18 0 15,6 18-5-15,0 0 0 0,0 0-6 0,-2-18 0 16,2 18-1-16,0 0-1 0,0 0 0 0,0 0 3 15,0 0 0-15,0 0-1 0,0 0-4 0,0 0-17 16,0 0-7-16,0 0 0 0,0 0 0 16,0 0 0-16,0 0 0 0,0 0 0 0,0 0 0 15,-17 18 0-15,17-18 0 0,0 0 0 0,0 0 0 16,0 0 0-16,0 0 0 0,0 0 0 0,0 0 0 16,0 0 0-16,24 0 0 0,-24 0 0 0,21-5 0 15,-21 5 0-15,29-9 0 0,-12 6 0 16,1-2 0-16,2 0 0 0,-1 0 0 15,2 0 0-15,-2 2 0 0,1 0 0 0,-2 1 0 16,0 1 0-16,-1 0 0 0,0 2 0 0,-17-1 0 16,30 3 0-16,-30-3 0 0,24 5 0 0,-24-5 0 15,19 5 0-15,-19-5 0 0,0 0 0 0,22 4 0 16,-22-4 0-16,0 0 0 0,0 0 0 0,0 0 0 16,0 0 0-16,0 0 0 0,0 0 0 0,0 0 0 15,0 0 0-15,0 0 0 0,0 0 0 16,0 0 0-16,-17-16 0 0,17 16 0 0,-24-7 0 15,24 7 0-15,-32-5 0 0,15 4 0 16,0 1 0-16,-1 0 0 0,-2 2 0 0,2 0 0 16,-1 2 0-16,-1-1 0 0,-1 0 0 0,3 1 0 15,0-2 0-15,18-2 0 0,-32 5 0 0,32-5 0 16,-25 5 0-16,25-5 0 0,-17 2 0 0,17-2 0 16,0 0 0-16,0 0 0 0,0 0 0 15,0 0 0-15,0 0 0 0,0 0 0 0,0 0 0 16,0 0 0-16,0 0 0 0,0 0 0 0,0 0 0 15,25-5 0-15,-25 5 0 0,32-3 0 0,-14 2 0 16,0-1 0-16,4 1 0 0,-1 0 0 0,2-1 0 16,0 0 0-16,1 1 0 0,2-1 0 0,-2 1 0 15,1-2 0-15,-2 2 0 16,-3 0 0-16,-1-2 0 0,-1 3 0 0,-18 0 0 16,27 0 0-16,-27 0 0 0,0 0 0 0,0 0 0 15,0 0 0-15,0 0 0 0,0 0 0 0,0 0 0 16,0 0 0-16,-22 12 0 0,2-10 0 0,-3 1 0 15,0 0 0-15,0-1 0 0,-3-1 0 0,2-1 0 16,0-1 0-16,1 0 0 0,0-3 0 0,2 3 0 16,0-1 0-16,3 0 0 0,1 1 0 15,17 1-4-15,-28-1-62 0,28 1-50 0,-33-7-366 16,33 7-134-16,0 0 9 0,0 0 452 0</inkml:trace>
  <inkml:trace contextRef="#ctx0" brushRef="#br1" timeOffset="56897.9116">6448 14936 1636 0,'0'0'-4'16,"0"0"-17"-16,0 0-7 0,0 0 1 16,0 0 17-16,0 0 1 0,-10-18-10 0,5-1-56 15,5 19-143-15,0 0-218 0,-6-18-43 0,6 18 170 16</inkml:trace>
  <inkml:trace contextRef="#ctx0" brushRef="#br1" timeOffset="57491.5822">6373 14866 486 0,'0'0'177'0,"-7"17"-116"16,7-17-51-16,0 0-10 0,-22 25-1 15,22-25 4-15,0 0 0 0,-16 23 1 0,16-23-3 16,0 0 1-16,0 0 0 0,-10 17 0 0,10-17 1 16,0 0 10-16,0 0 22 0,0 0 28 0,0 0 25 15,0 0 18-15,0 0 1 0,0 0-6 16,8-22-8-16,-8 22-13 0,0 0-14 0,0 0-8 16,0 0-7-16,0 0-5 0,0 0 1 0,0 0-1 15,0 0-1-15,0 0-1 0,0 0 0 16,0 0-10-16,0 0 0 0,0 0-8 0,0 0-7 15,0 0 0-15,0 0-5 0,0 0-2 0,0 0-9 16,0 0-3-16,0 0 0 0,0 0 0 0,9 25 0 16,-9-25 0-16,1 29 0 0,-1-29 0 0,2 34 0 15,-1-14 0-15,-1 0 0 0,-1 2 0 0,0-1 0 16,0-1 0-16,0-1 0 0,-2 1 0 16,1-1 0-16,-1-1 0 0,1-1 0 0,-2 0 0 15,4-17 0-15,-5 30 0 0,5-30 0 16,-3 22 0-16,3-22 0 0,0 0 0 0,0 0 0 15,0 0 0-15,0 0 0 0,0 0 0 0,0 0 0 16,0 0 0-16,0 0 0 0,0 0 0 0,12-22 0 16,-12 22 0-16,8-35 0 0,-3 12 0 0,0-4 0 15,0-5 0-15,0-4 0 0,1 1 0 16,0 0 0-16,-1 1 0 0,0 5 0 0,0 0 0 16,-3 3 0-16,0 5 0 0,-2 21 0 0,3-29 0 15,-3 29 0-15,0 0 0 0,0 0 0 0,0 0 0 16,0 0 0-16,0 0 0 0,0 0 0 0,0 0 0 15,0 0 0-15,0 0 0 0,0 0 0 0,-18 20 0 16,18-20 0-16,-9 30 0 0,4-10 0 16,2 0 0-16,-2 4 0 0,1 1 0 15,-1 0 0-15,2 2 0 0,-2-1 0 0,1 2 0 16,-1 0 0-16,2 0 0 0,-2-2 0 0,1 0 0 16,2-5 0-16,-1-1 0 0,3-20 0 0,0 25 0 15,0-25 0-15,0 0 0 0,0 0 0 0,0 0 0 16,21-9 0-16,-15-8 0 0,-6 17-9 0,16-49-77 15,17 41-422-15,-33-36-100 0,18 13-1 16,-10-5 383-16</inkml:trace>
  <inkml:trace contextRef="#ctx0" brushRef="#br1" timeOffset="58569.7418">10081 15028 1315 0,'20'11'235'0,"-20"-11"-167"0,0 0-36 0,0 0-8 16,0 0-4-16,-9-22-2 0,9 22-3 0,0 0 3 16,-2-21-7-16,2 21 3 0,-5-19-7 0,5 19 2 15,-7-26-5-15,7 26 1 0,-10-26-3 0,10 26 3 16,-12-24-4-16,12 24 3 0,-12-17 0 0,12 17 12 16,0 0 10-16,0 0 13 0,0 0 1 0,-22 1-5 15,22-1-9-15,-9 23-13 0,6-5 0 16,-1 7-8-16,0 4 4 0,2 5-8 15,0 4 9-15,-1 3-8 0,1 4-5 0,-1-2 7 16,-2 3-4-16,0-3 0 0,1-2 0 0,-1-1 0 16,0-4 0-16,0-2 0 0,0-7 0 0,0-5 0 15,3-5 0-15,2-17 0 0,-5 18 0 0,5-18 0 16,0 0 0-16,0 0 0 0,11-24 0 16,-4 2 0-16,2-9 0 0,0-10 0 0,2-9 0 15,2-8 0-15,-1-3 0 0,0-8 0 0,-1 1 0 16,0 1 0-16,-3 6 0 0,1 6 0 0,-2 8 0 15,-2 11 0-15,-1 7 0 0,-1 12 0 0,-3 17 0 16,0 0 0-16,0 0 0 0,0 0 0 0,-11 28 0 16,4-1 0-16,-1 10 0 0,-3 5 0 0,0 5 0 15,-2 3 0-15,0 1 0 16,0 2 0-16,-1-2 0 0,3-3 0 0,3-1 0 16,2-6 0-16,3-4 0 0,5-8 0 0,1-11 0 15,-3-18-26-15,0 0-110 0,40 7-500 0,-29-29 2 16,14 4 20-16</inkml:trace>
  <inkml:trace contextRef="#ctx0" brushRef="#br1" timeOffset="59538.4881">13760 15162 927 0,'-16'-12'50'0,"16"12"-46"16,-12-23 6-16,12 23-11 0,-7-27 30 0,3 10 10 16,4 17-5-16,-1-29-8 0,1 29-12 15,0-25-3-15,0 25-5 0,-1-27 7 0,1 27 12 16,-4-24 18-16,4 24 15 0,-5-18 17 0,5 18 0 15,0 0 2-15,0 0-8 0,-12-22-6 0,12 22-11 16,0 0-8-16,0 0-6 0,0 0-3 0,0 0-1 16,-19-8 0-16,19 8 0 0,0 0-5 15,0 0-5-15,0 0-7 0,-15 23-4 0,15-23-5 16,-7 29 0-16,4-10-6 0,-1 5 4 0,0 2-5 16,-2 1 5-16,1 2-6 0,0 2 8 0,0 0-1 15,-1-1-7-15,0-1 0 0,1 0 0 0,2-4 0 16,-1-4 0-16,3-4 0 0,1-17 0 0,-2 21 0 15,2-21 0-15,0 0 0 16,0 0 0-16,0 0 0 0,20-9 0 0,-20 9 0 16,16-24 0-16,-8 4 0 0,2-6 0 0,1-3 0 15,2-5 0-15,1-4 0 0,0-2 0 0,0-1 0 16,-3-2 0-16,0 5 0 0,-3 1 0 0,-1 5 0 16,-2 5 0-16,0 5 0 0,-3 5 0 0,-2 17 0 15,0 0 0-15,0 0 0 0,0 0 0 0,0 0 0 16,0 0 0-16,0 0 0 0,-18 25 0 15,12-4 0-15,0 6 0 0,-1 6 0 0,1 0 0 16,-2 5 0-16,2 1 0 0,0-2 0 0,0-1 0 16,1-4 0-16,3-4 0 0,2-7 0 0,0-21 0 15,7 26 0-15,-7-26-37 0,27 0-61 0,-33-27-456 16,37 13-76-16,-14-20 9 0</inkml:trace>
  <inkml:trace contextRef="#ctx0" brushRef="#br1" timeOffset="60554.1545">17432 14987 438 0,'0'0'212'0,"0"0"-40"0,0 0-2 15,3-19-27-15,-3 19-28 0,0 0-23 0,0 0-20 16,8-26-12-16,-8 26-12 0,6-18-6 0,-6 18-14 16,6-20-5-16,-6 20-5 0,5-18-5 15,-5 18 2-15,0 0 4 0,0 0 3 16,-2-20 11-16,2 20 3 0,0 0 0 0,0 0-2 15,0 0-11-15,-17 17-4 0,17-17-8 0,-11 21-2 16,11-21-5-16,-13 33 4 0,5-14-3 0,-1 2 7 16,-2 2-1-16,1 2 9 0,1-1-2 0,-1 4 5 15,0-2-6-15,3-1 0 0,-2-1-8 0,3-2-10 16,1-5 2-16,5-17-1 0,-6 23 0 16,6-23 0-16,0 0 0 0,0 0 0 0,0 0 0 15,0 0 0-15,0 0 0 0,0 0 0 0,15-24 0 16,-15 24 0-16,10-32 0 0,-5 10 0 0,1 0 0 15,-2-4 0-15,1 1 0 0,0-3 0 16,0 0 0-16,-2 3 0 0,-1 0 0 0,-1 3 0 16,-1 2 0-16,-1 2 0 0,1 18 0 0,-4-23 0 15,4 23 0-15,0 0 0 0,0 0 0 16,0 0 0-16,0 0 0 0,0 0 0 0,0 0 0 16,-17 23 0-16,17-6 0 0,-1 4 0 0,0 1 0 15,0 3 0-15,-2 0 0 0,1 0 0 0,-1 2 0 16,1 0 0-16,-1-2 0 0,1-1 0 0,0-1 0 15,2 1 0-15,0-2 0 0,0-1 0 0,2-4 0 16,-2-17 0-16,5 25 0 0,-5-25 0 16,0 0 0-16,0 0 0 0,19 5 0 0,-19-5 0 15,15-18 0-15,-9 1 0 0,1-2 0 16,-2-8 0-16,0-5 0 0,-3-4 0 0,6 1-54 16,-12-18-90-16,21 24-457 0,-23-21-31 0,10 15 31 15</inkml:trace>
  <inkml:trace contextRef="#ctx0" brushRef="#br1" timeOffset="61647.9175">21039 14918 1073 0,'0'0'128'0,"0"0"-49"0,0 0-15 0,0 0 7 15,3-20-5-15,-3 20-7 0,0 0-11 0,21-5-11 16,-21 5-4-16,0 0-7 0,0 0 1 0,0 0-2 16,15-17 1-16,-15 17 4 0,0 0 5 0,0 0-2 15,0 0-3-15,0 0-4 0,0 0-5 0,0 0-3 16,-10 19-4-16,10-19 2 0,-11 19-8 15,11-19 7-15,-11 33-7 0,4-13 2 0,2 2 1 16,0 2-1-16,3 3-10 0,-1 1 0 16,2 1 0-16,1 1 0 0,0-1 0 0,1-3 0 15,0-3 0-15,1-2 0 0,-2-21 0 0,7 29 0 16,-7-29 0-16,0 0 0 0,13 17 0 0,-13-17 0 16,0 0 0-16,0 0 0 0,0 0 0 15,20-19 0-15,-20 19 0 0,6-26 0 0,-5 8 0 16,-1-4 0-16,-1-3 0 0,0-4 0 0,-2-4 0 15,1 1 0-15,-1 1 0 0,1 2 0 0,-1 3 0 16,0 0 0-16,-2 5 0 0,0 0 0 0,0 3 0 16,5 18 0-16,-8-28 0 0,8 28 0 0,0 0 0 15,0 0 0-15,0 0 0 0,0 0 0 16,0 0 0-16,0 0 0 0,2 18 0 16,-1 1 0-16,2 7 0 0,-1 2 0 0,1 4 0 15,-1 5 0-15,-2 0 0 0,-2 4 0 0,-1 0 0 16,1-2 0-16,0-3 0 0,0-2 0 0,2-4 0 15,0-2 0-15,1-4 0 0,0-3 0 0,-1-21 0 16,5 27 0-16,-5-27 0 0,0 0 0 0,0 0 0 16,0 0 0-16,36 18-255 0,-42-44-355 0,23 17-23 15,-20-20 85-15</inkml:trace>
  <inkml:trace contextRef="#ctx0" brushRef="#br1" timeOffset="68313.7119">6290 15538 959 0,'0'0'202'0,"0"0"-107"15,0 0-17-15,0 0-8 0,0 0-9 0,3-19 3 16,-3 19-9-16,0 0-10 0,0 0 1 0,0 0 1 16,0 0-3-16,0 0-2 0,0 0-1 0,0 0-6 15,0 0-5-15,0 0-5 0,0 0-4 0,0 0-4 16,0 0 1-16,0 0 0 0,0 0-4 0,6 24 1 15,-6-24-10-15,5 35-5 0,-2-8 0 16,-1 5 0-16,-2 6 0 0,-1 4 0 0,-3 3 0 16,-1 2 0-16,-2 1 0 0,-2 2 0 0,-1 2 0 15,-1-1 0-15,-2-4 0 0,1-2 0 16,1-8 0-16,4-6 0 0,2-9 0 0,5-22 0 16,7 18-23-16,10-14-66 0,-13-35-132 0,30 17-401 15,-13-17-5-15,13-4 163 0</inkml:trace>
  <inkml:trace contextRef="#ctx0" brushRef="#br1" timeOffset="69313.6394">9787 15754 1629 0,'0'0'69'0,"-21"-3"-26"15,21 3-11-15,0 0-2 0,0 0 6 0,0 0-7 16,0 0 1-16,0 0-8 0,-8-17-3 0,8 17 0 16,0 0-1-16,23-12-3 0,-23 12 3 15,27-11-6-15,-10 5 2 0,2 1-7 0,4-2-2 16,3 1-5-16,-1 0 0 0,2-2 0 0,-1 4 0 15,-2-1 0-15,-2 1 0 0,-3 2 0 16,-19 2 0-16,30 2 0 0,-30-2 0 0,17 9 0 16,-17-9 0-16,0 0 0 0,8 25 0 0,-8-25 0 15,-7 29 0-15,1-8 0 0,-5 0 0 0,-3 5 0 16,-1 0 0-16,-5 2 0 0,0 2 0 16,-4 1 0-16,0 1 0 0,-1-1 0 0,-1-2 0 15,-1 1 0-15,3-4 0 0,0 2 0 0,2-1 0 16,5-3 0-16,0-3 0 0,4-5 0 0,13-16 0 15,-13 21 0-15,13-21 0 0,0 0 0 0,0 0 0 16,0 0 0-16,18 7 0 0,-18-7 0 16,34-7 0-16,-9 0 0 0,5-4 0 0,5-1 0 15,6-4 0-15,2-2 0 0,5-1 0 16,2-2 0-16,2-1 0 0,-1 2 0 0,2 0 0 16,-3 1 0-16,4 3 0 0,-5-1-14 0,10 20-117 15,-32-27-369-15,31 27-151 0,-14-6 36 0,-3-1 480 16</inkml:trace>
  <inkml:trace contextRef="#ctx0" brushRef="#br1" timeOffset="70298.0511">13448 15538 1643 0,'0'0'82'0,"0"0"-35"0,0 0-10 16,0 0-2-16,0 0 0 0,0 0-7 0,0 0-6 15,0 0-9-15,0 0-3 0,0 0-3 16,0 0 0-16,0 0 0 0,17 16-2 0,-17-16-2 15,26 7 1-15,-26-7 0 0,34 2-1 0,-13 0 2 16,2-4-2-16,2 0 0 0,4-2 1 16,0-2-2-16,0 1 0 0,0-2 1 0,-2 1-2 15,-4 3 1-15,0-2-1 0,-4 3-1 0,-19 2 1 16,24 0-1-16,-24 0 0 0,0 0-1 0,0 0 0 16,1 19-2-16,-1-19 3 0,-19 26-2 0,19-26 3 15,-31 32-1-15,13-17 2 0,-1 1-3 0,-2 1 6 16,0 0-5-16,2 1 5 0,-1-1-3 15,3-1 0-15,17-16-2 0,-28 25 3 0,28-25-2 16,0 0 1-16,0 0-3 0,-14 17-1 16,14-17 0-16,0 0 2 0,20 0 0 0,-20 0 3 15,27-4 1-15,-10 2-1 0,-17 2 2 0,35-5-3 16,-16 5-1-16,0 0-1 0,-1 3 0 0,-18-3 0 16,28 7 0-16,-28-7 0 0,21 13 0 0,-21-13 0 15,12 18 0-15,-12-18 0 0,1 21 0 16,-1-21 0-16,-8 28 0 0,-1-11 0 0,-3 1 0 15,-2 2 0-15,-5 1 0 0,-1 1 0 0,-2 1 0 16,-4 0 0-16,-1 0 0 0,1-2 0 0,-2 0 0 16,3-3 0-16,5-2 0 0,2-4 0 0,18-12 0 15,-25 13 0-15,25-13 0 0,0 0 0 16,0 0 0-16,0 0 0 0,0 0-76 0,-14-29-163 16,31 24-419-16,-10-14 21 0,15-2 201 15</inkml:trace>
  <inkml:trace contextRef="#ctx0" brushRef="#br1" timeOffset="71329.3184">17681 15537 1648 0,'0'0'110'0,"0"0"-61"0,0 0-18 0,0 0-3 15,0 0 2-15,0 0 2 0,0 0 1 16,0 0-1-16,0 0-6 0,0 0-4 0,0 0-16 16,0 0-6-16,0 0 0 0,-21 23 0 15,21-23 0-15,-17 18 0 0,17-18 0 0,-23 24 0 16,23-24 0-16,-27 33 0 0,15-15 0 0,1 0 0 16,-1 3 0-16,2-1 0 0,-1 2 0 0,2-2 0 15,1 1 0-15,4-3 0 0,4-18 0 0,-4 32 0 16,4-32 0-16,2 25 0 0,-2-25 0 0,13 19 0 15,-13-19 0-15,20 14 0 0,-20-14 0 16,31 6 0-16,-12-9 0 0,4-2 0 0,3-4 0 16,2-3 0-16,5-4 0 0,3-2 0 0,4-4 0 15,0-3 0-15,4-2 0 0,-3-1 0 16,2 2 0-16,-2 0 0 0,-3 3 0 0,-3 3 0 16,-3 3 0-16,-5 1 0 0,-4 6 0 0,-23 10 0 15,28-14 0-15,-28 14-43 0,17 12-221 0,-40-18-357 16,23 6-6-16,0 0 136 0</inkml:trace>
  <inkml:trace contextRef="#ctx0" brushRef="#br1" timeOffset="71548.0958">17998 15573 1732 0,'0'0'315'15,"-15"6"-315"-15,13 11 0 0,0 2 0 0,-2 9 0 16,-1 4 0-16,-2 4 0 0,-1 3 0 0,-3 1 0 16,1 2 0-16,-2-1 0 0,1 0 0 0,1 0 0 15,0-7 0-15,7 0 0 0,-2-9 0 0,9 4-29 16,-4-29-352-16,0 0-294 0,0 0 18 16,32 17 353-16</inkml:trace>
  <inkml:trace contextRef="#ctx0" brushRef="#br1" timeOffset="72360.5793">21306 15513 1605 0,'-50'-4'155'0,"50"4"-79"0,-29 8-27 16,29-8-6-16,-30 14-4 0,30-14 0 0,-28 18-7 15,28-18-23-15,-27 23-9 0,27-23 0 0,-24 29 0 16,14-12 0-16,2 1 0 0,0 0 0 16,3 1 0-16,2-2 0 0,1 2 0 0,4-3 0 15,-2-16 0-15,7 31 0 0,-7-31 0 0,21 25 0 16,-21-25 0-16,34 18 0 0,-15-11 0 0,3-2 0 15,1 0 0-15,2-1 0 0,0-2 0 0,1 1 0 16,-2-1 0-16,-2 0 0 0,-3 2 0 0,-2 1 0 16,-17-5 0-16,25 13 0 0,-25-13 0 0,11 21 0 15,-11-21 0-15,0 28 0 16,-5-9 0-16,-4 2 0 0,-2 1 0 0,-3 4 0 16,-3-2 0-16,-2 1 0 0,-1 1 0 0,-1-1 0 15,-1-1 0-15,1 1 0 0,1-4 0 0,0 0 0 16,2-4 0-16,1-4 0 0,17-13 0 0,-27 18 0 15,27-18 0-15,-18-3-107 0,38 16-369 0,-20-13-190 16,-3-30 28-16,3 30 479 0</inkml:trace>
  <inkml:trace contextRef="#ctx0" brushRef="#br1" timeOffset="72563.7119">21310 15474 2047 0,'-23'6'0'16,"5"-1"0"-16,18-5 0 0,-22 5 0 0,22-5 0 16,0 0 0-16,0 0 0 0,0 0 0 0,17-2 0 15,1 1 0-15,6-2 0 0,4-2 0 0,5-3 0 16,2-1 0-16,4-2 0 0,3-2 0 0,1 1 0 16,-1-5 0-16,3 4 0 0,-6-7-2 0,26 28-459 15,-34-26-204-15,9 12-13 0,-12-2 438 0</inkml:trace>
  <inkml:trace contextRef="#ctx0" brushRef="#br2" timeOffset="85407.64">17371 3641 1175 0,'-10'-17'150'16,"10"17"-79"-16,0 0-64 0,0 0-7 0,0 0 6 16,0 0 24-16,0 0 15 0,0 0 7 0,0 0 3 15,0 0-8-15,0 0-5 0,-8 21 7 0,8-21-3 16,0 0-3-16,-19 13-4 0,19-13-4 16,0 0-2-16,-20 23-1 0,20-23-3 0,0 0-5 15,-23 22-5-15,23-22-4 0,0 0-12 0,0 0-3 16,-9 17 0-16,9-17 0 0,0 0 0 0,0 0 0 15,18-4 0-15,-18 4 0 0,20-7 0 16,-20 7 0-16,23-12 0 0,-23 12 0 0,25-17 0 16,-25 17 0-16,26-22 0 0,-26 22 0 15,21-19 0-15,-21 19 0 0,15-19 0 0,-15 19 0 16,10-18 0-16,-10 18 0 0,0 0 0 0,3-17 0 16,-3 17 0-16,0 0 0 0,0 0 0 0,-17-9 0 15,17 9 0-15,0 0 0 0,-24 6 0 0,24-6 0 16,-21 16 0-16,21-16 0 0,-27 28 0 0,11-11 0 15,-1 2 0-15,1 0 0 0,-1 1 0 0,1-2 0 16,16-18 0-16,-22 30 0 0,22-30 0 16,-10 17 0-16,10-17 0 0,0 0 0 0,0 0 0 15,0 0 0-15,17 16 0 0,-17-16 0 0,20-4 0 16,-20 4 0-16,29-13 0 0,-12 3 0 16,0-3 0-16,2-2 0 0,-1 1 0 0,-18 14 0 15,29-28 0-15,-29 28 0 0,18-22 0 0,-18 22 0 16,0 0 0-16,0 0 0 0,-2-18 0 0,2 18 0 15,-18-4 0-15,18 4 0 0,-31 2 0 16,12 1 0-16,-3 5 0 0,0 0 0 0,-1 2 0 16,4-1 0-16,1 0 0 0,18-9 0 0,-17 7 0 15,17-7 0-15,0 0 0 0,10-21-80 0,30 35-392 16,-32-35-159-16,20 13 1 0,-9 2 397 0</inkml:trace>
  <inkml:trace contextRef="#ctx0" brushRef="#br2" timeOffset="87438.9031">2708 10628 710 0,'0'0'264'0,"0"0"-58"0,0 0-47 15,0 0-50-15,0 0-22 0,0 0-32 0,0 0-18 16,0 0-16-16,0 0-6 0,0 0-4 0,0 0-4 16,0 0-1-16,0 0-2 0,0 0-2 15,0 0 2-15,0 0 2 0,0 0 3 0,0 0 5 16,0 0 0-16,0 0-3 0,0 0-4 0,0 0-2 16,0 0-2-16,0 0 0 0,0 0-2 0,0 0-1 15,18-7 0-15,-18 7 2 0,0 0 2 0,0 0-1 16,20 5 1-16,-20-5 1 0,0 0-1 0,20 3 4 15,-20-3-2-15,22-1 1 0,-22 1 0 16,26-6 2-16,-26 6-2 0,34-13 4 16,-13 4-4-16,0-3 3 0,7-1-6 0,-1-4 4 15,5 0-7-15,-1-4 4 0,3 1-6 0,3-2 5 16,-1 0-6-16,2 0 5 0,0 1-5 0,2-1 5 16,-1 1-6-16,2 0 6 0,1-1-5 0,-1 1 5 15,3 1-6-15,1 2 7 0,1-2-6 0,0 1 7 16,2 1-8-16,-1-2-17 0,0 2 37 15,2-1-39-15,0 1 40 0,1-3-14 0,-1 1-4 16,3-2 9-16,0-1-5 0,3-1 7 0,3-1-6 16,2 0 6-16,5-2-9 0,1 1 7 0,2-1-10 15,0-1 6-15,0 1-6 0,1-2 6 0,2 0-9 16,2-3 10-16,4 2-7 0,0-2 7 16,2 0-8-16,-1-1 7 0,1-1 11 0,2 0-31 15,-5 3 31-15,6-6-29 0,0 1 11 16,4-1 9-16,1-1-9 0,-1 0 8 0,0-2-10 15,1 0 9-15,1-2-8 0,2-2 9 0,3 1-8 16,2-2 11-16,-1 0-13 0,2-2-7 0,-2 1 25 16,3-1-23-16,3 1 26 0,-2 0-9 0,4 1-8 15,-4 3 7-15,-1-1-10 0,3 0 12 0,-2-2-13 16,1 2 12-16,3-1-11 0,-5 2 7 16,-1-1-8-16,1-4-8 0,-2 1 27 0,5-1-25 15,2 0 27-15,-2 1-7 0,1-1-13 16,-3 1 13-16,1-1-11 0,2-2 11 0,2-1-11 15,2-2 5-15,-1-2-4 0,3 2 0 0,-2-2 0 16,3 1 0-16,5-2 0 0,-2 0 0 0,0 1 0 16,-1 0 0-16,1 2 0 0,0 1 0 0,0-1 0 15,-2 0 0-15,-4 1 0 0,-1 1 0 16,-3-2 0-16,1 2 0 0,1-1 0 0,-1 2 0 16,1-1 0-16,0 2 0 0,-2-3 0 0,3 0 0 15,3-1 0-15,-2 0 0 0,1-2 0 0,-2 2 0 16,-1-2 0-16,0 1 0 0,3 0 0 0,-3-1 0 15,1-1 0-15,0 2 0 0,-3 1 0 0,1 0 0 16,0 0 0-16,-1 0 0 0,0-1 0 16,-1 3 0-16,-3-1 0 0,1 2 0 15,1 0 0-15,-1 1 0 0,-1 1 0 0,-1 2 0 16,-1-1 0-16,2 0 0 0,0 0 0 0,-2 0 0 16,4-1 0-16,-7 1 0 0,1-1 0 0,-1 1 0 15,-2-2 0-15,2-1 0 0,-2 2 0 0,-1 0 0 16,-4 1 0-16,-3 1 0 0,-6 1 0 0,2-1 0 15,0 0 0-15,-4-1 0 0,2 0 0 16,-5 1 0-16,0 1 0 0,-2-1 0 0,-1 0 0 16,0 2 0-16,-1 0 0 0,0 2 0 0,3 1 0 15,-2 2 0-15,1 0 0 0,-1 2 0 0,-3 2 0 16,0 0 0-16,-4 3 0 0,0 0 0 16,-2 4 0-16,-3 1 0 0,0 3 0 0,-3 3 0 15,-2-2 0-15,-3 1 0 0,0 2 0 0,0 0 0 16,-1-1 0-16,-1 1 0 0,-4 0 0 15,2-2 0-15,-1 2 0 0,-2 1 0 0,2-1 0 16,-3 1 0-16,0 0 0 0,-1 1 0 0,0 0 0 16,0 0 0-16,-2 0 0 0,2 2 0 0,-1-1 0 15,0 1 0-15,-3 2 0 0,-2 1 0 0,-3 2 0 16,-1 2 0-16,-2 1 0 0,-3 3 0 0,-4 0 0 16,-20 4 0-16,27-3-3 0,-27 3-112 0,0 0-170 15,0 0-282-15,0 0-6 16,0 0 70-16</inkml:trace>
  <inkml:trace contextRef="#ctx0" brushRef="#br2" timeOffset="89704.5858">17272 3674 683 0,'0'0'242'16,"0"0"-49"-16,0 0-46 0,0 0-23 0,0 0-24 16,0 0-19-16,0 0-20 0,0 0-13 0,0 0-13 15,0 0-11-15,0 0-6 0,0 0-3 0,0 0 0 16,0 0-2-16,0 0-3 16,0 0-2-16,0 0-5 0,6 18 3 0,-6-18-3 15,0 0 1-15,0 0-2 0,0 0 2 0,0 0 4 16,21 15 4-16,-21-15 4 0,0 0 2 0,0 0 1 15,21 5-3-15,-21-5 0 0,0 0-3 0,19 0 1 16,-19 0-5-16,17 0 2 0,-17 0-3 0,21-2-2 16,-21 2 0-16,22-2-1 0,-22 2-1 0,22 0 1 15,-22 0-2-15,23 1-1 0,-23-1 0 16,25 0 0-16,-25 0 0 0,28 1-1 0,-28-1 1 16,33 0 0-16,-13 0 1 0,2-1-1 0,-1-1-1 15,4-1-1-15,0 1 0 0,1-1 0 16,1 1 0-16,-1 0 0 0,1-2 0 0,0 2 0 15,0 0 0-15,-3 1 0 0,-1 2 0 0,0-1 0 16,-1 3 0-16,0-2 0 0,1 3 0 0,-1-2 0 16,-1 2 0-16,-2 1 0 0,0-1 0 15,1 1 0-15,-2 1 0 0,2 0 0 0,2-1 0 16,-1 0 0-16,3 0 0 0,0-3 0 0,1 2 0 16,3-3 0-16,0 0 0 0,2-1 0 0,-1 0 0 15,1-1 0-15,4 1 0 0,-1-2 0 0,0-1 0 16,0 0 0-16,1 0 0 0,-1-2 0 0,1 3 0 15,0-2 0-15,-1 1 0 0,-1 0 0 16,1 1 0-16,-1 1 0 0,1-1 0 16,-3 2 0-16,0-1 0 0,-2 1 0 0,0 0 0 15,-1 0 0-15,-1 1 0 0,0-1 0 0,4 0 0 16,-1 0 0-16,1-1 0 0,1 0 0 0,-3 0 0 16,3 0 0-16,-3-2 0 0,3 1 0 0,0-1 0 15,1 1 0-15,-1-1 0 0,1 1 0 0,0 0 0 16,-1-1 0-16,1 1 0 0,-2 1 0 15,-1-1 0-15,2 1 0 0,-3 0 0 0,0 1 0 16,-1 1 0-16,-3-1 0 0,0 0 0 0,-1 0 0 16,-1 0 0-16,0 1 0 0,-1 1 0 0,-1-1 0 15,2-1 0-15,0 0 0 0,1 0 0 0,0-1 0 16,2-1 0-16,0 0 0 0,1 0 0 16,2-1 0-16,0-1 0 0,1 0 0 0,3-1 0 15,-1-2 0-15,2 2 0 0,-1-3 0 16,2 2 0-16,-1 0 0 0,-1-1 0 0,0 1 0 15,-2 1 0-15,0 0 0 0,-2 2 0 0,-3-2 0 16,-2 3 0-16,-1-2 0 0,-1 3 0 0,-1-1 0 16,-1 1 0-16,-1 1 0 0,-18 0 0 0,29 0 0 15,-29 0 0-15,22 3 0 0,-22-3 0 0,19 2 0 16,-19-2 0-16,0 0 0 0,24 6 0 16,-24-6 0-16,0 0 0 0,21 6 0 0,-21-6 0 15,18 4 0-15,-18-4 0 0,23 2 0 16,-23-2 0-16,26 1 0 0,-9-2 0 0,0 1 0 15,4 0 0-15,0-2 0 0,-1 1 0 0,2-1 0 16,0 0 0-16,0 1 0 0,1 0 0 0,0-1 0 16,-2 2 0-16,-2-1 0 0,-2 1 0 0,-17 0 0 15,27 1 0-15,-27-1 0 0,0 0 0 16,17 2 0-16,-17-2 0 0,0 0 0 0,0 0 0 16,0 0 0-16,0 0 0 0,0 0 0 0,0 0 0 15,3 16 0-15,-3-16 0 0,0 0 0 0,0 0 0 16,17 19 0-16,-17-19 0 0,0 0 0 0,24 11 0 15,-24-11 0-15,24 3 0 0,-24-3 0 16,26 1 0-16,-26-1 0 0,23 0 0 0,-23 0 0 16,19-1 0-16,-19 1 0 0,0 0 0 15,0 0 0-15,0 0 0 0,0 0 0 0,0 0 0 16,0 0 0-16,0 0 0 0,0 0 0 0,0 0 0 16,0 0 0-16,-19-5 0 0,19 5 0 0,0 0-17 15,-17 3-37-15,17-3-35 0,0 0-143 0,-27-5-282 16,27 5-42-16,0 0 18 0</inkml:trace>
  <inkml:trace contextRef="#ctx0" brushRef="#br2" timeOffset="94720.2719">21052 3583 1257 0,'0'0'150'0,"0"0"-85"0,0 0-26 0,-18-1-2 16,18 1 0-16,0 0 6 0,0 0-2 0,0 0-9 15,0 0-8-15,0 0-8 0,0 0-3 0,0 0-3 16,0 0-2-16,0 0-2 0,0 0-2 0,0 0-1 16,0 0 0-16,0 0-1 0,0 0 2 0,0 0 1 15,0 0 3-15,0 0 6 0,0 0 1 16,0 0 5-16,0 0 1 0,0 0-1 0,0 0-1 16,0 0-4-16,0 0-4 0,0 0-4 0,0 0-2 15,0 0-2-15,0 0-1 0,0 0 0 16,0 0 1-16,0 0-3 0,0 0 2 0,0 0-2 15,0 0 2-15,0 0-1 0,0 0 0 0,0 0 2 16,0 0-2-16,0 0 0 0,0 0-1 16,0 0 0-16,-17 12 1 0,17-12 0 0,0 0-1 15,0 0 1-15,0 0 2 0,0 0 0 0,0 0 0 16,0 0-1-16,0 0 1 0,0 0-2 0,0 0 3 16,0 0-1-16,-6 17-1 0,6-17 1 0,0 0 0 15,0 0 0-15,0 0 0 0,0 0-1 0,0 0 0 16,0 0-2-16,0 17 1 0,0-17-1 0,0 0 1 15,0 0-2-15,0 0 1 0,0 0 0 16,0 0 0-16,0 0 0 0,0 0 1 16,0 0-1-16,0 0 0 0,0 0 1 0,9 18-1 15,-9-18 0-15,0 0 2 0,0 0-2 0,5 17 1 16,-5-17-2-16,4 17 2 0,-4-17-1 0,4 21 2 16,-4-21-3-16,4 26 3 0,-4-26-3 0,8 29 2 15,-8-29-3-15,8 32 5 0,-8-32-5 0,10 32 4 16,-4-15-4-16,0 0-16 0,0 0 33 15,-6-17-31-15,14 33 30 0,-7-15-11 0,3 0-5 16,-2 4 4-16,1 0-5 0,-1 2 6 0,1 1-5 16,0-1 4-16,0 3-5 0,1-2 6 0,-2 2-6 15,0 1 7-15,0 1-6 0,-1 1 5 16,1 2-6-16,0-2 9 0,-2 1-9 0,4 1 8 16,-3-2-6-16,2 3 6 0,-1-2-4 15,2-1-12-15,-2 2 27 0,2-2-26 0,1-1 24 16,-1 1-12-16,2 0-2 0,0 1 0 0,2 0 0 15,-1 1 0-15,0-1 0 0,2-1 0 0,0 2 0 16,-2-3 0-16,2 0 0 0,-1 0 0 0,2-3 0 16,0 0 0-16,-2-2 0 0,3 0 0 0,-1-1 0 15,1 1 0-15,1-1 0 0,-1 4-15 0,2 2 28 16,-2 7-26-16,-1 5 25 0,-1 4-9 16,0 2-3-16,0 0 0 0,2 3 0 0,-2 2 0 15,2 4 0-15,0 4 0 0,-2 3 0 0,1 2-7 16,0 3 14-16,-1 1-13 0,1-1 12 15,0 2-6-15,-1-2 0 0,2-1 0 0,-2 0 0 16,3-3 0-16,-1 0 0 0,1-1 0 0,1-3 0 16,2 0 0-16,-2-5 0 0,2-2 0 0,0-2 0 15,-1 1 0-15,1-1 0 0,0 0 0 16,2 1 0-16,0 0 0 0,0 1 0 0,0 0 0 16,1 0 0-16,-2 2 0 0,3-2 0 0,-2 1 0 15,1 3 0-15,0 0 0 0,1 1 0 0,-2 3 0 16,1 3 0-16,-1 1 0 0,2 3 0 0,-2 0 0 15,0-1 0-15,-1 2 0 0,-2 0 0 0,2 1 0 16,-1 3 0-16,-3-2 0 16,2 2 0-16,-2-1 0 0,0-2 0 0,0-1 0 15,1-3 0-15,-2 0 0 0,-2 3 0 0,2 0 0 16,1 2 0-16,0 1-8 0,0-2 16 0,0 1-15 16,0-1 14-16,1 1-7 0,-1-3 0 0,0 1 0 15,2 3 0-15,-2 0 0 0,1 2 0 0,0 1 0 16,0-1 0-16,-1 0 0 0,-1-1 0 0,2 0 0 15,-1 0 0-15,-1-1 0 0,1-1 0 16,-1 0-3-16,-1-4 6 0,1-1-3 0,-1-3 0 16,1-3 0-16,0 0 0 0,1 2 0 0,-2-1 0 15,2 0 0-15,-1 1 0 0,-1 1 0 0,2 1 0 16,0-1 0-16,2 0 0 0,-1-4 0 16,0 0 0-16,0 2 0 0,1-1 0 0,0 2 0 15,1 1 0-15,-2 0 0 0,1 0 0 0,-1 1 0 16,-1-2 0-16,2 0 0 0,-3 1 0 15,0-1 0-15,0 1 0 0,0 1 0 0,-1 2 0 16,0-3 0-16,-2 1 0 0,1-2 0 0,-2-2 0 16,1 1 0-16,0-2 0 0,1 0 0 0,-2-2 0 15,4 2 0-15,-1-1 0 0,2 2 0 0,-1-1 0 16,1-1 0-16,0 0 0 0,0-2 0 0,1-3 0 16,-1 1 0-16,2 0 0 0,-1-1 0 15,1 0 0-15,-1-3 0 0,2 0 0 16,0 1 0-16,-3-1 0 0,1 1 0 0,1-2 0 15,-1 0 0-15,0-1 0 0,-1-1 0 0,-2 1 0 16,-2 2 0-16,2 0 0 0,-1 2 0 0,-1-2 0 16,0 1 0-16,-1 0 0 0,-1-1 0 0,1-3 0 15,0 0 0-15,-1-1 0 0,0-3 0 0,0 2 0 16,0-3 0-16,0 1 0 0,-1-1 0 16,4 0 0-16,0 0 0 0,-1 0 0 0,3-1 0 15,-1-1 0-15,1-1 0 0,0-2 0 0,0-1 0 16,0-2 0-16,0 0 0 0,-2-1 0 0,-1-3 0 15,0-1 0-15,-1-1 0 0,-1-3 0 0,-3 1 0 16,-1-3 0-16,-2-2 0 0,-1-2 0 0,-5-19 0 16,10 26 0-16,-10-26 0 0,0 0 0 15,0 0 0-15,0 0 0 0,0 0 0 16,0 0 0-16,0 0 0 0,0 0 0 0,0 0 0 16,17-11 0-16,-17 11 0 0,0 0 0 0,0 0 0 15,12-17-11-15,-12 17-11 0,0 0-12 0,0 0-17 16,20 8-52-16,-34-27-163 0,14 19-333 0,0 0-4 15,5 21 246-15</inkml:trace>
  <inkml:trace contextRef="#ctx0" brushRef="#br2" timeOffset="95673.3912">24671 14895 1496 0,'0'0'109'0,"-20"12"-57"0,20-12-21 15,0 0 0-15,0 0 11 0,-24-2 10 0,24 2-4 16,0 0-6-16,0 0-10 0,0 0-11 0,0 0-3 15,0 0-6-15,-14 20-1 0,14-20-3 0,0 19 2 16,0-19-5-16,1 24 4 0,-1-24-3 0,3 29 5 16,-3-29-10-16,2 32-1 0,-1-14 0 15,2-1 0-15,-3-17 0 0,2 33 0 0,-2-33 0 16,4 24 0-16,-4-24 0 0,6 18 0 16,-6-18 0-16,0 0 0 0,17 14 0 0,-17-14 0 15,19 2 0-15,-19-2 0 0,25-4 0 0,-25 4 0 16,26-11 0-16,-26 11 0 0,28-20 0 15,-28 20 0-15,21-27 0 0,-12 10 0 0,-5-2 0 0,1-1 0 16,-1 1 0-16,-3 1 0 0,-3 0 0 0,-2 0 0 16,-3 1 0-16,-2-2 0 0,9 19 0 15,-25-30 0-15,25 30 0 0,-28-18 0 16,28 18 0-16,-31-11 0 0,31 11 0 0,-33 1 0 16,33-1 0-16,-29 10 0 0,29-10 0 0,-24 16 0 15,24-16 0-15,-17 22 0 0,17-22 0 0,-10 27 0 16,10-27 0-16,-3 31 0 0,5-14 0 0,0 1 0 15,3-1 0-15,1 2 0 0,0-2 0 0,-6-17 0 16,16 29 0-16,-16-29 0 0,18 22 0 16,-18-22 0-16,19 12 0 0,-19-12 0 0,17 5 0 15,-17-5 0-15,18-4 0 0,-18 4 0 0,17-11 0 16,-17 11 0-16,10-20 0 0,-10 20 0 0,7-33 0 16,-5 12 0-16,-2-2 0 0,-1-4 0 0,-2-2 0 15,-1-2 0-15,-1 0 0 0,0 1 0 16,-1 3 0-16,0 4 0 0,1 6 0 0,5 17 0 15,-8-17 0-15,8 17 0 0,0 0 0 16,0 0 0-16,-16 23 0 0,12-6 0 0,2 5 0 16,-1 4 0-16,2 6 0 0,2 2 0 0,1 3 0 15,0 2 0-15,0-2 0 0,2 1 0 0,-1-5 0 16,-1-6 0-16,2-5 0 0,-4-22 0 0,4 27 0 16,-4-27 0-16,0 0 0 0,0 0 0 0,0 0 0 15,0 0 0-15,20-1 0 0,-20 1 0 16,13-17 0-16,-13 17 0 0,11-28 0 0,-5 10 0 15,-2 0 0-15,-2-3 0 0,0-1 0 0,-4 3 0 16,-1-2 0-16,-1 2 0 0,4 19 0 16,-8-28 0-16,8 28 0 0,-11-19 0 0,11 19 0 15,0 0 0-15,-20-11 0 0,20 11 0 0,0 0 0 16,-20 2 0-16,20-2 0 0,0 0-99 0,3 25-374 16,-3-25-179-16,0 0 24 0,-13 26 434 15</inkml:trace>
  <inkml:trace contextRef="#ctx0" brushRef="#br1" timeOffset="101513.0657">25007 15531 1182 0,'-16'-21'177'15,"16"21"-65"-15,0 0-29 0,0 0-12 0,0 0-5 16,18-5-5-16,-18 5-7 0,0 0-9 0,-1-17-4 15,1 17-7-15,0 0-4 0,0 0-5 16,-7-20-3-16,7 20-4 0,0 0 0 0,-17-15-10 16,17 15-8-16,-17-6 0 0,17 6 0 15,-25 0 0-15,25 0 0 0,-30 9 0 0,11-2 0 0,-3 4 0 16,-1 3 0-16,-4 6 0 0,-1 5 0 16,-1 4 0-16,-4 4 0 0,2 1 0 0,0 2 0 15,2 1 0-15,3 5 0 0,3-1 0 16,1 0 0-16,3 2 0 0,4-3 0 0,2 1 0 15,5-3 0-15,4-7 0 0,4-3 0 0,3-1 0 16,6-4 0-16,4-4 0 0,4-2 0 0,5-5 0 16,4-2 0-16,1-4 0 0,6-5 0 0,-1-2 0 15,4-5 0-15,2-3 0 0,-3-4 0 0,1-2 0 16,-5-4 0-16,-2 0 0 0,-7-1 0 0,-3 2 0 16,-11 1 0-16,-8 17 0 0,1-32 0 15,-8 14 0-15,-6-1 0 0,-4 1 0 0,-4 3 0 16,-3 2 0-16,-2 1 0 0,-1 5 0 15,1 2 0-15,0 4 0 0,2 3 0 0,3 3 0 16,4 3 0-16,17-8 0 0,-22 19 0 0,22-19 0 16,-4 19 0-16,4-19-16 0,35 38-387 0,-35-38-247 15,36 3-24-15,-10-6 371 0</inkml:trace>
  <inkml:trace contextRef="#ctx0" brushRef="#br3" timeOffset="464685.7441">14986 5432 1619 0,'-25'-1'78'0,"25"1"-35"0,0 0-7 16,0 0-1-16,-20 1-4 0,20-1-4 0,0 0-4 15,0 0-6-15,0 0-5 0,0 0 0 0,0 0-3 16,0 0 0-16,0 0-2 0,0 0-2 16,0 0-2-16,0 0 2 0,0 0-1 0,0 0 3 15,9 21 0-15,-6-4 4 0,1 2-3 16,1 7 3-16,-2 0-6 0,1 5 4 0,-3 2-7 16,-1 3 6-16,-2 3-6 0,-1 0-10 0,-1-1 18 15,-4 2-12-15,1-4 4 0,-2 1-2 0,1-2 0 16,1-3 0-16,1-6 0 0,1-4 0 0,0-4 0 15,2-1 0-15,3-17 0 0,-3 23 0 16,3-23 0-16,0 0 0 0,0 0 0 0,0 0 0 16,0 0 0-16,0 0 0 0,0 0 0 0,3-22 0 15,-1 3 0-15,1-6 0 0,1-6 0 0,0-1 0 16,-1-4 0-16,2-4 0 0,-3-1 0 0,2-3 0 16,0-3 0-16,-2 1 0 0,3-3 0 0,-1 2 0 15,3 0 0-15,3 0 0 16,1 2 0-16,4 2 0 0,3 4 0 0,1 3 0 15,0 5 0-15,2 2 0 0,0 6 0 0,1 2 0 16,1 1 0-16,0 5 0 0,-1-1 0 0,3 4 0 16,-2 2 0-16,1 2 0 0,-1 3 0 0,-4 2 0 15,-1 3 0-15,-18 0 0 0,28 6 0 0,-28-6 0 16,17 14 0-16,-17-14 0 0,8 24 0 0,-10-6 0 16,-2 3 0-16,-4 2 0 0,-1 0 0 15,-4 3 0-15,-2 2 0 0,-4 0 0 0,-1 0 0 16,-2-2 0-16,0 1 0 0,1-1 0 0,0 1 0 15,2-2 0-15,2-2 0 0,2-2 0 16,4-4 0-16,11-17 0 0,-12 22 0 0,12-22 0 16,0 0 0-16,5 17 0 0,-5-17 0 0,20 5 0 15,-20-5 0-15,36 0 0 0,-12-4 0 0,2 0 0 16,4-1 0-16,1 1 0 0,0-1 0 16,3 1 0-16,-1 3 0 0,0 0 0 0,-2 3 0 15,-4 2 0-15,-2 2 0 0,-5 2 0 0,-20-8 0 16,26 23 0-16,-21-6 0 0,-3 4 0 0,-5 3 0 15,-6 4 0-15,-5 4 0 0,-7 2 0 0,-6 1 0 16,-6 3 0-16,-2-1 0 0,-4 3 0 16,-1-2 0-16,-1-2 0 0,-1-2 0 15,3-4 0-15,4-3 0 0,5-6 0 0,5-5 0 16,7-6 0-16,18-10 0 0,0 0 0 0,0 0 0 16,0 0-21-16,4-20-63 0,1-13-81 0,38 16-415 15,-23-20-28-15,16 7 25 0</inkml:trace>
  <inkml:trace contextRef="#ctx0" brushRef="#br3" timeOffset="464888.8873">15774 5553 1693 0,'-17'32'138'0,"6"-14"-128"15,4 4 1-15,0 0 2 0,3 4 14 0,-2-4 2 16,3 5 6-16,-3-2-6 0,3 3-22 0,-3 0 27 15,-1 2-32-15,1-2 17 0,0-1-19 16,1-1 0-16,2-4 0 0,0-3 0 0,3-19 0 16,2 24 0-16,-2-24 0 0,0 0-31 0,0 0-24 15,26 15-66-15,-38-44-272 0,32 20-230 0,-13-15 35 16,6-5 353-16</inkml:trace>
  <inkml:trace contextRef="#ctx0" brushRef="#br3" timeOffset="465029.534">15797 5360 1784 0,'0'0'137'0,"0"0"-129"0,0 0-9 15,1 18-4-15,-1-18 1 0,30 12-19 0,-30-12-43 16,48 26-170-16,-48-26-346 0,46 9-14 0,-16-6 181 16</inkml:trace>
  <inkml:trace contextRef="#ctx0" brushRef="#br3" timeOffset="465498.2648">16400 5586 1939 0,'-20'-4'10'0,"0"-2"5"16,2 3 0-16,0-4 8 0,0 2-1 0,-3 0-1 15,0 2-19-15,-1 2-2 0,2 2 0 0,-2 2 0 16,-1 3 0-16,-2 4 0 0,1 3 0 0,-2 5 0 15,1 5 0-15,-1 2 0 0,2 4 0 0,1 2 0 16,1 0 0-16,4-1 0 0,2-1 0 0,5-4 0 16,4-2 0-16,6-4 0 0,3-1 0 15,6-1 0-15,-8-17 0 0,26 25 0 0,-7-15 0 16,6-5 0-16,3-3 0 0,5-4 0 0,2-5 0 16,1-4 0-16,6-4 0 0,-1-4 0 15,2-2 0-15,-2-3 0 0,-5 0 0 0,-3 0 0 16,-4-3 0-16,-2-1 0 0,-4 0 0 0,-1 2 0 15,-6-1 0-15,-3 3 0 0,-5 2 0 0,-5 3 0 16,-1 1 0-16,-2 18 0 0,-6-27 0 16,6 27 0-16,-13-17 0 0,13 17 0 0,0 0 0 15,-25-2 0-15,25 2 0 0,-25 20 0 0,25-20 0 16,-26 36 0-16,12-14 0 0,2 4 0 0,1-1 0 16,4 2 0-16,1-1 0 0,1 1 0 0,4-3 0 15,2-1 0-15,3-2 0 0,3-3 0 0,-7-18 0 16,28 29 0-16,-10-19 0 0,5-2 0 15,2-5 0-15,3 0 0 0,-2-5 0 16,6-2 0-16,-4-6-57 0,7 6-19 0,-13-21-58 16,28 31-195-16,-40-33-229 0,26 9-29 0,-12-2 282 15</inkml:trace>
  <inkml:trace contextRef="#ctx0" brushRef="#br3" timeOffset="465857.6213">16841 5584 1859 0,'-17'6'77'0,"17"-6"-34"0,-20 3-5 16,20-3-8-16,-22 15-30 0,22-15 0 0,-26 24 0 15,26-24 0-15,-28 31 0 0,15-11 0 0,2-1 0 16,0 2 0-16,2-1 0 0,1 1 0 0,1-3 0 16,4 0 0-16,3-18 0 0,-5 32 0 15,5-32 0-15,2 24 0 0,-2-24 0 0,0 0 0 16,16 17 0-16,-16-17 0 0,17 1 0 0,-17-1 0 16,22-10 0-16,-22 10 0 0,29-22 0 15,-11 4 0-15,3-3 0 0,1-4 0 0,0-4 0 16,1 2 0-16,-1-4 0 0,-2 0 0 0,0 2 0 15,-2-1 0-15,-2 2 0 0,-2 1 0 0,1 1 0 16,-3 1 0-16,-1 4 0 0,-1 4 0 0,-10 17 0 16,13-20 0-16,-13 20 0 0,0 0 0 0,0 0 0 15,0 0 0-15,0 0 0 0,4 21 0 16,-4-4 0-16,-1 6 0 0,-3 6 0 0,-1 0 0 16,2 4 0-16,-1 0 0 0,1 1 0 0,2 0 0 15,2 0 0-15,4-4 0 0,4-2 0 16,1-3 0-16,7-2 0 0,-2-2 0 0,9-2 0 15,-1-8-11-15,9 10-106 0,-32-21-145 0,70 7-176 16,-51-18-133-16,18 5 19 0,3 11 457 0</inkml:trace>
  <inkml:trace contextRef="#ctx0" brushRef="#br3" timeOffset="466107.6416">17610 5509 1989 0,'0'0'56'0,"0"0"-54"16,-20-8-2-16,20 8 0 0,-33 9 0 16,13-2 0-16,-1 4 0 0,-5 4 0 0,2 0 0 15,-3 6 0-15,-1 3 0 0,0 0 0 0,1 5 0 16,-1-1 0-16,5 1 0 0,3-1 0 0,3-3 0 16,4-1 0-16,5 1 0 0,4-5 0 0,4 0 0 15,7-1 0-15,-7-19 0 0,32 30 0 0,-8-19 0 16,10-5 0-16,4-5 0 0,10-1 0 15,1-7 0-15,9 3-4 0,-6-14-120 0,20 27-138 16,-36-43-218-16,27 23-135 0,-13-10 66 0,-6-17 537 16</inkml:trace>
  <inkml:trace contextRef="#ctx0" brushRef="#br3" timeOffset="466482.6215">18084 5532 1702 0,'-27'15'331'15,"1"-9"-317"-15,1-1-14 0,0 4 0 0,1-1 0 16,0 3 0-16,-1 0 0 0,2 2 0 0,3 2 0 16,3-1 0-16,17-14 0 0,-30 33 0 0,18-16 0 15,3 0 0-15,1 1 0 0,8-18 0 0,-3 31 0 16,3-31 0-16,4 26 0 0,-4-26 0 0,16 20 0 16,-16-20 0-16,28 16 0 15,-11-11 0-15,4-4 0 0,1-2 0 0,1-4 0 16,2-2 0-16,1-2 0 0,-2-2 0 0,2-2 0 15,-1-5 0-15,0-1 0 0,-1-2 0 0,-2 1 0 16,-4-2 0-16,-2 2 0 0,-5 1 0 0,-11 19 0 16,16-31 0-16,-16 31 0 0,7-26 0 0,-7 26 0 15,1-17 0-15,-1 17 0 0,0 0 0 16,0 0 0-16,0 0 0 0,0 0 0 0,0 0 0 16,-16 17 0-16,16-17 0 0,-14 33 0 0,5-11 0 15,4-1 0-15,1 0 0 0,4 0 0 0,2-2 0 16,4 1 0-16,-6-20 0 0,17 36 0 0,-17-36-6 15,37 38-168-15,-37-38-187 0,42 15-156 16,-42-15-56-16,43-9 158 0</inkml:trace>
  <inkml:trace contextRef="#ctx0" brushRef="#br3" timeOffset="466826.375">18808 5417 1960 0,'-23'12'87'16,"5"-10"-87"-16,18-2 0 0,-37 15 0 16,17-3 0-16,-2 4 0 0,0 1 0 0,0-1 0 15,8 3 0-15,1-2 0 0,13-17 0 16,-8 29 0-16,8-29 0 0,2 26 0 0,-2-26 0 16,16 24 0-16,-16-24 0 0,28 21 0 0,-11-14 0 15,0-1 0-15,1-2 0 0,3-2 0 0,0-1 0 16,-1 3 0-16,-1-1 0 0,-19-3 0 15,26 6 0-15,-26-6 0 0,0 0 0 0,20 14 0 16,-20-14 0-16,6 17 0 0,-6-17 0 0,0 27 0 16,0-27 0-16,-10 35 0 0,0-16 0 0,0 2 0 15,-3 0 0-15,-1 1 0 0,0-3 0 0,3 0 0 16,11-19 0-16,-17 25 0 0,17-25 0 0,0 0 0 16,0 0 0-16,0 0 0 0,0 0 0 15,0 0-145-15,7-37-187 0,31 29-163 16,-29-26-107-16,8-7 130 0,18 21 472 0</inkml:trace>
  <inkml:trace contextRef="#ctx0" brushRef="#br3" timeOffset="466982.6412">18603 5006 2047 0,'-18'20'0'16,"-16"2"0"-16,7 5 0 0,1 4 0 15,6 0 0-15,1 1 0 0,2 1 0 0,6-2 0 16,8 3 0-16,1-6 0 0,15 13 0 0,-13-41-335 15,26 41-344-15,-12-22 17 0,6-3 292 16</inkml:trace>
  <inkml:trace contextRef="#ctx0" brushRef="#br3" timeOffset="468201.3874">12815 6418 1411 0,'9'-28'302'0,"-9"28"-259"16,0 0-21-16,0 0-6 0,2-18 7 16,-2 18 7-16,0 0 9 0,0 0-6 0,0 0-4 15,0 0-31-15,-3 28 30 0,-1-10-36 0,-2 5 33 16,0 4-10-16,-3 3-9 0,2 3 8 0,-3 0-8 16,2 3 6-16,0-1-9 0,0 1-3 0,2-2 0 15,0-3 0-15,1-4 0 0,1-5 0 0,1-4 0 16,3-18 0-16,-3 25 0 0,3-25 0 15,0 0 0-15,0 0 0 0,0 0 0 16,0 0 0-16,0 0 0 0,0 0 0 0,0 0 0 16,18-27 0-16,-13 2 0 0,3-4 0 0,-1-6 0 15,0-2 0-15,2-2 0 0,-1-1 0 0,-1-1 0 16,1-2 0-16,-2-1 0 0,0-2 0 0,1 0 0 16,3 1 0-16,0 3 0 0,3 4 0 0,0 6 0 15,1 3 0-15,0 7 0 0,1 5 0 16,-15 17 0-16,26-19 0 0,-26 19 0 0,25-3 0 15,-25 3 0-15,26 15 0 0,-14 2 0 0,1 4 0 16,1 7 0-16,-1 6 0 0,-2 5 0 0,-1 3 0 16,-3 4 0-16,0 1 0 0,-1 3 0 0,-2-2 0 15,0 0 0-15,-1-3 0 0,1-1 0 16,-1-3 0-16,2-2 0 0,0-6 0 0,4 0 0 16,-3-8 0-16,2-2 0 0,1-4 0 15,-9-19 0-15,18 24 0 0,-18-24-56 0,0 0-56 16,37 23-161-16,-53-41-269 0,16 18-22 0,13-20 65 15</inkml:trace>
  <inkml:trace contextRef="#ctx0" brushRef="#br3" timeOffset="468373.2486">12951 6618 2019 0,'-28'7'28'0,"28"-7"-28"16,-26 11 0-16,26-11 0 0,0 0 0 15,0 0 0-15,0 0 0 0,0 0 0 0,19 14 0 16,1-14 0-16,5-1 0 0,7-4 0 0,6-2 0 15,5-3 0-15,5-3 0 0,4 1 0 0,0-6 0 16,9 6-52-16,-15-21-127 0,35 22-420 0,-30-14-16 16,8 8 14-16</inkml:trace>
  <inkml:trace contextRef="#ctx0" brushRef="#br3" timeOffset="468623.2507">13866 6335 1948 0,'0'0'36'0,"-22"-8"-16"0,22 8 7 16,-22-9-11-16,22 9-16 0,-25-4 0 0,25 4 0 15,-31 4 0-15,14 4 0 0,-3 4 0 0,-5 4 0 16,0 6 0-16,-3 1 0 0,1 3 0 0,-2 5 0 16,1 0 0-16,0 2 0 0,1 1 0 0,4-3 0 15,4-1 0-15,5-2 0 0,6-3 0 0,5-2 0 16,6-2 0-16,5-2 0 0,-8-19 0 15,33 28 0-15,-7-21 0 0,8-2 0 16,3-6 0-16,10-1 0 0,1-7 0 0,8 3 0 0,-6-13-65 16,27 28-269-16,-42-32-269 0,23 11-29 15,-8-2 220-15</inkml:trace>
  <inkml:trace contextRef="#ctx0" brushRef="#br3" timeOffset="469029.5008">14374 6337 1587 0,'0'0'228'15,"0"0"-208"-15,0 0-5 0,-18-2 8 0,18 2 0 16,0 0 4-16,0 0-8 0,-19-12 1 0,19 12-2 16,0 0 5-16,0 0-1 0,-19-9 0 0,19 9-22 15,0 0 0-15,-20 3 0 0,20-3 0 16,-23 9 0-16,23-9 0 0,-31 18 0 0,11-6 0 16,0 5 0-16,-3 3 0 0,0 3 0 0,-3 2 0 15,1 2 0-15,-1 2 0 0,3 0 0 0,4-1 0 16,3-3 0-16,4-1 0 0,4-3 0 15,6-3 0-15,6-1 0 0,-4-17 0 0,25 29 0 16,-3-20 0-16,7-1 0 0,9-6 0 0,1-7 0 16,11 0 0-16,-3-7 0 0,9 4 0 15,0-5 0-15,2 8-31 0,-17-27-232 0,34 36-199 16,-37-28-158-16,12 9 25 0,-5 9 520 0</inkml:trace>
  <inkml:trace contextRef="#ctx0" brushRef="#br3" timeOffset="469295.1255">14695 6376 2047 0,'0'0'0'0,"-17"12"0"0,17-12 0 0,0 0 0 15,0 0 0-15,0 0 0 0,-6 25 0 0,4-8 0 16,-4 4 0-16,1 3 0 0,-4 0 0 15,2 3 0-15,0-1 0 0,-2 2 0 0,2 0 0 16,-2 0 0-16,2-3 0 0,0 1 0 0,4-2 0 16,2-2 0-16,1-3 0 0,5-1 0 0,-5-18 0 15,11 23 0-15,-11-23 0 0,18 12 0 0,-18-12-25 16,40 9-276-16,-42-32-262 0,29 14-61 0,-11-10 91 16</inkml:trace>
  <inkml:trace contextRef="#ctx0" brushRef="#br3" timeOffset="469467.0074">14665 6371 2047 0,'0'0'0'0,"0"0"0"16,0 0 0-16,17 10 0 0,-17-10 0 16,23-2 0-16,-6-1 0 0,5-2 0 0,5-4 0 15,3 0 0-15,3-4 0 0,1-1 0 0,0 1 0 16,1-2 0-16,-1 3 0 0,-1-2 0 15,3 2 0-15,-8-8-39 0,13 31-223 0,-39-28-366 16,23 19 3-16,-25-2 133 0</inkml:trace>
  <inkml:trace contextRef="#ctx0" brushRef="#br3" timeOffset="469685.7726">14670 6601 1964 0,'-17'11'31'0,"17"-11"-19"15,0 0 5-15,0 0 6 0,0 0-23 0,0 0 0 16,28 13 0-16,-9-19 0 0,8-3 0 0,5-3 0 16,4-1 0-16,5-4 0 0,2 0 0 15,0 0 0-15,-1-1 0 0,-3 2 0 16,-2 2 0-16,-7 2 0 0,-7 2 0 0,-3 4 0 16,-20 6 0-16,19-2-43 0,-19 2-62 0,13 17-196 15,-30-19-306-15,10 19-23 0,-16-1 270 0</inkml:trace>
  <inkml:trace contextRef="#ctx0" brushRef="#br3" timeOffset="469842.0285">14565 6910 2045 0,'0'0'2'0,"-11"20"-2"0,11-20 0 0,0 0 0 16,25 6 0-16,-6-11 0 0,4-4 0 0,4-3 0 16,5-3 0-16,4-4 0 0,5 0 0 15,2-4 0-15,4 1 0 0,1-3 0 0,-2 0 0 16,-2-1 0-16,-4 6 0 0,-8-1 0 15,-1 10 0-15,-15-14-158 0,28 36-306 0,-44-11-159 16,28-18 0-16,-28 18 445 0</inkml:trace>
  <inkml:trace contextRef="#ctx0" brushRef="#br3" timeOffset="470248.2794">15415 6411 1619 0,'17'7'328'16,"-11"-24"-319"-16,-6 17 36 0,19-28-2 16,-19 28-40-16,17-19-3 0,-17 19 0 0,0 0 0 15,0 0 0-15,0 0 0 0,0 0 0 0,0 0 0 16,0 0 0-16,0 0 0 0,5 23 0 0,-12-6 0 15,0 5 0-15,-1 2 0 0,-4 5 0 0,-2 0 0 16,0 1 0-16,-1 2 0 0,-1-3 0 0,2-2 0 16,-1 0 0-16,3-4 0 0,2-1 0 0,0-3 0 15,4-2 0-15,6-17 0 16,-7 27 0-16,7-27 0 0,0 0 0 0,7 20 0 16,-7-20 0-16,20 5 0 0,-3-7 0 0,5-3 0 15,4-4 0-15,7-4 0 0,4-3 0 0,2-2 0 16,3-2 0-16,2-1 0 0,1-2 0 0,1 4 0 15,-2-4 0-15,2 3 0 0,-9-7 0 0,11 15-131 16,-23-24-74-16,27 34-58 0,-41-35-43 0,25 23-143 16,-9 7-24-16,-18-21 254 0</inkml:trace>
  <inkml:trace contextRef="#ctx0" brushRef="#br3" timeOffset="470763.9211">16044 6509 1728 0,'0'0'70'16,"0"0"-32"-16,0-26-9 0,0 26-1 15,0 0 2-15,15-23-4 0,-15 23-3 0,0 0-2 16,13-21-4-16,-13 21 3 0,0 0-3 16,0 0-17-16,0 0 0 0,0 0 0 0,0 0 0 15,0 0 0-15,0 0 0 0,-4 19 0 0,4-19 0 16,-14 38 0-16,4-13 0 0,-1 4 0 0,-1 1 0 15,0 0 0-15,1 2 0 0,1-1 0 0,4 0 0 16,0-1 0-16,4-1 0 0,0-6 0 0,4 0 0 16,1-6 0-16,3 0 0 0,-6-17 0 0,25 27-73 15,-25-27-131-15,42-1-375 0,-42 1-55 16,34-18 78-16</inkml:trace>
  <inkml:trace contextRef="#ctx0" brushRef="#br3" timeOffset="470982.6456">16076 6338 2047 0,'-21'20'0'16,"21"-20"0"-16,0 0 0 0,0 0 0 0,21 12 0 16,-21-12 0-16,33 2 0 0,-12-3 0 0,7-1 0 15,5-5 0-15,2 1 0 0,4-1 0 0,0-2 0 16,4 0 0-16,-4-2 0 0,2 4 0 0,-2-5 0 15,2 11-87-15,-22-26-146 16,29 29-358-16,-31-15-46 0,6 8 139 0</inkml:trace>
  <inkml:trace contextRef="#ctx0" brushRef="#br3" timeOffset="471185.7726">16079 6583 2023 0,'-20'13'24'15,"20"-13"-24"-15,-20 14 0 0,20-14 0 0,0 0 0 16,0 0 0-16,25 11 0 0,-8-12 0 0,6-1 0 16,6-4 0-16,5 0 0 0,5-3 0 15,2-1 0-15,2 1 0 0,-2-1 0 0,-2 0 0 16,-3 2 0-16,-3-1 0 0,0 6 0 0,-10-7-65 16,6 19-66-16,-33-35-223 0,22 32-281 0,-18-6 43 15,0 0 323-15</inkml:trace>
  <inkml:trace contextRef="#ctx0" brushRef="#br3" timeOffset="471373.2867">15950 6870 1885 0,'0'0'162'0,"0"0"-162"16,0 0 0-16,0 0 0 0,25 13 0 16,-8-20 0-16,7-1 0 0,3-3 0 0,7-1 0 15,6-2 0-15,4-2 0 0,4-2 0 16,6-2 0-16,-3 1 0 0,1-2 0 0,-2 2 0 15,-5 0 0-15,3 3 0 0,-9-1-1 0,-1 7-74 16,-11-11-52-16,23 31-191 0,-30-28-288 0,11 10 2 16,-8-1 289-16</inkml:trace>
  <inkml:trace contextRef="#ctx0" brushRef="#br3" timeOffset="471935.7548">16756 6516 1962 0,'0'0'39'0,"-20"10"-10"15,20-10-12-15,-18 17-17 0,18-17 0 16,-18 25 0-16,18-25 0 0,-19 34 0 0,10-15 0 16,1 4 0-16,0 0 0 0,2 4 0 15,0-2 0-15,1 2 0 0,0-1 0 0,0-3 0 16,3 0 0-16,-1-3 0 0,2-3 0 0,1-17 0 16,1 28 0-16,-1-28 0 0,0 0 0 0,10 18 0 15,-10-18 0-15,0 0 0 0,0 0 0 0,19-10 0 16,-19 10 0-16,19-29 0 0,-7 8 0 0,1-4 0 15,1-3 0-15,-2-1 0 0,0-3 0 16,-2-2 0-16,-2 1 0 0,-2-1 0 0,-1-1 0 16,-1 1 0-16,-1-2 0 0,-1-2 0 0,-1 3 0 15,1-1 0-15,2 2 0 0,3 6 0 16,2 5 0-16,-1 6 0 0,-8 17 0 0,21-18 0 16,-21 18 0-16,25-9 0 0,-25 9 0 0,33-4 0 15,-12 5 0-15,0 2 0 0,-1 0 0 0,1 3 0 16,0 2 0-16,-3 0 0 0,-1 1 0 15,-17-9 0-15,27 20 0 0,-27-20 0 0,20 24 0 16,-20-24 0-16,14 24 0 0,-14-24 0 0,1 27 0 16,-10-10 0-16,9-17 0 0,-28 33 0 0,8-15 0 15,-1-1 0-15,-3 1 0 0,-3-2 0 0,-1-1 0 16,0-1 0-16,0 0 0 0,1-2 0 0,2 0 0 16,3-2 0-16,2-2 0 0,20-8 0 15,-24 13 0-15,24-13 0 0,0 0 0 16,0 0 0-16,0 0 0 0,0 0 0 0,23 7 0 15,-2-7 0-15,2 0 0 0,6-1 0 0,2-1 0 16,3 1 0-16,0 2 0 0,0 3 0 0,-1 0 0 16,-3 3 0-16,-2 1 0 0,-1 3 0 0,-2 0 0 15,-3 0 0-15,-1 0 0 0,-3 0 0 0,0-2 0 16,-18-9 0-16,29 16 0 0,-29-16 0 16,26 9 0-16,-26-9-50 0,34 11-142 0,-41-37-143 15,41 33-174-15,-34-7-82 0,14-32 222 0</inkml:trace>
  <inkml:trace contextRef="#ctx0" brushRef="#br3" timeOffset="472388.8984">17458 6439 2047 0,'-24'21'0'0,"24"-21"0"0,-21 21 0 15,21-21 0-15,-20 29 0 0,8-12 0 0,2 5 0 16,-2-2 0-16,3 2 0 0,1 0 0 0,0 1 0 15,0-3 0-15,2 3 0 0,1-3 0 0,1-1 0 16,2 0 0-16,2-19 0 0,-4 31 0 16,4-31 0-16,3 20 0 0,-3-20 0 0,0 0 0 15,0 0 0-15,0 0 0 0,17 13 0 16,-17-13 0-16,0 0 0 0,18-15 0 0,-18 15 0 16,18-27 0-16,-7 9 0 0,0-3 0 0,0-2 0 15,0-1 0-15,0-2 0 0,1-2 0 0,0-1 0 16,-1-3 0-16,1 1 0 0,0 0 0 0,2-3 0 15,-1 3 0-15,-1 2 0 0,-1 5 0 16,0 4 0-16,0 0 0 0,-11 20 0 0,22-25 0 16,-22 25 0-16,18-10 0 0,-18 10 0 0,0 0 0 15,22 9 0-15,-22-9 0 0,16 23 0 0,-7-6 0 16,-2 3 0-16,1 3 0 0,0 4 0 0,-2 1 0 16,0 2 0-16,-1 1 0 0,1-1 0 0,0 0 0 15,-1-1 0-15,2-4 0 0,-1 2 0 16,1-2 0-16,1-2 0 0,0 2 0 15,-2-7 0-15,2 2 0 0,-8-20 0 0,12 23 0 16,-12-23 0-16,13 18-57 0,-13-18-105 0,0 0-128 16,0 0-87-16,0 0-45 0,0 0-83 0,-11-22 272 15,11 22 233-15</inkml:trace>
  <inkml:trace contextRef="#ctx0" brushRef="#br3" timeOffset="472732.7174">17478 6648 1996 0,'0'0'51'0,"0"0"-51"16,0 0 0-16,0 0 0 0,0 0 0 0,0 0 0 16,18 17 0-16,-18-17 0 0,33-3 0 0,-7-1 0 15,3-4 0-15,4 0 0 0,2-4 0 0,2 1 0 16,1-2 0-16,0-3 0 0,-2 1 0 16,1-2 0-16,2 3 0 0,1-5 0 0,0-1 0 15,-3 2 0-15,-6 0 0 0,-4 3 0 0,-6 5 0 16,-21 10 0-16,25-15 0 0,-25 15 0 0,0 0 0 15,0 0 0-15,0 0 0 0,0 0 0 0,0 0 0 16,0 0 0-16,0 0 0 0,0 0 0 0,0 0 0 16,-8 34 0-16,-3-10 0 0,-2 4 0 0,0 3 0 15,0 2 0-15,2 0 0 16,-3 0 0-16,3 0 0 0,3 0 0 0,1-3 0 16,4-2 0-16,-2-4 0 0,5-3 0 0,-1-3 0 15,1-18 0-15,6 29 0 0,-6-29 0 0,9 17 0 16,-9-17 0-16,0 0 0 0,22 1 0 0,-22-1-34 15,26-21-130-15,-29-17-102 0,37 35-85 0,-43-39-72 16,18 13-67-16,5 12 172 0,-25-28 318 16</inkml:trace>
  <inkml:trace contextRef="#ctx0" brushRef="#br3" timeOffset="473076.3833">17871 6358 2047 0,'0'0'0'16,"0"0"0"-16,-14 19 0 0,14-19 0 0,0 0 0 15,17 16 0-15,-17-16 0 0,33 7 0 16,-11-3 0-16,5-3 0 0,2 1 0 0,4-2 0 16,1-1 0-16,2 0 0 0,2-3 0 0,1 2 0 15,-1-1 0-15,1 0 0 0,-3-1-9 0,3 2-43 16,-7-7-2-16,2 7-6 0,-11-8 10 0,1 5 12 16,-24 5 14-16,31-14 22 0,-31 14 16 0,0 0 27 15,21-16 9-15,-21 16 11 0,0 0-11 0,0 0-9 16,0 0-10-16,-17-8-30 0,17 8-1 15,0 0 0-15,-19 19 0 0,19-19 0 16,-16 29 0-16,6-10 0 0,3 4 0 0,-3 4 0 16,-1 3 0-16,0 3 0 0,-2 2 0 0,0 0 0 15,-1-1 0-15,3 0 0 0,2-3 0 0,4-3 0 16,2 0 0-16,3-5 0 0,3-6 0 0,4 1 0 16,-7-18 0-16,23 24 0 0,-23-24 0 15,35 13-26-15,-24-31-161 0,36 29-165 0,-41-45-121 16,27 16-115-16,-2 2 168 0,-19-26 420 0</inkml:trace>
  <inkml:trace contextRef="#ctx0" brushRef="#br3" timeOffset="473248.2557">18709 6234 2047 0,'-42'5'0'15,"25"-5"0"-15,17 0 0 0,-23 4 0 0,23-4 0 16,0 0 0-16,-23 6 0 0,23-6 0 0,0 0 0 15,0 0 0-15,-4 18 0 0,4-18 0 0,0 0 0 16,28 34-137-16,-28-34-172 0,17 6-192 0,-17-6-130 16,0 0 163-16,21 6 468 0</inkml:trace>
  <inkml:trace contextRef="#ctx0" brushRef="#br3" timeOffset="474404.5085">18988 6372 1700 0,'-8'23'238'15,"-20"-20"-190"-15,0 1-25 0,-5 2 15 0,-1 4-38 16,-5 1 0-16,-2 2 0 0,-3 4 0 0,3 4 0 16,3 2 0-16,6 1 0 0,6 0 0 0,4 2 0 15,2-1 0-15,8 2 0 0,2-1 0 16,8 1 0-16,4-3 0 0,7-1 0 0,7-3 0 16,7-3 0-16,5-3 0 0,7-3 0 15,5-7 0-15,6-2 0 0,4-6 0 0,2-3 0 16,2-5 0-16,-3-4 0 0,-2-3 0 0,-3-4 0 15,-5-3 0-15,-4 0 0 0,-6-1 0 0,-5 0 0 16,-7-2 0-16,-3-1 0 0,-5 0 0 0,-5 0 0 16,-5 1 0-16,-3 2 0 0,-7 2 0 0,-3 2 0 15,-2 2 0-15,-3 3 0 0,-2 3 0 0,0 5 0 16,-4 4 0-16,1 3 0 0,0 4 0 16,1 3 0-16,2 3 0 0,1 3 0 15,18-10 0-15,-28 24 0 0,28-24 0 0,-10 23 0 16,10-23 0-16,10 22 0 0,-10-22 0 0,28 18 0 15,-6-12 0-15,3-2 0 0,7-2 0 0,2-2 0 16,7-4 0-16,0 0 0 0,2-2 0 0,1 0 0 16,-4-2 0-16,0 1 0 0,-3 1 0 0,-7 0 0 15,-6 2 0-15,-5 1 0 0,-19 3 0 16,19-3 0-16,-19 3 0 0,0 0 0 0,0 0 0 16,0 0 0-16,0 0 0 0,0 0 0 0,-18 27 0 15,18-27 0-15,-26 36 0 0,9-12 0 0,-1 4 0 16,0 1 0-16,-1 3 0 0,2-3 0 0,3 2 0 15,0-3 0-15,2-2 0 0,4 1 0 16,2-3 0-16,1-2 0 0,4-4 0 16,1-18 0-16,1 23 0 0,-1-23 0 0,0 0 0 15,0 0 0-15,0 0 0 0,22 10 0 0,-22-10 0 16,19-22 0-16,-7 3 0 0,2-4 0 0,-1-4 0 16,2-2 0-16,-1 0 0 0,1-1 0 0,0-3 0 15,-2 1 0-15,0-4 0 0,2 0 0 0,-2 4 0 16,1 1 0-16,-1 3 0 0,-2 7 0 0,-3 3 0 15,-8 18 0-15,11-17 0 0,-11 17 0 16,0 0 0-16,0 0 0 0,0 0 0 0,2 20 0 16,-1 0 0-16,2 4 0 0,1 5 0 15,1 0 0-15,1 0 0 0,0 0 0 0,1 0 0 16,2-3 0-16,1 0 0 0,-1-2 0 0,1-2 0 16,-1-2 0-16,-1 0 0 0,-1-2 0 0,0-1 0 15,-7-17 0-15,8 26 0 0,-8-26 0 0,4 17 0 16,-4-17 0-16,0 0 0 0,0 0 0 15,0 0 0-15,0 0 0 0,0 0 0 0,0 0 0 16,0 0 0-16,19-27 0 0,-19 27 0 0,20-34 0 16,-6 14 0-16,1 0 0 0,2-1 0 0,0-1 0 15,0 1 0-15,-1-1 0 0,-2-1 0 0,-2 0 0 16,-1 0 0-16,-1 0 0 0,-4-1 0 0,0 0 0 16,-2-1 0-16,-2 0 0 0,0-3 0 15,-4-2 0-15,2-1 0 0,-2-1 0 16,1 4 0-16,-2 4 0 0,-2 5 0 0,5 19 0 15,-8-27 0-15,8 27 0 0,0 0 0 0,-16-23 0 16,16 23 0-16,0 0 0 0,0 0-115 0,-18-7-26 16,18 7-4-16,0 0-11 0,0 0-39 0,0 0-27 15,0 0-7-15,0 0-7 0,31-6 16 0,-10 9 8 16,-9-19 37-16,36 35 175 0,-40-36 0 16</inkml:trace>
  <inkml:trace contextRef="#ctx0" brushRef="#br3" timeOffset="475107.6383">20484 6399 1744 0,'0'0'200'0,"-13"-21"-174"16,13 21-11-16,0 0-2 0,0 0 10 0,0 0-2 15,0 0-16-15,0 0-5 0,-21-1 0 0,21 1 0 16,-16 19 0-16,16-19 0 0,-22 37 0 0,10-12 0 16,0 3 0-16,0 3 0 0,1 2 0 0,1 1 0 15,1 0 0-15,0 0 0 0,4-3 0 0,3-2 0 16,3-2 0-16,4-4 0 0,5-3-5 15,-10-20-50-15,30 34-67 0,-30-34-164 0,33-5-331 16,-15-2 0-16,9-5 273 0</inkml:trace>
  <inkml:trace contextRef="#ctx0" brushRef="#br3" timeOffset="475451.3854">20786 6242 2047 0,'-18'4'0'16,"-1"2"0"-16,2 3 0 0,17-9 0 0,-29 19 0 16,29-19 0-16,-27 23 0 0,27-23 0 0,-22 28 0 15,13-11 0-15,3 0 0 0,1 1 0 0,2 0 0 16,3 0 0-16,3-1 0 0,2 0 0 16,-5-17 0-16,19 28 0 0,-19-28 0 15,28 24 0-15,-28-24 0 0,35 17 0 0,-13-12 0 16,1 1 0-16,3-1 0 0,-3-2 0 0,2 1 0 15,0 0 0-15,-1-2 0 0,-3 2 0 0,-21-4 0 16,28 8 0-16,-28-8 0 0,0 0 0 0,12 22 0 16,-12-22 0-16,-12 27 0 0,0-8 0 0,-8 2 0 15,-4 2 0-15,-4-1 0 0,-3 3 0 16,1-5 0-16,0 0 0 0,5-5 0 0,3-4 0 16,22-11 0-16,-28 15 0 0,28-15 0 0,0 0 0 15,0 18-103-15,-15-42-210 0,44 38-151 0,-29-14-180 16,8-31 122-16,15 32 522 0</inkml:trace>
  <inkml:trace contextRef="#ctx0" brushRef="#br3" timeOffset="476217.0362">11156 7345 1721 0,'22'-9'124'0,"-22"9"-91"0,0 0-7 15,3-21 1-15,-3 21 4 0,0 0 3 0,0 0-2 16,2 17-13-16,-2-17-19 0,-3 39 0 16,-2-9 0-16,-3 7 0 0,0 5 0 0,-3 6 0 15,0 4 0-15,-2 4 0 0,-2 2 0 16,0-1 0-16,0 0 0 0,0-4 0 0,3-2 0 16,1-5 0-16,2-6 0 0,6-5 0 0,3-9 0 15,5-3 0-15,3-6 0 0,-8-17 0 0,29 18-60 16,13 8-258-16,-42-26-325 0,42-14 9 0,-13 4 243 15</inkml:trace>
  <inkml:trace contextRef="#ctx0" brushRef="#br3" timeOffset="476607.6383">11484 7787 1974 0,'0'0'30'16,"0"0"-19"-16,0 0-3 0,0 0 4 0,0 0-1 15,0 0-10-15,0 0-1 0,0 0 0 0,0 0 0 16,-5 24 0-16,5-24 0 0,-5 25 0 0,5-25 0 16,-5 25 0-16,5-25 0 0,-6 24 0 15,6-24 0-15,-4 19 0 0,4-19 0 0,0 0 0 16,0 0 0-16,9 17 0 0,-9-17 0 0,0 0 0 15,18-2 0-15,-18 2 0 0,17-11 0 16,-17 11 0-16,22-17 0 0,-22 17 0 0,19-20 0 16,-19 20 0-16,15-20 0 0,-15 20 0 0,0 0 0 15,7-20 0-15,-7 20 0 0,0 0 0 0,-9-18 0 16,9 18 0-16,0 0 0 0,-20-14 0 16,20 14 0-16,-17-2 0 0,17 2 0 0,-17 0 0 15,17 0 0-15,0 0 0 0,-23 8 0 0,23-8 0 16,0 0 0-16,0 0 0 0,-16 23 0 0,16-23 0 15,0 0 0-15,-2 21 0 0,15 2-132 0,-13-23-237 16,0 0-226-16,17-1-38 0,-17 1 316 0</inkml:trace>
  <inkml:trace contextRef="#ctx0" brushRef="#br3" timeOffset="477076.388">12114 7597 1557 0,'-20'-37'307'0,"20"37"-268"0,-6-23-4 0,6 23-4 16,-2-18 8-16,2 18-6 0,0 0-27 0,0 0-6 15,0 0 0-15,-19-6 0 0,19 6 0 16,-20 15 0-16,20-15 0 0,-27 33 0 0,12-11 0 16,2 3 0-16,0 1 0 0,2 1 0 0,2-1 0 15,2 0 0-15,3-1 0 0,4-4 0 0,5 0 0 16,4-3 0-16,-9-18 0 0,32 25 0 0,-9-15 0 16,7-4 0-16,3-3 0 0,3-5 0 0,3 0 0 15,2-3 0-15,2-1 0 0,1 1 0 0,-2 0 0 16,-3 4 0-16,-6 1 0 0,-3 4 0 15,-7 2 0-15,-4 0 0 0,-19-6 0 16,22 25 0-16,-18-7 0 0,-4 4 0 0,-6 2 0 16,-5 5 0-16,-7 3 0 0,-4-1 0 0,-3 3 0 15,-4-2 0-15,-2-2 0 0,2-1 0 0,0-3 0 16,2-3 0-16,4-3 0 0,3-4 0 0,20-16 0 16,-21 14 0-16,21-14 0 0,0 0 0 15,0 0 0-15,8-29-1 0,15 21-162 0,-25-40-177 16,46 35-112-16,-29-26-156 0,6-3 126 0,14 18 482 15</inkml:trace>
  <inkml:trace contextRef="#ctx0" brushRef="#br3" timeOffset="477248.2628">12138 7534 2047 0,'-31'8'0'16,"11"-5"0"-16,20-3 0 0,0 0 0 0,0 0 0 15,0 0 0-15,0 0 0 0,0 0 0 0,39-18 0 16,-9 7 0-16,7-2 0 0,8-2 0 0,4-2 0 15,5 2 0-15,2-1 0 0,0 2 0 0,-3-2 0 16,1 7 0-16,-9-4 0 0,12 17-69 0,-30-29-222 16,34 42-117-16,-43-21-167 0,10 0 27 0,10 23 393 15</inkml:trace>
  <inkml:trace contextRef="#ctx0" brushRef="#br3" timeOffset="478170.1403">13602 7881 1932 0,'0'0'47'15,"0"0"-27"-15,0 0-3 0,0 0 4 0,0 0-11 16,0 0-10-16,0 0 0 0,0 0 0 0,-19 16 0 15,19-16 0-15,-16 38 0 0,6-14 0 0,0 2 0 16,-1 2 0-16,0-2 0 0,-1 0 0 0,3 0 0 16,-1-3 0-16,1-2 0 0,2-4 0 0,7-17 0 15,-6 22 0-15,6-22 0 0,0 0 0 0,0 0 0 16,0 0 0-16,0 0 0 16,23-2 0-16,-23 2 0 0,22-20 0 0,-22 20 0 15,27-33 0-15,-10 10 0 0,0-2 0 0,1-1 0 16,0-5 0-16,2 4 0 0,-3-2 0 0,-1 2 0 15,-2 3 0-15,0 1 0 0,-2 2 0 0,-4 4 0 16,-8 17 0-16,11-25 0 0,-11 25 0 0,0 0 0 16,0 0 0-16,0 0 0 0,0 0 0 0,0 0 0 15,0 0 0-15,0 0 0 0,0 0 0 16,0 0 0-16,4 18 0 0,-4-18 0 0,-4 26 0 16,4-26 0-16,3 26 0 0,-3-26 0 0,6 29 0 15,-6-29 0-15,14 23 0 0,-14-23 0 0,21 17 0 16,-4-12 0-16,0-4 0 0,2-2 0 0,5-4 0 15,-1-2 0-15,5-5 0 0,1-4 0 16,4-2 0-16,-1-4 0 0,3-2 0 16,-4-1 0-16,1-2 0 0,-2-1 0 0,-1 1 0 15,1 2 0-15,-5 2 0 0,-2 4 0 0,-5 4 0 16,-18 15 0-16,26-19 0 0,-26 19 0 0,0 0 0 16,0 0 0-16,0 0 0 0,0 0 0 0,0 0 0 15,0 0 0-15,5 24 0 0,-11-2 0 0,-3 7 0 16,-2 7 0-16,-2 3 0 0,-3 2 0 0,-1 1 0 15,0-1 0-15,0 2 0 0,2-3 0 16,1-6 0-16,4-5 0 0,4-6 0 0,4-4 0 16,4-2 0-16,-2-17 0 0,13 20 0 15,-13-20 0-15,31 4 0 0,-11-14 0 0,10 1 0 16,-1-13 0-16,13 7-51 0,-11-23-131 0,27 27-73 16,-37-40-50-16,37 34 12 0,-32-25-7 0,11 7 12 15,11 15-39-15,-31-33 282 0</inkml:trace>
  <inkml:trace contextRef="#ctx0" brushRef="#br3" timeOffset="478513.9049">15217 7311 2015 0,'0'0'32'0,"-16"-17"-32"0,16 17 0 15,0 0 0-15,-25-8 0 0,25 8 0 0,-32 15 0 16,9 2 0-16,-5 5 0 0,-6 4 0 16,-4 9 0-16,-7 9 0 0,-3 9 0 0,-5 10 0 15,-1 7 0-15,-4 4 0 0,1 5 0 0,0-1 0 16,1 1 0-16,0-4 0 0,6-5 0 0,5-5 0 15,8-4 0-15,9-5 0 0,5-6 0 0,8-8 0 16,8-8 0-16,10-6 0 0,6-9 0 16,12-4 0-16,0-15-43 0,27 16-198 0,-32-48-163 15,38 20-236-15,-13-10 59 0,-1-19 444 16</inkml:trace>
  <inkml:trace contextRef="#ctx0" brushRef="#br3" timeOffset="479013.8978">15291 7805 1884 0,'0'0'76'0,"0"0"-44"0,-9-19 0 15,9 19-9-15,0 0-23 0,0 0 0 0,0 0 0 16,0 0 0-16,-17-7 0 0,17 7 0 0,0 0 0 15,-24 18 0-15,24-18 0 0,-21 24 0 16,21-24 0-16,-27 30 0 0,27-30 0 0,-27 33 0 16,27-33 0-16,-23 30 0 0,23-30 0 0,-17 29 0 15,17-29 0-15,-11 23 0 0,11-23 0 0,-5 17 0 16,5-17 0-16,0 0 0 0,6 17 0 0,-6-17 0 16,0 0 0-16,24 10 0 0,-24-10 0 15,28 2 0-15,-9-3 0 0,0 0 0 0,3-2 0 16,1 2 0-16,0 0 0 0,-1 1 0 15,0 2 0-15,-2 2 0 0,-3 3 0 0,-17-7 0 16,26 18 0-16,-26-18 0 0,20 24 0 0,-20-24 0 16,7 32 0-16,-9-14 0 0,-4 1 0 0,-3 2 0 15,-3 0 0-15,-4 0 0 0,-2-1 0 0,-2-1 0 16,0-1 0-16,-3-1 0 0,1-4 0 0,-1 1 0 16,1-6 0-16,1-1 0 0,3-2 0 15,18-5 0-15,-27 1 0 0,27-1 0 0,0 0 0 16,-19-15 0-16,19 15 0 0,-3-26 0 0,3 26 0 15,5-36 0-15,3 18 0 0,-3-15-25 16,18 20-168-16,-26-34-80 0,38 38-56 0,-39-33-9 16,30 21-1-16,-5 8-27 0,-18-26 183 0,36 36 183 15</inkml:trace>
  <inkml:trace contextRef="#ctx0" brushRef="#br2" timeOffset="488579.3021">18467 7833 1731 0,'-2'-24'163'0,"2"24"-135"0,0 0-2 0,-19-7 4 15,19 7-1-15,-27 1-4 0,8 2-13 0,-3 6-9 16,-5 2-3-16,-3 1 0 0,-1 2 0 0,0 3 0 16,-1-2 0-16,3 4 0 0,-2-1 0 0,5 4 0 15,1 0 0-15,3-3 0 0,7-2 0 0,15-17 0 16,-19 24 0-16,19-24 0 0,0 0 0 16,13 21 0-16,-13-21 0 0,25 6 0 0,-7-5 0 15,4-1 0-15,5-1 0 0,1-3 0 16,1 2 0-16,-1-2 0 0,0 2 0 0,-4 1 0 15,-2 2 0-15,-1 0 0 0,-21-1 0 0,29 7 0 16,-29-7 0-16,17 16 0 0,-17-16 0 0,5 27 0 16,-7-10 0-16,-6 2 0 0,-1 3 0 0,-6 0 0 15,-1 2 0-15,-4-1 0 0,0-2 0 16,-1 5 0-16,2-4 0 0,2-3 0 0,1-1 0 16,16-18 0-16,-19 22 0 0,19-22 0 0,0 0 0 15,0 0 0-15,0 0 0 0,18-5-67 0,15 18-259 16,-30-37-310-16,31 10 11 0,-9-11 233 0</inkml:trace>
  <inkml:trace contextRef="#ctx0" brushRef="#br2" timeOffset="488938.672">18578 8045 1588 0,'-9'38'459'0,"-8"-29"-459"15,17-9 0-15,-22 13 0 0,22-13 0 0,0 0 0 16,0 0 0-16,0 0 0 0,0 0 0 0,31-6 0 15,-7-4 0-15,4-3 0 0,4-3 0 16,4-3 0-16,4-1 0 0,0-1 0 0,1-1 0 16,-2 0 0-16,-5 2 0 0,-3 1 0 0,-7 4 0 15,-7 4 0-15,-17 11 0 0,17-12 0 16,-17 12 0-16,0 0 0 0,0 0 0 0,0 0 0 16,-28-8 0-16,7 12 0 0,-2 2 0 0,-7 3 0 15,-3 3 0-15,-2 1 0 0,-2 3 0 0,2 2 0 16,2 0 0-16,2 3 0 0,0-1 0 15,7 1 0-15,2-3 0 0,5 0 0 0,6-1 0 16,4 0 0-16,4 0 0 0,3-17 0 0,12 32 0 16,-12-32 0-16,32 26 0 0,-8-15 0 0,6-3 0 15,1-1 0-15,4-4 0 0,4-2 0 0,0-2 0 16,4 0 0-16,-3-5 0 0,4 2 0 0,-4-5 0 16,6 5-45-16,-20-27-205 0,33 35-256 15,-33-25-134-15,10 7 57 0,1 11 561 16</inkml:trace>
  <inkml:trace contextRef="#ctx0" brushRef="#br2" timeOffset="489173.0481">19367 7869 1957 0,'-61'17'90'15,"61"-17"-90"-15,-28 4 0 0,28-4 0 0,-31 10 0 16,31-10 0-16,-32 15 0 0,14-3 0 0,-1 2 0 15,2 4 0-15,0 1 0 0,-1 2 0 16,3 1 0-16,4-2 0 0,1 2 0 0,4 0 0 16,4-5 0-16,3 1 0 0,-1-18 0 0,15 26 0 15,-15-26 0-15,31 17 0 0,-9-13 0 16,1-3 0-16,7-2 0 0,-1-5 0 0,5 1 0 16,-3-7 0-16,8 8-67 0,-24-32-306 0,30 28-254 15,-21-17-11-15,12 6 297 0</inkml:trace>
  <inkml:trace contextRef="#ctx0" brushRef="#br2" timeOffset="489860.5961">19596 7902 2047 0,'-22'4'0'0,"3"0"0"0,1 4 0 0,0-1 0 16,1 3 0-16,-1 1 0 0,1 1 0 0,17-12 0 16,-29 26 0-16,29-26 0 0,-24 32 0 0,14-14 0 15,2 0 0-15,0 3 0 0,5 0 0 0,-1-1 0 16,3 0 0-16,2-2 0 0,-1-18 0 0,10 29 0 15,-10-29 0-15,21 21 0 0,-21-21 0 16,28 11 0-16,-28-11 0 0,32 0 0 0,-15-5 0 16,-17 5 0-16,33-16 0 0,-16 5 0 15,-17 11 0-15,31-29 0 0,-18 12 0 0,0-1 0 0,0-1 0 16,-1-2 0-16,-1 1 0 0,0-2 0 0,-2 1 0 16,0-1 0-16,1 0 0 0,-2-2 0 0,1-1 0 15,2 2 0-15,-1 0 0 0,0 4 0 16,1 2 0-16,-11 17 0 0,15-22 0 15,-15 22 0-15,0 0 0 0,0 0 0 0,0 0 0 16,0 0 0-16,0 0 0 0,0 0 0 0,0 0 0 16,13 17 0-16,-13-17 0 0,0 0 0 0,10 22 0 15,-10-22 0-15,0 0 0 0,22 18 0 0,-22-18 0 16,23 9 0-16,-23-9 0 0,28 3 0 0,-28-3 0 16,30 0 0-16,-13 0 0 0,0-1 0 0,0 0 0 15,-17 1 0-15,29-1 0 0,-29 1 0 16,19 0 0-16,-19 0 0 0,0 0 0 0,0 0 0 15,0 0 0-15,0 0 0 0,11 20 0 16,-11-20 0-16,-9 18 0 0,9-18 0 0,-17 27 0 16,17-27 0-16,-22 31 0 0,9-12 0 0,1-1 0 15,-3-1 0-15,2 0 0 0,13-17 0 0,-21 30 0 16,21-30 0-16,-11 24 0 0,11-24 0 16,0 0 0-16,0 21 0 0,0-21 0 0,0 0 0 15,17 2 0-15,-17-2 0 0,26-11 0 0,-9 0 0 16,2-5 0-16,3-2 0 0,1-1 0 0,1-2 0 15,0 1 0-15,-1-2 0 0,-1 3 0 0,-2-1 0 16,-1 3 0-16,-4 4 0 0,-15 13 0 0,23-22 0 16,-23 22 0-16,0 0 0 0,0 0 0 0,0 0 0 15,0 0 0-15,17-2 0 16,-17 2 0-16,-3 19 0 0,3-19 0 0,-9 34 0 16,6-14 0-16,-2 0 0 0,2-1 0 0,3 1 0 15,0-3 0-15,6 1 0 0,-6-18 0 0,16 29 0 16,-16-29 0-16,26 24 0 0,-26-24 0 0,37 23-16 15,-37-23-181-15,58 15-179 0,-55-35-79 0,39 21-94 16,-11 1 96-16,-14-28 453 0</inkml:trace>
  <inkml:trace contextRef="#ctx0" brushRef="#br2" timeOffset="490219.9227">20659 7863 1965 0,'-25'3'82'0,"5"-6"-82"0,1 5 0 0,-3 1 0 15,-1 7 0-15,-1 1 0 0,-2 7 0 16,0-1 0-16,1 5 0 0,3 3 0 0,1 2 0 16,3 2 0-16,5-2 0 0,1-1 0 0,4-2 0 15,6-3 0-15,2-3 0 0,0-18 0 0,12 24 0 16,-12-24 0-16,29 12 0 0,-8-14 0 0,6-3 0 16,3-6 0-16,4-6 0 0,3-2 0 0,-1-4 0 15,0-4 0-15,2-3 0 0,-3-4 0 0,0-2 0 16,-5-1 0-16,-2 0 0 0,-5 3 0 15,-2-2 0-15,-2-1 0 0,-1 1 0 16,-2-1 0-16,-1 3 0 0,-7 4 0 0,-2 4 0 16,0 6 0-16,-6 20 0 0,0-25 0 0,0 25 0 15,0 0 0-15,0 0 0 0,-19 19 0 0,9 0 0 16,-6 7 0-16,-2 10 0 0,-4 3 0 0,-3 4 0 16,-1 4 0-16,1-1 0 0,-1 2 0 0,4-3 0 15,5-3 0-15,0-5 0 0,10 3 0 16,-4-13 0-16,17 21-191 0,-31-42-199 0,42 38-92 15,-34-26-118-15,17-18 217 0,9 40 383 0</inkml:trace>
  <inkml:trace contextRef="#ctx0" brushRef="#br2" timeOffset="491016.8032">15564 7397 1477 0,'-25'-25'184'15,"25"25"-98"-15,0 0-14 0,9-18-20 0,-9 18-11 16,0 0-10-16,0 0-8 0,0 0-6 0,6-17-5 16,-6 17-2-16,0 0 0 0,0 0 3 0,0 0 4 15,26 17-15-15,-26-17-2 0,27 24 0 0,-9-5 0 16,2 1 0-16,3 4 0 0,3 6 0 16,1 3 0-16,-1 3 0 0,-1 7 0 15,-3 1 0-15,-7 5 0 0,-4 3 0 0,-7 1 0 16,-9 3 0-16,-7-1 0 0,-9 3 0 0,-7 2 0 15,-6-1 0-15,-5 1 0 0,-4-2 0 0,-5 2 0 16,2-3 0-16,1-5 0 0,4-7 0 0,8-9 0 16,5-11 0-16,12-4 0 0,16-21-62 0,6 29-374 15,-6-29-211-15,0 0-3 0,23-31 399 16</inkml:trace>
  <inkml:trace contextRef="#ctx0" brushRef="#br2" timeOffset="491673.0812">13601 7346 1358 0,'-37'-4'260'0,"13"28"-170"15,-16-4-15-15,13 15 0 0,-9 1-17 16,8 15 0-16,-9 7-16 0,4 11-11 0,-1 7-31 16,2 5 0-16,2 5 0 0,2-2 0 0,4 1 0 15,7-4 0-15,6-2 0 0,9-4 0 16,9-10 0-16,8-6 0 0,10-10 0 0,8-13 0 16,17 11-138-16,-21-29-499 0,37 5-21 0,-6-15 45 15</inkml:trace>
  <inkml:trace contextRef="#ctx0" brushRef="#br2" timeOffset="497271.299">16213 7969 1944 0,'0'0'42'0,"0"0"-15"0,0 0-5 0,0 0-10 15,0 0-12-15,0 0 0 0,0 0 0 0,0 0 0 16,0 0 0-16,0 0 0 0,0 0 0 0,0 0 0 16,23-7 0-16,-23 7 0 0,32-7 0 0,-13 0 0 15,4 1 0-15,3-4 0 0,-1-1 0 0,3-2 0 16,-1-1 0-16,0-2 0 0,1-2 0 15,-4 1 0-15,-1-1 0 0,-2 1 0 0,-5 0 0 16,-16 17 0-16,22-30 0 0,-22 30 0 0,6-21 0 16,-6 21 0-16,0 0 0 0,-25-22 0 15,8 20 0-15,-3 4 0 0,-6 4 0 0,-3 5 0 16,-4 2 0-16,-1 3 0 0,-2 4 0 0,-1 1 0 16,1 3 0-16,-1 2 0 0,3 2 0 15,3 2 0-15,0-1 0 0,4 2 0 0,4 1 0 16,5-4 0-16,7-1 0 0,4-2 0 0,7-6 0 15,5-1 0-15,-5-18 0 0,28 29 0 0,-4-19 0 16,5-3 0-16,5-3 0 0,8-4 0 0,3-4 0 16,2-3 0-16,5-4 0 0,-1-5 0 0,5 2 0 15,-3-7 0-15,6 15-124 0,-28-24-496 0,26 19-13 16,-20-12 11-16</inkml:trace>
  <inkml:trace contextRef="#ctx0" brushRef="#br2" timeOffset="497755.6676">16966 7938 1622 0,'-16'-21'127'0,"16"21"-59"0,0 0-3 0,0 0-3 16,-17-15-11-16,17 15-18 0,-19-6-14 0,19 6-19 15,-30-5 0-15,13 4 0 0,-2 0 0 0,-1 0 0 16,1-2 0-16,-2 3 0 16,2 1 0-16,-1 1 0 0,2 0 0 0,18-2 0 15,-30 10 0-15,30-10 0 0,-26 17 0 0,26-17 0 16,-20 21 0-16,20-21 0 0,-15 29 0 0,10-11 0 16,0 3 0-16,2-2 0 0,0 3 0 0,1 0 0 15,1-2 0-15,1 1 0 0,0-2 0 0,2-2 0 16,-2-17 0-16,8 27 0 0,-8-27 0 0,16 18 0 15,-16-18 0-15,22 7 0 0,-22-7 0 16,24-3 0-16,-24 3 0 0,30-14 0 0,-13 0 0 16,1-3 0-16,3-5 0 0,2-2 0 15,0 0 0-15,0-3 0 0,-1 2 0 0,-1 1 0 16,-3-2 0-16,-1 4 0 0,-3 3 0 0,0 2 0 16,-14 17 0-16,20-18 0 0,-20 18 0 0,0 0 0 15,0 0 0-15,0 0 0 0,0 0 0 0,0 24 0 16,-7-4 0-16,-3 1 0 0,1 5 0 15,-4-2 0-15,3 1 0 0,-1-2 0 0,2 0 0 16,3-2 0-16,5-2 0 0,1-19 0 0,6 29 0 16,-6-29 0-16,21 18 0 0,-21-18 0 0,37 11-50 15,-20-17-29-15,20 22-124 0,-25-33-397 0,23 15 26 16,-10-12 34-16</inkml:trace>
  <inkml:trace contextRef="#ctx0" brushRef="#br2" timeOffset="497974.4193">17319 7888 1965 0,'-24'0'47'16,"6"-3"-20"-16,0 2-19 0,0 5-8 0,-2 0 0 15,1 4 0-15,-2 1 0 0,0 3 0 0,1 2 0 16,0 4 0-16,2 0 0 0,1 4 0 16,2-2 0-16,3 1 0 0,4-2 0 0,3-1 0 15,3 0 0-15,2-18 0 0,3 31 0 0,-3-31 0 16,20 23 0-16,-20-23 0 0,34 13 0 0,-14-11 0 15,5-3 0-15,0-5 0 0,6-2 0 16,-3-8 0-16,9 12-108 0,-31-23-523 0,36 16 1 16,-19-16 2-16</inkml:trace>
  <inkml:trace contextRef="#ctx0" brushRef="#br2" timeOffset="498333.7924">17531 7595 2013 0,'0'0'34'0,"-17"22"-34"16,17-22 0-16,-19 30 0 0,9-11 0 16,2 3 0-16,-3 2 0 0,2 3 0 0,-1-1 0 15,1 3 0-15,-1 0 0 0,2 2 0 16,0-1 0-16,2 1 0 0,-1 1 0 0,1-1 0 16,0 1 0-16,0-5 0 0,2-1 0 0,0-2 0 15,3-5 0-15,2 0 0 0,-1-19 0 0,10 23 0 16,-10-23 0-16,0 0 0 0,27 8 0 0,-27-8 0 15,28-8 0-15,-10-2 0 0,-1-5 0 16,2-2 0-16,1 0 0 0,-1-1 0 0,-2 0 0 16,0 0 0-16,-3 1 0 0,-14 17 0 0,24-29 0 15,-24 29 0-15,16-17 0 0,-16 17 0 0,0 0 0 16,0 0 0-16,0 0 0 0,0 0 0 16,13 18 0-16,-13-18 0 0,6 29 0 0,-6-29 0 0,6 33 0 15,-6-33 0-15,7 34 0 0,-7-34 0 16,9 34 0-16,-9-34-42 0,28 36-461 15,-28-36-153-15,0 0 24 0,26 21 419 0</inkml:trace>
  <inkml:trace contextRef="#ctx0" brushRef="#br2" timeOffset="505344.3321">9124 9116 306 0,'0'0'39'0,"0"0"40"16,-3-17 84-16,3 17 123 0,0 0 7 0,0 0-78 16,0 0-105-16,0 0-37 0,-3-18-14 0,3 18-12 15,0 0-3-15,0 0-7 0,0 0-5 0,0 0-2 16,0 0-7-16,0 0-5 0,0 0 0 16,0 0-3-16,0 0-2 0,-17-13 2 0,17 13-4 15,0 0 2-15,-28 10-3 0,28-10 2 0,-30 19-1 16,12-7 3-16,-3 1-4 0,-2 2 3 15,-2 1-3-15,-1 2 4 0,-1 1-6 0,-1 4-2 0,0 1-6 16,0 2 0-16,0 0 0 0,3 2 0 16,-2 2 0-16,4 3 0 0,4 2 0 0,4 4 0 15,4 1 0-15,3-1 0 0,5 0 0 16,3 2 0-16,5-2 0 0,2 0 0 0,9-4 0 16,4-1 0-16,6-5 0 0,4-4 0 0,6-2 0 15,1-5 0-15,5-5 0 0,0-4 0 0,3-8 0 16,0-3 0-16,3-4 0 0,0-5 0 0,3-6 0 15,2-6 0-15,-2-5 0 0,-3-6 0 0,-4-6 0 0,-4-4 0 0,-4-5 0 16,-4-4 0-16,-2-3 0 0,-6 2 0 16,-5-2 0-16,-4 5 0 0,-7 3 0 0,-5 5 0 15,-9 3 0-15,-6 3 0 0,-8 5 0 0,-5 3 0 16,-6 1 0-16,-4 2 0 0,-3 6 0 0,-3 4 0 16,-2 5 0-16,0 8 0 0,0 4 0 0,0 6 0 15,3 5 0-15,4 5 0 0,2 4 0 0,3 3 0 16,6 1 0-16,4 2 0 0,7-3 0 0,4 0 0 15,6-2 0-15,8-4 0 0,-4-18 0 16,25 24 0-16,0-18 0 0,4-3 0 16,7-4 0-16,6-7 0 0,5-2 0 0,4-5 0 15,3-2 0-15,2-2 0 0,-2-3 0 0,1 0 0 16,0-1 0-16,-6 1 0 0,-1-1 0 0,-4 3 0 16,-4-1 0-16,-3 3 0 0,-5 2 0 0,-1 3 0 15,-6 1 0-15,-2 6 0 0,-23 6 0 16,30-2 0-16,-30 2 0 0,18 17 0 0,-18-17 0 15,13 35 0-15,-8-9 0 0,-1 4 0 0,-1 7 0 16,-1 3 0-16,-2 4 0 0,-2 4 0 0,-2 2 0 16,-3 4 0-16,0 1 0 0,0 1 0 0,-3-2 0 15,0 1 0-15,-1-6 0 0,1 0 0 0,1-6 0 16,2-5 0-16,2-7 0 0,2-7 0 16,3-3 0-16,0-21 0 0,3 26 0 15,-3-26 0-15,0 0 0 0,0 0 0 0,21 8 0 16,-21-8 0-16,12-17 0 0,-12 17 0 0,18-39 0 15,-7 9 0-15,1-8 0 0,0-6 0 0,2-4 0 16,-3-1 0-16,1-3 0 0,-3-1 0 0,-1-1 0 16,-3-1 0-16,-3-2 0 0,-2-1 0 0,-1 1 0 15,1 1 0-15,0 3 0 0,1 4 0 0,3 1 0 16,3 9 0-16,3 4 0 0,3 5 0 16,0 9 0-16,3 1 0 0,2 7 0 0,1 3 0 15,4 2 0-15,5 2 0 0,2 0 0 16,4 1 0-16,4 1 0 0,1 1 0 0,2-1 0 15,-1 3 0-15,1 0 0 0,-1 3 0 0,-5 2 0 16,0 2 0-16,-6 2 0 0,-3 3 0 0,-5 1 0 16,-21-12 0-16,23 35 0 0,-21-13 0 15,-8 6 0-15,-7 3 0 0,-8 4 0 0,-9 3 0 16,-6 1 0-16,-4-1 0 0,-2 1 0 0,-5-2 0 16,2 0 0-16,-1-2 0 0,1-3 0 0,1-2 0 15,4-5 0-15,3-5 0 0,5-4 0 0,8-5 0 16,5-4 0-16,19-7 0 0,-18 5 0 0,18-5 0 15,0 0 0-15,0 0 0 0,23-7 0 16,-5 7 0-16,7 0 0 0,5 1 0 16,3 0 0-16,6 2 0 0,1 0 0 0,1 5 0 15,0 1 0-15,0 3 0 0,-2 3 0 0,0 2 0 16,-4 1 0-16,-2 1 0 0,-6 3 0 0,-1 0 0 16,-4 1 0-16,-2 1 0 0,-3-1 0 0,-4 0 0 15,1 1 0-15,-2-2 0 0,2 1 0 0,-2-4 0 16,8 4 0-16,-20-23-131 0,58 41-266 0,-58-41-220 15,53 15-15-15,-16-7 363 0</inkml:trace>
  <inkml:trace contextRef="#ctx0" brushRef="#br2" timeOffset="505844.336">12146 8918 1917 0,'0'0'23'0,"0"0"12"15,0 0-6-15,0 0-1 0,0 0-13 16,0 0-15-16,0 0 0 0,0 0 0 0,14 33 0 16,-13-6 0-16,-1 7 0 0,-1 6 0 15,1 5 0-15,0 1 0 0,-1 5 0 0,1 2 0 16,-2 1 0-16,2 2 0 0,2 1 0 0,-2-3 0 16,0-1 0-16,1 1 0 0,-1-6 0 0,2-1 0 15,1-5 0-15,-1-5 0 0,4-5 0 0,0-6 0 16,5-4 0-16,-11-22-70 0,40 42-208 0,-40-42-361 15,39-1 0-15,-19-9 219 0</inkml:trace>
  <inkml:trace contextRef="#ctx0" brushRef="#br2" timeOffset="506016.2111">12581 9321 2047 0,'-27'11'0'0,"2"1"0"0,5-3 0 15,20-9 0-15,-27 15 0 0,27-15 0 16,0 0 0-16,0 0 0 0,0 0 0 0,0 0 0 16,0 0-7-16,21 6-78 0,-13-29-85 0,35 18-448 15,-21-14-17-15,13 3 104 0</inkml:trace>
  <inkml:trace contextRef="#ctx0" brushRef="#br2" timeOffset="506344.3376">13263 8989 1713 0,'-28'-5'216'16,"8"15"-166"-16,-4-1-24 0,-1 3 6 0,-5 0-22 15,2 3-10-15,-2 2 0 0,2 2 0 0,-1 2 0 16,1 1 0-16,2 2 0 0,3 3 0 0,2-3 0 16,6 3 0-16,4-3 0 0,3-4 0 15,7 0 0-15,1-20 0 0,12 29 0 0,-12-29 0 16,34 22 0-16,-9-16 0 0,5-3 0 0,5-3 0 15,3-2 0-15,5-1 0 0,-1-1 0 16,1 0 0-16,-2 0 0 0,-1 4 0 0,-3 0 0 16,-4 3 0-16,-5 2 0 0,-5 1 0 0,-5 2 0 15,-18-8 0-15,22 24 0 0,-17-7 0 0,-3 3 0 16,-3 0 0-16,-3 3 0 0,-3 1 0 16,-2 3 0-16,-1-2 0 0,-4 2 0 0,0-1 0 15,-2 0 0-15,0-1 0 0,0 1 0 0,2-5 0 16,0 0 0-16,14-21 0 0,-18 30 0 0,18-30 0 15,0 21-179-15,-22-44-318 0,22 23-157 0,13-20 50 16,-5-7 492-16</inkml:trace>
  <inkml:trace contextRef="#ctx0" brushRef="#br2" timeOffset="506531.9232">13262 9027 2047 0,'-28'19'0'0,"28"-19"0"0,-25 6 0 0,25-6 0 15,0 0 0-15,0 0 0 0,0 0 0 0,25-2 0 16,-25 2 0-16,36-5 0 0,-9 0 0 16,3-3 0-16,7-5 0 0,-3-1 0 0,5-1 0 15,0-1 0-15,8 2 0 0,4-3 0 0,11 15-14 16,-18-36-381-16,29 32-262 0,-14-11-6 0,14 5 346 16</inkml:trace>
  <inkml:trace contextRef="#ctx0" brushRef="#br2" timeOffset="507313.1148">14783 9316 1877 0,'10'-21'34'15,"-10"21"-17"-15,0 0-6 0,0 0 8 0,0 0 9 16,0 0 7-16,0 0-9 0,0 0-26 0,0 0 0 16,-10 24 0-16,1-4 0 0,-3 5 0 0,0 4 0 15,-2 1 0-15,-1 5 0 0,0-1 0 16,1 0 0-16,-1-2 0 0,3 0 0 0,1-4 0 16,3-2 0-16,1-7 0 0,7-19 0 15,-2 24 0-15,2-24 0 0,0 0 0 0,0 0 0 16,24 12 0-16,-24-12 0 0,26-13 0 0,-9-2 0 15,1-5 0-15,4-6 0 0,0-1 0 0,0-4 0 16,0 0 0-16,-2 2 0 0,-1-3 0 0,-2 2 0 16,-3 5 0-16,-3 1 0 0,-1 3 0 15,-3 3 0-15,-7 18 0 0,8-29 0 0,-8 29 0 16,3-19 0-16,-3 19 0 0,0 0 0 0,0 0 0 16,0 0 0-16,0 0 0 0,0 0 0 0,0 0 0 15,0 0 0-15,0 0 0 0,-6 25 0 0,6-25 0 16,1 20 0-16,-1-20 0 0,6 25 0 15,-6-25 0-15,13 27 0 0,-13-27 0 0,21 28 0 16,-21-28 0-16,26 23 0 0,-26-23 0 16,29 18 0-16,-12-10 0 0,0-2 0 0,1-3 0 15,-1-1 0-15,3-4 0 0,-2-2 0 0,2-4 0 16,-1-3 0-16,3-4 0 0,0-5 0 0,2-3 0 16,-1-4 0-16,3-3 0 0,-2-2 0 0,0-1 0 15,0 2 0-15,-3 2 0 0,0 1 0 0,-4 5 0 16,-1 4 0-16,-16 19 0 0,23-25 0 15,-23 25 0-15,0 0 0 0,0 0 0 0,0 0 0 16,0 0 0-16,0 0 0 0,0 0 0 16,7 25 0-16,-10-2 0 0,-3 4 0 0,0 5 0 15,-3 0 0-15,-1 2 0 0,2-1 0 0,-1 0 0 16,3-3 0-16,3-1 0 0,1-3 0 0,6-3 0 16,1-3 0-16,7-1 0 0,-12-19 0 0,28 28 0 15,-28-28-226-15,47 16-219 0,-47-16-193 16,31-4 14-16,-7 14 511 0</inkml:trace>
  <inkml:trace contextRef="#ctx0" brushRef="#br2" timeOffset="507797.4943">16467 8709 1927 0,'0'0'32'0,"-3"-18"-7"0,3 18-1 0,0 0 1 15,-20 4-11-15,20-4-14 0,-31 21 0 0,6 1 0 16,-8 7 0-16,-6 8 0 0,-6 10 0 0,-6 5 0 15,-2 11 0-15,-4 5 0 0,0 7 0 0,-1 5 0 16,4 1 0-16,1 5 0 16,4-5 0-16,2-5 0 0,8-5 0 0,7-10 0 15,8-8 0-15,7-8 0 0,8-11 0 0,10-7 0 16,4-7 0-16,12-5-25 0,1-13-63 0,23 13-111 16,-41-15-411-16,60-23-4 0,-20 2 104 0</inkml:trace>
  <inkml:trace contextRef="#ctx0" brushRef="#br2" timeOffset="508172.502">16588 9078 2047 0,'-12'16'0'0,"-8"-11"0"0,-1-1 0 15,2 1 0-15,-1 2 0 0,0 0 0 16,-2 3 0-16,0 1 0 0,1 2 0 0,1 2 0 15,0 0 0-15,3 2 0 0,4 0 0 0,2 0 0 16,11-17 0-16,-12 29 0 0,12-29 0 0,0 26 0 16,0-26 0-16,17 19 0 0,-17-19 0 0,30 14 0 15,-10-6 0-15,0-3 0 0,2-2 0 0,1 1 0 16,3-1 0-16,-2 0 0 0,2 2 0 16,-4-2 0-16,1 1 0 0,-3 2 0 0,-3-1 0 15,-17-5 0-15,28 14 0 0,-28-14 0 0,17 18 0 16,-17-18 0-16,5 26 0 0,-7-9 0 15,-7 2 0-15,-3 3 0 0,-4 2 0 0,-6 0 0 16,-2 0 0-16,-4 2 0 0,-3-3 0 0,-1 2 0 16,-1-1 0-16,4-1 0 0,3-3 0 0,7-7 0 15,19-13 0-15,-23 12 0 0,23-12 0 16,0 0 0-16,0 0 0 0,17-28-21 0,16 30-219 16,-32-42-292-16,35 23-124 0,-8-12 69 0</inkml:trace>
  <inkml:trace contextRef="#ctx0" brushRef="#br2" timeOffset="508625.6271">17524 8587 1982 0,'20'-5'25'0,"-20"5"0"0,0 0-10 0,0 0-15 15,-17 24 0-15,3-2 0 0,-7 9 0 0,-3 9 0 16,-7 11 0-16,-5 9 0 0,-1 10 0 0,-6 7 0 16,-2 1 0-16,0 6 0 0,-4-1 0 15,1 2 0-15,-1 2 0 0,-1-6 0 0,5-5 0 16,3-5 0-16,6-9 0 0,7-5 0 0,9-10 0 15,4-9 0-15,7-8 0 0,7-7 0 16,8-5 0-16,-6-18 0 0,33 20-61 0,-15-32-66 16,37 17-346-16,-26-28-152 0,17 4 23 0,-1-5 444 15</inkml:trace>
  <inkml:trace contextRef="#ctx0" brushRef="#br2" timeOffset="509031.8797">17717 9090 2047 0,'0'0'0'0,"-31"-3"0"16,9 10 0-16,2 2 0 0,3 2 0 15,-1 0 0-15,0 1 0 0,0 0 0 16,1 2 0-16,0 3 0 0,1 0 0 0,1 3 0 16,1-1 0-16,0 0 0 0,5 1 0 0,0-2 0 15,4-1 0-15,5-17 0 0,-2 28 0 0,2-28 0 16,8 21 0-16,-8-21 0 0,25 17 0 0,-8-12 0 15,2 2 0-15,3-4 0 0,2-1 0 0,2-2 0 16,2 1 0-16,-1-2 0 0,-1 1 0 0,-1 1 0 16,-2 1 0-16,-4 0 0 0,-19-2 0 15,29 11 0-15,-29-11 0 0,0 0 0 16,17 23 0-16,-17-23 0 0,-2 28 0 0,-3-10 0 0,-3 4 0 16,-6 1 0-16,-2-2 0 0,-4 2 0 15,-3 0 0-15,-2 0 0 0,2 0 0 0,-1 0 0 16,1-1 0-16,1-4 0 0,0 0 0 0,4-3 0 15,18-15 0-15,-28 20 0 0,28-20 0 0,-18 10 0 16,18-10 0-16,0 0 0 0,0 0 0 16,0 0 0-16,-19 2 0 0,19-2 0 0,-6-23-173 15,33 32-341-15,-28-31-123 0,1 22 4 0,25-23 544 16</inkml:trace>
  <inkml:trace contextRef="#ctx0" brushRef="#br2" timeOffset="510656.9147">9461 10963 1623 0,'0'0'79'16,"-40"-5"-22"-16,21 10 0 0,-9-6-7 0,5 7-2 15,-4-3-13-15,1 5-4 0,-1 0-6 16,2 2-1-16,-2 2-8 0,3 2-14 0,-2 2-2 15,3 3 0-15,0 2 0 0,2 6 0 0,1 2 0 16,4 2 0-16,3 3 0 0,2 0 0 0,5 3 0 16,3 1 0-16,3 1 0 0,5 0 0 0,3-1 0 15,6-1 0-15,3-2 0 0,4-3 0 16,5-4 0-16,4-5 0 0,4-4 0 0,4-6 0 16,4-3 0-16,3-6 0 0,1-6 0 15,0-5 0-15,2-5 0 0,-1-6 0 0,-2-5 0 16,-1-5 0-16,-2-3 0 0,-1-4 0 0,-5-5 0 15,-3-1 0-15,-3-4 0 0,-4-1 0 0,-7 2 0 16,-4 0 0-16,-4 0 0 0,-4 3 0 0,-6 2 0 16,-2 3 0-16,-6 6 0 0,-5 3 0 0,-3 2 0 15,-3 1 0-15,-3 3 0 0,-2 0 0 16,-1 6 0-16,-1 1 0 0,1 5 0 0,-1 4 0 16,3 1 0-16,0 7 0 0,1 0 0 0,3 3 0 15,1 3 0-15,17-9 0 0,-26 19 0 0,26-19 0 16,-12 20 0-16,12-20 0 0,4 16 0 15,-4-16 0-15,17 19 0 0,-17-19 0 0,34 14 0 16,-11-8 0-16,4-2 0 0,1-2 0 0,3-1 0 16,2-1 0-16,1 2 0 0,4-2 0 15,-4 0 0-15,1 1 0 0,-3 1 0 0,-2 1 0 16,-3 0 0-16,-1 3 0 0,-5 2 0 0,0 0 0 16,-4 4 0-16,-17-12 0 0,27 30 0 0,-16-10 0 15,-3 2 0-15,0 5 0 0,-5 1 0 0,0 4 0 16,-3 1 0-16,-2 0 0 0,0 3 0 0,-3 2 0 15,0 1 0-15,0 1 0 0,-2-2 0 16,-1 1 0-16,-1-4 0 0,1-1 0 0,0-3 0 16,2-3 0-16,1-4 0 0,2-6 0 15,3-18 0-15,-3 22 0 0,3-22 0 0,0 0 0 16,0 0 0-16,0 0 0 0,0 0 0 0,23-30 0 16,-12 6 0-16,0-6 0 0,1-7 0 0,2-6 0 15,-1-4 0-15,-1-2 0 0,1 0 0 0,-1 1 0 16,-4 1 0-16,-2 1 0 0,-2-2 0 15,0-2 0-15,-3 1 0 0,1-1 0 0,1 3 0 16,2 2 0-16,2 5 0 0,4 3 0 0,2 5 0 16,3 5 0-16,2 1 0 0,2 4 0 0,0 4 0 15,5 5 0-15,1 2 0 0,2 3 0 0,0 3 0 16,2 1 0-16,0 4 0 0,0 0 0 16,-2 4 0-16,2 2 0 0,-5 1 0 0,-3 2 0 15,-3 1 0-15,-19-10 0 0,26 31 0 16,-18-13 0-16,-5 4 0 0,-4 1 0 0,-5 2 0 15,-4 2 0-15,-5-1 0 0,-4 2 0 0,-6 1 0 16,-1-1 0-16,-5 0 0 0,-3-2 0 0,0 0 0 16,0 0 0-16,-1 0 0 0,3-2 0 0,3-2 0 15,4-4 0-15,4-4 0 0,21-14 0 0,-28 22 0 16,28-22 0-16,0 0 0 0,0 0 0 16,-5 18 0-16,5-18 0 0,23 11 0 0,-6-5 0 15,5 0 0-15,5 1 0 0,2-1 0 0,3 2 0 16,0-2 0-16,1 1 0 0,-1 3 0 15,1 1 0-15,-4-1 0 0,-4 3 0 0,-3-1 0 16,-3 0 0-16,-19-12 0 0,31 28 0 0,-31-28 0 16,25 26 0-16,-25-26 0 0,19 30 0 0,-7-10 0 15,-12-20-125-15,28 45-202 0,-28-45-126 16,10 16-161-16,2 4 87 0,-12-20 527 0</inkml:trace>
  <inkml:trace contextRef="#ctx0" brushRef="#br2" timeOffset="511156.8989">12672 10616 1892 0,'11'-17'43'0,"-11"17"-12"0,0 0-3 16,0 0-5-16,3-19 4 0,-3 19-24 0,0 0-3 15,0 0 0-15,3 21 0 0,-4-1 0 16,1 8 0-16,0 7 0 0,-2 7 0 15,4 6 0-15,-4 5 0 0,2 4 0 0,0 1 0 16,2 0 0-16,-2 2 0 0,1 0 0 0,-1-2 0 16,0-2 0-16,0-3 0 0,0-3 0 0,0-3 0 15,0-4 0-15,5-6 0 0,-2-7 0 0,9-4-71 16,-12-26-63-16,37 27-406 0,-37-27-71 16,28-5-9-16</inkml:trace>
  <inkml:trace contextRef="#ctx0" brushRef="#br2" timeOffset="511360.0023">13116 11048 2047 0,'-21'9'0'15,"21"-9"0"-15,-26 11 0 0,26-11 0 0,0 0 0 16,0 0 0-16,0 0 0 0,0 0 0 0,0 0-8 15,0 0-48-15,0 0-47 0,34-1-280 0,-26-17-239 16,16 11 1-16,-4-3 368 0</inkml:trace>
  <inkml:trace contextRef="#ctx0" brushRef="#br2" timeOffset="511750.6297">13581 10843 1976 0,'0'0'28'0,"-17"-8"-10"0,17 8-2 15,0 0-7-15,0 0-9 0,-19-14 0 0,19 14 0 16,0 0 0-16,0 0 0 0,-22 17 0 0,22-17 0 16,-21 31 0-16,8-10 0 0,-2 4 0 0,1 2 0 15,-1 1 0-15,3 0 0 0,2 0 0 0,2-3 0 16,3-1 0-16,5-4 0 15,2-2 0-15,-2-18 0 0,21 24 0 0,-21-24 0 16,37 13 0-16,-12-11 0 0,4-5 0 0,5-4 0 16,3 0 0-16,2-4 0 0,1 1 0 0,-1 2 0 15,0 0 0-15,-5 5 0 0,-3 0 0 0,-4 5 0 16,-6 2 0-16,-21-4 0 0,25 19 0 0,-25-19 0 16,10 26 0-16,-11-7 0 0,-3 1 0 0,-3 2 0 15,-4 1 0-15,-1 1 0 0,-3 1 0 16,-2 1 0-16,-1 0 0 0,-2 1 0 0,1-2 0 15,2-2 0-15,2 0 0 0,2-5 0 0,13-18 0 16,-17 27 0-16,17-27 0 0,0 0-65 16,-18-12-237-16,40 13-358 0,-25-18 22 0,13 0 257 15</inkml:trace>
  <inkml:trace contextRef="#ctx0" brushRef="#br2" timeOffset="511953.7899">13662 10790 2047 0,'0'0'0'16,"-20"15"0"-16,20-15 0 0,0 0 0 0,18-2 0 15,-18 2 0-15,28-1 0 0,-8-1 0 16,3-3 0-16,4-4 0 0,2-3 0 16,5 0 0-16,-2-5 0 0,4 4 0 0,-1-4 0 15,6 5 0-15,-4-5 0 0,19 25-221 0,-33-27-423 16,30 17 4-16,-11-8 99 0</inkml:trace>
  <inkml:trace contextRef="#ctx0" brushRef="#br2" timeOffset="512781.9149">15136 11010 1851 0,'28'-8'71'0,"-28"8"-44"0,0 0-10 0,0 0 2 15,0 0 2-15,0 0 0 0,-19-11-1 16,19 11-20-16,0 0 0 0,-17 11 0 0,17-11 0 15,-15 17 0-15,15-17 0 0,-21 29 0 0,10-10 0 16,0 2 0-16,-1 4 0 0,0 3 0 0,1 2 0 16,-1 1 0-16,2 1 0 0,0-3 0 0,3 1 0 15,1-5 0-15,2-3 0 0,4-22 0 0,-1 24 0 16,1-24 0-16,0 0 0 0,22 9 0 16,-22-9 0-16,24-12 0 0,-24 12 0 15,33-30 0-15,-14 5 0 0,1-4 0 0,2-2 0 16,0-3 0-16,-1-1 0 0,1-2 0 0,-2 1 0 15,-4 4 0-15,-2 3 0 0,-3 6 0 0,-4 5 0 16,0 1 0-16,-7 17 0 0,6-22 0 0,-6 22 0 16,0 0 0-16,0 0 0 0,0 0 0 0,0 0 0 15,0 0 0-15,0 0 0 0,-9 29 0 16,5-12 0-16,1 2 0 0,-1 2 0 0,3-4 0 16,0 2 0-16,1-19 0 0,6 28 0 0,-6-28 0 15,16 18 0-15,-16-18 0 0,24 11 0 0,-24-11 0 16,29 1 0-16,-11-4 0 0,1-4 0 0,1-2 0 15,5-3 0-15,-2-2 0 0,2-3 0 16,0 1 0-16,-1 0 0 0,-1 0 0 0,-1 0 0 16,-4 3 0-16,2 2 0 0,-20 11 0 15,29-18 0-15,-29 18 0 0,20-13 0 0,-20 13 0 16,0 0 0-16,19-5 0 0,-19 5 0 0,0 0 0 16,0 0 0-16,0 0 0 0,9 17 0 0,-9-17 0 15,4 24 0-15,-4-7 0 0,-2 4 0 0,-2 1 0 16,-2 6 0-16,-1 1 0 0,-2 2 0 0,-2 1 0 15,1-3 0-15,-1 1 0 0,1-2 0 16,1-1 0-16,2-3 0 0,3-3 0 16,4-21 0-16,0 30 0 0,0-30 0 0,13 20 0 15,-13-20 0-15,27 9 0 0,-27-9-71 0,50-1-205 16,-50-33-162-16,38 22-174 0,-18-6 25 0,-9-22 525 16</inkml:trace>
  <inkml:trace contextRef="#ctx0" brushRef="#br2" timeOffset="513563.1452">16843 10320 1307 0,'-5'-19'284'0,"5"19"-190"15,0 0-39-15,0 0 1 0,0 0 0 16,0 0-4-16,0 0-15 0,0 0-6 0,0 0-8 16,-3 19-2-16,3-19-3 0,-21 18-5 0,4-4-13 15,-5 4 0-15,-5 7 0 0,-4 5 0 0,-8 7 0 16,-6 6 0-16,-8 7 0 0,-6 7 0 15,-9 10 0-15,-5 9 0 0,-5 7 0 0,-2 6 0 16,-3 1 0-16,4 1 0 0,3-3 0 0,8-2 0 16,9-10 0-16,5-5 0 0,7-11 0 0,7-4 0 15,7-10 0-15,6-9 0 0,8-7 0 0,4-8 0 16,5-4 0-16,10-18 0 0,-7 26 0 0,7-26-55 16,0 0-64-16,0 0-104 0,23 1-380 15,-23-1 9-15,18-27 142 0</inkml:trace>
  <inkml:trace contextRef="#ctx0" brushRef="#br2" timeOffset="514219.399">16956 10870 1708 0,'0'0'109'15,"0"0"-64"-15,-22-16-15 0,22 16 4 0,-18-2 1 16,18 2 2-16,-29 7-10 0,9-1-5 0,-5 2-22 15,-1 5 0-15,-4 0 0 0,-2 4 0 16,2-2 0-16,-2 5 0 0,2-1 0 0,2 1 0 16,2-2 0-16,3 1 0 0,4-2 0 0,3 0 0 15,16-17 0-15,-22 24 0 0,22-24 0 0,-4 17 0 16,4-17 0-16,0 0 0 0,25 21 0 0,-25-21 0 16,34 6 0-16,-12-6 0 0,2-2 0 15,4-1 0-15,1 0 0 0,2 1 0 0,-1 0 0 0,0 2 0 16,-2 1 0-16,-3 0 0 0,-7 5 0 15,-18-6 0-15,25 18 0 0,-25-18 0 16,11 29 0-16,-11-12 0 0,-4 2 0 0,-6 4 0 16,-5 3 0-16,-4 0 0 0,-4 1 0 0,-3 2 0 15,-3-1 0-15,-1 0 0 0,0-3 0 0,4-3 0 16,2-4 0-16,4-5 0 0,20-13 0 0,-27 15 0 16,27-15 0-16,0 0 0 0,0 0 0 15,0 0 0-15,-5-18 0 0,11 1 0 0,6-3 0 16,3-10-35-16,24 23-231 0,-37-43-226 0,35 26-127 15,-14-9 5-15,-5-14 594 0</inkml:trace>
  <inkml:trace contextRef="#ctx0" brushRef="#br2" timeOffset="516141.291">17108 10455 1351 0,'-1'25'325'0,"1"-25"-294"0,0 0-17 15,0 0 2-15,0 0 5 0,23-21 9 0,-23 21-1 16,26-16 1-16,-26 16-4 0,28-18 0 16,-11 9-2-16,-17 9 0 0,32-19-4 15,-32 19-2-15,33-18-5 0,-33 18-2 0,31-11-3 16,-31 11 0-16,24-5-3 0,-24 5-1 0,0 0 1 16,0 0 1-16,17 7-4 0,-17-7-2 0,0 0 0 15,0 17 0-15,0-17 0 0,-5 18 0 0,5-18 0 16,-12 21 0-16,12-21 0 0,-17 24 0 0,17-24 0 15,-19 26 0-15,19-26 0 0,-22 26 0 16,22-26 0-16,-27 26 0 0,27-26 0 0,-28 26 0 16,28-26 0-16,-30 27 0 0,30-27 0 0,-33 25 0 15,33-25 0-15,-27 23 0 0,27-23 0 0,-20 18 0 16,20-18 0-16,0 0 0 0,0 0 0 0,0 0 0 16,-8 17 0-16,8-17 0 0,0 0 0 15,19 7 0-15,-19-7 0 0,27 4 0 0,-10-3 0 16,4-1 0-16,0 0 0 0,2-2 0 15,0-2 0-15,-1 2 0 0,0-1 0 0,-2 1 0 16,-2 0 0-16,-1 0 0 0,0 0 0 0,-17 2 0 16,27-1 0-16,-27 1 0 0,22-1 0 0,-22 1 0 15,18 1 0-15,-18-1 0 0,0 0 0 0,22-1 0 16,-22 1 0-16,0 0 0 0,22 0 0 0,-22 0 0 16,0 0 0-16,0 0 0 0,20-3 0 15,-20 3 0-15,0 0 0 0,0 0 0 16,0 0 0-16,0 0 0 0,0 0 0 0,0 0 0 15,0 0 0-15,0 0 0 0,0 0 0 0,0 0 0 16,0 0 0-16,0 0 0 0,0 0 0 0,0 0-3 16,0 0-60-16,0 0-29 0,0 0-52 0,23 26-207 15,-23-26-245-15,0 0 50 0,0 0 295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customXml" Target="../ink/ink13.x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7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7.xml"/><Relationship Id="rId5" Type="http://schemas.openxmlformats.org/officeDocument/2006/relationships/image" Target="../media/image16.emf"/><Relationship Id="rId4" Type="http://schemas.openxmlformats.org/officeDocument/2006/relationships/customXml" Target="../ink/ink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customXml" Target="../ink/ink19.x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emf"/><Relationship Id="rId5" Type="http://schemas.openxmlformats.org/officeDocument/2006/relationships/customXml" Target="../ink/ink21.xml"/><Relationship Id="rId4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customXml" Target="../ink/ink2.xml"/><Relationship Id="rId4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customXml" Target="../ink/ink6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customXml" Target="../ink/ink10.x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10CSC7 21 </a:t>
            </a:r>
            <a:r>
              <a:rPr lang="en-NZ" sz="3200" dirty="0">
                <a:solidFill>
                  <a:srgbClr val="FFFF00"/>
                </a:solidFill>
                <a:latin typeface="TheSansBold-Plain"/>
              </a:rPr>
              <a:t>Here-</a:t>
            </a:r>
            <a:r>
              <a:rPr lang="en-NZ" sz="3200" dirty="0" err="1">
                <a:solidFill>
                  <a:srgbClr val="FFFF00"/>
                </a:solidFill>
                <a:latin typeface="TheSansBold-Plain"/>
              </a:rPr>
              <a:t>Turi</a:t>
            </a:r>
            <a:r>
              <a:rPr lang="en-NZ" sz="3200" dirty="0">
                <a:solidFill>
                  <a:srgbClr val="FFFF00"/>
                </a:solidFill>
                <a:latin typeface="TheSansBold-Plain"/>
              </a:rPr>
              <a:t>-</a:t>
            </a:r>
            <a:r>
              <a:rPr lang="en-NZ" sz="3200" dirty="0" err="1">
                <a:solidFill>
                  <a:srgbClr val="FFFF00"/>
                </a:solidFill>
                <a:latin typeface="TheSansBold-Plain"/>
              </a:rPr>
              <a:t>K</a:t>
            </a:r>
            <a:r>
              <a:rPr lang="en-NZ" sz="3200" dirty="0" err="1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ōkā</a:t>
            </a:r>
            <a:r>
              <a:rPr lang="en-NZ" sz="3200" dirty="0">
                <a:solidFill>
                  <a:srgbClr val="FFFF00"/>
                </a:solidFill>
                <a:latin typeface="TheSansBold-Plain"/>
              </a:rPr>
              <a:t>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6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8820149"/>
              </p:ext>
            </p:extLst>
          </p:nvPr>
        </p:nvGraphicFramePr>
        <p:xfrm>
          <a:off x="214283" y="762000"/>
          <a:ext cx="8750332" cy="557784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NZ" sz="24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Describe motion from v/t graphs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extract information from v/t graphs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NZ" sz="24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Examine “Force” in English</a:t>
                      </a:r>
                      <a:r>
                        <a:rPr lang="en-NZ" sz="240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</a:t>
                      </a:r>
                      <a:r>
                        <a:rPr lang="en-NZ" sz="140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(in general) </a:t>
                      </a:r>
                      <a:r>
                        <a:rPr lang="en-NZ" sz="240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&amp; in Science </a:t>
                      </a:r>
                      <a:r>
                        <a:rPr lang="en-NZ" sz="140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(in particular)</a:t>
                      </a:r>
                      <a:endParaRPr lang="en-NZ" sz="120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language use can be very specific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NZ" sz="24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Look at three things that forces can do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What forces can do to objects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NZ" sz="24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Look at RESULTANT forces and then at balance and unbalanced forces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What balanced and unbalanced forces 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NZ" sz="24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Work on pp 100 &amp; 101 of </a:t>
                      </a:r>
                      <a:r>
                        <a:rPr lang="en-NZ" sz="2400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endParaRPr lang="en-NZ" sz="240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tackle exam-style questions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58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9680" y="112680"/>
              <a:ext cx="9318240" cy="67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3120" y="98280"/>
                <a:ext cx="9337320" cy="676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595440" y="1305360"/>
              <a:ext cx="8338320" cy="4500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3200" y="1288800"/>
                <a:ext cx="8367120" cy="453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585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82240" y="197640"/>
              <a:ext cx="8361000" cy="5831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5680" y="186480"/>
                <a:ext cx="8380080" cy="585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30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743708"/>
              </p:ext>
            </p:extLst>
          </p:nvPr>
        </p:nvGraphicFramePr>
        <p:xfrm>
          <a:off x="609600" y="762000"/>
          <a:ext cx="5334000" cy="2514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9000"/>
                <a:gridCol w="889000"/>
                <a:gridCol w="889000"/>
                <a:gridCol w="889000"/>
                <a:gridCol w="889000"/>
                <a:gridCol w="889000"/>
              </a:tblGrid>
              <a:tr h="419100"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  <a:tr h="4191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67680" y="83880"/>
            <a:ext cx="5875920" cy="3573720"/>
            <a:chOff x="67680" y="83880"/>
            <a:chExt cx="8935920" cy="5953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3" name="Ink 2"/>
                <p14:cNvContentPartPr/>
                <p14:nvPr/>
              </p14:nvContentPartPr>
              <p14:xfrm>
                <a:off x="67680" y="83880"/>
                <a:ext cx="8935920" cy="5953680"/>
              </p14:xfrm>
            </p:contentPart>
          </mc:Choice>
          <mc:Fallback xmlns="">
            <p:pic>
              <p:nvPicPr>
                <p:cNvPr id="3" name="Ink 2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2496" y="67087"/>
                  <a:ext cx="8985740" cy="599506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" name="Ink 3"/>
                <p14:cNvContentPartPr/>
                <p14:nvPr/>
              </p14:nvContentPartPr>
              <p14:xfrm>
                <a:off x="1100880" y="1364760"/>
                <a:ext cx="7692840" cy="3849120"/>
              </p14:xfrm>
            </p:contentPart>
          </mc:Choice>
          <mc:Fallback xmlns="">
            <p:pic>
              <p:nvPicPr>
                <p:cNvPr id="4" name="Ink 3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86645" y="1342570"/>
                  <a:ext cx="7710907" cy="3897099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/>
              <p14:cNvContentPartPr/>
              <p14:nvPr/>
            </p14:nvContentPartPr>
            <p14:xfrm>
              <a:off x="631080" y="2794680"/>
              <a:ext cx="6962400" cy="35434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14520" y="2784960"/>
                <a:ext cx="6995520" cy="356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6688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9173671" cy="670560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84360" y="377640"/>
              <a:ext cx="5577480" cy="62701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7800" y="361080"/>
                <a:ext cx="5610600" cy="629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1925280" y="2252160"/>
              <a:ext cx="5217480" cy="36496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08720" y="2235600"/>
                <a:ext cx="5248440" cy="368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123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03760" y="263520"/>
              <a:ext cx="7012080" cy="45388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7200" y="246960"/>
                <a:ext cx="7045200" cy="45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76040" y="4808160"/>
              <a:ext cx="8710920" cy="17686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4880" y="4791600"/>
                <a:ext cx="8738640" cy="180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3153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6080" y="318960"/>
              <a:ext cx="8622000" cy="50227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0960" y="304560"/>
                <a:ext cx="8639640" cy="505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6701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10520" y="248760"/>
              <a:ext cx="8763480" cy="54392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5040" y="231840"/>
                <a:ext cx="8793360" cy="547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2562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68200" y="230400"/>
              <a:ext cx="8591760" cy="5446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1640" y="216360"/>
                <a:ext cx="8624880" cy="547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392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12280" y="250920"/>
              <a:ext cx="6312960" cy="29354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5360" y="234000"/>
                <a:ext cx="6332400" cy="296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746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38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194634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Wed 22 April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85440" y="1731960"/>
              <a:ext cx="7726680" cy="13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0320" y="1719000"/>
                <a:ext cx="7747920" cy="136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70680" y="4005720"/>
              <a:ext cx="6325200" cy="975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600" y="3995280"/>
                <a:ext cx="6351120" cy="100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2720" y="50040"/>
              <a:ext cx="9094680" cy="28389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160" y="38520"/>
                <a:ext cx="9119880" cy="286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67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236306"/>
              </p:ext>
            </p:extLst>
          </p:nvPr>
        </p:nvGraphicFramePr>
        <p:xfrm>
          <a:off x="152401" y="152388"/>
          <a:ext cx="4114800" cy="65532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6399"/>
                <a:gridCol w="2438401"/>
              </a:tblGrid>
              <a:tr h="385483">
                <a:tc>
                  <a:txBody>
                    <a:bodyPr/>
                    <a:lstStyle/>
                    <a:p>
                      <a:pPr algn="l" fontAlgn="b"/>
                      <a:r>
                        <a:rPr lang="en-NZ" sz="2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Time</a:t>
                      </a:r>
                      <a:r>
                        <a:rPr lang="en-NZ" sz="24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(s)</a:t>
                      </a: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NZ" sz="2400" u="none" strike="noStrike">
                          <a:effectLst/>
                        </a:rPr>
                        <a:t>Distance (mm)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0.1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8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0.2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32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70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0.4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140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0.5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226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0.6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338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0.7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466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0.8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604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0.9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729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833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1.1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899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1.2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936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966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1.4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993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  <a:tr h="385483"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>
                          <a:effectLst/>
                        </a:rPr>
                        <a:t>1.5</a:t>
                      </a:r>
                      <a:endParaRPr lang="en-NZ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NZ" sz="2400" u="none" strike="noStrike" dirty="0">
                          <a:effectLst/>
                        </a:rPr>
                        <a:t>1013</a:t>
                      </a:r>
                      <a:endParaRPr lang="en-N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04" marR="3904" marT="3904" marB="0" anchor="b"/>
                </a:tc>
              </a:tr>
            </a:tbl>
          </a:graphicData>
        </a:graphic>
      </p:graphicFrame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355735"/>
              </p:ext>
            </p:extLst>
          </p:nvPr>
        </p:nvGraphicFramePr>
        <p:xfrm>
          <a:off x="4362450" y="396711"/>
          <a:ext cx="4552950" cy="4937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4566960" y="762840"/>
              <a:ext cx="4239360" cy="4908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50760" y="747000"/>
                <a:ext cx="4272480" cy="493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7914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399645"/>
              </p:ext>
            </p:extLst>
          </p:nvPr>
        </p:nvGraphicFramePr>
        <p:xfrm>
          <a:off x="-74629" y="396711"/>
          <a:ext cx="9293258" cy="6064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279360" y="370440"/>
              <a:ext cx="7464960" cy="60498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2800" y="354600"/>
                <a:ext cx="7496640" cy="608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1099080" y="5852160"/>
              <a:ext cx="7989480" cy="3870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82520" y="5835960"/>
                <a:ext cx="8014320" cy="42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045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45980"/>
          <a:stretch/>
        </p:blipFill>
        <p:spPr>
          <a:xfrm>
            <a:off x="533400" y="25706"/>
            <a:ext cx="8162917" cy="561309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026800" y="216000"/>
              <a:ext cx="6703560" cy="592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10240" y="199440"/>
                <a:ext cx="6735960" cy="595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6128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83320" y="220680"/>
              <a:ext cx="8472600" cy="45360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6760" y="205560"/>
                <a:ext cx="8505720" cy="4567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4974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097656"/>
              </p:ext>
            </p:extLst>
          </p:nvPr>
        </p:nvGraphicFramePr>
        <p:xfrm>
          <a:off x="914400" y="457200"/>
          <a:ext cx="80010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3500"/>
                <a:gridCol w="1333500"/>
                <a:gridCol w="1333500"/>
                <a:gridCol w="1333500"/>
                <a:gridCol w="1333500"/>
                <a:gridCol w="1333500"/>
              </a:tblGrid>
              <a:tr h="838200"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7680" y="83880"/>
              <a:ext cx="8935920" cy="59536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120" y="74520"/>
                <a:ext cx="8968320" cy="597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1100880" y="1364760"/>
              <a:ext cx="7692840" cy="38491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92600" y="1351440"/>
                <a:ext cx="7703640" cy="3877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562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9680" y="112680"/>
              <a:ext cx="9318240" cy="67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3120" y="98280"/>
                <a:ext cx="9337320" cy="676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1881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11198</TotalTime>
  <Words>222</Words>
  <Application>Microsoft Office PowerPoint</Application>
  <PresentationFormat>On-screen Show (4:3)</PresentationFormat>
  <Paragraphs>65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Candara</vt:lpstr>
      <vt:lpstr>Symbol</vt:lpstr>
      <vt:lpstr>TheSansBold-Plain</vt:lpstr>
      <vt:lpstr>Times New Roman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502</cp:revision>
  <dcterms:created xsi:type="dcterms:W3CDTF">2006-08-16T00:00:00Z</dcterms:created>
  <dcterms:modified xsi:type="dcterms:W3CDTF">2015-08-21T00:57:59Z</dcterms:modified>
</cp:coreProperties>
</file>