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4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534" r:id="rId4"/>
    <p:sldId id="535" r:id="rId5"/>
    <p:sldId id="536" r:id="rId6"/>
    <p:sldId id="537" r:id="rId7"/>
    <p:sldId id="538" r:id="rId8"/>
    <p:sldId id="539" r:id="rId9"/>
    <p:sldId id="54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Distance vs Time for Mr H's ticker tape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Time (s)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Distance (mm)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8</c:v>
                </c:pt>
                <c:pt idx="2">
                  <c:v>32</c:v>
                </c:pt>
                <c:pt idx="3">
                  <c:v>70</c:v>
                </c:pt>
                <c:pt idx="4">
                  <c:v>140</c:v>
                </c:pt>
                <c:pt idx="5">
                  <c:v>226</c:v>
                </c:pt>
                <c:pt idx="6">
                  <c:v>338</c:v>
                </c:pt>
                <c:pt idx="7">
                  <c:v>466</c:v>
                </c:pt>
                <c:pt idx="8">
                  <c:v>604</c:v>
                </c:pt>
                <c:pt idx="9">
                  <c:v>729</c:v>
                </c:pt>
                <c:pt idx="10">
                  <c:v>833</c:v>
                </c:pt>
                <c:pt idx="11">
                  <c:v>899</c:v>
                </c:pt>
                <c:pt idx="12">
                  <c:v>936</c:v>
                </c:pt>
                <c:pt idx="13">
                  <c:v>966</c:v>
                </c:pt>
                <c:pt idx="14">
                  <c:v>993</c:v>
                </c:pt>
                <c:pt idx="15">
                  <c:v>1013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748032"/>
        <c:axId val="389744896"/>
      </c:lineChart>
      <c:catAx>
        <c:axId val="3897480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44896"/>
        <c:crosses val="autoZero"/>
        <c:auto val="1"/>
        <c:lblAlgn val="ctr"/>
        <c:lblOffset val="100"/>
        <c:noMultiLvlLbl val="0"/>
      </c:catAx>
      <c:valAx>
        <c:axId val="389744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4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Distance vs Time for Mr H's ticker tape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829436565734"/>
          <c:y val="8.7403622709382706E-2"/>
          <c:w val="0.88013816037389692"/>
          <c:h val="0.81517210516083805"/>
        </c:manualLayout>
      </c:layout>
      <c:lineChart>
        <c:grouping val="standar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Time (s)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Distance (mm)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8</c:v>
                </c:pt>
                <c:pt idx="2">
                  <c:v>32</c:v>
                </c:pt>
                <c:pt idx="3">
                  <c:v>70</c:v>
                </c:pt>
                <c:pt idx="4">
                  <c:v>140</c:v>
                </c:pt>
                <c:pt idx="5">
                  <c:v>226</c:v>
                </c:pt>
                <c:pt idx="6">
                  <c:v>338</c:v>
                </c:pt>
                <c:pt idx="7">
                  <c:v>466</c:v>
                </c:pt>
                <c:pt idx="8">
                  <c:v>604</c:v>
                </c:pt>
                <c:pt idx="9">
                  <c:v>729</c:v>
                </c:pt>
                <c:pt idx="10">
                  <c:v>833</c:v>
                </c:pt>
                <c:pt idx="11">
                  <c:v>899</c:v>
                </c:pt>
                <c:pt idx="12">
                  <c:v>936</c:v>
                </c:pt>
                <c:pt idx="13">
                  <c:v>966</c:v>
                </c:pt>
                <c:pt idx="14">
                  <c:v>993</c:v>
                </c:pt>
                <c:pt idx="15">
                  <c:v>1013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745288"/>
        <c:axId val="389746464"/>
      </c:lineChart>
      <c:catAx>
        <c:axId val="389745288"/>
        <c:scaling>
          <c:orientation val="minMax"/>
        </c:scaling>
        <c:delete val="1"/>
        <c:axPos val="b"/>
        <c:majorTickMark val="none"/>
        <c:minorTickMark val="none"/>
        <c:tickLblPos val="nextTo"/>
        <c:crossAx val="389746464"/>
        <c:crosses val="autoZero"/>
        <c:auto val="1"/>
        <c:lblAlgn val="ctr"/>
        <c:lblOffset val="100"/>
        <c:noMultiLvlLbl val="0"/>
      </c:catAx>
      <c:valAx>
        <c:axId val="38974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45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2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89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6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3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2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2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92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2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5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5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2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08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6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6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2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6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69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1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71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3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3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3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1:26:22.7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22747 14059 1574 0,'11'-24'112'0,"-11"24"-51"0,8-17-24 0,-8 17-6 16,14-20 3-16,-14 20 1 0,0 0 2 0,23-18-2 16,-23 18-8-16,0 0 2 0,0 0-7 0,0 0-9 15,0 0-13-15,0 0 0 0,8 17 0 16,-13 0 0-16,-2 6 0 0,-4 7 0 0,-2 5 0 15,-1 4 0-15,-1 3 0 0,-2 4 0 0,-1 4 0 16,-1 2 0-16,-3 2 0 0,3 2 0 0,-1 1 0 16,1 0 0-16,3-4 0 0,1-2 0 0,4-5 0 15,3-5 0-15,5-6 0 0,5-6 0 0,4-4 0 16,2-7 0-16,8 1 0 0,-16-19-87 16,40 26-106-16,-40-26-444 0,26-12-13 0,-4 2 171 15</inkml:trace>
  <inkml:trace contextRef="#ctx0" brushRef="#br0" timeOffset="250.0225">22417 14371 1661 0,'-19'11'386'16,"19"-11"-386"-16,0 0 0 0,0 0 0 0,0 0 0 15,23 14 0-15,2-14 0 0,5-1 0 0,4-2 0 16,3-2 0-16,5-3 0 0,1 1 0 0,2-3 0 16,2 1 0-16,-1-1 0 0,-4-1 0 15,-3 3 0-15,-2 3 0 0,-6-1 0 0,1 6 0 16,-8-1 0-16,2 3 0 0,-8-4-45 16,10 15-94-16,-28-30-161 0,21 28-320 0,-21-11-2 15,22 2 302-15</inkml:trace>
  <inkml:trace contextRef="#ctx0" brushRef="#br0" timeOffset="437.5656">23178 14337 2007 0,'0'0'40'0,"0"0"-40"0,-21 13 0 16,21-13 0-16,-14 17 0 0,14-17 0 0,-13 26 0 16,3-8 0-16,0 2 0 0,-3 3 0 0,0 4 0 15,-1 2 0-15,0 2 0 0,-1 3 0 0,0-2 0 16,2-2 0-16,2-3 0 0,3-4 0 15,3-3 0-15,5-20 0 0,5 29 0 16,-5-29-68-16,37 23-424 0,-37-23-170 0,34-11-10 16,-13 0 520-16</inkml:trace>
  <inkml:trace contextRef="#ctx0" brushRef="#br0" timeOffset="1000.2085">23410 14190 1965 0,'-45'25'65'0,"45"-25"-48"0,-24 23-17 0,24-23 0 16,-12 22 0-16,12-22 0 0,-2 20 0 15,2-20 0-15,1 23 0 0,-1-23 0 0,4 24 0 16,-4-24 0-16,6 25 0 0,-6-25 0 16,7 21 0-16,-7-21 0 0,7 23 0 0,-7-23 0 15,6 21 0-15,-6-21 0 0,3 17 0 0,-3-17 0 16,0 0 0-16,0 0 0 0,0 0 0 0,2 17 0 15,-2-17 0-15,0 0 0 0,0 0 0 0,0 0 0 16,0 0 0-16,0 0 0 0,9-20 0 0,-9 20 0 16,0 0 0-16,18-26 0 0,-18 26 0 0,18-29 0 15,-18 29 0-15,23-29 0 0,-23 29 0 16,25-23 0-16,-25 23 0 0,19-18 0 0,-19 18 0 16,0 0 0-16,22-11 0 0,-22 11 0 15,0 0 0-15,0 0 0 0,0 0 0 0,0 0 0 16,13 18 0-16,-13-18 0 0,0 0 0 0,3 27 0 15,-3-27 0-15,-1 22 0 0,1-22 0 0,-4 25 0 16,4-25 0-16,0 18 0 0,0-18 0 0,0 0 0 16,0 0 0-16,17 19 0 0,-17-19 0 15,18 1 0-15,-18-1 0 0,28-6 0 0,-28 6 0 16,36-14 0-16,-17 5 0 0,0-2 0 0,1 1 0 16,-1-4 0-16,0 2 0 0,0 0 0 0,-2 0 0 15,1 1 0-15,-18 11 0 0,27-18 0 0,-27 18 0 16,18-8 0-16,-18 8 0 0,0 0 0 15,0 0 0-15,0 0 0 0,0 0 0 16,0 0 0-16,0 26 0 0,0-26 0 0,-12 33 0 16,4-14 0-16,-1 3 0 0,-2 1 0 0,3 0 0 15,-2-1 0-15,4 1 0 0,0-4 0 0,3 0 0 16,1-2 0-16,2-17 0 0,6 23 0 0,-6-23-63 16,0 0-145-16,45 17-292 0,-45-17-135 0,27-14 27 15,-5 22 576-15</inkml:trace>
  <inkml:trace contextRef="#ctx0" brushRef="#br0" timeOffset="1390.9079">23998 14325 1936 0,'0'0'88'0,"0"0"-65"15,0 0-23-15,-13 17 0 0,13-17 0 16,0 0 0-16,0 0 0 0,11 17 0 0,-11-17 0 15,0 0 0-15,28 10 0 0,-28-10 0 0,31 2 0 16,-11-2 0-16,0-1 0 0,2-3 0 0,-1 0 0 16,1 1 0-16,-1-3 0 0,-2 0 0 0,-2-1 0 15,-17 7 0-15,29-17 0 0,-29 17 0 0,22-20 0 16,-22 20 0-16,11-20 0 16,-11 20 0-16,0-21 0 0,0 21 0 0,-11-22 0 15,11 22 0-15,-23-21 0 0,23 21 0 0,-32-17 0 16,14 13 0-16,0 4 0 0,-4 5 0 0,1 3 0 15,-2 7 0-15,0 3 0 0,-1 6 0 0,-1 4 0 16,2 3 0-16,0 4 0 0,1 2 0 0,4-1 0 16,1-1 0-16,6-1 0 0,5-4 0 0,5-1 0 15,7-5 0-15,6 1 0 0,8-6 0 16,3-3 0-16,10 1 0 0,-3-9 0 0,8 2 0 16,-2-10 0-16,19 23-194 0,-39-46-265 0,32 29-216 15,-16-10 37-15,-8-14 558 0</inkml:trace>
  <inkml:trace contextRef="#ctx0" brushRef="#br0" timeOffset="1859.7519">23860 15188 1924 0,'-22'-9'63'0,"2"4"-27"0,-1-1-12 15,2 5-24-15,-3 2 0 0,1 3 0 0,-2 2 0 16,0 2 0-16,-1 3 0 0,2 1 0 15,0 3 0-15,3 1 0 0,2 0 0 0,17-16 0 16,-27 32 0-16,27-32 0 0,-15 30 0 0,15-30 0 16,-1 24 0-16,1-24 0 0,12 23 0 0,-12-23 0 15,26 19 0-15,-8-10 0 0,1-2 0 0,3-1 0 16,1-1 0-16,1 0 0 0,-3 0 0 16,3 2 0-16,-5-1 0 0,-2 1 0 0,-17-7 0 15,26 17 0-15,-26-17 0 0,13 20 0 16,-13-20 0-16,2 24 0 0,-2-24 0 0,-9 29 0 15,9-29 0-15,-22 34 0 0,7-16 0 0,-1 1 0 16,-2-2 0-16,-1 1 0 0,2-5 0 0,0 1 0 16,17-14 0-16,-20 14 0 0,20-14 0 0,0 0 0 15,0 0 0-15,0 0 0 0,12-23 0 0,-3-6-96 16,35 24-357-16,-30-30-205 0,19 3 6 16,0 1 465-16</inkml:trace>
  <inkml:trace contextRef="#ctx0" brushRef="#br0" timeOffset="2156.6863">24024 14904 2047 0,'0'0'0'16,"0"0"0"-16,0 0 0 0,0 0 0 0,0 0 0 16,0 0 0-16,23 3 0 0,-23-3 0 0,30 1 0 15,-12 1 0-15,2 0 0 0,1 1 0 0,2 3 0 16,-1 0 0-16,1 3 0 0,1 0 0 0,2 1 0 15,1 2 0-15,1 1 0 0,0 2 0 0,-3 1 0 16,-1 1 0-16,-3 2 0 0,-3 0 0 16,-2 4 0-16,-4 2 0 0,-5 5 0 15,-6 1 0-15,-3 7 0 0,-6 0 0 0,-6 6 0 16,-3-1 0-16,-4 3 0 0,-2-2 0 0,-2-1 0 16,-1-3 0-16,2-2 0 0,0-8 0 0,3-2 0 15,2-8 0-15,19-20 0 0,-28 25 0 0,24-7-96 16,-25-40-307-16,29 22-234 0,0 0-27 0,-15-17 418 15</inkml:trace>
  <inkml:trace contextRef="#ctx0" brushRef="#br0" timeOffset="2406.7318">23677 14818 1578 0,'-39'-19'421'0,"14"23"-391"16,-2-1-12-16,0 5-18 0,0 4 0 0,1 5 0 16,-6 8 0-16,-3 5 0 0,-4 8 0 0,-3 6 0 15,0 7 0-15,-1 6 0 0,1 6 0 0,3 2 0 16,4 2 0-16,4-1 0 0,7-5 0 0,6-4 0 16,10-7 0-16,8-6 0 0,11-5 0 15,6-4 0-15,9-4 0 0,4-5 0 0,8-5 0 16,0-12-10-16,27 22-412 0,-22-33-283 0,9-1 42 15,-3-5 417-15</inkml:trace>
  <inkml:trace contextRef="#ctx0" brushRef="#br1" timeOffset="10153.5655">14375 13258 1365 0,'0'0'123'0,"0"0"-33"0,0 0-26 16,0 0-6-16,0 0-11 0,0 0-5 0,0 0-11 16,-11-20-6-16,11 20-7 0,0 0-2 0,0 0-6 15,0 0 2-15,0 0 0 0,0 0 2 16,-18-16-1-16,18 16-2 0,0 0-4 15,0 0 1-15,-17 5-3 0,17-5 2 0,-17 14 1 16,17-14 0-16,-25 27 2 0,13-8-4 0,-2 3-17 16,-2 4 30-16,2 1-29 0,0 2 28 0,0 3-7 15,2-2-10-15,3 0 7 0,1-1-7 0,2-2-1 16,5-2 0-16,1-2 0 0,4-3 0 0,3-2 0 16,-7-18 0-16,22 25 0 0,-5-18 0 0,2-3 0 15,6-5 0-15,3-5 0 0,3-5 0 16,3-5 0-16,0-6 0 0,2-3 0 0,-2-3 0 15,-3-3 0-15,-2-4 0 0,-2-2 0 16,-5-1 0-16,0-1 0 0,-6 2 0 0,-3-1 0 16,-4 2 0-16,-6 3 0 0,-3 3 0 0,-3 3 0 15,-3 5 0-15,-4 2 0 0,10 20 0 0,-27-29 0 16,9 19 0-16,0 3 0 0,1 3 0 0,-2 4 0 16,19 0 0-16,-30 9-2 0,30-9-19 15,-29 22-5-15,19-4-24 0,10-18-41 0,-4 47-186 16,4-47-351-16,-2 33 33 0,6-17 239 0</inkml:trace>
  <inkml:trace contextRef="#ctx0" brushRef="#br1" timeOffset="10356.7496">14857 13365 2015 0,'-41'18'32'16,"41"-18"-32"-16,-23 0 0 0,23 0 0 0,0 0 0 16,0 0 0-16,0 0 0 0,-17-7 0 15,17 7 0-15,0 0 0 0,0 0 0 0,0 0 0 16,0 0-95-16,0 0-528 0,0 0-57 0,0 0 48 16</inkml:trace>
  <inkml:trace contextRef="#ctx0" brushRef="#br1" timeOffset="11403.9017">15930 13286 961 0,'0'0'201'0,"0"0"-114"15,-7-22-29-15,7 22 33 0,0 0-26 0,0 0 21 16,0 0-12-16,0 0-26 0,0 0-9 15,0 0-11-15,0 0-8 0,-17-1-7 0,17 1-5 16,0 0-1-16,-15 23-4 0,15-23-24 0,-14 27 46 16,14-27-44-16,-16 32 45 0,9-15-14 0,-2 1-6 15,3 3 5-15,-2-3-5 0,2 2 5 0,-1-1-7 16,4 0 7-16,0-2-9 0,3-17 5 16,0 27-5-16,0-27 0 0,10 19-3 0,-10-19 2 15,21 12-3-15,-21-12 2 0,27 1 1 16,-27-1-1-16,28-10 3 0,-10 0-3 0,-1-2 5 15,1-4-2-15,-1-2 4 0,0-3-3 0,-1 0 3 16,0-1-8-16,-3 0 6 0,-2 0-6 0,-2 2 5 16,-2-1-4-16,-4 2-14 0,-1 2 38 0,-2 17-38 15,-4-28 39-15,4 28-21 0,-15-21-3 0,15 21 1 16,-19-15-3-16,19 15 1 0,-21-12-2 0,21 12 0 16,-18-8-4-16,18 8-8 0,0 0-8 15,0 0-13-15,0 0-29 0,0 0-129 0,-19 5-310 16,19-5-57-16,11 21 26 0</inkml:trace>
  <inkml:trace contextRef="#ctx0" brushRef="#br1" timeOffset="11591.4401">16260 13401 1842 0,'-18'4'50'16,"18"-4"-13"-16,-26 9-6 0,26-9-15 0,-24 9 2 15,24-9-10-15,-22 7-2 0,22-7-3 0,-17 4-4 16,17-4-1-16,0 0-6 0,0 0-8 16,0 0-21-16,0 0-51 0,-13-34-285 15,30 30-274-15,-13-14 44 0,12 1 368 0</inkml:trace>
  <inkml:trace contextRef="#ctx0" brushRef="#br1" timeOffset="12513.9935">17059 13268 1236 0,'-11'17'154'0,"-6"-21"-89"0,17 4 3 16,-26 6-26-16,26-6 19 0,-21 9-9 0,21-9-18 15,-20 9 13-15,20-9-53 0,-17 16 21 16,17-16-27-16,-17 20 23 0,17-20 3 0,-11 23-5 16,11-23 3-16,-8 29-4 0,5-13 3 0,3-16-6 15,-5 37 7-15,3-18-8 0,3 3 8 0,-2-3-6 16,1 2 8-16,-1-4-4 0,3 0 3 0,-2-17-6 16,7 25 1-16,-7-25-4 0,0 0 1 0,21 18-4 15,-21-18 1-15,22 3-1 0,-22-3 0 0,28-9 3 16,-28 9 1-16,30-24 3 15,-13 7-6-15,0-4 5 0,4-3-9 0,0-1 6 16,1-3-6-16,-2-1 6 0,-2-1-6 0,1-2-12 16,-5 5 10-16,-2 0-10 0,-2 5 35 0,-5 5-18 15,-5 17 20-15,3-23-20 0,-3 23-4 0,0 0 0 16,-19-17-4-16,19 17-5 0,-18 0-3 0,18 0-7 16,-22 9-1-16,22-9-10 0,-21 17-5 0,17 0-12 15,-15-17-65-15,28 34-185 0,-9-34-288 16,0 0 11-16,-3 31 362 0</inkml:trace>
  <inkml:trace contextRef="#ctx0" brushRef="#br1" timeOffset="12687.6316">17395 13405 1946 0,'0'0'23'16,"-32"13"-11"-16,32-13-5 0,-27 8 2 0,27-8-5 15,-17 3 0-15,17-3-8 0,0 0-19 16,0 0-28-16,-16-17-101 0,38 23-480 0,-22-6 13 16,11-17 96-16</inkml:trace>
  <inkml:trace contextRef="#ctx0" brushRef="#br1" timeOffset="13713.958">18243 13191 1291 0,'0'0'93'16,"0"0"-34"-16,-20 15-4 0,20-15-5 0,-21 10-4 16,21-10-10-16,-21 15-8 0,21-15-12 0,-20 21 1 15,20-21-5-15,-20 27 4 0,20-27 17 0,-17 31-46 16,8-11 45-16,1 3-45 0,1 1 19 0,2 4 9 15,0-4-8-15,4 2 9 0,0-1-8 0,3-2 5 16,1-3-7-16,3-2 2 0,-6-18-6 16,18 28 3-16,-18-28-3 0,28 11 3 0,-11-12 1 15,0-3 6-15,1-4 7 0,2-3-1 16,-2-4 1-16,1-2-8 0,-2-3 2 0,0-2-7 16,-1-3 6-16,-1-1-8 0,-1-3 4 0,0 0-8 15,-2-1-11-15,-2 1 32 0,-3 0-33 0,-2 4 33 16,-3 2-17-16,-2 4-4 0,0 19 4 15,-8-26-4-15,8 26 4 0,-18-18-4 0,18 18 1 16,-22-14-4-16,22 14-2 0,-20-6-3 0,20 6-7 16,0 0-8-16,-17 9-17 0,17-9-11 0,5 25-109 15,-24-25-435-15,19 0 5 0,11 22 70 0</inkml:trace>
  <inkml:trace contextRef="#ctx0" brushRef="#br1" timeOffset="13875.4313">18568 13335 1927 0,'0'0'58'0,"-21"6"-21"0,21-6-16 15,-31 2-17-15,31-2-4 0,-24 2 0 0,24-2 0 0,-22-1 0 16,22 1 0-16,0 0 0 0,0 0-28 16,-20-14-32-16,37 35-286 0,-16-37-309 0,-1 16 25 15,26-17 303-15</inkml:trace>
  <inkml:trace contextRef="#ctx0" brushRef="#br1" timeOffset="14797.5362">19461 13232 998 0,'-14'-26'243'0,"14"26"-101"0,0 0-44 15,0 0-24-15,-18-5-11 0,18 5-11 0,0 0-14 16,0 0-9-16,-24 3-9 0,24-3-6 0,-18 7-4 16,18-7-1-16,-20 12-1 0,20-12 1 0,-21 18-1 15,21-18 4-15,-19 27-3 0,19-27 4 16,-17 31 15-16,10-11-44 0,-2 0 42 0,2 3-41 16,0 2 17-16,2 0 7 0,-1 0-11 0,2 3 8 15,0-1-9-15,4-2 6 0,3-1-5 0,0-3 5 16,2-2-6-16,-5-19 6 0,16 29-6 0,-16-29 3 15,23 15-2-15,-6-14 1 0,0-3 1 16,3-6 2-16,-1-4 7 0,2-4-2 16,-3-4 5-16,3-3-6 0,-3-5 8 0,0 0-9 15,-2-4 7-15,1-2-10 0,-2-1 5 0,-2 0 16 16,0 1-34-16,-3 2 32 0,-3 5-32 0,-2 2 8 16,-1 4 7-16,-3 2-6 0,-1 19 4 0,-1-30-4 15,1 30 2-15,-6-18-5 0,6 18-5 0,0 0-9 16,0 0-16-16,-22-6-18 0,22 6-43 0,-17 13-57 15,30 20-219-15,-13-33-193 0,-19 25 49 16,21 2 362-16</inkml:trace>
  <inkml:trace contextRef="#ctx0" brushRef="#br1" timeOffset="15016.3467">19739 13425 1959 0,'0'0'29'0,"-24"5"-12"0,24-5-7 15,-26-1-2-15,26 1-3 0,0 0-3 0,0 0-5 16,0 0-5-16,0 0-7 0,-3-21-17 0,3 21-30 16,11-24-114-16,17 20-473 15,-28 4 41-15,29-20 132 0</inkml:trace>
  <inkml:trace contextRef="#ctx0" brushRef="#br1" timeOffset="16423.3636">21133 13401 1764 0,'0'0'65'0,"0"0"-37"0,0 0-8 0,0 0-1 16,0 0-1-16,-18 5-3 16,18-5-4-16,0 0-4 0,0 0-3 0,0 0 0 15,0 0-5-15,0 0-1 0,0 0-2 0,0 0 0 16,0 0 1-16,0 0-3 0,0 0-1 0,0 0-5 15,0 0-11-15,0 0-32 0,19 10-89 0,-36-23-414 16,17 13-69-16,0 0 119 0</inkml:trace>
  <inkml:trace contextRef="#ctx0" brushRef="#br1" timeOffset="17428.9189">22344 13475 1379 0,'-2'24'380'16,"2"-24"-329"-16,-21 5-16 0,21-5-13 0,0 0 0 16,-17 6-5-16,17-6-5 0,0 0-5 0,0 0-7 15,0 0-4-15,0 0-1 0,0 0-7 16,0 0-6-16,0 0-12 0,0 0-40 0,24 2-107 15,-24-2-373-15,13-20-56 0,-13 20 154 0</inkml:trace>
  <inkml:trace contextRef="#ctx0" brushRef="#br1" timeOffset="18429.2101">23459 13536 1774 0,'0'0'63'0,"0"0"-30"16,0 0-16-16,0 0-7 0,0 0-4 0,0 0-3 0,0 0-1 15,0 0-1-15,0 0-4 0,0 0-5 16,0 0-4-16,0 0-18 0,0 0-35 0,-7-19-86 15,27 25-381-15,-20-6-56 0,0 0 69 0</inkml:trace>
  <inkml:trace contextRef="#ctx0" brushRef="#br1" timeOffset="20242.7671">12710 2433 1663 0,'0'-17'66'0,"0"17"-36"0,0 0-2 0,0 0-1 16,6-21 6-16,-6 21-2 0,0 0-6 16,0 0-9-16,0 0-2 0,0 0-4 15,0 0-1-15,0 0 1 0,0 0-7 0,4 23 3 16,-4-23-5-16,-1 36 4 0,1-11-7 0,0 5 7 15,-3 3-7-15,1 1-15 0,-2 1 32 0,-1 1-32 16,2-1 32-16,-4 3-9 0,5-3-10 0,-2-2 7 16,3-4-8-16,-1-6 1 0,4-2-12 0,-2-21-5 15,7 31-19-15,-7-31-26 0,19 18-63 16,-27-39-136-16,8 21-346 0,21-12 28 0,-17-13 345 16</inkml:trace>
  <inkml:trace contextRef="#ctx0" brushRef="#br1" timeOffset="20539.7001">12722 2403 1811 0,'0'0'46'0,"0"0"-21"0,0 0-10 16,0 0-6-16,0 0 3 0,0 0 5 0,0 0 4 16,17-11-2-16,-17 11 0 0,33-12-4 0,-12 5 0 15,3 0-5-15,2-2 1 0,2 2-9 0,1 1-2 16,0 1 0-16,-1 3 0 0,-1 2 0 0,-4 2 0 15,-3 4 0-15,-20-6 0 0,30 17 0 16,-30-17 0-16,15 29 0 0,-11-10 0 0,-5 3 0 16,-5 5 0-16,-5 2 0 0,-3 5 0 15,-4 2 0-15,-4 3 0 0,-2-1 0 0,-4 2 0 16,-1 1 0-16,2-3 0 0,2-2 0 0,3-6 0 16,2-3 0-16,7-8 0 0,13-19-6 0,-12 26-23 15,12-26-7-15,0 0-7 0,0 0-10 0,26 1-33 16,-23-28-90-16,32 11-409 0,-15-4-17 15,3-12 172-15</inkml:trace>
  <inkml:trace contextRef="#ctx0" brushRef="#br1" timeOffset="20727.2361">13232 2503 1657 0,'0'0'44'15,"0"0"-19"-15,-12 19-6 0,12-19 11 16,-5 25 3-16,6-7-5 0,-5-1-7 0,2 5-28 15,-2 1 31-15,1 3-42 0,-2 1 39 0,2 1-14 16,-2 0-7-16,2-2 7 0,0-2-9 0,1-2 6 16,1-1-9-16,1-21-3 0,2 32-29 0,-2-32-27 15,9 27-45-15,-9-27-106 0,0 0-359 0,0 0 6 16,18-21 256-16</inkml:trace>
  <inkml:trace contextRef="#ctx0" brushRef="#br1" timeOffset="21164.8507">13356 2385 1504 0,'-20'-3'206'0,"20"3"-203"15,0 0-8-15,-17 16 2 0,17-16-2 16,0 0 2-16,2 21-7 0,-2-21-5 0,0 0-12 16,21 15-7-16,-2-7-10 0,-19-8 0 0,34 6-13 15,-34-6-24-15,40 5-25 0,-40-5-8 0,40 2 27 16,-40-2 37-16,35 5 45 0,-18 1 28 0,-17-6 20 15,32 12 24-15,-32-12 10 0,21 11 8 0,-21-11-12 16,0 0-1-16,0 0-8 0,13 24 0 16,-13-24-5-16,0 0-11 0,-19 21-13 15,19-21-7-15,-22 23 0 0,22-23 2 0,-28 26 2 16,28-26-25-16,-31 29 38 0,31-29-43 0,-28 27 38 16,28-27-16-16,-20 20-13 0,20-20-1 0,0 0-8 15,-11 19-1-15,11-19-2 0,0 0 0 0,0 0 2 16,19 9 2-16,-19-9 1 0,27-3-1 0,-9-3 0 15,3-2-1-15,2 1 1 0,1-1-3 0,1 0 4 16,-1 1-1-16,-1 1-20 0,-2 2 19 16,-4 2 0-16,-17 2-4 0,26 4 22 0,-26-4-17 15,0 0-3-15,15 19 5 0,-15-19-3 0,-2 28 3 16,-3-11-5-16,-3 2 3 0,0 2-7 16,-4-2 3-16,0 2-7 0,-2-3 1 0,14-18-11 15,-20 25-9-15,20-25-23 0,0 0-68 0,9 25-236 16,-9-25-273-16,15-18 2 0,-15 18 425 15</inkml:trace>
  <inkml:trace contextRef="#ctx0" brushRef="#br1" timeOffset="21368.0171">14016 2119 1893 0,'0'0'33'0,"-20"13"-9"15,20-13-5-15,-27 27 8 16,11-9-8-16,3 5 2 0,-2 5-14 0,3 2-3 15,0 4-4-15,2 4 0 0,1 4 0 0,3 1 0 16,1 3 0-16,2 1 0 0,2 0 0 0,-1-1 0 16,2-2 0-16,0-2-16 0,2-2 6 0,-4-4-24 15,6 3-19-15,-8-17-29 0,18 20-98 0,-35-36-239 16,27 16-197-16,-5-4 37 0,-1-18 522 0</inkml:trace>
  <inkml:trace contextRef="#ctx0" brushRef="#br1" timeOffset="21524.3065">13794 2502 1977 0,'0'0'37'0,"-19"3"-16"0,19-3-9 32,0 0-12-32,0 0 0 0,0 0 0 0,0 0 0 0,0 0 0 0,30 19 0 0,-11-19 0 0,5-1-18 15,2-7-21-15,13 17-105 0,-39-9-495 0,52-17-5 16,-15 6 82-16</inkml:trace>
  <inkml:trace contextRef="#ctx0" brushRef="#br1" timeOffset="21998.9174">14819 2334 1705 0,'-1'-24'35'16,"1"24"9"-16,-6-21 1 0,6 21 1 0,0 0-6 16,-28-12-18-16,28 12-13 0,-34 12-6 15,14 3 2-15,-3 3-3 0,-1 7 10 0,-2 2-3 16,2 4 10-16,-3 1-6 0,4 3 4 15,-1 0-8-15,4 1 3 0,4 2-12 0,4-3 0 16,4-2 0-16,2-1 0 0,3-3 0 0,4 0 0 16,4-2 0-16,2-2 0 0,4-1 0 0,2-2 0 15,2-2 0-15,2-5-15 0,8 1-29 0,-5-10-18 16,14 16-83-16,-34-22-279 0,36-11-203 0,-11 7 21 16,0-13 483-16</inkml:trace>
  <inkml:trace contextRef="#ctx0" brushRef="#br1" timeOffset="22514.8724">14923 2547 1716 0,'0'0'89'15,"0"0"-47"-15,-20 10-11 0,20-10-2 16,-17 14-5 0,17-14-8-16,-17 26-20 0,8-10 37 0,2 3-36 15,-2-2 35-15,2 2-16 0,1 0-8 0,1 1 7 16,0 0-12-16,2-2-3 0,3-18 0 0,-3 29 0 15,3-29 0-15,3 21 0 0,-3-21 0 0,0 0 0 16,0 0 0-16,0 0 0 0,19 13 0 0,-19-13 0 16,0 0 0-16,24-17 0 0,-24 17 0 0,22-26 0 15,-11 9 0-15,1-1 0 0,-1-1 0 16,-1 1 0-16,-1 0 0 0,-1 0 0 0,-1 1 0 16,-7 17 0-16,11-33 0 0,-11 33 0 0,10-27 0 15,-10 27 0-15,6-21 0 0,-6 21 0 16,0 0 0-16,5-17 0 0,-5 17 0 0,0 0 0 15,0 0 0-15,0 0 0 0,0 0 0 0,0 0 0 16,0 0 0-16,0 0 0 0,5 19 0 16,-5-19 0-16,0 0 0 0,10 17 0 0,-10-17 0 15,0 0 0-15,0 0 0 0,20 19 0 0,-20-19 0 16,0 0 0-16,26 7 0 0,-26-7 0 0,24-3 0 16,-24 3 0-16,28-12 0 0,-11 4 0 0,1-4 0 0,2-2 0 15,-1 0 0-15,0 1 0 0,0-2 0 16,-2 2 0-16,-17 13 0 0,27-22 0 0,-27 22 0 15,0 0 0-15,20-15 0 0,-20 15 0 16,0 0 0-16,0 0 0 0,0 0 0 0,0 0 0 16,-4 21 0-16,4-21 0 0,-15 31 0 0,4-10 0 15,-1 2 0-15,-2 1 0 0,2-1 0 0,3-3 0 16,1-1 0-16,3-2 0 0,5-17 0 0,-3 28 0 16,3-28 0-16,7 17 0 0,-7-17-24 0,18 3-46 15,5 11-90-15,-23-14-415 0,0 0-73 16,32-27 79-16</inkml:trace>
  <inkml:trace contextRef="#ctx0" brushRef="#br1" timeOffset="22772.6564">15405 2153 2006 0,'0'0'22'15,"-19"-2"-8"-15,19 2-9 0,0 0-5 0,0 0 0 16,0 0 0-16,0 0 0 0,0 0 0 0,21 9 0 0,-21-9 0 15,36 11 0-15,-13-4 0 0,1 0 0 0,2 3 0 16,2 0 0-16,0 2 0 0,2 2 0 0,-1 3 0 16,-2 3 0-16,-4 3 0 0,-5 3 0 15,-3 4 0-15,-5 4 0 0,-4 3 0 16,-4 1 0-16,-4 2 0 0,-3 1 0 0,-7 2 0 16,-3-2 0-16,-3 1 0 0,-4-2 0 0,1 0 0 15,-3-7 0-15,6 10-83 0,-28-27-469 0,31 15-121 16,-8-11 28-16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1:26:50.0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815 1583 1811 0,'0'0'49'0,"0"0"-14"0,0 0-6 0,-21-14 0 0,21 14-2 0,0 0-6 0,0 0-7 16,0 0-7-16,0 0-2 0,0 0-4 0,-17-6 0 15,17 6-1-15,0 0 0 0,-1 24-3 0,2-6 6 16,3 8-5-16,1 10 4 0,0 3-4 16,2 4 5-16,-1 3-5 0,3 2 9 0,-1 4 5 15,0 5-12-15,-2 0 0 0,-3 0 0 0,-2-3 0 16,1-6 0-16,-2-2 0 0,0-3 0 15,1-5 0-15,0-6-19 0,5-3-24 0,-6-29-25 16,20 40-80-16,-20-40-431 0,0 0-50 0,0 0 69 16</inkml:trace>
  <inkml:trace contextRef="#ctx0" brushRef="#br0" timeOffset="316.83">881 1584 2023 0,'0'0'16'0,"0"0"-12"15,0 0-5-15,0 0 1 0,0 0 3 16,0 0-1-16,17-2-2 0,0-3 0 0,6 1 0 16,5 0 0-16,5-1 0 0,3-1 0 0,2 0 0 15,1 2 0-15,-1 0 0 0,-2 7 0 0,-2-1 0 16,-2 7 0-16,-2 3 0 0,-4 5 0 0,-4 3 0 15,-4 6 0-15,-7 6 0 0,-4 5 0 0,-6 2 0 16,-6 4 0-16,-4 2 0 16,-6 2 0-16,-6 6 0 0,-3 1 0 0,-4 0 0 0,-1-2 0 15,0-5 0-15,-3-3 0 0,0-4 0 0,2-3 0 16,3-5 0-16,4-6 0 0,5-6 0 0,18-20 0 16,-23 23 0-16,23-23 0 0,0 0-12 15,0 0-52-15,0 0-28 0,17-2-93 0,-24-27-379 16,30 6-54-16,-4-5 107 0</inkml:trace>
  <inkml:trace contextRef="#ctx0" brushRef="#br0" timeOffset="507.7734">1550 1749 1640 0,'0'0'80'0,"-2"25"-62"0,2-25 1 16,-14 27 5-16,9-7 8 0,-4 0-5 0,2 6-2 15,-1 2-7-15,2 2-7 16,-2 1 36-16,2 5-36 0,1-1 30 0,0 1-25 15,2-2-11-15,2-4 4 0,-1-3-7 0,2-4 3 16,2-3-9-16,0-3 2 0,-2-17-9 0,10 23-10 16,-10-23-33-16,0 0-31 0,39 32-150 0,-39-32-398 15,22-20 13-15,-22 20 256 0</inkml:trace>
  <inkml:trace contextRef="#ctx0" brushRef="#br0" timeOffset="945.357">1683 1561 1917 0,'-18'2'19'0,"18"-2"-18"0,0 0-7 15,0 0-2-15,0 0 3 0,0 0 1 0,25 8-5 16,-25-8-8-16,30 4-7 0,-8-3-12 16,-3-6-2-16,9 6 5 0,-3-7 7 0,3 5 12 15,-2-3 7-15,3 2 4 0,-1 1 2 0,-2 2 1 16,-3 0 1-16,-5 2 4 0,-18-3 11 0,23 12 11 15,-23-12 13-15,4 23 6 0,-5-3 3 0,-10-2-10 16,0 8-1-16,-6-1-10 0,-1 2 0 16,-4 0-5-16,-1 0-22 0,-2-2-1 0,1 2 0 15,1-3 0-15,2 0 0 0,2-2 0 0,4-2 0 16,15-20 0-16,-18 29 0 0,18-29 0 16,0 0 0-16,9 20 0 0,-9-20 0 0,29 4 0 15,-9-5 0-15,6-7 0 0,3 0 0 0,4-4 0 16,2 0 0-16,0-2 0 0,0 4 0 0,-5 1 0 15,-1 1 0-15,-5 6 0 0,-4 0 0 0,-20 2 0 16,27 7 0-16,-27-7 0 0,8 17 0 16,-8-17 0-16,-3 33 0 0,-6-10 0 0,-2 6 0 15,-5 2 0-15,-1 1 0 0,-1-2 0 0,0-5 0 16,2-2 0-16,1-3 0 0,4-3 0 0,11-17 0 16,-11 16 0-16,11-16 0 0,0 0 0 0,0 0-88 15,37-7-123-15,-30-23-403 0,24 3-42 0,-5-13 179 16</inkml:trace>
  <inkml:trace contextRef="#ctx0" brushRef="#br0" timeOffset="1164.1495">2566 1029 1928 0,'-24'6'52'16,"6"4"-14"-16,1 6-9 0,-1 3-29 0,2 6 0 15,-3 6 0-15,4 4 0 0,-1 7 0 16,2 2 0-16,4 6 0 0,1 2 0 0,3 2 0 15,2 4 0-15,4-4 0 0,0 2 0 0,4-1 0 16,-2 2 0-16,2-2 0 0,1-2 0 0,-3 0 0 16,1-5 0-16,-2 1 0 0,-1-3 0 15,0-3 0-15,-2-3 0 0,3-2-26 0,-7-19-66 16,20 27-257-16,-14-46-301 0,-2 18 1 0,2-18 369 16</inkml:trace>
  <inkml:trace contextRef="#ctx0" brushRef="#br0" timeOffset="2070.5758">2352 1581 1955 0,'0'0'91'0,"0"0"-90"0,-19 23-1 16,19-23 0-16,2 20 0 0,-2-20 0 16,20 20 0-16,-3-14 0 0,5 2 0 0,6-6 0 15,3-4 0-15,6-2 0 0,3-5 0 0,4-1 0 16,2-1 0-16,1-2 0 0,1-3 0 0,0-1 0 15,2-1 0-15,-2 1 0 0,-1 3 0 0,-4-2 0 16,-3 3 0-16,-7 1 0 0,-8 1 0 0,-5 3 0 16,-20 8 0-16,18-4 0 0,-18 4 0 15,0 0 0-15,0 0 0 0,-20 3 0 0,20-3 0 16,-34 10 0-16,12-2 0 0,-3 3 0 0,-3 3 0 16,-1 0 0-16,-2 4 0 0,0 4 0 0,-1 1 0 15,-1 4 0-15,0 3 0 0,3 2 0 0,2 2 0 16,3 1 0-16,4-2 0 0,5-2 0 15,4 0 0-15,6-7 0 0,3-1 0 0,6-5 0 16,-3-18 0-16,19 27 0 0,-19-27 0 16,36 10 0-16,-13-8 0 0,3-7 0 0,6-6 0 15,3-4 0-15,2-6 0 0,-1-5 0 0,2-2 0 16,-2-3 0-16,-2 2 0 0,-3-2 0 0,-6 3 0 16,-3 0 0-16,-6 0 0 0,-2 4 0 0,-6-1 0 15,-3 5 0-15,-1 1 0 0,-4 19 0 0,-3-29 0 16,3 29 0-16,-7-18 0 0,7 18 0 15,0 0 0-15,0 0 0 0,-21-8 0 0,21 8 0 16,0 0 0-16,-16 22 0 0,16-22 0 16,-11 32 0-16,8-12 0 0,-1 0 0 0,2 4 0 15,2-1 0-15,1 2 0 0,3-1 0 0,0-2 0 16,2-3 0-16,-6-19 0 0,21 31 0 0,-21-31 0 16,32 14 0-16,-10-14 0 0,3-2 0 0,4-6 0 15,7-4 0-15,1-3 0 0,6-6 0 16,-2-1 0-16,-1-4 0 0,2-1 0 0,-3-1 0 15,-5 0 0-15,-4 5 0 0,-3 2 0 0,-5 0 0 16,-4 3 0-16,-18 18 0 0,21-27 0 0,-21 27 0 16,0 0 0-16,0 0 0 0,1-17 0 0,-1 17 0 15,0 0 0-15,-24 14 0 0,24-14 0 0,-28 29 0 16,12-6 0-16,-1 1 0 0,0 4 0 16,1 0 0-16,3 1 0 0,0-3 0 15,4 0 0-15,4-5 0 0,2-4 0 0,3-17 0 16,5 23 0-16,-5-23 0 0,0 0 0 0,28 14 0 15,-28-14 0-15,28-8 0 0,-11-3 0 0,1-4 0 16,1-7 0-16,-1-3 0 0,-1-4 0 0,0 0 0 16,-4 0 0-16,1 2 0 0,-2 0 0 0,-2 2 0 15,-1 0 0-15,0 0 0 0,-2 1 0 16,0 2 0-16,-2 3 0 0,3-2 0 0,-8 21 0 16,9-29 0-16,-9 29 0 0,0 0 0 0,0 0 0 15,0 0 0-15,0 0 0 0,0 0 0 0,0 0 0 16,11 22 0-16,-10 0 0 0,1 3 0 15,-1 3 0-15,-1 1 0 0,1-3 0 0,2 1 0 16,0 0 0-16,3-3 0 0,2 4 0 0,1-6 0 16,5 0 0-16,2-4 0 0,2-3 0 15,4-1 0-15,1-6 0 0,2-5 0 0,1-5 0 16,1-1 0-16,1-7 0 0,1-2 0 0,-1-3 0 16,1-3 0-16,-5-5 0 0,2 5 0 0,-9-16-73 15,20 32-222-15,-44-39-230 0,25 24-123 0,-8-1 143 16</inkml:trace>
  <inkml:trace contextRef="#ctx0" brushRef="#br0" timeOffset="2476.9073">4307 1348 1933 0,'0'0'71'0,"0"0"-41"16,-13-16-17-16,13 16-13 0,-27-8 0 0,27 8 0 15,-33 1 0-15,14 4 0 0,1 1 0 0,-1 2 0 16,0 6 0-16,-1 2 0 0,-2 7 0 0,0 3 0 16,0 0 0-16,3 3 0 0,0 0 0 0,2 0 0 15,4 0 0-15,3-2 0 0,2 0 0 0,4-4 0 16,4 2 0-16,4-3 0 0,4-5 0 0,4 0 0 16,-12-17 0-16,37 16 0 0,-12-16 0 15,7-2 0-15,5-6 0 0,4-4 0 16,4-3 0-16,2-5 0 0,3-3 0 0,3 0 0 15,-1-3 0-15,5 4-65 0,-16-26-196 0,20 26-379 16,-21-7-24-16,2 3 248 0</inkml:trace>
  <inkml:trace contextRef="#ctx0" brushRef="#br0" timeOffset="2945.756">4609 1451 1772 0,'0'0'191'0,"-17"3"-147"0,17-3-14 0,0 0-20 15,0 0-10-15,0 0 0 0,0 0 0 0,0 0 0 16,0 0 0-16,24-10 0 0,-24 10 0 0,28-2 0 15,-28 2 0-15,34-4 0 0,-17 0 0 0,1 1 0 16,1-3 0-16,0 0 0 0,-2-3 0 16,0-1 0-16,-17 10 0 0,30-20 0 0,-30 20 0 15,30-28 0-15,-15 11 0 0,-3-2 0 0,-3-1 0 16,-4 4 0-16,-5-1 0 0,-2-2 0 16,2 19 0-16,-11-29 0 0,11 29 0 0,-23-25 0 15,23 25 0-15,-36-14 0 0,13 15 0 0,-5 6 0 16,-3 7 0-16,0 6 0 0,-2 4 0 15,1 6 0-15,2 3 0 0,3 6 0 0,3-1 0 16,5 5 0-16,4-5 0 0,5-1 0 0,5-6 0 16,8-2 0-16,4-5 0 0,6-1 0 0,5-5 0 15,6-1 0-15,6-6 0 0,9-5 0 0,8-7 0 16,7-9 0-16,9 3 0 0,1-13 0 0,11 7 0 16,-13-24-176-16,31 32-220 0,-39-28-208 0,15 7-15 15,-1 9 368-15</inkml:trace>
  <inkml:trace contextRef="#ctx0" brushRef="#br0" timeOffset="3649.101">5570 1459 1777 0,'-25'-11'46'0,"25"11"-5"0,-32-3-3 15,32 3 6-15,-33 10-5 0,33-10-6 0,-31 24-14 16,15-7-9-16,-2 6-10 0,0 5 0 0,-1 7 0 16,2 7 0-16,-1 7 0 0,0 5 0 0,-2 3 0 15,3 2 0-15,0 2 0 0,1 3 0 16,3-5 0-16,3-3 0 0,5-7 0 0,6-10 0 15,7-5 0-15,5-7 0 0,4-2 0 0,5-5 0 16,2-3 0-16,4-5 0 0,5-6 0 0,1-7 0 16,5-4 0-16,0-6 0 0,4-1 0 15,-3-9-79-15,7 8-30 0,-22-26-114 0,22 22-397 16,-18-8 16-16,-3-4 193 0</inkml:trace>
  <inkml:trace contextRef="#ctx0" brushRef="#br0" timeOffset="4201.7586">5740 1872 1881 0,'0'0'77'0,"0"0"-36"16,-23 12-12-16,23-12-10 0,0 0-19 0,-20 23 0 16,20-23 0-16,-11 33 0 0,6-7 0 0,0-3 0 15,1 8 0-15,-1 0 0 0,2-2 0 16,-1 4 0-16,2-5 0 0,-1-3 0 0,1-1 0 16,1-3 0-16,1-1 0 0,1-3 0 0,-1-17 0 15,5 24 0-15,-5-24 0 0,0 0 0 16,0 0 0-16,0 0 0 0,0 0 0 0,20 4 0 15,-20-4 0-15,14-21 0 0,-6 5 0 0,2-5 0 16,1-1 0-16,0-3 0 0,-1-2 0 0,-2 1 0 16,-2 0 0-16,0-4 0 0,-1 0 0 15,-1 2 0-15,-1 0 0 0,0 9 0 0,-2 2 0 16,-1 17 0-16,1-24 0 0,-1 24 0 0,0 0 0 16,0 0 0-16,0 0 0 0,0 0 0 0,0 0 0 15,0 0 0-15,0 0 0 0,0 0 0 0,5 25 0 16,-5-25 0-16,10 22 0 0,-10-22 0 0,17 24 0 15,-17-24 0-15,21 22 0 16,-21-22 0-16,25 14 0 0,-25-14 0 0,29 9 0 16,-29-9 0-16,33 1 0 0,-15-6 0 0,2-2 0 15,1-2 0-15,-1-8 0 0,2 2 0 0,0-7 0 16,-1 0 0-16,-1-1 0 0,1 0 0 0,-3 0 0 16,-2 3 0-16,-3 0 0 0,-3 2 0 0,-10 18 0 15,15-26 0-15,-15 26 0 0,0 0 0 0,8-17 0 16,-8 17 0-16,0 0 0 0,0 0 0 15,0 0 0-15,0 0 0 0,-7 24 0 0,7-24 0 16,-8 33 0-16,1-11 0 0,1 1 0 0,0 3 0 16,0-2 0-16,3 1 0 0,0 2 0 0,4-5 0 15,1 3 0-15,2-1 0 0,1-5 0 0,4 2 0 16,-9-21 0-16,23 26 0 0,-23-26 0 0,35 11 0 16,-18-16-62-16,15 11-63 0,-29-41-228 15,39 30-264-15,-18-10 15 0,2-9 315 16</inkml:trace>
  <inkml:trace contextRef="#ctx0" brushRef="#br0" timeOffset="4717.476">6542 1764 1841 0,'-22'-18'86'15,"22"18"-37"-15,0 0-2 0,-23 5-23 0,23-5-24 16,0 0 0-16,-24 28 0 0,24-28 0 16,-17 34 0-16,10-14 0 0,0 2 0 0,2 1 0 15,2-1 0-15,0 1 0 0,2-1 0 0,1-2 0 16,1-2 0-16,0 4 0 0,1-4 0 0,0-1 0 15,-2-17 0-15,6 21 0 0,-6-21 0 16,0 0 0-16,0 0 0 0,20 2 0 0,-20-2 0 16,18-24 0-16,-6 3 0 0,3-4 0 0,2-4 0 15,0-6 0-15,0 1 0 0,-2 0 0 16,0 4 0-16,-3 0 0 0,-2 2 0 0,-2 1 0 16,-1 1 0-16,-4 4 0 0,0 1 0 0,-3 21 0 15,1-25 0-15,-1 25 0 0,0 0 0 0,0 0 0 16,0 0 0-16,0 0 0 0,0 0 0 0,-15 23 0 15,13-5 0-15,-1-1 0 0,1 6 0 0,1-5 0 16,2 2 0-16,3-2 0 0,2-1 0 16,1 0 0-16,-7-17 0 0,18 25 0 0,-18-25 0 15,26 17 0-15,-26-17 0 0,33 5 0 16,-14-8 0-16,2-3 0 0,2-6 0 0,0-1 0 16,1-5 0-16,-1-2 0 0,-1 0 0 0,-3 2 0 15,-4-2 0-15,-15 20 0 0,21-30 0 0,-21 30 0 16,11-28 0-16,-11 28 0 0,2-17 0 0,-2 17 0 15,0 0 0-15,0 0 0 0,0 0 0 16,0 0 0-16,0 0 0 0,0 0 0 0,-11 28 0 16,8-10 0-16,-1 6 0 0,2-1 0 0,0 3 0 15,2-4 0-15,3 2 0 0,-1-1 0 0,3-3 0 16,0 1 0-16,4-2 0 0,-1-2 0 0,4 1 0 16,-12-18 0-16,26 27 0 0,-26-27 0 0,31 18 0 15,-31-18-155-15,45 15-244 0,-49-36-139 16,23 14-103-16,-2 6 328 0</inkml:trace>
  <inkml:trace contextRef="#ctx0" brushRef="#br0" timeOffset="4967.6604">7087 1177 1693 0,'0'0'354'0,"0"0"-354"16,-5 24 0-16,5-24 0 0,23 27 0 0,-5-13 0 15,0 1 0-15,6 4 0 0,1-1 0 0,4 3 0 16,3 2 0-16,2 1 0 0,-1 2 0 0,2 2 0 16,-3 2 0-16,-4 1 0 0,-3 4 0 15,-2 3 0-15,-6 2 0 0,-5 10 0 0,-5-1 0 16,-6 3 0-16,-7 2 0 0,-5-2 0 16,-6-1 0-16,-8 2 0 0,0 0 0 0,-7-2 0 15,-1 0 0-15,-4-9 0 0,4 4 0 0,-12-17-56 16,30 35-313-16,-37-35-235 0,25 6-59 0,3 4 309 15</inkml:trace>
  <inkml:trace contextRef="#ctx0" brushRef="#br0" timeOffset="7297.8703">17764 17100 948 0,'0'0'126'0,"0"0"-25"0,-6-16-65 0,6 16 56 16,0 0 12-16,0 0 9 0,0 0-10 0,1 18-34 15,-1-18-18-15,-15 20-34 0,15-20 41 0,-21 39-44 16,6-18 46-16,3 10-27 0,-4 2-11 0,3 5 11 16,-2 3-14-16,2 5 9 0,-2 5-9 15,4-5-18-15,2-1-1 0,1-3 0 0,5-3 0 16,3 7 0-16,6-1 0 0,2-9 0 0,6 0 0 15,0-15 0-15,3-3 0 0,4-2 0 0,2-9 0 16,0 3 0-16,4-7 0 0,-3-2 0 0,3-1 0 16,-4-6-16-16,2-1-17 0,-6-7-11 0,3 3-21 15,-14-12-61-15,22 25-212 0,-21-19-308 16,-9-2 46-16,0 19 422 0</inkml:trace>
  <inkml:trace contextRef="#ctx0" brushRef="#br0" timeOffset="7501.1182">17530 17491 1950 0,'0'0'48'0,"-19"6"-29"0,19-6-9 16,0 0 4-16,0 0-8 0,22 1-6 0,-22-1 0 16,28-4 0-16,-10 0 0 0,3-3 0 0,2 1 0 15,3 0 0-15,1-3 0 0,-2 3 0 16,3-2 0-16,-2-1 0 0,0 3 0 0,0 8 0 15,-3-6 0-15,2 7-45 0,-25-3-74 0,55 10-210 16,-34-10-317-16,1 2-2 0,1 10 389 16</inkml:trace>
  <inkml:trace contextRef="#ctx0" brushRef="#br0" timeOffset="7688.576">18082 17444 1676 0,'0'0'242'0,"0"0"-181"16,0 0-15-16,-19 12-24 0,19-12-22 15,0 0 0-15,0 0 0 0,-7 25 0 16,7-25 0-16,-3 33 0 0,3-12 0 0,-2-3 0 16,2 2 0-16,-1-2 0 0,1 2 0 0,0-2 0 15,0-18 0-15,1 35-17 0,3-12-29 0,-4-23-3 16,12 28-30-16,-12-28-61 0,26-5-243 0,-26 5-253 16,12-34 46-16,5 28 484 0</inkml:trace>
  <inkml:trace contextRef="#ctx0" brushRef="#br0" timeOffset="8204.3313">18305 17260 1923 0,'-13'24'64'0,"13"-24"-39"16,0 0 7-16,-10 20-29 0,10-20-3 16,0 0 0-16,0 0 0 0,10 20 0 15,-10-20 0-15,0 0 0 0,15 24 0 0,-15-24 0 16,8 23 0-16,-8-23 0 0,6 28 0 0,-5-11 0 15,-1-17 0-15,2 32 0 0,-2-15 0 0,0-1 0 16,-2 1 0-16,2-17 0 0,-4 31 0 0,4-31 0 16,-2 26 0-16,2-26 0 0,0 0 0 0,0 0 0 15,0 0 0-15,0 0 0 0,0 0 0 16,0 0 0-16,17-11 0 0,-17 11 0 0,15-30 0 16,-8 8 0-16,3-8 0 0,-1 1 0 15,-1 5 0-15,2-3 0 0,-2 9 0 0,2-1 0 16,0 1 0-16,-10 18 0 0,16-27 0 0,-16 27 0 15,0 0 0-15,0 0 0 0,17-10 0 0,-17 10 0 16,0 0 0-16,0 0 0 0,9 19 0 0,-9-19 0 16,5 16 0-16,-5-16 0 0,5 21 0 15,-5-21 0-15,6 22 0 0,-6-22 0 0,0 0 0 16,10 19 0-16,-10-19 0 0,0 0 0 0,22 5 0 16,-22-5 0-16,24-13 0 0,-24 13 0 0,32-27 0 15,-13 13 0-15,1-2 0 0,-1 1 0 0,1 1 0 16,-2 2 0-16,-18 12 0 0,29-21 0 0,-29 21 0 15,19-14 0-15,-19 14 0 0,0 0 0 16,0 0 0-16,0 0 0 0,17 12 0 16,-17-12 0-16,3 18 0 0,-3-18 0 0,5 28 0 15,-3-10 0-15,-2-18 0 0,0 35 0 0,-1-13 0 16,1 1 0-16,-1 1 0 0,2 1 0 0,-2-4 0 16,4 1 0-16,-1-6 0 0,2 1 0 0,-4-17-2 15,19 43-162-15,-19-43-271 0,0 0-202 0,0 0-9 16,18-3 484-16</inkml:trace>
  <inkml:trace contextRef="#ctx0" brushRef="#br0" timeOffset="8634.3058">18996 17383 1791 0,'0'0'53'0,"0"0"-33"16,0 0 4-16,0 0 8 0,21-13 4 0,-21 13-3 15,22-12-4-15,-22 12-9 0,31-10-11 0,-14 4-9 16,4 2 0-16,0-4 0 0,-1 5 0 0,2-5 0 16,0 5 0-16,0-4 0 0,-2-2 0 15,0 5 0-15,-20 4 0 0,32-15 0 0,-32 15 0 16,22-21 0-16,-22 21 0 0,11-24 0 15,-11 24 0-15,2-23 0 0,-2 23 0 0,-7-23 0 16,7 23 0-16,-18-22 0 0,18 22 0 0,-28-19 0 16,28 19 0-16,-32-12 0 0,32 12 0 0,-30-6 0 15,30 6 0-15,-30 3 0 0,30-3 0 0,-25 27 0 16,14-6 0-16,1 10 0 0,2 3 0 16,-3 2 0-16,3 4 0 0,4 1 0 0,0-1 0 15,2 1 0-15,3-5 0 0,2-4 0 0,5-4 0 16,4-7 0-16,1-1 0 0,5-4 0 0,4-3 0 15,6-5 0-15,4-2 0 0,6-3 0 0,2-4 0 16,6-3 0-16,1-6 0 0,9 8-86 0,-18-34-251 16,30 23-297-16,-12-8-25 0,1-7 329 15</inkml:trace>
  <inkml:trace contextRef="#ctx0" brushRef="#br0" timeOffset="9127.0308">20564 16813 1308 0,'0'0'366'0,"-23"5"-271"0,23-5-29 0,-22-7-11 0,22 7-14 16,-23-7-4-16,23 7-3 0,-27-2-12 16,27 2 1-16,-34 12-23 0,16-2 0 0,-2 6 0 15,1 3 0-15,0 2 0 0,1 6 0 0,0 1 0 16,1 12 0-16,-2 3 0 0,2 6 0 0,1 4 0 16,1 0 0-16,1 1 0 0,3 3 0 0,1 3 0 15,4-6 0-15,2-2 0 0,3-13 0 16,5 3 0-16,4-12 0 0,5-4 0 0,7 0 0 15,5-14 0-15,2-1 0 0,6-2 0 0,-1-10-1 16,5-1-76-16,-6-17-59 0,28 25-298 0,-22-25-206 16,4-4 19-16,3 9 484 0</inkml:trace>
  <inkml:trace contextRef="#ctx0" brushRef="#br0" timeOffset="9455.3675">20811 17171 1899 0,'0'0'81'0,"-30"-3"-46"0,30 3-3 16,-27 1-32-16,27-1 0 0,-25 6 0 0,25-6 0 16,-22 15 0-16,22-15 0 0,-20 25 0 0,20-25 0 15,-19 33 0-15,11-12 0 0,8-21 0 16,-9 32 0-16,9-32 0 0,-1 30 0 0,1-30 0 16,5 26 0-16,-5-26 0 0,13 19 0 15,-13-19 0-15,21 15 0 0,-21-15 0 0,23 5 0 16,-23-5 0-16,27-3 0 0,-27 3 0 0,29-12 0 15,-29 12 0-15,31-5 0 0,-31 5 0 0,19 0 0 16,-19 0 0-16,0 0 0 0,0 0 0 0,19 3 0 16,-19-3 0-16,0 0 0 0,4 17 0 15,-4-17 0-15,-1 21 0 0,1-21 0 0,-9 25 0 16,9-25 0-16,-12 29 0 0,12-29 0 0,-16 31 0 16,16-31 0-16,-15 23 0 0,15-23 0 0,-11 18 0 15,11-18 0-15,0 0-21 0,0 0-122 0,0 0-318 16,0 0-195-16,23-12 13 0,-23 12 521 0</inkml:trace>
  <inkml:trace contextRef="#ctx0" brushRef="#br0" timeOffset="15299.9479">8721 16677 1884 0,'0'0'34'0,"0"0"-8"0,-19 0-6 0,19 0-3 16,0 0-3-16,0 0-4 0,0 0-5 0,0 0-6 15,0 0-3-15,0 0-4 0,0 0-10 0,0 0-16 16,0 0-51-16,39 12-268 0,-39-12-301 0,23-8-9 16,-23 8 474-16</inkml:trace>
  <inkml:trace contextRef="#ctx0" brushRef="#br0" timeOffset="199666.3298">21283 16913 1517 0,'0'0'72'16,"0"0"-37"-16,-22-1-18 0,22 1-11 0,0 0-7 15,0 0 2-15,0 0 0 0,0 0 0 0,-19-15 0 16,19 15-1-16,0 0 0 0,0 0-1 0,0 0-1 15,0 0-3-15,0 0-2 0,0 0 1 0,0 0 2 16,0 0 3-16,0 0 7 0,0 0 0 0,26 12 6 16,-26-12 1-16,25 8 2 0,-25-8 4 0,36 7 0 15,-19-6-1-15,5 5 1 0,-2-2-3 16,2 2-1-16,-4 2-6 0,3 4-2 0,-3 7-8 16,-2 5 3-16,-1 5-8 0,-7 3 9 15,-3 3 31-15,-5-1-48 0,-6 4 44 0,-5 1-47 16,-6 0 4-16,-6-1 12 0,-4 3-10 0,-4-2 12 15,-3 1-11-15,-4 1 12 0,-1-6-13 0,0-1 11 16,0-8-8-16,4-5 10 0,4-4-8 16,5-6 1-16,9-2-17 0,17-9-34 0,0 0-60 15,-21-11-210-15,25-7-266 0,16 11 26 0,-16-29 476 16</inkml:trace>
  <inkml:trace contextRef="#ctx0" brushRef="#br1" timeOffset="205005.1682">3350 16128 1419 0,'0'0'67'0,"-20"-3"-12"0,20 3-8 0,0 0-13 16,0 0-5-16,-23-9-6 0,23 9-10 0,0 0-5 15,-19-1-2-15,19 1-4 0,0 0-1 0,-18 7-1 16,18-7 4-16,0 0 2 0,-15 27 5 16,15-27-4-16,-12 25 3 0,5-8-7 15,1 2 5-15,-1 0-3 0,2 1 8 0,-1-2-6 16,4 4 5-16,-2-1-6 0,4-1 3 0,0-1-7 16,2 2 5-16,2-3-8 0,2 0 7 0,3-1-6 15,-9-17 5-15,23 28-4 0,-23-28-16 0,30 21 22 16,-10-13-20-16,-1-3 47 0,4-3-27 0,3-3-2 15,1-2 21-15,-1-6-45 0,2-2 46 16,-1-3-18-16,1-3-6 0,-4-3 6 0,-1 0-8 16,-4-3 7-16,-4-1-7 0,-5 1 5 0,-3-2-9 15,-3 2 1-15,-5-1-11 0,-3 1-1 0,-4-1-11 16,-2 4 3-16,-6-1-8 0,16 21 12 16,-36-29 2-16,13 19 14 0,-3 4 3 0,-4 1 4 15,-1 3-2-15,0 0-2 0,0 2-2 0,3 2-3 16,0-2-16-16,28 0-39 0,-43-1-78 15,50 23-252-15,-7-22-196 0,0 0 26 0,18 18 528 16</inkml:trace>
  <inkml:trace contextRef="#ctx0" brushRef="#br1" timeOffset="206446.1267">3493 16155 993 0,'1'-23'160'0,"-1"23"-50"0,0 0-8 16,0 0-11-16,9-29-11 0,-9 29-18 0,0 0-15 16,7-21-15-16,-7 21-2 0,0 0-7 15,-7-20 1-15,7 20-4 0,0 0-4 0,0 0-2 16,-20-5-6-16,20 5 0 0,0 0-3 0,-25 12 2 16,25-12-1-16,-23 18 3 0,23-18-4 0,-26 25 5 15,26-25-4-15,-27 29 5 0,27-29-6 16,-25 33 3-16,25-33-7 0,-22 33 4 0,22-33-6 15,-16 32 4-15,10-15-3 0,2 1 3 0,1 1-5 16,2-1 4-16,1 0-4 0,2 0 4 0,4 0-5 16,0-1 6-16,3 0-5 0,2 0 3 0,-11-17-2 15,28 23 1-15,-28-23-1 0,32 12 2 0,-12-11-1 16,-1 0 1-16,6-4 1 0,-2-1 0 16,2-4 7-16,1-4-2 0,-3-6 8 15,2-2-7-15,-4-5 6 0,-3-1-10 0,1 0 6 16,-4-3-9-16,-2 2 4 0,-2 1-6 0,-4 1 5 15,-5 2-5-15,-3 4 4 0,-5 2-3 0,6 17 2 16,-27-23-4-16,9 15 0 0,-6 2-1 0,-4 4-3 16,-5 1-4-16,-2 4-6 0,-3 0-5 0,4 4-10 15,-3-4-15-15,15 16-65 0,-20-33-268 16,42 14-247-16,-29 22 17 0,29-22 486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2T21:31:17.13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10283 16722 861 0,'0'0'137'0,"0"0"-35"16,0 0-13-16,0 0-5 0,0 0-13 0,0 0-14 15,0 0-13-15,0 0-11 0,0 0-8 0,0 0-4 16,0 0 0-16,0 0 5 0,0 0 6 0,0 0 4 16,0 0 0-16,0 0 1 0,0 0-2 0,0 0-2 15,-17 1-3-15,17-1-6 0,0 0-2 16,0 0-5-16,0 0-4 0,0 0-1 0,-17-12-3 16,17 12-1-16,0 0-1 0,-19-1-2 0,19 1-2 15,-17 2 1-15,17-2-2 0,-17 10 3 0,17-10 0 16,-17 11 2-16,17-11-2 0,-18 16 1 0,18-16-5 15,-16 23 1-15,16-23-2 0,-13 26 2 16,13-26-4-16,-11 29 5 0,6-12-5 0,1 0 4 16,2 2-4-16,0 1 4 0,0 0-6 15,1 0 5-15,1-3-4 0,0-17 5 0,3 31-6 16,-3-31 3-16,7 28-4 0,-7-28 4 0,12 19-3 16,-12-19 3-16,17 4 0 0,-17-4-2 0,24-5 4 15,-24 5-2-15,31-21 2 0,-14 4-1 0,0 4 2 16,1-3-1-16,-1 1 2 0,1-2-4 0,-2-1 4 15,-1 0-5-15,-3-1 7 0,-12 19-4 16,17-30 4-16,-17 30-4 0,7-25 1 0,-7 25-1 16,-2-21 0-16,2 21-3 0,-11-18-2 0,11 18-7 15,-17-14 3-15,17 14-4 0,-20-13 4 16,20 13-1-16,-19-8-2 0,19 8-2 0,-18 0-7 16,18 0-12-16,0 0-28 0,-27-17-91 0,45 28-333 15,-18-11-130-15,0 0 85 0</inkml:trace>
  <inkml:trace contextRef="#ctx0" brushRef="#br0" timeOffset="218.7663">10615 16859 1937 0,'-20'8'24'0,"20"-8"-6"0,-27 6-9 15,27-6-3-15,0 0-2 0,-20 0-3 0,20 0-4 16,0 0-14-16,0 0-6 0,0 0-10 0,0 0-11 16,0 0-21-16,11-33-61 0,24 37-331 0,-35-4-175 15,34-28 34-15,-6 27 598 0</inkml:trace>
  <inkml:trace contextRef="#ctx0" brushRef="#br0" timeOffset="625.041">10919 16639 1232 0,'0'0'369'0,"0"0"-331"0,0 0-17 0,0 0 4 15,0 0 15-15,0 0 11 0,0 0 1 0,0 0-8 16,0 0-15-16,0 0-16 0,0 0-2 0,0 0-4 15,-14 18 4-15,14-18-1 0,-13 27 3 0,4-10-7 16,3 2 4-16,-1 0-10 0,1 0 6 16,1-1-4-16,1-1 3 0,4-17-2 0,-1 25-2 15,1-25-3-15,8 16 0 0,-8-16-1 0,0 0 1 16,24 13-1-16,-24-13 2 0,24 0 0 16,-24 0 1-16,31-5 1 0,-13 0-1 0,0-1 2 15,0 1-2-15,-1 0 2 0,-17 5-2 0,30-6 2 16,-30 6-2-16,23 0 2 0,-23 0 0 0,0 0 1 15,0 0 2-15,17 22-2 0,-17-22 0 16,-2 20-3-16,2-20 3 0,-6 31-6 0,0-13 5 16,-2 1-5-16,-2-1 2 0,2-1-4 0,8-17 2 15,-19 28-6-15,19-28 0 0,-13 22-10 0,13-22-5 16,0 0-35-16,0 0-28 0,2 19-128 0,-2-19-420 16,-11-28 27-16,11 28 274 0</inkml:trace>
  <inkml:trace contextRef="#ctx0" brushRef="#br0" timeOffset="796.9476">11070 16548 1906 0,'-48'23'57'0,"48"-23"-17"0,-16 17-18 0,16-17 0 16,0 0-22-16,0 0 0 0,0 0 0 0,1 17 0 16,-1-17 0-16,0 0 0 0,28-2 0 15,-28 2 0-15,33-7 0 0,-16 0-12 0,5 1-26 16,-2-12-50-16,21 27-359 0,-22-28-205 0,8 8-27 15,-5 2 549-15</inkml:trace>
  <inkml:trace contextRef="#ctx0" brushRef="#br0" timeOffset="1915.7083">7331 16720 841 0,'0'0'288'15,"-5"-17"-139"-15,5 17-34 0,0 0-8 0,0 0-8 16,0 0-3-16,0 0-37 0,-22-8-4 0,22 8-31 15,0 0-11-15,-25 22-2 0,25-22-5 0,-23 26 4 16,23-26-7-16,-22 31 5 0,22-31-1 16,-18 35 6-16,18-35-4 0,-16 35 7 0,9-18-5 15,2 0 3 1,1 0-5-16,3 0 0 0,2 0-6 0,-1-17 2 16,7 32-5-16,-7-32 3 0,15 32-6 0,-5-14 6 15,-10-18-5-15,26 29 3 0,-9-18-2 0,2-5 1 16,-1-1-1-16,4-4-15 0,-2-6 0 0,1 0-1 15,0-8 4-15,-1-1 15 0,-3-2 5 16,2-5-1-16,-5 1 5 0,1-2-7 0,-4-2 6 16,-1-2-9-16,-4 0 5 0,-1-1-5 0,-3-1 6 15,-3 2-9-15,-2-1 7 0,-3 2-7 0,-2 2 5 16,-2 1-4-16,10 22 2 0,-26-30-2 0,26 30 3 16,-29-21-5-16,29 21 2 0,-29-12-5 15,29 12-1-15,-30-2-4 0,30 2 12 0,-26 6-9 16,26-6-6-16,-18 11-20 0,20 10-72 15,-19-33-146-15,17 12-387 0,5 30 32 0,-5-30 317 16</inkml:trace>
  <inkml:trace contextRef="#ctx0" brushRef="#br0" timeOffset="2114.4139">7743 16826 1919 0,'0'0'45'0,"-26"22"-20"0,26-22-5 16,-30 13-4-16,30-13-3 0,-18 5-6 0,18-5-6 16,0 0-9-16,0 0-11 0,0 0-5 0,0 0-6 15,0 0-9-15,-2-27-13 0,20 30-64 0,-22-41-228 16,24 27-301-16,-1-2 21 0,0-9 480 16</inkml:trace>
  <inkml:trace contextRef="#ctx0" brushRef="#br0" timeOffset="5088.568">8010 16636 867 0,'0'0'301'0,"17"6"98"0,-17-6-316 0,0 0-29 15,5-19-8-15,-5 19-7 0,18-21-5 16,-18 21-7-16,28-28-5 0,-10 14-8 0,-1-2-2 16,1 2-7-16,1 0 0 0,-1 5-4 0,-1 1 1 15,-17 8-3-15,28-4-1 0,-28 4 1 0,18 2-1 16,-18-2 2-16,0 0-4 0,11 27 0 0,-11-27-5 16,-2 32 1-16,-3-11-4 0,-4 1 7 0,-1 1 0 15,1 0 8-15,-3-2-6 0,1 0 7 16,2-3-5-16,9-18 6 0,-14 27-2 15,14-27 2-15,0 0-5 0,0 0-1 0,0 0-2 16,0 0 0-16,0 0 3 0,0 0 2 0,19 3 1 16,-19-3 0-16,32-19 1 0,-12 6-5 0,1-1 4 15,0 1-4-15,-1 2 4 0,0 1-3 0,-2 4 2 16,-18 6-1-16,28-7 1 0,-28 7 1 0,17 6 1 16,-17-6 6-16,7 18-1 0,-5-1 3 15,-6 3-3-15,-1 4 2 0,-5 4-6 0,-2 3 6 16,-4 1-6-16,-2 1 10 0,-1 0-7 0,-2-3 9 15,-1 0-7-15,-1 3 5 0,1-3-6 0,3-1-3 16,2-4-6-16,3-8 0 0,14-17 0 16,-18 15 0-16,18-15 0 0,0 0-20 0,0 0-16 15,0 0-15-15,0 0-56 0,-10-42-544 0,22 15-1 16,-2-5 123-16</inkml:trace>
  <inkml:trace contextRef="#ctx0" brushRef="#br0" timeOffset="6388.6872">4550 16818 709 0,'0'0'283'15,"0"0"-88"-15,-6-17-40 0,6 17-27 16,0 0-23-16,0 0-21 0,0 0-16 0,0 0-13 16,0 0-10-16,0 0-11 0,-6-21-7 0,6 21-9 15,0 0 0 1,0 0-4-16,0 0-2 0,-21-19-1 0,21 19-1 16,0 0-1-16,-22-6-1 0,22 6 1 0,-17-2-1 15,17 2-1-15,-18 5-2 0,18-5-2 16,-20 12-1-16,20-12 1 0,-20 18-3 0,20-18 4 15,-20 25-3-15,20-25 2 0,-18 30-2 0,11-13 4 0,-1 1-5 16,2 1 5-16,0 3-6 0,1 0 5 0,3 1-5 16,2 3 2-16,0 3-2 0,2-3 2 0,3-2-2 15,3-5 2-15,1 0-4 0,-9-19-17 16,26 27 17-16,-26-27-17 0,34 11 17 0,-13-11 3 16,0-6-1-16,3-3 18 0,1-4-14 15,-2-5 13-15,0-6-11 0,-1-3-6 0,-2-2 5 16,-2 2-4-16,-2 2 5 0,-7 4-5 0,-2-1 1 15,-5 3-1-15,-3 0 0 0,-3 1 0 0,4 18 0 16,-17-29 0-16,17 29 0 0,-27-25 0 0,27 25 0 16,-31-21 0-16,14 13 0 0,0 1 0 0,0 1 0 15,0 1 0-15,17 5 0 0,-30-6 0 16,30 6 0-16,-17-5-14 0,17 5-12 0,0 0-15 16,0 0-29-16,0 0-61 0,25 3-280 15,-25-3-221-15,28-8 18 0,-4 16 507 0</inkml:trace>
  <inkml:trace contextRef="#ctx0" brushRef="#br0" timeOffset="6576.1784">4929 16796 1789 0,'0'0'72'0,"-11"23"-17"15,11-23-12-15,0 0-12 0,0 0-7 0,0 0-8 16,0 0-10-16,0 0-7 0,0 0-8 0,0 0-3 15,0 0-4-15,-7-18-10 0,7 18-14 16,11-21-38-16,12 28-126 0,-28-24-410 16,5 17-23-16,32-23 239 0</inkml:trace>
  <inkml:trace contextRef="#ctx0" brushRef="#br0" timeOffset="6734.8029">5141 16642 1730 0,'-6'27'90'0,"6"-27"-39"0,-10 25-7 0,10-25-13 16,-6 32 2-16,4-14-19 0,-1 2-2 0,1 3-10 16,-2 0 4-16,-1 1-9 0,2 1 5 15,-1-1-8-15,0 0 4 0,1-1-15 0,-3-2-9 0,7 6-52 16,-20-31-162-16,22 22-404 0,-3-18-20 16,-6 23 330-16</inkml:trace>
  <inkml:trace contextRef="#ctx0" brushRef="#br0" timeOffset="7601.8672">3315 16333 1179 0,'-12'-21'140'0,"12"21"-33"0,0-17-13 16,0 17-11-16,5-18-9 0,-5 18-17 0,0 0-5 16,0 0-10-16,10-21-7 0,-10 21-10 0,0 0-4 15,0 0-2-15,0 0-2 0,0 0 0 0,0 0 0 16,0 0-2-16,6 18-4 0,-6-18-1 0,-1 19-6 16,1-19 0-16,-5 24-1 0,5-24 3 15,-5 31-5-15,3-13 4 0,-1 4-3 0,0 1 4 16,0 3-5-16,2 1-8 0,0 2 14 15,-1 3-7-15,1-2 0 0,1-1 0 0,0-4 0 0,1-4 0 16,3-4 0-16,-4-17 0 0,0 0 0 0,13 17 0 16,-13-17 0-16,0 0 0 0,19-12 0 15,-19 12 0-15,14-23 0 0,-5 6 0 0,-1-6 0 16,0-4 0-16,-1-2 0 0,0-1 0 16,-1 2 0-16,-1 3 0 0,-2 2 0 0,-2 4 0 15,-1 0 0-15,0 19 0 0,-6-26 0 0,6 26 0 16,0 0 0-16,-14-20 0 0,14 20 0 0,0 0 0 15,-22-6 0-15,22 6 0 0,0 0 0 0,-20 14 0 16,20-14 0-16,-15 20 0 0,15-20 0 0,-11 29 0 16,11-29 0-16,-3 27 0 0,3-27-46 15,0 0-51-15,28 29-516 0,-28-29-72 0,0 0 80 16</inkml:trace>
  <inkml:trace contextRef="#ctx0" brushRef="#br0" timeOffset="8461.3174">3228 16882 1560 0,'0'0'95'0,"-15"-21"-38"16,15 21-9-16,-11-21-7 0,11 21-2 0,0 0-8 16,-17-21-4-16,17 21-4 0,0 0-2 0,0 0-4 15,-20-6-4-15,20 6-4 0,0 0-4 16,-17 11-1-16,17-11-1 0,-15 18 1 0,15-18-1 16,-15 25 2-16,15-25-1 0,-14 33 6 0,5-13-2 15,2 3 6-15,-1 5-8 0,-1 5-6 0,2-1 0 16,2 2 0-16,0-2 0 0,4-2 0 15,2-1 0-15,3 0 0 0,3-1 0 0,3-5 0 16,3 1 0-16,3-2 0 0,3-5 0 16,3-3 0-16,4-5 0 0,1-6 0 0,2-4 0 15,0-6 0-15,1-6 0 0,3-4 0 0,-1-8 0 16,-1-4 0-16,-1-3 0 0,-2-5 0 0,-4 2 0 16,-5-2 0-16,-4-2 0 0,-5-1 0 0,-8 0 0 15,-2 3 0-15,-7 3 0 0,-2 1 0 0,-5 2 0 16,-5 2 0-16,-2 5 0 0,-4 3 0 0,-2 3 0 15,-4 5 0-15,-2 3 0 0,-6 2 0 16,3 8 0-16,-5 1-51 0,7 11-26 0,-9-17-81 16,27 26-476-16,-16-9-5 0,12 5 152 15</inkml:trace>
  <inkml:trace contextRef="#ctx0" brushRef="#br0" timeOffset="11383.2912">13154 16651 703 0,'0'0'219'0,"0"0"-94"15,4-21-26-15,-4 21-14 0,0 0-2 0,0 0-8 0,0 0-2 16,0 0-7-16,0 0-5 0,0 0-6 0,0 0-12 16,0 0-4-16,0 0-4 0,0 0-2 0,0 0-3 15,0 0-3-15,0 0-4 0,0 0-1 0,-10-18-5 0,10 18 0 16,0 0-2-16,0 0 1 0,-23 2-3 16,23-2 1-16,0 0-3 0,-22 9-1 0,22-9-2 15,-17 7-3-15,17-7-4 0,0 0-1 0,-22 23-2 16,22-23 2-16,-13 21-1 0,13-21 2 0,-14 27-3 15,14-27 3-15,-11 34-3 0,5-14 4 0,1 1-6 16,2 1 6-16,0 0-6 0,1-3 6 0,-1-1-4 16,3-18 3-16,2 29-5 0,-2-29 2 15,3 19-1-15,-3-19 0 0,0 0-1 0,17 14 3 16,-17-14-1-16,18 3 3 0,-18-3 0 0,26-7-1 16,-26 7 2-16,30-15-4 0,-13 5 4 0,2-3-4 15,-2-1 4-15,1-1-4 0,0-2 4 0,-2 0-6 16,-3 0 6-16,-4 0-5 0,-9 17 2 0,12-27-2 15,-12 27 2-15,3-21-2 0,-3 21 3 16,0 0 0-16,-9-23 1 0,9 23 2 16,0 0-2-16,-19-15-1 0,19 15 0 0,0 0-1 15,-24-5 1-15,24 5 0 0,0 0-1 0,-21-8-6 16,21 8-6-16,0 0-14 0,0 0-14 0,0 0-30 16,0 0-55-16,-22-34-173 0,22 34-329 0,17 0 45 15,-17 0 389-15</inkml:trace>
  <inkml:trace contextRef="#ctx0" brushRef="#br0" timeOffset="11593.7306">13449 16752 1951 0,'0'0'52'0,"0"0"-16"15,-21 12-28-15,21-12-8 0,0 0 0 0,0 0 0 16,0 0 0-16,0 0 0 0,0 0 0 0,0 0 0 16,-10-19-18-16,10 19-13 0,7-17-25 0,-7 17-53 15,6-37-204-15,-6 37-343 0,25-23 36 0,-17 3 377 16</inkml:trace>
  <inkml:trace contextRef="#ctx0" brushRef="#br0" timeOffset="12063.2543">13688 16605 1644 0,'0'0'99'0,"0"0"-33"0,-3-17-11 16,3 17-7-16,0 0-12 0,19-3-6 0,-19 3-8 16,0 0-4-16,23-7-5 0,-23 7-3 0,19-5-4 15,-19 5-6-15,17-1 0 0,-17 1 0 16,17 0 0-16,-17 0 0 0,17 2 0 0,-17-2 0 16,0 0 0-16,22 5 0 0,-22-5 0 0,0 0 0 15,22 5 0-15,-22-5 0 0,0 0 0 0,23 5 0 16,-23-5 0-16,0 0 0 0,23 4 0 0,-23-4 0 15,0 0 0-15,19 3 0 0,-19-3 0 0,0 0 0 16,0 0 0-16,0 0 0 16,17 16 0-16,-17-16 0 0,0 0 0 0,-2 24 0 15,2-24 0-15,-9 25 0 0,9-25 0 0,-16 33 0 16,7-14 0-16,0 1 0 0,-1 2 0 0,0-1 0 16,-1 4 0-16,1-2 0 0,-1 1 0 0,1-1 0 15,-1 0 0-15,2-2 0 0,1 0-2 0,3-4 2 16,5-17-10-16,-3 28-7 0,3-28-21 0,0 0-17 15,22 32-66-15,-33-52-316 0,11 20-191 16,27-5-15-16,-19-17 548 0</inkml:trace>
  <inkml:trace contextRef="#ctx0" brushRef="#br0" timeOffset="13099.3812">15935 16574 1112 0,'0'0'217'0,"0"0"-71"0,0 0-39 0,-22-13-27 16,22 13-18-16,0 0-20 0,0 0-6 0,-26-4-9 16,26 4-2-16,0 0-5 0,-21 8-3 15,21-8-4-15,-20 11 2 0,20-11-8 0,-21 19 1 16,21-19-8-16,-22 29 7 0,22-29-4 0,-21 33 2 16,11-16-2-16,2 2 3 0,0 1-7 15,4 1 8-15,0-2-6 0,2 0 2 0,2-1-3 16,1-1 1-16,-1-17-5 0,7 29 6 0,-7-29-4 15,13 21 1-15,-13-21 1 0,22 16-2 0,-22-16 0 16,28 12 3-16,-11-8-3 0,-17-4 1 0,34 1-1 16,-34-1 1-16,32-10 0 0,-15 3-2 0,0-3 3 15,-17 10-3-15,29-23 2 0,-29 23-3 16,22-31 6-16,-12 13-5 0,-3 0 8 0,-1-2-4 16,-2-1 4-16,-2 0-4 0,-3-1 4 15,-1-1-5-15,-3 3 4 0,-3 0-3 0,1 3 3 16,7 17-3-16,-18-29 2 0,18 29-2 0,-21-21 2 15,21 21-2-15,-22-16 1 0,22 16-1 0,-22-8-1 16,22 8-1-16,-19-2-5 0,19 2-7 0,0 0-16 16,-16 4-22-16,16-4-52 0,0 0-147 15,0 0-401-15,1 17 52 0,-1-17 323 0</inkml:trace>
  <inkml:trace contextRef="#ctx0" brushRef="#br0" timeOffset="13302.5084">16239 16778 1950 0,'-30'4'47'0,"13"-2"-20"0,17-2-7 16,-27-4-17-16,27 4-3 0,-19-6 0 0,19 6 0 15,0 0 0-15,-17-16 0 0,17 16-13 0,0 0-13 16,0 0-17-16,8-23-17 0,-8 23-81 15,0 0-432-15,0 0-84 0,27-14 124 0</inkml:trace>
  <inkml:trace contextRef="#ctx0" brushRef="#br0" timeOffset="13833.7964">16572 16612 1124 0,'0'0'351'0,"0"0"-260"0,0 0-43 0,-15-29-9 16,15 29-4-16,-9-19 4 0,9 19-1 0,0 0 2 16,0 0-1-16,-25-22-5 0,25 22-3 0,-17-1-7 15,17 1-1-15,-17 6-8 0,17-6 1 16,-17 12-7-16,17-12-3 0,-19 18-1 0,19-18 1 16,-17 26-5-16,17-26 5 0,-17 33-8 0,17-33 5 15,-16 33-2-15,16-33 3 0,-11 30-1 0,11-30-1 16,-3 29-2-16,3-29 0 0,1 21 0 15,-1-21 1-15,0 0-4 0,16 18 3 0,-16-18-3 16,17 5 0-16,-17-5 4 0,24-7 0 0,-24 7 1 16,31-16 0-16,-14 3 3 0,-17 13-4 15,31-23 4-15,-31 23-1 0,28-22-2 0,-28 22-1 16,22-20-1-16,-22 20-2 0,0 0 4 0,0 0-2 16,0 0 0-16,0 0 0 0,0 0 0 0,0 0 0 15,0 0 0-15,0 0 0 0,-2 32 0 0,-8-12 0 16,0 6 0-16,-1 0 0 0,0 3 0 0,2-2 0 15,-2-1 0-15,1 0 0 0,3-2-3 0,1-2-5 16,2 0-11-16,4-22-2 0,1 27-19 16,-1-27-14-16,14 28-80 0,-14-28-462 0,0 0-40 15,0 0 101-15</inkml:trace>
  <inkml:trace contextRef="#ctx0" brushRef="#br0" timeOffset="14708.8844">18726 16591 1487 0,'-20'-18'184'0,"20"18"-103"0,0 0-36 15,0 0 3-15,0 0-9 0,0 0 2 0,0 0-17 16,6 23-5-16,-6-23-12 0,0 0-1 0,-5 27-4 16,5-27-2-16,-6 28 2 0,6-28-3 0,-9 29 0 15,6-12 3-15,-1 2-6 0,0-2 3 16,2 1-1-16,-1 0 2 0,3-18-4 0,-1 34-2 15,1-34-10-15,-1 29-5 0,3-12-13 16,-2-17-9-16,5 24-32 0,-5-24-59 0,0 0-312 16,22 21-175-16,-22-21 44 0,16 17 577 0</inkml:trace>
  <inkml:trace contextRef="#ctx0" brushRef="#br0" timeOffset="14912.0076">18893 16664 1843 0,'0'0'49'0,"0"0"-27"15,-20 12-9-15,20-12-5 0,0 0-7 16,0 0-4-16,0 0-7 0,0 0-2 0,0 0-7 16,0 0-8-16,0 0-14 0,0 0-30 0,0 0-73 15,39 4-292-15,-39-4-158 0,0 0 16 0,36-2 578 16</inkml:trace>
  <inkml:trace contextRef="#ctx0" brushRef="#br0" timeOffset="15896.4878">19184 16612 680 0,'0'0'134'0,"0"0"-21"0,-4-18-6 16,4 18-20-16,0 0 9 0,0 0-12 0,0 0-2 15,0 0-9-15,0 0-13 0,0 0-9 0,0 0-7 16,0 0-3-16,0 0-4 0,0 0-3 0,0 0-7 16,0 0-5-16,0 0-9 0,0 0 5 0,0 0-4 15,0 0 2-15,0 0 3 0,0 0-4 0,0 0 0 16,0 0 0-16,0 0-3 0,0 0 0 15,0 0-1-15,0 0-2 0,-17 7 0 16,17-7-1-16,0 0-3 0,0 0 4 0,-23 23-4 16,23-23 4-16,-12 19-3 0,12-19 4 0,-13 21-4 15,13-21 3-15,-12 19-3 0,12-19 1 0,0 0-3 16,-13 22 2-16,13-22-4 0,0 0 0 0,0 0-2 16,0 0-1-16,0 0-2 0,0 0 1 0,0 0-1 15,0 0-1-15,0 0 3 0,0 0 0 16,0 0 2-16,0 0 0 0,0 0 1 0,17-14-3 15,-17 14 1-15,0 0 1 0,0 0 0 0,13-17-1 16,-13 17 2-16,0 0-1 0,0 0 1 0,0 0 0 16,0 0 1-16,0 0 0 0,0 0-3 0,0 0 0 15,0 0 0-15,0 0 0 0,0 0 0 16,0 0 0-16,0 0 0 0,0 0 0 0,0 0 0 16,0 0 0-16,0 0 0 0,0 0 0 15,0 0 0-15,0 0 0 0,0 0 0 0,0 0 0 16,0 0 0-16,0 0 0 0,0 0 0 0,0 0 0 15,0 0 0-15,0 0 0 0,0 0 0 0,0 0 0 16,0 0 0-16,0 0 0 0,0 0 0 0,0 0 0 16,0 0 0-16,-8 18 0 0,8-18 0 0,0 0 0 15,-6 19 0-15,6-19 0 0,0 0 0 16,-9 17 0-16,9-17 0 0,0 0 0 0,-7 17 0 16,7-17 0-16,0 0 0 0,0 0 0 15,0 0 0-15,0 0 0 0,0 0 0 0,0 0 0 16,0 0 0-16,0 0 0 0,0 0 0 0,0 0 0 15,0 0 0-15,0 0 0 0,0 0 0 0,0 0 0 16,0 0 0-16,0 0 0 0,0 0 0 0,0 0 0 16,0 0 0-16,0 0 0 0,0 0 0 15,0 0-3-15,0 0-13 0,0 0 0 0,0 0 3 16,5-22-1-16,-5 22 7 0,0 0-4 0,8-19 7 16,-8 19-1-16,9-17 4 0,-9 17 4 0,0 0-1 15,12-22 0-15,-12 22 0 0,0 0-2 0,5-19 4 16,-5 19-2-16,0 0 1 0,0 0 2 15,5-21-1-15,-5 21 0 0,0 0 4 0,0 0-3 16,0 0-1-16,7-18 0 0,-7 18-2 16,0 0 1-16,0 0 2 0,0 0-1 0,10-19-2 15,-10 19 7-15,0 0-4 0,0 0 3 0,9-17-8 16,-9 17 0-16,0 0 0 0,0 0 0 0,11-20 0 16,-11 20 0-16,0 0 0 0,0 0 0 0,0 0 0 15,0 0 0-15,0 0 0 0,0 0 0 0,0 0 0 16,0 0 0-16,0 0 0 0,0 0 0 15,0 0 0-15,0 0 0 0,-7 26 0 0,0-9 0 16,-2 3 0-16,0 5 0 0,-1 0 0 0,0 3 0 16,-1-2 0-16,3 2 0 0,-1-2 0 0,2-2 0 15,2-2 0-15,0-3 0 0,3-2 0 16,2-17 0-16,-5 25 0 0,5-25 0 0,0 0 0 16,1 20 0-16,-1-20 0 0,0 0-33 0,0 0-114 15,0 0-507-15,0 0 10 0,0 0 76 16</inkml:trace>
  <inkml:trace contextRef="#ctx0" brushRef="#br0" timeOffset="16927.9649">21402 16600 1349 0,'18'-4'159'0,"-18"4"-70"0,0 0-17 0,0 0-7 16,0 0-16-16,8-23-14 0,-8 23-6 0,0 0-7 15,0 0-2-15,10-19-7 0,-10 19 4 0,0 0-11 16,0 0 11-16,0 0 0 0,0 0-6 0,0 0 6 16,0 0-6-16,0 0-1 0,0 0 3 15,0 0-7-15,0 0 4 0,0 0-9 16,4 30 7-16,-9-12-11 0,-1 4 1 0,-1 1 0 16,-1 2 3-16,0 1-3 0,0 0 6 0,1 0-10 15,1-7-3-15,4 2-6 0,2-21-7 0,-4 25-15 16,4-25-8-16,10 19-32 0,-10-19-83 0,25-12-449 15,-25 12-19-15,21-14 195 0</inkml:trace>
  <inkml:trace contextRef="#ctx0" brushRef="#br0" timeOffset="17115.4759">21628 16664 1846 0,'0'0'65'0,"0"0"-40"16,0 0-10-16,-20 2-10 0,20-2-2 0,0 0-3 16,0 0 0-16,0 0-4 0,0 0-9 0,0 0-10 15,0 0-9-15,0 0-27 0,19-9-42 0,-27-18-118 16,27 27-402-16,-19 0 33 0,0 0 290 0</inkml:trace>
  <inkml:trace contextRef="#ctx0" brushRef="#br0" timeOffset="17662.3754">21805 16542 1784 0,'20'6'97'0,"-20"-6"-63"16,0 0-14-16,0 0-11 0,0 0-4 0,0 0-1 16,0 0 3-16,0 0-2 0,0 0 0 0,21-18-1 15,-21 18-1-15,18-8 0 16,-18 8 1-16,27-7 0 0,-27 7 1 0,28-6 0 16,-28 6-2-16,28-4-4 0,-28 4 2 0,25 0 1 15,-25 0-1-15,21 3 5 0,-21-3-6 0,0 0 2 16,0 0 1-16,0 0-2 0,14 17 5 0,-14-17-1 15,0 0 0-15,0 0 3 0,0 0-5 0,-12 20-2 16,12-20-1-16,-13 19 1 0,13-19-2 0,-21 21-1 16,21-21-1-16,-25 27-4 0,25-27 8 15,-30 30-2-15,30-30 4 0,-25 28-3 0,25-28-3 16,-17 24-1-16,17-24 3 0,0 0-4 0,-11 23 4 16,11-23-4-16,0 0 0 0,0 0 1 0,21 9 3 15,-21-9 1-15,19-3 0 0,-19 3 2 16,22-7-3-16,-22 7 2 0,27-11 0 0,-27 11-1 15,25-11 2-15,-25 11-2 0,20-7 1 16,-20 7 5-16,0 0-9 0,0 0 10 0,0 0 2 16,0 0-7-16,0 0 12 0,5 18-14 0,-5-18 0 15,-15 23 0-15,5-6 0 0,10-17 0 0,-25 33 0 16,9-15 0-16,0-1 0 0,1 0 0 0,15-17 0 16,-28 29 0-16,28-29 0 0,-20 25 0 0,20-25 0 15,-12 21-21-15,12-21-13 0,2 17-42 0,-10-34-132 16,8 17-447-16,0 0-10 0,23-11 278 15</inkml:trace>
  <inkml:trace contextRef="#ctx0" brushRef="#br0" timeOffset="21823.986">24352 16614 1714 0,'0'0'139'15,"0"0"-80"-15,0 0-25 0,0 0-10 0,0 0-13 16,0 0-1-16,0 0-1 0,0 0 3 0,0 0 0 16,-6 22 1-16,6-22-6 0,-2 36-4 15,-3-13-3-15,0 5 0 0,-1 0 0 0,-2 0 0 16,-1 4 0-16,-1-4 0 0,0 4 0 0,-2-1 0 15,1-3 0-15,0-3 0 0,3-2 0 16,4-1 0-16,4-22-14 0,-1 29-16 0,8-12-36 16,-7-17-52-16,22 17-171 0,-22-17-339 0,0 0 38 15,24-5 279-15</inkml:trace>
  <inkml:trace contextRef="#ctx0" brushRef="#br0" timeOffset="22136.4256">24603 16854 1759 0,'-4'17'135'0,"4"-17"-59"0,0 0-12 15,0 0-51-15,0 0-13 0,0 0 0 0,-17 0 0 16,17 0 0-16,0 0 0 0,0 0 0 16,0 0 0-16,0 0 0 0,0 0 0 0,0 0 0 15,0 0 0-15,0 0 0 0,0 0 0 0,0 0 0 16,0 0 0-16,0 0-11 0,0 0-95 16,17 17-213-16,-17-17-343 0,18-9 30 0,-18 9 316 15</inkml:trace>
  <inkml:trace contextRef="#ctx0" brushRef="#br0" timeOffset="22558.3428">24948 16717 1798 0,'-24'-7'79'0,"24"7"-55"0,0 0-14 0,-17-13 1 15,17 13 11-15,0 0 0 0,0 0 2 0,-19-9-2 16,19 9-8-16,0 0 0 0,-19 11-7 16,19-11-7-16,-18 17 0 0,18-17 0 0,-20 27 0 15,20-27 0-15,-20 26 0 0,20-26 0 0,-26 29 0 16,14-12 0-16,12-17 0 0,-18 29 0 0,18-29 0 16,-9 21 0-16,9-21 0 0,-1 19 0 0,1-19 0 15,8 17 0-15,-8-17 0 0,19 19 0 0,-19-19 0 16,24 17 0-16,-24-17 0 0,27 10 0 15,-27-10 0-15,31 8 0 0,-14-5 0 16,0 8 0-16,-17-11 0 0,31 13 0 0,-31-13 0 16,23 6 0-16,-23-6 0 0,0 0 0 0,18 13 0 15,-18-13 0-15,5 21 0 0,-5-3 0 0,0-18 0 16,-5 28 0-16,5-28 0 0,-16 29 0 0,16-29 0 16,-20 26 0-16,20-26 0 0,-25 27 0 0,25-27 0 15,-25 25 0-15,25-25 0 0,-20 17 0 0,20-17 0 16,0 0 0-16,0 0 0 0,-19 3-55 15,19-3-17-15,0 0-48 0,0 0-210 0,0 0-288 16,2-24-10-16,-2 24 405 0</inkml:trace>
  <inkml:trace contextRef="#ctx0" brushRef="#br0" timeOffset="22777.1288">24896 16682 1777 0,'24'13'129'0,"-24"-13"-78"0,0 0-17 16,0 0-8-16,0 0-5 0,0 0-12 0,0 0-9 15,0 0 0-15,23-21 0 0,-23 21 0 0,37-17 0 16,-13 7 0-16,1 0 0 0,2 1 0 16,-3 3 0-16,0-3 0 0,-1 4 0 15,-3 3 0-15,0 1 0 0,-1 3 0 0,-19-2 0 16,39 21-182-16,-39-21-487 0,0 0-18 0,20 15 179 15</inkml:trace>
  <inkml:trace contextRef="#ctx0" brushRef="#br1" timeOffset="30157.2664">5970 16682 1279 0,'-13'-21'145'16,"13"21"-55"-16,0 0-27 0,0 0-12 0,-3-21-6 15,3 21-5-15,0 0-2 0,0 0-5 0,0 0-4 16,0 0-3-16,0 0-6 0,0 0-3 0,-20-3-9 15,20 3-2-15,0 0-6 0,-23 29 5 16,23-29-3-16,-21 33 5 0,10-15-3 16,0 1 6-16,0 2-5 0,0 0 6 0,2 0-6 15,-1 1 5-15,0 0-7 0,2-2 4 0,1-1-6 16,3 0 4-16,1 0-7 0,2 2 5 0,3-1-6 16,1 0 4-16,3-2-5 0,2 0 4 0,-8-18-5 15,21 28 5-15,-21-28-3 0,27 16 2 16,-9-9 0-16,0-7 1 0,3-10 1 0,2-3-1 15,-1-5 3-15,0-4-3 0,0 3 5 0,-2-3-4 16,-1-1 8-16,-3 1-8 0,-4-1 7 0,-3 3-9 16,-3-2 6-16,-2 2-4 0,-4 1 4 0,-1 2-5 15,-4-2 6-15,0 2-6 0,-2-1 0 0,0 0-2 16,7 18 0-16,-15-33-7 0,15 33 8 16,-12-29-8-16,12 29 1 0,-10-23-7 15,10 23-7-15,0 0-16 0,0 0-22 0,-12-28-52 16,28 50-108-16,-34-40-119 0,18 18-261 0,8 28 76 15,-8-28 492-15</inkml:trace>
  <inkml:trace contextRef="#ctx0" brushRef="#br1" timeOffset="30380.3343">6431 16805 1705 0,'0'0'216'16,"-16"20"-183"-16,16-20-2 0,0 0-8 0,-17 1-6 16,17-1-8-16,0 0-5 0,-18 0-6 15,18 0-6-15,0 0-7 0,0 0-5 0,-17-13-11 16,17 13-14-16,0 0-32 0,18-8-127 0,-18 8-404 16,2-25-20-16,-2 25 229 0</inkml:trace>
  <inkml:trace contextRef="#ctx0" brushRef="#br1" timeOffset="30772.9377">6684 16613 1677 0,'-24'1'85'0,"24"-1"-38"0,-18 9-8 16,18-9 2-16,0 0-4 15,0 0-9-15,0 0-12 0,0 0-8 0,0 0-4 16,0 0 2-16,0 0 3 0,0 0 3 0,18-1 1 16,-18 1 1-16,24-8-3 0,-24 8-11 0,32-12 0 15,-14 5 0-15,1-3 0 0,2 2 0 0,1 1 0 16,-1-2 0-16,-2 3 0 0,-1 1 0 0,-18 5 0 16,28-5 0-16,-28 5 0 0,20 2 0 0,-20-2 0 15,0 0 0-15,11 19 0 0,-11-19 0 16,-4 25 0-16,-1-7 0 0,-2 4 0 0,-4 4 0 15,-4 0 0-15,-2 6 0 0,-3-1 0 0,-2 1 0 16,1 1 0-16,-1-2 0 0,2 0 0 0,1-3 0 16,1-1 0-16,4-3 0 0,1-2 0 15,5-4 0-15,8-18 0 0,-5 29 0 0,5-29 0 16,5 18 0-16,-5-18 0 0,19 7 0 0,-2-11 0 16,2-3 0-16,5-4 0 0,3-8 0 15,6 4-5-15,-4-11-73 0,23 28-227 0,-19-26-378 16,7 4 33-16,-1 4 325 0</inkml:trace>
  <inkml:trace contextRef="#ctx0" brushRef="#br1" timeOffset="31991.8785">8932 16647 870 0,'-21'-18'224'15,"21"18"-85"-15,0 0-31 0,0 0-7 0,0 0-16 16,0 0-12-16,-23 8-14 0,23-8-8 0,0 0-11 16,-17 8-4-16,17-8-9 0,0 0-3 0,-25 1-6 15,25-1-4-15,0 0-3 0,-21 11 0 0,21-11-3 16,0 0 1-16,-17 14-4 0,17-14 0 15,-10 17-3-15,10-17 3 0,-8 25-3 0,8-25 2 16,-6 30-3-16,6-30 2 0,-1 32-3 0,2-15 3 16,2 2-5-16,-1-2 4 0,3 0-5 0,-5-17 4 15,14 29-5-15,-14-29 5 0,19 25-4 0,-19-25 3 16,23 13-2-16,-23-13 0 0,28 3 2 16,-28-3 0-16,28-7 1 0,-28 7 1 0,26-17 3 15,-26 17-2-15,23-23 3 0,-23 23-3 16,15-31 3-16,-8 13-6 0,-4-3 5 0,1 1-5 15,-3-1 2-15,-1 0-4 0,-1 0 2 0,-2 4-7 16,3 17 5-16,-9-29-7 0,9 29 3 0,-14-17-4 16,14 17-1-16,0 0-5 0,-20-11-2 0,20 11-9 15,0 0-7-15,-25 5-17 0,25-5-36 0,0 0-32 16,0 37-93-16,0-37-332 0,0 0-21 16,-5 35 327-16</inkml:trace>
  <inkml:trace contextRef="#ctx0" brushRef="#br1" timeOffset="32179.3395">9230 16710 1855 0,'-20'13'34'0,"20"-13"-17"0,-22 3-5 15,22-3-4-15,0 0-1 0,-21-3-5 0,21 3-5 16,0 0-5-16,0 0-10 0,0 0-13 0,0 0-18 15,-8-30-44-15,32 46-186 0,-24-16-337 0,20-20-7 16,-3 19 409-16</inkml:trace>
  <inkml:trace contextRef="#ctx0" brushRef="#br1" timeOffset="32444.9751">9459 16583 1451 0,'-26'-4'285'15,"26"4"-209"-15,-17 16-30 0,17-16-5 16,-20 19-14-16,20-19-3 0,-18 25-9 0,18-25 0 16,-17 26-6-16,17-26 2 0,-10 29-5 0,9-11 2 15,1-18-5-15,5 31 3 0,-5-31-3 0,16 21 2 16,-16-21-2-16,24 14 1 0,-7-11-3 16,1-3 3-16,5-2 0 0,4-3-4 0,1-5 0 15,1-2 0-15,0-5 0 0,2-1 0 0,-2-1 0 16,0-2-4-16,-2 2-17 0,-3-2-14 15,-2 2-6-15,-5-6-22 0,4 10-13 0,-16-22-58 16,29 22-461-16,-27-3-6 0,-2 1 125 0</inkml:trace>
  <inkml:trace contextRef="#ctx0" brushRef="#br1" timeOffset="32585.6351">9634 16602 1598 0,'-40'22'123'0,"31"15"-60"0,-6-5-33 16,8 1-1-16,-3-3-14 0,4-1 3 15,2-3-12-15,1-3 3 0,3-2-11 0,2-4 4 16,-2-17-15-16,10 24-18 0,8 2-124 0,-18-26-497 16,19 10 12-16,-19-10 241 0</inkml:trace>
  <inkml:trace contextRef="#ctx0" brushRef="#br1" timeOffset="33523.1789">11709 16635 1295 0,'0'0'161'0,"0"0"-59"15,0 0-30-15,0 0-17 0,0 0-11 0,-22 8-15 16,22-8-6-16,0 0-5 0,-17 4-1 0,17-4-2 15,0 0-1-15,-22 8-1 0,22-8 0 0,0 0-3 16,-22 21 2-16,22-21-2 0,-17 22 3 0,17-22-3 16,-17 26 3-16,17-26-4 0,-14 33 2 0,8-16-6 15,1 0 2-15,1 0-6 0,4-17 2 16,-1 31-5-16,1-31 2 0,5 26-3 16,-5-26 2-16,13 19-1 0,-13-19 1 0,19 13-2 15,-19-13 2-15,24 0 0 0,-24 0 2 0,29-9 1 16,-29 9 0-16,33-20 1 0,-15 7-1 0,-18 13 2 15,33-34-3-15,-21 14 4 0,0-1-6 0,-3 0 6 16,-2 2-7-16,-1 1 5 0,-3-1-4 0,-3 0 2 16,-3 3-2-16,3 16 2 0,-8-31-6 15,8 31 3-15,-17-24-5 0,17 24 3 0,-20-20-1 16,20 20 3-16,-19-16-2 0,19 16 1 0,-17-9-1 16,17 9-3-16,0 0-8 0,0 0-13 0,0 0-24 15,0 0-46-15,0 0-44 0,0 0-472 16,22 16 18-16,-22-16 199 0</inkml:trace>
  <inkml:trace contextRef="#ctx0" brushRef="#br1" timeOffset="33710.7066">12035 16721 1852 0,'-29'9'55'0,"29"-9"-21"0,0 0-10 0,-18 0-2 16,18 0-7-16,0 0-7 0,0 0-6 15,0 0-5-15,-19-13-5 0,19 13-4 0,0 0-1 16,0 0-9-16,5-17-5 0,-5 17-18 0,0 0-27 16,14-32-84-16,19 34-374 0,-33-2-88 15,23-21 113-15</inkml:trace>
  <inkml:trace contextRef="#ctx0" brushRef="#br1" timeOffset="34070.7495">12350 16484 1762 0,'-28'3'57'0,"28"-3"-18"0,0 0-15 15,-22 11 2-15,22-11-11 0,0 0-1 0,-23 27-6 16,23-27 2-16,-16 30-9 0,9-11 5 16,0 3-4-16,1 1 4 0,0 4-3 15,1 2 5-15,1 2-9 0,-1 1 11 0,2-1-6 16,-1-2 7-16,0-3-5 0,4-5-1 0,3-3-6 15,-3-18 4-15,11 26-5 0,-11-26 4 0,15 18-2 16,-15-18 2-16,20 6 0 0,-20-6 0 0,23-4 1 16,-23 4-2-16,26-12 2 0,-26 12-2 0,23-23 1 15,-23 23-1-15,19-29 1 0,-19 29-4 16,11-29 2-16,-11 29-4 0,4-26 4 0,-4 26-2 16,-9-21 2-16,9 21-2 0,0 0 0 0,-27-19-1 15,27 19 1-15,-30-6 0 0,30 6 1 0,-34-1-1 16,16 3-1-16,18-2-2 0,-29 8-4 0,29-8-7 15,-19 9-13-15,19-9-23 0,-2 17-78 16,-19-27-387-16,21 10-141 0,0 0 63 0</inkml:trace>
  <inkml:trace contextRef="#ctx0" brushRef="#br1" timeOffset="35082.4125">14539 16631 765 0,'-18'-19'131'0,"18"19"-30"0,-9-17 11 16,9 17-8-16,-6-18 5 0,6 18-15 15,0 0-5-15,0 0-14 0,-12-24-14 16,12 24-7-16,0 0-16 0,0 0-2 0,0 0-3 16,0 0-6-16,-22 8-13 0,22-8-4 0,0 0-6 15,-24 24 1-15,24-24-3 0,-24 26 5 0,24-26-4 16,-21 32 6-16,10-14-4 0,1 3 6 0,-1-2-6 16,2 2 5-16,0-3-5 0,1 1 3 0,3 0-7 15,0-2 3-15,2 1-6 0,3-18 2 0,2 26-3 16,-2-26 3-16,12 20-3 0,-12-20 2 15,20 11-2-15,-20-11 1 0,27 3-1 0,-27-3 1 16,32-7 3-16,-14-2-4 0,2-1 5 16,-2-1-3-16,-1-5 2 0,1-1-1 0,-2-1 3 15,-3-2-5-15,-1 0 6 0,-1-2-6 0,-2 0 6 32,-1 1-5-32,-3 1 5 0,-2 2-5 0,-3 18 5 15,-4-29-4-15,4 29 3 0,-11-22-1 16,11 22-1-16,0 0-3 0,-26-14 1 0,26 14-4 15,-19-3 0-15,19 3-1 0,-19 6-2 0,19-6-1 16,-19 14-5-16,19-14-8 0,-12 20-23 0,12-20-53 0,1 29-143 0,-1-29-357 16,0 0-23-16,-1 32 365 0</inkml:trace>
  <inkml:trace contextRef="#ctx0" brushRef="#br1" timeOffset="35243.5352">14826 16658 1831 0,'-36'7'38'0,"36"-7"-26"0,-23 4-5 16,23-4-2-16,0 0-2 0,-20-5-10 0,20 5-14 15,0 0-15-15,-7-17-38 0,24 29-96 16,-28-36-273-16,11 24-189 0,25-10 120 0,-21-10 512 16</inkml:trace>
  <inkml:trace contextRef="#ctx0" brushRef="#br1" timeOffset="35852.9972">15120 16530 1531 0,'-11'24'145'0,"-12"-24"-80"0,23 0-17 0,-29 14-12 16,29-14-7-16,-23 17-14 0,23-17-2 0,-19 21-6 16,19-21 0-16,-16 20-5 0,16-20 2 0,-10 22-5 15,10-22 0-15,-4 23-4 0,4-23 4 0,4 23-3 16,-4-23 3-16,12 21-3 0,-12-21 2 15,17 14-4-15,-17-14 7 0,21 12-3 0,-21-12 2 16,25 9 2-16,-25-9-2 0,31 5 3 0,-31-5 2 16,30 4-3-16,-13 1 1 0,-17-5-1 15,26 4-1-15,-26-4 0 0,22 11-1 0,-22-11 1 16,17 17 0-16,-17-17-1 0,12 23 3 0,-12-23-12 16,5 28 6-16,-4-12-6 0,-1 1 3 15,-2 2-3-15,-3-3 2 0,-1 3-5 0,6-19 9 16,-15 32-4-16,15-32 9 0,-18 32-3 0,7-14 6 15,-1-1-1-15,0 1 5 0,12-18-2 0,-22 23 4 16,22-23 0-16,-23 10 0 0,23-10-1 0,-22 1-3 16,22-1 1-16,0 0-1 0,-22-14 1 0,22 14-4 15,-8-26 3-15,7 5-6 0,2-2 4 0,2 0-5 16,3-1 5-16,0 1-4 0,4-2 6 16,2-1-4-16,3 1 7 0,0 2-5 0,0-1 7 15,1 1-6-15,-2 0 4 0,2 1-5 16,-1 3 3-16,-2-1-7 0,-2 3 3 0,-4 1-3 15,-7 16 1-15,14-27 0 0,-14 27 2 0,6-22-4 16,-6 22 2-16,0-20-2 0,0 20-2 0,-1-21-9 16,1 21-4-16,0-19-19 0,0 19-9 0,2-18-39 15,-2 18-138-15,22 7-402 0,-22-7-34 16,0 0 303-16</inkml:trace>
  <inkml:trace contextRef="#ctx0" brushRef="#br1" timeOffset="36946.9446">17260 16539 1152 0,'0'0'158'0,"0"0"-22"0,0 0-34 16,0 0-24-16,0 0-13 0,7-20-15 0,-7 20-8 16,0 0-9-16,0 0-1 0,0 0-6 0,0 0-1 15,0 0-7-15,0 0-2 0,5 18-8 0,-5-18 4 16,0 22-13-16,0-3 7 0,-1 0-7 0,-3 3 2 16,0 2-1-16,-1 1 4 0,1 2-5 15,-3 2 5-15,1-1-6 0,-1 1 2 0,1-1-6 16,0-4 6-16,0-2-9 0,2-5 1 0,2 1-18 15,2-18-14-15,2 27-40 0,-2-27-49 0,0 0-171 16,17 15-321-16,-17-15 44 0,21-2 411 16</inkml:trace>
  <inkml:trace contextRef="#ctx0" brushRef="#br1" timeOffset="37118.8324">17503 16713 1835 0,'0'0'37'16,"-22"2"-17"-16,22-2-4 0,-17-4-5 0,17 4-6 16,0 0-4-16,0 0-10 0,-18-7-7 15,18 7-14-15,0 0-13 0,0 0-32 16,0-27-79-16,29 32-334 0,-29-5-115 0,18-18 97 16</inkml:trace>
  <inkml:trace contextRef="#ctx0" brushRef="#br1" timeOffset="37462.6118">17779 16515 1572 0,'0'0'193'16,"-17"6"-161"-16,17-6-11 0,-21 0 1 0,21 0-1 15,-18 9-4-15,18-9-5 0,-20 14-6 16,20-14-2-16,-18 23-2 0,18-23 4 0,-18 35-8 15,11-15 12-15,-1 1-6 0,1 2 5 16,2 2-3-16,3 1 2 0,1 1-7 0,3-2 5 16,2-1-5-16,1-4 8 0,2-3-9 0,-7-17 4 15,22 24-6-15,-22-24 3 0,33 13 1 0,-15-12 1 16,1-3 2-16,2-3 0 0,0-5 3 16,-1-2-1-16,-1-5 4 0,-2-2-9 0,-3-3 3 0,-2-1-3 15,-1-2 2-15,-3-3-1 0,-2-1 4 16,-2-1-7-16,-2 1 5 0,-4 1-8 0,0 3 4 15,-4 2-10-15,0 2-6 0,-1 2-5 16,7 19-11-16,-17-31 26 0,17 31-46 0,-20-19 1 16,25 37-175-16,-5-18-425 0,-18 5 14 0,18-5 299 15</inkml:trace>
  <inkml:trace contextRef="#ctx0" brushRef="#br1" timeOffset="38275.2492">20021 16595 1218 0,'0'0'143'0,"0"0"-47"0,0 0-12 16,0 0-13-16,-1-17-13 0,1 17 1 0,0 0-10 15,0 0-3-15,0 0-4 0,0 0-7 0,0 0-9 16,0 0-2-16,6 22-13 0,-6-22 0 0,0 19-5 16,0-19 5-16,-3 28-4 0,3-28 1 0,-6 31-5 15,2-12-1-15,4-19 1 0,-7 32-2 0,7-32-5 16,-3 34 9-16,4-17-14 0,-1-17 3 16,-1 29-5-16,1-29-18 0,0 24-17 0,0-24-34 15,12 22-105-15,-29-21-424 0,17-1-18 16,19 9 215-16</inkml:trace>
  <inkml:trace contextRef="#ctx0" brushRef="#br1" timeOffset="38462.7705">20184 16677 1773 0,'0'0'94'0,"0"0"-68"0,0 0-17 16,0 0-5-16,-19 6-4 0,19-6 0 0,0 0-2 15,0 0-13-15,0 0-14 0,0 0-25 0,0 0-46 16,0 0-107-16,0 0-306 16,0 0-99-16,0 0 239 0</inkml:trace>
  <inkml:trace contextRef="#ctx0" brushRef="#br1" timeOffset="38826.1478">20367 16618 1535 0,'0'0'179'0,"0"0"-137"0,0 0-28 0,0 0-2 16,0 0 3-16,5-17 2 0,-5 17 3 15,18-13 0-15,-18 13-5 0,28-18-4 0,-11 8-3 16,2 1-6-16,1 0 6 0,-2 0 0 15,-1 3 3-15,0 1-2 0,-17 5-2 0,28-7 0 16,-28 7-4-16,20-2 3 0,-20 2 1 0,0 0 7 16,0 0-1-16,0 0 2 0,2 22-7 0,-2-22-1 15,-15 25-6-15,3-7 3 0,-4 4-6 0,-2 1 5 16,-1 2-6-16,-2-1 7 0,0 2-5 0,2-1 6 16,3-2-3-16,4-2 2 0,3-3-4 0,9-18 0 15,-6 25-5-15,6-25 1 0,6 17-1 16,-6-17 3-16,0 0-1 0,28 10 3 15,-11-11 2-15,3-3-3 0,3-1 4 0,4-2-1 16,2-3-1-16,3-2-2 0,2 0-5 0,0-2-23 16,3 5-35-16,-15-26-154 0,17 27-462 0,-8-3 25 15,-2 2 291-15</inkml:trace>
  <inkml:trace contextRef="#ctx0" brushRef="#br1" timeOffset="39692.0276">22957 16557 1390 0,'0'0'177'0,"0"0"-84"0,0 0-49 0,0 0-8 15,0 0-2-15,0 0 2 0,0 0 2 16,0 0-1-16,0 0-19 0,0 0-3 0,-7 28-13 16,1-10 1-16,-2 4-2 0,0-2 2 0,-1 3-5 15,0 2 4-15,0-1-3 0,-1 3 0 0,1-2-4 16,0-3 4-16,2-3-7 0,-2-2-8 0,9 3-29 15,0-20-33-15,10 36-141 0,-10-36-406 0,0 0 19 16,10 18 285-16</inkml:trace>
  <inkml:trace contextRef="#ctx0" brushRef="#br1" timeOffset="39853.6256">23101 16707 1437 0,'-11'21'349'0,"11"-21"-332"16,-26 2-6-16,26-2-14 0,0 0-21 0,0 0-41 16,-21-14-78-16,42 30-225 0,-21-16-204 0,0 0-1 15,28-11 508-15</inkml:trace>
  <inkml:trace contextRef="#ctx0" brushRef="#br1" timeOffset="40144.2882">23339 16601 1662 0,'0'0'101'0,"-18"18"-52"0,18-18-6 16,0 0-10-16,-16 18-6 0,16-18-10 0,0 0-5 16,-6 18-6-16,6-18 1 0,6 20-2 15,-6-20 4-15,8 20-4 0,-8-20 1 16,9 23-4-16,-9-23 2 0,15 26-1 0,-15-26 8 15,17 23-5-15,-17-23 5 0,18 18-5 0,-18-18-1 16,21 11-2-16,-21-11-3 0,19 1 2 0,-19-1-2 16,24-4 2-16,-24 4 0 0,29-13-1 0,-29 13-1 15,33-27-2-15,-16 9-6 0,4-1-13 0,-4-5-21 16,7 7-12-16,-8-16-45 0,17 28-60 16,-32-37-236-16,21 24-244 0,-1 5 81 0,-14-13 496 15</inkml:trace>
  <inkml:trace contextRef="#ctx0" brushRef="#br1" timeOffset="40316.2642">23502 16658 1823 0,'-19'19'65'0,"19"-19"-38"0,-13 17-3 0,13-17-11 15,4 22 6-15,-4-22-10 0,1 31-1 0,-1-14-10 16,4 4 3-16,-2-1-4 0,-2 0 1 0,4 4-10 15,-8-6-5-15,8 4-32 0,-4-22-46 0,17 42-278 16,-17-42-281-16,7 20 33 0,-7-20 461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3:44:10.9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7282 1212 990 0,'-5'-18'269'0,"5"18"-154"0,12-22-48 16,-12 22 11-16,11-18-35 0,-11 18 30 0,0 0-2 16,0 0-12-16,0 0-3 15,0 0-17-15,0 0 4 0,0 0-13 0,0 0 3 16,0 0-13-16,0 0-6 0,0 0-4 0,0 0-4 16,0 20 2-16,-2 0-7 0,0 4-13 0,2 6 27 15,2 5-31-15,0 5 29 0,5 4-4 0,2 4-15 16,2 4 14-16,3 1-12 0,1 5 11 0,0 3-9 15,-1 0 11-15,0 2-12 0,-2-3 7 0,-1-6-4 16,0 3 0-16,-2-10 0 0,1-4 0 16,0-7 0-16,0-13 0 0,-10-23 0 0,19 24 0 15,-19-24 0-15,21 0 0 0,-21 0 0 0,25-23 0 16,-13-5 0-16,3-10 0 0,1-9 0 0,0-7 0 16,-1-3 0-16,2-3 0 0,-1-6 0 15,-1 2 0-15,-1 1 0 0,-3 3 0 0,-1 5 0 16,-3 2 0-16,0 0 0 0,-4-1 0 0,1 3 0 0,-3 1 0 15,0 7 0-15,0 3 0 0,1 7 0 16,-1 4 0-16,3 8 0 0,-1 5 0 0,-3 16 0 16,11-20 0-16,-11 20-16 0,0 0-70 0,37 1-87 15,-37-1-313-15,18 4-116 0,-1 11 1 0,-17-15 519 16</inkml:trace>
  <inkml:trace contextRef="#ctx0" brushRef="#br0" timeOffset="375.0064">8081 1745 1831 0,'-18'12'10'0,"18"-12"-3"0,0 0-3 16,0 0 10-16,18 7 6 0,-18-7 5 0,25-4 2 15,-25 4-5-15,31-9-6 0,-12-2-1 0,2-1-7 16,1-4 5-16,2-4-5 0,0-3 6 0,1 1-6 15,-1-2-3-15,-3 2-5 0,-3 3 0 0,-2-3 0 16,-3 2 0-16,-4-1 0 0,-3 2 0 0,-4 0 0 16,-3 3 0-16,1 16 0 0,-17-27 0 0,17 27 0 15,-35-13 0-15,12 10 0 0,-4 6 0 16,-2 1 0-16,-2 7 0 0,2 4 0 0,-1 3 0 16,1 7 0-16,1 2 0 0,0 7 0 0,1 2 0 15,3 6 0-15,0 3 0 0,6 0 0 16,6-3 0-16,6-2 0 0,6-5 0 0,5-3 0 15,6-2 0-15,5-7 0 0,4 0 0 0,6-7 0 16,4-5 0-16,4-4 0 0,8-8 0 0,1-5 0 16,7-7 0-16,1-8 0 0,8-5 0 15,-3-9-69-15,12 9-63 0,-21-40-163 0,29 30-300 16,-21-14-33-16,1-3 301 0</inkml:trace>
  <inkml:trace contextRef="#ctx0" brushRef="#br0" timeOffset="578.1505">8950 1013 2047 0,'-18'20'0'0,"0"8"0"15,3 9 0-15,-2 7 0 0,4 5 0 0,-3 3 0 16,2 5 0-16,-2 2 0 0,1 4 0 0,4-1 0 16,1 1 0-16,4-2 0 0,3 0 0 0,0-3 0 15,3-2 0-15,4-6 0 0,0-4 0 0,2-1 0 16,0-3 0-16,5 2 0 0,-5-19-93 15,30 23-488-15,-27-25-67 0,15-2-8 0</inkml:trace>
  <inkml:trace contextRef="#ctx0" brushRef="#br0" timeOffset="1343.795">9465 1749 1516 0,'-18'-18'82'0,"18"18"-43"16,-19-27 9-16,19 27-2 0,-18-17 9 0,18 17-3 16,-21-4-8-16,21 4-12 0,-29 9-8 0,12 1-8 15,-1 2-5-15,-1 2 1 0,-2 3-4 16,3 2 5-16,-2 3-11 0,2 1 14 0,1 0-11 16,2 1 5-16,2-2 0 0,3 1-5 0,3 0-4 15,3-2-1-15,3 0 0 0,3 4 0 0,2-1 0 16,3 0 0-16,4-2 0 0,4-5 0 15,4-3 0-15,5-3 0 0,1-2 0 0,4-6 0 16,2-2 0-16,0-4 0 0,2-6 0 0,-1-2 0 16,-2-12 0-16,1 3 0 0,-5-9 0 0,-4-1 0 15,-1 1 0-15,-5-6 0 0,-5 2 0 0,-4-1 0 16,-3 1 0-16,-4 4 0 0,-4 0 0 0,-5 4 0 16,-2 3 0-16,-3 4 0 0,-6 2 0 15,1 4 0-15,-4 4 0 0,-3 3 0 16,4 6 0-16,-1 3 0 0,3 7 0 0,1-1 0 15,19-10 0-15,-28 32 0 0,22-14-11 0,3-1-23 16,8 4-35-16,-5-21-45 0,32 46-276 0,-32-46-242 16,37 19 60-16,-7-6 348 0</inkml:trace>
  <inkml:trace contextRef="#ctx0" brushRef="#br0" timeOffset="1600.0479">10213 1656 1907 0,'-27'-8'38'16,"10"8"-13"-16,17 0 0 0,-33 9 6 0,16-1-10 15,-4 0-21-15,2 0 0 0,-3 7 0 16,0-1 0-16,2 5 0 0,-2 2 0 0,1 2 0 16,0 4 0-16,2 3 0 0,2 1 0 0,1 2 0 15,1-3 0-15,4-1 0 0,5 1 0 16,4-8 0-16,4 2 0 0,4-1 0 0,-6-23 0 0,28 35 0 15,-7-24 0-15,7-5 0 0,4-7 0 16,7-5 0-16,1-8-7 0,12 1-89 0,-15-35-164 16,29 21-383-16,-16-10-7 0,6-4 260 15</inkml:trace>
  <inkml:trace contextRef="#ctx0" brushRef="#br0" timeOffset="1772.0081">10617 1659 1972 0,'-22'29'32'0,"1"4"-13"0,3 0 4 0,-1 0-22 16,4 3-1-16,0-1 0 0,2 1 0 16,2 0 0-16,1 0 0 0,1 0 0 15,6-5 0-15,3-4 0 0,1-7 0 0,5-3 0 16,-6-17 0-16,17 24 0 0,-17-24-4 0,27 11-58 16,-27-11-52-16,44 4-250 0,-30-21-260 0,9-1-17 15,1-8 404-15</inkml:trace>
  <inkml:trace contextRef="#ctx0" brushRef="#br0" timeOffset="1943.8895">10495 1197 2047 0,'-21'9'0'16,"4"-2"0"-16,17-7 0 0,-17 10 0 0,17-10 0 15,0 0 0-15,0 0 0 0,17 11-4 16,3-11-26-16,2-4-18 0,13-1-15 0,-6-17-37 15,34 5-427-15,-18-2-93 0,5-2 16 0</inkml:trace>
  <inkml:trace contextRef="#ctx0" brushRef="#br0" timeOffset="2146.9443">11194 1013 1943 0,'20'22'59'0,"-41"0"-30"0,4 7-13 16,-4 1-16-16,4 10 0 0,-1 1 0 0,0 6 0 15,-2 7 0-15,2 2 0 0,0 4 0 0,2 6 0 16,1-2 0-16,2 5 0 0,2 1 0 0,3 1 0 16,0-4 0-16,3-5 0 0,4-6 0 0,0-2 0 15,3-4 0-15,0-7 0 0,4-2 0 16,-3-12 0-16,8 0-18 0,-11-29-143 0,31 39-382 16,-31-39-97-16,18 10 1 0</inkml:trace>
  <inkml:trace contextRef="#ctx0" brushRef="#br0" timeOffset="2334.4408">10900 1627 2047 0,'0'0'0'0,"-21"0"0"0,21 0 0 0,0 0 0 16,0 0 0-16,0 0 0 0,0 0 0 0,0 0 0 15,31-9 0-15,-11 2 0 0,7-2 0 0,5 0 0 16,3-6 0-16,9 2 0 0,-1-6 0 0,6 2 0 15,-1-4-60-15,14 20-153 0,-25-17-413 0,17 8-34 16,-3-2 173-16</inkml:trace>
  <inkml:trace contextRef="#ctx0" brushRef="#br0" timeOffset="2936.3953">11560 1729 1892 0,'0'0'33'0,"0"0"2"0,0 0 0 15,-17 0 7-15,17 0-32 0,0 0-10 16,-13 19 0-16,13-19 0 0,-16 24 0 15,16-24 0-15,-15 37 0 0,8-15 0 0,2 0 0 16,0 1 0-16,2-3 0 0,2 0 0 0,1 0 0 16,2-2 0-16,3-1 0 0,-5-17 0 0,14 28 0 15,-14-28 0-15,24 18 0 0,-24-18 0 0,34 3 0 16,-13-5 0-16,4-7 0 0,-1 3 0 0,2-9 0 16,0-1 0-16,1 0 0 0,0-4 0 15,0-4 0-15,-3 1 0 0,-2-4 0 0,-1 0 0 16,-2 1 0-16,-2-3 0 0,-1 1 0 0,-2-3 0 15,0 1 0-15,-2 1 0 0,-2 3 0 0,-2 5 0 16,-2 4 0-16,-6 17 0 0,0 0 0 16,0 0 0-16,0 0 0 0,0 0 0 0,0 0 0 15,3 19 0-15,-9 11 0 0,-4 12 0 16,-2 9 0-16,-4 10 0 0,-2 3 0 0,2 11 0 16,3 5 0-16,3 2 0 0,2 0 0 0,4-3 0 15,-1-1 0-15,0-1 0 0,0-5 0 0,0-5 0 16,0-9 0-16,0-8 0 0,1-4 0 0,-1-9 0 15,0-6 0-15,1-8 0 0,2-6 0 0,2-17 0 16,0 0 0-16,-3 17 0 0,3-17 0 0,0 0 0 16,-5-21 0-16,1 3 0 0,-2-5 0 15,1-8 0-15,1-4 0 0,0-3 0 0,4 0 0 16,0-6 0-16,0-2 0 0,4-6 0 0,-3-5 0 16,4-4 0-16,-1-5 0 0,5 0 0 15,2-3 0-15,6 2 0 0,3 2 0 0,4 8 0 16,-3-2-83-16,28 36-256 0,-37-34-199 0,28 22-72 15,-2 1 134-15</inkml:trace>
  <inkml:trace contextRef="#ctx0" brushRef="#br0" timeOffset="3389.5344">13339 938 1834 0,'0'0'20'0,"-15"-26"1"0,15 26-5 15,-30-29 14-15,12 17 5 0,-7 1-3 0,-3 4-6 16,-8 3 1-16,1 6-21 0,-6 7-6 16,1 4 0-16,-2 9 0 0,1 3 0 0,-4 7 0 15,0 11 0-15,-2 9 0 0,0 14 0 0,2 11 0 16,4 9 0-16,1 2 0 0,7 2 0 0,5-4 0 15,10 2 0-15,6-7 0 0,7-3 0 0,6-4 0 16,5-5 0-16,6-6 0 0,6-6 0 0,6-8 0 16,2-10 0-16,10-5 0 0,0-7 0 0,8-6 0 15,1-6 0-15,7-5 0 0,0-12-39 16,17 18-152-16,-28-36-356 0,25 12-97 0,-10-6 29 16</inkml:trace>
  <inkml:trace contextRef="#ctx0" brushRef="#br0" timeOffset="3780.1986">13490 1323 1644 0,'0'0'403'0,"-22"4"-403"0,22-4 0 15,-29-8 0-15,29 8 0 0,-31 6 0 0,12 3 0 16,-6 2 0-16,-1 6 0 0,-3 1 0 0,1 4 0 15,3 4 0-15,0 0 0 16,2 0 0-16,2 0 0 0,2-1 0 0,3-1 0 16,4-1 0-16,3 0 0 0,5-3 0 0,2 1 0 15,2-21 0-15,9 33 0 0,-9-33 0 0,21 28 0 16,-21-28 0-16,29 23 0 0,-10-16 0 0,2-1 0 16,2-5 0-16,4 3 0 0,-1-3 0 0,1-1 0 15,-1 4 0-15,-3-4 0 0,-1 1 0 0,-5 1 0 16,-17-2 0-16,24 12 0 0,-24-12 0 15,11 19 0-15,-11-19 0 0,4 30 0 0,-7-10 0 16,-3 5 0-16,-4 0 0 0,-2 2 0 0,-5 2 0 16,-1 3 0-16,1-5 0 0,-1 3 0 0,1 0 0 15,3-10 0-15,5 3 0 0,9-23 0 16,-5 23 0-16,5-23 0 0,0 0 0 0,22 1-40 16,15 19-338-16,-33-41-184 0,23 13-92 15,-3-5 242-15</inkml:trace>
  <inkml:trace contextRef="#ctx0" brushRef="#br0" timeOffset="4342.7047">13781 1774 1899 0,'-18'4'53'0,"18"-4"-29"0,0 0 3 15,-16 26 4-15,16-26-18 0,-14 33-13 0,7-12 0 16,1 0 0-16,-1 4 0 0,1 0 0 0,0 2 0 15,0 8 0-15,-2 0 0 0,1 0 0 0,0-3 0 16,1-1 0-16,1-5 0 0,1-2 0 0,2-2 0 16,-1-4 0-16,3-18 0 0,3 27 0 0,-3-27 0 15,0 0 0-15,0 0 0 0,0 0 0 16,18 8 0-16,-18-8 0 0,0 0 0 0,24-31 0 16,-13 10 0-16,1-3 0 0,-1-6 0 0,0-3 0 15,-1-5 0-15,-3-1 0 0,0-1 0 0,1 1 0 16,-3 2 0-16,1-1 0 0,-1-2 0 0,1 1 0 15,0 0 0-15,0 1 0 0,4 1 0 16,-1 3 0-16,1 7 0 0,1 2 0 16,-11 25 0-16,23-30 0 0,-23 30 0 0,29-21 0 15,-12 15 0-15,2 3 0 0,0 1 0 0,3 4 0 16,-1 0 0-16,-1 3 0 0,2 2 0 0,-2 4 0 16,-2 1 0-16,-1 4 0 0,-3 3 0 0,-1 4 0 15,-4 2 0-15,-3 3 0 0,-3 1 0 0,-4 0 0 16,-5-1 0-16,-3 4 0 0,-6-1 0 0,-3 2 0 15,-2 1 0-15,-5-1 0 0,-2 0 0 16,-1 6 0-16,-1-2 0 0,-1 2 0 0,-1-4 0 16,1-5 0-16,1-2 0 0,1-3 0 0,2 1 0 15,2-2 0-15,2-2 0 0,1 1 0 16,3-1 0-16,1-2 0 0,3 1 0 0,1-1 0 16,4 2 0-16,0-1 0 0,2 3 0 0,1 0 0 15,0 4 0-15,1 1 0 0,1 5 0 0,-1-3 0 16,3 4 0-16,-3-1 0 0,5 1 0 15,-5-3 0-15,16 18-153 0,-34-41-252 0,40 33-163 16,-24-23-55-16,7-19 326 0</inkml:trace>
  <inkml:trace contextRef="#ctx0" brushRef="#br0" timeOffset="4862.4645">14405 1907 1775 0,'0'0'41'0,"0"0"-19"15,17-8 3-15,-17 8-3 0,22-5 1 16,-22 5-13-16,22-5 3 0,-22 5-3 0,21-7 5 16,-21 7-1-16,32-7-3 0,-15 0-3 0,3 1-1 15,0-2-4-15,2-2 4 0,-1 1-5 0,-3-2 5 16,-18 11-7-16,27-21 6 0,-27 21 0 0,14-17 3 15,-14 17 0-15,0 0-7 0,3-18-2 0,-3 18 0 16,0 0 0-16,-22-20 0 0,22 20 0 0,-27-15 0 16,9 9 0-16,-4 1 0 0,-1 4 0 15,0 0 0-15,0 2 0 0,2 3 0 0,2 0 0 16,-3 4 0-16,1 3 0 0,-1 2 0 16,3 3 0-16,-1 4 0 0,3 2 0 0,3 1 0 15,0 2 0-15,3 1 0 0,4-1 0 0,2 3 0 16,1 2 0-16,4-4 0 0,2 4 0 0,1-2 0 15,5-7 0-15,3 4 0 0,-11-25 0 0,36 29 0 16,-12-17 0-16,7-6 0 0,2-3 0 16,4 0 0-16,0-8 0 0,5 2 0 0,0-9 0 15,4 10-33-15,-21-38-280 0,35 42-237 0,-27-21-70 16,6 0 90-16</inkml:trace>
  <inkml:trace contextRef="#ctx0" brushRef="#br0" timeOffset="5253.1019">14851 1998 2047 0,'0'0'0'0,"-21"29"0"0,21-29 0 0,-8 22 0 16,8-22 0-16,4 18 0 0,-4-18 0 0,17 7 0 16,-17-7 0-16,35-1 0 0,-11-4 0 0,3-3 0 15,3-8 0-15,-1 5 0 0,3-7 0 16,-1 1 0-16,-5 2 0 0,2-8 0 0,-5 6 0 15,-4-1 0-15,-2-1 0 0,-5 2 0 0,-3-1 0 16,-2 1 0-16,-7 17 0 0,1-33 0 16,-1 33 0-16,-14-30 0 0,14 30 0 0,-24-25 0 15,7 15 0-15,0 8 0 0,-4-1 0 0,-1 4 0 16,1 7 0-16,-3-2 0 0,1 7 0 0,0 3 0 16,-3 4 0-16,1 4 0 0,0 3 0 15,2 3 0-15,1 1 0 0,3 6 0 0,4-7 0 16,2 8 0-16,6-6 0 0,2-6 0 0,5 3 0 15,5-7 0-15,5-3 0 0,-10-19 0 0,31 30 0 16,-7-21 0-16,6-5 0 0,6-2 0 0,6-6 0 16,3-4 0-16,5-2 0 0,-2-6 0 0,7 2 0 15,-5-9-12-15,18 23-233 0,-35-45-210 16,30 30-152-16,-17-14 16 0,-7-14 455 16</inkml:trace>
  <inkml:trace contextRef="#ctx0" brushRef="#br0" timeOffset="5596.8811">15635 1830 1944 0,'-37'22'103'16,"5"-6"-103"-16,-1 1 0 0,2 4 0 15,-2 2 0-15,0 1 0 0,1 4 0 0,2 3 0 16,3 0 0-16,4 2 0 0,4-2 0 0,4-6 0 16,4 1 0-16,3-6 0 0,3-1 0 0,5-19 0 15,5 25 0-15,-5-25 0 0,23 13 0 0,-6-9 0 16,5-8 0-16,4-5 0 0,6-6 0 15,3-7 0-15,3-7 0 0,2-5 0 0,3-11 0 16,0-2 0-16,1-5 0 0,0-1 0 16,-3 0 0-16,-2-2 0 0,-2-2 0 0,-6-1 0 15,-1 3 0-15,-6-3 0 0,-2 6 0 0,-4-5 0 16,-5 2 0-16,-3 1 0 0,-3 8 0 0,-4 11 0 16,-4 13 0-16,1 22 0 0,0 0 0 0,-22-2 0 15,7 19 0-15,-4 12 0 0,-4 12 0 0,-5 12 0 16,-4 6 0-16,2 8 0 0,-3 4 0 15,4 4 0-15,-1 0 0 0,5-5 0 0,5-6 0 16,5-4 0-16,10-3 0 0,1-8 0 16,15 4-21-16,-17-36-282 0,46 35-134 0,-40-52-61 15,43 31-58-15,0-2 325 0</inkml:trace>
  <inkml:trace contextRef="#ctx0" brushRef="#br0" timeOffset="12002.7744">16205 918 1567 0,'0'0'104'0,"-30"-11"30"0,30 11-80 15,-30-17-10-15,13 11-8 0,0 0-4 0,17 6-6 16,-28-5-6-16,28 5-7 0,-19-2-4 0,19 2-3 15,0 0-4-15,-17 1-2 0,17-1 0 0,0 0-4 16,0 0 3-16,0 0 2 16,14 28-3-16,-1-10 8 0,7-1-6 0,7 3 0 15,3 2 0-15,7 4 0 0,5-1 0 0,6 4 0 16,1 2 0-16,4 2 0 0,-1 5 0 0,-1 3-4 16,0 2 8-16,-5 1-4 0,-8 2 0 0,-3 1 0 15,-7 0 0-15,-7 4 0 0,-8-3 0 0,-9 8 0 16,-11 3 0-16,-9 4 0 0,-11 5 0 0,-7 2 0 15,-11 8 0-15,-7 4 0 0,-7 1 0 16,-6 4 0-16,-3-5 0 0,-5 2 0 0,0-3 0 16,3-7 0-1,4-9 0-15,7-7 0 0,9-11 0 0,8-11 0 16,10-11 0-16,9-17 0 0,23 16-214 0,-13-43-419 16,13 19-42-16,24-47 151 0</inkml:trace>
  <inkml:trace contextRef="#ctx0" brushRef="#br0" timeOffset="14117.477">21059 1959 1755 0,'-6'-29'0'0,"6"29"44"0,-13-31-8 16,13 31-5-16,-21-26 14 0,21 26-11 0,-30-17 3 15,30 17-13-15,-35-12 1 0,16 11-9 0,-3 2-16 16,3 3 0-16,-2 1 0 0,3 2 0 0,0 4 0 15,1 1 0-15,1 6 0 0,0 3 0 16,0 4 0-16,2 8 0 0,0 3 0 0,5 3 0 16,-1-1 0-16,4 0 0 0,2-4 0 0,3-2 0 15,3-1 0-15,5-5 0 0,1-3 0 0,3-3 0 16,-11-20 0-16,34 27 0 0,-15-22 0 0,5-2 0 16,0-7 0-16,4-6 0 0,2-7 0 0,1-4 0 15,2-7 0-15,-2-7 0 0,1-2 0 16,-1-4 0-16,0-5 0 0,-2 3 0 15,-2 1 0-15,-5 4 0 0,-4 8 0 0,-4 2 0 16,-1 3 0-16,-4 3 0 0,-1 2 0 0,-8 20 0 16,7-22 0-16,-7 22 0 0,0 0 0 0,0 0 0 15,0 0 0-15,-7 19 0 0,-1 4 0 0,1 10 0 16,-5 12 0-16,-1 15 0 0,-5 5 0 0,0 6 0 16,-2 6 0-16,0 0 0 0,1 5 0 0,0 2 0 15,1-2 0-15,1-2 0 0,1-4 0 16,2-2 0-16,2-7 0 0,1-4 0 0,0-5 0 15,0-6 0-15,0-7 0 0,1-6 0 0,3-10 0 16,-1-5 0-16,8-24 0 0,-12 28 0 16,12-28 0-16,0 0 0 0,0 0 0 0,-20-5 0 15,20 5 0-15,-16-34 0 0,6 9 0 0,0-9 0 16,1-4 0-16,3-4 0 0,1-3 0 16,1-1 0-16,4-1 0 0,0-4 0 0,4-3 0 15,1-4 0-15,3-1 0 0,3 1 0 0,2 4 0 16,2 6 0-16,2 6 0 0,-1 2 0 0,3 3 0 15,0 1 0-15,2 6 0 0,1 2 0 0,4 5 0 16,-1 1 0-16,6 3 0 0,-1-3 0 0,8 8-15 16,-9-15-127-16,28 36-144 0,-39-31-265 0,29 17-51 15,-12-3 152-15</inkml:trace>
  <inkml:trace contextRef="#ctx0" brushRef="#br0" timeOffset="14851.8596">21687 2067 1908 0,'-33'23'86'16,"33"-23"-41"-16,0 0-37 0,-18 16-8 0,18-16 0 16,0 0 0-16,-20 22 0 0,20-22 0 15,-12 20 0-15,12-20 0 0,-11 26 0 0,11-26 0 16,-12 27 0-16,12-27 0 0,-11 30 0 0,11-30 0 16,-13 31 0-16,13-31 0 0,-16 27 0 0,16-27 0 15,-15 28 0-15,15-28 0 0,-12 21 0 16,12-21 0-16,0 0 0 0,0 0 0 0,0 0 0 15,0 0 0-15,0 0 0 0,0 0 0 16,0 0 0-16,8-17 0 0,-8 17 0 0,14-32 0 16,-3 11 0-16,0-4 0 0,1 1 0 0,-2-1 0 15,0-1 0-15,-2 1 0 0,2 0 0 0,-3-1 0 16,0-4 0-16,0 7 0 0,-3-1 0 0,1 2 0 16,-5 22 0-16,10-29 0 0,-10 29 0 0,0 0 0 15,0 0 0-15,0 0 0 0,0 0 0 0,0 0 0 16,15-17 0-16,-15 17 0 0,17 0 0 15,-17 0 0-15,26-1 0 0,-9 2 0 0,3-1 0 16,2 0 0-16,2 0 0 0,3-2 0 0,2 2 0 16,4-3 0-16,1 1 0 0,-1-1 0 15,1 0 0-15,-3 2 0 0,-3-2 0 0,-2 2 0 16,-4 0 0-16,-4 1 0 0,-18 0 0 0,24 1 0 16,-24-1 0-16,0 0 0 0,0 0 0 0,0 0 0 15,0 0 0-15,-5 21 0 0,5-21 0 16,-26 16 0-16,9-3 0 0,-5 2 0 0,-1-1 0 15,-3 4 0-15,-1 2 0 0,1 0 0 0,-4 5 0 16,3-1 0-16,-3 2 0 0,4 0 0 0,-1 1 0 16,7-2 0-16,1 1 0 0,4-2 0 0,6-5 0 15,2 2 0-15,5-3 0 0,2-18 0 0,6 29 0 16,-6-29 0-16,20 18 0 16,-20-18 0-16,36 6 0 0,-13-7 0 0,5-6 0 15,4-6 0-15,3-7 0 0,4-5 0 0,1-3 0 16,-2-3 0-16,1 2 0 0,-2 0 0 0,-5 0 0 15,-4-1 0-15,-2 0 0 0,-9 1 0 0,-2-1 0 16,-1 2 0-16,-8 2 0 0,0 3 0 0,-6 7 0 16,0 16 0-16,-5-22 0 0,5 22 0 0,0 0 0 15,-21-11 0-15,21 11 0 0,-20 12 0 16,20-12 0-16,-29 31 0 0,15-14 0 0,1 8 0 16,1 0 0-16,1-2 0 0,2 6 0 0,2-5 0 15,4-1 0-15,3-1 0 0,4-2 0 16,2-3 0-16,5 2 0 0,-11-19 0 0,30 29 0 15,-10-20 0-15,4 1 0 0,-2-9 0 0,12 10-98 16,-17-28-104-16,33 36-129 0,-39-42-131 0,26 14-83 16,0 4 137-16,-19-28 408 0</inkml:trace>
  <inkml:trace contextRef="#ctx0" brushRef="#br0" timeOffset="15404.7296">22587 2006 2013 0,'0'0'33'0,"-26"12"-32"15,26-12-1-15,-23 28 0 0,12-8 0 16,2-3 0-16,-1 2 0 0,2 4 0 16,2 0 0-16,2 2 0 0,-3-1 0 0,5 1 0 15,-2 0 0-15,2 2 0 0,1-3 0 0,-2 1 0 0,2-3 0 0,1-4 0 16,0-18 0-16,0 28 0 0,0-28 0 0,0 0 0 16,4 19 0-16,-4-19 0 0,0 0 0 0,0 0 0 15,0 0 0-15,9-17 0 0,-9 17 0 16,11-27 0-16,-3 4 0 0,0-4 0 15,0-1 0-15,1-1 0 0,0 4 0 0,-1-2 0 16,0 2 0-16,-1-3 0 0,0 0 0 0,2 0 0 16,0-4 0-16,0 0 0 0,2 2 0 0,-1 3 0 15,-1 9 0-15,-9 18 0 0,22-26 0 0,-22 26 0 16,22-15 0-16,-22 15 0 0,24-5 0 0,-24 5 0 16,27 4 0-16,-27-4 0 0,31 12 0 15,-31-12 0-15,31 23 0 0,-31-23 0 0,27 24 0 16,-16-6 0-16,-3 2 0 0,-2 0 0 0,1 1 0 15,-5-4 0-15,-3 1 0 0,-2 0 0 0,-4 0 0 16,-1-1 0-16,8-17 0 0,-22 30 0 16,22-30 0-16,-28 28 0 0,28-28 0 0,-33 24 0 15,33-24 0-15,-33 18 0 0,16-10 0 0,17-8 0 16,-33 11 0-16,33-11 0 0,-29 8 0 16,29-8 0-16,-29 8 0 0,29-8 0 0,-31 10 0 15,31-10 0-15,-29 19 0 0,29-19 0 0,-29 33 0 16,13-10 0-16,0 4 0 0,1 5 0 0,-2 5 0 15,-2 3 0-15,1 2 0 0,0-1 0 0,-2 1 0 16,5 2 0-16,1-2 0 0,4-3 0 0,4-5 0 16,4-9 0-16,4-2 0 0,-2-23 0 15,15 30 0-15,-15-30 0 0,30 14 0 0,-11-22 0 16,17 10-123-16,-23-40-159 0,42 35-148 16,-34-34-156-16,14-6 68 0,13 10 411 0</inkml:trace>
  <inkml:trace contextRef="#ctx0" brushRef="#br0" timeOffset="15764.1058">23284 1467 1689 0,'-20'-2'358'0,"1"16"-358"0,3 4 0 16,-1 0 0-16,1 4 0 0,-2 4 0 0,0 5 0 15,1 3 0-15,1 7 0 0,1 0 0 16,3-1 0-16,0 5 0 0,1-4 0 0,1 2 0 15,3 5 0-15,-2-7 0 0,2 3 0 16,1-2 0-16,0-9 0 0,1 2 0 0,3-9 0 16,0-4 0-16,2-22 0 0,5 29 0 0,-5-29 0 15,0 0 0-15,20 14 0 0,-20-14 0 0,17-3 0 16,-17 3 0-16,24-20 0 0,-24 20 0 0,32-32 0 16,-15 11 0-16,2 2 0 0,-2-1 0 0,-1 3 0 15,-16 17 0-15,28-25 0 0,-28 25 0 16,22-23 0-16,-22 23 0 0,19-16 0 0,-19 16 0 15,17-1 0-15,-17 1 0 0,0 0 0 0,21 24 0 16,-21-24 0-16,13 36 0 0,-8-16 0 16,0 3 0-16,-2-1 0 0,-1 3 0 0,-3-3 0 15,3 3 0-15,-2-25 0 0,6 51-202 0,-26-50-76 16,33 41-48-16,-41-38-25 0,26 13 5 0,-3 10-67 16,-28-35 283-16</inkml:trace>
  <inkml:trace contextRef="#ctx0" brushRef="#br0" timeOffset="16549.5421">8076 2659 1716 0,'-8'-20'98'16,"-13"-15"-49"-16,10 8 32 0,-7-10-42 0,4 2-1 15,-4-2-12-15,2 3-26 0,-2 1 0 0,1 5 0 16,-1 1 0-16,-1 8 0 0,1 2 0 16,0 6 0-16,0 4 0 0,-2 4 0 0,1 6 0 15,-2 8 0-15,2 6 0 0,-1 7 0 16,0 11 0-16,-1 6 0 0,1 12 0 0,0 10 0 15,0 7 0-15,2 9 0 0,2 3 0 0,2 4 0 16,1 2 0-16,5 2 0 0,1 2 0 0,4-2 0 16,2-1 0-16,2-4 0 0,4-4 0 0,-1-6 0 15,4-4 0 1,1-9 0-16,3-3 0 0,-1-10 0 0,3-2 0 16,-1-9 0-16,1-7 0 0,-3-9-18 15,4-3-45-15,-15-19-79 0,29 17-229 0,-29-17-222 16,5-23-19-16,-5 23 365 0</inkml:trace>
  <inkml:trace contextRef="#ctx0" brushRef="#br0" timeOffset="17283.9643">7350 3425 2047 0,'0'0'0'0,"-22"7"0"0,22-7 0 0,0 0 0 15,0 0 0-15,0 0 0 0,0 0 0 0,0 0 0 16,31 20 0-16,-11-18 0 0,7-2 0 0,5-2 0 15,6-5 0-15,6-1 0 0,4-5 0 0,3-3 0 16,2-2 0-16,2-1 0 0,0 0 0 0,-1 0 0 16,-1 0 0-16,-2 1 0 15,-4 1 0-15,-2 2 0 0,-6 2 0 0,-5 3 0 16,-6 0 0-16,-8 4 0 0,-20 6 0 0,23-6 0 16,-23 6 0-16,0 0 0 0,0 0 0 0,0 0 0 15,0 0 0-15,-31 20 0 0,11-8 0 0,-5 4 0 16,-3 4 0-16,-3 4 0 0,0 4 0 0,-1 4 0 15,-1 1 0-15,1 4 0 0,0 0 0 0,2 3 0 16,3 0 0-16,4 0 0 0,4-3 0 16,4-2 0-16,7-4 0 0,4-5 0 0,5-4 0 15,6-4 0-15,-7-18 0 0,31 27 0 0,-9-20 0 16,7-5 0-16,5-5 0 0,6-7 0 0,5-6 0 16,5-4 0-16,1-6 0 0,0-3 0 0,-1-1 0 15,-5-2 0-15,-4-2 0 0,-4-1 0 16,-4 1 0-16,-8-1 0 0,-3 0 0 0,-5 1 0 15,-6 1 0-15,-4 2 0 0,-4 2 0 16,-7 3 0-16,-4 4 0 0,-6 3 0 0,-3 5 0 16,-2 3 0-16,-3 1 0 0,0 6 0 0,-1 3 0 15,2 1 0-15,2 4 0 0,2 1 0 0,17-5 0 16,-25 12 0-16,25-12 0 0,0 0 0 0,-14 18 0 16,14-18 0-16,0 0 0 0,12 18 0 0,-12-18 0 15,26 10 0-15,-9-7 0 0,2 0 0 16,2-2 0-16,1 0 0 0,2-1 0 0,-1 1 0 15,1-1 0-15,2 0 0 0,-1 2 0 0,1 0 0 16,-3 2 0-16,1 1 0 0,-3 2 0 16,-1 2 0-16,-2 2 0 0,-18-11 0 0,26 32 0 15,-15-13 0-15,-3 3 0 0,-3 1 0 0,-3 2 0 16,-3-1 0-16,0 3 0 0,-4-2 0 0,-1 1 0 16,-2-4 0-16,0-2 0 0,8-20 0 15,-16 28 0-15,16-28 0 0,-12 17 0 0,12-17 0 16,0 0 0-16,0 0 0 0,0 0 0 0,0 0 0 15,0 0 0-15,0 0 0 0,-5-25 0 0,7 8 0 16,5-4 0-16,1-1 0 0,3-2 0 0,1-1 0 16,2 2 0-16,-1-3 0 0,0 1 0 15,2 0 0-15,-1-1 0 0,2 1 0 16,0 1 0-16,0-1 0 0,2 5 0 0,-2-2 0 16,6 5 0-16,-4-2 0 0,6 3 0 0,1-9-62 15,23 23-149-15,-26-35-60 0,45 42-110 0,-36-33-81 16,11 0 9-16,23 22 247 0</inkml:trace>
  <inkml:trace contextRef="#ctx0" brushRef="#br0" timeOffset="18088.7407">10032 3114 1865 0,'19'-41'42'16,"-7"18"-12"-16,-2-1 10 0,4 3-10 15,-4 4-4-15,-10 17-12 0,16-20-14 16,-16 20 0-16,0 0 0 0,0 0 0 0,0 0 0 16,0 0 0-16,0 22 0 0,-5-4 0 0,-2 11 0 15,0 9 0-15,-4 6 0 0,-2 6 0 0,0 2 0 16,0 4 0-16,-2 1 0 0,2 1 0 0,-1-3 0 16,1-2 0-16,1-5 0 0,1-4 0 0,1-5 0 15,2-8 0-15,2-6 0 0,1-4 0 16,5-21 0-16,-3 17 0 0,3-17 0 0,0 0 0 15,0 0 0-15,0 0 0 0,16-30 0 0,-6 8 0 16,2-11 0-16,3-7 0 0,0-6 0 0,1-4 0 16,0-1 0-16,-3-1 0 0,0-1 0 0,-4 3 0 15,-1-1 0-15,-4 4 0 0,0-1 0 16,-3 0 0-16,0 4 0 0,-2 1 0 0,-1 5 0 16,-2 3 0-16,1 8 0 0,-1 6 0 15,4 21 0-15,-5-16 0 0,5 16 0 0,0 0 0 16,0 0 0-16,0 0 0 0,-4 16 0 0,4-16 0 15,5 28 0-15,0-6 0 0,0 1 0 0,3 0 0 16,3 1 0-16,2-2 0 0,2-2 0 0,4 1 0 16,1-5 0-16,3-2 0 0,4-5 0 0,4-6 0 15,1-6 0-15,5-3 0 0,3-6 0 16,0-5 0-16,3-5 0 0,-1-3 0 0,0-5 0 16,-2 0 0-16,-4-1 0 0,-4 1 0 15,-4 3 0-15,-6 2 0 0,-4 3 0 0,-5 5 0 16,-13 17 0-16,14-23 0 0,-14 23 0 0,0 0 0 15,0 0 0-15,0 0 0 0,0 0 0 0,0 0 0 16,0 0 0-16,-18 1 0 0,18-1 0 0,-22 33 0 16,8-5 0-16,1 8 0 0,-2 6 0 15,2 4 0-15,1 1 0 0,1 0 0 0,2 2 0 16,3-1 0-16,3-1 0 0,1-1 0 0,5-3 0 0,0-3 0 0,6-3 0 16,1-8 0-16,5-1 0 0,1-8 0 0,7 0 0 15,0-9 0-15,10 3-44 0,-10-23-123 0,26 21-44 16,-29-38-27-16,31 26 12 0,-31-28 19 0,18 13-37 15,-11-11-1-15,-4-11-81 16,19 24 188-16,-31-33 138 0</inkml:trace>
  <inkml:trace contextRef="#ctx0" brushRef="#br0" timeOffset="18385.5995">11099 3300 1908 0,'-18'27'34'0,"10"1"-17"0,3 3 19 0,0-2-6 16,1 1-8-16,1 0-22 0,0-1 0 15,2-2 0-15,3-1 0 0,1-2 0 0,0-3 0 16,1-5 0-16,-4-16 0 0,11 27 0 0,-11-27 0 16,0 0 0-16,16 17 0 0,-16-17 0 15,0 0 0-15,0 0 0 0,0 0 0 0,18-25 0 16,-18 25 0-16,10-37 0 0,-5 13 0 0,-3-1 0 16,0-3 0-16,-2 2 0 0,2 0 0 0,-2-1 0 15,-2 2 0-15,1-3 0 0,-1 4 0 16,-2-2 0-16,2 4 0 0,-1 0 0 0,2 0 0 15,1 1 0-15,1 3 0 0,3 1 0 0,-4 17 0 16,15-29 0-16,-15 29 0 0,25-25 0 0,-8 13 0 16,5 5 0-16,1-2 0 0,8 4 0 0,-5-3 0 15,16 15-70-15,-23-27-173 0,37 39-77 0,-39-38-95 16,32 21-20-16,3 9-27 0,-17-29 361 16</inkml:trace>
  <inkml:trace contextRef="#ctx0" brushRef="#br0" timeOffset="18791.8796">12414 2847 1784 0,'12'-28'211'16,"-12"28"-183"-16,11-17-4 0,-11 17-24 0,0 0 0 15,0 0 0-15,0 0 0 0,2 17 0 0,-2-17 0 16,-4 39 0-16,0-8 0 0,-1 10 0 0,-2 5 0 15,0 4 0-15,-2 4 0 0,-1 3 0 16,2 2 0-16,-2 3 0 0,0-1 0 0,1-2 0 16,-1-4 0-16,1-1 0 0,3-5 0 15,1-3 0-15,3-4 0 0,1-5 0 0,4-8 0 16,1-6 0-16,5-5 0 0,-9-18 0 0,24 18 0 16,-24-18 0-16,33-5-37 0,-22-20-112 0,28 26-181 15,-38-37-226-15,22 13-33 0,-10-3 204 0</inkml:trace>
  <inkml:trace contextRef="#ctx0" brushRef="#br0" timeOffset="18963.7704">12312 3361 2047 0,'0'0'0'0,"0"0"0"0,0 0 0 16,0 0 0-16,0 0 0 0,1 19 0 0,-1-19 0 16,17 10 0-16,-17-10 0 15,30 5 0-15,-8-7 0 0,5-4 0 0,6-4 0 16,5-4 0-16,3-4 0 0,2-1 0 0,0-5 0 15,2 2 0-15,-5-6 0 0,7 6-32 0,-17-23-154 16,27 27-380-16,-29-18-86 0,10 9 67 0</inkml:trace>
  <inkml:trace contextRef="#ctx0" brushRef="#br0" timeOffset="19166.8837">12874 2624 2047 0,'-17'22'0'0,"1"6"0"0,0 3 0 0,4 10 0 16,-2 4 0-16,2 7 0 0,-1 3 0 0,3 1 0 16,2 3 0-16,3 0 0 0,1 4 0 0,2-2 0 15,-1 2 0-15,1 3 0 0,-1-2 0 16,2-3 0-16,-1 0 0 0,1-8 0 0,3-2 0 16,2-9 0-16,5-2 0 0,1-9 0 0,8 0 0 15,-18-31-98-15,49 53-263 0,-49-53-292 0,45 6 57 16,-23-11 258-16</inkml:trace>
  <inkml:trace contextRef="#ctx0" brushRef="#br0" timeOffset="19859.1509">13003 3383 2047 0,'18'12'0'0,"-18"-12"0"0,0 0 0 16,-9 18 0-16,9-18 0 0,0 0 0 0,20 8 0 15,-20-8 0-15,31-2 0 0,-10-5 0 16,5-2 0-16,2-2 0 0,2-2 0 0,2 0 0 16,-1-3 0-16,0-1 0 0,-3 0 0 0,0-1 0 15,-3 2 0-15,-2 1 0 0,-3-1 0 0,-3 1 0 16,-17 15 0-16,22-28 0 0,-22 28 0 0,10-24 0 16,-10 24 0-16,2-23 0 0,-2 23 0 15,-10-18 0-15,10 18 0 0,-23-13 0 0,23 13 0 16,-33-3 0-16,15 8 0 0,-2 1 0 15,1 6 0-15,-2 4 0 0,2 5 0 0,-3 3 0 16,1 4 0-16,2 3 0 0,0 3 0 0,5 1 0 16,1 1 0-16,4-1 0 0,3-1 0 0,5-2 0 15,2-3 0-15,4-4 0 0,5-3 0 0,2-3 0 16,5-4 0-16,3-3 0 0,5-5 0 0,3-3 0 0,3-4 0 16,2-6 0-16,4-4 0 0,-2-4 0 15,1-6 0-15,2-3 0 0,-1-2 0 0,-2-3 0 16,0-2 0-16,-1 0 0 0,-5-2 0 0,-1 1 0 15,-5-1 0-15,-3 3 0 0,-4 1 0 0,-5 3 0 16,-3 1 0-16,-3 3 0 0,-1 2 0 16,-4 19 0-16,2-24 0 0,-2 24 0 0,0 0 0 15,0 0 0-15,0 0 0 0,0 0 0 0,-23 15 0 16,12 6 0-16,-2 8 0 0,-2 6 0 16,-1 5 0-16,0 1 0 0,2 1 0 0,3-2 0 15,4-1 0-15,-1-4 0 0,5-3 0 0,1-6 0 16,4-4 0-16,1-5 0 0,-3-17 0 0,17 18 0 15,-17-18 0-15,29 2 0 0,-10-10 0 0,1-5 0 16,2-8 0-16,3-4 0 0,0-6 0 0,-1-1 0 16,0-3 0-16,-3 0 0 0,0-3 0 15,-3 3 0-15,-1 1 0 0,-1 4 0 0,-4 2 0 16,-1 3 0-16,-2 4 0 0,-3 4 0 0,-6 17 0 16,0 0 0-16,0 0 0 0,0 0 0 15,0 0 0-15,0 0 0 0,-7 18 0 0,1 4 0 16,-2 10 0-16,0 0 0 0,4 6 0 0,-2-4 0 15,7 2 0-15,-1-6 0 0,14 10-76 0,-14-40-129 16,24 57-54-16,-24-57-23 0,24 35-39 16,-24-35-3-16,26 6-78 0,13 15 225 0,-22-34 177 15</inkml:trace>
  <inkml:trace contextRef="#ctx0" brushRef="#br0" timeOffset="20437.2879">14646 3421 1601 0,'0'0'189'0,"-5"-24"-156"0,5 24-11 15,5-29 9-15,-5 29-2 0,12-35 5 0,-4 18-1 16,-4-3 2-16,2 0-1 0,-2 0-28 16,-3 0-6-16,-2 0 0 0,-3 2 0 0,-3-1 0 15,-4 1 0-15,11 18 0 0,-28-28 0 0,8 19 0 16,1 5 0-16,-7 3 0 0,1 7 0 0,-2 2 0 16,-1 7 0-16,-2 6 0 0,-3 4 0 15,-1 6 0-15,1 4 0 0,0 5 0 0,1 4 0 16,3-1 0-16,2 0 0 0,6-5 0 0,4-1 0 15,4-6 0-15,6-3 0 0,5-3 0 0,4-6 0 16,-2-19 0-16,23 25 0 0,-3-21 0 0,5-4 0 16,3-6 0-16,9-9 0 0,2-7 0 0,4-8 0 15,4-6 0-15,0-5 0 0,0-8 0 0,-3-2 0 16,1-2 0-16,-7-1 0 0,0 1 0 16,-6 1 0-16,-2 0 0 0,-4 2 0 15,-4 0 0-15,-3 4 0 0,-6 3 0 0,-5 2 0 16,-2 7 0-16,-4 6 0 0,-1 10 0 0,-1 18 0 15,0 0 0-15,0 0 0 0,0 0 0 0,0 0 0 16,-24 19 0-16,10 9 0 0,1 12 0 0,-2 10 0 16,-2 6 0-16,3 4 0 0,-1 1 0 15,2-1 0-15,5-1 0 0,0-1 0 0,5-2 0 16,3-6 0-16,4 0 0 0,3-8 0 0,6-2 0 16,1-6 0-16,8 0 0 0,-22-34-131 0,51 46-66 15,-51-46-18-15,51 16-7 0,-51-16 23 16,45-9-12-16,-27-7-36 0,3-5-37 0,13 15-56 0,-30-35 340 15</inkml:trace>
  <inkml:trace contextRef="#ctx0" brushRef="#br0" timeOffset="21446.32">14894 3423 2047 0,'0'0'0'16,"0"0"0"-16,8 21 0 0,-8-21 0 15,26 6 0-15,-8-3 0 0,4-6 0 0,6 1 0 16,1-5 0-16,3-2 0 0,0-3 0 0,1-2 0 16,0-1 0-16,-1-2 0 0,-1-1 0 15,-1-1 0-15,-3-1 0 0,-3 0 0 0,-4-1 0 16,-5 3 0-16,-5 0 0 0,-3 1 0 0,-5-1 0 16,0 0 0-16,-4 0 0 0,2 18 0 0,-9-32 0 15,9 32 0-15,-19-25 0 0,19 25 0 16,-26-18 0-16,9 13 0 0,-2 5 0 0,0 1 0 15,-2 7 0-15,1 3 0 0,-2 5 0 0,1 2 0 16,1 5 0-16,2 3 0 0,-1 3 0 0,3 1 0 16,1 0 0-16,3 3 0 0,3-3 0 0,4-1 0 15,5-2 0-15,3-3 0 0,6-4 0 0,2-3 0 16,-11-17 0-16,35 23 0 0,-12-17 0 0,6-3 0 16,3-6 0-16,3-4 0 15,3-4 0-15,0-5 0 0,1-3 0 0,-2-3 0 16,1-1 0-16,0-2 0 0,-3 1 0 0,-4 1 0 15,-3 0 0-15,-3 2 0 0,-5 3 0 0,-3 2 0 16,-17 16 0-16,24-23 0 0,-24 23 0 0,0 0 0 16,0 0 0-16,0 0 0 0,0 0 0 0,0 0 0 15,0 0 0-15,-21 34 0 0,5-7 0 16,0 4 0-16,0 2 0 0,1 2 0 0,0 0 0 16,0-1 0-16,2 0 0 0,2 0 0 0,4-3 0 15,1-2 0-15,2-2 0 0,0-6 0 0,4-2 0 16,0-19 0-16,7 21 0 0,-7-21 0 15,0 0 0-15,21-3 0 0,-21 3 0 0,24-27 0 16,-11 4 0-16,2-5 0 0,-2-1 0 0,0-3 0 16,-2 0 0-16,-2 0 0 0,-3-2 0 15,0-1 0-15,-2 0 0 0,-1-2 0 0,1 3 0 16,-3 1 0 0,-1 2 0-16,0 5 0 0,-1 2 0 0,1 5 0 0,0 19 0 15,1-24 0-15,-1 24 0 0,0 0 0 0,0 0 0 16,0 0 0-16,0 0 0 0,18-12 0 0,-18 12 0 15,22 4 0-15,-22-4 0 0,33 6 0 0,-12-4 0 16,-1 2 0-16,4-2 0 0,-1 1 0 16,1-2 0-16,3-1 0 0,-2 0 0 0,0-1 0 15,-1-1 0-15,-1 0 0 0,-2 0 0 0,-2-2 0 16,-19 4 0-16,28-6 0 0,-28 6 0 0,0 0 0 16,0 0 0-16,0 0 0 0,0 0 0 15,0 0 0-15,0 0 0 0,0 0 0 0,0 0 0 16,-22-7 0-16,22 7 0 0,-25 7 0 0,25-7 0 15,-27 17 0-15,27-17 0 0,-31 28 0 16,16-11 0-16,0 2 0 0,0 2 0 0,3 0 0 16,5 1 0-16,1 1 0 0,2-2 0 0,4-1 0 15,0-2 0-15,0-18 0 0,12 28 0 0,-12-28 0 16,27 17 0-16,-10-12 0 0,1-4 0 0,4-2 0 16,1-2 0-16,2-1 0 0,0-1 0 0,1-1 0 15,-3-1 0-15,-1 2 0 0,-4 1 0 0,-18 4 0 16,24 1 0-16,-24-1 0 0,0 0 0 15,0 0 0-15,9 22 0 0,-9-22 0 16,-15 24 0-16,15-24 0 0,-28 35 0 0,11-14 0 16,-5 1 0-16,-1-1 0 0,-1 2 0 0,-1 0 0 15,0 3 0-15,1-2 0 0,2-1 0 0,0-4 0 16,6-1 0-16,-1-3 0 0,17-15 0 0,-22 23 0 16,22-5-48-16,-18-25-148 0,30 25-31 15,-30-35 0-15,18 17 52 0,0 0 23 0,0 0 4 16,17-33-57-16,-10 13 2 0,-7 20-51 0,9-62 43 15,21 51 211-15</inkml:trace>
  <inkml:trace contextRef="#ctx0" brushRef="#br0" timeOffset="22383.8404">16488 3273 1541 0,'-7'-26'277'0,"7"26"-227"15,0 0 2-15,0 0-8 0,0 0-10 0,-26 3-10 16,26-3-4-16,-22 8-15 0,22-8-5 0,-27 17 0 16,27-17 0-16,-31 27 0 0,11-12 0 0,3 6 0 15,-3 2 0-15,1 2 0 0,0 2 0 0,2 1 0 16,2-2 0-16,3 1 0 0,2-4 0 0,6 1 0 15,2-3 0-15,5-3 0 16,4-1 0-16,-7-17 0 0,28 24 0 0,-7-17 0 16,6-2 0-16,2-4 0 0,5-6 0 0,3-4 0 15,4-6 0-15,1-4 0 0,0-3 0 0,-4-2 0 16,-2-3 0-16,-5-1 0 0,-4 1 0 0,-4-2 0 16,-5 0 0-16,-4 0 0 0,-4-1 0 0,-7 1 0 15,-3 3 0-15,-6 2 0 0,-5 2 0 0,-3 5 0 16,-5 1 0-16,0 4 0 0,-2 4 0 15,1 2 0-15,-1 6 0 0,0 2 0 0,2 5 0 16,0 3 0-16,1 1 0 0,18-11 0 0,-29 30 0 16,29-30 0-16,-17 29 0 0,17-29 0 0,0 23 0 15,0-23 0-15,19 18 0 0,-19-18 0 16,37 11 0-16,-13-11 0 0,5-5 0 0,6-2 0 16,1-4 0-16,3-2 0 0,1-2 0 15,0 0 0-15,-1-1 0 0,-1 0 0 0,-5 3 0 16,-3 2 0-16,-7 3 0 0,-3 3 0 0,-20 5 0 15,20-4 0-15,-20 4 0 0,0 0 0 0,0 0 0 16,0 0 0-16,0 21 0 0,0-21 0 0,-9 32 0 16,-2-10 0-16,0 5 0 0,-5 3 0 0,-2 1 0 15,2 3 0-15,-4 2 0 0,3-2 0 0,2 1 0 16,0-2 0-16,3-4 0 0,2-4 0 16,4-3 0-16,6-22 0 0,-5 28 0 0,5-28 0 15,0 0 0-15,0 0 0 0,28 12 0 16,-10-18 0-16,2-7 0 0,2-8 0 0,4-7 0 15,2-3 0-15,3-3 0 0,-2-1 0 0,0 1 0 16,-1 0 0-16,0 3 0 0,-2-1 0 0,0 6 0 16,-4 2 0-16,0 3 0 0,-4 5 0 0,-18 16 0 15,27-18 0-15,-27 18 0 0,0 0 0 16,20 5 0-16,-20-5 0 0,7 21 0 0,-2-3 0 16,-2 6 0-16,0 6 0 0,-4 6 0 0,-2 1 0 15,0 3 0-15,0 1 0 0,1 1 0 0,0 2 0 16,4-2 0-16,0-6 0 0,8-1 0 0,-2-8 0 15,11 1 0-15,-19-28-13 0,45 35-156 16,-45-35-7-16,56 9-6 0,-35-24 42 16,22 14 29-16,-14-22 2 0,16 7 13 0,-11-13-4 15,9 3 10-15,-7-7-31 0,2 5-3 0,-4-2-27 16,-4 1 3-16,2 8-3 0,-15-12-14 0,17 28 165 16</inkml:trace>
  <inkml:trace contextRef="#ctx0" brushRef="#br0" timeOffset="22514.1273">17798 3510 1888 0,'-40'-26'159'0,"19"32"-159"0,0-1 0 0,1-1 0 15,3-2 0-15,0 1 0 0,17-3 0 16,-20 2 0-16,20-2 0 0,0 0 0 0,0 0 0 16,0 0-17-16,45 19-226 0,-45-19-45 0,52 20-27 15,-52-20 5-15,49 13 4 0,-15 6-29 16,-34-19 103-16,68 32 232 0</inkml:trace>
  <inkml:trace contextRef="#ctx0" brushRef="#br1" timeOffset="29516.6499">5854 14231 92 0,'0'0'0'0,"0"0"-12"0,17-17-13 16,-17 17-29-16,0 0 54 0</inkml:trace>
  <inkml:trace contextRef="#ctx0" brushRef="#br1" timeOffset="31053.2154">5945 14127 1357 0,'-9'21'98'15,"9"-21"-63"-15,-19 10-19 0,19-10-4 0,0 0 8 16,0 0 7-16,0 0 8 0,0 0 1 0,0 0-2 15,0 0-4-15,0 0-3 0,0 0 0 0,0 0 5 16,0 0 1-16,0 0 0 0,0 0-3 0,0 0-4 16,0 0-2-16,11-17-6 0,-11 17-1 15,0 0-3-15,0 0-3 0,21-18 0 0,-21 18-3 16,0 0-1-16,17-11-1 0,-17 11 0 0,0 0-2 16,21-6-1-16,-21 6-2 0,0 0 0 0,23-1 0 15,-23 1 0-15,17 2-1 0,-17-2 6 0,19 3-6 16,-19-3 0-16,22 1 0 0,-22-1 0 15,27 0 0-15,-27 0 0 0,30-4 0 0,-30 4 0 16,34-9 0-16,-14 1 0 0,1 0 0 16,0-1 0-16,1 0 0 0,1-1 0 0,1 0 0 15,-1 1 0-15,1-1 0 0,-1 3 0 0,0 0 0 16,0 1 0-16,-1 2 0 0,-2 0 0 0,0 3 0 16,0 0 0-16,-1 2 0 0,-1 0 0 0,2 3 0 15,-2 0 0-15,0 0 0 0,-1 1 0 0,2 1 0 16,-2 0 0-16,0 2 0 0,0-1 0 15,0-1 0-15,1 0 0 0,-1-1 0 0,1 0 0 16,1-1 0-16,0 0 0 0,0-2 0 16,2 0 0-16,0-1 0 0,1 0 0 0,0-1 0 15,1 0 0-15,0-1 0 0,1 1 0 0,-1 0 0 16,3 0 0-16,-2 1 0 0,0 0 0 0,2-1 0 16,-3 1 0-16,0 1 0 0,-1-1 0 0,1 1 0 15,1 0 0-15,0 1 0 0,-1 0 0 16,0-2 0-16,-1 1 0 0,0-1 0 0,1-1 0 15,0 0 0-15,1 0 0 0,-2-2 0 0,-1 1 0 16,1-3 0-16,-1 2 0 0,0-2 0 0,-1 0 0 16,-1 1 0-16,-2-1 0 0,1 1 0 0,1 0 0 15,-1 0 0-15,0 0 0 0,-1 1 0 0,0-1 0 16,0 1 0-16,-17 2 0 0,28-4 0 16,-28 4 0-16,26-1 0 0,-26 1 0 15,22 0 0-15,-22 0 0 0,19 0 0 0,-19 0 0 16,0 0 0-16,22-1 0 0,-22 1 0 0,0 0 0 15,0 0 0-15,18-3 0 0,-18 3 0 0,0 0 0 16,0 0 0-16,0 0 0 0,0 0 0 0,0 0 0 16,0 0 0-16,18-2 0 0,-18 2 0 0,0 0 0 15,0 0 0-15,0 0 0 0,19-4 0 16,-19 4 0-16,0 0 0 0,0 0 0 0,0 0 0 16,0 0 0-16,0 0 0 0,0 0 0 0,0 0-13 15,0 0-77-15,17 19-200 0,-17-19-327 16,0 0-19-16,-19-5 236 0</inkml:trace>
  <inkml:trace contextRef="#ctx0" brushRef="#br1" timeOffset="32512.3983">8001 12040 239 0,'-5'-19'-43'0,"-3"-4"157"0,8 23 196 16,-7-36 6-16,7 36-19 0,-10-26-198 0,10 26-27 16,-11-16-16-16,11 16-6 0,0 0-4 15,0 0-15-15,-17 1-7 0,17-1-9 0,-2 23-10 16,2-1 4-16,0 4-4 0,4 8-16 0,-2 10 38 16,3 9-34-16,0 8 26 0,1 13-1 0,1 6-26 15,2 9 26-15,-2 13 1 0,0 9-18 16,-1 10 18-16,0 12-8 0,-2 8-17 0,0 9 19 0,-4 9-2 15,0 11-1-15,-4 5 19 0,0 7-13 16,-2-1 1-16,0 2 11 0,-3-4-4 0,1-3 3 16,1-7-15-16,1-7-3 0,2-9-9 15,4-9-5-15,1-13 5 0,4-10-17 0,4-13-24 16,-3-16-3-16,17 14-195 0,-17-36-367 0,12-4-7 16,-2-12 238-16</inkml:trace>
  <inkml:trace contextRef="#ctx0" brushRef="#br1" timeOffset="33659.1744">6005 15909 1656 0,'0'0'68'0,"-4"-24"-30"0,4 24-7 16,0 0 2-16,2-19 1 15,-2 19-2-15,0 0 0 0,0 0 1 0,0 0 1 16,-22-14-9-16,22 14-4 0,-23 15-12 0,23-15-8 15,-33 33-1-15,12-8 0 0,-2 5 0 0,-3 5 0 16,0 3 0-16,-1 0 0 0,0 2 0 0,0 2 0 16,2-3 0-16,0-1 0 0,5-3 0 0,3-2 0 15,2-7 0-15,5-4 0 0,4-4 0 16,6-18 0-16,0 0 0 0,10 20 0 0,-10-20 0 16,26-2 0-16,-8-1 0 0,3-3 0 0,3-3 0 15,3-3 0-15,2-2 0 0,0-2 0 0,1 1 0 16,1 2 0-16,-3 5 0 0,-4 1 0 15,-3 6 0-15,-3 2 0 0,-18-1 0 0,24 14 0 0,-24-14 0 16,15 28 0-16,-14-8 0 0,-2 6 0 16,-5 3 0-16,-3 0 0 0,-4 2 0 15,-2 3 0-15,1-1 0 0,-3 0 0 0,1-2 0 16,0-6 0-16,4-3 0 0,12-22 0 0,-15 22 0 16,15-22-9-16,0 0-42 0,-1-25-22 0,15 8-15 15,-16-42-187-15,29 18-336 0,-7-13 2 0,8-9 279 16</inkml:trace>
  <inkml:trace contextRef="#ctx0" brushRef="#br1" timeOffset="33877.9225">6423 15423 1744 0,'-17'33'243'0,"3"-13"-217"0,0 5-4 0,2 2-10 15,0 4-12-15,2 0 0 0,1 2 0 0,-1 1 0 16,3 1 0-16,0 3 0 0,4 1 0 15,2 3 0-15,3 3 0 0,2 1 0 0,2 2 0 16,-1 1 0-16,1 0 0 0,0 0 0 0,-1 0 0 16,-1 1 0-16,-1-2 0 0,1 2 0 0,-4-4 0 15,2 0-41-15,-3-9-38 0,6 3 14 0,-5-40-100 16,0 42-440-16,-3-23 21 0,3-19 77 0</inkml:trace>
  <inkml:trace contextRef="#ctx0" brushRef="#br1" timeOffset="34393.5499">6257 16069 1997 0,'0'0'29'0,"-17"24"-8"0,17-24-21 0,-8 22 0 16,8-22 0-16,0 0 0 0,14 19 0 15,-14-19 0-15,22 9 0 0,-22-9 0 0,34 0 0 16,-12-3 0-16,2-4 0 0,1 0 0 15,2-3 0-15,0-1 0 0,0-1 0 0,-1 0 0 16,1-1 0-16,0 2 0 0,-3 0 0 0,-1-1 0 16,-1 3 0-16,-3 2 0 0,-2 0 0 0,-17 7 0 15,24-9 0-15,-24 9 0 0,0 0 0 16,0 0 0-16,0 0 0 0,0 0 0 0,0 0 0 16,0 0 0-16,2 25 0 0,-2-25 0 0,-18 31 0 15,7-12 0-15,-1 4 0 0,0 0 0 16,1 2 0-16,0 0 0 0,1 2 0 0,2-2 0 0,0-1 0 15,4-1 0-15,0-2 0 0,3-1 0 0,1-20 0 16,6 30 0-16,-6-30 0 0,14 19 0 0,-14-19 0 16,28 7 0-16,-8-10 0 0,2-3 0 15,2-5 0-15,4-4 0 0,1-7 0 16,-1-2 0-16,0-4 0 0,-1-1 0 0,-4 0 0 16,-2-1 0-16,-4-1 0 0,-6 4 0 0,-3 0 0 15,-3 3 0-15,-4 1 0 0,-2 1 0 0,-4 3 0 16,-2-1 0-16,7 20 0 0,-25-29 0 0,25 29 0 15,-31-18 0-15,13 13 0 0,-1 3 0 0,0 2 0 16,1 2 0-16,18-2 0 0,-30 11 0 16,30-11 0-16,-19 17 0 0,19-17 0 0,-10 20 0 15,10-20 0-15,8 17 0 0,-8-17 0 0,21 7-17 16,-1-6-34-16,-2-12-13 0,16 15-61 0,-28-37-258 16,31 28-225-16,-13-8 30 0,3-4 358 0</inkml:trace>
  <inkml:trace contextRef="#ctx0" brushRef="#br1" timeOffset="34899.9044">7092 15964 1698 0,'9'41'141'16,"-9"-41"-81"-16,-12 37-4 0,4-17-19 0,3 3-5 15,-2-2-9-15,2 4-23 0,-1 0 0 0,1 0 0 16,0 1 0-16,3-2 0 0,0-1 0 0,-1 0 0 16,2-1 0-16,0-1 0 0,-1 0 0 0,1 0 0 15,1-4 0-15,0-1 0 16,0-16 0-16,0 23 0 0,0-23 0 0,0 0 0 0,0 0 0 15,0 0 0-15,0 0 0 0,0 0 0 16,0 0 0-16,0 0 0 0,15-20 0 0,-10-1 0 16,-2-3 0-16,2-4 0 0,0-1 0 0,0-2 0 0,1-1 0 0,-1 2 0 15,-1-4 0-15,-1 2 0 0,0-1 0 0,-1-1 0 16,0 1 0-16,1 0 0 0,1 0 0 16,0 3 0-16,4 4 0 0,0 5 0 0,-8 21 0 15,17-26 0-15,-17 26 0 0,17-13 0 0,-17 13 0 16,22-5 0-16,-22 5 0 0,26 2 0 15,-26-2 0-15,25 9 0 0,-25-9 0 0,25 14 0 16,-25-14 0-16,20 20 0 0,-20-20 0 0,18 25 0 16,-18-25 0-16,13 33 0 0,-8-14 0 0,-1 2 0 15,-4 0 0-15,0 1 0 0,-4 1 0 16,-4 0 0-16,0 3 0 0,-3-1 0 0,-1 3 0 16,-2-3 0-16,-2 3 0 0,1-3 0 0,-1 2 0 15,-1 0 0-15,-1-2 0 0,0 0 0 0,3 1 0 16,0-2 0-16,2-1 0 0,-1 0 0 0,2-1 0 15,0 3 0-15,1 1 0 0,1 3 0 0,-1 1 0 16,0 1 0-16,1 2 0 0,-1 2 0 16,0 1 0-16,0 2 0 0,1 2 0 15,-1-4 0-15,2 4 0 0,0-4 0 0,3 0 0 16,-2-4-1-16,6-1-61 0,-5-13-14 0,18 20-116 16,-30-45-310-16,19 7-97 0,19 4-15 0</inkml:trace>
  <inkml:trace contextRef="#ctx0" brushRef="#br1" timeOffset="35540.589">7433 16076 1889 0,'-14'20'141'0,"14"-20"-124"15,0 0-17-15,0 0 0 0,-18 19 0 0,18-19 0 16,-2 17 0-16,2-17 0 0,0 26 0 0,0-26 0 16,0 34 0-16,0-14 0 0,0 3 0 0,0 0 0 15,-3 2 0-15,2 3 0 0,0-2 0 0,-2 2 0 16,1-1 0-16,-2-4 0 0,1-1 0 0,0-2 0 16,2-3 0-16,1-17 0 0,-4 28 0 15,4-28 0-15,0 0 0 0,0 0 0 16,0 0 0-16,0 0 0 0,0 0 0 0,0 0 0 15,6-30 0-15,-1 8 0 0,3-8 0 0,0-2 0 16,1-4 0-16,-1-2 0 0,2 3 0 0,-3 0 0 16,2-1 0-16,-2-2 0 0,0 0 0 0,-1-2 0 15,2 0 0-15,-1 1 0 0,1 3 0 0,2 3 0 16,0 6 0-16,1 6 0 0,-11 21 0 16,18-24 0-16,-18 24 0 0,17-7 0 0,-17 7 0 15,18 0 0-15,-18 0 0 0,23 6 0 0,-23-6 0 16,24 7 0-16,-24-7 0 0,24 9 0 0,-24-9 0 15,24 13 0-15,-24-13 0 0,21 15 0 0,-21-15 0 16,18 17 0-16,-18-17 0 0,11 23 0 0,-11-23 0 16,4 27 0-16,-4-27 0 0,-3 31 0 15,-2-11 0-15,-1-2 0 0,-2 2 0 16,-2 2 0-16,-1 1 0 0,0 0 0 0,-2 2 0 16,1 0 0-16,-2 0 0 0,1 0 0 0,0 0 0 15,-1 0 0-15,1 0 0 0,-1 0 0 0,3-1 0 16,-1 0 0-16,0-1 0 0,0-2 0 0,0-2 0 15,1 1 0-15,1-1 0 0,-1 4 0 0,1-2 0 16,0 2 0-16,0 4 0 0,0-1 0 16,2 2 0-16,-1 4 0 0,1 0 0 0,-1 3 0 15,2 3 0-15,-1-1 0 0,2 0 0 16,0-2 0-16,1 1 0 0,1-3 0 0,2-1 0 16,0-1-38-16,9 4-61 0,-7-35-155 0,14 18-341 15,-14-18-76-15,20 2 282 0</inkml:trace>
  <inkml:trace contextRef="#ctx0" brushRef="#br1" timeOffset="36024.9442">7943 16088 1569 0,'19'-6'179'0,"-19"6"-149"15,0 0-2-15,22-16 4 0,-22 16 0 0,21-4-7 16,-21 4-4-16,18-4 0 0,-18 4-2 0,18-1-2 15,-18 1-2-15,19-6-4 0,-19 6-1 0,17-7 1 16,-17 7 0-16,0 0-1 0,25-17-4 0,-25 17-6 16,12-17 0-16,-12 17 0 0,6-21 0 15,-6 21 0-15,1-22 0 0,-1 22 0 0,0 0 0 16,-16-21 0-16,16 21 0 0,-18-6 0 16,18 6 0-16,-26 3 0 0,26-3 0 0,-29 15 0 15,12-2 0-15,0 1 0 0,-2 3 0 0,2 4 0 16,-2-2 0-16,4 3 0 0,2 1 0 0,1-1 0 15,3 0 0-15,1-2 0 0,3-1 0 0,5-2 0 16,0-17 0-16,9 27 0 0,-9-27 0 0,24 17 0 16,-7-12 0-16,5-3 0 0,4-3 0 0,3-3 0 15,3-4 0-15,4 4-68 0,-8-11-37 16,17 18-35-16,-27-34-212 0,25 23-242 16,-6-1 24-16,-1-9 353 0</inkml:trace>
  <inkml:trace contextRef="#ctx0" brushRef="#br1" timeOffset="36374.2698">8418 16048 1673 0,'-34'-4'239'0,"34"4"-196"0,-29 6-9 16,29-6 4-16,-27 15-18 0,27-15-20 0,-25 23 0 16,25-23 0-16,-19 30 0 0,9-13 0 0,3 4 0 15,2 1 0-15,1-2 0 0,4 1 0 0,0-2 0 16,3-2 0-16,-3-17 0 0,11 27 0 0,-11-27 0 15,19 13 0-15,-19-13 0 0,27-4 0 16,-10-4 0-16,0-5 0 0,3-7 0 0,-1-4 0 16,2-6 0-16,1-5 0 0,-2-4 0 15,1-2 0-15,1-4 0 0,0 1 0 0,-2-4 0 16,1 2 0-16,-2 4 0 0,-1 1 0 0,-4 5 0 16,1 4 0-16,-6 6 0 0,0 5 0 0,-9 21 0 15,0 0 0-15,0 0 0 0,0 0 0 16,0 0 0-16,0 24 0 0,-6 8 0 0,-1 9 0 15,-2 8 0-15,-2 8 0 0,3 2 0 0,-5 2 0 16,5 2 0-16,-1-4 0 0,5 3 0 0,-3-7 0 16,10 12-85-16,-20-37-183 0,39 19-324 0,-19-20-74 15,14-14 231-15</inkml:trace>
  <inkml:trace contextRef="#ctx0" brushRef="#br1" timeOffset="37311.7807">9790 10465 1354 0,'7'-22'38'0,"-7"22"-25"0,1-19 0 0,-1 19 8 16,2-17 3-16,-2 17 9 0,0 0 2 0,3-20 6 15,-3 20 6-15,0 0 10 0,0 0 2 16,0 0-5-16,0 0-9 0,0 0-21 0,0 0-11 16,2 22-9-16,-2-22 1 0,-2 27 0 0,2-7 8 15,-1 3-6-15,2 7 7 0,-1 6-9 0,1 1 6 16,2 7-10-16,0 3 12 0,1 8 0 16,3 8-24-16,2 6 22 0,0 7-21 0,1 8 7 15,0 6 21-15,1 10-24 0,0 8 3 0,-3 7 9 16,2 9-8-16,0 5 9 0,-2 9 14 0,1 7-14 15,-1 1 0-15,0 4 2 0,-1-1-3 0,-1 0 3 16,1-2-2-16,-2-3-1 0,1-3-3 0,-2-7 0 16,-2-5-4-16,1-7 2 0,-5-3-7 15,0-9-8-15,-4-4 19 0,-3 3-9 16,-4-2-13-16,-2-2 9 0,-3 0-10 0,-4-2-1 16,0 0 26-16,-2 0-3 0,0-4-15 0,2-5 10 15,-1-9-23-15,5-10-11 0,-2-18 2 0,10-8-22 16,10-49-66-16,-13 32-452 0,13-32-25 0,1-27 73 15</inkml:trace>
  <inkml:trace contextRef="#ctx0" brushRef="#br1" timeOffset="40167.3471">7782 9381 882 0,'-22'-7'158'16,"22"7"10"-16,0 0-52 0,0 0-12 0,0 0-19 15,0 0-16-15,0 0-11 0,0 0-6 0,0 0-8 16,0 0-13-16,0 0-9 0,0 0-9 16,0 0-2-16,0 0 0 0,0 0 1 0,-7-18-3 15,7 18 2-15,0 0-5 0,2-24 1 16,-2 24-5-16,4-23 2 0,-4 23-5 0,7-28 4 16,-7 28-4-16,11-31 4 0,-3 15-4 0,1-1 5 15,-1 0-5-15,3-1 4 0,0 1-4 0,1 0 8 16,1 0-5-16,0-1 5 0,2-1-4 0,-1 1 3 15,1 0-5-15,1 1 3 0,-16 17-3 16,30-29 1-16,-13 16-4 0,-17 13 3 0,29-22-3 16,-29 22 3-16,27-17-2 0,-27 17 2 0,24-9-1 15,-24 9 1-15,22-6-1 0,-22 6 1 0,22-4 0 16,-22 4 0-16,23-5 0 0,-23 5 0 0,22-2 1 16,-22 2-1-16,18 1 2 0,-18-1 1 15,0 0 3-15,22 10 1 0,-22-10 3 16,0 0-5-16,20 16 4 0,-20-16-6 0,0 0 3 15,19 25-4-15,-19-25 2 0,13 20-3 0,-13-20 0 16,16 21-1-16,-16-21 1 0,17 17-3 0,-17-17 3 16,19 15-3-16,-19-15 3 0,19 19-3 0,-19-19 1 15,19 16-1-15,-19-16 3 0,22 19-2 0,-22-19 2 16,23 18-2-16,-23-18 2 0,21 18-3 0,-21-18 2 16,23 18-1-16,-23-18 0 0,22 17-1 15,-22-17 1-15,21 12 1 0,-21-12 1 0,17 7-2 16,-17-7 1-16,0 0 0 0,18 3 3 0,-18-3 1 15,0 0 2-15,0 0 2 0,21-22-2 16,-21 22 0-16,11-27-7 0,-5 9 0 0,0-2 0 16,1-3 0-16,-1-2 0 0,2-1 0 0,0 0 0 15,-1-1 0-15,2 0 0 0,-1 2 0 0,1-1 0 16,-1 2 0-16,1 2 0 0,-2 1 0 16,2 2 0-16,-3 2 0 0,-6 17 0 0,13-26 0 15,-13 26 0-15,10-19 0 0,-10 19 0 0,0 0 0 16,0 0 0-16,0 0 0 0,11-17 0 0,-11 17 0 15,0 0 0-15,0 0 0 0,0 0 0 0,0 0 0 16,0 0 0-16,0 0 0 0,0 0 0 0,0 0 0 16,0 0 0-16,0 0 0 0,0 0 0 15,0 0 0-15,0 0 0 0,0 0 0 16,0 0 0-16,0 0 0 0,0 0 0 0,0 0 0 16,0 0 0-16,0 0 0 0,0 0 0 0,17 3 0 15,-17-3 0-15,0 0 0 0,0 0 0 0,0 0 0 16,0 0 0-16,0 0 0 0,19 20 0 0,-19-20 0 15,0 0 0-15,0 0 0 0,0 0 0 0,11 18 0 16,-11-18 0-16,0 0 0 0,6 19 0 16,-6-19 0-16,5 19 0 0,-5-19 0 0,3 26 0 15,-3-26 0-15,1 31 0 0,0-14 0 0,0 0 0 16,1 0 0-16,-2-17 0 0,2 29 0 0,-2-29 0 16,10 25 0-16,-10-25 0 0,14 22 0 0,-14-22 0 15,21 17 0-15,-21-17 0 0,25 15 0 16,-25-15 0-16,32 9 0 0,-15-4 0 0,3-1 0 15,-2-2 0-15,0-1 0 0,0 1 0 16,1-2 0-16,-2-2 0 0,-17 2 0 0,30-4 0 16,-30 4 0-16,29-6 0 0,-29 6 0 0,27-10 0 15,-27 10 0-15,25-15 0 0,-25 15 0 0,25-20 0 16,-25 20 0-16,25-24 0 0,-25 24 0 0,27-29 0 16,-27 29 0-16,29-28 0 0,-29 28 0 0,29-27 0 15,-29 27 0-15,31-22 0 0,-31 22 0 16,25-13 0-16,-25 13 0 0,24-4 0 0,-24 4 0 15,21 7 0-15,-21-7 0 0,20 14 0 0,-20-14 0 16,16 23 0-16,-16-23 0 0,14 36 0 16,-5-10 0-16,-1 2 0 0,1 4 0 0,-2 3 0 15,2 4 0-15,-5 1 0 0,4 1 0 0,-1 0 0 16,0 0 0-16,2-3 0 0,-1-4 0 0,2-4 0 16,6 1-47-16,-9-14-49 0,28 27-310 15,-35-44-251-15,32 21 69 0,-11-13 336 0</inkml:trace>
  <inkml:trace contextRef="#ctx0" brushRef="#br1" timeOffset="41110.4676">7727 5955 1647 0,'-17'-18'29'15,"17"18"-8"-15,-10-34 13 0,10 34 2 16,-6-33 5-16,6 33-6 0,-5-26-2 0,5 26-3 16,0 0 1-16,-11-18 3 0,11 18-6 0,0 0 3 15,-25 8-14-15,25-8-17 0,-27 23 0 16,11-5 0-16,-2 4 0 0,-1 2 0 0,-1 3 0 16,1 2 0-16,-1-1 0 0,3-1 0 0,0-1 0 15,4-2 0-15,1-2 0 0,4-4 0 0,8-18 0 16,-3 24 0-16,3-24 0 0,0 0 0 0,28 22 0 15,-28-22 0-15,36 7 0 0,-10-7 0 0,2-1 0 16,3 0 0-16,4-3 0 0,0 2 0 0,0-2 0 16,-2 3 0-16,-3 0 0 0,-2-1 0 15,-4 4 0-15,-2 0 0 0,-5 3 0 16,-17-5 0-16,23 16 0 0,-23-16 0 0,9 25 0 16,-12-6 0-16,-3 2 0 0,-6 4 0 0,-4 1 0 15,-2 0 0-15,-4 1 0 0,-1-2 0 0,1-1 0 16,3-2 0-16,-1-4 0 0,20-18 0 0,-28 25 0 15,28-25 0-15,0 0 0 0,0 0 0 16,0 0-40-16,-6-32-6 0,6 32-56 0,17-59-71 16,11 36-425-16,-11-15-26 0,10 1 161 0</inkml:trace>
  <inkml:trace contextRef="#ctx0" brushRef="#br1" timeOffset="41688.6054">8123 5971 1787 0,'-21'18'68'0,"21"-18"-26"0,0 0-1 16,-26 12-6-16,26-12-4 0,0 0-10 0,0 0 0 16,-18 18-20-16,18-18-1 0,0 0 0 0,-8 22 0 15,8-22 0-15,2 30 0 0,0-11 0 0,2 6 0 16,-1 1 0-16,1 1 0 0,0 2 0 0,-1 1 0 16,0 3 0-16,0 1 0 0,0-3 0 0,-2-1 0 15,2-3 0-15,-2-2 0 0,0-5 0 16,0-1 0-16,-1-19 0 0,1 22 0 15,-1-22 0-15,0 0 0 0,0 0 0 0,0 0 0 16,0 0 0-16,0 0 0 0,0 0 0 0,17-34 0 16,-10 10 0-16,-1-7 0 0,1-4 0 0,1-2 0 15,1-2 0-15,-1 0 0 0,0 3 0 0,-2 0 0 16,-3 0 0-16,0 1 0 0,-2-1 0 16,0 1 0-16,-1 2 0 0,2-3 0 0,-1 4 0 15,1 0 0-15,2 6 0 0,1 4 0 0,-5 22 0 16,11-28 0-16,-11 28 0 0,0 0 0 0,19-12 0 15,-19 12 0-15,18 4 0 0,-18-4 0 0,27 11 0 16,-27-11 0-16,30 17 0 0,-30-17 0 0,30 21 0 16,-30-21 0-16,29 29 0 0,-15-11 0 15,-1 1 0-15,-1 0 0 0,-2 2 0 16,-1 0 0-16,-3 1 0 0,-1 2 0 0,-4 2 0 16,-2 0 0-16,-4 2 0 0,-2 0 0 0,-1-2 0 15,-3 0 0-15,-3-1 0 0,0-1 0 0,-2-2 0 16,0 1 0-16,-2-2 0 0,1-3 0 0,-2-2 0 15,1-2 0-15,0-1 0 0,1 0 0 0,17-13 0 16,-32 18 0-16,32-18 0 0,-25 17 0 0,25-17 0 16,-18 20 0-16,18-20 0 0,-14 33 0 15,7-9 0-15,2 4 0 0,1 7 0 0,0 4 0 16,0 4 0-16,0 4 0 0,1 4 0 0,-2 0 0 16,2 2 0-16,-2-3 0 0,4-2 0 15,0-4 0-15,2-4-1 0,-2-9-88 0,12 9-20 16,-11-40-252-16,2 31-264 0,-2-31 48 0,0 0 293 15</inkml:trace>
  <inkml:trace contextRef="#ctx0" brushRef="#br1" timeOffset="42114.8502">8504 6219 1978 0,'0'0'12'0,"-1"18"-4"0,1-18-1 0,0 0 3 15,16 20 1-15,-16-20 2 0,18 6-5 0,-18-6-8 16,24 0 0-16,-24 0 0 0,32-11 0 0,-13 2 0 16,0-3 0-16,1-3 0 0,0-1 0 0,0-3 0 15,0-3 0-15,1-2 0 0,-3-1 0 16,-1-2 0-16,-3 3 0 0,-1 0 0 0,-6 3 0 15,-1 2 0-15,-4 2 0 0,-2 17 0 0,-5-29 0 16,5 29 0-16,-13-23 0 0,13 23 0 0,-23-16 0 16,23 16 0-16,-32-2 0 0,14 5 0 15,-1 6 0-15,-2 3 0 0,2 4 0 0,-1 3 0 16,-1 4 0-16,2 5 0 0,1 2 0 16,2 3 0-16,1 1 0 0,4-1 0 0,3-1 0 15,3-1 0-15,4-3 0 0,4-2 0 0,5-3 0 16,1-5 0-16,-9-18 0 0,34 25 0 0,-10-19 0 15,4-3 0-15,3-6 0 0,6-4 0 0,3-4 0 16,1-6 0-16,7-2 0 0,-3-8 0 0,8 8-90 16,-26-31-296-16,29 32-242 0,-21-13 5 0,8 5 304 31</inkml:trace>
  <inkml:trace contextRef="#ctx0" brushRef="#br1" timeOffset="42489.8614">9067 6129 1510 0,'-17'-16'420'15,"17"16"-383"-15,-12 17-14 0,12-17 1 0,0 0-8 16,0 0-5-16,0 0-5 0,28 15-6 0,-28-15 0 16,35-10 0-16,-13 0 0 0,1-2 0 0,2-2 0 15,0-1 0-15,-1-2 0 0,1 0 0 0,-2-1 0 16,-1 0 0-16,-4 1 0 0,-2-1 0 0,-3 1 0 15,-13 17 0-15,17-30 0 0,-17 30 0 0,4-23 0 16,-4 23 0-16,-10-18 0 16,10 18 0-16,-19-12 0 0,19 12 0 0,-28-8 0 15,11 8 0-15,-2 3 0 0,0 3 0 0,-2 1 0 16,1 7 0-16,-2 2 0 0,-1 4 0 0,-1 4 0 16,1 3 0-16,1 2 0 0,3 2 0 0,1 2 0 15,2-1 0-15,5 0 0 0,1-4 0 0,7-4 0 16,3-1 0-16,3-5 0 0,7-1 0 0,-10-17 0 15,30 23 0-15,-8-16 0 0,4-4 0 16,5-3 0-16,2-7 0 0,5 0 0 0,2-5 0 16,3-1 0-16,-1-5 0 0,8 7-91 0,-18-27-151 15,27 30-375-15,-26-14 9 0,5 6 120 0</inkml:trace>
  <inkml:trace contextRef="#ctx0" brushRef="#br1" timeOffset="42864.9183">9625 5985 1932 0,'-20'3'75'0,"-3"-2"-35"0,2 4-40 16,-2 1 0-16,1 2 0 0,-2 2 0 0,0 3 0 16,3 2 0-16,0 2 0 0,1 1 0 0,5 3 0 15,-1 1 0-15,4 0 0 0,1 2 0 0,3-1 0 16,2 0 0-16,4 0 0 0,3-5 0 0,-1-18 0 16,12 27 0-16,-12-27 0 0,29 11 0 15,-8-10 0-15,1-6 0 0,2-5 0 0,2-5 0 16,1-7 0-16,1-6 0 0,-3-3 0 15,2-6 0-15,-3-4 0 0,1-2 0 0,-2-3 0 16,-1 0 0-16,-1-3 0 0,-1 0 0 0,-2-2 0 16,-2-1 0-16,0 3 0 0,-2-1 0 0,0 4 0 15,-5 6 0-15,0 4 0 0,-3 7 0 0,-2 7 0 16,-4 22 0-16,0-23 0 0,0 23 0 16,0 0 0-16,0 0 0 0,-19 30 0 0,10-1 0 15,-5 10 0-15,-1 8 0 0,-1 5 0 0,0 5 0 16,1 1 0-16,4 0 0 0,2-2 0 0,4-3 0 15,2-3 0-15,7-3 0 0,0-6 0 0,8-4 0 16,0-6 0-16,6-1 0 0,-2-12-58 16,16 15-101-16,-32-33-123 0,52 24-152 15,-33-24-161-15,7-4 98 0,9 13 476 0</inkml:trace>
  <inkml:trace contextRef="#ctx0" brushRef="#br1" timeOffset="43083.6467">10085 5926 1974 0,'0'0'69'0,"-15"34"-65"0,7-15-4 0,-1 4 0 15,2 0 0-15,1 4 0 0,0-1 0 0,2 1 0 16,1 0 0-16,0-3 0 0,2-1 0 16,1-3 0-16,0-20 0 0,2 33 0 0,-2-33 0 15,9 22 0-15,-9-22 0 0,0 0 0 0,18 14 0 16,-18-14 0-16,0 0 0 0,21-17-43 0,-3 23-135 15,-28-30-458-15,29 12 4 0,-11-10 75 16</inkml:trace>
  <inkml:trace contextRef="#ctx0" brushRef="#br1" timeOffset="43458.6508">10287 5897 1893 0,'0'0'94'0,"0"0"-34"15,-13 20-60-15,13-20 0 0,0 0 0 0,-7 22 0 16,7-22 0-16,0 0 0 0,-3 22 0 0,3-22 0 16,-3 18 0-16,3-18 0 0,-2 26 0 0,2-26 0 15,-7 33 0-15,3-11 0 0,-1 1 0 0,-1 3 0 16,-1-1 0-16,-1-1 0 0,1-1 0 0,0-2 0 16,3-4 0-16,4-17 0 0,-3 23 0 15,3-23 0-15,0 0 0 0,0 0 0 0,0 0 0 16,21-4 0-16,-21 4 0 0,22-30 0 0,-7 8 0 15,1-3 0-15,0-4 0 0,2-2 0 16,0-1 0-16,2 0 0 0,-2 3 0 0,0 0 0 0,-1 4 0 16,-1 1 0-16,0 3 0 0,-3 4 0 15,-13 17 0-15,23-21 0 0,-23 21 0 0,0 0 0 16,17 0 0-16,-17 0 0 0,5 20 0 16,-4-3 0-16,-1 3 0 0,-1 1 0 0,1 2 0 15,-1-3 0-15,4 3 0 0,1-3 0 0,5-1 0 16,-1-2 0-16,6 0 0 0,-14-17 0 0,35 27-44 15,-18-24-34-15,11 14-44 0,-28-17-135 0,42-2-255 16,-42 2-68-16,39-6 127 0</inkml:trace>
  <inkml:trace contextRef="#ctx0" brushRef="#br1" timeOffset="43904.3336">10783 5896 1483 0,'-19'19'460'0,"19"-19"-396"0,-25 5-24 0,25-5-40 15,-24 16 0-15,24-16 0 0,-23 24 0 0,23-24 0 16,-22 30 0-16,22-30 0 0,-17 33 0 16,10-15 0-16,3 0 0 0,4-18 0 0,-5 31 0 15,5-31 0-15,4 25 0 0,-4-25 0 0,0 0 0 16,14 17 0-16,-14-17 0 0,0 0 0 0,22-2 0 0,-22 2 0 0,17-11 0 16,-17 11 0-16,17-20 0 0,-17 20 0 0,19-28 0 15,-8 10 0-15,-2-1 0 0,2-2 0 0,1 2 0 16,-2-1 0-16,1 2 0 0,0 0 0 15,-11 18 0-15,16-29 0 0,-16 29 0 16,10-19 0-16,-10 19 0 0,0 0 0 0,0 0 0 16,0 0 0-16,-5 23 0 0,0-2 0 0,-4 5 0 15,0 6 0-15,-1 5 0 0,0 4 0 0,2 2 0 16,-1 8 0-16,1 2 0 0,0 5 0 0,0 3 0 16,0 1 0-16,0-3 0 0,-2-4 0 0,-1-6 0 15,0-7 0-15,2-7 0 0,-2-5 0 16,3-3 0-16,0-6 0 0,2-4 0 0,6-17 0 15,-12 16 0-15,12-16 0 0,0 0 0 0,0 0 0 16,0 0 0-16,-17-30 0 0,13 8 0 0,3-2 0 16,2-5 0-16,1-1 0 0,1-1 0 15,2-3 0-15,-3-1 0 0,2-2 0 0,-4-4 0 16,0 0 0-16,-4-4 0 0,0 1 0 16,-4-6 0-16,12 20-189 0,-37-33-149 0,40 40-189 15,-31-11-79-15,-1 1 220 0</inkml:trace>
  <inkml:trace contextRef="#ctx0" brushRef="#br1" timeOffset="44482.4722">8278 7151 1752 0,'18'-10'126'0,"-18"10"-89"0,0 0-2 16,0 0 2-16,0 0-1 0,0 0-12 15,0 0-24-15,0 0 0 0,0 0 0 16,0 0 0-16,0 0 0 0,-5 28 0 0,3-9 0 16,-2 1 0-16,-1 3 0 0,2 2 0 0,-1 3 0 15,-1 1 0-15,3-1 0 0,-2-2 0 0,4 0 0 16,-1-4 0-16,3-2 0 0,2-3 0 0,-4-17 0 16,10 27 0-16,-10-27 0 0,15 18 0 0,-15-18 0 15,22 5 0-15,-22-5 0 0,31-11 0 0,-13 0 0 16,3-7 0-16,2-4 0 0,1-5 0 15,0-2 0-15,1-1 0 0,-1 1 0 0,-3 1 0 16,-1 2 0-16,-3 2 0 0,-1 1 0 0,-2 1 0 16,-2 4 0-16,-1 1 0 0,-11 17 0 0,13-24 0 15,-13 24 0-15,0 0 0 0,0 0 0 16,0 0 0-16,0 0 0 0,0 0 0 0,0 0 0 16,0 0 0-16,-4 29 0 0,1-11 0 0,-1 3 0 15,-1 2 0-15,2-1 0 0,1 1 0 16,1-3 0-16,2 3 0 0,1-3 0 0,3 2 0 15,-1-4 0-15,7-1 0 0,-11-17 0 0,26 28-36 16,-26-28-51-16,39 22-52 0,-39-22-120 0,42 0-186 16,-25-9-127-16,3-2 64 0,14 16 508 0</inkml:trace>
  <inkml:trace contextRef="#ctx0" brushRef="#br1" timeOffset="45045.0051">8967 7134 1879 0,'0'0'74'0,"0"0"-32"15,0 0 2-15,-18-14-36 0,18 14-8 0,0 0 0 16,0 0 0-16,-23 12 0 0,23-12 0 0,-10 19 0 16,10-19 0-16,-8 31 0 0,4-10 0 0,2 2 0 15,1 2 0-15,1 3 0 0,0 1 0 16,0 1 0-16,1 1 0 0,-1-1 0 0,1-2 0 16,0-2 0-16,0 0 0 0,2-7 0 0,-1-1 0 15,-2-18 0-15,5 24 0 0,-5-24 0 16,0 0 0-16,0 0 0 0,0 0 0 0,18 9 0 0,-18-9 0 15,0 0 0-15,17-30 0 0,-11 8 0 16,2-4 0-16,-2-3 0 0,0-3 0 0,0 0 0 16,-1 0 0-16,0-1 0 0,-3 2 0 15,1-2 0-15,-2 0 0 0,0 2 0 0,0-1 0 16,-1 2 0-16,1 1 0 0,2 4 0 0,1 2 0 16,-2 3 0-16,-2 20 0 0,10-26 0 0,-10 26 0 15,0 0 0-15,19-16 0 0,-19 16 0 0,18-4 0 16,-18 4 0-16,28 4 0 0,-11 0 0 0,0 1 0 15,2 1 0-15,0 1 0 0,-1 3 0 16,2-1 0-16,-2 2 0 0,0 4 0 0,-18-15 0 16,31 33 0-16,-19-11 0 0,-4 0 0 15,-4 3 0-15,-4 1 0 0,-5 3 0 0,-2-1 0 16,-4 3 0-16,-4-2 0 0,1-1 0 0,-4 0 0 16,-1-4 0-16,-1 0 0 0,-1 0 0 0,0-3 0 15,2-4 0-15,1-1 0 0,1-6 0 0,0 0 0 16,17-10 0-16,-30 9 0 0,30-9 0 15,-22 1 0-15,22-1 0 0,-18-4 0 0,18 4 0 16,0 0 0-16,-22-2 0 0,22 2 0 0,0 0 0 16,-18 18 0-16,12-1 0 0,0 7 0 0,-3 7 0 15,2 8 0-15,-1 7 0 0,-1 7 0 0,-1 7 0 16,-1 5 0-16,0 4 0 0,-2 1 0 0,1 3 0 16,-5-8 0-16,7 9 0 0,-12-27-164 15,32 24-150-15,-39-47-97 0,36 8-172 16,-7-1 94-16,0-31 404 0</inkml:trace>
  <inkml:trace contextRef="#ctx0" brushRef="#br1" timeOffset="49421.8646">14424 11523 1269 0,'0'0'143'0,"-18"1"-105"0,18-1-27 0,-23 6-8 16,23-6-3-16,-22 10 0 0,22-10-3 0,-23 11 2 16,23-11-15-16,-28 12 0 0,28-12-2 0,-29 13 8 15,29-13 16-15,-28 9 11 0,9-8 7 16,19-1 2-16,-32 5 1 0,32-5 5 0,-34 2 0 15,34-2 3-15,-39 1 3 0,22 3-2 16,-6-5-3-16,3 4-2 0,-5-4-9 0,1 5-3 16,-2-3-6-16,-1 3-1 0,-2-2-4 0,-2 3-1 15,1 0-4-15,-3-1 0 0,-2 3-3 0,-3-1 2 16,2 0-2-16,-4 1 4 0,-2 1-3 0,0 0 3 16,-1-1-1-16,2 1 1 0,-2-2-1 0,2 0 4 15,-4-1 0-15,1 0 2 0,-2-4-1 0,0 3 4 16,-2-4-3-16,1 1 1 0,-1-1 0 15,-3 1-2-15,1-2-1 0,0-1-1 0,1-1-3 16,1 0 0-16,2-2 0 0,-1 1-2 0,0-1 0 16,-1-1-1-16,0 1 2 0,1-1-2 15,-1 0 2-15,1 2-1 0,0 0-3 0,-1-1-1 16,1 1 1-16,-1 1-1 0,3-1 3 0,-1 2 0 16,2-1 1-16,-1 1-1 0,-2 0 1 0,-1-1-1 15,1-1-1-15,-2 2 0 0,1 0 2 16,-1-1 0-16,0 0-1 0,1-1-1 0,-1-1 1 15,3 1 0-15,-2 1 3 0,3-1 1 0,-1 1 0 16,1 0 0-16,-1 0 0 0,0 0-2 0,0 1 0 16,-1-1 0-16,1 1-1 0,0 1-1 0,1 1 0 15,0-2 1-15,0 2-2 0,1-1 0 0,2 1 2 16,0 0 0-16,1 1-1 16,1 2 2-16,-2-2-1 0,1 2-2 0,1-3 2 15,-1 1 0-15,2-1 0 0,1-1 3 0,0-1-1 16,3 1 1-16,0-3 1 0,1 3 0 0,1-2 1 15,3 0-1-15,-2 1 0 0,3-1-1 0,0 2 1 16,1 0-1-16,0 1 1 0,0 0-1 0,0 0-1 16,0 0 0-16,-2 0-1 0,3 0 0 0,-3 1-1 15,1-1-1-15,0 0 0 0,-1 0 0 16,0 0 0-16,1 0 0 0,2 0 0 0,1-3-4 16,1-2-6-16,3-3-14 0,4 2-18 0,-4-13-58 15,22 19-523-15,-6-29 4 0,6 29-5 0</inkml:trace>
  <inkml:trace contextRef="#ctx0" brushRef="#br2" timeOffset="58951.041">10467 8100 1206 0,'0'0'230'0,"0"0"-129"0,7-19-24 16,-10 2-9-16,3 17-19 0,8-27-7 16,-8 27-12-16,9-23-2 0,-9 23-7 0,0 0 1 15,0 0 6-15,0 0 5 0,0 0 6 16,0 0-6-16,0 0-11 0,0 0-13 0,0 0-5 15,0 0-4-15,-4 17 3 0,4-17-2 0,-7 23 0 0,7-23-1 16,-8 26 0-16,8-26 0 0,-7 26 0 0,7-26 0 16,-5 33 0-16,4-14 0 0,0 3 0 0,1 2 0 15,0 4 0-15,2 4 0 0,-2-1 0 0,0 1 0 16,0 0 0-16,0-6 0 0,1-3 0 16,1-5 0-16,-2-18 0 0,2 19 0 0,-2-19 0 15,0 0 0-15,0 0 0 0,0 0 0 0,0 0 0 16,6-24 0-16,-6 24 0 0,0-39 0 0,-1 13 0 15,-2-8 0-15,2-3 0 0,0 0 0 0,1-1 0 16,-1 5 0-16,-2-1 0 0,1 3 0 16,0 4 0-16,-2 1 0 0,0 2 0 0,2-1 0 15,-1 3 0-15,2 0 0 0,1 3 0 16,0 19 0-16,3-27 0 0,-3 27 0 0,0 0 0 16,0 0 0-16,15-18 0 0,-15 18 0 0,17 0 0 15,-17 0 0-15,26-4 0 0,-9 3 0 0,2-2 0 16,5 0 0-16,-1-4 0 0,7 6-71 0,-9-19-69 15,14 23-482-15,-13-17 5 0,8 11 21 0</inkml:trace>
  <inkml:trace contextRef="#ctx0" brushRef="#br2" timeOffset="59341.7068">10889 8007 1981 0,'-21'4'20'0,"21"-4"-17"0,0 0 3 0,0 0 0 16,0 0 7-16,18 6 4 0,-18-6-16 0,22-4-1 15,-22 4 0-15,31-11 0 0,-12 3 0 0,1-4 0 16,-1-1 0-16,1-2 0 0,-2-1 0 0,-18 16 0 16,30-28 0-16,-30 28 0 0,21-24 0 0,-21 24 0 15,8-18 0-15,-8 18 0 0,0 0 0 16,-3-19 0-16,3 19 0 0,0 0 0 15,-25-13 0-15,25 13 0 0,-25-3 0 0,25 3 0 16,-30 5 0-16,30-5 0 0,-32 13 0 0,15-3 0 16,17-10 0-16,-32 27 0 0,18-9 0 0,-1 1 0 15,2 5 0-15,1 3 0 0,-1 2 0 0,5 0 0 16,-1-3 0-16,6 2 0 0,0-1 0 0,6-3 0 16,2-2 0-16,4-5 0 0,-9-17 0 15,29 24 0-15,-9-18 0 0,5-5 0 0,3-3 0 16,4-7 0-16,3-8 0 0,5-6 0 0,2-9 0 15,6-3 0-15,0-14-17 0,9 9-111 0,-29-20-457 16,30 6-55-16,-14-14 37 0</inkml:trace>
  <inkml:trace contextRef="#ctx0" brushRef="#br2" timeOffset="59529.1843">11541 7227 2036 0,'-18'30'11'0,"0"6"-11"15,3 3 0-15,3 6 0 0,-2 4 0 0,4 1 0 16,-1 5 0-16,3 0 0 0,2 1 0 0,1-2 0 16,4 0 0-16,0-4 0 0,4-2 0 15,3-5 0-15,3-4 0 0,1-2 0 16,3-2 0-16,-1-7 0 0,5 2 0 0,-4-13-70 16,13 14-68-16,-26-31-371 0,27 19-100 0,-8-13-5 15,6-6 508-15</inkml:trace>
  <inkml:trace contextRef="#ctx0" brushRef="#br2" timeOffset="59935.4424">11949 7767 1922 0,'0'0'48'0,"-35"7"-25"16,16 1 7-16,-3 1-6 0,2 3-24 0,1 0 0 15,-1 2 0-15,1 2 0 0,-1 1 0 16,2 1 0-16,1 2 0 0,4-1 0 0,-1 3 0 15,4-1 0-15,2 1 0 0,2-1 0 16,4-2 0-16,2-1 0 0,0-18 0 0,7 31 0 16,-7-31 0-16,17 21 0 0,-17-21 0 0,27 12 0 15,-10-8 0-15,1-4 0 0,2-4 0 0,-1-3 0 16,0-5 0-16,2-4 0 0,0-2 0 0,-1-6 0 16,1-3 0-16,0-3 0 0,-3-2 0 0,-1 0 0 15,-1-1 0-15,-3 2 0 0,-1 2 0 0,-2 4 0 16,-4 2 0-16,-1 2 0 0,-5 21 0 15,3-28 0-15,-3 28 0 0,0 0 0 0,0 0 0 16,0 0 0-16,0 0 0 0,0 0 0 16,0 0 0-16,-20 30 0 0,15-5 0 0,0 6 0 15,-1 2 0-15,3 1 0 0,-2 1 0 0,4-3 0 16,1 2 0-16,2-2 0 0,2-7 0 0,3-2 0 16,-7-23 0-16,23 24 0 0,-23-24 0 15,39-1 0-15,-17-11-43 0,14 8-102 0,-30-26-442 16,35 6-37-16,-14-16 11 0</inkml:trace>
  <inkml:trace contextRef="#ctx0" brushRef="#br2" timeOffset="60122.9397">12481 7260 1992 0,'-11'19'46'15,"-1"5"-37"-15,0 7-9 0,1 4 0 0,0 6 0 16,0 4 0-16,1 3 0 0,1 5 0 0,1 2 0 15,2-1 0-15,2 2 0 0,1-2 0 0,1-2 0 16,2-2 0-16,0-3 0 0,3-2 0 0,-2-6 0 16,4 0 0-16,-3-12-1 0,7 5-95 0,-9-32-112 15,10 26-414-15,-10-26-11 0,0 0 147 16</inkml:trace>
  <inkml:trace contextRef="#ctx0" brushRef="#br2" timeOffset="60394.0742">12308 7627 1912 0,'-18'25'135'0,"18"-25"-135"0,0 0 0 0,-13 19 0 16,13-19 0-16,0 0 0 0,0 0 0 0,25 13 0 15,-25-13 0-15,28 6 0 0,-11-4 0 0,1 0 0 16,2-4 0-16,-1 0 0 0,-1 0 0 0,3 0 0 15,-3-1 0-15,1 0 0 0,-1 0 0 0,0-1 0 16,-1 3 0-16,-17 1 0 0,32-5 0 16,-32 5 0-16,28-2 0 0,-28 2-1 0,26 1-46 15,-26-1-12-15,21 0 21 0,-21 0 1 0,0 0 2 16,0 0-9-16,0 0-55 0,0 0-118 0,0 0-232 16,0 0-88-16,0 0 54 0</inkml:trace>
  <inkml:trace contextRef="#ctx0" brushRef="#br2" timeOffset="60565.9539">12640 7666 834 0,'14'23'320'0,"-14"-23"-67"15,0 0-100-15,0 0-41 0,0 17-24 0,0-17-25 16,0 0-5-16,-4 24-12 0,4-24 2 0,0 29-10 16,0-12-4-16,-1 1-34 0,-1 2 0 0,1 0 0 15,0 2 0-15,0 1 0 0,0 0 0 0,-1 0 0 16,1 0 0-16,1-2 0 0,1-2 0 0,2-2 0 16,-3-17 0-16,6 23 0 0,-6-23 0 0,0 0 0 15,18 7 0-15,-18-7 0 0,0 0 0 16,27-18-15-16,-19 1-47 0,11 11-56 0,-29-35-300 15,29 21-201-15,-11-11 21 0,4-3 382 0</inkml:trace>
  <inkml:trace contextRef="#ctx0" brushRef="#br2" timeOffset="60987.8666">12857 7590 1738 0,'-17'-2'104'0,"17"2"-55"16,0 0-6-16,0 0-6 0,0 0-2 0,0 0-9 15,0 0-11-15,0 0-15 16,17-13 0-16,-17 13 0 0,0 0 0 0,0 0 0 16,14-19 0-16,-14 19 0 0,0 0 0 0,0 0 0 15,0 0 0-15,18-17 0 0,-18 17 0 0,0 0 0 16,0 0 0-16,0 0 0 0,0 0 0 0,14 18 0 15,-14-18 0-15,5 31 0 0,-4-11 0 0,0 6 0 16,-1 3 0-16,-1 1 0 0,0 0 0 0,-1 3 0 16,1-1 0-16,0-1 0 0,-1-2 0 15,2-3 0-15,-3-2 0 0,3-2 0 0,0-4 0 16,0-18 0-16,4 28 0 0,-4-28 0 0,0 0 0 16,11 17 0-16,-11-17 0 0,0 0 0 15,17-14 0-15,-17 14 0 0,14-32 0 0,-3 8 0 16,-1-1 0-16,1-5 0 0,1-1 0 0,0-2 0 15,3-2 0-15,0 0 0 0,-1 1 0 0,-1-1 0 16,1 3 0-16,-3-2 0 0,-1 2 0 16,-2 0 0-16,4 6 0 0,-11-20-176 0,16 32-450 15,-14-14-23-15,14 15 54 0</inkml:trace>
  <inkml:trace contextRef="#ctx0" brushRef="#br2" timeOffset="61425.3448">13206 7736 1964 0,'6'17'74'16,"-6"-17"-65"-16,0 0-9 0,0 0 0 0,0 0 0 15,0 0 0-15,0 0 0 0,0 0 0 0,22 10 0 16,-22-10 0-16,19-13 0 0,-19 13 0 0,32-22 0 16,-13 5 0-16,2-1 0 0,-1-3 0 0,-2-1 0 15,-1 1 0-15,-3 0 0 0,-2-1 0 16,-1 3 0-16,-2 1 0 0,-9 18 0 0,11-32 0 16,-11 32 0-16,3-26 0 0,-3 26 0 15,-7-20 0-15,7 20 0 0,0 0 0 0,-25-15 0 16,25 15 0-16,-30 0 0 0,12 3 0 0,0 7 0 15,-3 1 0-15,-1 6 0 0,2 5 0 0,-2 2 0 16,2 5 0-16,2 1 0 0,1 2 0 0,4 1 0 16,2 2 0-16,3 1 0 0,5-3 0 0,3 1 0 15,3-1 0-15,3-4 0 0,3-2 0 16,2-6 0-16,5-1 0 0,3-3 0 0,6-7 0 16,6-2 0-16,6-8 0 0,2-9 0 0,6 0 0 15,0-12 0-15,6-1 0 0,-2-7 0 16,10 10-8-16,-30-37-397 0,27 30-273 0,-16-17 39 15,1 2 323-15</inkml:trace>
  <inkml:trace contextRef="#ctx0" brushRef="#br2" timeOffset="61659.7255">13893 6994 2047 0,'-16'24'0'16,"5"4"0"-16,1 4 0 0,-1 4 0 16,-1 5 0-16,-1 3 0 0,-1 4 0 0,0 0 0 15,0 4 0-15,1-1 0 0,3 1 0 0,-1 0 0 16,3-3 0-16,2 0 0 0,0-2 0 0,3-4 0 16,2-3 0-16,3-2 0 0,1-7 0 0,8-1 0 15,-11-30-129-15,39 42-507 0,-39-42 1 0,36 13 8 16</inkml:trace>
  <inkml:trace contextRef="#ctx0" brushRef="#br2" timeOffset="62148.2138">14064 7522 1954 0,'-35'17'83'0,"28"1"-73"0,-1 3-10 16,2 4 0-16,1 4 0 0,1 4 0 0,-1 1 0 15,1 0 0-15,2-3 0 0,-1 1 0 0,2-3 0 16,1-3 0-16,1-4 0 0,2-4 0 0,-3-18 0 16,11 23 0-16,-11-23 0 0,19 7 0 0,-19-7 0 15,26-4 0-15,-26 4 0 0,23-20 0 0,-10 3 0 16,3-3 0-16,0-4 0 0,3-6 0 16,1-1 0-16,-1-3 0 0,0 2 0 15,0 3 0-15,-3-1 0 0,-3 4 0 0,-1 2 0 16,-3 2 0-16,-2 5 0 0,-7 17 0 0,11-21 0 15,-11 21 0-15,0 0 0 0,0 0 0 0,-1 19 0 16,-5-1 0-16,-3 10 0 0,1 7 0 0,-2 6 0 16,-1 5 0-16,1 6 0 0,-1 2 0 0,0 8 0 15,-1 2 0-15,1 5 0 0,-2 5 0 16,1-1 0-16,-2 4 0 0,1-6 0 0,1-5 0 16,1-5 0-16,0-7 0 0,1-5 0 0,0-5 0 15,2-5 0-15,-1-5 0 0,0-6 0 0,0-8 0 16,9-20 0-16,-16 26 0 0,16-26 0 0,0 0 0 15,-18-8 0-15,18 8 0 0,-12-35 0 0,6 10 0 16,0-8 0-16,2-3 0 0,0-5 0 16,3-4 0-16,2-2 0 0,2-6 0 15,2-10 0-15,0-6 0 0,1-7 0 0,0-3 0 16,1-1 0-16,-1 1 0 0,4 10 0 0,-9-1-84 16,22 43-342-16,-31-20-204 0,12 23-12 0,-11 3 378 15</inkml:trace>
  <inkml:trace contextRef="#ctx0" brushRef="#br2" timeOffset="62851.3401">10939 8900 1914 0,'0'0'54'0,"0"0"-23"0,0 0-14 16,0 0-2-16,0 0-1 0,0 0-12 0,0 0-2 16,23 15 0-16,-23-15 0 0,25-4 0 0,-8-2 0 15,2-3 0-15,1-2 0 0,2-2 0 16,1-3 0-16,2-1 0 0,-2-2 0 0,0 0 0 16,-1-3 0-16,-2 0 0 0,-1 0 0 0,-3 2 0 15,-3 0 0-15,-3 1 0 0,-4 1 0 0,-6 18 0 16,3-30 0-16,-3 30 0 0,-7-21 0 0,7 21 0 15,-19-12 0-15,19 12 0 0,-34 1 0 0,13 6 0 16,-3 6 0-16,-2 0 0 0,-1 6 0 16,-1 3 0-16,2 0 0 0,-1 4 0 0,2 1 0 15,2 1 0-15,4 2 0 0,3 1 0 16,4 2 0-16,3 0 0 0,5-2 0 0,1-2 0 16,6-3 0-16,1-7 0 0,-4-19 0 0,30 27 0 15,-9-20 0-15,5-5 0 0,6-3 0 0,2-5 0 16,6-4 0-16,2-4 0 0,7-3 0 0,1-5 0 15,2 2 0-15,-2-3 0 0,2 4-60 16,-10-7-12-16,15 26-146 0,-34-28-402 0,20 13 31 16,-13-3 102-16</inkml:trace>
  <inkml:trace contextRef="#ctx0" brushRef="#br2" timeOffset="63204.1807">11661 8675 1561 0,'0'0'313'0,"0"0"-277"0,0 0-10 0,-18 2 3 16,18-2-2-16,0 0-2 0,0 0-3 0,0 0-14 16,0 0-8-16,0 0 0 0,0 0 0 0,0 0 0 15,0 0 0-15,0 0 0 0,0 0 0 0,0 0 0 16,5 26 0-16,-5-26 0 0,-3 32 0 0,1-12 0 16,1 3 0-16,-3 0 0 0,0 1 0 15,1 0 0-15,-1-1 0 0,3 0 0 0,0 0 0 16,-1-3 0-16,4 0 0 0,-2-20 0 0,5 29 0 15,-5-29 0-15,0 0 0 0,18 19 0 0,-18-19 0 16,22 0 0-16,-22 0 0 0,28-13 0 16,-28 13 0-16,32-32 0 0,-14 11 0 0,0-7 0 15,-1 0 0-15,0-2 0 0,0-3 0 0,-3 3 0 16,1-3 0-16,-4 4 0 0,-1 1 0 16,-3 2 0-16,-3 3 0 0,-1 0 0 0,-2 0 0 15,-1 5 0-15,-1-2 0 0,1 20 0 0,-3-24 0 16,3 24 0-16,0 0-11 0,0 0-102 0,-13-28-174 15,13 28-334-15,0 0 7 0,21 21 214 0</inkml:trace>
  <inkml:trace contextRef="#ctx0" brushRef="#br2" timeOffset="63830.3688">12027 8755 1980 0,'0'0'48'0,"0"0"-29"0,0 0-19 16,0 0 0-16,0 0 0 0,22-8 0 0,-22 8 0 16,21-9 0-16,-21 9 0 15,31-16 0-15,-7 4 0 0,-3 1 0 0,4-5 0 16,-1 2 0-16,-1-3 0 0,-1 1 0 0,-1 0 0 16,-4 2 0-16,-17 14 0 0,25-24 0 0,-25 24 0 15,15-18 0-15,-15 18 0 0,0 0 0 0,-1-19 0 16,1 19 0-16,0 0 0 0,0 0 0 0,-26-17 0 15,26 17 0-15,-23-4 0 0,23 4 0 16,-29 2 0-16,29-2 0 0,-33 13 0 0,33-13 0 16,-30 25 0-16,15-7 0 0,2-1 0 0,2 4 0 15,-1 2 0-15,2-1 0 0,-1 5 0 0,4-3 0 16,2-1 0-16,2 1 0 0,3-3 0 0,1-2 0 16,-1-19 0-16,13 28 0 0,-13-28 0 0,28 14 0 15,-10-12 0-15,1-4 0 0,3-4 0 16,4-5 0-16,2-3 0 0,3-5 0 15,2-3 0-15,2-2 0 0,-2-1 0 0,0 0 0 16,-3 0 0-16,-2 2 0 0,-4-2 0 0,-5 4 0 16,-4 4 0-16,-15 17 0 0,19-26 0 0,-19 26 0 15,0 0 0-15,0 0 0 0,0 0 0 0,0 0 0 16,0 0 0-16,0 0 0 0,0 0 0 0,-11 33 0 16,3-6 0-16,-5 6 0 0,1 5 0 0,-1-1 0 15,0 1 0-15,0-1 0 0,4-2 0 16,0-4 0-16,3-3 0 0,4-3 0 0,0-7 0 15,2-18 0-15,11 19 0 0,-11-19 0 16,25-4 0-16,-25 4 0 0,35-29 0 0,-13 3 0 16,5-6 0-16,2-8 0 0,2-4 0 0,0-1 0 15,-1-1 0-15,-1 5 0 0,-1 1 0 0,-5 5 0 16,-2 7 0-16,-4 5 0 0,-17 23 0 16,21-25 0-16,-21 25 0 0,0 0 0 0,0 0 0 15,8 19 0-15,-10 3 0 0,-2 8 0 0,-1 10 0 16,-1 1 0-16,3 4 0 0,-1-4 0 0,5 2 0 15,-1-8 0-15,11 12-118 0,-11-47-150 0,29 56-162 16,-9-47-187-16,9-12 45 0,17 13 531 0</inkml:trace>
  <inkml:trace contextRef="#ctx0" brushRef="#br2" timeOffset="64852.5244">11082 9474 1536 0,'19'10'233'0,"-19"-10"-200"0,0-23-8 0,0 23 9 16,0-24-3-16,0 24 1 0,-2-21-9 0,2 21 3 15,0 0-6-15,-23-12 0 0,23 12-4 0,-30 11-4 16,9 0-6-16,-2 6-6 0,-1 3 0 0,-4 3 0 16,1 5 0-16,-2 0 0 0,2 3 0 15,-2 1 0-15,1-2 0 0,2-1 0 0,4-4 0 16,4-4 0-16,18-21 0 0,-22 27 0 15,22-27 0-15,0 0 0 0,0 0 0 0,0 0 0 16,0 0 0-16,26 11 0 0,-9-14 0 0,4-3 0 16,2 1 0-16,5-4 0 0,-3 0 0 0,2 2 0 0,-3 1 0 0,-1 2 0 15,-1 4 0-15,-4 3 0 0,0 1 0 16,-18-4 0-16,23 19 0 0,-23-19 0 0,14 26 0 16,-11-9 0-16,-1 1 0 0,-2 3 0 0,-2-2 0 15,-3 3 0-15,-4 0 0 0,1-2 0 16,-3 2 0-16,1-4 0 0,10-18 0 0,-13 24 0 15,13-24 0-15,0 0 0 0,0 0 0 0,0 0 0 16,0 0 0-16,25-9-70 0,-17-19-69 0,30 17-477 16,-23-18-25-16,12 5 61 0</inkml:trace>
  <inkml:trace contextRef="#ctx0" brushRef="#br2" timeOffset="65446.2853">11467 9423 1515 0,'-8'50'443'0,"8"-50"-395"16,-14 17-14-16,14-17-27 0,-15 18-7 16,15-18 0-16,-16 21 0 0,16-21 0 0,-14 30 0 15,14-30 0-15,-11 35 0 0,5-15 0 0,2 5 0 16,-1 0 0-16,0 2 0 0,2 1 0 0,0-1 0 16,1 1 0-16,-2-1 0 0,2-3 0 0,0-2 0 15,2-3 0-15,0-19 0 0,3 25 0 0,-3-25 0 16,5 17 0-16,-5-17 0 0,0 0 0 15,0 0 0-15,0 0 0 0,20-6 0 0,-20 6 0 16,13-24 0-16,-6 6 0 0,1-4 0 0,3-7 0 16,-1 0 0-16,0-6 0 0,-2-1 0 0,1-2 0 15,-3 1 0-15,0 2 0 0,-2 1 0 0,-2-1 0 16,-2 2 0-16,1-2 0 0,1 2 0 0,0 4 0 16,2 3 0-16,-1 3 0 0,3 4 0 15,-6 19 0-15,12-20 0 0,-12 20 0 16,0 0 0-16,19 0 0 0,-19 0 0 0,0 0 0 15,24 23 0-15,-24-23 0 0,20 29 0 0,-8-12 0 16,0 1 0-16,2 2 0 0,0-1 0 0,0 0 0 16,-1 2 0-16,1-2 0 0,0-1 0 0,0 3 0 15,-2-4 0-15,-1 0 0 0,-1 1 0 0,-10-18 0 16,12 31 0-16,-8-14 0 0,-3 0 0 16,-2 0 0-16,1-17 0 0,-12 33 0 0,4-16 0 15,-4 1 0-15,-1-1 0 0,-4 0 0 0,-1-2 0 16,-1 1 0-16,-1 0 0 0,-1-2 0 15,0-2 0-15,3-1 0 0,0-2 0 0,18-9 0 16,-28 16 0-16,28-16 0 0,-22 16 0 0,22-16 0 16,-18 26 0-16,10-9 0 0,4 2 0 0,-1 7 0 15,1 1 0-15,2 7 0 0,-2 5 0 16,1 2 0-16,1 3 0 0,-3 2 0 0,0 1 0 16,0 0 0-16,1-4 0 0,0-4 0 0,2-9 0 15,3-3 0-15,1-8 0 0,-2-19 0 0,15 24 0 16,-15-24-32-16,22-6-87 0,12 20-219 0,-26-37-297 15,17 2 11-15,-5-7 326 0</inkml:trace>
  <inkml:trace contextRef="#ctx0" brushRef="#br2" timeOffset="65836.929">11904 9637 1893 0,'-14'23'147'0,"6"-6"-140"0,8-17-7 0,-2 25 0 16,2-25 0-16,0 0 0 0,23 18 0 0,-23-18 0 15,27 0 0-15,-10-6 0 0,2-3 0 16,5-4 0-16,1-3 0 0,2-4 0 0,1-3 0 16,0-2 0-16,1-2 0 0,0-4 0 0,-2 0 0 15,-4-2 0-15,-2 4 0 0,-6 4 0 0,-2 4 0 16,-6 4 0-16,-3 0 0 0,-4 17 0 15,-2-24 0-15,2 24 0 0,-12-17 0 0,12 17 0 16,-23-8 0-16,23 8 0 0,-32 5 0 0,13 6 0 16,-2 3 0-16,-3 4 0 0,0 6 0 0,-1 4 0 15,1 5 0-15,-1 3 0 0,1 2 0 0,1 0 0 16,5 3 0-16,1-2 0 0,5-3 0 0,3-3 0 16,6-5 0-16,3-5 0 0,5-3 0 15,-5-20 0-15,21 31 0 0,-4-22 0 0,3-3 0 16,4-4 0-16,4-5 0 0,3-3 0 15,1-5 0-15,5-1 0 0,-3-7 0 0,5 3 0 16,-4-8-4-16,11 14-147 0,-29-38-217 0,25 30-285 16,-15-10 51-16,-1-1 334 0</inkml:trace>
  <inkml:trace contextRef="#ctx0" brushRef="#br2" timeOffset="66217.2125">12408 9546 1680 0,'-20'-3'269'0,"17"20"-222"16,3-17 4-16,-9 23-51 0,9-23 0 16,0 0 0-16,8 21 0 0,-8-21 0 0,18 3 0 15,-18-3 0-15,29-9 0 0,-11-1 0 16,3 0 0-16,1-2 0 0,1-1 0 0,0-2 0 16,3-3 0-16,0 0 0 0,1-3 0 0,-1 0 0 15,-3-1 0-15,-4 1 0 0,-3 2 0 0,-6 1 0 16,-10 18 0-16,8-27 0 0,-8 27 0 0,-1-23 0 15,1 23 0-15,-6-20 0 0,6 20 0 0,0 0 0 16,-24-17 0-16,24 17 0 0,-21-3 0 16,21 3 0-16,-26 10 0 0,26-10 0 0,-26 24 0 15,12-7 0-15,0 5 0 0,1 3 0 0,-1 6 0 16,1 1 0-16,-1 3 0 0,2-2 0 16,2-2 0-16,3 0 0 0,3-6 0 0,2-1 0 15,3-3 0-15,-1-21 0 0,15 26 0 0,-15-26 0 16,30 9 0-16,-12-12 0 0,5-1 0 0,2-6 0 15,4-3 0-15,3-6 0 0,6 0 0 16,-3-6-58-16,8 9-65 0,-24-34-255 0,29 31-227 16,-15-15-4-16,5 3 336 0</inkml:trace>
  <inkml:trace contextRef="#ctx0" brushRef="#br2" timeOffset="66529.7378">12996 9338 1821 0,'2'16'218'15,"-23"-1"-210"-15,2 4-8 0,-1 2 0 16,1 3 0-16,-1 1 0 0,2 5 0 0,0 0 0 15,2 1 0-15,1 1 0 0,3-2 0 0,2-4 0 16,4-1 0-16,4-5 0 0,2-20 0 0,4 27 0 16,-4-27 0-16,0 0 0 0,24 14 0 15,-24-14 0-15,30-6 0 0,-13-3 0 0,3-5 0 16,2-5 0-16,0-5 0 0,1-4 0 0,2-3 0 16,1-6 0-16,-1-1 0 0,-2-6 0 15,0-1 0-15,-3 2 0 0,-3 2 0 0,-4 2 0 16,-2 0 0-16,-2 2 0 0,-3-2 0 0,0 2 0 15,0-2 0-15,-1 4 0 0,-1 5 0 0,-1 8 0 16,-3 22 0-16,0 0 0 0,0 0 0 0,0 0 0 16,0 0 0-16,-12 30 0 0,5-2 0 0,1 9 0 15,-2 3 0-15,5 6 0 0,-5 1 0 0,6 7 0 16,-5-5 0-16,8 15-63 0,-21-32-188 16,40 34-255-16,-23-31-137 0,10-8 68 15,14 14 567-15</inkml:trace>
  <inkml:trace contextRef="#ctx0" brushRef="#br0" timeOffset="71876.0435">14492 12165 322 0,'-13'36'106'0,"7"1"-84"0,1 1 5 16,-2-4 30-16,2 4 41 0,-7-12 45 0,9 8 14 15,-11-13-28-15,12 11-10 0,2-32-36 0,-17 43-3 16,17-43-12-16,-17 26-6 0,17-26-4 0,0 0 0 15,-24 10-1-15,24-10-12 0,0 0-17 0,0 0-15 16,-11-29-1-16,11 29 0 16,-7-36 7-16,6 14-5 0,-4-8 8 0,5-2-13 15,-3-4 9-15,5-2-12 0,-4-3 10 0,5-1-12 16,-2-5 11-16,3-2-14 0,-3 1-10 0,1-3 30 16,1-2-29-16,-2 1 28 0,3-2-6 0,-2-2-15 15,0 0 13-15,2 2-15 0,0-4 16 0,-1-1-16 16,0-4-2-16,3-4 23 0,-1-3-24 0,1 0 21 15,0-3-3-15,1-2-19 0,-1 0 18 16,0-1-20-16,2-1 19 0,-4-4 5 0,1-3-18 16,3 1 17-16,-1-3-17 0,0 4-6 0,1-3 19 15,-1 1-19-15,-1-1-1 0,1-2 19 0,2 0-16 16,-1 0 17-16,0-2 5 0,1 3-19 16,-1 1 19-16,1-2-20 0,1-2 3 0,0 0 13 15,-2 0-15-15,0 2 14 0,-1 4 0 16,-1-3-19-16,0 1 19 0,-1 2-2 0,-3-6-9 15,2 5 2-15,-3-2-1 0,-1 0 0 0,1 5 0 16,-2-3 0-16,1 1-1 0,-2 0 2 0,-1-3-1 16,1 0 0-16,-2-2 0 0,2 1 0 0,1-1 0 15,-1-3 0-15,4 1 0 0,-2-3 0 0,1-1 0 16,1 1 0-16,1-2 0 0,2 1 0 0,-1 1 0 16,4-1 0-16,-1-1 0 0,-1 3 0 15,4 1 0-15,-3-1 0 0,0 2 0 0,-1-1 0 16,1 4 0-16,-1 1 0 0,0 2 0 15,0 4 0-15,-3 3 0 0,0 0 0 0,-4 4 0 16,-2 0 0-16,0 4 0 0,-2 1-3 0,-3 6-35 16,-1 0-1-16,1 6 3 0,-7-2-28 0,10 16-20 15,-20-21-82-15,34 35-315 0,-22-14-72 0,6 10 7 16</inkml:trace>
  <inkml:trace contextRef="#ctx0" brushRef="#br0" timeOffset="72661.6835">16477 5524 563 0,'-24'-4'110'0,"24"4"21"0,0 0-3 16,0 0 0-16,-28 8-24 0,28-8-35 0,-6 17-35 16,6-17-16-16,-4 21-14 0,4-21-2 0,-5 30-7 15,4-12 8-15,-3 2-2 0,2 5 14 0,-3 0 4 16,4 8 26-16,-9-5 29 16,10 11-34-16,-11-6 41 0,9 18-43 0,-9-4 4 15,7 17 14-15,-7 4-26 0,7 13 16 0,-6 4-26 16,6 12 10-16,-3 4 11 0,3 11-19 0,-1 8 6 15,1 7-2-15,0 10-17 0,1 5-5 0,-1 11 2 16,1 8 0-16,-1 12-2 0,2 8 6 0,-1 9-5 16,0 6-13-16,-1 3 8 0,-1 6 11 0,0 5 3 15,2-1-6-15,-1-3-14 0,2-8-8 16,-1-9 8-16,2-8 3 0,1-5-9 0,-3-13-1 16,6-8-7-16,-7-15-18 0,10 0-43 0,-23-38-184 15,27 24-336-15,-18-21 23 0,4-2 204 16</inkml:trace>
  <inkml:trace contextRef="#ctx0" brushRef="#br0" timeOffset="74370.2464">14900 12099 1602 0,'-14'-23'76'0,"14"23"-31"0,0 0-20 0,0 0-4 15,-22-21-24-15,22 21 48 0,-17-4-46 0,17 4 21 16,-19 2 0-16,19-2-24 0,-23 7 40 0,23-7-19 16,-24 17 19-16,24-17-15 0,-26 28-5 0,15-10 4 15,0 0-8-15,1 1 1 0,2 1-7 16,2-1 4-16,6-19-7 0,-8 30 2 0,8-30-4 15,-1 23-1-15,1-23-1 0,0 0 1 0,10 21-2 16,-10-21 2-16,0 0-1 0,19 11 0 16,-19-11 1-16,0 0 1 0,24 3 0 0,-24-3 0 15,0 0 1-15,23-1-2 0,-23 1 1 0,0 0 0 16,0 0 0-16,0 0 1 0,17 5-2 0,-17-5 0 16,0 0 0-16,0 0 0 0,-5 25 0 15,5-25 0-15,-10 26 0 0,2-8 0 0,-1-1 0 16,-1 1 0-16,2 1 0 0,8-19 0 0,-18 32 0 15,18-32 0-15,-15 24 0 0,15-24 0 0,0 0 0 16,-7 18 0-16,7-18-23 0,0 0-22 0,0 0-19 16,0 0-29-16,39-2-86 0,-47-27-283 0,31 18-110 15,-6-9 21-15,-1-10 494 0</inkml:trace>
  <inkml:trace contextRef="#ctx0" brushRef="#br0" timeOffset="74948.4032">15116 12073 1789 0,'-25'11'46'0,"25"-11"-26"0,-25 16 1 15,25-16-2-15,-19 18 7 0,19-18-6 0,-17 18-4 16,17-18-8-16,-14 24 0 0,14-24-7 0,-8 34 7 16,6-13-5-16,2 2 7 0,1 0-6 0,1 1 5 15,-1 1-6-15,3 2 6 0,-2 1-4 0,1-1 5 16,1 0-6-16,-3-2 4 0,0 0-8 15,-2-4 0-15,-2 0 0 0,2-3 0 0,1-18 0 16,-6 28 0-16,6-28 0 0,0 0 0 16,-7 17 0-16,7-17 0 0,0 0 0 0,0 0 0 15,-3-17 0-15,3 17 0 0,-2-33 0 0,2 7 0 16,1-6 0-16,2-4 0 0,-1-3 0 0,4-1 0 16,-1 2 0-16,0-2 0 0,2 1 0 0,-1 0 0 15,0-1 0-15,0 3 0 0,-1 2 0 0,2 3 0 16,1 6 0-16,0 4 0 0,1 4 0 0,-9 18 0 15,19-24 0-15,-19 24 0 0,18-9 0 16,-18 9 0-16,21 0 0 0,-21 0 0 16,23 9 0-16,-23-9 0 0,27 19 0 0,-27-19 0 15,27 24 0-15,-27-24 0 0,25 28 0 0,-25-28 0 16,22 29 0-16,-13-12 0 0,-9-17 0 0,12 34 0 16,-10-15 0-16,0 1 0 0,-4 1 0 0,-3 1 0 15,-1 2 0-15,-3 0 0 0,-4 1 0 16,0-1 0-16,-3-1 0 0,0 1 0 0,-1-1 0 15,0 0 0-15,2-4 0 0,-1-2 0 0,16-17 0 16,-27 28 0-16,27-28 0 0,-24 19 0 0,24-19 0 16,-20 15 0-16,20-15 0 0,0 0 0 0,-22 16 0 15,22-16 0-15,0 0 0 0,-14 26 0 0,14-26 0 16,-9 37 0-16,4-10 0 0,1 5 0 0,-3 3 0 16,1 6 0-16,-2 1 0 15,1 3 0-15,-3 2 0 0,0-3 0 0,4 0 0 16,-1-6 0-16,4-2-30 0,-2-13-46 0,20 14-114 15,-15-37-312-15,0 0-78 0,0 0-3 0</inkml:trace>
  <inkml:trace contextRef="#ctx0" brushRef="#br0" timeOffset="75329.5663">15369 12263 1956 0,'-30'5'41'0,"30"-5"-31"0,0 0-13 16,0 0 0-16,0 0 0 0,0 0 3 15,0 0 2-15,17 7 2 0,-17-7 3 0,23-6 2 16,-23 6 4-16,30-16 1 0,-30 16-14 0,34-25 0 16,-15 9 0-16,0-2 0 0,0 0 0 0,0-1 0 15,-3-1 0-15,-3 2 0 0,-2 1 0 0,-11 17 0 16,14-28 0-16,-14 28 0 0,7-18 0 0,-7 18 0 15,0 0 0-15,-11-17 0 0,11 17 0 0,-19-5 0 16,19 5 0-16,-22 4 0 16,22-4 0-16,-29 13 0 0,12-4 0 0,0 3 0 15,0 1 0-15,0 5 0 0,1 2 0 0,2 1 0 16,-1 1 0-16,4 0 0 0,1 2 0 0,3-1 0 0,4 1 0 0,-1-2 0 16,5-1 0-16,3-3 0 0,3-1 0 0,-7-17 0 15,24 25 0-15,-24-25 0 0,37 13 0 0,-16-11 0 16,4-4 0-16,-1-4 0 15,7 4-58-15,-13-27-150 0,33 30-346 0,-31-25-59 16,15 13 25-16</inkml:trace>
  <inkml:trace contextRef="#ctx0" brushRef="#br0" timeOffset="75673.2974">15708 12200 1865 0,'-23'18'108'15,"23"-18"-74"-15,-15 22-20 0,15-22-1 0,0 0-6 16,1 17-1-16,-1-17-6 0,17 5 0 16,-17-5 0-16,28-6 0 0,-10-3 0 0,3-2 0 15,2-2 0-15,1-3 0 0,0-1 0 0,-2-2 0 16,0 0 0-16,-2-2 0 0,-1 1 0 0,-1 0 0 16,-3 3 0-16,-15 17 0 0,17-27 0 15,-17 27 0-15,6-21 0 0,-6 21 0 0,0 0 0 16,-2-22 0-16,2 22 0 0,0 0 0 0,-22-7 0 15,22 7 0-15,-26 7 0 0,26-7 0 0,-33 22 0 16,18-6 0-16,-4 2 0 0,1 1 0 16,0 3 0-16,1 1 0 0,1 2 0 0,1 1 0 0,4-2 0 15,2-1 0-15,3-3 0 0,6-20 0 16,-4 29 0-16,4-29 0 0,10 17 0 0,-10-17 0 16,25 5 0-16,-25-5 0 0,37-6 0 15,-17-3 0-15,8 1-54 0,-13-26-172 0,31 36-300 16,-30-30-64-16,18 13-8 0</inkml:trace>
  <inkml:trace contextRef="#ctx0" brushRef="#br0" timeOffset="76048.333">16115 12056 1936 0,'0'0'88'16,"0"0"-65"-16,-30 26-23 0,11-17 0 0,2 3 0 15,0 3 0-15,17-15 0 0,-30 33 0 0,16-15 0 16,3 1 0-16,1 2 0 0,3 0 0 15,4 1 0-15,3-1 0 0,1-3 0 0,-1-18 0 16,12 29 0-16,-12-29 0 0,21 14 0 16,-21-14 0-16,31-2 0 0,-10-8 0 0,0-3 0 15,2-6 0-15,-1-4 0 0,-1-5 0 0,1-4 0 16,-3-1 0-16,-1-4 0 0,-1 1 0 0,-1 0 0 16,-1-2 0-16,-1 3 0 0,-3-2 0 0,-3 2 0 15,1 1 0-15,-3 1 0 0,-1 2 0 0,-2 2 0 16,0 3 0-16,-1 4 0 0,-2 22 0 15,3-23 0-15,-3 23 0 0,0 0 0 0,0 0 0 16,0 0 0-16,-6 34 0 0,1-7 0 0,-1 9 0 16,-3 7 0-16,1 5 0 0,-2 0 0 15,0 2 0-15,2-3 0 0,2-2 0 0,1-5 0 16,5-4 0-16,1-6 0 0,5-3 0 0,-6-27-54 16,26 46-134-16,-26-46-212 0,18 3-195 0,-18-3 34 15,22-17 313-15</inkml:trace>
  <inkml:trace contextRef="#ctx0" brushRef="#br0" timeOffset="76220.1851">16511 11916 1837 0,'17'12'159'0,"-17"-12"-109"16,0 0-49-16,-16 29-1 0,13-12 0 16,-1 5 0-16,2 1 0 0,0 3 0 15,0 1 0-15,-1 2 0 0,0 2 0 0,-1 1 0 16,2-1 0-16,-2-2 0 0,2-3 0 0,-1-3 0 15,2-5 0-15,1-1 0 0,0-17 0 0,2 24 0 16,-2-24 0-16,0 0-35 0,0 0-177 0,0 0-426 16,0 0 3-16,24-24 109 0</inkml:trace>
  <inkml:trace contextRef="#ctx0" brushRef="#br0" timeOffset="76633.0444">16691 12009 2039 0,'0'0'8'0,"0"0"-8"16,0 0 0-16,-17 18 0 0,17-18 0 31,0 0 0-31,0 0 0 0,0 0 0 0,0 0 0 16,7 18 0-16,-7-18 0 0,5 17 0 0,-5-17 0 0,5 29 0 0,-4-9 0 15,-1 4 0-15,-2 1 0 0,-2 2 0 0,-1 1 0 16,-1-3 0-16,1-1 0 0,1-4 0 15,4-20 0-15,-5 27 0 0,5-27 0 0,0 0 0 16,0 0 0-16,0 0 0 0,0 0 0 16,0 0 0-16,20-24 0 0,-11 2 0 0,1-3 0 15,2-5 0-15,0-4 0 0,1 0 0 0,1 0 0 16,0 4 0-16,1 1 0 0,1 1 0 0,-2 4 0 16,1-1 0-16,2 3 0 0,0 2 0 0,-17 20 0 15,29-25 0-15,-29 25 0 0,17-5 0 0,-17 5 0 16,0 0 0-16,13 29 0 0,-9-11 0 0,-1 4 0 15,-2 2 0-15,-1-1 0 0,1 1 0 16,0-3 0-16,2 0 0 0,0-3 0 0,-3-18 0 16,12 26 0-16,-12-26-41 0,16 17-36 15,-16-17-11-15,18 3-44 0,12 18-140 0,-39-40-149 16,27 20-125-16,-18-1 77 0,15-25 469 0</inkml:trace>
  <inkml:trace contextRef="#ctx0" brushRef="#br0" timeOffset="76978.7698">17106 11957 1846 0,'0'0'134'16,"0"0"-67"-16,-22-1-67 0,22 1 0 0,0 0 0 16,-18 10 0-16,18-10 0 0,-15 19 0 0,15-19 0 15,-16 31 0-15,10-11 0 0,0 0 0 0,1 2 0 16,2 2 0-16,-1 2 0 16,1-1 0-16,1-1 0 0,1-3 0 0,0-3 0 0,1-18 0 15,4 24 0-15,-4-24 0 0,0 0 0 0,0 0 0 16,22 9 0-16,-22-9 0 0,19-15 0 0,-19 15 0 15,24-33 0-15,-8 10 0 0,0-4 0 16,2-4 0-16,-1 1 0 0,-1 0 0 0,-1 1 0 0,0 3 0 16,0 1 0-16,-2 2 0 0,-1 4 0 15,-2 2 0-15,-10 17 0 0,14-20 0 0,-14 20 0 16,0 0 0-16,0 0 0 0,0 0 0 16,-2 27 0-16,-4-4 0 0,-3 11 0 0,-3 3 0 15,-1 7 0-15,-2 3 0 0,-2 5 0 0,-1 2 0 16,-1 7 0-16,-2-1 0 0,-2 5 0 0,-2-1 0 15,-1 0 0-15,-3-4 0 0,2-4 0 0,-4-7 0 16,6-3 0-16,-2-8 0 0,8 5-59 0,-25-34-240 16,39 26-314-16,-28-23-5 0,15 1 161 15</inkml:trace>
  <inkml:trace contextRef="#ctx0" brushRef="#br0" timeOffset="77650.6515">14109 13222 1094 0,'9'17'396'0,"-25"-34"-217"0,16 17-61 16,0 0-27-16,0 0-26 0,0 0-11 0,0 0-16 16,0 0-26-16,0 0-12 0,0 0 0 15,0 0 0-15,0 0 0 0,-4 18 0 0,4-18 0 16,0 0 0-16,-5 27 0 0,5-27 0 0,-3 32 0 16,2-11 0-16,-1 1 0 0,2 3 0 15,0 1 0-15,2 0 0 0,-1-2 0 0,2-1 0 16,1-1 0-16,2-5 0 0,-6-17 0 0,15 27 0 15,-15-27 0-15,23 12 0 0,-23-12 0 0,29 1 0 16,-29-1 0-16,33-11 0 0,-33 11 0 0,33-25 0 16,-15 5 0-16,-1-3 0 0,-1-2 0 0,1-2 0 15,-3 0 0-15,2 0 0 0,-1-2 0 16,-3 2 0-16,0 1 0 0,-2 1 0 0,-2 3 0 16,0 1 0-16,-2 4 0 0,-6 17 0 15,11-25 0-15,-11 25 0 0,0 0 0 0,0 0 0 16,0 0 0-16,0 0 0 0,0 0 0 0,0 0 0 15,0 0 0-15,14 31 0 0,-14-8 0 0,1 0 0 16,-1 5 0-16,0 2 0 0,0 0 0 0,2 2 0 16,0-1 0-16,1-2 0 0,1-1 0 15,3-6 0-15,1 0 0 0,-8-22 0 0,21 32-22 16,-21-32-56-16,31 27-61 0,-31-27-161 0,32 3-179 16,-32-3-74-16,23-15 78 0,6 20 475 0</inkml:trace>
  <inkml:trace contextRef="#ctx0" brushRef="#br0" timeOffset="78213.1836">14728 13273 1916 0,'0'0'79'0,"0"0"-31"0,0 0-44 0,0 0-4 16,-13 18 0-16,13-18 0 0,-6 19 0 0,6-19 0 16,-5 32 0-16,2-10 0 0,3 1 0 0,2-1 0 15,-2 5 0-15,1 0 0 0,-1-1 0 0,0 1 0 16,1-2 0-16,0-2 0 0,1-1 0 15,-2-3 0-15,1-2 0 0,-1-17 0 0,3 23 0 16,-3-23 0-16,0 0 0 0,0 0 0 16,0 0 0-16,0 0 0 0,0 0 0 0,0 0 0 15,15-30 0-15,-10 11 0 0,0-5 0 0,-2-2 0 16,2-2 0-16,0-1 0 0,-1-1 0 0,1 0 0 16,-2 0 0-16,1-2 0 0,0 4 0 0,0-1 0 15,3 2 0-15,-3 0 0 0,4 2 0 16,-1 3 0-16,0 4 0 0,-7 18 0 0,16-25 0 15,-16 25 0-15,0 0 0 0,23-10 0 0,-23 10 0 16,17 6 0-16,-17-6 0 0,21 14 0 0,-21-14 0 16,22 24 0-16,-22-24 0 0,22 29 0 0,-22-29 0 15,22 33 0-15,-11-16 0 0,-2 0 0 0,0 2 0 16,-3-2 0-16,-1 1 0 0,-3 2 0 16,-2-3 0-16,-1 3 0 0,-4-1 0 15,-1 0 0-15,-3 0 0 0,0-1 0 0,9-18 0 16,-23 32 0-16,23-32 0 0,-23 21 0 0,23-21 0 15,-24 16 0-15,24-16 0 0,-23 10 0 0,23-10 0 16,-22 2 0-16,22-2 0 0,-23-2 0 0,23 2 0 16,-20-5 0-16,20 5 0 0,-20-4 0 0,20 4 0 15,0 0 0-15,-22 5 0 0,22-5 0 16,-14 19 0-16,8 0 0 0,-2 6 0 0,3 9 0 16,-1 6 0-16,0 8 0 0,0 6 0 0,-2 8 0 15,0 5 0-15,-1 0 0 0,-1 2 0 0,-2-2 0 16,0-4 0-16,1-5 0 0,-1-10 0 15,8 2-1-15,-14-31-220 0,37 34-229 0,-31-35-190 16,18 7 47-16,3 2 452 0</inkml:trace>
  <inkml:trace contextRef="#ctx0" brushRef="#br0" timeOffset="78859.3901">15734 13151 1724 0,'-32'-8'249'15,"32"8"-207"-15,0 0-16 0,-22-9-20 16,22 9-6-16,0 0 0 0,-24-9 0 0,24 9 0 15,-18-3 0-15,18 3 0 0,-20 0 0 16,20 0 0-16,-21 5 0 0,21-5 0 0,-24 14 0 16,24-14 0-16,-26 27 0 0,11-9 0 0,0 2 0 15,2 3 0-15,-1 1 0 0,-1 4 0 0,3-2 0 16,1 0 0-16,2 1 0 0,3-3 0 16,3-2 0-16,1-2 0 0,4-3 0 0,-2-17 0 15,9 23 0-15,-9-23 0 0,21 10 0 0,-21-10 0 16,33-4 0-16,-11-4 0 0,1-4 0 0,1-5 0 15,2-5 0-15,-1-2 0 0,0-5 0 0,0 0 0 16,-1-3 0-16,-3 1 0 0,-1 1 0 0,-6 2 0 16,-2 5 0-16,-1 1 0 0,-5 4 0 0,-6 18 0 15,8-28 0-15,-8 28 0 16,0 0 0-16,0-18 0 0,0 18 0 0,0 0 0 16,0 0 0-16,0 0 0 0,0 0 0 0,-11 28 0 15,9-11 0-15,1 3 0 0,1 6 0 0,0-1 0 16,3 3 0-16,0-1 0 0,2-2 0 0,1-4 0 15,5-1 0-15,-11-20-20 0,32 38-106 0,-32-38-161 16,39 15-202-16,-39-15-74 0,26-2 17 0,1 15 531 16</inkml:trace>
  <inkml:trace contextRef="#ctx0" brushRef="#br0" timeOffset="79375.0135">16073 13180 1739 0,'-30'-20'237'0,"30"20"-195"15,-22-25-13-15,22 25-29 0,-17-24 0 16,17 24 0-16,-16-18 0 0,16 18 0 0,0 0 0 16,-21-11 0-16,21 11 0 0,0 0 0 0,-18 9 0 15,18-9 0-15,-12 22 0 0,7-5 0 0,-1 5 0 16,1 3 0-16,0 3 0 0,1 2 0 0,1 2 0 16,2 0 0-16,1 0 0 0,1-3 0 0,0-5 0 15,3-5 0-15,-4-19 0 0,11 23 0 0,-11-23 0 16,18 10 0-16,-18-10 0 0,22-2 0 15,-22 2 0-15,26-15 0 0,-26 15 0 0,25-30 0 16,-13 9 0-16,2 0 0 0,-2-6 0 16,0-1 0-16,-1 0 0 0,-1 2 0 0,-2 0 0 15,-2 5 0-15,0 1 0 0,-2 3 0 0,-4 17 0 16,2-23 0-16,-2 23 0 0,0 0 0 0,0 0 0 16,0 0 0-16,0 0 0 0,0 0 0 0,-11 26 0 15,7-2 0-15,-2 6 0 0,-1 9 0 16,0 4 0-16,-1 6 0 0,0 5 0 0,0 5 0 15,1 6 0-15,-2 1 0 0,0 3 0 0,2 1 0 16,-1-3 0-16,-1-3 0 0,1-5 0 0,-1-6 0 16,2-6 0-16,-2-5 0 0,2-10 0 0,0-6 0 15,-1-7 0-15,8-19 0 0,-12 22 0 16,12-22 0-16,0 0 0 0,0 0 0 16,-18-15 0-16,18 15 0 0,-12-41 0 0,7 12 0 15,0-6 0-15,1-4 0 0,3-1 0 0,0-1 0 16,1-4 0-16,1 0 0 0,-1-4 0 0,3-2 0 15,-2-2 0-15,0-1 0 0,3-1 0 0,-1 2 0 16,5 6 0-16,0 3 0 0,4 8 0 0,-1 5 0 16,5 6-4-16,-5-2-86 0,23 31-220 0,-36-36-182 15,30 31-97-15,-11-8 28 0,-4-13 561 16</inkml:trace>
  <inkml:trace contextRef="#ctx0" brushRef="#br0" timeOffset="79865.0581">16551 13099 1307 0,'0'0'302'0,"-8"-31"-196"0,8 31-32 0,-11-23-7 15,11 23-10-15,0 0-6 0,-21-19-10 16,21 19-2-16,-22-3-36 0,22 3-3 16,-24 7 0-16,24-7 0 0,-27 19 0 0,27-19 0 15,-28 30 0-15,14-12 0 0,-1 3 0 0,0 2 0 16,2 1 0-16,-3 3 0 0,4-1 0 0,2 1 0 16,1 0 0-16,1-4 0 0,2 0 0 0,4-5 0 15,2-18 0-15,2 29 0 0,-2-29 0 0,15 17 0 16,-15-17 0-16,25 7 0 0,-25-7 0 15,32-7 0-15,-14-3 0 0,3-3 0 16,2-4 0-16,-1-5 0 0,2-1 0 0,-1-4 0 0,-1 0 0 16,-1-1 0-16,-4 1 0 0,-1 2 0 0,-4 2 0 15,-2 5 0-15,-10 18 0 0,12-29 0 16,-12 29 0-16,0 0 0 0,5-17 0 0,-5 17 0 16,0 0 0-1,0 0 0-15,0 0 0 0,0 0 0 0,0 0 0 16,-17 20 0-16,17-20 0 0,-5 32 0 0,2-11 0 15,2 4 0-15,0 2 0 0,1 3 0 0,-1-3 0 16,2 1 0-16,0-2 0 0,1-2 0 16,1-5 0-16,3 0 0 0,-6-19 0 0,13 29-61 15,-13-29-75-15,31 25-143 0,-40-48-137 0,38 27-123 16,-29-4 41-16,20-39 381 0</inkml:trace>
  <inkml:trace contextRef="#ctx0" brushRef="#br0" timeOffset="80068.2495">16818 13027 2021 0,'0'0'26'0,"2"31"-26"0,-11-14 0 0,0 2 0 15,3 4 0-15,-3 2 0 0,2 4 0 16,1 3 0-16,1 0 0 0,1 2 0 16,2 0 0-16,-1-2 0 0,2-3 0 0,1-2 0 15,0-4 0-15,1-5 0 0,2-1 0 0,-3-17 0 16,8 22 0-16,-8-22 0 0,0 0 0 0,0 0 0 15,23 15-81-15,-34-44-253 0,11 29-305 0,15-23 15 16,-4 1 256-16</inkml:trace>
  <inkml:trace contextRef="#ctx0" brushRef="#br0" timeOffset="80443.2117">17016 13008 2047 0,'0'0'0'15,"-6"17"0"-15,6-17 0 0,0 0 0 0,1 24 0 16,-1-24 0-16,2 18 0 0,-2-18 0 16,4 17 0-16,-4-17 0 0,5 21 0 0,-5-21 0 15,3 28 0-15,-3-28 0 0,2 32 0 0,-5-15 0 16,2 2 0-16,0 0 0 0,-2-2 0 0,3-17 0 16,-4 29 0-16,4-29 0 0,0 0 0 0,-2 20 0 15,2-20 0-15,0 0 0 0,0 0 0 0,0 0 0 16,21-20 0-16,-21 20 0 0,16-31 0 15,-6 10 0-15,-1-2 0 0,3-2 0 16,1 1 0-16,-2 0 0 0,1 1 0 0,0 3 0 16,0 1 0-16,1 1 0 0,-13 18 0 0,24-28 0 15,-24 28 0-15,18-14 0 0,-18 14 0 0,0 0 0 16,19 1 0-16,-19-1 0 0,0 0 0 0,12 30 0 16,-8-13 0-16,-3 7 0 0,3 2 0 0,-4 5 0 15,0 4 0-15,-1 3 0 0,-4 1 0 16,2 0 0-16,-4-5 0 0,7 4 0 0,-8-18-55 15,17 23-170-15,-28-46-159 0,29 23-254 0,-10-20 80 16,0 0 372-16</inkml:trace>
  <inkml:trace contextRef="#ctx0" brushRef="#br3" timeOffset="84319.2583">18560 5695 363 0,'6'-25'-20'0,"0"3"156"16,-2-5 30-16,3 10-21 0,-7-7 11 0,0 24-80 15,5-28 1-15,-5 28 37 0,0 0 32 0,0 0-7 16,0 0-30-16,-2 17-44 0,-6 0-39 15,7 15 9-15,-6 7-5 0,8 17-14 0,-4 6 29 16,6 18-28-16,-3 4 20 0,4 15 0 16,-3 10-31-16,3 11 8 0,-2 12 5 0,1 13-3 15,-3 7-1-15,0 8-5 0,-3 3-4 0,-1 3 2 16,1-2-4-16,-2 0 5 0,-2-6-3 0,1-3-3 16,-2-6 0-16,-3-5-6 0,2-7 1 0,-4-6-7 15,3-5 1-15,0-11 6 0,1-9-31 16,0-14-10-16,9-11-1 0,-9-29-76 0,31 12-153 0,-22-64-276 15,17 28-46-15,0-30 243 0</inkml:trace>
  <inkml:trace contextRef="#ctx0" brushRef="#br3" timeOffset="85350.5131">16914 4665 1172 0,'-27'-31'168'0,"27"31"-75"0,-7-20-10 0,7 20-4 16,-3-21 0-16,3 21-13 0,0-17-11 16,0 17-7-16,0 0-6 0,0 0-3 0,4-19-4 15,-4 19 2-15,0 0-11 0,0 0-1 0,0 0-25 16,2 25 0-16,-1-7 0 0,1 7 0 16,-1 4 0-16,0 2 0 0,-1 5 0 0,0 3 0 15,-1 3 0-15,-2 3 0 0,1 1 0 0,-2 1 0 16,1 2 0-16,-2 0 0 0,-1 0 0 0,0-2 0 15,1-4 0-15,0-4 0 0,4-3-25 0,0-8-14 16,10 2-45-16,-9-30-46 0,25 40-140 0,-25-40-285 16,0 0-10-16,26 9 187 0</inkml:trace>
  <inkml:trace contextRef="#ctx0" brushRef="#br3" timeOffset="85553.635">16976 5004 1739 0,'0'0'83'15,"-23"-1"-23"-15,23 1-7 0,-22 6 1 0,22-6-11 16,0 0-28-16,-22 18-15 0,22-18 0 16,0 0 0-16,-8 17 0 0,8-17 0 0,0 0 0 15,0 0 0-15,24 14 0 0,-24-14 0 0,30-3 0 16,-12-3 0-16,5-6 0 0,3-2 0 0,2-6 0 16,3-4 0-16,3 1-2 0,-3-8-62 0,9 11-66 15,-27-34-230-15,30 28-242 0,-20-12 14 16,6 3 288-16</inkml:trace>
  <inkml:trace contextRef="#ctx0" brushRef="#br3" timeOffset="85756.7585">17316 4493 1722 0,'-24'3'216'0,"24"-3"-204"0,-22 19 30 16,22-19-34-16,-15 27 33 0,8-10-35 0,2 5-6 15,2 2 0-15,0 2 0 0,2 4 0 16,2 1 0-16,0 4 0 0,2 3 0 0,-1 3 0 15,1 3 0-15,0 0 0 0,0 0 0 16,0 1 0-16,0-2 0 0,-1-1 0 0,1 1 0 16,0-3 0-16,2-4 0 0,0-3 0 0,2-6 0 15,2-5 0-15,4-2-15 0,-13-20-35 0,33 23-31 16,-29-42-198-16,36 29-292 0,-40-10-11 0,42-24 114 16</inkml:trace>
  <inkml:trace contextRef="#ctx0" brushRef="#br3" timeOffset="85984.0019">17632 4927 1847 0,'-37'23'120'0,"37"-23"-88"0,-19 19-7 0,19-19-2 15,-13 31-23-15,7-12 0 0,0 4 0 16,0 0 0-16,0 3 0 0,2 0 0 16,0-1 0-16,2 2 0 0,1-3 0 0,2 0 0 15,0-1 0-15,2-5 0 0,-1-1 0 0,-2-17 0 16,9 27 0-16,-9-27 0 0,12 17 0 0,-12-17 0 15,0 0-47-15,20-9-18 0,-1 12-56 0,-30-40-267 16,33 25-226-16,-16-19 40 0,6-3 337 0</inkml:trace>
  <inkml:trace contextRef="#ctx0" brushRef="#br3" timeOffset="86124.6948">17598 4678 1904 0,'0'0'64'0,"-23"-10"-23"16,23 10-4-16,0 0-36 0,-17-2-1 0,17 2 0 15,0 0 0-15,0 0 0 16,0 0 0-16,18 13 0 0,-18-13 0 0,31 6-8 16,-31-6-28-16,39 4-13 0,-21-7-18 0,12 13-38 15,-30-10-66-15,56 10-161 0,-56-10-175 0,38 1-16 16,-9 13 275-16</inkml:trace>
  <inkml:trace contextRef="#ctx0" brushRef="#br3" timeOffset="86655.8908">17932 4829 1234 0,'-22'-11'202'0,"25"28"-60"0,-20-23-27 0,17 6-19 16,0 0-26-16,-20 18-16 0,20-18-8 0,-20 15-2 16,20-15-6-16,-21 21-32 0,9-4-6 15,1 2 0-15,0 1 0 0,3 5 0 0,-2 2 0 16,3 2 0-16,-2 3 0 0,2-2 0 0,1-1 0 16,2 0 0-16,3-5 0 0,2-3 0 0,-1-21 0 15,9 24 0-15,-9-24 0 0,17 8 0 16,-17-8 0-16,27-3 0 0,-10-6 0 0,2-4 0 15,2-7 0-15,1-3 0 0,1-6 0 0,1-1 0 16,-1-2 0-16,2-1 0 0,-4 1 0 0,1 3 0 16,-2 2 0-16,-1 0 0 0,-3 4 0 0,0 1 0 15,-4 4 0-15,-12 18 0 0,15-25 0 0,-15 25 0 16,0 0 0-16,0 0 0 0,0 0 0 16,0 0 0-16,-11 18 0 0,5 1 0 15,-4 10 0-15,-2 5 0 0,1 7 0 0,-4 4 0 16,2 6 0-16,-1 4 0 0,1 3 0 0,0 5 0 15,2 3 0-15,0 0 0 0,1 1 0 0,0-2 0 16,1-2 0-16,0-3 0 0,1-3 0 0,0-4 0 16,0-7 0-16,2-5 0 0,0-8 0 0,1-4 0 15,1-8 0-15,4-21 0 0,-5 24 0 16,5-24 0-16,0 0 0 0,0 0 0 0,0 0 0 16,-5-18 0-16,4 1 0 0,-1-9 0 0,-1-5 0 15,3-4 0-15,1-6 0 0,2 0 0 0,-1-4 0 16,2 0 0-16,-2 2 0 0,0 0 0 0,0 0 0 15,0-2 0-15,1 3 0 0,1-1 0 16,-1 5 0-16,2 4 0 0,4 4 0 0,-2 2 0 16,4 1 0-16,0 4 0 0,1-1 0 15,1 0 0-15,4 2 0 0,2-3 0 0,2 3 0 16,0-4 0-16,5 6 0 0,-8-13-107 0,23 30-155 16,-37-43-139-16,41 37-86 0,-23-17-38 0,-2-9 261 15</inkml:trace>
  <inkml:trace contextRef="#ctx0" brushRef="#br3" timeOffset="87030.9019">18482 4356 1767 0,'-1'20'280'0,"1"-20"-280"16,0 0 0-16,-22 13 0 0,22-13 0 0,-16 26 0 16,8-4 0-16,-3 4 0 0,0 6 0 0,-1 6 0 15,1 3 0-15,-2 2 0 0,-1 3 0 0,1 1 0 16,-2 3 0-16,2 2 0 0,-2-1 0 15,2-2 0-15,1-3 0 0,2-3 0 0,4-6 0 16,4-3 0-16,2-2 0 0,2-8 0 0,2-3 0 16,2-4 0-16,-6-17 0 0,14 19 0 0,-14-19 0 15,23 2 0-15,-23-2 0 0,28-15 0 0,-28 15 0 16,33-31 0-16,-16 9 0 0,1-2 0 16,-1-1 0-16,-1 2 0 0,-2 1 0 0,-2 4 0 15,-12 18 0-15,17-27 0 0,-17 27 0 16,0 0 0-16,0 0 0 0,0 0 0 0,0 0 0 15,0 0 0-15,0 0 0 0,8 35 0 0,-9-8 0 16,-1 4 0-16,-3 4 0 0,0 2 0 0,0-3 0 16,1 1 0-16,2-3 0 0,3 2 0 0,-2-1 0 15,3 2 0-15,-3-5 0 0,5 8 0 0,-14-17-119 16,26 33-172-16,-39-42-108 0,37 37-72 16,-24-16-41-16,-6-14 258 0,18 25 254 0</inkml:trace>
  <inkml:trace contextRef="#ctx0" brushRef="#br3" timeOffset="87507.0161">17320 6080 1978 0,'0'0'23'0,"17"-25"-8"16,-17 25 5-16,6-19-9 0,-6 19-11 0,0 0 0 15,0-19 0-15,0 19 0 0,0 0 0 16,0 0 0-16,-21-15 0 0,21 15 0 0,-20 1 0 16,20-1 0-16,-28 11 0 0,28-11 0 0,-33 23 0 15,15-6 0-15,-3 2 0 0,0 6 0 0,-3 2 0 16,0 2 0-1,-2 2 0-15,3-1 0 0,2-2 0 0,4-3 0 0,4-3 0 16,3-4 0-16,10-18 0 0,-8 25 0 16,8-25 0-16,0 0 0 0,0 0 0 0,20 17 0 15,-20-17 0-15,31-3 0 0,-12-2 0 0,4-4 0 16,0 0 0-16,2-1 0 0,-2 2 0 16,-3-1 0-16,0 3 0 0,-3 1 0 0,-17 5 0 15,23-3 0-15,-23 3 0 0,0 0 0 0,0 0 0 16,6 24 0-16,-6-24 0 0,-16 33 0 15,4-12 0-15,-2 1 0 0,-2 1 0 0,-3 0 0 16,2-2 0-16,-1-1 0 0,2-2 0 0,16-18 0 16,-25 27 0-16,25-27 0 0,0 0 0 0,0 0 0 15,0 0 0-15,0 0 0 0,0 0 0 0,27-32-74 16,5 29-130-16,-28-46-152 0,42 39-158 0,-26-22-43 16,8-7 216-16</inkml:trace>
  <inkml:trace contextRef="#ctx0" brushRef="#br3" timeOffset="88085.1405">17589 6071 2004 0,'0'0'31'15,"-20"2"-20"-15,20-2-10 0,0 0-1 0,0 0 0 16,-22 16 0-16,22-16 0 0,-12 22 0 0,12-22 0 16,-11 34 0-16,6-12 0 0,2 1 0 15,-1 3 0-15,0 2 0 0,2 2 0 0,-3 2 0 16,3-1 0-16,-2 1 0 0,0-1 0 0,1-3 0 15,-2 0 0-15,2-5 0 0,0-4 0 0,3-19 0 16,-4 28 0-16,4-28 0 0,0 0 0 16,0 0 0-16,0 0 0 0,0 0 0 0,0 0 0 15,0 0 0-15,0 0 0 0,19-26 0 16,-12 6 0-16,0-9 0 0,0-1 0 0,2-4 0 16,-2-1 0-16,3-2 0 0,-2 1 0 0,0 1 0 15,-2 0 0-15,-2 1 0 0,3 0 0 0,-3 3 0 16,1-1 0-16,0 7 0 0,1 2 0 0,-1 6 0 15,-5 17 0-15,11-21 0 0,-11 21 0 0,0 0 0 16,0 0 0-16,22-9 0 0,-22 9 0 0,0 0 0 16,25 12 0-16,-25-12 0 0,22 16 0 15,-22-16 0-15,23 21 0 0,-23-21 0 0,26 27 0 16,-26-27 0-16,24 30 0 0,-14-12 0 16,-3 0 0-16,1 2 0 0,-5-1 0 0,1 3 0 15,-4 0 0-15,-4 1 0 0,-2 1 0 0,-2 0 0 16,-3 1 0-16,-3 1 0 0,0-2 0 0,-3 0 0 15,1-2 0-15,0-1 0 0,-2-1 0 0,2-2 0 16,-2 0 0-16,0-1 0 0,-2-1 0 16,1 1 0-16,-2-1 0 0,0 2 0 0,1 0 0 15,-1 3 0-15,0-1 0 0,1 3 0 0,-1 1 0 16,3 3 0-16,2 1 0 0,1 2 0 0,2-1 0 16,3 2 0-16,0 2 0 0,4 0 0 0,2-1 0 15,1 0 0-15,3-6 0 0,5-1 0 0,1-8 0 16,-6-17 0-16,26 21-24 15,-1-6-102-15,-20-36-114 0,39 38-109 0,-42-47-107 16,27 15-34-16,-1 8 129 0,-19-35 361 0</inkml:trace>
  <inkml:trace contextRef="#ctx0" brushRef="#br3" timeOffset="88491.3915">17775 6347 2047 0,'0'0'0'0,"0"0"0"16,0 0 0-16,17 5 0 0,-17-5 0 0,0 0 0 15,0 0 0-15,25 0 0 0,-25 0 0 0,25-9 0 16,-8 2 0-16,2-4 0 0,4-2 0 0,3-4 0 16,2-3 0-16,1 0 0 0,1-2 0 15,1 0 0-15,-2 1 0 0,0 0 0 0,-3-1 0 16,-2 3 0-16,-6 0 0 0,-2 0 0 0,-16 19 0 15,19-30 0-15,-19 30 0 0,6-22 0 0,-6 22 0 16,0 0 0-16,-17-21 0 0,17 21 0 0,-26-9 0 16,9 8 0-16,-2 0 0 0,0 4 0 0,-1 2 0 15,0 5 0-15,-2 2 0 0,1 2 0 16,-2 5 0-16,2 1 0 0,1 2 0 0,0 2 0 16,2 3 0-16,2-1 0 0,3 0 0 15,3 0 0-15,5-3 0 0,3 0 0 0,3-3 0 16,4-2 0-16,-5-18 0 0,22 29 0 0,-5-20 0 15,4-1 0-15,2-3 0 0,1-5 0 0,6-2 0 16,0-6 0-16,7 1 0 0,-3-13-26 0,19 20-184 16,-34-41-139-16,42 40-114 0,-37-24-123 15,7-7 174-15,14 24 412 0</inkml:trace>
  <inkml:trace contextRef="#ctx0" brushRef="#br3" timeOffset="88871.6221">18294 6156 2047 0,'-27'31'0'0,"27"-31"0"0,-18 27 0 0,18-27 0 15,2 22 0-15,-2-22 0 0,20 16 0 0,-20-16 0 16,34 5 0-16,-11-6 0 0,4-5 0 0,-1-2 0 16,4-5 0-16,-1 0 0 0,-1-3 0 0,-1 1 0 15,-3-1 0-15,-2 1 0 0,-3 1 0 0,-19 14 0 16,28-29 0-16,-28 29 0 0,20-28 0 15,-20 28 0-15,12-28 0 0,-12 28 0 0,1-23 0 16,-1 23 0-16,-12-17 0 0,12 17 0 0,-20-14 0 16,20 14 0-16,-24-7 0 0,24 7 0 15,-29 2 0-15,29-2 0 0,-32 16 0 0,15-2 0 16,-2 3 0-16,1 5 0 0,-3 3 0 0,1 4 0 16,1 3 0-16,-2 1 0 0,2 0 0 0,-1 0 0 15,5 0 0-15,2-3 0 0,5-1 0 16,4-5 0-16,4-3 0 0,0-21 0 0,19 28 0 15,-19-28 0-15,32 15 0 0,-9-12 0 0,4-5 0 0,4-6 0 16,5-4 0-16,1-7 0 0,9-4 0 0,0-5 0 16,8-3 0-16,1-5-44 0,6 10-34 0,-15-25-88 15,31 38-146-15,-45-42-116 0,29 25-98 0,-16 4 58 16,-20-13 444-16</inkml:trace>
  <inkml:trace contextRef="#ctx0" brushRef="#br3" timeOffset="89199.7325">19025 6040 2047 0,'-31'17'0'15,"2"4"0"-15,0-1 0 0,1 0 0 16,-1 2 0-16,2-1 0 0,3-1 0 0,3 1 0 16,5-3 0-16,4 0 0 0,12-18 0 0,-10 29 0 15,10-29 0-15,6 25 0 0,-6-25 0 16,20 22 0-16,-20-22 0 0,29 17 0 0,-29-17 0 16,35 5 0-16,-13-9 0 0,1-3 0 0,4-6 0 15,1-5 0-15,-1-5 0 0,0-6 0 0,-2-4 0 16,-2-5 0-16,0-3 0 0,-1-3 0 0,0-4 0 15,-4-1 0-15,-1-2 0 0,-2-1 0 0,1 0 0 16,-4-1 0-16,1-2 0 0,0 1 0 16,-4 2 0-16,-1 2 0 0,-5 7 0 15,-3 5 0-15,0 11 0 0,-2 6 0 0,2 21 0 16,0 0 0-16,-17-7 0 0,17 7 0 0,-18 32 0 16,5-1 0-16,-2 12 0 0,-5 9 0 0,-1 10 0 15,-2 6 0-15,1 7 0 0,-2 1 0 0,3 7 0 16,-4-8 0-16,13 18-132 0,-27-36-149 0,40 37-86 15,-45-43-52-15,30 15-36 0,-1 10 63 16,-30-35 392-16</inkml:trace>
  <inkml:trace contextRef="#ctx0" brushRef="#br4" timeOffset="95048.7396">18827 7727 612 0,'0'0'207'0,"-19"-10"5"0,19 10-44 16,0 0-20-16,0 0-36 0,-19 6-22 0,19-6-18 16,0 0-13-16,0 0-11 0,0 0-17 15,0 0-4-15,0 0-11 0,0 0-2 0,0 0-3 16,0 0 0-16,0 0 3 0,0 0 1 0,4-27 1 15,-4 27-2-15,18-26-23 0,-5 9 38 0,3-4-37 16,3 0 36-16,2-5-15 0,2 0-8 0,2-3 6 16,0 1-10-16,3 0 10 0,-1 3-10 0,1-1 5 15,-1 3-6-15,-1 1 5 0,-1 3-5 0,-1 0 3 16,-1 3-2-16,-2-1-1 0,-1 4-1 16,0 3 3-16,-3 0-4 0,-17 10 5 0,29-9-3 15,-29 9 0-15,24-4 1 0,-24 4-2 16,19 4 2-16,-19-4 1 0,17 5-1 0,-17-5-1 15,0 0 1-15,24 8 0 0,-24-8 0 0,24 0 0 16,-24 0 1-16,29-1-1 0,-29 1 1 0,35-6-1 16,-17 2 0-16,1 0 2 0,1 1-3 15,-1-1 2-15,2 1-1 0,-2-1 1 0,2 3 0 16,0-2 1-16,-3 1-3 0,3 2 2 0,-4-1-1 16,0 3 1-16,-17-2 0 0,26 7-2 0,-26-7 2 15,22 11-2-15,-22-11 2 0,20 17-1 0,-20-17 2 16,15 20-1-16,-15-20 2 0,13 21-3 0,-13-21 0 15,8 23-1-15,-8-23 0 0,9 27 0 0,-9-27 0 16,6 30 0-16,-6-30 0 16,6 30 0-16,-6-30 0 0,7 31 0 0,-7-31 0 15,9 32 0-15,-6-15 0 0,2 1 0 0,0-1 0 16,1 0 0-16,0 0 0 0,1 0 0 0,1 0 0 16,-2 0 0-16,-6-17 0 0,14 31 0 0,-14-31 0 15,17 31 0-15,-17-31 0 0,21 27 0 0,-21-27 0 16,24 26 0-16,-24-26 0 0,27 25 0 0,-27-25 0 15,26 23 0-15,-26-23 0 0,25 24 0 16,-25-24 0-16,26 25 0 0,-26-25 0 0,25 20 0 16,-25-20 0-16,25 13 0 0,-25-13 0 15,24 8 0-15,-24-8 0 0,30 1 0 0,-30-1 0 16,31-7 0-16,-31 7 0 0,31-15 0 0,-12 4 0 16,-1-2 0-16,-1-2 0 0,1-3 0 0,-1 0 0 15,1-1 0-15,-1-2 0 0,1-2 0 16,-1 0 0-16,-3-1 0 0,2 2 0 0,-3-1 0 15,2 3 0-15,0-2 0 0,-3 1 0 0,1 2 0 16,-2 2 0-16,-11 17 0 0,21-28 0 0,-21 28 0 16,15-21 0-16,-15 21 0 0,0 0 0 0,19-20 0 15,-19 20 0-15,0 0 0 0,0 0 0 0,0 0 0 16,19-18 0-16,-19 18 0 0,0 0 0 0,0 0 0 16,0 0 0-16,0 0 0 15,0 0 0-15,17-18 0 0,-17 18 0 0,0 0 0 16,0 0 0-16,0 0 0 0,0 0 0 0,0 0 0 15,0 0 0-15,0 0 0 0,0 0 0 0,0 0 0 16,0 0 0-16,0 0 0 0,0 0 0 0,0 0 0 16,0 0 0-16,0 0 0 15,0 0 0-15,0 0 0 0,10 17 0 0,-10-17 0 0,0 0 0 0,-4 23 0 16,4-23 0-16,-5 24 0 0,5-24 0 16,-8 30 0-16,3-13 0 0,1 1 0 0,1 2 0 15,-1 3 0-15,3-2 0 0,-2 4 0 0,1 0 0 16,0 0 0-16,0 3 0 0,2 2 0 15,0 1 0-15,3 1 0 0,-1 1 0 0,1 1 0 16,-1 1 0-16,1 0 0 0,-1 1 0 0,2-1 0 16,-2-1 0-16,0-1 0 0,2 0 0 15,-1-1 0-15,1 1 0 0,1-2 0 0,1 1 0 16,3-3 0-16,-2-3 0 0,3-1 0 0,2-5 0 16,4-2 0-16,2-2 0 0,2-3 0 0,0-1 0 15,3-2 0-15,0-1 0 0,3-3 0 0,-2-3 0 16,3 0 0-16,0-3 0 0,0-2 0 0,2-1 0 15,0-1 0-15,0-2 0 0,-1 0 0 0,-2-2 0 16,-1 0 0-16,1 0 0 0,-1-1 0 0,1 0 0 16,-2-3 0-16,0 0 0 0,2-3 0 0,0-1 0 15,-1-2 0-15,2-1 0 0,-3-3 0 0,-1 1 0 16,0 2 0-16,-2 0 0 0,-2 2 0 0,0 2 0 16,-2 2 0-16,-17 13 0 0,28-17 0 0,-28 17 0 15,20-6 0-15,-20 6 0 0,0 0 0 0,22 17 0 16,-22-17 0-16,12 35 0 0,-4-7 0 15,-2 8 0-15,0 5 0 0,-1 6 0 0,-3 3 0 16,-1 3 0-16,-2 3 0 0,-2 1 0 0,-2 4 0 16,-1 2 0-16,-3 0 0 0,1-1 0 15,0-3 0-15,-1-4 0 0,1-6 0 0,3-7 0 16,2-6 0-16,3-9 0 0,6-1 0 0,-6-26 0 16,24 32-22-16,-24-32-115 0,59 29-270 0,-59-29-134 15,48-2-43-15,-17 1 229 0</inkml:trace>
  <inkml:trace contextRef="#ctx0" brushRef="#br4" timeOffset="95954.9878">20760 14389 716 0,'0'0'230'0,"0"0"-4"0,-1-37-74 16,1 37-33-16,4-35-10 0,8 18-19 0,-17-20-13 15,13 8-26-15,-6-12-2 0,4 0-21 0,-4-9 7 16,5-3-19-16,-3-6-13 0,3-3 24 0,1-5-30 16,-1-2 22-16,0-5-3 0,3-1-19 0,-3-4 18 15,1-1-19-15,0-3 3 0,-2-2 18 0,0-4-18 16,2-2 17-16,-4-3-1 0,4-2-17 16,-1 0 5-16,3-8 10 0,-2-2-11 0,3-1 7 15,0-5-1-15,1 1-9 0,2-2 1 0,-1-7 1 16,2-4-1-16,-1 0 0 0,3-4 0 0,2-3 0 15,0-1 0-15,2-2 0 0,-1 1 0 16,1 1 0-16,1-1 0 0,-3 0 0 0,2-2 0 16,0 0 0-16,-4 4 0 0,0-1 0 0,-1 2 0 15,-2 2 0-15,1 2 0 0,-1 4 0 16,1 7 0-16,0 3 0 0,-2 4 0 0,0 9 0 16,1 4 0-16,0 6 0 0,0 6 0 0,-2 3 0 15,1 4 0-15,-2 4 0 0,1 5 0 0,2 0 0 16,-1 7 0-16,-2-2-3 0,5 11-67 0,-20-27-201 15,32 38-342-15,-29-18-13 0,9 17 163 0</inkml:trace>
  <inkml:trace contextRef="#ctx0" brushRef="#br4" timeOffset="97006.5286">20401 5736 1635 0,'-23'-5'184'0,"23"5"-158"16,-30 9-3-16,13-2 2 0,-6-1 3 0,1 5-20 15,-6-1 35-15,0 4-39 0,-5 1 29 0,3 4-11 16,-4 0-6-16,2 1-16 0,0 0 0 0,2 2 0 15,2-2 0-15,5 0 0 0,1-1 0 16,7-1 0-16,15-18 0 0,-18 31 0 0,18-31 0 16,1 20 0-16,-1-20 0 0,20 18 0 0,-3-9 0 15,5-3 0-15,3-4 0 0,3-1 0 16,4-2 0-16,0-1 0 0,0-1 0 0,1 0 0 16,-2 0 0-16,-1 2 0 0,-4 1 0 0,-5 1 0 15,-2 3 0-15,-19-4 0 0,20 16 0 16,-20-16 0-16,5 29 0 0,-10-9 0 0,-3 6 0 15,-7 1 0-15,-5 4 0 0,-2-1 0 0,-4 1 0 16,-1-2 0-16,6-2 0 0,-1-3 0 0,6-4 0 16,16-20 0-16,-20 18 0 0,20-18 0 0,0 0-12 15,13-25-56-15,10 15-60 0,-21-42-204 0,39 25-232 16,-16-23-39-16,9 0 264 0</inkml:trace>
  <inkml:trace contextRef="#ctx0" brushRef="#br4" timeOffset="97209.6829">20755 5281 1814 0,'0'0'52'0,"-9"-32"-3"16,9 32 1-16,0 0-3 0,0 0-12 0,-23-12-35 15,23 12 0-15,-18 17 0 0,9 1 0 0,-1 6 0 16,0 6 0-16,-1 8 0 0,0 5 0 16,0 7 0-16,-1 4 0 0,0 5 0 0,0 2 0 15,-1 4 0-15,0 4 0 0,2-1 0 0,2-3 0 16,0-2 0-16,2-6 0 0,5-4 0 0,-1-7-11 15,9-1-51-15,-3-15-11 0,12 9-42 16,-15-39-217-16,24 27-219 0,-24-27-30 0,41 15 260 16</inkml:trace>
  <inkml:trace contextRef="#ctx0" brushRef="#br4" timeOffset="98060.415">20922 5876 1959 0,'-22'5'34'0,"-2"1"-13"0,1 4 3 16,1 2-15-16,1 4-9 0,-1 2 0 16,2 4 0-16,-1 2 0 0,3 1 0 15,1 3 0-15,4 0 0 0,2 0 0 0,7-2 0 16,0 0 0-16,5-1 0 0,4-3 0 0,4-2 0 16,5-3 0-16,4-2 0 0,3-3 0 0,3-5 0 15,2-3 0-15,2-5 0 0,2-5 0 0,1-3 0 16,2-4 0-16,-3-4 0 0,0-3 0 0,-2-2 0 15,-1-4 0-15,-1 0 0 0,-6-4 0 16,1 1 0-16,-5 0 0 0,-2 0 0 0,-3 0 0 16,-3 0 0-16,-4 3 0 0,-4 0 0 0,-2 2 0 15,-4 2 0-15,-3 3 0 0,0 1 0 0,9 18 0 16,-23-25 0-16,23 25 0 0,-27-16 0 0,27 16 0 16,-28-4 0-16,28 4 0 0,-21 7 0 0,21-7 0 15,0 0 0-15,-14 17 0 16,14-17 0-16,0 0 0 0,12 18 0 0,-12-18 0 15,22 11 0-15,-5-7 0 0,0-2 0 0,2 1 0 16,3-2 0-16,-1-1 0 0,2 0 0 0,-1-1 0 16,0-2 0-16,1-1 0 0,0-2 0 0,0-2 0 15,0 0 0-15,-1 1 0 0,-3-3 0 0,0 0 0 16,-19 10 0-16,30-16 0 0,-30 16 0 0,21-9 0 16,-21 9 0-16,0 0 0 0,0 0 0 15,0 0 0-15,0 0 0 0,0 0 0 0,0 0 0 16,-12 29 0-16,1-11 0 0,-3 1 0 0,-3 4 0 15,1 3 0-15,-1 0 0 0,-1 1 0 16,2 1 0-16,-1 0 0 0,3-2 0 0,2 1 0 16,4-1 0-16,3-3 0 0,7-1 0 0,0-5 0 15,-2-17 0-15,16 28 0 0,-16-28 0 0,29 14 0 16,-11-11 0-16,4-3 0 0,2-4 0 16,3-4 0-16,1-3 0 0,0-6 0 0,3-4 0 15,-2-2 0-15,-1-1 0 0,1-2 0 0,-5-1 0 16,-1 2 0-16,-3-1 0 0,-4 2 0 0,-3 2 0 15,-3 0 0-15,-3 3 0 0,-7 19 0 0,5-29 0 16,-5 29 0-16,-6-21 0 0,6 21 0 0,0 0 0 16,0 0 0-16,-21-13 0 0,21 13 0 0,0 0 0 15,-19 20 0-15,19-20 0 0,-12 29 0 0,7-10 0 16,1 4 0-16,0-1 0 0,4 1 0 0,3-2 0 16,2-1 0-16,1-3 0 0,-6-17 0 0,20 29 0 15,-20-29 0-15,30 20 0 0,-30-20 0 0,34 11 0 16,-14-10 0-16,2-1 0 0,0-3 0 0,0-6 0 15,-3-2 0-15,2-1 0 0,0-3 0 16,-2-4 0-16,-1-1 0 0,-2-4 0 0,-4-2 0 16,-1 2 0-16,-3-3 0 0,-3 1 0 15,-1 0 0-15,-4 0 0 0,3 0 0 0,-4 1 0 16,-1 1 0-16,1 0 0 0,0 3 0 0,-3 2 0 16,4 19 0-16,-1-22 0 0,1 22 0 0,0 0 0 15,0 0-18-15,-5-24-125 0,25 47-148 0,-42-41-117 16,44 38-52-16,-22-20-29 0,0 0 252 15,11 20 237-15</inkml:trace>
  <inkml:trace contextRef="#ctx0" brushRef="#br4" timeOffset="98294.7373">22211 5711 2047 0,'-13'20'0'0,"13"-20"0"16,-16 18 0-16,16-18 0 0,-17 27 0 0,6-10 0 15,2 5 0-15,0 1 0 0,-1 2 0 0,1 2 0 16,1-1 0-16,-2 1 0 0,3 1 0 0,1-4 0 16,0-1 0-16,3-1 0 0,1-2 0 0,3-2 0 15,-1-18 0-15,5 29 0 0,-5-29 0 0,0 0 0 16,18 17 0-16,-18-17-14 0,18-13-128 16,14 26-205-16,-39-44-156 0,32 20-82 0,-6-10 130 15,-12-22 455-15</inkml:trace>
  <inkml:trace contextRef="#ctx0" brushRef="#br4" timeOffset="99154.0982">22460 5665 2047 0,'0'0'0'0,"-14"29"0"0,8-12 0 16,6-17 0-16,-15 32 0 0,9-15 0 0,0 1 0 15,1 1 0-15,0 0 0 0,-1-1 0 0,2 0 0 16,-2 1 0-16,0 1 0 0,-1-2 0 0,0 1 0 15,-1-1 0-15,2-1 0 0,6-17 0 0,-12 29 0 16,12-29 0-16,-6 23 0 0,6-23 0 0,0 0 0 16,-2 20 0-16,2-20 0 15,0 0 0-15,0 0 0 0,0 0 0 0,20-14 0 16,-20 14 0-16,21-25 0 0,-9 6 0 0,3-3 0 16,-1-2 0-16,1-2 0 0,1 1 0 0,-2 0 0 15,0 0 0-15,-1 5 0 0,-3 0 0 0,1 4 0 16,-11 16 0-16,20-28 0 0,-20 28 0 0,0 0 0 15,20-17 0-15,-20 17 0 0,0 0 0 16,0 0 0-16,1 24 0 0,-1-24 0 0,-1 35 0 16,1-11 0-16,-1 3 0 0,1-1 0 0,1 0 0 15,1-2 0-15,4 0 0 0,2-2 0 0,3-1 0 16,1-3 0-16,2-1 0 0,-14-17 0 0,37 26 0 16,-19-16 0-16,4-4 0 0,0-1 0 15,1-5 0-15,-1-3 0 0,2 0 0 0,-2-6 0 16,1 0-31-16,-5-8-23 0,1 5-2 15,-8-9-3-15,-11 21 15 0,19-34 7 0,-12 15 21 16,0-4 3-16,-3 0 15 0,0 0 0 0,-4-1 18 16,4 4 4-16,-7-4-8 0,3 24 51 0,0-34-34 15,0 34 36-15,-2-25-13 0,2 25-35 0,0 0-21 16,0 0 0-16,-25-12 0 0,25 12 0 0,-20 13 0 16,20-13 0-16,-26 27 0 0,12-8 0 0,0 0 0 15,2 4 0-15,-1 2 0 0,3 0 0 16,2 0 0-16,3 2 0 0,1-3 0 15,3-3 0-15,2-3 0 0,-1-18 0 0,10 29 0 16,-10-29 0-16,19 19 0 0,-19-19 0 0,26 7 0 16,-26-7 0-16,28-6 0 0,-28 6 0 0,28-19 0 15,-28 19 0-15,30-31 0 0,-13 10 0 0,-1-2 0 16,1-1 0-16,-2-1 0 0,-2 2 0 16,-1 0 0-16,0 0 0 0,-1 4 0 0,-2 1 0 15,-9 18 0-15,16-26 0 0,-16 26 0 0,0 0 0 16,9-17 0-16,-9 17 0 0,0 0 0 0,0 0 0 15,-13 29 0-15,3-4 0 0,-2 7 0 0,-3 6 0 16,-4 9 0-16,-2 4 0 0,-2 7 0 0,-2 4 0 16,0 5 0-16,0 1 0 0,0 1 0 0,4-2 0 15,1-7 0-15,4-2 0 16,3-7 0-16,1-7 0 0,3-7 0 0,2-7 0 16,2-5 0-16,4-6 0 0,1-19 0 0,-3 19 0 15,3-19 0-15,0 0 0 0,0 0 0 0,0 0 0 16,9-31 0-16,-3 6 0 0,1-7 0 0,2-4 0 15,1-3 0-15,-1-1 0 0,0-1 0 0,-2 1 0 16,-1-5 0-16,0 1 0 0,2-1 0 0,-4-5 0 16,1 3 0-16,-1-4 0 0,-2 2 0 15,-3-2 0-15,7 16-52 0,-23-23-173 0,17 58-63 16,-19-57-47-16,19 57-4 0,-21-8 26 0,-2 0-21 16,17 30 174-16,-34-29 160 0</inkml:trace>
  <inkml:trace contextRef="#ctx0" brushRef="#br4" timeOffset="99753.5286">20898 6876 1910 0,'17'0'65'0,"-17"0"-35"15,0 0-7-15,0 0-4 16,-5-19-19-16,5 19 0 0,0 0 0 0,-1-20 0 15,1 20 0-15,0 0 0 0,0 0 0 0,-9-20 0 16,9 20 0-16,0 0 0 0,-21-2 0 0,21 2 0 16,-19 6 0-16,19-6 0 0,-26 19 0 0,26-19 0 15,-30 35 0-15,14-12 0 0,0 3 0 0,-2 0 0 16,1 3 0-16,1 0 0 0,4 0 0 0,1-2 0 16,4-2 0-16,2-3 0 0,6-4 0 15,-1-18 0-15,14 22 0 0,-14-22 0 0,30 6 0 16,-8-10 0-16,3-3 0 0,5-7 0 0,0-6 0 15,4-5 0-15,3-4 0 0,-1-7 0 16,1-6 0-16,0-2 0 0,0-3 0 0,-3-1 0 16,-1 2 0-16,-4 2 0 0,-4 0 0 0,-3 3 0 15,-5 4 0-15,-3 1 0 0,-5 6 0 0,-4 2 0 16,-4 7 0-16,-2 4 0 0,1 17 0 16,-9-17 0-16,9 17 0 0,0 0 0 0,-22 5 0 15,22-5 0-15,-22 31 0 0,10-3 0 0,-3 5 0 16,-1 6 0-16,0 3 0 0,2 4 0 0,-1-1 0 15,3 3 0-15,0-4 0 0,5 1 0 0,0-4 0 16,7 0 0-16,2-7 0 0,9-2 0 0,1-8 0 16,7 1-29-16,-19-25-114 15,54 40-81-15,-54-40-61 0,58 12-51 0,-41-25 22 16,20 8-23-16,5 6 28 0,-21-28 240 0</inkml:trace>
  <inkml:trace contextRef="#ctx0" brushRef="#br4" timeOffset="100597.2964">21560 6789 1924 0,'0'0'54'0,"-29"-3"-20"16,29 3-2-16,-30 7-29 0,30-7-3 0,-32 15 0 15,32-15 0-15,-30 23 0 0,16-5 0 0,0 0 0 16,2 4 0-16,0-1 0 0,2 5 0 0,0-2 0 16,4 3 0-16,0-2 0 0,2-1 0 15,4-1 0-15,3-1 0 0,3-5 0 0,-6-17 0 16,17 26 0-16,-17-26 0 0,27 14 0 0,-10-12 0 15,2-4 0-15,3-4 0 0,0-5 0 16,1-3 0-16,1-4 0 0,-1-2 0 0,2-3 0 16,-5-1 0-16,1-2 0 0,-4-2 0 0,-2 2 0 15,-3-2 0-15,-4 4 0 0,0-2 0 0,-5 5 0 16,-2 0 0-16,-2 3 0 0,1 18 0 0,-8-30 0 16,8 30 0-16,-14-22 0 0,14 22 0 0,0 0 0 15,-22-18 0-15,22 18 0 16,0 0 0-16,0 0 0 0,0 0 0 0,0 0 0 0,0 0 0 15,0 0 0-15,0 0 0 0,19 6 0 16,-19-6 0-16,23 1 0 0,-23-1 0 0,31 0 0 16,-12-1 0-16,0 0 0 0,2-2 0 0,-1 1 0 15,4-1 0-15,-3 1 0 0,3 1 0 0,-4 1 0 16,0-1 0-16,-2 2 0 0,-18-1 0 0,23 3 0 16,-23-3 0-16,0 0 0 0,0 0 0 15,0 0 0-15,0 0 0 0,6 22 0 0,-6-22 0 16,-14 21 0-16,14-21 0 0,-21 27 0 0,9-10 0 15,-2 2 0-15,-1 4 0 0,0 0 0 0,2 2 0 16,-1 0 0-16,4 0 0 0,1-4 0 0,4-1 0 16,1-2 0-16,4-18 0 0,3 26 0 15,-3-26 0-15,11 19 0 0,-11-19 0 0,18 6 0 16,-18-6 0-16,27-4 0 0,-8-3 0 16,-1-5 0-16,5-5 0 0,2-1 0 0,-1-4 0 15,2-4 0-15,-2 1 0 0,-1-2 0 0,-2 2 0 16,-2 1 0-16,-2 0 0 0,0 3 0 0,-3 2 0 15,-3 2 0-15,-11 17 0 0,13-24 0 0,-13 24 0 16,0 0 0-16,0 0 0 0,5-17 0 0,-5 17 0 16,0 0 0-16,0 0 0 0,-5 18 0 15,5-18 0-15,-10 32 0 0,4-9 0 0,1 3 0 16,0 2 0-16,-1 1 0 0,1 2 0 0,2 1 0 16,-1-2 0-16,4-4 0 0,1 0 0 15,3-7 0-15,1-2 0 0,-5-17 0 0,19 23 0 16,-19-23 0-16,23 10 0 0,-23-10 0 0,24-5 0 15,-24 5 0-15,25-22 0 0,-12 5 0 0,0-5 0 16,1-4 0-16,-2-3 0 0,2-3 0 16,-2-2 0-16,-1 2 0 0,-1-2 0 0,-3 2 0 15,-2 2 0-15,-3 1 0 0,1 1 0 0,-2 2 0 16,0 2 0-16,-1 3 0 0,0 3 0 0,0 18 0 16,1-24 0-16,-1 24 0 0,0 0 0 0,0 0 0 15,0 0 0-15,0 0 0 0,0 0 0 0,0 0 0 16,15 25 0-16,-15-25 0 0,12 21 0 15,5 2-175-15,-17-23-72 0,19 19-30 16,-19-19 11-16,17 6 39 0,-17-6 31 0,25-2-11 16,-6 6-28-16,-19-4 19 0,39-4 216 0</inkml:trace>
  <inkml:trace contextRef="#ctx0" brushRef="#br4" timeOffset="100963.0417">22536 6704 1997 0,'0'0'50'0,"0"0"-50"0,-18 24 0 0,18-24 0 15,-14 30 0-15,7-11 0 0,-2 1 0 0,2 0 0 16,-1 3 0-16,0 3 0 0,0 0 0 0,2 2 0 16,0 0 0-16,1-3 0 0,1-4 0 15,2-4 0-15,2-17 0 0,3 21 0 0,-3-21 0 16,0 0 0-16,0 0 0 0,18 13 0 0,-18-13 0 16,20-15 0-16,-20 15 0 0,27-30 0 15,-10 6 0-15,1-4 0 0,1-1 0 0,0-1 0 16,0 3 0-16,-1-1 0 0,-1 3 0 0,0 1 0 15,-2 1 0-15,-2 1 0 0,1 4 0 0,-3 1 0 16,-11 17 0-16,17-21 0 0,-17 21 0 0,0 0 0 16,0 0 0-16,0 0 0 0,0 0 0 0,11 21 0 15,-11-2 0-15,-3 5 0 0,2 7 0 0,-3-2 0 16,1 2 0-16,2 2 0 0,1-1 0 0,0 0 0 16,3 0 0-16,1-5 0 0,7 2 0 0,-3-10 0 15,18 13-117-15,-26-32-74 0,44 40-42 0,-44-40 1 16,45 21 19-16,-26-23 28 0,21 12 22 0,-6-13 26 15,11-3-50-15,9 7-40 0,-13-31 66 0,34 30 161 16</inkml:trace>
  <inkml:trace contextRef="#ctx0" brushRef="#br4" timeOffset="101353.7233">23666 6394 1590 0,'-3'-47'301'0,"18"30"-243"0,-8-1-5 15,-7 18-10-15,13-18-41 0,-13 18-2 0,0 0 0 16,0 0 0-16,0 0 0 0,0 0 0 0,2 21 0 16,-6-3 0-16,-1 8 0 0,3 4 0 0,-3 5 0 15,0 3 0-15,0 2 0 0,-2 1 0 0,1 2 0 16,0 1 0-16,-2 1 0 0,2-2 0 0,-1-1 0 16,1-2 0-16,-1 0 0 0,-1-4 0 0,1-2 0 15,0 0 0-15,2-5 0 0,-1-2 0 16,3-5 0-16,3-22 0 0,-2 30 0 0,2-30 0 15,0 0 0-15,0 0-3 0,12 17-73 0,-19-37-66 16,27 30-146-16,-35-45-69 0,36 30-107 16,-22-15 2-16,-4-17 208 0,5 37 254 0</inkml:trace>
  <inkml:trace contextRef="#ctx0" brushRef="#br4" timeOffset="101791.1935">23556 6631 1929 0,'0'0'118'16,"0"0"-118"-16,0 0 0 0,-2 25 0 0,2-25 0 15,0 22 0-15,0-22 0 0,8 23 0 0,-8-23 0 16,23 22 0-16,-6-12 0 0,3-3 0 0,2 0 0 16,3-3 0-16,3-2 0 0,3-2 0 0,0-2 0 15,2-4 0-15,-1 2 0 16,-3-2 0-16,-2 1 0 0,-3 2 0 0,-5-1 0 16,-2-1 0-16,-17 5 0 0,22-10 0 0,-22 10 0 15,0 0 0-15,0 0 0 0,17-15 0 0,-17 15 0 16,0 0 0-16,0 0 0 0,2-18 0 0,-2 18 0 15,0 0 0-15,0 0 0 0,0 0 0 0,0 0 0 16,0 0 0-16,-18 10 0 0,18-10 0 16,-14 34 0-16,3-7 0 0,0 1 0 0,-1 3 0 15,1 2 0-15,2-1 0 0,2 2 0 0,2-2 0 16,4-2 0-16,2-3 0 0,4-3 0 0,5-5 0 16,-10-19 0-16,29 27 0 0,-10-21 0 0,5-5 0 15,2-7 0-15,4-5 0 0,0-3 0 0,2-8 0 16,-4-1 0-16,-3-5 0 0,-5-2 0 15,-5-2 0-15,-3-3 0 0,-4 3 0 16,-6-1 0-16,-4 1 0 0,-4 3 0 0,-6 0 0 16,-4 3 0-16,-6 3 0 0,-5 1 0 0,-3 8 0 15,-7 1 0-15,1 10 0 0,-7 2 0 0,4 8 0 16,-3 4 0-16,4 7 0 0,-3-4-58 0,13 25-113 16,-22-27-68-16,38 39-43 0,-35-33 11 0,35 24 22 15,-13-12 9-15,4-5-19 0,17 22-18 0,-25-32 277 16</inkml:trace>
  <inkml:trace contextRef="#ctx0" brushRef="#br4" timeOffset="102406.0441">21852 7753 1408 0,'0'0'437'0,"0"0"-364"0,-17 9-23 15,17-9-15-15,-25-5-1 0,6 2-24 16,-1 6-10-16,-5-1 0 0,-1 3 0 0,-3 2 0 16,-1 2 0-16,-2 4 0 0,1 2 0 0,-3 3 0 15,2 1 0-15,1 3 0 0,0 3 0 16,1 1 0-16,4 3 0 0,2-1 0 0,3 2 0 15,6-4 0-15,4-3 0 0,6-4 0 0,5-19 0 16,10 23 0-16,-10-23 0 0,35 10 0 16,-10-10 0-16,5-2 0 0,4-6 0 0,3-3 0 15,3-6 0-15,3-4 0 0,0-3 0 0,-1-5 0 16,-3-1 0-16,-1-1 0 0,-4 2 0 0,-6 5 0 16,-3 0 0-16,-5 1 0 0,-4 5 0 0,-5 0 0 15,-11 18 0-15,13-26 0 0,-13 26 0 0,2-17 0 16,-2 17 0-16,0 0 0 0,0 0 0 0,0 0 0 15,-19 3 0-15,19-3 0 16,-12 25 0-16,3-3 0 0,0 3 0 0,-1 3 0 16,0 3 0-16,3 1 0 0,1 0 0 0,3 0 0 15,3-2 0-15,6-2 0 0,3-6 0 0,9 1 0 0,0-10 0 0,19 12-90 16,-18-30-119-16,36 33-74 0,-34-44-18 0,33 30 42 16,-18-21-5-16,12-1 21 0,9 9-44 15,-22-29 177-15</inkml:trace>
  <inkml:trace contextRef="#ctx0" brushRef="#br4" timeOffset="102874.8079">22766 7866 1643 0,'-13'-27'303'0,"13"27"-233"0,0 0-39 16,0 0-31-16,-23-8 0 0,23 8 0 0,-22 3 0 15,22-3 0-15,-32 15 0 0,13-3 0 0,-3 0 0 16,2 3 0-16,-1-1 0 0,3 2 0 16,0-2 0-16,18-14 0 0,-28 27 0 0,28-27 0 15,-14 20 0-15,14-20 0 0,0 0 0 0,0 20 0 16,0-20 0-16,0 0 0 0,25 6 0 0,-25-6 0 15,28-3 0-15,-11 0 0 0,1-3 0 0,3 0 0 16,-1-2 0-16,2 4 0 0,-2-1 0 0,-1 4 0 16,-2-2 0-16,-17 3 0 15,27 1 0-15,-27-1 0 0,17 10 0 0,-17-10 0 16,11 17 0-16,-11-17 0 0,1 23 0 0,-1-23 0 16,-7 30 0-16,-1-13 0 0,-1 0 0 0,0 1 0 15,-1 0 0-15,-2 2 0 0,1-3 0 0,0 0 0 16,11-17 0-16,-22 29 0 0,22-29 0 0,-17 21 0 15,17-21 0-15,0 0 0 0,0 0 0 0,0 0 0 16,19 0 0-16,-13-23-102 0,29 23-157 16,-33-44-62-16,45 35-34 0,-33-33-7 0,17 2 35 15,10 14 7-15,-23-32 320 0</inkml:trace>
  <inkml:trace contextRef="#ctx0" brushRef="#br4" timeOffset="103077.9282">23201 7393 1769 0,'-10'35'278'0,"-3"-8"-278"0,-1 3 0 16,2 5 0-16,-1 2 0 0,-2 3 0 0,3 1 0 15,0 3 0-15,1 1 0 0,1 1 0 0,2-2 0 16,-1 1 0-16,0 0 0 0,1 0 0 0,2-3 0 16,-1-2 0-16,1-1 0 0,0-6 0 0,3 0 0 15,-2-5 0-15,5-2 0 0,-1-6 0 16,9 8-72-16,-8-28-209 0,9 21-171 0,-9-21-128 15,0 0 54-15,0 0 391 0</inkml:trace>
  <inkml:trace contextRef="#ctx0" brushRef="#br4" timeOffset="104132.5126">23004 7846 1681 0,'0'0'359'0,"0"0"-352"15,0 0-7-15,21 19 0 0,-21-19 0 0,36 2 0 16,-14-3 0-16,4 0 0 0,2-3 0 0,3-1 0 16,1-1 0-16,1 0 0 0,-2-1 0 0,1-1 0 15,-3 0 0-15,0 2 0 0,-3-3 0 16,-3 3 0-16,-5 2 0 0,-1 0 0 16,-17 4 0-16,26-5 0 0,-26 5 0 0,0 0 0 15,0 0 0-15,0 0 0 0,0 0 0 0,0 0 0 16,0 0 0-16,0 0 0 0,-19 26 0 0,19-26 0 15,-24 23 0-15,24-23 0 0,-25 29 0 0,12-10 0 16,0 1 0-16,1 5 0 0,0 0 0 0,1 3 0 16,0-2 0-16,4 0 0 0,0-2 0 15,5-2 0-15,4-3 0 0,3-2 0 0,-5-17 0 16,17 23 0-16,-17-23 0 0,26 13 0 0,-26-13 0 16,29-1 0-16,-12-6 0 0,0-4 0 15,3-5 0-15,1-4 0 0,3-6 0 0,-3-1 0 16,4-7 0-16,-2 1 0 0,-1-2 0 0,1-1 0 15,-4 2 0-15,-2-1 0 0,-2 3 0 0,-7 1 0 16,0 2 0-16,-5 0 0 0,0 1 0 16,-2 5 0-16,-2 2 0 0,1 21 0 0,-7-24 0 15,7 24 0-15,0 0 0 0,-21-3 0 0,21 3 0 16,-16 17 0-16,16-17 0 0,-15 32 0 0,7-12 0 16,2 0 0-16,1 1 0 0,3-2 0 0,3 0 0 15,1-2 0-15,-2-17 0 0,14 29 0 0,-14-29 0 16,20 22 0-16,-20-22 0 0,31 11 0 15,-12-7 0-15,1-6 0 0,0 1 0 16,2-1 0-16,0-3 0 0,1 1 0 0,-1-1 0 16,-1 1 0-16,-3-2 0 0,-1 1 0 0,-17 5 0 15,21-9 0-15,-21 9 0 0,0 0 0 0,0 0 0 16,0 0 0-16,0 0 0 0,0 0 0 0,0 0 0 16,0 0 0-16,0 0 0 0,0 27 0 0,-4-10 0 15,-1 2 0-15,-1 3 0 0,0 6 0 16,0-2 0-16,-1 2 0 0,-2 0 0 0,3-3 0 15,-1 1 0-15,2-4 0 0,1-2 0 0,1-2 0 16,3-18 0-16,-4 26 0 0,4-26 0 0,0 0 0 16,0 0 0-16,0 0 0 0,0 0 0 15,0 0 0-15,0 0 0 0,13-18 0 0,-13 18 0 16,15-36 0-16,-7 15 0 0,0-1 0 0,-1-2 0 16,1 1 0-16,0-4 0 0,-1 2 0 15,0 1 0-15,1-2 0 0,-1 3 0 0,1-2 0 16,0-2 0-16,2-1 0 0,0 2 0 0,-1 2 0 15,2 1 0-15,-1 4 0 0,-10 19 0 0,20-23 0 16,-20 23 0-16,0 0 0 0,22-9 0 0,-22 9 0 16,0 0 0-16,26 9 0 0,-26-9 0 0,20 17 0 31,-20-17 0-31,22 25 0 0,-22-25 0 0,21 27 0 0,-21-27 0 16,16 32 0-16,-9-15 0 0,-1 1 0 15,-3 1 0-15,-2-1 0 0,-2 2 0 0,-2-3 0 16,-3 1 0-16,-1 0 0 0,-4-1 0 0,-1 2 0 15,-2 1 0-15,1-3 0 0,-3 2 0 0,-1-2 0 16,-1 1 0-16,-4 0 0 0,0-1 0 0,0 1 0 16,2-2 0-16,1 1 0 0,2-1 0 0,17-16 0 15,-28 29 0-15,28-29 0 0,-23 27 0 16,23-27 0-16,-21 33 0 0,8-10 0 0,1 2 0 16,-4 4 0-16,0 4 0 0,2 1 0 0,-3 6 0 15,0 2 0-15,-3 5 0 0,-2 5 0 0,-1 3 0 16,-4 3 0-16,3 0 0 0,0-4 0 15,2-5 0-15,2-7 0 0,7-6 0 0,0-9 0 16,8-2 0-16,5-25 0 0,1 27-17 16,-1-27-175-16,21-6-39 0,-25-29 4 0,37 19 4 15,-22-31 37-15,28 6 15 0,-8-14 21 0,22-3 17 16,1 0 0-16,7-11-23 0,13 15-19 0,-19-22 123 16</inkml:trace>
  <inkml:trace contextRef="#ctx0" brushRef="#br4" timeOffset="104304.3726">24250 8144 1938 0,'-55'45'109'0,"22"-34"-109"16,4-7 0-16,3-1 0 0,4-6 0 0,5-4 0 15,17 7 0-15,-18-22 0 0,18 22 0 16,-3-32 0-16,3 32-94 0,6-40-165 0,21 40-59 16,-36-36 3-16,33 28 22 0,-17-15 5 0,-1-8-17 15,34 40 305-15,-41-30 0 0,33 39 0 0,-32-18 0 16</inkml:trace>
  <inkml:trace contextRef="#ctx0" brushRef="#br4" timeOffset="316983.4422">16363 2727 1717 0,'0'0'69'0,"0"0"-36"0,0 0-3 0,0 0 4 15,0 0 1-15,-12-18 2 0,12 18-10 16,0 0-1-16,2-22-4 0,-2 22-5 0,13-26-17 15,0 6 0-15,6-9 0 0,9-6 0 0,11-13 0 16,7-9 0-16,14-12 0 0,9-8 0 0,11-8 0 16,14-11 0-16,3-3 0 0,7-4 0 0,1-4 0 15,1 0 0-15,5 5 0 0,-2-4 0 0,-3 10 0 16,-3 5 0-16,-9 3 0 0,-8 3 0 16,-3 11 0-16,-9 4 0 0,-4 6 0 15,-5 7 0-15,-9 0 0 0,-6 5 0 0,-6 6 0 16,-9 3 0-16,-6 13 0 0,-4-2 0 0,-11 13 0 15,-14 19 0-15,6-17 0 0,-6 17 0 0,-17 12-21 16,0-5-64-16,17-7-235 0,-30 16-322 0,30-16 8 16,-44 31 290-16</inkml:trace>
  <inkml:trace contextRef="#ctx0" brushRef="#br4" timeOffset="317499.0593">18060 1714 1584 0,'0'0'23'0,"3"-29"-16"0,-3 29 2 15,8-28 4-15,-5 11 17 0,-3 17 8 0,5-17 9 16,-5 17-1-16,0 0 0 0,0 0-8 0,0 0-3 16,0 0-8-16,0 0-4 0,0 0-3 15,0 0-2-15,0 0 1 0,0 0-3 0,0 0-8 16,5 24-8-16,-8-7 0 0,2 5 0 0,-3 3 0 16,1 4 0-16,-1 3 0 0,-1 3 0 0,1 1 0 15,-2 5 0-15,1 0 0 0,-2 6 0 16,0 1 0-16,-2-1 0 0,1-1 0 0,2-9 0 15,0-2 0-15,2-4 0 0,3-5 0 0,3-3 0 16,2-3 0-16,3-4 0 0,-7-16 0 0,20 23-25 16,-20-23-41-16,29 11-53 0,-35-36-263 0,26 22-215 15,-13-15 16-15,5-5 305 0</inkml:trace>
  <inkml:trace contextRef="#ctx0" brushRef="#br4" timeOffset="317706.4494">17890 1715 1913 0,'0'0'65'0,"-34"-5"-15"0,16 5-31 16,18 0-19-16,-20 0 0 0,20 0 0 0,0 0 0 15,0 0 0-15,0 0 0 0,17-17 0 0,2 3 0 16,6-2 0-16,7-3 0 0,4-2 0 0,6 2 0 16,0-3 0-16,6 3 0 0,0 0 0 0,0 2 0 15,-2 3 0-15,0 5 0 0,-4-1 0 0,0 6 0 16,-8-2 0-16,4 12-88 0,-38-6-387 0,47 0-166 15,-27 5 30-15,0 7 380 0</inkml:trace>
  <inkml:trace contextRef="#ctx0" brushRef="#br4" timeOffset="317893.938">18515 1876 2034 0,'0'0'13'16,"-11"31"-13"-16,11-31 0 0,-3 32 0 0,3-32 0 15,0 31 0-15,0-31 0 0,-2 36 0 16,2-16 0-16,2 3 0 0,1-3 0 0,-3-20 0 16,10 29 0-16,-10-29 0 0,11 29 0 0,-11-29 0 15,13 29 0-15,-13-29 0 0,14 24 0 0,-14-24 0 16,19 37-173-16,-19-37-463 0,0 0-13 16,0 0 61-16</inkml:trace>
  <inkml:trace contextRef="#ctx0" brushRef="#br4" timeOffset="318550.199">18788 1746 2047 0,'-45'17'0'0,"45"-17"0"16,-19 4 0-16,19-4 0 0,0 0 0 0,0 0 0 15,0 0 0-15,0 0 0 0,19 11 0 16,-19-11 0-16,23 8 0 0,-23-8 0 15,31 11 0-15,-12-2 0 0,-2-2 0 0,1 1 0 16,-18-8 0-16,30 20 0 0,-30-20 0 0,25 21 0 16,-25-21 0-16,13 31 0 0,-11-14 0 0,-2 1 0 15,-2 1 0-15,-2 5 0 0,-3-3 0 0,0 7 0 16,-4-4 0-16,-1-2 0 0,1 3 0 16,0-7 0-16,11-18 0 0,-18 30 0 0,18-30 0 15,-11 20 0-15,11-20 0 0,0 0 0 0,0 0 0 16,0 0 0-16,0 0 0 0,0 0 0 0,0 0 0 15,23-27 0-15,-10 9 0 0,2-4 0 0,0-7 0 16,5 4 0-16,-4-3 0 0,0 1 0 16,-1 6 0-16,-2-2 0 0,-3 4 0 0,1 3 0 15,-11 16 0-15,17-27 0 0,-17 27 0 16,13-19 0-16,-13 19 0 0,0 0 0 0,0 0 0 16,0 0 0-16,0 0 0 0,0 0 0 0,0 0 0 15,0 0 0-15,6 21 0 0,-6-21 0 0,-2 31 0 16,1-14 0-16,1-17 0 0,-2 29 0 0,2-29 0 15,-1 30 0-15,1-30 0 0,6 25 0 0,-6-25 0 16,0 0 0-16,29 15 0 0,-29-15 0 0,31-2 0 16,-11-1 0-16,3-4 0 0,1-8 0 15,4 1 0-15,0-6 0 0,3 0 0 0,-2-1 0 16,-2 1 0-16,1-3 0 0,-2 0 0 0,-1 0 0 16,-3 3 0-16,-4 1 0 0,-18 19 0 15,27-25 0-15,-27 25 0 0,0 0 0 0,17-19 0 16,-17 19 0-16,0 0 0 0,0 0 0 0,0 0 0 15,0 0 0-15,-5 22 0 0,5-22 0 16,-11 35 0-16,4-13 0 0,-4 6 0 0,1 0 0 16,1-2 0-16,2 0 0 0,6 0 0 0,1 2 0 15,3 0 0-15,2-2 0 0,5 0 0 0,0-9 0 16,6 0 0-16,-16-17 0 0,37 23 0 0,-18-21 0 16,15 16-170-16,-30-36-124 0,39 34-198 0,-43-16-88 15,30-22 77-15,-2 27 496 0</inkml:trace>
  <inkml:trace contextRef="#ctx0" brushRef="#br4" timeOffset="318878.3362">19671 1963 2045 0,'0'0'2'0,"0"0"-2"0,0 0 0 16,-4 17 0-16,4-17 0 0,0 0 0 0,12 17 0 15,-12-17 0-15,18 9 0 0,-18-9 0 16,30-6 0-16,-10 1 0 0,3-8 0 0,3 5 0 15,3-4 0-15,-1-4 0 0,1-3 0 0,-2-2 0 16,-3 3 0-16,-3 0 0 0,-21 18 0 0,27-32 0 16,-20 15 0-16,-7 17 0 0,4-30 0 15,-4 30 0-15,-9-27 0 0,9 27 0 0,-21-21 0 16,21 21 0-16,-36-15 0 0,13 12 0 16,-1 6 0-16,-4 7 0 0,-2 4 0 0,-1 9 0 15,-1 6 0-15,2 4 0 0,2 3 0 0,1-3 0 16,6 0 0-16,7-4 0 0,4 3 0 0,6 1 0 15,4-2 0-15,5-3 0 0,7-7 0 0,5-3 0 16,5-5 0-16,7-1 0 0,3-7 0 0,8 1 0 16,-2-13 0-16,18 19-97 0,-31-40-333 0,26 26-266 15,-9-8 61-15,-9-14 447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3:51:04.54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2381 825 1114 0,'-22'-16'180'0,"22"16"-80"16,0 0-24-16,0 0-1 0,-22 1-2 0,22-1-4 16,-17 0-8-16,17 0-9 0,-23 0-10 15,23 0-6-15,-28 4-13 0,11-2-1 0,-5 2-6 16,-1 0-1-16,-5 0 1 0,0 5-2 0,-5 2-2 15,-1 2 3-15,-4 5-6 0,2 3 10 16,-4-1-11-16,1 6-8 0,1-2 0 0,2 0 0 16,4 3 0-16,4 2 0 0,6-1 0 0,6-1 0 15,7-2 0-15,6-6 0 0,6-1 0 0,6 0 0 16,8-1 0-16,4-1 0 0,6-3 0 16,3-6 0-16,8-2 0 0,3-4 0 0,4-3 0 15,3-3 0-15,-1-1 0 0,1 0 0 0,-1 0 0 16,-2 1 0-16,-5 3 0 0,-3 1 0 0,-8 3 0 15,-7 2 0-15,-22-4 0 0,25 18 0 0,-25-18 0 16,2 31 0-16,-12-10 0 0,-6 4 0 0,-8 7 0 16,-6 3 0-16,-5 1 0 0,-4 4 0 15,0-4 0-15,2-2 0 0,1-3 0 16,7-4 0-16,7-6 0 0,22-21 0 0,-24 23-20 16,24-23-16-16,0 0-20 0,0 0-26 0,17 14-63 15,-21-42-272-15,32 21-177 0,-7-12 22 0,6-9 448 16</inkml:trace>
  <inkml:trace contextRef="#ctx0" brushRef="#br0" timeOffset="554.6844">2631 1161 1845 0,'-29'-4'26'16,"29"4"-12"-16,-18 4-5 0,18-4 7 15,0 0 2-15,-23 12-2 0,23-12 3 0,-17 17-8 16,17-17-26-16,-12 29 32 0,7-11-34 0,1 8 30 15,2 1-4-15,-1 2-7 0,2 6 7 16,-1 3-7-16,0 3 12 0,1-1-10 0,-1 1 12 16,1-3-10-16,-1-1 7 0,1-3-13 0,1 1 0 15,0-4 0-15,1-4 0 0,-1-3 0 0,0-24 0 16,5 27 0-16,-5-27 0 0,0 0 0 0,0 0 0 16,18 8 0-16,-18-8 0 0,16-18 0 0,-5 0 0 15,1-10 0-15,1-3 0 0,2-5 0 16,0-3 0-16,0 4 0 0,-1-3 0 0,0 3 0 15,-2-1 0-15,0-2 0 0,-2 1 0 0,-1-1 0 16,1 2 0-16,0 5 0 0,0-1 0 16,0 4 0-16,0 4 0 0,2 4 0 0,-12 20 0 15,26-27 0-15,-26 27 0 0,24-13 0 0,-24 13 0 16,28-3 0-16,-28 3 0 0,33 6 0 0,-16-1 0 16,0 3 0-16,1 1 0 0,-1 2 0 15,-17-11 0-15,32 34 0 0,-19-13 0 0,-2 1 0 16,-2 1 0-16,-3 0 0 0,-1 4 0 0,-5 0 0 31,-3 3 0-31,-2-1 0 0,-4 2 0 0,-5 0 0 0,0-1 0 0,-6 0 0 16,1 0 0-16,-3-2 0 0,-1 4 0 15,-3-2 0-15,1 0 0 0,-3 0 0 0,-1-4 0 16,1-3 0-16,0-2 0 0,1 0 0 16,3-2 0-16,0-3 0 0,4-1 0 0,2-3 0 15,18-12 0-15,-28 20 0 0,28-20 0 0,-17 22 0 16,17-22 0-16,-5 31 0 0,3-11 0 0,4 9 0 15,-2 5 0-15,1 3-14 0,-2 4-22 0,3 4-27 16,-9-10-31-16,18 32-118 0,-34-32-325 0,26 13-52 16,-6-4 88-16</inkml:trace>
  <inkml:trace contextRef="#ctx0" brushRef="#br0" timeOffset="1007.779">3080 1513 1882 0,'-20'14'21'0,"20"-14"-12"15,-10 20-5-15,10-20 7 0,0 0 2 0,14 22 4 16,-14-22 1-16,22 8-4 0,-22-8-1 0,33 2-1 15,-12-3-2-15,6-5-3 16,-1 0 0-16,5-4-4 0,2-3 2 0,-2-1-4 16,4-4-1-16,1-4 0 0,-1 1 0 0,0-4 0 15,-4-1 0-15,-5 3 0 0,-6-1 0 0,-4 5 0 16,-8 1 0-16,-3 1 0 0,-5 17 0 0,-6-29 0 16,6 29 0-16,-20-28 0 0,20 28 0 0,-32-23 0 15,11 16 0-15,-1 2 0 0,-1 5 0 0,-1 4 0 16,-1 2 0-16,1 3 0 0,0 3 0 15,-2 6 0-15,1 7 0 0,-1 4 0 0,-2 3 0 16,1 6 0-16,2-3 0 0,0 5 0 0,4-4 0 16,2 0 0-16,6-2 0 0,3-2 0 0,7-5 0 15,4 1 0-15,6-5 0 0,4-3 0 16,-11-20 0-16,38 27 0 0,-12-17 0 0,5-6 0 16,8-7 0-16,1-3 0 0,6-1 0 0,-1-5 0 15,6-1 0-15,-2-7 0 0,6 3-95 16,-18-24-116-16,30 38-175 0,-35-30-221 0,13 11 38 15,-5 8 391-15</inkml:trace>
  <inkml:trace contextRef="#ctx0" brushRef="#br0" timeOffset="1398.4055">3625 1507 1831 0,'0'0'19'15,"18"8"-9"-15,-18-8 7 0,32-2 5 0,-13-3 3 16,3-2-3-16,1-2 0 0,3 0-4 0,1-3-2 16,3-2-2-16,0 1 1 0,1-4-4 0,-1-2-6 15,2 2-5-15,-2-1 0 0,-1-1 0 16,-3 4 0-16,-4-3 0 0,-6 1 0 0,-16 17 0 16,15-28 0-16,-15 28 0 0,2-18 0 0,-2 18 0 15,-15-21 0-15,15 21 0 0,-27-19 0 0,9 10 0 16,-3 6 0-16,-2 2 0 0,-1 1 0 15,-2 4 0-15,1 2 0 0,-1 5 0 0,-2 4 0 0,0 1 0 16,0 4 0-16,2 3 0 0,0 4 0 16,2 5 0-16,0 0 0 0,2 5 0 15,3-4 0-15,5 0 0 0,4-3 0 0,6-5 0 16,6-2 0-16,4-2 0 0,6-3 0 0,4-1 0 16,7-4 0-16,4-1 0 0,4-7 0 0,6-3 0 15,6-5 0-15,0-7 0 0,7 2 0 0,-4-7-2 16,8 1-60-16,-7-11-47 0,20 24-110 0,-39-39-211 15,27 31-162-15,-16-12 47 0,-13-8 458 16</inkml:trace>
  <inkml:trace contextRef="#ctx0" brushRef="#br0" timeOffset="1773.4053">4400 1281 2007 0,'-30'12'28'0,"11"-16"-16"0,-2 3-12 0,1 3 0 15,-3 1 0-15,-1 5 0 0,-1 4 0 0,1 7 0 16,-1-1 0-16,2 6 0 0,1 0 0 15,4 4 0-15,1 2 0 0,2-2 0 0,6 0 0 16,1-2 0-16,6-1 0 0,3-4 0 0,4-1 0 16,-5-20 0-16,27 25 0 0,-9-17 0 0,5-6 0 15,4-4 0-15,1-6 0 0,6-6 0 0,0-5 0 16,0-5 0-16,0-4 0 0,0-4 0 0,-1-7 0 16,-1-3 0-16,-2 2 0 0,-2-6 0 15,-1 5 0-15,-4-6 0 0,-1-1 0 16,-2-2 0-16,0-1 0 0,-2 2 0 0,0 6 0 15,-1 2 0-15,-2 8 0 0,-2 2 0 0,-2 8 0 16,-11 23 0-16,9-18 0 0,-9 18 0 0,0 0 0 16,-14 21 0-16,1 2 0 0,-5 8 0 0,-7 6 0 15,-4 9 0-15,-1 6 0 0,-4 8 0 0,1 5 0 16,4 3 0-16,1-3 0 0,5-3 0 16,7-6 0-16,5-10 0 0,10-2 0 0,3-11 0 15,13 1 0-15,-15-34-86 0,40 52-112 0,-40-52-21 16,44 31-32-16,-44-31-14 0,36 3-23 0,-13 3-111 15,-3-23 59-15,31 32 340 0</inkml:trace>
  <inkml:trace contextRef="#ctx0" brushRef="#br0" timeOffset="2200.6791">4307 2016 2047 0,'0'0'0'0,"-13"17"0"0,13-17 0 0,0 0 0 16,21-11 0-16,-3-2 0 0,6-7 0 0,9-10 0 15,10-11 0-15,9-11 0 0,11-11 0 0,8-9 0 16,8-6 0-16,5 0 0 0,4-1 0 0,2 0 0 16,-2 2 0-16,-3-2 0 0,-4 6 0 0,-4 0 0 15,-5 10 0-15,-2 1 0 0,-6 10 0 16,-6 3 0-16,-9 5 0 0,-9 3 0 0,-9 13 0 15,-8 4 0-15,-23 24 0 0,22-18 0 0,-22 18 0 16,0 0 0-16,0 0 0 0,-22 17 0 0,22-17-160 16,-37 21-112-16,37 5-84 0,-38-11-60 15,21 13-73-15,6 13 136 0,-18-14 353 0</inkml:trace>
  <inkml:trace contextRef="#ctx0" brushRef="#br0" timeOffset="2497.5375">6004 942 1899 0,'0'0'48'0,"0"0"-36"0,17-11-2 0,-17 11 13 16,0 0 9-16,5 18-9 0,-5-18-23 0,-2 32 0 15,-1-12 0-15,-5 6 0 0,1 6 0 0,-4 5 0 16,2 5 0-16,-4 4 0 0,0 0 0 0,1 1 0 16,-3 3 0-16,3-6 0 0,-1 1 0 15,-1-5 0-15,2-1 0 0,2-5 0 16,2 0 0-16,2-7 0 0,2-1 0 0,3-6 0 0,1-20 0 16,4 33-44-16,-4-33-107 0,24 27-212 0,-24-27-215 15,0 0-6-15,24-21 258 0</inkml:trace>
  <inkml:trace contextRef="#ctx0" brushRef="#br0" timeOffset="2716.3082">5679 1015 2047 0,'0'0'0'0,"-24"9"0"0,24-9 0 15,-17 6 0-15,17-6 0 0,0 0 0 0,0 0 0 16,0 0 0-16,30 5 0 0,-8-7 0 0,10-3 0 15,5-2 0-15,5-1 0 0,4-1 0 16,1-2 0-16,3 0 0 0,-1 1 0 16,1 2 0-16,-4-1 0 0,3 6 0 0,-7-8 0 15,19 6-244-15,-39-16-94 0,36 18-105 0,-37-3-62 16,2 6 67-16,17 17 360 0</inkml:trace>
  <inkml:trace contextRef="#ctx0" brushRef="#br0" timeOffset="2903.786">6400 1255 1847 0,'-39'34'96'0,"30"2"-31"0,-4 0-38 15,4-1-15-15,0-2-12 0,1-1 0 0,2-2 0 16,1-2 0-16,2-4 0 0,3-2 0 16,3-5 0-16,-3-17 0 0,12 24 0 15,-12-24 0-15,22 15 0 0,-22-15 0 0,30 2 0 16,-30-2-41-16,43-6-99 0,-43-32-196 0,36 29-243 15,-20-19-29-15,3-6 266 0</inkml:trace>
  <inkml:trace contextRef="#ctx0" brushRef="#br0" timeOffset="3505.0678">6640 1207 1539 0,'0'0'481'0,"-21"6"-458"0,21-6-19 16,-5 23-4-16,5-23 0 0,1 17 0 0,-1-17 0 16,0 0 0-16,4 22 0 0,-4-22 0 15,0 0 0-15,9 24 0 0,-9-24 0 0,3 22 0 16,-3-22 0-16,-2 30 0 0,-1-13 0 0,0 2 0 16,3-19 0-16,-8 32 0 0,8-32 0 0,-4 25 0 15,4-25 0-15,0 0 0 0,-3 18 0 0,3-18 0 16,0 0 0-16,0 0 0 0,0 0 0 0,0 0 0 15,17-18 0-15,-17 18 0 0,20-35 0 0,-8 16 0 16,2-7 0-16,2 2 0 0,0-3 0 16,0-2 0-16,-2 6 0 0,0 3 0 15,-1 3 0-15,-13 17 0 0,22-29 0 0,-22 29 0 16,0 0 0-16,0 0 0 0,18-12 0 0,-18 12 0 16,0 0 0-16,-1 22 0 0,1-22 0 0,-4 27 0 15,0-7 0-15,-1 0 0 0,0 1 0 0,-1-1 0 16,6-20 0-16,-6 37 0 0,4-19 0 0,5-1 0 15,2 1 0-15,-5-18 0 0,19 20 0 16,-19-20 0-16,33 10 0 0,-13-9 0 0,1-1 0 16,3-6 0-16,0 0 0 0,0-5 0 0,0-3 0 15,0 1 0-15,-3-4 0 0,0-3 0 0,-3 0 0 16,2-1 0-16,-3-3 0 0,0 3 0 16,-2 3 0-16,-3-2 0 0,-12 20 0 0,20-28 0 15,-20 28 0-15,15-22 0 0,-15 22 0 16,0 0 0-16,0 0 0 0,0 0 0 0,0 0 0 15,0 0 0-15,-3 23 0 0,3-23 0 0,-14 42 0 16,2-11 0 0,1-1 0-16,-3 5 0 0,3-5 0 0,3 2 0 0,-1 0 0 15,3-3 0-15,3-1 0 0,0 0 0 0,6-3 0 16,-1-2 0-16,5-2 0 0,1-4 0 0,4 1 0 16,-12-18-58-16,32 28-97 0,-32-28-33 15,40 5-21-15,-34-26-10 0,30 21-40 0,-20-17-57 16,1-12-92-16,21 24 174 0,-31-32 234 15</inkml:trace>
  <inkml:trace contextRef="#ctx0" brushRef="#br0" timeOffset="3864.4614">7307 1370 1996 0,'0'0'32'0,"-9"23"-13"15,9-23-19-15,-3 24 0 0,3-24 0 0,9 20 0 16,-9-20 0-16,20 12 0 0,-20-12 0 0,33 6 0 15,-14-4 0-15,1-3 0 0,-2 0 0 0,2-4 0 16,1 0 0-16,-1-1 0 0,0-5 0 0,-2 0 0 16,1-4 0-16,-2 0 0 0,0-1 0 15,-2-1 0-15,-3 1 0 0,0-3 0 16,-6 2 0-16,-6 17 0 0,5-29 0 0,-5 29 0 16,-6-24 0-16,6 24 0 0,-17-17 0 0,17 17 0 15,-29-8 0-15,10 12 0 0,-3 0 0 0,0 8 0 16,-3 4 0-16,1 4 0 0,0 2 0 0,2 5 0 15,2 2 0-15,3 4 0 0,2-2 0 0,4-1 0 16,2-2 0-16,4-1 0 0,5-5 0 16,5-3 0-16,4-2 0 0,-9-17 0 0,30 24 0 15,-10-17 0-15,4 2 0 0,5-7 0 0,9-2 0 16,-2-12-9-16,18 11-134 0,-15-28-56 0,29 29-33 16,-27-35-22-16,33 23-44 0,-19-17-22 15,8-9-93-15,22 20 235 0,-25-31 178 0</inkml:trace>
  <inkml:trace contextRef="#ctx0" brushRef="#br0" timeOffset="4473.8176">9094 613 1815 0,'-37'34'86'0,"-9"0"-22"0,5 11-36 15,-9-2 10-15,5 7-22 0,-5 2-16 0,6 2 0 16,2 4 0-16,4 8 0 0,4 5 0 16,6 5 0-16,7-3 0 0,8-2 0 0,6-5 0 15,8-3 0-15,10-6 0 0,6-6 0 0,10-4 0 16,6-7 0-16,12-5 0 0,1-17-98 0,29 22-178 16,-32-43-227-16,32 17-114 0,-8-5 65 0,-12-30 552 15</inkml:trace>
  <inkml:trace contextRef="#ctx0" brushRef="#br0" timeOffset="5884.3396">9628 1298 774 0,'8'-27'126'16,"-8"27"-15"-16,0 0 20 0,0 0-8 0,6-19 10 16,-6 19-10-16,0 0-20 15,0 0-15-15,0 0-26 0,0 0-9 0,0 0-20 16,0 0-3-16,-23 3-10 0,23-3 1 0,-23 11-10 15,23-11 4-15,-30 17-4 0,13-5 4 0,-1 2-5 16,0 1 4-16,-1 2-5 0,0 3 5 0,0-1-7 16,1 4 3-16,1 0-10 0,1-1 0 0,4 1 0 15,2 1 0-15,3-1 0 0,3 0 0 0,4-5 0 16,3-1 0-16,-3-17 0 0,14 29 0 16,-14-29 0-16,26 24 0 0,-9-18 0 0,1-2 0 15,4-6 0-15,1-1 0 0,2-4 0 0,-1-5 0 16,1-3 0-16,0-3 0 0,-1-3 0 0,-1-2 0 15,0-2 0-15,0 0 0 0,-1-2 0 16,-2 2 0-16,-4-3 0 0,-2 1 0 0,-3 3 0 16,-1 1 0-16,-5 5 0 0,-5 18 0 15,-2-28 0-15,2 28 0 0,-9-19 0 0,9 19 0 16,0 0 0-16,-23-16 0 0,23 16 0 0,0 0 0 16,-25 4 0-16,25-4 0 0,0 0 0 0,-18 10 0 15,18-10 0-15,0 0 0 0,0 0 0 0,0 0 0 16,0 0 0-16,7 21 0 0,-7-21 0 0,21 6 0 15,-21-6 0-15,34-4 0 0,-12 3 0 0,1-2 0 16,1 0 0-16,1-2 0 0,-1 3 0 16,-1 1 0-16,-3 2 0 0,-2 4 0 0,-18-5 0 15,27 14 0-15,-27-14 0 0,17 24 0 16,-17-24 0-16,8 33 0 0,-7-14 0 0,-2 2 0 16,-1 2 0-16,-4-2 0 0,0-3 0 0,-2 1 0 15,2-1 0-15,-1-1 0 0,7-17 0 0,-15 27 0 16,15-27 0-16,0 0 0 0,0 0 0 0,-14 18 0 15,14-18 0-15,0 0 0 0,0 0 0 16,0 0 0-16,7-22 0 0,-7 22 0 0,12-29 0 16,-3 10 0-16,0-4 0 0,6 1 0 0,0-5 0 15,2 3 0-15,2-1 0 0,1-2 0 0,1 4 0 16,1-5 0-16,4 5 0 0,-3 0 0 0,4 3 0 16,-3-4 0-16,4 6 0 0,-4-2 0 15,4 8 0-15,-5-5-3 0,18 9-188 16,-28-20-57-16,34 21-89 0,-38-12-94 0,10 10-41 15,15 17 108-15,-34-8 364 0</inkml:trace>
  <inkml:trace contextRef="#ctx0" brushRef="#br0" timeOffset="6547.6838">10891 923 1687 0,'0'0'56'0,"0"0"-9"15,0 0 0-15,0 0-7 0,0 0 3 0,0 0-8 16,0 0-5-16,0 0-5 0,0 0-8 16,0 0-4-16,0 0-6 0,0 0-7 0,2 23 0 15,-2-3 0-15,-3 6 0 0,1 6 0 0,0 5 0 16,0 5 0-16,0 4 0 0,2 1 0 0,-2 0 0 16,2-2 0-16,0-1 0 0,2-2 0 15,0-6 0-15,2-1 0 0,-1-8 0 0,2-3 0 16,0-6 0-16,-5-18 0 0,12 23 0 0,-12-23 0 15,0 0 0-15,25 5 0 0,-25-5 0 16,23-18 0-16,-8 0 0 0,3-8 0 0,0-4 0 16,1-7 0-16,1-5 0 0,0 0 0 0,0-3 0 0,-3 4 0 0,-3-1 0 15,0 1 0-15,-3 1 0 0,-2-1 0 0,-1 6 0 16,-3-2 0-16,-1 6 0 0,0 2 0 0,0 0 0 16,-2 2 0-16,2 3 0 0,-3 5 0 0,-1 19 0 15,1-22 0-15,-1 22 0 16,0 0 0-16,0 0 0 0,0 0 0 0,12 25-34 15,-12-25-93-15,21 26-109 0,-21-26-111 0,7 18-189 16,3 9 4-16,-12-6 298 0</inkml:trace>
  <inkml:trace contextRef="#ctx0" brushRef="#br0" timeOffset="6938.2819">11422 1323 1993 0,'24'0'48'0,"-24"0"-42"16,0 0-6-16,0 0 0 0,0 0 0 0,0 0 0 15,17-22 0-15,-17 22 0 0,24-17 0 16,-7 6 0-16,3-3 0 0,-1 1 0 0,3-1 0 16,-1 1 0-16,-1 0 0 0,0-1 0 0,-20 14 0 15,27-21 0-15,-27 21 0 0,19-18 0 0,-19 18 0 16,0 0 0-16,0 0 0 0,10-20 0 0,-10 20 0 15,0 0 0-15,0 0 0 0,-23-16 0 0,23 16 0 16,-26 3 0-16,9 2 0 0,-1 4 0 0,-2 0 0 16,1 3 0-16,-2 5 0 15,1 0 0-15,0 6 0 0,-2 1 0 0,4 0 0 16,0 3 0-16,3-3 0 0,3 0 0 0,4 2 0 16,3-5 0-16,5 5 0 0,5-8 0 0,4 0 0 15,-9-18 0-15,32 27 0 0,-8-20 0 0,3-4 0 16,8-6 0-16,5-7 0 0,9-3 0 0,2-8 0 15,6-3 0-15,0-7 0 0,3 0 0 16,-9-7-70-16,9 11-99 0,-31-25-47 0,27 23-153 16,-38-16-86-16,4 5-35 0,12 17 213 0</inkml:trace>
  <inkml:trace contextRef="#ctx0" brushRef="#br0" timeOffset="7125.7834">12115 843 1550 0,'-26'6'456'0,"14"12"-415"0,-3 0-41 15,2 5 0-15,-1 3 0 0,0 3 0 0,0-3 0 16,0 7 0-16,1 1 0 0,3 2 0 0,2 3 0 16,1-2 0-16,3-2 0 0,0-1 0 0,3-2 0 15,1-3 0-15,3-3 0 0,1 0 0 0,3-3 0 16,2-2 0-16,3-1 0 0,-12-20-17 0,39 30-138 16,-39-30-119-16,44 5-216 0,-25-6-101 0,1-7 72 15,15 19 519-15</inkml:trace>
  <inkml:trace contextRef="#ctx0" brushRef="#br0" timeOffset="7453.9102">12341 1213 2047 0,'-24'-16'0'0,"24"16"0"0,0 0 0 16,-17 4 0-16,17-4 0 0,0 0 0 0,-15 20 0 15,15-20 0-15,-13 28 0 0,7-10 0 0,2 3 0 16,-1-2 0-16,3 6 0 0,0-7 0 0,1 1 0 15,4-1 0-15,-3-18 0 0,8 33 0 0,-8-33 0 16,16 25 0-16,-16-25 0 0,25 16 0 0,-25-16 0 16,30 7 0-16,-30-7 0 0,31-3 0 0,-31 3 0 15,31-17 0-15,-31 17 0 16,26-27 0-16,-12 10 0 0,-2-5 0 0,-1-6 0 16,0 2 0-16,-4-4 0 0,-2 2 0 0,-1 1 0 15,-3-1 0-15,-4 2 0 0,1 0 0 0,-3 2 0 16,-2-1 0-16,0 3 0 0,-1 3 0 0,8 19 0 15,-14-22 0-15,14 22 0 0,-17-2 0 0,17 2 0 16,-21 16 0-16,21-16 0 0,-19 37-59 0,19-37-54 16,-10 41-84-16,-15-35-106 0,38 19-180 15,-11-1-41-15,-2-24 157 0</inkml:trace>
  <inkml:trace contextRef="#ctx0" brushRef="#br0" timeOffset="7719.5673">12928 1103 1881 0,'0'0'166'0,"-32"-5"-166"16,32 5 0-16,-35 1 0 0,18 4 0 0,-1 2 0 16,0 4 0-16,-1 4 0 0,1 3 0 0,1 0 0 15,2 6 0-15,1 0 0 0,3 2 0 0,0 2 0 31,3-3 0-31,2 0 0 0,3 2 0 0,5-4 0 0,1 0 0 0,7-4 0 16,-10-19 0-16,28 29 0 0,-11-19 0 0,5-4 0 16,0-5 0-16,6-3 0 0,-2-5 0 0,7-2 0 15,-4-7-36-15,14 10-128 0,-26-31-95 0,35 27-145 16,-35-25-81-16,6 5-42 0,14 19 356 0</inkml:trace>
  <inkml:trace contextRef="#ctx0" brushRef="#br0" timeOffset="7891.4081">13190 1145 1986 0,'-17'14'61'0,"17"-14"-61"0,-28 26 0 16,13-8 0-16,2 7 0 0,-2 1 0 0,2 1 0 16,1-1 0-16,2 3 0 0,1-1 0 0,2 0 0 15,4-3 0-15,0-3 0 0,3-5 0 16,3 0 0-16,-3-17 0 0,13 25 0 31,-13-25 0-31,21 14 0 0,-21-14 0 0,28 0 0 16,-11-4 0-16,-17 4-62 0,41-14-114 0,-42-28-124 15,38 32-209-15,-24-19-75 0,-4-9 169 0</inkml:trace>
  <inkml:trace contextRef="#ctx0" brushRef="#br0" timeOffset="8036.3496">13235 824 1952 0,'-12'44'95'15,"12"-44"-95"-15,-19 4 0 0,19-4 0 0,0 0 0 16,0 0 0-16,0 0 0 0,0 0 0 15,21 7 0-15,3-4-151 0,-26-23-288 0,24 14-234 16,3 3 40-16,-4-6 483 0</inkml:trace>
  <inkml:trace contextRef="#ctx0" brushRef="#br0" timeOffset="8255.1298">13682 720 2047 0,'-19'10'0'0,"19"-10"0"0,-27 19 0 15,13 2 0-15,1 2 0 0,0 6 0 0,2 2 0 16,0-4 0-16,3 6 0 0,0 1 0 16,1-1 0-16,1 6 0 0,-1 5 0 15,-2 2 0-15,2 5 0 0,-2-3 0 0,1-1 0 16,1-3 0-16,0 1 0 0,4-5 0 0,-1-1 0 16,3-2 0-16,-2-9 0 0,6-1 0 0,-3-7 0 15,6-3 0-15,-6-17-16 0,17 25-155 0,-17-25-73 16,17 1-110-16,-28-20-128 0,12 2-30 0,16 16 245 15</inkml:trace>
  <inkml:trace contextRef="#ctx0" brushRef="#br0" timeOffset="8880.0945">13502 1165 2047 0,'-25'18'0'0,"25"-18"0"16,-1 19 0-16,1-19 0 0,13 17 0 0,-13-17 0 15,26 13 0-15,-7-8 0 0,5-2 0 0,6-2 0 16,1-2 0-16,1-2 0 0,1-3 0 0,-1-2 0 16,4-3 0-16,-3 0 0 0,-1-2 0 0,1 1 0 15,-2-3 0-15,-5 3 0 0,0 1 0 0,-5 3 0 16,-4 0 0-16,-17 8 0 0,21-17 0 0,-21 17 0 16,0 0 0-16,0 0 0 0,0 0 0 15,0 0 0-15,0 0 0 0,0 0 0 0,0 0 0 16,0 0 0-16,0 0 0 0,-23 16 0 15,23-16 0-15,-24 32 0 0,9-7 0 0,1-1 0 16,0 3 0-16,1 2 0 0,3 0 0 0,2-4 0 16,4 1 0-16,3-5 0 0,2-1 0 0,-1-20 0 15,12 27 0-15,-12-27 0 0,19 10 0 0,-19-10 0 16,28 0 0-16,-11-3 0 0,2-7 0 16,3-6 0-16,0-6 0 0,5-2 0 0,1-4 0 15,1 1 0-15,1-2 0 0,1 0 0 0,-2 2 0 16,-1 2 0-16,-3 3 0 0,-2 4 0 0,-2 1 0 15,-4 2 0-15,-17 15 0 0,23-8 0 0,-23 8 0 16,0 0 0-16,0 0 0 0,-7 26 0 0,-4 0 0 16,-4 6 0-16,-2 9 0 15,-3 5 0-15,-3 8 0 0,-4 2 0 0,-2 7 0 16,-3 3 0-16,-2 5 0 0,0-1 0 0,0-1 0 16,0-5 0-16,2-6 0 0,4-6 0 0,3-5 0 15,4-9 0-15,4-3 0 0,4-5 0 0,2-7 0 16,3-5 0-16,8-18 0 0,0 0 0 0,0 0 0 15,0 0 0-15,-2-21 0 0,7-4 0 0,1-4 0 16,2 0 0-16,2-6 0 0,0 1 0 16,-2-4 0-16,1-5 0 0,2-4 0 0,1-6 0 15,5-5 0-15,4 1 0 0,-1-5 0 0,6 7 0 16,-2-2 0-16,3 5 0 0,-4 2 0 0,3 15 0 16,-12-3-42-16,13 17-100 0,-22-12-3 15,25 19-50-15,-25-13 48 0,32 15-60 0,-17-8-56 16,23 3-46-16,13 13-82 0,-17-14 186 0,45 20 205 15</inkml:trace>
  <inkml:trace contextRef="#ctx0" brushRef="#br0" timeOffset="9543.2026">13952 2081 1908 0,'-19'3'57'0,"19"-3"-9"0,-18 7-16 0,18-7-30 16,0 0-2-16,0 0 0 0,17-28 0 16,3 4 0-16,11-11 0 0,10-9 0 0,14-6 0 15,10-10 0-15,12-9 0 0,9-7 0 0,6-1 0 0,5-5 0 16,-1 4 0-16,-6 1 0 0,0 3 0 0,-5 5 0 16,-2 5 0-16,-4 2 0 0,-6 12 0 0,-5-1 0 15,-6 10 0-15,-10 2 0 0,-4 4 0 0,-13 1 0 16,-5 7 0-16,-9 6 0 0,-4 5-19 15,-13-2-85-15,-4 18-153 0,-8-21-229 0,8 21-141 16,-19 18 74-16,-9-7 553 0</inkml:trace>
  <inkml:trace contextRef="#ctx0" brushRef="#br0" timeOffset="9965.0833">15722 989 1818 0,'0'0'107'0,"0"0"-74"0,0 0-2 0,0 0 3 16,0 0-10-16,0 0-24 0,0 0 0 0,0 0 0 15,0 0 0-15,0 0 0 0,0 0 0 0,-20 14 0 16,20-14 0-16,-8 35 0 0,1-10 0 0,0 5 0 15,1 3 0-15,0 4 0 0,0 5 0 0,-1-1 0 16,-3 0 0-16,2 0 0 0,-1-6 0 0,2 1 0 16,2-4 0-16,3-3 0 0,2-4 0 15,3-3 0-15,3-2 0 0,-6-20-39 16,16 37-108-16,-16-37-221 0,0 0-245 0,0 0 15 16,0 0 317-16</inkml:trace>
  <inkml:trace contextRef="#ctx0" brushRef="#br0" timeOffset="10199.4806">15462 969 2047 0,'0'0'0'16,"-33"2"0"-16,12-1 0 0,21-1 0 0,-27 3 0 16,27-3 0-16,0 0 0 0,0 0 0 0,0 0 0 15,0 0 0-15,0 0 0 0,28-4 0 0,-2 2 0 16,8-2 0-16,8-1 0 15,8-4 0-15,7-1 0 0,3 0 0 0,2 1 0 16,-1-1 0-16,0 4 0 0,-8 0 0 0,4 3 0 16,-8 1 0-16,6 4-40 0,-21-11-157 0,27 12-116 15,-44-15-76-15,21 11-119 0,-10 16 34 0,-28-15 349 16</inkml:trace>
  <inkml:trace contextRef="#ctx0" brushRef="#br0" timeOffset="10387.0326">16093 1163 2043 0,'-12'20'4'0,"3"2"-4"16,3-2 0-16,1 3 0 0,0 0 0 0,2 1 0 16,-2 0 0-16,2 2 0 0,2-3 0 15,2 2 0-15,1-5 0 0,1 0 0 0,0-3 0 16,-1 0 0-16,-2-17 0 0,5 28 0 16,-5-28 0-16,7 20 0 0,-7-20 0 0,0 0 0 15,18 21 0-15,-18-21 0 0,24 4-41 0,-27-27-177 16,40 32-162-16,-39-33-149 0,21 8-49 0,6 10 278 15</inkml:trace>
  <inkml:trace contextRef="#ctx0" brushRef="#br0" timeOffset="11032.8229">16281 1007 2010 0,'-19'3'22'0,"19"-3"-17"0,0 0 5 16,0 0-10-16,0 0 0 0,17 17 0 0,-17-17 0 15,17 12 0-15,-17-12 0 0,24 18 0 0,-24-18 0 16,27 19 0-16,-27-19 0 0,24 26 0 0,-24-26 0 16,17 29 0-16,-17-29 0 0,11 30 0 15,-8-12 0-15,-3 1 0 0,-3 3 0 0,-3 0 0 16,0 1 0-16,-4-1 0 0,-2 2 0 0,4-3 0 16,-5 0 0-16,4-1 0 0,1-2 0 15,8-18 0-15,-13 29 0 0,13-29 0 0,0 0 0 0,-7 18 0 16,7-18 0-16,0 0 0 0,0 0 0 15,17-6 0-15,-17 6 0 0,19-13 0 16,-19 13 0-16,32-31 0 0,-15 7 0 0,1 0 0 16,-1-1 0-16,-1-2 0 0,1 0 0 0,0 0 0 15,-1 0 0-15,0 3 0 0,-3-3 0 0,2 4 0 16,-2 0 0-16,-2 5 0 0,-11 18 0 0,15-18 0 16,-15 18 0-16,0 0 0 0,0 0 0 0,0 0 0 15,0 0 0-15,0 0 0 0,6 17 0 0,-6-17 0 16,-3 28 0-16,1-9 0 0,-2 0 0 15,3-2 0-15,-2 0 0 0,3-17 0 16,-2 32 0-16,2-32 0 0,1 29 0 0,-1-29 0 0,9 24 0 16,-9-24 0-16,16 18 0 0,-16-18 0 15,24 7 0-15,-24-7 0 0,31-6 0 0,-11 0 0 16,3-5 0-16,3-1 0 0,-1-2 0 0,2-4 0 16,0-3 0-16,-4 2 0 0,0-2 0 0,-2 5 0 15,-3-2 0-15,-2 1 0 0,-16 17 0 16,21-20 0-16,-21 20 0 0,0 0 0 0,0 0 0 15,0 0 0-15,0 0 0 0,0 0 0 0,0 0 0 16,0 0 0-16,-2 19 0 0,-8-1 0 0,1 4 0 16,-4 5 0-16,2-1 0 0,2-2 0 0,-1 4 0 15,4-5 0 1,-1 5 0-16,7-4 0 0,-3-1 0 0,7 1 0 16,1-6 0-16,3 4 0 0,-8-22 0 15,25 31 0-15,-25-31 0 0,30 19-24 0,-30-19-98 16,34 3-5-16,-34-3-19 0,36-10 13 0,-26-10-3 15,19 15-27-15,-18-20-35 0,15 9-94 0,-4 4-62 16,-16-17 3-16,24 27 351 0</inkml:trace>
  <inkml:trace contextRef="#ctx0" brushRef="#br0" timeOffset="11376.5906">17070 1218 2037 0,'-26'8'10'0,"26"-8"-10"0,0 0 0 16,-10 20 0-16,10-20 0 0,0 0 0 0,15 21 0 15,-15-21 0-15,28 10 0 0,-9-7 0 0,3-3 0 16,1-3 0-16,0 1 0 0,0-1 0 0,0 1 0 16,2-3 0-16,0-1 0 0,0-3 0 15,0-1 0-15,-2-1 0 0,-3-1 0 16,-2-2 0-16,-18 14 0 0,25-25 0 0,-25 25 0 16,11-19 0-16,-11 19 0 0,-5-20 0 0,5 20 0 15,-18-17 0-15,18 17 0 0,-29-9 0 0,11 5 0 16,-3 3 0-16,0 2 0 0,0 6 0 0,-3 4 0 15,3 2 0-15,-1 4 0 0,0 5 0 0,2 2 0 16,1 3 0-16,2 2 0 0,1-5 0 16,1 10 0-16,6-3 0 0,3 3 0 0,4-3 0 15,6-5 0-15,5-4 0 0,0 0 0 0,8-4 0 16,4-4 0-16,8-4 0 0,5-6 0 0,10-2 0 16,1-10 0-16,11-1 0 0,-7-11-54 0,15 10-113 15,-21-29-31-15,21 25-14 0,-32-35-28 16,22 19-51-16,-22-4-34 0,-4-11-102 0,16 26 295 15</inkml:trace>
  <inkml:trace contextRef="#ctx0" brushRef="#br0" timeOffset="11689.0734">17495 723 2034 0,'0'0'-5'0,"4"17"15"0,-4-17-2 0,26 3-8 15,-6 1 0-15,5 0 0 0,3 2 0 16,6 1 0-16,2 2 0 0,3-4 0 0,-1 1 0 16,0 5 0-16,-3 2 0 0,-2 1 0 0,-4 8 0 15,-1 1 0-15,-4 0 0 0,-4 6 0 0,-5 4 0 16,-5 1 0-16,-7 8 0 0,-3 8 0 0,-6-1 0 16,-5 6 0-16,-3-3 0 0,-3 1 0 15,-7-6 0-15,-1 1 0 0,-1-5 0 0,-4-2 0 16,2-5 0-16,-1-3 0 0,4-3 0 0,0-8 0 15,8 1 0-15,-3-10 0 0,9 4 0 0,-7-16-93 16,18-1-56-16,-23 0-20 0,23 0 18 0,-17-17-18 16,17 17-38-16,-4-36-80 0,4 4-114 0,17 20-5 15,-25-30 392-15</inkml:trace>
  <inkml:trace contextRef="#ctx0" brushRef="#br0" timeOffset="12837.3672">19094 913 1420 0,'20'-19'67'0,"-20"19"-11"0,-2-18-1 0,2 18 10 15,0 0-4-15,-18-17-9 0,18 17-8 0,-19-8-1 16,19 8-3-16,-34-3-3 0,13 5-3 0,-6 2-6 15,0 2 3-15,-2 1-17 16,0 5-14-16,-6 0 0 0,0 6 0 0,-4-1 0 16,-3 6 0-16,-2 4 0 0,-3 3 0 0,-3 9 0 15,3 2 0-15,-1 3 0 0,6 3 0 0,2-1 0 16,4 2 0-16,2 2 0 0,4 0 0 0,4-5 0 16,6 2 0-16,8-12 0 0,5-3 0 0,9-6 0 15,5-5 0-15,8-3 0 0,6-1 0 0,9-7 0 16,2-4 0-16,7-6 0 0,4-9 0 15,4-3 0-15,2-5 0 0,2-1 0 0,1-6 0 16,2-4 0-16,1-3 0 0,-4-4 0 0,-3 1 0 16,-4 2 0-16,-4 1 0 0,-7 3 0 15,-6 4 0-15,-6 6 0 0,-21 18 0 0,17-16 0 16,-17 16 0-16,0 0 0 0,0 0 0 0,0 0 0 16,-19 4 0-16,19-4 0 0,-30 27 0 0,10-4 0 15,-1 3 0-15,-1 0 0 0,0 5 0 16,2-2 0-16,2 0 0 0,2-3 0 0,7 1 0 15,1-5 0-15,6-5 0 0,2-17 0 0,14 24 0 16,6-19 0-16,3-4 0 0,9-2 0 0,2-10 0 16,9 0 0-16,0-8-7 0,12 2-85 0,-13-17-48 15,23 20-38-15,-32-33-66 0,33 28-130 0,-28-10-85 16,0-5-15-16,13 21 396 0</inkml:trace>
  <inkml:trace contextRef="#ctx0" brushRef="#br0" timeOffset="13540.5119">19536 1198 1976 0,'-19'21'52'0,"19"-21"-33"16,-28 19-19-16,28-19 0 0,-23 28 0 0,23-28 0 16,-19 34 0-16,12-11 0 0,-1 2 0 0,3 7 0 15,0-1 0-15,3-2 0 0,0-1 0 16,3 2 0-16,-1-2 0 0,0 1 0 0,-1-3 0 16,-1-5 0-16,1-4 0 0,1 1 0 0,0-18 0 15,3 26 0-15,-3-26 0 0,0 0 0 0,0 0 0 16,0 0 0-16,0 0 0 0,0 0 0 15,0 0 0-15,9-29 0 0,-1 12 0 0,1-5 0 16,4-3 0-16,0-2 0 0,0-4 0 0,1-2 0 16,-3 4 0-16,-2-1 0 0,-1 3 0 15,-2 1 0-15,-1 0 0 0,-1 4 0 0,1 4 0 16,-5 18 0-16,5-26 0 0,-5 26 0 0,0 0 0 16,7-17 0-16,-7 17 0 0,0 0 0 0,0 0 0 15,26-1 0-15,-26 1 0 0,30 0 0 0,-10 0 0 16,3 0 0-16,3-2 0 0,-1 2 0 0,5-2 0 15,1-1 0-15,3 2 0 0,1-4 0 16,2-1 0-16,-1 0 0 0,-2 0 0 0,1 0 0 16,-7 5 0-16,-1-4 0 0,-6 3 0 0,-21 2 0 15,22-5 0-15,-22 5 0 0,0 0 0 16,0 0 0-16,0 0 0 0,0 0 0 0,-31 10 0 16,11-8 0-16,-5 7 0 0,-4 3 0 0,-2-2 0 15,-1 6 0-15,-3 0 0 0,-2 1 0 0,3 3 0 16,0 5 0-16,2-1 0 0,2 1 0 15,-2 2 0-15,4-3 0 0,5-2 0 0,4 0 0 16,7-3 0-16,4 0 0 0,8-19 0 0,0 32 0 16,0-32 0-16,20 27 0 0,-20-27 0 0,35 22 0 15,-13-17 0-15,1-2 0 0,3-3 0 0,-2-2 0 16,2-1 0-16,2-6 0 0,1-2 0 0,0-3 0 16,0-2 0-16,-1-2 0 0,-1-1 0 15,-4-1 0-15,-4 0 0 0,0 0 0 16,-19 20 0-16,26-32 0 0,-16 11 0 0,-10 21 0 15,12-30 0-15,-9 13 0 0,-3 17 0 0,2-21 0 16,-2 21 0-16,0 0 0 0,0 0 0 0,0 0 0 16,0 0 0-16,0 0 0 0,-18 6 0 0,18-6 0 15,-17 26 0-15,7-7 0 0,0 4 0 0,3-3 0 16,3 1 0-16,0-3 0 0,4 3 0 16,1 0 0-16,4-5 0 0,-5-16 0 0,17 32 0 15,-17-32 0-15,33 19 0 0,-15-10 0 0,7 0-23 16,-5-9-75-16,13 10-20 0,-15-23-28 15,21 20-15-15,-26-29-25 0,31 25-64 0,-31-24-72 16,12-1-108-16,10 16 118 0,-25-25 312 0</inkml:trace>
  <inkml:trace contextRef="#ctx0" brushRef="#br0" timeOffset="14108.8658">20448 1282 2047 0,'-31'-1'0'0,"31"1"0"16,0 0 0-16,-22 11 0 0,22-11 0 0,-14 23 0 15,8-2 0-15,-3 1 0 0,4 6 0 0,0 0 0 16,1 0 0-16,0 1 0 0,0-2 0 16,1 2 0-16,0 2 0 0,1-5 0 15,-1 7 0-15,1-6 0 0,-1-1 0 0,1 2 0 16,2-7 0-16,-1-1 0 0,1-20 0 0,0 23 0 16,0-23 0-16,0 0 0 0,0 0 0 0,0 0 0 15,0 0 0-15,0 0 0 0,0 0 0 0,0 0 0 16,18-30 0-16,-11 8 0 0,2-3 0 0,-1-1 0 15,-2-2 0-15,2 3 0 0,-3-2 0 16,-2 2 0-16,2-3 0 0,-1 0 0 0,-1-3 0 16,1-4 0-16,2-1 0 0,-2 2 0 0,3 1 0 15,-1 4 0-15,0 5 0 0,2 3 0 0,-8 21 0 16,11-23 0-16,-11 23 0 0,0 0 0 16,0 0 0-16,17-11 0 0,-17 11 0 0,0 0 0 15,23 7 0-15,-23-7 0 0,25 10 0 0,-25-10 0 16,31 20 0-16,-31-20 0 0,28 28 0 15,-28-28 0-15,24 30 0 0,-14-12 0 0,-2 1 0 16,-2 2 0-16,-1 1 0 0,-4-4 0 0,-1 2 0 16,-3-2 0-16,-2 1 0 0,-3 0 0 0,-2-2 0 15,-4 3 0-15,0-1 0 0,-3-2 0 0,0 2 0 16,-2-5 0-16,1 3 0 0,-1 0 0 0,-2 3 0 0,1-2 0 16,0 2 0-16,2 0 0 0,-3-6 0 15,1 5 0-15,3 0 0 0,-1 1 0 0,4 2 0 16,-2 0 0-16,1 1 0 0,3 1 0 0,0 1 0 15,1 6 0-15,0 2 0 0,-1 4 0 0,-2 3 0 16,0-1 0-16,-2 0 0 0,-1-4 0 0,2-3 0 16,1-1 0-16,-1-5 0 0,5 0 0 0,0-2 0 15,5-1 0-15,5-23 0 0,-4 35-45 0,4-35-77 16,5 19-45-16,-5-19-26 0,0 0-66 16,-3-22-110-16,10 4-100 0,10 10 47 15,-16-33 422-15</inkml:trace>
  <inkml:trace contextRef="#ctx0" brushRef="#br0" timeOffset="14562.0126">20879 949 2047 0,'0'0'0'0,"0"0"0"16,0 0 0-16,-23 8 0 0,23-8 0 15,0 0 0-15,-20 30 0 0,12-11 0 0,0 4 0 16,1 3 0-16,-1 5 0 0,0 4 0 16,2 4 0-16,-3 1 0 0,3 2 0 0,-2 3 0 15,-3 1 0-15,1-2 0 0,-1 5 0 0,0-8 0 16,1 0 0-16,0-3 0 0,2-6 0 0,1-3 0 16,2 0 0-16,1-7 0 0,2-1 0 0,2-21 0 15,-4 21 0-15,4-21 0 0,0 0 0 0,0 0 0 16,0 0 0-16,17-4 0 0,-17 4 0 0,26-25 0 15,-8 8 0-15,5-6 0 0,-1-4 0 16,-1 4 0-16,-2-2 0 0,-3 7 0 0,-3 0 0 16,-13 18 0-16,21-30 0 0,-21 30 0 15,16-17 0-15,-16 17 0 0,0 0 0 0,0 0 0 16,0 0 0-16,0 0 0 0,0 0 0 0,0 0 0 16,2 18 0-16,-2-18 0 0,-4 26 0 0,4-6 0 15,-2-2 0-15,3 2 0 0,-2-1 0 16,1-19 0-16,7 30 0 0,-7-30 0 0,22 28 0 15,-1-12 0-15,-4-9-47 0,13 9-75 0,-11-28-25 16,21 24-20-16,-22-34-4 0,28 26-31 0,-26-26-75 16,16 4-98-16,9 10-51 0,-18-28 314 0</inkml:trace>
  <inkml:trace contextRef="#ctx0" brushRef="#br0" timeOffset="14905.7487">21461 1191 2047 0,'-27'12'0'16,"-5"2"0"-16,1 0 0 0,2 2 0 0,1 3 0 16,0-1 0-16,4 3 0 0,3-5 0 0,6 4 0 15,15-20 0-15,-9 30 0 0,9-30 0 0,15 23 0 16,-15-23 0-16,33 19 0 0,-11-16 0 16,3 2 0-16,1-5 0 0,3-1 0 0,0 0 0 15,0-1 0-15,-1 1 0 0,-6 1 0 0,-3 1 0 16,-19-1 0-16,28 6 0 0,-28-6 0 15,0 0 0-15,17 15 0 0,-17-15 0 0,0 0 0 16,-4 24 0-16,4-24 0 0,-20 28 0 0,20-28 0 16,-34 34 0-16,11-12 0 0,-6-1 0 15,-1 2 0-15,-4-3 0 0,2 5 0 0,2-2 0 16,4-1 0-16,5 2 0 0,6-7 0 0,5 2 0 16,10-19 0-16,-6 31 0 0,6-31 0 0,13 20 0 15,-13-20-90-15,38 5-54 0,-38-5-14 0,58-6-1 16,-38-21-27-16,33 32-66 0,-19-27-93 0,14-1-82 15,20 27 142-15,-28-37 285 0</inkml:trace>
  <inkml:trace contextRef="#ctx0" brushRef="#br0" timeOffset="15061.992">21954 1663 2047 0,'-18'-1'0'0,"-5"-4"0"0,5 1 0 15,18 4 0-15,-27-14 0 0,27 14 0 0,-23-16 0 16,23 16 0-16,0 0 0 0,-10-21 0 0,10 21 0 15,0 0-40-15,20-3-133 0,-20 3-17 16,0 0-9-16,0 0-16 0,17 0-49 0,-17 0-65 16,0 0-104-16,0 0 230 0,-27 2 203 0</inkml:trace>
  <inkml:trace contextRef="#ctx0" brushRef="#br1" timeOffset="20443.8747">2369 2083 1310 0,'-32'-4'100'16,"32"4"-2"-16,0 0-36 0,0 0-18 0,-21 6-14 15,21-6-5-15,0 0-9 0,0 0-6 16,0 0-7-16,0 0-4 0,0 0-4 0,0 0 1 16,0 0 0-16,0 0 3 0,0 0 2 0,0 0-2 15,22-2 3-15,-22 2-2 0,22-4 1 0,-22 4 0 16,29-5-1-16,-29 5 1 0,34-5 0 0,-15 3 1 15,-1 1 0-15,1-1-2 0,0 1 2 0,0 2 0 16,3 1 0-16,0 0 1 0,0 0-1 16,1 1 0-16,0 0 1 0,1 0 1 15,3-1-1-15,2 2 3 0,3-3-4 0,3 0 2 16,3 1-2-16,2-2 1 0,4-2-1 0,3 1 1 16,2-1 0-16,3-3-3 0,2 0 2 0,2 1-1 15,-2 0 1-15,3 0-1 0,4 0 1 0,-2 0-1 16,3 1 1-16,2 1-1 0,2 0 0 0,1 2 0 15,-2 2-2-15,3-2 1 0,1 2-1 16,-1 1 1-16,2-2-2 0,1 1 4 0,4-2-3 16,4 1 2-16,0-1 0 0,4-1-1 0,-2 0 1 15,2 0 0-15,3-2 1 0,1 1 1 0,4-2 2 16,3 3 0-16,-2-3-1 0,3 1-1 0,1 0 0 16,-4 2 1-16,2 1 2 0,2 1-1 15,-1 2-1-15,2 0 1 0,-3 1-3 0,0 1 1 16,3 0-2-16,1 0 2 0,2-2-2 15,3 2 0-15,-2-1 0 0,2-2 0 0,4 0 1 16,1 1 1-16,2-2 0 0,4-1 0 0,-3 0-2 16,3-1 2-16,2-2 2 0,0 1 0 0,2-2 0 15,0 2 1-15,-1-2 0 0,-2 2-2 0,4-2 1 16,2 2-1-16,1 0-1 0,0-1-1 0,2-1 1 16,-1 2 0-16,1 2-2 0,4 0 1 0,-3 2-2 15,0 0 0-15,3-1-1 0,1-1 1 0,2 0 0 16,-2-1-1-16,2-2 1 0,3 1-1 0,0-7 1 15,2 0-1-15,2-1 1 0,-2-3-2 0,5 5 4 16,5 1-3-16,-2-2 3 0,6 0-1 0,0-1-28 16,2 1 46-16,-2 0-47 0,2 1 50 0,-1 1-19 15,0 0 0-15,-1 1 2 0,-2 2-4 16,0-1-2-16,0 1 0 0,-4 2 0 16,2 1-1-16,-1-2 0 0,0 2-2 0,1 0 1 15,0-1 0-15,-1 4 6 0,3-1 0 0,0 0 0 16,2 0 0-16,-2-2-3 0,2 1-1 0,-2 0 2 15,1-2 0-15,0-1 3 0,-4 1 9 0,0-1 2 16,4 1 0-16,-4 1-1 0,1 1-11 0,-1-1-1 16,3-1 0-16,-1 1 3 0,0-1-3 0,1-2 4 15,1 3-2-15,-5-3 0 0,3 3 0 16,-2-1-2-16,-1-2-2 0,-4 3 4 0,-2-3-5 16,-2 3 5-16,1 0-2 0,-4 0-1 0,2 1 2 15,-1-3-1-15,-4 1-3 0,3-1 1 16,2 1-1-16,-4-2 2 0,3 1-2 0,1-1 1 15,-4-2 1-15,2 0 0 0,-2 0 0 0,-2-3-2 16,-4 2-9-16,-3 1 0 0,1 1 1 16,-8-1 3-16,-3 3 5 0,-5-2 3 0,-3 2-2 15,-3 2 3-15,-4 0 1 0,-2 0-1 0,-3-2 0 16,-6 3-2-16,-5 1-4 0,-7 2 4 0,-4 1 1 16,-6-1 0-16,-5 2 1 0,-5 0-3 0,-3 0 0 15,-6 1-1-15,-4 0 4 0,-4 0-3 0,-6 1 2 16,-4-1 2-16,-1-1-4 0,-3 0 3 0,-3 0-3 15,1-2-2-15,-3 0 2 16,-18-3 0-16,32 4 2 0,-32-4 2 0,23 4-4 16,-23-4 1-16,0 0-1 0,18-1-10 0,-18 1-6 15,0 0-25-15,0 0-44 0,0 0-259 0,0 0-273 16,0 0 49-16,0 0 260 0</inkml:trace>
  <inkml:trace contextRef="#ctx0" brushRef="#br2" timeOffset="26342.1168">811 2909 1854 0,'0'0'51'0,"0"0"-23"0,0 0-18 16,0 0-2-16,0 0 8 0,17-2 5 0,-17 2 2 16,28-9-1-16,-6-1-8 0,3-2-14 0,8-4 0 15,5-3 0-15,3-4 0 0,3-1 0 0,5-3 0 16,-1-1 0-16,1 2 0 0,0-1 0 0,-4 4 0 16,-3 1 0-16,-2 2 0 0,-2 3 0 15,-4 1 0-15,-4 3 0 0,-2 3 0 16,-3 2 0-16,-5 4 0 0,-1 0 0 0,-19 4 0 0,26 4 0 0,-26-4 0 15,17 12 0-15,-17-12 0 0,11 24 0 0,-7-6 0 16,-3 4 0-16,-2 5 0 0,-3 2 0 0,1 5 0 16,-3 1 0-16,-2 3 0 0,1 4 0 15,-1 1 0-15,0 4 0 0,1 4 0 0,0 3 0 16,-1 2 0-16,1 3 0 0,-1 1 0 0,0-1 0 16,3-3 0-16,-1-3 0 0,5-9 0 15,0-5 0-15,2-7 0 0,1-7 0 0,3-7 0 16,-5-18 0-16,15 22 0 0,-15-22 0 0,17 6 0 15,-17-6 0-15,18-6 0 0,-18 6 0 0,21-24 0 16,-8 3 0-16,1-5 0 0,1-6 0 0,1-4 0 16,1-2 0-16,2-2 0 0,-5 2 0 0,2 0 0 15,-3 2 0-15,-2 3 0 0,1 4 0 16,-3 3 0-16,-1 4 0 0,0 4 0 0,-8 18 0 16,11-22 0-16,-11 22 0 0,0 0 0 15,0 0 0-15,0 0 0 0,0 0 0 0,8 22 0 16,-5-3 0-16,-1 8 0 0,0 4 0 0,0 7 0 15,-5 0 0-15,2 5 0 0,-1-1 0 0,2 3 0 16,-2-4 0-16,5 0 0 0,-2-4 0 0,5 0 0 16,-1-5 0-16,5 0 0 0,1-8-22 15,9 5-104-15,-20-29-74 0,43 33-185 0,-43-33-212 16,28-1 72-16,-5 7 334 0</inkml:trace>
  <inkml:trace contextRef="#ctx0" brushRef="#br2" timeOffset="26795.2636">1300 2975 1705 0,'0'0'66'15,"-14"-21"-17"-15,14 21-5 0,-9-20-4 0,9 20 1 16,0 0-5-16,-8-21-5 0,8 21-5 0,0 0-17 16,0 0-9-16,0 0 0 0,0 0 0 0,0 0 0 15,0 0 0-15,0 0 0 0,6 23 0 0,-1 0 0 16,0 9 0-16,-1 6 0 0,-4 5 0 16,-3 2 0-16,-3 3 0 0,-3 4 0 15,-2 4 0-15,-5 0 0 0,-4 5 0 0,1 1 0 16,-4 0 0-16,0-2 0 0,1-7 0 0,5-5 0 15,2-11 0-15,10-6 0 0,4-10 0 0,10-5-33 16,-9-16-75-16,45 17-190 0,-38-41-290 0,34 9-5 16,-8-16 167-16</inkml:trace>
  <inkml:trace contextRef="#ctx0" brushRef="#br2" timeOffset="27499.0684">2218 3476 1466 0,'1'-24'376'0,"-1"24"-347"0,0 0-21 0,0 0 0 15,0 0 5-15,0 0 5 0,21-5 1 16,-21 5 2-16,18-8-4 0,-18 8-2 0,26-10 0 15,-9 1-5-15,0-1 3 0,2-2-3 0,2 0-1 16,-1-1-9-16,2-2 0 0,-1 1 0 0,-3-2 0 16,-18 16 0-16,29-28 0 0,-29 28 0 0,15-19 0 15,-15 19 0-15,0 0 0 0,0 0 0 0,0 0 0 16,-5-18 0-16,5 18 0 0,0 0 0 16,-20-9 0-16,20 9 0 0,-21-6 0 0,21 6 0 15,-28-6 0-15,28 6 0 0,-29-1 0 0,29 1 0 16,-28 7 0-16,28-7 0 0,-27 15 0 15,27-15 0-15,-23 26 0 0,12-7 0 0,0 2 0 16,1 2 0-16,2 5 0 0,0 0 0 0,4 1 0 16,2-2 0-16,4-1 0 0,1 0 0 0,5-3 0 15,2-2 0-15,4-1 0 0,4-5 0 16,4-1 0-16,2-6 0 0,5-2 0 0,2-7-3 16,7 1-66-16,-7-19-64 0,31 30-212 0,-35-40-210 15,28 14-20-15,-13-5 209 0</inkml:trace>
  <inkml:trace contextRef="#ctx0" brushRef="#br2" timeOffset="27803.0607">2954 3078 2024 0,'-32'11'23'0,"0"2"-23"15,1 3 0-15,2-1 0 0,2 0 0 0,3 1 0 16,2-1 0-16,2 1 0 0,20-16 0 0,-29 29 0 15,29-29 0-15,-13 22 0 0,13-22 0 0,0 0 0 16,8 17 0-16,-8-17 0 0,27 8 0 16,-9-4 0-16,3-2 0 0,4-2 0 0,1 2 0 15,3-1 0-15,-2 0 0 0,0 3 0 0,-5-1 0 16,-2 3 0-16,-3 2 0 0,-17-8 0 0,23 21 0 16,-23-21 0-16,9 33 0 0,-9-14 0 15,-4 4 0-15,-3-1 0 0,-4 2 0 0,-2-1 0 16,-3 0 0-16,-2 1 0 0,-2-1 0 0,-1-1 0 15,2-1 0-15,-1-3 0 0,20-18 0 16,-26 23 0-16,26-23 0 0,0 0 0 0,0 0-6 16,0 0-70-16,0 0-76 0,3-36-297 0,33 28-99 15,-24-22-26-15,10-3 333 0</inkml:trace>
  <inkml:trace contextRef="#ctx0" brushRef="#br2" timeOffset="28178.0447">3198 3415 1545 0,'-4'28'416'15,"4"-28"-405"-15,4 17 4 0,-4-17 5 0,17 7 1 16,-17-7-2-16,31-8-19 0,-11-2 0 0,7-6 0 16,2-5 0-16,4-6 0 0,2-2 0 15,3-4 0-15,-2-1 0 0,0-1 0 0,-3 0 0 16,-7 3 0-16,-4 3 0 0,-6 6 0 0,-5 5 0 15,-11 18 0-15,2-27 0 0,-2 27 0 0,-15-17 0 16,15 17 0-16,-33-5 0 0,10 9 0 0,-4 5 0 16,-3 6 0-16,-1 4 0 0,-2 6 0 15,3 2 0-15,1 5 0 0,3 3 0 0,2 1 0 16,4 3 0-16,3 1 0 0,5-2 0 16,4 1 0-16,2-3 0 0,6-2 0 0,3-3 0 15,6-6 0-15,4-3 0 0,5-3 0 0,4-6 0 16,5-1 0-16,2-6 0 0,8-3 0 0,0-6 0 15,10-3 0-15,0-8-8 0,15 10-154 0,-13-27-9 16,32 26-77-16,-29-41-143 0,29 11-99 0,0 1-4 16,-7-22 412-16</inkml:trace>
  <inkml:trace contextRef="#ctx0" brushRef="#br2" timeOffset="29183.3384">4738 3154 1590 0,'20'12'107'0,"-20"-12"-50"16,0 0-16-16,-18 12-3 0,18-12-4 0,-10 24-3 16,6-5-19-16,-2 0 30 0,-1 4-35 15,1 2 29-15,1 4-13 0,1 0-10 0,1 3 3 16,1-2-16-16,1 0 0 0,1-2 0 0,0-1 0 15,1-3 0-15,1-1 0 0,1-1 0 0,0-4 0 16,-3-18 0-16,8 24 0 0,-8-24 0 0,0 0 0 16,0 0 0-16,0 0 0 0,0 0 0 15,0 0 0-15,0 0 0 0,0 0 0 0,17-2 0 16,-17 2 0-16,4-32 0 0,0 7 0 0,0-2 0 16,1-2 0-16,-2-1 0 0,2 1 0 0,0-1 0 15,0-2 0-15,0 1 0 0,1-3 0 0,1-1 0 16,-1-2 0-16,3 1 0 0,-1 1 0 0,3 5 0 15,1 2 0-15,0 7 0 0,2 5 0 16,-14 16 0-16,28-22 0 0,-28 22 0 16,29-12 0-16,-29 12 0 0,29-3 0 0,-29 3 0 15,32 4 0-15,-15 1 0 0,0 0 0 0,1 1 0 16,2 1 0-16,0 1 0 0,1 3 0 0,-3 0 0 16,2 2 0-16,-3 2 0 0,-17-15 0 0,25 29 0 15,-16-12 0-15,-3 1 0 0,-4 0 0 0,-3 3 0 16,-6 0 0-16,-3 1 0 0,-5 2 0 15,-2-1 0-15,-2 2 0 0,-5-2 0 0,0-3 0 0,0-1 0 16,-1 0 0-16,-1-2 0 0,-1-4 0 0,1-1 0 16,0 0 0-16,2-2 0 0,-1-1 0 0,1 0 0 15,2-1 0-15,4 1 0 0,0 0 0 0,18-9 0 16,-30 22 0-16,30-22 0 0,-25 32 0 0,14-8 0 16,-1 4 0-16,2 6 0 0,0 4 0 0,1 5 0 15,-1 3 0-15,0 2 0 16,2 0 0-16,0-2 0 0,2-2 0 0,3-7 0 15,1-3 0-15,5-5 0 0,1-7 0 0,5-3 0 16,-9-19 0-16,26 23 0 0,-26-23-34 0,40 1-54 16,-27-27-94-16,36 27-195 0,-33-34-215 0,20 1 4 15,0-2 403-15</inkml:trace>
  <inkml:trace contextRef="#ctx0" brushRef="#br2" timeOffset="29433.3419">5438 2547 2047 0,'0'0'0'0,"-7"35"0"0,-5-10 0 16,1 4 0-16,2 4 0 0,1 1 0 0,1 7 0 16,-1 5 0-16,0 6 0 0,-1 5 0 0,2 1 0 15,-2 1 0-15,2 0 0 0,1 2 0 0,-1-1 0 16,1 0 0-16,0-5 0 0,2-2 0 0,1-4 0 15,3-4 0-15,4-8 0 0,3-4 0 0,2-5 0 16,6-5-6-16,-15-23-59 0,41 35-53 0,-41-35-159 16,45-5-320-16,-23-4-1 0,8-2 213 15</inkml:trace>
  <inkml:trace contextRef="#ctx0" brushRef="#br2" timeOffset="29777.0978">5776 3218 2030 0,'-19'1'17'0,"1"2"-17"0,1 3 0 0,0 1 0 16,17-7 0-16,-31 18 0 0,31-18 0 0,-31 30 0 15,16-8 0-15,0 1 0 0,3 4 0 0,0-1 0 16,2 2 0-16,3 0 0 0,2 1 0 0,4-1 0 16,3 0 0-16,3-5 0 0,5-3 0 0,-10-20 0 15,27 29 0-15,-9-19 0 0,3-4 0 16,1-4 0-16,2-4 0 0,1-5 0 15,1-4 0-15,1-4 0 0,-4-4 0 0,0-3 0 16,-1-2 0-16,-3-1 0 0,-1-3 0 0,-2-1 0 16,-4 1 0-16,-1 0 0 0,-7 0 0 0,-3 4 0 15,-3 1 0-15,-5 3 0 0,-2 1 0 0,-3 3 0 16,12 16 0-16,-28-28 0 0,28 28 0 0,-28-17 0 16,28 17 0-16,-27-1 0 0,27 1 0 0,-21 12 0 15,21-12 0-15,-12 18 0 0,12-18 0 16,-1 19-3-16,1-19-69 0,18 21-8 0,-18-21-146 15,32 6-216-15,-32-6-84 0,30-21-41 16,0 24 437-16</inkml:trace>
  <inkml:trace contextRef="#ctx0" brushRef="#br2" timeOffset="29995.8464">6372 2708 2004 0,'0'0'32'15,"-31"18"-21"-15,31-18-11 0,-28 37 0 0,14-10 0 16,0 4 0-16,0 6 0 0,2 1 0 0,2 7 0 16,2 4 0-16,3 1 0 0,0 6 0 0,4 1 0 15,1 3 0-15,1 2 0 16,0-3 0-16,-1-2 0 0,4-6 0 0,-2-5 0 16,5-5 0-16,-1-10 0 0,3 1-25 0,-4-13-54 15,16 19-164-15,-21-38-320 0,0 0-39 0,0 0 68 16</inkml:trace>
  <inkml:trace contextRef="#ctx0" brushRef="#br2" timeOffset="30183.37">6181 3170 2047 0,'-17'5'0'0,"17"-5"0"0,0 0 0 0,-19 18 0 15,19-18 0-15,0 0 0 0,0 0 0 16,28 8 0-16,-10-8 0 0,6-5 0 0,8-3 0 15,4-4 0-15,3-5 0 0,6 2 0 16,-2-6 0-16,8 7 0 0,-18-21-223 0,41 40-178 16,-40-34-171-16,24 16-33 0,4 9 360 0</inkml:trace>
  <inkml:trace contextRef="#ctx0" brushRef="#br2" timeOffset="31629.3851">7766 3125 1759 0,'-6'-17'62'0,"6"17"-23"0,0 0-4 16,0 0-4-16,-23-4 1 0,23 4-7 0,-19 8-2 15,19-8-7-15,-27 14-2 0,8-3-3 0,-1 2-11 16,-4 4 0-16,-1 0 0 0,-2 5 0 16,-1 0 0-16,1 1 0 0,-2 1 0 0,3 0 0 15,-2-1 0-15,3-1 0 0,8-6 0 0,17-16 0 16,-22 18 0-16,22-18 0 0,0 0 0 0,0 0 0 16,19 7 0-16,-19-7 0 0,36 2 0 15,-10-4 0-15,3-2 0 0,4 0 0 0,2-1 0 16,1 1 0-16,1 0 0 0,-1 2 0 15,-3 1 0-15,-2 1 0 0,-6 2 0 0,-3 2 0 16,-22-4 0-16,29 14 0 0,-29-14 0 0,10 22 0 16,-10-22 0-16,-9 33 0 0,-2-14 0 0,-4 1 0 15,-4 1 0-15,-2 0 0 0,-3-1 0 0,1 0 0 16,-2-3 0-16,3-2 0 0,1-2 0 0,21-13 0 16,-25 10 0-16,25-10 0 0,0 0 0 0,0 0 0 15,0-20 0-15,8 3-7 0,10 0-67 16,-8-23-122-16,35 34-187 0,-28-35-177 0,21 15-42 15,-5 6 378-15</inkml:trace>
  <inkml:trace contextRef="#ctx0" brushRef="#br2" timeOffset="32260.4455">8193 3094 1930 0,'0'0'36'0,"-23"4"-17"15,23-4-2-15,0 0 1 0,-17 19-1 0,17-19-7 16,-10 29-10-16,3-9 0 0,2 6 0 0,-3 1 0 16,2 5 0-16,0 0 0 0,0 5 0 0,-1-1 0 15,1 3 0-15,-1-2 0 16,-1-2 0-16,2-1 0 0,0-2 0 0,0-3 0 16,0-2 0-16,0-4 0 0,2-3 0 0,4-20 0 15,-6 26 0-15,6-26 0 0,0 0 0 0,0 0 0 16,0 0 0-16,0 0 0 0,0 0 0 0,0 0 0 15,17-15 0-15,-8-7 0 0,2-4 0 0,1-5 0 16,1-3 0-16,-1 0 0 0,0-1 0 0,1 0 0 16,-4 0 0-16,1-1 0 0,-1-2 0 15,-2 1 0-15,0-1 0 0,0 0 0 0,0 0 0 16,1 3 0-16,-1 5 0 0,1 7 0 0,-1 6 0 16,-7 17 0-16,15-19 0 0,-15 19 0 0,0 0 0 15,23-4 0-15,-23 4 0 0,20 10 0 16,-20-10 0-16,26 18 0 0,-26-18 0 0,31 25 0 15,-13-9 0-15,0 0 0 0,0 1 0 0,1-1 0 16,1 4 0-16,-1-2 0 0,0 1 0 0,-4 2 0 0,0-2 0 16,-3 2 0-16,-2-1 0 0,-3 0 0 0,-2-1 0 15,-5 0 0-15,-2 1 0 0,-4-2 0 0,-4 1 0 16,-4 2 0-16,-3-4 0 0,-1 0 0 16,-2-2 0-16,-2-1 0 0,-3-2 0 0,2 0 0 15,0-2 0-15,0-3 0 0,0 0 0 0,1-2 0 16,1-1 0-16,1-1 0 0,1-2 0 15,2 2 0-15,17-3 0 0,-26 5 0 0,26-5 0 16,-21 9 0-16,21-9 0 0,-18 21 0 0,9-4 0 16,1 7 0-16,-2 4 0 0,0 7 0 0,-1 4 0 15,0 5 0-15,-1 5 0 0,-1 3 0 0,-1 2 0 16,0 1 0-16,-1-2 0 0,2-2 0 0,2-6 0 16,5-2 0-16,2-8 0 0,5-2 0 15,1-11 0-15,6 1-26 0,-8-23-79 16,34 31-116-16,-37-49-103 0,43 30-104 0,-31-29-84 15,8-14 82-15,24 21 430 0</inkml:trace>
  <inkml:trace contextRef="#ctx0" brushRef="#br2" timeOffset="32682.3333">8645 3372 2047 0,'0'0'0'16,"-19"28"0"-16,19-28 0 0,-9 21 0 16,9-21 0-16,0 0 0 0,11 20 0 0,-11-20 0 15,20 6 0-15,-20-6 0 0,32-4 0 16,-11-2 0-16,2-5 0 0,4-5 0 0,2-2 0 16,3-3 0-16,-1-5 0 0,2 1 0 0,-2-2 0 15,0-1 0-15,-3 2 0 0,-6-1 0 0,-2 3 0 16,-6 3 0-16,-14 21 0 0,15-30 0 0,-15 30 0 15,-3-22 0-15,3 22 0 0,0 0 0 0,-25-20 0 16,25 20 0-16,-28-1 0 0,11 3 0 16,-3 4 0-16,1 3 0 0,-2 0 0 15,-1 4 0-15,-1 3 0 0,0 4 0 0,0 0 0 16,2 3 0-16,1 1 0 0,3-1 0 0,1 0 0 16,4-1 0-16,4-3 0 0,3-1 0 0,5-1 0 15,0-17 0-15,10 27 0 0,-10-27 0 0,28 21 0 16,-7-17 0-16,4 0 0 0,3-6 0 0,6-2 0 15,2-6 0-15,6 2 0 0,-4-7 0 16,8 9-24-16,-12-23-158 0,23 32-63 0,-38-41-83 16,37 36-106-16,-28-10-44 0,-2-19 123 0,24 27 355 15</inkml:trace>
  <inkml:trace contextRef="#ctx0" brushRef="#br2" timeOffset="33088.6166">9211 3279 2036 0,'-26'9'11'16,"26"-9"-11"-16,0 0 0 0,-7 21 0 0,7-21 0 15,0 0 0-15,28 6 0 0,-11-9 0 0,5-3 0 16,4-2 0-16,5-4 0 0,2-1 0 0,-2-2 0 16,1-2 0-16,-2 0 0 0,0-1 0 15,-1-1 0-15,-1-1 0 0,-2 0 0 0,1-1 0 16,-6 1 0-16,-4 3 0 0,-17 17 0 0,17-26 0 15,-17 26 0-15,2-17 0 0,-2 17 0 16,0 0 0-16,0 0 0 0,-22-19 0 0,22 19 0 16,-25 2 0-16,8 2 0 0,-5 5 0 0,1 1 0 15,-4 3 0-15,0 2 0 0,1 2 0 0,0 3 0 16,0 1 0-16,-1 2 0 0,2 3 0 16,1-1 0-16,3 0 0 0,3 2 0 0,4-3 0 15,3-2 0-15,6-3 0 0,5 0 0 0,-2-19 0 16,17 30 0-16,0-17 0 0,3-2 0 0,5-4 0 15,2-3 0-15,7-2 0 0,0-5 0 0,9-1 0 16,-3-4 0-16,5 0 0 0,-2-4 0 0,6 6-34 16,-14-17-108-16,24 28-84 0,-37-40-84 0,36 39-106 15,-30-26-32-15,-1-5 4 0,19 25 418 16</inkml:trace>
  <inkml:trace contextRef="#ctx0" brushRef="#br2" timeOffset="33432.3408">9932 3115 2047 0,'-26'8'0'0,"1"1"0"16,-1 5 0-16,-1 1 0 0,2 6 0 16,-4 1 0-16,3 3 0 0,2-1 0 0,3 5 0 15,2-2 0-15,4 1 0 0,4-2 0 0,4 1 0 16,3-2 0-16,5-4 0 0,4-3 0 0,-5-18 0 16,22 21 0-16,-5-15 0 0,4-4 0 0,4-4 0 15,3-7 0-15,3-4 0 0,-1-7 0 16,3-4 0-16,-1-7 0 0,3-5 0 0,0-7 0 15,-2-2 0-15,2-2 0 0,-3 0 0 16,-4 1 0-16,-3 1 0 0,-4 2 0 0,-4 1 0 16,-3 2 0-16,-4 1 0 0,0 5 0 0,-2 3 0 15,-4 5 0-15,-2 8 0 0,-2 18 0 0,0 0 0 16,0 0 0-16,-17-2 0 0,6 19 0 0,-4 8 0 16,-3 13 0-16,-4 7 0 0,0 11 0 0,0 3 0 15,0 4 0-15,3 3 0 0,1-1 0 0,2-1 0 16,6-7 0-16,3-8 0 0,7-3 0 15,2-12 0-15,13 4 0 0,-6-19-130 0,23 12-57 16,-32-31-13-16,54 22-26 0,-54-22-49 16,53-11-24-16,-23 4-43 0,-5-18-37 0,36 28 371 15</inkml:trace>
  <inkml:trace contextRef="#ctx0" brushRef="#br2" timeOffset="34532.4897">10968 3144 1802 0,'0'0'43'0,"0"0"-12"0,0 0 2 16,0 0 1-16,0 0 2 0,0 0-7 0,0 0-7 15,0 0-9-15,0 0-9 0,-6 22-4 16,6-22 0-16,-9 36 0 0,3-14 0 0,0 0 0 16,3 2 0-16,-1 0 0 0,1 1 0 0,2 0 0 15,0-1 0-15,0 0 0 0,1-2 0 16,0 0 0-16,2-4 0 0,3-1 0 0,-5-17 0 15,11 29 0-15,-11-29 0 0,15 23 0 0,-15-23 0 16,18 13 0-16,-18-13 0 0,21 3 0 0,-21-3 0 16,21-10 0-16,-21 10 0 0,25-23 0 15,-12 6 0-15,1-2 0 0,-1-7 0 0,2-2 0 16,-3-2 0-16,2-2 0 0,-2-1 0 0,-1-1 0 16,-1 0 0-16,-3 0 0 0,-1 2 0 0,-2 1 0 15,0 5 0-15,-3-2 0 0,1 4 0 0,-2 1 0 16,0 23 0-16,5-32-19 0,-5 32-55 0,0-23-82 15,26 43-143-15,-44-36-165 0,18 16-97 16,17 22 88-16,-17-22 473 0</inkml:trace>
  <inkml:trace contextRef="#ctx0" brushRef="#br2" timeOffset="35225.453">11533 3305 2047 0,'-19'14'0'15,"19"-14"0"-15,0 0 0 0,0 0 0 16,0 0 0-16,0 0 0 0,0 0 0 0,4-20 0 16,-4 20 0-16,18-20 0 0,-18 20 0 0,29-25 0 15,-12 12 0-15,4 0 0 0,-1-2 0 16,0 1 0-16,-2-1 0 0,2 0 0 0,-3 0 0 15,-17 15 0-15,26-27 0 0,-26 27 0 0,16-19 0 16,-16 19 0-16,5-17 0 0,-5 17 0 0,0 0 0 16,-13-23 0-16,13 23 0 0,-21-10 0 0,21 10 0 15,-32-2 0-15,14 4 0 0,-1 5 0 0,-3 1 0 16,0 4 0-16,0 4 0 0,0 2 0 16,-1 3 0-16,1 2 0 0,-1 1 0 0,5 1 0 15,1-1 0-15,5-1 0 0,1-2 0 16,5-1 0-16,6-20 0 0,0 31 0 0,0-31 0 15,18 20 0-15,0-13 0 0,2-3 0 0,4-3 0 16,5-3 0-16,3-7 0 0,4 0 0 0,3-6 0 16,1-2 0-16,3-1 0 0,3-2 0 0,-2 0 0 15,0 0 0-15,-3 0 0 0,-8 6 0 16,-5 2 0-16,-6 1 0 0,-22 11 0 0,29-12 0 16,-29 12 0-16,0 0 0 0,0 0 0 0,0 0 0 15,0 0 0-15,0 0 0 0,3 29 0 0,-11-11 0 16,-4 5 0-16,0 1 0 0,-2 1 0 0,0 3 0 15,0-1 0-15,2-2 0 0,0-1 0 16,3-3 0-16,3-3 0 0,6-18 0 0,-6 27 0 16,6-27 0-16,0 0 0 0,-1 18 0 0,1-18 0 0,0 0 0 15,0 0 0-15,0 0 0 0,24-13 0 0,-24 13 0 16,22-25 0-16,-8 8 0 0,0-3 0 16,1-2 0-16,-2-1 0 0,-1 1 0 0,-1 1 0 15,-2-1 0-15,-3 1 0 0,-1 2 0 0,-2-2 0 16,1 3 0-16,-2-1 0 0,1 2 0 0,-3 17 0 15,5-28 0-15,-5 28 0 0,7-18 0 16,-7 18 0-16,0 0 0 0,22-16 0 0,-22 16 0 16,22-9 0-16,-22 9 0 0,34-9 0 0,-17 3 0 15,7 1 0-15,-2-4 0 0,7 3 0 0,-4-11-51 16,15 13-94-16,-21-25-59 0,32 31-63 0,-35-35-35 16,32 23-23-16,-19-13-24 0,-4-16-3 0,25 31 301 15</inkml:trace>
  <inkml:trace contextRef="#ctx0" brushRef="#br2" timeOffset="35444.2529">12606 2470 2047 0,'-18'13'0'0,"0"3"0"16,1 3 0-16,2 8 0 0,0 5 0 0,0 3 0 16,0 5 0-16,3 4 0 0,1-1 0 15,5 4 0-15,0 1 0 0,5 1 0 0,-1 0 0 16,2-1 0-16,-1 1 0 0,1 0 0 0,1-2 0 15,1 0 0-15,1-4 0 0,-2-6 0 0,5-2 0 16,-1-5 0-16,1-2 0 0,-1-4 0 16,3-1 0-16,-8-23-69 0,19 43-136 0,-36-55-124 15,39 28-228-15,-22-16-23 0,0 0 274 0</inkml:trace>
  <inkml:trace contextRef="#ctx0" brushRef="#br2" timeOffset="35819.2085">12431 3013 2047 0,'-23'8'0'15,"23"-8"0"-15,0 0 0 0,0 0 0 16,5 19 0-16,-5-19 0 0,19 9 0 16,-19-9 0-16,32 3 0 0,-12-4 0 0,4-2 0 15,1-1 0-15,1-3 0 0,0 1 0 0,0-3 0 16,1 2 0-16,-3-2 0 0,0 1 0 0,-2 0 0 15,-4-1 0-15,0 1 0 0,-18 8 0 0,25-10 0 16,-25 10 0-16,0 0 0 0,20-6 0 16,-20 6 0-16,0 0 0 0,0 0 0 0,0 0 0 15,0 0 0-15,0 0 0 0,8 23 0 0,-8-23 0 16,1 29 0-16,0-10 0 0,-3 5 0 16,0 3 0-16,-2 2 0 0,0 3 0 0,-1 1 0 0,1 1 0 15,0-2 0-15,0-1 0 0,1-3 0 0,0-1 0 16,1-4 0-16,2-5 0 0,0-18 0 15,2 25 0-15,-2-25 0 0,0 0 0 16,0 0 0-16,22 4 0 0,-22-4-12 0,17-32-121 16,11 26-79-16,-30-43-70 0,41 34-117 0,-35-20-95 15,5-12 53-15,18 26 368 0</inkml:trace>
  <inkml:trace contextRef="#ctx0" brushRef="#br2" timeOffset="35959.8473">12885 2713 2047 0,'-22'-5'0'0,"22"5"0"0,-23-7 0 15,23 7 0-15,0 0 0 0,0 0 0 0,0 0 0 16,0 0 0-16,0 0 0 0,0 0 0 0,0 0 0 16,0 0 0-16,28 24 0 0,-28-24-37 15,48 29-190-15,-48-29-99 0,49 20-146 0,-28-8-82 16,-4-8 124-16,24 29 430 0</inkml:trace>
  <inkml:trace contextRef="#ctx0" brushRef="#br2" timeOffset="36241.0932">13382 3118 1992 0,'0'0'55'0,"-6"-18"-55"15,-11 12 0-15,-1 0 0 0,-1 2 0 0,-1 3 0 16,1 2 0-16,-1 1 0 0,0 6 0 0,0 1 0 15,0 5 0-15,1 4 0 0,-1 1 0 0,2 3 0 16,0 2 0-16,3 1 0 0,4 2 0 0,3-3 0 16,4 0 0-16,3-2 0 0,5-3 0 0,4-2 0 15,-8-17 0-15,29 27 0 0,-8-20 0 16,6-2 0-16,2-5 0 0,6-1 0 16,2-6 0-16,4 1 0 0,-5-9-62 0,16 19-108 0,-32-36-102 15,39 41-123-15,-40-35-70 0,11 7-50 16,9 20 348-16</inkml:trace>
  <inkml:trace contextRef="#ctx0" brushRef="#br2" timeOffset="36606.8573">13716 3106 1723 0,'17'-18'130'0,"-17"18"-88"0,-6-17-5 16,6 17 8-16,0 0-6 0,-22-10-10 0,22 10-27 16,-19 4-2-16,19-4 0 0,-24 14 0 0,24-14 0 15,-32 30 0-15,15-10 0 0,-2 0 0 0,0 3 0 16,1 0 0-16,2 3 0 0,2-2 0 0,2-1 0 15,3-3 0-15,3-2 0 0,6-18 0 16,0 28 0-16,0-28 0 0,10 20 0 16,-10-20 0-16,20 13 0 0,-20-13 0 0,33 2 0 15,-13-5 0-15,3-5 0 0,2-4 0 0,1-2 0 16,-1-3 0-16,1-4 0 0,-3 2 0 0,-1-3 0 16,-3-1 0-16,0 0 0 0,0 0 0 0,-4 0 0 15,-1 5 0-15,-5 1 0 0,-9 17 0 0,9-19 0 16,-9 19 0-16,0 0 0 0,0 0 0 15,0 0 0-15,0 0 0 0,0 0 0 0,-21 19 0 16,21-19 0-16,-16 34 0 0,8-16 0 0,1 3 0 16,2-2 0-16,2 3 0 0,1-4 0 0,5 0 0 0,-3-18 0 15,12 29 0-15,-12-29 0 0,23 24-27 0,-23-24-94 16,40 16-97-16,-42-39-72 0,43 35-81 0,-33-31-50 16,12-8-36-16,17 24 316 0</inkml:trace>
  <inkml:trace contextRef="#ctx0" brushRef="#br2" timeOffset="36809.9665">14351 2534 1989 0,'0'0'58'0,"-34"42"-58"0,10-9 0 0,-3 7 0 15,4 3 0-15,0 2 0 0,0 6 0 0,5-2 0 16,1 3 0-16,1 0 0 0,4-1 0 0,-2 1 0 15,4-2 0-15,4-4 0 0,3-7 0 0,5-2 0 16,4-8 0-16,5-4 0 0,0-8 0 0,9 2-57 16,-20-19-277-16,45 4-203 0,-45-4 13 15,34-25-70-15</inkml:trace>
  <inkml:trace contextRef="#ctx0" brushRef="#br2" timeOffset="37059.9812">14650 2552 2047 0,'-42'31'0'0,"16"1"0"15,-2 4 0-15,3 6 0 0,-1-1 0 0,3 3 0 16,-1-2 0-16,2 3 0 0,2 0 0 0,3 1 0 16,3-4 0-16,3-1 0 0,1-3 0 0,5-4 0 15,4-3 0-15,4-4 0 0,3-3 0 0,3-6 0 16,6-1 0-16,-15-17 0 0,33 17 0 15,-15-16 0-15,4-2 0 0,-3-8 0 16,6-3 0-16,-2-6 0 0,4-1 0 0,-7-13-73 16,18 21-128-16,-33-39-111 0,36 41-87 0,-35-20-134 15,6-6 91-15,15 27 356 0</inkml:trace>
  <inkml:trace contextRef="#ctx0" brushRef="#br2" timeOffset="37497.4751">14709 2980 1819 0,'-17'23'228'0,"6"-6"-228"0,2 1 0 0,9-18 0 15,-11 29 0-15,11-29 0 0,-3 22 0 0,3-22 0 16,0 0 0-16,6 17 0 0,-6-17 0 0,0 0 0 16,24 3 0-16,-24-3 0 0,26-8 0 0,-26 8 0 15,32-16 0-15,-12 6 0 0,2 0 0 16,1-3 0-16,0 1 0 0,0 0 0 0,0 1 0 16,-2 0 0-16,1 3 0 0,-4 1 0 15,-18 7 0-15,29-9 0 0,-29 9 0 0,0 0 0 16,21 6 0-16,-21-6 0 0,2 21 0 0,-5-2 0 15,-3 7 0-15,-7 9 0 0,-2 6 0 0,-6 6 0 16,-2 4 0-16,-3 4 0 0,0 5 0 0,-4-1 0 16,0 3 0-16,0-2 0 0,-1-3 0 0,3-5 0 15,5-6 0-15,5-9 0 0,4-4 0 16,5-6 0-16,1-7 0 0,8-20 0 0,-7 24 0 16,7-24 0-16,0 0 0 0,0 0 0 15,0 0 0-15,6-25 0 0,0 6 0 0,3-7 0 16,1-3 0-16,-1-1 0 0,-1-3 0 0,0-1 0 15,1-1 0-15,-2-2 0 0,3-3 0 0,-1 0 0 16,2 0 0-16,1-1 0 0,2 1 0 0,0 5 0 16,1 5 0-16,0 3 0 0,-2 7 0 15,2 2 0-15,-4-3 0 0,6 8 0 0,-6-11 0 16,15 15-142-16,-16-21-45 0,30 31-70 0,-31-36-18 16,32 30-18-16,-18-20-59 0,8-8 19 0,26 27 126 15,-29-36 207-15</inkml:trace>
  <inkml:trace contextRef="#ctx0" brushRef="#br2" timeOffset="38736.9932">15885 3341 1148 0,'0'0'71'0,"0"0"-49"0,0 0 1 16,0 0 10-16,0 0 5 0,0 0 7 15,0 0 6-15,0 0 7 0,0 0 3 0,0 0-4 16,0 0-10-16,-16-14-3 0,16 14 3 0,-17-10-1 16,17 10-2-16,-23-13-9 0,23 13-9 15,-28-24-28-15,10 8 36 0,-2-6-43 0,1-2 33 16,-3-5-15-16,0-5-11 0,-1-3 9 0,0-6-10 16,0-1 11-16,1-5-11 0,0 2 11 15,0-1-12-15,4 1 14 0,2 2-13 0,2 3 10 16,4 2-11-16,1 6 10 0,3 2 7 0,2 4-32 15,2 2 32-15,3 2-36 0,2-2 17 0,1 3 5 16,5-1-7-16,2 2 7 0,2 2-5 0,4 0 4 16,3 1-4-16,0 1 4 0,7 0-4 0,0 0 6 15,2 1-3-15,0 2 4 0,-1 3-4 0,-1 5 3 16,-3 3-1-16,-2 4 1 16,-1 6 4-16,-4 2 3 0,-17-8 4 0,23 33-2 15,-18-7 2-15,-8 5-7 0,-4 8 6 0,-7 7-11 16,-7 6-4-16,-5 5 25 0,-4 4-20 0,-7 2 29 15,0 4 0-15,-5-4-29 0,2 2 0 0,-1-2 0 16,2-1 0-16,4-8 0 0,6-4 0 0,4-9 0 16,7-9 0-16,7-6 0 0,7-7 0 0,4-19 0 15,17 17 0-15,9-18 0 0,4-8 0 16,18-9 0-16,7-8 0 0,9-8 0 0,9-10 0 16,13 16-137-16,-22-38-187 0,38 42-168 0,-33-22-115 15,4-1 121-15,8 28 486 0</inkml:trace>
  <inkml:trace contextRef="#ctx0" brushRef="#br2" timeOffset="39221.3602">16656 2519 1874 0,'11'-17'76'0,"-11"17"-59"16,6-18-7-16,-6 18 5 15,0 0 4-15,0 0 5 0,0 0-12 0,0 0-12 16,0 0 0-16,1 31 0 0,-6-1 0 0,-3 7 0 15,0 5 0-15,-1 7 0 0,-2 3 0 0,1 1 0 16,0 3 0-16,0-2 0 0,2-2 0 0,1-4 0 16,3-2 0-16,0-1 0 0,3-5 0 0,2-4 0 15,2-2 0-15,4-5 0 0,0-3 0 0,6-3 0 16,-2-7-20-16,8 6-53 0,-19-22-209 16,34 10-318-16,-34-10 5 0,27-1 119 0</inkml:trace>
  <inkml:trace contextRef="#ctx0" brushRef="#br2" timeOffset="39424.4947">16396 2984 2047 0,'-37'16'0'0,"37"-16"0"16,0 0 0-16,0 0 0 0,0 0 0 0,0 0 0 15,0 0 0-15,0 0 0 0,30-10 0 0,-10 7 0 16,4 0 0-16,7-2 0 0,1 0 0 0,4-1 0 15,3 1 0-15,1-2 0 0,4 1 0 0,2-3 0 16,5 2 0-16,0-3 0 16,1 5-23-16,-13-18-158 0,28 40-221 0,-38-32-203 15,15 13 1-15,-8 8 373 0</inkml:trace>
  <inkml:trace contextRef="#ctx0" brushRef="#br2" timeOffset="39633.0997">17107 2880 2047 0,'-17'9'0'0,"17"-9"0"0,-26 21 0 16,26-21 0-16,-18 25 0 0,18-25 0 0,-16 34 0 15,10-15 0-15,1 2 0 0,3-1 0 0,0 0 0 0,-1 0 0 16,2 2 0-16,1 0 0 0,2-2 0 0,2-3 0 16,2 2 0-16,-6-19 0 0,16 27 0 0,-16-27-61 15,36 32-215-15,-36-32-233 0,0 0-76 16,30-12-15-16,-27-12 585 0</inkml:trace>
  <inkml:trace contextRef="#ctx0" brushRef="#br2" timeOffset="40226.8678">17354 2798 1981 0,'-14'23'66'0,"14"-23"-66"0,0 0 0 0,0 0 0 15,0 0 0-15,0 0 0 0,0 0 0 0,0 0 0 16,2 22 0-16,-2-22 0 0,5 21 0 0,-5-21 0 16,2 29 0-16,-2-11 0 0,0 4 0 15,-4 1 0-15,-1 1 0 0,-2 1 0 0,-1-2 0 16,-1 0 0-16,2-2 0 0,-2-3 0 16,9-18 0-16,-8 27 0 0,8-27 0 0,0 0 0 15,0 0 0-15,0 0 0 0,0 0 0 0,22 1 0 16,-22-1 0-16,28-26 0 0,-10 6 0 0,5-4 0 15,1-3 0-15,2-2 0 0,2 0 0 0,-3-1 0 16,0-1 0-16,-3 2 0 0,-3 3 0 0,-2 2 0 16,0 1 0-16,-2 2 0 0,-4 3 0 15,-11 18 0-15,14-23 0 0,-14 23 0 0,0 0 0 16,0 0 0-16,0 0 0 0,0 0 0 0,0 0 0 16,-9 19 0-16,9-19 0 0,-14 37 0 0,7-14 0 15,-3 0 0-15,3 1 0 0,0-1 0 16,2-1 0-16,2-1 0 0,3-1 0 0,0-20 0 15,8 29 0-15,-8-29 0 0,18 18 0 0,-18-18 0 16,33 7 0-16,-12-9 0 0,4-4 0 16,3-5 0-16,2-3 0 0,3-4 0 0,-1-2 0 15,0-2 0-15,-1-2 0 0,-2 3 0 0,-2-1 0 16,-3 2 0-16,-2 4 0 0,-4 0 0 0,-18 16 0 16,23-19 0-16,-23 19 0 0,0 0 0 0,0 0 0 15,0 0 0-15,0 0 0 0,0 0 0 0,0 0 0 16,-6 25 0-16,-1-5 0 0,-1 4 0 15,-2 1 0-15,1 0 0 0,2 1 0 16,1 0 0-16,1-2 0 0,4 1 0 0,0-2 0 16,3-1 0-16,0-4 0 0,6 0 0 0,-8-18 0 15,22 30 0-15,-22-30 0 0,34 25-89 0,-34-25-67 16,47 15-74-16,-46-33-43 0,37 30-11 0,-38-12-59 16,29-29 22-16,6 31-29 0,-28-35 350 0</inkml:trace>
  <inkml:trace contextRef="#ctx0" brushRef="#br2" timeOffset="40570.6063">18197 2956 2047 0,'0'0'0'0,"-19"17"0"0,19-17 0 16,0 0 0-16,13 24 0 0,-13-24 0 15,18 13 0-15,-18-13 0 0,28 6 0 0,-10-6 0 16,3 0 0-16,1-3 0 0,1-1 0 0,1-5 0 15,0 1 0-15,1-3 0 0,-3-3 0 0,-1-1 0 16,-2-1 0-16,-2-2 0 0,-17 18 0 0,24-31 0 16,-24 31 0-16,10-28 0 0,-10 28 0 0,-5-25 0 15,5 25 0-15,-20-20 0 0,20 20 0 16,-30-12 0-16,12 11 0 0,-5 3 0 0,-3 4 0 16,-1 5 0-16,-1 5 0 0,0 3 0 0,3 7 0 15,-1-1 0-15,3 5 0 0,3 2 0 16,1 2 0-16,5 0 0 0,4-2 0 0,3 0 0 15,4-3 0-15,7-5 0 0,3-2 0 0,8-5 0 16,4-3 0-16,7-2 0 0,1-7 0 0,9 1 0 16,-2-10 0-16,15 8-21 0,-14-22-146 15,29 24-88-15,-36-42-63 0,41 33-16 0,-28-22-99 16,8-13 23-16,30 31 302 0</inkml:trace>
  <inkml:trace contextRef="#ctx0" brushRef="#br2" timeOffset="41371.8828">19253 2546 1906 0,'0'0'40'0,"-18"-4"-22"15,18 4-5-15,0 0 1 0,0 0 2 0,-22 25-1 16,22-25-13-16,-20 33 14 0,9-14-15 0,-1 3 5 16,-1 2-6-16,4 3 0 0,0 2 0 0,2 3 0 15,2 1 0-15,0 2 0 0,1 4 0 0,1 0 0 16,2 3 0-16,-3-1 0 0,1 0 0 0,0 1 0 15,-2-4 0-15,1-1 0 0,1-2 0 0,-1-5 0 16,3-5 0-16,-4-5 0 0,5-20 0 16,2 23 0-16,-2-23 0 0,0 0 0 15,0 0 0-15,0 0 0 0,20-3 0 0,-20 3 0 16,19-25 0-16,-5 4 0 0,-1-1 0 0,3-4 0 16,0-2 0-16,-2 0 0 0,1-1 0 0,-2 4 0 15,1-1 0-15,-3 5 0 0,0 2 0 0,-2 3 0 16,-9 16 0-16,16-23 0 0,-16 23 0 0,0 0 0 15,0 0 0-15,18-8 0 0,-18 8 0 16,0 0 0-16,9 26 0 0,-9-26 0 0,8 32 0 16,-4-14 0-16,1-1 0 0,1 0 0 0,0 0 0 15,4 0 0-15,-10-17 0 0,25 29 0 0,-25-29 0 16,37 21 0-16,-17-18 0 0,11 7-78 16,-14-26-103-16,33 36-120 0,-38-47-106 0,38 26-56 15,-14-6-14-15,-11-26 338 0</inkml:trace>
  <inkml:trace contextRef="#ctx0" brushRef="#br2" timeOffset="41996.8972">19797 2848 2016 0,'-24'4'31'16,"5"2"-31"-16,0 3 0 0,-2 2 0 0,2 5 0 16,-2 2 0-16,3 4 0 0,-3 2 0 0,2 3 0 15,1-1 0-15,4 2 0 16,2 0 0-16,2 1 0 0,5-5 0 0,1 2 0 15,2-6 0-15,5-2 0 0,0-1 0 0,-3-17 0 16,19 23 0-16,-19-23 0 0,29 15 0 0,-29-15 0 16,34 2 0-16,-13-7 0 0,-1-4 0 0,0-2 0 15,2-6 0-15,-2-3 0 0,1-1 0 0,1-5 0 16,-1 1 0-16,-1-3 0 0,-4 1 0 16,-3 1 0-16,-3 0 0 0,-4 2 0 0,-2 1 0 15,-3 0 0-15,-5 2 0 0,-2 1 0 0,-2 3 0 16,8 17 0-16,-17-24 0 0,17 24 0 0,-21-12 0 15,21 12 0-15,-22-2 0 0,22 2 0 0,-18 2 0 16,18-2 0-16,0 0 0 0,-21 14 0 0,21-14 0 16,0 0 0-16,-2 19 0 0,2-19 0 15,0 0 0-15,16 23 0 0,-16-23 0 16,23 12 0-16,-6-7 0 0,4-2 0 0,0 0 0 16,1 0 0-16,0 0 0 0,0 1 0 0,-2 0 0 15,-2 1 0-15,-1 1 0 0,-17-6 0 0,27 16 0 16,-27-16 0-16,20 20 0 0,-20-20 0 0,12 30 0 15,-8-13 0-15,-4 5 0 0,-2 1 0 0,-3 1 0 16,-1 1 0-16,-3-1 0 0,-1 0 0 0,2-1 0 16,-2-3 0-16,0-1 0 0,10-19 0 15,-13 26 0-15,13-26 0 0,0 0 0 0,0 0 0 16,0 0 0-16,0 0 0 0,0 0 0 16,0 0 0-16,0 0 0 0,10-17 0 0,-2 0 0 15,6-3 0-15,-1-4 0 0,4-3 0 0,-1-1 0 16,0 2 0-16,-2 0 0 0,1 1 0 0,-2 1 0 15,-1 2 0-15,-1 1 0 0,0 3 0 16,-11 18 0-16,17-26 0 0,-17 26 0 0,16-20 0 16,-16 20 0-16,0 0 0 0,22-18 0 0,-22 18 0 15,21-7 0-15,-21 7 0 0,26-4 0 0,-26 4 0 16,31 0 0-16,-14-2 0 0,7 8-77 0,-24-6-61 16,45 6-73-16,-41-26-45 0,32 35-19 0,-36-15-8 15,32-19-8-15,-9 20 8 0,-12-22 51 0,23 27 232 16</inkml:trace>
  <inkml:trace contextRef="#ctx0" brushRef="#br2" timeOffset="42200.027">20605 2814 2047 0,'-27'16'0'0,"27"-16"0"0,-23 16 0 16,23-16 0-16,-22 24 0 0,11-7 0 0,1 3 0 16,2 3 0-16,-1 5 0 0,2 2 0 0,1 2 0 15,1-2 0-15,2 0 0 0,0 1 0 16,2-2 0-16,2-3 0 0,1-2 0 0,4-3 0 15,-6-21 0-15,17 31 0 0,-17-31 0 0,25 20 0 16,-25-20 0-16,34 6 0 0,-34-6-39 16,43-6-157-16,-39-31-71 0,37 37-87 0,-37-41-59 15,22 4-19-15,3 19 87 0,-23-32 345 0</inkml:trace>
  <inkml:trace contextRef="#ctx0" brushRef="#br2" timeOffset="42340.6373">20549 2630 2047 0,'0'0'0'0,"-25"11"0"0,25-11 0 16,0 0 0-16,0 0 0 0,0 0 0 0,21 22-6 15,-21-22-124-15,47 17-230 16,-47-17-179-16,36-6-90 0,-14 12 247 0</inkml:trace>
  <inkml:trace contextRef="#ctx0" brushRef="#br2" timeOffset="42722.9763">20828 2852 2047 0,'0'0'0'0,"0"0"0"16,0 0 0-16,0 0 0 0,0 0 0 0,0 0 0 15,31-16 0-15,-11 9 0 0,8-1 0 0,3-1 0 16,2-1 0-16,-2 3 0 0,1-2 0 15,-3 6 0-15,-2 2 0 0,-4 3 0 16,-4 2 0-16,-2 2 0 0,-17-6 0 0,23 13 0 16,-23-13 0-16,14 22 0 0,-14-22 0 0,4 31 0 15,-9-14 0 1,-1 4 0-16,-5-1 0 0,-5 2 0 0,-4 2 0 0,-3-1 0 16,0 3 0-16,-4-2 0 0,1 0 0 0,-2 0 0 15,0 2 0-15,2-4 0 0,4 0 0 0,3-1 0 16,19-21 0-16,-26 32 0 0,26-32 0 15,-11 23 0-15,11-23 0 0,4 19 0 16,-4-19 0-16,23 10 0 0,-3-7 0 0,4-4 0 16,7-2 0-16,6-6 0 0,4-1 0 0,3-6 0 15,4 3 0-15,-3-5 0 0,3 3 0 0,-4-7 0 16,6 14-119-16,-20-25-68 0,26 36-85 0,-44-38-58 16,33 32-33-16,-28-11-27 0,-5-13 41 0,19 28 313 15</inkml:trace>
  <inkml:trace contextRef="#ctx0" brushRef="#br2" timeOffset="43426.0816">21453 2979 1979 0,'0'0'59'0,"-30"6"-50"15,30-6-9-15,-26 7 0 0,26-7 0 16,-26 11 0-16,26-11 0 0,-29 17 0 0,29-17 0 16,-28 23 0-16,28-23 0 0,-31 30 0 15,18-12 0-15,-1 0 0 0,5 2 0 0,-1 0 0 16,3 0 0-16,-1-4 0 0,8-16 0 0,-2 31 0 15,2-31 0-15,12 23 0 0,-12-23 0 0,21 14 0 16,-21-14 0-16,33 5 0 0,-10-7 0 0,2-4 0 16,3-5 0-16,3-4 0 0,-1-3 0 0,4-3 0 15,-1-3 0-15,0-1 0 0,-2-4 0 16,-1 2 0-16,-6-1 0 0,-2 3 0 0,-5 0 0 16,-4 0 0-16,-3 1 0 0,-4 3 0 0,-5-1 0 15,-3 4 0-15,-4 1 0 0,6 17 0 16,-20-26 0-16,20 26 0 0,-28-13 0 0,11 12 0 15,17 1 0-15,-33 3 0 0,33-3 0 0,-30 11 0 16,30-11 0-16,-24 18 0 0,24-18 0 0,-14 23 0 16,14-23 0-16,-1 25 0 0,1-25 0 15,12 21 0-15,-12-21 0 0,28 18 0 0,-8-10 0 16,2-3 0-16,-1-3 0 0,4-1 0 0,0-1 0 16,1-2 0-16,1-1 0 0,-1 0 0 0,0-1 0 15,-3 0 0-15,0 1 0 0,-6 0 0 0,-17 3 0 16,27-3 0-16,-27 3 0 0,0 0 0 0,18-1 0 15,-18 1 0-15,0 0 0 0,0 0 0 16,0 0 0-16,0 0 0 0,0 0 0 16,0 0 0-16,-4 26 0 0,4-26 0 0,-9 32 0 15,1-12 0-15,-1 0 0 0,-1-1 0 0,0 3 0 16,2-3 0-16,2 0 0 0,1 0 0 0,5-19 0 16,-6 24 0-16,6-24 0 0,0 0 0 0,0 17 0 15,0-17 0-15,0 0 0 0,0 0 0 0,24-10 0 16,-24 10 0-16,28-27 0 0,-11 8 0 15,1-4 0-15,1 0 0 0,0-1 0 0,-1 0 0 16,-1 1 0-16,-1 2 0 0,-1 1 0 0,-3 3 0 16,-12 17 0-16,20-28 0 0,-20 28 0 0,0 0 0 15,16-17 0-15,-16 17 0 0,0 0 0 16,0 0 0-16,3 17 0 0,-3-17 0 0,0 29 0 16,0-9 0-16,-2 1 0 0,2 2 0 0,0-4 0 15,3 1 0-15,-2-3 0 0,5 0 0 16,-6-17 0-16,15 26 0 0,-15-26 0 0,24 15 0 15,-24-15 0-15,44 0-68 0,-26-17-58 0,21 13-30 16,-22-30-45-16,28 25-7 0,-25-33-13 0,26 23 6 16,-17-18 23-16,11 3 7 0,-2 5-10 0,-8-15-7 15,18 24 125-15</inkml:trace>
  <inkml:trace contextRef="#ctx0" brushRef="#br2" timeOffset="43613.5942">22511 2413 2047 0,'0'0'0'0,"-30"13"0"0,9 12 0 0,1 4 0 16,1 6 0-16,2 4 0 0,-1 1 0 0,4 2 0 16,1 4 0-16,1 0 0 0,4 3 0 0,0-2 0 15,2-4 0-15,3 0 0 0,-1-3 0 16,4-2 0-16,-1-4 0 0,2 0 0 0,-3-6 0 16,2-1 0-16,-3-6 0 0,11 10-100 0,-8-31-114 15,4 36-96-15,-23-47-100 0,19 11-22 0,12 17-22 16,-27-40 328-16</inkml:trace>
  <inkml:trace contextRef="#ctx0" brushRef="#br2" timeOffset="44180.2562">22168 2834 2047 0,'4'21'0'0,"-4"-21"0"0,0 0 0 0,0 0 0 16,23 15 0-16,-23-15 0 0,33 12 0 0,-11-8 0 15,5-2 0-15,2-2 0 0,3 0 0 0,0 0 0 16,4 0 0-16,-4 0 0 0,4 1 0 16,-2-1 0-16,0 3 0 0,-1-5 0 0,-2 5-55 15,-6-8-24-15,5 12-24 0,-30-7-22 16,37-2 8-16,-37 2 30 0,0 0 65 0,25 0 93 16,-25 0 53-16,0 0 15 0,0 0-16 0,0 0-46 15,-18-12-27-15,18 12-46 0,-17-4-4 0,17 4 0 16,-20-2 0-16,20 2 0 0,-23 1 0 15,23-1 0-15,-27 5 0 0,27-5 0 0,-31 13 0 16,31-13 0-16,-32 24 0 0,16-7 0 0,-1 1 0 16,-1 3 0-16,-1 1 0 0,0 1 0 0,4 1 0 15,0 0 0-15,5-1 0 0,1-1 0 0,5-4 0 16,4-18 0-16,1 29 0 0,-1-29 0 0,11 20 0 16,-11-20 0-16,20 9 0 0,-20-9 0 0,28-5 0 15,-10-3 0-15,1-6 0 16,3-1 0-16,1-6 0 0,2-2 0 0,-1 1 0 15,-1-1 0-15,-2 2 0 0,-2 1 0 0,-3 0 0 16,-3 3 0-16,-1 0 0 0,-12 17 0 0,16-24 0 16,-16 24 0-16,0 0 0 0,0 0 0 0,0 0 0 15,0 0 0-15,0 0 0 0,0 0 0 0,-14 27 0 16,3-8 0-16,-3 1 0 0,2 2 0 0,0 0 0 16,1-1 0-16,1-1 0 0,4-1 0 0,1-2 0 15,5-17 0-15,-1 25 0 0,1-25 0 0,10 17 0 16,-10-17 0-16,22 5 0 0,-22-5 0 0,34-13 0 15,-15-4 0-15,15 5-84 0,-12-20-55 0,22 22-37 16,-26-34-52-16,32 31-8 0,-23-31-30 16,25 16 6-16,-12-7 3 0,-6-14-10 0,15 24 134 15,-37-30 133-15</inkml:trace>
  <inkml:trace contextRef="#ctx0" brushRef="#br2" timeOffset="44383.3859">23196 2390 2047 0,'-41'19'0'0,"21"4"0"0,1 7 0 0,-3 5 0 16,1 5 0-16,-1 1 0 0,4 5 0 0,0 0 0 16,5 3 0-16,0-2 0 0,1 0 0 15,5-2 0-15,-2-1 0 0,5 0 0 16,0-5 0-16,3-2 0 0,2-7 0 0,4-2 0 16,1-5 0-16,2-3 0 0,-8-20 0 0,21 24 0 15,-21-24-43-15,39 9-140 0,-37-38-105 0,45 35-76 16,-39-39-103-16,15 0-1 0,19 15 235 0</inkml:trace>
  <inkml:trace contextRef="#ctx0" brushRef="#br2" timeOffset="44586.507">23392 2405 1979 0,'-52'67'68'16,"27"-25"-68"-16,2 5 0 0,3 1 0 15,-2-1 0-15,3 2 0 0,2-1 0 0,4 0 0 16,3-2 0-16,3-4 0 0,3 1 0 0,1-6 0 16,4-1 0-16,0-5 0 0,6-1 0 0,-2-6 0 15,7 4 0-15,-12-28-97 0,31 46-163 0,-31-46-63 16,24 13-108-16,-24-13-116 0,0 0 159 0,46-6 388 16</inkml:trace>
  <inkml:trace contextRef="#ctx0" brushRef="#br2" timeOffset="45117.7399">23462 2925 2013 0,'-7'19'34'0,"-11"2"-34"16,2 1 0-16,4-3 0 0,2 0 0 0,10-19 0 15,-10 29 0-15,10-29 0 0,8 17 0 0,-8-17 0 16,23 7 0-16,-23-7 0 0,34-5 0 0,-13-2 0 15,2-4 0-15,1-4 0 0,2-2 0 0,-2-2 0 16,3-1 0-16,-2-2 0 0,2 0 0 0,-3-1 0 16,2 1 0-16,-3 0 0 0,-1 2 0 0,-3 3 0 15,0 0 0-15,-19 17 0 0,26-21 0 16,-26 21 0-16,0 0 0 0,0 0 0 16,0 0 0-16,0 0 0 0,-5 19 0 0,-7-1 0 15,-4 6 0-15,-2 6 0 0,-2 6 0 0,-1 6 0 16,-5 2 0-16,0 6 0 0,-4 3 0 0,0 5 0 15,0 4 0-15,-2 2 0 0,0 0 0 0,1-3 0 16,3-6 0-16,2-3 0 0,4-6 0 0,4-5 0 16,3-3 0-16,5-9 0 0,0-5 0 15,5-7 0-15,5-17 0 0,-5 20 0 0,5-20 0 16,0 0 0-16,0 0 0 0,1-17 0 0,-1 17 0 16,5-31 0-16,1 9 0 0,-2 1 0 0,2-2 0 15,0 0 0-15,-2 0 0 0,2-3 0 0,0 1 0 16,2-3 0-16,2 0 0 0,2 0 0 15,2 3 0-15,0 1 0 0,0 2 0 16,0 3 0-16,3 0 0 0,-17 19 0 0,32-27 0 16,-14 16 0-16,-18 11 0 0,32-20 0 0,-32 20 0 15,36-18 0-15,-19 5 0 0,15 11-56 0,-15-17-72 16,17 21-29-16,-22-24-1 0,26 28-22 0,-30-31-55 16,36 27 7-16,-23-21-16 0,14 5 38 0,5 7-18 15,-14-16 17-15,27 30 184 0</inkml:trace>
  <inkml:trace contextRef="#ctx0" brushRef="#br2" timeOffset="45289.6533">24047 3268 2047 0,'-32'-5'0'0,"32"5"0"15,0 0 0-15,-17 2 0 0,17-2 0 0,0 0 0 16,0 0 0-16,0 0 0 0,0 0 0 0,0 0 0 16,14-19 0-16,-14 19 0 0,20-18 0 0,-16 1 0 15,15 12-52-15,-21-16-109 0,2 21-25 16,2-22-6-16,-2 22-25 0,0 0-63 0,0 0-11 15,-19-21-58-15,-7-9 31 0,26 30 318 0</inkml:trace>
  <inkml:trace contextRef="#ctx0" brushRef="#br2" timeOffset="48194.2123">2934 4251 825 0,'0'0'157'0,"0"0"-45"0,4-22-44 15,-4 22-23-15,0 0 0 0,0 0 8 0,0 0 13 16,0 0 8-16,0 0 6 0,0 0 0 0,0 0-9 15,0 0-12-15,0 0-10 0,0 0-14 0,0 0-11 16,0 0-5-16,0 0-4 0,0 0 1 0,0 24-4 16,0-7 3-16,0 6-6 0,5 7 2 0,1 7-7 15,2 5 8-15,3 6 7 0,1 9-22 16,1 6 24-16,1 11-18 0,0 5 1 0,-1 5 18 16,-5 9-23-16,-1 5-1 0,-4 8 9 15,-3 7-10-15,-2 6 8 0,-3 5 11 0,-5 9-13 16,-1 3-3-16,-2 3 0 0,-2 0 0 0,-1 0 0 15,2-4 0-15,0-4 0 0,5-10 0 0,4-16 0 16,5-14 0-16,8-16 0 0,7-12 0 0,7-12 0 16,1-14-28-16,16 15-189 0,-39-52-449 15,49 38-2-15,-24-32 201 0</inkml:trace>
  <inkml:trace contextRef="#ctx0" brushRef="#br2" timeOffset="49042.0822">2466 6956 1289 0,'0'0'95'0,"0"0"-52"16,0 0-20-16,-5-17-8 0,5 17 0 0,0 0 10 15,0 0 9-15,22-11 4 0,-22 11-5 0,20 2-8 16,-20-2-9-16,24 2-8 0,-24-2 1 15,28 4 2-15,-10 1 1 0,-18-5 2 0,35 4 0 16,-16-1-1-16,2 0 1 0,1-1-1 0,5-1 1 16,0-2 2-16,6 1-2 0,3-5 2 15,4 4-1-15,4-4-2 0,5 0-4 0,2 1-1 16,4-1-3-16,2 2-1 0,2 0 0 0,1 1-1 16,1 0-2-16,4 0 1 0,0 1-1 0,4 0 3 15,4 1 0-15,1-1 1 0,3 1 0 0,0-3 0 16,-1 1 0-16,3-3 2 0,3 0-1 0,2 0 4 15,4-1-3-15,1 0 2 0,5 0-2 0,-2-1-1 16,1 0-3-16,3 1 3 0,0-2-2 16,3 4 1-16,4 0 0 0,-4 2-2 15,1 0-2-15,-1 1 0 0,-5 1 1 0,1 1 0 16,1 1 1-16,-2-1-2 0,-3 0 0 0,-2-1-1 16,-5 0 0-16,0-2 2 0,-1-2-1 0,-2-2 0 15,0-3 0-15,-3-1 1 0,-2-3-2 0,-3-2 4 16,-3-1-5-16,-3-3 2 0,-1-1-6 15,-3 1-2-15,-2 0-11 0,-4 3-10 0,-10-6-35 16,7 20-70-16,-38-32-227 0,20 28-265 0,-18-1 39 16,-18 7 400-16</inkml:trace>
  <inkml:trace contextRef="#ctx0" brushRef="#br2" timeOffset="49917.0773">1074 5048 1771 0,'0'0'52'0,"-19"-5"-11"0,19 5-13 16,0 0-3-16,-24 1-5 0,24-1 0 0,-22 9-6 15,22-9-3-15,-32 22 0 0,13-6-3 0,-2 4-11 16,-2 2 27-16,1 1-25 0,-1 0 24 0,4 1-20 16,-1-3-3-16,3 0 0 0,5-4 0 0,12-17 0 15,-14 24 0-15,14-24 0 0,0 0 0 16,0 0 0-16,11 20 0 0,-11-20 0 0,23 7 0 15,-23-7 0-15,30 2 0 0,-13-2 0 16,1-1 0-16,2 0 0 0,-1 0 0 0,-1-1 0 16,-1 2 0-16,-17 0 0 0,28 4 0 0,-28-4 0 15,22 8 0-15,-22-8 0 0,0 0 0 0,14 22 0 16,-14-22 0-16,-3 27 0 0,-2-10 0 0,-2 3 0 16,-1 1 0-16,-5 2 0 0,1-1 0 15,-1-2 0-15,2-3 0 0,11-17 0 0,-16 24 0 16,16-24 0-16,0 0 0 0,0 0 0 0,0 0-30 15,0 0-26-15,35 10-51 0,-32-48-192 0,27 24-336 16,-7-16 5-16,8-2 341 0</inkml:trace>
  <inkml:trace contextRef="#ctx0" brushRef="#br2" timeOffset="50531.75">1361 5064 1822 0,'0'0'32'0,"0"0"-13"0,0 0-7 16,0 0-3-16,0 0 4 0,0 0-1 15,0 0 4-15,0 0-2 0,0 0 2 0,0 0 0 16,2 26-2-16,2-8-13 0,-2 4 26 16,2 4-24-16,-4 1 18 15,0 2-21-15,-3 2 0 0,-2 0 0 0,1 1 0 16,-3-1 0-16,-1-3 0 0,1-2 0 0,-2-1 0 15,1-2 0-15,0-5 0 0,8-18 0 0,-11 27 0 16,11-27 0-16,0 0 0 0,0 0 0 16,0 0 0-16,0 0 0 0,0 0 0 15,0 0 0-15,0 0 0 0,0 0 0 0,7-27 0 16,-1 5 0-16,1-6 0 0,3-2 0 0,-1-3 0 16,1 2 0-16,-1-2 0 0,-1 0 0 0,-1 2 0 15,1-2 0-15,-2 1 0 0,0 0 0 0,0 2 0 16,0 3 0-16,0 3 0 0,0 4 0 0,0 3 0 15,-6 17 0-15,12-26 0 0,-12 26 0 16,15-17 0-16,-15 17 0 0,21-10 0 0,-21 10 0 16,25-7 0-16,-25 7 0 0,27 2 0 0,-27-2 0 15,29 8 0-15,-29-8 0 0,28 13 0 0,-28-13 0 16,24 21 0-16,-24-21 0 0,21 23 0 16,-21-23 0-16,16 27 0 0,-16-27 0 0,10 29 0 15,-8-11 0-15,-3 0 0 0,-3 4 0 0,-3 2 0 16,-3 0 0-16,-4 1 0 0,-2 0 0 15,-2 0 0-15,-3-1 0 0,0 2 0 0,-2-1 0 16,1-1 0-16,-2-1 0 0,3-1 0 0,-1 0 0 16,2-3 0-16,0 2 0 0,1-2 0 0,2-1 0 15,-2 0 0-15,2-2 0 0,2 1 0 0,15-17 0 16,-32 34 0-16,17-14 0 0,3 3 0 0,-1 3 0 16,3 5 0-16,0 2 0 0,4 3 0 15,-1 4 0-15,2-1 0 0,2 1 0 0,-1-2 0 16,1-1 0-16,5-1 0 0,-1-3 0 15,3-1 0-15,-2-6-54 0,13 12-116 0,-15-38-117 16,20 33-172-16,-20-33-165 0,0 0 172 0,42 16 452 16</inkml:trace>
  <inkml:trace contextRef="#ctx0" brushRef="#br2" timeOffset="50969.2503">1652 5306 1856 0,'0'0'8'0,"0"0"-9"0,0 0 6 15,22-7 2-15,-22 7 3 0,30-8 4 0,-12 2-2 16,1-1-2-16,2-4 1 0,3-1-3 0,1-5 1 15,3-1-2-15,1-4 2 0,0-2-5 0,-1-1-13 16,0 1 28-16,-3-1-29 0,-4 3 28 16,-3 2-12-16,-4 3-5 0,-14 17 6 0,12-23 0 15,-12 23 6-15,0 0-3 0,-9-23 3 0,9 23-10 16,-17-12-3-16,17 12 0 0,-28-4 0 16,11 5 0-16,-1 4 0 0,-1 1 0 0,-2 5 0 15,-2 2 0-15,0 4 0 0,0 4 0 0,1 3 0 16,-1 3 0-16,2 2 0 0,0 1 0 0,4 0 0 15,3-2 0-15,3 0 0 0,5-3 0 16,2-2 0-16,5-4 0 0,5 0 0 0,-6-19 0 16,25 26 0-16,-5-16 0 0,3-5 0 0,5-2 0 15,5-3 0-15,1-5 0 0,5-1 0 0,0-4 0 16,6 1-53-16,-10-20-95 0,32 33-255 0,-36-32-213 16,17 10-19-16,-8 4 444 0</inkml:trace>
  <inkml:trace contextRef="#ctx0" brushRef="#br2" timeOffset="51346.2925">2130 5269 1948 0,'0'0'16'16,"0"0"-15"-16,0 0-2 0,0 0 4 15,0 0 6-15,25 5 4 0,-7-12 1 0,3-6 0 16,4-2-4-16,3-3 0 0,3-3-5 0,-1-2-10 15,2 0 8-15,-2 0-11 0,-2 2 23 0,-4 0-15 16,-4 3 0-16,-20 18 0 0,28-28 0 16,-28 28 0-16,0 0 0 0,8-20 0 0,-8 20 0 15,0 0 0-15,-18-14 0 0,18 14 0 0,-26-8 0 16,8 5 0-16,-1 5 0 0,-3 0 0 16,-2 3 0-16,-1 1 0 0,1 2 0 0,-2 3 0 15,2 1 0-15,1 3 0 0,1 1 0 0,3-1 0 16,2 3 0-16,2 1 0 0,4-1 0 0,2 0 0 15,5 0 0-15,2-1 0 0,2-17 0 0,10 30 0 16,-10-30 0-16,31 24 0 0,-10-15 0 0,7-2 0 16,4-5 0-16,3 1 0 0,4-6 0 15,4 0 0-15,-1-4-33 0,6 3-26 0,-11-15-66 16,27 31-187-16,-42-44-172 0,25 21-142 0,-11 2 219 16</inkml:trace>
  <inkml:trace contextRef="#ctx0" brushRef="#br2" timeOffset="51664.7068">2740 5053 1853 0,'0'0'111'0,"0"0"-59"16,-38 1-21-16,15 0-31 0,0 2 0 16,0 0 0-16,1 2 0 0,-1 2 0 0,2 2 0 15,0 2 0-15,3 3 0 0,18-14 0 0,-30 32 0 16,17-14 0-16,5 2 0 0,2 1 0 0,3-2 0 16,5-2 0-16,-2-17 0 0,9 27 0 0,-9-27 0 15,25 14 0-15,-8-10 0 0,2-5 0 0,4-3 0 16,2-6 0-16,-1-3 0 0,2-6 0 0,-2-5 0 15,0-5 0-15,-1-4 0 0,-1-3 0 16,0-3 0-16,-1 0 0 0,-3 0 0 0,-2 3 0 16,-3 1 0-16,-1 2 0 0,-2 2 0 0,-4 0 0 15,1 0 0-15,-4 4 0 0,-1 2 0 16,-2 8 0-16,0 17 0 0,-2-20 0 0,2 20 0 16,0 0 0-16,0 0 0 0,0 0 0 0,-21 30 0 15,13-6 0-15,-2 10 0 0,-1 6 0 0,-1 5 0 0,2 3 0 16,0-1 0-16,7 5 0 0,-5-3 0 0,11 2 0 15,-3-14-29-15,17 19-147 0,-22-39-90 0,43 36-139 16,-38-36-66-16,22 0-50 0,15 14 343 16</inkml:trace>
  <inkml:trace contextRef="#ctx0" brushRef="#br2" timeOffset="52602.2363">5550 7157 1380 0,'6'22'448'16,"-6"-22"-392"-16,0 0-6 0,0 0-11 0,0 0-1 15,0 0-14-15,0 0-12 0,-17 5-12 16,17-5 0-16,-10 30 0 0,4-5 0 0,-2 9 0 15,-1 4 0-15,0 2 0 0,-1 1 0 0,1 2 0 16,1 0 0-16,1 0 0 0,0-2 0 0,1-1 0 16,3-4 0-16,2-3 0 0,1-5 0 15,2-4 0-15,2-6 0 0,2-1-16 0,-6-17-43 16,19 27-52-16,-30-45-204 0,11 18-329 0,0 0 46 16,22-11 295-16</inkml:trace>
  <inkml:trace contextRef="#ctx0" brushRef="#br2" timeOffset="52977.2061">5283 7533 1937 0,'-26'6'49'0,"26"-6"-12"0,-23 5-13 0,23-5-24 16,0 0 0-16,0 0 0 0,0 0 0 0,0 0 0 16,0 0 0-16,0 0 0 0,28 7 0 0,-11-8 0 15,4-4 0-15,3 0 0 0,4-2 0 0,2-1 0 16,2-2 0-16,3-1 0 0,-1 0 0 15,4-1 0-15,-2 2 0 0,0 1 0 0,-2-1 0 16,-4 0 0-16,-1 3 0 0,-2 1 0 0,-1 1 0 16,-6 2 0-16,0 0 0 0,-20 3 0 0,31-5 0 15,-31 5 0-15,25-1 0 0,-25 1 0 0,0 0 0 16,19 5 0-16,-19-5 0 0,0 0 0 16,0 0-1-16,3 23 2 0,-3-23-1 0,-6 23 0 15,6-23 0-15,-10 29 0 0,4-11 0 16,-2 0 0-16,1 2 0 0,1 0 0 0,-1 1 0 15,-1-1 0-15,4 0 0 0,-3-3 0 0,7-17 0 16,-7 29 0-16,7-29 0 0,-3 23 0 0,3-23 0 16,3 17 0-16,-3-17 0 0,0 0 0 0,0 0 0 15,18 14 0-15,-18-14 0 0,0 0 0 0,26-2-14 16,-26 2-41-16,21-9-34 0,-25-19-117 16,32 25-404-16,-26-15-10 0,-2 18 168 0</inkml:trace>
  <inkml:trace contextRef="#ctx0" brushRef="#br2" timeOffset="53498.2331">5945 7216 1892 0,'0'0'46'0,"0"0"-12"0,-18 21-9 0,18-21-3 16,0 0-1-16,0 0-14 0,-8 18-7 0,8-18 0 15,0 0 0-15,0 0 0 0,4 21 0 0,-4-21 0 0,0 0 0 16,0 0 0-16,15 18 0 0,-15-18 0 0,0 0 0 15,18 11 0-15,-18-11 0 0,0 0 0 0,23 9 0 16,-23-9 0-16,0 0 0 0,24 12 0 16,-24-12 0-16,0 0 0 0,18 21 0 0,-18-21 0 15,11 23 0-15,-11-23 0 0,7 33 0 0,-7-13 0 16,-1 3 0-16,-3 0 0 0,-2 2 0 0,0 2 0 16,-3 0 0-16,1-3 0 0,-1-1 0 15,1-4 0-15,1-1 0 0,7-18 0 0,-10 21 0 16,10-21 0-16,0 0 0 0,0 0 0 0,0 0 0 15,0 0 0-15,17-12 0 0,-17 12 0 16,23-29 0-16,-8 7 0 0,2-5 0 0,0 0 0 16,1-2 0-16,1 0 0 0,-2 2 0 0,2 2 0 15,-5 3 0-15,0 4 0 0,-14 18 0 0,20-26 0 16,-20 26 0-16,0 0 0 0,0 0 0 0,0 0 0 16,0 0 0-16,0 0 0 0,0 0 0 0,0 0 0 15,0 0 0-15,17 12 0 0,-17-12 0 0,0 23 0 16,0-23 0-16,-1 29 0 0,1-29 0 15,0 27 0-15,0-27 0 0,1 23 0 16,-1-23 0-16,5 22 0 0,-5-22 0 0,9 20 0 16,-9-20 0-16,11 17 0 0,-11-17 0 0,0 0 0 15,18 22 0-15,-18-22 0 0,0 0 0 0,19 12 0 16,-19-12 0-16,17 1 0 0,-17-1 0 0,22-9 0 16,-22 9 0-16,26-21 0 0,-26 21-45 15,25-35-50-15,5 35-135 0,-39-41-168 0,35 28-186 16,-19-7 5-16,-4-11 464 0</inkml:trace>
  <inkml:trace contextRef="#ctx0" brushRef="#br2" timeOffset="53888.8493">6465 7429 1503 0,'-23'-5'187'0,"23"5"-96"0,0 0-28 16,0 0-15-16,0 0-9 0,0 0-7 0,0 0 1 16,0 0-4-16,0 0-7 0,0 0-22 0,0 0 0 15,0 0 0-15,0 0 0 0,0 0 0 16,0 0 0-16,0 0 0 0,0 0 0 0,0 0 0 16,0 0 0-16,0 0 0 0,0 0 0 15,0 0 0-15,0 0 0 0,0 0 0 0,0 0 0 16,0 0 0-16,0 0 0 0,0 0 0 0,0 0 0 15,0 0 0-15,0 0 0 0,0 0 0 0,0 0 0 16,0 0 0-16,0 0 0 0,0 0 0 16,0 0 0-16,0 0 0 0,0 0 0 0,0 0 0 15,0 0 0-15,0 0 0 0,0 0 0 0,0 0 0 16,0 0 0-16,0 0 0 0,0 0 0 0,0 0 0 16,0 0 0-16,0 0-14 0,4 25-136 0,-29-44-171 15,37 40-185-15,-12-21-104 0,-23-1 165 0</inkml:trace>
  <inkml:trace contextRef="#ctx0" brushRef="#br2" timeOffset="54216.9737">6252 7687 1873 0,'0'0'60'16,"-20"2"-23"-16,20-2 7 0,0 0-11 0,0 0-33 15,0 0 0-15,0 0 0 0,8-25 0 0,-8 25 0 16,15-37 0-16,-2 11 0 0,1-3 0 15,4-3 0-15,3 0 0 0,1-2 0 0,0 0 0 16,1 0 0-16,-1 3 0 0,0 1 0 0,-3 3 0 16,-2 5 0-16,-1 3 0 0,-16 19 0 15,22-24 0-15,-22 24 0 0,0 0 0 0,0 0 0 16,17-6 0-16,-17 6 0 0,0 0 0 0,2 20 0 16,-2-3 0-16,0 4 0 0,-2 3 0 15,1 2 0-15,-3 3 0 0,2 0 0 0,-1 2 0 16,2 0 0-16,1-2 0 0,1 1 0 0,1-3 0 15,0-3 0-15,3-3 0 0,0-4 0 0,-5-17 0 16,14 25 0-16,-14-25 0 0,0 0 0 0,28 21 0 16,-28-21 0-16,25-5 0 0,-25 5-21 0,45-12-169 15,-47-28-132-15,47 39-145 0,-30-27-151 0,3-1 190 16,19 20 428-16</inkml:trace>
  <inkml:trace contextRef="#ctx0" brushRef="#br2" timeOffset="54591.9633">6828 7438 2005 0,'-18'11'39'0,"18"-11"-36"15,0 0-3-15,-18 19 0 0,18-19 0 16,0 0 0-16,0 0 0 0,0 0 0 0,0 0 0 16,22 8 0-16,-22-8 0 0,26-9 0 0,-9 0 0 15,2-3 0-15,1-2 0 0,3-2 0 0,1-2 0 16,-1-2 0-16,0 1 0 0,-3-2 0 0,0 2 0 15,-4 0 0-15,-2 2 0 0,-3 0 0 16,-11 17 0-16,12-28 0 0,-12 28 0 16,3-28 0-16,-3 28 0 0,-4-28 0 0,4 28 0 15,-16-24 0-15,16 24 0 0,-29-13 0 0,12 12 0 16,-1 3 0-16,-1 4 0 0,-2 5 0 0,0 4 0 16,-1 5 0-16,2 4 0 0,-1 3 0 0,4 3 0 15,0 2 0-15,3-1 0 0,4 3 0 0,1-3 0 16,5 1 0-16,2-2 0 0,4-2 0 0,4-2 0 15,5-3 0-15,3-2 0 0,3-4 0 16,2-1 0-16,4-5 0 0,2-4 0 0,3-1 0 16,2-6 0-16,4 0 0 0,-1-5 0 0,6 3 0 15,-12-17-109-15,21 26-103 0,-32-40-95 16,38 39-137-16,-24-15-118 0,-6-9 150 0,20 24 412 16</inkml:trace>
  <inkml:trace contextRef="#ctx0" brushRef="#br2" timeOffset="54754.7185">7458 7545 2047 0,'-19'10'0'16,"19"-10"0"-16,-26 14 0 0,26-14 0 15,0 0 0-15,0 0 0 0,0 0 0 0,0 0 0 16,0 0 0-16,0 0 0 0,0 0 0 0,0 0 0 16,32 17 0-16,-32-17-170 0,52 12-100 0,-45-31-133 15,36 15-140-15,-10 15-12 0,-33-11 450 16</inkml:trace>
  <inkml:trace contextRef="#ctx0" brushRef="#br3" timeOffset="69010.3236">3022 6323 416 0,'-3'-19'169'15,"3"19"17"-15,0 0-38 0,0 0 0 16,0 0-25-16,0 0-9 0,0 0-21 0,0 0-18 16,0 0-19-16,0 0-16 0,0 0-6 0,0 0-2 15,0 0-4-15,0 0-2 0,0 0 0 0,0 0-3 16,0 0 1-16,0 0-3 0,0 0-3 0,0 0-4 16,0 0-3-16,0 0-3 0,0 0-1 0,0 0-3 15,0 0 2-15,0 0-1 0,0 0 0 16,0 0 1-16,0 0-1 0,0 0 0 0,0 0 0 15,0 0-3-15,0 0 2 0,0 0-2 0,0 0 2 16,0 0-2-16,0 0 1 0,0 0-1 0,19-1-1 16,-19 1 0-16,0 0 0 0,0 0 0 0,19 6 0 0,-19-6-1 15,0 0 0-15,20 3-1 0,-20-3 2 0,0 0 0 16,24-3 1-16,-24 3-1 0,21-3 0 16,-21 3 0-16,23-4 0 0,-23 4-1 0,23-4 0 15,-23 4 0-15,23-2 0 0,-23 2 0 16,23 0 0-16,-23 0 0 0,22 0 1 0,-22 0 0 15,19 1-1-15,-19-1 0 0,21 3-1 0,-21-3 2 16,23 1-1-16,-23-1 1 0,21 3-1 0,-21-3 0 16,20 3 0-16,-20-3 1 0,22 1-2 0,-22-1 2 15,21 1-2-15,-21-1 1 0,21 3 0 16,-21-3 0-16,20 0 0 0,-20 0 1 0,20 0 0 16,-20 0-1-16,22-2 0 0,-22 2-2 0,24-3 2 15,-24 3 2-15,27-4 0 0,-27 4-1 0,29-3 1 16,-29 3-3-16,30-4 2 0,-30 4-2 0,31-2 1 15,-31 2 0-15,31-3 1 0,-31 3-1 0,31 0 1 16,-31 0-1-16,33 3 0 0,-33-3-1 16,30 3 1-16,-30-3 1 0,29 5-2 15,-29-5 2-15,31 5 0 0,-14-3-1 0,0 1 1 16,1-3 0-16,0 0-1 0,3 0-1 0,-2-2 0 16,2 0 1-16,0 1 0 0,1-3 0 0,2 2 1 15,0-1-1-15,0 0 0 0,2-1 0 0,0 2 1 16,2-2-1-16,0 2 1 0,1-1 0 0,-1 1 0 15,1 1 0-15,-1-1-1 0,1 1 0 0,-1 1 0 16,1 0-1-16,-1 0 1 0,0 1 0 16,0 1 0-16,-1-1 1 0,0 1 0 0,-1 1 0 15,1-2-2-15,0 1 1 0,1-2 0 16,-1 3 1-16,1-3-1 0,2 0 1 0,-1 1-2 16,3-1 3-16,-1-1-1 0,2 0 0 0,1-1 0 15,0 0-1-15,3-1 1 0,-2 1-2 0,0-2 2 16,2 1-1-16,-1-1 1 0,2 1-2 15,1-1 1-15,-4 0 0 0,3 1 0 0,-3-1 0 16,2 2 1-16,-2-1-2 0,3 1 2 0,-1 1 0 16,0 1 0-16,0-2 0 0,0 4 0 0,-1-2-1 15,1 1-1-15,-2 0 2 0,0 1-1 0,0 1 1 16,-3-2-2-16,1 0 2 0,0 0-1 0,-3-1 0 16,1 2 0-16,0-2 0 0,1-2-1 0,0 1 2 15,1 0-1-15,-1-1 0 0,1-1 2 16,0 1 0-16,0-1 0 0,2 0-1 15,-2-1-1-15,0 2-1 0,0-1 3 0,-1 0-2 16,3 0 1-16,-3 0-1 0,2 0 1 0,-1 1-1 16,0-1 0-16,-3 2 0 0,1 0 1 0,-1 0-1 15,-1-1 1-15,2 1-1 0,-3 1 0 0,0 0 1 16,0-1-1-16,0 1 1 0,-3 0 0 0,1-1 0 16,-3 1 0-16,0 0 0 0,1-1-1 15,-1-1 0-15,-1 0 1 0,0 0-1 0,0-1 2 16,-1 1-1-16,-2-2 1 0,1 1-1 0,-1-1 2 15,1 1-2-15,-2 0 2 0,-18 3-1 0,30-7-1 16,-30 7 0-16,27-5 0 0,-27 5 0 16,21-4-1-16,-21 4 1 0,0 0-1 0,17-1 2 15,-17 1 1-15,0 0 1 0,0 0 1 16,0 0-3-16,0 0 0 0,0 0-1 0,0 0-1 16,0 0 2-16,0 0-3 0,-17 10 1 0,17-10-1 15,0 0 0-15,0 0-2 0,0 0-8 0,0 0-21 16,0 0-34-16,-1 18-158 0,-19-28-353 0,20 10-5 15,0 0 77-15</inkml:trace>
  <inkml:trace contextRef="#ctx0" brushRef="#br2" timeOffset="90182.3886">6892 6724 312 0,'0'0'110'0,"0"0"-34"16,0 0-14-16,0 0-1 0,0 0 0 0,-18 0-7 16,18 0-7-16,0 0-2 0,0 0 2 0,0 0 4 15,0 0 1-15,0 0 1 0,0 0-6 0,0 0-4 16,0 0-6-16,0 0-5 0,0 0-2 0,0 0 2 16,0 0 5-16,0 0 3 0,0 0 5 0,0 0 7 15,0 0 0-15,0 0-2 0,0 0-5 16,0 0-10-16,0 0-8 0,0 0-2 0,0 0-4 15,0 0 1-15,0 0-2 0,0 0-2 0,0 0-1 16,0 0-3-16,0 0-3 0,0 0-3 16,0 0-4-16,-1-18-1 0,1 18-2 0,0 0 0 15,0 0 0-15,0 0 0 0,0 0-1 0,16-21 1 16,-16 21-1-16,0 0 0 0,0 0 0 0,0 0-1 16,0 0 1-16,0 0 1 0,0 0 1 15,0 0 3-15,0 0-1 0,0 0 0 0,0 0-2 16,0 0-1-16,0 0-2 0,0 0-2 0,0 0 0 15,0 0 0-15,0 0 2 0,18-17 1 0,-18 17 1 16,0 0 2-16,19-7-1 0,-19 7 2 0,18-7-2 16,-18 7 3-16,20-6-2 0,-20 6 1 15,26-3-1-15,-26 3-1 0,26-1 0 0,-26 1-1 16,24 1 2-16,-24-1-2 0,25 4 0 16,-25-4-1-16,22 7 2 0,-22-7-1 0,20 8 1 15,-20-8 1-15,19 6-1 0,-19-6 3 0,21 7 0 16,-21-7 2-16,21 6 1 0,-21-6-4 0,21 5 2 15,-21-5-4-15,21 3 1 0,-21-3-1 0,18 3 0 16,-18-3 1-16,19 1-1 0,-19-1-2 0,18 1 2 16,-18-1-1-16,17 0 0 0,-17 0 2 15,17 1 0-15,-17-1 0 0,17 3 0 0,-17-3 1 16,0 0-2-16,22 2 2 0,-22-2-2 0,0 0 1 16,19 8 1-16,-19-8-1 0,0 0 2 0,19 10-3 15,-19-10 0-15,0 0-1 0,23 9 1 16,-23-9 0-16,17 4 1 0,-17-4-1 0,22 0 1 15,-22 0 0-15,26-3 0 0,-26 3 0 0,28-5 0 16,-28 5 0-16,29-6-1 0,-29 6 2 16,32-9-3-16,-32 9 2 0,32-9-3 0,-15 7 1 15,-17 2-1-15,31-5 0 0,-31 5 1 0,31-4 0 16,-31 4 0-16,28-1 0 0,-28 1-1 0,26 1 2 16,-26-1-3-16,27 1 1 0,-27-1 0 0,28 2 1 15,-28-2-1-15,31-2 0 0,-31 2-1 0,30-2 1 16,-30 2 0-16,33-4 1 0,-15 2-1 15,0 0 1-15,2-1-1 0,-1 1 2 16,2-3-1-16,-2 1 1 0,3 1-1 0,-1-2 0 16,0 2 0-16,-1 0-1 0,1 0 0 0,-2 2 1 15,1-1-1-15,-2 2 1 0,0-2-1 0,-1 2 1 16,-17 0-2-16,33 2 2 0,-33-2 0 0,32 3-1 16,-32-3 1-16,30 5-1 0,-30-5 0 0,28 5 0 15,-28-5 1-15,27 6-1 0,-27-6 0 16,27 4 1-16,-27-4-1 0,24 3 0 0,-24-3 0 15,27 4 0-15,-27-4 0 0,29 1 0 0,-29-1 1 16,29 0 0-16,-29 0-2 0,31 0 3 0,-14 0-3 16,0 0 1-16,-17 0 1 0,32-1-2 0,-15 1 3 15,1 0-1-15,1 1 0 0,-1-1 0 16,0 1-2-16,-1-1 1 0,2 2 1 0,-2-1-1 16,1-1 2-16,0 0-2 0,0 0 0 15,2 0 0-15,-2 1-1 0,2-2 1 0,-1 1 0 16,1-1 0-16,0-1 0 0,0 1 0 0,0 0 1 15,2 0-1-15,-2 0 0 0,0-1 1 0,-1 0-1 16,0 1 1-16,1 1 0 0,-1-2 0 0,2 1-1 16,-2 0-1-16,2 0 0 0,-1 0 2 0,1-1-2 15,1 2 1-15,0-1 2 0,0 1-1 0,1 0 0 16,-1 0 0-16,0 1 0 0,0-1-1 16,-1 0 0-16,1 2 1 0,0-1-3 0,0 1 3 15,0-1 0-15,0 2-1 0,-1-1 2 16,1 0-2-16,-1 1 0 0,-1 0 0 0,2-1 0 15,-2 2 0-15,2-2 0 0,0 0 1 0,0 0-1 16,1 0 0-16,0-1 0 0,2-1 1 0,0 1 0 16,1-1 0-16,2 2 0 0,-2-1 0 15,1 0-1-15,1-1 0 0,3 3 2 0,-3-2-3 16,2 2 2-16,-1 0-1 0,-1 0 0 0,1-1 0 16,-1 0 1-16,1 0-1 0,2 2 0 0,0 0 0 15,0-1 1-15,0 1 0 0,-1-2 0 0,0 1-1 16,-1-2 1-16,3 0-1 0,1 0 0 0,1 1 0 15,0-2 0-15,1 0 0 0,2-2 0 16,-1 1 0-16,4-1 0 0,-1-1 0 16,1 1 0-16,0-2 0 0,0 2 0 0,1-2 0 15,0 2 0-15,-1-1 0 0,0 1 0 0,0 0 0 16,-1 0 0-16,1 1 0 0,1 1 0 0,-3 0 0 16,3 1 0-16,-4 2 0 0,3-2 0 0,-1 1 0 15,-2 1 0-15,1 1 0 0,-2-1 0 0,2 1 0 16,-2-2 0-16,1 2 0 0,-3-2 0 0,1 1 0 15,0-1 0-15,2-1 0 0,-2 0 0 0,3 1 0 16,1-1 0-16,0-1 0 0,2 1 0 0,0-1 0 16,1 0 0-16,-1 0 0 0,0-1 0 0,1 1 0 15,-1 1 0-15,2-1 0 0,-5 0 0 0,1 0 0 16,-1 0 0-16,0 1 0 0,1 1 0 0,0-1 0 16,0 0 0-16,-1 1 0 0,3 1 0 0,-2-2 0 15,-2 1 0-15,2 0 0 0,-1 0 0 16,1-1 0-16,0 2 0 0,2-1 0 0,-5-1 0 15,2 1 0-15,-1-2 0 0,-1 1 0 0,3-1 0 16,0 1 0-16,0-1 0 0,0 0 0 0,2 1 0 16,-1-1 0-16,2 0 0 0,-2 0 0 0,0 1 0 15,1-1 0-15,1 0 0 0,-1 2 0 16,-2-2 0-16,1 1 0 0,-1-1 0 0,0 0 0 16,1 1 0-16,-1 0 0 0,1-1 0 15,0 1 0-15,1-1 0 0,-2 2 0 0,2-1 0 16,-1 1 0-16,-1-1 0 0,0 2 0 0,1-2 0 15,0 0 0-15,-3 0 0 0,2 1 0 0,-1-2 0 16,2 0 0-16,-1 0 0 0,2-2 0 0,1 2 0 16,-1 0 0-16,2-1 0 0,1 1 0 0,1-1 0 15,-3 1 0-15,2-1 0 0,0 1 0 16,-1 0 0-16,-1 1 0 0,-1-1 0 0,0 1 0 16,0 0 0-16,0 1 0 0,0-1 0 15,-1 1 0-15,3 1 0 0,-2 0 0 0,3 1 0 16,-3 1 0-16,2-2 0 0,1 1 0 0,-2 0 0 15,2-1 0-15,-1 0 0 0,1-1 0 0,-1 1 0 16,2-1 0-16,3-1 0 0,-1-1 0 0,5 1 0 16,0-1 0-16,3-1 0 0,1 1 0 15,3-2 0-15,0 1 0 0,0-2 0 0,3 1 0 16,-3-1 0-16,5 1 0 0,1 0 0 0,2-1 0 16,1 1 0-16,0 0 0 0,2 1 0 0,-1 1 0 15,-2 0 0-15,-1 1 0 0,-3 1 0 0,0 1 0 16,3 0 0-16,-2 0 0 0,1 1 0 15,-1 0 0-15,-2 0 0 0,1 0 0 0,-2 1 0 16,1-1 0-16,-1-1 0 0,1 1 0 16,2-2 0-16,2 2 0 0,1-1 0 0,0 0 0 15,0 1 0-15,0-2 0 0,-3 2 0 0,3-2 0 16,0 2 0-16,0-1 0 0,5 0 0 0,-2 0 0 16,3 1 0-16,0 0 0 0,-2-1 0 0,-1 2 0 15,-2-1 0-15,1 0 0 0,2 1 0 0,0 0 0 16,0 1 0-16,-1-1 0 0,0 1 0 15,-1-1 0-15,-2 1 0 0,4-1 0 0,-3 1 0 16,3-1 0-16,2-2 0 0,-1 1 0 16,3-2 0-16,0 1 0 0,-3-1 0 0,3 1 0 15,-2-2 0-15,3-1 0 0,1-1 0 0,1-1 0 16,3 1 0-16,-1 0 0 0,-2 0 0 0,-1 0 0 16,0-1 0-16,2 1 0 0,1-1 0 0,-1-1 0 15,4 2 0-15,-4 1 0 0,-1-1 0 16,0 1 0-16,-4 0 0 0,4-1 0 0,1-1 0 15,0 1 0-15,2 0 0 0,0 0 0 0,-5 1 0 16,2-3 0-16,-2 2 0 0,1 0 0 0,1-1 0 16,0 0 0-16,1 0 0 0,0 1 0 0,-3 0 0 15,-2-2 0-15,-3 2 0 0,1 0 0 0,-1 1 0 16,-1 0 0-16,0 1 0 0,-2 0 0 16,-3 2 0-16,-1 0 0 0,-4 2 0 15,-1-1 0-15,-4 0 0 0,-2 1 0 0,-1 0 0 16,1 0 0-16,-1 0 0 0,-1 1 0 0,0-2 0 15,-2 2 0-15,-2-3 0 0,-1 2 0 0,-1-3 0 16,-1 1 0-16,-3 0 0 0,0 0-5 0,-5-6-34 16,9 16-85-16,-32-30-454 0,35 23-30 0,-26-17-3 15</inkml:trace>
  <inkml:trace contextRef="#ctx0" brushRef="#br4" timeOffset="97134.1505">7200 6139 281 0,'0'0'105'0,"0"0"-28"0,0 0-24 0,0 0-18 16,-17-9 0-16,17 9-1 0,0 0-1 0,0 0-7 16,0 0 8-16,-17 12 17 0,17-12 22 15,0 0 0-15,0 0-2 0,0 0-9 0,-13 19 4 16,13-19 12-16,0 0 5 0,0 0-8 16,0 0-13-16,0 0-9 0,0 0-5 0,0 0-5 15,0 0-7-15,0 0-4 0,0 0-4 0,0 0-2 16,0 0-1-16,0 0-5 0,0 0-4 0,0 0-3 15,0 0-2-15,0 0-1 0,0 0 0 0,0 0-1 16,0 0 0-16,0 0 0 0,0 0-1 16,0 0-2-16,0 0 0 0,0 0-1 0,0 0 1 15,0 0 0-15,0 0 0 0,0 0 0 0,0 0 0 16,0 0-1-16,0 0-1 0,0 0-1 0,0 0 1 16,0 0 0-16,0 0-1 0,0 0 1 0,0 0 1 15,0 0-1-15,0 0 1 0,0 0 0 0,0 0 1 16,0 0 0-16,0 0-1 15,0 0 0-15,0 0-2 0,0 0 0 0,0 0-1 16,0 0-1-16,0 0-1 0,0 0 0 0,0 0 0 16,0 0-1-16,0 0 0 0,0 0-1 0,0 0 0 15,0 0 1-15,0 0 0 0,0 0 2 0,0 0 0 16,0 0 0-16,0 0 0 0,19-19 0 0,-19 19-1 16,0 0 1-16,26-17-1 0,-26 17 3 0,22-14-3 15,-22 14 3-15,24-17-3 16,-24 17 3-16,28-16-2 0,-28 16 1 0,29-18-1 0,-29 18 1 15,30-17-2-15,-30 17 2 0,30-14-2 0,-30 14 1 16,29-14-1-16,-29 14 1 0,24-13-1 0,-24 13 1 0,25-10-2 16,-25 10 3-16,22-8-2 0,-22 8 1 0,20-10-1 15,-20 10 1-15,22-12-2 0,-22 12 1 0,22-13-1 16,-22 13 2-16,22-15-1 0,-22 15 2 16,24-17-2-16,-24 17 3 0,27-19-2 0,-27 19 2 15,29-20 0-15,-29 20 0 0,29-22-1 0,-29 22 1 16,28-20-1-16,-28 20 0 0,26-17-1 15,-26 17 1-15,21-13-3 0,-21 13 3 0,17-8-1 16,-17 8 0-16,0 0 0 0,19-8 0 0,-19 8 0 16,0 0-1-16,0 0 0 0,20-4-18 0,-20 4 18 15,0 0-17-15,0 0 17 0,21-5 2 16,-21 5-2-16,0 0 2 0,19-10-1 0,-19 10 0 16,0 0 18-16,22-14-17 0,-22 14 16 0,18-11-15 15,-18 11-3-15,19-12 4 0,-19 12-3 0,20-12 2 16,-20 12-1-16,17-11-1 0,-17 11 2 0,0 0-1 15,22-14 1-15,-22 14 0 0,0 0-2 0,18-7 2 16,-18 7-4-16,0 0 0 0,0 0 1 16,0 0 1-16,0 0 0 0,0 0 0 15,0 0-2-15,0 0 0 0,0 0 0 0,0 0-1 16,0 0 0-16,0 0-2 0,0 0-1 0,0 0-4 16,0 0 2-16,0 0-6 0,0 0-4 0,19 19-16 15,-19-19-17-15,0 0-50 0,0 0-98 0,0 0-360 16,0 0-41-16,19-21 170 0</inkml:trace>
  <inkml:trace contextRef="#ctx0" brushRef="#br4" timeOffset="99617.9554">8059 5703 481 0,'0'0'34'0,"0"0"-30"16,0 0-10-16,0 0 1 0,0 0 4 0,-12-17 13 15,12 17 14-15,0 0 26 0,2-20 20 16,-2 20 28-16,0 0-2 0,12-18-4 0,-12 18-22 16,0 0-18-16,4-20-13 0,-4 20 9 0,0 0 15 15,0 0 8-15,0 0-3 0,0 0-14 0,0 0-20 16,0 0-9-16,0 0-4 0,0 0-1 0,0 0-3 15,-18 3-2-15,18-3-6 0,0 0-3 0,0 0-2 16,0 0-3-16,0 0-2 0,0 0 0 16,0 0-4-16,0 0 2 0,0 0-2 0,-12 17 2 15,12-17-1-15,0 0 3 0,0 0-1 16,0 0 1-16,0 0-2 0,0 17-1 0,0-17-8 16,0 0 0-16,-2 18-6 0,2-18-2 0,0 0-2 15,-9 18 1-15,9-18 2 0,0 0 7 0,-8 21 3 16,8-21 6-16,0 0 0 0,0 0 2 0,0 0-1 15,-9 16 1-15,9-16 0 0,0 0 0 16,0 0 2-16,0 0 4 0,0 0 4 0,0 0 4 16,0 0 4-16,0 0 1 0,0 0 1 0,0 0 1 15,0 0 0-15,0 0-1 0,0 0 1 0,0 0-2 16,0 0 2-16,0 0-1 0,0-18 2 0,0 18-2 16,0 0 0-16,0 0-4 0,0 0-3 0,0 0-3 15,0 0-1-15,0 0-3 0,-2-18 2 16,2 18-3-16,0 0 3 0,0 0-1 15,0 0 2-15,0 0-2 0,7-17 1 0,-7 17 0 16,0 0 1-16,0 0-1 0,0 0 2 0,0 0-2 16,0 0 1-16,0 0-1 0,0 0-3 0,0 0 0 15,0 0-2-15,0 0-1 0,0 0 2 0,0 0-2 16,0 0 1-16,17-15-2 0,-17 15 1 0,0 0-1 16,0 0 1-16,0 0-1 0,19-11-1 15,-19 11 0-15,0 0 0 0,0 0 0 0,20-9 0 16,-20 9 1-16,0 0-1 0,19-7 0 0,-19 7 0 15,17-6 0-15,-17 6 0 0,17-7-1 0,-17 7 1 16,17-5-1-16,-17 5 1 0,0 0-1 0,21-4 0 16,-21 4 0-16,0 0 0 0,17 0-1 15,-17 0 1-15,0 0 1 0,17 4-1 0,-17-4 2 16,0 0-1-16,20 2-1 0,-20-2 1 16,0 0-1-16,25 1 0 0,-25-1 1 0,18 0 1 15,-18 0-1-15,19-1-1 0,-19 1 0 0,20-1 0 16,-20 1-2-16,18-1 3 0,-18 1-2 0,20-1 2 15,-20 1 0-15,17 0-1 0,-17 0 1 0,17 0-1 16,-17 0 0-16,0 0 0 0,22 3 1 0,-22-3-1 16,0 0 0-16,24 4 0 0,-24-4 0 0,22 2 0 15,-22-2 0-15,24 1 0 16,-24-1-1-16,29-2 2 0,-29 2 0 0,33-5 0 0,-15 3 0 16,1-2-1-16,0 1 0 0,1-1-1 15,1 0 1-15,1 1 0 0,-1-1-1 0,1 2 2 16,-1 0 0-16,-1 1-1 0,1 1 0 0,-2 0 0 15,1 0 0-15,-1 0 0 0,0 1 0 0,-1 1-1 16,1-1 2-16,1 1 0 16,-2-1-1-16,1 1 0 0,0-1 0 15,1 0 0-15,-3-1 0 0,2 1 0 0,-1-1 0 16,0 0 0-16,0-1 0 0,3 0 0 0,-2 1 0 16,3-3 0-16,0 1 0 0,0 0 0 0,1-1 0 15,2 1 0-15,-1-2 0 0,0 2 0 0,2-2 0 16,-2 2 0-16,2-2 0 0,-2 3 0 15,1-2 0-15,-1 1 0 0,0 1 0 0,-1 0 0 16,0 1 0-16,-1 0 0 0,1 0 0 16,-2 0 0-16,-1 1 0 0,1-1 0 0,-1 1 0 15,-2 0 0-15,-1 0 0 0,1-1 0 0,-1 3 0 16,1-2 0-16,1 0 0 0,0-1 0 0,-1 0 0 16,0 0 0-16,1 0 0 0,1 0 0 0,-1-1 0 15,0 1 0-15,2-1 0 0,-3 0 0 0,3-1 0 16,-3 1 0-16,1 1 0 0,0-1 0 15,0 0 0-15,-1 1 0 0,1-1 0 0,-1 1 0 16,0 0 0-16,-1 0 0 0,0 0 0 0,1 0 0 16,2 0 0-16,-1 1 0 0,1-1 0 15,-1 1 0-15,-2 0 0 0,3-1 0 0,-3 1 0 16,1-1 0-16,0 2 0 0,2-1 0 0,-1-1 0 16,1 0 0-16,0 0 0 0,1 0 0 0,1 0 0 15,-2 0 0-15,4-1 0 0,-1 1 0 16,0 0 0-16,0-2 0 0,2 2 0 0,0-1 0 15,2 0 0-15,-2 0 0 0,2 0 0 0,0-2 0 16,-1 2 0-16,1 0 0 0,1-2 0 0,-1 2 0 16,1 0 0-16,0 0 0 0,-2 1 0 0,1 0 0 15,-1 0 0-15,-2 0 0 0,2 0 0 0,-2 1 0 16,2 0 0-16,-2 2 0 0,1-1 0 16,0-1 0-16,-1 0 0 0,0 1 0 15,3-1 0-15,-1 0 0 0,0 0 0 0,1 0 0 16,0-1 0-16,0 0 0 0,-1 0 0 0,1-1 0 15,0 1 0-15,1 0 0 0,0 0 0 0,0-1 0 16,-1 1 0-16,1-1 0 0,-3 1 0 0,-1 0 0 16,2 0 0-16,-2 0 0 0,-1 1 0 0,2-1 0 15,-3 1 0-15,-1 2 0 0,1-2 0 16,-1 1 0-16,0 2 0 0,1-2 0 0,-2 2 0 16,1-2 0-16,0 2 0 0,-3-2 0 0,3 1 0 15,-3-1 0-15,1 1 0 0,1-2 0 0,-2 1 0 16,3-1 0-16,-1-1 0 0,2 0 0 15,0 0 0-15,1-1 0 0,0 0 0 0,0 0 0 16,2 0 0-16,-3-2 0 0,0 1 0 0,1 1 0 16,-2-1 0-16,3 0 0 0,-1 1 0 15,0 0 0-15,-3-2 0 0,2 2 0 0,0 1 0 16,0-1 0-16,0 1 0 0,-1 0 0 0,-1 0 0 16,0 1 0-16,-1 0 0 0,0-1 0 0,0 1 0 15,-1-1 0-15,1 0 0 0,0 0 0 0,-1-1 0 16,3 1 0-16,0-1 0 0,-1 0 0 0,1 1 0 15,0-1 0-15,2-1 0 0,-1 1 0 16,-2-1 0-16,1 0 0 0,0 0 0 0,-1 1 0 0,1 0 0 16,0-1 0-16,-1 1 0 0,1 0 0 0,0 0 0 15,-2 1 0-15,1 0 0 0,-1 1 0 0,0 0 0 16,0 0 0-16,0 1 0 0,-1-1 0 0,2-1 0 16,-1 1 0-16,0 0 0 0,0 0 0 0,0 1 0 15,1-2 0-15,-1 1 0 0,2 0 0 0,-1-1 0 16,0 0 0-16,2 0 0 0,1 1 0 15,-1-2 0-15,2 1 0 0,-2 0 0 0,3-1 0 16,-3 0 0-16,2-1 0 0,-1 2 0 0,1-1 0 16,2 1 0-16,-2-1 0 0,0 0 0 0,0 1 0 15,-1 0 0-15,-1 0 0 0,1 0 0 16,0 1 0-16,0-1 0 0,-1 1 0 0,0 0 0 16,0 2 0-16,-4-1 0 0,2 0 0 15,0-1 0-15,-2 0 0 0,3 0 0 0,-3 2 0 16,3-2 0-16,-2 1 0 0,2-1 0 0,1-1 0 15,1 2 0-15,-1-2 0 0,0 0 0 0,0 0 0 16,-1 0 0-16,1-2 0 0,0 2 0 0,1 0 0 16,0 0 0-16,1 0 0 0,-3 0 0 0,3 0 0 15,-1 0 0-15,0 0 0 0,1 0 0 0,-2 2 0 16,1-1 0-16,-1-1 0 0,0 1 0 16,0 1 0-16,-2 0 0 0,1 0 0 0,-1 2 0 15,-2-2 0-15,-1 1 0 0,0-1 0 16,0 0 0-16,-17-2 0 0,33 5 0 0,-15-4 0 15,-18-1 0-15,33 2 0 0,-33-2 0 0,31 2 0 16,-31-2 0-16,33 0 0 0,-33 0 0 0,32 0 0 16,-32 0 0-16,33 0 0 0,-33 0 0 0,31 0 0 15,-31 0 0-15,31-2 0 0,-31 2 0 16,30 0 0-16,-30 0 0 0,26 1 0 0,-26-1 0 16,23 1 0-16,-23-1 0 0,20 2 0 0,-20-2 0 15,20 3 0-15,-20-3 0 0,18 2 0 0,-18-2 0 16,20 2 0-16,-20-2 0 0,20 0 0 0,-20 0 0 15,20 0 0-15,-20 0 0 0,19-2 0 16,-19 2 0-16,18-2 0 0,-18 2 0 16,0 0 0-16,22-5 0 0,-22 5 0 0,0 0 0 15,0 0 0-15,0 0 0 0,0 0 0 0,0 0 0 16,0 0 0-16,0 0 0 0,0 0 0 0,0 0 0 16,0 0 0-16,0 0 0 0,0 0-36 0,0 0-23 15,0 0-36-15,5-19-65 0,17 26-380 0,-22-7-33 16,6-17 52-16</inkml:trace>
  <inkml:trace contextRef="#ctx0" brushRef="#br4" timeOffset="101039.8298">15142 5616 311 0,'0'0'146'16,"0"0"-44"-16,0 0-46 0,-19 17-15 0,19-17-13 15,0 0 2-15,0 0 10 0,0 0 13 16,-19 8 18-16,19-8 16 0,0 0-6 0,0 0 3 16,0 0-21-16,0 0-9 0,0 0-14 0,0 0-9 15,0 0-5-15,0 0-1 0,0 0-4 0,0 0-2 16,0 0-3-16,0 0-2 0,0 0 2 0,0 0 4 15,0 0 1-15,0 0 2 0,0 0 0 0,0 0-2 16,0 0 5-16,0 0 0 0,0 0 4 16,0 0-2-16,0 0-5 0,0 0-7 0,0 0-7 15,0 0-3-15,0 0-1 0,0 0 1 16,0 0-1-16,-10 19 2 0,10-19 0 0,0 0-1 16,0 0-1-16,0 0-1 0,0 0 0 0,0 0 2 15,0 0 0-15,0 0 3 0,0 0 1 0,-8 18 3 16,8-18 2-16,0 0-1 0,0 0 1 0,0 0-2 15,0 0-1-15,0 0 3 0,0 0-3 16,0 0-3-16,0 0-1 0,0 0-3 0,0 0 1 16,0 0 1-16,0 0 1 0,0 0-2 0,0 0 1 15,0 0-2-15,0 0-1 0,0 0 0 0,0 0 0 16,0 0-1-16,0 0 1 0,0 0-1 0,0 0-1 16,0 0 0-16,0 0-1 0,0 0 0 15,0 0 1-15,0 0-1 0,0 0 0 0,0 0-2 16,0 0 1-16,0 0 0 0,0 0 1 15,0 0-1-15,0 0 0 0,0 0 1 0,0 0 0 16,0 0 1-16,0 0 0 0,0 0-2 0,0 0 3 16,0 0-2-16,0 0 0 0,0 0 0 0,0 0 0 15,0 0-2-15,0 0 2 0,0 0 0 0,0 0-1 16,0 0 1-16,0 0-1 0,0 0 1 0,0 0 1 16,0 0 0-16,0 0 0 0,0 0-1 15,0 0 0-15,0 0 2 0,0 0-2 0,0 0 0 16,0 0 2-16,0 0-4 0,0 0 1 0,0 0 0 15,0 0-1-15,0 0 1 0,0 0 1 16,0 0-1-16,0 0 2 0,0 0-2 0,0 0 2 16,0 0 0-16,18-8-1 0,-18 8-1 0,0 0 0 15,19-11 0-15,-19 11 0 0,20-12 0 0,-20 12 0 16,24-19 0-16,-24 19 0 0,29-21 0 16,-29 21 0-16,33-25 0 0,-14 12 0 0,-2 1 0 15,0 0 0-15,0 0 0 0,0-1 0 0,0-1 0 16,-17 14 0-16,32-26 0 0,-14 12 0 0,-18 14 0 15,32-24 0-15,-32 24 0 0,31-23 0 0,-31 23 0 16,30-20 0-16,-30 20 0 0,29-20 0 0,-29 20 0 16,28-20 0-16,-28 20 0 0,29-22 0 15,-29 22 0-15,32-27 0 0,-32 27 0 16,31-26 0-16,-31 26 0 0,30-30 0 0,-30 30 0 16,32-33 0-16,-15 15 0 0,-2 0 0 0,1-2 0 15,2 1 0-15,-1 1 0 0,2 2 0 0,-2 0 0 16,-17 16 0-16,31-29 0 0,-31 29 0 0,30-26 0 15,-30 26 0-15,25-25 0 0,-25 25 0 0,27-21 0 16,-27 21 0-16,24-22 0 0,-24 22 0 16,23-19 0-16,-23 19 0 0,23-19 0 0,-23 19 0 15,23-16 0-15,-23 16 0 0,25-16 0 0,-25 16 0 16,23-16 0-16,-23 16 0 0,21-13 0 0,-21 13 0 16,20-12 0-16,-20 12 0 0,20-14 0 0,-20 14 0 15,19-13 0-15,-19 13 0 0,24-17 0 16,-24 17 0-16,28-19 0 0,-28 19 0 0,31-18 0 15,-14 8 0-15,-17 10 0 0,29-19 0 16,-29 19 0-16,27-17 0 0,-27 17 0 0,20-12 0 16,-20 12 0-16,0 0 0 0,19-11 0 0,-19 11 0 15,0 0 0-15,0 0 0 0,0 0 0 0,0 0 0 16,0 0 0-16,0 0 0 0,0 0 0 0,0 0 0 16,-20 6 0-16,20-6 0 0,0 0 0 0,0 0 0 15,-18 14 0-15,18-14 0 0,0 0 0 16,0 0 0-16,0 0 0 0,-10 20 0 15,10-20 0-15,0 0 0 0,0 0-32 0,10 26-114 16,-32-37-411-16,22 11-40 0,0 0 27 0</inkml:trace>
  <inkml:trace contextRef="#ctx0" brushRef="#br4" timeOffset="103300.569">16313 4779 607 0,'-17'22'204'0,"17"-22"-42"16,0 0-26-16,0 0-21 0,0 0-24 0,0 0-19 15,0 0-17-15,0 0-8 0,0 0-1 0,0 0 2 16,0 0 1-16,0 0-3 0,0 0-2 0,0 0-6 16,0 0-5-16,0 0-6 0,0 0-3 0,0 0-2 15,0 0-3-15,0 0-2 0,0 0-4 0,0 0-4 16,18-17-2-16,-18 17-2 0,0 0 0 0,0 0-2 16,0 0 1-16,0 0-1 15,17-2 1-15,-17 2 2 0,0 0 1 0,0 0 2 16,0 0 0-16,0 0 1 0,0 0-2 0,0 0 1 15,0 0 1-15,0 0-4 0,0 0-1 0,0 0-2 16,0 0 1-16,0 0-2 0,0 0 2 0,0 0-4 16,0 0 0-16,0 0 0 0,0 0 0 0,0 0 0 15,0 0 0-15,0 0 0 0,20-10 0 16,-20 10 0-16,0 0 0 0,21-7 0 0,-21 7 0 16,0 0 0-16,25-7 0 0,-25 7 0 0,18-4 0 15,-18 4 0-15,19-4 0 0,-19 4 0 0,20-1 0 16,-20 1 0-16,22-1 0 0,-22 1 0 0,23-1 0 15,-23 1 0-15,23-3 0 0,-23 3 0 16,24-1 0-16,-24 1 0 0,23 0 0 0,-23 0 0 16,21 1 0-16,-21-1 0 0,22 2 0 15,-22-2 0-15,23 0 0 0,-23 0 0 0,26-2 0 16,-26 2 0-16,28-1 0 0,-28 1 0 0,28-1 0 16,-28 1 0-16,29-1 0 0,-29 1 0 0,29-3 0 15,-29 3 0-15,28 0 0 0,-28 0 0 0,23 0 0 16,-23 0 0-16,20 3 0 0,-20-3 0 0,20 2 0 15,-20-2 0-15,21 4 0 0,-21-4 0 0,21 3 0 16,-21-3 0-16,23 4 0 0,-23-4 0 16,28 4 0-16,-28-4 0 0,31 1 0 0,-14 0 0 15,1-1 0-15,2-1 0 0,2 0 0 16,0 1 0-16,1-3 0 0,2 2 0 0,0-1 0 16,0 0 0-16,1 1 0 0,-1 0 0 0,1 0 0 15,-1 1 0-15,2-1 0 0,0 1 0 0,0 0 0 16,-2-2 0-16,2 2 0 0,0 2 0 15,1-2 0-15,-2 0 0 0,2 1 0 0,-1 0 0 16,0-1 0-16,0 0 0 0,-1 1 0 0,2-1 0 16,0 1 0-16,-1-1 0 0,0 2 0 0,0-1 0 15,-2-1 0-15,2 0 0 0,-2 1 0 0,2-1 0 16,-1 0 0-16,2 1 0 0,-2 0 0 0,2-1 0 16,-1 2 0-16,1-2 0 0,0 0 0 0,1 0 0 15,1 1 0-15,-1-1 0 16,1 1 0-16,1-1 0 0,-2 1 0 0,1-2 0 15,1 1 0-15,-1 0 0 0,2 0 0 0,0 1 0 16,-1-2 0-16,-1 1 0 0,1 0 0 0,-1 1 0 16,-1 1 0-16,2-2 0 0,-1 2 0 0,0-1 0 15,2 0 0-15,-2 1 0 0,2-1 0 0,-2 0 0 16,3-1 0-16,0 1 0 0,-1-1 0 0,1-1 0 16,1 0 0-16,0 1 0 0,1-1 0 15,1 1 0-15,-2-2 0 0,2 1 0 0,-1 0 0 16,0-1 0-16,1 0 0 0,-1 1 0 0,0 1 0 15,0 0 0-15,2 0 0 0,-2 0 0 16,-1 0 0-16,0 0 0 0,-1 0 0 0,-1 0 0 16,-1 0 0-16,1 1 0 0,-2-1 0 0,2 0 0 15,-2 0 0-15,1 0 0 0,-3 0 0 16,1 0 0-16,-1 0 0 0,1-1 0 0,0 1 0 16,2-1 0-16,-2 0 0 0,1 1 0 0,1-2 0 15,-1 1 0-15,2 0 0 0,-1 1 0 0,1-1 0 16,-2 1 0-16,2-1 0 0,-1 1 0 0,0-2 0 15,2 2 0-15,-3 0 0 0,1 0 0 0,-1 0 0 16,-1 2 0-16,2-2 0 0,-2 0 0 0,1-2 0 16,2 2 0-16,-1 0 0 0,1-1 0 15,2 1 0-15,-1-1 0 0,1 0 0 0,1 1 0 16,0 0 0-16,1-1 0 0,-1-1 0 16,0 1 0-16,2 0 0 0,-1 0 0 0,-1 0 0 15,0-1 0-15,-1 4 0 0,-2-2 0 0,1 1 0 16,0 0 0-16,1 0 0 0,-1 0 0 0,1 1 0 15,0 0 0-15,1 0 0 0,-2 1 0 0,1 0 0 16,-2 1 0-16,-1-1 0 0,2-2 0 16,0 1 0-16,-1-2 0 0,-1 1 0 0,0 2 0 15,-2-2 0-15,0 0 0 0,0 0 0 0,1 1 0 16,-1-1 0-16,0 0 0 0,0 0 0 0,0 0 0 16,0-1 0-16,1 2 0 0,1-2 0 0,0 0 0 15,0 1 0-15,0-1 0 0,-1 1 0 16,-1 0 0-16,0-1 0 0,2 3 0 15,-3-2 0-15,0 0 0 0,-1-1 0 0,-1 1 0 16,-1 1 0-16,0-1 0 0,0 0 0 0,-1 0 0 16,0-1 0-1,0 1 0-15,1-1 0 0,-1 0 0 0,0 0 0 0,1 0 0 16,-1 0 0-16,0 0 0 0,2 0 0 16,-4-1 0-16,1 2 0 0,-2-2 0 0,-2 1 0 15,-1 0 0-15,-1 0 0 0,-17 0 0 0,28 1 0 16,-28-1 0-16,22 3 0 0,-22-3 0 15,0 0 0-15,22 1 0 0,-22-1 0 0,0 0 0 16,17 0 0-16,-17 0 0 0,0 0 0 0,0 0 0 16,0 0 0-16,17 1 0 0,-17-1 0 0,0 0 0 15,0 0 0-15,0 0 0 0,0 0 0 0,20-7 0 16,-20 7 0-16,0 0 0 0,0 0 0 0,17-13 0 16,-17 13 0-16,0 0 0 0,0 0 0 15,20-15 0-15,-20 15 0 0,0 0 0 16,17-10 0-16,-17 10 0 0,0 0 0 0,17-8 0 15,-17 8 0-15,0 0 0 0,21-6 0 0,-21 6 0 16,0 0 0-16,20-4 0 0,-20 4 0 0,0 0 0 16,18-2 0-16,-18 2 0 0,0 0 0 0,19-5 0 15,-19 5 0-15,0 0 0 0,22-5 0 0,-22 5 0 16,0 0 0-16,21-6 0 0,-21 6 0 16,0 0 0-16,19-5 0 0,-19 5 0 0,0 0 0 15,17-5 0-15,-17 5 0 0,0 0 0 0,19-3 0 16,-19 3 0-16,0 0 0 0,19-4 0 0,-19 4 0 15,17-2 0-15,-17 2 0 0,17-3 0 0,-17 3 0 16,17-2 0-16,-17 2 0 0,19-2 0 16,-19 2 0-16,25-4 0 0,-25 4 0 0,30-4 0 15,-30 4 0-15,31-2 0 0,-13 1 0 16,-1-1 0-16,2 0 0 0,1 1 0 0,-1 0 0 16,2-1 0-16,-2 2 0 0,0 0 0 0,0 0 0 15,-1 0 0-15,1 2 0 0,-2-1 0 0,0 0 0 16,-17-1 0-16,30 5 0 0,-30-5 0 0,22 6 0 15,-22-6 0-15,0 0 0 0,19 14 0 0,-19-14 0 16,0 0-19-16,0 0-140 0,0 0-421 16,0 0-13-16,-6 20 4 0</inkml:trace>
  <inkml:trace contextRef="#ctx0" brushRef="#br0" timeOffset="112223.4429">3411 5593 1049 0,'0'0'182'16,"0"0"-51"-16,0-17-44 0,0 17-25 0,0 0-2 15,0 0-2-15,0 0-4 0,0 0-7 16,0 0-5-16,0 0-7 0,0 0-6 0,0 0-5 15,0 0-3-15,0 0-4 0,0 0 1 0,0 0-2 16,0 0 3-16,0 0-1 0,0 0 3 16,0 0-1-16,0 0-1 0,0 0-6 0,0 0-8 15,0 0-5-15,0 0 0 0,-21 28 0 0,12-10 0 16,-1 4 0-16,-4 5 0 0,0-1 0 0,0 5 0 16,1-2 0-16,0 0 0 0,1 1 0 15,-1-4 0-15,4 0 0 0,0-3 0 0,2-3 0 16,1-1 0-16,6-19 0 0,-5 29 0 0,5-29 0 15,1 16 0-15,-1-16 0 0,0 0 0 0,0 0 0 16,15 17 0-16,-15-17 0 0,18 4 0 0,-18-4 0 16,26-2 0-16,-26 2 0 0,29-8 0 0,-12 2 0 15,1 0 0-15,-1-2 0 16,2-1 0-16,1 1-26 0,1-1-8 0,-1-1-11 16,5 3-6-16,-8-9-28 0,18 28-141 0,-23-29-363 15,11 11-37-15,-6-3 232 0</inkml:trace>
  <inkml:trace contextRef="#ctx0" brushRef="#br0" timeOffset="113082.9045">3659 5817 1621 0,'0'0'42'16,"-16"-18"-14"-16,16 18 4 0,0 0 7 0,0 0 6 15,-19 4-8-15,19-4-7 0,0 0-15 0,-18 16-2 16,18-16-7-16,-17 22 4 0,17-22-2 16,-16 29 6-16,16-29-4 0,-17 33 2 0,11-15-5 15,0 0 5-15,-1 0-6 0,4-1 4 0,3-17-4 16,-1 28 1-16,1-28-6 0,6 21 2 0,-6-21-3 16,0 0 1-16,20 18 1 0,-20-18-1 0,22 2 2 15,-22-2-1-15,28-7 1 0,-28 7-1 0,29-18 1 16,-29 18-1-16,32-28 0 15,-32 28-2-15,30-34 3 0,-16 15-5 0,-3-2 3 0,-2 2-5 16,-1 2 3-16,-3 0-4 0,-5 17 4 16,4-29-2-16,-4 29 4 0,-3-22-1 0,3 22 1 15,0 0 0-15,-15-22 1 0,15 22-1 0,0 0-14 16,-17-8 15-16,17 8-15 0,0 0 14 0,0 0 0 16,-19 1 1-16,19-1 12 0,0 0-12 0,0 0 11 15,0 0-16-15,0 0 3 0,0 0-1 16,3 21 1-16,-3-21 2 0,0 0-2 0,20 13 1 15,-20-13 0-15,18 7 1 0,-18-7-1 0,20 8 1 16,-20-8-2-16,18 4 3 0,-18-4-2 0,17 3-1 16,-17-3 0-16,0 0 0 0,22 0 0 0,-22 0 0 15,0 0 0-15,18-10 0 0,-18 10 0 16,0 0 0-16,18-18 0 0,-18 18 0 0,0 0 0 16,18-19 0-16,-18 19 0 0,0 0 0 15,0 0 0-15,15-18 0 0,-15 18 0 0,0 0 0 16,0 0 0-16,0 0 0 0,0 0 0 0,0 0 0 15,0 0 0-15,0 0 0 0,5 19 0 0,-5-19 0 16,-1 19 0-16,1-19 0 0,-2 23 0 0,2-23 0 16,-1 22 0-16,1-22 0 0,1 19 0 0,-1-19 0 15,4 17 0-15,-4-17 0 0,0 0 0 16,10 20 0-16,-10-20 0 0,0 0 0 0,21 7 0 16,-21-7 0-16,19-1 0 0,-19 1 0 0,23-6 0 15,-23 6 0-15,26-10 0 0,-26 10 0 16,25-11 0-16,-25 11 0 0,21-10 0 0,-21 10 0 15,0 0 0-15,22-11 0 0,-22 11 0 0,0 0 0 16,0 0 0-16,0 0 0 0,0 0 0 0,0 0 0 16,0 0 0-16,0 0 0 0,0 0 0 15,0 0 0-15,0 0 0 0,0 0 0 0,0 0 0 16,0 0 0-16,0 0 0 0,0 0 0 0,0 0 0 16,0 0 0-16,0 0 0 0,0 0 0 0,17 2 0 15,-17-2 0-15,0 0 0 0,0 0 0 0,20-5 0 16,-20 5 0-16,0 0 0 0,22-16 0 0,-22 16 0 15,17-17 0-15,-17 17 0 0,16-24 0 16,-16 24 0-16,15-27 0 0,-15 27 0 16,11-30 0-16,-11 30 0 0,5-31 0 0,-5 31 0 15,-2-32 0-15,2 32 0 0,-3-29-42 0,3 29-47 16,-16-38-148-16,16 38-369 0,0-17-31 0,0 17 202 16</inkml:trace>
  <inkml:trace contextRef="#ctx0" brushRef="#br0" timeOffset="113868.9324">4700 5746 1689 0,'0'0'44'0,"0"0"-12"0,0 0-5 15,-16-22 8-15,16 22-3 0,0 0 2 0,0 0-9 16,0 0-3-16,-20-5-7 0,20 5 1 0,0 0-2 15,-21 11 0-15,21-11-3 0,0 0 0 16,-24 25-16-16,24-25 12 0,-16 22-13 0,16-22 26 16,-15 24-13-16,15-24-4 0,-11 25-3 0,11-25 0 15,-6 19 0-15,6-19 0 0,0 0 0 0,4 18 0 16,-4-18 0-16,0 0 0 0,17 11 0 0,-17-11 0 16,19 1 0-16,-19-1 0 0,25-2 0 15,-25 2 0-15,26-5 0 0,-26 5 0 0,27-4 0 16,-27 4 0-16,24-1 0 0,-24 1 0 15,19 1 0-15,-19-1 0 0,0 0 0 0,0 0 0 16,0 0 0-16,14 22 0 0,-14-22 0 0,0 0 0 16,-9 28 0-16,9-28 0 0,-16 24 0 0,16-24 0 15,-22 25 0-15,22-25 0 0,-24 25 0 0,24-25 0 16,-22 19 0-16,22-19 0 0,-17 13 0 0,17-13 0 16,0 0-24-16,0 0-31 0,0 0-23 15,0 0-83-15,0 0-434 0,12-24-27 0,-1 5 111 16</inkml:trace>
  <inkml:trace contextRef="#ctx0" brushRef="#br0" timeOffset="114415.807">4970 5760 1742 0,'0'0'15'16,"-24"7"16"-16,24-7-21 0,0 0 43 0,-12 22-20 15,12-22 12-15,-7 17-20 0,7-17-10 0,-4 26 3 16,4-26-7-16,-3 31 3 0,1-13-7 0,1 2 6 16,-2-1-5-16,1-1-1 0,-2 0-7 15,3-1 0-15,1-17 0 0,-5 30 0 16,5-30 0-16,-5 26 0 0,5-26 0 0,0 0 0 16,-1 19 0-16,1-19 0 0,0 0 0 0,0 0 0 15,0 0 0-15,0 0 0 0,0 0 0 0,13-20 0 16,-13 20 0-16,12-32 0 0,-4 11 0 0,1-1 0 15,-1-3 0-15,0-1 0 0,0-1 0 0,-4 1 0 16,2-2 0-16,1 1 0 0,-3 0 0 16,2 2 0-16,-1 2 0 0,3 0 0 0,-2 5 0 15,2 1 0-15,-8 17 0 0,17-28 0 0,-17 28 0 16,20-22 0-16,-20 22 0 0,22-10 0 0,-22 10 0 16,19-4 0-16,-19 4 0 0,21 2 0 0,-21-2 0 15,17 8 0-15,-17-8 0 0,0 0 0 16,18 26 0-16,-18-26 0 0,6 26 0 0,-6-26 0 15,-2 31 0-15,-2-13 0 0,-2 0 0 16,-3 2 0-16,0-2 0 0,-2 2 0 0,-4 1 0 16,1 1 0-16,-2 1 0 0,0-2 0 0,-1 0 0 15,-1 2 0-15,2-1 0 0,-1 0 0 0,1 1 0 16,0-2 0-16,-1 0 0 0,3 2 0 0,-1 0 0 16,2 1 0-16,-1 3 0 0,1-2 0 0,1 2 0 15,1-2 0-15,2-1 0 0,2-1 0 16,2 0 0-16,3-3 0 0,2-1 0 0,0-19 0 15,5 30-57-15,-5-30-24 0,26 38-274 16,-26-38-284-16,20-2 41 0,-20 2 282 0</inkml:trace>
  <inkml:trace contextRef="#ctx0" brushRef="#br0" timeOffset="114822.0855">5163 5873 1889 0,'0'0'26'16,"0"0"-17"-16,0 0-2 0,0 0 3 16,0 0 3-16,0 0 3 0,22 5-1 0,-22-5 0 15,0 0-4-15,26-7 1 0,-26 7-2 0,23-8-1 16,-23 8-4-16,24-13-5 0,-24 13 0 0,27-17 0 15,-27 17 0-15,27-20 0 0,-27 20 0 0,28-21 0 16,-28 21 0-16,24-26 0 0,-24 26 0 0,21-25 0 16,-21 25 0-16,14-26 0 0,-14 26 0 0,10-24 0 15,-10 24 0-15,2-20 0 0,-2 20 0 16,0 0 0-16,-9-17 0 0,9 17 0 0,0 0 0 16,-25-1 0-16,25 1 0 0,-25 13 0 15,25-13 0-15,-32 28 0 0,15-10 0 0,-1 4 0 16,0 1 0-16,-2 1 0 0,3 1 0 0,4 1 0 15,1-2 0-15,6-4 0 0,2-2 0 0,4-18 0 16,4 28 0-16,-4-28 0 0,18 20 0 16,-18-20 0-16,34 7 0 0,-12-12 0 0,6 0-10 15,-4-13-99-15,35 20-428 0,-34-24-99 0,16 11-8 16</inkml:trace>
  <inkml:trace contextRef="#ctx0" brushRef="#br0" timeOffset="115201.6581">5548 5804 1899 0,'-22'13'40'0,"22"-13"-23"0,0 0 3 16,0 0-3-16,8 17 4 0,-8-17-3 0,25-2-3 15,-8-4-15-15,1-4 0 0,5-3 0 16,0-2 0-16,0-3 0 0,0 2 0 0,-2-2 0 15,0 0 0-15,-2 1 0 0,-2-1 0 0,-2 1 0 16,-15 17 0-16,23-32 0 0,-23 32 0 0,14-26 0 16,-14 26 0-16,8-23 0 0,-8 23 0 0,-1-17 0 15,1 17 0-15,0 0 0 0,-17-11 0 0,17 11 0 16,-19-1 0-16,19 1 0 0,-24 8 0 0,24-8 0 16,-28 18 0-16,28-18 0 15,-33 34 0-15,17-12 0 0,1 2 0 0,-1 2 0 16,1 0 0-16,4 0 0 0,0-1 0 0,4-2 0 15,3-2 0-15,3-3 0 0,5 0 0 0,-4-18 0 16,14 26 0-16,-14-26 0 0,25 16 0 0,-7-11 0 16,1-6 0-16,6 0 0 0,-2-8-30 0,10 9-85 15,-29-26-383-15,33 18-162 0,-16-11 54 0,7 0 469 16</inkml:trace>
  <inkml:trace contextRef="#ctx0" brushRef="#br0" timeOffset="115717.2911">6112 5707 1926 0,'-23'7'50'0,"23"-7"-17"16,0 0 1-16,-16-17-30 0,16 17-4 0,0 0 0 16,-17-8 0-16,17 8 0 0,0 0 0 0,0 0 0 15,-22 4 0-15,22-4 0 0,-16 18 0 0,16-18 0 16,-19 30 0-16,9-10 0 0,0 2 0 15,1 4 0-15,0-1 0 0,3-1 0 0,0 2 0 16,2-5 0-16,4 0 0 0,0-21 0 0,6 27 0 16,-6-27 0-16,19 9 0 0,-19-9 0 0,30-11 0 15,-9-4 0-15,3-7 0 0,4-7 0 0,1-5 0 16,2-4 0-16,-1-5 0 0,0-2 0 0,1-4 0 16,-2-1 0-16,-1 2 0 0,-4-1 0 15,-3 3 0-15,-4 2 0 0,-5 2 0 16,-2 4 0-16,-2 3 0 0,-1 3 0 0,-6 7 0 15,-1 5 0-15,0 20 0 0,0 0 0 0,-17-12 0 16,17 12 0-16,-21 29 0 0,5-2 0 0,0 9 0 16,-2 8 0-16,2 5 0 0,2 1 0 0,3 3 0 15,1-3 0-15,6-1 0 0,1-9 0 0,11 10-33 16,-8-50-351-16,3 43-284 0,-3-43 29 0,20 25 317 16</inkml:trace>
  <inkml:trace contextRef="#ctx0" brushRef="#br0" timeOffset="116912.0071">9275 4817 1648 0,'0'0'66'0,"0"0"-45"0,-17-13 6 0,17 13 8 15,0 0 2-15,0 0-7 0,-16 20-13 0,16-20-3 16,-16 35-6-16,7-11 3 0,-3 3-7 0,1 3 6 16,-2 4-6-16,1 2 9 0,-1 3-7 15,1 2-6-15,-2 0 29 0,1 2-26 0,2-6 29 16,0-2-11-16,3-6-10 0,2-5-11 0,1-4 0 15,5-20 0-15,-5 24 0 0,5-24 0 0,0 0 0 16,0 0 0-16,0 0 0 0,0 0 0 0,0 0 0 16,22-22 0-16,-14 2 0 0,3-6 0 0,1-3 0 15,0-3 0-15,1-3 0 0,0-3 0 16,-1 1 0-16,0-1 0 0,-1 3 0 16,-2 1 0-16,-2 4 0 0,-1 1 0 0,-2 2 0 15,-2 3 0-15,1 1 0 0,-2 3 0 0,0 3 0 16,-1 17 0-16,1-21 0 0,-1 21 0 0,0 0 0 15,0 0 0-15,0 0 0 0,0 0 0 0,0 0 0 16,0 0 0-16,0 0 0 0,3 24 0 0,-3-24 0 16,7 27 0-16,-7-27 0 0,12 24 0 15,-12-24 0-15,17 23 0 0,-17-23 0 0,21 21 0 16,-21-21 0-16,25 16 0 0,-25-16 0 0,28 14 0 16,-28-14 0-16,30 7 0 0,-30-7 0 0,30 0 0 15,-30 0 0-15,34-11 0 0,-16 1 0 0,3-3 0 16,0-5 0-16,2-3 0 0,0-4 0 15,0-3 0-15,3-2 0 0,-3 0 0 0,-1 1 0 16,-1 1 0-16,-1 4 0 0,-3 2 0 16,-3 4 0-16,-14 18 0 0,18-22 0 0,-18 22 0 15,0 0 0-15,0 0 0 0,0 0 0 0,0 0 0 16,-3 25 0-16,-4-4 0 0,-4 8 0 0,0 6 0 16,-2 4 0-16,-1 2 0 0,2 0 0 0,0-1 0 15,2-1 0-15,2-2 0 0,3-2 0 0,0-1 0 16,5-2 0-16,0-3 0 0,5 0 0 15,0-6 0-15,4 0 0 0,-9-23 0 16,29 35-48-16,-29-35-151 0,52 23-220 0,-52-23-171 16,46-3-13-16,-16 8 416 0</inkml:trace>
  <inkml:trace contextRef="#ctx0" brushRef="#br0" timeOffset="117287.0085">9920 5104 2047 0,'-20'0'0'0,"20"0"0"16,0 0 0-16,0 0 0 0,0 0 0 0,18 8 0 15,-18-8 0-15,24 0 0 0,-24 0 0 0,29-5 0 16,-12 2 0-16,0-4 0 0,0 1 0 16,1-3 0-16,-1 0 0 0,0 0 0 15,0-2 0-15,-17 11 0 0,28-20 0 0,-28 20 0 16,20-19 0-16,-20 19 0 0,12-21 0 0,-12 21 0 15,3-19 0-15,-3 19 0 0,-3-18 0 0,3 18 0 16,0 0 0-16,-20-21 0 0,20 21 0 0,-23-7 0 16,23 7 0-16,-31 1 0 0,12 4 0 0,0 2 0 15,-2 4 0-15,-1 3 0 0,0 3 0 16,1 2 0-16,-1 2 0 0,2 3 0 0,3 0 0 16,1 0 0-16,2 4 0 0,4-4 0 0,3 1 0 15,4-2 0-15,4-3 0 0,6-2 0 0,-7-18 0 16,26 29 0-16,-6-19 0 0,5-2 0 15,2-5 0-15,8 0 0 0,1-9-40 0,11 13-94 16,-24-37-211-16,33 30-275 0,-15-17 32 0,7-1 269 16</inkml:trace>
  <inkml:trace contextRef="#ctx0" brushRef="#br0" timeOffset="117693.2577">10513 5030 1745 0,'-41'17'302'15,"8"-8"-302"-15,4 3 0 0,1-1 0 0,3 1 0 16,2 1 0-16,3 1 0 16,3 2 0-16,17-16 0 0,-25 28 0 0,25-28 0 15,-9 24 0-15,9-24 0 0,2 22 0 0,-2-22 0 16,15 20 0-16,-15-20 0 0,24 17 0 0,-24-17 0 16,34 7 0-16,-12-5 0 0,0-6 0 0,2-2 0 15,0-4 0-15,2-3 0 0,-2-4 0 0,3-4 0 16,-3-4 0-16,-1-3 0 0,-1-5 0 15,-1 0 0-15,-3-2 0 0,-2-2 0 0,0 1 0 16,-3-1 0-16,-2 0 0 0,-1 1 0 0,-3 0 0 16,1 2 0-16,-5 2 0 0,1 6 0 0,-3 3 0 15,0 5 0-15,-1 18 0 0,-5-22 0 0,5 22 0 16,0 0 0-16,0 0 0 0,0 0 0 16,-23 17 0-16,23-17 0 0,-19 38 0 0,8-8 0 15,-2 5 0-15,-1 3 0 0,2 5 0 16,0 0 0-16,2 1 0 0,2-3 0 0,3 0 0 15,4-5 0-15,3-2 0 0,3-2 0 0,6-5 0 16,1-1 0-16,6-4 0 0,-1-4 0 0,4-1 0 16,-3-9-13-16,16 14-151 0,-34-22-178 0,39-4-277 15,-39 4 41-15,33-12 248 0</inkml:trace>
  <inkml:trace contextRef="#ctx0" brushRef="#br0" timeOffset="117886.9955">10916 5013 2037 0,'0'0'10'0,"-27"-5"-10"16,27 5 0-16,0 0 0 0,-21 6 0 0,21-6 0 16,0 0 0-16,-13 27 0 0,13-27 0 0,-6 34 0 15,2-13 0-15,2 0 0 0,-1 3 0 16,1-1 0-16,1 1 0 0,-1 0 0 0,4-3 0 16,0 0 0-16,0-5 0 0,-2-16 0 0,11 28 0 15,-11-28 0-15,17 15 0 0,-17-15-21 0,0 0-212 0,44-4-371 16,-40-14-8-16,14 8 36 0</inkml:trace>
  <inkml:trace contextRef="#ctx0" brushRef="#br0" timeOffset="118418.2466">11047 4871 2047 0,'0'0'0'15,"0"0"0"-15,-19 11 0 0,19-11 0 0,0 0 0 16,0 0 0-16,0 0 0 0,8 18 0 0,-8-18 0 15,0 0 0-15,22 11 0 16,-22-11 0-16,18 8 0 0,-18-8 0 0,20 8 0 16,-20-8 0-16,17 10-8 0,-17-10-19 0,0 0 0 15,24 21-3-15,-24-21 5 0,11 21 0 0,-11-21 6 16,6 22-1-16,-6-22 7 0,1 23 3 0,-1-23 14 16,-2 24 4-16,2-24 11 0,-5 23 8 0,5-23 4 15,-6 22 4-15,6-22-4 0,-7 20-1 0,7-20-15 16,-10 20-11-16,10-20-4 0,-9 21 0 15,9-21 0-15,-8 21 0 0,8-21 0 0,-5 22 0 16,5-22 0-16,-4 24 0 0,4-24 0 0,-2 24 0 16,2-24 0-16,2 22 0 0,-2-22 0 15,8 19 0-15,-8-19 0 0,0 0 0 0,21 16 0 16,-21-16 0-16,26-3 0 0,-26 3 0 0,33-16 0 16,-15 1 0-16,3-3 0 0,-2-4 0 0,2-2 0 15,1-4 0-15,-2-1 0 0,1-1 0 16,0 0 0-16,-3 1 0 0,0 2 0 0,-2 3 0 15,-2 2 0-15,-4 4 0 0,0 1 0 0,-10 17 0 16,12-21 0-16,-12 21 0 0,0 0 0 0,0 0 0 16,0 0 0-16,0 0 0 0,0 0 0 0,-8 23 0 15,-1-6 0-15,0 5 0 0,0 3 0 0,-1 2 0 16,3 0 0-16,1-3 0 0,0 0 0 16,2-3 0-16,2-2 0 0,2-2 0 15,0-17 0-15,5 23 0 0,-5-23 0 0,0 0 0 16,22 13 0-16,-22-13 0 0,25-8 0 0,-4 3 0 15,-10-16 0-15,17 16-133 0,-25-32-98 0,33 36-132 16,-38-33-156-16,13 2-11 0,10 18 260 0</inkml:trace>
  <inkml:trace contextRef="#ctx0" brushRef="#br0" timeOffset="119027.6232">11666 5004 1825 0,'0'0'59'0,"0"0"-19"0,0 0 8 0,0 0-7 15,0 0-7-15,0 0-34 0,0 0 0 0,0 0 0 16,-4 23 0-16,4-23 0 0,-7 27 0 0,2-9 0 15,0 1 0-15,2 3 0 0,-2-1 0 16,1-1 0-16,-1 1 0 0,2-3 0 0,3-18 0 16,-4 30 0-16,4-30 0 0,-1 23 0 15,1-23 0-15,0 0 0 0,1 21 0 0,-1-21 0 16,0 0 0-16,0 0 0 0,0 0 0 0,0 0 0 16,0 0 0-16,22-18 0 0,-22 18 0 0,11-25 0 15,-4 9 0-15,0-3 0 0,2-2 0 0,1-1 0 16,-1-1 0-16,1 1 0 0,0 0 0 15,-2 3 0-15,-2 1 0 0,2 1 0 0,-8 17 0 16,10-28 0-16,-10 28 0 0,6-18 0 0,-6 18 0 16,0 0 0-16,0 0 0 0,0 0 0 0,0 0 0 15,0 0 0-15,-2 19 0 0,2-19 0 0,-3 32 0 16,-1-12 0-16,2 1 0 0,0 2 0 16,1-5 0-16,0 0 0 0,1-18 0 0,4 24 0 15,-4-24 0-15,0 0 0 0,18 18 0 16,-18-18 0-16,24-4 0 0,-24 4 0 0,33-20 0 15,-14 6 0-15,1-6 0 0,2-1 0 0,-3-2 0 16,2-2 0-16,0 1 0 0,-3 0 0 0,-1 1 0 16,-1 1 0-16,-3 5 0 0,-13 17 0 0,20-25 0 15,-20 25 0-15,0 0 0 0,0 0 0 0,0 0 0 16,0 0 0-16,0 0 0 0,2 25 0 16,-7-2 0-16,-2 8 0 0,0 4 0 0,-2 5 0 15,3 1 0-15,0 0 0 0,3-2 0 0,0-6 0 16,4-1 0-16,-3-10 0 0,8 5 0 15,-6-27-88-15,20 42-173 0,-20-42-110 0,19-2-208 16,-19 2 45-16,23-14 321 0</inkml:trace>
  <inkml:trace contextRef="#ctx0" brushRef="#br0" timeOffset="119818.5595">12868 5060 1840 0,'0'0'31'15,"0"0"-10"-15,-26-8 0 0,26 8 7 0,-24-2-3 16,24 2-4-16,-29 8-5 0,10-1 1 16,1 3 0-16,-3 2-7 0,1 5-10 15,-3-2 0-15,1 6 0 0,0-2 0 0,1 2 0 16,4-2 0-16,2-1 0 0,15-18 0 0,-17 29 0 15,17-29 0-15,-4 17 0 0,4-17 0 0,0 0 0 16,0 0 0-16,19 18 0 0,-19-18 0 0,23 3 0 16,-23-3 0-16,32-3 0 0,-14 1 0 0,-1-2 0 15,1 1 0-15,2 0 0 0,-3 2 0 16,-17 1 0-16,29-1 0 0,-29 1 0 0,22 2 0 16,-22-2 0-16,0 0 0 0,0 0 0 0,0 0 0 15,16 22 0-15,-16-22 0 0,0 0 0 0,-8 25 0 16,8-25 0-16,-14 23 0 0,14-23 0 15,-22 27 0-15,22-27 0 0,-31 31 0 0,14-15 0 16,-1 0 0-16,18-16 0 0,-30 30 0 0,30-30 0 16,-21 21 0-16,21-21 0 0,0 0 0 15,0 0 0-15,0 0-73 0,0 0-88 0,23-4-446 16,-15-13-10-16,13 4 29 0</inkml:trace>
  <inkml:trace contextRef="#ctx0" brushRef="#br0" timeOffset="120396.6836">13172 5172 2009 0,'0'0'34'0,"-22"8"-30"0,22-8-4 0,-17 11 0 16,17-11 0-16,-16 17 0 0,16-17 0 0,-15 23 0 15,15-23 0-15,-16 30 0 0,10-12 0 0,0 0 0 16,1 1 0-16,-1 1 0 0,1 0 0 15,1 1 0-15,0-2 0 0,0 2 0 0,1-2 0 16,-1-1 0-16,3-1 0 0,1-17 0 0,-3 22 0 16,3-22 0-16,0 0 0 0,0 0 0 0,0 0 0 15,0 0 0-15,21 6 0 0,-21-6 0 0,0 0 0 16,23-29 0-16,-14 11 0 0,0-2 0 16,0-4 0-16,1 1 0 0,-1-2 0 0,0 0 0 15,-2-1 0-15,-1 0 0 0,-1-1 0 16,0-1 0-16,-1 0 0 0,-1-1 0 0,2 1 0 15,0 2 0-15,0 3 0 0,1 6 0 0,-6 17 0 16,10-22 0-16,-10 22 0 0,0 0 0 0,0 0 0 16,18-7 0-16,-18 7 0 0,0 0 0 0,23 12 0 15,-23-12 0-15,18 17 0 0,-18-17 0 0,19 23 0 16,-19-23 0-16,17 29 0 0,-17-29 0 16,14 33 0-16,-8-15 0 0,-2 0 0 0,-2 1 0 15,0 1 0-15,-2 0 0 0,-4 1 0 0,0-2 0 16,-4 2 0-16,-1-1 0 0,-2 0 0 0,-1-1 0 15,-1-1 0-15,-2 0 0 0,-1 0 0 16,-1-2 0-16,17-16 0 0,-33 30 0 0,16-18 0 16,17-12 0-16,-30 22 0 0,30-22 0 0,-26 17 0 15,26-17 0-15,-21 18 0 0,21-18 0 16,-20 24 0-16,10-7 0 0,1 4 0 0,-3 4 0 16,-1 4 0-16,0 6 0 0,-2 2 0 0,2 1 0 15,0 5 0-15,-1-2 0 0,1 0 0 0,1-2 0 16,0-4 0-16,3-4 0 0,2-5 0 0,7-1 0 15,0-25-82-15,18 49-240 0,-18-49-296 0,0 0 15 16,18 15 182-16</inkml:trace>
  <inkml:trace contextRef="#ctx0" brushRef="#br0" timeOffset="120834.2747">13442 5382 2022 0,'0'0'25'0,"0"0"-25"16,0 0 0-16,0 0 0 0,0 0 0 0,0 0 0 16,18 13 0-16,-18-13 0 0,23-4 0 15,-23 4 0-15,34-12 0 0,-12 3 0 0,2-3 0 16,2-3 0-16,3-2 0 0,3-2 0 15,-1-3 0-15,3 1 0 0,-3 1 0 0,-3-1 0 16,-2 3 0-16,-4 0 0 0,-4 2 0 0,-18 16 0 16,22-25 0-16,-22 25 0 0,0 0 0 0,2-22 0 15,-2 22 0-15,-19-11 0 0,19 11 0 0,-33 0 0 16,12 3 0-16,-4 4 0 0,1 1 0 0,-3 3 0 16,0 4 0-16,1 3 0 0,0 1 0 0,3 2 0 15,1 1 0-15,4-1 0 0,3 0 0 16,4 1 0-16,4-3 0 0,3-1 0 15,6-1 0-15,-2-17 0 0,13 28 0 0,-13-28 0 16,30 23 0-16,-9-16 0 0,3 0 0 0,2-3 0 16,6 0 0-16,0-6 0 0,6 2 0 0,-3-3 0 15,6 3 0-15,-12-21-184 0,32 33-318 0,-35-29-117 16,18 13 5-16,-9 4 487 0</inkml:trace>
  <inkml:trace contextRef="#ctx0" brushRef="#br0" timeOffset="121215.1594">14024 5307 2047 0,'0'0'0'16,"0"0"0"-16,0 0 0 0,-5 18 0 0,5-18 0 16,0 0 0-16,28 5 0 0,-28-5 0 0,33-5 0 15,-11-2 0-15,1-2 0 0,3-1 0 0,-1 0 0 16,1-1 0-16,-1 0 0 0,0-1 0 15,-2 1 0-15,-3-1 0 0,-1 1 0 0,-19 11 0 16,26-19 0-16,-26 19 0 0,0 0 0 16,15-22 0-16,-15 22 0 0,0 0 0 0,-4-22 0 15,4 22 0-15,0 0 0 0,-16-21 0 0,16 21 0 16,0 0 0-16,-26-18 0 0,26 18 0 0,-23-6 0 16,23 6 0-16,-27-3 0 0,27 3 0 0,-32 7 0 15,15 1 0-15,-2 3 0 0,0 2 0 0,0 4 0 16,0 2 0-16,2 1 0 0,-1 1 0 0,5 0 0 15,1 1 0-15,3 0 0 0,5-1 0 16,0-2 0-16,4-1 0 0,5-1 0 0,-5-17 0 16,17 28 0-16,-17-28 0 0,33 22 0 15,-14-18 0-15,7 2 0 0,-1-6 0 0,6 2 0 16,-1-10-45-16,13 16-121 0,-29-39-238 0,32 29-207 16,-16-14 16-16,4-4 370 0</inkml:trace>
  <inkml:trace contextRef="#ctx0" brushRef="#br0" timeOffset="121605.767">14633 5200 2047 0,'-20'15'0'0,"20"-15"0"16,-33 6 0-16,33-6 0 0,-33 11 0 16,16-2 0-16,17-9 0 0,-30 22 0 15,30-22 0-15,-26 28 0 0,26-28 0 0,-19 33 0 16,10-16 0-16,3 0 0 0,2-1 0 0,4 1 0 15,0-17 0-15,8 31 0 0,-8-31 0 0,15 20 0 16,-15-20 0-16,22 11 0 0,-22-11 0 0,31-4 0 16,-14-2 0-16,2-5 0 0,1-2 0 0,2-6 0 15,-2-5 0-15,3-4 0 0,0-6 0 0,3-4 0 16,0-5 0-16,2-2 0 0,-1-2 0 16,0-1 0-16,1 0 0 0,-1 1 0 0,-3 1 0 15,-2 3 0-15,-1-1 0 0,-3 4 0 0,-3 5 0 16,-3 9 0-16,-6 9 0 0,-6 17 0 15,0 0 0-15,0 0 0 0,0 0 0 0,0 0 0 16,-22 35 0-16,6-5 0 0,-2 12 0 0,-3 7 0 16,2 5 0-16,1-1 0 0,2 1 0 0,2-5 0 15,7-3 0-15,2-7 0 0,9-4 0 16,0-11 0-16,13 6 0 0,-17-30-193 0,46 38-164 16,-46-38-103-16,39-10-118 0,-6 11 120 0,-14-31 458 15</inkml:trace>
  <inkml:trace contextRef="#ctx0" brushRef="#br0" timeOffset="122415.9262">17208 3871 1751 0,'28'-13'77'0,"-28"13"-44"15,1-21-6-15,-1 21 14 0,0 0 2 0,0 0 4 16,0 0-19-16,0 0-28 0,0 0 0 16,-23 11 0-16,14 7 0 0,0 5 0 0,-2 8 0 15,-1 4 0-15,-1 2 0 0,1 3 0 0,1 1 0 16,2 1 0-16,-1 3 0 0,3 1 0 16,1 0 0-16,2-1 0 0,1-4 0 0,2-1 0 15,0 0 0-15,1-1 0 0,-1-2 0 0,2-3 0 16,1-1 0-1,3-4 0-15,-1-5 0 0,6-1-20 0,-10-23-38 0,20 32-35 0,-20-32-209 16,20-1-296-16,-20 1 19 0,21-12 183 16</inkml:trace>
  <inkml:trace contextRef="#ctx0" brushRef="#br0" timeOffset="122619.0678">17151 4327 1791 0,'-32'0'213'16,"32"0"-170"-16,-23 4-43 0,23-4 0 15,-17 5 0-15,17-5 0 0,0 0 0 0,0 0 0 16,0 0 0-16,0 0 0 0,6 19 0 0,-6-19 0 16,23 7 0-16,-6-7 0 0,6-1 0 0,3-5 0 15,3-3 0-15,4-4 0 0,3 0 0 16,2-4 0-16,3-1 0 0,1-4 0 0,2 3-50 16,-6-12-40-16,20 29-226 0,-26-35-274 15,13 15-8-15,-12-7 196 0</inkml:trace>
  <inkml:trace contextRef="#ctx0" brushRef="#br0" timeOffset="122837.8022">17591 3870 2047 0,'0'21'0'0,"-17"0"0"0,4 5 0 16,0 3 0-16,2 2 0 0,3 2 0 0,1-1 0 15,-1 4 0-15,4-1 0 0,0 3 0 16,0 2 0-16,2 0 0 0,-1 1 0 0,1-2 0 15,2-2 0-15,-1 1 0 0,2-2 0 0,1-2 0 16,2-1 0-16,1-3 0 0,3-3 0 0,1-3 0 16,4-4 0-16,-13-20 0 0,32 28 0 0,-15-22-31 15,7 4-42-15,-24-10-35 0,60 8-266 16,-47-25-188-16,18 8-36 0,-10-9 298 0</inkml:trace>
  <inkml:trace contextRef="#ctx0" brushRef="#br0" timeOffset="123025.3021">17874 4363 1480 0,'-12'-41'366'15,"12"41"-293"-15,-12-17-8 0,12 17-7 0,-17-7-53 16,17 7-5-16,-18 5 0 16,18-5 0-16,-22 14 0 0,22-14 0 0,-21 28 0 15,10-8 0-15,0 0 0 0,3 3 0 0,-1 3 0 16,2-1 0-16,2 0 0 0,0 2 0 0,2 0 0 16,1 0 0-16,1-1 0 0,1-4 0 0,4-2 0 15,-4-20 0-15,13 28 0 0,-13-28 0 0,22 17 0 16,-22-17 0-16,29 5 0 0,-29-5-81 0,45 6-318 15,-39-27-216-15,17 10-15 0,-10-10 309 16</inkml:trace>
  <inkml:trace contextRef="#ctx0" brushRef="#br0" timeOffset="123181.5888">17884 4094 2047 0,'-21'6'0'0,"21"-6"0"15,0 0 0-15,0 0 0 0,3 18 0 0,-3-18-1 16,16 18-38-16,-16-18-15 0,28 21-38 0,-28-21-98 16,41 21-139-16,-41-21-155 0,28 12-38 0,-3 9 187 15</inkml:trace>
  <inkml:trace contextRef="#ctx0" brushRef="#br0" timeOffset="123728.4271">18298 4378 1638 0,'-21'-4'150'0,"21"4"-71"15,0 0-9-15,-12 17-11 0,12-17-8 0,-21 5-51 16,21-5 0-16,-29 10 0 0,29-10 0 0,-32 11 0 16,15-5 0-16,17-6 0 0,-34 14 0 0,17-4 0 15,-2 1 0-15,2 3 0 0,-2 1 0 0,4 3 0 16,0-1 0-16,3 0 0 0,2 0 0 16,10-17 0-16,-11 30 0 0,11-30 0 0,1 23 0 15,-1-23 0-15,0 0 0 0,21 18 0 0,-21-18 0 16,29 2 0-16,-12-5 0 0,4-1 0 0,1-4 0 15,1-3 0-15,1-1 0 0,-1-3 0 0,-2-2 0 16,1-1 0-16,-1-1 0 0,-2-1 0 16,-2 1 0-16,-1 0 0 0,-4 1 0 0,-1 0 0 15,-11 18 0-15,16-31 0 0,-16 31 0 16,12-24 0-16,-12 24 0 0,0 0 0 0,0 0 0 16,0 0 0-16,0 0 0 0,0 0 0 0,0 0 0 15,-23 22 0-15,13 0 0 0,-3 5 0 0,-1 9 0 16,-3 3 0-16,0 7 0 0,-1 4 0 0,0 3 0 15,-2 5 0-15,2 0 0 0,1 0 0 0,0-3 0 16,1-6 0-16,2-3 0 0,4-5 0 16,0-4 0-16,4-3 0 0,4-9 0 0,-2-1 0 15,3-6 0-15,1-18 0 0,0 22 0 16,0-22 0-16,0 0 0 0,0 0 0 0,0 0 0 16,0 0 0-16,10-17 0 0,-10 17 0 0,9-37 0 15,-3 11 0-15,2-4 0 0,-1-1 0 0,-1-1 0 16,0-1 0-16,-1 3 0 0,-1-2 0 0,1-1 0 15,-1 0 0-15,2-2 0 0,1 1 0 16,1 4 0-16,1 2 0 0,-1 4 0 0,2 4 0 16,1 0 0-16,0 1 0 0,-11 19 0 0,25-35 0 15,-9 18 0-15,0-4 0 0,3 2 0 0,1-3 0 16,4 2 0-16,0-5 0 0,6 5-11 0,-10-14-111 16,23 27-118-16,-35-43-150 0,35 26-152 0,-18-8 8 15,-1-10 327-15</inkml:trace>
  <inkml:trace contextRef="#ctx0" brushRef="#br0" timeOffset="124095.6779">18908 3817 2047 0,'-40'25'0'0,"40"-25"0"16,-28 13 0-16,28-13 0 0,-33 26 0 0,17-6 0 16,-4 3 0-16,0 8 0 0,-1 1 0 15,1 5 0-15,0 0 0 0,5 3 0 0,-1 1 0 16,2 3 0-16,2 0 0 0,0 1 0 0,2 1 0 15,2-2 0 1,2-3 0-16,0 1 0 0,2-6 0 0,2-2 0 16,2-6 0-16,3-5 0 0,2-5 0 0,-5-18 0 15,16 24 0-15,-16-24 0 0,19 10 0 0,-19-10 0 16,25 0 0-16,-25 0 0 0,28-15 0 16,-28 15 0-16,29-29 0 0,-15 10 0 0,2-1 0 15,-1-1 0-15,-2-1 0 0,-1 2 0 0,-2 2 0 16,0 1 0-16,-10 17 0 0,13-26 0 0,-13 26 0 15,0 0 0-15,0 0 0 0,0 0 0 0,0 0 0 16,0 0 0-16,0 0 0 0,17-6 0 0,-17 6 0 16,6 21 0-16,-6-21 0 0,8 31 0 0,-2-13 0 15,-6-18 0-15,12 33 0 0,-12-33 0 16,18 34 0-16,-18-34-7 0,35 37-151 16,-35-37-89-16,45 23-120 0,-45-23-91 0,30-5-68 15,1 18 243-15</inkml:trace>
  <inkml:trace contextRef="#ctx0" brushRef="#br0" timeOffset="124720.6757">19937 3982 1935 0,'0'0'44'0,"-22"-15"-24"16,22 15-2-16,-32-12 9 0,14 7-24 0,-3 5-3 16,-2 1 0-16,-2 6 0 0,-2 2 0 0,-2 3 0 15,1 1 0-15,-1 4 0 0,-2 2 0 16,2 2 0-16,0 2 0 0,3 0 0 0,3-1 0 15,4 1 0-15,4-4 0 0,7 0 0 0,2-2 0 16,4 0 0-16,2-17 0 0,9 28 0 0,-9-28 0 16,23 24 0-16,-23-24 0 0,34 18 0 0,-14-10 0 15,1-2 0-15,1-3 0 0,-1 1 0 0,0 0 0 16,-3-1 0-16,-1 0 0 16,-17-3 0-16,27 7 0 0,-27-7 0 0,18 8 0 15,-18-8 0-15,0 0 0 0,0 0 0 0,10 20 0 16,-10-20 0-16,-4 19 0 0,4-19 0 0,-11 29 0 15,0-11 0-15,-1 2 0 0,-3 1 0 0,-2 1 0 16,2 0 0-16,-4-3 0 0,4-1 0 0,15-18 0 16,-25 31 0-16,25-31 0 0,-12 19 0 0,12-19 0 15,0 0 0-15,0 0 0 0,0 0 0 16,21 16 0-16,-21-16 0 0,26-6-16 0,-26 6-57 16,42-10-49-16,-39-25-204 0,34 30-282 0,-21-17 32 15,7 2 251-15</inkml:trace>
  <inkml:trace contextRef="#ctx0" brushRef="#br0" timeOffset="125345.6775">20027 4377 1943 0,'0'0'50'16,"0"0"-17"-16,0 0-12 0,0 0-21 0,0 0 0 16,0 0 0-16,0 0 0 0,0 0 0 0,0 0 0 15,-18 20 0-15,18-20 0 0,-13 23 0 0,13-23 0 16,-9 33 0-16,1-13 0 0,1 3 0 0,-3 2 0 15,-1 1 0-15,1 1 0 0,-3-2 0 16,4 1 0-16,-1-3 0 0,3-4 0 16,7-19 0-16,-10 29 0 0,10-29 0 0,-5 19 0 15,5-19 0-15,0 0 0 0,0 0 0 0,0 0 0 16,0 0 0-16,0 0 0 0,0 0 0 0,0 0 0 16,21-13 0-16,-21 13 0 0,17-28 0 0,-9 10 0 15,2-2 0-15,-2-1 0 0,1-2 0 0,0 0 0 16,-1 0 0-16,-1-2 0 0,1-1 0 15,-1 1 0-15,0-2 0 0,2-1 0 0,-2 1 0 16,3 1 0-16,-1 4 0 0,0 4 0 0,-9 18 0 16,17-24 0-16,-17 24 0 0,0 0 0 0,24-14 0 15,-24 14 0-15,20 1 0 0,-20-1 0 0,25 7 0 16,-25-7 0-16,27 12 0 0,-27-12 0 16,32 15 0-16,-32-15 0 0,31 17 0 0,-31-17 0 15,30 18 0-15,-30-18 0 0,25 20 0 16,-25-20 0-16,20 22 0 0,-20-22 0 0,10 25 0 15,-10-25 0-15,-1 27 0 0,1-27 0 0,-11 30 0 16,0-13 0-16,11-17 0 0,-29 32 0 0,11-17 0 16,-2-1 0-16,1-1 0 0,-2-1 0 0,1-1 0 15,-2 0 0-15,1-1 0 0,0-2 0 0,2 0 0 16,0 0 0-16,0-1 0 0,2 1 0 16,17-8 0-16,-30 20 0 0,30-20 0 0,-24 20 0 15,24-20 0-15,-21 33 0 0,11-12 0 0,0 3 0 16,1 4 0-16,-4 3 0 0,0 7 0 15,-1 0 0-15,-4 6 0 0,1 0 0 0,-1 2 0 16,0 3 0-16,0-4 0 0,1-3 0 0,3-3 0 16,2-4 0-16,2-4 0 0,2-4 0 0,2-3 0 15,2-7 0-15,5 0 0 0,-1-17-10 16,15 23-159-16,-23-41-130 0,42 30-200 0,-34-12-66 16,26-34 61-16,5 24 504 0</inkml:trace>
  <inkml:trace contextRef="#ctx0" brushRef="#br0" timeOffset="125759.9726">20309 4540 2047 0,'0'0'0'16,"0"0"0"-16,0 0 0 0,19 12 0 0,-19-12 0 15,26 1 0-15,-26-1 0 0,34-5 0 16,-14 2 0-16,0-2 0 0,2 0 0 0,1-3 0 16,0 0 0-16,-1-2 0 0,0 0 0 0,-2-1 0 15,-1-1 0-15,-19 12 0 0,32-26 0 0,-32 26 0 16,26-29 0-16,-26 29 0 0,25-27 0 16,-25 27 0-16,17-31 0 0,-17 31 0 0,3-27 0 15,-3 27 0-15,-8-22 0 0,8 22 0 16,-23-17 0-16,23 17 0 0,-32-9 0 0,14 9 0 15,-3 5 0-15,-4 4 0 0,-2 3 0 0,-1 2 0 16,-1 6 0-16,1 0 0 0,1 4 0 0,0 3 0 16,2 3 0-16,3-2 0 0,4 1 0 0,4-3 0 15,5-2 0-15,5-1 0 0,4-3 0 0,6 0 0 16,-6-20 0-16,28 30 0 0,-7-19 0 0,7-3 0 16,3-3 0-16,7-1 0 0,1-6 0 15,5 2 0-15,-3-7 0 0,5 6 0 0,-11-18-134 16,26 31-198-16,-43-39-188 0,25 22-82 15,-13-3 144-15</inkml:trace>
  <inkml:trace contextRef="#ctx0" brushRef="#br0" timeOffset="126150.5944">20758 4557 2047 0,'-20'6'0'0,"20"-6"0"0,0 0 0 15,0 0 0-15,12 18 0 0,-12-18 0 0,24 6 0 16,-7-6 0-16,2 0 0 0,3-3 0 0,4-2 0 16,-1-3 0-16,5-1 0 15,2-2 0-15,0 0 0 0,-3-1 0 0,-1 0 0 16,-4 0 0-16,-3 0 0 0,-2 1 0 0,-19 11 0 16,27-23 0-16,-27 23 0 0,13-17 0 0,-13 17 0 15,0 0 0-15,3-22 0 0,-3 22 0 0,0 0 0 16,-17-19 0-16,17 19 0 0,-21-8 0 0,21 8 0 15,-28-1 0-15,11 4 0 0,0 3 0 0,0 1 0 16,-2 1 0-16,0 5 0 0,1 0 0 16,-1 3 0-16,0 0 0 0,2 1 0 0,2 2 0 15,0-1 0-15,2 0 0 0,3 0 0 0,10-18 0 16,-10 30 0-16,10-30 0 0,6 26 0 16,-6-26 0-16,23 19 0 0,-6-12 0 0,4-3 0 15,5-1 0-15,0-4 0 0,6 1 0 0,0-5 0 16,3 2 0-16,-1-7 0 0,9 13-58 0,-19-24-140 15,34 39-181-15,-41-35-154 0,23 14-38 16,-4-1 264-16</inkml:trace>
  <inkml:trace contextRef="#ctx0" brushRef="#br0" timeOffset="126541.2177">21481 4412 2034 0,'-52'5'13'16,"27"-7"-13"-16,-1 2 0 0,2 5 0 0,-3 0 0 15,1 5 0-15,-3-1 0 0,5 5 0 0,0 0 0 16,2 6 0-16,0-2 0 0,2 4 0 0,3-1 0 16,3 1 0-16,4 1 0 0,5-2 0 0,4-2 0 15,5-2 0-15,-4-17 0 0,19 24 0 0,-19-24 0 16,38 12 0-16,-12-14 0 0,5-4 0 0,4-8 0 16,4-3 0-16,2-4 0 15,1-7 0-15,-1-4 0 0,0-4 0 0,0-3 0 0,-3-2 0 16,0-1 0-16,-3-2 0 0,1 2 0 0,-3-1 0 15,-4-1 0-15,-3 3 0 0,-5 1 0 0,-3 1 0 16,-3 3 0-16,-3 2 0 0,-3 3 0 16,-2 5 0-16,-5 7 0 0,-2 19 0 0,0 0 0 15,0 0 0-15,0 0 0 0,-23 5 0 0,9 15 0 16,-3 7 0-16,-3 8 0 0,-2 4 0 16,-1 4 0-16,0 2 0 0,2 3 0 0,2 2 0 15,4-2 0-15,3-2 0 0,4-3 0 0,4-6 0 16,5-5 0-16,3-7 0 0,9 0 0 0,-13-25 0 15,33 43-152-15,-33-43-80 0,38 25-78 0,-38-25-15 16,27-10-123-16,1 16 21 0,-19-25 275 0</inkml:trace>
  <inkml:trace contextRef="#ctx0" brushRef="#br0" timeOffset="126681.8454">21967 4460 1906 0,'-27'17'141'0,"27"-17"-141"0,-22 0 0 15,22 0 0-15,0 0 0 0,0 0 0 0,0 0 0 16,0 0 0-16,-17-18 0 0,17 18-184 16,0 0-297-16,0 0-147 0,0 0 18 0,-16-29 467 15</inkml:trace>
  <inkml:trace contextRef="#ctx0" brushRef="#br1" timeOffset="132943.5968">7664 6144 151 0,'0'0'115'0,"0"0"11"0,0 0 13 15,0 0-4-15,0 0-3 0,0 0-16 0,0 0-8 16,0 0-20-16,0 0-12 0,0 0-2 0,0 0-7 16,-11-19 2-16,11 19-4 0,0 0-8 0,0 0-10 15,0 0-14-15,0 0-11 0,0 0-10 16,0 0-5-16,0 0-2 0,0 0-2 15,0 0 1-15,0 0 4 0,0 0 7 0,0 0 7 16,0 0 5-16,13 17 4 0,-13-17-1 0,9 22 1 16,-4-4-7-16,6 11 1 0,-1 8-11 0,6 11 8 15,1 10 8-15,3 9-24 0,0 5 20 0,2 8-23 16,-1 6-5-16,1 3 20 0,-1 8-23 0,0 2 3 16,0 3 12-16,0 2-13 0,-1-4 13 15,0-2 3-15,1-2-21 0,-1-7 2 0,0-4 14 16,0-3-14-16,-1-7 15 0,-1-5-4 0,-1-5-20 15,-1-6 6-15,0-1-25 0,-7-6 6 0,3 0-21 16,-5-6 20-16,0 3 13 0,-7-11-67 16,14 15-18-16,-21-22-32 0,20 14 17 0,-19-20 23 15,17 9-71-15,-11-34-182 0,-1 24-117 0,1-24 137 16</inkml:trace>
  <inkml:trace contextRef="#ctx0" brushRef="#br1" timeOffset="133693.5475">8088 7770 1045 0,'0'0'141'0,"0"0"-106"0,0 0-11 16,-19-5 7-16,19 5 9 0,0 0 4 0,-11 17 1 16,11-17-5-16,0 0-4 0,-21 21-8 15,21-21 0-15,-16 18 0 0,16-18 13 0,-17 22 1 16,17-22 4-16,-12 25-7 0,8-8 0 0,4-17-8 16,-9 38 2-16,3-17-12 0,3 6 1 15,0 0-9-15,1 0 3 0,-1-1-8 0,1-1 8 16,-1-1-10-16,2-2 6 0,-1-3-6 0,2-19 3 15,0 28-3-15,0-28 0 0,0 0-3 0,0 0 0 16,0 0 1-16,0 0 1 0,0 0 3 0,0 0-1 16,19-12 3-16,-19 12-2 0,9-35 2 0,-3 11-6 15,1-4 3-15,0-5-8 0,1-4 3 16,2-2-2-16,1-3 0 0,0 1 0 0,1 0 0 16,2 1 0-16,-1 2 0 0,0 6 0 15,2 4-1-15,-3 6 0 0,-12 22-14 0,21-22 17 16,-21 22 4-16,0 0 0 0,19 11-3 0,-19-11-3 15,12 38 0-15,-6-13 0 0,0 8 0 0,1 1 0 16,-3 2 0-16,1 1 0 0,0 1 0 0,0 1 0 16,1-4 0-16,1-4 0 0,4-3 0 15,1-11-21-15,13 11-119 0,-25-28-456 0,27 9-41 16,-8-12-4-16</inkml:trace>
  <inkml:trace contextRef="#ctx0" brushRef="#br1" timeOffset="134511.1336">8400 8843 1306 0,'0'0'126'16,"0"0"-47"-16,2-28 5 0,-2 28 1 15,0 0 1-15,0 0-13 0,0 0-21 0,0 0-19 16,-29 15-11-16,29-15-7 0,-32 24-5 0,14-7 2 16,-5 1-2-16,0 4-15 0,-3-2 31 15,-1 4-29-15,2-2 29 0,2 1-16 0,1 1-10 16,2-2 0-16,2 0 0 0,2-3 0 0,5-2 0 16,11-17 0-16,-11 26 0 0,11-26 0 0,0 0 0 15,13 18 0-15,-13-18 0 0,30 6 0 0,-11-4 0 16,3-3 0-16,1-1 0 0,3-3 0 0,0 0 0 15,-1 0 0-15,-1 0 0 0,0 0 0 16,-3 3 0-16,-4 1 0 0,-17 1 0 0,26 2 0 16,-26-2 0-16,0 0 0 0,16 21 0 15,-16-21 0-15,-1 25 0 0,-4-8 0 0,-3 1 0 0,-1 3 0 0,-3 0 0 16,-2 0 0-16,1 0 0 0,-2-4 0 0,3-1 0 16,12-16 0-16,-19 23 0 0,19-23 0 15,0 0-4-15,0 0-55 0,0 0-74 0,0 0-216 16,0 0-253-16,19-31 0 0,-3 10 305 15</inkml:trace>
  <inkml:trace contextRef="#ctx0" brushRef="#br1" timeOffset="135104.9135">8674 8914 1867 0,'0'0'30'0,"-18"-1"-14"15,18 1-4-15,0 0 1 0,0 0 0 16,0 0-2-16,0 0-2 0,0 0 4 0,0 0-2 16,0 0-2-16,-7 17 9 0,7-17-11 0,5 33 11 15,-3-13-18-15,-1 4 0 0,1 3 0 0,-2 1 0 16,0 1 0-16,-3 1 0 0,2 0 0 16,-3-1 0-16,2-1 0 0,-2-2 0 0,2-3 0 15,-1-3 0-15,1-3 0 0,2-17 0 0,-5 25 0 16,5-25 0-16,0 0 0 0,0 0 0 0,0 0 0 15,0 0 0-15,0 0 0 0,0 0 0 0,0 0 0 16,18-31 0-16,-10 9 0 0,-1-6 0 0,1-2 0 16,1-1 0-16,-2-2 0 0,2 2 0 15,-2-2 0-15,0 2 0 0,-1-1 0 16,-1 1 0-16,0 0 0 0,-1 2 0 0,2 0 0 16,-1 4 0-16,1 1 0 0,0 3 0 0,1 4 0 15,-7 17 0-15,15-24 0 0,-15 24 0 0,0 0 0 16,24-17 0-16,-24 17 0 0,18-1 0 0,-18 1 0 15,20 6 0-15,-20-6 0 0,18 12 0 0,-18-12 0 16,17 21 0-16,-17-21 0 0,17 29 0 16,-17-29 0-16,12 35 0 0,-6-16 0 0,-3-1 0 15,-1 4 0-15,-1 0 0 0,-2 1 0 0,0 1 0 16,-3 0 0-16,-2 3 0 0,-2-2 0 0,-4 1 0 16,-2-1 0-16,0 0 0 0,-2 1 0 15,0-1 0-15,-2 0 0 0,-1 0 0 0,1-2 0 16,-1 0 0-16,1-2 0 0,0-1 0 0,1-3 0 15,17-17 0-15,-30 31 0 0,30-31 0 16,-25 28 0-16,25-28 0 0,-21 25 0 0,21-25 0 16,-18 27 0-16,18-27 0 0,-14 35 0 0,9-11 0 15,0 0 0-15,1 5 0 0,-1 2 0 0,1-1 0 16,0 0 0-16,7 2 0 0,-3-7-25 0,11 9-80 16,-11-34-230-16,13 24-270 0,-13-24 7 0,17 12 220 15</inkml:trace>
  <inkml:trace contextRef="#ctx0" brushRef="#br1" timeOffset="135526.8448">8967 9092 2047 0,'0'0'0'0,"0"0"0"0,0 0 0 0,0 0 0 16,0 0 0-16,0 0 0 0,0 0 0 0,0 0 0 16,21-16 0-16,-21 16 0 0,28-18 0 15,-10 7 0-15,3-2 0 0,2 0 0 0,3-3 0 16,0-2 0-16,1 0 0 0,2-4 0 16,-1 0 0-16,2 0 0 0,-6-1 0 0,-1 2 0 15,-4 0 0-15,-3 3 0 0,-2 1 0 0,-14 17 0 16,15-29 0-16,-15 29 0 0,5-23 0 0,-5 23 0 15,-7-17 0-15,7 17 0 0,0 0 0 0,-29-10 0 16,29 10 0-16,-32 9 0 0,14-1 0 0,-3 6 0 16,-1 3 0-16,0 4 0 0,-1 6 0 0,3 2 0 15,-1 4 0-15,3-1 0 0,2 1 0 16,3 0 0-16,3-4 0 0,5-2 0 0,5-4 0 16,4-3 0-16,4-3 0 0,-8-17 0 15,29 23 0-15,-8-17 0 0,3-1 0 0,2-4 0 16,4-1 0-16,2-5 0 0,3 0 0 0,0-8 0 15,14 20-232-15,-34-32-352 0,30 15-63 0,-16-13 64 16</inkml:trace>
  <inkml:trace contextRef="#ctx0" brushRef="#br1" timeOffset="135917.3884">9551 8965 1927 0,'-22'29'120'16,"22"-29"-120"-16,-16 16 0 0,16-16 0 0,0 0 0 16,0 0 0-16,0 0 0 0,22 7 0 0,-22-7 0 15,30-12 0-15,-10 0 0 0,1-1 0 0,1-2 0 16,2-1 0-16,0-2 0 0,1 0 0 0,-1-1 0 16,-1-1 0-16,-1 1 0 0,0 1 0 0,-4 1 0 15,-18 17 0-15,27-29 0 0,-27 29 0 0,12-22 0 16,-12 22 0-16,-2-17 0 0,2 17 0 15,-17-12 0-15,17 12 0 0,-26-6 0 0,9 5 0 16,-2 2 0-16,-1 4 0 0,-2 2 0 16,0 4 0-16,-1 2 0 0,-1 4 0 0,1 4 0 15,0 3 0-15,0 1 0 0,2 3 0 0,0 1 0 16,4 0 0-16,4-2 0 0,2-3 0 0,4-2 0 16,3-3 0-16,5-2 0 0,-1-17 0 15,17 29 0-15,-17-29 0 0,34 17 0 0,-11-13 0 16,5-4 0-16,2-6 0 0,6 1 0 0,-1-6 0 15,8 2-27-15,-8-16-128 0,32 34-272 0,-38-32-163 16,21 15-22-16,-10 1 377 0</inkml:trace>
  <inkml:trace contextRef="#ctx0" brushRef="#br1" timeOffset="136285.9995">10159 8850 2008 0,'-18'9'39'0,"1"-8"-39"0,-1-2 0 15,1 3 0-15,17-2 0 0,-33 6 0 0,16-2 0 16,17-4 0-16,-33 14 0 0,33-14 0 16,-30 21 0-16,30-21 0 0,-26 30 0 0,16-12 0 15,2 0 0-15,2-1 0 0,6-17 0 16,-5 30 0-16,5-30 0 0,6 23 0 0,-6-23 0 16,17 15 0-16,-17-15 0 0,26 1 0 0,-26-1 0 15,34-11 0-15,-14 0 0 0,1-4 0 0,1-6 0 16,0-4 0-16,-2-5 0 0,5-3 0 0,-2-3 0 15,-1-2 0-15,1 2 0 0,-3-2 0 0,0 3 0 16,-2-1 0-16,0-2 0 0,-2 0 0 0,0 0 0 16,-1 2 0-16,-4 6 0 0,-3 6 0 15,-2 4 0-15,-6 20 0 0,5-18 0 0,-5 18 0 16,0 0 0-16,0 0 0 0,-10 17 0 16,4 1 0-16,-2 9 0 0,-3 9 0 0,0 6 0 15,-1 6 0-15,1 0 0 0,0 1 0 0,2 0 0 16,2-3 0-16,2-1 0 0,4-8 0 0,5-3 0 15,-1-9 0-15,9 0 0 0,-12-25 0 16,31 35-40-16,-31-35-249 0,45 9-165 0,-45-9-70 16,34-19-83-16,0 23 475 0</inkml:trace>
  <inkml:trace contextRef="#ctx0" brushRef="#br1" timeOffset="136754.8361">11070 8993 1896 0,'0'-17'26'0,"3"-4"-18"0,3 0-9 0,1-1-11 15,1 3 35-15,1 0-34 0,-9 19 38 0,15-26-14 16,-15 26 0-16,0 0 14 0,0 0 3 0,0 0-22 16,0 0-8-16,0 0 0 0,0 0 0 0,0 25 0 15,-4-7 0-15,-1 3 0 0,0 3 0 16,0 3 0-16,-1-2 0 0,1 2 0 16,-1-3 0-16,3-1 0 0,-1-4 0 0,2 1 0 15,2-20 0-15,1 25 0 0,-1-25-45 0,0 0-56 16,0 0-174-16,25 2-348 0,-25-2 16 0,21-26 212 15</inkml:trace>
  <inkml:trace contextRef="#ctx0" brushRef="#br1" timeOffset="137207.8747">11254 8620 1982 0,'0'0'61'16,"-11"17"-57"-16,11-17-4 0,-9 18 0 15,9-18 0-15,0 0 0 0,0 0 0 16,16 21 0-16,-16-21 0 0,17 8 0 0,-17-8 0 16,23 13 0-16,-23-13 0 0,25 13 0 0,-25-13 0 15,23 17 0-15,-23-17 0 0,22 23 0 0,-22-23 0 16,15 32 0-16,-10-12 0 0,-2 0 0 0,-1 2 0 16,-2 0 0-16,0 2 0 0,-2-2 0 0,0 3 0 15,-2-2 0-15,0 1 0 0,0 1 0 0,-1-2 0 16,3 0 0-16,0-4 0 0,-1-1 0 15,3-18 0-15,-1 27 0 0,1-27 0 0,0 0 0 16,0 0 0-16,0 0 0 0,19 13 0 16,-19-13 0-16,17-17 0 0,-7-1 0 0,2-4 0 15,0-6 0-15,1-3 0 0,1-4 0 0,1 0 0 16,2-4 0-16,-3 4 0 0,1 0 0 0,-3 2 0 16,0 4 0-16,-1 3 0 0,0 5 0 0,0 4 0 15,-11 17 0-15,17-18 0 0,-17 18 0 16,0 0 0-16,18 6 0 0,-18-6 0 0,11 27 0 15,-5-7 0-15,-1 6 0 0,-1 0 0 0,1 4 0 16,0-1 0-16,1 0 0 0,1-1 0 0,4-1 0 16,2-7 0-16,7 0 0 0,1-11 0 0,10 6-68 15,-15-32-176-15,41 39-184 0,-57-22-90 0,58-21-72 16,-15 25 392-16</inkml:trace>
  <inkml:trace contextRef="#ctx0" brushRef="#br1" timeOffset="137447.5594">12156 8646 2047 0,'-23'8'0'0,"-1"3"0"16,1 0 0-16,1 2 0 0,0 1 0 0,1 1 0 16,0 2 0-16,3 4 0 0,2-1 0 0,3 1 0 15,1 1 0-15,3-4 0 0,4-1 0 16,5-17 0-16,7 29 0 0,-7-29 0 0,24 23 0 15,-7-14 0-15,6-2 0 0,3-1 0 0,4-5 0 16,0-5 0-16,7 1 0 0,-4-5 0 0,4 3 0 16,-3-4 0-16,5 6-68 0,-12-20-68 15,29 35-287-15,-40-31-191 0,20 12 46 0,-9 3 331 16</inkml:trace>
  <inkml:trace contextRef="#ctx0" brushRef="#br1" timeOffset="137791.3113">12460 8718 1973 0,'0'0'48'16,"0"0"-22"-16,-22 10-26 0,22-10 0 0,0 0 0 16,-16 23 0-16,16-23 0 0,-8 28 0 0,4-11 0 15,2 2 0-15,-1 3 0 0,1 2 0 0,1 1 0 16,-2 1 0-16,1-1 0 0,-1-2 0 0,2 0 0 16,1-5 0-16,0-18 0 0,3 29 0 15,-3-29 0-15,0 0 0 0,11 21 0 0,-11-21 0 16,0 0 0-16,0 0 0 0,0 0 0 15,19-7 0-15,-19 7 0 0,11-21 0 0,-11 21 0 16,11-36 0-16,-4 15 0 0,-2-2 0 0,1 0 0 16,-1 0 0-16,0-1 0 0,-1 1 0 0,-2 0 0 15,-1 0 0-15,2-1 0 0,-2 1 0 0,1 1 0 16,2 2 0-16,0 0 0 0,-4 20 0 0,9-31 0 16,-9 31 0-16,14-23 0 0,-14 23 0 15,17-16 0-15,-17 16 0 0,19-6 0 0,-19 6 0 16,26-2 0-16,-9 2 0 0,0-5 0 15,8 13-53-15,-21-32-258 0,39 45-161 0,-43-21-140 16,37-12 56-16,-6 24 514 0</inkml:trace>
  <inkml:trace contextRef="#ctx0" brushRef="#br1" timeOffset="138166.3127">12723 8816 2047 0,'0'0'0'0,"-28"24"0"16,28-24 0-16,-11 17 0 0,11-17 0 0,0 0 0 16,0 0 0-16,24 17 0 0,-24-17 0 15,32-2 0-15,-10-2 0 0,3-5 0 16,4-2 0-16,3-4 0 0,2-2 0 0,0 0 0 16,3-2 0-16,-4 0 0 0,1-1 0 0,-4 0 0 15,-1-1 0-15,-5 2 0 0,-8 1 0 0,-16 18 0 16,21-29 0-16,-21 29 0 0,2-27 0 0,-2 27 0 15,-8-22 0-15,8 22 0 0,-20-13 0 0,20 13 0 16,-30-6 0-16,12 7 0 0,-2 4 0 16,1 3 0-16,-2 7 0 0,2 2 0 15,-2 2 0-15,2 4 0 0,-1 0 0 0,2 3 0 0,1 0 0 16,2 0 0-16,3-1 0 0,4-1 0 0,0-1 0 16,3-3 0-16,4-1 0 0,1-19 0 15,10 28 0-15,-10-28 0 0,26 19 0 0,-7-12 0 16,0-3 0-16,9-3 0 0,-2-4 0 0,8 0 0 15,-4-14-109-15,26 29-164 0,-34-44-88 16,48 38-104-16,-28-23-85 0,3-10 262 0,23 26 288 16</inkml:trace>
  <inkml:trace contextRef="#ctx0" brushRef="#br1" timeOffset="138681.937">13555 8706 1808 0,'29'-3'134'0,"-29"3"-79"16,0 0-17-16,0 0-26 0,0 0-12 0,0 0 0 15,-16-17 0-15,16 17 0 0,0 0 0 0,-23-14 0 16,23 14 0-16,-20-6 0 0,20 6 0 0,-24-3 0 16,24 3 0-16,-25 0 0 0,25 0 0 15,-30 9 0-15,30-9 0 0,-34 21 0 0,16-7 0 16,-4 3 0-16,2 5 0 0,-4 0 0 16,1 5 0-16,0-1 0 0,3 4 0 0,-1-2 0 15,3 1 0-15,3-3 0 0,3-2 0 0,3-5 0 16,9-19 0-16,-4 28 0 0,4-28 0 0,0 0 0 15,26 16 0-15,-6-18 0 0,3-5 0 0,6-5 0 16,4-6 0-16,6-4 0 0,0-2 0 0,2-5 0 16,-2 1 0-16,-4 0 0 0,-1 2 0 15,-5 3 0-15,-3 3 0 0,-7 4 0 0,-19 16 0 16,25-22 0-16,-25 22 0 0,0 0 0 0,0 0 0 16,0 0 0-16,0 0 0 0,0 0 0 15,0 0 0-15,-15 26 0 0,15-26 0 0,-19 35 0 16,9-16 0-16,3-1 0 0,-1 0 0 0,6 0 0 15,2-18 0-15,0 33 0 0,0-33 0 0,10 30 0 16,-10-30 0-16,30 36-196 0,-30-36-134 16,27 16-112-16,-27-16-14 0,0 0-19 0,36 4 328 15,-34-21 147-15</inkml:trace>
  <inkml:trace contextRef="#ctx0" brushRef="#br1" timeOffset="139235.5216">14264 8694 1756 0,'0'0'222'0,"0"0"-185"16,-19-7-16-16,19 7-10 0,0 0-11 0,-19 6 0 15,19-6 0-15,-26 8 0 0,9 0 0 16,-2-1 0-16,-3 0 0 0,-2 4 0 0,-2 1 0 15,1 3 0-15,-1 0 0 0,1 4 0 0,-3-1 0 16,1 0 0-16,1 0 0 0,3 0 0 0,4-2 0 16,19-16 0-16,-27 24 0 0,27-24 0 0,0 0 0 15,0 0 0-15,-6 19 0 0,6-19 0 16,0 0 0-16,27 5 0 0,-27-5 0 16,34-5 0-16,-12-2 0 0,2 1 0 0,0-2 0 15,3-1 0-15,-1 2 0 0,-1 0 0 0,-1 3 0 16,-3 0 0-16,-4 6 0 0,-17-2 0 0,21 6 0 15,-21-6 0-15,6 18 0 0,-6-18 0 0,-7 35 0 16,-3-11 0-16,-5 3 0 0,-3-2 0 0,-4 3 0 16,0-2 0-16,-1 0 0 0,0-1 0 0,0-3 0 15,1-3 0-15,4-2 0 0,18-17 0 16,-23 22 0-16,23-22 0 0,0 0 0 0,0 0 0 16,17-12 0-16,-3-6-15 0,20 17-199 15,-30-44-142-15,45 40-111 0,-36-26-75 0,14-7 90 16,18 22 452-16</inkml:trace>
  <inkml:trace contextRef="#ctx0" brushRef="#br1" timeOffset="139579.2712">14356 8920 1760 0,'-27'-7'287'0,"27"7"-287"16,0 0 0-16,0 0 0 0,-6 17 0 0,6-17 0 15,0 0 0-15,23 5 0 0,-23-5 0 0,32-6 0 16,-11 0 0-16,2-3 0 0,1 0 0 15,-1-2 0-15,0-1 0 0,0 0 0 16,-2-1 0-16,1 0 0 0,-3 0 0 0,0-2 0 16,-19 15 0-16,26-30 0 0,-26 30 0 0,16-29 0 15,-16 29 0-15,5-27 0 0,-5 27 0 0,-4-24 0 16,4 24 0-16,-13-22 0 0,13 22 0 0,-21-15 0 16,21 15 0-16,-29-6 0 0,29 6 0 0,-31 7 0 15,12 1 0-15,0 5 0 0,1 3 0 0,-1 4 0 16,1 4 0-16,0 0 0 0,2 3 0 15,2 1 0-15,3-1 0 0,2 1 0 0,7-2 0 16,2-1 0-16,6-3 0 0,6-4 0 0,4 0 0 16,3-6 0-16,8-1 0 0,0-6 0 0,5-3 0 15,4-3 0-15,5-3 0 0,-4-10-44 16,17 20-175-16,-34-42-116 0,39 44-109 0,-37-33-35 16,10 1 21-16,13 22 391 0</inkml:trace>
  <inkml:trace contextRef="#ctx0" brushRef="#br1" timeOffset="140063.6279">15042 8710 2015 0,'-36'8'32'0,"36"-8"-32"0,-24 5 0 15,24-5 0-15,-18 7 0 0,18-7 0 0,0 0 0 16,-23 15 0-16,23-15 0 0,0 0 0 16,0 0 0-16,-16 21 0 0,16-21 0 15,0 0 0-15,0 0 0 0,-9 19 0 0,9-19 0 16,0 0 0-16,0 0 0 0,0 0 0 0,0 0 0 15,0 0 0-15,0 0 0 0,0 0 0 0,0 0 0 16,0 0 0-16,0 0 0 0,-19 3 0 0,19-3 0 16,0 0 0-16,0 0 0 0,0 0 0 0,0 0 0 15,0 0 0-15,0 0 0 0,-18 9 0 16,18-9 0-16,-16 19 0 0,16-19 0 0,-22 33 0 16,10-15 0-16,-1 3 0 0,-1-2 0 0,0 2 0 15,-1-3 0-15,15-18 0 0,-20 30 0 0,20-30 0 16,-9 17 0-16,9-17 0 0,0 0 0 0,0 0 0 15,0 0 0-15,19 8 0 0,-19-8 0 0,33-8 0 16,-12 2 0-16,3-1 0 0,3 2 0 16,-1 1 0-16,-2 3 0 0,0 3 0 15,-3 4 0-15,0 3 0 0,-3 2 0 0,-18-11 0 16,27 31 0-16,-19-11 0 0,-2 0 0 0,-2 2 0 16,-5-2 0-16,-3 1 0 0,-2 1 0 0,-4-2 0 15,-2 0 0-15,-3-1 0 0,-4-1 0 0,-2-2 0 16,-1-2 0-16,-1-2 0 0,1-2 0 0,3-5 0 15,19-5 0-15,-29-1 0 0,29 1 0 16,-16-18 0-16,16 18 0 0,-9-39-23 0,26 30-181 16,-29-34-96-16,44 37-66 0,-38-36 0 0,24 16 5 15,0-2 38-15,-16-30 220 0</inkml:trace>
  <inkml:trace contextRef="#ctx0" brushRef="#br1" timeOffset="141161.7091">15879 5463 1482 0,'22'9'207'0,"-22"-9"-160"0,0 0-15 0,0 0 2 16,0 0 3-16,-17-3-1 0,17 3-6 0,0 0-7 15,0 0-1-15,-16 13-3 0,16-13 0 0,-15 28-4 16,8-3 4-16,-5 12-6 0,-2 10-1 0,-5 11-12 16,-3 12 0-16,-6 9 0 0,-4 10 0 15,-5 10 0-15,-7 8 0 0,-4 11 0 16,-4 9 0-16,-6 7 0 0,-5 5 0 0,-7 7 0 16,-4 0 0-16,-5 5 0 0,-5 3 0 0,-1-2 0 15,0-1 0-15,3-8 0 0,8-8 0 0,9-15 0 16,6-15 0-16,12-13 0 0,7-16 0 0,10-15 0 15,10-13 0-15,8-13 0 0,7-14 0 0,5-21 0 16,0 0 0-16,40 23-165 0,-33-59-386 16,33 16-100-16,-19-26 27 0</inkml:trace>
  <inkml:trace contextRef="#ctx0" brushRef="#br1" timeOffset="142027.7109">15828 5643 487 0,'0'0'13'0,"0"0"-10"16,21-23-1-16,-21 23 2 0,19-16 1 0,-19 16 0 15,0 0 14-15,19-18 29 0,-19 18 52 0,0 0 46 16,18-5 45-16,-18 5 18 0,0 0-14 0,0 0-33 15,0 0-41-15,0 0-45 0,0 0-23 0,0 0-13 16,0 0-7-16,-19-11-5 0,19 11-4 0,0 0-2 16,0 0-4-16,0 0-1 0,0 0-5 15,-16-3 2-15,16 3-14 0,0 0 0 0,0 0 0 16,0 0 0-16,0 0 0 0,0 0 0 0,0 0 0 16,0 0 0-16,0 0 0 0,-17 12 0 0,17-12 0 15,-18 31 0-15,3-7 0 0,0 7 0 0,-6 1 0 16,-1 5 0-16,-1 1 0 0,-3 2 0 15,0 0 0-15,0 0 0 0,0-1 0 0,2-4 0 16,2-3 0-16,3-2 0 0,2-6 0 16,3-5 0-16,14-19 0 0,-14 24 0 0,14-24 0 15,0 0 0-15,0 0 0 0,0 0 0 0,19-11 0 16,-19 11 0-16,29-35 0 0,-9 12 0 0,3-6 0 16,1-2 0-16,3-4 0 0,1-4 0 0,1 0 0 15,-2 2 0-15,0-1 0 0,-2 0 0 0,0 1 0 16,-2 0 0-16,-3 2 0 0,-4 5 0 0,0 3 0 15,-3 6 0-15,0 4 0 16,-13 17 0-16,14-18 0 0,-14 18 0 0,0 0 0 16,0 0 0-16,0 0 0 0,0 0 0 0,9 22 0 15,-9-22 0-15,8 35 0 0,-3-13 0 0,2 2 0 16,-1 4 0-16,3 1 0 0,-1 1 0 0,3 0 0 16,0-1 0-16,1 2 0 0,1-2 0 0,-1-1 0 0,4-2 0 0,-3-2 0 15,4 2 0-15,-4-7 0 0,6 8 0 16,-19-27-176-16,39 43-226 0,-39-43-94 0,3 26-89 15,0-6 198-15,-3-20 387 0</inkml:trace>
  <inkml:trace contextRef="#ctx0" brushRef="#br1" timeOffset="143470.2798">15851 5670 1333 0,'0'0'57'15,"0"0"-49"-15,0 0 7 0,0 0 21 0,0 0 15 16,0 0 6-16,8-21-2 0,-8 21-8 0,0 0-2 16,22-12-6-16,-22 12 0 0,0 0-5 0,20-27-2 15,-20 27-8-15,14-17-1 0,-14 17-6 0,0 0 6 16,15-19-2-16,-15 19 2 0,0 0 1 15,0 0-4-15,0 0 0 0,-5-17-16 0,5 17-4 16,0 0 0-16,-20 1 0 0,20-1 0 0,-20 9 0 16,20-9 0-16,-29 15 0 0,12-1 0 0,-3 0 0 15,-2 3 0-15,-1 3 0 0,-4-1 0 0,1 3 0 16,-1-1 0-16,-2 1 0 0,-1 0 0 0,2-1 0 16,-1-2 0-16,0 1 0 0,1 0 0 15,-1-1 0-15,1-1 0 0,0 0 0 16,1-1 0-16,2-1 0 0,2-3 0 0,3-1 0 15,3-2 0-15,17-10 0 0,-22 12 0 0,22-12 0 16,0 0 0-16,0 0 0 0,0 0 0 0,0 0 0 16,21-5 0-16,0-2 0 0,7-5 0 0,4-5 0 15,10-2 0-15,-1-10 0 0,13 14-70 0,-29-38-332 16,41 35-216-16,-32-22 9 0,10 6 262 31</inkml:trace>
  <inkml:trace contextRef="#ctx0" brushRef="#br1" timeOffset="144095.3021">15758 5878 842 0,'0'0'237'0,"-5"-22"-154"0,5 22-17 0,3-20 10 15,-3 20 0-15,5-20 2 0,-5 20 13 0,8-22-32 16,-8 22 15-16,9-19-56 0,-9 19 18 0,7-20-24 16,-7 20 21-16,0 0 5 0,12-20-8 0,-12 20 4 15,0 0-7-15,-1-23 2 0,1 23-1 16,0 0 2-16,0 0-2 0,0 0-6 0,0 0-22 15,-18-5 0-15,18 5 0 0,0 0 0 0,-25 29 0 16,14-11 0-16,1 3 0 0,-4 5 0 16,1 5 0-16,-2 4 0 0,1 6 0 0,0 4 0 0,0 5 0 15,0 4 0-15,1 0 0 0,-1 0 0 16,2 0 0-16,1-1 0 0,2-5 0 0,3-1 0 16,-3-10-78-16,19 17-144 0,-26-36-381 15,26 14-13-15,-10-32 89 0</inkml:trace>
  <inkml:trace contextRef="#ctx0" brushRef="#br5" timeOffset="439279.3321">1074 10058 1432 0,'-16'-24'169'0,"16"24"-108"0,0 0-22 0,0 0-12 16,0 0-3-16,0 0 1 0,0 0 5 16,0 0-5-16,0 0-1 0,0 0-6 0,0 0-3 15,0 0 0-15,-15 27-2 0,15-5 4 0,-1 5-5 16,3 6-7-16,-2 6 24 0,3 4-25 0,-2 6 21 16,-1 3-11-16,0 3-14 0,-1 2 10 0,-3 0-13 15,1 0 9-15,-2-2-10 0,0-3 9 16,1-1-16-16,-3-2-10 0,3-3 15 15,1-5-34-15,3-4 16 0,0-11-31 0,13 5-59 16,-13-31-146-16,0 0-359 0,23 1 39 0,-6-9 274 16</inkml:trace>
  <inkml:trace contextRef="#ctx0" brushRef="#br5" timeOffset="439685.5665">1469 10465 1941 0,'-22'0'16'16,"22"0"-11"-16,0 0 1 0,-15 18 0 16,15-18 3-16,-6 18 1 0,6-18 1 0,-5 21-4 15,5-21 1-15,-6 27-2 0,6-27 3 0,-3 31-2 16,0-14-1-16,3-17-6 0,-1 32 0 0,2-12 0 16,-1-1 0-16,3 0 0 0,-1 2 0 15,-1-2 0-15,1-1 0 0,0 0 0 0,0 1 0 16,1-3 0-16,-3-16 0 0,5 25 0 0,-5-25 0 15,0 0 0-15,0 0 0 0,17 6 0 0,-17-6 0 16,17-12 0-16,-17 12 0 0,22-28 0 0,-9 7 0 16,0-5 0-16,3-5 0 0,0 0 0 0,2 0 0 15,-1 0 0-15,2 3 0 0,-2 3 0 16,-3 2 0-16,1 4 0 0,-15 19 0 16,25-29 0-16,-25 29 0 0,20-16 0 0,-20 16 0 15,0 0 0-15,17 0 0 0,-17 0 0 0,0 0 0 16,16 30 0-16,-10-13 0 0,-2 4 0 0,0 0 0 15,1 4 0-15,-1-1 0 0,1 1 0 0,1-1 0 16,2-1 0-16,1 0 0 0,4-2-19 0,2-3-8 16,3 1-22-16,-18-19-20 0,45 32-26 15,-45-32-114-15,47 7-378 0,-26-3-3 0,4-7 189 16</inkml:trace>
  <inkml:trace contextRef="#ctx0" brushRef="#br5" timeOffset="439951.1945">2217 10439 1837 0,'0'0'53'0,"-14"21"-21"0,-5-7 2 0,-1 1-7 16,3-1-4-16,17-14-9 0,-30 31 2 0,15-14-5 16,2 1-11-16,2 1 0 0,1 0 0 0,3 3 0 15,2 0 0-15,3-2 0 0,2 0 0 0,2-3 0 16,-2-17 0-16,12 26 0 0,-12-26 0 15,28 22 0-15,-9-13 0 0,4-5 0 0,1-1 0 16,3-7 0-16,3-2 0 0,4-2 0 16,3-6-12-16,0 1-17 0,4-5-3 0,0 0 2 15,-3-8-20-15,20 24-248 0,-42-44-126 0,29 30-165 16,-18-9 7-16,-12-10 582 0</inkml:trace>
  <inkml:trace contextRef="#ctx0" brushRef="#br5" timeOffset="440237.6388">2679 10492 1421 0,'-17'-6'394'0,"10"31"-332"0,-7-5-22 16,6 6-1-16,-2-3-15 0,3 2-2 0,1 0-8 16,-1 1 3-16,3-2-4 0,0 0-12 0,0-3-1 15,3-2 0-15,1-19 0 0,0 31 0 0,0-31 0 16,5 21 0-16,-5-21 0 0,0 0 0 16,0 0 0-16,0 0 0 0,19 7 0 0,-19-7 0 15,13-17 0-15,-13 17 0 0,15-36 0 0,-6 9 0 16,1 0 0-16,-1-2 0 0,1-2 0 0,-1 1 0 15,-1 1 0-15,1-1 0 0,-2 1 0 16,-1-1 0-16,-1 1 0 0,0 3 0 0,-2 3 0 16,1 4 0-16,-4 19 0 0,6-28 0 0,-6 28 0 15,0 0 0-15,9-18 0 0,-9 18 0 16,0 0 0-16,0 0 0 0,0 0 0 0,17 21 0 16,-17-21 0-16,19 16 0 0,-19-16-40 0,27 14-23 15,0 3-72-15,-27-17-332 0,30-4-154 0,-13 0 29 16,6 0 464-16</inkml:trace>
  <inkml:trace contextRef="#ctx0" brushRef="#br5" timeOffset="440643.8866">3050 10590 1940 0,'-26'17'35'0,"26"-17"-6"0,-11 23-4 0,11-23-7 15,0 0-18-15,0 0 0 0,22 19 0 16,-22-19 0-16,32-4 0 0,-12-2 0 0,2-6 0 16,3-2 0-16,3-2 0 0,2-3 0 0,4-1 0 15,-2-3 0-15,-1-1 0 0,-3-2 0 0,-3 1 0 16,-3 1 0-16,-5 2 0 0,-3 4 0 0,-4 0 0 16,-10 18 0-16,11-28 0 0,-11 28 0 15,-3-24 0-15,3 24 0 0,-15-19 0 0,15 19 0 16,-30-9 0-16,11 9 0 0,-3 3 0 15,-1 6 0-15,-4 3 0 0,2 4 0 0,-2 3 0 16,3 3 0-16,-1 1 0 0,5 2 0 0,0 2 0 16,2 2 0-16,2-1 0 0,4-1 0 0,1 1 0 15,5-1 0-15,3-4 0 0,5 0 0 0,3-4 0 16,3-1 0-16,-8-18 0 0,29 31 0 0,-8-21 0 16,2-1 0-16,5-2 0 0,5-4 0 15,5-1 0-15,0-6 0 0,7 4 0 0,-1-8 0 16,9 4-77-16,-5-15-40 0,28 29-258 0,-28-32-248 15,11 12 31-15,-11-3 330 0</inkml:trace>
  <inkml:trace contextRef="#ctx0" brushRef="#br5" timeOffset="441003.2644">4007 10295 1954 0,'-44'11'61'0,"25"-8"-29"16,0-3-32-16,2 3 0 0,-1 3 0 0,0 2 0 15,-2 1 0-15,3 3 0 0,0 2 0 0,17-14 0 16,-29 35 0-16,17-13 0 0,-1 2 0 0,2 5 0 16,1 0 0-16,-1 1 0 0,3 0 0 15,1-1 0-15,3-5 0 0,1-2 0 16,6-5 0-16,-3-17 0 0,12 21 0 0,-12-21 0 16,22 12 0-16,-5-10 0 0,0-3 0 0,3-4 0 15,1-5 0-15,0-3 0 0,1-4 0 0,-1-2 0 16,3-4 0-16,-4-1 0 0,0-3 0 0,-2 3 0 15,-1-3 0-15,-2 2 0 0,-2 3 0 0,-2 2 0 16,-11 20 0-16,13-28 0 0,-13 28 0 16,0 0 0-16,8-17 0 0,-8 17 0 0,0 0 0 15,0 0 0-15,-5 17 0 0,5-17 0 0,-8 36 0 16,2-8 0-16,0 3 0 0,0 0 0 16,3 1 0-16,-1-5 0 0,5 1 0 0,-1-4 0 15,6 0 0-15,3-1-7 0,6 0-49 0,-15-23-17 16,55 48-144-16,-55-48-220 0,48 8-177 0,-17-5 21 15,2-11 544-15</inkml:trace>
  <inkml:trace contextRef="#ctx0" brushRef="#br5" timeOffset="441472.7687">4775 10347 1787 0,'0'0'96'15,"-35"12"-33"-15,16 1-1 0,-4-3-23 0,2 5-39 16,0 1 0-16,1 2 0 0,-1 0 0 0,1 3 0 15,3-3 0-15,2-1 0 0,0 0 0 0,15-17 0 16,-21 26 0-16,21-26 0 0,-12 17 0 0,12-17 0 16,0 0 0-16,0 0 0 0,0 0 0 15,21 15 0-15,-21-15 0 0,25-5 0 0,-25 5 0 16,34-12 0-16,-14 6 0 0,-1-2 0 16,0 4 0-16,-2-1 0 0,-17 5 0 0,28-4 0 15,-28 4 0-15,19 2 0 0,-19-2 0 0,0 0 0 16,17 19 0-16,-17-19 0 0,3 26 0 0,-5-6 0 15,-4 0 0-15,-1 3 0 0,-3 1 0 0,0-1 0 16,1-1 0-16,0 0 0 0,2-4 0 0,1-1 0 16,6-17 0-16,-5 20 0 0,5-20 0 0,0 0 0 15,0 0 0-15,0 0 0 0,21-2 0 16,-21 2-4-16,31-29-73 0,-23-16-137 0,35 25-377 16,-27-18-49-16,16 12 120 0</inkml:trace>
  <inkml:trace contextRef="#ctx0" brushRef="#br5" timeOffset="441664.4124">5118 10379 2047 0,'-28'19'0'15,"28"-19"0"-15,-19 29 0 0,10-9 0 0,2 1 0 16,-3 5 0-16,1-1 0 0,-1 1 0 0,1-4 0 16,2 1 0-16,2-2 0 0,2-4 0 0,0 0 0 15,3-17 0-15,0 24 0 0,0-24 0 0,0 0 0 16,14 22 0-16,-14-22 0 0,0 0 0 0,21 1 0 15,-21-1-32-15,8-33-308 0,16 27-299 16,-15-19-14-16,13 6 271 0</inkml:trace>
  <inkml:trace contextRef="#ctx0" brushRef="#br5" timeOffset="442055.1242">5325 10278 2047 0,'-23'4'0'0,"23"-4"0"0,0 0 0 0,0 0 0 16,0 0 0-16,-5 21 0 0,5-21 0 0,0 0 0 16,9 19 0-16,-9-19 0 0,0 0 0 0,17 24 0 15,-17-24 0-15,11 23 0 0,-11-23 0 0,7 32 0 16,-7-14 0-16,-1 2 0 0,-3 1 0 16,-1 2 0-16,-1-1 0 0,-1 1 0 15,-2-3 0-15,1-1 0 0,1-2 0 0,7-17 0 16,-8 22 0-16,8-22 0 0,0 0 0 0,0 0 0 15,0 0 0-15,0 0 0 0,0 0 0 0,23-12 0 16,-23 12 0-16,30-36 0 0,-11 12 0 0,0-3 0 16,2 0 0-16,-1 0 0 0,-1 0 0 0,0 3 0 15,0 0 0-15,-2 2 0 0,0 2 0 0,-1 4 0 16,-16 16 0-16,26-25 0 0,-26 25 0 16,17-9 0-16,-17 9 0 0,0 0 0 0,0 0 0 15,2 17 0-15,-2-17 0 0,-6 35 0 0,-1-11 0 16,3 2 0-16,-1-1 0 0,3 1 0 0,0-2 0 15,7 2 0-15,-1-4 0 0,5-1 0 16,-9-21 0-16,29 32 0 0,-10-22-19 0,11 4-77 16,-30-14-120-16,66 11-180 0,-46-18-218 15,21 3 50-15,4 6 423 0</inkml:trace>
  <inkml:trace contextRef="#ctx0" brushRef="#br5" timeOffset="442523.8777">6074 10277 2041 0,'0'0'6'0,"-30"-5"-6"0,13 5 0 0,-1 4 0 16,-2 1 0-16,1 5 0 0,-4 2 0 16,1 3 0-16,-1 3 0 0,1 3 0 15,0 2 0-15,2 1 0 0,3 0 0 0,3 3 0 16,2-3 0-16,2-2 0 0,4-3 0 0,6-19 0 16,0 28 0-16,0-28 0 0,11 17 0 0,-11-17 0 15,18 7 0-15,-18-7 0 0,25-2 0 0,-7-4 0 16,0-3 0-16,2-5 0 0,1-3 0 0,0-2 0 15,-1-4 0-15,1-2 0 0,-4 2 0 16,-2 3 0-16,-2 2 0 0,-13 18 0 0,18-27 0 16,-18 27 0-16,10-18 0 0,-10 18 0 0,0 0 0 15,0 0 0-15,0 0 0 0,0 0 0 0,0 0 0 16,-11 19 0-16,4 1 0 0,-3 5 0 16,-1 9 0-16,0 3 0 0,-1 5 0 0,-3 1 0 15,6 4 0-15,-2 2 0 0,5 3 0 16,-2 1 0-16,0-1 0 0,1-3 0 0,-1-1 0 15,1-8 0-15,2-5 0 0,2-4 0 0,-2-6 0 16,2-4 0-16,0-4 0 0,3-17 0 0,-5 22 0 16,5-22 0-16,0 0 0 0,0 0 0 0,0 0 0 15,0 0 0-15,-16-23 0 0,12 6 0 0,-2-1 0 16,1-2 0-16,0-3 0 0,-1-2 0 0,0-4 0 16,0-4 0-16,1-4 0 0,3-7 0 15,1-3 0-15,1-3 0 0,5 2 0 0,-3 3 0 16,6 11 0-16,2 5 0 0,8 14-25 15,-8-15-147-15,35 36-138 0,-39-42-131 0,31 28-159 16,0 3 102-16,-9-20 498 0</inkml:trace>
  <inkml:trace contextRef="#ctx0" brushRef="#br5" timeOffset="443123.773">7099 10222 1261 0,'21'4'364'0,"-21"-4"-269"0,0 0-7 15,0 0-18-15,0 0-10 0,0 0-22 0,0 0-8 16,-24-6-5-16,24 6-9 0,-31 16-16 0,12-4 0 15,-3 3 0-15,0 2 0 0,-1 2 0 16,1 0 0-16,3 1 0 0,0-2 0 0,2 0 0 16,17-18 0-16,-24 30 0 0,24-30 0 0,-12 18 0 15,12-18 0-15,0 0 0 0,0 0 0 0,0 0 0 16,21 16 0-16,-21-16 0 0,29-1 0 0,-10-2 0 16,3-1 0-16,0 0 0 0,0 0 0 0,0 1 0 15,-4 2 0 1,-18 1 0-16,29-2 0 0,-29 2 0 15,0 0 0-15,21 9 0 0,-21-9 0 0,0 0 0 16,6 22 0-16,-6-22 0 0,0 27 0 0,-4-10 0 16,0 1 0-16,-4 3 0 0,1-2 0 0,-2 2 0 15,-3-2 0-15,3-1 0 0,-2 2 0 0,1-3 0 16,10-17 0-16,-16 27 0 0,16-27 0 0,0 0 0 16,0 0 0-16,0 0 0 0,0 0 0 15,0 0-19-15,0 0-166 0,50-10-222 16,-39-16-226-16,14 7 38 0,1 3 388 0</inkml:trace>
  <inkml:trace contextRef="#ctx0" brushRef="#br5" timeOffset="443717.5157">7469 10324 2009 0,'0'0'23'0,"0"0"-8"0,0 0-15 0,-13 21 0 16,13-21 0-16,-9 22 0 0,9-22 0 0,-11 31 0 15,6-13 0-15,1 4 0 0,-1 2 0 16,1 4 0-16,-1 1 0 0,3 0 0 0,-1-1 0 16,1 1 0-16,0-2 0 0,-1-2 0 0,1-3 0 15,2-3 0-15,0-19 0 0,0 29 0 16,0-29 0-16,0 0 0 0,8 18 0 0,-8-18 0 16,0 0 0-16,0 0 0 0,16-7 0 0,-16 7 0 15,16-23 0-15,-4 5 0 0,-1-9 0 0,1-3 0 16,-1-1 0-16,1-1 0 0,-1 0 0 0,-4 1 0 15,2 0 0-15,-4-2 0 0,-2-1 0 0,2 0 0 16,-2-2 0-16,-1 0 0 0,1 1 0 16,0 1 0-16,2 9 0 0,0 4 0 0,-5 21 0 15,10-23 0-15,-10 23 0 0,0 0 0 16,0 0 0-16,20-11 0 0,-20 11 0 0,23 4 0 16,-23-4 0-16,35 7 0 0,-14-2 0 0,-1 2 0 15,4 0 0-15,-3 3 0 0,2 0 0 0,0 2 0 16,0 1 0-16,0 0 0 0,-1 1 0 0,-2 0 0 15,-20-14 0-15,28 28 0 0,-28-28 0 16,17 28 0-16,-17-28 0 0,1 29 0 0,-7-12 0 16,-4 0 0-16,-3 1 0 0,-3-1 0 0,-4 1 0 15,0 0 0-15,-2-2 0 0,-1-2 0 0,0 1 0 16,1-3 0-16,-1-1 0 0,0 1 0 0,-2-1 0 16,2 0 0-16,-1 0 0 0,2-1 0 0,0 3 0 15,3 0 0-15,0 1 0 0,3 3 0 16,1 4 0-16,0 2 0 0,0 3 0 15,2 7 0-15,-1 3 0 0,-1 4 0 0,2 1 0 16,0 3 0-16,2-2 0 0,2-1 0 0,0-1 0 16,2-1 0-16,2-3 0 0,3-2 0 0,3-1 0 15,0-10 0-15,5 1 0 0,0-7 0 0,5 1 0 16,-11-18-115-16,35 25-193 0,-42-44-90 0,40 23-155 16,-33-4 18-16,21-35 398 0</inkml:trace>
  <inkml:trace contextRef="#ctx0" brushRef="#br5" timeOffset="444139.3943">8031 10492 2047 0,'0'0'0'0,"-19"11"0"15,19-11 0-15,0 0 0 0,0 0 0 0,0 0 0 16,17 9 0-16,-17-9 0 0,24-6 0 0,-5 0 0 16,4-5 0-16,4-2 0 0,1-2 0 0,3-1 0 15,-2 2 0-15,0-3 0 16,0 1 0-16,-2 0 0 0,-4 0 0 0,-4 1 0 16,-3-2 0-16,-16 17 0 0,23-29 0 0,-23 29 0 15,13-27 0-15,-13 27 0 0,1-25 0 0,-1 25 0 16,-9-23 0-16,9 23 0 0,-17-20 0 0,17 20 0 15,-27-11 0-15,27 11 0 0,-34 1 0 0,16 4 0 16,-1 4 0-16,-2 6 0 0,0 3 0 16,0 6 0-16,0 3 0 0,1 3 0 0,1 0 0 15,3 0 0-15,2 0 0 0,1-3 0 0,5-1 0 16,4-2 0-16,4-4 0 0,4-3 0 0,-4-17 0 16,21 28 0-16,-3-21 0 0,2 0 0 0,6-6 0 15,2-4 0-15,4-2 0 0,2-5 0 16,7 0 0-16,-6-7 0 0,8 6 0 0,-12-22-170 15,28 37-165-15,-41-37-201 0,26 18-88 16,-9 3 243-16</inkml:trace>
  <inkml:trace contextRef="#ctx0" brushRef="#br5" timeOffset="444503.986">8565 10363 2038 0,'0'0'9'0,"-11"17"-9"0,11-17 0 16,0 0 0-16,0 0 0 0,18 12 0 0,-18-12 0 16,31-7 0-16,-11 0 0 0,7-3 0 0,0-5 0 15,2 2 0-15,-1-3 0 0,-1 1 0 0,1-1 0 16,-5 0 0-16,-1 2 0 0,-5-1 0 0,-17 15 0 16,24-25 0-16,-24 25 0 0,16-28 0 15,-16 28 0-15,8-25 0 0,-8 25 0 0,-5-21 0 16,5 21 0-16,0 0 0 0,-21-16 0 0,21 16 0 15,-28 0 0-15,11 6 0 0,-4 3 0 0,3 3 0 16,-4 4 0-16,-1 3 0 0,1 2 0 0,-3 3 0 16,4 1 0-16,0 1 0 0,1 0 0 0,2 0 0 15,5-2 0-15,1-3 0 0,6-2 0 16,6-19 0-16,0 30 0 0,0-30 0 16,13 20 0-16,-13-20 0 0,25 16 0 0,-7-10 0 15,5-2 0-15,2-4 0 0,9 0 0 0,1-7 0 16,14 16-133-16,-23-39-198 0,39 35-221 0,-22-22-74 0,8-4 222 15</inkml:trace>
  <inkml:trace contextRef="#ctx0" brushRef="#br5" timeOffset="445035.3249">9427 10243 1919 0,'0'0'84'15,"0"0"-40"-15,-22-12-44 0,4 6 0 0,0 1 0 16,-2 3 0-16,0 2 0 0,-1 2 0 0,0 3 0 15,-1 1 0-15,2 4 0 0,-1 3 0 16,0 2 0-16,1 2 0 0,1 3 0 0,2 2 0 16,2 1 0-16,1 0 0 0,2 0 0 0,1-1 0 15,3-1 0-15,8-21 0 0,-5 30 0 16,5-30 0-16,0 0 0 0,22 20 0 0,-22-20 0 16,31 1 0-16,-9-4 0 0,1-6 0 0,4-5 0 15,0-4 0-15,2-3 0 0,0-4 0 16,2-2 0-16,-1-4 0 0,2-3 0 0,-2-3 0 15,0 1 0-15,-2 0 0 0,-1 0 0 0,-4 0 0 16,-3 1 0-16,-1-2 0 0,-2 2 0 0,-2 2 0 16,-4 4 0-16,-3 6 0 0,-8 23 0 0,5-22 0 15,-5 22 0-15,0 0 0 0,0 0 0 0,-23 25 0 16,8-4 0-16,-4 13 0 0,-2 5 0 0,1 7 0 16,-1 1 0-16,1 0 0 0,3 0 0 15,4-2 0-15,1-4 0 0,8-3 0 0,3-7 0 16,7-3 0-16,4-7 0 0,6 0 0 15,1-6 0-15,8 3 0 0,-8-18-66 0,25 28-221 16,-42-28-50-16,53 7-53 0,-53-7-56 0,28-16 38 16,11 28 296-16</inkml:trace>
  <inkml:trace contextRef="#ctx0" brushRef="#br5" timeOffset="445425.8693">10542 10145 2036 0,'19'2'11'15,"-19"-2"-11"-15,0 0 0 0,0 0 0 0,0 0 0 16,0 0 0-16,-10 19 0 0,10-19 0 16,-9 34 0-16,4-8 0 0,1 2 0 0,-1 2 0 15,-1 2 0-15,2-2 0 0,-1-1 0 0,3-2 0 16,0-3 0-16,1-1 0 0,4-2 0 0,-3-21 0 15,9 29 0-15,-9-29 0 0,21 13 0 16,-21-13 0-16,32-3-39 0,-20-16-66 0,26 28-260 16,-25-36-261-16,14 10 9 0,-8-4 323 0</inkml:trace>
  <inkml:trace contextRef="#ctx0" brushRef="#br5" timeOffset="445566.5785">10575 9922 1893 0,'-28'20'154'0,"10"-14"-154"0,18-6 0 0,-27 11 0 16,27-11 0-16,0 0 0 0,0 0 0 0,0 0 0 16,0 0 0-16,0 0 0 0,21 9-33 0,9 2-117 15,-30-11-403-15,40-13-88 0,-13 7-2 0</inkml:trace>
  <inkml:trace contextRef="#ctx0" brushRef="#br5" timeOffset="445957.1411">11149 10060 1996 0,'-19'0'28'0,"19"0"-13"0,-27-5-7 0,27 5-8 16,-24-4 0-16,24 4 0 0,-27 2 0 16,27-2 0-16,-27 14 0 0,27-14 0 0,-25 25 0 15,25-25 0-15,-28 35 0 0,14-15 0 0,1-1 0 16,3-1 0-16,2 0 0 0,8-18 0 0,-10 32 0 15,10-32 0-15,1 23 0 0,-1-23 0 0,0 0 0 16,23 21 0-16,-23-21 0 0,31 6 0 0,-12-4 0 16,3-4 0-16,2 1 0 15,1-1 0-15,0-2 0 0,-2 2 0 0,0 1 0 0,-3 1 0 16,-3 1 0-16,-17-1 0 0,23 6 0 16,-23-6 0-16,0 0 0 0,16 17 0 0,-16-17 0 15,0 20 0-15,0-20 0 0,-11 32 0 0,0-14 0 16,-4 2 0-16,-3 2 0 0,-1-1 0 0,-2 1 0 15,0-1 0-15,1-1 0 0,0-1 0 0,2-2 0 16,18-17 0-16,-29 23 0 0,29-23 0 16,-20 13 0-16,20-13 0 0,0 0 0 0,0 0 0 15,-29-15-233-15,55 27-156 0,-40-35-190 0,14 23-25 16,28-22 363-16</inkml:trace>
  <inkml:trace contextRef="#ctx0" brushRef="#br5" timeOffset="446528.858">12475 10191 1863 0,'0'0'55'15,"-23"-8"-21"-15,23 8-27 0,-25-10 24 0,25 10-24 16,-33-8 13-16,13 4-1 0,-2 3-8 0,-1 0-11 15,-2 1 0-15,1 2 0 0,0 3 0 16,0 1 0-16,0 5 0 0,3 0 0 0,1 6 0 16,2-2 0-16,3 5 0 0,1 0 0 0,0 1 0 15,6 2 0-15,0-1 0 0,5 2 0 16,2-1 0-16,2-1 0 0,2-2 0 0,5-1 0 16,1 0 0-16,7-1 0 0,1-4 0 0,5 0 0 15,3-6 0-15,5-1 0 0,2-4 0 0,5-1 0 16,3-3 0-16,3-1 0 0,3-5 0 0,2 3-43 15,-3-12-27-15,13 20-99 0,-33-41-239 0,30 30-193 16,-15-11 15-16,2-8 417 16</inkml:trace>
  <inkml:trace contextRef="#ctx0" brushRef="#br5" timeOffset="446935.1208">12903 10213 1872 0,'18'-1'104'0,"-18"1"-65"0,0 0-7 16,-25-6-32-16,25 6 0 0,-24 0 0 0,24 0 0 16,-31 6 0-16,14 2 0 0,-3 1 0 0,2 3 0 15,-4 1 0-15,2 3 0 0,-2 1 0 0,2 2 0 16,-1 1 0-16,4-1 0 0,3 2 0 0,3-3 0 16,11-18 0-16,-16 30 0 0,16-30 0 15,-2 23 0-15,2-23 0 0,0 0 0 0,23 17 0 16,-6-16 0-16,3-3 0 0,5-2 0 15,0-2 0-15,2-4 0 0,0-1 0 0,2-3 0 16,-1-1 0-16,1-3 0 0,-1-1 0 0,-1 1 0 16,-4-4 0-16,-1 1 0 0,-4 2 0 0,-3 1 0 15,-15 18 0-15,19-28 0 0,-19 28 0 0,8-20 0 16,-8 20 0-16,0 0 0 0,0 0 0 0,0 0 0 16,0 0 0-16,0 0 0 0,0 0 0 15,0 0 0-15,-20 29 0 0,12-9 0 0,-2 3 0 16,0 1 0-16,3 3 0 0,1-2 0 0,1 2 0 15,1-4 0-15,5 0 0 0,2-4 0 16,3 1 0-16,-6-20 0 0,22 24 0 0,-22-24 0 16,35 7 0-16,-12-11 0 0,8 2-24 0,-13-23-161 15,33 29-112-15,-40-45-97 0,36 19-185 0,-9-1 111 16,-14-21 369-16</inkml:trace>
  <inkml:trace contextRef="#ctx0" brushRef="#br5" timeOffset="447153.8795">13667 9673 2047 0,'0'0'0'16,"-27"25"0"-16,27-25 0 0,-32 30 0 15,14-9 0-15,-2 2 0 0,0 3 0 16,2 5 0-16,-2 0 0 0,4 4 0 0,0 3 0 16,4 3 0-16,1 0 0 0,2 4 0 0,1-2 0 15,2-1 0-15,3 0 0 0,-1-3 0 0,3-1 0 16,1-4 0-16,3-3 0 0,2-9 0 0,5 0 0 15,-10-22 0-15,27 23 0 0,-27-23-70 0,51 17-221 16,-52-39-224-16,33 18-111 0,-15-11 82 16</inkml:trace>
  <inkml:trace contextRef="#ctx0" brushRef="#br5" timeOffset="447372.6057">13973 9608 2011 0,'-17'23'36'15,"17"-23"-36"-15,-13 37 0 0,3-8 0 16,-5 6 0-16,-3 5 0 0,0 1 0 0,-2 5 0 16,1 0 0-16,1 1 0 0,-2 1 0 0,4-2 0 15,1-1 0-15,1-1 0 0,6-5 0 0,-1 0 0 16,3-4 0-16,0-2 0 0,4-4 0 0,-1-6 0 16,7 0 0-16,-4-23 0 0,11 34 0 0,-11-34-18 15,29 37-220-15,-29-37-176 0,0 0-213 16,0 0 34-16,21-22 437 0</inkml:trace>
  <inkml:trace contextRef="#ctx0" brushRef="#br5" timeOffset="447753.009">13934 10193 2046 0,'0'0'1'0,"-14"26"-1"0,14-26 0 16,-7 24 0-16,7-24 0 0,4 21 0 0,-4-21 0 15,0 0 0-15,24 17 0 0,-24-17 0 0,33-1 0 0,-12-3 0 16,1-2 0-16,0 0 0 0,2-4 0 0,2 1 0 16,3-5 0-16,1-3 0 0,2 2 0 0,-4-4 0 15,-5 1 0-15,-5 4 0 0,-3-4 0 16,-15 18 0-16,20-31 0 0,-20 31 0 0,9-30 0 16,-9 30 0-16,-4-28 0 0,4 28 0 0,-12-25 0 15,12 25 0-15,-24-15 0 0,7 14 0 0,-2 5 0 16,-2 4 0-16,-4 4 0 0,2 5 0 15,-2 4 0-15,-2 2 0 0,1 4 0 0,2-2 0 16,2 2 0-16,3-1 0 0,3-2 0 0,2 1 0 16,6-2 0-16,2-3 0 0,5-2 0 15,1-18 0-15,7 30 0 0,-7-30 0 0,19 21 0 16,-19-21 0-16,33 12 0 0,-8-11 0 0,10 3 0 16,4-8 0-16,13 3 0 0,-3-12 0 0,22 19-231 15,-32-38-95-15,48 40-95 0,-36-26-100 0,7-7 63 16,21 23 369-16</inkml:trace>
  <inkml:trace contextRef="#ctx0" brushRef="#br5" timeOffset="448346.7145">14880 10147 1955 0,'-23'-8'59'0,"6"2"-27"16,-4-1-31-16,1 2-1 0,-2 3 0 0,-4 3 0 15,1 4 0-15,-3 3 0 0,0 4 0 0,0 3 0 16,-1 2 0-16,1 3 0 0,-1 5 0 0,2 2 0 16,1 4 0-16,3-1 0 0,2 0 0 15,4-2 0-15,5-3 0 0,6-5 0 0,6-20 0 16,5 27 0-16,-5-27 0 0,33 15 0 15,-9-15 0-15,4-4 0 0,4-7 0 0,2-1 0 16,5-6 0-16,-3-2 0 0,2-3 0 0,-2-5 0 16,1-4 0-16,-2 0 0 0,-1-3 0 0,0 0 0 15,-3-3 0-15,-1 2 0 0,-4 0 0 16,-3-2 0-16,-3 3 0 0,-3 0 0 0,-3 0 0 16,-3-1 0-16,-4-1 0 0,-1 2 0 0,-3 0 0 15,-3 4 0-15,-4 4 0 0,-2 10 0 0,6 17 0 16,0 0 0-16,-23 6 0 0,9 11 0 0,-4 9 0 15,-1 6 0-15,-3 7 0 0,0 2 0 0,1 4 0 16,2 1 0-16,3 2 0 0,3-1 0 16,4 0 0-16,3-3 0 0,4-5 0 15,2-4 0-15,4-3 0 0,2-5 0 0,10-2 0 16,-2-5 0-16,6 0 0 0,-3-12-14 0,21 21-222 16,-38-29-49-16,54 23-30 0,-54-23 4 0,42-3-36 15,-4 15-36-15,-25-29 228 0</inkml:trace>
  <inkml:trace contextRef="#ctx0" brushRef="#br5" timeOffset="449324.1274">16467 10185 1869 0,'-25'-25'39'0,"25"25"17"0,-27-17-23 15,27 17-11-15,-32-18 2 0,15 11-20 0,-5-1-4 0,1 3 0 16,-5 2 0-16,0 0 0 0,0 6 0 0,0 0 0 16,-1 5 0-16,2 3 0 0,-1 3 0 0,2 2 0 15,1 2 0-15,3 1 0 0,1 1 0 0,3 3 0 16,0-2 0-16,3 2 0 0,3 0 0 0,4 2 0 16,3-1 0-16,3-1 0 0,2 0 0 0,4 0 0 15,4-3 0-15,2-2 0 0,4-1 0 0,3-5 0 16,6-2 0-16,1-4 0 0,10-6 0 15,0-3 0-15,2-7 0 0,3-3 0 0,-3-4 0 16,1-5 0-16,0-2 0 0,-3-4 0 16,2-4 0-16,-2 0 0 0,-2-3 0 0,-2 1 0 15,-5 1 0-15,-3 4 0 0,-4 1 0 0,-5 7 0 16,-3 1 0-16,-12 20 0 0,10-23 0 0,-10 23 0 16,0 0 0-16,0 0 0 0,0 0 0 15,0 0 0-15,-19 11 0 0,19-11 0 0,-25 34 0 16,12-10 0-16,-3 4 0 0,3 1 0 0,-1 1 0 15,1 0 0-15,5 2 0 0,0-4 0 0,7 0 0 16,1-4 0-16,7-1 0 0,3-4 0 0,10-1 0 16,1-3 0-16,12 2 0 0,-10-22-163 0,36 33-137 15,-42-44-130-15,34 23-159 0,-6-3 98 0,-12-20 418 16</inkml:trace>
  <inkml:trace contextRef="#ctx0" brushRef="#br5" timeOffset="449589.7633">17299 10156 2029 0,'0'0'18'15,"-34"-2"-18"-15,15-3 0 0,-2 1 0 16,0 2 0-16,-1 2 0 0,-3 1 0 0,1 4 0 16,-3 1 0-16,2 4 0 0,1 1 0 0,0 4 0 15,-1 2 0-15,4 5 0 0,-1 2 0 16,3 2 0-16,6 0 0 0,0 1 0 0,4-3 0 15,4-1 0-15,4-1 0 0,4-3 0 0,4-2 0 16,-7-17 0-16,27 30 0 0,-9-19 0 16,7-1 0-16,1-4 0 0,7-1 0 0,-2-5 0 15,8 1 0-15,-5-11 0 0,21 22-220 0,-34-41-127 16,38 37-188-16,-25-22-51 0,4-4 228 0</inkml:trace>
  <inkml:trace contextRef="#ctx0" brushRef="#br5" timeOffset="449855.3818">17760 10195 2047 0,'-23'8'0'0,"5"-8"0"16,-1-1 0-16,1 1 0 0,-1 0 0 0,-1 3 0 15,-2-1 0-15,1 4 0 0,-1 0 0 0,0 4 0 16,0 0 0-16,4 2 0 0,-2 1 0 15,20-13 0-15,-30 34 0 0,18-16 0 0,2 2 0 16,3-1 0-16,0-1 0 0,6 0 0 0,1-18 0 16,4 33 0-16,-4-33 0 0,17 27 0 0,-17-27 0 15,30 22 0-15,-7-13 0 0,1-7 0 16,5 2 0-16,-3-8 0 0,10 4 0 0,-14-22-124 16,32 37-213-16,-40-44-158 0,28 24-121 15,-6-1 142-15,-16-22 474 0</inkml:trace>
  <inkml:trace contextRef="#ctx0" brushRef="#br5" timeOffset="450371.0125">17885 10353 1518 0,'-9'37'506'0,"9"-37"-483"0,0 0-23 15,-15 23 0-15,15-23 0 0,0 0 0 0,0 0 0 16,15 19 0-16,-15-19 0 0,29-2 0 0,-10-3 0 15,4-4 0-15,4 0 0 0,1-3 0 0,5-2 0 16,1-3 0-16,-1 0 0 16,-3-1 0-16,-3 1 0 0,-6 2 0 0,-3-1 0 15,-18 16 0-15,22-27 0 0,-22 27 0 0,8-25 0 16,-8 25 0-16,-5-23 0 0,5 23 0 0,-23-21 0 16,5 13 0-16,-1-1 0 0,-5 2 0 0,0 4 0 15,0 0 0-15,-1 3 0 0,2 1 0 0,1 3 0 16,1 3 0-16,4 3 0 0,0 2 0 0,17-12 0 15,-31 35 0-15,18-12 0 0,1 2 0 16,2 1 0-16,4 2 0 0,2-3 0 0,4 0 0 16,3 0 0-16,4-4 0 0,3 1 0 0,3-4 0 15,4-1 0-15,4-4 0 0,2-3 0 16,4-4 0-16,3-5 0 0,4-2 0 0,2-6 0 16,5 0 0-16,-2-8 0 0,4 7 0 0,-18-26-238 15,33 39-136-15,-43-42-164 0,25 19-51 0,-7 3 282 16</inkml:trace>
  <inkml:trace contextRef="#ctx0" brushRef="#br5" timeOffset="450563.2846">18558 9824 2047 0,'-15'23'0'0,"-1"5"0"0,1 5 0 15,-2 2 0-15,1 5 0 0,-2 3 0 16,2 3 0-16,0 1 0 0,1 1 0 0,2-1 0 15,2-2 0 1,0-3 0-16,4-4 0 0,1-3 0 0,2-5 0 16,5-2 0-16,2-5 0 0,3 0 0 0,-6-23 0 15,18 37-14-15,-18-37-259 0,21 11-357 0,-21-11-2 16,17 10 135-16</inkml:trace>
  <inkml:trace contextRef="#ctx0" brushRef="#br5" timeOffset="451078.909">18715 10359 2006 0,'0'0'19'16,"0"0"-12"-16,0 0 5 0,23 21-9 0,-23-21-3 16,31 8 0-16,-12-5 0 0,0-2 0 0,4-2 0 15,2 0 0-15,0-4 0 0,2 0 0 0,-3-3 0 16,0-3 0-16,1 0 0 0,-3-4 0 15,-3 2 0-15,-19 13 0 0,27-31 0 0,-27 31 0 16,15-33 0-16,-15 33 0 0,6-33 0 16,-9 15 0-16,3 18 0 0,-12-33 0 0,12 33 0 15,-24-30 0-15,5 17 0 0,0-2 0 0,-2 4 0 16,-1 3 0-16,2 3 0 0,-3 4 0 0,0 6 0 16,-3 3 0-16,3 6 0 0,-1 4 0 0,0 2 0 15,-1 4 0-15,3 6 0 0,1-1 0 0,3 3 0 16,5 0 0-16,2-2 0 0,5 0 0 15,4-2 0-15,6-4 0 0,5-1 0 0,5-4 0 16,6-2 0-16,4-2 0 0,5-5 0 0,4-3 0 16,4-6 0-16,6-1 0 0,0-6 0 15,7-1 0-15,-3-7 0 0,5 2 0 0,0-8-14 16,12 16-170-16,-34-36-127 0,41 37-211 0,-33-24-57 16,-2 0 143-16</inkml:trace>
  <inkml:trace contextRef="#ctx0" brushRef="#br5" timeOffset="451391.3937">19457 10231 2016 0,'-17'9'31'0,"17"-9"-31"0,-32 25 0 16,32-25 0-16,-31 32 0 0,18-13 0 15,0 1 0-15,1 2 0 0,1 0 0 0,2 1 0 0,1-2 0 16,2 2 0-16,1-4 0 0,1 0 0 16,4-1 0-16,0-18 0 0,0 31 0 15,0-31 0-15,5 19 0 0,-5-19 0 0,0 0 0 16,0 0 0-16,18 13 0 0,-18-13 0 0,0 0 0 15,17-12 0-15,-17 12 0 0,15-24 0 0,-6 6 0 16,1-2 0-16,1-1 0 0,-1-2 0 0,-2 1 0 16,1-1 0-16,-2 0 0 0,0 1 0 0,0-2 0 15,-1 0 0-15,1 1 0 0,-1-1 0 16,1 1 0-16,1 1 0 0,0 4 0 0,-8 18 0 16,17-26 0-16,-17 26 0 0,17-13 0 0,-17 13 0 15,0 0 0-15,23-7 0 0,-23 7 0 16,20 0 0-16,-20 0 0 0,26 1 0 0,-6 2 0 15,-20-3 0-15,50 12-202 0,-49-35-133 0,43 38-183 16,-44-15-94-16,38-14 233 0</inkml:trace>
  <inkml:trace contextRef="#ctx0" brushRef="#br5" timeOffset="451907.0403">20156 10178 1484 0,'-7'28'479'15,"-11"-31"-434"-15,18 3-10 0,-31-1-31 0,13 4-4 16,-3-1 0-16,-1 4 0 0,-3 3 0 15,-2 0 0-15,-1 2 0 0,0 5 0 0,-1 0 0 16,-1 4 0-16,1 1 0 0,0 2 0 0,2 0 0 16,2 0 0-16,3 0 0 0,4-2 0 0,2-1 0 15,5-3 0-15,11-17 0 0,-7 21 0 16,7-21 0-16,0 0 0 0,28 19 0 0,-11-18 0 16,3-2 0-16,3-3 0 0,4-3 0 0,4-2 0 15,1-4 0-15,4-3 0 0,0 0 0 16,-1-3 0-16,1 1 0 0,-2 0 0 0,-4-1 0 15,-4 2 0-15,-6 0 0 0,-20 17 0 0,25-29 0 16,-25 29 0-16,15-25 0 0,-15 25 0 0,10-20 0 16,-10 20 0-16,0 0 0 0,0 0 0 0,0 0 0 15,0 0 0-15,0 0 0 0,0 0 0 0,0 0 0 16,-19 10 0-16,11 6 0 0,2 6 0 16,1 2 0-16,1 2 0 0,0-1 0 0,2-2 0 15,0 1 0-15,2-1 0 0,5 3 0 0,-1-7 0 16,8 0 0-16,-12-19 0 0,30 23 0 15,-7-15 0-15,7-6 0 0,3-12-22 0,15 17-175 16,-28-45-89-16,42 38-57 0,-40-39-98 0,19 3-17 16,14 15 159-16,-24-27 299 0</inkml:trace>
  <inkml:trace contextRef="#ctx0" brushRef="#br5" timeOffset="452118.5623">20849 9764 2047 0,'-45'26'0'0,"45"-26"0"15,-34 33 0-15,17-11 0 0,-1 8 0 0,-1 1 0 16,2 3 0-16,2 3 0 0,-1 1 0 0,1 3 0 0,2 1 0 16,1 3 0-16,1-1 0 0,2-1 0 15,1-2 0-15,0-2 0 0,4-2 0 0,-1-3 0 16,2 0 0-16,1-5 0 0,2 0 0 0,-1-7 0 16,3 0 0-16,-2-22 0 0,5 31-25 0,-5-31-204 15,14 17-227-15,-14-17-170 0,0 0 41 0,20-1 460 16</inkml:trace>
  <inkml:trace contextRef="#ctx0" brushRef="#br5" timeOffset="452446.7077">20540 10170 2047 0,'-23'12'0'0,"23"-12"0"0,0 0 0 0,-18 25 0 15,18-25 0-15,0 17 0 0,0-17 0 0,0 0 0 16,24 17 0-16,-7-15 0 0,4-2 0 15,7-3 0-15,2-2 0 0,2-2 0 0,1-2 0 16,1-3 0-16,0 0 0 0,-3-3 0 0,1 2 0 16,-2-1 0-16,-4 0 0 0,1 3 0 0,-5 2 0 15,-3 2 0-15,-19 7 0 0,27-9 0 0,-27 9 0 16,0 0 0-16,19 2 0 0,-19-2 0 0,0 0 0 16,4 23 0-16,-4-23 0 0,-4 33 0 15,-1-11 0-15,-2 2 0 0,-3 4 0 0,2 0 0 16,-2 3 0-16,-1-1 0 0,1 1 0 0,-1-4 0 15,3 1 0-15,-2-4 0 0,5-2 0 16,-1-5 0-16,6-17 0 0,0 24 0 0,0-24 0 16,0 0 0-16,28 20-212 0,-39-46-86 0,42 40-81 15,-40-39-99-15,16 2 12 0,19 16 253 0</inkml:trace>
  <inkml:trace contextRef="#ctx0" brushRef="#br5" timeOffset="452602.9568">21109 9918 2047 0,'0'0'0'0,"-31"5"0"0,31-5 0 16,-27 6 0-16,27-6 0 0,-20 2 0 15,20-2 0-15,0 0 0 0,0 0 0 16,0 0 0-16,-13-21-153 0,41 38-309 0,-28-17-182 16,0 0 32-16,26 2 437 0</inkml:trace>
  <inkml:trace contextRef="#ctx0" brushRef="#br5" timeOffset="453384.1981">21384 10206 1917 0,'0'0'62'0,"0"0"-20"0,0 0-16 16,0 0-26-16,-21-9 0 0,21 9 0 0,-18-2 0 15,18 2 0-15,-22 2 0 0,22-2 0 0,-25 11 0 16,25-11 0-16,-33 24 0 0,15-9 0 0,-2 3 0 16,3 1 0-16,0 2 0 0,1 2 0 0,2 0 0 15,0 0 0-15,5-1 0 0,3-3 0 16,3-2 0-16,3-17 0 0,6 27 0 0,-6-27 0 15,26 18 0-15,-9-12 0 0,3-4 0 16,4-3 0-16,2-4 0 0,6-4 0 0,0-2 0 16,0-5 0-16,0-1 0 0,-3-2 0 0,0-2 0 15,-3-2 0-15,-4 0 0 0,-4-1 0 0,-5 0 0 16,-3 0 0-16,-5-1 0 0,-1 1 0 0,-6 2 0 16,-1 1 0-16,-2 1 0 0,-5 2 0 15,-1 0 0-15,11 18 0 0,-25-28 0 0,25 28 0 16,-25-18 0-16,25 18 0 0,-20-5 0 0,20 5 0 15,0 0 0-15,0 0 0 0,-16 18 0 0,16-18 0 16,4 17 0-16,-4-17 0 0,13 17 0 0,-13-17 0 16,27 14 0-16,-9-8 0 0,1-3 0 15,2 2 0-15,1-1 0 0,0 1 0 0,1-2 0 16,0 3 0-16,0-2 0 0,0 2 0 16,-3-1 0-16,-1 0 0 0,-2 1 0 0,-17-6 0 15,26 14 0-15,-26-14 0 0,11 21 0 0,-11-21 0 16,1 25 0-16,-1-25 0 0,-9 33 0 0,2-16 0 15,-3 2 0-15,-2-1 0 0,-1 1 0 0,-2 1 0 16,2-1 0-16,-1 1 0 0,0-2 0 0,2 0 0 16,12-18 0-16,-20 28 0 0,20-28 0 15,0 0 0-15,0 0 0 0,0 0 0 0,0 0 0 16,0 0 0-16,26-5 0 0,-8-11 0 0,4-5 0 16,3-4 0-16,5 0 0 0,-1-1 0 15,2 0 0-15,1 0 0 0,-1 0 0 0,1 2 0 16,-2-1 0-16,0 4 0 0,-5 1 0 0,-1 6 0 15,-6 3 0-15,-18 11 0 0,22-10 0 0,-22 10 0 16,0 0 0-16,0 0 0 0,6 22 0 16,-11-5 0-16,-2 7 0 0,-4 4 0 0,-1 2 0 15,-3 0 0-15,2-1 0 0,-1-2 0 0,4-3 0 16,4-5 0-16,6 0 0 0,0-19 0 0,10 27 0 16,-10-27 0-16,28 20 0 0,-28-20-94 0,55 9-138 15,-45-29-26-15,37 31-2 0,-30-32 36 0,22 18 49 16,-9-11 0-16,6-1-64 0,9 22-68 0,-25-33 225 15</inkml:trace>
  <inkml:trace contextRef="#ctx0" brushRef="#br5" timeOffset="453531.2478">22385 10447 1981 0,'-18'-10'66'0,"18"10"-66"0,0 0 0 0,-10-19 0 15,10 19 0-15,2-21 0 0,-2 21 0 16,17-28 0-16,-9 8 0 0,20 22-100 0,-33-35-250 15,43 44-116-15,-38-11-133 0,10-25 87 0,17 36 493 32</inkml:trace>
  <inkml:trace contextRef="#ctx0" brushRef="#br5" timeOffset="458299.3833">1054 11516 1375 0,'-6'-34'407'0,"6"34"-343"16,0 0-23-16,0 0-4 0,0 0-12 0,0 0 2 15,0 0 1-15,0 0-1 0,0 0-11 0,0 0-16 16,0 0 0-16,2 18 0 0,-2-18 0 0,0 24 0 16,-1-6 0-16,0 0 0 0,-1 5 0 0,-1 2 0 15,0 1 0-15,-1 4 0 0,0 4 0 0,2 3 0 16,-1 2 0-16,0 4 0 0,0 3 0 15,0 2 0-15,-1 4 0 0,2-5 0 0,-2 0 0 16,1-2-2-16,2-5-17 0,1-6-14 16,8-5-17-16,-8-29-86 0,38 22-482 0,-38-22-3 15,37-9 54-15</inkml:trace>
  <inkml:trace contextRef="#ctx0" brushRef="#br5" timeOffset="458643.165">1145 11546 1871 0,'-23'-16'50'16,"6"11"-2"-16,17 5-13 0,-27-11-3 15,27 11-21-15,0 0-11 0,0 0 0 0,0 0 0 16,0 0 0-16,3-18 0 0,-3 18 0 0,29-12 0 16,-5 3 0-16,6-4 0 0,7 0 0 15,3-1 0-15,3-1 0 0,1 4 0 0,-2 3 0 16,1 4 0-16,-3 4 0 0,-2 4 0 0,-3 5 0 15,-2 5 0-15,-6 3 0 0,-3 6 0 0,-8 3 0 16,-4 7 0-16,-7 4 0 0,-8 4 0 0,-5 5 0 16,-10 2 0-16,-8 1 0 0,-7 2 0 0,-5 2 0 15,-2 0 0-15,-1 1 0 0,-3-2 0 16,3-5 0-16,0-2 0 0,0-8 0 16,5-2 0-16,4-7 0 0,4-9 0 0,5-4 0 0,5-7 0 15,18-8 0-15,-21 4 0 0,21-4 0 16,-3-19 0-16,9 0-17 0,1-8-46 0,19 12-115 15,-18-30-458-15,24 15-2 0,-8-13 124 0</inkml:trace>
  <inkml:trace contextRef="#ctx0" brushRef="#br5" timeOffset="459049.3829">1735 11854 1975 0,'0'0'36'0,"0"0"-15"0,-18 3-8 16,18-3-11-16,0 0-2 0,0 0 0 0,0 0 0 15,0 0 0-15,25 1 0 0,-6 0 0 0,3 0 0 16,1 1 0-16,3-4 0 0,2 1 0 0,0-3 0 16,0 0 0-16,-1-2 0 0,-1-3 0 0,-2 1 0 15,-2-4 0-15,-4-1 0 0,-1 0 0 0,-17 13 0 16,23-29 0-16,-23 29 0 0,15-31 0 15,-12 13 0-15,-3-1 0 0,-2 2 0 0,2 17 0 16,-13-29 0-16,13 29 0 0,-22-21 0 16,22 21 0-16,-29-14 0 0,12 11 0 0,0 3 0 15,-4 2 0-15,1 3 0 0,-1 6 0 0,-1 5 0 16,0 5 0-16,-1 7 0 0,2 2 0 0,1 3 0 16,2 2 0-16,4 0 0 0,1 0 0 0,4-2 0 15,5-3 0-15,4-6 0 0,7-1 0 16,6-6 0-16,6-2 0 0,5-2 0 0,8-7 0 15,4-3 0-15,7-6 0 0,2-7 0 0,7-2 0 16,-1-7 0-16,13 5-63 0,-12-26-127 0,33 21-399 16,-29-13-54-16,8 11 82 0</inkml:trace>
  <inkml:trace contextRef="#ctx0" brushRef="#br5" timeOffset="459315.0164">2700 11696 1632 0,'0'0'377'0,"-28"-21"-345"0,28 21-26 0,-26-6-6 15,26 6 0-15,-29-6 0 0,29 6 0 16,-35-1 0-16,18 5 0 0,-4-1 0 0,1 6 0 16,1-1 0-16,-1 5 0 0,1 3 0 0,1 1 0 15,-2 4 0-15,5 2 0 0,0 0 0 0,2 2 0 16,4-1 0-16,3-1 0 0,5-2 0 0,3-1 0 15,5-3 0-15,-7-17 0 0,31 29 0 16,-10-18 0-16,5-2 0 0,3-6 0 0,8 0 0 16,1-11 0-16,8 1 0 0,-1-7-6 15,12 12-138-15,-28-36-279 0,33 28-213 0,-16-15-9 16,8 0 453-16</inkml:trace>
  <inkml:trace contextRef="#ctx0" brushRef="#br5" timeOffset="459663.7934">3129 11652 1914 0,'-50'18'68'0,"50"-18"-34"0,-21 9-13 0,21-9-11 15,0 0-10-15,-20 23 0 0,20-23 0 0,-14 23 0 0,14-23 0 16,-11 32 0-16,8-11 0 0,-1 2 0 16,2 4 0-16,-2 0 0 0,0 1 0 0,1 3 0 15,-1-2 0-15,2 0 0 0,-2-3 0 0,3-2 0 16,1-2 0-16,0-4 0 0,0-18 0 15,3 21 0-15,-3-21 0 0,0 0 0 0,0 0 0 16,0 0 0-16,19-9 0 0,-19 9 0 0,15-31 0 16,-4 4 0-16,3-9 0 0,0-4 0 0,1 0 0 15,-2 0 0-15,-1 3 0 0,-2 2 0 0,-4 2 0 0,0 2 0 16,-2 0 0-16,-2 4 0 0,1-1 0 0,-2 1 0 16,1 4 0-16,1 3 0 0,1 3 0 15,-4 17 0-15,8-20 0 0,-8 20 0 0,0 0 0 16,18-6 0-16,-18 6 0 0,21 9 0 0,-4-2 0 15,-17-7 0-15,39 16 0 0,-16-8-27 0,9 6-40 16,-7-18-83-16,32 34-247 0,-24-29-215 16,12 11-9-16,-1 4 449 0</inkml:trace>
  <inkml:trace contextRef="#ctx0" brushRef="#br5" timeOffset="460116.9138">3675 11813 1877 0,'0'0'34'16,"0"0"-6"-16,21 16 3 0,-21-16 1 0,29 7-7 15,-11-7-5-15,4-5-20 0,3-2 0 0,3-4 0 16,3-3 0-16,2-2 0 0,-2-2 0 16,1-2 0-16,-2 2 0 0,-3-2 0 0,-1 2 0 15,-6-1 0-15,0 0 0 0,-5 0 0 0,0-1 0 16,-5 1 0-16,-5 2 0 0,-5 17 0 0,-5-29 0 16,5 29 0-16,-25-23 0 0,7 12 0 0,-4 3 0 15,-3 2 0-15,-3 3 0 0,-3 6 0 16,0 3 0-16,-1 5 0 0,1 3 0 0,-1 7 0 15,2 2 0-15,0 4 0 0,4 3 0 16,3 1 0-16,3 0 0 0,4 1 0 0,4-1 0 16,5 1 0-16,4-2 0 0,8-3 0 0,5-4 0 15,8-3 0-15,5-3 0 0,6-2 0 0,2-6 0 16,7-2 0-16,-2-7 0 0,8 0 0 0,-2-8 0 16,8 3-62-16,-8-20-95 0,31 34-237 0,-30-32-244 15,15 11 48-15,-9 2 385 0</inkml:trace>
  <inkml:trace contextRef="#ctx0" brushRef="#br5" timeOffset="460476.2931">4470 11520 1957 0,'-18'4'44'0,"0"1"-14"15,1 2-14-15,0 3-16 0,0 2 0 0,0 2 0 16,1 5 0-16,-4 1 0 0,5 2 0 0,-4 2 0 15,3 3 0-15,1 1 0 0,1 1 0 0,1 0 0 16,2-3 0-16,2 0 0 0,3-2 0 0,4-5 0 16,3-2 0-16,-1-17 0 0,15 19 0 0,-15-19 0 15,29 8 0-15,-11-10 0 0,3-4 0 0,3-4 0 16,2-6 0-16,0-5 0 16,2-2 0-16,-2-1 0 0,-2-3 0 0,-2 2 0 15,-4-2 0-15,-1 0 0 0,-3 2 0 0,-2 2 0 16,-2 3 0-16,-4 3 0 0,-6 17 0 0,8-23 0 15,-8 23 0-15,0 0 0 0,0 0 0 0,0 0 0 16,0 0 0-16,0 0 0 0,0 0 0 0,-9 25 0 16,3-4 0-16,1 8 0 0,-3 1 0 0,4 5 0 15,-3 0 0-15,5 3 0 0,0-3 0 16,4 4 0-16,-1-10 0 0,11 8-130 0,-12-37-121 16,31 33-261-16,-31-33-130 0,39 9 131 0</inkml:trace>
  <inkml:trace contextRef="#ctx0" brushRef="#br5" timeOffset="460835.6811">4981 11483 1896 0,'-18'10'114'0,"-18"7"-83"0,4 1-25 16,1 0-6-16,6 1 0 0,3-1 0 0,6-1 0 15,4 0 0-15,12-17 0 16,-10 26 0-16,10-26 0 0,13 19 0 0,-13-19 0 16,31 16 0-16,-12-11 0 0,2-1 0 0,1 0 0 15,2 0 0-15,1-3 0 0,-1 1 0 0,-1-1 0 16,-1 2 0-16,-1 0 0 0,-3 2 0 0,-1 0 0 16,-17-5 0-16,23 13 0 0,-23-13 0 0,0 0 0 15,15 25 0-15,-15-25 0 0,0 21 0 0,0-21 0 16,-7 28 0-16,7-28 0 0,-13 32 0 15,13-32 0-15,-22 32 0 0,10-15 0 0,12-17 0 16,-23 33 0-16,23-33 0 0,-20 28 0 0,20-28 0 16,-9 22 0-16,9-22 0 0,0 0 0 0,7 25-128 15,-24-48-282-15,34 29-222 0,-17-6-27 0,17-24 442 16</inkml:trace>
  <inkml:trace contextRef="#ctx0" brushRef="#br5" timeOffset="461007.5625">5421 11582 1978 0,'0'0'69'0,"1"29"-69"15,-13-7 0-15,0 1 0 0,0 2 0 0,1 1 0 16,-1 0 0-16,2 3 0 0,0-1 0 16,2 0 0-16,1-5 0 0,2-2 0 0,2-3 0 15,3-18 0-15,1 27 0 0,-1-27 0 16,0 0 0-16,21 23-28 0,-22-41-171 0,1 18-437 15,18-6-37-15,-1-1 163 0</inkml:trace>
  <inkml:trace contextRef="#ctx0" brushRef="#br5" timeOffset="461436.8767">5562 11368 1990 0,'0'0'46'0,"-19"-1"-35"0,19 1-11 0,0 0 0 15,0 0 0-15,-7 19 0 0,7-19 0 0,0 0 0 16,0 0 0-16,24 16-7 0,-24-16-1 16,23 7 4-16,-23-7 1 0,21 14-15 15,-21-14 18-15,19 19-14 0,-19-19 33 0,15 25-9 16,-15-25 15-16,12 26-25 0,-12-26 0 0,7 27 0 16,-7-27 0-16,4 32 0 0,-4-15 0 0,-1 1 0 15,-2-1 0-15,0 1 0 0,-2 0 0 0,-1 2 0 16,-1 0 0-16,0 1 0 0,-1-2 0 0,-2 0 0 15,0-1 0-15,10-18 0 0,-12 27 0 16,12-27 0-16,0 0 0 0,5 18 0 0,-5-18 0 16,0 0 0-16,17-6 0 0,-17 6 0 15,0 0 0-15,24-30 0 0,-8 8 0 0,7-4 0 16,6-5 0-16,2 0 0 0,0-1 0 0,-3 3 0 16,-1 2 0-16,-4 5 0 0,0 1 0 0,0 4 0 15,-3 5 0-15,-2 4 0 0,-18 8 0 0,24-5 0 16,-24 5 0-16,0 0 0 0,11 22 0 15,-12-5 0-15,-1 6 0 0,-3 1 0 0,-2 5 0 16,-3-1 0-16,1 1 0 0,-2-1 0 0,5-1 0 16,-2-6 0-16,11 8-18 0,-3-29-201 0,13 37-119 15,-13-37-113-15,0 0-121 0,24 16 124 0,-24-16 448 16</inkml:trace>
  <inkml:trace contextRef="#ctx0" brushRef="#br5" timeOffset="462077.529">6512 11529 1642 0,'4'19'297'0,"-4"-19"-228"0,-26-3-30 0,26 3-39 15,-28 2 0-15,11 2 0 0,-1 3 0 16,-4 0 0-16,-1 5 0 0,-3 4 0 0,1 2 0 16,-1 4 0-16,1 2 0 0,0 0 0 0,4 0 0 15,-1 1 0-15,5-5 0 0,3-3 0 0,14-17 0 16,-6 22 0-16,6-22 0 0,17 14 0 0,-17-14 0 15,32 9 0-15,-14-8 0 0,3-4 0 0,1-2 0 16,1-4 0-16,5-3 0 0,-1-2 0 0,-2-1 0 16,-1-2 0-16,-3 1 0 0,-3-1 0 15,-1 1 0-15,-17 16 0 0,26-29 0 16,-26 29 0-16,13-23 0 0,-13 23 0 0,6-21 0 16,-6 21 0-16,3-17 0 0,-3 17 0 0,0 0 0 15,0 0 0-15,0 0 0 0,0 0 0 0,0 0 0 16,0 0 0-16,-14 28 0 0,6-8 0 0,-4 9 0 15,-3 8 0-15,-2 3 0 0,0 7 0 16,-1 2 0-16,0 8 0 0,2 1 0 0,-1 5 0 16,1 4 0-16,4 0 0 0,-4-1 0 0,4-7 0 15,1-8 0-15,4-10 0 0,3-6 0 0,1-6 0 16,3-7 0-16,2-5 0 0,-2-17 0 0,0 0 0 16,1 17 0-16,-1-17 0 0,0 0 0 15,1-19 0-15,-1 19 0 0,-6-31 0 0,2 8 0 16,2-7 0-16,2-3 0 0,2-2 0 15,3-1 0-15,0-2 0 0,-1 0 0 0,-1-2 0 16,1-3 0-16,0 0 0 0,-1-3 0 0,3-5 0 16,3-1 0-16,4-2 0 0,4 2 0 0,2 11 0 15,-4 4 0-15,2 22-39 0,-19-17-160 0,28 42-121 16,-44-36-106-16,18 26-156 0,27 8 102 0,-27-8 480 16</inkml:trace>
  <inkml:trace contextRef="#ctx0" brushRef="#br5" timeOffset="462770.5053">7680 11580 1667 0,'0'0'236'0,"0"0"-188"0,0 0-11 16,0 0-5-16,0 0-5 0,0 0-27 0,0 0 0 15,-21-16 0-15,21 16 0 0,-21 0 0 16,21 0 0-16,-29 6 0 0,10 3 0 0,-2 0 0 16,-3 6 0-16,-2 0 0 0,-1 4 0 0,1-1 0 15,-1 1 0-15,2 0 0 0,4 1 0 0,1-2 0 16,3-2 0-16,17-16 0 0,-19 21 0 0,19-21 0 0,0 0 0 16,0 0 0-16,20 14 0 0,-20-14 0 0,33 5 0 15,-13-4 0-15,3-2 0 0,7-4 0 0,2-1 0 16,1-2 0-16,-1 1 0 0,-2 2 0 15,-5 3 0-15,-4 1 0 0,-4 2 0 0,-17-1 0 16,17 6 0-16,-17-6 0 0,0 0 0 0,1 19 0 16,-1-19 0-16,-12 32 0 0,0-12 0 0,-7 3 0 15,-1 1 0-15,-3 2 0 0,-2 0 0 0,1 1 0 16,1-3 0-16,2-2 0 0,3-4 0 16,18-18 0-16,-16 17 0 0,16-17 0 15,0 0 0-15,18 1 0 0,-18-1 0 0,42-21 0 16,-14 0 0-16,7 2-23 0,0-14-65 0,20 24-132 15,-31-43-122-15,34 27-244 0,-22-9 8 0,-2-7 369 16</inkml:trace>
  <inkml:trace contextRef="#ctx0" brushRef="#br5" timeOffset="463348.6362">7943 11611 1953 0,'-19'3'44'0,"19"-3"-19"0,0 0-6 0,0 0-13 16,0 0-6-16,0 0 0 0,0 0 0 15,0 0 0-15,0 0 0 0,0 0 0 0,-6 19 0 16,6-19 0-16,2 17 0 0,-2-17 0 0,-1 29 0 16,0-10 0-16,-4 4 0 0,1 3 0 0,-3 0 0 15,-1 4 0-15,-3 2 0 0,0 2 0 16,0-2 0-16,0 2 0 0,1-3 0 0,2-4 0 16,0-2 0-16,3-7 0 0,5-18 0 0,-2 20 0 15,2-20 0-15,0 0 0 0,0 0 0 0,0 0 0 16,0 0 0-16,17-3 0 0,-17 3 0 15,7-17 0-15,-2-1 0 0,1-5 0 0,2-4 0 0,-2-2 0 16,0 1 0-16,-1-1 0 16,-3 2 0-16,0 0 0 0,1 1 0 0,-2 0 0 15,2-3 0-15,-2 0 0 0,1-2 0 0,3 2 0 16,0 3 0-16,2 2 0 0,2 3 0 0,-9 21 0 16,17-29 0-16,-17 29 0 0,22-21 0 0,-22 21 0 15,26-12 0-15,-26 12 0 0,33-3 0 0,-16 3 0 16,0 3 0-16,-17-3 0 0,31 11 0 0,-31-11 0 15,23 20 0-15,-23-20 0 0,18 26 0 16,-11-9 0-16,-1 2 0 0,-3 2 0 0,-3 0 0 16,-3 3 0-16,-3 1 0 0,-2 3 0 0,-3 0 0 15,-3 1 0-15,1 0 0 0,-3-1 0 0,2 1 0 16,-2-2 0-16,1 0 0 0,1 1 0 16,-1-3 0-16,2-2 0 0,-1-1 0 0,2-3 0 15,0-2 0-15,12-17 0 0,-21 32 0 0,12-15 0 16,-2 1 0-16,1 0 0 0,-1 3 0 15,-1-1 0-15,0 2 0 0,-3 1 0 0,1 2 0 16,-1 3 0-16,-1 3 0 0,-1 2 0 0,1 1 0 16,-1-1 0-16,3-2 0 0,0-1 0 0,3-1 0 15,0-4 0-15,8-2 0 0,3-23 0 0,5 32-76 16,-5-32-129-16,26 10-118 0,-29-38-72 0,34 17-85 16,-4 0-1-16,-14-30 395 0</inkml:trace>
  <inkml:trace contextRef="#ctx0" brushRef="#br5" timeOffset="463754.9133">8268 11782 1999 0,'-14'24'48'0,"14"-24"-48"0,0 0 0 0,0 0 0 16,0 0 0-16,0 0 0 0,0 0 0 0,0 0 0 15,11 17 0-15,-11-17 0 0,21 2 0 0,-21-2 0 16,33-2 0-16,-13-3 0 0,2-1 0 0,-1-3 0 16,5 0 0-16,0-3 0 0,-1-2 0 15,2 1 0-15,-2-1 0 0,-1-2 0 16,-4 0 0-16,0-2 0 0,-20 18 0 0,28-30 0 16,-28 30 0-16,14-24 0 0,-14 24 0 0,4-21 0 15,-4 21 0-15,-6-18 0 0,6 18 0 0,0 0 0 16,-27-16 0-16,27 16 0 0,-28 1 0 0,28-1 0 15,-33 14 0-15,15-2 0 0,-1 6 0 0,-1 2 0 16,-2 3 0-16,1 3 0 0,2 2 0 16,0 2 0-16,0 0 0 0,4 0 0 0,0-2 0 15,4 2 0-15,4-3 0 0,2-3 0 0,6-2 0 16,-1-22 0-16,18 30 0 0,-18-30 0 16,36 22 0-16,-13-18 0 0,8-4 0 0,2-6 0 15,10-3 0-15,2-8 0 0,7 4 0 0,-7-21-157 16,28 28-151-16,-44-41-87 0,31 23-173 0,-18 1 37 15,-17-16 444-15</inkml:trace>
  <inkml:trace contextRef="#ctx0" brushRef="#br5" timeOffset="464120.8037">8786 11812 1944 0,'0'0'43'15,"0"0"-19"-15,-7 18 0 0,7-18-12 0,0 0-12 16,28 0 0-16,-11-5 0 0,5-1 0 0,1-3 0 16,4-4 0-16,1 0 0 0,1-4 0 0,0 1 0 15,-1 1 0-15,-2-1 0 0,-3 1 0 0,-3 1 0 16,-1 1 0-16,-19 13 0 0,24-26 0 0,-24 26 0 16,12-20 0-16,-12 20 0 0,2-18 0 15,-2 18 0-15,-4-17 0 0,4 17 0 0,0 0 0 16,-20-20 0-16,20 20 0 0,-23-2 0 0,23 2 0 15,-33 10 0-15,13-1 0 0,0 6 0 16,-1 2 0-16,0 2 0 0,1 3 0 0,-1 2 0 16,2 1 0-16,3 1 0 0,2-1 0 0,1 1 0 15,2 0 0-15,3-2 0 0,2-2 0 0,5-4 0 16,1-18 0-16,14 27 0 0,-14-27 0 0,35 14 0 0,-13-12 0 16,8-2 0-16,-2-8 0 0,7 2 0 0,-4-15-101 15,27 25-162-15,-39-42-110 0,38 23-218 0,-20-2 17 16,-9-12 430-16</inkml:trace>
  <inkml:trace contextRef="#ctx0" brushRef="#br5" timeOffset="464527.106">9437 11663 1945 0,'-22'6'63'0,"22"-6"-24"15,-34 5-39-15,17-1 0 0,-1 1 0 0,1 1 0 16,0 0 0-16,17-6 0 0,-33 19 0 0,33-19 0 15,-29 25 0-15,29-25 0 0,-28 33 0 0,15-14 0 16,13-19 0-16,-21 33 0 0,21-33 0 16,-13 23 0-16,13-23 0 0,0 0 0 15,0 0 0-15,22 17 0 0,-22-17 0 0,26 0 0 16,-26 0 0-16,34-9 0 0,-16 1 0 0,3-3 0 16,2-3 0-16,1-6 0 0,3 0 0 0,-1-5 0 15,0-1 0-15,1-2 0 0,1-1 0 0,-1 0 0 16,-5 0 0-16,-2 2 0 0,-1 2 0 15,-2-2 0-15,-4 1 0 0,0 2 0 0,-3-2 0 16,-3 3 0-16,-1 4 0 0,-3 1 0 0,-3 18 0 16,0 0 0-16,0 0 0 0,0 0 0 0,0 0 0 15,-20 13 0-15,7 6 0 0,0 10 0 0,-3 3 0 16,0 3 0-16,1 2 0 0,1-2 0 0,2 3 0 16,-2-2 0-16,2 2 0 0,-2-9 0 0,7 1 0 15,7-30-84-15,0 42-151 16,0-42-83-16,16 18-37 0,-16-18-26 0,10-18-70 15,18 30 229-15,-30-33 222 0</inkml:trace>
  <inkml:trace contextRef="#ctx0" brushRef="#br5" timeOffset="465058.4007">10890 11589 1703 0,'-21'-18'263'0,"21"18"-229"16,0 0-1-16,0 0-19 0,0 0-14 0,0 0 0 16,0 0 0-16,0 0 0 0,0 0 0 0,-13 21 0 15,13-21 0-15,-21 35 0 0,10-12 0 16,-2 3 0-16,1 1 0 0,1-2 0 15,2 0 0-15,1-2 0 0,2-3 0 0,3 0 0 16,3-20 0-16,2 29 0 0,-2-29-11 0,0 0-48 16,20 7-33-16,14 10-211 0,-28-35-329 0,19 3 10 15,-6-3 295-15</inkml:trace>
  <inkml:trace contextRef="#ctx0" brushRef="#br5" timeOffset="465214.5882">10850 11266 2047 0,'-28'8'0'0,"2"0"0"0,6 3 0 0,2-1 0 16,18-10 0-16,-21 14 0 0,21-14 0 0,0 0 0 15,0 0 0-15,17 16 0 0,-17-16-23 0,34 8-49 16,-16-17-42-16,36 18-390 0,-28-16-148 0,18 6 53 16</inkml:trace>
  <inkml:trace contextRef="#ctx0" brushRef="#br5" timeOffset="465542.7763">11254 11539 1947 0,'-18'7'58'0,"-1"-1"-24"0,2-1-26 15,17-5-8-15,-30 5 0 16,30-5 0-16,-24 2 0 0,24-2 0 0,0 0 0 16,-18 2 0-16,18-2 0 0,0 0 0 0,0 0 0 15,0 0 0-15,0 0 0 0,19 6 0 0,-19-6 0 16,26 13 0-16,-8-4 0 0,0 1 0 0,0 1 0 15,0 0 0-15,3-2 0 0,-3 3 0 0,-1-1 0 16,-17-11 0-16,29 26 0 0,-29-26 0 0,25 25 0 16,-25-25 0-16,18 26 0 0,-18-26 0 15,10 24 0-15,-10-24 0 0,2 24 0 0,-2-24 0 16,-8 24 0-16,8-24 0 0,-19 24 0 0,19-24 0 16,-25 26 0-16,25-26 0 0,-34 21 0 0,16-11 0 15,-2-1 0-15,2-1 0 0,0-4 0 16,18-4 0-16,-33 5 0 0,33-5 0 0,-26-11-80 15,26 11-171-15,-17-26-129 0,17 26-223 0,16-34 12 16,-18-2 450-16</inkml:trace>
  <inkml:trace contextRef="#ctx0" brushRef="#br5" timeOffset="466110.5748">12623 11599 1564 0,'0'0'296'0,"0"0"-241"16,0 0-19-16,-21-12-3 0,21 12-1 16,-24-16-4-16,24 16-25 0,-31-11-3 0,12 10 0 15,0 0 0-15,-2 5 0 0,0-1 0 0,1 4 0 16,-3 3 0-16,0 3 0 0,-1 2 0 0,3 2 0 15,0 1 0-15,1 1 0 0,3 3 0 0,2-1 0 16,2 0 0-16,4 2 0 0,3-1 0 0,3 0 0 16,3-3 0-16,5-2 0 0,-5-17 0 15,26 27 0-15,-3-17 0 0,5-4 0 16,7-3 0-16,6-4 0 0,6-1 0 0,0-8-21 16,9 5-54-16,-12-20-87 0,33 23-351 0,-27-22-120 15,8 9 38-15</inkml:trace>
  <inkml:trace contextRef="#ctx0" brushRef="#br5" timeOffset="466470.0409">12984 11572 1890 0,'-42'0'82'15,"22"2"-33"-15,-2-1-23 0,4 3-26 0,-1 0 0 16,2 4 0-16,17-8 0 0,-32 18 0 16,32-18 0-16,-28 24 0 0,28-24 0 0,-24 30 0 15,24-30 0-15,-20 35 0 0,11-15 0 0,1 0 0 16,1 3 0-16,3 0 0 0,-1 0 0 0,2 0 0 15,0-4 0-15,2 0 0 0,1-19 0 16,7 24 0-16,-7-24 0 0,20 12 0 0,-20-12 0 16,30-1 0-16,-11-7 0 0,1-4 0 0,2-3 0 15,2-6 0-15,2-3 0 0,1-4 0 0,-2 0 0 16,1-2 0-16,-4 2 0 0,-2 2 0 0,-3 1 0 16,0 5 0-16,-3-1 0 0,-14 21 0 0,19-28 0 15,-19 28 0-15,8-17 0 0,-8 17 0 16,0 0 0-16,0 0 0 0,0 0 0 15,0 0 0-15,0 0 0 0,-10 21 0 0,3-4 0 16,-2 2 0-16,1 5 0 0,0 2 0 0,3-2 0 16,0 1 0-16,3 2 0 0,1-3 0 0,1-1 0 15,1-5 0-15,-1-18 0 0,13 26 0 0,4-19 0 16,2-7 0-16,7-1-3 0,-2-14-80 0,18 18-125 16,-32-46-175-16,36 25-220 0,-16-16 23 15,3-10 394-15</inkml:trace>
  <inkml:trace contextRef="#ctx0" brushRef="#br5" timeOffset="466688.7056">13581 11078 1732 0,'0'0'315'0,"-20"-6"-315"16,20 6 0-16,-21 24 0 0,10-3 0 16,-1 5 0-16,1 4 0 0,0 5 0 0,1 3 0 15,1 3 0-15,0 4 0 0,1 2 0 0,0 3 0 16,2 0 0-16,0 4 0 0,-1-2 0 0,1-2 0 15,-3-2 0-15,3-6 0 0,3-6 0 0,-1-7 0 16,8-2 0-16,-2-9 0 0,6-1 0 0,-8-17 0 16,21 23-104-16,-27-44-185 0,38 24-328 15,-24-21-8-15,12-3 214 0</inkml:trace>
  <inkml:trace contextRef="#ctx0" brushRef="#br5" timeOffset="466891.8311">13843 11046 1735 0,'-9'25'312'16,"-3"-2"-312"-16,-2 6 0 0,-1 6 0 0,-1 3 0 15,3 2 0-15,-2 3 0 0,-1 3 0 0,2 1 0 16,0 2 0-16,0 2 0 0,2-1 0 0,0-2 0 16,2-2 0-16,4-4 0 0,1-4 0 0,4-4 0 15,-1-5 0-15,6-3 0 0,-1-3 0 0,6 1 0 16,-9-24-122-16,32 43-271 0,-32-43-254 0,21 9 17 15,-21-9 376-15</inkml:trace>
  <inkml:trace contextRef="#ctx0" brushRef="#br5" timeOffset="467256.8041">13871 11656 1980 0,'0'0'35'0,"-4"19"-9"0,4-19-20 0,0 0-6 16,9 22 0-16,-9-22 0 0,17 4 0 16,-17-4 0-16,24-5 0 0,-24 5 0 0,33-16 0 15,-14 4 0-15,1-1 0 0,1-2 0 0,-1-2 0 16,-2-1 0-16,2 0 0 0,-3-1 0 0,-3 2 0 16,1 0 0-16,-15 17 0 0,17-29 0 0,-17 29 0 0,10-22 0 15,-10 22 0-15,2-17 0 0,-2 17 0 16,0 0 0-16,-11-18 0 0,11 18 0 0,-18-3 0 15,18 3 0-15,-23 7 0 0,23-7 0 0,-26 15 0 16,26-15 0-16,-25 24 0 0,12-7 0 0,0 2 0 16,0 0 0-16,1 1 0 0,1 1 0 0,1 2 0 15,0-2 0-15,3 0 0 0,2 0 0 16,4-2 0-16,1-1 0 0,5-1 0 0,-5-17 0 16,21 24 0-16,-21-24 0 0,34 15 0 0,-15-11 0 15,7 2-26-15,-8-16-95 0,26 28-162 0,-37-40-207 16,32 20-115-16,-8-5 84 0,-11-18 521 0</inkml:trace>
  <inkml:trace contextRef="#ctx0" brushRef="#br5" timeOffset="467647.4363">14503 11510 1996 0,'0'0'51'0,"0"0"-51"0,0 0 0 16,-19-11 0-16,19 11 0 0,-26-3 0 0,26 3 0 15,-28 4 0-15,28-4 0 0,-28 12 0 0,28-12 0 16,-29 23 0-16,29-23 0 0,-30 34 0 16,15-12 0-16,-1 2 0 0,2 1 0 0,-2 1 0 15,3 0 0-15,-1 1 0 0,2-4 0 0,3-5 0 16,9-18 0-16,-6 22 0 0,6-22 0 16,0 0 0-16,26 9 0 0,-26-9 0 0,30-13 0 15,-13 0 0-15,5-4 0 0,1-6 0 0,4-6 0 16,2-5 0-16,2-5 0 0,4-2 0 15,-2-1 0-15,-3 1 0 0,-2 3 0 0,-2 0 0 16,-4 1 0-16,-2 0 0 0,-1-2 0 0,-2 4 0 16,-3 1 0-16,-3 6 0 0,-2 5 0 0,-9 23 0 15,6-21 0-15,-6 21 0 0,0 0 0 0,0 0 0 16,-20 29 0-16,7-6 0 0,-4 7 0 0,-1 7 0 16,-2 6 0-16,2 1 0 0,-2 4 0 0,2 0 0 15,0 0 0-15,3 1 0 0,-2-8 0 16,9-3 0-16,-2-12 0 0,16 9-91 15,-6-35-167-15,15 33-83 0,-15-33-67 0,0 0-98 16,41 2 67-16,-34-19 436 0</inkml:trace>
  <inkml:trace contextRef="#ctx0" brushRef="#br5" timeOffset="468762.0504">15938 11669 1269 0,'19'11'381'16,"-19"-11"-307"-16,-10-17-24 0,10 17-5 0,-8-18-5 16,8 18-2-16,-7-21-4 0,7 21-2 0,-11-23-4 15,11 23 0-15,-14-24-4 0,14 24-20 16,-20-24-4-16,20 24 0 0,-23-19 0 16,23 19 0-16,-30-9 0 0,13 9 0 0,0 4 0 15,-2 4 0-15,-1 3 0 0,0 6 0 0,-2 4 0 16,-1 5 0-16,-1 3 0 0,0 3 0 0,2-1 0 15,0 1 0-15,5 0 0 0,2-1 0 0,4-5 0 16,6-4 0-16,5-22 0 0,2 24 0 0,-2-24 0 16,25 7 0-16,-3-13 0 0,6-4 0 15,6-9 0-15,4-8 0 0,6-7 0 0,3-10 0 16,4-8 0-16,3-7 0 0,3-8 0 0,0-3 0 16,-1 0 0-1,-3 4 0-15,-2 6 0 0,-9 8 0 0,-7 5 0 16,-7 4 0-16,-6 3 0 0,-8 5 0 0,-3 3 0 15,-8 10 0-15,-3 4 0 0,0 18 0 0,-11-17 0 16,11 17 0-16,-20 3 0 0,20-3 0 16,-28 24 0-16,9 1 0 0,-3 9 0 0,-1 11 0 15,-4 6 0-15,3 6 0 0,2 4 0 16,3 5 0-16,2 3 0 0,2-2 0 0,0 1 0 16,6-5 0-16,3-8 0 0,6-4 0 0,6-6 0 15,6-5 0-15,2-6 0 0,11-2 0 0,0-6 0 16,9-3 0-16,0-7 0 0,5 2-60 0,-14-27-125 15,31 32-134-15,-43-48-90 0,30 21-140 16,-9-3 60-16,-20-23 454 0</inkml:trace>
  <inkml:trace contextRef="#ctx0" brushRef="#br5" timeOffset="469152.6518">16331 11563 2015 0,'0'0'32'0,"0"20"-32"16,0-20 0-16,3 23 0 0,-3-23 0 0,17 20 0 16,-17-20 0-16,28 14 0 0,-9-9 0 0,2-1 0 15,3-2 0-15,5-3 0 0,2-3 0 0,-1-2 0 16,0-1 0-16,1-3 0 0,-2 2 0 0,-4-3 0 16,1 1 0-16,-5-2 0 0,-3 0 0 15,-18 12 0-15,27-25 0 0,-27 25 0 0,14-23 0 16,-14 23 0-16,4-21 0 0,-4 21 0 0,-6-20 0 15,6 20 0-15,-14-17 0 0,14 17 0 0,-21-14 0 16,21 14 0-16,-30-6 0 0,13 7 0 16,-2 4 0-16,-1 3 0 0,-1 4 0 0,0 3 0 15,-1 5 0-15,0 3 0 0,0 1 0 0,0 1 0 16,4 2 0-16,4 1 0 0,-1-2 0 16,6 2 0-16,3-2 0 0,5-2 0 0,5-3 0 15,4-1 0-15,6-3 0 0,-14-17 0 0,35 25 0 16,-10-15 0-16,1-7 0 0,6 2 0 0,0-7 0 15,9-2 0-15,-1-8-16 0,21 16-183 0,-34-40-134 16,45 34-150-16,-33-19-113 0,1-6 177 0,15 23 419 16</inkml:trace>
  <inkml:trace contextRef="#ctx0" brushRef="#br5" timeOffset="469449.5563">17288 11494 1791 0,'-23'-13'151'0,"23"13"-86"0,-19 1-25 16,19-1-40-16,-26 5 0 0,26-5 0 0,-34 14 0 16,15-2 0-16,-5 2 0 0,3 2 0 15,-5 1 0-15,3 5 0 0,1 0 0 0,0 2 0 16,4-1 0-16,2 0 0 0,-1-2 0 0,7-3 0 15,4-1 0-15,6-17 0 0,4 25 0 16,-4-25 0-16,22 21 0 0,-5-14 0 0,5 0 0 16,3-4 0-16,4-2 0 0,3-4 0 0,3 0 0 15,-2-6 0-15,6 3 0 0,-9-12-91 0,22 28-183 16,-42-40-188-16,29 25-151 0,-14-5 37 0,-8-13 546 16</inkml:trace>
  <inkml:trace contextRef="#ctx0" brushRef="#br5" timeOffset="469855.7789">17401 11637 1991 0,'0'0'33'0,"-16"23"-15"0,16-23-13 16,-6 18-5-16,6-18 0 0,0 0 0 15,21 14 0-15,-21-14 0 0,32 1 0 0,-14-4 0 16,4-3 0-16,2-3 0 0,0-3 0 0,1 0 0 15,-2-1 0-15,0 2 0 0,-1-2 0 0,-1-1 0 16,-2-1 0-16,-2-2 0 0,-17 17 0 0,23-29 0 16,-23 29 0-16,12-25 0 0,-12 25 0 0,5-19 0 15,-5 19 0-15,-2-18 0 0,2 18 0 16,0 0 0-16,-17-19 0 0,17 19 0 16,-20-6 0-16,20 6 0 0,-28 2 0 0,28-2 0 15,-33 13 0-15,33-13 0 0,-35 23 0 0,17-8 0 16,-3 2 0-16,-1 2 0 0,-1 2 0 0,4 2 0 15,-2 0 0-15,3 1 0 0,2 0 0 0,3-2 0 16,4-1 0-16,6-1 0 0,3-1 0 0,4-2 0 16,-4-17 0-16,22 30 0 0,-22-30 0 15,34 23 0-15,-11-15 0 0,5-4 0 0,6-2 0 16,1-7 0-16,5-2 0 0,-3-8 0 0,8 2 0 16,-3-10-27-16,9 12-106 0,-20-35-132 15,39 35-164-15,-33-30-166 0,8 1 50 0,-2 16 493 16</inkml:trace>
  <inkml:trace contextRef="#ctx0" brushRef="#br5" timeOffset="470043.3116">18113 11055 2047 0,'-34'28'0'0,"15"4"0"0,2 3 0 15,3 4 0-15,0 3 0 0,1 1 0 0,1 1 0 16,-1 5 0-16,2-1 0 0,0 2 0 0,1-1 0 15,3-1 0-15,-1-5 0 16,5-7 0-16,3-3 0 0,0-8 0 0,7 2 0 16,-7-27-30-16,24 51-271 0,-24-51-296 0,0 0-40 15,9 19 156-15</inkml:trace>
  <inkml:trace contextRef="#ctx0" brushRef="#br5" timeOffset="471284.9408">18182 11627 1961 0,'-39'17'79'0,"39"-17"-72"16,-14 18-7-16,14-18 0 0,0 0 0 0,1 21 0 15,-1-21 0-15,23 2 0 0,-4-4 0 0,4-5 0 16,4-1 0-16,2-5 0 0,4-3 0 0,1-1 0 15,-1-5 0-15,-3 2 0 0,-5-1 0 0,-5 3 0 16,-4 0 0-16,-6 1 0 0,-3-1 0 0,-7 18 0 16,3-33 0-16,-3 33 0 0,-9-30 0 15,9 30 0-15,-22-27 0 0,22 27 0 0,-34-19 0 16,14 11 0-16,-2 4 0 0,-3 1 0 16,2 5 0-16,0 1 0 0,0 6 0 0,2 0 0 0,0 5 0 15,0 3 0-15,1 2 0 0,2 5 0 16,1 3 0-16,4 3 0 0,-1 4 0 0,5-3 0 15,1 1 0-15,5-2 0 0,5-3 0 0,5-2 0 16,6-3 0-16,2-5 0 0,4-2 0 16,3-2 0-16,3-5 0 0,3-3 0 0,2-4 0 15,2-2 0-15,2-4 0 0,4-5 0 0,2-2 0 16,-1-3 0-16,5-5 0 0,-1-4 0 0,5-1 0 16,-6-4 0-16,0 0 0 0,-5 2 0 0,-5 3-20 15,-3 0 1-15,-4 2 12 0,-7 2-1 0,-4 2 8 16,-14 18-1-16,17-25-14 0,-17 25 19 15,0 0-9-15,2-18 25 0,-2 18 8 0,0 0-5 16,0 0-23-16,-21 11 0 0,21-11 0 16,-15 20 0-16,15-20 0 0,-14 34 0 0,5-12 0 15,0 2 0-15,0 1 0 0,-1 3 0 0,1 2 0 16,-1 2 0-16,-1-1 0 0,0 1 0 0,0-3 0 16,0 0 0-16,4-6 0 0,3-1 0 0,4-22 0 15,0 27 0-15,0-27 0 0,0 0 0 16,10 20 0-16,-10-20 0 0,0 0 0 0,0 0 0 15,19-12 0-15,-19 12 0 0,19-28 0 0,-9 6 0 16,6-3 0-16,0-3 0 0,0-2 0 0,1 2 0 16,-5 0 0-16,-3 3 0 0,-3 0 0 0,-1 1 0 15,1 1 0-15,0-1 0 0,-1 4 0 0,-1 0 0 16,3 3 0-16,-7 17 0 0,12-23 0 16,-12 23 0-16,0 0 0 0,0 0 0 15,22-15 0-15,-22 15 0 0,19 1 0 0,-19-1 0 16,24 2 0-16,-24-2 0 0,32 6 0 0,-14-1 0 15,3 1 0-15,-2-2 0 0,4 2 0 0,-1-5 0 16,4 3 0-16,-1-2 0 0,3 0 0 0,0-3 0 16,4 2-53-16,-5-10-32 0,12 18-64 0,-31-32-64 15,34 39-111-15,-45-36-59 0,3 20-117 16,26 0 161-16,-26 0 339 0,-9-17 0 0,9 17 287 16,0 0 304-16,-24-6 46 0,37 29-292 0,-32-28-256 15,19 5-30-15,-25 2-26 0,25-2-28 16,-29 0-5-16,29 0 0 0,-31 4 0 0,14-2 0 15,17-2 0-15,-32 11 0 0,32-11 0 0,-28 21 0 16,28-21 0-16,-32 29 0 0,18-11 0 0,-1 1 0 16,1 2 0-16,1 1 0 0,2-1 0 15,3 2 0-15,1 0 0 0,2 1 0 0,0-2 0 16,4-2 0-16,1-4 0 0,0-16 0 0,12 23 0 16,-12-23 0-16,24 13 0 0,-24-13 0 0,33-2 0 15,-14-4 0-15,3-3 0 0,0-5 0 0,1-1 0 16,3-6 0-16,1-1 0 0,-1-2 0 0,1-3 0 15,-1 2 0-15,-7 2 0 0,-1 3 0 16,-3 1 0-16,-15 19 0 0,28-29 0 16,-28 29 0-16,22-21 0 0,-22 21 0 0,0 0 0 15,0 0 0-15,0 0 0 0,0 0 0 0,0 0 0 16,4 19 0-16,-4-19 0 0,-8 33 0 0,1-12 0 16,0 1 0-16,-1 4 0 0,-1-1 0 0,-1 2 0 15,-1-3 0-15,1 0 0 0,2-6 0 0,6-1 0 16,2-17 0-16,8 22 0 0,-8-22-100 15,23 19-122-15,-34-37-90 0,45 35-78 0,-34-17-86 16,4-27 28-16,24 32 350 0</inkml:trace>
  <inkml:trace contextRef="#ctx0" brushRef="#br5" timeOffset="471759.1877">19915 11086 1777 0,'-23'20'225'0,"23"-20"-195"15,0 0-15-15,-23 21-15 0,23-21 0 0,-16 25 0 16,7-8 0-16,1-1 0 0,-2 5 0 16,2 1 0-16,-2 4 0 0,0 3 0 0,2 2 0 15,-1 1 0-15,2 2 0 0,0-1 0 0,1 2 0 16,-1 0 0-16,3-1 0 0,-1 1 0 0,2 0 0 16,0-5 0-16,1 2 0 0,0-6 0 15,2 2 0-15,-4-9-18 0,10 15-122 0,-26-40-251 16,31 26-254-16,-11-20 13 0,0 0 412 0</inkml:trace>
  <inkml:trace contextRef="#ctx0" brushRef="#br5" timeOffset="471962.3179">19619 11455 1841 0,'-30'-1'206'0,"30"1"-206"0,-30 2 0 15,30-2 0-15,-21 9 0 0,21-9 0 0,0 0 0 16,0 0 0-16,0 0 0 15,0 0 0-15,24 6 0 0,-4-1 0 0,4 1 0 16,8-6 0-16,7-3 0 0,3-1 0 0,6-3 0 16,3-2 0-16,6 2 0 0,-1-6 0 0,5 1 0 15,-2-1 0-15,-2 3 0 0,-1 3-18 0,0 6-2 16,-6-9-46-16,18 28-196 0,-43-36-315 0,22 21-26 16,-15-8 103-16</inkml:trace>
  <inkml:trace contextRef="#ctx0" brushRef="#br5" timeOffset="472181.0474">20389 11393 1938 0,'0'0'72'15,"0"0"-39"-15,-19-6-29 0,19 6-4 16,0 0 0-16,0 0 0 0,0 0 0 16,-15 27 0-16,15-27 0 0,-13 31 0 0,4-9 0 15,-2 2 0-15,-1 4 0 0,-1 2 0 0,-1 3 0 16,-1 2 0-16,-1 0 0 0,-2 0 0 0,-2-1 0 15,3-2 0-15,1-5 0 0,5-5 0 0,4-4 0 16,7-18 0-16,3 17-36 0,24 10-263 0,-27-27-352 16,24-11 3-16,-6 0 236 0</inkml:trace>
  <inkml:trace contextRef="#ctx0" brushRef="#br5" timeOffset="472321.6807">20409 11113 2047 0,'-22'0'0'0,"5"4"0"0,17-4 0 16,-26 16 0-16,26-16 0 0,-3 19 0 0,3-19-12 15,14 17-49-15,6 8-103 0,-20-25-464 0,14 23-7 16,-14-23 89-16</inkml:trace>
  <inkml:trace contextRef="#ctx0" brushRef="#br5" timeOffset="472977.9455">20665 11418 1813 0,'20'2'193'0,"-37"3"-152"15,17-5-41-15,-28 11 0 0,28-11 0 0,-28 14 0 16,28-14 0-16,-31 23 0 0,31-23 0 0,-28 32 0 16,15-14 0-16,0 2 0 0,-1 3 0 0,2-1 0 15,1 1 0-15,2 0 0 0,1-4 0 0,3 2 0 16,4-4 0-16,4 0 0 0,-3-17 0 15,14 28 0-15,-14-28 0 0,24 17 0 0,-24-17 0 16,33 6 0-16,-13-8 0 0,3-1 0 0,2-4 0 16,1-3 0-16,1-5 0 0,-2-3 0 15,-3-1 0-15,-1 0 0 0,-5-2 0 0,-2 0 0 16,0 1 0-16,-2-2 0 0,-3 0 0 0,0 1 0 16,-3 0 0-16,-2-1 0 0,-1 3 0 15,2 1 0-15,-1 0 0 0,-4 18 0 0,8-31 0 16,-8 31 0-16,9-21 0 0,-9 21 0 0,0 0 0 15,0 0 0-15,0 0 0 0,0 0 0 0,0 0 0 16,0 0 0-16,17 4 0 0,-17-4 0 0,0 0 0 16,0 0 0-16,17 22 0 0,-17-22 0 0,0 0 0 15,26 11 0-15,-26-11 0 0,23 5 0 0,-23-5 0 16,25 6 0-16,-25-6 0 0,22 11 0 16,-22-11 0-16,0 0 0 0,19 22 0 15,-19-22 0-15,4 21 0 0,-4-21 0 0,-1 27 0 16,1-27 0-16,-11 34 0 0,4-16 0 0,-3 1 0 15,0 1 0-15,-3-1 0 0,-2 0 0 0,2 1 0 16,-3-1 0-16,3 0 0 0,13-19 0 0,-23 26 0 16,23-26 0-16,0 0 0 0,0 0 0 0,0 0 0 15,0 0 0-15,20-1 0 0,-20 1 0 16,36-29 0-16,-13 8 0 0,2-3 0 0,4-3 0 16,3 1 0-16,1-3 0 0,6 1 0 0,-3 1 0 15,-1 3 0-15,0 2 0 0,-6 4 0 0,-3 4 0 16,-1 2 0-16,-6 4 0 0,-19 8 0 0,26-3 0 15,-26 3 0-15,0 0 0 0,10 20 0 16,-13-3 0-16,-3 6 0 0,-4 5 0 16,-2 5 0-16,-2-1 0 0,-4 0 0 0,4 2 0 15,-4-9 0-15,10 4 0 0,0-11 0 0,16 9-44 16,-8-27-180-16,20 29-69 0,-20-29-44 0,18 8-22 16,-18-8-63-16,0 0 55 0,49 15 367 0</inkml:trace>
  <inkml:trace contextRef="#ctx0" brushRef="#br5" timeOffset="474500.1497">22617 11285 1482 0,'-31'-31'345'0,"31"31"-285"0,0 0-19 15,-20-9-9-15,20 9-1 0,-19-3-4 0,19 3-5 16,-26 3-15-16,26-3-7 0,-33 8 0 0,14-2 0 16,-2 5 0-16,-2-1 0 0,1 4 0 0,-2 4 0 15,0 2 0-15,-1 4 0 0,1 4 0 0,0 2 0 16,-2 4 0-16,2 3 0 0,4 3 0 15,2 1 0-15,5-2 0 0,3-3 0 0,4-1 0 16,6-2 0-16,6-6 0 0,9-2 0 0,4-6 0 16,7-4 0-16,4-4 0 0,8-9 0 0,5-5 0 15,7-8 0-15,4-6 0 0,4-5 0 0,3-7 0 16,0-4 0-16,-2-7 0 0,-4-2 0 0,-9-3 0 16,-6-1 0-16,-7 4 0 0,-7-1 0 15,-7 3 0-15,-7 3 0 0,-4 2 0 16,-7 5 0-16,-4 1 0 0,-6 2 0 0,-5 2 0 15,-3 1 0-15,-2 1 0 0,-3 0 0 0,-1 4 0 16,-3 0 0-16,2 5 0 0,-2 5 0 0,2 6 0 16,1 3 0-16,4 3 0 0,0 6 0 0,19-9 0 15,-24 25 0-15,24-25 0 0,-10 32 0 0,12-15 0 16,-2-17 0-16,17 31 0 0,-17-31 0 16,37 28 0-16,-10-18 0 0,1-1 0 0,6-1 0 15,1-2 0-15,3-3 0 0,0 2 0 0,-2-1 0 16,-3 1 0-16,-3-2 0 0,-2 2 0 15,-6 0 0-15,-3 0 0 0,-19-5 0 0,19 11 0 16,-19-11 0-16,6 18 0 0,-6-18 0 0,-1 30 0 16,-4-9 0-16,-2 3 0 0,-3 1 0 0,-2 4 0 15,0 1 0-15,-2 5 0 0,0 2 0 16,0 0 0-16,1 2 0 0,-2-3 0 0,4-1 0 16,0-3 0-16,4-6 0 0,2-3 0 0,5-5 0 15,0-18 0-15,8 28 0 0,-8-28 0 0,0 0 0 16,25 12 0-16,-25-12 0 0,20-7 0 0,-20 7 0 15,26-28 0-15,-10 8 0 0,1-6 0 0,0-3 0 16,-1-1 0-16,0-1 0 0,-4 0 0 0,-1 1 0 16,-3 0 0-16,-2 0 0 15,1-4 0-15,-3 0 0 0,3 0 0 0,-3-5 0 16,2 2 0-16,2-1 0 0,1 2 0 0,1 6 0 16,4 4 0-16,-2 8 0 0,-12 18 0 0,28-21 0 15,-28 21 0-15,33-10 0 0,-15 9 0 0,4 1 0 16,1 2 0-16,1 3 0 0,0 0 0 0,2 2 0 15,0 1 0-15,-3 3 0 0,0 0 0 16,-3 1 0-16,-20-12 0 0,27 25 0 0,-27-25 0 16,6 26 0-16,-6-26 0 0,-12 32 0 0,-1-14 0 15,-7 1 0-15,-3 2 0 0,-5-1 0 0,-2 0 0 16,-3-1 0-16,-1 1 0 0,-1 1 0 0,1 1 0 16,-3-2 0-16,1 2 0 0,0-1 0 15,3-2 0-15,3-1 0 0,7-2 0 0,23-16 0 16,-24 26 0-16,24-26 0 0,5 23 0 15,-5-23 0-15,23 23 0 0,-4-9 0 0,7-2 0 16,5 1 0-16,6-2 0 0,3-3 0 0,4 2 0 16,-3-3 0-16,-2 3 0 0,-5 0 0 0,-2-1 0 15,-6 2 0-15,-3-1 0 0,-3 0 0 0,-20-10 0 16,30 19 0-16,-30-19 0 0,19 16 0 0,-19-16 0 16,8 17 0-16,-8-17 0 0,0 19 0 0,0-19-71 15,-11 27-163-15,-23-37-29 0,30 39-32 16,-39-35-20-16,17 19 42 0,-12 8-113 15,-25-30 177-15,22 37 209 0</inkml:trace>
  <inkml:trace contextRef="#ctx0" brushRef="#br0" timeOffset="478460.6157">15877 12512 1452 0,'22'1'174'15,"-22"-1"-107"-15,0 0-14 0,0 0-4 16,0 0-5-16,0 0-8 0,0 0-10 16,0 0-5-16,0 0-4 0,0 0-3 0,0 0-2 15,-18 3-1-15,18-3-2 0,-7 18-1 0,7-18 2 16,-14 31-4-16,7-13 4 0,-4 4-5 0,1 2 3 16,-2 1-2-16,0 1-8 0,0-2 13 0,-1 2-11 15,2-4 0-15,1-2 0 0,3-3 0 0,7-17 0 16,-10 23 0-16,10-23 0 0,0 0 0 15,0 0 0-15,0 0 0 0,0 0 0 0,0 0 0 16,0 0 0-16,21-12 0 0,-21 12 0 0,24-31 0 16,-8 8 0-16,2-4 0 0,0-2 0 0,2-1 0 15,-2-2 0-15,4 0 0 0,-2 1 0 16,0 5 0-16,-3 2 0 0,-2 5 0 0,-15 19 0 16,21-21 0-16,-21 21 0 0,0 0 0 0,0 0 0 15,0 0 0-15,0 0 0 0,17 3 0 16,-17-3 0-16,3 17 0 0,-3-17 0 0,1 30 0 15,-2-11 0-15,1 0 0 0,-3 1 0 0,3 1 0 16,2-3 0-16,0 3 0 0,2-3 0 0,2 1 0 16,0-2 0-16,2 1-9 0,-8-18-28 0,20 29-14 15,-20-29-38-15,33 34-130 0,-33-34-352 0,19 10-47 16,-19-10 166-16</inkml:trace>
  <inkml:trace contextRef="#ctx0" brushRef="#br0" timeOffset="478835.6337">16182 12575 1759 0,'0'0'62'0,"0"0"-48"16,0 0-1-16,20 17 3 0,-20-17 9 0,0 0 3 16,24 13 1-16,-24-13-2 0,22 9-2 0,-22-9-6 15,23 8 1-15,-23-8-10 0,25 5-10 0,-25-5 0 16,28 0 0-16,-28 0 0 0,25-4 0 0,-25 4 0 15,25-8 0-15,-25 8 0 0,20-12 0 0,-20 12 0 16,20-17 0-16,-20 17 0 0,20-24 0 16,-20 24 0-16,21-33 0 0,-9 15 0 15,-2 1 0-15,0 0 0 0,-10 17 0 0,13-29 0 16,-13 29 0-16,3-22 0 0,-3 22 0 0,0 0 0 16,-19-14 0-16,19 14 0 0,-26 3 0 0,9 5 0 15,-3 3 0-15,-1 3 0 0,-3 3 0 0,1 2 0 16,-3 4 0-16,3 1 0 0,-1 1 0 0,3 1 0 15,3 1 0-15,2 1 0 0,5-4 0 16,3 0 0-16,3-3 0 0,6-3 0 0,-1-18 0 16,20 28 0-16,3-20 0 0,3-6 0 0,11-2 0 15,1-6 0-15,7-2 0 0,1-5-11 16,6 2-47-16,-4-15-26 0,20 25-138 0,-34-27-396 16,23 13 15-16,-12-2 153 0</inkml:trace>
  <inkml:trace contextRef="#ctx0" brushRef="#br0" timeOffset="479356.5423">16866 12507 1594 0,'-51'-5'320'16,"28"9"-270"-16,-7-5-15 0,6 3-3 0,1-2-16 15,3 3-16-15,1-1 0 0,2 2 0 0,17-4 0 16,-28 6 0-16,28-6 0 0,-18 8 0 0,18-8 0 16,0 0 0-16,-17 23 0 0,17-23 0 15,-6 24 0-15,6-24 0 0,0 27 0 16,0-27 0-16,6 28 0 0,-6-28 0 0,10 26 0 15,-10-26 0-15,16 19 0 0,-16-19 0 0,20 9 0 16,-20-9 0-16,20 5 0 0,-20-5 0 0,22-2 0 16,-22 2 0-16,23-10 0 0,-23 10 0 0,27-22 0 15,-27 22 0-15,32-32 0 0,-11 12 0 0,-1 1 0 16,0 0 0-16,0-2 0 0,-2 0 0 16,-2 5 0-16,-3-1 0 0,-13 17 0 0,22-21 0 15,-22 21 0-15,0 0 0 0,0 0 0 0,0 0 0 16,0 0 0-16,0 0 0 0,0 27 0 0,-12-3 0 15,-5 8 0 1,-3 7 0-16,-1 7 0 0,-3 1 0 0,1 4 0 16,-1 0 0-16,5 0 0 0,-1-1 0 0,3 1 0 15,0-2 0-15,2-3 0 0,2-5 0 16,1-6 0-16,5-5 0 0,0-5 0 0,4-4 0 16,3-21 0-16,-4 25 0 0,4-25 0 15,0 0 0-15,0 0 0 0,0 0 0 0,0 0 0 16,0 0 0-16,3-17 0 0,-3 17 0 0,-4-29 0 15,2 8 0-15,2-5 0 0,0-3 0 0,1-1 0 16,1-1 0-16,3-1 0 0,0-1 0 0,3 2 0 16,1-2 0-16,2-1 0 0,1 1 0 15,4 0 0-15,0 0 0 0,2 7 0 0,-1 2 0 16,1 4 0-16,2 3 0 0,-2 6 0 0,0-2 0 16,3 8 0-16,-21 5-72 0,48 1-113 0,-51-26-209 15,34 32-183-15,-31-7-15 0,24-14 366 0</inkml:trace>
  <inkml:trace contextRef="#ctx0" brushRef="#br0" timeOffset="479762.7997">17268 12518 1498 0,'20'1'215'16,"-27"-19"-136"-16,7 18-20 0,-10-18 3 0,10 18-11 15,-17-12-6-15,17 12-12 0,-23-6-28 0,23 6-5 16,-28 1 0-16,28-1 0 0,-33 9 0 15,16-1 0-15,-2 3 0 0,0 4 0 0,0 0 0 16,2 3 0-16,0 4 0 0,1 0 0 0,3 1 0 16,2 2 0-16,2-3 0 0,4 0 0 15,3-3 0-15,2-19 0 0,4 30 0 0,-4-30 0 16,17 23 0-16,-17-23 0 0,30 15 0 0,-10-13 0 16,3-4 0-16,2-3 0 0,1-2 0 0,1-4 0 15,-1-4 0-15,-1 1 0 0,-1-4 0 16,-1 0 0-16,-2-1 0 0,-3 0 0 0,-1 2 0 15,-2-2 0-15,-15 19 0 0,20-32 0 0,-20 32 0 16,11-24 0-16,-11 24 0 0,-1-17 0 0,1 17 0 16,0 0 0-16,0 0 0 0,-17-7 0 0,17 7 0 15,0 0 0-15,-20 16 0 0,20-16 0 0,-15 26 0 16,6-9 0-16,3 1 0 0,0 1 0 0,6-19 0 16,-6 33 0-16,6-16 0 15,0-17 0-15,7 28 0 0,-7-28 0 0,0 0 0 16,27 18 0-16,-10-16-16 0,0-11-47 0,17 15-82 15,-30-41-164-15,37 27-290 0,-21-18 9 0,6-6 266 16</inkml:trace>
  <inkml:trace contextRef="#ctx0" brushRef="#br0" timeOffset="479965.9292">17821 12086 1893 0,'0'0'154'16,"-17"14"-154"-16,17-14 0 0,-26 31 0 15,13-8 0-15,0 4 0 0,0 3 0 0,-1 5 0 16,2 1 0-16,1 4 0 0,-2 0 0 0,4 0 0 16,-1 1 0-16,2 2 0 0,-2-2 0 15,2 1 0-15,2 0 0 0,2-3 0 0,0-4 0 16,3-2 0-16,-2-7 0 0,4 1-2 0,-1-27-94 16,14 51-170-16,-14-51-364 0,5 19-19 0,-5-19 246 15</inkml:trace>
  <inkml:trace contextRef="#ctx0" brushRef="#br0" timeOffset="480294.0407">17568 12430 1710 0,'-9'19'337'0,"9"-19"-337"0,0 0 0 0,0 0 0 15,-2 20 0-15,2-20 0 0,19 6 0 0,-19-6 0 16,30 3 0-16,-13-3 0 0,3-1 0 15,2-1 0-15,1-4 0 0,2 0 0 0,-2 0 0 16,-1-1 0-16,-3 3 0 0,-1 0 0 0,-18 4 0 16,29-7 0-16,-29 7 0 0,22-6 0 0,-22 6 0 15,0 0 0-15,17-3 0 0,-17 3 0 0,0 0 0 16,0 0 0-16,0 0 0 0,0 0 0 16,0 0 0-16,0 0 0 0,11 23 0 0,-11-23 0 15,-1 18 0-15,1-18 0 0,-2 25 0 16,2-25 0-16,-5 31 0 0,1-14 0 0,2 1 0 15,2-18 0-15,-5 32 0 0,5-32 0 0,-4 29 0 16,4-29 0-16,1 24 0 0,-1-24-11 0,17 29-191 16,-35-47-274-16,18 18-135 0,0 0-30 0,14-18 536 15</inkml:trace>
  <inkml:trace contextRef="#ctx0" brushRef="#br0" timeOffset="480663.1933">18124 12238 2047 0,'-21'9'0'0,"21"-9"0"0,0 0 0 15,0 0 0-15,0 0 0 0,0 0 0 16,0 0 0-16,0 0 0 0,0 0 0 0,0 0 0 16,0 0 0-16,5 23 0 0,-5-23 0 0,3 23 0 15,-4-6 0-15,0 4 0 0,-4 3 0 0,0 1 0 16,-1 2 0-16,-1-2 0 0,2 1 0 0,-1 0 0 15,1 0 0-15,-1 0 0 0,1-1 0 0,3-4 0 16,1 0 0-16,2-2 0 0,-1-19 0 0,6 30 0 16,-6-30 0-16,11 20 0 15,-11-20 0-15,0 0 0 0,24 6 0 0,-24-6 0 16,22-10 0-16,-22 10 0 0,29-26 0 0,-13 6 0 16,2-2 0-16,0-2 0 0,0-1 0 0,-1-2 0 15,-3 2 0-15,-2 1 0 0,-1 1 0 0,-1-2 0 16,-3 3 0-16,1-1 0 0,-2 2 0 0,-1 0 0 15,-1 4 0-15,-4 17 0 0,9-25 0 0,-9 25 0 16,0 0 0-16,2-20-46 0,14 39-207 0,-38-37-155 0,22 18-219 16,6 19 66-16,-6-19 410 0</inkml:trace>
  <inkml:trace contextRef="#ctx0" brushRef="#br0" timeOffset="481069.4278">18385 12448 1917 0,'0'0'130'15,"0"0"-130"-15,0 0 0 0,0 0 0 0,24 9 0 16,-24-9 0-16,20-4 0 0,-20 4 0 0,24-7 0 16,-24 7 0-16,26-9 0 0,-26 9 0 15,22-8 0-15,-22 8 0 0,22-9 0 0,-22 9 0 16,20-12 0-16,-20 12 0 0,21-16 0 0,-21 16 0 15,19-19 0-15,-19 19 0 0,21-22 0 0,-21 22 0 16,17-21 0-16,-17 21 0 0,13-22 0 0,-13 22 0 16,0 0 0-16,7-23 0 0,-7 23 0 0,0 0 0 15,-19-12 0-15,19 12 0 0,-22 3 0 0,22-3 0 16,-34 18 0-16,16-1 0 16,-3 2 0-16,1 4 0 0,0 2 0 0,0 3 0 15,1 0 0-15,2 1 0 0,3-2 0 0,3 0 0 16,1-4 0-16,5-1 0 0,4-5 0 0,1-17 0 15,10 25 0-15,-10-25 0 0,24 16 0 0,-7-13 0 16,6-3 0-16,1-4 0 0,7-2 0 0,-2-9 0 16,9 4 0-16,-5-14-2 0,21 24-262 0,-39-39-158 15,34 25-203-15,-20-4 30 0,-12-10 457 16</inkml:trace>
  <inkml:trace contextRef="#ctx0" brushRef="#br0" timeOffset="481803.7927">19617 12420 1632 0,'-8'-19'294'0,"8"19"-251"16,0 0-26-16,-21-23-7 15,21 23 2-15,-10-23-2 0,10 23 6 0,-11-18-3 16,11 18-13-16,0 0 0 0,-22-11 0 0,22 11 0 15,-22 5 0-15,22-5 0 0,-32 14 0 0,12-2 0 16,-1 4 0-16,0 2 0 0,-5 4 0 0,2 1 0 16,-2 1 0-16,1 4 0 0,3-1 0 0,1-1 0 15,3-2 0-15,3 1 0 0,5-6 0 0,4-1 0 16,6-18 0-16,2 25 0 16,-2-25 0-16,22 19 0 0,-4-15 0 0,5-2 0 0,6-5 0 15,5-5 0-15,4-4 0 0,4-6 0 0,2-2 0 16,2-3 0-16,-1-3 0 0,0-3 0 0,-3 2 0 15,-6-1 0-15,-2 4 0 0,-6 2 0 16,-6 2 0-16,-2 1 0 0,-20 19 0 0,23-27 0 16,-23 27 0-16,0 0 0 0,6-20 0 0,-6 20 0 15,0 0 0-15,-20-2 0 0,20 2 0 16,-26 10 0-16,26-10 0 0,-36 26 0 0,18-8 0 16,0 3 0-16,1 3 0 0,1 0 0 0,0 3 0 15,3-1 0-15,2 2 0 0,4-1 0 0,5-1 0 16,2-3 0-16,10 2 0 0,-1-6 0 0,8 3 0 15,-17-22-2-15,42 40-97 0,-42-40-121 0,60 24-189 16,-60-24-172-16,52-3-10 16,-8 12 447-16</inkml:trace>
  <inkml:trace contextRef="#ctx0" brushRef="#br0" timeOffset="482053.7923">20268 12368 2033 0,'-26'-8'14'0,"5"3"-14"16,2 0 0-16,2 5 0 0,-1 1 0 0,0 3 0 16,-2 2 0-16,2 4 0 0,0 2 0 0,-2 5 0 15,1 1 0-15,2 4 0 0,-2 1 0 0,4 2 0 16,0 0 0-16,3 4 0 0,2-2 0 0,3-2 0 16,1-2 0-16,6-1 0 0,5-4 0 15,-5-18 0-15,29 29 0 0,-6-21 0 0,4-2 0 16,2-5 0-16,4-1 0 0,-3-5 0 15,7 0 0-15,-2-6 0 0,9 3-5 0,-8-10-57 16,16 19-128-16,-37-39-227 0,26 30-177 0,-16-13-13 16,-3 1 436-16</inkml:trace>
  <inkml:trace contextRef="#ctx0" brushRef="#br0" timeOffset="482340.19">20612 12369 2047 0,'0'0'0'0,"-28"0"0"16,28 0 0-16,-34 5 0 0,34-5 0 0,-37 15 0 16,18-7 0-16,-2 4 0 0,2 0 0 15,-1 3 0-15,1 1 0 0,-1 2 0 0,1 4 0 16,1-2 0-16,2 3 0 0,1 0 0 0,4-1 0 15,3-2 0-15,3 0 0 0,4-3 0 0,3 1 0 16,-2-18 0-16,20 31 0 0,-20-31 0 0,30 24 0 16,-11-13 0-16,2-5 0 0,3 0 0 0,0-3 0 15,4 1 0-15,-3-7 0 0,6 3 0 16,-2-7 0-16,5 2 0 0,-6-16-117 0,25 31-180 16,-38-47-157-16,30 22-157 0,-15-2 51 15,-14-18 553-15</inkml:trace>
  <inkml:trace contextRef="#ctx0" brushRef="#br0" timeOffset="482762.0891">20744 12521 2029 0,'0'0'18'16,"0"0"-18"-16,0 0 0 0,4 21 0 0,-4-21 0 15,0 0 0-15,27 17 0 0,-27-17 0 16,23 6 0-16,-23-6 0 0,30 3 0 16,-13-6 0-16,3-1 0 0,-1-1 0 0,1-4 0 15,0 0 0-15,0-1 0 0,-1-2 0 0,0 0 0 16,-2 0 0-16,-17 12 0 0,25-27 0 0,-25 27 0 16,18-28 0-16,-18 28 0 0,10-25 0 0,-10 25 0 15,1-22 0-15,-1 22 0 0,-6-22 0 0,6 22 0 16,0 0 0-16,-25-20 0 0,25 20 0 15,-23-5 0-15,23 5 0 0,-32 7 0 0,14 3 0 16,-2 2 0-16,0 4 0 0,-1 3 0 0,0 3 0 16,3 2 0-16,0 1 0 0,2 2 0 0,3-1 0 15,0 2 0-15,5-1 0 0,2-3 0 16,5-3 0-16,2-3 0 0,5-1 0 0,-6-17 0 16,25 23 0-16,-8-16 0 0,3-3 0 0,2-2 0 15,2-4 0-15,4-1 0 0,1-8 0 16,7-1 0-16,-6-7 0 0,11 8-61 0,-19-29-169 15,39 36-168-15,-42-29-237 0,19 1 68 0,4 13 412 16</inkml:trace>
  <inkml:trace contextRef="#ctx0" brushRef="#br0" timeOffset="482980.8178">21414 12100 1801 0,'-23'13'246'16,"8"14"-246"-16,-1 2 0 0,2 1 0 0,1 3 0 16,-3 3 0-16,2 3 0 0,-5 2 0 0,5 0 0 15,-2-1 0-15,0-3 0 0,6-2 0 16,2-5 0-16,5 0 0 0,3-6 0 0,5 0 0 16,4-4 0-16,10 14-97 0,-19-34-267 0,23 18-279 15,-23-18-29-15,36 7 402 0</inkml:trace>
  <inkml:trace contextRef="#ctx0" brushRef="#br0" timeOffset="483621.4471">21400 12447 1615 0,'0'0'324'0,"0"0"-292"16,0 0-11-16,0 0 1 0,10 19 0 0,-10-19-11 15,25 11-11-15,-7-7 0 0,1-3 0 0,3-2 0 16,2-2 0-16,3 0 0 0,1-3 0 0,-2-3 0 16,1-1 0-16,-1 0 0 0,-3-1 0 0,-1 0 0 15,-5 0 0-15,-17 11 0 0,23-21 0 0,-23 21 0 16,8-17 0-16,-8 17 0 0,0 0 0 16,-3-21 0-16,3 21 0 0,0 0 0 0,-27-21 0 15,27 21 0-15,-29-7 0 0,29 7 0 0,-34-6 0 16,17 6 0-16,-3 1 0 0,1 5 0 0,0-1 0 15,2 5 0-15,-1-1 0 0,18-9 0 0,-30 28 0 16,30-28 0-16,-25 33 0 0,25-33 0 16,-14 34 0-16,14-34 0 0,-10 33 0 0,9-14 0 15,1-2 0-15,2 1 0 0,-2-18 0 16,15 29 0-16,-15-29 0 0,28 21 0 0,-9-13 0 16,1-3 0-16,4-2 0 0,2-5 0 0,4-2 0 15,0-4 0-15,6-1-26 0,-1-9-42 0,12 14-71 16,-23-34-143-16,34 26-303 0,-23-16-6 0,7 2 236 15</inkml:trace>
  <inkml:trace contextRef="#ctx0" brushRef="#br0" timeOffset="484315.2564">22071 12343 1430 0,'0'0'381'0,"0"0"-264"15,0 0-51-15,-18 11-25 0,18-11-29 0,-20 14-12 16,20-14 0-16,-21 21 0 0,21-21 0 0,-20 29 0 16,12-11 0-16,-1 3 0 0,3-1 0 0,1 2 0 15,0 1 0-15,2-3 0 0,-1 2 0 0,2-1 0 16,-1-3 0-16,2-1 0 0,1-17 0 0,-1 24 0 15,1-24 0-15,0 0 0 0,3 18 0 16,-3-18 0-16,0 0 0 0,0 0 0 0,0 0 0 16,19-13 0-16,-19 13 0 0,13-22 0 15,-4 5 0-15,1-3 0 0,5-3 0 0,-3 0 0 16,0-2 0-16,1 2 0 0,-6 2 0 0,1 1 0 16,0 3 0-16,-4-1 0 0,1 1 0 0,-5 17 0 15,10-28 0-15,-10 28 0 0,10-20 0 0,-10 20 0 16,0 0 0-16,0 0 0 0,19-12 0 15,-19 12 0-15,0 0 0 0,17 8 0 0,-17-8 0 16,23 12 0-16,-23-12 0 0,28 16 0 0,-28-16 0 16,33 15 0-16,-15-11 0 0,6 3 0 0,-3-5 0 15,3 0 0-15,-3-2 0 0,1 2 0 16,0-5 0-16,-2 2 0 0,-20 1 0 0,28-4 0 16,-28 4 0-16,0 0 0 0,0 0 0 15,0 0 0-15,0 0 0 0,0 0 0 0,-2-20 0 16,2 20 0-16,-20-12 0 0,20 12 0 0,-23-12 0 15,23 12 0-15,-30-10 0 0,30 10 0 0,-30-4 0 16,13 5 0-16,17-1 0 0,-33 11 0 0,16-2 0 16,0 4 0-16,3 4 0 0,-1 2 0 0,2 3 0 15,-1 1 0-15,3 3 0 0,2 0 0 0,1 1 0 16,5-2 0-16,0-2 0 0,4-2 0 16,4-3 0-16,-5-18 0 0,20 28 0 0,-20-28 0 15,31 15 0-15,-11-12 0 0,-1-3 0 0,4-6 0 16,3-5 0-16,2-4 0 0,0-4 0 15,1-2 0-15,-1-3 0 0,1-2 0 0,-1 0 0 16,-5 3 0-16,-3 0 0 0,-6 5 0 0,-2 0 0 16,-2 1 0-16,-10 17 0 0,14-28 0 0,-14 28 0 15,2-18 0-15,-2 18 0 0,0 0 0 16,0 0 0-16,0 0 0 0,0 0 0 0,-17-1 0 16,17 1 0-16,-12 19 0 0,12-19 0 0,-16 33 0 15,10-14 0-15,-3 3 0 0,1 0 0 0,-1 2 0 16,0-1 0-16,1-1 0 0,2-5 0 0,6-17 0 15,0 24 0-15,0-24 0 0,0 0 0 0,27 19 0 16,-27-19 0-16,29-2-16 16,-29 2-87-16,49-14-92 0,-43-22-95 0,41 35-78 15,-33-28-119-15,11-4 43 0,19 20 301 0</inkml:trace>
  <inkml:trace contextRef="#ctx0" brushRef="#br0" timeOffset="484471.4881">22965 12134 1810 0,'0'0'237'16,"-25"20"-237"-16,14 2 0 0,0 3 0 0,0 3 0 16,-3 4 0-16,0 1 0 0,-1 4 0 0,1 3 0 15,-4 1 0-15,3 1 0 0,-4 2 0 0,1-3 0 16,1-3 0-16,3-2 0 0,3-5 0 16,0-9-87-16,23 22-167 0,-12-44-369 0,-7 30-15 15,7-30 194-15</inkml:trace>
  <inkml:trace contextRef="#ctx0" brushRef="#br0" timeOffset="484862.2031">22740 12363 2000 0,'-17'19'47'15,"17"-19"-47"-15,-23 25 0 0,23-25 0 16,0 0 0-16,1 23 0 0,-1-23 0 0,18 10 0 15,-18-10 0-15,27 3 0 0,-10-4 0 0,4-1 0 16,2-4 0-16,0-2 0 0,1 0 0 0,-3-3 0 16,0 0 0-16,-4 0 0 0,-17 11 0 0,29-19 0 15,-29 19 0-15,25-20 0 0,-25 20 0 0,27-16 0 16,-27 16 0-16,26-14 0 0,-26 14 0 16,18-8 0-16,-18 8-8 0,0 0-3 0,0 0 4 15,0 0 3-15,0 0 2 0,17 1 2 0,-17-1 2 16,0 0 0-16,-1 17 3 0,1-17 4 0,-4 22-2 15,4-22 0-15,-5 31-7 0,0-12 0 0,1 2 0 16,-2 3 0-16,-2 2 0 0,1 1 0 16,-2 2 0-16,1 0 0 0,-2 0 0 0,2-2 0 15,-2-1 0-15,3-5 0 0,1-3 0 16,6-18 0-16,-7 27 0 0,7-27 0 0,0 0 0 16,-6 19 0-16,6-19-36 0,0 0-101 0,0 0-146 15,-7-17-170-15,7 17-177 0,0 0 123 0,10-41 507 16</inkml:trace>
  <inkml:trace contextRef="#ctx0" brushRef="#br0" timeOffset="485033.9945">23147 12267 2047 0,'0'0'0'0,"-24"6"0"0,24-6 0 15,0 0 0-15,0 0 0 0,0 0 0 16,0 0 0-16,-27-20-296 0,27 20-367 0,0 0 11 16,0 0 217-16</inkml:trace>
  <inkml:trace contextRef="#ctx0" brushRef="#br0" timeOffset="485914.2525">23364 12382 1510 0,'12'24'423'0,"-12"-24"-356"0,-28 5-27 15,28-5-33-15,-28 8-7 0,28-8 0 0,-28 13 0 16,28-13 0-16,-31 15 0 0,31-15 0 0,-31 18 0 15,31-18 0-15,-28 21 0 0,28-21 0 0,-25 23 0 16,25-23 0-16,-21 24 0 0,21-24 0 0,-11 21 0 16,11-21 0-16,2 17 0 0,-2-17 0 15,0 0 0-15,27 17 0 0,-27-17 0 0,31 8 0 16,-13-8 0-16,1-3 0 0,2-2 0 0,1-3 0 16,1-2 0-16,0-2 0 0,0-2 0 0,2-3 0 15,-1-1 0-15,-5 1 0 0,-19 17 0 0,27-32 0 16,-27 32 0-16,12-28 0 0,-12 28 0 15,5-24 0-15,-5 24 0 0,-1-22 0 0,1 22 0 16,-6-18 0-16,6 18 0 0,0 0 0 16,-15-17 0-16,15 17 0 0,0 0 0 0,0 0 0 15,0 0 0-15,0 0 0 0,0 0 0 0,0 0 0 16,0 0 0-16,0 0 0 0,4 23 0 0,-4-23 0 16,0 0 0-16,27 15 0 0,-27-15 0 0,26 5 0 15,-26-5 0-15,33 1 0 0,-15-1 0 0,-1 0 0 16,3 3 0-16,-3-1 0 0,-17-2 0 15,30 5 0-15,-30-5 0 0,22 6 0 0,-22-6 0 16,0 0 0-16,0 0 0 0,15 16 0 0,-15-16 0 16,0 0 0-16,-5 22 0 0,5-22 0 15,-11 18 0-15,11-18 0 0,-13 23 0 0,13-23 0 16,-16 27 0-16,16-27 0 0,-17 30 0 0,10-13 0 16,7-17 0-16,-15 29 0 0,15-29 0 0,-6 20 0 15,6-20 0-15,0 0 0 0,0 0 0 16,21 7 0-16,-21-7 0 0,26-17 0 0,-9 4 0 15,3-4 0-15,2-3 0 0,1-2 0 0,2 1 0 16,2-2 0-16,5-1 0 0,-3 1 0 0,-2 2 0 16,-3 3 0-16,-3 3 0 0,-3 4 0 0,-18 11 0 15,27-13 0-15,-27 13 0 0,0 0 0 0,19 0 0 16,-19 0 0-16,6 17 0 0,-6-17 0 16,-2 36 0-16,-4-10 0 0,-2 2 0 15,0 3 0-15,-3 2 0 0,1 2 0 0,-3-4 0 16,4-2 0-16,2-5 0 0,9-1 0 0,-2-23-42 15,23 38-150-15,-23-38-106 0,27 11-127 0,-27-11-112 16,0 0 42-16,48-6 438 0</inkml:trace>
  <inkml:trace contextRef="#ctx0" brushRef="#br0" timeOffset="486054.9071">24321 12586 2047 0,'-27'-4'0'0,"27"4"0"0,-23 17 0 16,23-17 0-16,0 0 0 0,-17 10 0 0,17-10 0 15,0 0 0-15,0 0 0 0,0 0 0 16,0 0 0-16,0 0 0 0,26 36-138 0,-37-53-219 16,42 31-203-16,-31-14-70 0,0 0 269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7T00:04:25.4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4858 429 374 0,'10'-17'241'0,"-10"17"-3"0,0 0-14 0,0 0-21 16,0 0-28-16,0 0-8 0,12 20-24 0,-12-20-45 15,0 0-19-15,0 0-35 16,0 0-16-16,0 0-11 0,-19-1-11 0,19 1 4 16,0 0-10-16,0 0 0 0,-20-9 0 0,20 9 0 15,0 0 0-15,-23-4 0 0,23 4 0 0,-24 0 0 16,24 0 0-16,-29 9 0 0,29-9 0 0,-32 16 0 16,15 5 0-16,-3 6 0 0,-1 10 0 0,-5 6 0 15,3-2 0-15,2 1 0 0,2-11 0 0,5-7 0 16,5-5 0-16,9-19 0 0,-2 25 0 15,2-25 0-15,14 22 0 0,-14-22 0 0,27 15 0 16,-9-13 0-16,4 2 0 0,3-5 0 0,4-1 0 16,2 0 0-16,2-3 0 0,1 3 0 0,0-4 0 15,-1 0 0-15,-3 0 0 0,-3 2 0 0,-4 1 0 16,-5 2 0-16,-18 1 0 0,23 6 0 16,-23-6 0-16,7 22 0 0,-7-22 0 15,-9 32 0-15,-2-9 0 0,-6-1 0 0,-5 5 0 16,-4 1 0-16,-2-1 0 0,-1-2 0 0,1-3 0 15,4-2 0-15,1-2 0 0,5-2 0 0,18-16 0 16,-25 28 0-16,25-28-28 0,0 0-91 0,-18 0-165 16,18 0-351-16,19-9-10 0,-19 9 310 0</inkml:trace>
  <inkml:trace contextRef="#ctx0" brushRef="#br0" timeOffset="671.8856">5365 699 1750 0,'0'0'77'0,"0"0"-34"0,-18 24-39 0,18-24 31 15,-17 12-47-15,17-12 38 0,0 0 4 0,-23 21-13 16,23-21-2-16,-13 18 0 0,13-18-4 0,-10 27-3 15,5-8 12-15,-1-2-14 0,1 0-4 0,5-17-2 16,-11 30 0-16,11-30 0 16,-10 27 0-16,10-27 0 0,-7 23 0 0,7-23 0 15,-5 18 0-15,5-18 0 0,0 0 0 0,0 0 0 16,1 18 0-16,-1-18 0 0,0 0 0 0,0 0 0 16,0 0 0-16,0 0 0 0,0 0 0 0,0 0 0 15,0 0 0-15,0 0 0 0,22-23 0 0,-22 23 0 16,14-25 0-16,-14 25 0 0,14-33 0 0,-6 15 0 15,0 0 0-15,3-5 0 0,0 3 0 16,0-4 0-16,1 0 0 0,0 3 0 0,2-5 0 16,0 8 0-16,1-3 0 0,-2 4 0 0,-13 17 0 15,29-28 0-15,-29 28 0 0,31-20 0 0,-31 20 0 16,30-11 0-16,-30 11 0 0,24-4 0 16,-24 4 0-16,21 9 0 0,-21-9 0 0,0 0 0 15,20 24 0-15,-20-24 0 0,8 19 0 16,-8-19 0-16,5 27 0 0,-5-27 0 0,-1 34 0 15,1-34 0-15,-4 23 0 0,4-23 0 0,-8 19 0 16,8-19 0-16,-9 23 0 0,9-23 0 0,-12 25 0 16,12-25 0-16,-15 22 0 0,15-22 0 0,-15 18 0 15,15-18 0-15,0 0 0 0,-26 22 0 0,26-22 0 16,-22 13 0-16,22-13 0 0,-25 15 0 0,25-15 0 16,-28 18 0-16,28-18 0 0,-31 19 0 15,31-19 0-15,-30 29 0 0,12-9 0 0,-1 2 0 16,-1 7 0-16,-1 4 0 0,-2 5 0 15,0 1 0-15,-2 1 0 0,2-2 0 0,0 2 0 16,-1-2 0-16,4-1 0 0,0-4 0 0,1-2 0 16,6-4 0-16,1-4 0 0,5-6 0 0,7-17 0 15,-5 23 0-15,5-23 0 0,0 0 0 0,17 5-13 16,7-3-125-16,-25-40-260 0,43 26-214 16,-17-15 14-16,5-10 311 0</inkml:trace>
  <inkml:trace contextRef="#ctx0" brushRef="#br0" timeOffset="1109.3907">5717 843 1791 0,'1'39'227'0,"-1"-39"-205"0,0 0-15 0,0 0-7 16,0 0 0-16,0 0 0 0,0 0 0 0,0 0 0 15,0 0 0-15,0 0 0 0,0 0 0 0,0 0 0 16,0 0 0-16,24 18 0 0,-24-18 0 16,23 7 0-16,-23-7 0 0,33-1 0 0,-13 0 0 15,0-3 0-15,3-1 0 0,2-3 0 0,0-2 0 16,-2-2 0-16,1 0 0 0,-5-1 0 16,-1-1 0-16,-18 14 0 0,26-23 0 0,-26 23 0 15,13-24 0-15,-9 7 0 0,-4 17 0 0,-1-25 0 16,1 25 0-16,-8-21 0 0,8 21 0 0,-22-22 0 15,5 13 0-15,-1-1 0 0,-4 10 0 16,0-1 0-16,-1 4 0 0,0 6 0 0,-1-1 0 16,-1 4 0-16,1 7 0 0,-1-6 0 0,-1 9 0 15,1-2 0-15,3 1 0 0,2 4 0 0,3-3 0 16,4 0 0-16,4-3 0 0,6 0 0 0,4 1 0 16,-1-20 0-16,18 30 0 0,-18-30 0 15,37 23 0-15,-11-16 0 0,2-2 0 0,6-5 0 16,0-2 0-16,5-2 0 0,-1-4 0 15,5 0 0-15,2-3 0 0,11 4-144 0,-26-25-193 16,36 13-225-16,-27 4-87 0,-7-3 295 0</inkml:trace>
  <inkml:trace contextRef="#ctx0" brushRef="#br0" timeOffset="1484.4339">6210 880 2047 0,'-7'19'0'0,"7"-19"0"16,0 0 0-16,0 0 0 0,25 3 0 0,-25-3 0 15,35-6 0-15,-13 1 0 0,4-2 0 0,5-3 0 16,3-3 0-16,0 1 0 0,-1-5 0 16,-2 1 0-16,-1 2 0 0,-2-1 0 0,-3-3 0 15,-2 1 0-15,-3 5 0 0,-20 12 0 0,29-14 0 16,-29 14 0-16,0 0 0 0,12-23 0 0,-12 23 0 15,-15-22 0-15,15 22 0 0,-34-16 0 0,11 14 0 16,-1 5 0-16,-4 2 0 0,-1 2 0 0,0 4 0 16,-2 1 0-16,-2 1 0 0,1 3 0 15,-1-2 0-15,1 5 0 0,3 0 0 0,5 2 0 16,2 1 0-16,5-5 0 0,4 1 0 16,13-18 0-16,-9 31 0 0,9-31 0 0,12 27 0 15,-12-27 0-15,36 20 0 0,-10-12 0 0,7-2 0 16,4-6 0-16,10-3 0 0,-1-1 0 0,7-4 0 15,0 2 0-15,5-1 0 0,-4-11-84 0,20 9-212 16,-40-20-158-16,23 14-183 0,-10 10 67 16,-19-6 565-16</inkml:trace>
  <inkml:trace contextRef="#ctx0" brushRef="#br0" timeOffset="1843.7776">7003 733 2037 0,'-40'-1'10'0,"17"-1"-10"0,-1 9 0 0,0-3 0 15,-1 10 0-15,-2-7 0 0,2 10 0 16,-1-4 0-16,4 6 0 0,1 4 0 0,4-8 0 16,1 3 0-16,4 0 0 0,3 0 0 0,5 2 0 15,4-2 0-15,0-18 0 0,15 25 0 0,-15-25 0 16,33 17 0-16,-9-14 0 0,3-5 0 0,3-4 0 16,3-3 0-16,1-3 0 0,3-8 0 0,0 0 0 15,1-7 0-15,1-7 0 0,1-2 0 16,-1-5 0-16,-4 1 0 0,-1-7 0 0,-4-6 0 15,-6-2 0-15,-3 1 0 0,-4 2 0 0,-4 9 0 16,-5 7 0-16,-1 3 0 0,-5 15 0 16,-2 18 0-16,0 0 0 0,0 0 0 0,-28-1 0 15,10 22 0-15,-5 13 0 0,-7 9 0 0,-4 14 0 16,0 9 0-16,-1-4 0 0,7-1 0 0,4-3 0 16,6-14 0-16,5 1 0 0,9-7 0 15,2-8 0-15,12-2 0 0,-1-7 0 0,16 1-40 16,-25-22-167-16,46 20-90 0,-46-20-113 0,37-9-126 15,-6 18 27-15,-31-9 462 0</inkml:trace>
  <inkml:trace contextRef="#ctx0" brushRef="#br0" timeOffset="2421.9413">7258 1346 1980 0,'-17'16'32'0,"17"-16"-11"0,0 0-9 16,0 0-10-16,13-30-2 0,2 9 0 0,4-7 0 15,10-8 0-15,10-9 0 0,10-9 0 0,7-6 0 16,11-5 0-16,3 5 0 0,3-4 0 0,5-4 0 16,0-1 0-16,1-5 0 0,1-2 0 0,-6 8 0 15,-4 7 0-15,-10 6 0 0,-7 9 0 16,-5 5 0-16,-10 5 0 0,-2 13-40 0,-27-10-360 16,19 17-202-16,-28 16-46 0,0 0 292 15</inkml:trace>
  <inkml:trace contextRef="#ctx0" brushRef="#br0" timeOffset="2734.424">8576 466 1643 0,'-26'4'329'16,"26"-4"-311"-16,-24 14-4 0,24-14-3 15,-19 14 5-15,19-14-1 0,-17 35-14 0,7-3-1 16,-1 8 0-16,-1 8 0 0,-3-2 0 0,-1 5 0 16,-1-8 0-16,3 1 0 0,-1-3 0 0,3-4 0 15,1-1 0-15,2-3 0 0,2-4 0 0,3-2 0 16,6-2 0-16,1-3 0 0,5-2 0 0,-8-20 0 15,22 23-24-15,-22-23-30 0,38 6-111 0,-39-27-349 16,29 9-114-16,-3-6-8 16</inkml:trace>
  <inkml:trace contextRef="#ctx0" brushRef="#br0" timeOffset="2968.8244">8267 514 2035 0,'-35'6'12'16,"35"-6"-12"-16,0 0 0 0,0 0 0 0,0 0 0 15,17 10 0-15,2-9 0 0,8-2 0 0,3 2 0 16,4-2 0-16,8-7 0 0,2 5 0 16,4-9 0-16,3 3 0 0,0 1 0 0,3-6 0 15,-1 4 0-15,1-2 0 0,-1-1 0 16,-4 3 0-16,0 6 0 0,-10-6-2 0,14 9-267 15,-53 1-158-15,55-14-119 0,-38 23-14 0,-17-9 318 16</inkml:trace>
  <inkml:trace contextRef="#ctx0" brushRef="#br0" timeOffset="3187.5473">8961 726 1895 0,'-14'59'152'0,"14"-59"-152"16,-18 30 0-16,18-30 0 0,-15 35 0 0,4-14 0 16,-1 4 0-16,-3-1 0 0,1 4 0 0,-1-4 0 15,4-1 0-15,0-2 0 0,3-3 0 0,4-1 0 16,4-17 0-16,4 27 0 0,-4-27 0 16,19 15 0-16,-19-15-51 0,54-8-340 0,-46-12-224 15,24 5-29-15,-1 0 299 0</inkml:trace>
  <inkml:trace contextRef="#ctx0" brushRef="#br0" timeOffset="3812.6169">9045 574 2047 0,'0'0'0'0,"-7"19"0"16,7-19 0-16,0 0 0 0,17 20 0 0,-17-20 0 15,22 13 0-15,-22-13 0 0,32 16 0 0,-14-7 0 16,2-5 0-16,0-1 0 0,-2 10 0 16,-1-6 0-16,-17-7 0 0,28 22 0 0,-28-22 0 15,22 18 0-15,-22-18 0 0,13 23 0 16,-13-23 0-16,2 26 0 0,-7-8 0 0,0 6 0 16,-2 0 0-16,-3 0 0 0,-4-1 0 0,1-1 0 15,-1-2 0-15,0-1 0 0,14-19 0 0,-24 29 0 16,24-29 0-16,-15 17 0 0,15-17 0 0,0 0 0 15,0 0 0-15,0 0 0 0,0 0 0 16,0 0 0-16,0 0 0 0,27-4 0 0,-10-8 0 16,4-2 0-16,4-8 0 0,3-1 0 0,0-4 0 15,0-1 0-15,-4 3 0 0,0 0 0 0,-1 3 0 16,-4-1 0-16,-2 4 0 0,0 3 0 0,-17 16 0 16,24-17 0-16,-24 17 0 0,0 0 0 0,0 0 0 15,0 0 0-15,0 0 0 0,0 0 0 16,0 0 0-16,9 20 0 0,-9-20 0 15,-7 21 0-15,7-21 0 0,-9 35 0 0,7-17 0 16,2 0 0-16,0-18 0 0,3 25 0 0,-3-25 0 16,14 20 0-16,-14-20 0 0,23 15 0 0,-23-15 0 15,30 4 0-15,-10-4 0 0,0-2 0 0,4-4 0 16,-1-1 0-16,1-7 0 0,1-2 0 0,0-3 0 16,-1 0 0-16,-1 1 0 0,-2 2 0 15,-3 2 0-15,-1 0 0 0,-17 14 0 0,25-19 0 16,-25 19 0-16,0 0 0 0,0 0 0 0,0 0 0 15,0 0 0-15,0 0 0 0,0 0 0 0,0 0 0 16,0 0 0-16,-4 19 0 0,4-19 0 16,-23 33 0-16,11-10 0 0,1-2 0 0,5 2 0 15,2-4 0-15,4-1 0 0,1-1 0 0,-1-17 0 16,12 27 0-16,-12-27 0 0,26 19 0 16,-1-11-145-16,-25-8-58 0,50-3-88 0,-50 3-106 15,32-18-149-15,-1 25 82 0,-31-7 464 0</inkml:trace>
  <inkml:trace contextRef="#ctx0" brushRef="#br0" timeOffset="4140.6847">10018 845 2047 0,'-29'3'0'16,"29"-3"0"-16,0 0 0 0,-18 15 0 0,18-15 0 15,6 19 0-15,-6-19 0 0,25 11 0 0,-5-7 0 16,4 1 0-16,4-4 0 0,1 2 0 0,5-4 0 15,-1-5 0-15,-1-2 0 0,-1 0 0 0,-1-3 0 16,-2 2 0-16,-4-3 0 0,-3 0 0 16,-21 12 0-16,26-26 0 0,-26 26 0 0,13-23 0 15,-13 23 0-15,-4-22 0 0,4 22 0 0,-17-18 0 16,17 18 0-16,-27-11 0 0,6 12 0 0,1 0 0 16,-6 8 0-16,-1 4 0 0,-1 3 0 15,-2 10 0-15,0 0 0 0,2 0 0 0,3 2 0 16,6 1 0-16,4-3 0 0,8-3 0 0,5 0 0 15,6-5 0-15,6 4 0 0,7-4 0 16,6-5 0-16,11-2 0 0,4-14 0 0,13-3 0 16,-1-13 0-16,22 3-122 0,-21-15-133 0,40 12-81 15,-31-13-80-15,16-2-110 0,17 20 135 0,-36-14 391 16</inkml:trace>
  <inkml:trace contextRef="#ctx0" brushRef="#br0" timeOffset="5078.2126">11568 819 1695 0,'21'2'129'16,"-21"-2"-81"-16,0 0-12 0,0 0 2 0,-18-12-3 16,18 12-3-16,-17-6-2 0,17 6-26 0,-28-1-4 15,10 1 0-15,-2 8 0 0,-1-3 0 0,-4 6 0 16,-3 0 0-16,-1 1 0 0,-1 4 0 0,-1 4 0 16,-2 2 0-16,2 3 0 0,-1 2 0 0,3-2 0 15,2 0 0-15,7-1 0 0,20-24 0 16,-26 31 0-16,26-31 0 0,-2 18 0 0,2-18 0 15,0 0 0-15,28 20 0 0,-10-18 0 0,3-2 0 16,6-3 0-16,5-8 0 0,1-1 0 16,5-4 0-16,-2-1 0 0,1 2 0 0,-2-3 0 15,-1 1 0-15,-2 0 0 0,-4 2 0 0,-4-1 0 16,-2 5 0-16,-4-1 0 0,-18 12 0 16,29-22 0-16,-29 22 0 0,0 0 0 0,18-17 0 15,-18 17 0-15,0 0 0 0,0 0 0 0,0 0 0 16,0 0 0-16,0 0 0 0,-11 22 0 0,11-22 0 15,-18 36 0-15,5-8 0 0,-5 6 0 0,-1 6 0 16,1 7 0-16,0 3 0 0,1 10 0 0,-1 1 0 16,3 1 0-16,-1 3 0 0,5-5 0 0,-1-4 0 15,5-3 0-15,2-6 0 16,3-2 0-16,2-7 0 0,1-4 0 0,1-13 0 16,1-3 0-16,-3-18 0 0,2 18 0 0,-2-18 0 15,0 0 0-15,0 0 0 0,0 0 0 0,0 0 0 16,-12-19 0-16,3-5 0 0,-5-9 0 0,0-6 0 15,1-3 0-15,3 2 0 0,3 3 0 0,1-3 0 16,1-4 0-16,3-1 0 0,0-5 0 0,5 1 0 16,0 3 0-16,4 5 0 0,1 5 0 15,1 3 0-15,2 4 0 0,2 6 0 0,0 0 0 16,4 8 0-16,2-1 0 0,4 5 0 0,0 1 0 16,7 1 0-16,1 0 0 0,7 3 0 0,5 0 0 15,8 0 0-15,3-5 0 0,13 5-66 0,-21-17-195 16,38 13-199-16,-37-8-53 0,9 6-48 15,11 15 376-15</inkml:trace>
  <inkml:trace contextRef="#ctx0" brushRef="#br0" timeOffset="5812.609">12308 912 2047 0,'-24'1'0'0,"24"-1"0"16,0 0 0-16,0 0 0 0,-17 2 0 0,17-2 0 15,0 0 0-15,0 0 0 0,0 0 0 0,0 0 0 16,0 0 0-16,0 0 0 0,-20 17 0 15,20-17 0-15,-7 29 0 0,1-7 0 16,-1 2 0-16,-4 3 0 0,0-2 0 0,-1 3 0 16,-1-6 0-16,5 1 0 0,-1-4 0 0,2-1 0 15,7-18 0-15,-12 28 0 0,12-28 0 0,-9 17 0 16,9-17 0-16,0 0 0 0,0 0 0 0,0 0 0 16,0 0 0-16,10-23 0 0,-10 23 0 0,18-38 0 15,-4 16 0-15,0-10 0 0,3 2 0 16,0 1 0-16,-1 1 0 0,-1 3 0 0,-2 3 0 15,-1-1 0-15,-1 5 0 0,-1 0 0 0,-10 18 0 16,13-26 0-16,-13 26 0 0,9-18 0 0,-9 18 0 16,0 0 0-16,0 0 0 0,17-13 0 0,-17 13 0 15,0 0 0-15,19 2 0 0,-19-2 0 16,22 3 0-16,-2-1 0 0,3-3 0 16,6 3 0-16,1-2 0 0,1 3 0 0,-2-1 0 15,-3 1 0-15,-2-3 0 0,-5 0 0 0,0 5 0 16,-19-5 0-16,30 3 0 0,-30-3 0 0,21 1 0 15,-21-1 0-15,0 0 0 0,0 0 0 0,18 0 0 16,-18 0 0-16,0 0 0 0,0 0 0 0,0 0 0 16,-7-20 0-16,7 20 0 0,0 0 0 0,0 0 0 15,-23-11 0-15,23 11 0 0,-17-1 0 16,17 1 0-16,-24 7 0 0,24-7 0 0,-30 11 0 16,12-1 0-16,-3 2 0 0,-2 3 0 0,0 3 0 15,-1 2 0-15,0-1 0 0,0-1 0 16,3 2 0-16,3-3 0 0,4 1 0 0,14-18 0 15,-17 34 0-15,17-34 0 0,1 30 0 0,-1-30 0 16,18 19 0-16,-18-19 0 0,38 6 0 0,-14-6 0 16,6-6 0-16,3-7 0 0,3-4 0 15,0-4 0-15,2-2 0 0,-2 5 0 0,1-5 0 16,-6 3 0-16,-5 0 0 0,-1 0 0 0,-4 0 0 16,-4 2 0-16,-1-1 0 0,-16 19 0 0,17-30 0 15,-17 30 0-15,4-23 0 0,-4 23 0 0,0 0 0 16,0 0 0-16,0 0 0 0,-21-1 0 0,21 1 0 15,-20 14 0-15,20-14 0 0,-24 36 0 16,12-15 0-16,-1-1 0 0,2 0 0 16,11-20 0-16,-15 35 0 0,13-17 0 0,0 0 0 15,5-1 0-15,2 1 0 0,4 0 0 0,-9-18 0 16,31 31 0-16,-13-19 0 0,8-4 0 0,-2-5 0 16,11 0-25-16,-12-17-140 0,28 13-116 0,-36-25-126 15,30 13-26-15,-18 1-25 0,-14-9 181 0,33 20 277 16</inkml:trace>
  <inkml:trace contextRef="#ctx0" brushRef="#br0" timeOffset="6343.8455">13163 868 2047 0,'-17'6'0'0,"-1"0"0"16,1 4 0-16,0 5 0 0,17-15 0 16,-31 32 0-16,18-14 0 0,3 3 0 0,2 1 0 15,2 4 0-15,1 3 0 0,0-1 0 16,2 6 0-16,1-6 0 0,2 2 0 0,1-5 0 15,2-2 0-15,0-3 0 0,3 0 0 0,-6-20 0 16,13 25 0-16,-13-25 0 0,0 0 0 0,17 9 0 16,-17-9 0-16,0 0 0 0,15-17 0 0,-15 17 0 15,16-31 0-15,-6 4 0 0,0-3 0 0,-2 0 0 16,1-4 0-16,-1 0 0 0,0 0 0 16,-1 0 0-16,-1 3 0 0,2 3 0 0,0-1 0 15,1 2 0-15,2 3 0 0,0 6 0 0,-11 18 0 16,19-24 0-16,-19 24 0 0,0 0 0 15,24-12 0-15,-24 12 0 0,19 6 0 0,-19-6 0 16,27 10 0-16,-27-10 0 0,33 12 0 0,-33-12 0 16,30 9 0-16,-30-9 0 0,28 12 0 0,-28-12 0 15,22 15 0-15,-22-15 0 0,21 10 0 16,-21-10 0-16,0 0 0 0,16 18 0 0,-16-18 0 16,0 0 0-16,0 0 0 0,-3 20 0 0,3-20 0 15,0 0 0-15,-19 22 0 0,19-22 0 0,-25 19 0 16,8-8 0-16,0 3 0 0,-4 0 0 0,-4 2 0 15,1 3 0-15,-2 3 0 0,3 2 0 0,1-2 0 16,0-2 0-16,4 5 0 0,-1-2 0 16,2 1 0-16,0 2 0 0,1-3 0 15,1-1 0-15,2 4 0 0,1-6 0 0,1 4 0 16,1-1 0-16,0 0 0 0,3 3 0 0,-3-3 0 16,3 2 0-16,-3-1 0 0,2 3 0 0,-3-4 0 15,4 2 0-15,-4-5 0 0,8 6-123 0,-16-22-66 16,28 36-120-16,-38-44-106 0,32 28-26 0,-5 0-50 15,-18-33 413-15</inkml:trace>
  <inkml:trace contextRef="#ctx0" brushRef="#br0" timeOffset="6781.3473">13671 470 2047 0,'0'0'0'15,"-12"33"0"-15,1-9 0 0,4 7 0 0,-5-1 0 16,1 8 0-16,-4 4 0 0,0-6 0 0,0 3 0 16,2-2 0-16,0-6 0 0,2 5 0 15,2-3 0-15,-2-2 0 0,1-1 0 16,0 0 0-16,2-3 0 0,-1 1 0 0,2-3 0 15,1 0 0-15,2-4 0 0,3-2 0 0,1-19 0 16,5 27 0-16,-5-27 0 0,0 0 0 0,17 11 0 16,-17-11 0-16,0 0 0 0,28-15 0 0,-12-2 0 15,2-2 0-15,4-4 0 0,3-5 0 0,1 5 0 16,-1-2 0-16,-1 4 0 0,-4 4 0 16,-2 3 0-16,-18 14 0 0,28-20 0 0,-28 20 0 15,20-13 0-15,-20 13 0 0,0 0 0 0,0 0 0 16,0 0 0-16,8 17 0 0,-8-17 0 0,-1 30 0 15,0-8 0-15,-1 0 0 0,-2 2 0 0,1 1 0 16,3-2 0-16,0 2 0 0,5-2 0 0,-2-5 0 16,6 3 0-16,-9-21 0 0,22 29-139 15,-22-29-72-15,31 5-80 0,-31-5-124 16,22-15-91-16,11 21 22 0,-29-26 484 0</inkml:trace>
  <inkml:trace contextRef="#ctx0" brushRef="#br0" timeOffset="7500.1074">14847 908 1653 0,'0'0'104'0,"0"0"-54"16,0 0-3-16,-19-2 12 0,19 2-9 16,-18 2-5-16,18-2-7 0,-26 9-37 0,26-9-1 15,-28 9 0-15,28-9 0 0,-33 11 0 0,16-1 0 16,0-2 0-16,17-8 0 0,-33 26 0 0,16-12 0 16,0 3 0-16,2 4 0 0,0-1 0 0,5 0 0 15,2-1 0-15,4-1 0 0,5 0 0 16,4-1 0-16,-5-17 0 0,27 26 0 0,-9-19 0 15,3 0 0-15,2-1 0 0,4-3 0 16,2-6 0-16,1-2 0 0,3-2 0 0,-1-5 0 0,-2 2 0 16,-2-3 0-16,-1 0 0 0,-4-1 0 0,-5 1 0 15,-18 13 0-15,22-26 0 0,-22 26 0 0,4-28 0 16,-4 28 0-16,-9-27 0 0,9 27 0 16,-25-30 0-16,8 14 0 0,-4 0 0 15,-2 4 0-15,0 0 0 0,-3 5 0 0,3 3 0 16,1 1 0-16,4 6 0 0,1 0 0 0,17-3 0 15,-21 11 0-15,21-11 0 0,0 0 0 0,-2 24 0 16,2-24 0-16,32 19-109 0,-32-19-153 0,59 1-178 16,-37-3-85-16,17 4-35 0,18 17 410 0</inkml:trace>
  <inkml:trace contextRef="#ctx0" brushRef="#br0" timeOffset="7781.3813">15638 495 1880 0,'0'0'167'0,"-34"-28"-167"16,10-4 0-16,-1 0 0 0,1 5 0 15,0 4 0-15,0 9 0 0,-2-1 0 0,0 8 0 16,-1 1 0-16,-1 11 0 0,2 2 0 0,-1 9 0 16,-1 5 0-16,1-2 0 0,0 14 0 0,1 5 0 15,1 9 0-15,1 14 0 0,5 1 0 0,0-1 0 16,6-1 0-16,2-3 0 0,3-7 0 0,5 5 0 15,3-6 0-15,3-2 0 0,3-2 0 0,0-1 0 16,5-4 0-16,1-1 0 16,2-9 0-16,1-6 0 0,4-3 0 0,-19-21 0 15,37 23-36-15,-37-23-158 0,35-5-211 0,-42-15-99 16,7 20-112-16,17-17 325 0</inkml:trace>
  <inkml:trace contextRef="#ctx0" brushRef="#br0" timeOffset="7937.6124">14963 909 2047 0,'-24'-9'0'0,"4"6"0"0,20 3 0 16,-19-2 0-16,19 2 0 0,0 0 0 0,0 0 0 16,17 5 0-16,3-2 0 0,12 0 0 0,12-2 0 15,8 0 0-15,10-3 0 0,5-3 0 16,5 3 0-16,1-4 0 0,5 6 0 0,-9-5 0 16,9 6-1-16,-25-16-241 0,24 18-136 0,-44-10-112 15,0 10-102-15,9 15 249 0,-42-18 343 16</inkml:trace>
  <inkml:trace contextRef="#ctx0" brushRef="#br0" timeOffset="15129.3086">16511 642 1536 0,'0'0'99'0,"0"0"-55"0,0 0-5 0,0 0 2 15,0 0 3-15,0 0-5 0,0 0-6 0,0 0-7 16,3-18-3-16,-3 18-4 0,0 0 5 0,0 0-5 16,0 0 3-16,0 0-1 0,0 0-4 0,0 0-16 15,0 0-1-15,-4 18 0 0,4-18 0 0,0 0 0 16,-7 23 0-16,7-23 0 0,-8 33 0 15,3-16 0-15,3 5 0 0,-2-6 0 0,3 9 0 16,1 4 0-16,-4 7 0 0,1 7 0 0,-2 2 0 16,1 0 0-16,-3 0 0 0,2-3 0 0,1-2 0 15,2-3 0-15,2-4 0 0,1-5 0 0,2-5 0 16,0-6 0-16,-3-17 0 0,8 17 0 0,-8-17 0 16,0 0 0-16,0 0 0 0,0 0 0 0,0 0 0 15,9-24 0-15,-9 1 0 0,0-8 0 0,2-6 0 16,-1-4 0-16,0 2 0 0,0 2 0 15,0-1 0-15,-2 5 0 0,1-3 0 0,-2-1 0 16,1-6 0-16,3 0 0 0,-2-4 0 0,2 1 0 0,2 1 0 16,2-3 0-16,6 3 0 0,4 4 0 15,2 6 0-15,2 7 0 0,1 6 0 0,2-1 0 16,0 6 0-16,5 1 0 0,-2 4 0 0,1 5 0 16,-1 5 0-16,-3 0 0 0,-1 2 0 0,-2 6 0 15,-1-1 0-15,-2 3 0 0,-17-8 0 0,25 27 0 16,-25-27 0-16,18 35 0 0,-13-14 0 0,-2 1 0 15,-4 3 0-15,-3 1 0 0,-3-1 0 0,-3 5 0 16,-5 0 0-16,-2 1 0 0,-3 0 0 0,-5-8 0 16,3 2 0-16,-1-6 0 0,1-1 0 0,2 1 0 15,-2-1 0-15,1 0 0 0,3-3 0 0,18-15 0 16,-27 18 0-16,27-18 0 0,-19 7 0 16,19-7 0-16,0 0 0 0,0 0 0 0,-20 16 0 15,20-16 0-15,0 0 0 0,0 0 0 0,0 0 0 16,0 0 0-16,0 0 0 0,10 17 0 0,-10-17 0 15,19 5 0-15,-19-5 0 0,32-1 0 0,-11-5 0 16,1 4 0-16,2 0 0 0,3 1 0 0,-1 2 0 16,2-4 0-16,0 5 0 0,-5 1 0 0,1 1 0 15,-6 0 0-15,0 2 0 0,-18-6 0 0,23 15 0 16,-23-15 0-16,5 28 0 0,-10-11 0 0,-5 4 0 16,-7-1 0-16,-6 4 0 0,-3 4 0 0,-5 1 0 15,0 1 0-15,-2 2 0 0,-3-3 0 0,1 0 0 16,2-1 0-16,3-3 0 0,3-3 0 15,5-4 0-15,4-6 0 0,18-12 0 0,-18 11 0 16,18-11 0-16,0 0-1 0,6-17-57 0,11 6-16 16,-10-26-121-16,35 14-429 0,-21-9 15 0,15 2 124 15</inkml:trace>
  <inkml:trace contextRef="#ctx0" brushRef="#br0" timeOffset="15348.0757">17218 805 1517 0,'-17'34'475'0,"17"-34"-446"16,0 0-18-16,-20 8 4 0,20-8-15 16,0 0 0-16,-21 18 0 0,21-18 0 0,-15 25 0 15,7-7 0-15,2 3 0 0,-2-1 0 0,3 3 0 16,-1 2 0-16,-1-1 0 0,0 4 0 0,1 2 0 16,0-2 0-16,4-3 0 0,-1-2 0 0,3-4 0 15,3-2 0-15,-3-17 0 0,10 26 0 0,-10-26 0 16,0 0 0-16,19 8-6 0,-19-8-43 0,17-23-10 15,7 10-188-15,-16-20-375 0,11 4 7 0,-4-4 167 16</inkml:trace>
  <inkml:trace contextRef="#ctx0" brushRef="#br0" timeOffset="15504.3147">17197 553 2044 0,'-18'5'3'0,"18"-5"-3"0,0 0 0 16,-20 7 0-16,20-7 0 0,0 0 0 15,1 23 0-15,-1-23 0 0,16 24 0 0,-16-24 0 16,29 24-13-16,-29-24-89 0,63-3-310 0,-42 4-251 16,13 0 18-16,-3 7 434 0</inkml:trace>
  <inkml:trace contextRef="#ctx0" brushRef="#br0" timeOffset="16269.9507">17647 825 1909 0,'0'0'14'0,"-32"1"-3"0,32-1 10 15,-29 0 4-15,29 0 2 0,-30 8 1 0,13-1-16 16,-3 1-12-16,2 3 0 0,-1 2 0 0,-1 5 0 16,-2 0 0-16,2 3 0 0,-2 3 0 15,2 0 0-15,3 1 0 0,3-2 0 0,4-3 0 16,3 2 0-16,4-3 0 0,6 1 0 0,-3-20 0 15,18 25 0-15,-1-17 0 0,3-4 0 0,7-4 0 16,0-2 0-16,3-8 0 0,4 0 0 16,2-5 0-16,1-2 0 0,2-3 0 0,-3-1 0 15,-2-1 0-15,-4-1 0 0,-4 3 0 16,-5-3 0-16,-2 2 0 0,-6 0 0 0,-2 1 0 16,-4 0 0-16,-3 2 0 0,-4 18 0 0,0-33 0 15,0 33 0-15,-9-21 0 0,9 21 0 0,0 0 0 16,-19-11 0-16,19 11 0 0,-19 6 0 0,19-6 0 15,-25 22 0-15,25-22 0 0,-28 35 0 0,15-16 0 16,-2 0 0-16,4 3 0 0,2-3 0 0,3 2 0 16,6-21 0-16,0 29 0 0,0-29 0 15,17 23 0-15,-17-23 0 0,29 16 0 16,-12-11 0-16,3-3 0 0,4-2 0 0,0-1 0 0,0-4 0 16,1 1 0-16,-4-2 0 0,1-1 0 15,-2-3 0-15,-2 1 0 0,-18 9 0 0,30-23 0 16,-30 23 0-16,20-22 0 0,-20 22 0 0,12-21 0 15,-12 21 0-15,7-24 0 0,-7 24 0 0,3-23 0 16,-3 23 0-16,2-18 0 0,-2 18 0 16,0 0 0-16,0 0 0 0,0 0 0 0,0 0 0 15,0 0 0-15,0 0 0 0,0 0 0 0,0 0 0 16,-19 25 0-16,10-2 0 0,-1 2 0 0,0 1 0 16,-3 1 0-16,2-2 0 0,0-2 0 0,4 3 0 15,1-6 0-15,2 1 0 0,3-3 0 0,1-18 0 16,1 22 0-16,-1-22 0 15,0 0 0-15,0 0 0 0,20 8 0 0,-20-8 0 16,24-20 0-16,-4-1 0 0,4-6 0 0,2-3 0 16,2 0 0-16,-1 0 0 0,-1-2 0 0,-2 3 0 15,-3-1 0-15,-2 1 0 0,-1 4 0 0,-3-2 0 16,-3 3 0-16,-1 6 0 0,-2-1 0 0,-9 19 0 16,0 0 0-16,0 0 0 0,0 0 0 0,0 0 0 15,0 0 0-15,0 0 0 0,0 0 0 16,2 27 0-16,-5-8 0 0,0 2 0 0,0 3 0 15,0-2 0-15,4 1 0 0,1-1 0 16,4-1 0-16,1 0 0 0,6-3 0 0,2 2 0 0,4-2 0 16,0-1 0-16,5 0 0 0,0-7 0 15,15 9-151-15,-39-19-311 0,54-4-170 0,-25 4 2 16,6-6 459-16</inkml:trace>
  <inkml:trace contextRef="#ctx0" brushRef="#br0" timeOffset="16535.5788">18856 871 1715 0,'0'0'238'0,"-20"-18"-201"0,20 18-3 15,-13-26-11-15,13 26-23 0,-20-18 0 16,20 18 0-16,-23-17 0 0,23 17 0 16,-28-5 0-16,28 5 0 0,-31 8 0 0,11 0 0 15,0 2 0-15,-5 5 0 0,0 4 0 0,-1 1 0 16,2 2 0-16,1 1 0 0,2 2 0 0,4-3 0 15,1 1 0-15,7-2 0 0,0 2 0 0,4-2 0 16,5 1 0-16,5-4 0 0,-5-18 0 0,23 28 0 16,-5-18 0-16,4-1 0 0,3-5 0 15,6-5 0-15,0-3 0 0,5-4 0 0,-1-7 0 16,15 12-237-16,-32-23-363 0,25 13-47 0,-13-5 85 16</inkml:trace>
  <inkml:trace contextRef="#ctx0" brushRef="#br0" timeOffset="16957.4735">19179 890 1918 0,'0'0'53'0,"0"0"-14"16,0 0-2-16,-19-14-37 0,19 14 0 0,0 0 0 16,-25-9 0-16,25 9 0 0,-21 4 0 0,21-4 0 15,-22 0 0-15,22 0 0 0,-27 6 0 0,27-6 0 16,-34 16 0-16,14-6 0 0,-3 5 0 15,1 3 0-15,1 1 0 0,0 1 0 0,0 2 0 16,2 0 0-16,0 3 0 0,4 5 0 16,0-2 0-16,5 0 0 0,5-5 0 0,4-5 0 15,1-18 0-15,12 26 0 0,-12-26 0 0,31 14 0 16,-10-11 0-16,3-5 0 0,5-1 0 0,4-6 0 16,2-8 0-16,2-4 0 0,2-4 0 0,-4-4 0 15,1-3 0-15,-2 0 0 0,-4 3 0 16,-4 3 0-16,-3 4 0 0,-2 1 0 0,-4 0 0 15,-2-1 0-15,-15 22 0 0,13-26 0 0,-13 26 0 16,0 0 0-16,0 0 0 0,0 0 0 0,0 0 0 16,-19 1 0-16,19-1 0 0,-27 30 0 0,9-4 0 15,-2 3 0-15,-1 0 0 0,3 5 0 0,4-4 0 16,5 1 0-16,7-3 0 0,4-3 0 16,7-3 0-16,-9-22 0 0,30 30 0 15,-11-22 0-15,11-1 0 0,-5-16 0 0,28 14-343 16,-38-29-176-16,27 13-115 0,-6 3 84 0,-12-10 550 15</inkml:trace>
  <inkml:trace contextRef="#ctx0" brushRef="#br0" timeOffset="17098.1037">19680 1061 2047 0,'-40'14'0'0,"18"-22"-19"16,22 8-307-16,-18-14-337 0,18 14 7 15,-16-20 274-15</inkml:trace>
  <inkml:trace contextRef="#ctx0" brushRef="#br0" timeOffset="21959.3415">358 10112 1111 0,'20'9'204'0,"-20"-9"-100"0,0 0-41 0,0 0-6 15,0 0-34-15,0 0-8 0,-10-17-1 16,10 17-3-16,0 0 0 0,0 0 1 0,0 0 2 15,0 0 11-15,0 0 6 0,0 0 7 0,0 0 2 16,0 0-4-16,0 0-3 0,0 0-2 0,0 0-9 16,0 0-2-16,-18-1-8 0,18 1-2 0,-18 13-1 15,18-13-1-15,-26 22 0 0,26-22-3 0,-29 30-9 16,29-30 26-16,-26 32-27 0,26-32 26 0,-21 29-17 16,21-29-2-16,-14 24 0 0,14-24-2 15,-5 18 1-15,5-18-2 0,0 0 1 16,0 0-1-16,9 18-1 0,-9-18 2 0,0 0 0 15,18 8 1-15,-18-8 0 0,17 2 0 0,-17-2 0 16,21 0 1-16,-21 0 1 0,20 1-2 0,-20-1 0 16,19 5-1-16,-19-5 0 0,0 0 0 0,20 21 1 15,-20-21 0-15,8 24 3 0,-8-24-4 16,0 34 5-16,-5-15-6 0,-2 5 4 0,-3-1-3 16,0 1 2-16,-2-1-4 0,0-1 4 0,0-4-5 15,12-18 3-15,-19 24-6 0,19-24-6 0,0 0-29 16,0 0-25-16,-2 17-78 0,-16-38-353 0,18 21-120 15,18-27 13-15</inkml:trace>
  <inkml:trace contextRef="#ctx0" brushRef="#br0" timeOffset="22584.3472">676 10113 1592 0,'-22'11'161'0,"22"-11"-117"0,0 0-7 16,0 0-6-16,0 0-4 0,0 0-10 16,0 0-2-16,-17 6-5 0,17-6-5 0,0 0-1 15,0 0-4-15,2 23-12 0,-2-23 35 0,4 34-31 16,-2-14 31-16,1 4-15 0,-2 0-7 16,2 2 7-16,-2 2-7 0,0-2 7 0,-1 1-5 15,0-2 6-15,-1-1-6 0,0-1 5 0,-2-3-4 16,-1-1 3-16,4-19-2 0,-6 29 2 15,6-29-2-15,-6 18-4 0,6-18-1 0,0 0 0 16,0 0 0-16,0 0 0 0,0 0 0 0,0 0 0 16,-1-24 0-16,2 6 0 0,2-5 0 0,0-4 0 15,1-2 0-15,2-1 0 0,-1-1 0 0,1-1 0 16,0 1 0-16,-2-2 0 0,-1 1 0 0,1-2 0 16,0-3 0-16,1 2 0 0,1-2 0 0,1 1 0 15,2 2 0-15,1 1 0 16,1 5 0-16,3 4 0 0,-2 6 0 0,0 1 0 15,-12 17 0-15,26-21 0 0,-26 21 0 0,26-13 0 16,-26 13 0-16,28-7 0 0,-28 7 0 0,28 0 0 16,-28 0 0-16,28 5 0 0,-28-5 0 0,25 13 0 15,-25-13 0-15,20 22 0 0,-20-22 0 0,12 31 0 16,-7-11 0-16,-3 1 0 0,-4 3 0 0,-1 2 0 16,-6 3 0-16,-2 0 0 0,-3 1 0 15,-3 0 0-15,-3-1 0 0,-2 3 0 0,-2-3 0 16,-2 1 0-16,0 0 0 0,-1-2 0 0,1-1 0 15,0-3 0-15,0-3 0 0,2-5 0 0,1 0 0 16,2-1 0-16,3-3 0 0,18-12 0 16,-26 19 0-16,26-19 0 0,0 0 0 0,-17 24 0 15,17-24 0-15,3 24 0 0,0-4 0 16,2 2 0-16,-1 4 0 0,2 2 0 0,-1 2 0 16,1 1 0-16,-1 0 0 0,-1 2 0 0,0 0 0 15,-1 3 0-15,-1-3 0 0,-1-1 0 0,3-3 0 16,-4-5-32-16,5 4-42 0,-5-28-127 0,1 31-433 15,-1-31 10-15,-1 28 143 0</inkml:trace>
  <inkml:trace contextRef="#ctx0" brushRef="#br0" timeOffset="23006.2435">997 10172 1538 0,'0'0'282'0,"0"0"-277"0,0 0-8 0,0 0 3 16,0 0-16-16,21 12 31 0,-21-12-19 15,32-13 40-15,-15 2-16 0,5 0 8 0,0-3-17 0,1-2-6 16,0-1 5-16,-1-2-6 15,-2 0 4-15,-2 1-4 0,-5 0 4 0,-13 18-4 16,22-29 4-16,-22 29-2 0,11-20 5 0,-11 20 0 16,0 0 3-16,-3-17-4 0,3 17-1 0,0 0-4 15,-26-10-3-15,26 10 1 0,-32 4-2 0,14 2 3 16,-4 3 1-16,0 3-2 0,-1 4-3 0,1 5 0 16,-1 0 0-16,3 5 0 0,-2 2 0 0,2 2 0 15,1 1 0-15,3 4 0 0,1-2 0 16,3-2 0-16,5-2 0 0,3-3 0 0,6-4 0 15,-2-22 0-15,17 27 0 0,-17-27 0 0,36 11 0 16,-12-13 0-16,6-4 0 0,2-7 0 16,6-6 0-16,0-7-35 0,9 9-91 0,-26-27-520 15,30 14-3-15,-14-15 59 0</inkml:trace>
  <inkml:trace contextRef="#ctx0" brushRef="#br0" timeOffset="23365.6109">1305 10089 1907 0,'-22'24'53'0,"22"-24"-39"15,-17 25-10-15,17-25 3 0,0 0 0 0,0 0 0 16,19 5 7-16,-19-5-4 0,29-11 3 16,-9 1-2-16,2-4-11 0,1-3 0 0,1-2 0 15,4-3 0-15,-1-2 0 0,-2-4 0 0,0 1 0 16,-5 3 0-16,-4 4 0 0,-16 20 0 0,20-27 0 15,-20 27 0-15,5-17 0 0,-5 17 0 0,0 0 0 16,-14-18 0-16,14 18 0 0,-22-9 0 0,22 9 0 16,-30 0 0-16,12 5 0 0,-3 2 0 15,0 3 0-15,-1 3 0 0,2 3 0 0,0 1 0 16,2 4 0-16,2-2 0 0,3 3 0 0,1 2 0 16,1-1 0-16,3 2 0 0,2 0 0 15,4-1 0-15,3-1 0 0,3-4 0 0,4-2 0 0,-8-17 0 16,29 21 0-16,-9-18 0 0,5-2 0 15,0-7-15-15,8 3-82 0,-13-32-148 0,22 29-372 16,-18-22-16-16,14 8 194 0</inkml:trace>
  <inkml:trace contextRef="#ctx0" brushRef="#br0" timeOffset="23709.3679">1746 9831 1971 0,'-25'4'44'0,"1"4"-16"0,3-1-24 0,-3 4-4 15,4 3 0-15,-1-1 0 0,2 5 0 0,2 1 0 16,3 2 0-16,3 1 0 0,4 2 0 16,3-2 0-16,6-1 0 0,1 0 0 0,5-2 0 15,-8-19 0-15,25 32 0 0,-8-23 0 0,3 0 0 16,0-6 0-16,3-4 0 0,0-4 0 0,-1-4 0 16,0-7 0-16,0-3 0 0,0-9 0 0,-3-6 0 15,2-5 0-15,-4-3 0 0,0-3 0 16,-2-1 0-16,-1-1 0 0,-1 0 0 0,-4-1 0 15,-1-1 0-15,-5 2 0 0,0 2 0 0,-3 1 0 16,-2 2 0-16,-1 3 0 0,-3 5 0 0,-2 11 0 16,8 23 0-16,-13-21 0 0,13 21 0 0,0 0 0 15,-23 23 0-15,12 6 0 0,-2 10 0 0,-3 13 0 16,-1 5 0-16,1 7 0 0,0-1 0 16,6 3 0-16,2-2 0 0,7 3 0 15,-1-7 0-15,13 12-117 0,-23-42-264 0,33 25-283 16,-17-16 22-16,8-9 400 0</inkml:trace>
  <inkml:trace contextRef="#ctx0" brushRef="#br0" timeOffset="24459.3762">620 11056 1778 0,'0'0'72'0,"-24"6"-37"0,2 3-1 15,-4-2-2-15,2 9-1 0,-4 0-8 16,1 6 0-16,-1 5-9 0,-2 2-9 0,1 5-5 15,1 6 0-15,-2 4 0 0,2 8 0 0,3 4 0 16,2 5 0-16,2 0 0 0,7 1 0 0,1 1 0 16,5-3 0-16,4-2 0 0,5-3 0 0,7-5 0 15,4-2 0-15,5-6 0 0,2-7 0 16,6-6 0-16,1-7 0 0,6-4 0 0,3-4 0 16,2-4 0-16,2-7-21 0,5-2-41 0,-10-23-75 15,15 21-508-15,-16-22 4 0,12 7 101 0</inkml:trace>
  <inkml:trace contextRef="#ctx0" brushRef="#br0" timeOffset="25037.5368">681 11539 1936 0,'0'0'33'0,"0"0"-17"0,0 0 2 15,0 0-4-15,0 0 1 0,0 0-4 16,0 0-7-16,-12 18-4 0,12-18 0 0,-5 31 0 16,2-11 0-16,-2 0 0 0,1 2 0 0,-4-2 0 15,1 3 0-15,0-2 0 0,1-2 0 16,0-1 0-16,1-1 0 0,5-17 0 0,-10 29 0 16,10-29 0-16,0 0 0 0,-6 17 0 0,6-17 0 15,0 0 0-15,0 0 0 0,0 0 0 0,0 0 0 16,21-17 0-16,-21 17 0 0,17-26 0 15,-8 6 0-15,2-1 0 0,1-4 0 0,-1 0 0 16,1-2 0-16,-2 2 0 0,0 1 0 0,-2 1 0 16,-1 1 0-16,-3 4 0 0,1 1 0 0,-5 17 0 15,5-23 0-15,-5 23 0 0,0 0 0 0,0 0 0 16,0 0 0-16,0 0 0 0,0 0 0 0,0 0 0 16,0 0 0-16,-1 17 0 0,1-17 0 0,-4 27 0 15,4-27 0-15,-2 29 0 0,2-29 0 16,0 23 0-16,0-23 0 0,0 0 0 15,0 0 0-15,18 18 0 0,-18-18 0 0,18-3 0 16,-18 3 0-16,23-12 0 0,-23 12 0 0,30-24 0 16,-13 7 0-16,0-1 0 0,-2-3 0 0,0 0 0 15,1-1 0-15,-2 1 0 0,1 2 0 0,-2 2 0 16,-13 17 0-16,19-23 0 0,-19 23 0 16,0 0 0-16,0 0 0 0,14-17 0 0,-14 17 0 15,0 0 0-15,0 0 0 0,0 0 0 0,0 0 0 16,-5 20 0-16,5-20 0 0,-8 30 0 0,4-8 0 15,-1 3 0-15,2 0 0 0,0 0 0 0,1-4 0 16,3-1 0-16,0-3 0 0,-1-17 0 16,9 25 0-16,-9-25 0 0,0 0 0 0,24 19 0 15,-24-19-13-15,23 0-33 0,-23 0-16 16,28-7-17-16,-25-20-86 0,28 21-430 0,-25-23 31 16,17 6 42-16</inkml:trace>
  <inkml:trace contextRef="#ctx0" brushRef="#br0" timeOffset="25225.0098">1251 10907 1726 0,'0'0'102'16,"0"0"-37"-16,0 0-10 0,0 0-27 15,-21 12-10-15,13 7-14 0,-1 5 2 0,1 8-7 16,-1 6 8-16,1 8-9 0,-1 3 9 16,0 6-9-16,0 2 11 0,1 1-11 0,0 1-5 15,1 4 18-15,1 1-18 0,1-1 17 0,0 0-5 16,2-4-18-16,-2-8-1 0,7-3-39 0,-6-21-53 15,30 11-503-15,-24-19-35 0,15 2 52 16</inkml:trace>
  <inkml:trace contextRef="#ctx0" brushRef="#br0" timeOffset="25600.0151">1543 11200 2024 0,'0'0'23'0,"-40"10"-23"0,16 7 0 0,2-3 0 15,5 1 0-15,17-15 0 0,-27 25 0 0,27-25 0 16,-17 25 0-16,17-25 0 0,-7 27 0 0,7-27 0 16,1 24 0-16,-1-24 0 0,12 22 0 0,-12-22 0 15,24 19 0-15,-24-19 0 0,28 11 0 16,-28-11 0-16,31 6 0 0,-31-6 0 0,30 5 0 15,-30-5 0-15,26 5 0 0,-26-5 0 0,18 6 0 16,-18-6 0-16,0 0 0 0,18 11 0 16,-18-11 0-16,0 0 0 0,0 0 0 0,12 18 0 15,-12-18 0-15,1 18 0 0,-1-18 0 0,-1 27 0 16,1-27 0-16,-8 34 0 0,0-16 0 16,1 1 0-16,-1 0 0 0,-2 1 0 0,0-3 0 15,10-17 0-15,-17 30 0 0,17-30 0 0,-10 19 0 16,10-19 0-16,0 0 0 0,0 0 0 0,0 0-45 15,0 0-244-15,0 0-346 0,20-29-24 0,-18-1 241 16</inkml:trace>
  <inkml:trace contextRef="#ctx0" brushRef="#br0" timeOffset="25896.897">1690 10757 2047 0,'0'0'0'0,"-14"20"0"16,14-20 0-16,8 17 0 0,-8-17 0 15,16 21 0-15,-16-21 0 0,24 27 0 0,-24-27 0 16,33 24 0-16,-14-11 0 0,2 2 0 0,1 1 0 16,0 1 0-16,0 3 0 0,1 3 0 0,-2 4 0 15,-2 3 0-15,-1 5 0 0,-4 6 0 16,-3 8 0-16,-6 0 0 0,-5 3 0 0,-4 0 0 15,-5 0 0-15,-2 3 0 0,-3-2 0 16,-2-2 0-16,-2-1 0 0,0-4 0 0,-1-5 0 16,1-7 0-16,3-5 0 0,3-9 0 0,12-20 0 15,-14 18 0-15,26 4-225 0,-12-22-446 0,5-20-10 16,-3 1 212-16</inkml:trace>
  <inkml:trace contextRef="#ctx0" brushRef="#br0" timeOffset="29178.2231">14099 15900 918 0,'0'0'257'0,"0"0"-118"0,3-17-10 0,-3 17-11 15,0 0-24-15,0 0-14 0,0 0-18 0,0 0-10 16,12-20-11-16,-12 20-4 0,0 0-27 0,0 0 19 16,4-17-23-16,-4 17 19 0,0 0 0 0,0 0 0 15,0 0-25-15,0 0 0 0,0 0 0 0,0 0 0 16,0 0 0-16,-10 26 0 0,4-4 0 0,-1 8 0 15,-2 7 0-15,-2 7 0 0,-2 5 0 16,-2 3 0-16,-2 4 0 0,-1 1 0 0,-3 2 0 16,-1 2 0-16,-2-1 0 0,0 2 0 0,1-2 0 15,0-3 0-15,3-6 0 0,4-9 0 0,7-7 0 16,2-12 0-16,7-3-28 0,0-20-44 16,16 21-86-16,-29-44-301 0,13 23-183 0,25-24 37 15,-16-8 523-15</inkml:trace>
  <inkml:trace contextRef="#ctx0" brushRef="#br0" timeOffset="29381.3522">13876 16256 1381 0,'-27'-25'485'0,"27"25"-415"0,-39 12-19 16,22-5-11-16,0-2-20 0,17-5-20 0,-19 10 0 16,19-10 0-16,0 0 0 0,0 0 0 15,0 0 0-15,0 0 0 0,0 0 0 0,18 9 0 16,1-10 0-16,6-1 0 0,1-3 0 15,4-1 0-15,1-1 0 0,4-2 0 0,1 0 0 16,-1-2 0-16,0 1 0 0,-4-3-39 0,10 22-145 16,-41-9-467-16,45-9 0 0,-21 3 130 0</inkml:trace>
  <inkml:trace contextRef="#ctx0" brushRef="#br0" timeOffset="29600.0744">14520 16108 1690 0,'0'0'357'0,"0"0"-357"0,0 0 0 0,-19 6 0 15,19-6 0-15,-12 27 0 0,3-5 0 16,-2 7 0-16,-1 3 0 0,-4 2 0 0,4-1 0 16,-1 4 0-16,2-2 0 0,1 0 0 0,0-1 0 15,3-3 0-15,2-2 0 0,4-2 0 0,1-7-21 16,5 0-22-16,-5-20-31 0,24 29-127 0,-24-29-422 15,0 0-39-15,30-22 240 0</inkml:trace>
  <inkml:trace contextRef="#ctx0" brushRef="#br0" timeOffset="30256.356">14571 15906 1560 0,'-17'32'476'0,"17"-32"-465"0,-20 11-11 0,20-11 0 15,0 0 0-15,0 0 0 0,-10 17 0 16,10-17 0-16,0 0 0 0,24 13 0 0,-24-13 0 16,31 6 0-16,-12-3 0 0,2-1 0 0,2 0 0 15,0-2 0-15,1 1 0 0,-1 0 0 0,1 1 0 16,-1 1 0-16,-1 2 0 0,-4-1 0 0,-18-4 0 16,25 15 0-16,-25-15 0 0,16 22 0 0,-16-22 0 15,9 26 0-15,-7-9 0 0,-3 0 0 16,-3 5 0-16,1 0 0 0,-4 1 0 15,0 2 0-15,-1-1 0 0,-1 0 0 0,-1 1 0 16,2-1 0-16,-1-2 0 0,2-4 0 0,7-18 0 16,-11 26 0-16,11-26 0 0,0 0 0 0,0 0 0 15,0 0 0-15,0 0 0 0,0 0 0 0,0 0 0 16,0 0 0-16,20-24 0 0,-11 7 0 0,2-6 0 16,3-3 0-16,0-3 0 0,2 0 0 15,0 1 0-15,0 2 0 0,-2 3 0 0,0 6 0 16,-14 17 0-16,22-26 0 0,-22 26 0 0,0 0 0 15,19-18 0-15,-19 18 0 0,0 0 0 0,0 0 0 16,0 0 0-16,0 0 0 0,0 0 0 16,19 2 0-16,-19-2 0 0,0 0 0 0,11 20 0 15,-11-20 0-15,9 22 0 0,-9-22 0 0,7 31 0 16,-3-13 0-16,0 1 0 0,-1 1 0 16,1 1 0-16,-2-1 0 0,2-2 0 0,1-1 0 15,-5-17 0-15,11 29 0 0,-11-29 0 0,13 19 0 16,-13-19 0-16,18 11 0 0,-18-11 0 0,20 1 0 15,-20-1 0-15,23-12 0 0,-23 12 0 0,28-26 0 16,-15 7 0-16,2 0 0 0,-2-2 0 0,1 0 0 16,-2-2 0-16,0 1 0 0,-4 1 0 15,1 3 0-15,-9 18 0 0,12-28 0 16,-12 28 0-16,4-18 0 0,-4 18 0 0,0 0 0 16,0 0 0-16,0 0 0 0,0 0 0 0,0 0 0 15,0 0 0-15,-10 18 0 0,10-18 0 0,-7 31 0 16,2-12 0-16,1 2 0 0,1-3 0 0,0 0 0 15,3 0 0-15,0-18 0 0,1 33 0 0,-1-33 0 16,2 32 0-16,-2-32 0 0,2 34 0 16,-2-34-127-16,16 40-336 0,-16-40-187 0,-8 25 50 15,4-5 394-15</inkml:trace>
  <inkml:trace contextRef="#ctx0" brushRef="#br0" timeOffset="30771.9679">15363 16181 1256 0,'1'-19'410'0,"-1"19"-329"0,0 0-35 0,0 0-3 15,0 0-7-15,21 13-10 0,-21-13-9 0,0 0-7 16,0 0-1-16,0 0 0 0,18 15 2 16,-18-15 1-16,0 0 0 0,0 0-1 0,18 6-2 15,-18-6 1-15,0 0 1 0,17-10 0 0,-17 10 1 16,17-13-7-16,-17 13-5 0,21-17 0 0,-21 17 0 16,21-21 0-16,-21 21 0 0,24-26 0 15,-24 26 0-15,23-28 0 0,-23 28 0 0,15-25 0 16,-15 25 0-16,10-21 0 0,-10 21 0 0,7-17 0 15,-7 17 0-15,0 0 0 0,4-25 0 0,-4 25 0 16,0 0 0-16,-7-22 0 0,7 22 0 0,0 0 0 16,-18-18 0-16,18 18 0 0,-20-10 0 0,20 10 0 15,-22-6 0-15,22 6 0 0,-25 4 0 0,25-4 0 16,-22 17 0-16,22-17 0 16,-23 36 0-16,14-11 0 0,-4 3 0 0,2 2 0 15,2 2 0-15,0 0 0 0,4 1 0 0,2-4 0 16,2-3 0-16,2-6 0 0,-1-20 0 0,9 29 0 15,-9-29 0-15,20 27 0 0,-20-27 0 0,24 25 0 16,-7-14 0-16,5-7 0 0,9-3 0 0,3-12 0 16,12 1 0-16,-19-38-368 0,43 33-201 15,-21-21-105-15,9-3 239 0</inkml:trace>
  <inkml:trace contextRef="#ctx0" brushRef="#br0" timeOffset="31443.8883">16544 15609 1111 0,'-9'-20'143'0,"9"20"-29"16,-3-22 5-16,3 22-34 0,-10-19-2 16,10 19-16-16,0 0-15 0,-26-15-13 15,8 8 0-15,18 7-2 0,-36 2-4 0,15 6-2 16,-3 2-6-16,-3 6 1 0,-1 5-4 0,-1 5-1 15,-3 5-21-15,1 5 0 0,-1 7 0 0,0 5 0 16,3 5 0-16,2 5 0 0,3 1 0 0,3 4 0 16,3 0 0-16,4-1 0 0,4-3 0 15,4-2 0-15,7-4 0 0,5-7 0 0,5-3 0 16,2-9 0-16,8-4 0 0,1-7-2 0,8-4-54 16,-3-16-79-16,28 27-157 0,-25-36-328 0,19 5-35 15,-2-4 369-15</inkml:trace>
  <inkml:trace contextRef="#ctx0" brushRef="#br0" timeOffset="31834.4794">16976 15952 1879 0,'-48'6'91'15,"28"-3"-44"-15,-6 0-17 0,2 2-30 0,-2-1 0 16,2 2 0-16,-2 2 0 0,0-1 0 0,1 1 0 15,3 2 0-15,3 0 0 0,1 2 0 16,1 0 0-16,17-12 0 0,-27 31 0 0,16-14 0 16,5 0 0-16,2 0 0 0,4-17 0 0,3 30 0 15,-3-30 0-15,14 31 0 0,-14-31 0 0,24 29 0 16,-24-29 0-16,30 26 0 0,-12-12 0 16,-18-14 0-16,34 23 0 0,-17-14 0 0,1-2 0 15,2 2 0-15,-3-3 0 0,0-2 0 16,-17-4 0-16,30 4 0 0,-30-4 0 0,26-1 0 15,-26 1 0-15,17-3 0 0,-17 3 0 0,0 0 0 16,0 0 0-16,0 0 0 0,0 0 0 0,0 0 0 16,-6 17 0-16,6-17 0 0,-28 26 0 0,11-8 0 15,-3 2 0-15,0 1 0 0,-2 1 0 0,0-1 0 16,2-2 0-16,4-2 0 0,16-17 0 0,-21 19 0 16,21-19 0-16,0 0 0 0,0 0 0 15,0 0-39-15,12-21-70 0,-26-28-347 0,36 27-173 16,-10-15-4-16,7-5 453 0</inkml:trace>
  <inkml:trace contextRef="#ctx0" brushRef="#br0" timeOffset="32178.2673">17201 15406 2037 0,'0'0'10'0,"-19"3"-10"0,19-3 0 0,0 0 0 16,0 0 0-16,0 0 0 0,0 0 0 0,0 0 0 16,0 0 0-16,0 0 0 15,19 19 0-15,-19-19 0 0,30 24 0 0,-13-8 0 16,4 0 0-16,-1 2 0 0,1 1 0 0,1 2 0 16,-1 2 0-16,-2 0 0 0,1 2 0 0,-3 3 0 15,-2 2 0-15,-1 0 0 0,-2 4 0 0,-5 1 0 16,-1 1 0-16,-3 2 0 0,-3 2 0 0,-1 1 0 15,-3 0 0-15,-2 1 0 0,-3 1 0 0,0-3 0 16,-2-3 0-16,-2-2 0 0,1-3 0 16,-1-5 0-16,1-2 0 0,0-2 0 0,-1-5 0 15,2-1 0-15,11-17 0 0,-21 24 0 16,21-24 0-16,-20 13 0 0,20-13 0 0,0 0-116 16,-44-15-324-16,44 15-177 0,-5-17-38 0,-1-6 437 15</inkml:trace>
  <inkml:trace contextRef="#ctx0" brushRef="#br1" timeOffset="41647.7754">2578 15266 403 0,'-21'6'119'15,"21"-6"-29"-15,0 0-2 0,0 0-16 0,-20 7-3 16,20-7-6-16,0 0-5 0,0 0-19 0,0 0 2 16,0 0-16-16,0 0-3 0,0 0-2 0,-19-22 5 15,19 22 31-15,0 0-5 0,0 0 36 0,-7-29-15 16,7 29 2-16,-2-17-1 0,2 17-6 16,0 0-4-16,0 0-10 0,-5-19-29 0,5 19 15 15,0 0-25-15,0 0 16 0,0 0-1 0,0 0-9 16,0 0 2-16,-17-4-4 0,17 4-2 0,0 0-23 15,0 0 15-15,0 0-5 0,0 0 2 16,-17 0 18-16,17 0-20 0,0 0 0 0,0 0-5 16,0 0 3-16,0 0-1 0,0 0 1 0,0 0 2 15,0 0-6-15,0 0 5 0,23-10-1 16,-23 10 2-16,25-8 0 0,-8 1-1 0,3 0-3 16,2-2 1-16,1 0 0 0,0-1 2 0,1 0-2 15,1 1 2-15,-2 0-2 0,0 1 1 0,-1 0-1 16,-2 2 0-16,0 2-1 0,-20 4 2 0,30-8-3 15,-30 8 3-15,22-1-2 0,-22 1 0 0,0 0 1 16,17 1 1-16,-17-1 1 0,0 0 2 16,0 0 2-16,0 0 0 0,0 0 1 15,0 0 4-15,0 0-2 0,0 0 0 0,-22-1-9 16,22 1 0-16,-24-4 0 0,6 2 0 0,-3 0 0 16,-2-1 0-16,-1 2 0 0,-3 1 0 0,-2 0 0 15,-1 4 0-15,-2 2 0 0,-2 2 0 0,-3 3 0 16,-1 2 0-16,1 3 0 0,-1 2 0 0,0 0 0 15,4 2 0-15,1-3 0 0,5-3 0 16,4-1 0-16,6-4 0 0,18-9 0 0,-20 10 0 16,20-10 0-16,0 0-10 0,0 0-19 0,23-27-15 15,-4 6 15-15,16 13-123 0,-25-28-448 0,32 13-17 16,-4-10 52-16</inkml:trace>
  <inkml:trace contextRef="#ctx0" brushRef="#br1" timeOffset="45288.4712">2623 14974 1381 0,'12'27'331'15,"-12"-27"-316"-15,0 0-8 0,0 0-8 16,0 0 2-16,0 0 2 0,-11 24 5 0,11-24 3 15,-2 24 4-15,2-24-4 0,-3 33 3 0,1-12-6 16,-1 2 6-16,0 0-4 0,2 3-16 0,-4-2 40 16,2 3-34-16,-2-4 38 0,3 4-11 0,-2-6-9 15,4 2 5-15,-1-2-11 0,4-1 3 16,-2 0-9-16,4-3 2 0,-5-17-7 0,11 25 3 16,-11-25-3-16,0 0 0 0,24 21-2 15,-24-21-1-15,18 2-2 0,-18-2 4 0,20-10 2 16,-20 10 0-16,15-19 4 0,-15 19-4 0,14-33 5 15,-11 14-1-15,0-6 2 0,-2-2-3 0,-2-3 1 16,-2-3-6-16,0-1-2 0,-2-1 4 0,0 0-2 16,-1 3 0-16,0 0 0 0,1 3 0 0,-1 5 0 15,-1 2 0-15,7 22 0 0,-13-29 0 16,13 29 0-16,0 0 0 0,-12-18 0 0,12 18 0 16,0 0 0-16,0 0 0 0,0 0 0 0,-16 17 0 15,16-17 0-15,-6 25 0 0,4-7 0 16,0 4 0-16,2 6 0 0,-2 3 0 0,2 6 0 15,0 1 0-15,0 2 0 0,0 3 0 0,2-2 0 16,-2-1 0-16,1-4 0 0,0-3 0 0,-1-7 0 16,2-5 0-16,-2-21 0 0,5 19 0 15,-5-19-48-15,0 0-34 0,29-6-234 0,-30-27-315 16,15 2-11-16,-8-11 315 0</inkml:trace>
  <inkml:trace contextRef="#ctx0" brushRef="#br1" timeOffset="46382.2207">1859 15019 1402 0,'-29'-5'114'15,"29"5"-74"-15,0 0-8 0,-18-13-6 16,18 13 10-16,-15-21 2 0,15 21-1 0,-14-20-9 16,14 20-7-16,-13-17-9 0,13 17 1 0,0 0 1 15,-20-15 4-15,20 15 2 0,0 0 4 0,-22 5-1 16,22-5-3-16,-20 9-1 0,20-9-6 15,-24 18-1-15,24-18-3 0,-25 25 3 0,25-25-6 16,-30 32 4-16,16-15-2 0,-1 2 2 0,1 2 0 16,0-1 2-16,1 0-4 0,1 1-8 0,1-3 0 15,0 3 0-15,2-3 0 0,2 0 0 0,1 0 0 16,2 1 0-16,3 0 0 0,1 0 0 0,5 2 0 16,1 1 0-16,4 1 0 0,2 0 0 0,4-1 0 15,3 0 0-15,3-2 0 16,2-2 0-16,2-4 0 0,2 0 0 0,1-7 0 15,0-1 0-15,0-5 0 0,1-5 0 0,0 0 0 16,0-7 0-16,0-4 0 0,0-3 0 0,-2-4 0 16,-1-3 0-16,-4-4 0 0,-1-4 0 0,-4-3 0 15,-2-3 0-15,-5-3 0 0,-3-3 0 0,-4-1 0 16,-4-2 0-16,-5-3 0 0,-2 1 0 16,-5 1 0-16,-3 2 0 0,-5 4 0 0,-3 6 0 15,-5 7 0-15,-1 7 0 0,-4 7 0 0,1 8 0 16,-5 6 0-16,1 7 0 0,-2 6 0 0,0 5 0 15,3 4 0-15,2 4 0 0,4 7 0 0,3 1 0 16,7 6-3-16,2-3-29 0,8 6-38 16,-9-28-141-16,30 27-394 0,-14-19-43 0,14 2 171 15</inkml:trace>
  <inkml:trace contextRef="#ctx0" brushRef="#br1" timeOffset="47788.5106">2340 12908 1020 0,'0'0'145'0,"0"0"-45"0,0 0-18 16,-21 9-4-16,21-9-2 0,0 0-5 0,0 0-8 16,0 0-13-16,0 0-7 0,0 0-12 0,0 0-6 15,0 0-3-15,0 0-4 0,0 0-2 0,0 0 0 16,0 0 1-16,0 0 1 0,0 0-1 0,0 0-2 15,0 0-1-15,0 0-2 0,0 0-2 0,0 0-1 16,0 0-1-16,0 0-1 0,0 0 1 16,0 0-1-16,0 0-2 0,0 0 0 0,0 0-2 15,0 0 0-15,0 0 0 0,19 4 1 0,-19-4-2 16,0 0-1-16,23 8 0 0,-23-8-2 0,22 0 1 16,-22 0 2-16,31-4 1 0,-13-1 0 0,1-3 1 15,3-1-2-15,3-3 2 0,1-2-5 16,1 0 4-16,1-2-3 0,0-1 1 0,0 0-2 15,0 4 1-15,-2 1-7 0,-1 5-1 16,-2 2-11-16,0 5-3 0,-2 1-8 0,-2 6 2 16,-2 1 1-16,1 5 2 0,-18-13 3 0,27 29-5 15,-27-29 0-15,26 30-16 0,-26-30-15 0,23 27-47 16,-23-27-85-16,0 0-339 0,18 6 1 0,-18-6 180 16</inkml:trace>
  <inkml:trace contextRef="#ctx0" brushRef="#br1" timeOffset="48757.2742">1330 12817 1680 0,'0'0'98'16,"0"0"-65"-16,0 0-12 0,0 0-11 0,0 0-3 15,0 0 1-15,0 0 1 0,0 0 1 0,0 0-1 16,10-17 1-16,-10 17-2 0,0 0 0 0,19-21 1 16,-19 21 0-16,21-23-2 0,-21 23 2 0,27-27-4 15,-27 27-19-15,34-31 20 0,-16 17-21 16,3-1 31-16,1 0-12 0,-3 4 9 0,2 1-12 16,-3 4 0-16,-1 1 1 0,-17 5-1 15,28 0 2-15,-28 0 3 0,21 14-4 0,-21-14 8 16,14 30-4-16,-9-7-14 0,-2 5 30 0,-5 3-32 15,-4 4 23-15,-2 4-10 0,-3 1-8 0,-3 2 8 16,0 2-5-16,-2 0 9 0,-1 0-8 0,0-3 11 16,0-2-7-16,1-4 8 0,2-4-4 0,0-3-5 15,1-6-2-15,2-3 0 0,11-19 0 0,-16 21 0 16,16-21 0-16,0 0 0 0,0 0 0 16,0 0 0-16,0 0 0 0,0 0 0 0,0 0 0 15,0 0 0-15,23-25 0 0,-23 25 0 16,32-27 0-16,-14 12 0 0,3-1 0 0,2 2 0 15,1-1 0-15,2 1 0 0,0 1 0 0,2 0 0 16,0 3 0-16,-1-1 0 0,1 2 0 0,-2-2-7 16,8 17-149-16,-22-25-476 0,22 19-13 15,-16-10 39-15</inkml:trace>
  <inkml:trace contextRef="#ctx0" brushRef="#br1" timeOffset="49585.3901">2467 10714 1789 0,'0'0'47'0,"0"0"-7"16,0 0-13-16,0 0-4 0,0 0-5 0,0 0 2 16,0 0-4-16,0 0 0 0,0 0-4 0,0 0-4 15,0 0-2-15,0 0-1 0,-12-17-1 0,12 17 2 16,0 0-1-16,0 0 0 0,0 0-5 0,4-19 0 15,-4 19 0-15,0 0 0 0,0 0 0 0,12-19 0 16,-12 19 0-16,0 0 0 0,0 0 0 16,21-8 0-16,-21 8 0 0,0 0 0 0,21 0 0 15,-21 0 0-15,22 2 0 0,-22-2 0 0,32 5 0 16,-14-2 0-16,0-1 0 0,3 0 0 16,0 1 0-16,1-1 0 0,1 1 0 0,0 0 0 15,0-1 0-15,3 0-10 0,-1-4-28 0,2 3-20 16,-6-15-50-16,30 17-421 0,-33-19-113 0,15 10 36 15</inkml:trace>
  <inkml:trace contextRef="#ctx0" brushRef="#br1" timeOffset="50257.2718">2012 10361 1615 0,'0'0'46'15,"0"0"-16"-15,-9-21-6 0,9 21-4 0,-5-20 6 16,5 20 0-16,-1-19 2 0,1 19-3 0,0 0-2 15,0 0 2-15,0 0 1 0,0 0 4 0,0 0-6 16,0 0-4-16,0 0-9 0,-19 16-3 16,19-16-3-16,-13 33 4 0,4-13-2 0,2 3 9 15,-3 3-13-15,1 2-3 0,0-1 0 0,1 1 0 16,2-4 0-16,1-3 0 0,2-4 0 0,3-17 0 16,0 20 0-16,0-20 0 0,0 0 0 0,17 13 0 15,-17-13 0-15,32-2 0 0,-10-4 0 16,2-2 0-16,4-7 0 0,0-3 0 0,4-6 0 15,-1-4 0-15,2-1 0 0,-1-4 0 16,-1 3 0-16,0-4 0 0,-2 4-3 0,-2-1-48 16,-2 6-9-16,-14-11-71 0,25 39-264 0,-35-30-220 15,-1 27-9-15,19-17 457 0</inkml:trace>
  <inkml:trace contextRef="#ctx0" brushRef="#br1" timeOffset="50460.4002">2185 10165 1936 0,'7'25'55'0,"-14"4"-42"15,1 3 19-15,2 4-21 0,3 4-11 0,4 2 0 16,-1 3 0-16,2 1 0 0,-2-1 0 0,1-3 0 16,-2-1 0-16,0-5 0 0,0-1 0 15,0-3 0-15,3-2-21 0,-4-7-35 0,13 19-119 16,-13-42-469-16,7 32 0 0,-7-32 138 0</inkml:trace>
  <inkml:trace contextRef="#ctx0" brushRef="#br1" timeOffset="51382.3076">2495 8264 675 0,'0'0'112'16,"0"0"-10"-16,0 0 14 0,-25-10 7 15,25 10 3-15,0 0-24 0,0 0 14 0,-20 5-37 16,20-5 8-16,0 0-16 0,-8 23-40 0,8-23 32 15,0 0-50-15,0 0 38 0,0 0-20 0,-19 13-23 16,19-13 16-16,0 0-20 0,0 0 15 0,0 0-1 16,0 0-2-16,0 0 2 0,0 0-2 0,0 0 1 15,0 0-8-15,0 0-9 0,0 0 0 16,0 0 0-16,0 0 0 0,0 0 0 0,0 0 0 16,0 0 0-16,0 0 0 0,0 0 0 15,21 21 0-15,-21-21 0 0,18 12 0 0,-18-12 0 16,27 5 0-16,-10-7 0 0,3 1 0 0,2-4 0 15,1-2 0-15,2-4 0 0,1 1 0 0,0-3 0 16,2 1 0-16,0 1 0 0,0-1 0 0,0 4 0 16,-1 2 0-16,-3 3 0 0,-2 2 0 15,-2 2 0-15,-3 4 0 0,-17-5 0 0,29 15 0 16,-29-15 0-16,21 19 0 0,-21-19 0 0,12 22 0 16,-12-22 0-16,5 24 0 0,-5-24 0 0,0 24 0 15,0-24 0-15,-5 18 0 0,5-18 0 0,0 0 0 16,-15 20 0-16,15-20 0 0,0 0 0 0,-17 6 0 15,17-6 0-15,-17-2-11 0,17 2-30 16,-17-12-29-16,17 12-76 0,-29-14-424 0,29 14-77 16,-12-28 86-16</inkml:trace>
  <inkml:trace contextRef="#ctx0" brushRef="#br1" timeOffset="52085.4501">1891 7709 1558 0,'0'0'63'15,"7"-20"0"-15,-7 20-2 0,0 0-10 0,0 0-4 16,0-19-29-16,0 19 19 0,0 0-29 0,0 0 14 15,-17-7-6-15,17 7-7 0,-17 0 2 16,17 0-1-16,-23 10 16 0,23-10-17 0,-28 26 9 16,11-4-14-16,-3 3-6 0,1 6 8 15,0 8-7-15,-2 5 11 0,0 4-7 0,3 6-3 16,0 5 0-16,2 1 0 0,1 4 0 0,6 4 0 16,1 0 0-16,6-1 0 0,4-5 0 0,3-9 0 15,4-7 0-15,3-11 0 0,4-8 0 0,4-7 0 16,5-8 0-16,1-3 0 0,6-9 0 0,0-6 0 15,2-6 0-15,0-6 0 0,0-5 0 0,-1-3 0 16,-3-3 0-16,-3-2 0 0,-4-1 0 16,-5 1 0-16,-3-1 0 0,-6 2 0 0,-4 1 0 15,-3 4 0-15,-6 2 0 0,-5 5 0 16,9 18 0-16,-32-27 0 0,8 20 0 0,-2 2 0 16,-3 5 0-16,-2 2 0 0,-1 4 0 0,1 3 0 15,2-1 0-15,1 1 0 0,5-1 0 0,3-5-18 16,20-3-64-16,-33-15-162 0,33 15-363 15,-1-19-33-15,11 1 185 0</inkml:trace>
  <inkml:trace contextRef="#ctx0" brushRef="#br1" timeOffset="52851.0924">2489 5998 1159 0,'-24'-7'48'0,"24"7"-25"0,0 0 6 0,-12-22-4 15,12 22 8-15,0 0 6 0,-8-21 6 0,8 21 2 16,0 0 2-16,0 0-3 0,0 0 1 16,0 0-4-16,0 0-3 0,0 0-5 0,0 0-8 15,0 0-5-15,0 0-4 0,0 0-1 0,0 0 0 16,0 0 2-16,0-17 3 0,0 17 3 0,0 0 1 16,0 0 3-16,0 0-3 0,0 0 3 0,0 0-5 15,0 0-2-15,0 0-6 0,0 0-16 16,0 0 0-16,0 0 0 0,0 0 0 15,0 0 0-15,0 0 0 0,0 0 0 0,0 0 0 16,0 0 0-16,0 0 0 0,0 0 0 0,0 0 0 16,0 0 0-16,0 0 0 0,0 0 0 0,0 0 0 15,26 18 0-15,-26-18 0 0,32 10 0 0,-12-4 0 16,5-2 0-16,-1 1 0 0,3-1 0 0,2 0 0 16,0-2 0-16,3-1 0 0,-2 0 0 0,3-1 0 15,1 2 0-15,0-1 0 0,-1 1 0 16,-2 1 0-16,1 0 0 0,-3 3 0 0,-3-2-15 15,0 7-56-15,-26-11-45 0,60 11-484 0,-60-11-26 16,30 5 10-16</inkml:trace>
  <inkml:trace contextRef="#ctx0" brushRef="#br1" timeOffset="53741.5612">1997 5586 1798 0,'0'0'47'0,"-30"-19"-12"0,30 19-12 0,-26-9-1 15,26 9-4-15,-31-8 3 0,31 8-2 0,-34-5-2 16,16 5-7-16,-3 0-5 0,-1 2-1 15,-1 2-2-15,0 2 2 0,-1 3 0 16,0 1 3-16,-2 3-1 0,2 2-1 0,-2 1-5 16,3 5 0-16,0-2 0 0,5 1 0 0,-1-1 0 15,5-3 0-15,14-16 0 0,-20 26 0 0,20-26 0 16,0 0 0-16,-11 18 0 0,11-18 0 0,0 0 0 16,0 0 0-16,22 11 0 0,-22-11 0 0,33 7 0 15,-12-6 0-15,3-1 0 0,3-2 0 16,2 1 0-16,2-2 0 0,0 2 0 0,1 0 0 15,-1 0 0-15,0 2 0 0,-2 1 0 0,0 4 0 16,-2 2 0-16,-3 3 0 0,1 2 0 0,-7 3 0 16,-1 3 0-16,-3 1 0 0,-4 3 0 0,-3 4 0 15,-2 0 0-15,-2 0 0 0,-4 4 0 16,-3-1 0-16,-3 3 0 0,-4 0 0 0,-4 3 0 16,-1-1 0-16,-1-3 0 0,-1 0 0 15,-1-5 0-15,0-4 0 0,2-6 0 0,17-17 0 16,-27 17 0-16,27-17 0 0,-18 2 0 0,18-2 0 15,0 0 0-15,-20-28 0 0,12 5 0 0,0-9 0 16,2-9 0-16,1-7 0 0,4-5 0 0,3-3 0 16,4-1 0-16,3-1 0 0,0 1 0 0,5 0 0 15,-1 3 0-15,3 4 0 0,0 3 0 16,-2 6 0-16,1 5 0 0,-2 3 0 0,-2 5 0 16,0 4 0-16,-2 4 0 0,-2 1 0 0,-7 19 0 15,10-21 0-15,-10 21 0 0,0 0 0 16,0 0 0-16,0 0 0 0,0 0-7 0,0 0-32 15,0 0-16-15,0 0-22 0,3 29-116 0,-3-29-401 16,0 0-14-16,0 0 135 0</inkml:trace>
  <inkml:trace contextRef="#ctx0" brushRef="#br1" timeOffset="54741.5691">1610 3528 829 0,'-5'-20'332'0,"5"20"-186"15,0 0-35-15,0 0-21 0,-17-19-20 0,17 19-5 16,0 0-4-16,0 0-4 0,-18-12-4 0,18 12-3 16,0 0-8-16,0 0-4 0,-17 1-5 0,17-1-5 15,0 0-9-15,0 0-6 0,-16 21-8 0,16-21-2 16,-11 28-3-16,5-5 2 0,0 6-4 0,0 4 4 16,-3 6-3-16,2 5 2 0,-2 3-1 15,1 2-12-15,-2 6 20 0,0-2-25 16,1-1 15-16,-1-5-12 0,5-3-19 0,-2-10-3 15,7-1-22-15,-5-16-26 0,26 24-231 0,-21-41-273 16,0 0-17-16,23 13 315 0</inkml:trace>
  <inkml:trace contextRef="#ctx0" brushRef="#br1" timeOffset="55069.7056">1874 3414 1850 0,'0'0'30'0,"-29"15"-9"0,29-15-12 0,-28 25 3 16,28-25-3-16,-31 33 5 0,17-14-7 15,-2 5 3-15,2 3-9 0,2 2 7 0,0 0-5 16,4 2 8-16,-1 1-3 0,4 0 6 0,3 2-7 16,3 0 5-16,3-1-7 0,2-3-13 0,2-3 23 15,4-2-26-15,3-6 25 0,3-3-9 0,3-5-4 16,1-5-1-16,2-5 0 0,0-4 0 0,2-6 0 15,2-5 0-15,0-5 0 0,-3-4 0 0,2-4 0 16,-5-4 0-16,0-5 0 0,-4 0 0 16,-2-3 0-16,-1-1 0 0,-6 0 0 0,0 2 0 15,-4 0 0-15,-3 2 0 0,-4 4 0 16,-3 5 0-16,-4 1 0 0,-3 2 0 0,-1 6 0 16,-4-1 0-16,0 6-31 0,-3-2-37 0,20 15-27 15,-53-31-328-15,53 31-187 0,-29 2 34 0,29-2 333 16</inkml:trace>
  <inkml:trace contextRef="#ctx0" brushRef="#br1" timeOffset="56163.4717">2509 3664 1216 0,'-2'20'160'0,"2"-20"-82"0,0 0-15 0,-18-17-14 16,18 17-7-16,0 0-1 0,0 0-2 0,-6-18 0 15,6 18-5-15,0 0 0 0,0 0-6 0,-2-18 0 16,2 18-1-16,0 0-1 0,0 0 0 0,0 0 3 15,0 0 0-15,0 0-1 0,0 0-4 0,0 0-17 16,0 0-7-16,0 0 0 0,0 0 0 16,0 0 0-16,0 0 0 0,0 0 0 0,0 0 0 15,-17 18 0-15,17-18 0 0,0 0 0 0,0 0 0 16,0 0 0-16,0 0 0 0,0 0 0 0,0 0 0 16,0 0 0-16,24 0 0 0,-24 0 0 0,21-5 0 15,-21 5 0-15,29-9 0 0,-12 6 0 16,1-2 0-16,2 0 0 0,-1 0 0 15,2 0 0-15,-2 2 0 0,1 0 0 0,-2 1 0 16,0 1 0-16,-1 0 0 0,0 2 0 0,-17-1 0 16,30 3 0-16,-30-3 0 0,24 5 0 0,-24-5 0 15,19 5 0-15,-19-5 0 0,0 0 0 0,22 4 0 16,-22-4 0-16,0 0 0 0,0 0 0 0,0 0 0 16,0 0 0-16,0 0 0 0,0 0 0 0,0 0 0 15,0 0 0-15,0 0 0 0,0 0 0 16,0 0 0-16,-17-16 0 0,17 16 0 0,-24-7 0 15,24 7 0-15,-32-5 0 0,15 4 0 16,0 1 0-16,-1 0 0 0,-2 2 0 0,2 0 0 16,-1 2 0-16,-1-1 0 0,-1 0 0 0,3 1 0 15,0-2 0-15,18-2 0 0,-32 5 0 0,32-5 0 16,-25 5 0-16,25-5 0 0,-17 2 0 0,17-2 0 16,0 0 0-16,0 0 0 0,0 0 0 15,0 0 0-15,0 0 0 0,0 0 0 0,0 0 0 16,0 0 0-16,0 0 0 0,0 0 0 0,0 0 0 15,25-5 0-15,-25 5 0 0,32-3 0 0,-14 2 0 16,0-1 0-16,4 1 0 0,-1 0 0 0,2-1 0 16,0 0 0-16,1 1 0 0,2-1 0 0,-2 1 0 15,1-2 0-15,-2 2 0 16,-3 0 0-16,-1-2 0 0,-1 3 0 0,-18 0 0 16,27 0 0-16,-27 0 0 0,0 0 0 0,0 0 0 15,0 0 0-15,0 0 0 0,0 0 0 0,0 0 0 16,0 0 0-16,-22 12 0 0,2-10 0 0,-3 1 0 15,0 0 0-15,0-1 0 0,-3-1 0 0,2-1 0 16,0-1 0-16,1 0 0 0,0-3 0 0,2 3 0 16,0-1 0-16,3 0 0 0,1 1 0 15,17 1-4-15,-28-1-62 0,28 1-50 0,-33-7-366 16,33 7-134-16,0 0 9 0,0 0 452 0</inkml:trace>
  <inkml:trace contextRef="#ctx0" brushRef="#br1" timeOffset="56897.9116">6448 14936 1636 0,'0'0'-4'16,"0"0"-17"-16,0 0-7 0,0 0 1 16,0 0 17-16,0 0 1 0,-10-18-10 0,5-1-56 15,5 19-143-15,0 0-218 0,-6-18-43 0,6 18 170 16</inkml:trace>
  <inkml:trace contextRef="#ctx0" brushRef="#br1" timeOffset="57491.5822">6373 14866 486 0,'0'0'177'0,"-7"17"-116"16,7-17-51-16,0 0-10 0,-22 25-1 15,22-25 4-15,0 0 0 0,-16 23 1 0,16-23-3 16,0 0 1-16,0 0 0 0,-10 17 0 0,10-17 1 16,0 0 10-16,0 0 22 0,0 0 28 0,0 0 25 15,0 0 18-15,0 0 1 0,0 0-6 16,8-22-8-16,-8 22-13 0,0 0-14 0,0 0-8 16,0 0-7-16,0 0-5 0,0 0 1 0,0 0-1 15,0 0-1-15,0 0-1 0,0 0 0 16,0 0-10-16,0 0 0 0,0 0-8 0,0 0-7 15,0 0 0-15,0 0-5 0,0 0-2 0,0 0-9 16,0 0-3-16,0 0 0 0,0 0 0 0,9 25 0 16,-9-25 0-16,1 29 0 0,-1-29 0 0,2 34 0 15,-1-14 0-15,-1 0 0 0,-1 2 0 0,0-1 0 16,0-1 0-16,0-1 0 0,-2 1 0 16,1-1 0-16,-1-1 0 0,1-1 0 0,-2 0 0 15,4-17 0-15,-5 30 0 0,5-30 0 16,-3 22 0-16,3-22 0 0,0 0 0 0,0 0 0 15,0 0 0-15,0 0 0 0,0 0 0 0,0 0 0 16,0 0 0-16,0 0 0 0,0 0 0 0,12-22 0 16,-12 22 0-16,8-35 0 0,-3 12 0 0,0-4 0 15,0-5 0-15,0-4 0 0,1 1 0 16,0 0 0-16,-1 1 0 0,0 5 0 0,0 0 0 16,-3 3 0-16,0 5 0 0,-2 21 0 0,3-29 0 15,-3 29 0-15,0 0 0 0,0 0 0 0,0 0 0 16,0 0 0-16,0 0 0 0,0 0 0 0,0 0 0 15,0 0 0-15,0 0 0 0,0 0 0 0,-18 20 0 16,18-20 0-16,-9 30 0 0,4-10 0 16,2 0 0-16,-2 4 0 0,1 1 0 15,-1 0 0-15,2 2 0 0,-2-1 0 0,1 2 0 16,-1 0 0-16,2 0 0 0,-2-2 0 0,1 0 0 16,2-5 0-16,-1-1 0 0,3-20 0 0,0 25 0 15,0-25 0-15,0 0 0 0,0 0 0 0,0 0 0 16,21-9 0-16,-15-8 0 0,-6 17-9 0,16-49-77 15,17 41-422-15,-33-36-100 0,18 13-1 16,-10-5 383-16</inkml:trace>
  <inkml:trace contextRef="#ctx0" brushRef="#br1" timeOffset="58569.7419">10081 15028 1315 0,'20'11'235'0,"-20"-11"-167"0,0 0-36 0,0 0-8 16,0 0-4-16,-9-22-2 0,9 22-3 0,0 0 3 16,-2-21-7-16,2 21 3 0,-5-19-7 0,5 19 2 15,-7-26-5-15,7 26 1 0,-10-26-3 0,10 26 3 16,-12-24-4-16,12 24 3 0,-12-17 0 0,12 17 12 16,0 0 10-16,0 0 13 0,0 0 1 0,-22 1-5 15,22-1-9-15,-9 23-13 0,6-5 0 16,-1 7-8-16,0 4 4 0,2 5-8 15,0 4 9-15,-1 3-8 0,1 4-5 0,-1-2 7 16,-2 3-4-16,0-3 0 0,1-2 0 0,-1-1 0 16,0-4 0-16,0-2 0 0,0-7 0 0,0-5 0 15,3-5 0-15,2-17 0 0,-5 18 0 0,5-18 0 16,0 0 0-16,0 0 0 0,11-24 0 16,-4 2 0-16,2-9 0 0,0-10 0 0,2-9 0 15,2-8 0-15,-1-3 0 0,0-8 0 0,-1 1 0 16,0 1 0-16,-3 6 0 0,1 6 0 0,-2 8 0 15,-2 11 0-15,-1 7 0 0,-1 12 0 0,-3 17 0 16,0 0 0-16,0 0 0 0,0 0 0 0,-11 28 0 16,4-1 0-16,-1 10 0 0,-3 5 0 0,0 5 0 15,-2 3 0-15,0 1 0 16,0 2 0-16,-1-2 0 0,3-3 0 0,3-1 0 16,2-6 0-16,3-4 0 0,5-8 0 0,1-11 0 15,-3-18-26-15,0 0-110 0,40 7-500 0,-29-29 2 16,14 4 20-16</inkml:trace>
  <inkml:trace contextRef="#ctx0" brushRef="#br1" timeOffset="59538.4881">13760 15162 927 0,'-16'-12'50'0,"16"12"-46"16,-12-23 6-16,12 23-11 0,-7-27 30 0,3 10 10 16,4 17-5-16,-1-29-8 0,1 29-12 15,0-25-3-15,0 25-5 0,-1-27 7 0,1 27 12 16,-4-24 18-16,4 24 15 0,-5-18 17 0,5 18 0 15,0 0 2-15,0 0-8 0,-12-22-6 0,12 22-11 16,0 0-8-16,0 0-6 0,0 0-3 0,0 0-1 16,-19-8 0-16,19 8 0 0,0 0-5 15,0 0-5-15,0 0-7 0,-15 23-4 0,15-23-5 16,-7 29 0-16,4-10-6 0,-1 5 4 0,0 2-5 16,-2 1 5-16,1 2-6 0,0 2 8 0,0 0-1 15,-1-1-7-15,0-1 0 0,1 0 0 0,2-4 0 16,-1-4 0-16,3-4 0 0,1-17 0 0,-2 21 0 15,2-21 0-15,0 0 0 16,0 0 0-16,0 0 0 0,20-9 0 0,-20 9 0 16,16-24 0-16,-8 4 0 0,2-6 0 0,1-3 0 15,2-5 0-15,1-4 0 0,0-2 0 0,0-1 0 16,-3-2 0-16,0 5 0 0,-3 1 0 0,-1 5 0 16,-2 5 0-16,0 5 0 0,-3 5 0 0,-2 17 0 15,0 0 0-15,0 0 0 0,0 0 0 0,0 0 0 16,0 0 0-16,0 0 0 0,-18 25 0 15,12-4 0-15,0 6 0 0,-1 6 0 0,1 0 0 16,-2 5 0-16,2 1 0 0,0-2 0 0,0-1 0 16,1-4 0-16,3-4 0 0,2-7 0 0,0-21 0 15,7 26 0-15,-7-26-37 0,27 0-61 0,-33-27-456 16,37 13-76-16,-14-20 9 0</inkml:trace>
  <inkml:trace contextRef="#ctx0" brushRef="#br1" timeOffset="60554.1545">17432 14987 438 0,'0'0'212'0,"0"0"-40"0,0 0-2 15,3-19-27-15,-3 19-28 0,0 0-23 0,0 0-20 16,8-26-12-16,-8 26-12 0,6-18-6 0,-6 18-14 16,6-20-5-16,-6 20-5 0,5-18-5 15,-5 18 2-15,0 0 4 0,0 0 3 16,-2-20 11-16,2 20 3 0,0 0 0 0,0 0-2 15,0 0-11-15,-17 17-4 0,17-17-8 0,-11 21-2 16,11-21-5-16,-13 33 4 0,5-14-3 0,-1 2 7 16,-2 2-1-16,1 2 9 0,1-1-2 0,-1 4 5 15,0-2-6-15,3-1 0 0,-2-1-8 0,3-2-10 16,1-5 2-16,5-17-1 0,-6 23 0 16,6-23 0-16,0 0 0 0,0 0 0 0,0 0 0 15,0 0 0-15,0 0 0 0,0 0 0 0,15-24 0 16,-15 24 0-16,10-32 0 0,-5 10 0 0,1 0 0 15,-2-4 0-15,1 1 0 0,0-3 0 16,0 0 0-16,-2 3 0 0,-1 0 0 0,-1 3 0 16,-1 2 0-16,-1 2 0 0,1 18 0 0,-4-23 0 15,4 23 0-15,0 0 0 0,0 0 0 16,0 0 0-16,0 0 0 0,0 0 0 0,0 0 0 16,-17 23 0-16,17-6 0 0,-1 4 0 0,0 1 0 15,0 3 0-15,-2 0 0 0,1 0 0 0,-1 2 0 16,1 0 0-16,-1-2 0 0,1-1 0 0,0-1 0 15,2 1 0-15,0-2 0 0,0-1 0 0,2-4 0 16,-2-17 0-16,5 25 0 0,-5-25 0 16,0 0 0-16,0 0 0 0,19 5 0 0,-19-5 0 15,15-18 0-15,-9 1 0 0,1-2 0 16,-2-8 0-16,0-5 0 0,-3-4 0 0,6 1-54 16,-12-18-90-16,21 24-457 0,-23-21-31 0,10 15 31 15</inkml:trace>
  <inkml:trace contextRef="#ctx0" brushRef="#br1" timeOffset="61647.9175">21039 14918 1073 0,'0'0'128'0,"0"0"-49"0,0 0-15 0,0 0 7 15,3-20-5-15,-3 20-7 0,0 0-11 0,21-5-11 16,-21 5-4-16,0 0-7 0,0 0 1 0,0 0-2 16,15-17 1-16,-15 17 4 0,0 0 5 0,0 0-2 15,0 0-3-15,0 0-4 0,0 0-5 0,0 0-3 16,-10 19-4-16,10-19 2 0,-11 19-8 15,11-19 7-15,-11 33-7 0,4-13 2 0,2 2 1 16,0 2-1-16,3 3-10 0,-1 1 0 16,2 1 0-16,1 1 0 0,0-1 0 0,1-3 0 15,0-3 0-15,1-2 0 0,-2-21 0 0,7 29 0 16,-7-29 0-16,0 0 0 0,13 17 0 0,-13-17 0 16,0 0 0-16,0 0 0 0,0 0 0 15,20-19 0-15,-20 19 0 0,6-26 0 0,-5 8 0 16,-1-4 0-16,-1-3 0 0,0-4 0 0,-2-4 0 15,1 1 0-15,-1 1 0 0,1 2 0 0,-1 3 0 16,0 0 0-16,-2 5 0 0,0 0 0 0,0 3 0 16,5 18 0-16,-8-28 0 0,8 28 0 0,0 0 0 15,0 0 0-15,0 0 0 0,0 0 0 16,0 0 0-16,0 0 0 0,2 18 0 16,-1 1 0-16,2 7 0 0,-1 2 0 0,1 4 0 15,-1 5 0-15,-2 0 0 0,-2 4 0 0,-1 0 0 16,1-2 0-16,0-3 0 0,0-2 0 0,2-4 0 15,0-2 0-15,1-4 0 0,0-3 0 0,-1-21 0 16,5 27 0-16,-5-27 0 0,0 0 0 0,0 0 0 16,0 0 0-16,36 18-255 0,-42-44-355 0,23 17-23 15,-20-20 85-15</inkml:trace>
  <inkml:trace contextRef="#ctx0" brushRef="#br1" timeOffset="68313.712">6290 15538 959 0,'0'0'202'0,"0"0"-107"15,0 0-17-15,0 0-8 0,0 0-9 0,3-19 3 16,-3 19-9-16,0 0-10 0,0 0 1 0,0 0 1 16,0 0-3-16,0 0-2 0,0 0-1 0,0 0-6 15,0 0-5-15,0 0-5 0,0 0-4 0,0 0-4 16,0 0 1-16,0 0 0 0,0 0-4 0,6 24 1 15,-6-24-10-15,5 35-5 0,-2-8 0 16,-1 5 0-16,-2 6 0 0,-1 4 0 0,-3 3 0 16,-1 2 0-16,-2 1 0 0,-2 2 0 0,-1 2 0 15,-1-1 0-15,-2-4 0 0,1-2 0 16,1-8 0-16,4-6 0 0,2-9 0 0,5-22 0 16,7 18-23-16,10-14-66 0,-13-35-132 0,30 17-401 15,-13-17-5-15,13-4 163 0</inkml:trace>
  <inkml:trace contextRef="#ctx0" brushRef="#br1" timeOffset="69313.6394">9787 15754 1629 0,'0'0'69'0,"-21"-3"-26"15,21 3-11-15,0 0-2 0,0 0 6 0,0 0-7 16,0 0 1-16,0 0-8 0,-8-17-3 0,8 17 0 16,0 0-1-16,23-12-3 0,-23 12 3 15,27-11-6-15,-10 5 2 0,2 1-7 0,4-2-2 16,3 1-5-16,-1 0 0 0,2-2 0 0,-1 4 0 15,-2-1 0-15,-2 1 0 0,-3 2 0 16,-19 2 0-16,30 2 0 0,-30-2 0 0,17 9 0 16,-17-9 0-16,0 0 0 0,8 25 0 0,-8-25 0 15,-7 29 0-15,1-8 0 0,-5 0 0 0,-3 5 0 16,-1 0 0-16,-5 2 0 0,0 2 0 16,-4 1 0-16,0 1 0 0,-1-1 0 0,-1-2 0 15,-1 1 0-15,3-4 0 0,0 2 0 0,2-1 0 16,5-3 0-16,0-3 0 0,4-5 0 0,13-16 0 15,-13 21 0-15,13-21 0 0,0 0 0 0,0 0 0 16,0 0 0-16,18 7 0 0,-18-7 0 16,34-7 0-16,-9 0 0 0,5-4 0 0,5-1 0 15,6-4 0-15,2-2 0 0,5-1 0 16,2-2 0-16,2-1 0 0,-1 2 0 0,2 0 0 16,-3 1 0-16,4 3 0 0,-5-1-14 0,10 20-117 15,-32-27-369-15,31 27-151 0,-14-6 36 0,-3-1 480 16</inkml:trace>
  <inkml:trace contextRef="#ctx0" brushRef="#br1" timeOffset="70298.0511">13448 15538 1643 0,'0'0'82'0,"0"0"-35"0,0 0-10 16,0 0-2-16,0 0 0 0,0 0-7 0,0 0-6 15,0 0-9-15,0 0-3 0,0 0-3 16,0 0 0-16,0 0 0 0,17 16-2 0,-17-16-2 15,26 7 1-15,-26-7 0 0,34 2-1 0,-13 0 2 16,2-4-2-16,2 0 0 0,4-2 1 16,0-2-2-16,0 1 0 0,0-2 1 0,-2 1-2 15,-4 3 1-15,0-2-1 0,-4 3-1 0,-19 2 1 16,24 0-1-16,-24 0 0 0,0 0-1 0,0 0 0 16,1 19-2-16,-1-19 3 0,-19 26-2 0,19-26 3 15,-31 32-1-15,13-17 2 0,-1 1-3 0,-2 1 6 16,0 0-5-16,2 1 5 0,-1-1-3 15,3-1 0-15,17-16-2 0,-28 25 3 0,28-25-2 16,0 0 1-16,0 0-3 0,-14 17-1 16,14-17 0-16,0 0 2 0,20 0 0 0,-20 0 3 15,27-4 1-15,-10 2-1 0,-17 2 2 0,35-5-3 16,-16 5-1-16,0 0-1 0,-1 3 0 0,-18-3 0 16,28 7 0-16,-28-7 0 0,21 13 0 0,-21-13 0 15,12 18 0-15,-12-18 0 0,1 21 0 16,-1-21 0-16,-8 28 0 0,-1-11 0 0,-3 1 0 15,-2 2 0-15,-5 1 0 0,-1 1 0 0,-2 1 0 16,-4 0 0-16,-1 0 0 0,1-2 0 0,-2 0 0 16,3-3 0-16,5-2 0 0,2-4 0 0,18-12 0 15,-25 13 0-15,25-13 0 0,0 0 0 16,0 0 0-16,0 0 0 0,0 0-76 0,-14-29-163 16,31 24-419-16,-10-14 21 0,15-2 201 15</inkml:trace>
  <inkml:trace contextRef="#ctx0" brushRef="#br1" timeOffset="71329.3184">17681 15537 1648 0,'0'0'110'0,"0"0"-61"0,0 0-18 0,0 0-3 15,0 0 2-15,0 0 2 0,0 0 1 16,0 0-1-16,0 0-6 0,0 0-4 0,0 0-16 16,0 0-6-16,0 0 0 0,-21 23 0 15,21-23 0-15,-17 18 0 0,17-18 0 0,-23 24 0 16,23-24 0-16,-27 33 0 0,15-15 0 0,1 0 0 16,-1 3 0-16,2-1 0 0,-1 2 0 0,2-2 0 15,1 1 0-15,4-3 0 0,4-18 0 0,-4 32 0 16,4-32 0-16,2 25 0 0,-2-25 0 0,13 19 0 15,-13-19 0-15,20 14 0 0,-20-14 0 16,31 6 0-16,-12-9 0 0,4-2 0 0,3-4 0 16,2-3 0-16,5-4 0 0,3-2 0 0,4-4 0 15,0-3 0-15,4-2 0 0,-3-1 0 16,2 2 0-16,-2 0 0 0,-3 3 0 0,-3 3 0 16,-3 3 0-16,-5 1 0 0,-4 6 0 0,-23 10 0 15,28-14 0-15,-28 14-43 0,17 12-221 0,-40-18-357 16,23 6-6-16,0 0 136 0</inkml:trace>
  <inkml:trace contextRef="#ctx0" brushRef="#br1" timeOffset="71548.0958">17998 15573 1732 0,'0'0'315'15,"-15"6"-315"-15,13 11 0 0,0 2 0 0,-2 9 0 16,-1 4 0-16,-2 4 0 0,-1 3 0 0,-3 1 0 16,1 2 0-16,-2-1 0 0,1 0 0 0,1 0 0 15,0-7 0-15,7 0 0 0,-2-9 0 0,9 4-29 16,-4-29-352-16,0 0-294 0,0 0 18 16,32 17 353-16</inkml:trace>
  <inkml:trace contextRef="#ctx0" brushRef="#br1" timeOffset="72360.5793">21306 15513 1605 0,'-50'-4'155'0,"50"4"-79"0,-29 8-27 16,29-8-6-16,-30 14-4 0,30-14 0 0,-28 18-7 15,28-18-23-15,-27 23-9 0,27-23 0 0,-24 29 0 16,14-12 0-16,2 1 0 0,0 0 0 16,3 1 0-16,2-2 0 0,1 2 0 0,4-3 0 15,-2-16 0-15,7 31 0 0,-7-31 0 0,21 25 0 16,-21-25 0-16,34 18 0 0,-15-11 0 0,3-2 0 15,1 0 0-15,2-1 0 0,0-2 0 0,1 1 0 16,-2-1 0-16,-2 0 0 0,-3 2 0 0,-2 1 0 16,-17-5 0-16,25 13 0 0,-25-13 0 0,11 21 0 15,-11-21 0-15,0 28 0 16,-5-9 0-16,-4 2 0 0,-2 1 0 0,-3 4 0 16,-3-2 0-16,-2 1 0 0,-1 1 0 0,-1-1 0 15,-1-1 0-15,1 1 0 0,1-4 0 0,0 0 0 16,2-4 0-16,1-4 0 0,17-13 0 0,-27 18 0 15,27-18 0-15,-18-3-107 0,38 16-369 0,-20-13-190 16,-3-30 28-16,3 30 479 0</inkml:trace>
  <inkml:trace contextRef="#ctx0" brushRef="#br1" timeOffset="72563.7124">21310 15474 2047 0,'-23'6'0'16,"5"-1"0"-16,18-5 0 0,-22 5 0 0,22-5 0 16,0 0 0-16,0 0 0 0,0 0 0 0,17-2 0 15,1 1 0-15,6-2 0 0,4-2 0 0,5-3 0 16,2-1 0-16,4-2 0 0,3-2 0 0,1 1 0 16,-1-5 0-16,3 4 0 0,-6-7-2 0,26 28-459 15,-34-26-204-15,9 12-13 0,-12-2 438 0</inkml:trace>
  <inkml:trace contextRef="#ctx0" brushRef="#br2" timeOffset="85407.64">17371 3641 1175 0,'-10'-17'150'16,"10"17"-79"-16,0 0-64 0,0 0-7 0,0 0 6 16,0 0 24-16,0 0 15 0,0 0 7 0,0 0 3 15,0 0-8-15,0 0-5 0,-8 21 7 0,8-21-3 16,0 0-3-16,-19 13-4 0,19-13-4 16,0 0-2-16,-20 23-1 0,20-23-3 0,0 0-5 15,-23 22-5-15,23-22-4 0,0 0-12 0,0 0-3 16,-9 17 0-16,9-17 0 0,0 0 0 0,0 0 0 15,18-4 0-15,-18 4 0 0,20-7 0 16,-20 7 0-16,23-12 0 0,-23 12 0 0,25-17 0 16,-25 17 0-16,26-22 0 0,-26 22 0 15,21-19 0-15,-21 19 0 0,15-19 0 0,-15 19 0 16,10-18 0-16,-10 18 0 0,0 0 0 0,3-17 0 16,-3 17 0-16,0 0 0 0,0 0 0 0,-17-9 0 15,17 9 0-15,0 0 0 0,-24 6 0 0,24-6 0 16,-21 16 0-16,21-16 0 0,-27 28 0 0,11-11 0 15,-1 2 0-15,1 0 0 0,-1 1 0 0,1-2 0 16,16-18 0-16,-22 30 0 0,22-30 0 16,-10 17 0-16,10-17 0 0,0 0 0 0,0 0 0 15,0 0 0-15,17 16 0 0,-17-16 0 0,20-4 0 16,-20 4 0-16,29-13 0 0,-12 3 0 16,0-3 0-16,2-2 0 0,-1 1 0 0,-18 14 0 15,29-28 0-15,-29 28 0 0,18-22 0 0,-18 22 0 16,0 0 0-16,0 0 0 0,-2-18 0 0,2 18 0 15,-18-4 0-15,18 4 0 0,-31 2 0 16,12 1 0-16,-3 5 0 0,0 0 0 0,-1 2 0 16,4-1 0-16,1 0 0 0,18-9 0 0,-17 7 0 15,17-7 0-15,0 0 0 0,10-21-80 0,30 35-392 16,-32-35-159-16,20 13 1 0,-9 2 397 0</inkml:trace>
  <inkml:trace contextRef="#ctx0" brushRef="#br2" timeOffset="87438.9033">2708 10628 710 0,'0'0'264'0,"0"0"-58"0,0 0-47 15,0 0-50-15,0 0-22 0,0 0-32 0,0 0-18 16,0 0-16-16,0 0-6 0,0 0-4 0,0 0-4 16,0 0-1-16,0 0-2 0,0 0-2 15,0 0 2-15,0 0 2 0,0 0 3 0,0 0 5 16,0 0 0-16,0 0-3 0,0 0-4 0,0 0-2 16,0 0-2-16,0 0 0 0,0 0-2 0,0 0-1 15,18-7 0-15,-18 7 2 0,0 0 2 0,0 0-1 16,20 5 1-16,-20-5 1 0,0 0-1 0,20 3 4 15,-20-3-2-15,22-1 1 0,-22 1 0 16,26-6 2-16,-26 6-2 0,34-13 4 16,-13 4-4-16,0-3 3 0,7-1-6 0,-1-4 4 15,5 0-7-15,-1-4 4 0,3 1-6 0,3-2 5 16,-1 0-6-16,2 0 5 0,0 1-5 0,2-1 5 16,-1 1-6-16,2 0 6 0,1-1-5 0,-1 1 5 15,3 1-6-15,1 2 7 0,1-2-6 0,0 1 7 16,2 1-8-16,-1-2-17 0,0 2 37 15,2-1-39-15,0 1 40 0,1-3-14 0,-1 1-4 16,3-2 9-16,0-1-5 0,3-1 7 0,3-1-6 16,2 0 6-16,5-2-9 0,1 1 7 0,2-1-10 15,0-1 6-15,0 1-6 0,1-2 6 0,2 0-9 16,2-3 10-16,4 2-7 0,0-2 7 16,2 0-8-16,-1-1 7 0,1-1 11 0,2 0-31 15,-5 3 31-15,6-6-29 0,0 1 11 16,4-1 9-16,1-1-9 0,-1 0 8 0,0-2-10 15,1 0 9-15,1-2-8 0,2-2 9 0,3 1-8 16,2-2 11-16,-1 0-13 0,2-2-7 0,-2 1 25 16,3-1-23-16,3 1 26 0,-2 0-9 0,4 1-8 15,-4 3 7-15,-1-1-10 0,3 0 12 0,-2-2-13 16,1 2 12-16,3-1-11 0,-5 2 7 16,-1-1-8-16,1-4-8 0,-2 1 27 0,5-1-25 15,2 0 27-15,-2 1-7 0,1-1-13 16,-3 1 13-16,1-1-11 0,2-2 11 0,2-1-11 15,2-2 5-15,-1-2-4 0,3 2 0 0,-2-2 0 16,3 1 0-16,5-2 0 0,-2 0 0 0,0 1 0 16,-1 0 0-16,1 2 0 0,0 1 0 0,0-1 0 15,-2 0 0-15,-4 1 0 0,-1 1 0 16,-3-2 0-16,1 2 0 0,1-1 0 0,-1 2 0 16,1-1 0-16,0 2 0 0,-2-3 0 0,3 0 0 15,3-1 0-15,-2 0 0 0,1-2 0 0,-2 2 0 16,-1-2 0-16,0 1 0 0,3 0 0 0,-3-1 0 15,1-1 0-15,0 2 0 0,-3 1 0 0,1 0 0 16,0 0 0-16,-1 0 0 0,0-1 0 16,-1 3 0-16,-3-1 0 0,1 2 0 15,1 0 0-15,-1 1 0 0,-1 1 0 0,-1 2 0 16,-1-1 0-16,2 0 0 0,0 0 0 0,-2 0 0 16,4-1 0-16,-7 1 0 0,1-1 0 0,-1 1 0 15,-2-2 0-15,2-1 0 0,-2 2 0 0,-1 0 0 16,-4 1 0-16,-3 1 0 0,-6 1 0 0,2-1 0 15,0 0 0-15,-4-1 0 0,2 0 0 16,-5 1 0-16,0 1 0 0,-2-1 0 0,-1 0 0 16,0 2 0-16,-1 0 0 0,0 2 0 0,3 1 0 15,-2 2 0-15,1 0 0 0,-1 2 0 0,-3 2 0 16,0 0 0-16,-4 3 0 0,0 0 0 16,-2 4 0-16,-3 1 0 0,0 3 0 0,-3 3 0 15,-2-2 0-15,-3 1 0 0,0 2 0 0,0 0 0 16,-1-1 0-16,-1 1 0 0,-4 0 0 15,2-2 0-15,-1 2 0 0,-2 1 0 0,2-1 0 16,-3 1 0-16,0 0 0 0,-1 1 0 0,0 0 0 16,0 0 0-16,-2 0 0 0,2 2 0 0,-1-1 0 15,0 1 0-15,-3 2 0 0,-2 1 0 0,-3 2 0 16,-1 2 0-16,-2 1 0 0,-3 3 0 0,-4 0 0 16,-20 4 0-16,27-3-3 0,-27 3-112 0,0 0-170 15,0 0-282-15,0 0-6 16,0 0 70-16</inkml:trace>
  <inkml:trace contextRef="#ctx0" brushRef="#br2" timeOffset="89704.5858">17272 3674 683 0,'0'0'242'16,"0"0"-49"-16,0 0-46 0,0 0-23 0,0 0-24 16,0 0-19-16,0 0-20 0,0 0-13 0,0 0-13 15,0 0-11-15,0 0-6 0,0 0-3 0,0 0 0 16,0 0-2-16,0 0-3 16,0 0-2-16,0 0-5 0,6 18 3 0,-6-18-3 15,0 0 1-15,0 0-2 0,0 0 2 0,0 0 4 16,21 15 4-16,-21-15 4 0,0 0 2 0,0 0 1 15,21 5-3-15,-21-5 0 0,0 0-3 0,19 0 1 16,-19 0-5-16,17 0 2 0,-17 0-3 0,21-2-2 16,-21 2 0-16,22-2-1 0,-22 2-1 0,22 0 1 15,-22 0-2-15,23 1-1 0,-23-1 0 16,25 0 0-16,-25 0 0 0,28 1-1 0,-28-1 1 16,33 0 0-16,-13 0 1 0,2-1-1 0,-1-1-1 15,4-1-1-15,0 1 0 0,1-1 0 16,1 1 0-16,-1 0 0 0,1-2 0 0,0 2 0 15,0 0 0-15,-3 1 0 0,-1 2 0 0,0-1 0 16,-1 3 0-16,0-2 0 0,1 3 0 0,-1-2 0 16,-1 2 0-16,-2 1 0 0,0-1 0 15,1 1 0-15,-2 1 0 0,2 0 0 0,2-1 0 16,-1 0 0-16,3 0 0 0,0-3 0 0,1 2 0 16,3-3 0-16,0 0 0 0,2-1 0 0,-1 0 0 15,1-1 0-15,4 1 0 0,-1-2 0 0,0-1 0 16,0 0 0-16,1 0 0 0,-1-2 0 0,1 3 0 15,0-2 0-15,-1 1 0 0,-1 0 0 16,1 1 0-16,-1 1 0 0,1-1 0 16,-3 2 0-16,0-1 0 0,-2 1 0 0,0 0 0 15,-1 0 0-15,-1 1 0 0,0-1 0 0,4 0 0 16,-1 0 0-16,1-1 0 0,1 0 0 0,-3 0 0 16,3 0 0-16,-3-2 0 0,3 1 0 0,0-1 0 15,1 1 0-15,-1-1 0 0,1 1 0 0,0 0 0 16,-1-1 0-16,1 1 0 0,-2 1 0 15,-1-1 0-15,2 1 0 0,-3 0 0 0,0 1 0 16,-1 1 0-16,-3-1 0 0,0 0 0 0,-1 0 0 16,-1 0 0-16,0 1 0 0,-1 1 0 0,-1-1 0 15,2-1 0-15,0 0 0 0,1 0 0 0,0-1 0 16,2-1 0-16,0 0 0 0,1 0 0 16,2-1 0-16,0-1 0 0,1 0 0 0,3-1 0 15,-1-2 0-15,2 2 0 0,-1-3 0 16,2 2 0-16,-1 0 0 0,-1-1 0 0,0 1 0 15,-2 1 0-15,0 0 0 0,-2 2 0 0,-3-2 0 16,-2 3 0-16,-1-2 0 0,-1 3 0 0,-1-1 0 16,-1 1 0-16,-1 1 0 0,-18 0 0 0,29 0 0 15,-29 0 0-15,22 3 0 0,-22-3 0 0,19 2 0 16,-19-2 0-16,0 0 0 0,24 6 0 16,-24-6 0-16,0 0 0 0,21 6 0 0,-21-6 0 15,18 4 0-15,-18-4 0 0,23 2 0 16,-23-2 0-16,26 1 0 0,-9-2 0 0,0 1 0 15,4 0 0-15,0-2 0 0,-1 1 0 0,2-1 0 16,0 0 0-16,0 1 0 0,1 0 0 0,0-1 0 16,-2 2 0-16,-2-1 0 0,-2 1 0 0,-17 0 0 15,27 1 0-15,-27-1 0 0,0 0 0 16,17 2 0-16,-17-2 0 0,0 0 0 0,0 0 0 16,0 0 0-16,0 0 0 0,0 0 0 0,0 0 0 15,3 16 0-15,-3-16 0 0,0 0 0 0,0 0 0 16,17 19 0-16,-17-19 0 0,0 0 0 0,24 11 0 15,-24-11 0-15,24 3 0 0,-24-3 0 16,26 1 0-16,-26-1 0 0,23 0 0 0,-23 0 0 16,19-1 0-16,-19 1 0 0,0 0 0 15,0 0 0-15,0 0 0 0,0 0 0 0,0 0 0 16,0 0 0-16,0 0 0 0,0 0 0 0,0 0 0 16,0 0 0-16,-19-5 0 0,19 5 0 0,0 0-17 15,-17 3-37-15,17-3-35 0,0 0-143 0,-27-5-282 16,27 5-42-16,0 0 18 0</inkml:trace>
  <inkml:trace contextRef="#ctx0" brushRef="#br2" timeOffset="94720.2719">21052 3583 1257 0,'0'0'150'0,"0"0"-85"0,0 0-26 0,-18-1-2 16,18 1 0-16,0 0 6 0,0 0-2 0,0 0-9 15,0 0-8-15,0 0-8 0,0 0-3 0,0 0-3 16,0 0-2-16,0 0-2 0,0 0-2 0,0 0-1 16,0 0 0-16,0 0-1 0,0 0 2 0,0 0 1 15,0 0 3-15,0 0 6 0,0 0 1 16,0 0 5-16,0 0 1 0,0 0-1 0,0 0-1 16,0 0-4-16,0 0-4 0,0 0-4 0,0 0-2 15,0 0-2-15,0 0-1 0,0 0 0 16,0 0 1-16,0 0-3 0,0 0 2 0,0 0-2 15,0 0 2-15,0 0-1 0,0 0 0 0,0 0 2 16,0 0-2-16,0 0 0 0,0 0-1 16,0 0 0-16,-17 12 1 0,17-12 0 0,0 0-1 15,0 0 1-15,0 0 2 0,0 0 0 0,0 0 0 16,0 0-1-16,0 0 1 0,0 0-2 0,0 0 3 16,0 0-1-16,-6 17-1 0,6-17 1 0,0 0 0 15,0 0 0-15,0 0 0 0,0 0-1 0,0 0 0 16,0 0-2-16,0 17 1 0,0-17-1 0,0 0 1 15,0 0-2-15,0 0 1 0,0 0 0 16,0 0 0-16,0 0 0 0,0 0 1 16,0 0-1-16,0 0 0 0,0 0 1 0,9 18-1 15,-9-18 0-15,0 0 2 0,0 0-2 0,5 17 1 16,-5-17-2-16,4 17 2 0,-4-17-1 0,4 21 2 16,-4-21-3-16,4 26 3 0,-4-26-3 0,8 29 2 15,-8-29-3-15,8 32 5 0,-8-32-5 0,10 32 4 16,-4-15-4-16,0 0-16 0,0 0 33 15,-6-17-31-15,14 33 30 0,-7-15-11 0,3 0-5 16,-2 4 4-16,1 0-5 0,-1 2 6 0,1 1-5 16,0-1 4-16,0 3-5 0,1-2 6 0,-2 2-6 15,0 1 7-15,0 1-6 0,-1 1 5 16,1 2-6-16,0-2 9 0,-2 1-9 0,4 1 8 16,-3-2-6-16,2 3 6 0,-1-2-4 15,2-1-12-15,-2 2 27 0,2-2-26 0,1-1 24 16,-1 1-12-16,2 0-2 0,0 1 0 0,2 0 0 15,-1 1 0-15,0-1 0 0,2-1 0 0,0 2 0 16,-2-3 0-16,2 0 0 0,-1 0 0 0,2-3 0 16,0 0 0-16,-2-2 0 0,3 0 0 0,-1-1 0 15,1 1 0-15,1-1 0 0,-1 4-15 0,2 2 28 16,-2 7-26-16,-1 5 25 0,-1 4-9 16,0 2-3-16,0 0 0 0,2 3 0 0,-2 2 0 15,2 4 0-15,0 4 0 0,-2 3 0 0,1 2-7 16,0 3 14-16,-1 1-13 0,1-1 12 15,0 2-6-15,-1-2 0 0,2-1 0 0,-2 0 0 16,3-3 0-16,-1 0 0 0,1-1 0 0,1-3 0 16,2 0 0-16,-2-5 0 0,2-2 0 0,0-2 0 15,-1 1 0-15,1-1 0 0,0 0 0 16,2 1 0-16,0 0 0 0,0 1 0 0,0 0 0 16,1 0 0-16,-2 2 0 0,3-2 0 0,-2 1 0 15,1 3 0-15,0 0 0 0,1 1 0 0,-2 3 0 16,1 3 0-16,-1 1 0 0,2 3 0 0,-2 0 0 15,0-1 0-15,-1 2 0 0,-2 0 0 0,2 1 0 16,-1 3 0-16,-3-2 0 16,2 2 0-16,-2-1 0 0,0-2 0 0,0-1 0 15,1-3 0-15,-2 0 0 0,-2 3 0 0,2 0 0 16,1 2 0-16,0 1-8 0,0-2 16 0,0 1-15 16,0-1 14-16,1 1-7 0,-1-3 0 0,0 1 0 15,2 3 0-15,-2 0 0 0,1 2 0 0,0 1 0 16,0-1 0-16,-1 0 0 0,-1-1 0 0,2 0 0 15,-1 0 0-15,-1-1 0 0,1-1 0 16,-1 0-3-16,-1-4 6 0,1-1-3 0,-1-3 0 16,1-3 0-16,0 0 0 0,1 2 0 0,-2-1 0 15,2 0 0-15,-1 1 0 0,-1 1 0 0,2 1 0 16,0-1 0-16,2 0 0 0,-1-4 0 16,0 0 0-16,0 2 0 0,1-1 0 0,0 2 0 15,1 1 0-15,-2 0 0 0,1 0 0 0,-1 1 0 16,-1-2 0-16,2 0 0 0,-3 1 0 15,0-1 0-15,0 1 0 0,0 1 0 0,-1 2 0 16,0-3 0-16,-2 1 0 0,1-2 0 0,-2-2 0 16,1 1 0-16,0-2 0 0,1 0 0 0,-2-2 0 15,4 2 0-15,-1-1 0 0,2 2 0 0,-1-1 0 16,1-1 0-16,0 0 0 0,0-2 0 0,1-3 0 16,-1 1 0-16,2 0 0 0,-1-1 0 15,1 0 0-15,-1-3 0 0,2 0 0 16,0 1 0-16,-3-1 0 0,1 1 0 0,1-2 0 15,-1 0 0-15,0-1 0 0,-1-1 0 0,-2 1 0 16,-2 2 0-16,2 0 0 0,-1 2 0 0,-1-2 0 16,0 1 0-16,-1 0 0 0,-1-1 0 0,1-3 0 15,0 0 0-15,-1-1 0 0,0-3 0 0,0 2 0 16,0-3 0-16,0 1 0 0,-1-1 0 16,4 0 0-16,0 0 0 0,-1 0 0 0,3-1 0 15,-1-1 0-15,1-1 0 0,0-2 0 0,0-1 0 16,0-2 0-16,0 0 0 0,-2-1 0 0,-1-3 0 15,0-1 0-15,-1-1 0 0,-1-3 0 0,-3 1 0 16,-1-3 0-16,-2-2 0 0,-1-2 0 0,-5-19 0 16,10 26 0-16,-10-26 0 0,0 0 0 15,0 0 0-15,0 0 0 0,0 0 0 16,0 0 0-16,0 0 0 0,0 0 0 0,0 0 0 16,17-11 0-16,-17 11 0 0,0 0 0 0,0 0 0 15,12-17-11-15,-12 17-11 0,0 0-12 0,0 0-17 16,20 8-52-16,-34-27-163 0,14 19-333 0,0 0-4 15,5 21 246-15</inkml:trace>
  <inkml:trace contextRef="#ctx0" brushRef="#br2" timeOffset="95673.3912">24671 14895 1496 0,'0'0'109'0,"-20"12"-57"0,20-12-21 15,0 0 0-15,0 0 11 0,-24-2 10 0,24 2-4 16,0 0-6-16,0 0-10 0,0 0-11 0,0 0-3 15,0 0-6-15,-14 20-1 0,14-20-3 0,0 19 2 16,0-19-5-16,1 24 4 0,-1-24-3 0,3 29 5 16,-3-29-10-16,2 32-1 0,-1-14 0 15,2-1 0-15,-3-17 0 0,2 33 0 0,-2-33 0 16,4 24 0-16,-4-24 0 0,6 18 0 16,-6-18 0-16,0 0 0 0,17 14 0 0,-17-14 0 15,19 2 0-15,-19-2 0 0,25-4 0 0,-25 4 0 16,26-11 0-16,-26 11 0 0,28-20 0 15,-28 20 0-15,21-27 0 0,-12 10 0 0,-5-2 0 0,1-1 0 16,-1 1 0-16,-3 1 0 0,-3 0 0 0,-2 0 0 16,-3 1 0-16,-2-2 0 0,9 19 0 15,-25-30 0-15,25 30 0 0,-28-18 0 16,28 18 0-16,-31-11 0 0,31 11 0 0,-33 1 0 16,33-1 0-16,-29 10 0 0,29-10 0 0,-24 16 0 15,24-16 0-15,-17 22 0 0,17-22 0 0,-10 27 0 16,10-27 0-16,-3 31 0 0,5-14 0 0,0 1 0 15,3-1 0-15,1 2 0 0,0-2 0 0,-6-17 0 16,16 29 0-16,-16-29 0 0,18 22 0 16,-18-22 0-16,19 12 0 0,-19-12 0 0,17 5 0 15,-17-5 0-15,18-4 0 0,-18 4 0 0,17-11 0 16,-17 11 0-16,10-20 0 0,-10 20 0 0,7-33 0 16,-5 12 0-16,-2-2 0 0,-1-4 0 0,-2-2 0 15,-1-2 0-15,-1 0 0 0,0 1 0 16,-1 3 0-16,0 4 0 0,1 6 0 0,5 17 0 15,-8-17 0-15,8 17 0 0,0 0 0 16,0 0 0-16,-16 23 0 0,12-6 0 0,2 5 0 16,-1 4 0-16,2 6 0 0,2 2 0 0,1 3 0 15,0 2 0-15,0-2 0 0,2 1 0 0,-1-5 0 16,-1-6 0-16,2-5 0 0,-4-22 0 0,4 27 0 16,-4-27 0-16,0 0 0 0,0 0 0 0,0 0 0 15,0 0 0-15,20-1 0 0,-20 1 0 16,13-17 0-16,-13 17 0 0,11-28 0 0,-5 10 0 15,-2 0 0-15,-2-3 0 0,0-1 0 0,-4 3 0 16,-1-2 0-16,-1 2 0 0,4 19 0 16,-8-28 0-16,8 28 0 0,-11-19 0 0,11 19 0 15,0 0 0-15,-20-11 0 0,20 11 0 0,0 0 0 16,-20 2 0-16,20-2 0 0,0 0-99 0,3 25-374 16,-3-25-179-16,0 0 24 0,-13 26 434 15</inkml:trace>
  <inkml:trace contextRef="#ctx0" brushRef="#br1" timeOffset="101513.0657">25007 15531 1182 0,'-16'-21'177'15,"16"21"-65"-15,0 0-29 0,0 0-12 0,0 0-5 16,18-5-5-16,-18 5-7 0,0 0-9 0,-1-17-4 15,1 17-7-15,0 0-4 0,0 0-5 16,-7-20-3-16,7 20-4 0,0 0 0 0,-17-15-10 16,17 15-8-16,-17-6 0 0,17 6 0 15,-25 0 0-15,25 0 0 0,-30 9 0 0,11-2 0 0,-3 4 0 16,-1 3 0-16,-4 6 0 0,-1 5 0 16,-1 4 0-16,-4 4 0 0,2 1 0 0,0 2 0 15,2 1 0-15,3 5 0 0,3-1 0 16,1 0 0-16,3 2 0 0,4-3 0 0,2 1 0 15,5-3 0-15,4-7 0 0,4-3 0 0,3-1 0 16,6-4 0-16,4-4 0 0,4-2 0 0,5-5 0 16,4-2 0-16,1-4 0 0,6-5 0 0,-1-2 0 15,4-5 0-15,2-3 0 0,-3-4 0 0,1-2 0 16,-5-4 0-16,-2 0 0 0,-7-1 0 0,-3 2 0 16,-11 1 0-16,-8 17 0 0,1-32 0 15,-8 14 0-15,-6-1 0 0,-4 1 0 0,-4 3 0 16,-3 2 0-16,-2 1 0 0,-1 5 0 15,1 2 0-15,0 4 0 0,2 3 0 0,3 3 0 16,4 3 0-16,17-8 0 0,-22 19 0 0,22-19 0 16,-4 19 0-16,4-19-16 0,35 38-387 0,-35-38-247 15,36 3-24-15,-10-6 371 0</inkml:trace>
  <inkml:trace contextRef="#ctx0" brushRef="#br3" timeOffset="464685.7441">14986 5432 1619 0,'-25'-1'78'0,"25"1"-35"0,0 0-7 16,0 0-1-16,-20 1-4 0,20-1-4 0,0 0-4 15,0 0-6-15,0 0-5 0,0 0 0 0,0 0-3 16,0 0 0-16,0 0-2 0,0 0-2 16,0 0-2-16,0 0 2 0,0 0-1 0,0 0 3 15,9 21 0-15,-6-4 4 0,1 2-3 16,1 7 3-16,-2 0-6 0,1 5 4 0,-3 2-7 16,-1 3 6-16,-2 3-6 0,-1 0-10 0,-1-1 18 15,-4 2-12-15,1-4 4 0,-2 1-2 0,1-2 0 16,1-3 0-16,1-6 0 0,1-4 0 0,0-4 0 15,2-1 0-15,3-17 0 0,-3 23 0 16,3-23 0-16,0 0 0 0,0 0 0 0,0 0 0 16,0 0 0-16,0 0 0 0,0 0 0 0,3-22 0 15,-1 3 0-15,1-6 0 0,1-6 0 0,0-1 0 16,-1-4 0-16,2-4 0 0,-3-1 0 0,2-3 0 16,0-3 0-16,-2 1 0 0,3-3 0 0,-1 2 0 15,3 0 0-15,3 0 0 16,1 2 0-16,4 2 0 0,3 4 0 0,1 3 0 15,0 5 0-15,2 2 0 0,0 6 0 0,1 2 0 16,1 1 0-16,0 5 0 0,-1-1 0 0,3 4 0 16,-2 2 0-16,1 2 0 0,-1 3 0 0,-4 2 0 15,-1 3 0-15,-18 0 0 0,28 6 0 0,-28-6 0 16,17 14 0-16,-17-14 0 0,8 24 0 0,-10-6 0 16,-2 3 0-16,-4 2 0 0,-1 0 0 15,-4 3 0-15,-2 2 0 0,-4 0 0 0,-1 0 0 16,-2-2 0-16,0 1 0 0,1-1 0 0,0 1 0 15,2-2 0-15,2-2 0 0,2-2 0 16,4-4 0-16,11-17 0 0,-12 22 0 0,12-22 0 16,0 0 0-16,5 17 0 0,-5-17 0 0,20 5 0 15,-20-5 0-15,36 0 0 0,-12-4 0 0,2 0 0 16,4-1 0-16,1 1 0 0,0-1 0 16,3 1 0-16,-1 3 0 0,0 0 0 0,-2 3 0 15,-4 2 0-15,-2 2 0 0,-5 2 0 0,-20-8 0 16,26 23 0-16,-21-6 0 0,-3 4 0 0,-5 3 0 15,-6 4 0-15,-5 4 0 0,-7 2 0 0,-6 1 0 16,-6 3 0-16,-2-1 0 0,-4 3 0 16,-1-2 0-16,-1-2 0 0,-1-2 0 15,3-4 0-15,4-3 0 0,5-6 0 0,5-5 0 16,7-6 0-16,18-10 0 0,0 0 0 0,0 0 0 16,0 0-21-16,4-20-63 0,1-13-81 0,38 16-415 15,-23-20-28-15,16 7 25 0</inkml:trace>
  <inkml:trace contextRef="#ctx0" brushRef="#br3" timeOffset="464888.8873">15774 5553 1693 0,'-17'32'138'0,"6"-14"-128"15,4 4 1-15,0 0 2 0,3 4 14 0,-2-4 2 16,3 5 6-16,-3-2-6 0,3 3-22 0,-3 0 27 15,-1 2-32-15,1-2 17 0,0-1-19 16,1-1 0-16,2-4 0 0,0-3 0 0,3-19 0 16,2 24 0-16,-2-24 0 0,0 0-31 0,0 0-24 15,26 15-66-15,-38-44-272 0,32 20-230 0,-13-15 35 16,6-5 353-16</inkml:trace>
  <inkml:trace contextRef="#ctx0" brushRef="#br3" timeOffset="465029.534">15797 5360 1784 0,'0'0'137'0,"0"0"-129"0,0 0-9 15,1 18-4-15,-1-18 1 0,30 12-19 0,-30-12-43 16,48 26-170-16,-48-26-346 0,46 9-14 0,-16-6 181 16</inkml:trace>
  <inkml:trace contextRef="#ctx0" brushRef="#br3" timeOffset="465498.2648">16400 5586 1939 0,'-20'-4'10'0,"0"-2"5"16,2 3 0-16,0-4 8 0,0 2-1 0,-3 0-1 15,0 2-19-15,-1 2-2 0,2 2 0 0,-2 2 0 16,-1 3 0-16,-2 4 0 0,1 3 0 0,-2 5 0 15,1 5 0-15,-1 2 0 0,2 4 0 0,1 2 0 16,1 0 0-16,4-1 0 0,2-1 0 0,5-4 0 16,4-2 0-16,6-4 0 0,3-1 0 15,6-1 0-15,-8-17 0 0,26 25 0 0,-7-15 0 16,6-5 0-16,3-3 0 0,5-4 0 0,2-5 0 16,1-4 0-16,6-4 0 0,-1-4 0 15,2-2 0-15,-2-3 0 0,-5 0 0 0,-3 0 0 16,-4-3 0-16,-2-1 0 0,-4 0 0 0,-1 2 0 15,-6-1 0-15,-3 3 0 0,-5 2 0 0,-5 3 0 16,-1 1 0-16,-2 18 0 0,-6-27 0 16,6 27 0-16,-13-17 0 0,13 17 0 0,0 0 0 15,-25-2 0-15,25 2 0 0,-25 20 0 0,25-20 0 16,-26 36 0-16,12-14 0 0,2 4 0 0,1-1 0 16,4 2 0-16,1-1 0 0,1 1 0 0,4-3 0 15,2-1 0-15,3-2 0 0,3-3 0 0,-7-18 0 16,28 29 0-16,-10-19 0 0,5-2 0 15,2-5 0-15,3 0 0 0,-2-5 0 16,6-2 0-16,-4-6-57 0,7 6-19 0,-13-21-58 16,28 31-195-16,-40-33-229 0,26 9-29 0,-12-2 282 15</inkml:trace>
  <inkml:trace contextRef="#ctx0" brushRef="#br3" timeOffset="465857.6213">16841 5584 1859 0,'-17'6'77'0,"17"-6"-34"0,-20 3-5 16,20-3-8-16,-22 15-30 0,22-15 0 0,-26 24 0 15,26-24 0-15,-28 31 0 0,15-11 0 0,2-1 0 16,0 2 0-16,2-1 0 0,1 1 0 0,1-3 0 16,4 0 0-16,3-18 0 0,-5 32 0 15,5-32 0-15,2 24 0 0,-2-24 0 0,0 0 0 16,16 17 0-16,-16-17 0 0,17 1 0 0,-17-1 0 16,22-10 0-16,-22 10 0 0,29-22 0 15,-11 4 0-15,3-3 0 0,1-4 0 0,0-4 0 16,1 2 0-16,-1-4 0 0,-2 0 0 0,0 2 0 15,-2-1 0-15,-2 2 0 0,-2 1 0 0,1 1 0 16,-3 1 0-16,-1 4 0 0,-1 4 0 0,-10 17 0 16,13-20 0-16,-13 20 0 0,0 0 0 0,0 0 0 15,0 0 0-15,0 0 0 0,4 21 0 16,-4-4 0-16,-1 6 0 0,-3 6 0 0,-1 0 0 16,2 4 0-16,-1 0 0 0,1 1 0 0,2 0 0 15,2 0 0-15,4-4 0 0,4-2 0 16,1-3 0-16,7-2 0 0,-2-2 0 0,9-2 0 15,-1-8-11-15,9 10-106 0,-32-21-145 0,70 7-176 16,-51-18-133-16,18 5 19 0,3 11 457 0</inkml:trace>
  <inkml:trace contextRef="#ctx0" brushRef="#br3" timeOffset="466107.6422">17610 5509 1989 0,'0'0'56'0,"0"0"-54"16,-20-8-2-16,20 8 0 0,-33 9 0 16,13-2 0-16,-1 4 0 0,-5 4 0 0,2 0 0 15,-3 6 0-15,-1 3 0 0,0 0 0 0,1 5 0 16,-1-1 0-16,5 1 0 0,3-1 0 0,3-3 0 16,4-1 0-16,5 1 0 0,4-5 0 0,4 0 0 15,7-1 0-15,-7-19 0 0,32 30 0 0,-8-19 0 16,10-5 0-16,4-5 0 0,10-1 0 15,1-7 0-15,9 3-4 0,-6-14-120 0,20 27-138 16,-36-43-218-16,27 23-135 0,-13-10 66 0,-6-17 537 16</inkml:trace>
  <inkml:trace contextRef="#ctx0" brushRef="#br3" timeOffset="466482.6215">18084 5532 1702 0,'-27'15'331'15,"1"-9"-317"-15,1-1-14 0,0 4 0 0,1-1 0 16,0 3 0-16,-1 0 0 0,2 2 0 0,3 2 0 16,3-1 0-16,17-14 0 0,-30 33 0 0,18-16 0 15,3 0 0-15,1 1 0 0,8-18 0 0,-3 31 0 16,3-31 0-16,4 26 0 0,-4-26 0 0,16 20 0 16,-16-20 0-16,28 16 0 15,-11-11 0-15,4-4 0 0,1-2 0 0,1-4 0 16,2-2 0-16,1-2 0 0,-2-2 0 0,2-2 0 15,-1-5 0-15,0-1 0 0,-1-2 0 0,-2 1 0 16,-4-2 0-16,-2 2 0 0,-5 1 0 0,-11 19 0 16,16-31 0-16,-16 31 0 0,7-26 0 0,-7 26 0 15,1-17 0-15,-1 17 0 0,0 0 0 16,0 0 0-16,0 0 0 0,0 0 0 0,0 0 0 16,-16 17 0-16,16-17 0 0,-14 33 0 0,5-11 0 15,4-1 0-15,1 0 0 0,4 0 0 0,2-2 0 16,4 1 0-16,-6-20 0 0,17 36 0 0,-17-36-6 15,37 38-168-15,-37-38-187 0,42 15-156 16,-42-15-56-16,43-9 158 0</inkml:trace>
  <inkml:trace contextRef="#ctx0" brushRef="#br3" timeOffset="466826.375">18808 5417 1960 0,'-23'12'87'16,"5"-10"-87"-16,18-2 0 0,-37 15 0 16,17-3 0-16,-2 4 0 0,0 1 0 0,0-1 0 15,8 3 0-15,1-2 0 0,13-17 0 16,-8 29 0-16,8-29 0 0,2 26 0 0,-2-26 0 16,16 24 0-16,-16-24 0 0,28 21 0 0,-11-14 0 15,0-1 0-15,1-2 0 0,3-2 0 0,0-1 0 16,-1 3 0-16,-1-1 0 0,-19-3 0 15,26 6 0-15,-26-6 0 0,0 0 0 0,20 14 0 16,-20-14 0-16,6 17 0 0,-6-17 0 0,0 27 0 16,0-27 0-16,-10 35 0 0,0-16 0 0,0 2 0 15,-3 0 0-15,-1 1 0 0,0-3 0 0,3 0 0 16,11-19 0-16,-17 25 0 0,17-25 0 0,0 0 0 16,0 0 0-16,0 0 0 0,0 0 0 15,0 0-145-15,7-37-187 0,31 29-163 16,-29-26-107-16,8-7 130 0,18 21 472 0</inkml:trace>
  <inkml:trace contextRef="#ctx0" brushRef="#br3" timeOffset="466982.6412">18603 5006 2047 0,'-18'20'0'16,"-16"2"0"-16,7 5 0 0,1 4 0 15,6 0 0-15,1 1 0 0,2 1 0 0,6-2 0 16,8 3 0-16,1-6 0 0,15 13 0 0,-13-41-335 15,26 41-344-15,-12-22 17 0,6-3 292 16</inkml:trace>
  <inkml:trace contextRef="#ctx0" brushRef="#br3" timeOffset="468201.3874">12815 6418 1411 0,'9'-28'302'0,"-9"28"-259"16,0 0-21-16,0 0-6 0,2-18 7 16,-2 18 7-16,0 0 9 0,0 0-6 0,0 0-4 15,0 0-31-15,-3 28 30 0,-1-10-36 0,-2 5 33 16,0 4-10-16,-3 3-9 0,2 3 8 0,-3 0-8 16,2 3 6-16,0-1-9 0,0 1-3 0,2-2 0 15,0-3 0-15,1-4 0 0,1-5 0 0,1-4 0 16,3-18 0-16,-3 25 0 0,3-25 0 15,0 0 0-15,0 0 0 0,0 0 0 16,0 0 0-16,0 0 0 0,0 0 0 0,0 0 0 16,18-27 0-16,-13 2 0 0,3-4 0 0,-1-6 0 15,0-2 0-15,2-2 0 0,-1-1 0 0,-1-1 0 16,1-2 0-16,-2-1 0 0,0-2 0 0,1 0 0 16,3 1 0-16,0 3 0 0,3 4 0 0,0 6 0 15,1 3 0-15,0 7 0 0,1 5 0 16,-15 17 0-16,26-19 0 0,-26 19 0 0,25-3 0 15,-25 3 0-15,26 15 0 0,-14 2 0 0,1 4 0 16,1 7 0-16,-1 6 0 0,-2 5 0 0,-1 3 0 16,-3 4 0-16,0 1 0 0,-1 3 0 0,-2-2 0 15,0 0 0-15,-1-3 0 0,1-1 0 16,-1-3 0-16,2-2 0 0,0-6 0 0,4 0 0 16,-3-8 0-16,2-2 0 0,1-4 0 15,-9-19 0-15,18 24 0 0,-18-24-56 0,0 0-56 16,37 23-161-16,-53-41-269 0,16 18-22 0,13-20 65 15</inkml:trace>
  <inkml:trace contextRef="#ctx0" brushRef="#br3" timeOffset="468373.2488">12951 6618 2019 0,'-28'7'28'0,"28"-7"-28"16,-26 11 0-16,26-11 0 0,0 0 0 15,0 0 0-15,0 0 0 0,0 0 0 0,19 14 0 16,1-14 0-16,5-1 0 0,7-4 0 0,6-2 0 15,5-3 0-15,5-3 0 0,4 1 0 0,0-6 0 16,9 6-52-16,-15-21-127 0,35 22-420 0,-30-14-16 16,8 8 14-16</inkml:trace>
  <inkml:trace contextRef="#ctx0" brushRef="#br3" timeOffset="468623.2507">13866 6335 1948 0,'0'0'36'0,"-22"-8"-16"0,22 8 7 16,-22-9-11-16,22 9-16 0,-25-4 0 0,25 4 0 15,-31 4 0-15,14 4 0 0,-3 4 0 0,-5 4 0 16,0 6 0-16,-3 1 0 0,1 3 0 0,-2 5 0 16,1 0 0-16,0 2 0 0,1 1 0 0,4-3 0 15,4-1 0-15,5-2 0 0,6-3 0 0,5-2 0 16,6-2 0-16,5-2 0 0,-8-19 0 15,33 28 0-15,-7-21 0 0,8-2 0 16,3-6 0-16,10-1 0 0,1-7 0 0,8 3 0 0,-6-13-65 16,27 28-269-16,-42-32-269 0,23 11-29 15,-8-2 220-15</inkml:trace>
  <inkml:trace contextRef="#ctx0" brushRef="#br3" timeOffset="469029.5008">14374 6337 1587 0,'0'0'228'15,"0"0"-208"-15,0 0-5 0,-18-2 8 0,18 2 0 16,0 0 4-16,0 0-8 0,-19-12 1 0,19 12-2 16,0 0 5-16,0 0-1 0,-19-9 0 0,19 9-22 15,0 0 0-15,-20 3 0 0,20-3 0 16,-23 9 0-16,23-9 0 0,-31 18 0 0,11-6 0 16,0 5 0-16,-3 3 0 0,0 3 0 0,-3 2 0 15,1 2 0-15,-1 2 0 0,3 0 0 0,4-1 0 16,3-3 0-16,4-1 0 0,4-3 0 15,6-3 0-15,6-1 0 0,-4-17 0 0,25 29 0 16,-3-20 0-16,7-1 0 0,9-6 0 0,1-7 0 16,11 0 0-16,-3-7 0 0,9 4 0 15,0-5 0-15,2 8-31 0,-17-27-232 0,34 36-199 16,-37-28-158-16,12 9 25 0,-5 9 520 0</inkml:trace>
  <inkml:trace contextRef="#ctx0" brushRef="#br3" timeOffset="469295.1255">14695 6376 2047 0,'0'0'0'0,"-17"12"0"0,17-12 0 0,0 0 0 15,0 0 0-15,0 0 0 0,-6 25 0 0,4-8 0 16,-4 4 0-16,1 3 0 0,-4 0 0 15,2 3 0-15,0-1 0 0,-2 2 0 0,2 0 0 16,-2 0 0-16,2-3 0 0,0 1 0 0,4-2 0 16,2-2 0-16,1-3 0 0,5-1 0 0,-5-18 0 15,11 23 0-15,-11-23 0 0,18 12 0 0,-18-12-25 16,40 9-276-16,-42-32-262 0,29 14-61 0,-11-10 91 16</inkml:trace>
  <inkml:trace contextRef="#ctx0" brushRef="#br3" timeOffset="469467.0074">14665 6371 2047 0,'0'0'0'0,"0"0"0"16,0 0 0-16,17 10 0 0,-17-10 0 16,23-2 0-16,-6-1 0 0,5-2 0 0,5-4 0 15,3 0 0-15,3-4 0 0,1-1 0 0,0 1 0 16,1-2 0-16,-1 3 0 0,-1-2 0 15,3 2 0-15,-8-8-39 0,13 31-223 0,-39-28-366 16,23 19 3-16,-25-2 133 0</inkml:trace>
  <inkml:trace contextRef="#ctx0" brushRef="#br3" timeOffset="469685.7726">14670 6601 1964 0,'-17'11'31'0,"17"-11"-19"15,0 0 5-15,0 0 6 0,0 0-23 0,0 0 0 16,28 13 0-16,-9-19 0 0,8-3 0 0,5-3 0 16,4-1 0-16,5-4 0 0,2 0 0 15,0 0 0-15,-1-1 0 0,-3 2 0 16,-2 2 0-16,-7 2 0 0,-7 2 0 0,-3 4 0 16,-20 6 0-16,19-2-43 0,-19 2-62 0,13 17-196 15,-30-19-306-15,10 19-23 0,-16-1 270 0</inkml:trace>
  <inkml:trace contextRef="#ctx0" brushRef="#br3" timeOffset="469842.0285">14565 6910 2045 0,'0'0'2'0,"-11"20"-2"0,11-20 0 0,0 0 0 16,25 6 0-16,-6-11 0 0,4-4 0 0,4-3 0 16,5-3 0-16,4-4 0 0,5 0 0 15,2-4 0-15,4 1 0 0,1-3 0 0,-2 0 0 16,-2-1 0-16,-4 6 0 0,-8-1 0 15,-1 10 0-15,-15-14-158 0,28 36-306 0,-44-11-159 16,28-18 0-16,-28 18 445 0</inkml:trace>
  <inkml:trace contextRef="#ctx0" brushRef="#br3" timeOffset="470248.2794">15415 6411 1619 0,'17'7'328'16,"-11"-24"-319"-16,-6 17 36 0,19-28-2 16,-19 28-40-16,17-19-3 0,-17 19 0 0,0 0 0 15,0 0 0-15,0 0 0 0,0 0 0 0,0 0 0 16,0 0 0-16,0 0 0 0,5 23 0 0,-12-6 0 15,0 5 0-15,-1 2 0 0,-4 5 0 0,-2 0 0 16,0 1 0-16,-1 2 0 0,-1-3 0 0,2-2 0 16,-1 0 0-16,3-4 0 0,2-1 0 0,0-3 0 15,4-2 0-15,6-17 0 16,-7 27 0-16,7-27 0 0,0 0 0 0,7 20 0 16,-7-20 0-16,20 5 0 0,-3-7 0 0,5-3 0 15,4-4 0-15,7-4 0 0,4-3 0 0,2-2 0 16,3-2 0-16,2-1 0 0,1-2 0 0,1 4 0 15,-2-4 0-15,2 3 0 0,-9-7 0 0,11 15-131 16,-23-24-74-16,27 34-58 0,-41-35-43 0,25 23-143 16,-9 7-24-16,-18-21 254 0</inkml:trace>
  <inkml:trace contextRef="#ctx0" brushRef="#br3" timeOffset="470763.9211">16044 6509 1728 0,'0'0'70'16,"0"0"-32"-16,0-26-9 0,0 26-1 15,0 0 2-15,15-23-4 0,-15 23-3 0,0 0-2 16,13-21-4-16,-13 21 3 0,0 0-3 16,0 0-17-16,0 0 0 0,0 0 0 0,0 0 0 15,0 0 0-15,0 0 0 0,-4 19 0 0,4-19 0 16,-14 38 0-16,4-13 0 0,-1 4 0 0,-1 1 0 15,0 0 0-15,1 2 0 0,1-1 0 0,4 0 0 16,0-1 0-16,4-1 0 0,0-6 0 0,4 0 0 16,1-6 0-16,3 0 0 0,-6-17 0 0,25 27-73 15,-25-27-131-15,42-1-375 0,-42 1-55 16,34-18 78-16</inkml:trace>
  <inkml:trace contextRef="#ctx0" brushRef="#br3" timeOffset="470982.6459">16076 6338 2047 0,'-21'20'0'16,"21"-20"0"-16,0 0 0 0,0 0 0 0,21 12 0 16,-21-12 0-16,33 2 0 0,-12-3 0 0,7-1 0 15,5-5 0-15,2 1 0 0,4-1 0 0,0-2 0 16,4 0 0-16,-4-2 0 0,2 4 0 0,-2-5 0 15,2 11-87-15,-22-26-146 16,29 29-358-16,-31-15-46 0,6 8 139 0</inkml:trace>
  <inkml:trace contextRef="#ctx0" brushRef="#br3" timeOffset="471185.7726">16079 6583 2023 0,'-20'13'24'15,"20"-13"-24"-15,-20 14 0 0,20-14 0 0,0 0 0 16,0 0 0-16,25 11 0 0,-8-12 0 0,6-1 0 16,6-4 0-16,5 0 0 0,5-3 0 15,2-1 0-15,2 1 0 0,-2-1 0 0,-2 0 0 16,-3 2 0-16,-3-1 0 0,0 6 0 0,-10-7-65 16,6 19-66-16,-33-35-223 0,22 32-281 0,-18-6 43 15,0 0 323-15</inkml:trace>
  <inkml:trace contextRef="#ctx0" brushRef="#br3" timeOffset="471373.2867">15950 6870 1885 0,'0'0'162'0,"0"0"-162"16,0 0 0-16,0 0 0 0,25 13 0 16,-8-20 0-16,7-1 0 0,3-3 0 0,7-1 0 15,6-2 0-15,4-2 0 0,4-2 0 16,6-2 0-16,-3 1 0 0,1-2 0 0,-2 2 0 15,-5 0 0-15,3 3 0 0,-9-1-1 0,-1 7-74 16,-11-11-52-16,23 31-191 0,-30-28-288 0,11 10 2 16,-8-1 289-16</inkml:trace>
  <inkml:trace contextRef="#ctx0" brushRef="#br3" timeOffset="471935.7548">16756 6516 1962 0,'0'0'39'0,"-20"10"-10"15,20-10-12-15,-18 17-17 0,18-17 0 16,-18 25 0-16,18-25 0 0,-19 34 0 0,10-15 0 16,1 4 0-16,0 0 0 0,2 4 0 15,0-2 0-15,1 2 0 0,0-1 0 0,0-3 0 16,3 0 0-16,-1-3 0 0,2-3 0 0,1-17 0 16,1 28 0-16,-1-28 0 0,0 0 0 0,10 18 0 15,-10-18 0-15,0 0 0 0,0 0 0 0,19-10 0 16,-19 10 0-16,19-29 0 0,-7 8 0 0,1-4 0 15,1-3 0-15,-2-1 0 0,0-3 0 16,-2-2 0-16,-2 1 0 0,-2-1 0 0,-1-1 0 16,-1 1 0-16,-1-2 0 0,-1-2 0 0,-1 3 0 15,1-1 0-15,2 2 0 0,3 6 0 16,2 5 0-16,-1 6 0 0,-8 17 0 0,21-18 0 16,-21 18 0-16,25-9 0 0,-25 9 0 0,33-4 0 15,-12 5 0-15,0 2 0 0,-1 0 0 0,1 3 0 16,0 2 0-16,-3 0 0 0,-1 1 0 15,-17-9 0-15,27 20 0 0,-27-20 0 0,20 24 0 16,-20-24 0-16,14 24 0 0,-14-24 0 0,1 27 0 16,-10-10 0-16,9-17 0 0,-28 33 0 0,8-15 0 15,-1-1 0-15,-3 1 0 0,-3-2 0 0,-1-1 0 16,0-1 0-16,0 0 0 0,1-2 0 0,2 0 0 16,3-2 0-16,2-2 0 0,20-8 0 15,-24 13 0-15,24-13 0 0,0 0 0 16,0 0 0-16,0 0 0 0,0 0 0 0,23 7 0 15,-2-7 0-15,2 0 0 0,6-1 0 0,2-1 0 16,3 1 0-16,0 2 0 0,0 3 0 0,-1 0 0 16,-3 3 0-16,-2 1 0 0,-1 3 0 0,-2 0 0 15,-3 0 0-15,-1 0 0 0,-3 0 0 0,0-2 0 16,-18-9 0-16,29 16 0 0,-29-16 0 16,26 9 0-16,-26-9-50 0,34 11-142 0,-41-37-143 15,41 33-174-15,-34-7-82 0,14-32 222 0</inkml:trace>
  <inkml:trace contextRef="#ctx0" brushRef="#br3" timeOffset="472388.8984">17458 6439 2047 0,'-24'21'0'0,"24"-21"0"0,-21 21 0 15,21-21 0-15,-20 29 0 0,8-12 0 0,2 5 0 16,-2-2 0-16,3 2 0 0,1 0 0 0,0 1 0 15,0-3 0-15,2 3 0 0,1-3 0 0,1-1 0 16,2 0 0-16,2-19 0 0,-4 31 0 16,4-31 0-16,3 20 0 0,-3-20 0 0,0 0 0 15,0 0 0-15,0 0 0 0,17 13 0 16,-17-13 0-16,0 0 0 0,18-15 0 0,-18 15 0 16,18-27 0-16,-7 9 0 0,0-3 0 0,0-2 0 15,0-1 0-15,0-2 0 0,1-2 0 0,0-1 0 16,-1-3 0-16,1 1 0 0,0 0 0 0,2-3 0 15,-1 3 0-15,-1 2 0 0,-1 5 0 16,0 4 0-16,0 0 0 0,-11 20 0 0,22-25 0 16,-22 25 0-16,18-10 0 0,-18 10 0 0,0 0 0 15,22 9 0-15,-22-9 0 0,16 23 0 0,-7-6 0 16,-2 3 0-16,1 3 0 0,0 4 0 0,-2 1 0 16,0 2 0-16,-1 1 0 0,1-1 0 0,0 0 0 15,-1-1 0-15,2-4 0 0,-1 2 0 16,1-2 0-16,1-2 0 0,0 2 0 15,-2-7 0-15,2 2 0 0,-8-20 0 0,12 23 0 16,-12-23 0-16,13 18-57 0,-13-18-105 0,0 0-128 16,0 0-87-16,0 0-45 0,0 0-83 0,-11-22 272 15,11 22 233-15</inkml:trace>
  <inkml:trace contextRef="#ctx0" brushRef="#br3" timeOffset="472732.7174">17478 6648 1996 0,'0'0'51'0,"0"0"-51"16,0 0 0-16,0 0 0 0,0 0 0 0,0 0 0 16,18 17 0-16,-18-17 0 0,33-3 0 0,-7-1 0 15,3-4 0-15,4 0 0 0,2-4 0 0,2 1 0 16,1-2 0-16,0-3 0 0,-2 1 0 16,1-2 0-16,2 3 0 0,1-5 0 0,0-1 0 15,-3 2 0-15,-6 0 0 0,-4 3 0 0,-6 5 0 16,-21 10 0-16,25-15 0 0,-25 15 0 0,0 0 0 15,0 0 0-15,0 0 0 0,0 0 0 0,0 0 0 16,0 0 0-16,0 0 0 0,0 0 0 0,0 0 0 16,-8 34 0-16,-3-10 0 0,-2 4 0 0,0 3 0 15,0 2 0-15,2 0 0 16,-3 0 0-16,3 0 0 0,3 0 0 0,1-3 0 16,4-2 0-16,-2-4 0 0,5-3 0 0,-1-3 0 15,1-18 0-15,6 29 0 0,-6-29 0 0,9 17 0 16,-9-17 0-16,0 0 0 0,22 1 0 0,-22-1-34 15,26-21-130-15,-29-17-102 0,37 35-85 0,-43-39-72 16,18 13-67-16,5 12 172 0,-25-28 318 16</inkml:trace>
  <inkml:trace contextRef="#ctx0" brushRef="#br3" timeOffset="473076.3833">17871 6358 2047 0,'0'0'0'16,"0"0"0"-16,-14 19 0 0,14-19 0 0,0 0 0 15,17 16 0-15,-17-16 0 0,33 7 0 16,-11-3 0-16,5-3 0 0,2 1 0 0,4-2 0 16,1-1 0-16,2 0 0 0,2-3 0 0,1 2 0 15,-1-1 0-15,1 0 0 0,-3-1-9 0,3 2-43 16,-7-7-2-16,2 7-6 0,-11-8 10 0,1 5 12 16,-24 5 14-16,31-14 22 0,-31 14 16 0,0 0 27 15,21-16 9-15,-21 16 11 0,0 0-11 0,0 0-9 16,0 0-10-16,-17-8-30 0,17 8-1 15,0 0 0-15,-19 19 0 0,19-19 0 16,-16 29 0-16,6-10 0 0,3 4 0 0,-3 4 0 16,-1 3 0-16,0 3 0 0,-2 2 0 0,0 0 0 15,-1-1 0-15,3 0 0 0,2-3 0 0,4-3 0 16,2 0 0-16,3-5 0 0,3-6 0 0,4 1 0 16,-7-18 0-16,23 24 0 0,-23-24 0 15,35 13-26-15,-24-31-161 0,36 29-165 0,-41-45-121 16,27 16-115-16,-2 2 168 0,-19-26 420 0</inkml:trace>
  <inkml:trace contextRef="#ctx0" brushRef="#br3" timeOffset="473248.2557">18709 6234 2047 0,'-42'5'0'15,"25"-5"0"-15,17 0 0 0,-23 4 0 0,23-4 0 16,0 0 0-16,-23 6 0 0,23-6 0 0,0 0 0 15,0 0 0-15,-4 18 0 0,4-18 0 0,0 0 0 16,28 34-137-16,-28-34-172 0,17 6-192 0,-17-6-130 16,0 0 163-16,21 6 468 0</inkml:trace>
  <inkml:trace contextRef="#ctx0" brushRef="#br3" timeOffset="474404.5085">18988 6372 1700 0,'-8'23'238'15,"-20"-20"-190"-15,0 1-25 0,-5 2 15 0,-1 4-38 16,-5 1 0-16,-2 2 0 0,-3 4 0 0,3 4 0 16,3 2 0-16,6 1 0 0,6 0 0 0,4 2 0 15,2-1 0-15,8 2 0 0,2-1 0 16,8 1 0-16,4-3 0 0,7-1 0 0,7-3 0 16,7-3 0-16,5-3 0 0,7-3 0 15,5-7 0-15,6-2 0 0,4-6 0 0,2-3 0 16,2-5 0-16,-3-4 0 0,-2-3 0 0,-3-4 0 15,-5-3 0-15,-4 0 0 0,-6-1 0 0,-5 0 0 16,-7-2 0-16,-3-1 0 0,-5 0 0 0,-5 0 0 16,-5 1 0-16,-3 2 0 0,-7 2 0 0,-3 2 0 15,-2 2 0-15,-3 3 0 0,-2 3 0 0,0 5 0 16,-4 4 0-16,1 3 0 0,0 4 0 16,1 3 0-16,2 3 0 0,1 3 0 15,18-10 0-15,-28 24 0 0,28-24 0 0,-10 23 0 16,10-23 0-16,10 22 0 0,-10-22 0 0,28 18 0 15,-6-12 0-15,3-2 0 0,7-2 0 0,2-2 0 16,7-4 0-16,0 0 0 0,2-2 0 0,1 0 0 16,-4-2 0-16,0 1 0 0,-3 1 0 0,-7 0 0 15,-6 2 0-15,-5 1 0 0,-19 3 0 16,19-3 0-16,-19 3 0 0,0 0 0 0,0 0 0 16,0 0 0-16,0 0 0 0,0 0 0 0,-18 27 0 15,18-27 0-15,-26 36 0 0,9-12 0 0,-1 4 0 16,0 1 0-16,-1 3 0 0,2-3 0 0,3 2 0 15,0-3 0-15,2-2 0 0,4 1 0 16,2-3 0-16,1-2 0 0,4-4 0 16,1-18 0-16,1 23 0 0,-1-23 0 0,0 0 0 15,0 0 0-15,0 0 0 0,22 10 0 0,-22-10 0 16,19-22 0-16,-7 3 0 0,2-4 0 0,-1-4 0 16,2-2 0-16,-1 0 0 0,1-1 0 0,0-3 0 15,-2 1 0-15,0-4 0 0,2 0 0 0,-2 4 0 16,1 1 0-16,-1 3 0 0,-2 7 0 0,-3 3 0 15,-8 18 0-15,11-17 0 0,-11 17 0 16,0 0 0-16,0 0 0 0,0 0 0 0,2 20 0 16,-1 0 0-16,2 4 0 0,1 5 0 15,1 0 0-15,1 0 0 0,0 0 0 0,1 0 0 16,2-3 0-16,1 0 0 0,-1-2 0 0,1-2 0 16,-1-2 0-16,-1 0 0 0,-1-2 0 0,0-1 0 15,-7-17 0-15,8 26 0 0,-8-26 0 0,4 17 0 16,-4-17 0-16,0 0 0 0,0 0 0 15,0 0 0-15,0 0 0 0,0 0 0 0,0 0 0 16,0 0 0-16,19-27 0 0,-19 27 0 0,20-34 0 16,-6 14 0-16,1 0 0 0,2-1 0 0,0-1 0 15,0 1 0-15,-1-1 0 0,-2-1 0 0,-2 0 0 16,-1 0 0-16,-1 0 0 0,-4-1 0 0,0 0 0 16,-2-1 0-16,-2 0 0 0,0-3 0 15,-4-2 0-15,2-1 0 0,-2-1 0 16,1 4 0-16,-2 4 0 0,-2 5 0 0,5 19 0 15,-8-27 0-15,8 27 0 0,0 0 0 0,-16-23 0 16,16 23 0-16,0 0 0 0,0 0-115 0,-18-7-26 16,18 7-4-16,0 0-11 0,0 0-39 0,0 0-27 15,0 0-7-15,0 0-7 0,31-6 16 0,-10 9 8 16,-9-19 37-16,36 35 175 0,-40-36 0 16</inkml:trace>
  <inkml:trace contextRef="#ctx0" brushRef="#br3" timeOffset="475107.6383">20484 6399 1744 0,'0'0'200'0,"-13"-21"-174"16,13 21-11-16,0 0-2 0,0 0 10 0,0 0-2 15,0 0-16-15,0 0-5 0,-21-1 0 0,21 1 0 16,-16 19 0-16,16-19 0 0,-22 37 0 0,10-12 0 16,0 3 0-16,0 3 0 0,1 2 0 0,1 1 0 15,1 0 0-15,0 0 0 0,4-3 0 0,3-2 0 16,3-2 0-16,4-4 0 0,5-3-5 15,-10-20-50-15,30 34-67 0,-30-34-164 0,33-5-331 16,-15-2 0-16,9-5 273 0</inkml:trace>
  <inkml:trace contextRef="#ctx0" brushRef="#br3" timeOffset="475451.3854">20786 6242 2047 0,'-18'4'0'16,"-1"2"0"-16,2 3 0 0,17-9 0 0,-29 19 0 16,29-19 0-16,-27 23 0 0,27-23 0 0,-22 28 0 15,13-11 0-15,3 0 0 0,1 1 0 0,2 0 0 16,3 0 0-16,3-1 0 0,2 0 0 16,-5-17 0-16,19 28 0 0,-19-28 0 15,28 24 0-15,-28-24 0 0,35 17 0 0,-13-12 0 16,1 1 0-16,3-1 0 0,-3-2 0 0,2 1 0 15,0 0 0-15,-1-2 0 0,-3 2 0 0,-21-4 0 16,28 8 0-16,-28-8 0 0,0 0 0 0,12 22 0 16,-12-22 0-16,-12 27 0 0,0-8 0 0,-8 2 0 15,-4 2 0-15,-4-1 0 0,-3 3 0 16,1-5 0-16,0 0 0 0,5-5 0 0,3-4 0 16,22-11 0-16,-28 15 0 0,28-15 0 0,0 0 0 15,0 18-103-15,-15-42-210 0,44 38-151 0,-29-14-180 16,8-31 122-16,15 32 522 0</inkml:trace>
  <inkml:trace contextRef="#ctx0" brushRef="#br3" timeOffset="476217.0362">11156 7345 1721 0,'22'-9'124'0,"-22"9"-91"0,0 0-7 15,3-21 1-15,-3 21 4 0,0 0 3 0,0 0-2 16,2 17-13-16,-2-17-19 0,-3 39 0 16,-2-9 0-16,-3 7 0 0,0 5 0 0,-3 6 0 15,0 4 0-15,-2 4 0 0,-2 2 0 16,0-1 0-16,0 0 0 0,0-4 0 0,3-2 0 16,1-5 0-16,2-6 0 0,6-5 0 0,3-9 0 15,5-3 0-15,3-6 0 0,-8-17 0 0,29 18-60 16,13 8-258-16,-42-26-325 0,42-14 9 0,-13 4 243 15</inkml:trace>
  <inkml:trace contextRef="#ctx0" brushRef="#br3" timeOffset="476607.6383">11484 7787 1974 0,'0'0'30'16,"0"0"-19"-16,0 0-3 0,0 0 4 0,0 0-1 15,0 0-10-15,0 0-1 0,0 0 0 0,0 0 0 16,-5 24 0-16,5-24 0 0,-5 25 0 0,5-25 0 16,-5 25 0-16,5-25 0 0,-6 24 0 15,6-24 0-15,-4 19 0 0,4-19 0 0,0 0 0 16,0 0 0-16,9 17 0 0,-9-17 0 0,0 0 0 15,18-2 0-15,-18 2 0 0,17-11 0 16,-17 11 0-16,22-17 0 0,-22 17 0 0,19-20 0 16,-19 20 0-16,15-20 0 0,-15 20 0 0,0 0 0 15,7-20 0-15,-7 20 0 0,0 0 0 0,-9-18 0 16,9 18 0-16,0 0 0 0,-20-14 0 16,20 14 0-16,-17-2 0 0,17 2 0 0,-17 0 0 15,17 0 0-15,0 0 0 0,-23 8 0 0,23-8 0 16,0 0 0-16,0 0 0 0,-16 23 0 0,16-23 0 15,0 0 0-15,-2 21 0 0,15 2-132 0,-13-23-237 16,0 0-226-16,17-1-38 0,-17 1 316 0</inkml:trace>
  <inkml:trace contextRef="#ctx0" brushRef="#br3" timeOffset="477076.388">12114 7597 1557 0,'-20'-37'307'0,"20"37"-268"0,-6-23-4 0,6 23-4 16,-2-18 8-16,2 18-6 0,0 0-27 0,0 0-6 15,0 0 0-15,-19-6 0 0,19 6 0 16,-20 15 0-16,20-15 0 0,-27 33 0 0,12-11 0 16,2 3 0-16,0 1 0 0,2 1 0 0,2-1 0 15,2 0 0-15,3-1 0 0,4-4 0 0,5 0 0 16,4-3 0-16,-9-18 0 0,32 25 0 0,-9-15 0 16,7-4 0-16,3-3 0 0,3-5 0 0,3 0 0 15,2-3 0-15,2-1 0 0,1 1 0 0,-2 0 0 16,-3 4 0-16,-6 1 0 0,-3 4 0 15,-7 2 0-15,-4 0 0 0,-19-6 0 16,22 25 0-16,-18-7 0 0,-4 4 0 0,-6 2 0 16,-5 5 0-16,-7 3 0 0,-4-1 0 0,-3 3 0 15,-4-2 0-15,-2-2 0 0,2-1 0 0,0-3 0 16,2-3 0-16,4-3 0 0,3-4 0 0,20-16 0 16,-21 14 0-16,21-14 0 0,0 0 0 15,0 0 0-15,8-29-1 0,15 21-162 0,-25-40-177 16,46 35-112-16,-29-26-156 0,6-3 126 0,14 18 482 15</inkml:trace>
  <inkml:trace contextRef="#ctx0" brushRef="#br3" timeOffset="477248.2628">12138 7534 2047 0,'-31'8'0'16,"11"-5"0"-16,20-3 0 0,0 0 0 0,0 0 0 15,0 0 0-15,0 0 0 0,0 0 0 0,39-18 0 16,-9 7 0-16,7-2 0 0,8-2 0 0,4-2 0 15,5 2 0-15,2-1 0 0,0 2 0 0,-3-2 0 16,1 7 0-16,-9-4 0 0,12 17-69 0,-30-29-222 16,34 42-117-16,-43-21-167 0,10 0 27 0,10 23 393 15</inkml:trace>
  <inkml:trace contextRef="#ctx0" brushRef="#br3" timeOffset="478170.1403">13602 7881 1932 0,'0'0'47'15,"0"0"-27"-15,0 0-3 0,0 0 4 0,0 0-11 16,0 0-10-16,0 0 0 0,0 0 0 0,-19 16 0 15,19-16 0-15,-16 38 0 0,6-14 0 0,0 2 0 16,-1 2 0-16,0-2 0 0,-1 0 0 0,3 0 0 16,-1-3 0-16,1-2 0 0,2-4 0 0,7-17 0 15,-6 22 0-15,6-22 0 0,0 0 0 0,0 0 0 16,0 0 0-16,0 0 0 16,23-2 0-16,-23 2 0 0,22-20 0 0,-22 20 0 15,27-33 0-15,-10 10 0 0,0-2 0 0,1-1 0 16,0-5 0-16,2 4 0 0,-3-2 0 0,-1 2 0 15,-2 3 0-15,0 1 0 0,-2 2 0 0,-4 4 0 16,-8 17 0-16,11-25 0 0,-11 25 0 0,0 0 0 16,0 0 0-16,0 0 0 0,0 0 0 0,0 0 0 15,0 0 0-15,0 0 0 0,0 0 0 16,0 0 0-16,4 18 0 0,-4-18 0 0,-4 26 0 16,4-26 0-16,3 26 0 0,-3-26 0 0,6 29 0 15,-6-29 0-15,14 23 0 0,-14-23 0 0,21 17 0 16,-4-12 0-16,0-4 0 0,2-2 0 0,5-4 0 15,-1-2 0-15,5-5 0 0,1-4 0 16,4-2 0-16,-1-4 0 0,3-2 0 16,-4-1 0-16,1-2 0 0,-2-1 0 0,-1 1 0 15,1 2 0-15,-5 2 0 0,-2 4 0 0,-5 4 0 16,-18 15 0-16,26-19 0 0,-26 19 0 0,0 0 0 16,0 0 0-16,0 0 0 0,0 0 0 0,0 0 0 15,0 0 0-15,5 24 0 0,-11-2 0 0,-3 7 0 16,-2 7 0-16,-2 3 0 0,-3 2 0 0,-1 1 0 15,0-1 0-15,0 2 0 0,2-3 0 16,1-6 0-16,4-5 0 0,4-6 0 0,4-4 0 16,4-2 0-16,-2-17 0 0,13 20 0 15,-13-20 0-15,31 4 0 0,-11-14 0 0,10 1 0 16,-1-13 0-16,13 7-51 0,-11-23-131 0,27 27-73 16,-37-40-50-16,37 34 12 0,-32-25-7 0,11 7 12 15,11 15-39-15,-31-33 282 0</inkml:trace>
  <inkml:trace contextRef="#ctx0" brushRef="#br3" timeOffset="478513.9049">15217 7311 2015 0,'0'0'32'0,"-16"-17"-32"0,16 17 0 15,0 0 0-15,-25-8 0 0,25 8 0 0,-32 15 0 16,9 2 0-16,-5 5 0 0,-6 4 0 16,-4 9 0-16,-7 9 0 0,-3 9 0 0,-5 10 0 15,-1 7 0-15,-4 4 0 0,1 5 0 0,0-1 0 16,1 1 0-16,0-4 0 0,6-5 0 0,5-5 0 15,8-4 0-15,9-5 0 0,5-6 0 0,8-8 0 16,8-8 0-16,10-6 0 0,6-9 0 16,12-4 0-16,0-15-43 0,27 16-198 0,-32-48-163 15,38 20-236-15,-13-10 59 0,-1-19 444 16</inkml:trace>
  <inkml:trace contextRef="#ctx0" brushRef="#br3" timeOffset="479013.8978">15291 7805 1884 0,'0'0'76'0,"0"0"-44"0,-9-19 0 15,9 19-9-15,0 0-23 0,0 0 0 0,0 0 0 16,0 0 0-16,-17-7 0 0,17 7 0 0,0 0 0 15,-24 18 0-15,24-18 0 0,-21 24 0 16,21-24 0-16,-27 30 0 0,27-30 0 0,-27 33 0 16,27-33 0-16,-23 30 0 0,23-30 0 0,-17 29 0 15,17-29 0-15,-11 23 0 0,11-23 0 0,-5 17 0 16,5-17 0-16,0 0 0 0,6 17 0 0,-6-17 0 16,0 0 0-16,24 10 0 0,-24-10 0 15,28 2 0-15,-9-3 0 0,0 0 0 0,3-2 0 16,1 2 0-16,0 0 0 0,-1 1 0 15,0 2 0-15,-2 2 0 0,-3 3 0 0,-17-7 0 16,26 18 0-16,-26-18 0 0,20 24 0 0,-20-24 0 16,7 32 0-16,-9-14 0 0,-4 1 0 0,-3 2 0 15,-3 0 0-15,-4 0 0 0,-2-1 0 0,-2-1 0 16,0-1 0-16,-3-1 0 0,1-4 0 0,-1 1 0 16,1-6 0-16,1-1 0 0,3-2 0 15,18-5 0-15,-27 1 0 0,27-1 0 0,0 0 0 16,-19-15 0-16,19 15 0 0,-3-26 0 0,3 26 0 15,5-36 0-15,3 18 0 0,-3-15-25 16,18 20-168-16,-26-34-80 0,38 38-56 0,-39-33-9 16,30 21-1-16,-5 8-27 0,-18-26 183 0,36 36 183 15</inkml:trace>
  <inkml:trace contextRef="#ctx0" brushRef="#br2" timeOffset="488579.3021">18467 7833 1731 0,'-2'-24'163'0,"2"24"-135"0,0 0-2 0,-19-7 4 15,19 7-1-15,-27 1-4 0,8 2-13 0,-3 6-9 16,-5 2-3-16,-3 1 0 0,-1 2 0 0,0 3 0 16,-1-2 0-16,3 4 0 0,-2-1 0 0,5 4 0 15,1 0 0-15,3-3 0 0,7-2 0 0,15-17 0 16,-19 24 0-16,19-24 0 0,0 0 0 16,13 21 0-16,-13-21 0 0,25 6 0 0,-7-5 0 15,4-1 0-15,5-1 0 0,1-3 0 16,1 2 0-16,-1-2 0 0,0 2 0 0,-4 1 0 15,-2 2 0-15,-1 0 0 0,-21-1 0 0,29 7 0 16,-29-7 0-16,17 16 0 0,-17-16 0 0,5 27 0 16,-7-10 0-16,-6 2 0 0,-1 3 0 0,-6 0 0 15,-1 2 0-15,-4-1 0 0,0-2 0 16,-1 5 0-16,2-4 0 0,2-3 0 0,1-1 0 16,16-18 0-16,-19 22 0 0,19-22 0 0,0 0 0 15,0 0 0-15,0 0 0 0,18-5-67 0,15 18-259 16,-30-37-310-16,31 10 11 0,-9-11 233 0</inkml:trace>
  <inkml:trace contextRef="#ctx0" brushRef="#br2" timeOffset="488938.672">18578 8045 1588 0,'-9'38'459'0,"-8"-29"-459"15,17-9 0-15,-22 13 0 0,22-13 0 0,0 0 0 16,0 0 0-16,0 0 0 0,0 0 0 0,31-6 0 15,-7-4 0-15,4-3 0 0,4-3 0 16,4-3 0-16,4-1 0 0,0-1 0 0,1-1 0 16,-2 0 0-16,-5 2 0 0,-3 1 0 0,-7 4 0 15,-7 4 0-15,-17 11 0 0,17-12 0 16,-17 12 0-16,0 0 0 0,0 0 0 0,0 0 0 16,-28-8 0-16,7 12 0 0,-2 2 0 0,-7 3 0 15,-3 3 0-15,-2 1 0 0,-2 3 0 0,2 2 0 16,2 0 0-16,2 3 0 0,0-1 0 15,7 1 0-15,2-3 0 0,5 0 0 0,6-1 0 16,4 0 0-16,4 0 0 0,3-17 0 0,12 32 0 16,-12-32 0-16,32 26 0 0,-8-15 0 0,6-3 0 15,1-1 0-15,4-4 0 0,4-2 0 0,0-2 0 16,4 0 0-16,-3-5 0 0,4 2 0 0,-4-5 0 16,6 5-45-16,-20-27-205 0,33 35-256 15,-33-25-134-15,10 7 57 0,1 11 561 16</inkml:trace>
  <inkml:trace contextRef="#ctx0" brushRef="#br2" timeOffset="489173.0481">19367 7869 1957 0,'-61'17'90'15,"61"-17"-90"-15,-28 4 0 0,28-4 0 0,-31 10 0 16,31-10 0-16,-32 15 0 0,14-3 0 0,-1 2 0 15,2 4 0-15,0 1 0 0,-1 2 0 16,3 1 0-16,4-2 0 0,1 2 0 0,4 0 0 16,4-5 0-16,3 1 0 0,-1-18 0 0,15 26 0 15,-15-26 0-15,31 17 0 0,-9-13 0 16,1-3 0-16,7-2 0 0,-1-5 0 0,5 1 0 16,-3-7 0-16,8 8-67 0,-24-32-306 0,30 28-254 15,-21-17-11-15,12 6 297 0</inkml:trace>
  <inkml:trace contextRef="#ctx0" brushRef="#br2" timeOffset="489860.5961">19596 7902 2047 0,'-22'4'0'0,"3"0"0"0,1 4 0 0,0-1 0 16,1 3 0-16,-1 1 0 0,1 1 0 0,17-12 0 16,-29 26 0-16,29-26 0 0,-24 32 0 0,14-14 0 15,2 0 0-15,0 3 0 0,5 0 0 0,-1-1 0 16,3 0 0-16,2-2 0 0,-1-18 0 0,10 29 0 15,-10-29 0-15,21 21 0 0,-21-21 0 16,28 11 0-16,-28-11 0 0,32 0 0 0,-15-5 0 16,-17 5 0-16,33-16 0 0,-16 5 0 15,-17 11 0-15,31-29 0 0,-18 12 0 0,0-1 0 0,0-1 0 16,-1-2 0-16,-1 1 0 0,0-2 0 0,-2 1 0 16,0-1 0-16,1 0 0 0,-2-2 0 0,1-1 0 15,2 2 0-15,-1 0 0 0,0 4 0 16,1 2 0-16,-11 17 0 0,15-22 0 15,-15 22 0-15,0 0 0 0,0 0 0 0,0 0 0 16,0 0 0-16,0 0 0 0,0 0 0 0,0 0 0 16,13 17 0-16,-13-17 0 0,0 0 0 0,10 22 0 15,-10-22 0-15,0 0 0 0,22 18 0 0,-22-18 0 16,23 9 0-16,-23-9 0 0,28 3 0 0,-28-3 0 16,30 0 0-16,-13 0 0 0,0-1 0 0,0 0 0 15,-17 1 0-15,29-1 0 0,-29 1 0 16,19 0 0-16,-19 0 0 0,0 0 0 0,0 0 0 15,0 0 0-15,0 0 0 0,11 20 0 16,-11-20 0-16,-9 18 0 0,9-18 0 0,-17 27 0 16,17-27 0-16,-22 31 0 0,9-12 0 0,1-1 0 15,-3-1 0-15,2 0 0 0,13-17 0 0,-21 30 0 16,21-30 0-16,-11 24 0 0,11-24 0 16,0 0 0-16,0 21 0 0,0-21 0 0,0 0 0 15,17 2 0-15,-17-2 0 0,26-11 0 0,-9 0 0 16,2-5 0-16,3-2 0 0,1-1 0 0,1-2 0 15,0 1 0-15,-1-2 0 0,-1 3 0 0,-2-1 0 16,-1 3 0-16,-4 4 0 0,-15 13 0 0,23-22 0 16,-23 22 0-16,0 0 0 0,0 0 0 0,0 0 0 15,0 0 0-15,17-2 0 16,-17 2 0-16,-3 19 0 0,3-19 0 0,-9 34 0 16,6-14 0-16,-2 0 0 0,2-1 0 0,3 1 0 15,0-3 0-15,6 1 0 0,-6-18 0 0,16 29 0 16,-16-29 0-16,26 24 0 0,-26-24 0 0,37 23-16 15,-37-23-181-15,58 15-179 0,-55-35-79 0,39 21-94 16,-11 1 96-16,-14-28 453 0</inkml:trace>
  <inkml:trace contextRef="#ctx0" brushRef="#br2" timeOffset="490219.9227">20659 7863 1965 0,'-25'3'82'0,"5"-6"-82"0,1 5 0 0,-3 1 0 15,-1 7 0-15,-1 1 0 0,-2 7 0 16,0-1 0-16,1 5 0 0,3 3 0 0,1 2 0 16,3 2 0-16,5-2 0 0,1-1 0 0,4-2 0 15,6-3 0-15,2-3 0 0,0-18 0 0,12 24 0 16,-12-24 0-16,29 12 0 0,-8-14 0 0,6-3 0 16,3-6 0-16,4-6 0 0,3-2 0 0,-1-4 0 15,0-4 0-15,2-3 0 0,-3-4 0 0,0-2 0 16,-5-1 0-16,-2 0 0 0,-5 3 0 15,-2-2 0-15,-2-1 0 0,-1 1 0 16,-2-1 0-16,-1 3 0 0,-7 4 0 0,-2 4 0 16,0 6 0-16,-6 20 0 0,0-25 0 0,0 25 0 15,0 0 0-15,0 0 0 0,-19 19 0 0,9 0 0 16,-6 7 0-16,-2 10 0 0,-4 3 0 0,-3 4 0 16,-1 4 0-16,1-1 0 0,-1 2 0 0,4-3 0 15,5-3 0-15,0-5 0 0,10 3 0 16,-4-13 0-16,17 21-191 0,-31-42-199 0,42 38-92 15,-34-26-118-15,17-18 217 0,9 40 383 0</inkml:trace>
  <inkml:trace contextRef="#ctx0" brushRef="#br2" timeOffset="491016.8032">15564 7397 1477 0,'-25'-25'184'15,"25"25"-98"-15,0 0-14 0,9-18-20 0,-9 18-11 16,0 0-10-16,0 0-8 0,0 0-6 0,6-17-5 16,-6 17-2-16,0 0 0 0,0 0 3 0,0 0 4 15,26 17-15-15,-26-17-2 0,27 24 0 0,-9-5 0 16,2 1 0-16,3 4 0 0,3 6 0 16,1 3 0-16,-1 3 0 0,-1 7 0 15,-3 1 0-15,-7 5 0 0,-4 3 0 0,-7 1 0 16,-9 3 0-16,-7-1 0 0,-9 3 0 0,-7 2 0 15,-6-1 0-15,-5 1 0 0,-4-2 0 0,-5 2 0 16,2-3 0-16,1-5 0 0,4-7 0 0,8-9 0 16,5-11 0-16,12-4 0 0,16-21-62 0,6 29-374 15,-6-29-211-15,0 0-3 0,23-31 399 16</inkml:trace>
  <inkml:trace contextRef="#ctx0" brushRef="#br2" timeOffset="491673.0812">13601 7346 1358 0,'-37'-4'260'0,"13"28"-170"15,-16-4-15-15,13 15 0 0,-9 1-17 16,8 15 0-16,-9 7-16 0,4 11-11 0,-1 7-31 16,2 5 0-16,2 5 0 0,2-2 0 0,4 1 0 15,7-4 0-15,6-2 0 0,9-4 0 16,9-10 0-16,8-6 0 0,10-10 0 0,8-13 0 16,17 11-138-16,-21-29-499 0,37 5-21 0,-6-15 45 15</inkml:trace>
  <inkml:trace contextRef="#ctx0" brushRef="#br2" timeOffset="497271.299">16213 7969 1944 0,'0'0'42'0,"0"0"-15"0,0 0-5 0,0 0-10 15,0 0-12-15,0 0 0 0,0 0 0 0,0 0 0 16,0 0 0-16,0 0 0 0,0 0 0 0,0 0 0 16,23-7 0-16,-23 7 0 0,32-7 0 0,-13 0 0 15,4 1 0-15,3-4 0 0,-1-1 0 0,3-2 0 16,-1-1 0-16,0-2 0 0,1-2 0 15,-4 1 0-15,-1-1 0 0,-2 1 0 0,-5 0 0 16,-16 17 0-16,22-30 0 0,-22 30 0 0,6-21 0 16,-6 21 0-16,0 0 0 0,-25-22 0 15,8 20 0-15,-3 4 0 0,-6 4 0 0,-3 5 0 16,-4 2 0-16,-1 3 0 0,-2 4 0 0,-1 1 0 16,1 3 0-16,-1 2 0 0,3 2 0 15,3 2 0-15,0-1 0 0,4 2 0 0,4 1 0 16,5-4 0-16,7-1 0 0,4-2 0 0,7-6 0 15,5-1 0-15,-5-18 0 0,28 29 0 0,-4-19 0 16,5-3 0-16,5-3 0 0,8-4 0 0,3-4 0 16,2-3 0-16,5-4 0 0,-1-5 0 0,5 2 0 15,-3-7 0-15,6 15-124 0,-28-24-496 0,26 19-13 16,-20-12 11-16</inkml:trace>
  <inkml:trace contextRef="#ctx0" brushRef="#br2" timeOffset="497755.6676">16966 7938 1622 0,'-16'-21'127'0,"16"21"-59"0,0 0-3 0,0 0-3 16,-17-15-11-16,17 15-18 0,-19-6-14 0,19 6-19 15,-30-5 0-15,13 4 0 0,-2 0 0 0,-1 0 0 16,1-2 0-16,-2 3 0 16,2 1 0-16,-1 1 0 0,2 0 0 0,18-2 0 15,-30 10 0-15,30-10 0 0,-26 17 0 0,26-17 0 16,-20 21 0-16,20-21 0 0,-15 29 0 0,10-11 0 16,0 3 0-16,2-2 0 0,0 3 0 0,1 0 0 15,1-2 0-15,1 1 0 0,0-2 0 0,2-2 0 16,-2-17 0-16,8 27 0 0,-8-27 0 0,16 18 0 15,-16-18 0-15,22 7 0 0,-22-7 0 16,24-3 0-16,-24 3 0 0,30-14 0 0,-13 0 0 16,1-3 0-16,3-5 0 0,2-2 0 15,0 0 0-15,0-3 0 0,-1 2 0 0,-1 1 0 16,-3-2 0-16,-1 4 0 0,-3 3 0 0,0 2 0 16,-14 17 0-16,20-18 0 0,-20 18 0 0,0 0 0 15,0 0 0-15,0 0 0 0,0 0 0 0,0 24 0 16,-7-4 0-16,-3 1 0 0,1 5 0 15,-4-2 0-15,3 1 0 0,-1-2 0 0,2 0 0 16,3-2 0-16,5-2 0 0,1-19 0 0,6 29 0 16,-6-29 0-16,21 18 0 0,-21-18 0 0,37 11-50 15,-20-17-29-15,20 22-124 0,-25-33-397 0,23 15 26 16,-10-12 34-16</inkml:trace>
  <inkml:trace contextRef="#ctx0" brushRef="#br2" timeOffset="497974.4193">17319 7888 1965 0,'-24'0'47'16,"6"-3"-20"-16,0 2-19 0,0 5-8 0,-2 0 0 15,1 4 0-15,-2 1 0 0,0 3 0 0,1 2 0 16,0 4 0-16,2 0 0 0,1 4 0 16,2-2 0-16,3 1 0 0,4-2 0 0,3-1 0 15,3 0 0-15,2-18 0 0,3 31 0 0,-3-31 0 16,20 23 0-16,-20-23 0 0,34 13 0 0,-14-11 0 15,5-3 0-15,0-5 0 0,6-2 0 16,-3-8 0-16,9 12-108 0,-31-23-523 0,36 16 1 16,-19-16 2-16</inkml:trace>
  <inkml:trace contextRef="#ctx0" brushRef="#br2" timeOffset="498333.7924">17531 7595 2013 0,'0'0'34'0,"-17"22"-34"16,17-22 0-16,-19 30 0 0,9-11 0 16,2 3 0-16,-3 2 0 0,2 3 0 0,-1-1 0 15,1 3 0-15,-1 0 0 0,2 2 0 16,0-1 0-16,2 1 0 0,-1 1 0 0,1-1 0 16,0 1 0-16,0-5 0 0,2-1 0 0,0-2 0 15,3-5 0-15,2 0 0 0,-1-19 0 0,10 23 0 16,-10-23 0-16,0 0 0 0,27 8 0 0,-27-8 0 15,28-8 0-15,-10-2 0 0,-1-5 0 16,2-2 0-16,1 0 0 0,-1-1 0 0,-2 0 0 16,0 0 0-16,-3 1 0 0,-14 17 0 0,24-29 0 15,-24 29 0-15,16-17 0 0,-16 17 0 0,0 0 0 16,0 0 0-16,0 0 0 0,0 0 0 16,13 18 0-16,-13-18 0 0,6 29 0 0,-6-29 0 0,6 33 0 15,-6-33 0-15,7 34 0 0,-7-34 0 16,9 34 0-16,-9-34-42 0,28 36-461 15,-28-36-153-15,0 0 24 0,26 21 419 0</inkml:trace>
  <inkml:trace contextRef="#ctx0" brushRef="#br2" timeOffset="505344.3321">9124 9116 306 0,'0'0'39'0,"0"0"40"16,-3-17 84-16,3 17 123 0,0 0 7 0,0 0-78 16,0 0-105-16,0 0-37 0,-3-18-14 0,3 18-12 15,0 0-3-15,0 0-7 0,0 0-5 0,0 0-2 16,0 0-7-16,0 0-5 0,0 0 0 16,0 0-3-16,0 0-2 0,-17-13 2 0,17 13-4 15,0 0 2-15,-28 10-3 0,28-10 2 0,-30 19-1 16,12-7 3-16,-3 1-4 0,-2 2 3 15,-2 1-3-15,-1 2 4 0,-1 1-6 0,-1 4-2 0,0 1-6 16,0 2 0-16,0 0 0 0,3 2 0 16,-2 2 0-16,4 3 0 0,4 2 0 0,4 4 0 15,4 1 0-15,3-1 0 0,5 0 0 16,3 2 0-16,5-2 0 0,2 0 0 0,9-4 0 16,4-1 0-16,6-5 0 0,4-4 0 0,6-2 0 15,1-5 0-15,5-5 0 0,0-4 0 0,3-8 0 16,0-3 0-16,3-4 0 0,0-5 0 0,3-6 0 15,2-6 0-15,-2-5 0 0,-3-6 0 0,-4-6 0 0,-4-4 0 0,-4-5 0 16,-4-4 0-16,-2-3 0 0,-6 2 0 16,-5-2 0-16,-4 5 0 0,-7 3 0 0,-5 5 0 15,-9 3 0-15,-6 3 0 0,-8 5 0 0,-5 3 0 16,-6 1 0-16,-4 2 0 0,-3 6 0 0,-3 4 0 16,-2 5 0-16,0 8 0 0,0 4 0 0,0 6 0 15,3 5 0-15,4 5 0 0,2 4 0 0,3 3 0 16,6 1 0-16,4 2 0 0,7-3 0 0,4 0 0 15,6-2 0-15,8-4 0 0,-4-18 0 16,25 24 0-16,0-18 0 0,4-3 0 16,7-4 0-16,6-7 0 0,5-2 0 0,4-5 0 15,3-2 0-15,2-2 0 0,-2-3 0 0,1 0 0 16,0-1 0-16,-6 1 0 0,-1-1 0 0,-4 3 0 16,-4-1 0-16,-3 3 0 0,-5 2 0 0,-1 3 0 15,-6 1 0-15,-2 6 0 0,-23 6 0 16,30-2 0-16,-30 2 0 0,18 17 0 0,-18-17 0 15,13 35 0-15,-8-9 0 0,-1 4 0 0,-1 7 0 16,-1 3 0-16,-2 4 0 0,-2 4 0 0,-2 2 0 16,-3 4 0-16,0 1 0 0,0 1 0 0,-3-2 0 15,0 1 0-15,-1-6 0 0,1 0 0 0,1-6 0 16,2-5 0-16,2-7 0 0,2-7 0 16,3-3 0-16,0-21 0 0,3 26 0 15,-3-26 0-15,0 0 0 0,0 0 0 0,21 8 0 16,-21-8 0-16,12-17 0 0,-12 17 0 0,18-39 0 15,-7 9 0-15,1-8 0 0,0-6 0 0,2-4 0 16,-3-1 0-16,1-3 0 0,-3-1 0 0,-1-1 0 16,-3-1 0-16,-3-2 0 0,-2-1 0 0,-1 1 0 15,1 1 0-15,0 3 0 0,1 4 0 0,3 1 0 16,3 9 0-16,3 4 0 0,3 5 0 16,0 9 0-16,3 1 0 0,2 7 0 0,1 3 0 15,4 2 0-15,5 2 0 0,2 0 0 16,4 1 0-16,4 1 0 0,1 1 0 0,2-1 0 15,-1 3 0-15,1 0 0 0,-1 3 0 0,-5 2 0 16,0 2 0-16,-6 2 0 0,-3 3 0 0,-5 1 0 16,-21-12 0-16,23 35 0 0,-21-13 0 15,-8 6 0-15,-7 3 0 0,-8 4 0 0,-9 3 0 16,-6 1 0-16,-4-1 0 0,-2 1 0 0,-5-2 0 16,2 0 0-16,-1-2 0 0,1-3 0 0,1-2 0 15,4-5 0-15,3-5 0 0,5-4 0 0,8-5 0 16,5-4 0-16,19-7 0 0,-18 5 0 0,18-5 0 15,0 0 0-15,0 0 0 0,23-7 0 16,-5 7 0-16,7 0 0 0,5 1 0 16,3 0 0-16,6 2 0 0,1 0 0 0,1 5 0 15,0 1 0-15,0 3 0 0,-2 3 0 0,0 2 0 16,-4 1 0-16,-2 1 0 0,-6 3 0 0,-1 0 0 16,-4 1 0-16,-2 1 0 0,-3-1 0 0,-4 0 0 15,1 1 0-15,-2-2 0 0,2 1 0 0,-2-4 0 16,8 4 0-16,-20-23-131 0,58 41-266 0,-58-41-220 15,53 15-15-15,-16-7 363 0</inkml:trace>
  <inkml:trace contextRef="#ctx0" brushRef="#br2" timeOffset="505844.336">12146 8918 1917 0,'0'0'23'0,"0"0"12"15,0 0-6-15,0 0-1 0,0 0-13 16,0 0-15-16,0 0 0 0,0 0 0 0,14 33 0 16,-13-6 0-16,-1 7 0 0,-1 6 0 15,1 5 0-15,0 1 0 0,-1 5 0 0,1 2 0 16,-2 1 0-16,2 2 0 0,2 1 0 0,-2-3 0 16,0-1 0-16,1 1 0 0,-1-6 0 0,2-1 0 15,1-5 0-15,-1-5 0 0,4-5 0 0,0-6 0 16,5-4 0-16,-11-22-70 0,40 42-208 0,-40-42-361 15,39-1 0-15,-19-9 219 0</inkml:trace>
  <inkml:trace contextRef="#ctx0" brushRef="#br2" timeOffset="506016.2111">12581 9321 2047 0,'-27'11'0'0,"2"1"0"0,5-3 0 15,20-9 0-15,-27 15 0 0,27-15 0 16,0 0 0-16,0 0 0 0,0 0 0 0,0 0 0 16,0 0-7-16,21 6-78 0,-13-29-85 0,35 18-448 15,-21-14-17-15,13 3 104 0</inkml:trace>
  <inkml:trace contextRef="#ctx0" brushRef="#br2" timeOffset="506344.3376">13263 8989 1713 0,'-28'-5'216'16,"8"15"-166"-16,-4-1-24 0,-1 3 6 0,-5 0-22 15,2 3-10-15,-2 2 0 0,2 2 0 0,-1 2 0 16,1 1 0-16,2 2 0 0,3 3 0 0,2-3 0 16,6 3 0-16,4-3 0 0,3-4 0 15,7 0 0-15,1-20 0 0,12 29 0 0,-12-29 0 16,34 22 0-16,-9-16 0 0,5-3 0 0,5-3 0 15,3-2 0-15,5-1 0 0,-1-1 0 16,1 0 0-16,-2 0 0 0,-1 4 0 0,-3 0 0 16,-4 3 0-16,-5 2 0 0,-5 1 0 0,-5 2 0 15,-18-8 0-15,22 24 0 0,-17-7 0 0,-3 3 0 16,-3 0 0-16,-3 3 0 0,-3 1 0 16,-2 3 0-16,-1-2 0 0,-4 2 0 0,0-1 0 15,-2 0 0-15,0-1 0 0,0 1 0 0,2-5 0 16,0 0 0-16,14-21 0 0,-18 30 0 0,18-30 0 15,0 21-179-15,-22-44-318 0,22 23-157 0,13-20 50 16,-5-7 492-16</inkml:trace>
  <inkml:trace contextRef="#ctx0" brushRef="#br2" timeOffset="506531.9232">13262 9027 2047 0,'-28'19'0'0,"28"-19"0"0,-25 6 0 0,25-6 0 15,0 0 0-15,0 0 0 0,0 0 0 0,25-2 0 16,-25 2 0-16,36-5 0 0,-9 0 0 16,3-3 0-16,7-5 0 0,-3-1 0 0,5-1 0 15,0-1 0-15,8 2 0 0,4-3 0 0,11 15-14 16,-18-36-381-16,29 32-262 0,-14-11-6 0,14 5 346 16</inkml:trace>
  <inkml:trace contextRef="#ctx0" brushRef="#br2" timeOffset="507313.1148">14783 9316 1877 0,'10'-21'34'15,"-10"21"-17"-15,0 0-6 0,0 0 8 0,0 0 9 16,0 0 7-16,0 0-9 0,0 0-26 0,0 0 0 16,-10 24 0-16,1-4 0 0,-3 5 0 0,0 4 0 15,-2 1 0-15,-1 5 0 0,0-1 0 16,1 0 0-16,-1-2 0 0,3 0 0 0,1-4 0 16,3-2 0-16,1-7 0 0,7-19 0 15,-2 24 0-15,2-24 0 0,0 0 0 0,0 0 0 16,24 12 0-16,-24-12 0 0,26-13 0 0,-9-2 0 15,1-5 0-15,4-6 0 0,0-1 0 0,0-4 0 16,0 0 0-16,-2 2 0 0,-1-3 0 0,-2 2 0 16,-3 5 0-16,-3 1 0 0,-1 3 0 15,-3 3 0-15,-7 18 0 0,8-29 0 0,-8 29 0 16,3-19 0-16,-3 19 0 0,0 0 0 0,0 0 0 16,0 0 0-16,0 0 0 0,0 0 0 0,0 0 0 15,0 0 0-15,0 0 0 0,-6 25 0 0,6-25 0 16,1 20 0-16,-1-20 0 0,6 25 0 15,-6-25 0-15,13 27 0 0,-13-27 0 0,21 28 0 16,-21-28 0-16,26 23 0 0,-26-23 0 16,29 18 0-16,-12-10 0 0,0-2 0 0,1-3 0 15,-1-1 0-15,3-4 0 0,-2-2 0 0,2-4 0 16,-1-3 0-16,3-4 0 0,0-5 0 0,2-3 0 16,-1-4 0-16,3-3 0 0,-2-2 0 0,0-1 0 15,0 2 0-15,-3 2 0 0,0 1 0 0,-4 5 0 16,-1 4 0-16,-16 19 0 0,23-25 0 15,-23 25 0-15,0 0 0 0,0 0 0 0,0 0 0 16,0 0 0-16,0 0 0 0,0 0 0 16,7 25 0-16,-10-2 0 0,-3 4 0 0,0 5 0 15,-3 0 0-15,-1 2 0 0,2-1 0 0,-1 0 0 16,3-3 0-16,3-1 0 0,1-3 0 0,6-3 0 16,1-3 0-16,7-1 0 0,-12-19 0 0,28 28 0 15,-28-28-226-15,47 16-219 0,-47-16-193 16,31-4 14-16,-7 14 511 0</inkml:trace>
  <inkml:trace contextRef="#ctx0" brushRef="#br2" timeOffset="507797.4943">16467 8709 1927 0,'0'0'32'0,"-3"-18"-7"0,3 18-1 0,0 0 1 15,-20 4-11-15,20-4-14 0,-31 21 0 0,6 1 0 16,-8 7 0-16,-6 8 0 0,-6 10 0 0,-6 5 0 15,-2 11 0-15,-4 5 0 0,0 7 0 0,-1 5 0 16,4 1 0-16,1 5 0 16,4-5 0-16,2-5 0 0,8-5 0 0,7-10 0 15,8-8 0-15,7-8 0 0,8-11 0 0,10-7 0 16,4-7 0-16,12-5-25 0,1-13-63 0,23 13-111 16,-41-15-411-16,60-23-4 0,-20 2 104 0</inkml:trace>
  <inkml:trace contextRef="#ctx0" brushRef="#br2" timeOffset="508172.502">16588 9078 2047 0,'-12'16'0'0,"-8"-11"0"0,-1-1 0 15,2 1 0-15,-1 2 0 0,0 0 0 16,-2 3 0-16,0 1 0 0,1 2 0 0,1 2 0 15,0 0 0-15,3 2 0 0,4 0 0 0,2 0 0 16,11-17 0-16,-12 29 0 0,12-29 0 0,0 26 0 16,0-26 0-16,17 19 0 0,-17-19 0 0,30 14 0 15,-10-6 0-15,0-3 0 0,2-2 0 0,1 1 0 16,3-1 0-16,-2 0 0 0,2 2 0 16,-4-2 0-16,1 1 0 0,-3 2 0 0,-3-1 0 15,-17-5 0-15,28 14 0 0,-28-14 0 0,17 18 0 16,-17-18 0-16,5 26 0 0,-7-9 0 15,-7 2 0-15,-3 3 0 0,-4 2 0 0,-6 0 0 16,-2 0 0-16,-4 2 0 0,-3-3 0 0,-1 2 0 16,-1-1 0-16,4-1 0 0,3-3 0 0,7-7 0 15,19-13 0-15,-23 12 0 0,23-12 0 16,0 0 0-16,0 0 0 0,17-28-21 0,16 30-219 16,-32-42-292-16,35 23-124 0,-8-12 69 0</inkml:trace>
  <inkml:trace contextRef="#ctx0" brushRef="#br2" timeOffset="508625.6271">17524 8587 1982 0,'20'-5'25'0,"-20"5"0"0,0 0-10 0,0 0-15 15,-17 24 0-15,3-2 0 0,-7 9 0 0,-3 9 0 16,-7 11 0-16,-5 9 0 0,-1 10 0 0,-6 7 0 16,-2 1 0-16,0 6 0 0,-4-1 0 15,1 2 0-15,-1 2 0 0,-1-6 0 0,5-5 0 16,3-5 0-16,6-9 0 0,7-5 0 0,9-10 0 15,4-9 0-15,7-8 0 0,7-7 0 16,8-5 0-16,-6-18 0 0,33 20-61 0,-15-32-66 16,37 17-346-16,-26-28-152 0,17 4 23 0,-1-5 444 15</inkml:trace>
  <inkml:trace contextRef="#ctx0" brushRef="#br2" timeOffset="509031.8797">17717 9090 2047 0,'0'0'0'0,"-31"-3"0"16,9 10 0-16,2 2 0 0,3 2 0 15,-1 0 0-15,0 1 0 0,0 0 0 16,1 2 0-16,0 3 0 0,1 0 0 0,1 3 0 16,1-1 0-16,0 0 0 0,5 1 0 0,0-2 0 15,4-1 0-15,5-17 0 0,-2 28 0 0,2-28 0 16,8 21 0-16,-8-21 0 0,25 17 0 0,-8-12 0 15,2 2 0-15,3-4 0 0,2-1 0 0,2-2 0 16,2 1 0-16,-1-2 0 0,-1 1 0 0,-1 1 0 16,-2 1 0-16,-4 0 0 0,-19-2 0 15,29 11 0-15,-29-11 0 0,0 0 0 16,17 23 0-16,-17-23 0 0,-2 28 0 0,-3-10 0 0,-3 4 0 16,-6 1 0-16,-2-2 0 0,-4 2 0 15,-3 0 0-15,-2 0 0 0,2 0 0 0,-1 0 0 16,1-1 0-16,1-4 0 0,0 0 0 0,4-3 0 15,18-15 0-15,-28 20 0 0,28-20 0 0,-18 10 0 16,18-10 0-16,0 0 0 0,0 0 0 16,0 0 0-16,-19 2 0 0,19-2 0 0,-6-23-173 15,33 32-341-15,-28-31-123 0,1 22 4 0,25-23 544 16</inkml:trace>
  <inkml:trace contextRef="#ctx0" brushRef="#br2" timeOffset="510656.9147">9461 10963 1623 0,'0'0'79'16,"-40"-5"-22"-16,21 10 0 0,-9-6-7 0,5 7-2 15,-4-3-13-15,1 5-4 0,-1 0-6 16,2 2-1-16,-2 2-8 0,3 2-14 0,-2 2-2 15,3 3 0-15,0 2 0 0,2 6 0 0,1 2 0 16,4 2 0-16,3 3 0 0,2 0 0 0,5 3 0 16,3 1 0-16,3 1 0 0,5 0 0 0,3-1 0 15,6-1 0-15,3-2 0 0,4-3 0 16,5-4 0-16,4-5 0 0,4-4 0 0,4-6 0 16,4-3 0-16,3-6 0 0,1-6 0 15,0-5 0-15,2-5 0 0,-1-6 0 0,-2-5 0 16,-1-5 0-16,-2-3 0 0,-1-4 0 0,-5-5 0 15,-3-1 0-15,-3-4 0 0,-4-1 0 0,-7 2 0 16,-4 0 0-16,-4 0 0 0,-4 3 0 0,-6 2 0 16,-2 3 0-16,-6 6 0 0,-5 3 0 0,-3 2 0 15,-3 1 0-15,-3 3 0 0,-2 0 0 16,-1 6 0-16,-1 1 0 0,1 5 0 0,-1 4 0 16,3 1 0-16,0 7 0 0,1 0 0 0,3 3 0 15,1 3 0-15,17-9 0 0,-26 19 0 0,26-19 0 16,-12 20 0-16,12-20 0 0,4 16 0 15,-4-16 0-15,17 19 0 0,-17-19 0 0,34 14 0 16,-11-8 0-16,4-2 0 0,1-2 0 0,3-1 0 16,2-1 0-16,1 2 0 0,4-2 0 15,-4 0 0-15,1 1 0 0,-3 1 0 0,-2 1 0 16,-3 0 0-16,-1 3 0 0,-5 2 0 0,0 0 0 16,-4 4 0-16,-17-12 0 0,27 30 0 0,-16-10 0 15,-3 2 0-15,0 5 0 0,-5 1 0 0,0 4 0 16,-3 1 0-16,-2 0 0 0,0 3 0 0,-3 2 0 15,0 1 0-15,0 1 0 0,-2-2 0 16,-1 1 0-16,-1-4 0 0,1-1 0 0,0-3 0 16,2-3 0-16,1-4 0 0,2-6 0 15,3-18 0-15,-3 22 0 0,3-22 0 0,0 0 0 16,0 0 0-16,0 0 0 0,0 0 0 0,23-30 0 16,-12 6 0-16,0-6 0 0,1-7 0 0,2-6 0 15,-1-4 0-15,-1-2 0 0,1 0 0 0,-1 1 0 16,-4 1 0-16,-2 1 0 0,-2-2 0 15,0-2 0-15,-3 1 0 0,1-1 0 0,1 3 0 16,2 2 0-16,2 5 0 0,4 3 0 0,2 5 0 16,3 5 0-16,2 1 0 0,2 4 0 0,0 4 0 15,5 5 0-15,1 2 0 0,2 3 0 0,0 3 0 16,2 1 0-16,0 4 0 0,0 0 0 16,-2 4 0-16,2 2 0 0,-5 1 0 0,-3 2 0 15,-3 1 0-15,-19-10 0 0,26 31 0 16,-18-13 0-16,-5 4 0 0,-4 1 0 0,-5 2 0 15,-4 2 0-15,-5-1 0 0,-4 2 0 0,-6 1 0 16,-1-1 0-16,-5 0 0 0,-3-2 0 0,0 0 0 16,0 0 0-16,-1 0 0 0,3-2 0 0,3-2 0 15,4-4 0-15,4-4 0 0,21-14 0 0,-28 22 0 16,28-22 0-16,0 0 0 0,0 0 0 16,-5 18 0-16,5-18 0 0,23 11 0 0,-6-5 0 15,5 0 0-15,5 1 0 0,2-1 0 0,3 2 0 16,0-2 0-16,1 1 0 0,-1 3 0 15,1 1 0-15,-4-1 0 0,-4 3 0 0,-3-1 0 16,-3 0 0-16,-19-12 0 0,31 28 0 0,-31-28 0 16,25 26 0-16,-25-26 0 0,19 30 0 0,-7-10 0 15,-12-20-125-15,28 45-202 0,-28-45-126 16,10 16-161-16,2 4 87 0,-12-20 527 0</inkml:trace>
  <inkml:trace contextRef="#ctx0" brushRef="#br2" timeOffset="511156.8989">12672 10616 1892 0,'11'-17'43'0,"-11"17"-12"0,0 0-3 16,0 0-5-16,3-19 4 0,-3 19-24 0,0 0-3 15,0 0 0-15,3 21 0 0,-4-1 0 16,1 8 0-16,0 7 0 0,-2 7 0 15,4 6 0-15,-4 5 0 0,2 4 0 0,0 1 0 16,2 0 0-16,-2 2 0 0,1 0 0 0,-1-2 0 16,0-2 0-16,0-3 0 0,0-3 0 0,0-3 0 15,0-4 0-15,5-6 0 0,-2-7 0 0,9-4-71 16,-12-26-63-16,37 27-406 0,-37-27-71 16,28-5-9-16</inkml:trace>
  <inkml:trace contextRef="#ctx0" brushRef="#br2" timeOffset="511360.0023">13116 11048 2047 0,'-21'9'0'15,"21"-9"0"-15,-26 11 0 0,26-11 0 0,0 0 0 16,0 0 0-16,0 0 0 0,0 0 0 0,0 0-8 15,0 0-48-15,0 0-47 0,34-1-280 0,-26-17-239 16,16 11 1-16,-4-3 368 0</inkml:trace>
  <inkml:trace contextRef="#ctx0" brushRef="#br2" timeOffset="511750.6297">13581 10843 1976 0,'0'0'28'0,"-17"-8"-10"0,17 8-2 15,0 0-7-15,0 0-9 0,-19-14 0 0,19 14 0 16,0 0 0-16,0 0 0 0,-22 17 0 0,22-17 0 16,-21 31 0-16,8-10 0 0,-2 4 0 0,1 2 0 15,-1 1 0-15,3 0 0 0,2 0 0 0,2-3 0 16,3-1 0-16,5-4 0 15,2-2 0-15,-2-18 0 0,21 24 0 0,-21-24 0 16,37 13 0-16,-12-11 0 0,4-5 0 0,5-4 0 16,3 0 0-16,2-4 0 0,1 1 0 0,-1 2 0 15,0 0 0-15,-5 5 0 0,-3 0 0 0,-4 5 0 16,-6 2 0-16,-21-4 0 0,25 19 0 0,-25-19 0 16,10 26 0-16,-11-7 0 0,-3 1 0 0,-3 2 0 15,-4 1 0-15,-1 1 0 0,-3 1 0 16,-2 1 0-16,-1 0 0 0,-2 1 0 0,1-2 0 15,2-2 0-15,2 0 0 0,2-5 0 0,13-18 0 16,-17 27 0-16,17-27 0 0,0 0-65 16,-18-12-237-16,40 13-358 0,-25-18 22 0,13 0 257 15</inkml:trace>
  <inkml:trace contextRef="#ctx0" brushRef="#br2" timeOffset="511953.7899">13662 10790 2047 0,'0'0'0'16,"-20"15"0"-16,20-15 0 0,0 0 0 0,18-2 0 15,-18 2 0-15,28-1 0 0,-8-1 0 16,3-3 0-16,4-4 0 0,2-3 0 16,5 0 0-16,-2-5 0 0,4 4 0 0,-1-4 0 15,6 5 0-15,-4-5 0 0,19 25-221 0,-33-27-423 16,30 17 4-16,-11-8 99 0</inkml:trace>
  <inkml:trace contextRef="#ctx0" brushRef="#br2" timeOffset="512781.9149">15136 11010 1851 0,'28'-8'71'0,"-28"8"-44"0,0 0-10 0,0 0 2 15,0 0 2-15,0 0 0 0,-19-11-1 16,19 11-20-16,0 0 0 0,-17 11 0 0,17-11 0 15,-15 17 0-15,15-17 0 0,-21 29 0 0,10-10 0 16,0 2 0-16,-1 4 0 0,0 3 0 0,1 2 0 16,-1 1 0-16,2 1 0 0,0-3 0 0,3 1 0 15,1-5 0-15,2-3 0 0,4-22 0 0,-1 24 0 16,1-24 0-16,0 0 0 0,22 9 0 16,-22-9 0-16,24-12 0 0,-24 12 0 15,33-30 0-15,-14 5 0 0,1-4 0 0,2-2 0 16,0-3 0-16,-1-1 0 0,1-2 0 0,-2 1 0 15,-4 4 0-15,-2 3 0 0,-3 6 0 0,-4 5 0 16,0 1 0-16,-7 17 0 0,6-22 0 0,-6 22 0 16,0 0 0-16,0 0 0 0,0 0 0 0,0 0 0 15,0 0 0-15,0 0 0 0,-9 29 0 16,5-12 0-16,1 2 0 0,-1 2 0 0,3-4 0 16,0 2 0-16,1-19 0 0,6 28 0 0,-6-28 0 15,16 18 0-15,-16-18 0 0,24 11 0 0,-24-11 0 16,29 1 0-16,-11-4 0 0,1-4 0 0,1-2 0 15,5-3 0-15,-2-2 0 0,2-3 0 16,0 1 0-16,-1 0 0 0,-1 0 0 0,-1 0 0 16,-4 3 0-16,2 2 0 0,-20 11 0 15,29-18 0-15,-29 18 0 0,20-13 0 0,-20 13 0 16,0 0 0-16,19-5 0 0,-19 5 0 0,0 0 0 16,0 0 0-16,0 0 0 0,9 17 0 0,-9-17 0 15,4 24 0-15,-4-7 0 0,-2 4 0 0,-2 1 0 16,-2 6 0-16,-1 1 0 0,-2 2 0 0,-2 1 0 15,1-3 0-15,-1 1 0 0,1-2 0 16,1-1 0-16,2-3 0 0,3-3 0 16,4-21 0-16,0 30 0 0,0-30 0 0,13 20 0 15,-13-20 0-15,27 9 0 0,-27-9-71 0,50-1-205 16,-50-33-162-16,38 22-174 0,-18-6 25 0,-9-22 525 16</inkml:trace>
  <inkml:trace contextRef="#ctx0" brushRef="#br2" timeOffset="513563.1452">16843 10320 1307 0,'-5'-19'284'0,"5"19"-190"15,0 0-39-15,0 0 1 0,0 0 0 16,0 0-4-16,0 0-15 0,0 0-6 0,0 0-8 16,-3 19-2-16,3-19-3 0,-21 18-5 0,4-4-13 15,-5 4 0-15,-5 7 0 0,-4 5 0 0,-8 7 0 16,-6 6 0-16,-8 7 0 0,-6 7 0 15,-9 10 0-15,-5 9 0 0,-5 7 0 0,-2 6 0 16,-3 1 0-16,4 1 0 0,3-3 0 0,8-2 0 16,9-10 0-16,5-5 0 0,7-11 0 0,7-4 0 15,7-10 0-15,6-9 0 0,8-7 0 0,4-8 0 16,5-4 0-16,10-18 0 0,-7 26 0 0,7-26-55 16,0 0-64-16,0 0-104 0,23 1-380 15,-23-1 9-15,18-27 142 0</inkml:trace>
  <inkml:trace contextRef="#ctx0" brushRef="#br2" timeOffset="514219.399">16956 10870 1708 0,'0'0'109'15,"0"0"-64"-15,-22-16-15 0,22 16 4 0,-18-2 1 16,18 2 2-16,-29 7-10 0,9-1-5 0,-5 2-22 15,-1 5 0-15,-4 0 0 0,-2 4 0 16,2-2 0-16,-2 5 0 0,2-1 0 0,2 1 0 16,2-2 0-16,3 1 0 0,4-2 0 0,3 0 0 15,16-17 0-15,-22 24 0 0,22-24 0 0,-4 17 0 16,4-17 0-16,0 0 0 0,25 21 0 0,-25-21 0 16,34 6 0-16,-12-6 0 0,2-2 0 15,4-1 0-15,1 0 0 0,2 1 0 0,-1 0 0 0,0 2 0 16,-2 1 0-16,-3 0 0 0,-7 5 0 15,-18-6 0-15,25 18 0 0,-25-18 0 16,11 29 0-16,-11-12 0 0,-4 2 0 0,-6 4 0 16,-5 3 0-16,-4 0 0 0,-4 1 0 0,-3 2 0 15,-3-1 0-15,-1 0 0 0,0-3 0 0,4-3 0 16,2-4 0-16,4-5 0 0,20-13 0 0,-27 15 0 16,27-15 0-16,0 0 0 0,0 0 0 15,0 0 0-15,-5-18 0 0,11 1 0 0,6-3 0 16,3-10-35-16,24 23-231 0,-37-43-226 0,35 26-127 15,-14-9 5-15,-5-14 594 0</inkml:trace>
  <inkml:trace contextRef="#ctx0" brushRef="#br2" timeOffset="516141.291">17108 10455 1351 0,'-1'25'325'0,"1"-25"-294"0,0 0-17 15,0 0 2-15,0 0 5 0,23-21 9 0,-23 21-1 16,26-16 1-16,-26 16-4 0,28-18 0 16,-11 9-2-16,-17 9 0 0,32-19-4 15,-32 19-2-15,33-18-5 0,-33 18-2 0,31-11-3 16,-31 11 0-16,24-5-3 0,-24 5-1 0,0 0 1 16,0 0 1-16,17 7-4 0,-17-7-2 0,0 0 0 15,0 17 0-15,0-17 0 0,-5 18 0 0,5-18 0 16,-12 21 0-16,12-21 0 0,-17 24 0 0,17-24 0 15,-19 26 0-15,19-26 0 0,-22 26 0 16,22-26 0-16,-27 26 0 0,27-26 0 0,-28 26 0 16,28-26 0-16,-30 27 0 0,30-27 0 0,-33 25 0 15,33-25 0-15,-27 23 0 0,27-23 0 0,-20 18 0 16,20-18 0-16,0 0 0 0,0 0 0 0,0 0 0 16,-8 17 0-16,8-17 0 0,0 0 0 15,19 7 0-15,-19-7 0 0,27 4 0 0,-10-3 0 16,4-1 0-16,0 0 0 0,2-2 0 15,0-2 0-15,-1 2 0 0,0-1 0 0,-2 1 0 16,-2 0 0-16,-1 0 0 0,0 0 0 0,-17 2 0 16,27-1 0-16,-27 1 0 0,22-1 0 0,-22 1 0 15,18 1 0-15,-18-1 0 0,0 0 0 0,22-1 0 16,-22 1 0-16,0 0 0 0,22 0 0 0,-22 0 0 16,0 0 0-16,0 0 0 0,20-3 0 15,-20 3 0-15,0 0 0 0,0 0 0 16,0 0 0-16,0 0 0 0,0 0 0 0,0 0 0 15,0 0 0-15,0 0 0 0,0 0 0 0,0 0 0 16,0 0 0-16,0 0 0 0,0 0 0 0,0 0-3 16,0 0-60-16,0 0-29 0,0 0-52 0,23 26-207 15,-23-26-245-15,0 0 50 0,0 0 295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17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777681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distance/time graph from our ticker timer by using: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ruler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data table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Some graph paper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actually make a d-t graph from scratch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our d/t graph will tell our story back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Annotate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graph with the bits of our “story” that fit it.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match motion and a distance/time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introduce the velocity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/time graph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velocity/time graph is and how it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a v/t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 to DEFINE acceleration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acceleration is, how it is found and what its unit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Describe motion from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extract information from v/t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236306"/>
              </p:ext>
            </p:extLst>
          </p:nvPr>
        </p:nvGraphicFramePr>
        <p:xfrm>
          <a:off x="152401" y="152388"/>
          <a:ext cx="4114800" cy="6553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6399"/>
                <a:gridCol w="2438401"/>
              </a:tblGrid>
              <a:tr h="385483">
                <a:tc>
                  <a:txBody>
                    <a:bodyPr/>
                    <a:lstStyle/>
                    <a:p>
                      <a:pPr algn="l" fontAlgn="b"/>
                      <a:r>
                        <a:rPr lang="en-NZ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Time</a:t>
                      </a:r>
                      <a:r>
                        <a:rPr lang="en-NZ" sz="2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(s)</a:t>
                      </a: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400" u="none" strike="noStrike">
                          <a:effectLst/>
                        </a:rPr>
                        <a:t>Distance (mm)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32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140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0.5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226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0.6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338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0.7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466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0.8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604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0.9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729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833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1.1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899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1.2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936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966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1.4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993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  <a:tr h="385483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>
                          <a:effectLst/>
                        </a:rPr>
                        <a:t>1.5</a:t>
                      </a:r>
                      <a:endParaRPr lang="en-NZ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u="none" strike="noStrike" dirty="0">
                          <a:effectLst/>
                        </a:rPr>
                        <a:t>1013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04" marR="3904" marT="3904" marB="0" anchor="b"/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355735"/>
              </p:ext>
            </p:extLst>
          </p:nvPr>
        </p:nvGraphicFramePr>
        <p:xfrm>
          <a:off x="4362450" y="396711"/>
          <a:ext cx="4552950" cy="4937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66960" y="762840"/>
              <a:ext cx="4239360" cy="4908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50760" y="747000"/>
                <a:ext cx="4272480" cy="493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91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99645"/>
              </p:ext>
            </p:extLst>
          </p:nvPr>
        </p:nvGraphicFramePr>
        <p:xfrm>
          <a:off x="-74629" y="396711"/>
          <a:ext cx="9293258" cy="606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79360" y="370440"/>
              <a:ext cx="7464960" cy="6049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0" y="354600"/>
                <a:ext cx="7496640" cy="608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099080" y="5852160"/>
              <a:ext cx="7989480" cy="387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82520" y="5835960"/>
                <a:ext cx="8014320" cy="42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045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45980"/>
          <a:stretch/>
        </p:blipFill>
        <p:spPr>
          <a:xfrm>
            <a:off x="533400" y="25706"/>
            <a:ext cx="8162917" cy="561309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26800" y="216000"/>
              <a:ext cx="6703560" cy="592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0240" y="199440"/>
                <a:ext cx="6735960" cy="595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128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3320" y="220680"/>
              <a:ext cx="8472600" cy="4536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760" y="205560"/>
                <a:ext cx="8505720" cy="45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974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097656"/>
              </p:ext>
            </p:extLst>
          </p:nvPr>
        </p:nvGraphicFramePr>
        <p:xfrm>
          <a:off x="914400" y="457200"/>
          <a:ext cx="80010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3500"/>
                <a:gridCol w="1333500"/>
                <a:gridCol w="1333500"/>
                <a:gridCol w="1333500"/>
                <a:gridCol w="1333500"/>
                <a:gridCol w="1333500"/>
              </a:tblGrid>
              <a:tr h="838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7680" y="83880"/>
              <a:ext cx="8935920" cy="595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120" y="74520"/>
                <a:ext cx="8968320" cy="597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562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4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10600</TotalTime>
  <Words>252</Words>
  <Application>Microsoft Office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489</cp:revision>
  <dcterms:created xsi:type="dcterms:W3CDTF">2006-08-16T00:00:00Z</dcterms:created>
  <dcterms:modified xsi:type="dcterms:W3CDTF">2015-08-17T00:36:28Z</dcterms:modified>
</cp:coreProperties>
</file>