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4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4" r:id="rId4"/>
    <p:sldId id="535" r:id="rId5"/>
    <p:sldId id="536" r:id="rId6"/>
    <p:sldId id="53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65" d="100"/>
          <a:sy n="65" d="100"/>
        </p:scale>
        <p:origin x="103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Distance vs Time for Mr H's ticker tape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Time (s)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Distance (mm)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8</c:v>
                </c:pt>
                <c:pt idx="2">
                  <c:v>32</c:v>
                </c:pt>
                <c:pt idx="3">
                  <c:v>70</c:v>
                </c:pt>
                <c:pt idx="4">
                  <c:v>140</c:v>
                </c:pt>
                <c:pt idx="5">
                  <c:v>226</c:v>
                </c:pt>
                <c:pt idx="6">
                  <c:v>338</c:v>
                </c:pt>
                <c:pt idx="7">
                  <c:v>466</c:v>
                </c:pt>
                <c:pt idx="8">
                  <c:v>604</c:v>
                </c:pt>
                <c:pt idx="9">
                  <c:v>729</c:v>
                </c:pt>
                <c:pt idx="10">
                  <c:v>833</c:v>
                </c:pt>
                <c:pt idx="11">
                  <c:v>899</c:v>
                </c:pt>
                <c:pt idx="12">
                  <c:v>936</c:v>
                </c:pt>
                <c:pt idx="13">
                  <c:v>966</c:v>
                </c:pt>
                <c:pt idx="14">
                  <c:v>993</c:v>
                </c:pt>
                <c:pt idx="15">
                  <c:v>1013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165240"/>
        <c:axId val="438154656"/>
      </c:lineChart>
      <c:catAx>
        <c:axId val="4381652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54656"/>
        <c:crosses val="autoZero"/>
        <c:auto val="1"/>
        <c:lblAlgn val="ctr"/>
        <c:lblOffset val="100"/>
        <c:noMultiLvlLbl val="0"/>
      </c:catAx>
      <c:valAx>
        <c:axId val="438154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5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Distance vs Time for Mr H's ticker tape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829436565734"/>
          <c:y val="8.7403622709382706E-2"/>
          <c:w val="0.88013816037389692"/>
          <c:h val="0.81517210516083805"/>
        </c:manualLayout>
      </c:layout>
      <c:lineChart>
        <c:grouping val="standar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Time (s)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Distance (mm)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8</c:v>
                </c:pt>
                <c:pt idx="2">
                  <c:v>32</c:v>
                </c:pt>
                <c:pt idx="3">
                  <c:v>70</c:v>
                </c:pt>
                <c:pt idx="4">
                  <c:v>140</c:v>
                </c:pt>
                <c:pt idx="5">
                  <c:v>226</c:v>
                </c:pt>
                <c:pt idx="6">
                  <c:v>338</c:v>
                </c:pt>
                <c:pt idx="7">
                  <c:v>466</c:v>
                </c:pt>
                <c:pt idx="8">
                  <c:v>604</c:v>
                </c:pt>
                <c:pt idx="9">
                  <c:v>729</c:v>
                </c:pt>
                <c:pt idx="10">
                  <c:v>833</c:v>
                </c:pt>
                <c:pt idx="11">
                  <c:v>899</c:v>
                </c:pt>
                <c:pt idx="12">
                  <c:v>936</c:v>
                </c:pt>
                <c:pt idx="13">
                  <c:v>966</c:v>
                </c:pt>
                <c:pt idx="14">
                  <c:v>993</c:v>
                </c:pt>
                <c:pt idx="15">
                  <c:v>1013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044112"/>
        <c:axId val="438073120"/>
      </c:lineChart>
      <c:catAx>
        <c:axId val="438044112"/>
        <c:scaling>
          <c:orientation val="minMax"/>
        </c:scaling>
        <c:delete val="1"/>
        <c:axPos val="b"/>
        <c:majorTickMark val="none"/>
        <c:minorTickMark val="none"/>
        <c:tickLblPos val="nextTo"/>
        <c:crossAx val="438073120"/>
        <c:crosses val="autoZero"/>
        <c:auto val="1"/>
        <c:lblAlgn val="ctr"/>
        <c:lblOffset val="100"/>
        <c:noMultiLvlLbl val="0"/>
      </c:catAx>
      <c:valAx>
        <c:axId val="43807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044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22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94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9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73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26:22.7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22747 14059 1574 0,'11'-24'112'0,"-11"24"-51"0,8-17-24 0,-8 17-6 16,14-20 3-16,-14 20 1 0,0 0 2 0,23-18-2 16,-23 18-8-16,0 0 2 0,0 0-7 0,0 0-9 15,0 0-13-15,0 0 0 0,8 17 0 16,-13 0 0-16,-2 6 0 0,-4 7 0 0,-2 5 0 15,-1 4 0-15,-1 3 0 0,-2 4 0 0,-1 4 0 16,-1 2 0-16,-3 2 0 0,3 2 0 0,-1 1 0 16,1 0 0-16,3-4 0 0,1-2 0 0,4-5 0 15,3-5 0-15,5-6 0 0,5-6 0 0,4-4 0 16,2-7 0-16,8 1 0 0,-16-19-87 16,40 26-106-16,-40-26-444 0,26-12-13 0,-4 2 171 15</inkml:trace>
  <inkml:trace contextRef="#ctx0" brushRef="#br0" timeOffset="250.0225">22417 14371 1661 0,'-19'11'386'16,"19"-11"-386"-16,0 0 0 0,0 0 0 0,0 0 0 15,23 14 0-15,2-14 0 0,5-1 0 0,4-2 0 16,3-2 0-16,5-3 0 0,1 1 0 0,2-3 0 16,2 1 0-16,-1-1 0 0,-4-1 0 15,-3 3 0-15,-2 3 0 0,-6-1 0 0,1 6 0 16,-8-1 0-16,2 3 0 0,-8-4-45 16,10 15-94-16,-28-30-161 0,21 28-320 0,-21-11-2 15,22 2 302-15</inkml:trace>
  <inkml:trace contextRef="#ctx0" brushRef="#br0" timeOffset="437.5656">23178 14337 2007 0,'0'0'40'0,"0"0"-40"0,-21 13 0 16,21-13 0-16,-14 17 0 0,14-17 0 0,-13 26 0 16,3-8 0-16,0 2 0 0,-3 3 0 0,0 4 0 15,-1 2 0-15,0 2 0 0,-1 3 0 0,0-2 0 16,2-2 0-16,2-3 0 0,3-4 0 15,3-3 0-15,5-20 0 0,5 29 0 16,-5-29-68-16,37 23-424 0,-37-23-170 0,34-11-10 16,-13 0 520-16</inkml:trace>
  <inkml:trace contextRef="#ctx0" brushRef="#br0" timeOffset="1000.2085">23410 14190 1965 0,'-45'25'65'0,"45"-25"-48"0,-24 23-17 0,24-23 0 16,-12 22 0-16,12-22 0 0,-2 20 0 15,2-20 0-15,1 23 0 0,-1-23 0 0,4 24 0 16,-4-24 0-16,6 25 0 0,-6-25 0 16,7 21 0-16,-7-21 0 0,7 23 0 0,-7-23 0 15,6 21 0-15,-6-21 0 0,3 17 0 0,-3-17 0 16,0 0 0-16,0 0 0 0,0 0 0 0,2 17 0 15,-2-17 0-15,0 0 0 0,0 0 0 0,0 0 0 16,0 0 0-16,0 0 0 0,9-20 0 0,-9 20 0 16,0 0 0-16,18-26 0 0,-18 26 0 0,18-29 0 15,-18 29 0-15,23-29 0 0,-23 29 0 16,25-23 0-16,-25 23 0 0,19-18 0 0,-19 18 0 16,0 0 0-16,22-11 0 0,-22 11 0 15,0 0 0-15,0 0 0 0,0 0 0 0,0 0 0 16,13 18 0-16,-13-18 0 0,0 0 0 0,3 27 0 15,-3-27 0-15,-1 22 0 0,1-22 0 0,-4 25 0 16,4-25 0-16,0 18 0 0,0-18 0 0,0 0 0 16,0 0 0-16,17 19 0 0,-17-19 0 15,18 1 0-15,-18-1 0 0,28-6 0 0,-28 6 0 16,36-14 0-16,-17 5 0 0,0-2 0 0,1 1 0 16,-1-4 0-16,0 2 0 0,0 0 0 0,-2 0 0 15,1 1 0-15,-18 11 0 0,27-18 0 0,-27 18 0 16,18-8 0-16,-18 8 0 0,0 0 0 15,0 0 0-15,0 0 0 0,0 0 0 16,0 0 0-16,0 26 0 0,0-26 0 0,-12 33 0 16,4-14 0-16,-1 3 0 0,-2 1 0 0,3 0 0 15,-2-1 0-15,4 1 0 0,0-4 0 0,3 0 0 16,1-2 0-16,2-17 0 0,6 23 0 0,-6-23-63 16,0 0-145-16,45 17-292 0,-45-17-135 0,27-14 27 15,-5 22 576-15</inkml:trace>
  <inkml:trace contextRef="#ctx0" brushRef="#br0" timeOffset="1390.9079">23998 14325 1936 0,'0'0'88'0,"0"0"-65"15,0 0-23-15,-13 17 0 0,13-17 0 16,0 0 0-16,0 0 0 0,11 17 0 0,-11-17 0 15,0 0 0-15,28 10 0 0,-28-10 0 0,31 2 0 16,-11-2 0-16,0-1 0 0,2-3 0 0,-1 0 0 16,1 1 0-16,-1-3 0 0,-2 0 0 0,-2-1 0 15,-17 7 0-15,29-17 0 0,-29 17 0 0,22-20 0 16,-22 20 0-16,11-20 0 16,-11 20 0-16,0-21 0 0,0 21 0 0,-11-22 0 15,11 22 0-15,-23-21 0 0,23 21 0 0,-32-17 0 16,14 13 0-16,0 4 0 0,-4 5 0 0,1 3 0 15,-2 7 0-15,0 3 0 0,-1 6 0 0,-1 4 0 16,2 3 0-16,0 4 0 0,1 2 0 0,4-1 0 16,1-1 0-16,6-1 0 0,5-4 0 0,5-1 0 15,7-5 0-15,6 1 0 0,8-6 0 16,3-3 0-16,10 1 0 0,-3-9 0 0,8 2 0 16,-2-10 0-16,19 23-194 0,-39-46-265 0,32 29-216 15,-16-10 37-15,-8-14 558 0</inkml:trace>
  <inkml:trace contextRef="#ctx0" brushRef="#br0" timeOffset="1859.7519">23860 15188 1924 0,'-22'-9'63'0,"2"4"-27"0,-1-1-12 15,2 5-24-15,-3 2 0 0,1 3 0 0,-2 2 0 16,0 2 0-16,-1 3 0 0,2 1 0 15,0 3 0-15,3 1 0 0,2 0 0 0,17-16 0 16,-27 32 0-16,27-32 0 0,-15 30 0 0,15-30 0 16,-1 24 0-16,1-24 0 0,12 23 0 0,-12-23 0 15,26 19 0-15,-8-10 0 0,1-2 0 0,3-1 0 16,1-1 0-16,1 0 0 0,-3 0 0 16,3 2 0-16,-5-1 0 0,-2 1 0 0,-17-7 0 15,26 17 0-15,-26-17 0 0,13 20 0 16,-13-20 0-16,2 24 0 0,-2-24 0 0,-9 29 0 15,9-29 0-15,-22 34 0 0,7-16 0 0,-1 1 0 16,-2-2 0-16,-1 1 0 0,2-5 0 0,0 1 0 16,17-14 0-16,-20 14 0 0,20-14 0 0,0 0 0 15,0 0 0-15,0 0 0 0,12-23 0 0,-3-6-96 16,35 24-357-16,-30-30-205 0,19 3 6 16,0 1 465-16</inkml:trace>
  <inkml:trace contextRef="#ctx0" brushRef="#br0" timeOffset="2156.6864">24024 14904 2047 0,'0'0'0'16,"0"0"0"-16,0 0 0 0,0 0 0 0,0 0 0 16,0 0 0-16,23 3 0 0,-23-3 0 0,30 1 0 15,-12 1 0-15,2 0 0 0,1 1 0 0,2 3 0 16,-1 0 0-16,1 3 0 0,1 0 0 0,2 1 0 15,1 2 0-15,1 1 0 0,0 2 0 0,-3 1 0 16,-1 1 0-16,-3 2 0 0,-3 0 0 16,-2 4 0-16,-4 2 0 0,-5 5 0 15,-6 1 0-15,-3 7 0 0,-6 0 0 0,-6 6 0 16,-3-1 0-16,-4 3 0 0,-2-2 0 0,-2-1 0 16,-1-3 0-16,2-2 0 0,0-8 0 0,3-2 0 15,2-8 0-15,19-20 0 0,-28 25 0 0,24-7-96 16,-25-40-307-16,29 22-234 0,0 0-27 0,-15-17 418 15</inkml:trace>
  <inkml:trace contextRef="#ctx0" brushRef="#br0" timeOffset="2406.7318">23677 14818 1578 0,'-39'-19'421'0,"14"23"-391"16,-2-1-12-16,0 5-18 0,0 4 0 0,1 5 0 16,-6 8 0-16,-3 5 0 0,-4 8 0 0,-3 6 0 15,0 7 0-15,-1 6 0 0,1 6 0 0,3 2 0 16,4 2 0-16,4-1 0 0,7-5 0 0,6-4 0 16,10-7 0-16,8-6 0 0,11-5 0 15,6-4 0-15,9-4 0 0,4-5 0 0,8-5 0 16,0-12-10-16,27 22-412 0,-22-33-283 0,9-1 42 15,-3-5 417-15</inkml:trace>
  <inkml:trace contextRef="#ctx0" brushRef="#br1" timeOffset="10153.5657">14375 13258 1365 0,'0'0'123'0,"0"0"-33"0,0 0-26 16,0 0-6-16,0 0-11 0,0 0-5 0,0 0-11 16,-11-20-6-16,11 20-7 0,0 0-2 0,0 0-6 15,0 0 2-15,0 0 0 0,0 0 2 16,-18-16-1-16,18 16-2 0,0 0-4 15,0 0 1-15,-17 5-3 0,17-5 2 0,-17 14 1 16,17-14 0-16,-25 27 2 0,13-8-4 0,-2 3-17 16,-2 4 30-16,2 1-29 0,0 2 28 0,0 3-7 15,2-2-10-15,3 0 7 0,1-1-7 0,2-2-1 16,5-2 0-16,1-2 0 0,4-3 0 0,3-2 0 16,-7-18 0-16,22 25 0 0,-5-18 0 0,2-3 0 15,6-5 0-15,3-5 0 0,3-5 0 16,3-5 0-16,0-6 0 0,2-3 0 0,-2-3 0 15,-3-3 0-15,-2-4 0 0,-2-2 0 16,-5-1 0-16,0-1 0 0,-6 2 0 0,-3-1 0 16,-4 2 0-16,-6 3 0 0,-3 3 0 0,-3 3 0 15,-3 5 0-15,-4 2 0 0,10 20 0 0,-27-29 0 16,9 19 0-16,0 3 0 0,1 3 0 0,-2 4 0 16,19 0 0-16,-30 9-2 0,30-9-19 15,-29 22-5-15,19-4-24 0,10-18-41 0,-4 47-186 16,4-47-351-16,-2 33 33 0,6-17 239 0</inkml:trace>
  <inkml:trace contextRef="#ctx0" brushRef="#br1" timeOffset="10356.7496">14857 13365 2015 0,'-41'18'32'16,"41"-18"-32"-16,-23 0 0 0,23 0 0 0,0 0 0 16,0 0 0-16,0 0 0 0,-17-7 0 15,17 7 0-15,0 0 0 0,0 0 0 0,0 0 0 16,0 0-95-16,0 0-528 0,0 0-57 0,0 0 48 16</inkml:trace>
  <inkml:trace contextRef="#ctx0" brushRef="#br1" timeOffset="11403.9017">15930 13286 961 0,'0'0'201'0,"0"0"-114"15,-7-22-29-15,7 22 33 0,0 0-26 0,0 0 21 16,0 0-12-16,0 0-26 0,0 0-9 15,0 0-11-15,0 0-8 0,-17-1-7 0,17 1-5 16,0 0-1-16,-15 23-4 0,15-23-24 0,-14 27 46 16,14-27-44-16,-16 32 45 0,9-15-14 0,-2 1-6 15,3 3 5-15,-2-3-5 0,2 2 5 0,-1-1-7 16,4 0 7-16,0-2-9 0,3-17 5 16,0 27-5-16,0-27 0 0,10 19-3 0,-10-19 2 15,21 12-3-15,-21-12 2 0,27 1 1 16,-27-1-1-16,28-10 3 0,-10 0-3 0,-1-2 5 15,1-4-2-15,-1-2 4 0,0-3-3 0,-1 0 3 16,0-1-8-16,-3 0 6 0,-2 0-6 0,-2 2 5 16,-2-1-4-16,-4 2-14 0,-1 2 38 0,-2 17-38 15,-4-28 39-15,4 28-21 0,-15-21-3 0,15 21 1 16,-19-15-3-16,19 15 1 0,-21-12-2 0,21 12 0 16,-18-8-4-16,18 8-8 0,0 0-8 15,0 0-13-15,0 0-29 0,0 0-129 0,-19 5-310 16,19-5-57-16,11 21 26 0</inkml:trace>
  <inkml:trace contextRef="#ctx0" brushRef="#br1" timeOffset="11591.4401">16260 13401 1842 0,'-18'4'50'16,"18"-4"-13"-16,-26 9-6 0,26-9-15 0,-24 9 2 15,24-9-10-15,-22 7-2 0,22-7-3 0,-17 4-4 16,17-4-1-16,0 0-6 0,0 0-8 16,0 0-21-16,0 0-51 0,-13-34-285 15,30 30-274-15,-13-14 44 0,12 1 368 0</inkml:trace>
  <inkml:trace contextRef="#ctx0" brushRef="#br1" timeOffset="12513.9935">17059 13268 1236 0,'-11'17'154'0,"-6"-21"-89"0,17 4 3 16,-26 6-26-16,26-6 19 0,-21 9-9 0,21-9-18 15,-20 9 13-15,20-9-53 0,-17 16 21 16,17-16-27-16,-17 20 23 0,17-20 3 0,-11 23-5 16,11-23 3-16,-8 29-4 0,5-13 3 0,3-16-6 15,-5 37 7-15,3-18-8 0,3 3 8 0,-2-3-6 16,1 2 8-16,-1-4-4 0,3 0 3 0,-2-17-6 16,7 25 1-16,-7-25-4 0,0 0 1 0,21 18-4 15,-21-18 1-15,22 3-1 0,-22-3 0 0,28-9 3 16,-28 9 1-16,30-24 3 15,-13 7-6-15,0-4 5 0,4-3-9 0,0-1 6 16,1-3-6-16,-2-1 6 0,-2-1-6 0,1-2-12 16,-5 5 10-16,-2 0-10 0,-2 5 35 0,-5 5-18 15,-5 17 20-15,3-23-20 0,-3 23-4 0,0 0 0 16,-19-17-4-16,19 17-5 0,-18 0-3 0,18 0-7 16,-22 9-1-16,22-9-10 0,-21 17-5 0,17 0-12 15,-15-17-65-15,28 34-185 0,-9-34-288 16,0 0 11-16,-3 31 362 0</inkml:trace>
  <inkml:trace contextRef="#ctx0" brushRef="#br1" timeOffset="12687.6316">17395 13405 1946 0,'0'0'23'16,"-32"13"-11"-16,32-13-5 0,-27 8 2 0,27-8-5 15,-17 3 0-15,17-3-8 0,0 0-19 16,0 0-28-16,-16-17-101 0,38 23-480 0,-22-6 13 16,11-17 96-16</inkml:trace>
  <inkml:trace contextRef="#ctx0" brushRef="#br1" timeOffset="13713.958">18243 13191 1291 0,'0'0'93'16,"0"0"-34"-16,-20 15-4 0,20-15-5 0,-21 10-4 16,21-10-10-16,-21 15-8 0,21-15-12 0,-20 21 1 15,20-21-5-15,-20 27 4 0,20-27 17 0,-17 31-46 16,8-11 45-16,1 3-45 0,1 1 19 0,2 4 9 15,0-4-8-15,4 2 9 0,0-1-8 0,3-2 5 16,1-3-7-16,3-2 2 0,-6-18-6 16,18 28 3-16,-18-28-3 0,28 11 3 0,-11-12 1 15,0-3 6-15,1-4 7 0,2-3-1 16,-2-4 1-16,1-2-8 0,-2-3 2 0,0-2-7 16,-1-3 6-16,-1-1-8 0,-1-3 4 0,0 0-8 15,-2-1-11-15,-2 1 32 0,-3 0-33 0,-2 4 33 16,-3 2-17-16,-2 4-4 0,0 19 4 15,-8-26-4-15,8 26 4 0,-18-18-4 0,18 18 1 16,-22-14-4-16,22 14-2 0,-20-6-3 0,20 6-7 16,0 0-8-16,-17 9-17 0,17-9-11 0,5 25-109 15,-24-25-435-15,19 0 5 0,11 22 70 0</inkml:trace>
  <inkml:trace contextRef="#ctx0" brushRef="#br1" timeOffset="13875.4313">18568 13335 1927 0,'0'0'58'0,"-21"6"-21"0,21-6-16 15,-31 2-17-15,31-2-4 0,-24 2 0 0,24-2 0 0,-22-1 0 16,22 1 0-16,0 0 0 0,0 0-28 16,-20-14-32-16,37 35-286 0,-16-37-309 0,-1 16 25 15,26-17 303-15</inkml:trace>
  <inkml:trace contextRef="#ctx0" brushRef="#br1" timeOffset="14797.5362">19461 13232 998 0,'-14'-26'243'0,"14"26"-101"0,0 0-44 15,0 0-24-15,-18-5-11 0,18 5-11 0,0 0-14 16,0 0-9-16,-24 3-9 0,24-3-6 0,-18 7-4 16,18-7-1-16,-20 12-1 0,20-12 1 0,-21 18-1 15,21-18 4-15,-19 27-3 0,19-27 4 16,-17 31 15-16,10-11-44 0,-2 0 42 0,2 3-41 16,0 2 17-16,2 0 7 0,-1 0-11 0,2 3 8 15,0-1-9-15,4-2 6 0,3-1-5 0,0-3 5 16,2-2-6-16,-5-19 6 0,16 29-6 0,-16-29 3 15,23 15-2-15,-6-14 1 0,0-3 1 16,3-6 2-16,-1-4 7 0,2-4-2 16,-3-4 5-16,3-3-6 0,-3-5 8 0,0 0-9 15,-2-4 7-15,1-2-10 0,-2-1 5 0,-2 0 16 16,0 1-34-16,-3 2 32 0,-3 5-32 0,-2 2 8 16,-1 4 7-16,-3 2-6 0,-1 19 4 0,-1-30-4 15,1 30 2-15,-6-18-5 0,6 18-5 0,0 0-9 16,0 0-16-16,-22-6-18 0,22 6-43 0,-17 13-57 15,30 20-219-15,-13-33-193 0,-19 25 49 16,21 2 362-16</inkml:trace>
  <inkml:trace contextRef="#ctx0" brushRef="#br1" timeOffset="15016.3467">19739 13425 1959 0,'0'0'29'0,"-24"5"-12"0,24-5-7 15,-26-1-2-15,26 1-3 0,0 0-3 0,0 0-5 16,0 0-5-16,0 0-7 0,-3-21-17 0,3 21-30 16,11-24-114-16,17 20-473 15,-28 4 41-15,29-20 132 0</inkml:trace>
  <inkml:trace contextRef="#ctx0" brushRef="#br1" timeOffset="16423.3636">21133 13401 1764 0,'0'0'65'0,"0"0"-37"0,0 0-8 0,0 0-1 16,0 0-1-16,-18 5-3 16,18-5-4-16,0 0-4 0,0 0-3 0,0 0 0 15,0 0-5-15,0 0-1 0,0 0-2 0,0 0 0 16,0 0 1-16,0 0-3 0,0 0-1 0,0 0-5 15,0 0-11-15,0 0-32 0,19 10-89 0,-36-23-414 16,17 13-69-16,0 0 119 0</inkml:trace>
  <inkml:trace contextRef="#ctx0" brushRef="#br1" timeOffset="17428.9189">22344 13475 1379 0,'-2'24'380'16,"2"-24"-329"-16,-21 5-16 0,21-5-13 0,0 0 0 16,-17 6-5-16,17-6-5 0,0 0-5 0,0 0-7 15,0 0-4-15,0 0-1 0,0 0-7 16,0 0-6-16,0 0-12 0,0 0-40 0,24 2-107 15,-24-2-373-15,13-20-56 0,-13 20 154 0</inkml:trace>
  <inkml:trace contextRef="#ctx0" brushRef="#br1" timeOffset="18429.2102">23459 13536 1774 0,'0'0'63'0,"0"0"-30"16,0 0-16-16,0 0-7 0,0 0-4 0,0 0-3 0,0 0-1 15,0 0-1-15,0 0-4 0,0 0-5 16,0 0-4-16,0 0-18 0,0 0-35 0,-7-19-86 15,27 25-381-15,-20-6-56 0,0 0 69 0</inkml:trace>
  <inkml:trace contextRef="#ctx0" brushRef="#br1" timeOffset="20242.7671">12710 2433 1663 0,'0'-17'66'0,"0"17"-36"0,0 0-2 0,0 0-1 16,6-21 6-16,-6 21-2 0,0 0-6 16,0 0-9-16,0 0-2 0,0 0-4 15,0 0-1-15,0 0 1 0,0 0-7 0,4 23 3 16,-4-23-5-16,-1 36 4 0,1-11-7 0,0 5 7 15,-3 3-7-15,1 1-15 0,-2 1 32 0,-1 1-32 16,2-1 32-16,-4 3-9 0,5-3-10 0,-2-2 7 16,3-4-8-16,-1-6 1 0,4-2-12 0,-2-21-5 15,7 31-19-15,-7-31-26 0,19 18-63 16,-27-39-136-16,8 21-346 0,21-12 28 0,-17-13 345 16</inkml:trace>
  <inkml:trace contextRef="#ctx0" brushRef="#br1" timeOffset="20539.7001">12722 2403 1811 0,'0'0'46'0,"0"0"-21"0,0 0-10 16,0 0-6-16,0 0 3 0,0 0 5 0,0 0 4 16,17-11-2-16,-17 11 0 0,33-12-4 0,-12 5 0 15,3 0-5-15,2-2 1 0,2 2-9 0,1 1-2 16,0 1 0-16,-1 3 0 0,-1 2 0 0,-4 2 0 15,-3 4 0-15,-20-6 0 0,30 17 0 16,-30-17 0-16,15 29 0 0,-11-10 0 0,-5 3 0 16,-5 5 0-16,-5 2 0 0,-3 5 0 15,-4 2 0-15,-4 3 0 0,-2-1 0 0,-4 2 0 16,-1 1 0-16,2-3 0 0,2-2 0 0,3-6 0 16,2-3 0-16,7-8 0 0,13-19-6 0,-12 26-23 15,12-26-7-15,0 0-7 0,0 0-10 0,26 1-33 16,-23-28-90-16,32 11-409 0,-15-4-17 15,3-12 172-15</inkml:trace>
  <inkml:trace contextRef="#ctx0" brushRef="#br1" timeOffset="20727.2361">13232 2503 1657 0,'0'0'44'15,"0"0"-19"-15,-12 19-6 0,12-19 11 16,-5 25 3-16,6-7-5 0,-5-1-7 0,2 5-28 15,-2 1 31-15,1 3-42 0,-2 1 39 0,2 1-14 16,-2 0-7-16,2-2 7 0,0-2-9 0,1-2 6 16,1-1-9-16,1-21-3 0,2 32-29 0,-2-32-27 15,9 27-45-15,-9-27-106 0,0 0-359 0,0 0 6 16,18-21 256-16</inkml:trace>
  <inkml:trace contextRef="#ctx0" brushRef="#br1" timeOffset="21164.8507">13356 2385 1504 0,'-20'-3'206'0,"20"3"-203"15,0 0-8-15,-17 16 2 0,17-16-2 16,0 0 2-16,2 21-7 0,-2-21-5 0,0 0-12 16,21 15-7-16,-2-7-10 0,-19-8 0 0,34 6-13 15,-34-6-24-15,40 5-25 0,-40-5-8 0,40 2 27 16,-40-2 37-16,35 5 45 0,-18 1 28 0,-17-6 20 15,32 12 24-15,-32-12 10 0,21 11 8 0,-21-11-12 16,0 0-1-16,0 0-8 0,13 24 0 16,-13-24-5-16,0 0-11 0,-19 21-13 15,19-21-7-15,-22 23 0 0,22-23 2 0,-28 26 2 16,28-26-25-16,-31 29 38 0,31-29-43 0,-28 27 38 16,28-27-16-16,-20 20-13 0,20-20-1 0,0 0-8 15,-11 19-1-15,11-19-2 0,0 0 0 0,0 0 2 16,19 9 2-16,-19-9 1 0,27-3-1 0,-9-3 0 15,3-2-1-15,2 1 1 0,1-1-3 0,1 0 4 16,-1 1-1-16,-1 1-20 0,-2 2 19 16,-4 2 0-16,-17 2-4 0,26 4 22 0,-26-4-17 15,0 0-3-15,15 19 5 0,-15-19-3 0,-2 28 3 16,-3-11-5-16,-3 2 3 0,0 2-7 16,-4-2 3-16,0 2-7 0,-2-3 1 0,14-18-11 15,-20 25-9-15,20-25-23 0,0 0-68 0,9 25-236 16,-9-25-273-16,15-18 2 0,-15 18 425 15</inkml:trace>
  <inkml:trace contextRef="#ctx0" brushRef="#br1" timeOffset="21368.0172">14016 2119 1893 0,'0'0'33'0,"-20"13"-9"15,20-13-5-15,-27 27 8 16,11-9-8-16,3 5 2 0,-2 5-14 0,3 2-3 15,0 4-4-15,2 4 0 0,1 4 0 0,3 1 0 16,1 3 0-16,2 1 0 0,2 0 0 0,-1-1 0 16,2-2 0-16,0-2-16 0,2-2 6 0,-4-4-24 15,6 3-19-15,-8-17-29 0,18 20-98 0,-35-36-239 16,27 16-197-16,-5-4 37 0,-1-18 522 0</inkml:trace>
  <inkml:trace contextRef="#ctx0" brushRef="#br1" timeOffset="21524.3065">13794 2502 1977 0,'0'0'37'0,"-19"3"-16"0,19-3-9 32,0 0-12-32,0 0 0 0,0 0 0 0,0 0 0 0,0 0 0 0,30 19 0 0,-11-19 0 0,5-1-18 15,2-7-21-15,13 17-105 0,-39-9-495 0,52-17-5 16,-15 6 82-16</inkml:trace>
  <inkml:trace contextRef="#ctx0" brushRef="#br1" timeOffset="21998.9174">14819 2334 1705 0,'-1'-24'35'16,"1"24"9"-16,-6-21 1 0,6 21 1 0,0 0-6 16,-28-12-18-16,28 12-13 0,-34 12-6 15,14 3 2-15,-3 3-3 0,-1 7 10 0,-2 2-3 16,2 4 10-16,-3 1-6 0,4 3 4 15,-1 0-8-15,4 1 3 0,4 2-12 0,4-3 0 16,4-2 0-16,2-1 0 0,3-3 0 0,4 0 0 16,4-2 0-16,2-2 0 0,4-1 0 0,2-2 0 15,2-2 0-15,2-5-15 0,8 1-29 0,-5-10-18 16,14 16-83-16,-34-22-279 0,36-11-203 0,-11 7 21 16,0-13 483-16</inkml:trace>
  <inkml:trace contextRef="#ctx0" brushRef="#br1" timeOffset="22514.8724">14923 2547 1716 0,'0'0'89'15,"0"0"-47"-15,-20 10-11 0,20-10-2 16,-17 14-5 0,17-14-8-16,-17 26-20 0,8-10 37 0,2 3-36 15,-2-2 35-15,2 2-16 0,1 0-8 0,1 1 7 16,0 0-12-16,2-2-3 0,3-18 0 0,-3 29 0 15,3-29 0-15,3 21 0 0,-3-21 0 0,0 0 0 16,0 0 0-16,0 0 0 0,19 13 0 0,-19-13 0 16,0 0 0-16,24-17 0 0,-24 17 0 0,22-26 0 15,-11 9 0-15,1-1 0 0,-1-1 0 16,-1 1 0-16,-1 0 0 0,-1 0 0 0,-1 1 0 16,-7 17 0-16,11-33 0 0,-11 33 0 0,10-27 0 15,-10 27 0-15,6-21 0 0,-6 21 0 16,0 0 0-16,5-17 0 0,-5 17 0 0,0 0 0 15,0 0 0-15,0 0 0 0,0 0 0 0,0 0 0 16,0 0 0-16,0 0 0 0,5 19 0 16,-5-19 0-16,0 0 0 0,10 17 0 0,-10-17 0 15,0 0 0-15,0 0 0 0,20 19 0 0,-20-19 0 16,0 0 0-16,26 7 0 0,-26-7 0 0,24-3 0 16,-24 3 0-16,28-12 0 0,-11 4 0 0,1-4 0 0,2-2 0 15,-1 0 0-15,0 1 0 0,0-2 0 16,-2 2 0-16,-17 13 0 0,27-22 0 0,-27 22 0 15,0 0 0-15,20-15 0 0,-20 15 0 16,0 0 0-16,0 0 0 0,0 0 0 0,0 0 0 16,-4 21 0-16,4-21 0 0,-15 31 0 0,4-10 0 15,-1 2 0-15,-2 1 0 0,2-1 0 0,3-3 0 16,1-1 0-16,3-2 0 0,5-17 0 0,-3 28 0 16,3-28 0-16,7 17 0 0,-7-17-24 0,18 3-46 15,5 11-90-15,-23-14-415 0,0 0-73 16,32-27 79-16</inkml:trace>
  <inkml:trace contextRef="#ctx0" brushRef="#br1" timeOffset="22772.6565">15405 2153 2006 0,'0'0'22'15,"-19"-2"-8"-15,19 2-9 0,0 0-5 0,0 0 0 16,0 0 0-16,0 0 0 0,0 0 0 0,21 9 0 0,-21-9 0 15,36 11 0-15,-13-4 0 0,1 0 0 0,2 3 0 16,2 0 0-16,0 2 0 0,2 2 0 0,-1 3 0 16,-2 3 0-16,-4 3 0 0,-5 3 0 15,-3 4 0-15,-5 4 0 0,-4 3 0 16,-4 1 0-16,-4 2 0 0,-3 1 0 0,-7 2 0 16,-3-2 0-16,-3 1 0 0,-4-2 0 0,1 0 0 15,-3-7 0-15,6 10-83 0,-28-27-469 0,31 15-121 16,-8-11 28-16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26:50.0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815 1583 1811 0,'0'0'49'0,"0"0"-14"0,0 0-6 0,-21-14 0 0,21 14-2 0,0 0-6 0,0 0-7 16,0 0-7-16,0 0-2 0,0 0-4 0,-17-6 0 15,17 6-1-15,0 0 0 0,-1 24-3 0,2-6 6 16,3 8-5-16,1 10 4 0,0 3-4 16,2 4 5-16,-1 3-5 0,3 2 9 0,-1 4 5 15,0 5-12-15,-2 0 0 0,-3 0 0 0,-2-3 0 16,1-6 0-16,-2-2 0 0,0-3 0 15,1-5 0-15,0-6-19 0,5-3-24 0,-6-29-25 16,20 40-80-16,-20-40-431 0,0 0-50 0,0 0 69 16</inkml:trace>
  <inkml:trace contextRef="#ctx0" brushRef="#br0" timeOffset="316.83">881 1584 2023 0,'0'0'16'0,"0"0"-12"15,0 0-5-15,0 0 1 0,0 0 3 16,0 0-1-16,17-2-2 0,0-3 0 0,6 1 0 16,5 0 0-16,5-1 0 0,3-1 0 0,2 0 0 15,1 2 0-15,-1 0 0 0,-2 7 0 0,-2-1 0 16,-2 7 0-16,-2 3 0 0,-4 5 0 0,-4 3 0 15,-4 6 0-15,-7 6 0 0,-4 5 0 0,-6 2 0 16,-6 4 0-16,-4 2 0 16,-6 2 0-16,-6 6 0 0,-3 1 0 0,-4 0 0 0,-1-2 0 15,0-5 0-15,-3-3 0 0,0-4 0 0,2-3 0 16,3-5 0-16,4-6 0 0,5-6 0 0,18-20 0 16,-23 23 0-16,23-23 0 0,0 0-12 15,0 0-52-15,0 0-28 0,17-2-93 0,-24-27-379 16,30 6-54-16,-4-5 107 0</inkml:trace>
  <inkml:trace contextRef="#ctx0" brushRef="#br0" timeOffset="507.7734">1550 1749 1640 0,'0'0'80'0,"-2"25"-62"0,2-25 1 16,-14 27 5-16,9-7 8 0,-4 0-5 0,2 6-2 15,-1 2-7-15,2 2-7 16,-2 1 36-16,2 5-36 0,1-1 30 0,0 1-25 15,2-2-11-15,2-4 4 0,-1-3-7 0,2-4 3 16,2-3-9-16,0-3 2 0,-2-17-9 0,10 23-10 16,-10-23-33-16,0 0-31 0,39 32-150 0,-39-32-398 15,22-20 13-15,-22 20 256 0</inkml:trace>
  <inkml:trace contextRef="#ctx0" brushRef="#br0" timeOffset="945.3572">1683 1561 1917 0,'-18'2'19'0,"18"-2"-18"0,0 0-7 15,0 0-2-15,0 0 3 0,0 0 1 0,25 8-5 16,-25-8-8-16,30 4-7 0,-8-3-12 16,-3-6-2-16,9 6 5 0,-3-7 7 0,3 5 12 15,-2-3 7-15,3 2 4 0,-1 1 2 0,-2 2 1 16,-3 0 1-16,-5 2 4 0,-18-3 11 0,23 12 11 15,-23-12 13-15,4 23 6 0,-5-3 3 0,-10-2-10 16,0 8-1-16,-6-1-10 0,-1 2 0 16,-4 0-5-16,-1 0-22 0,-2-2-1 0,1 2 0 15,1-3 0-15,2 0 0 0,2-2 0 0,4-2 0 16,15-20 0-16,-18 29 0 0,18-29 0 16,0 0 0-16,9 20 0 0,-9-20 0 0,29 4 0 15,-9-5 0-15,6-7 0 0,3 0 0 0,4-4 0 16,2 0 0-16,0-2 0 0,0 4 0 0,-5 1 0 15,-1 1 0-15,-5 6 0 0,-4 0 0 0,-20 2 0 16,27 7 0-16,-27-7 0 0,8 17 0 16,-8-17 0-16,-3 33 0 0,-6-10 0 0,-2 6 0 15,-5 2 0-15,-1 1 0 0,-1-2 0 0,0-5 0 16,2-2 0-16,1-3 0 0,4-3 0 0,11-17 0 16,-11 16 0-16,11-16 0 0,0 0 0 0,0 0-88 15,37-7-123-15,-30-23-403 0,24 3-42 0,-5-13 179 16</inkml:trace>
  <inkml:trace contextRef="#ctx0" brushRef="#br0" timeOffset="1164.1495">2566 1029 1928 0,'-24'6'52'16,"6"4"-14"-16,1 6-9 0,-1 3-29 0,2 6 0 15,-3 6 0-15,4 4 0 0,-1 7 0 16,2 2 0-16,4 6 0 0,1 2 0 0,3 2 0 15,2 4 0-15,4-4 0 0,0 2 0 0,4-1 0 16,-2 2 0-16,2-2 0 0,1-2 0 0,-3 0 0 16,1-5 0-16,-2 1 0 0,-1-3 0 15,0-3 0-15,-2-3 0 0,3-2-26 0,-7-19-66 16,20 27-257-16,-14-46-301 0,-2 18 1 0,2-18 369 16</inkml:trace>
  <inkml:trace contextRef="#ctx0" brushRef="#br0" timeOffset="2070.5758">2352 1581 1955 0,'0'0'91'0,"0"0"-90"0,-19 23-1 16,19-23 0-16,2 20 0 0,-2-20 0 16,20 20 0-16,-3-14 0 0,5 2 0 0,6-6 0 15,3-4 0-15,6-2 0 0,3-5 0 0,4-1 0 16,2-1 0-16,1-2 0 0,1-3 0 0,0-1 0 15,2-1 0-15,-2 1 0 0,-1 3 0 0,-4-2 0 16,-3 3 0-16,-7 1 0 0,-8 1 0 0,-5 3 0 16,-20 8 0-16,18-4 0 0,-18 4 0 15,0 0 0-15,0 0 0 0,-20 3 0 0,20-3 0 16,-34 10 0-16,12-2 0 0,-3 3 0 0,-3 3 0 16,-1 0 0-16,-2 4 0 0,0 4 0 0,-1 1 0 15,-1 4 0-15,0 3 0 0,3 2 0 0,2 2 0 16,3 1 0-16,4-2 0 0,5-2 0 15,4 0 0-15,6-7 0 0,3-1 0 0,6-5 0 16,-3-18 0-16,19 27 0 0,-19-27 0 16,36 10 0-16,-13-8 0 0,3-7 0 0,6-6 0 15,3-4 0-15,2-6 0 0,-1-5 0 0,2-2 0 16,-2-3 0-16,-2 2 0 0,-3-2 0 0,-6 3 0 16,-3 0 0-16,-6 0 0 0,-2 4 0 0,-6-1 0 15,-3 5 0-15,-1 1 0 0,-4 19 0 0,-3-29 0 16,3 29 0-16,-7-18 0 0,7 18 0 15,0 0 0-15,0 0 0 0,-21-8 0 0,21 8 0 16,0 0 0-16,-16 22 0 0,16-22 0 16,-11 32 0-16,8-12 0 0,-1 0 0 0,2 4 0 15,2-1 0-15,1 2 0 0,3-1 0 0,0-2 0 16,2-3 0-16,-6-19 0 0,21 31 0 0,-21-31 0 16,32 14 0-16,-10-14 0 0,3-2 0 0,4-6 0 15,7-4 0-15,1-3 0 0,6-6 0 16,-2-1 0-16,-1-4 0 0,2-1 0 0,-3-1 0 15,-5 0 0-15,-4 5 0 0,-3 2 0 0,-5 0 0 16,-4 3 0-16,-18 18 0 0,21-27 0 0,-21 27 0 16,0 0 0-16,0 0 0 0,1-17 0 0,-1 17 0 15,0 0 0-15,-24 14 0 0,24-14 0 0,-28 29 0 16,12-6 0-16,-1 1 0 0,0 4 0 16,1 0 0-16,3 1 0 0,0-3 0 15,4 0 0-15,4-5 0 0,2-4 0 0,3-17 0 16,5 23 0-16,-5-23 0 0,0 0 0 0,28 14 0 15,-28-14 0-15,28-8 0 0,-11-3 0 0,1-4 0 16,1-7 0-16,-1-3 0 0,-1-4 0 0,0 0 0 16,-4 0 0-16,1 2 0 0,-2 0 0 0,-2 2 0 15,-1 0 0-15,0 0 0 0,-2 1 0 16,0 2 0-16,-2 3 0 0,3-2 0 0,-8 21 0 16,9-29 0-16,-9 29 0 0,0 0 0 0,0 0 0 15,0 0 0-15,0 0 0 0,0 0 0 0,0 0 0 16,11 22 0-16,-10 0 0 0,1 3 0 15,-1 3 0-15,-1 1 0 0,1-3 0 0,2 1 0 16,0 0 0-16,3-3 0 0,2 4 0 0,1-6 0 16,5 0 0-16,2-4 0 0,2-3 0 15,4-1 0-15,1-6 0 0,2-5 0 0,1-5 0 16,1-1 0-16,1-7 0 0,1-2 0 0,-1-3 0 16,1-3 0-16,-5-5 0 0,2 5 0 0,-9-16-73 15,20 32-222-15,-44-39-230 0,25 24-123 0,-8-1 143 16</inkml:trace>
  <inkml:trace contextRef="#ctx0" brushRef="#br0" timeOffset="2476.9073">4307 1348 1933 0,'0'0'71'0,"0"0"-41"16,-13-16-17-16,13 16-13 0,-27-8 0 0,27 8 0 15,-33 1 0-15,14 4 0 0,1 1 0 0,-1 2 0 16,0 6 0-16,-1 2 0 0,-2 7 0 0,0 3 0 16,0 0 0-16,3 3 0 0,0 0 0 0,2 0 0 15,4 0 0-15,3-2 0 0,2 0 0 0,4-4 0 16,4 2 0-16,4-3 0 0,4-5 0 0,4 0 0 16,-12-17 0-16,37 16 0 0,-12-16 0 15,7-2 0-15,5-6 0 0,4-4 0 16,4-3 0-16,2-5 0 0,3-3 0 0,3 0 0 15,-1-3 0-15,5 4-65 0,-16-26-196 0,20 26-379 16,-21-7-24-16,2 3 248 0</inkml:trace>
  <inkml:trace contextRef="#ctx0" brushRef="#br0" timeOffset="2945.756">4609 1451 1772 0,'0'0'191'0,"-17"3"-147"0,17-3-14 0,0 0-20 15,0 0-10-15,0 0 0 0,0 0 0 0,0 0 0 16,0 0 0-16,24-10 0 0,-24 10 0 0,28-2 0 15,-28 2 0-15,34-4 0 0,-17 0 0 0,1 1 0 16,1-3 0-16,0 0 0 0,-2-3 0 16,0-1 0-16,-17 10 0 0,30-20 0 0,-30 20 0 15,30-28 0-15,-15 11 0 0,-3-2 0 0,-3-1 0 16,-4 4 0-16,-5-1 0 0,-2-2 0 16,2 19 0-16,-11-29 0 0,11 29 0 0,-23-25 0 15,23 25 0-15,-36-14 0 0,13 15 0 0,-5 6 0 16,-3 7 0-16,0 6 0 0,-2 4 0 15,1 6 0-15,2 3 0 0,3 6 0 0,3-1 0 16,5 5 0-16,4-5 0 0,5-1 0 0,5-6 0 16,8-2 0-16,4-5 0 0,6-1 0 0,5-5 0 15,6-1 0-15,6-6 0 0,9-5 0 0,8-7 0 16,7-9 0-16,9 3 0 0,1-13 0 0,11 7 0 16,-13-24-176-16,31 32-220 0,-39-28-208 0,15 7-15 15,-1 9 368-15</inkml:trace>
  <inkml:trace contextRef="#ctx0" brushRef="#br0" timeOffset="3649.101">5570 1459 1777 0,'-25'-11'46'0,"25"11"-5"0,-32-3-3 15,32 3 6-15,-33 10-5 0,33-10-6 0,-31 24-14 16,15-7-9-16,-2 6-10 0,0 5 0 0,-1 7 0 16,2 7 0-16,-1 7 0 0,0 5 0 0,-2 3 0 15,3 2 0-15,0 2 0 0,1 3 0 16,3-5 0-16,3-3 0 0,5-7 0 0,6-10 0 15,7-5 0-15,5-7 0 0,4-2 0 0,5-5 0 16,2-3 0-16,4-5 0 0,5-6 0 0,1-7 0 16,5-4 0-16,0-6 0 0,4-1 0 15,-3-9-79-15,7 8-30 0,-22-26-114 0,22 22-397 16,-18-8 16-16,-3-4 193 0</inkml:trace>
  <inkml:trace contextRef="#ctx0" brushRef="#br0" timeOffset="4201.7586">5740 1872 1881 0,'0'0'77'0,"0"0"-36"16,-23 12-12-16,23-12-10 0,0 0-19 0,-20 23 0 16,20-23 0-16,-11 33 0 0,6-7 0 0,0-3 0 15,1 8 0-15,-1 0 0 0,2-2 0 16,-1 4 0-16,2-5 0 0,-1-3 0 0,1-1 0 16,1-3 0-16,1-1 0 0,1-3 0 0,-1-17 0 15,5 24 0-15,-5-24 0 0,0 0 0 16,0 0 0-16,0 0 0 0,0 0 0 0,20 4 0 15,-20-4 0-15,14-21 0 0,-6 5 0 0,2-5 0 16,1-1 0-16,0-3 0 0,-1-2 0 0,-2 1 0 16,-2 0 0-16,0-4 0 0,-1 0 0 15,-1 2 0-15,-1 0 0 0,0 9 0 0,-2 2 0 16,-1 17 0-16,1-24 0 0,-1 24 0 0,0 0 0 16,0 0 0-16,0 0 0 0,0 0 0 0,0 0 0 15,0 0 0-15,0 0 0 0,0 0 0 0,5 25 0 16,-5-25 0-16,10 22 0 0,-10-22 0 0,17 24 0 15,-17-24 0-15,21 22 0 16,-21-22 0-16,25 14 0 0,-25-14 0 0,29 9 0 16,-29-9 0-16,33 1 0 0,-15-6 0 0,2-2 0 15,1-2 0-15,-1-8 0 0,2 2 0 0,0-7 0 16,-1 0 0-16,-1-1 0 0,1 0 0 0,-3 0 0 16,-2 3 0-16,-3 0 0 0,-3 2 0 0,-10 18 0 15,15-26 0-15,-15 26 0 0,0 0 0 0,8-17 0 16,-8 17 0-16,0 0 0 0,0 0 0 15,0 0 0-15,0 0 0 0,-7 24 0 0,7-24 0 16,-8 33 0-16,1-11 0 0,1 1 0 0,0 3 0 16,0-2 0-16,3 1 0 0,0 2 0 0,4-5 0 15,1 3 0-15,2-1 0 0,1-5 0 0,4 2 0 16,-9-21 0-16,23 26 0 0,-23-26 0 0,35 11 0 16,-18-16-62-16,15 11-63 0,-29-41-228 15,39 30-264-15,-18-10 15 0,2-9 315 16</inkml:trace>
  <inkml:trace contextRef="#ctx0" brushRef="#br0" timeOffset="4717.476">6542 1764 1841 0,'-22'-18'86'15,"22"18"-37"-15,0 0-2 0,-23 5-23 0,23-5-24 16,0 0 0-16,-24 28 0 0,24-28 0 16,-17 34 0-16,10-14 0 0,0 2 0 0,2 1 0 15,2-1 0-15,0 1 0 0,2-1 0 0,1-2 0 16,1-2 0-16,0 4 0 0,1-4 0 0,0-1 0 15,-2-17 0-15,6 21 0 0,-6-21 0 16,0 0 0-16,0 0 0 0,20 2 0 0,-20-2 0 16,18-24 0-16,-6 3 0 0,3-4 0 0,2-4 0 15,0-6 0-15,0 1 0 0,-2 0 0 16,0 4 0-16,-3 0 0 0,-2 2 0 0,-2 1 0 16,-1 1 0-16,-4 4 0 0,0 1 0 0,-3 21 0 15,1-25 0-15,-1 25 0 0,0 0 0 0,0 0 0 16,0 0 0-16,0 0 0 0,0 0 0 0,-15 23 0 15,13-5 0-15,-1-1 0 0,1 6 0 0,1-5 0 16,2 2 0-16,3-2 0 0,2-1 0 16,1 0 0-16,-7-17 0 0,18 25 0 0,-18-25 0 15,26 17 0-15,-26-17 0 0,33 5 0 16,-14-8 0-16,2-3 0 0,2-6 0 0,0-1 0 16,1-5 0-16,-1-2 0 0,-1 0 0 0,-3 2 0 15,-4-2 0-15,-15 20 0 0,21-30 0 0,-21 30 0 16,11-28 0-16,-11 28 0 0,2-17 0 0,-2 17 0 15,0 0 0-15,0 0 0 0,0 0 0 16,0 0 0-16,0 0 0 0,0 0 0 0,-11 28 0 16,8-10 0-16,-1 6 0 0,2-1 0 0,0 3 0 15,2-4 0-15,3 2 0 0,-1-1 0 0,3-3 0 16,0 1 0-16,4-2 0 0,-1-2 0 0,4 1 0 16,-12-18 0-16,26 27 0 0,-26-27 0 0,31 18 0 15,-31-18-155-15,45 15-244 0,-49-36-139 16,23 14-103-16,-2 6 328 0</inkml:trace>
  <inkml:trace contextRef="#ctx0" brushRef="#br0" timeOffset="4967.6604">7087 1177 1693 0,'0'0'354'0,"0"0"-354"16,-5 24 0-16,5-24 0 0,23 27 0 0,-5-13 0 15,0 1 0-15,6 4 0 0,1-1 0 0,4 3 0 16,3 2 0-16,2 1 0 0,-1 2 0 0,2 2 0 16,-3 2 0-16,-4 1 0 0,-3 4 0 15,-2 3 0-15,-6 2 0 0,-5 10 0 0,-5-1 0 16,-6 3 0-16,-7 2 0 0,-5-2 0 16,-6-1 0-16,-8 2 0 0,0 0 0 0,-7-2 0 15,-1 0 0-15,-4-9 0 0,4 4 0 0,-12-17-56 16,30 35-313-16,-37-35-235 0,25 6-59 0,3 4 309 15</inkml:trace>
  <inkml:trace contextRef="#ctx0" brushRef="#br0" timeOffset="7297.8703">17764 17100 948 0,'0'0'126'0,"0"0"-25"0,-6-16-65 0,6 16 56 16,0 0 12-16,0 0 9 0,0 0-10 0,1 18-34 15,-1-18-18-15,-15 20-34 0,15-20 41 0,-21 39-44 16,6-18 46-16,3 10-27 0,-4 2-11 0,3 5 11 16,-2 3-14-16,2 5 9 0,-2 5-9 15,4-5-18-15,2-1-1 0,1-3 0 0,5-3 0 16,3 7 0-16,6-1 0 0,2-9 0 0,6 0 0 15,0-15 0-15,3-3 0 0,4-2 0 0,2-9 0 16,0 3 0-16,4-7 0 0,-3-2 0 0,3-1 0 16,-4-6-16-16,2-1-17 0,-6-7-11 0,3 3-21 15,-14-12-61-15,22 25-212 0,-21-19-308 16,-9-2 46-16,0 19 422 0</inkml:trace>
  <inkml:trace contextRef="#ctx0" brushRef="#br0" timeOffset="7501.1182">17530 17491 1950 0,'0'0'48'0,"-19"6"-29"0,19-6-9 16,0 0 4-16,0 0-8 0,22 1-6 0,-22-1 0 16,28-4 0-16,-10 0 0 0,3-3 0 0,2 1 0 15,3 0 0-15,1-3 0 0,-2 3 0 16,3-2 0-16,-2-1 0 0,0 3 0 0,0 8 0 15,-3-6 0-15,2 7-45 0,-25-3-74 0,55 10-210 16,-34-10-317-16,1 2-2 0,1 10 389 16</inkml:trace>
  <inkml:trace contextRef="#ctx0" brushRef="#br0" timeOffset="7688.576">18082 17444 1676 0,'0'0'242'0,"0"0"-181"16,0 0-15-16,-19 12-24 0,19-12-22 15,0 0 0-15,0 0 0 0,-7 25 0 16,7-25 0-16,-3 33 0 0,3-12 0 0,-2-3 0 16,2 2 0-16,-1-2 0 0,1 2 0 0,0-2 0 15,0-18 0-15,1 35-17 0,3-12-29 0,-4-23-3 16,12 28-30-16,-12-28-61 0,26-5-243 0,-26 5-253 16,12-34 46-16,5 28 484 0</inkml:trace>
  <inkml:trace contextRef="#ctx0" brushRef="#br0" timeOffset="8204.3313">18305 17260 1923 0,'-13'24'64'0,"13"-24"-39"16,0 0 7-16,-10 20-29 0,10-20-3 16,0 0 0-16,0 0 0 0,10 20 0 15,-10-20 0-15,0 0 0 0,15 24 0 0,-15-24 0 16,8 23 0-16,-8-23 0 0,6 28 0 0,-5-11 0 15,-1-17 0-15,2 32 0 0,-2-15 0 0,0-1 0 16,-2 1 0-16,2-17 0 0,-4 31 0 0,4-31 0 16,-2 26 0-16,2-26 0 0,0 0 0 0,0 0 0 15,0 0 0-15,0 0 0 0,0 0 0 16,0 0 0-16,17-11 0 0,-17 11 0 0,15-30 0 16,-8 8 0-16,3-8 0 0,-1 1 0 15,-1 5 0-15,2-3 0 0,-2 9 0 0,2-1 0 16,0 1 0-16,-10 18 0 0,16-27 0 0,-16 27 0 15,0 0 0-15,0 0 0 0,17-10 0 0,-17 10 0 16,0 0 0-16,0 0 0 0,9 19 0 0,-9-19 0 16,5 16 0-16,-5-16 0 0,5 21 0 15,-5-21 0-15,6 22 0 0,-6-22 0 0,0 0 0 16,10 19 0-16,-10-19 0 0,0 0 0 0,22 5 0 16,-22-5 0-16,24-13 0 0,-24 13 0 0,32-27 0 15,-13 13 0-15,1-2 0 0,-1 1 0 0,1 1 0 16,-2 2 0-16,-18 12 0 0,29-21 0 0,-29 21 0 15,19-14 0-15,-19 14 0 0,0 0 0 16,0 0 0-16,0 0 0 0,17 12 0 16,-17-12 0-16,3 18 0 0,-3-18 0 0,5 28 0 15,-3-10 0-15,-2-18 0 0,0 35 0 0,-1-13 0 16,1 1 0-16,-1 1 0 0,2 1 0 0,-2-4 0 16,4 1 0-16,-1-6 0 0,2 1 0 0,-4-17-2 15,19 43-162-15,-19-43-271 0,0 0-202 0,0 0-9 16,18-3 484-16</inkml:trace>
  <inkml:trace contextRef="#ctx0" brushRef="#br0" timeOffset="8634.306">18996 17383 1791 0,'0'0'53'0,"0"0"-33"16,0 0 4-16,0 0 8 0,21-13 4 0,-21 13-3 15,22-12-4-15,-22 12-9 0,31-10-11 0,-14 4-9 16,4 2 0-16,0-4 0 0,-1 5 0 0,2-5 0 16,0 5 0-16,0-4 0 0,-2-2 0 15,0 5 0-15,-20 4 0 0,32-15 0 0,-32 15 0 16,22-21 0-16,-22 21 0 0,11-24 0 15,-11 24 0-15,2-23 0 0,-2 23 0 0,-7-23 0 16,7 23 0-16,-18-22 0 0,18 22 0 0,-28-19 0 16,28 19 0-16,-32-12 0 0,32 12 0 0,-30-6 0 15,30 6 0-15,-30 3 0 0,30-3 0 0,-25 27 0 16,14-6 0-16,1 10 0 0,2 3 0 16,-3 2 0-16,3 4 0 0,4 1 0 0,0-1 0 15,2 1 0-15,3-5 0 0,2-4 0 0,5-4 0 16,4-7 0-16,1-1 0 0,5-4 0 0,4-3 0 15,6-5 0-15,4-2 0 0,6-3 0 0,2-4 0 16,6-3 0-16,1-6 0 0,9 8-86 0,-18-34-251 16,30 23-297-16,-12-8-25 0,1-7 329 15</inkml:trace>
  <inkml:trace contextRef="#ctx0" brushRef="#br0" timeOffset="9127.0308">20564 16813 1308 0,'0'0'366'0,"-23"5"-271"0,23-5-29 0,-22-7-11 0,22 7-14 16,-23-7-4-16,23 7-3 0,-27-2-12 16,27 2 1-16,-34 12-23 0,16-2 0 0,-2 6 0 15,1 3 0-15,0 2 0 0,1 6 0 0,0 1 0 16,1 12 0-16,-2 3 0 0,2 6 0 0,1 4 0 16,1 0 0-16,1 1 0 0,3 3 0 0,1 3 0 15,4-6 0-15,2-2 0 0,3-13 0 16,5 3 0-16,4-12 0 0,5-4 0 0,7 0 0 15,5-14 0-15,2-1 0 0,6-2 0 0,-1-10-1 16,5-1-76-16,-6-17-59 0,28 25-298 0,-22-25-206 16,4-4 19-16,3 9 484 0</inkml:trace>
  <inkml:trace contextRef="#ctx0" brushRef="#br0" timeOffset="9455.3677">20811 17171 1899 0,'0'0'81'0,"-30"-3"-46"0,30 3-3 16,-27 1-32-16,27-1 0 0,-25 6 0 0,25-6 0 16,-22 15 0-16,22-15 0 0,-20 25 0 0,20-25 0 15,-19 33 0-15,11-12 0 0,8-21 0 16,-9 32 0-16,9-32 0 0,-1 30 0 0,1-30 0 16,5 26 0-16,-5-26 0 0,13 19 0 15,-13-19 0-15,21 15 0 0,-21-15 0 0,23 5 0 16,-23-5 0-16,27-3 0 0,-27 3 0 0,29-12 0 15,-29 12 0-15,31-5 0 0,-31 5 0 0,19 0 0 16,-19 0 0-16,0 0 0 0,0 0 0 0,19 3 0 16,-19-3 0-16,0 0 0 0,4 17 0 15,-4-17 0-15,-1 21 0 0,1-21 0 0,-9 25 0 16,9-25 0-16,-12 29 0 0,12-29 0 0,-16 31 0 16,16-31 0-16,-15 23 0 0,15-23 0 0,-11 18 0 15,11-18 0-15,0 0-21 0,0 0-122 0,0 0-318 16,0 0-195-16,23-12 13 0,-23 12 521 0</inkml:trace>
  <inkml:trace contextRef="#ctx0" brushRef="#br0" timeOffset="15299.9479">8721 16677 1884 0,'0'0'34'0,"0"0"-8"0,-19 0-6 0,19 0-3 16,0 0-3-16,0 0-4 0,0 0-5 0,0 0-6 15,0 0-3-15,0 0-4 0,0 0-10 0,0 0-16 16,0 0-51-16,39 12-268 0,-39-12-301 0,23-8-9 16,-23 8 474-16</inkml:trace>
  <inkml:trace contextRef="#ctx0" brushRef="#br0" timeOffset="199666.33">21283 16913 1517 0,'0'0'72'16,"0"0"-37"-16,-22-1-18 0,22 1-11 0,0 0-7 15,0 0 2-15,0 0 0 0,0 0 0 0,-19-15 0 16,19 15-1-16,0 0 0 0,0 0-1 0,0 0-1 15,0 0-3-15,0 0-2 0,0 0 1 0,0 0 2 16,0 0 3-16,0 0 7 0,0 0 0 0,26 12 6 16,-26-12 1-16,25 8 2 0,-25-8 4 0,36 7 0 15,-19-6-1-15,5 5 1 0,-2-2-3 16,2 2-1-16,-4 2-6 0,3 4-2 0,-3 7-8 16,-2 5 3-16,-1 5-8 0,-7 3 9 15,-3 3 31-15,-5-1-48 0,-6 4 44 0,-5 1-47 16,-6 0 4-16,-6-1 12 0,-4 3-10 0,-4-2 12 15,-3 1-11-15,-4 1 12 0,-1-6-13 0,0-1 11 16,0-8-8-16,4-5 10 0,4-4-8 16,5-6 1-16,9-2-17 0,17-9-34 0,0 0-60 15,-21-11-210-15,25-7-266 0,16 11 26 0,-16-29 476 16</inkml:trace>
  <inkml:trace contextRef="#ctx0" brushRef="#br1" timeOffset="205005.1682">3350 16128 1419 0,'0'0'67'0,"-20"-3"-12"0,20 3-8 0,0 0-13 16,0 0-5-16,-23-9-6 0,23 9-10 0,0 0-5 15,-19-1-2-15,19 1-4 0,0 0-1 0,-18 7-1 16,18-7 4-16,0 0 2 0,-15 27 5 16,15-27-4-16,-12 25 3 0,5-8-7 15,1 2 5-15,-1 0-3 0,2 1 8 0,-1-2-6 16,4 4 5-16,-2-1-6 0,4-1 3 0,0-1-7 16,2 2 5-16,2-3-8 0,2 0 7 0,3-1-6 15,-9-17 5-15,23 28-4 0,-23-28-16 0,30 21 22 16,-10-13-20-16,-1-3 47 0,4-3-27 0,3-3-2 15,1-2 21-15,-1-6-45 0,2-2 46 16,-1-3-18-16,1-3-6 0,-4-3 6 0,-1 0-8 16,-4-3 7-16,-4-1-7 0,-5 1 5 0,-3-2-9 15,-3 2 1-15,-5-1-11 0,-3 1-1 0,-4-1-11 16,-2 4 3-16,-6-1-8 0,16 21 12 16,-36-29 2-16,13 19 14 0,-3 4 3 0,-4 1 4 15,-1 3-2-15,0 0-2 0,0 2-2 0,3 2-3 16,0-2-16-16,28 0-39 0,-43-1-78 15,50 23-252-15,-7-22-196 0,0 0 26 0,18 18 528 16</inkml:trace>
  <inkml:trace contextRef="#ctx0" brushRef="#br1" timeOffset="206446.1267">3493 16155 993 0,'1'-23'160'0,"-1"23"-50"0,0 0-8 16,0 0-11-16,9-29-11 0,-9 29-18 0,0 0-15 16,7-21-15-16,-7 21-2 0,0 0-7 15,-7-20 1-15,7 20-4 0,0 0-4 0,0 0-2 16,-20-5-6-16,20 5 0 0,0 0-3 0,-25 12 2 16,25-12-1-16,-23 18 3 0,23-18-4 0,-26 25 5 15,26-25-4-15,-27 29 5 0,27-29-6 16,-25 33 3-16,25-33-7 0,-22 33 4 0,22-33-6 15,-16 32 4-15,10-15-3 0,2 1 3 0,1 1-5 16,2-1 4-16,1 0-4 0,2 0 4 0,4 0-5 16,0-1 6-16,3 0-5 0,2 0 3 0,-11-17-2 15,28 23 1-15,-28-23-1 0,32 12 2 0,-12-11-1 16,-1 0 1-16,6-4 1 0,-2-1 0 16,2-4 7-16,1-4-2 0,-3-6 8 15,2-2-7-15,-4-5 6 0,-3-1-10 0,1 0 6 16,-4-3-9-16,-2 2 4 0,-2 1-6 0,-4 1 5 15,-5 2-5-15,-3 4 4 0,-5 2-3 0,6 17 2 16,-27-23-4-16,9 15 0 0,-6 2-1 0,-4 4-3 16,-5 1-4-16,-2 4-6 0,-3 0-5 0,4 4-10 15,-3-4-15-15,15 16-65 0,-20-33-268 16,42 14-247-16,-29 22 17 0,29-22 486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31:17.13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10283 16722 861 0,'0'0'137'0,"0"0"-35"16,0 0-13-16,0 0-5 0,0 0-13 0,0 0-14 15,0 0-13-15,0 0-11 0,0 0-8 0,0 0-4 16,0 0 0-16,0 0 5 0,0 0 6 0,0 0 4 16,0 0 0-16,0 0 1 0,0 0-2 0,0 0-2 15,-17 1-3-15,17-1-6 0,0 0-2 16,0 0-5-16,0 0-4 0,0 0-1 0,-17-12-3 16,17 12-1-16,0 0-1 0,-19-1-2 0,19 1-2 15,-17 2 1-15,17-2-2 0,-17 10 3 0,17-10 0 16,-17 11 2-16,17-11-2 0,-18 16 1 0,18-16-5 15,-16 23 1-15,16-23-2 0,-13 26 2 16,13-26-4-16,-11 29 5 0,6-12-5 0,1 0 4 16,2 2-4-16,0 1 4 0,0 0-6 15,1 0 5-15,1-3-4 0,0-17 5 0,3 31-6 16,-3-31 3-16,7 28-4 0,-7-28 4 0,12 19-3 16,-12-19 3-16,17 4 0 0,-17-4-2 0,24-5 4 15,-24 5-2-15,31-21 2 0,-14 4-1 0,0 4 2 16,1-3-1-16,-1 1 2 0,1-2-4 0,-2-1 4 15,-1 0-5-15,-3-1 7 0,-12 19-4 16,17-30 4-16,-17 30-4 0,7-25 1 0,-7 25-1 16,-2-21 0-16,2 21-3 0,-11-18-2 0,11 18-7 15,-17-14 3-15,17 14-4 0,-20-13 4 16,20 13-1-16,-19-8-2 0,19 8-2 0,-18 0-7 16,18 0-12-16,0 0-28 0,-27-17-91 0,45 28-333 15,-18-11-130-15,0 0 85 0</inkml:trace>
  <inkml:trace contextRef="#ctx0" brushRef="#br0" timeOffset="218.7663">10615 16859 1937 0,'-20'8'24'0,"20"-8"-6"0,-27 6-9 15,27-6-3-15,0 0-2 0,-20 0-3 0,20 0-4 16,0 0-14-16,0 0-6 0,0 0-10 0,0 0-11 16,0 0-21-16,11-33-61 0,24 37-331 0,-35-4-175 15,34-28 34-15,-6 27 598 0</inkml:trace>
  <inkml:trace contextRef="#ctx0" brushRef="#br0" timeOffset="625.0412">10919 16639 1232 0,'0'0'369'0,"0"0"-331"0,0 0-17 0,0 0 4 15,0 0 15-15,0 0 11 0,0 0 1 0,0 0-8 16,0 0-15-16,0 0-16 0,0 0-2 0,0 0-4 15,-14 18 4-15,14-18-1 0,-13 27 3 0,4-10-7 16,3 2 4-16,-1 0-10 0,1 0 6 16,1-1-4-16,1-1 3 0,4-17-2 0,-1 25-2 15,1-25-3-15,8 16 0 0,-8-16-1 0,0 0 1 16,24 13-1-16,-24-13 2 0,24 0 0 16,-24 0 1-16,31-5 1 0,-13 0-1 0,0-1 2 15,0 1-2-15,-1 0 2 0,-17 5-2 0,30-6 2 16,-30 6-2-16,23 0 2 0,-23 0 0 0,0 0 1 15,0 0 2-15,17 22-2 0,-17-22 0 16,-2 20-3-16,2-20 3 0,-6 31-6 0,0-13 5 16,-2 1-5-16,-2-1 2 0,2-1-4 0,8-17 2 15,-19 28-6-15,19-28 0 0,-13 22-10 0,13-22-5 16,0 0-35-16,0 0-28 0,2 19-128 0,-2-19-420 16,-11-28 27-16,11 28 274 0</inkml:trace>
  <inkml:trace contextRef="#ctx0" brushRef="#br0" timeOffset="796.9478">11070 16548 1906 0,'-48'23'57'0,"48"-23"-17"0,-16 17-18 0,16-17 0 16,0 0-22-16,0 0 0 0,0 0 0 0,1 17 0 16,-1-17 0-16,0 0 0 0,28-2 0 15,-28 2 0-15,33-7 0 0,-16 0-12 0,5 1-26 16,-2-12-50-16,21 27-359 0,-22-28-205 0,8 8-27 15,-5 2 549-15</inkml:trace>
  <inkml:trace contextRef="#ctx0" brushRef="#br0" timeOffset="1915.7083">7331 16720 841 0,'0'0'288'15,"-5"-17"-139"-15,5 17-34 0,0 0-8 0,0 0-8 16,0 0-3-16,0 0-37 0,-22-8-4 0,22 8-31 15,0 0-11-15,-25 22-2 0,25-22-5 0,-23 26 4 16,23-26-7-16,-22 31 5 0,22-31-1 16,-18 35 6-16,18-35-4 0,-16 35 7 0,9-18-5 15,2 0 3 1,1 0-5-16,3 0 0 0,2 0-6 0,-1-17 2 16,7 32-5-16,-7-32 3 0,15 32-6 0,-5-14 6 15,-10-18-5-15,26 29 3 0,-9-18-2 0,2-5 1 16,-1-1-1-16,4-4-15 0,-2-6 0 0,1 0-1 15,0-8 4-15,-1-1 15 0,-3-2 5 16,2-5-1-16,-5 1 5 0,1-2-7 0,-4-2 6 16,-1-2-9-16,-4 0 5 0,-1-1-5 0,-3-1 6 15,-3 2-9-15,-2-1 7 0,-3 2-7 0,-2 2 5 16,-2 1-4-16,10 22 2 0,-26-30-2 0,26 30 3 16,-29-21-5-16,29 21 2 0,-29-12-5 15,29 12-1-15,-30-2-4 0,30 2 12 0,-26 6-9 16,26-6-6-16,-18 11-20 0,20 10-72 15,-19-33-146-15,17 12-387 0,5 30 32 0,-5-30 317 16</inkml:trace>
  <inkml:trace contextRef="#ctx0" brushRef="#br0" timeOffset="2114.4139">7743 16826 1919 0,'0'0'45'0,"-26"22"-20"0,26-22-5 16,-30 13-4-16,30-13-3 0,-18 5-6 0,18-5-6 16,0 0-9-16,0 0-11 0,0 0-5 0,0 0-6 15,0 0-9-15,-2-27-13 0,20 30-64 0,-22-41-228 16,24 27-301-16,-1-2 21 0,0-9 480 16</inkml:trace>
  <inkml:trace contextRef="#ctx0" brushRef="#br0" timeOffset="5088.568">8010 16636 867 0,'0'0'301'0,"17"6"98"0,-17-6-316 0,0 0-29 15,5-19-8-15,-5 19-7 0,18-21-5 16,-18 21-7-16,28-28-5 0,-10 14-8 0,-1-2-2 16,1 2-7-16,1 0 0 0,-1 5-4 0,-1 1 1 15,-17 8-3-15,28-4-1 0,-28 4 1 0,18 2-1 16,-18-2 2-16,0 0-4 0,11 27 0 0,-11-27-5 16,-2 32 1-16,-3-11-4 0,-4 1 7 0,-1 1 0 15,1 0 8-15,-3-2-6 0,1 0 7 16,2-3-5-16,9-18 6 0,-14 27-2 15,14-27 2-15,0 0-5 0,0 0-1 0,0 0-2 16,0 0 0-16,0 0 3 0,0 0 2 0,19 3 1 16,-19-3 0-16,32-19 1 0,-12 6-5 0,1-1 4 15,0 1-4-15,-1 2 4 0,0 1-3 0,-2 4 2 16,-18 6-1-16,28-7 1 0,-28 7 1 0,17 6 1 16,-17-6 6-16,7 18-1 0,-5-1 3 15,-6 3-3-15,-1 4 2 0,-5 4-6 0,-2 3 6 16,-4 1-6-16,-2 1 10 0,-1 0-7 0,-2-3 9 15,-1 0-7-15,-1 3 5 0,1-3-6 0,3-1-3 16,2-4-6-16,3-8 0 0,14-17 0 16,-18 15 0-16,18-15 0 0,0 0-20 0,0 0-16 15,0 0-15-15,0 0-56 0,-10-42-544 0,22 15-1 16,-2-5 123-16</inkml:trace>
  <inkml:trace contextRef="#ctx0" brushRef="#br0" timeOffset="6388.6872">4550 16818 709 0,'0'0'283'15,"0"0"-88"-15,-6-17-40 0,6 17-27 16,0 0-23-16,0 0-21 0,0 0-16 0,0 0-13 16,0 0-10-16,0 0-11 0,-6-21-7 0,6 21-9 15,0 0 0 1,0 0-4-16,0 0-2 0,-21-19-1 0,21 19-1 16,0 0-1-16,-22-6-1 0,22 6 1 0,-17-2-1 15,17 2-1-15,-18 5-2 0,18-5-2 16,-20 12-1-16,20-12 1 0,-20 18-3 0,20-18 4 15,-20 25-3-15,20-25 2 0,-18 30-2 0,11-13 4 0,-1 1-5 16,2 1 5-16,0 3-6 0,1 0 5 0,3 1-5 16,2 3 2-16,0 3-2 0,2-3 2 0,3-2-2 15,3-5 2-15,1 0-4 0,-9-19-17 16,26 27 17-16,-26-27-17 0,34 11 17 0,-13-11 3 16,0-6-1-16,3-3 18 0,1-4-14 15,-2-5 13-15,0-6-11 0,-1-3-6 0,-2-2 5 16,-2 2-4-16,-2 2 5 0,-7 4-5 0,-2-1 1 15,-5 3-1-15,-3 0 0 0,-3 1 0 0,4 18 0 16,-17-29 0-16,17 29 0 0,-27-25 0 0,27 25 0 16,-31-21 0-16,14 13 0 0,0 1 0 0,0 1 0 15,0 1 0-15,17 5 0 0,-30-6 0 16,30 6 0-16,-17-5-14 0,17 5-12 0,0 0-15 16,0 0-29-16,0 0-61 0,25 3-280 15,-25-3-221-15,28-8 18 0,-4 16 507 0</inkml:trace>
  <inkml:trace contextRef="#ctx0" brushRef="#br0" timeOffset="6576.1784">4929 16796 1789 0,'0'0'72'0,"-11"23"-17"15,11-23-12-15,0 0-12 0,0 0-7 0,0 0-8 16,0 0-10-16,0 0-7 0,0 0-8 0,0 0-3 15,0 0-4-15,-7-18-10 0,7 18-14 16,11-21-38-16,12 28-126 0,-28-24-410 16,5 17-23-16,32-23 239 0</inkml:trace>
  <inkml:trace contextRef="#ctx0" brushRef="#br0" timeOffset="6734.8029">5141 16642 1730 0,'-6'27'90'0,"6"-27"-39"0,-10 25-7 0,10-25-13 16,-6 32 2-16,4-14-19 0,-1 2-2 0,1 3-10 16,-2 0 4-16,-1 1-9 0,2 1 5 15,-1-1-8-15,0 0 4 0,1-1-15 0,-3-2-9 0,7 6-52 16,-20-31-162-16,22 22-404 0,-3-18-20 16,-6 23 330-16</inkml:trace>
  <inkml:trace contextRef="#ctx0" brushRef="#br0" timeOffset="7601.8672">3315 16333 1179 0,'-12'-21'140'0,"12"21"-33"0,0-17-13 16,0 17-11-16,5-18-9 0,-5 18-17 0,0 0-5 16,0 0-10-16,10-21-7 0,-10 21-10 0,0 0-4 15,0 0-2-15,0 0-2 0,0 0 0 0,0 0 0 16,0 0-2-16,6 18-4 0,-6-18-1 0,-1 19-6 16,1-19 0-16,-5 24-1 0,5-24 3 15,-5 31-5-15,3-13 4 0,-1 4-3 0,0 1 4 16,0 3-5-16,2 1-8 0,0 2 14 15,-1 3-7-15,1-2 0 0,1-1 0 0,0-4 0 0,1-4 0 16,3-4 0-16,-4-17 0 0,0 0 0 0,13 17 0 16,-13-17 0-16,0 0 0 0,19-12 0 15,-19 12 0-15,14-23 0 0,-5 6 0 0,-1-6 0 16,0-4 0-16,-1-2 0 0,0-1 0 16,-1 2 0-16,-1 3 0 0,-2 2 0 0,-2 4 0 15,-1 0 0-15,0 19 0 0,-6-26 0 0,6 26 0 16,0 0 0-16,-14-20 0 0,14 20 0 0,0 0 0 15,-22-6 0-15,22 6 0 0,0 0 0 0,-20 14 0 16,20-14 0-16,-15 20 0 0,15-20 0 0,-11 29 0 16,11-29 0-16,-3 27 0 0,3-27-46 15,0 0-51-15,28 29-516 0,-28-29-72 0,0 0 80 16</inkml:trace>
  <inkml:trace contextRef="#ctx0" brushRef="#br0" timeOffset="8461.3176">3228 16882 1560 0,'0'0'95'0,"-15"-21"-38"16,15 21-9-16,-11-21-7 0,11 21-2 0,0 0-8 16,-17-21-4-16,17 21-4 0,0 0-2 0,0 0-4 15,-20-6-4-15,20 6-4 0,0 0-4 16,-17 11-1-16,17-11-1 0,-15 18 1 0,15-18-1 16,-15 25 2-16,15-25-1 0,-14 33 6 0,5-13-2 15,2 3 6-15,-1 5-8 0,-1 5-6 0,2-1 0 16,2 2 0-16,0-2 0 0,4-2 0 15,2-1 0-15,3 0 0 0,3-1 0 0,3-5 0 16,3 1 0-16,3-2 0 0,3-5 0 16,3-3 0-16,4-5 0 0,1-6 0 0,2-4 0 15,0-6 0-15,1-6 0 0,3-4 0 0,-1-8 0 16,-1-4 0-16,-1-3 0 0,-2-5 0 0,-4 2 0 16,-5-2 0-16,-4-2 0 0,-5-1 0 0,-8 0 0 15,-2 3 0-15,-7 3 0 0,-2 1 0 0,-5 2 0 16,-5 2 0-16,-2 5 0 0,-4 3 0 0,-2 3 0 15,-4 5 0-15,-2 3 0 0,-6 2 0 16,3 8 0-16,-5 1-51 0,7 11-26 0,-9-17-81 16,27 26-476-16,-16-9-5 0,12 5 152 15</inkml:trace>
  <inkml:trace contextRef="#ctx0" brushRef="#br0" timeOffset="11383.2912">13154 16651 703 0,'0'0'219'0,"0"0"-94"15,4-21-26-15,-4 21-14 0,0 0-2 0,0 0-8 0,0 0-2 16,0 0-7-16,0 0-5 0,0 0-6 0,0 0-12 16,0 0-4-16,0 0-4 0,0 0-2 0,0 0-3 15,0 0-3-15,0 0-4 0,0 0-1 0,-10-18-5 0,10 18 0 16,0 0-2-16,0 0 1 0,-23 2-3 16,23-2 1-16,0 0-3 0,-22 9-1 0,22-9-2 15,-17 7-3-15,17-7-4 0,0 0-1 0,-22 23-2 16,22-23 2-16,-13 21-1 0,13-21 2 0,-14 27-3 15,14-27 3-15,-11 34-3 0,5-14 4 0,1 1-6 16,2 1 6-16,0 0-6 0,1-3 6 0,-1-1-4 16,3-18 3-16,2 29-5 0,-2-29 2 15,3 19-1-15,-3-19 0 0,0 0-1 0,17 14 3 16,-17-14-1-16,18 3 3 0,-18-3 0 0,26-7-1 16,-26 7 2-16,30-15-4 0,-13 5 4 0,2-3-4 15,-2-1 4-15,1-1-4 0,0-2 4 0,-2 0-6 16,-3 0 6-16,-4 0-5 0,-9 17 2 0,12-27-2 15,-12 27 2-15,3-21-2 0,-3 21 3 16,0 0 0-16,-9-23 1 0,9 23 2 16,0 0-2-16,-19-15-1 0,19 15 0 0,0 0-1 15,-24-5 1-15,24 5 0 0,0 0-1 0,-21-8-6 16,21 8-6-16,0 0-14 0,0 0-14 0,0 0-30 16,0 0-55-16,-22-34-173 0,22 34-329 0,17 0 45 15,-17 0 389-15</inkml:trace>
  <inkml:trace contextRef="#ctx0" brushRef="#br0" timeOffset="11593.7306">13449 16752 1951 0,'0'0'52'0,"0"0"-16"15,-21 12-28-15,21-12-8 0,0 0 0 0,0 0 0 16,0 0 0-16,0 0 0 0,0 0 0 0,0 0 0 16,-10-19-18-16,10 19-13 0,7-17-25 0,-7 17-53 15,6-37-204-15,-6 37-343 0,25-23 36 0,-17 3 377 16</inkml:trace>
  <inkml:trace contextRef="#ctx0" brushRef="#br0" timeOffset="12063.2543">13688 16605 1644 0,'0'0'99'0,"0"0"-33"0,-3-17-11 16,3 17-7-16,0 0-12 0,19-3-6 0,-19 3-8 16,0 0-4-16,23-7-5 0,-23 7-3 0,19-5-4 15,-19 5-6-15,17-1 0 0,-17 1 0 16,17 0 0-16,-17 0 0 0,17 2 0 0,-17-2 0 16,0 0 0-16,22 5 0 0,-22-5 0 0,0 0 0 15,22 5 0-15,-22-5 0 0,0 0 0 0,23 5 0 16,-23-5 0-16,0 0 0 0,23 4 0 0,-23-4 0 15,0 0 0-15,19 3 0 0,-19-3 0 0,0 0 0 16,0 0 0-16,0 0 0 16,17 16 0-16,-17-16 0 0,0 0 0 0,-2 24 0 15,2-24 0-15,-9 25 0 0,9-25 0 0,-16 33 0 16,7-14 0-16,0 1 0 0,-1 2 0 0,0-1 0 16,-1 4 0-16,1-2 0 0,-1 1 0 0,1-1 0 15,-1 0 0-15,2-2 0 0,1 0-2 0,3-4 2 16,5-17-10-16,-3 28-7 0,3-28-21 0,0 0-17 15,22 32-66-15,-33-52-316 0,11 20-191 16,27-5-15-16,-19-17 548 0</inkml:trace>
  <inkml:trace contextRef="#ctx0" brushRef="#br0" timeOffset="13099.3812">15935 16574 1112 0,'0'0'217'0,"0"0"-71"0,0 0-39 0,-22-13-27 16,22 13-18-16,0 0-20 0,0 0-6 0,-26-4-9 16,26 4-2-16,0 0-5 0,-21 8-3 15,21-8-4-15,-20 11 2 0,20-11-8 0,-21 19 1 16,21-19-8-16,-22 29 7 0,22-29-4 0,-21 33 2 16,11-16-2-16,2 2 3 0,0 1-7 15,4 1 8-15,0-2-6 0,2 0 2 0,2-1-3 16,1-1 1-16,-1-17-5 0,7 29 6 0,-7-29-4 15,13 21 1-15,-13-21 1 0,22 16-2 0,-22-16 0 16,28 12 3-16,-11-8-3 0,-17-4 1 0,34 1-1 16,-34-1 1-16,32-10 0 0,-15 3-2 0,0-3 3 15,-17 10-3-15,29-23 2 0,-29 23-3 16,22-31 6-16,-12 13-5 0,-3 0 8 0,-1-2-4 16,-2-1 4-16,-2 0-4 0,-3-1 4 15,-1-1-5-15,-3 3 4 0,-3 0-3 0,1 3 3 16,7 17-3-16,-18-29 2 0,18 29-2 0,-21-21 2 15,21 21-2-15,-22-16 1 0,22 16-1 0,-22-8-1 16,22 8-1-16,-19-2-5 0,19 2-7 0,0 0-16 16,-16 4-22-16,16-4-52 0,0 0-147 15,0 0-401-15,1 17 52 0,-1-17 323 0</inkml:trace>
  <inkml:trace contextRef="#ctx0" brushRef="#br0" timeOffset="13302.5084">16239 16778 1950 0,'-30'4'47'0,"13"-2"-20"0,17-2-7 16,-27-4-17-16,27 4-3 0,-19-6 0 0,19 6 0 15,0 0 0-15,-17-16 0 0,17 16-13 0,0 0-13 16,0 0-17-16,8-23-17 0,-8 23-81 15,0 0-432-15,0 0-84 0,27-14 124 0</inkml:trace>
  <inkml:trace contextRef="#ctx0" brushRef="#br0" timeOffset="13833.7964">16572 16612 1124 0,'0'0'351'0,"0"0"-260"0,0 0-43 0,-15-29-9 16,15 29-4-16,-9-19 4 0,9 19-1 0,0 0 2 16,0 0-1-16,-25-22-5 0,25 22-3 0,-17-1-7 15,17 1-1-15,-17 6-8 0,17-6 1 16,-17 12-7-16,17-12-3 0,-19 18-1 0,19-18 1 16,-17 26-5-16,17-26 5 0,-17 33-8 0,17-33 5 15,-16 33-2-15,16-33 3 0,-11 30-1 0,11-30-1 16,-3 29-2-16,3-29 0 0,1 21 0 15,-1-21 1-15,0 0-4 0,16 18 3 0,-16-18-3 16,17 5 0-16,-17-5 4 0,24-7 0 0,-24 7 1 16,31-16 0-16,-14 3 3 0,-17 13-4 15,31-23 4-15,-31 23-1 0,28-22-2 0,-28 22-1 16,22-20-1-16,-22 20-2 0,0 0 4 0,0 0-2 16,0 0 0-16,0 0 0 0,0 0 0 0,0 0 0 15,0 0 0-15,0 0 0 0,-2 32 0 0,-8-12 0 16,0 6 0-16,-1 0 0 0,0 3 0 0,2-2 0 15,-2-1 0-15,1 0 0 0,3-2-3 0,1-2-5 16,2 0-11-16,4-22-2 0,1 27-19 16,-1-27-14-16,14 28-80 0,-14-28-462 0,0 0-40 15,0 0 101-15</inkml:trace>
  <inkml:trace contextRef="#ctx0" brushRef="#br0" timeOffset="14708.8844">18726 16591 1487 0,'-20'-18'184'0,"20"18"-103"0,0 0-36 15,0 0 3-15,0 0-9 0,0 0 2 0,0 0-17 16,6 23-5-16,-6-23-12 0,0 0-1 0,-5 27-4 16,5-27-2-16,-6 28 2 0,6-28-3 0,-9 29 0 15,6-12 3-15,-1 2-6 0,0-2 3 16,2 1-1-16,-1 0 2 0,3-18-4 0,-1 34-2 15,1-34-10-15,-1 29-5 0,3-12-13 16,-2-17-9-16,5 24-32 0,-5-24-59 0,0 0-312 16,22 21-175-16,-22-21 44 0,16 17 577 0</inkml:trace>
  <inkml:trace contextRef="#ctx0" brushRef="#br0" timeOffset="14912.0076">18893 16664 1843 0,'0'0'49'0,"0"0"-27"15,-20 12-9-15,20-12-5 0,0 0-7 16,0 0-4-16,0 0-7 0,0 0-2 0,0 0-7 16,0 0-8-16,0 0-14 0,0 0-30 0,0 0-73 15,39 4-292-15,-39-4-158 0,0 0 16 0,36-2 578 16</inkml:trace>
  <inkml:trace contextRef="#ctx0" brushRef="#br0" timeOffset="15896.4878">19184 16612 680 0,'0'0'134'0,"0"0"-21"0,-4-18-6 16,4 18-20-16,0 0 9 0,0 0-12 0,0 0-2 15,0 0-9-15,0 0-13 0,0 0-9 0,0 0-7 16,0 0-3-16,0 0-4 0,0 0-3 0,0 0-7 16,0 0-5-16,0 0-9 0,0 0 5 0,0 0-4 15,0 0 2-15,0 0 3 0,0 0-4 0,0 0 0 16,0 0 0-16,0 0-3 0,0 0 0 15,0 0-1-15,0 0-2 0,-17 7 0 16,17-7-1-16,0 0-3 0,0 0 4 0,-23 23-4 16,23-23 4-16,-12 19-3 0,12-19 4 0,-13 21-4 15,13-21 3-15,-12 19-3 0,12-19 1 0,0 0-3 16,-13 22 2-16,13-22-4 0,0 0 0 0,0 0-2 16,0 0-1-16,0 0-2 0,0 0 1 0,0 0-1 15,0 0-1-15,0 0 3 0,0 0 0 16,0 0 2-16,0 0 0 0,0 0 1 0,17-14-3 15,-17 14 1-15,0 0 1 0,0 0 0 0,13-17-1 16,-13 17 2-16,0 0-1 0,0 0 1 0,0 0 0 16,0 0 1-16,0 0 0 0,0 0-3 0,0 0 0 15,0 0 0-15,0 0 0 0,0 0 0 16,0 0 0-16,0 0 0 0,0 0 0 0,0 0 0 16,0 0 0-16,0 0 0 0,0 0 0 15,0 0 0-15,0 0 0 0,0 0 0 0,0 0 0 16,0 0 0-16,0 0 0 0,0 0 0 0,0 0 0 15,0 0 0-15,0 0 0 0,0 0 0 0,0 0 0 16,0 0 0-16,0 0 0 0,0 0 0 0,0 0 0 16,0 0 0-16,-8 18 0 0,8-18 0 0,0 0 0 15,-6 19 0-15,6-19 0 0,0 0 0 16,-9 17 0-16,9-17 0 0,0 0 0 0,-7 17 0 16,7-17 0-16,0 0 0 0,0 0 0 15,0 0 0-15,0 0 0 0,0 0 0 0,0 0 0 16,0 0 0-16,0 0 0 0,0 0 0 0,0 0 0 15,0 0 0-15,0 0 0 0,0 0 0 0,0 0 0 16,0 0 0-16,0 0 0 0,0 0 0 0,0 0 0 16,0 0 0-16,0 0 0 0,0 0 0 15,0 0-3-15,0 0-13 0,0 0 0 0,0 0 3 16,5-22-1-16,-5 22 7 0,0 0-4 0,8-19 7 16,-8 19-1-16,9-17 4 0,-9 17 4 0,0 0-1 15,12-22 0-15,-12 22 0 0,0 0-2 0,5-19 4 16,-5 19-2-16,0 0 1 0,0 0 2 15,5-21-1-15,-5 21 0 0,0 0 4 0,0 0-3 16,0 0-1-16,7-18 0 0,-7 18-2 16,0 0 1-16,0 0 2 0,0 0-1 0,10-19-2 15,-10 19 7-15,0 0-4 0,0 0 3 0,9-17-8 16,-9 17 0-16,0 0 0 0,0 0 0 0,11-20 0 16,-11 20 0-16,0 0 0 0,0 0 0 0,0 0 0 15,0 0 0-15,0 0 0 0,0 0 0 0,0 0 0 16,0 0 0-16,0 0 0 0,0 0 0 15,0 0 0-15,0 0 0 0,-7 26 0 0,0-9 0 16,-2 3 0-16,0 5 0 0,-1 0 0 0,0 3 0 16,-1-2 0-16,3 2 0 0,-1-2 0 0,2-2 0 15,2-2 0-15,0-3 0 0,3-2 0 16,2-17 0-16,-5 25 0 0,5-25 0 0,0 0 0 16,1 20 0-16,-1-20 0 0,0 0-33 0,0 0-114 15,0 0-507-15,0 0 10 0,0 0 76 16</inkml:trace>
  <inkml:trace contextRef="#ctx0" brushRef="#br0" timeOffset="16927.9649">21402 16600 1349 0,'18'-4'159'0,"-18"4"-70"0,0 0-17 0,0 0-7 16,0 0-16-16,8-23-14 0,-8 23-6 0,0 0-7 15,0 0-2-15,10-19-7 0,-10 19 4 0,0 0-11 16,0 0 11-16,0 0 0 0,0 0-6 0,0 0 6 16,0 0-6-16,0 0-1 0,0 0 3 15,0 0-7-15,0 0 4 0,0 0-9 16,4 30 7-16,-9-12-11 0,-1 4 1 0,-1 1 0 16,-1 2 3-16,0 1-3 0,0 0 6 0,1 0-10 15,1-7-3-15,4 2-6 0,2-21-7 0,-4 25-15 16,4-25-8-16,10 19-32 0,-10-19-83 0,25-12-449 15,-25 12-19-15,21-14 195 0</inkml:trace>
  <inkml:trace contextRef="#ctx0" brushRef="#br0" timeOffset="17115.4759">21628 16664 1846 0,'0'0'65'0,"0"0"-40"16,0 0-10-16,-20 2-10 0,20-2-2 0,0 0-3 16,0 0 0-16,0 0-4 0,0 0-9 0,0 0-10 15,0 0-9-15,0 0-27 0,19-9-42 0,-27-18-118 16,27 27-402-16,-19 0 33 0,0 0 290 0</inkml:trace>
  <inkml:trace contextRef="#ctx0" brushRef="#br0" timeOffset="17662.3754">21805 16542 1784 0,'20'6'97'0,"-20"-6"-63"16,0 0-14-16,0 0-11 0,0 0-4 0,0 0-1 16,0 0 3-16,0 0-2 0,0 0 0 0,21-18-1 15,-21 18-1-15,18-8 0 16,-18 8 1-16,27-7 0 0,-27 7 1 0,28-6 0 16,-28 6-2-16,28-4-4 0,-28 4 2 0,25 0 1 15,-25 0-1-15,21 3 5 0,-21-3-6 0,0 0 2 16,0 0 1-16,0 0-2 0,14 17 5 0,-14-17-1 15,0 0 0-15,0 0 3 0,0 0-5 0,-12 20-2 16,12-20-1-16,-13 19 1 0,13-19-2 0,-21 21-1 16,21-21-1-16,-25 27-4 0,25-27 8 15,-30 30-2-15,30-30 4 0,-25 28-3 0,25-28-3 16,-17 24-1-16,17-24 3 0,0 0-4 0,-11 23 4 16,11-23-4-16,0 0 0 0,0 0 1 0,21 9 3 15,-21-9 1-15,19-3 0 0,-19 3 2 16,22-7-3-16,-22 7 2 0,27-11 0 0,-27 11-1 15,25-11 2-15,-25 11-2 0,20-7 1 16,-20 7 5-16,0 0-9 0,0 0 10 0,0 0 2 16,0 0-7-16,0 0 12 0,5 18-14 0,-5-18 0 15,-15 23 0-15,5-6 0 0,10-17 0 0,-25 33 0 16,9-15 0-16,0-1 0 0,1 0 0 0,15-17 0 16,-28 29 0-16,28-29 0 0,-20 25 0 0,20-25 0 15,-12 21-21-15,12-21-13 0,2 17-42 0,-10-34-132 16,8 17-447-16,0 0-10 0,23-11 278 15</inkml:trace>
  <inkml:trace contextRef="#ctx0" brushRef="#br0" timeOffset="21823.986">24352 16614 1714 0,'0'0'139'15,"0"0"-80"-15,0 0-25 0,0 0-10 0,0 0-13 16,0 0-1-16,0 0-1 0,0 0 3 0,0 0 0 16,-6 22 1-16,6-22-6 0,-2 36-4 15,-3-13-3-15,0 5 0 0,-1 0 0 0,-2 0 0 16,-1 4 0-16,-1-4 0 0,0 4 0 0,-2-1 0 15,1-3 0-15,0-3 0 0,3-2 0 16,4-1 0-16,4-22-14 0,-1 29-16 0,8-12-36 16,-7-17-52-16,22 17-171 0,-22-17-339 0,0 0 38 15,24-5 279-15</inkml:trace>
  <inkml:trace contextRef="#ctx0" brushRef="#br0" timeOffset="22136.4256">24603 16854 1759 0,'-4'17'135'0,"4"-17"-59"0,0 0-12 15,0 0-51-15,0 0-13 0,0 0 0 0,-17 0 0 16,17 0 0-16,0 0 0 0,0 0 0 16,0 0 0-16,0 0 0 0,0 0 0 0,0 0 0 15,0 0 0-15,0 0 0 0,0 0 0 0,0 0 0 16,0 0 0-16,0 0-11 0,0 0-95 16,17 17-213-16,-17-17-343 0,18-9 30 0,-18 9 316 15</inkml:trace>
  <inkml:trace contextRef="#ctx0" brushRef="#br0" timeOffset="22558.3428">24948 16717 1798 0,'-24'-7'79'0,"24"7"-55"0,0 0-14 0,-17-13 1 15,17 13 11-15,0 0 0 0,0 0 2 0,-19-9-2 16,19 9-8-16,0 0 0 0,-19 11-7 16,19-11-7-16,-18 17 0 0,18-17 0 0,-20 27 0 15,20-27 0-15,-20 26 0 0,20-26 0 0,-26 29 0 16,14-12 0-16,12-17 0 0,-18 29 0 0,18-29 0 16,-9 21 0-16,9-21 0 0,-1 19 0 0,1-19 0 15,8 17 0-15,-8-17 0 0,19 19 0 0,-19-19 0 16,24 17 0-16,-24-17 0 0,27 10 0 15,-27-10 0-15,31 8 0 0,-14-5 0 16,0 8 0-16,-17-11 0 0,31 13 0 0,-31-13 0 16,23 6 0-16,-23-6 0 0,0 0 0 0,18 13 0 15,-18-13 0-15,5 21 0 0,-5-3 0 0,0-18 0 16,-5 28 0-16,5-28 0 0,-16 29 0 0,16-29 0 16,-20 26 0-16,20-26 0 0,-25 27 0 0,25-27 0 15,-25 25 0-15,25-25 0 0,-20 17 0 0,20-17 0 16,0 0 0-16,0 0 0 0,-19 3-55 15,19-3-17-15,0 0-48 0,0 0-210 0,0 0-288 16,2-24-10-16,-2 24 405 0</inkml:trace>
  <inkml:trace contextRef="#ctx0" brushRef="#br0" timeOffset="22777.1288">24896 16682 1777 0,'24'13'129'0,"-24"-13"-78"0,0 0-17 16,0 0-8-16,0 0-5 0,0 0-12 0,0 0-9 15,0 0 0-15,23-21 0 0,-23 21 0 0,37-17 0 16,-13 7 0-16,1 0 0 0,2 1 0 16,-3 3 0-16,0-3 0 0,-1 4 0 15,-3 3 0-15,0 1 0 0,-1 3 0 0,-19-2 0 16,39 21-182-16,-39-21-487 0,0 0-18 0,20 15 179 15</inkml:trace>
  <inkml:trace contextRef="#ctx0" brushRef="#br1" timeOffset="30157.2664">5970 16682 1279 0,'-13'-21'145'16,"13"21"-55"-16,0 0-27 0,0 0-12 0,-3-21-6 15,3 21-5-15,0 0-2 0,0 0-5 0,0 0-4 16,0 0-3-16,0 0-6 0,0 0-3 0,-20-3-9 15,20 3-2-15,0 0-6 0,-23 29 5 16,23-29-3-16,-21 33 5 0,10-15-3 16,0 1 6-16,0 2-5 0,0 0 6 0,2 0-6 15,-1 1 5-15,0 0-7 0,2-2 4 0,1-1-6 16,3 0 4-16,1 0-7 0,2 2 5 0,3-1-6 16,1 0 4-16,3-2-5 0,2 0 4 0,-8-18-5 15,21 28 5-15,-21-28-3 0,27 16 2 16,-9-9 0-16,0-7 1 0,3-10 1 0,2-3-1 15,-1-5 3-15,0-4-3 0,0 3 5 0,-2-3-4 16,-1-1 8-16,-3 1-8 0,-4-1 7 0,-3 3-9 16,-3-2 6-16,-2 2-4 0,-4 1 4 0,-1 2-5 15,-4-2 6-15,0 2-6 0,-2-1 0 0,0 0-2 16,7 18 0-16,-15-33-7 0,15 33 8 16,-12-29-8-16,12 29 1 0,-10-23-7 15,10 23-7-15,0 0-16 0,0 0-22 0,-12-28-52 16,28 50-108-16,-34-40-119 0,18 18-261 0,8 28 76 15,-8-28 492-15</inkml:trace>
  <inkml:trace contextRef="#ctx0" brushRef="#br1" timeOffset="30380.3343">6431 16805 1705 0,'0'0'216'16,"-16"20"-183"-16,16-20-2 0,0 0-8 0,-17 1-6 16,17-1-8-16,0 0-5 0,-18 0-6 15,18 0-6-15,0 0-7 0,0 0-5 0,-17-13-11 16,17 13-14-16,0 0-32 0,18-8-127 0,-18 8-404 16,2-25-20-16,-2 25 229 0</inkml:trace>
  <inkml:trace contextRef="#ctx0" brushRef="#br1" timeOffset="30772.9377">6684 16613 1677 0,'-24'1'85'0,"24"-1"-38"0,-18 9-8 16,18-9 2-16,0 0-4 15,0 0-9-15,0 0-12 0,0 0-8 0,0 0-4 16,0 0 2-16,0 0 3 0,0 0 3 0,18-1 1 16,-18 1 1-16,24-8-3 0,-24 8-11 0,32-12 0 15,-14 5 0-15,1-3 0 0,2 2 0 0,1 1 0 16,-1-2 0-16,-2 3 0 0,-1 1 0 0,-18 5 0 16,28-5 0-16,-28 5 0 0,20 2 0 0,-20-2 0 15,0 0 0-15,11 19 0 0,-11-19 0 16,-4 25 0-16,-1-7 0 0,-2 4 0 0,-4 4 0 15,-4 0 0-15,-2 6 0 0,-3-1 0 0,-2 1 0 16,1 1 0-16,-1-2 0 0,2 0 0 0,1-3 0 16,1-1 0-16,4-3 0 0,1-2 0 15,5-4 0-15,8-18 0 0,-5 29 0 0,5-29 0 16,5 18 0-16,-5-18 0 0,19 7 0 0,-2-11 0 16,2-3 0-16,5-4 0 0,3-8 0 15,6 4-5-15,-4-11-73 0,23 28-227 0,-19-26-378 16,7 4 33-16,-1 4 325 0</inkml:trace>
  <inkml:trace contextRef="#ctx0" brushRef="#br1" timeOffset="31991.8785">8932 16647 870 0,'-21'-18'224'15,"21"18"-85"-15,0 0-31 0,0 0-7 0,0 0-16 16,0 0-12-16,-23 8-14 0,23-8-8 0,0 0-11 16,-17 8-4-16,17-8-9 0,0 0-3 0,-25 1-6 15,25-1-4-15,0 0-3 0,-21 11 0 0,21-11-3 16,0 0 1-16,-17 14-4 0,17-14 0 15,-10 17-3-15,10-17 3 0,-8 25-3 0,8-25 2 16,-6 30-3-16,6-30 2 0,-1 32-3 0,2-15 3 16,2 2-5-16,-1-2 4 0,3 0-5 0,-5-17 4 15,14 29-5-15,-14-29 5 0,19 25-4 0,-19-25 3 16,23 13-2-16,-23-13 0 0,28 3 2 16,-28-3 0-16,28-7 1 0,-28 7 1 0,26-17 3 15,-26 17-2-15,23-23 3 0,-23 23-3 16,15-31 3-16,-8 13-6 0,-4-3 5 0,1 1-5 15,-3-1 2-15,-1 0-4 0,-1 0 2 0,-2 4-7 16,3 17 5-16,-9-29-7 0,9 29 3 0,-14-17-4 16,14 17-1-16,0 0-5 0,-20-11-2 0,20 11-9 15,0 0-7-15,-25 5-17 0,25-5-36 0,0 0-32 16,0 37-93-16,0-37-332 0,0 0-21 16,-5 35 327-16</inkml:trace>
  <inkml:trace contextRef="#ctx0" brushRef="#br1" timeOffset="32179.3397">9230 16710 1855 0,'-20'13'34'0,"20"-13"-17"0,-22 3-5 15,22-3-4-15,0 0-1 0,-21-3-5 0,21 3-5 16,0 0-5-16,0 0-10 0,0 0-13 0,0 0-18 15,-8-30-44-15,32 46-186 0,-24-16-337 0,20-20-7 16,-3 19 409-16</inkml:trace>
  <inkml:trace contextRef="#ctx0" brushRef="#br1" timeOffset="32444.9751">9459 16583 1451 0,'-26'-4'285'15,"26"4"-209"-15,-17 16-30 0,17-16-5 16,-20 19-14-16,20-19-3 0,-18 25-9 0,18-25 0 16,-17 26-6-16,17-26 2 0,-10 29-5 0,9-11 2 15,1-18-5-15,5 31 3 0,-5-31-3 0,16 21 2 16,-16-21-2-16,24 14 1 0,-7-11-3 16,1-3 3-16,5-2 0 0,4-3-4 0,1-5 0 15,1-2 0-15,0-5 0 0,2-1 0 0,-2-1 0 16,0-2-4-16,-2 2-17 0,-3-2-14 15,-2 2-6-15,-5-6-22 0,4 10-13 0,-16-22-58 16,29 22-461-16,-27-3-6 0,-2 1 125 0</inkml:trace>
  <inkml:trace contextRef="#ctx0" brushRef="#br1" timeOffset="32585.6352">9634 16602 1598 0,'-40'22'123'0,"31"15"-60"0,-6-5-33 16,8 1-1-16,-3-3-14 0,4-1 3 15,2-3-12-15,1-3 3 0,3-2-11 0,2-4 4 16,-2-17-15-16,10 24-18 0,8 2-124 0,-18-26-497 16,19 10 12-16,-19-10 241 0</inkml:trace>
  <inkml:trace contextRef="#ctx0" brushRef="#br1" timeOffset="33523.1791">11709 16635 1295 0,'0'0'161'0,"0"0"-59"15,0 0-30-15,0 0-17 0,0 0-11 0,-22 8-15 16,22-8-6-16,0 0-5 0,-17 4-1 0,17-4-2 15,0 0-1-15,-22 8-1 0,22-8 0 0,0 0-3 16,-22 21 2-16,22-21-2 0,-17 22 3 0,17-22-3 16,-17 26 3-16,17-26-4 0,-14 33 2 0,8-16-6 15,1 0 2-15,1 0-6 0,4-17 2 16,-1 31-5-16,1-31 2 0,5 26-3 16,-5-26 2-16,13 19-1 0,-13-19 1 0,19 13-2 15,-19-13 2-15,24 0 0 0,-24 0 2 0,29-9 1 16,-29 9 0-16,33-20 1 0,-15 7-1 0,-18 13 2 15,33-34-3-15,-21 14 4 0,0-1-6 0,-3 0 6 16,-2 2-7-16,-1 1 5 0,-3-1-4 0,-3 0 2 16,-3 3-2-16,3 16 2 0,-8-31-6 15,8 31 3-15,-17-24-5 0,17 24 3 0,-20-20-1 16,20 20 3-16,-19-16-2 0,19 16 1 0,-17-9-1 16,17 9-3-16,0 0-8 0,0 0-13 0,0 0-24 15,0 0-46-15,0 0-44 0,0 0-472 16,22 16 18-16,-22-16 199 0</inkml:trace>
  <inkml:trace contextRef="#ctx0" brushRef="#br1" timeOffset="33710.7067">12035 16721 1852 0,'-29'9'55'0,"29"-9"-21"0,0 0-10 0,-18 0-2 16,18 0-7-16,0 0-7 0,0 0-6 15,0 0-5-15,-19-13-5 0,19 13-4 0,0 0-1 16,0 0-9-16,5-17-5 0,-5 17-18 0,0 0-27 16,14-32-84-16,19 34-374 0,-33-2-88 15,23-21 113-15</inkml:trace>
  <inkml:trace contextRef="#ctx0" brushRef="#br1" timeOffset="34070.7497">12350 16484 1762 0,'-28'3'57'0,"28"-3"-18"0,0 0-15 15,-22 11 2-15,22-11-11 0,0 0-1 0,-23 27-6 16,23-27 2-16,-16 30-9 0,9-11 5 16,0 3-4-16,1 1 4 0,0 4-3 15,1 2 5-15,1 2-9 0,-1 1 11 0,2-1-6 16,-1-2 7-16,0-3-5 0,4-5-1 0,3-3-6 15,-3-18 4-15,11 26-5 0,-11-26 4 0,15 18-2 16,-15-18 2-16,20 6 0 0,-20-6 0 0,23-4 1 16,-23 4-2-16,26-12 2 0,-26 12-2 0,23-23 1 15,-23 23-1-15,19-29 1 0,-19 29-4 16,11-29 2-16,-11 29-4 0,4-26 4 0,-4 26-2 16,-9-21 2-16,9 21-2 0,0 0 0 0,-27-19-1 15,27 19 1-15,-30-6 0 0,30 6 1 0,-34-1-1 16,16 3-1-16,18-2-2 0,-29 8-4 0,29-8-7 15,-19 9-13-15,19-9-23 0,-2 17-78 16,-19-27-387-16,21 10-141 0,0 0 63 0</inkml:trace>
  <inkml:trace contextRef="#ctx0" brushRef="#br1" timeOffset="35082.4125">14539 16631 765 0,'-18'-19'131'0,"18"19"-30"0,-9-17 11 16,9 17-8-16,-6-18 5 0,6 18-15 15,0 0-5-15,0 0-14 0,-12-24-14 16,12 24-7-16,0 0-16 0,0 0-2 0,0 0-3 16,0 0-6-16,-22 8-13 0,22-8-4 0,0 0-6 15,-24 24 1-15,24-24-3 0,-24 26 5 0,24-26-4 16,-21 32 6-16,10-14-4 0,1 3 6 0,-1-2-6 16,2 2 5-16,0-3-5 0,1 1 3 0,3 0-7 15,0-2 3-15,2 1-6 0,3-18 2 0,2 26-3 16,-2-26 3-16,12 20-3 0,-12-20 2 15,20 11-2-15,-20-11 1 0,27 3-1 0,-27-3 1 16,32-7 3-16,-14-2-4 0,2-1 5 16,-2-1-3-16,-1-5 2 0,1-1-1 0,-2-1 3 15,-3-2-5-15,-1 0 6 0,-1-2-6 0,-2 0 6 32,-1 1-5-32,-3 1 5 0,-2 2-5 0,-3 18 5 15,-4-29-4-15,4 29 3 0,-11-22-1 16,11 22-1-16,0 0-3 0,-26-14 1 0,26 14-4 15,-19-3 0-15,19 3-1 0,-19 6-2 0,19-6-1 16,-19 14-5-16,19-14-8 0,-12 20-23 0,12-20-53 0,1 29-143 0,-1-29-357 16,0 0-23-16,-1 32 365 0</inkml:trace>
  <inkml:trace contextRef="#ctx0" brushRef="#br1" timeOffset="35243.5352">14826 16658 1831 0,'-36'7'38'0,"36"-7"-26"0,-23 4-5 16,23-4-2-16,0 0-2 0,-20-5-10 0,20 5-14 15,0 0-15-15,-7-17-38 0,24 29-96 16,-28-36-273-16,11 24-189 0,25-10 120 0,-21-10 512 16</inkml:trace>
  <inkml:trace contextRef="#ctx0" brushRef="#br1" timeOffset="35852.9973">15120 16530 1531 0,'-11'24'145'0,"-12"-24"-80"0,23 0-17 0,-29 14-12 16,29-14-7-16,-23 17-14 0,23-17-2 0,-19 21-6 16,19-21 0-16,-16 20-5 0,16-20 2 0,-10 22-5 15,10-22 0-15,-4 23-4 0,4-23 4 0,4 23-3 16,-4-23 3-16,12 21-3 0,-12-21 2 15,17 14-4-15,-17-14 7 0,21 12-3 0,-21-12 2 16,25 9 2-16,-25-9-2 0,31 5 3 0,-31-5 2 16,30 4-3-16,-13 1 1 0,-17-5-1 15,26 4-1-15,-26-4 0 0,22 11-1 0,-22-11 1 16,17 17 0-16,-17-17-1 0,12 23 3 0,-12-23-12 16,5 28 6-16,-4-12-6 0,-1 1 3 15,-2 2-3-15,-3-3 2 0,-1 3-5 0,6-19 9 16,-15 32-4-16,15-32 9 0,-18 32-3 0,7-14 6 15,-1-1-1-15,0 1 5 0,12-18-2 0,-22 23 4 16,22-23 0-16,-23 10 0 0,23-10-1 0,-22 1-3 16,22-1 1-16,0 0-1 0,-22-14 1 0,22 14-4 15,-8-26 3-15,7 5-6 0,2-2 4 0,2 0-5 16,3-1 5-16,0 1-4 0,4-2 6 16,2-1-4-16,3 1 7 0,0 2-5 0,0-1 7 15,1 1-6-15,-2 0 4 0,2 1-5 16,-1 3 3-16,-2-1-7 0,-2 3 3 0,-4 1-3 15,-7 16 1-15,14-27 0 0,-14 27 2 0,6-22-4 16,-6 22 2-16,0-20-2 0,0 20-2 0,-1-21-9 16,1 21-4-16,0-19-19 0,0 19-9 0,2-18-39 15,-2 18-138-15,22 7-402 0,-22-7-34 16,0 0 303-16</inkml:trace>
  <inkml:trace contextRef="#ctx0" brushRef="#br1" timeOffset="36946.9446">17260 16539 1152 0,'0'0'158'0,"0"0"-22"0,0 0-34 16,0 0-24-16,0 0-13 0,7-20-15 0,-7 20-8 16,0 0-9-16,0 0-1 0,0 0-6 0,0 0-1 15,0 0-7-15,0 0-2 0,5 18-8 0,-5-18 4 16,0 22-13-16,0-3 7 0,-1 0-7 0,-3 3 2 16,0 2-1-16,-1 1 4 0,1 2-5 15,-3 2 5-15,1-1-6 0,-1 1 2 0,1-1-6 16,0-4 6-16,0-2-9 0,2-5 1 0,2 1-18 15,2-18-14-15,2 27-40 0,-2-27-49 0,0 0-171 16,17 15-321-16,-17-15 44 0,21-2 411 16</inkml:trace>
  <inkml:trace contextRef="#ctx0" brushRef="#br1" timeOffset="37118.8324">17503 16713 1835 0,'0'0'37'16,"-22"2"-17"-16,22-2-4 0,-17-4-5 0,17 4-6 16,0 0-4-16,0 0-10 0,-18-7-7 15,18 7-14-15,0 0-13 0,0 0-32 16,0-27-79-16,29 32-334 0,-29-5-115 0,18-18 97 16</inkml:trace>
  <inkml:trace contextRef="#ctx0" brushRef="#br1" timeOffset="37462.6118">17779 16515 1572 0,'0'0'193'16,"-17"6"-161"-16,17-6-11 0,-21 0 1 0,21 0-1 15,-18 9-4-15,18-9-5 0,-20 14-6 16,20-14-2-16,-18 23-2 0,18-23 4 0,-18 35-8 15,11-15 12-15,-1 1-6 0,1 2 5 16,2 2-3-16,3 1 2 0,1 1-7 0,3-2 5 16,2-1-5-16,1-4 8 0,2-3-9 0,-7-17 4 15,22 24-6-15,-22-24 3 0,33 13 1 0,-15-12 1 16,1-3 2-16,2-3 0 0,0-5 3 16,-1-2-1-16,-1-5 4 0,-2-2-9 0,-3-3 3 0,-2-1-3 15,-1-2 2-15,-3-3-1 0,-2-1 4 16,-2-1-7-16,-2 1 5 0,-4 1-8 0,0 3 4 15,-4 2-10-15,0 2-6 0,-1 2-5 16,7 19-11-16,-17-31 26 0,17 31-46 0,-20-19 1 16,25 37-175-16,-5-18-425 0,-18 5 14 0,18-5 299 15</inkml:trace>
  <inkml:trace contextRef="#ctx0" brushRef="#br1" timeOffset="38275.2492">20021 16595 1218 0,'0'0'143'0,"0"0"-47"0,0 0-12 16,0 0-13-16,-1-17-13 0,1 17 1 0,0 0-10 15,0 0-3-15,0 0-4 0,0 0-7 0,0 0-9 16,0 0-2-16,6 22-13 0,-6-22 0 0,0 19-5 16,0-19 5-16,-3 28-4 0,3-28 1 0,-6 31-5 15,2-12-1-15,4-19 1 0,-7 32-2 0,7-32-5 16,-3 34 9-16,4-17-14 0,-1-17 3 16,-1 29-5-16,1-29-18 0,0 24-17 0,0-24-34 15,12 22-105-15,-29-21-424 0,17-1-18 16,19 9 215-16</inkml:trace>
  <inkml:trace contextRef="#ctx0" brushRef="#br1" timeOffset="38462.7705">20184 16677 1773 0,'0'0'94'0,"0"0"-68"0,0 0-17 16,0 0-5-16,-19 6-4 0,19-6 0 0,0 0-2 15,0 0-13-15,0 0-14 0,0 0-25 0,0 0-46 16,0 0-107-16,0 0-306 16,0 0-99-16,0 0 239 0</inkml:trace>
  <inkml:trace contextRef="#ctx0" brushRef="#br1" timeOffset="38826.1478">20367 16618 1535 0,'0'0'179'0,"0"0"-137"0,0 0-28 0,0 0-2 16,0 0 3-16,5-17 2 0,-5 17 3 15,18-13 0-15,-18 13-5 0,28-18-4 0,-11 8-3 16,2 1-6-16,1 0 6 0,-2 0 0 15,-1 3 3-15,0 1-2 0,-17 5-2 0,28-7 0 16,-28 7-4-16,20-2 3 0,-20 2 1 0,0 0 7 16,0 0-1-16,0 0 2 0,2 22-7 0,-2-22-1 15,-15 25-6-15,3-7 3 0,-4 4-6 0,-2 1 5 16,-1 2-6-16,-2-1 7 0,0 2-5 0,2-1 6 16,3-2-3-16,4-2 2 0,3-3-4 0,9-18 0 15,-6 25-5-15,6-25 1 0,6 17-1 16,-6-17 3-16,0 0-1 0,28 10 3 15,-11-11 2-15,3-3-3 0,3-1 4 0,4-2-1 16,2-3-1-16,3-2-2 0,2 0-5 0,0-2-23 16,3 5-35-16,-15-26-154 0,17 27-462 0,-8-3 25 15,-2 2 291-15</inkml:trace>
  <inkml:trace contextRef="#ctx0" brushRef="#br1" timeOffset="39692.0278">22957 16557 1390 0,'0'0'177'0,"0"0"-84"0,0 0-49 0,0 0-8 15,0 0-2-15,0 0 2 0,0 0 2 16,0 0-1-16,0 0-19 0,0 0-3 0,-7 28-13 16,1-10 1-16,-2 4-2 0,0-2 2 0,-1 3-5 15,0 2 4-15,0-1-3 0,-1 3 0 0,1-2-4 16,0-3 4-16,2-3-7 0,-2-2-8 0,9 3-29 15,0-20-33-15,10 36-141 0,-10-36-406 0,0 0 19 16,10 18 285-16</inkml:trace>
  <inkml:trace contextRef="#ctx0" brushRef="#br1" timeOffset="39853.6258">23101 16707 1437 0,'-11'21'349'0,"11"-21"-332"16,-26 2-6-16,26-2-14 0,0 0-21 0,0 0-41 16,-21-14-78-16,42 30-225 0,-21-16-204 0,0 0-1 15,28-11 508-15</inkml:trace>
  <inkml:trace contextRef="#ctx0" brushRef="#br1" timeOffset="40144.2882">23339 16601 1662 0,'0'0'101'0,"-18"18"-52"0,18-18-6 16,0 0-10-16,-16 18-6 0,16-18-10 0,0 0-5 16,-6 18-6-16,6-18 1 0,6 20-2 15,-6-20 4-15,8 20-4 0,-8-20 1 16,9 23-4-16,-9-23 2 0,15 26-1 0,-15-26 8 15,17 23-5-15,-17-23 5 0,18 18-5 0,-18-18-1 16,21 11-2-16,-21-11-3 0,19 1 2 0,-19-1-2 16,24-4 2-16,-24 4 0 0,29-13-1 0,-29 13-1 15,33-27-2-15,-16 9-6 0,4-1-13 0,-4-5-21 16,7 7-12-16,-8-16-45 0,17 28-60 16,-32-37-236-16,21 24-244 0,-1 5 81 0,-14-13 496 15</inkml:trace>
  <inkml:trace contextRef="#ctx0" brushRef="#br1" timeOffset="40316.2644">23502 16658 1823 0,'-19'19'65'0,"19"-19"-38"0,-13 17-3 0,13-17-11 15,4 22 6-15,-4-22-10 0,1 31-1 0,-1-14-10 16,4 4 3-16,-2-1-4 0,-2 0 1 0,4 4-10 15,-8-6-5-15,8 4-32 0,-4-22-46 0,17 42-278 16,-17-42-281-16,7 20 33 0,-7-20 461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13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655568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distance/time graph from our ticker timer by using: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ruler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data table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graph paper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actually make a d-t graph from scratch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our d/t graph will tell our story back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introduce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second sort of graph – the velocity/time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second sort of graph we are expected to know at high school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moving man and, if available,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motion sensor, to “get our heads around”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vel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/time graphs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Just how different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/time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/time graphs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Describe motion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from given graphs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interpret information from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236306"/>
              </p:ext>
            </p:extLst>
          </p:nvPr>
        </p:nvGraphicFramePr>
        <p:xfrm>
          <a:off x="152401" y="152388"/>
          <a:ext cx="4114800" cy="6553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399"/>
                <a:gridCol w="2438401"/>
              </a:tblGrid>
              <a:tr h="385483">
                <a:tc>
                  <a:txBody>
                    <a:bodyPr/>
                    <a:lstStyle/>
                    <a:p>
                      <a:pPr algn="l" fontAlgn="b"/>
                      <a:r>
                        <a:rPr lang="en-NZ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Time</a:t>
                      </a:r>
                      <a:r>
                        <a:rPr lang="en-NZ" sz="2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(s)</a:t>
                      </a: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400" u="none" strike="noStrike">
                          <a:effectLst/>
                        </a:rPr>
                        <a:t>Distance (mm)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226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338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466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604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729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833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899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936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966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993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1.5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1013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355735"/>
              </p:ext>
            </p:extLst>
          </p:nvPr>
        </p:nvGraphicFramePr>
        <p:xfrm>
          <a:off x="4362450" y="396711"/>
          <a:ext cx="4552950" cy="4937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66960" y="762840"/>
              <a:ext cx="4239360" cy="4908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0760" y="747000"/>
                <a:ext cx="4272480" cy="493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1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99645"/>
              </p:ext>
            </p:extLst>
          </p:nvPr>
        </p:nvGraphicFramePr>
        <p:xfrm>
          <a:off x="-74629" y="396711"/>
          <a:ext cx="9293258" cy="606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9360" y="370440"/>
              <a:ext cx="7464960" cy="604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0" y="354600"/>
                <a:ext cx="7496640" cy="608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099080" y="5852160"/>
              <a:ext cx="7989480" cy="387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82520" y="5835960"/>
                <a:ext cx="8014320" cy="42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04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28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10521</TotalTime>
  <Words>249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486</cp:revision>
  <dcterms:created xsi:type="dcterms:W3CDTF">2006-08-16T00:00:00Z</dcterms:created>
  <dcterms:modified xsi:type="dcterms:W3CDTF">2015-08-12T23:17:47Z</dcterms:modified>
</cp:coreProperties>
</file>