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533" r:id="rId4"/>
    <p:sldId id="534" r:id="rId5"/>
    <p:sldId id="53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27:04.5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9257 4384 1873 0,'0'0'41'0,"0"0"-20"0,0 0-12 16,6-17-4-16,-6 17-2 0,0 0 7 0,0 0 7 15,0 0 10-15,0 0 0 0,12 29-13 0,-3 5-14 16,2 19 0-16,0 16 0 0,-2 10 0 0,-3 2 0 16,-6-1 0-16,0-9 0 0,-3-12 0 0,-1-12 0 15,4-15 0-15,5-13 0 0,-5-19 0 16,34-5 0-16,5-25 0 0,17-22 0 16,20-29 0-16,18-30 0 0,30-30 0 0,24-22 0 15,25-18 0-15,17-15 0 0,15-1 0 0,3-8 0 16,22 22-57-16,-39-32-431 0,10 34-197 0,-31 4 33 15,-35 2 488-15</inkml:trace>
  <inkml:trace contextRef="#ctx0" brushRef="#br0" timeOffset="687.495">12112 6199 1986 0,'0'0'28'15,"0"0"-19"-15,0 0-12 0,0 0 4 16,0 0 4-16,0 0 7 0,13 26-3 0,-4 9-9 16,3 14 0-16,2 7 0 0,-4 0 0 0,-2-3 0 15,-3-11 0-15,-1-10 0 0,0-13 0 16,-4-19 0-16,0 0 0 0,34-4 0 0,-3-24 0 15,16-20 0-15,18-27 0 0,19-24 0 0,17-28 0 16,18-22 0-16,24-15 0 0,12-13 0 0,14-2 0 16,3-5 0-16,7 9 0 0,-17-9-2 15,9 46-455-15,-49-19-241 0,-23 19 38 0,-29 20 431 16</inkml:trace>
  <inkml:trace contextRef="#ctx0" brushRef="#br0" timeOffset="1281.2409">12178 7423 2047 0,'0'0'0'0,"0"0"0"0,0 0 0 16,0 0 0-16,0 0 0 0,-2 29 0 0,3 1 0 15,2 13 0-15,0 5 0 0,-3 3 0 0,-1 0 0 16,-4-8 0-16,1-7 0 0,2-9 0 16,4-8 0-16,-2-19 0 0,26 13 0 0,-1-20 0 15,14-9 0-15,13-20 0 0,18-16 0 0,17-27 0 16,18-22 0-16,18-21 0 0,11-19 0 0,18-7 0 15,7-8 0-15,10 0 0 0,-1-5 0 0,9 23-67 16,-45-38-345-16,17 37-266 0,-41 1 12 16,-31-2 443-16</inkml:trace>
  <inkml:trace contextRef="#ctx0" brushRef="#br0" timeOffset="3399.8458">8735 9844 1598 0,'-22'-13'75'0,"22"13"-35"0,-31-22-14 15,14 10-8-15,-3-2-3 0,2 0-6 0,-3 1 5 16,2 2-3-16,-6-3 6 0,4 2-3 0,-5-4 3 16,2 2-4-16,-4 0 2 0,1 1-5 0,-2-1 1 15,0 2-3-15,-3-1 4 0,2 2-2 16,-6-2 3-16,1 3-1 0,-4-1 1 15,3 0-2-15,-7 2-17 0,2-1 30 0,-4 0-34 16,-3 2 34-16,0-2-15 0,-2 2-3 0,-1-2 0 16,0 3-4-16,0-2 1 0,-4 1-3 0,-1 2 3 0,-1-1-3 0,-4 2 2 15,-1-1-1-15,-1 1 0 0,-3 1-1 0,-1 1 0 16,1 0 0-16,1 0 0 0,-1 0 0 0,-2 1 0 16,0 0 0-16,-1 0 0 15,-3 3 0-15,-1-1 0 0,1 3 0 0,2-1 0 16,0 2 0-16,2 1 0 0,0-2 0 0,-1 2 0 15,-1 1 0-15,1-1 0 0,-1 1 0 0,0-1 0 16,1 1 0-16,3 1 0 0,2-1 0 0,-1 0 0 16,1 0 0-16,-3 0 0 0,-1 0 0 0,0 0 0 15,-2 0 0-15,4 2 0 0,0-3 0 16,3 1 0-16,-3-2 0 0,3 1 0 0,-2 0 0 16,1-1 0-16,1 1 0 0,-2-4 0 0,2 2 0 15,-2-1 0-15,5 0 0 0,-2 2 0 0,1-3 0 16,0 1 0-16,-2 1 0 0,-2-2 0 15,0 1 0-15,-2 1 0 0,0-1 0 0,0 1 0 16,1 0 0-16,-1 0 0 0,2 0 0 0,-2 1 0 16,-2-1 0-16,-2 0 0 0,-1-1 0 15,2 1 0-15,-1-2 0 0,3 0 0 0,0 0 0 16,0-2 0-16,0 1 0 0,1 0 0 0,-4 0 0 16,1 0 0-16,-2 0 0 0,0 1 0 0,2 1 0 15,3 0 0-15,-1 2 0 0,1-1 0 0,-2 2 0 16,-2 1 0-16,-1 0 0 0,2 3 0 0,-1 0 0 15,3 2 0-15,1 1 0 0,0 0 0 0,1 2 0 16,-1-1 0-16,1 0 0 16,0 1 0-16,2-1 0 0,-2-1 0 0,3 1 0 15,3 1 0-15,1-2 0 0,2 3 0 0,-1 0 0 16,1-1 0-16,0 2 0 0,2 0 0 0,1 1 0 16,1 1 0-16,2 0 0 0,0 1 0 0,3 2 0 15,3 1 0-15,2 2 0 0,2 0 0 0,2 2 0 16,1 1 0-16,4 0 0 0,2 2 0 15,3 1 0-15,4 0 0 0,0 1 0 0,6-3 0 16,5-3 0-16,7-1 0 0,5-1 0 0,3 0 0 16,4 1 0-16,5 0 0 0,3 3 0 0,5 1 0 15,2 0 0-15,3 1 0 0,2 0 0 0,3 0 0 16,5 0 0-16,4 1 0 0,1 0 0 0,5-1 0 16,2 2-10-16,7-2 20 0,4-2-20 15,6 0 20-15,6-4-10 0,5-4 0 16,6-1 0-16,3-3 0 0,2-3 0 0,9-1 0 15,1-4 0-15,8-1 0 0,5-1 0 0,3-1 0 16,2-2 0-16,6 1 0 0,3-2 0 0,4-1 0 16,4 1 0-16,1 0 0 0,1 0 0 0,5 2 0 15,1-1 0-15,2 2 0 0,0 1 0 0,2 1 0 16,1 0 0-16,0 1 0 0,2 0 0 0,-1 1 0 16,2 0 0-16,1 0 0 0,-1 2 0 15,0 0 0-15,3 1 0 0,-2 0 0 0,-2 1 0 16,1-1 0-16,-6 2 0 0,2-3 0 15,2 0 0-15,-4 0 0 0,1-3 0 0,0-1 0 16,-1-2 0-16,-1-3 0 0,0 0 0 0,2-2 0 16,-2-1 0-16,-1-1 0 0,1-1 0 0,-3-4 0 15,-4 1 0-15,0-4 0 0,1 0 0 16,-6 0 0-16,-3-3 0 0,-1 1 0 0,-3 0 0 16,-4 0 0-16,0 0 0 0,-8 0 0 0,-2-1 0 15,-1 0 0-15,-2-1 0 0,-4 0 0 0,-3 0 0 16,-4 0 0-16,-5 1 0 0,-4-1 0 0,-3 1 0 15,-4-2 0-15,-4 1 0 0,-6-2 0 0,-3 2 0 16,-6-1 0-16,-8-1 0 0,-1 0 0 0,-9-1 0 16,-1 1 0-16,-5 0 0 15,-4 1 0-15,-5-1 0 0,-4-2 0 0,-3 3 0 16,-5-1 0-16,-3-2 0 0,-5 1 0 0,-2-1 0 16,-3-4 0-16,-3-1 0 0,-3-4 0 0,-1-2 0 15,-3-3 0-15,-4 0 0 0,0 1 0 0,-4-2 0 16,-1 0 0-16,-3-1 0 0,-1 0 0 0,-2 0 0 15,-2-1 0-15,-3-1 0 0,-3 1 0 0,-3-1 0 16,-4 1 0-16,-3 1 0 0,-3 0 0 16,-4 0 0-16,-4 0 0 0,-1 0 0 0,-5 0 0 15,-1 0 0-15,-3-1 0 0,-3-1 0 0,-3 0 0 16,-5-1 0-16,-3 3 0 0,-1 1 0 16,-6 1 0-16,1 2 0 0,-4 4 0 0,-2 1 0 15,-2 6 0-15,-7 1 0 0,-2 6 0 0,-2 4 0 16,-3 5 0-16,-3 1 0 0,-1 10 0 15,-11 0 0-15,7 11-72 0,-22-27-210 0,25 32-363 16,-12-6-26-16,7 1 295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06:11.08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1322 1292 1019 0,'0'0'229'0,"0"0"-118"16,0 0-34-16,-4-20-17 0,4 20-6 0,0 0 4 16,7-20-6-16,-7 20-9 0,0 0-9 0,-1-22-29 15,1 22 16-15,0 0-23 0,3-17 48 0,-3 17-29 16,0 0 28-16,0 0-23 0,0 0-26 0,0 0 28 15,0 0-26-15,0 0 24 0,0 0-6 0,0 0-8 16,0 0-1-16,-10 24 6 0,7-6-8 0,1 9 6 16,1 8-5-16,-2 6-12 0,1 7 12 0,-1 5-10 15,-1 3 10-15,-1 0-11 0,-1 3 12 0,0 2-14 16,1-7 12-16,0-2-10 0,4-8 5 16,2-10-11-16,2-8-2 0,10-5-31 0,-13-21-17 15,36 23-50-15,-32-49-195 0,26 21-266 0,-7-11-45 16,3-20 359-16</inkml:trace>
  <inkml:trace contextRef="#ctx0" brushRef="#br0" timeOffset="531.2665">1520 957 1455 0,'0'0'84'0,"0"0"-64"16,0 0-22-16,0 0 5 0,0 0-3 0,0 0 6 15,0 0-1-15,2-19 1 0,-2 19-2 0,0 0 1 16,0 0-1-16,-23-18 6 0,23 18 6 0,-23-3 12 16,23 3 13-16,-32 2 7 0,32-2-4 0,-42 4 1 15,20 1-4-15,-8-3-6 0,-1 5 0 0,-4-1-14 16,0 3-2-16,-3-1-7 0,3 4 1 0,-2 2-6 15,1 1 7-15,-1 2-10 0,4 5 0 16,-2 1 1-16,0 5-5 0,1 3-3 0,2 4-4 0,-1 3 17 16,4 5-20-16,2 2 20 0,2 5-7 15,4 4-11-15,3 4 15 0,5 3-13 0,3 5 13 16,5-1-12-16,6 3 13 0,5 1-12 0,8-2 8 16,4 0 5-16,5 4-9 0,6-5 0 0,5-2 0 15,5-3 0-15,4-11 0 0,4-2 0 0,4-9 0 16,0-8 0-16,8-11 0 0,0-14 0 0,5-11 0 15,1-15 0-15,1-14 0 0,4-12 0 0,0-13 0 16,3-15 0-16,1-9 0 0,-4-15 0 0,-1-5 0 16,-9-5 0-16,-9-1 0 0,-7 9 0 0,-11 3 0 15,-12 13 0-15,-13 7 0 0,-13 8 0 0,-10 5 0 16,-17 9 0-16,-8 4 0 0,-11 6 0 16,-9 5 0-16,-8 5 0 0,-6 1 0 0,-5 8 0 15,0 5 0-15,1 8 0 0,-1 12 0 16,10 6 0-16,2 11 0 0,8 6 0 0,9 0 0 15,10 3-29-15,10-8-19 0,21 6-81 0,-13-14-381 16,42 6-128-16,2-1 11 0</inkml:trace>
  <inkml:trace contextRef="#ctx0" brushRef="#br0" timeOffset="1828.1691">1058 8328 1631 0,'0'0'80'0,"-20"2"-14"0,20-2-11 0,0 0-15 16,0 0-1-16,0 0-12 0,0 0-6 0,0 0-10 16,0 0-3-16,0 0-1 15,0 0 4-15,0 0 1 0,25-22 2 0,-5 10-13 16,5-1 23-16,4 0-27 0,0-4 6 0,5 1-3 15,-1 2 0-15,1-1 0 0,0 3 0 0,-4 2 0 16,-2 2 0-16,-3 3 0 0,-5 4 0 0,-20 1 0 16,26 8 0-16,-26-8 0 0,5 27 0 0,-10-2 0 15,-5 10 0-15,-11 10 0 0,-3 7 0 0,-10 6 0 16,-5 3 0-16,-5 6 0 0,-2 2 0 16,-2 4 0-16,0-1 0 0,2-3 0 0,5 1 0 15,2-7 0-15,7-5 0 0,5-7 0 0,8-11 0 16,8-9 0-16,8-10 0 0,3-21 0 0,20 22 0 15,4-20 0-15,9-7 0 0,8-8 0 0,4-7 0 16,5-6 0-16,3-7 0 0,3-3 0 0,-2-5 0 16,3 2-29-16,-8-9-40 15,22 27-213-15,-34-31-355 0,19 10 6 0,-10-3 233 16</inkml:trace>
  <inkml:trace contextRef="#ctx0" brushRef="#br0" timeOffset="2296.9271">1640 7809 1959 0,'-56'17'34'0,"13"-22"-24"0,-2 0-2 16,1 0-4-16,-4 2 1 0,1 0-2 15,-3 3 0-15,-1 3 1 0,-3 0-3 0,1 3 1 16,-2 4-2-16,3 0 0 0,0 2-2 0,2 1 5 15,2 3-5-15,6 3 6 0,5 3-5 16,3 5 3-16,5 3-3 0,4 4 7 0,-1 6-8 16,3 4 9-16,2 10-8 0,3 8-5 0,2 11 13 15,4 8-7-15,5 7 0 0,5 5 0 0,9 3 0 16,6-1 0-16,5 2 0 0,9-4 0 0,5-3 0 16,4-4 0-16,5-8 0 0,3-5 0 0,5-11 0 15,6-9 0-15,3-15 0 0,8-10 0 16,0-14 0-16,9-14 0 0,0-15 0 15,4-12 0-15,5-12 0 0,1-15 0 0,4-11 0 16,2-11 0-16,-2-12 0 0,-2-8 0 0,-7-7 0 16,-10 3 0-16,-9-1 0 0,-11 7 0 0,-14 6 0 15,-10 6 0-15,-14 8 0 0,-12 6 0 0,-13 5 0 16,-11 5 0-16,-10 6 0 0,-7 3 0 0,-6 4 0 16,-9 1 0-16,-5 6 0 0,-8 3 0 15,-4 10 0-15,-5 10 0 0,1 10 0 0,1 10 0 16,3 12 0-16,2 10-4 0,7 16-18 0,4 6 1 15,11 14-31-15,2-8-30 0,37 33-409 0,-18-24-137 16,25 6-3-16,0 3 516 0</inkml:trace>
  <inkml:trace contextRef="#ctx0" brushRef="#br0" timeOffset="3078.2068">856 14607 1955 0,'17'-1'22'0,"-17"1"-15"0,12-19-4 15,0 1-11-15,6-1 28 0,4-4-25 0,4-1 34 16,2 1-17-16,1 1-6 0,-1 1 0 16,0 2-7-16,0 3 2 0,-2 2-3 0,-5 4 3 15,-2 3-3-15,-19 7 0 0,25-5-3 0,-25 5 2 16,0 0 1-16,0 0 0 0,7 28 4 0,-13-8-3 16,-2 5 5-16,-4 2-6 0,-4 6-12 15,-1 5 24-15,-3 3-22 0,-1 1 26 0,0 4-2 16,-1-1-10-16,3 0 0 0,-1-3-2 0,2-2 0 15,3-4 0-15,5-5 0 0,3-5 0 0,4-7 0 16,3-19 0-16,6 23 0 0,-6-23 0 0,23 9 0 16,-5-11 0-16,6-1 0 0,2-3 0 0,7-3 0 15,2-3 0-15,3-1 0 0,2 0 0 16,2 1 0-16,-2 1 0 0,1 5 0 16,-5 2 0-16,-4 4 0 0,-3 5 0 0,-5 0 0 15,-4 4 0-15,-3 3 0 0,-17-12 0 0,19 33 0 16,-16-12 0-16,-5 2 0 0,-4 4 0 0,-5 2 0 15,-3 4 0-15,-4 2 0 0,-3 1 0 0,-2-3 0 16,-4 0 0-16,3-2 0 0,-1-5 0 0,2-3 0 16,4-6-21-16,-2-13-30 0,21-4-57 15,-35-19-239-15,35 19-308 0,-9-39 44 0,9 2 358 16</inkml:trace>
  <inkml:trace contextRef="#ctx0" brushRef="#br0" timeOffset="3515.7199">1215 13637 1928 0,'-43'5'14'0,"-1"7"-4"16,-1 5 2-16,-1 4-11 0,-3 7 9 0,-3 7-5 15,0 8 7-15,-3 8-6 0,2 8-4 0,-3 10 14 16,-1 11-17-16,1 7 17 0,1 9-4 0,5 8-17 15,6 6 6-15,3 9 4 0,9 1-3 16,10 2-1-16,9 0-1 0,13-5 0 16,7-1 0-16,13-8 0 0,9-8 0 0,10-8 0 15,7-9 0-15,6-7 0 0,8-7 0 0,4-11 0 16,6-11 0-16,3-16 0 0,3-13 0 0,5-16 0 16,5-14 0-16,3-19 0 0,4-15 0 0,5-19 0 15,1-16 0-15,6-17 0 0,-2-12 0 16,-3-10 0-16,-5-5 0 0,-16-6 0 0,-12 5 0 15,-15 3 0-15,-15 8 0 0,-17 11 0 0,-12 10 0 16,-17 9 0-16,-12 9 0 0,-15 7 0 0,-12 1 0 16,-12 3 0-16,-13-2 0 0,-10 4 0 0,-7 4 0 15,-5 3 0-15,-3 9 0 0,-2 10 0 0,0 8 0 16,3 14 0-16,2 12 0 0,9 11 0 16,8 10 0-16,12 10 0 0,13-1-20 15,15 0-26-15,8-19-46 0,42 16-378 0,-12-24-183 16,31-30 33-16,12 1 475 0</inkml:trace>
  <inkml:trace contextRef="#ctx0" brushRef="#br0" timeOffset="4408.1781">12415 1266 1305 0,'0'0'193'0,"0"0"-110"16,6-26-16-16,-6 26-14 0,0 0-11 0,0 0-4 15,0 0-10-15,0 0 1 0,0 0-4 16,0 0 3-16,0 0 0 0,0 0 4 0,0 0-14 15,0 0 4-15,-5 24-16 0,-6-4 7 0,-4 6-4 16,-5 9 10-16,-3 4-10 0,-1 5-9 0,-2 2 0 16,2-1 0-16,4-5 0 0,6-4 0 0,4-4 0 15,8-1 0-15,8-6 0 0,5 1 0 16,9-7 0-16,7-4 0 0,11-7 0 0,9-7 0 0,8-9 0 16,9-7 0-16,7-10 0 0,4-9 0 15,7-3 0-15,2-7 0 0,7 3 0 0,-2-4 0 16,1 2-6-16,-9-8-67 0,-2 5-12 15,-22-12-23-15,18 19-162 0,-45-16-197 0,10 11-100 16,-2 10 97-16</inkml:trace>
  <inkml:trace contextRef="#ctx0" brushRef="#br0" timeOffset="4580.0397">13454 914 544 0,'-26'-7'-117'0,"-7"5"20"16,-2 6 119-16,-3 6 173 0,2 13 91 16,-12-2 29-16,21 19-71 0,-28-4-88 0,26 13-17 15,-19 3-40-15,18 10-54 0,-8-1 15 0,11 9-44 16,-3-5 6-16,7 5 10 0,3-2-29 15,6 1 16-15,5-5-16 0,6-7 12 0,4-5-9 16,7-9 9-16,6-2-13 0,4-3-5 0,5-7 24 16,4-8-37-16,4-5 24 0,6-9-33 15,5-2-22-15,-5-23-86 0,33 15-463 0,-22-14-65 16,7-7 90-16</inkml:trace>
  <inkml:trace contextRef="#ctx0" brushRef="#br0" timeOffset="5001.9067">12996 568 2038 0,'-92'16'9'0,"9"18"-9"16,6 10 0-16,5-6 0 0,5 0 0 0,9 3 0 15,2-9 0-15,12 11 0 0,6-6 0 0,5 6 0 16,3 11 0-16,1 8 0 0,3 7 0 0,9 4 0 15,9 2 0-15,6 5 0 0,7-1 0 16,6 4 0-16,6 2 0 0,4 1 0 0,4 0 0 16,7-3 0-16,7-7 0 0,5-3 0 0,8-7 0 15,6-9 0-15,6-11 0 0,6-13 0 0,8-14 0 16,6-8 0-16,12-12 0 0,7-9 0 0,3-10 0 16,1-9 0-16,-2-10 0 0,-4-12 0 0,-2-8 0 15,-3-8 0-15,-10-3 0 16,-7-1 0-16,-15-5 0 0,-10-2 0 0,-13 1 0 15,-14 1 0-15,-14 4 0 0,-10 1 0 0,-12 1 0 16,-8-2 0-16,-13 2 0 0,-8 1 0 0,-11 8 0 16,-8-2 0-16,-6 11 0 0,-10-4 0 0,-9 7 0 15,-4 5 0-15,-6 17 0 0,-2 13 0 0,5 20 0 16,-1 17 0-16,10 8 0 0,1 17-24 0,8 5-15 16,5 1 12-16,10 15-74 0,-16-17-192 15,29 30-354-15,-2 5 24 0,4 3 331 0</inkml:trace>
  <inkml:trace contextRef="#ctx0" brushRef="#br0" timeOffset="5705.0633">12781 7347 1836 0,'0'0'40'15,"-13"-25"-6"-15,1 6 8 0,12 19 0 0,-23-21 3 16,23 21-37-16,-32-11-8 0,11 10 0 0,-2 2 0 16,-2 4 0-16,-2 2 0 0,0 4 0 0,-1 3 0 15,0 3 0-15,1 1 0 0,1 4 0 16,0-1 0-16,4 0 0 0,4 2 0 0,2-1 0 15,5 1 0-15,4-2 0 0,3-1 0 16,4 1 0-16,4-1 0 0,2 1 0 0,5-1 0 16,2 0 0-16,3 0 0 0,4 0 0 0,0-1 0 15,1 0 0-15,2 2 0 0,0 0 0 0,-1 0 0 16,0 0 0-16,-4-2 0 0,0-1 0 0,-3-1 0 16,-15-17 0-16,26 28 0 0,-26-28 0 15,19 27 0-15,-19-27 0 0,12 25 0 0,-12-25 0 16,5 23 0-16,-5-23 0 0,-2 32 0 0,-4-16 0 15,-3 4 0-15,-3-3 0 0,0 2 0 0,-3-1 0 16,1-1 0-16,14-17 0 0,-28 29 0 0,28-29 0 16,-19 20-6-16,19-20-50 0,0 0-115 0,-25-16-353 15,25 16-98-15,8-33 3 0</inkml:trace>
  <inkml:trace contextRef="#ctx0" brushRef="#br0" timeOffset="5892.6326">12719 7111 2047 0,'0'0'0'0,"-27"17"0"15,27-17 0-15,0 0 0 0,0 0 0 0,0 0 0 16,0 0 0-16,28 6 0 0,-11-6 0 0,7-5 0 16,4-3 0-16,4-3 0 0,4-5 0 0,4 3 0 15,-1-4 0-15,6 7-24 0,-11-13-103 16,29 32-386-16,-27-25-124 0,12 11 26 0,-4 4 477 15</inkml:trace>
  <inkml:trace contextRef="#ctx0" brushRef="#br0" timeOffset="6330.0865">13061 6658 1969 0,'-80'-9'20'0,"29"1"-7"0,0 0-1 16,-2 7-3-16,1 6-3 0,-3 8 1 0,-6 7-1 16,-2 9-1-16,-5 7-5 0,-4 8 0 0,-2 10 0 15,-1 5 0-15,2 10 0 0,0 7 0 0,0 7 0 16,6 4 0-16,2 5 0 0,10 1 0 0,7 2 0 16,12 1 0-16,10-3 0 0,11-1 0 0,13-6 0 15,11-2 0-15,12-5 0 0,12-8 0 16,11-4 0-16,6-7 0 0,10-7 0 0,5-8 0 15,11-10 0-15,1-12 0 0,12-13 0 0,5-14 0 16,4-16 0-16,9-13 0 0,0-16 0 0,2-11 0 16,2-9 0-16,-1-10 0 0,-5-6 0 0,-6-3 0 15,-12-6 0-15,-13 3 0 0,-11-1 0 0,-13 6 0 16,-15 6 0-16,-12 5 0 0,-14 6 0 16,-12 1 0-16,-11-1 0 0,-8 0 0 15,-10 0 0-15,-5 2 0 0,-10 3 0 0,-7 2 0 16,-8 6 0-16,-10 6 0 0,-5 11 0 0,-7 9 0 15,-2 16 0-15,1 17 0 0,0 16 0 0,2 16 0 16,3 17 0-16,-1 11-3 0,9 17-49 0,-5-3-39 16,29 43-227-16,-25-28-291 0,25 16 4 0,0-3 237 15</inkml:trace>
  <inkml:trace contextRef="#ctx0" brushRef="#br0" timeOffset="7127.0108">12565 14027 1299 0,'0'0'297'16,"-3"-27"-286"-16,3 27-6 0,-8-29 20 0,8 29 12 15,0 0 12-15,-22-3 5 0,2 8-17 0,5 12-9 16,-10 5-19-16,1 8 4 0,-5 5-8 0,-2 10 16 16,-3 3-8-16,0 10 16 0,-3 4-15 15,1 6 13-15,1 5-16 0,2 7-1 16,2 1 18-16,3 0-14 0,1-6-3 0,6-2-11 15,4-5 0-15,5-6 0 0,5-5 0 0,4-7 0 16,6-7 0-16,4-5 0 0,4-7 0 0,4-6 0 16,2-9 0-16,3-1 0 0,2-8 0 0,0-1 0 15,0-5 0-15,0-4 0 0,-3-4 0 16,0-5 0-16,-2-7 0 0,-3-2 0 0,0-8 0 16,-1-8 0-16,-2-4 0 0,0-5 0 0,-3-5 0 15,0-2 0-15,-2 0 0 0,-5 0 0 0,-2 3 0 16,-5 5 0-16,-5 4 0 0,-2 5 0 0,-4 6 0 15,-1 6 0-15,-1 3 0 0,-3 7 0 0,2 5 0 16,-1 4 0-16,0 8 0 0,-1 5 0 16,0 5 0-16,-2 4 0 0,2 5 0 15,1 4 0-15,2 0 0 0,2 4 0 0,3-3 0 16,2-3 0-16,6-1 0 0,6-23 0 0,-1 28-35 16,1-28-16-16,21 13-18 0,-21-13-26 0,51 8-179 15,-37-25-304-15,21 1-23 0,2-7 258 0</inkml:trace>
  <inkml:trace contextRef="#ctx0" brushRef="#br0" timeOffset="7533.2238">12680 13506 1908 0,'-50'-23'21'0,"7"0"1"15,-2 5-8-15,-4 5-1 0,-2 8 0 0,0 7-1 16,-1 11 2-16,-2 6-4 0,2 9 5 15,-3 10-11-15,-2 10-3 0,-3 8-1 0,2 12 0 16,-3 8 0-16,3 8 0 0,2 9 0 0,2 7 0 16,6 7 0-16,4 6 0 0,6 8 0 0,10 3 0 15,5 1 0-15,7-1 0 0,10-9 0 0,9-5 0 16,11-7 0-16,11-10 0 0,9-9 0 0,7-11 0 16,8-15 0-16,9-10 0 0,6-17 0 0,8-12 0 15,6-13 0-15,2-16 0 16,10-13 0-16,5-12 0 0,8-14 0 0,8-15 0 15,6-13 0-15,2-10 0 0,1-11 0 0,-4-2 0 16,-5-5 0-16,-6-3 0 0,-13 3 0 0,-15 0 0 16,-13 4 0-16,-13 6 0 0,-15 8 0 0,-11 7 0 15,-16 6 0-15,-10 3 0 0,-15 1 0 0,-8 1 0 16,-11 0 0-16,-8 6 0 0,-10 1 0 0,-8 5 0 16,-10 6 0-16,-10 6 0 0,-4 7 0 15,-8 4 0-15,0 15 0 0,-6 7 0 0,-1 15 0 16,2 8 0-16,4 15 0 0,4 1 0 0,8 13-58 15,-2-7-58-15,30 36-276 0,-24-30-234 0,24 8 12 16,-2-1 374-16</inkml:trace>
  <inkml:trace contextRef="#ctx0" brushRef="#br1" timeOffset="13189.6489">2656 8894 690 0,'0'0'278'16,"0"0"-176"-16,0 0-13 0,0 0-1 0,0 0-19 16,0 0 28-16,0 0-36 0,0 0 9 15,0 0-19-15,0 0-16 0,0 0-11 0,0 0-9 16,0 0-5-16,0 0-3 0,0 0-2 0,11-17-1 16,-11 17 1-16,0 0-2 0,18-7 2 0,-18 7-2 15,21-7 2-15,-21 7 0 0,29-7 0 16,-11 2-1-16,3-1 2 0,1 0-2 0,3-1 3 15,2-1-2-15,3-2 5 0,4 0-3 0,0-4 6 16,5 0-6-16,1-3 4 0,4 2-3 16,1-5 5-16,3 2-5 0,0-2 6 0,3-2-8 15,4-3 7-15,0-2-9 0,3-2 7 0,3-1-7 16,2 2 7-16,4 0-10 0,-1-1 7 0,3 1-8 16,0-3 8-16,0 2-7 0,0 1 7 0,0-2 14 15,3 1-31-15,3 2 30 0,-2 0-33 0,3 4 12 16,-3 2 3-16,0 0-6 0,0 2 9 0,-2-2-8 15,4 2 8-15,1 1-4 0,2-2 3 16,2 2-4-16,1-1 3 0,0-3-2 16,5-2 4-16,-3-1-5 0,2-2 7 0,4-1-8 15,0-1 8-15,3-1-7 0,-1-2 7 0,-2 1-6 16,0-2 6-16,-2 1-6 0,0-1-12 0,2 3 24 16,-4-3-28-16,-1 4 28 0,-5 0-9 0,-4 1-6 15,-2 3 4-15,-4 1-4 0,-2 2 3 16,-1 4-3-16,-8 2 5 0,-2 2-7 0,-6 1 3 15,-5 3-5-15,-4 0-3 0,-4 1-4 0,-2 3-6 16,-8-1-9-16,1 6-11 0,-10-9-23 0,9 16-48 16,-23-24-70-16,28 25-318 0,-32-7-81 15,0 0 91-15</inkml:trace>
  <inkml:trace contextRef="#ctx0" brushRef="#br1" timeOffset="14814.7179">2763 15879 552 0,'-17'-11'140'0,"17"11"-76"16,0 0-19-16,0 0 10 0,0 0 23 15,0 0 20-15,0 0 6 0,0 0-7 0,0 0-16 16,0 0-33-16,0 0 19 0,0 0-30 0,0 0 23 16,0 0-4-16,-17 12-11 0,17-12-6 0,0 0-10 15,0 0-4-15,0 0-4 0,0 0-6 0,0 0-3 16,0 0-5-16,0 0-4 0,0 0 3 0,11-26-19 16,-11 26 44-16,17-32-38 0,-3 12 39 15,0-5-16-15,3-4-8 0,2-3 9 0,5-5-10 16,3-2 12-16,4-1-11 0,-2-5 10 0,5-1-11 15,1-6 11-15,2-2-14 0,2-5 12 0,1-1-14 16,1-4-6-16,-1-1 21 0,4-2-23 16,1 1 20-16,1-2-5 0,-1 0-18 0,0-1 15 15,3-2-12-15,-2 2-1 0,2 0 19 0,0-1-17 16,0 2 15-16,0 2-2 0,-2 2-13 16,0 1 13-16,-2 2-12 0,0-1 13 0,-2 1-16 15,1 2-2-15,0-1 19 0,-1-3-18 0,1 2 22 16,1-3-3-16,1 0-10 0,-2 1 10 0,3-1-9 15,1 1 6-15,-2-4-8 0,2 1-1 0,-1-2 2 16,-1-1-1-16,0 0 0 0,-1 1 0 0,1-1 0 16,-1 2 0-16,1-1 0 0,-1 1 0 15,1 2 0-15,-2 2 0 0,2 0 0 0,-1 0 0 16,-2 5 0-16,-2 3 0 0,-3 2 0 16,0 3 0-16,-4 0 0 0,0 6 0 0,-4 1 0 15,-2 5 0-15,-2 3 0 0,-2 3 0 0,-2 2 0 16,-3 6 0-16,0 2 0 0,-3 4 0 0,-15 18 0 15,27-27 0-15,-27 27 0 0,17-14 0 0,-17 14-15 16,0 0-18-16,0 0-5 0,0 0-24 16,0 0-64-16,33 7-331 0,-33-7-181 0,0 0 64 15,0 0 471-15</inkml:trace>
  <inkml:trace contextRef="#ctx0" brushRef="#br1" timeOffset="19137.5416">2647 1658 1145 0,'-22'-4'79'15,"22"4"250"-15,0 0-294 0,0 0-14 16,0 0-2-16,0 0-3 0,0 0-4 0,0 0-5 16,0 0-3-16,0 0-2 0,17-10 2 0,-17 10-1 15,0 0 2-15,0 0-2 0,21 0 0 16,-21 0 0-16,0 0 0 0,23 3 1 0,-23-3-1 16,20 6 4-16,-20-6 0 0,23 7 5 0,-23-7 1 15,25 11 1-15,-25-11 1 0,32 14-3 0,-15-10-2 16,4 3-2-16,-1-1-4 0,3 0-4 0,2 0-3 15,3 0 1-15,0-1-2 0,3-1 8 0,3 0-2 16,2 0 2-16,0-3-1 0,4 0-1 16,3-3 2-16,-1-1-2 0,3 0 1 0,3-2-1 15,-1 0 2-15,3 3-2 0,1-3 2 16,1 1 0-16,3 0 1 0,1 2-3 0,0-2 2 16,1 1-3-16,-1 0 2 0,0 1-3 0,0 3 1 15,0 0 2-15,-1 3-3 0,1 0 2 0,1-2 0 16,1 2 1-16,0-2 1 0,1 2 0 0,-1-2-2 15,2 2-1-15,1-1-1 0,-2-3 1 16,2 2-1-16,-1-4 0 0,0 1 6 0,4 1 1 16,-2 0-1-16,1 0 2 0,-1-2-7 0,1 1 0 15,0-1 0-15,-2 2 0 0,2 0 2 0,-3 0 0 16,0 0 0-16,2 0 2 0,1-1 1 0,1 0-4 16,1-2 2-16,2 1-5 0,-2 0 2 15,1-2-1-15,0 2 0 0,1-2-1 0,1-1 2 16,1-1 0-16,0-4 3 0,1 2-3 15,-2-2 0-15,0 2-3 0,-1 2 2 0,-3-2-1 16,1 4 1-16,-2-1 1 0,-1 0 0 0,2 0 0 16,-2-1 2-16,-1 1-4 0,-2 0 3 0,-2 2-2 15,-5 2 0-15,-1-1 0 0,-2 2 2 0,-3-1-3 16,-2 4 0-16,0-2 0 0,-2 2 0 0,-1 2 2 16,-2 0-2-16,-1 1 0 0,-1-1-4 15,-1 0-7-15,1 1-17 0,-8-9-26 0,13 22-80 16,-28-36-249-16,25 21-208 0,-8-2 8 0,-6-14 445 15</inkml:trace>
  <inkml:trace contextRef="#ctx0" brushRef="#br1" timeOffset="20700.109">14894 893 381 0,'-14'-21'100'0,"14"21"-37"0,0 0-29 0,-17-15 9 16,17 15-8-16,0 0-13 0,-14-19 18 16,14 19-27-16,0 0 1 0,-8-19 4 0,8 19 11 15,0 0 3-15,-8-21 15 0,8 21-1 0,0 0 14 16,0 0 4-16,0 0 13 0,0 0-4 0,0 0 2 16,0 0-11-16,0 0-1 0,0 0-6 0,0 0-13 15,0 0-5-15,0 0-14 0,0 0-6 0,0 0-8 16,0 0-2-16,0 0-7 0,0 0 1 15,0 0 0-15,0 0-1 0,0 0 6 16,0 0-2-16,0 0 2 0,17-1 0 0,-17 1-3 16,17 5 0-16,-17-5-1 0,21 6 2 0,-21-6-1 15,21 12 3-15,-21-12-1 0,26 12 2 0,-26-12-3 16,27 11 4-16,-27-11-6 0,30 17 7 0,-30-17-4 16,32 16 3-16,-15-12 0 0,2 5-2 0,-1-1 1 15,4 2 2-15,-2 1-5 0,3-1 2 16,-1-1-6-16,2 2 7 0,0-2-3 0,3 1 5 15,1 0-5-15,-1 0 3 0,0 2-6 0,1 0 7 16,1 0-6-16,1 0 1 0,3 0 0 0,0 3 2 16,2 2-9-16,4-3 6 0,0 2-9 0,1-3 6 15,0 2 1-15,0 1 5 0,1-2-3 16,0 3 3-16,1 0 15 0,2 1-46 0,-1-1 43 16,1 0-41-16,-1 2 20 0,1-2 7 15,2 0-4-15,-1 2 0 0,-1 1-6 0,1 0 6 16,1 1-6-16,1 3 10 0,-1-3-5 0,-1 2 6 15,-1-2-6-15,2 0 5 0,-1-2-5 0,0 2 5 16,1-2-4-16,1 2 4 0,2-3-5 0,5 1 0 16,-5-1-4-16,5 3 5 0,-2 0-5 0,1 0 13 15,0 0-11-15,-1-2 6 0,1-1-4 16,-1-1 0-16,0 4-1 0,2-3 6 0,0 1-5 16,0 2 4-16,1-4-3 0,2 2 2 0,-2 2-6 15,-1-2-4-15,2 2 36 0,-2-1-38 16,0-2 39-16,2 5-25 0,-1-2-4 0,2 1 5 15,2-1-3-15,1-4 3 0,1 3-8 0,3-3 8 16,-5 0-6-16,3-2 6 0,-1 1-4 0,-1-1 3 16,0-1-5-16,0 1 3 0,1-2 0 15,1 3 1-15,0-2-3 0,-1 2 4 0,-2 0-7 16,0-1 5-16,-2 1-4 0,-3 1 3 0,-1-1-3 16,-2-1 3-16,-3 2-3 0,2-1 4 0,-1 0-4 15,0 1 3-15,-4-2-3 0,0 5 3 0,-5-2-6 16,-1-1 7-16,-2 1-4 0,0-2 3 0,-2-1-1 15,-2 1 0-15,0 0-2 0,-4-2-16 16,-2 0 35-16,-1-1-36 0,1-2 27 16,-4-3-24-16,2 4-22 0,-25-12-51 0,47 28-126 15,-47-28-357-15,24 6-50 0,-24-6 159 0</inkml:trace>
  <inkml:trace contextRef="#ctx0" brushRef="#br1" timeOffset="22590.7718">14821 4850 373 0,'0'0'105'0,"0"0"-26"0,-4-22-23 15,4 22-16-15,-1-17-14 0,1 17-13 0,0 0-6 16,-3-22-5-16,3 22 6 0,0 0 5 0,-2-22 21 15,2 22 19-15,0 0 29 0,0 0 19 0,-4-24 11 16,4 24-3-16,0 0-4 0,0 0-15 0,0 0-9 16,0 0-10-16,0 0-16 0,0 0-11 15,0 0-13-15,0 0-9 0,-8-18-6 16,8 18-1-16,0 0-2 0,0 0-4 0,0 0 0 16,0 0 0-16,0 0-1 0,0 0 3 0,0 0 0 15,0 0 1-15,0 0-1 0,0 0-1 0,0 0-3 16,0 0-1-16,0 0-3 0,0 0 1 0,0 0-1 15,-1 24 3-15,1-24-2 0,-3 18 1 0,3-18-2 16,-1 25 2-16,1-25-3 0,-3 29 4 16,3-29-5-16,-2 31 5 0,2-31-6 0,0 30 4 15,0-30-4-15,4 30 4 0,-4-30-4 0,6 33 3 16,-4-16-4-16,2 2 4 0,-2 1-4 0,1 2 5 16,-1-1-8-16,1 2 8 0,-2 1-7 0,-1 2-14 15,0-1 37-15,-1 2-36 0,-2-1 35 16,2 0-14-16,0 2-5 0,-2-2 5 15,2 1-6-15,-1-1 6 0,-1 1-8 0,2-2 9 16,-1 2-9-16,-1 0 8 0,2-1-6 0,0 0 5 16,1 0-7-16,1-2 6 0,0 2-6 0,0-1 6 15,1 1-6-15,-1 2 7 0,0-1-8 0,-1 2 8 16,1 0-8-16,-1 2-13 0,0-1 33 0,-2 1-32 16,-1 1 32-16,1 2-10 0,-1 1-11 0,1-1 10 15,-2 1-10-15,1 1 10 0,-2 0-7 16,0 2 7-16,0 0-10 0,0 1 10 0,0 0-10 15,2-2 10-15,-1 0-9 0,0-1 11 16,4 0-11-16,0-1-9 0,2-1 31 0,0 1-33 16,-1-2 33-16,3 1-13 0,1-1-9 0,-2 0 8 15,2-1-8-15,-1-1 8 0,1 2-7 0,-1-1 9 16,0 2-11-16,1-1 10 0,-1-2-8 0,0 2 6 16,0 0-6-16,0 0 9 0,0 1-10 15,-2 0-10-15,2-1 31 0,-1 3-30 0,1-1 31 16,-1 3-10-16,-1-1-8 0,0-1 7 0,0 1-9 15,-1-1 11-15,0-2-12 0,1 1 10 0,2 0-9 16,-1-2 7-16,1 2-6 0,1 1 6 0,1-1-8 16,-1 1 6-16,0-1-8 0,0-1-7 15,0 1 28-15,0-1-24 0,1-1 28 16,-1 2-14-16,1-1-11 0,-1 0 8 0,-1-2-9 16,1 0 10-16,0-1-5 0,0 2 3 0,0 0-5 15,1-2 8-15,0 2-8 0,-1-2 9 0,-1 1-8 16,0 0 7-16,0 1-7 0,0-1 7 0,-1 1 9 15,0 3-30-15,-1-1 29 0,2 2-28 0,-2-2 12 16,2-1 10-16,-2 0-9 0,1-2 9 0,-1 0-7 16,1 0 6-16,-1 1-8 0,1 0 7 15,-1-1-7-15,0-2 4 0,1 2-2 0,-1-1 0 16,1 1 0-16,0-1 0 0,0-1 0 0,0 0-6 16,0-3 12-16,1 1-14 0,-2-1 16 0,2 1-8 15,-2-2 0-15,2-2 0 0,-1-1 0 16,1 0 0-16,1 0 0 0,-3-2 0 0,1-2 0 15,-1-1 0-15,1 2 0 0,-1 0 0 0,-1 1 0 16,0-2 0-16,-1 1 0 0,2-2 0 16,-2 0 0-16,0-18 0 0,0 31 0 0,0-31 0 15,1 28-6-15,-1-28-5 0,4 23-21 0,-4-23-25 16,10 22-89-16,-29-35-346 0,19 13-110 0,17 0-3 16,-17 0 510-16</inkml:trace>
  <inkml:trace contextRef="#ctx0" brushRef="#br1" timeOffset="24497.0807">13570 11678 1342 0,'-20'-11'140'0,"20"11"-57"0,0 0-34 16,0 0-14-16,0 0-8 0,0 0 0 0,0 0-1 16,0 0 0-16,0 0-4 0,0 0-3 0,0 0-1 15,0 0-1-15,0 0-1 0,19-9 1 0,-19 9-3 16,0 0 0-16,0 0-4 0,22 16 1 0,-22-16-3 16,0 0 1-16,22 18-2 0,-22-18 3 15,16 18-5-15,-16-18 1 0,18 22-1 16,-18-22-1-16,21 25-3 0,-21-25 8 0,23 30-8 15,-10-12 6-15,-1 1-5 0,3 2 4 0,0 0-4 16,-2 4 6-16,3-1-5 0,2 1 5 0,0 3-5 16,2 0 5-16,0 1 8 0,1-1-26 0,2 1 26 15,2 2-29-15,0 0 11 0,1 3 6 0,0 1-7 16,1-2 9-16,0 2-8 0,2-1 7 16,0 1-7-16,2 5 5 0,1-4-8 0,0 2 9 15,2 3-8-15,1-2 9 0,1 3-7 0,3 0-9 16,-3-1 25-16,3 3-21 0,1-2 17 0,-2 3-10 15,1 0 0-15,-2-1 0 0,4 1 0 16,-4 0 0-16,1 3 0 0,2 1 0 0,-1 0 0 16,2 3 0-16,2 2 0 0,-3 2 0 0,3 1 0 15,-2 0 0-15,-1 0 0 0,0-1 0 16,2-1 0-16,-2 0 0 0,1 1 0 0,0 2 0 16,-2 2 0-16,-1-2 0 0,0 0 0 0,1 1 0 15,0-1 0-15,2 0 0 0,1-1 0 0,1-1 0 16,2-1 0-16,0 0 0 0,1-1 0 0,0 1 0 15,3-1 0-15,-1 2 0 0,-1-1 0 0,-3 1 0 16,2-1 0-16,1 0 0 0,1-2 0 0,3 0 0 16,-2 1 0-16,3-2 0 0,-2 2 0 15,1 0 0-15,0 1 0 0,-3-1 0 16,0 1 0-16,1-1 0 0,-3-1 0 0,-1 0 0 16,0-1 0-16,-1 1 0 0,2-1 0 0,-1-3 0 15,2 2 0-15,-1-4 0 0,1 0 0 0,0-1 0 16,-1-2 0-16,-1-2 0 0,1 0 0 0,-2-1 0 15,0-1 0-15,-1-2 0 0,-3-1 0 16,0 0 0-16,1-1 0 0,-1-1 0 0,-1-1 0 16,1-1 0-16,-3-2 0 0,-3-2 0 0,-1 0 0 15,-4-2 0-15,-2-2 0 0,-2-2 0 0,0-4 0 16,-4 1 0-16,1-5 0 0,-2 0-20 0,-2-4-3 16,-18-11-19-16,35 18-16 0,-35-18-57 0,40 18-180 15,-40-18-299-15,26-11-33 0,-26 11 355 16</inkml:trace>
  <inkml:trace contextRef="#ctx0" brushRef="#br2" timeOffset="205011.5144">3300 1109 1031 0,'20'-10'193'0,"-20"10"-122"16,0 0-29-16,0 0-9 0,0 0 11 0,0 0 14 15,0 0 8-15,0 0-5 0,0 0-9 0,0 0-10 16,0 0-7-16,-20 2-6 0,20-2-4 0,-23 8-4 16,6 0-3-16,-8 2 5 0,-1 2 8 0,-8 0 0 15,2 4 2-15,-4-3-4 0,2 4-29 0,0-2 21 16,5-2-28-16,4-2 26 0,7-3-10 0,18-8 0 16,-18 8-9-16,18-8-2 0,0 0-2 0,0 0 1 15,17 6 5-15,-17-6-1 0,34 7 5 0,-11-6-2 16,3 4-1-16,4-6 1 0,2 3-2 15,0-3-1-15,-1 1 0 0,-1 1-1 0,-3-1-1 16,-4 5 0-16,-3 1 0 0,-20-6-1 0,26 17 2 16,-26-17-1-16,11 23 4 0,-11-23-3 0,-6 36 6 15,-4-14-5-15,-7 2 4 0,-3 3-4 0,-6 0 2 16,-3-2-4-16,-1 2 2 0,-2-3-1 0,2-3 0 16,0 0 0-16,5-3 0 0,4-5 0 0,21-13 0 15,-22 13-13-15,22-13-14 0,0 0-18 0,0 0-26 16,32-13-41-16,-27-26-227 0,30 24-284 0,-3-10 17 15,5-7 396-15</inkml:trace>
  <inkml:trace contextRef="#ctx0" brushRef="#br2" timeOffset="205292.7403">3979 798 1345 0,'7'-36'438'16,"-7"36"-420"-16,0 0-7 0,0 0 2 0,0 0 1 15,0 0 6-15,0 0-2 0,0 0-2 0,-23 28-4 16,23-28 5-16,-16 34-2 0,5-14 7 0,-1 3-7 16,0 6 2-16,-4 1-8 0,2 3 6 15,-3 1-8-15,-2 3 13 0,2 3-16 0,-1 5-3 16,2 1-1-16,2 0-10 0,0 0 9 0,3-3-19 15,2 1 18-15,0 2 1 0,4-9-11 0,0 2-4 16,5-5-22-16,-1-11-25 0,13 14-82 0,-12-37-367 16,-1 31-119-16,1-31 36 0</inkml:trace>
  <inkml:trace contextRef="#ctx0" brushRef="#br2" timeOffset="205839.5985">3601 1241 1841 0,'-21'5'25'0,"21"-5"-9"0,0 0-11 15,0 0 0-15,0 0 1 0,22-6 7 0,-5 4-13 16,4 0 7-16,4-2-8 0,4 0 5 16,2 1-1-16,0 1-1 0,3 0-2 0,0 2 1 15,2-2 1-15,-2 1 29 0,0 0-33 0,-1-1 0 16,-1 2-3-16,1 0 2 0,-1-1 3 0,-2 1 28 15,1 0-27-15,-4 3-6 0,-2-2 1 16,-1-1-24-16,-2 0 24 0,-2-1-22 0,-20 1 26 0,25 0-2 16,-25 0 3-16,0 0 2 0,0 0 3 15,0 0 2-15,0 0 1 0,0 0 0 16,0 0-4-16,-19 15 4 0,19-15 7 0,-31 10-8 16,13-5 8-16,-1 3-10 0,-2 2-2 0,0 1 5 15,-1 1-3-15,2 4 3 0,-1-1-5 0,3 7 5 16,1-1-7-16,2 1-2 0,4 0 0 0,2 1 0 15,4 2 0-15,3-2 0 0,5-3 0 0,3 0 0 16,4-4 0-16,-10-16 0 0,29 26 0 16,-11-16 0-16,5-3 0 0,3-1 0 0,2-6 0 15,2-4 0-15,1-2 0 0,-1-2 0 0,-1-2 0 16,-2-3 0-16,-2-3 0 0,-3-2 0 0,-3-1 0 16,-6-2 0-16,-3 0 0 0,-3 0 0 15,-5-2 0-15,-2 2 0 0,-2 2 0 0,-4 1 0 16,-1 1 0-16,-6-1 0 0,13 18 0 0,-30-31-2 15,12 18-9-15,-2 1-1 0,2 3-4 16,0 3 3-16,18 6 3 0,-32-3-3 0,32 3 3 16,-20 2-21-16,20-2-10 0,0 0-27 0,0 0-9 15,0 0-13-15,21 17-512 0,-21-17 49 0,31 9 56 16</inkml:trace>
  <inkml:trace contextRef="#ctx0" brushRef="#br2" timeOffset="206448.9459">4783 1311 1721 0,'0'0'75'0,"0"0"-23"0,-22-10-15 15,22 10 5-15,0 0-12 0,0 0 1 0,-20-12-9 16,20 12-3-16,0 0-4 0,-17 0-12 0,17 0-3 16,0 0 0-16,-19 18 0 0,19-18 0 15,-15 25 0-15,7-6 0 0,-2 3 0 0,-1 3 0 16,0 2 0-16,-1 0 0 0,0 2 0 0,0 1 0 15,2-3 0-15,1 0 0 0,3-4 0 0,2 0 0 16,2-5 0-16,1 1 0 0,1-19 0 0,3 26 0 16,-3-26 0-16,0 0 0 0,13 17 0 0,-13-17 0 15,0 0 0-15,0 0 0 0,23-22 0 16,-23 22 0-16,19-32 0 0,-8 8 0 16,2 3 0-16,-1-4 0 0,0 1 0 0,0 1 0 15,-2-1 0-15,1-1 0 0,-3 0 0 0,1-2 0 16,-2-1 0-16,3 0 0 0,0-2 0 0,0 1 0 15,3 5 0-15,1 2 0 0,1 5 0 0,-15 17 0 16,30-27 0-16,-30 27 0 0,27-17 0 0,-27 17 0 16,24-6 0-16,-24 6 0 0,23 5 0 15,-23-5 0-15,23 7 0 0,-23-7 0 0,24 14 0 16,-24-14 0-16,20 18 0 0,-20-18 0 0,17 22 0 16,-17-22 0-16,15 27 0 0,-9-10 0 15,-1 0 0-15,-3 3 0 0,-2-20 0 0,0 35 0 16,-2-18 0-16,-2 1 0 0,-3 2 0 0,-2-2 0 15,-2 2 0-15,-1-2 0 0,-2-1 0 0,-3 1 0 16,-3 0 0-16,0-1 0 0,-1 1 0 16,1-2 0-16,0-3 0 0,0 2 0 0,3-4 0 15,0 1 0-15,17-12 0 0,-25 17 0 0,25-17 0 16,-22 13 0-16,22-13 0 0,-17 11 0 0,17-11 0 16,0 0 0-16,-17 13 0 0,17-13 0 0,0 0 0 15,-15 29 0-15,15-29 0 0,-12 34 0 0,5-13 0 16,-3 3 0-16,-1 4 0 0,-1 3 0 15,-4 5 0-15,-2-1 0 0,-3 9 0 16,-1-1 0-16,0-3 0 0,0 1 0 0,4-9 0 16,0-5 0-16,7-1 0 0,11-26-45 0,-13 41-71 15,-7-48-158-15,20 7-354 0,0 0 9 0,0 0 255 16</inkml:trace>
  <inkml:trace contextRef="#ctx0" brushRef="#br2" timeOffset="207167.6703">5337 1286 1781 0,'0'0'43'16,"0"0"-24"-16,0 0 6 0,0 0 2 0,0 0 8 15,-6 21-6-15,6-21 0 0,-5 22-14 0,5-22 3 16,-8 28-6-16,3-11 2 0,-2 3-14 0,1 3 0 16,-3 2 0-16,-1-1 0 0,-2 0 0 0,1 0 0 15,0 2 0-15,-1 0 0 0,4-3 0 0,-2 0 0 16,1-2 0-16,3-1 0 0,1-2 0 16,2-1 0-16,3-17 0 0,-1 23 0 15,1-23 0-15,0 0 0 0,0 0 0 0,0 0 0 16,0 0 0-16,0 0 0 0,0 0 0 0,17-2 0 15,-17 2 0-15,12-29 0 0,-5 9 0 0,0 1 0 16,1 1 0-16,-1 1 0 0,0-1 0 0,2-1 0 16,-1-3 0-16,2-2 0 0,-1-3 0 15,1-4 0-15,3-3 0 0,1-3 0 0,3-3 0 16,1 1 0-16,4-1 0 0,1 3 0 0,4 5 0 16,1 4 0-16,0 6 0 0,3 3 0 0,-3 4 0 15,0 4 0-15,-2 3 0 0,1 2 0 0,-3 2 0 16,2 2 0-16,-2 4 0 0,1 1 0 15,-4 3 0-15,0 3 0 0,-3 2 0 0,-18-11 0 16,27 27 0-16,-17-8 0 0,-3 1 0 16,-3 4 0-16,-3 2 0 0,-2 2 0 0,-4 1 0 15,-2 1 0-15,-6 3 0 0,-1 0 0 0,-6-2 0 16,-3 3 0-16,-3-2 0 0,-5-3 0 0,-2 1 0 16,-1-2 0-16,-1-3 0 0,-3 3 0 0,1-6 0 15,0 1 0-15,4-3 0 0,3-7 0 0,3 1 0 16,5-9 0-16,2-2 0 0,3-2 0 0,17-1 0 15,-24-4 0-15,24 4 0 0,0 0 0 16,-19-17 0-16,19 17 0 0,-4-17 0 0,4 17 0 16,-1-21 0-16,1 21 0 0,0 0 0 15,0 0 0-15,3-17 0 0,-3 17 0 0,0 0 0 16,0 0 0-16,-4 23 0 0,4-23 0 0,-10 43 0 16,0-12 0-16,-4 6 0 0,-6 8 0 0,-4 5 0 15,-4 8 0-15,-7 4 0 0,-2-2 0 16,0-4 0-16,3-9 0 0,6-5 0 0,4-7 0 15,11-3 0-15,3-7 0 0,10 3-2 0,0-28-197 16,17 24-391-16,-17-24-73 0,24 4 71 0</inkml:trace>
  <inkml:trace contextRef="#ctx0" brushRef="#br2" timeOffset="207792.6262">6063 1471 1637 0,'21'-10'80'0,"-21"10"-31"0,0 0-1 0,0 0 0 16,23 12-6-16,-23-12-15 0,23 5-3 16,-23-5-6-16,33 1 1 0,-12-3-3 15,4-3-2-15,3 1-4 0,3-3 0 0,3-2-5 16,1 0-5-16,1-3 0 0,0 0 0 0,-2-4 0 16,-3 3 0-16,-3-2 0 0,-2-2 0 0,-4 3 0 15,-5-3 0-15,-4 0 0 0,-13 17 0 0,15-33 0 16,-13 16 0-16,-3 0 0 0,1 17 0 0,-13-30 0 15,13 30 0-15,-31-22 0 0,12 15 0 16,-4 2 0-16,-3 4 0 0,-1 2 0 0,1 5 0 16,-6 3 0-16,2 2 0 0,-3 4 0 0,1 2 0 15,3 6 0-15,1 1 0 0,1 3 0 0,3 1 0 16,3-2 0-16,4 3 0 0,6-3 0 0,5-2 0 16,6 0 0-16,6-1 0 0,5 0 0 15,6-4 0-15,6-2 0 0,4-3 0 16,7-1 0-16,3-2 0 0,5-1 0 0,2-3 0 15,6 0-56-15,-3-7-25 0,18 22-102 0,-34-39-270 16,31 21-160-16,-7-4 14 0,-6-17 538 0</inkml:trace>
  <inkml:trace contextRef="#ctx0" brushRef="#br2" timeOffset="208183.2346">7137 1244 1908 0,'-24'2'55'0,"-5"-2"-25"0,1 6 9 16,-8 2-24-16,4 4-15 0,-4 5 0 0,1 1 0 16,0 4 0-16,0 5 0 0,0-2 0 0,4 5 0 15,0-2 0-15,7 1 0 0,5-5 0 0,5-2 0 16,8-3 0-16,6-19 0 0,6 28 0 16,-6-28 0-16,33 18 0 0,-7-15 0 0,6-3 0 15,6-9 0-15,6-1 0 0,6-9 0 0,3-5 0 16,2-5 0-16,2-3 0 0,-2-5 0 0,1 0 0 15,-4-2 0-15,-3 0 0 0,-2-1 0 0,-8 2 0 16,-1-2 0-16,-5-1 0 0,-5-2 0 0,-5 6 0 16,-5-1 0-16,-5 7 0 0,-3 3 0 15,-6 5 0-15,-5 1 0 0,1 22 0 16,-14-20 0-16,14 20 0 0,-31 2 0 0,7 7 0 16,-3 8 0-16,-9 8 0 0,-1 10 0 0,-6 9 0 15,0 9 0-15,2 2 0 0,5 6 0 0,5-5 0 16,9-3 0-16,11-4 0 0,8 0 0 0,8-7 0 15,7-3 0-15,8-4 0 0,7-9 0 0,8 0 0 16,2-8 0-16,12 5-7 0,-24-34-321 16,41 40-182-16,-25-29-149 0,0-2 117 0,14 16 542 15</inkml:trace>
  <inkml:trace contextRef="#ctx0" brushRef="#br2" timeOffset="279552.0822">3359 7591 1352 0,'-19'-28'282'16,"19"28"-251"-16,0-25-17 0,0 25-2 0,-17-31 14 15,17 31 3-15,-21-29 7 0,21 29-9 0,-31-21-5 16,31 21-9-16,-36-16 1 0,17 13-2 0,-4-2 4 16,4 6-1-16,-4-1 1 0,1 5 0 0,0 0 0 15,1 1-1-15,-1 3-3 0,3 3 1 0,-1 4-5 16,2 4 1-16,1 1-2 0,3 5 7 16,-2 3-5-16,1 5-8 0,3 4 9 0,1 7-10 15,3 6 0-15,3 4 0 0,2 6 0 0,3 2 0 16,3 5 0-16,3 1 0 0,4 2 0 0,2-2 0 15,1-1 0-15,4-6 0 0,1-5 0 0,3-7 0 16,2-5 0-16,0-9-4 0,4-6-36 0,-5-11-13 16,7 3-27-16,-12-19-30 0,18 23-114 0,-35-26-315 15,20-7-55-15,-20 7 192 0</inkml:trace>
  <inkml:trace contextRef="#ctx0" brushRef="#br2" timeOffset="280333.2903">2771 8462 1888 0,'0'0'25'16,"-19"8"-5"-16,19-8-14 0,0 0-3 0,0 0 2 15,0 0 2-15,23-20 2 0,-23 20-1 0,35-26-2 16,-10 11-3-16,4-6 3 0,5-1-4 0,2-1 3 16,6-3-6-16,-1-1-11 0,2 1 27 0,0-1-29 15,0 3 27-15,-3 1-15 0,0 0-6 0,-1 2 3 16,-5 2-5-16,-2 2 4 0,-4 1-2 15,-4 5 6-15,-3 4-1 0,-21 7 2 0,29-7 1 0,-29 7 1 16,0 0 1-16,0 0 2 0,0 0 2 16,0 0 3-16,0 0 0 0,0 0 0 0,-5 25 0 15,5-25-3-15,-22 31 4 0,8-13-3 0,-2 2 6 16,0 3-1-16,0 1-11 0,1 3-1 0,2 2 0 16,0-1 0-16,3 2 0 0,0-3 0 0,5-3 0 15,3-1 0-15,3-6 0 0,3 0 0 0,-4-17 0 16,16 25 0-16,-16-25 0 0,24 16 0 0,-7-14 0 15,4-2 0-15,1-3 0 0,3-6 0 0,1-3 0 16,-1-2 0-16,3-6 0 0,-2 0 0 0,-2-2 0 16,-3-1 0-16,-2-2 0 0,-3-2 0 0,-3 0 0 15,-3-1 0-15,-3 3 0 0,-4 2 0 0,-2 1 0 16,-2 2 0-16,-3 2 0 0,-1 1 0 16,5 17 0-16,-16-28 0 0,16 28 0 0,-18-22 0 15,18 22 0-15,-18-14 0 0,18 14 0 0,0 0 0 16,-21-12 0-16,21 12 0 0,0 0 0 0,0 0 0 15,0 0 0-15,0 0 0 0,0 0 0 0,0 0 0 16,0 0 0-16,0 0 0 0,0 0 0 0,21 2 0 16,-21-2 0-16,24-2 0 0,-24 2 0 0,31-7 0 15,-14 3 0-15,1-1 0 0,0-2 0 0,3-1 0 16,-2 1 0-16,2-1 0 0,-2 4 0 0,0-1 0 16,1 3 0-16,-1 2 0 0,-1 0 0 0,-18 0 0 15,30 9 0-15,-30-9 0 0,22 22 0 16,-22-22 0-16,14 30 0 0,-10-11 0 0,0-1 0 15,-3 2 0-15,0 1 0 0,-3 2 0 0,1-3 0 16,-2 1 0-16,1-2 0 0,2-19 0 0,-5 29 0 16,5-29 0-16,-1 17 0 0,1-17 0 0,0 0 0 15,0 0 0-15,0 0 0 0,0 0 0 0,0 0 0 16,10-20 0-16,-6 3 0 0,1-5 0 0,1-5 0 16,-1-1 0-16,0-1 0 0,0 3 0 0,-4 2 0 15,0 1 0-15,-2 2 0 0,-2-2 0 0,0 0 0 16,0 3 0-16,-1 1 0 0,4 19 0 0,-4-25 0 15,4 25 0-15,0 0 0 0,-5-18 0 0,5 18 0 16,0 0 0-16,0 0 0 0,14-21 0 16,-14 21 0-16,20-18 0 0,-20 18 0 0,32-22-1 15,-14 6-62-15,8 3-5 0,-8-14-44 0,26 33-272 16,-27-29-205-16,13 12-17 0,-4-1 383 0</inkml:trace>
  <inkml:trace contextRef="#ctx0" brushRef="#br2" timeOffset="280848.9015">4273 7652 1708 0,'0'0'140'0,"0"0"-122"0,-17 7 17 0,17-7-18 15,0 0 16-15,0 0-5 0,0 0-4 0,3 17-2 16,-3-17 0-16,7 19-22 0,-7-19 0 16,8 29 0-16,-3-12 0 0,0 4 0 0,-1-1 0 15,1 2 0-15,-2 1 0 0,1-1 0 16,-2-2 0-16,2 1 0 0,-4-21 0 0,6 30 0 15,-6-30 0-15,9 21 0 0,-9-21 0 0,0 0 0 16,0 0 0-16,22 9 0 0,-22-9 0 0,19-14 0 16,-19 14 0-16,23-32 0 0,-11 11 0 0,2-5 0 15,0-3 0-15,0-1 0 0,0-3 0 0,0 3 0 16,-3 1 0-16,-1 1 0 0,-1 3 0 0,-3 2 0 16,0 2 0-16,-3 4 0 0,-3 17 0 15,4-21 0-15,-4 21 0 0,0 0 0 16,0 0 0-16,0 0 0 0,0 0 0 0,0 0 0 15,0 0 0-15,0 25 0 0,0-8 0 0,0 2 0 16,2 2 0-16,0 1 0 0,1 1 0 0,1-2 0 16,2 1 0-16,2-2 0 0,1-2 0 0,-9-18 0 15,22 27 0-15,-22-27 0 0,28 22 0 16,-11-14 0-16,0-2 0 0,0-5 0 0,2-4 0 16,-1-1 0-16,0-5 0 0,2-4 0 0,-2-3 0 15,-1-1 0-15,-3-3 0 0,-1-2 0 0,-4-1 0 16,0-3 0-16,-4 2 0 0,-2-2 0 0,0-1 0 15,-3 0 0-15,-3 0 0 0,0 1 0 0,-1 0 0 16,-1 0 0-16,4 1 0 0,-3-1 0 16,3 7 0-16,-1 0 0 0,2 19 0 15,-2-28 0-15,2 28 0 0,5-19 0 0,-5 19-9 16,0 0-33-16,21-7-7 0,-21 7-25 0,24 15-70 16,-24-15-298-16,0 0-160 0,19 2 12 0,-19-2 496 15</inkml:trace>
  <inkml:trace contextRef="#ctx0" brushRef="#br2" timeOffset="281942.5635">5161 7284 1784 0,'0'0'85'0,"0"0"-47"0,-23 21 4 0,2-13-2 16,1 7-2-16,-1-1-18 0,0 4-20 15,2 2 0-15,0 3 0 0,2 2 0 0,3 0 0 16,0 3 0-16,5 0 0 0,0-1 0 0,4-1 0 16,4-3 0-16,2-1 0 0,4-5 0 0,-5-17 0 15,17 28 0-15,-17-28 0 0,27 14 0 0,-10-11 0 16,1-5 0-16,3-1 0 0,1-4 0 0,1-3 0 16,4-5 0-16,-2-2 0 0,2-4 0 0,-4-4 0 15,0 0 0-15,-1-3 0 16,-1-1 0-16,-3 0 0 0,-2 1 0 0,-2 2 0 15,-3 3 0-15,-2 0 0 0,-4 1 0 0,0 1 0 16,-3 2 0-16,-1 1 0 0,-1 18 0 0,0-27 0 16,0 27 0-16,0 0 0 0,-6-17 0 0,6 17 0 15,0 0 0-15,0 0 0 0,0 0 0 0,0 0 0 16,-11 21 0-16,11-21 0 0,-2 31 0 0,2-12 0 16,1 1 0-16,0 0 0 0,3-2 0 15,0 3 0-15,0-4 0 0,4 1 0 0,-1-1 0 16,-7-17 0-16,21 28 0 0,-21-28 0 0,26 21 0 15,-26-21 0-15,34 9 0 0,-13-9 0 16,1-3 0-16,4-3 0 0,-1-4 0 0,1-3 0 16,2-2 0-16,-3-2 0 0,2-1 0 0,-4 0 0 15,0-1 0-15,-2-1 0 0,-2 1 0 16,-3 0 0-16,-4 2 0 0,-12 17 0 0,18-30 0 16,-18 30 0-16,10-20 0 0,-10 20 0 0,0 0 0 15,0 0 0-15,0 0 0 0,0 0 0 0,0 0 0 16,0 0 0-16,0 0 0 0,-5 26 0 0,2-6 0 15,-2 4 0-15,0 3 0 0,1 1 0 0,1-3 0 16,-1-2 0-16,4-2 0 0,0-2 0 0,0-19 0 16,2 27 0-16,-2-27 0 15,0 0 0-15,8 18 0 0,-8-18 0 0,0 0 0 16,0 0 0-16,18-16 0 0,-18 16 0 0,12-31 0 16,-5 10 0-16,0-3 0 0,-1-2 0 0,1 1 0 15,-2-2 0-15,0 2 0 0,-1 0 0 0,0-1 0 16,1 3 0-16,1 0 0 0,0 2 0 0,0-1 0 15,2 2 0-15,-2 2 0 0,-6 18 0 0,17-28 0 16,-17 28 0-16,20-18 0 0,-20 18 0 16,22-13 0-16,-22 13 0 0,28-8 0 0,-11 3 0 15,1 2 0-15,1 2 0 0,0 0 0 0,-1 1 0 16,2-1 0-16,1-1 0 0,-2 2 0 0,-1-1 0 16,-1 1 0-16,-17 0 0 0,27-1 0 0,-27 1 0 15,19 1 0-15,-19-1 0 0,0 0 0 16,0 0 0-16,0 0 0 0,0 0 0 15,0 0 0-15,0 0 0 0,0 0 0 0,0 0 0 16,0 0 0-16,-21-3 0 0,21 3 0 0,-24 1 0 16,24-1 0-16,-25 7 0 0,25-7 0 0,-29 19 0 15,29-19 0-15,-26 32 0 0,14-12 0 0,2 3 0 16,2 2 0-16,1 0 0 0,2 2 0 0,1-3 0 16,3-1 0-16,4-3 0 0,2-3 0 0,-5-17 0 15,19 22 0-15,-19-22 0 0,31 1 0 16,-8-6 0-16,4-7 0 0,3-6 0 0,2-6 0 15,-2-6 0-15,2-7 0 0,1-2 0 0,0-6 0 16,-2-2 0-16,-1-2 0 0,-3 1 0 16,-2 0 0-16,-5 2 0 0,-2 4 0 0,-4 1 0 15,-4 3 0-15,-4 1 0 0,-4 2 0 0,0 5 0 16,-4 6 0-16,-1 3 0 0,3 21 0 0,-11-19 0 16,11 19 0-16,0 0 0 0,-25 10 0 15,25-10 0-15,-24 40 0 0,11-5 0 0,-3 9 0 16,1 5 0-16,2 3 0 0,1 1 0 0,3-2 0 15,4-3 0-15,7-7 0 0,3-3 0 0,5-4 0 16,4-8 0-16,6-2 0 0,2-9 0 0,12-2 0 16,-7-20-114-16,38 27-237 0,-36-42-227 0,29 12-80 15,1-1 313-15</inkml:trace>
  <inkml:trace contextRef="#ctx0" brushRef="#br2" timeOffset="282522.1023">7430 6804 1763 0,'0'0'51'15,"15"-23"-17"-15,-15 23 4 0,11-17-5 0,-11 17 4 16,0 0 3-16,0 0 0 0,0 0-29 0,0 0-11 16,0 0 0-16,-22 21 0 0,22-21 0 0,-30 35 0 15,10-11 0-15,-3 4 0 0,0 2 0 0,1 0 0 16,0 2 0-16,0-6 0 0,3 0 0 16,3-5 0-16,5-4 0 0,11-17 0 0,0 0 0 15,-11 18 0-15,11-18 0 0,0 0 0 16,22-9 0-16,-22 9 0 0,38-22 0 0,-12 1 0 15,6-3 0-15,3-2 0 0,4-3 0 0,1 2 0 16,0 0 0-16,-2 4 0 0,-1 4 0 0,-6 5 0 16,-3 4 0-16,-5 4 0 0,-4 5 0 0,-19 1 0 15,21 6 0-15,-21-6 0 0,10 23 0 0,-11-6 0 16,-3 6 0-16,-4 2 0 0,-3 4 0 16,-6 0 0-16,-1 0 0 0,-3-2 0 0,-1-3 0 15,3-1 0-15,-1-4 0 0,20-19 0 0,-28 21 0 16,28-21 0-16,0 0 0 0,0 0 0 15,-14-29-28-15,39 29-265 0,-30-40-356 0,22 8-5 16,-3-10 232-16</inkml:trace>
  <inkml:trace contextRef="#ctx0" brushRef="#br2" timeOffset="282756.468">7926 6099 2047 0,'-15'18'0'0,"7"0"0"0,3 3 0 0,2 0 0 16,-1 4 0-16,3 4 0 0,-3 2 0 16,1 5 0-16,0 3 0 0,1 2 0 15,2 3 0-15,2 1 0 0,1-2 0 0,-1 2 0 16,3-2 0-16,-1 2 0 0,3 0 0 0,-1-3 0 16,2-1 0-16,1-6 0 0,2-2 0 0,1-5 0 15,3-4 0-15,-1-6 0 0,5-2 0 0,-19-16-70 16,54 30-295-16,-54-30-306 0,43-10 43 0,-24-2 316 15</inkml:trace>
  <inkml:trace contextRef="#ctx0" brushRef="#br2" timeOffset="283537.6942">8179 6427 2014 0,'0'0'33'0,"-21"13"-33"0,21-13 0 16,-15 24 0-16,15-24 0 0,-12 35 0 15,7-12 0-15,0 3 0 0,1 3 0 0,2 0 0 16,2 1 0-16,0-1 0 0,4 1 0 0,-1-2 0 16,3-3 0-16,4-2 0 0,-1-5 0 0,-9-18 0 15,24 28 0-15,-24-28 0 0,28 16 0 0,-11-14 0 16,1-2 0-16,0-6 0 0,2-3 0 0,0-5 0 16,-1-5 0-16,-1-8 0 0,-2-2 0 15,-3-2 0-15,-1-2 0 0,-1 1 0 0,-1-2 0 16,-5 0 0-16,-1 0 0 0,-4 1 0 0,-3 1 0 15,1 3 0-15,-7 2 0 0,2 2 0 16,-3 3 0-16,-1 4 0 0,11 18 0 0,-19-24 0 16,19 24 0-16,-20-8 0 0,20 8 0 0,-17 5 0 15,17-5 0-15,0 0 0 0,-17 24 0 0,17-24 0 16,-2 25 0-16,2-25 0 0,8 23 0 16,-8-23 0-16,16 20 0 0,-16-20 0 0,23 16 0 15,-23-16 0-15,32 5 0 0,-14-8 0 0,2-2 0 16,-1 1 0-16,3-2 0 0,0-4 0 0,1 1 0 15,-2-2 0-15,0-1 0 0,-1 1 0 0,-20 11 0 16,29-20 0-16,-29 20 0 0,17-11 0 0,-17 11 0 16,0 0 0-16,0 0 0 0,0 0 0 15,0 0 0-15,0 0 0 0,0 0 0 16,0 0 0-16,0 0 0 0,-8 29 0 0,0-10 0 16,0 7 0-16,0 2 0 0,0-1 0 0,-1 1 0 15,3 0 0-15,3-1 0 0,3-2 0 0,2-2 0 16,3-4 0-16,-5-19 0 0,16 28 0 0,-16-28 0 15,25 17 0-15,-25-17 0 0,34 4 0 0,-14-9 0 16,1-4 0-16,2-5 0 0,2-4 0 0,0-4 0 16,0-5 0-16,1-2 0 0,-3-4 0 15,1-2 0-15,-6 1 0 0,1 0 0 0,-5 2 0 16,-3 3 0-16,-1 3 0 0,-3 3 0 16,-2 5 0-16,-5 18 0 0,2-28 0 0,-2 28 0 15,0 0 0-15,0 0 0 0,0 0 0 0,0 0 0 16,0 0 0-16,0 0 0 0,-15 17 0 0,13 2 0 15,2 6 0-15,0 2 0 0,3 0 0 16,2-1 0-16,1 0 0 0,2-2 0 0,2-5 0 16,1-1 0-16,-11-18 0 0,23 29 0 0,-23-29 0 15,24 19 0-15,-24-19 0 0,27 4 0 0,-27-4 0 16,28-7 0-16,-28 7 0 0,27-19 0 0,-27 19 0 16,23-32 0-16,-15 14 0 0,0-1 0 0,-5-4 0 15,1 0 0-15,0 0 0 0,-6-3 0 0,4 2 0 16,-6-2 0-16,3 1 0 15,-5-4 0-15,6 6 0 0,-5-9 0 0,5 32-208 16,-11-61-146-16,11 61-202 0,10-49-50 0,-15 5 284 16</inkml:trace>
  <inkml:trace contextRef="#ctx0" brushRef="#br2" timeOffset="283959.5425">9354 5413 1952 0,'0'0'81'0,"0"0"-67"16,0 0-14-16,0 0 0 0,0 0 0 15,-1 17 0-15,1 0 0 0,0 6 0 0,1 2 0 16,0 6 0-16,3 2 0 0,2 6 0 0,-1 6 0 15,1 6 0-15,-1 3 0 0,0 4 0 0,-2 4 0 16,2-3 0-16,-1 0 0 0,1-2 0 0,0-5 0 16,2-1 0-16,0-7 0 0,4-5 0 15,1-5 0-15,7-6 0 0,-19-28-45 0,57 51-342 16,-40-53-292-16,17 3 41 0,-7-10 341 0</inkml:trace>
  <inkml:trace contextRef="#ctx0" brushRef="#br2" timeOffset="284459.5152">9698 5888 2047 0,'0'0'0'16,"-24"28"0"-16,24-28 0 0,-15 32 0 0,12-13 0 16,0 0 0-16,1 3 0 0,1 2 0 0,1 1 0 15,2 0 0-15,1-1 0 0,3-2 0 0,0-5 0 16,-6-17 0-16,20 23 0 0,-20-23 0 15,28 11 0-15,-11-10 0 0,2-5 0 0,0-2 0 16,3-6 0-16,0-4 0 0,1-4 0 0,1-4 0 16,1-4 0-16,-2-2 0 0,-1-2 0 15,-3-1 0-15,-1 1 0 0,-1-2 0 0,-1 0 0 16,-2 0 0-16,-1 0 0 0,-3 2 0 0,-1 2 0 16,0 3 0-16,-4 5 0 0,1 5 0 0,-6 17 0 15,3-17 0-15,-3 17 0 0,0 0 0 16,0 0 0-16,0 17 0 0,2 0 0 0,-2 9 0 15,1 11 0-15,-1 10 0 0,-3 10 0 0,0 7 0 16,-1 9 0-16,-1 0 0 0,2 8 0 0,-2 5 0 16,0 4 0-16,0-1 0 0,-2-3 0 0,2-6 0 15,-2-9 0-15,2-7 0 0,0-7 0 0,1-8 0 16,-1-9 0-16,3-8 0 0,0-8 0 16,-1-5 0-16,3-19 0 0,0 0 0 15,0 0 0-15,0 0 0 0,0 0 0 0,-13-21 0 16,7-4 0-16,1-9 0 0,1-9 0 0,0-4 0 15,3-4 0-15,1-3 0 0,1 0 0 0,2-4 0 16,1-2 0-16,0-3 0 0,2-1 0 0,4 1 0 16,4 5 0-16,-1 3 0 0,5 5 0 0,-1 4 0 15,6 6 0-15,-2-1 0 0,15 22-95 16,-32-37-281-16,35 32-286 0,-19-7 29 0,-2-3 353 16</inkml:trace>
  <inkml:trace contextRef="#ctx0" brushRef="#br2" timeOffset="313520.0529">14185 10843 1281 0,'0'0'569'0,"0"0"-535"0,0 0-18 0,0 0-4 15,0 0-3-15,0 0 1 0,0 17 5 0,0-17-5 16,-25 16 2-16,6-5-6 0,-3 3 1 0,-4 3-4 15,-3 3 2-15,-2 1-5 0,-6 2 5 16,-3 3-5-16,-3-2 7 0,-2 2-5 0,-1 2 7 16,0 1-4-16,1 0 8 0,0-2-6 0,5-4 3 15,2-1-10-15,3-2 0 0,6 1 0 0,3-2 0 16,4-2 0-16,4-1 0 0,18-16 0 0,-22 25 0 16,22-25 0-16,-7 20 0 0,7-20 0 0,0 0 0 15,2 20 0-15,-2-20 0 0,0 0 0 0,17 11 0 16,-17-11 0-16,19-1 0 0,-19 1 0 0,24-10 0 15,-24 10 0-15,32-16 0 0,-32 16 0 0,34-21 0 16,-17 6 0-16,0 1 0 0,1-2 0 0,0-1 0 16,0 1 0-16,3-1 0 0,-2 2 0 0,2 0 0 15,1 2 0-15,-3 1 0 0,3 3 0 0,-1 2 0 16,1 3 0-16,-1 4 0 0,1 3 0 16,-2 2 0-16,0 2 0 0,-1 3 0 0,-2 2 0 15,-17-12 0-15,28 29 0 0,-28-29 0 0,17 33 0 16,-13-13 0-16,-2-2 0 0,-1 1 0 0,-4 1 0 15,0 1 0-15,-5-1 0 0,-2 0 0 0,-2 1 0 16,-3-3 0-16,-2-1 0 0,-2 0 0 0,-3-5 0 16,-5-1 0-16,-1-4 0 0,-5-1 0 0,-3-3 0 15,-2-3 0-15,-3-4 0 0,0-1 0 0,0-2 0 16,4-2 0-16,3-3 0 0,1 1 0 0,7-2 0 16,3 0 0-16,6 1 0 0,17 12 0 15,-17-24 0-15,17 24 0 0,3-21 0 0,-3 21 0 16,20-19-7-16,-3 7-50 0,14 14-55 0,-18-26-112 15,25 30-361-15,-14-11-37 0,9 5 183 0</inkml:trace>
  <inkml:trace contextRef="#ctx0" brushRef="#br2" timeOffset="314004.3721">14142 11793 1431 0,'0'-36'318'0,"0"36"-271"0,4-22-19 16,-4 22-7-16,-2-27 6 0,2 27 0 0,-3-25 4 15,3 25-6-15,-10-25-1 0,10 25-6 0,-16-18 1 16,16 18-1-16,-20-14-5 0,20 14-13 0,-26-10 0 15,9 8 0-15,-2 0 0 0,-2 2 0 0,-3 2 0 16,-2 0 0-16,-1 2 0 0,-1 0 0 0,2 4 0 16,-1-1 0-16,1 3 0 0,2-1 0 0,2 2 0 15,3 3 0-15,19-14 0 0,-25 29 0 0,25-29 0 16,-8 31 0-16,8-31 0 0,8 30 0 16,-8-30 0-16,23 30 0 0,-6-15 0 0,5-3 0 15,4 0 0-15,3-2 0 0,4-3 0 0,0-3 0 16,1-2 0-16,0-1 0 0,-1-2 0 15,-4-1 0-15,0-4 0 0,-3 1 0 0,-5-1 0 16,0-1 0-16,-21 7 0 0,27-11 0 0,-27 11 0 16,0 0 0-16,21-18 0 0,-21 18 0 0,0 0 0 15,0 0 0-15,0 0 0 0,0 0 0 0,0 0 0 16,0 0 0-16,0 0 0 0,-28 4 0 0,28-4 0 16,-33 22 0-16,16-9 0 0,0 1 0 0,17-14 0 15,-23 28 0-15,18-12 0 16,5-16-30-16,3 42-91 0,-3-42-154 0,13 19-328 15,-13-19-18-15,29 19 225 0</inkml:trace>
  <inkml:trace contextRef="#ctx0" brushRef="#br2" timeOffset="314289.7703">14580 11912 1417 0,'-33'17'528'0,"9"-23"-493"0,-3-1 2 16,3 5-7-16,-4 0-30 15,1 4 0-15,-1 0 0 0,0 2 0 0,0 3 0 0,0 2 0 0,1 2 0 16,3 4 0-16,2 1 0 0,4-1 0 0,18-15 0 16,-23 33 0-16,18-16 0 0,5 0 0 0,6 1 0 15,2-1 0-15,8 2 0 0,4-1 0 0,6 2 0 16,7-3 0-16,4-2 0 0,4 1 0 0,4 1-6 15,-4-11-79-15,13 15-37 0,-26-38-215 0,28 28-299 16,-16-13 63-16,0-1 286 0</inkml:trace>
  <inkml:trace contextRef="#ctx0" brushRef="#br2" timeOffset="314492.8724">15189 11914 1619 0,'-13'26'267'0,"-25"-20"-193"0,38-6-39 16,-29 15-8-16,12-3-3 0,-4 0-23 0,1 2-1 16,-4 2 0-16,0-1 0 0,-3 3 0 0,1 0 0 15,-5 1 0-15,0 5 0 0,0-2 0 0,-3 2 0 16,2 1 0-16,1-2 0 0,3 1 0 0,4-2 0 16,4-1 0-16,3-3 0 0,4 3-20 0,-4-17-128 15,20 23-485-15,-3-27-11 0,-9 27 43 0</inkml:trace>
  <inkml:trace contextRef="#ctx0" brushRef="#br2" timeOffset="314820.9948">15099 12229 1957 0,'-21'5'51'0,"-5"-9"-17"0,-5 1-29 15,1 0-5-15,-2 1 0 0,1 1 0 0,-3-2 0 16,1 2 0-16,1-1 0 0,3 2 0 0,5 1 0 16,2 1 0-16,22-2 0 0,-26 6 0 15,26-6 0-15,0 0 0 0,-7 17 0 0,7-17 0 16,0 0 0-16,12 27 0 0,-12-27 0 16,24 25 0-16,-7-9 0 0,5 1 0 0,3 2 0 15,0 2 0-15,2-2 0 0,-2 2 0 0,0-3 0 16,-3-1 0-16,-4-1 0 0,-1-2 0 0,-17-14 0 15,21 28 0-15,-21-28 0 0,9 23 0 0,-9-23 0 16,2 22 0-16,-2-22 0 0,-8 20 0 0,8-20 0 16,0 0 0-16,-16 29-70 0,-1-37-103 0,34 21-425 15,-17-13-39-15,0 0 78 16</inkml:trace>
  <inkml:trace contextRef="#ctx0" brushRef="#br2" timeOffset="315602.2186">15193 12591 1013 0,'23'1'550'16,"-23"-1"-457"-16,0 0-22 0,19-25-9 0,-19 25-12 15,19-8-5-15,-19 8-5 0,0 0-2 0,0 0-7 16,0 0-2-16,0 0-11 0,0 0-11 0,0 0-7 16,-28-3 0-16,11 9 0 0,-4 1 0 15,-3 4 0-15,-2 0 0 0,1 2 0 0,-3 2 0 16,2-1 0-16,-1 3 0 0,4-1 0 0,1-1 0 15,4 1 0-15,2 1 0 0,4 0 0 0,2 0 0 16,3 0 0-16,7-17 0 0,-2 29 0 16,2-29 0-16,9 25 0 0,-9-25 0 0,26 23 0 0,-5-13 0 15,0-4 0-15,7-1 0 0,2-4 0 16,1-1 0-16,4-2 0 0,2-3 0 16,1 0 0-16,-1-3 0 0,-1-1 0 0,-1-1 0 15,-2-1 0-15,-4 3 0 0,-2-2 0 0,-3 3 0 16,-3 1 0-16,-21 6 0 0,28-7 0 0,-28 7 0 15,0 0 0-15,0 0 0 0,0 0 0 0,0 0 0 16,-6 18 0-16,6-18 0 0,-30 24 0 0,10-9 0 16,-3 2 0-16,-3-1 0 0,1 3 0 0,1-1 0 15,1 0 0-15,3 1 0 0,3-1 0 16,3 1 0-16,4-1 0 0,10-18 0 0,-3 31 0 16,3-31 0-16,13 29 0 0,-13-29 0 0,32 23 0 15,-10-14 0-15,3-3 0 0,3-2 0 0,5-2 0 16,2-5 0-16,4 1 0 0,3-3 0 15,3 0 0-15,0-1 0 0,0-2 0 0,-3-2 0 16,-3-2 0-16,-4 0 0 0,-4-3 0 16,-4 0 0-16,-4-2 0 0,-3 0 0 0,-5 0 0 15,-15 17 0-15,19-28-5 0,-19 28-33 0,5-18-11 16,-5 18-18-16,0 0-38 0,0 0-140 0,-34 3-328 16,34-3 7-16,-22 14 168 0</inkml:trace>
  <inkml:trace contextRef="#ctx0" brushRef="#br2" timeOffset="316727.1457">15857 13201 1835 0,'-17'-10'59'0,"-5"-7"-15"16,1 6-12-16,-2-1 5 0,2 3-10 0,-3 2-14 16,0 1-13-16,-4 4 0 0,1 0 0 0,0 4 0 15,-2 1 0-15,2 2 0 0,2 5 0 16,-2-1 0-16,3 5 0 0,-1 1 0 0,6 0 0 16,19-15 0-16,-24 34 0 0,20-17 0 15,3 1 0-15,6 2 0 0,1 2 0 0,6 0 0 16,5 1 0-16,5-1 0 0,7-2 0 0,4 1 0 15,3-2 0-15,4-2 0 0,1 0 0 0,1-3 0 16,-2-3 0-16,-2-2 0 0,-4-4 0 0,-2-3 0 16,-4-2 0-16,-7-2 0 0,1-3 0 0,-22 5 0 15,28-15 0-15,-28 15 0 0,14-18 0 0,-14 18 0 16,2-17 0-16,-2 17 0 0,-3-18 0 16,3 18 0-16,0 0 0 0,-30-22 0 0,30 22 0 15,-31-7 0-15,10 7 0 0,0 2 0 0,-2 3 0 16,1 4 0-16,0 0 0 0,2 2 0 15,2 3 0-15,1 0 0 0,17-14 0 0,-24 33 0 16,18-16 0-16,4 1 0 0,4 1 0 0,6-1 0 16,4 4 0-16,4-2 0 0,3 1 0 0,4 0 0 15,4-4 0-15,2 3 0 0,3-3 0 16,-1-1 0-16,3-3 0 0,0-2 0 0,-2-1 0 16,-3-3 0-16,-1-1 0 0,-5-2 0 0,-2-3 0 15,-21-1 0-15,28-1 0 0,-28 1 0 0,0 0 0 16,0 0 0-16,0 0 0 0,0 0 0 0,0 0 0 15,0 0 0-15,-32-7 0 0,10 9 0 0,-4 0 0 16,-3 3 0-16,-3 1 0 16,0 3 0-16,2 0 0 0,1 3 0 0,6-2 0 15,1 3 0-15,3-2 0 0,19-11 0 0,-26 20 0 16,26-20 0-16,-10 18 0 0,10-18 0 0,0 0 0 16,9 18 0-16,-9-18 0 0,20 5 0 0,-20-5 0 15,32-3 0-15,-13 0 0 0,1-3 0 0,3-3 0 16,-1 1 0-16,0-3 0 0,-1-1 0 0,1 0 0 15,-2-2 0-15,-1 2 0 0,0 0 0 16,-19 12 0-16,31-23 0 0,-31 23 0 0,29-19 0 16,-29 19 0-16,25-11 0 0,-25 11 0 0,0 0 0 15,20-1 0-15,-20 1 0 0,0 0 0 0,0 0 0 16,16 22 0-16,-16-22 0 0,14 20 0 16,-14-20 0-16,19 24 0 0,-19-24 0 0,24 29 0 15,-24-29 0-15,31 32 0 0,-31-32 0 0,31 25 0 16,-31-25 0-16,27 21 0 0,-27-21 0 15,22 11 0-15,-22-11 0 0,0 0 0 0,0 0 0 16,0 0 0-16,0 0 0 0,0 0 0 0,0 0 0 16,0 0 0-16,1-17 0 0,-1 17 0 0,0 0 0 15,-27-18 0-15,27 18 0 0,-30-9 0 0,12 7 0 16,-5-1 0-16,-3 4 0 0,-3 2 0 0,-4 2 0 16,-1 2 0-16,-1 1 0 0,0 1 0 15,0 2 0-15,3 1 0 0,1 0 0 0,6 1 0 16,6-2 0-16,19-11 0 0,-21 23 0 15,21-23 0-15,-3 23 0 0,3-23 0 0,14 26 0 16,-14-26 0-16,31 21 0 0,-7-11 0 0,8-2 0 16,7 0 0-16,7-2 0 0,7 0 0 0,5-3 0 15,4 2 0-15,-1-1 0 0,1-2 0 0,-4 2 0 16,-3-4 0-16,-3-3 0 0,-3 1 0 16,-3-5 0-16,-1 0 0 0,-5-3 0 0,0-1 0 15,-3 3 0-15,-7-1 0 0,-9 4 0 0,-21 5 0 16,0 0 0-16,0 0 0 0,0 0 0 0,-20-5 0 15,-9 9 0-15,-11 2 0 0,-4 4 0 16,-6 3 0-16,-1 3 0 0,-2 1 0 0,-2 1 0 16,0 1 0-16,3 2 0 0,2-1 0 0,9 3 0 15,4-1 0-15,11 2 0 0,6-2 0 16,12 2 0-16,0-2 0 0,18 14-145 0,-10-36-177 16,15 34-268-16,-6-17-54 0,8-2 299 0</inkml:trace>
  <inkml:trace contextRef="#ctx0" brushRef="#br2" timeOffset="317070.8916">16747 14392 1925 0,'-17'-4'50'0,"-1"-3"-34"15,-3 1-5-15,2 2-2 0,-3 2 3 0,0 0 0 16,0 2 0-16,1 3-12 0,4-1 0 0,0 3 0 15,17-5 0-15,-29 12 0 0,29-12 0 16,-22 17 0-16,22-17 0 0,-11 21 0 0,11-21 0 16,3 25 0-16,-3-25 0 0,15 29 0 0,-15-29 0 15,25 30 0-15,-12-13 0 0,3 0 0 0,1 0 0 16,-1 0 0-16,-16-17 0 0,27 30 0 0,-27-30 0 16,14 24 0-16,-14-24 0 0,0 0 0 0,-1 25 0 15,1-25 0-15,0 0 0 0,-24 20 0 16,24-20 0-16,-33 9 0 0,11-8 0 15,-2-2 0-15,-3-2 0 0,0 2 0 0,-2-3 0 16,5 2 0-16,0-2 0 0,6 2 0 0,18 2 0 16,-23-5 0-16,23 5 0 0,0 0-22 0,0 0-89 15,-8-30-246-15,32 33-281 0,-24-3 43 0,33-23 272 16</inkml:trace>
  <inkml:trace contextRef="#ctx0" brushRef="#br2" timeOffset="317617.7932">17709 14948 1462 0,'58'19'348'15,"-58"-19"-268"-15,0 0-41 0,25-12-18 0,-25 12-6 16,30-13-2-16,-30 13 1 0,29-15 1 16,-29 15-2-16,23-22 3 0,-23 22-5 0,20-27-11 15,-12 10 0-15,0 0 0 0,-4-3 0 0,-2 4 0 16,-2-1 0-16,-4 0 0 0,4 17 0 0,-15-29 0 16,15 29 0-16,-21-28 0 0,21 28 0 0,-34-24 0 15,14 15 0-15,-2 3 0 0,0 1 0 16,-4 4 0-16,-5 1 0 0,-3 3 0 0,-4 4 0 15,-4 1 0-15,-2 3 0 0,-5 4 0 16,-2 0 0-16,-1 2 0 0,0 3 0 0,2 0 0 16,0 1 0-16,3 3 0 0,-1 1 0 0,2 2 0 15,2 0 0-15,3-1 0 0,1-2 0 0,6 2 0 16,2-3 0-16,6 1 0 0,6-2 0 0,8-1 0 16,3-2 0-16,12 0 0 0,-3-19-29 0,29 40-72 15,-29-40-104-15,64 10-392 0,-37-7-42 16,12 0 164-16</inkml:trace>
  <inkml:trace contextRef="#ctx0" brushRef="#br2" timeOffset="317836.4493">17102 14822 1992 0,'-29'-12'54'15,"6"-1"-53"-15,2 2-1 0,4 5 0 0,17 6 0 16,-19-6 0-16,19 6 0 0,0 0 0 0,0 0 0 15,0 0 0-15,26 26 0 0,-5-11 0 0,2 1 0 16,8 2 0-16,4 1 0 0,3 4 0 0,3 0 0 16,1 2 0-16,0 0 0 0,2 0 0 0,-2-1 0 15,1 3 0-15,-2-6-33 0,7 16-91 0,-28-37-204 16,20 30-304-16,-13-12-20 16,-1-5 375-16</inkml:trace>
  <inkml:trace contextRef="#ctx0" brushRef="#br2" timeOffset="318305.1877">17546 15279 1745 0,'0'0'74'0,"0"0"-28"0,0 0-4 16,-10-28-11-16,10 28-3 0,-14-19-23 0,14 19 18 15,-23-21-18-15,23 21 29 0,-33-20-20 0,13 14-14 16,-3-1 0-16,0 3 0 0,-2 0 0 16,-1 3 0-16,-1 0 0 0,-2 2 0 0,1 2 0 15,-1 1 0-15,-3 4 0 0,3 1 0 0,-3 2 0 16,2 1 0-16,3 2 0 0,1 1 0 0,1 0 0 16,5 1 0-16,1-1 0 0,19-15 0 0,-19 29 0 15,19-29 0-15,0 27 0 0,0-27 0 0,21 24 0 16,-4-13 0-16,3-1 0 0,7-2 0 0,6-3 0 15,5-3 0-15,3-2 0 0,1-1 0 16,5-2 0-16,-1-2 0 0,1 0 0 16,-2-1 0-16,-5-1 0 0,-2-1 0 0,-6 1 0 15,-6 0 0-15,-4-2 0 0,-5 2 0 0,-17 7 0 16,20-8 0-16,-20 8 0 0,0 0 0 0,0 0 0 16,0 0 0-16,0 0 0 0,-29 8 0 0,7-1 0 15,-6 4 0-15,-4 3 0 0,-3-1 0 16,0 4 0-16,-1 0 0 0,4 2 0 0,1 2 0 15,6-2 0-15,-1-2 0 0,9 1 0 0,17-18 0 16,-18 31 0-16,18-31-10 0,13 37-105 0,-13-37-113 16,48 14-360-16,-28-9-32 0,14 0 135 0</inkml:trace>
  <inkml:trace contextRef="#ctx0" brushRef="#br2" timeOffset="318664.5484">18003 15544 1350 0,'0'0'592'0,"-19"-4"-530"0,19 4-31 0,-25-4-19 16,25 4-12-16,-29 1 0 0,11 0 0 0,0 3 0 15,-2 0 0-15,2 0 0 0,-1 2 0 0,-1-1 0 16,2 1 0-16,-2 0 0 0,3-1 0 16,17-5 0-16,-26 14 0 0,26-14 0 0,0 0 0 15,-19 23 0-15,19-23 0 0,0 19 0 16,0-19 0-16,14 19 0 0,-14-19 0 0,27 19 0 15,-10-8 0-15,1-2 0 0,1-1 0 0,-2 1 0 16,0-1 0-16,-17-8 0 0,23 14 0 0,-23-14 0 16,0 0 0-16,0 0 0 0,14 17 0 15,-14-17 0-15,0 0 0 0,0 0 0 0,-22 21 0 16,22-21 0-16,-26 11 0 0,8-5 0 0,-1-1 0 16,-3-2 0-16,0 1 0 0,-1-2 0 0,1 1 0 15,1-1 0-15,21-2 0 0,-29 3 0 0,29-3 0 16,0 0 0-16,0 0 0 0,0 0 0 0,0 0-66 15,-7-20-85-15,44 35-315 0,-37-15-166 0,30-22 29 16,3 22 475-16</inkml:trace>
  <inkml:trace contextRef="#ctx0" brushRef="#br2" timeOffset="318883.2771">18718 15567 1756 0,'-36'-18'291'0,"36"18"-291"0,-34-5 0 16,14 6 0-16,-3 0 0 0,-4 3 0 0,-2 0 0 16,-4 2 0-16,-1 1 0 0,-1 1 0 0,0 3 0 15,0 4 0-15,-4 1 0 0,2 3 0 0,1 0 0 16,-1 3 0-16,2 1 0 0,1 1 0 16,0 0 0-16,1 1 0 0,0-1 0 0,5-1 0 15,0-4 0-15,9 2 0 0,-3-7-62 16,13 12-37-16,-21-40-273 0,34 35-233 0,-4-21 15 15,0 0 272-15</inkml:trace>
  <inkml:trace contextRef="#ctx0" brushRef="#br2" timeOffset="319086.4614">18267 15544 1828 0,'0'0'170'0,"0"0"-121"0,0 0-49 16,-7-17 0-16,7 17 0 0,0 0 0 15,0 0 0-15,0 0 0 0,0 0 0 0,0 0 0 16,-9 27 0-16,9-27 0 0,10 26 0 0,-10-26 0 16,24 32 0-16,-5-13 0 0,5 4 0 0,8 1 0 15,5 4 0-15,5 1 0 0,7 4 0 0,3-5 0 16,16 9 0-16,-23-32-376 0,28 28-324 16,-9-10 24-16,-2-4 382 0</inkml:trace>
  <inkml:trace contextRef="#ctx0" brushRef="#br2" timeOffset="334018.918">2374 15069 1051 0,'0'0'470'16,"-37"3"-442"-16,15-4-5 0,-3-5 5 0,4 5-5 15,-5-5 0-15,8 5 4 0,-9-3 1 0,8 6 1 16,-7-2 1-16,7 6-1 0,-4-2 1 0,6 7 0 15,-3-4-2-15,20-7 2 0,-28 27 0 0,19-9 0 16,-1-1-2-16,4 4-24 0,1 0 23 0,4 3-32 16,3 3 23-16,3 1-10 0,5 2-8 0,3 2 0 15,5 3 0-15,8 2 0 0,4 2 0 16,6 1 0-16,5-2 0 0,4 0 0 0,0-3 0 0,1-5 0 16,-2-2 0-16,-3-4 0 0,0-3 0 15,-4-5 0-15,0-2 0 0,-4-7 0 0,-2-1-34 16,-5-8-14-16,2 2-30 0,-15-18-31 0,19 24-93 15,-40-39-222-15,8 33-156 0,20-26 9 0,-30-3 571 16</inkml:trace>
  <inkml:trace contextRef="#ctx0" brushRef="#br2" timeOffset="334206.4243">2292 15665 1878 0,'-21'14'35'0,"21"-14"-20"0,0 0-4 0,0 0-7 15,-8-22-1-15,9 3 12 0,3-2-8 16,3-6 5-16,2 0-9 0,2-2 4 0,2 0-9 16,0 0 4-16,3 0-6 0,0 4 2 0,0-1-12 15,2 4-3-15,-3-1-21 0,6 6-13 0,-7-9-31 16,15 23-39-16,-24-29-73 0,31 32-290 0,-19-10-64 16,-3-6 114-16</inkml:trace>
  <inkml:trace contextRef="#ctx0" brushRef="#br2" timeOffset="334831.3683">2638 15166 1585 0,'0'0'62'0,"0"0"-16"15,-26 21 21-15,26-21-41 0,-11 23 41 16,9-5-47-16,2-18 9 0,-9 35 5 0,5-16-14 16,3 2 4-16,0 1-7 0,2 0 5 0,2 0-8 15,2-2 0-15,-1-2-14 0,-4-18 0 0,16 29 0 16,-16-29 0-16,20 19 0 0,-20-19 0 0,25 7 0 15,-25-7 0-15,29-5 0 0,-29 5 0 0,33-15 0 16,-33 15 0-16,33-29 0 0,-17 11 0 0,0-5 0 16,-3-1 0-16,-3-2 0 0,-2 0 0 0,-2 0 0 15,-3 1 0-15,-4 2 0 0,-3 2 0 0,-2 1 0 16,-4 2 0-16,-1 1 0 0,11 17 0 0,-31-24 0 16,14 14-3-16,0 7 0 0,-1 0 2 0,1 1 3 15,0 4-2-15,17-2 1 0,-30 9-2 16,30-9 0-16,-27 12 3 0,27-12-1 0,-19 12 0 15,19-12 0-15,0 0 0 0,0 0-1 0,0 0 0 16,-10 17 0-16,10-17 0 0,0 0 0 0,17-3 0 16,-17 3 0-16,21-7 0 0,-21 7 0 0,24-16 0 15,-24 16 0-15,26-19 0 0,-26 19 0 0,24-23 0 16,-24 23 0-16,26-20 0 0,-26 20 0 0,24-16 0 16,-24 16 0-16,25-7 0 0,-25 7 0 0,23 3 0 15,-23-3 0-15,25 15 0 0,-25-15 0 0,27 23 0 16,-27-23 0-16,26 29 0 0,-26-29 0 0,25 32 0 15,-25-32 0-15,20 28 0 0,-20-28 0 16,17 22 0-16,-17-22 0 0,0 0 0 16,0 0 0-16,0 0 0 0,17 7 0 0,-17-7 0 15,0 0 0-15,2-22 0 0,-2 22 0 0,-7-33 0 16,1 10 0-16,-2-3 0 0,-2 2 0 0,0-3 0 16,-2 4 0-16,0 0 0 0,0 4 0 0,0 2 0 15,0 0 0-15,12 17 0 0,-21-26 0 0,21 26 0 16,-17-19 0-16,17 19 0 0,0 0 0 0,0 0 0 15,-17-20 0-15,17 20 0 0,0 0 0 16,0-17 0-16,0 17 0 0,7-17 0 0,-7 17 0 16,12-22 0-16,-12 22 0 0,16-24-4 0,-16 24-47 15,16-29-18-15,-16 29-13 0,16-34-57 16,12 39-100-16,-37-25-269 0,9 20-66 0,26-17 194 16</inkml:trace>
  <inkml:trace contextRef="#ctx0" brushRef="#br2" timeOffset="335346.9606">2954 14620 1657 0,'-19'5'98'0,"19"-5"-39"0,0 0-13 16,0 0-3-16,0 0-9 0,-15 19-2 0,15-19-6 15,0 0 2-15,0 0-4 0,0 0-24 0,-9 17 0 16,9-17 0-16,0 0 0 0,6 21 0 16,-6-21 0-16,12 23 0 0,-12-23 0 15,15 31 0-15,-5-14 0 0,2 2 0 0,0 0 0 16,3-1 0-16,-1 0 0 0,2 0 0 0,-16-18 0 15,30 30 0-15,-30-30 0 0,26 15 0 0,-26-15 0 16,21 0 0-16,-21 0 0 0,19-11 0 0,-19 11 0 16,13-22 0-16,-8 5 0 0,-2-3 0 0,-4-6 0 15,-3-3 0-15,-1-2 0 0,-2-6 0 0,-1 0 0 16,-1-1 0-16,-1 2 0 0,-1 5 0 16,-1 2 0-16,2 3 0 0,-2 5 0 0,2 2 0 15,10 19 0-15,-18-25 0 0,18 25 0 0,0 0 0 16,-16-19 0-16,16 19 0 0,0 0 0 0,0 0 0 15,0 0 0-15,0 0 0 0,11 17 0 0,-11-17 0 16,21 25 0-16,-21-25 0 0,31 31 0 16,-15-14 0-16,1-1 0 0,0 0 0 15,2-3 0-15,-2-3 0 0,-17-10 0 0,28 13 0 16,-28-13 0-16,25 5 0 0,-25-5 0 0,22-4 0 16,-22 4 0-16,18-15 0 0,-18 15 0 0,16-26 0 15,-11 8 0-15,-3-1 0 0,0-2 0 0,-5-2 0 16,-1-1 0-16,-2 1 0 0,-2 0 0 0,-3 1 0 15,0 3 0-15,-2 0 0 0,-2 2 0 0,-1-1 0 16,16 18 0-16,-31-33 0 0,31 33 0 16,-32-29 0-16,32 29 0 0,-27-23 0 0,27 23 0 15,-19-20 0-15,19 20 0 0,0 0 0 16,-9-21 0-16,9 21-47 0,0 0-37 0,6-37-144 16,27 53-195-16,-33-16-152 0,17-11-7 0,4 21 475 15</inkml:trace>
  <inkml:trace contextRef="#ctx0" brushRef="#br2" timeOffset="336471.8869">3368 13850 1309 0,'-13'48'408'0,"13"-48"-328"15,-19 30-38-15,19-30 35 16,-17 34-45-16,9-14 24 0,5 4-15 0,-1 1-39 15,2 2-2-15,2 1 0 0,1-2 0 0,2 3 0 16,2 0 0-16,3-2 0 0,1 2 0 0,2-5 0 16,4-1 0-16,-2-2 0 0,3-3 0 0,1-6 0 15,-17-12 0-15,32 13 0 0,-32-13 0 0,31-6 0 16,-31 6 0-16,33-25 0 0,-18 5 0 0,-2 0 0 16,0-7 0-16,-4-2 0 0,-2-1 0 15,-2-4 0-15,-4 0 0 0,-1-1 0 0,-2 1 0 16,-3 2 0-16,-1 3 0 0,-3 1 0 0,-2 4 0 15,1 1 0-15,-3 3 0 0,0 3 0 0,13 17 0 16,-27-24 0-16,27 24 0 0,-25-12 0 16,25 12 0-16,-20-1 0 0,20 1 0 0,0 0 0 15,0 0 0-15,-14 17 0 0,14-17 0 0,3 21 0 16,-3-21 0-16,16 28 0 0,-16-28 0 16,23 31 0-16,-23-31 0 0,29 25 0 0,-29-25 0 15,30 17 0-15,-30-17 0 0,29 3 0 0,-29-3 0 16,27-3 0-16,-27 3 0 0,25-13 0 0,-25 13 0 15,23-25 0-15,-23 25 0 0,20-32 0 0,-12 12 0 16,-2 1 0-16,-1-2 0 0,-1 2 0 0,-1 1 0 16,-3 18 0-16,3-30 0 0,-3 30 0 15,-3-20 0-15,3 20 0 0,0 0 0 16,-6-21 0-16,6 21 0 0,0 0 0 0,0 0 0 16,0 0 0-16,0 0 0 0,0 0 0 0,0 0 0 15,0 0 0-15,0 0 0 0,0 0 0 0,3 19 0 16,4-2 0-16,5 2 0 0,0 1 0 0,1-1 0 15,-13-19 0-15,24 29 0 0,-24-29 0 0,19 18 0 16,-19-18 0-16,0 0 0 0,22 12 0 16,-22-12 0-16,0 0 0 0,0 0 0 0,10-22 0 15,-10 22 0-15,-1-25 0 0,-3 8 0 0,-2-2 0 16,-1-4 0-16,-2 2 0 0,1-2 0 0,-3 3 0 16,1 0 0-16,-2 2 0 0,0 1 0 0,12 17 0 15,-25-31 0-15,25 31 0 0,-20-26 0 16,20 26 0-16,-15-18 0 0,15 18 0 0,0 0 0 15,-12-17 0-15,12 17 0 0,0 0 0 16,0 0 0-16,0 0 0 0,0 0 0 0,0 0 0 16,17-13 0-16,-17 13 0 0,17-2 0 0,-17 2 0 15,22-8 0-15,-22 8 0 0,25-13 0 0,-25 13 0 16,27-19 0-16,-27 19 0 0,31-29 0 0,-17 12 0 16,1 0 0-16,1 0 0 0,-2 0 0 0,-14 17 0 15,27-30 0-15,-27 30 0 0,19-26 0 16,-19 26 0-16,14-18 0 0,-14 18 0 0,0 0 0 15,0 0 0-15,0 0 0 0,0 0 0 0,0 0 0 16,0 0 0-16,0 0 0 0,-21-9 0 16,21 9 0-16,-17 3 0 0,17-3 0 0,-21 11 0 15,21-11 0-15,-18 19 0 0,18-19 0 0,-17 25 0 16,17-25 0-16,-11 33 0 0,9-13 0 0,2 0 0 16,1 1 0-16,1-1 0 0,4 0 0 15,3-1 0-15,1-1 0 0,1-1 0 0,-11-17 0 16,26 27 0-16,-26-27 0 0,28 11 0 0,-28-11 0 15,27-8 0-15,-27 8 0 0,26-32 0 0,-15 8 0 16,-2-7 0-16,-1-5 0 0,-2-4 0 0,-4-5 0 16,1-5 0-16,-5-1 0 0,0-4 0 0,-3 2 0 15,-3 2 0-15,-2 2 0 0,0 2 0 16,-1 3 0-16,-2 5 0 0,-1 3 0 16,-3 6 0-16,2 5 0 0,-2 2 0 0,0 4 0 15,17 19 0-15,-27-23 0 0,27 23 0 0,-17-2 0 16,17 2 0-16,0 0 0 0,-10 31 0 0,12-11 0 15,5 8 0-15,3 2 0 0,5 5 0 0,2 4 0 16,4-1 0-16,-1 0 0 0,4-4 0 0,-3-5 0 16,5-4 0-16,-3-4 0 0,3-3 0 15,-3-6 0-15,3-1 0 0,-1-8 0 0,4 2 0 16,-10-20-146-16,28 29-139 0,-42-42-49 0,40 37-62 16,-33-26-40-16,-1-11 54 0,24 24 315 15</inkml:trace>
  <inkml:trace contextRef="#ctx0" brushRef="#br2" timeOffset="337096.8673">4739 11831 1374 0,'0'0'147'0,"0"0"-48"0,0 0-16 16,-33-26-8-16,33 26-13 0,-29-10-14 0,29 10-11 16,-38-5-3-16,19 5-6 0,-2 1-3 0,-1 2-2 15,2 0-11-15,-1 1-12 0,-1 1 0 16,1 1 0-16,2-1 0 0,1 2 0 0,1 1 0 16,17-8 0-16,-25 23 0 0,25-23 0 15,-12 31 0-15,10-10 0 0,3 5 0 0,3 3 0 16,4 4 0-16,4 0 0 0,5 4 0 0,3 4 0 15,3 0 0-15,1 5 0 0,4 1 0 0,1 0 0 16,0 0 0-16,3-1 0 0,-2-5 0 0,1-3 0 16,-2-7 0-16,0-5 0 0,-2-6 0 15,-1-6 0-15,-2-3 0 0,-3-8 0 0,-1-2-32 16,-20-1-32-16,33-6-25 0,-32-12-28 0,25 28-122 16,-41-28-301-16,15 18-21 0,3-20 157 0</inkml:trace>
  <inkml:trace contextRef="#ctx0" brushRef="#br2" timeOffset="337331.2108">4505 12552 1969 0,'-20'9'33'0,"20"-9"-8"16,-11 19-5-16,11-19-20 0,0 0 0 0,0 0 0 15,0 0 0-15,0 0 0 0,0 0 0 0,1-23 0 16,-1 23 0-16,17-30 0 0,-5 9 0 15,2-2 0-15,1-2 0 0,4-3 0 0,0-1 0 16,1-3 0-16,0 0 0 0,2-2 0 0,0-2 0 16,2-1 0-16,-2-4 0 0,3 1 0 0,-4-2-17 15,5 5-59-15,-7-14-13 0,23 31-207 16,-32-32-349-16,16 11 42 0,-5 1 283 0</inkml:trace>
  <inkml:trace contextRef="#ctx0" brushRef="#br2" timeOffset="337862.4511">5166 11689 1744 0,'0'0'53'0,"-24"-4"-12"15,6 3 2-15,18 1-1 0,-30 3-8 16,30-3-3-16,-30 14-8 0,30-14 0 0,-30 21-10 16,30-21-13-16,-27 29 0 0,16-9 0 0,1-1 0 15,4 5 0-15,1-1 0 0,2 3 0 0,3 0 0 16,2 2 0-16,3 1 0 0,2 0 0 0,3 1 0 15,3-2 0-15,0-2 0 0,2-2 0 16,0-6 0-16,-2-1 0 0,-13-17 0 0,29 16 0 16,-29-16 0-16,29-4 0 0,-29 4 0 15,25-21 0-15,-25 21 0 0,23-31 0 0,-12 10 0 16,-4-3 0-16,-1-8 0 0,-4 0 0 0,-2-3 0 16,-2-1 0-16,-4-2 0 0,-1 2 0 0,-1-1 0 15,-1 3 0-15,-1 1 0 0,0 4 0 0,-1 5 0 16,1 3 0-16,2 4 0 0,8 17 0 0,-16-23 0 15,16 23 0-15,0 0 0 0,0 0 0 0,0 0 0 16,0 0 0-16,0 0 0 0,0 0 0 16,11 27 0-16,0-9 0 0,2 6 0 0,2 0 0 15,2 4 0-15,1-1 0 0,1-1 0 16,-2-1 0-16,2-5 0 0,-1-4 0 0,3-2 0 16,-4-7 0-16,4-3-45 0,-21-4-34 0,48 5-111 15,-50-36-148-15,37 27-190 0,-22-20-49 0,-3-11 288 16</inkml:trace>
  <inkml:trace contextRef="#ctx0" brushRef="#br2" timeOffset="338190.6295">5348 11207 1831 0,'-20'16'75'0,"20"-16"-29"0,-19 23-8 0,13-6-2 15,0 1-15-15,4 7-21 16,-1 2 0-16,3 3 0 0,2 0 0 0,2 2 0 15,1-3 0-15,1-1 0 0,2-5 0 0,1-3 0 16,-9-20 0-16,22 26 0 0,-22-26 0 0,25 11 0 16,-25-11 0-16,26-3 0 0,-26 3 0 0,32-17 0 15,-32 17 0-15,29-30 0 0,-15 11 0 0,-2-2 0 16,0-2 0-16,0 3 0 0,-2 0 0 0,1 2 0 16,-11 18 0-16,15-27 0 0,-15 27 0 15,0 0 0-15,0 0 0 0,19-10 0 0,-19 10 0 16,0 0 0-16,13 23 0 0,-13-23 0 0,12 33 0 15,-7-11 0-15,1 1 0 0,-3 0 0 0,2-2 0 16,-5-21 0-16,6 30 0 0,-6-30 0 16,4 17 0-16,-4-17 0 0,0 0 0 0,0 0-2 15,0 0-116-15,-3-52-192 0,21 40-245 16,-28-25-87-16,4-6 223 0</inkml:trace>
  <inkml:trace contextRef="#ctx0" brushRef="#br2" timeOffset="338424.9288">5278 10486 1798 0,'0'0'210'0,"8"33"-171"16,-7-7-39-16,4-1 0 0,1 3 0 16,5 1 0-16,1 2 0 0,3 5 0 0,2 0 0 15,3 3 0-15,3 0 0 0,3 1 0 0,2 0 0 16,3-4 0-16,-1 1 0 0,2-4 0 0,-2 0 0 15,-1-3 0-15,-2-2 0 0,-4 0 0 0,-1-3 0 16,-2-2 0-16,-2-2 0 0,-18-21 0 16,31 28-4-16,-31-28-87 0,31 29-174 0,-31-29-298 15,0 0-43-15,0 0 89 0</inkml:trace>
  <inkml:trace contextRef="#ctx0" brushRef="#br2" timeOffset="338628.0191">5384 11025 1903 0,'18'-21'144'0,"-18"21"-144"0,0 0 0 0,14-18 0 15,-14 18 0-15,27-32 0 0,-11 13 0 0,1-5 0 16,0-4 0-16,1-1 0 0,2-2 0 0,-3-3 0 16,3 1 0-16,-1-2 0 0,5 10-42 0,-24-31-303 15,35 31-295-15,-21-10-25 0,5 3 311 16</inkml:trace>
  <inkml:trace contextRef="#ctx0" brushRef="#br2" timeOffset="339753.0464">4251 12790 1156 0,'0'0'452'0,"0"0"-380"16,0 0-21-16,0 0-5 0,0 0 0 0,-19 12-5 16,19-12-4-16,0 0-16 0,-4 27-2 15,4-27-6-15,-1 33 5 0,1-15-5 0,2 1 7 16,0 2-4-16,2-1 5 0,0 0-16 0,2 1-5 16,0-4 0-16,-6-17 0 0,12 28 0 0,-12-28 0 15,0 0 0-15,21 9 0 0,-21-9 0 0,23-8 0 16,-23 8 0-16,28-25 0 0,-12 8 0 0,-1-1 0 15,0 0 0-15,2-2 0 0,0 2 0 16,2 0 0-16,-2 5 0 0,-17 13 0 16,30-18 0-16,-30 18 0 0,22-2 0 0,-22 2 0 15,17 20 0-15,-11-2 0 0,-1 9 0 0,-4 6 0 16,0 7 0-16,-2 3 0 0,-1 1 0 0,-2 0 0 16,-1-3 0-16,2-1 0 0,-1-4 0 0,0-7 0 15,2-5 0-15,2-24-32 0,4 44-146 0,-25-48-417 16,21 4-84-16,0 0 117 0</inkml:trace>
  <inkml:trace contextRef="#ctx0" brushRef="#br2" timeOffset="350757.6601">15992 470 503 0,'0'0'224'0,"0"0"-76"16,16-16 108-16,-16 16 35 0,0 0-144 0,14-17-51 15,-14 17-23-15,0 0-17 0,22-20-9 0,-22 20-14 16,0 0 3-16,16-24-13 0,-16 24 2 15,0 0-6-15,11-18-13 0,-11 18 8 0,0 0 2 16,0 0 6-16,0 0-10 0,0 0-12 0,0 0 0 16,-9 19 0-16,9-19 0 0,-7 34 0 0,0-8 0 15,-1 4 0-15,0 5 0 0,-1 4 0 0,0 3 0 16,-2 7 0-16,-5 0 0 0,0-1 0 0,-1 2 0 16,-2-7 0-16,3 4 0 0,-6-5 0 0,0-1 0 15,0-4 0-15,-1-1 0 0,5-2 0 0,0-1 0 16,3-6 0-16,3-4 0 0,3-4 0 0,9-19 0 15,-8 22 0-15,8-22 0 0,0 0 0 0,0 0 0 16,0 0 0-16,19-2 0 0,-19 2 0 0,21-25 0 16,-6 6 0-16,2-8 0 0,2 1 0 0,3-6 0 15,1 3 0-15,-1 4 0 0,1-2 0 16,-4 3 0-16,2-2 0 0,-1 2 0 0,-1 1 0 16,-1 3 0-16,1 0 0 0,-2 3 0 0,-17 17 0 15,26-20 0-15,-26 20 0 0,20-7 0 0,-20 7 0 16,0 0 0-16,19 7 0 0,-19-7 0 0,10 22 0 15,-10-22 0-15,8 34 0 0,-4-13 0 0,0 1 0 16,-2 0 0-16,-1 0 0 0,-1-1 0 0,-1 0 0 16,-2-1 0-16,-4 3 0 0,0 0 0 0,-5 0 0 15,-1 0 0-15,-3-2 0 0,-4-2 0 0,-4-1 0 16,-2-1 0-16,-1-2 0 0,-1-2 0 16,-2-4 0-16,2 2 0 0,-2-7 0 0,3 0 0 15,3-2 0-15,3-5 0 0,21 3 0 0,-23-10 0 16,23 10 0-16,-8-20 0 0,8 20-18 0,7-33-44 15,11 21-76-15,-19-26-173 0,24 25-298 0,-2 1-9 16,-2-1 328-16</inkml:trace>
  <inkml:trace contextRef="#ctx0" brushRef="#br2" timeOffset="351195.1539">16658 1166 1444 0,'-22'-36'274'0,"22"36"-251"0,-29-21 8 16,29 21 1-16,-34-18 14 0,17 14-5 0,-7-2-2 16,1 4-11-16,-7 2 3 0,4 0-8 0,-2 3 0 15,0 5-11-15,-1 1-12 0,-1 3 0 0,0 3 0 16,2-1 0-16,0 3 0 0,1 3 0 0,2 0 0 15,3 1 0-15,4-2 0 0,5 1 0 0,13-20 0 16,-10 31 0-16,10-31 0 0,10 28 0 0,-10-28 0 16,27 20 0-16,-9-12 0 0,6-5 0 15,2 0 0-15,3-3 0 0,6-5 0 0,-3 1 0 16,5-5 0-16,1-1 0 0,-2-5 0 0,3-2 0 16,-5-1 0-16,-1 0 0 0,-5 0 0 0,-3 0 0 15,-4 1 0-15,-3 0 0 0,-18 17 0 0,27-25 0 16,-27 25 0-16,0 0 0 0,12-19 0 0,-12 19 0 15,0 0 0-15,0 0 0 0,0 0 0 0,-23 2 0 16,23-2 0-16,-23 20 0 0,10-3 0 0,-2 4 0 16,2 0 0-16,-1 0 0 0,5 2 0 0,0-4 0 15,9 3-1-15,0-22-72 0,13 46-76 0,-13-46-212 16,15 18-275-16,2-6 55 0,9-4 336 0</inkml:trace>
  <inkml:trace contextRef="#ctx0" brushRef="#br2" timeOffset="351429.4935">17224 1260 1934 0,'-27'-1'31'0,"-1"1"-10"0,1 4 8 0,-3 2 2 16,-1 1-30-16,-3 3-1 0,2 3 0 0,-3 4 0 15,0 2 0-15,5 4 0 0,1 4 0 0,3-1 0 16,5 1 0-16,4 0 0 0,5-3 0 15,7-1 0-15,8-3 0 0,8-2 0 0,9-1 0 16,7-5 0-16,7-3 0 0,8-3 0 16,1-7 0-16,11 1-41 0,-2-10-25 0,14 10-52 15,-22-35-191-15,24 27-305 0,-11-13 21 0,4-2 288 16</inkml:trace>
  <inkml:trace contextRef="#ctx0" brushRef="#br2" timeOffset="351632.6098">17747 931 1948 0,'0'0'28'0,"-31"17"-2"0,31-17-9 0,-28 27 9 15,12-10-24-15,-1 6-2 0,0 3 0 16,-1 7 0-16,-1 3 0 0,-1 7 0 0,1 1 0 16,-2 5 0-16,3 4 0 0,-3 4 0 0,2-2 0 15,1 2 0-15,-2-7 0 0,3-4 0 0,5-2 0 16,1-4 0-16,7-1-42 0,1-12-30 15,22 22-199-15,-19-49-376 0,26 32 36 0,-26-32 208 16</inkml:trace>
  <inkml:trace contextRef="#ctx0" brushRef="#br2" timeOffset="351913.8467">17828 1252 2008 0,'-22'2'28'0,"-12"4"-17"0,-2 4-11 0,0 3 0 16,-2 2 0-16,1 0 0 0,1 1 0 0,0 5 0 16,5-3 0-16,4 1 0 0,6-3 0 0,21-16 0 15,-24 29 0-15,24-29 0 0,-4 28 0 0,4-28 0 16,10 24 0-16,-10-24 0 0,28 30 0 16,-6-17 0-16,3-4 0 0,3-3 0 0,2-4 0 15,0 2 0-15,0 0 0 0,1-1 0 0,-4 1 0 16,-1-3 0-16,0 0 0 0,-3-1 0 15,-1 2 0-15,-5-2 0 0,-17 0 0 0,27 2 0 16,-27-2 0-16,0 0 0 0,20 8-1 0,-20-8-52 16,0 0-44-16,0 0-152 0,0 0-358 0,0 0-9 15,0 0 193-15</inkml:trace>
  <inkml:trace contextRef="#ctx0" brushRef="#br2" timeOffset="352429.4777">18012 1519 2013 0,'-17'7'29'0,"17"-7"-24"15,-23 4-5-15,23-4 0 0,-22 7 0 16,22-7 0-16,-26 13 0 0,26-13 0 0,-24 20 0 16,24-20 0-16,-21 23 0 0,21-23 0 0,-19 30 0 15,9-11 0-15,10-19 0 0,-12 31 0 0,12-31 0 16,-4 25 0-16,4-25 0 0,4 22 0 0,-4-22 0 15,14 18 0-15,-14-18 0 0,26 10 0 16,-26-10 0-16,36-2 0 0,-12-3 0 0,1-2 0 16,2-2 0-16,0-2 0 0,1-3 0 0,0 1 0 15,-2-1 0-15,2-2 0 0,-3 1 0 0,-2-2 0 16,-3 5 0-16,-1-1 0 0,-19 13 0 16,26-18 0-16,-26 18 0 0,0 0 0 0,0 0 0 15,15-17 0-15,-15 17 0 0,0 0 0 16,0 0 0-16,0 0 0 0,-26 24 0 0,26-24 0 15,-25 33 0-15,8-10 0 0,2 1 0 0,1-1 0 16,2 0 0-16,2-4 0 0,3 1 0 0,2-3 0 16,5-17 0-16,-2 30 0 0,2-30 0 0,9 19 0 15,-9-19 0-15,19 10 0 0,-19-10 0 0,28 1 0 16,-11-5 0-16,2-4 0 0,0-2 0 0,2-4 0 16,-1-2 0-16,1-3 0 0,0-2 0 15,-1 1 0-15,1-5 0 0,-1 4 0 0,-1-5 0 16,-2 3 0-16,-1 4 0 0,-4-2 0 0,-12 21 0 15,16-30 0-15,-16 30 0 0,10-23 0 16,-10 23 0-16,0 0 0 0,0 0 0 0,0 0 0 16,0 0-45-16,0 0-30 0,26 25-154 0,-44-33-142 15,33 29-229-15,-15-21 14 0,-9 19 446 0</inkml:trace>
  <inkml:trace contextRef="#ctx0" brushRef="#br2" timeOffset="353523.1349">18855 1726 1876 0,'0'0'61'0,"-26"-16"-32"0,-2 11 3 0,-6 2 3 16,-1 1-21-16,-4 5-14 0,0 2 0 0,-1 1 0 15,2 5 0-15,2-1 0 0,3 5 0 0,1-1 0 16,5 2 0-16,5-1 0 0,5 2 0 0,5 0 0 15,12-17 0-15,-11 31 0 0,11-31 0 0,10 27 0 16,-10-27 0-16,27 26 0 0,-8-14 0 16,4-3 0-16,4-4 0 0,1-4 0 0,1-1 0 15,0-3 0-15,2 1 0 0,-3-4 0 0,1-1 0 16,-1-3 0-16,-4-2 0 0,-1-1 0 16,-2 1 0-16,-1-2 0 0,-20 14 0 0,29-28 0 15,-29 28 0-15,22-29 0 0,-22 29 0 0,14-26 0 16,-14 26 0-16,8-21 0 0,-8 21 0 0,0 0 0 15,0 0 0-15,0 0 0 0,0 0 0 16,0 0 0-16,0 0 0 0,0 0 0 0,0 0 0 16,-24 21 0-16,24-21 0 0,-12 26 0 0,12-26 0 15,-9 32 0-15,9-32 0 0,-7 31 0 0,7-31 0 16,4 29 0-16,-4-29 0 0,11 26 0 0,-11-26 0 16,18 20 0-16,-18-20 0 0,29 17 0 0,-29-17 0 15,33 12 0-15,-33-12 0 0,32 4 0 16,-32-4 0-16,32 2 0 0,-15-2 0 0,-17 0 0 15,30-3 0-15,-30 3 0 0,29-10 0 16,-29 10 0-16,25-13 0 0,-25 13 0 0,19-14 0 16,-19 14 0-16,0 0 0 0,23-19 0 0,-23 19 0 15,0 0 0-15,0 0 0 0,0 0 0 0,0 0 0 16,0 0 0-16,0 0 0 0,0 0 0 0,-18 13 0 16,18-13 0-16,-34 28 0 0,14-11 0 15,2 5 0-15,0 0 0 0,2 2 0 0,3-2 0 16,2-4 0-16,11-18 0 0,-16 28 0 0,16-28 0 15,0 0 0-15,-5 19 0 0,5-19 0 0,0 0 0 16,0 0 0-16,23 0 0 0,-23 0 0 0,31-21 0 16,-11 6 0-16,5-8 0 0,-1 2 0 0,1-3 0 15,-2-1 0-15,2 3 0 0,-2-4 0 16,0 5 0-16,-2-1 0 0,-2 5 0 16,-2-1 0-16,-2 1 0 0,-15 17 0 0,25-26 0 15,-25 26 0-15,0 0 0 0,19-14 0 0,-19 14 0 16,0 0 0-16,0 0 0 0,0 0 0 0,0 0 0 15,-2 26 0-15,2-26 0 0,2 19 0 0,-2-19 0 16,4 18 0-16,-4-18 0 0,14 19 0 0,-14-19 0 16,23 17 0-16,-23-17 0 0,30 13 0 15,-11-8 0-15,0 1 0 0,4-3 0 0,0 2 0 16,0-4 0-16,2-1 0 0,-2 1 0 0,-1-2 0 16,-5 0 0-16,0-1 0 0,-17 2 0 15,18-3 0-15,-18 3 0 0,0 0 0 0,0 0 0 16,0 0 0-16,0 0 0 0,0 0 0 0,-24-15 0 15,24 15 0-15,-36 7 0 0,13 1 0 0,-2 1 0 16,-2 2 0-16,-1 4 0 0,1 5 0 16,0 2 0-16,4 1 0 0,4-1 0 0,19-22 0 15,-26 30 0-15,26-30 0 0,-7 24 0 0,7-24 0 16,10 17 0-16,-10-17 0 0,24 9 0 0,-7-8 0 16,5-5 0-16,6-3 0 0,4-6 0 0,3-4 0 15,4-10 0-15,2 7 0 0,1-9 0 0,0 0 0 16,-2 6 0-16,-1-6 0 0,-5 3 0 0,-1 3 0 15,-5-2 0-15,-2 1 0 16,-3 4 0-16,-4 1 0 0,-19 19 0 0,27-24 0 16,-27 24 0-16,0 0 0 0,0 0 0 0,0 0 0 15,-18-9 0-15,-2 19 0 0,-5 4 0 0,-6 7 0 16,-3 4 0-16,0 4 0 0,1 2 0 0,4-1 0 16,4 1 0-16,1 3 0 0,6 4 0 0,4-5 0 15,5 4 0-15,3-11 0 0,8 5 0 16,1-6 0-16,13 9-43 0,-16-34-154 0,40 56-83 15,-40-56-23-15,45 41-4 0,-28-27 12 0,7-5 13 16,16 20-47-16,-23-37 319 0</inkml:trace>
  <inkml:trace contextRef="#ctx0" brushRef="#br2" timeOffset="353945.0187">20271 2172 2047 0,'-24'2'0'0,"-2"1"0"0,5 2 0 16,0-3 0-16,-2 3 0 0,0 0 0 0,0 0 0 15,1-1 0-15,5 0 0 0,17-4 0 0,-26 7 0 16,26-7 0-16,0 0 0 0,0 0 0 0,0 0 0 16,0 0 0-16,6 20 0 0,-6-20 0 15,31 7 0-15,-11-5 0 0,2 0 0 0,0 0 0 16,1 0 0-16,-1 2 0 0,-2 1 0 0,-1 1 0 16,-2 0 0-16,-17-6 0 0,17 18 0 0,-17-18 0 15,1 23 0-15,-1-23 0 0,-13 28 0 0,13-28 0 16,-31 31 0-16,10-16 0 0,-4-1 0 0,-3 0 0 15,-1-2 0-15,1 0 0 0,-2-4 0 16,1 2 0-16,1-4 0 0,3 0 0 16,3 0 0-16,5-2 0 0,17-4 0 0,0 0 0 15,0 0 0-15,0 0 0 0,0 0 0 0,4-20 0 16,30 34-276-16,-35-46-131 0,36 31-176 0,-15-10-44 16,-8-18 474-16</inkml:trace>
  <inkml:trace contextRef="#ctx0" brushRef="#br2" timeOffset="354663.7297">21314 2656 1952 0,'13'-17'10'0,"-13"17"9"0,0 0-25 16,1-22 27-16,-1 22 6 0,0 0-3 15,-11-18-24-15,11 18 0 0,-23-9 0 0,23 9 0 16,-34-1 0-16,16 5 0 0,-4 2 0 0,0 2 0 16,3 4 0-16,-5 3 0 0,5 0 0 0,2 1 0 15,0 0 0-15,17-16 0 0,-20 28 0 0,20-28 0 16,-6 23 0-16,6-23 0 0,6 21 0 0,-6-21 0 15,14 23 0-15,-14-23 0 0,22 20 0 0,-22-20 0 16,29 18 0-16,-11-9 0 0,-1-2 0 16,0 1 0-16,-17-8 0 0,31 12 0 15,-31-12 0-15,25 14 0 0,-25-14 0 0,17 12 0 16,-17-12 0-16,0 0 0 0,0 0 0 0,3 22 0 16,-3-22 0-16,-16 20 0 0,16-20 0 0,-28 27 0 15,7-13 0-15,-3 0 0 0,-3-1 0 0,-2-1 0 16,1 0 0-16,0 0 0 0,4-2 0 0,3-4 0 15,21-6 0-15,-27 11 0 0,27-11 0 16,0 0 0-16,0 0-105 0,0 0-171 0,20-11-327 16,-20 11-18-16,45-30 180 0</inkml:trace>
  <inkml:trace contextRef="#ctx0" brushRef="#br2" timeOffset="354866.8129">21981 2463 2023 0,'0'0'24'0,"-34"9"-24"16,6 4 0-16,-2 7 0 0,-1 3 0 0,-6 6 0 15,-2 3 0-15,-3 3 0 0,-1 3 0 0,2 2 0 16,1 1 0-16,1 1 0 0,3-2 0 0,3 0 0 16,2-1 0-16,4-1 0 0,5-3 0 15,7 2 0-15,3-9-45 0,19 16-125 16,-25-24-448-16,38 10 0 0,-8-11 23 0</inkml:trace>
  <inkml:trace contextRef="#ctx0" brushRef="#br2" timeOffset="355710.522">21883 2965 2047 0,'-40'4'0'15,"8"4"0"-15,3 2 0 0,2 2 0 0,5 0 0 16,0 2 0-16,3-1 0 0,19-13 0 0,-28 31 0 16,20-14 0-16,6 0 0 15,4 0 0-15,6 0 0 0,-8-17 0 0,25 30 0 16,-4-16 0-16,2-1 0 0,6-2 0 0,2-1 0 16,3-6 0-16,2-1 0 0,1-3 0 0,-1-3 0 15,-4-1 0-15,-2-5 0 0,-2-2 0 0,-5-2 0 16,-1-3 0-16,-4-1 0 0,-2-2 0 0,0-3 0 15,-4 0 0-15,-1 1 0 0,-1-2 0 0,-3 0 0 16,-3 0 0-16,-1 1 0 0,-1 0 0 16,-1 3 0-16,1 2 0 0,-2 17 0 0,-1-27 0 15,1 27 0-15,0 0 0 0,0 0 0 0,0 0 0 16,0 0 0-16,0 0 0 0,0 0 0 0,-21 5 0 16,21-5 0-16,-14 28 0 0,14-28 0 15,-6 31 0-15,6-14 0 0,0-17 0 0,7 32 0 16,-7-32 0-16,17 29 0 0,-17-29 0 15,29 24 0-15,-9-14 0 0,2-1 0 0,1-2 0 16,4 1 0-16,0-5 0 0,3 0 0 0,-4-1 0 16,2-3 0-16,-2-1 0 0,-4-1 0 0,0 0 0 15,-3-2 0-15,-19 5 0 0,29-11 0 0,-29 11 0 16,20-11 0-16,-20 11 0 0,0 0 0 0,0 0 0 16,0 0 0-16,0 0 0 0,-1-17 0 0,1 17 0 15,0 0 0-15,-28 12 0 0,28-12 0 16,-33 24 0-16,13-7 0 0,0 4 0 0,-1 2 0 15,3 0 0-15,-2 2 0 0,4-1 0 16,1 2 0-16,3-2 0 0,3-4 0 0,4 0 0 16,4-3 0-16,1-17 0 0,6 29 0 0,-6-29 0 15,17 20 0-15,-17-20 0 0,32 12 0 0,-12-12 0 16,5-1 0-16,1-5 0 0,5-4 0 0,0-2 0 16,2-2 0-16,0-3 0 0,-1-1 0 15,-2-2 0-15,-2 1 0 0,-4 1 0 0,-2 0 0 16,-2 1 0-16,-20 17 0 0,29-30 0 0,-29 30 0 15,19-25 0-15,-19 25 0 0,0 0 0 0,9-16 0 16,-9 16 0-16,0 0 0 0,0 0 0 0,0 0 0 16,-22 12 0-16,22-12 0 0,-23 26 0 15,23-26 0-15,-27 34 0 0,16-15 0 16,1 1 0-16,1 0 0 0,1 0 0 0,4-1 0 16,-1-1 0-16,5-18 0 0,2 29 0 0,-2-29 0 15,15 23 0-15,-15-23 0 0,23 17 0 0,-23-17 0 16,34 7 0-16,-13-8 0 0,0-2 0 0,4-5 0 15,2-1 0-15,-3-5 0 0,1 0 0 0,-3-3 0 16,-1-1 0-16,-3-3 0 0,-1 1 0 0,-1-1 0 16,-3-1 0-16,-3 1 0 0,-1 0 0 15,-3-3 0-15,0 4 0 0,-3-3 0 0,5 7 0 16,-8-12-93-16,23 31-177 0,-39-39-94 0,42 38-122 16,-26-2-60-16,2-35 259 0</inkml:trace>
  <inkml:trace contextRef="#ctx0" brushRef="#br2" timeOffset="355944.9019">23610 2777 2047 0,'-33'14'0'0,"-4"6"0"0,0 3 0 0,-6 4 0 16,-1 5 0-16,-2 2 0 15,0 4 0-15,2 2 0 0,4 3 0 0,2 0 0 16,5 3 0-16,4-1 0 0,2 0 0 0,7-3 0 16,2-3 0-16,4-1 0 0,6-1 0 0,5-2 0 15,3-6 0-15,7 0 0 0,-7-29-102 0,41 52-305 16,-41-52-236-16,40 31 11 0,-15-14 370 0</inkml:trace>
  <inkml:trace contextRef="#ctx0" brushRef="#br2" timeOffset="356429.2472">23454 3283 2047 0,'0'0'0'0,"-32"0"0"0,32 0 0 15,-33 15 0-15,13-2 0 0,-2 2 0 16,0 4 0-16,0 0 0 0,3 3 0 0,0 0 0 16,5-1 0-16,4-1 0 0,5-2 0 15,5-18 0-15,1 32 0 0,-1-32 0 0,17 26 0 16,-17-26 0-16,27 18 0 0,-7-11 0 0,2-4 0 15,2-3 0-15,5-3 0 0,0-4 0 0,4-1 0 16,4-4 0-16,-2-1 0 0,3-3 0 0,-2 0 0 16,1 0 0-16,-2-1 0 0,-2 1 0 0,-3-1 0 15,-4 2 0-15,-3 1 0 0,-6 2 0 16,-17 12 0-16,22-15 0 0,-22 15 0 0,0 0 0 16,0 0 0-16,0 0 0 0,-19 13 0 0,0 2 0 15,-8 5 0-15,-7 8 0 0,-5 7 0 16,-2 6 0-16,-3 5 0 0,1 5 0 0,0 1 0 15,-1 3 0-15,4-1 0 0,1-2 0 0,4-1 0 16,3-6 0-16,3-4 0 0,3-6 0 0,6-5 0 16,1-3 0-16,5-8 0 0,14-19 0 15,-21 25 0-15,21-25 0 0,0 0 0 0,0 0 0 16,0 0 0-16,0 0 0 0,4-20 0 0,3-2 0 16,3-3 0-16,3-6 0 0,1 0 0 0,1-3 0 15,2-1 0-15,0-1 0 0,2-2 0 0,3-1 0 16,1 1 0-16,5 0 0 0,1 3 0 0,1 3 0 15,1 3 0-15,1 3 0 0,-4 3 0 16,3 9 0-16,-4-3 0 0,7 12 0 16,-16-21-131-16,32 39-174 0,-43-41-45 0,43 37-36 15,-31-18 44-15,9-9-1 0,27 27 154 0,-36-35 189 16</inkml:trace>
  <inkml:trace contextRef="#ctx0" brushRef="#br3" timeOffset="416494.5063">15483 5145 1920 0,'0'0'26'0,"0"0"7"15,-17-12-24-15,17 12-3 0,0 0 4 0,0 0-13 16,0 0 21-16,4 23-18 0,-3-2 28 0,2 7-28 16,-1 8 0-16,-1 6 0 0,-1 2 0 15,2 3 0-15,-2 4 0 0,0 5 0 16,0 4 0-16,-2 4 0 0,1 4 0 0,-1 0 0 16,-2 2 0-16,-1 0 0 0,0-3 0 0,2-3 0 15,0-5 0-15,3-7 0 0,4-6 0 0,0-9 0 16,9-1-50-16,-13-36-75 0,46 44-358 0,-46-44-160 15,43 5 54-15,-17-6 433 0</inkml:trace>
  <inkml:trace contextRef="#ctx0" brushRef="#br3" timeOffset="417088.2306">15976 5730 1948 0,'0'0'50'0,"0"0"-21"16,0 0-9-16,0 0-20 0,0 0 0 0,0 0 0 15,-15 18 0-15,15-18 0 0,-12 33 0 16,5-10 0-16,-2 5 0 0,1 2 0 0,-1 2 0 16,2 2 0-16,-3-1 0 0,2 1 0 0,-1-1 0 15,3-2 0-15,-1-1 0 0,3-3 0 0,1-3 0 16,1-3 0-16,1-3 0 0,1-18 0 0,5 24 0 16,-5-24 0-16,0 0 0 0,0 0 0 0,20 10 0 15,-20-10 0-15,18-16 0 0,-18 16 0 16,27-39 0-16,-12 11 0 0,1-6 0 15,1-2 0-15,0-3 0 0,0 3 0 0,-1-1 0 16,-1-1 0-16,-2 2 0 0,-1 1 0 0,-2 3 0 16,0 3 0-16,-3 3 0 0,-1 5 0 0,-1 3 0 15,-5 18 0-15,0 0 0 0,5-18 0 0,-5 18 0 16,0 0 0-16,0 0 0 0,2 25 0 0,-1-7 0 16,2 4 0-16,-2 1 0 0,1 4 0 15,2-2 0-15,0 1 0 0,3-1 0 0,2-3 0 16,3-3 0-16,-12-19 0 0,33 26 0 0,-10-19 0 15,1-6 0-15,5-1 0 0,4-5 0 0,2-5 0 16,4-4 0-16,3-7 0 0,0-3 0 0,2-5 0 16,-2 0 0-16,-1-2 0 0,-1-1 0 0,-5 3 0 15,-2-2 0-15,-4 3 0 0,-5 5 0 16,-3 2 0-16,-21 21 0 0,26-24 0 16,-26 24 0-16,0 0 0 0,0 0 0 0,0 0 0 15,0 0 0-15,-7 23 0 0,-1-1 0 0,-3 8 0 16,-4 9 0-16,0 6 0 0,-5 3 0 0,3 3 0 15,0 1 0-15,0-1 0 0,5-2 0 0,3-4 0 16,5-4 0-16,2-6 0 0,6-5 0 0,2-5 0 16,9-5 0-16,-15-20 0 0,37 27 0 15,-14-22 0-15,8-4 0 0,0-10-5 0,16 13-173 16,-31-42-289-16,33 28-167 0,-13-18 13 0,0-6 480 16</inkml:trace>
  <inkml:trace contextRef="#ctx0" brushRef="#br3" timeOffset="417681.9969">17154 5770 1981 0,'-20'11'46'15,"20"-11"-26"-15,-21 25-20 0,13-8 0 0,1 2 0 16,1 3 0-16,0 2 0 0,0 4 0 0,-1 1 0 16,2 4 0-16,-1 1 0 0,1 1 0 0,0 0 0 15,0 2 0-15,1-2 0 0,-1 2 0 0,-1-3 0 16,2-2 0-16,0-3 0 0,3-2 0 0,0-5 0 15,2-4 0-15,-1-18 0 16,4 22 0-16,-4-22 0 0,0 0 0 0,0 0 0 16,0 0 0-16,0 0 0 0,0 0 0 0,12-25 0 15,-7 5 0-15,1-9 0 0,0-5 0 0,2-1 0 16,2-3 0-16,0 2 0 0,3-3 0 0,-2-2 0 16,-1 0 0-16,1-4 0 0,-1-2 0 0,3 1 0 15,0-2 0-15,4 2 0 0,3 4 0 16,1 4 0-16,2 7 0 0,2 7 0 0,1 3 0 15,-2 5 0-15,2 7 0 0,-2 1 0 0,1 5 0 16,2 3 0-16,-1 1 0 0,-2 4 0 0,0 1 0 16,-1 2 0-16,-1 2 0 0,-1 2 0 0,-3 0 0 15,-18-12 0-15,27 33 0 0,-18-13 0 16,-6 2 0-16,-2 5 0 0,-4 1 0 0,-6 2 0 16,-3 1 0-16,-5 3 0 0,-4 1 0 15,-2 0 0-15,-5-1 0 0,-2 0 0 0,-2-1 0 16,-2-3 0-16,-1-1 0 0,0-4 0 0,-1 1 0 15,4-6 0-15,0 1 0 0,3-4 0 0,0-2 0 16,-1-4 0-16,7-1 0 0,1-4 0 0,4-5 0 16,18-1 0-16,-25-5 0 0,25 5 0 0,0 0 0 15,-19-18 0-15,19 18 0 0,0 0 0 0,0 0 0 16,0 0 0-16,0 0 0 0,0 0 0 16,0 0 0-16,0 0 0 0,-7 33 0 15,2-2 0-15,-1 9 0 0,-5 11 0 0,-2 7 0 16,-8 6 0-16,-3 6 0 0,-4 3 0 0,-4-2 0 15,1-1 0-15,0-3 0 0,3-9 0 0,4-5 0 16,6-8 0-16,4-11 0 0,11-4 0 0,3-9 0 16,13 6-49-16,-13-27-338 0,22-3-276 15,-22 3 32-15,42-21 315 0</inkml:trace>
  <inkml:trace contextRef="#ctx0" brushRef="#br3" timeOffset="418182.0079">18334 5634 1969 0,'-49'3'40'0,"28"-7"-22"0,-3 2 2 15,1 3-20-15,-1 4 0 0,-3 3 0 0,-2 4 0 16,0 4 0-16,-5 5 0 0,0 3 0 0,0 3 0 16,0 4 0-16,0 0 0 0,2 7 0 0,2 1 0 15,3 0 0-15,4 3 0 0,3-1 0 16,6-3 0-16,4-1 0 0,5-3 0 0,7-7 0 15,7-4 0-15,6-3 0 0,6-7 0 0,6-3 0 16,7-7 0-16,5-5 0 0,5-7 0 0,2-4 0 16,4-6 0-16,2-3 0 0,1-5 0 0,-2-3 0 15,-3-2 0-15,-1-2 0 0,-7-1 0 0,-6 0 0 16,-6 1 0-16,-8 0 0 0,-5 0 0 16,-5 2 0-16,-5 1 0 0,-4 2 0 0,-5 1 0 15,-6 2 0-15,-2 1 0 0,-6 4 0 16,-4 1 0-16,-2 3 0 0,0 4 0 0,-2 1 0 15,4 7 0-15,1 5 0 0,3 5 0 0,18-5 0 16,-27 24 0-16,18-7 0 0,5 5 0 0,-1-3 0 16,10 7 0-16,0-6 0 0,11 7-29 0,-16-27-216 15,48 20-345-15,-28-17-46 0,19 4 90 0</inkml:trace>
  <inkml:trace contextRef="#ctx0" brushRef="#br3" timeOffset="418541.3507">19112 5581 1739 0,'-46'27'308'15,"16"-27"-308"-15,-2-1 0 0,3 5 0 0,-3 1 0 16,1 1 0-16,-5 4 0 0,2 2 0 0,-1 1 0 16,2 3 0-16,2 1 0 0,3 4 0 0,2-3 0 15,7 2 0-15,4 0 0 0,5-2 0 0,10-18 0 16,-2 31 0-16,2-31 0 0,19 27 0 0,0-15 0 15,3-4 0-15,4-2 0 0,3-2 0 0,4-3 0 16,1-1 0-16,2 0 0 16,-2-1 0-16,0 0 0 0,-5 1 0 0,-4 1 0 0,-3 3 0 15,-22-4 0-15,28 11 0 0,-28-11 0 16,12 19 0-16,-12-19 0 0,4 27 0 0,-8-9 0 16,-2 0 0-16,-5 4 0 0,-3-1 0 0,-1 2 0 15,-3 2 0-15,-1-2 0 0,-1 1 0 0,2-1 0 16,1-3 0-16,2 1 0 0,15-21 0 0,-19 26 0 15,19-26 0-15,0 0 0 0,-1 19 0 16,1-19 0-16,20-5 0 0,3 5-101 0,-20-39-254 16,38 27-286-16,-15-17-7 0,11-1 347 0</inkml:trace>
  <inkml:trace contextRef="#ctx0" brushRef="#br3" timeOffset="418885.1378">19627 5488 2047 0,'0'0'0'0,"-28"-2"0"16,28 2 0-16,-33 9 0 0,11 2 0 0,-2 4 0 16,-4 3 0-16,0 4 0 0,-1 1 0 0,-1 4 0 15,1 1 0-15,1 4 0 0,2-2 0 0,1 0 0 16,7-3 0-16,2-3 0 0,9-5 0 0,3-2 0 16,4-17 0-16,6 28 0 0,-6-28 0 15,22 21 0-15,-22-21 0 0,37 8 0 0,-13-8 0 16,5-4 0-16,3-3 0 0,2-2 0 15,0-1 0-15,1 0 0 0,-3 2 0 0,-4-1 0 16,-3 3 0-16,-4 3 0 0,-21 3 0 0,29 0 0 16,-29 0 0-16,0 0 0 0,14 19 0 0,-14-19 0 15,-4 30 0-15,-2-10 0 0,-4 6 0 0,-2 1 0 16,-4-1 0-16,-3 3 0 0,-2-2 0 16,3 1 0-16,-2-2 0 0,2-3 0 0,5-1 0 15,0-4 0-15,13-18 0 0,-12 23 0 0,12-23 0 16,0 0 0-16,0 0 0 0,27 4 0 0,1 0-156 15,-27-43-244-15,43 23-251 0,-17-14 11 0,7-11 441 16</inkml:trace>
  <inkml:trace contextRef="#ctx0" brushRef="#br3" timeOffset="419056.9765">20110 5624 1629 0,'-15'41'418'0,"-2"-24"-418"0,-1 2 0 16,-1 5 0-16,0 3 0 0,0 5 0 0,-2 5 0 15,3 4 0-15,1 2 0 0,2 2 0 0,2 0 0 16,-1 0 0-16,3-1 0 0,0-1 0 16,4-2 0-16,-1-5 0 0,8-3 0 0,-3-9 0 15,14 9-42-15,-11-33-554 0,4 16-69 0,-4-16-15 16</inkml:trace>
  <inkml:trace contextRef="#ctx0" brushRef="#br3" timeOffset="419228.8508">19938 5198 2047 0,'-23'6'0'0,"23"-6"0"0,0 0 0 0,0 0 0 16,0 0 0-16,-15-29-168 0,36 30-541 0,-21-1 40 15,41-18 169-15</inkml:trace>
  <inkml:trace contextRef="#ctx0" brushRef="#br3" timeOffset="419775.7434">21012 4736 1975 0,'-65'5'19'0,"28"-3"-2"0,-2 1 2 16,6 1-2-16,4 2-17 0,3 2 0 0,2 1 0 16,2 2 0-16,3 3 0 0,2 3 0 15,2 1 0-15,5 5 0 0,1 2 0 0,4 4 0 16,1 5 0-16,2 5 0 0,2 8 0 16,0 7 0-16,0 4 0 0,-2 8 0 0,1 0 0 15,-1 8 0-15,-4 2 0 0,-2 5 0 0,-4 4 0 16,-2-1 0-16,-1-1 0 0,-1-4 0 0,0-8 0 15,3-6 0-15,1-9 0 0,3-9 0 0,5-9 0 16,1-6 0-16,3-8 0 0,3-7 0 0,-3-17 0 16,8 17 0-16,-8-17 0 0,0 0 0 15,21 3 0-15,-21-3 0 0,17-20 0 0,-5 1 0 16,-1-7 0-16,1-4 0 0,-1-5 0 0,0 1 0 16,0-1 0-16,0 1 0 0,0 1 0 15,-3 2 0-15,2 0 0 0,-3 2 0 0,3 4 0 16,1 6 0-16,-11 19 0 0,19-22 0 0,-19 22 0 15,19-1 0-15,-19 1 0 0,18 12 0 0,-18-12 0 16,25 27 0-16,-11-8 0 0,0 2 0 16,-1 0 0-16,0 4 0 0,0 0 0 0,-2 2 0 15,0-1 0-15,-1 0 0 0,-3-1 0 0,1 0 0 16,-4-2 0-16,-2-1 0 0,-5 0 0 0,-3-3 0 16,-7 1 0-16,-4-3 0 0,-8-1 0 0,-5 1 0 15,-4-3 0-15,-6 0 0 0,-2-2 0 0,0-4 0 16,2-5 0-16,2-5 0 0,5-7 0 15,4-5 0-15,8-3 0 0,2-12 0 16,19 11-100-16,-26-40-252 0,49 25-252 0,-20-17-39 16,10-4 296-16</inkml:trace>
  <inkml:trace contextRef="#ctx0" brushRef="#br3" timeOffset="420025.724">21548 4836 2047 0,'-34'32'0'15,"1"3"0"-15,-1 3 0 0,1 7 0 16,-2 5 0-16,1 7 0 0,0 1 0 0,5 5 0 16,2 2 0-16,0 3 0 0,3 4 0 15,1 1 0-15,1-1 0 0,5-3 0 0,5-3 0 16,3-2 0-16,9-6 0 0,2-5 0 0,6-2 0 15,2-11 0-15,4 0 0 0,-1-10 0 0,10 6-10 16,-23-36-405-16,24 27-253 0,-24-27 2 0,38 14 379 16</inkml:trace>
  <inkml:trace contextRef="#ctx0" brushRef="#br3" timeOffset="420416.3596">21387 5851 2047 0,'19'19'0'0,"-19"-19"0"16,8 23 0-16,-8-23 0 0,25 14 0 15,-25-14 0-15,36 6 0 0,-14-6 0 0,6-3 0 16,5-4 0-16,3-4 0 0,2-3 0 0,4-3 0 16,-1-4 0-16,1-1 0 0,1-1 0 0,-2-1 0 15,-4-2 0-15,-3-1 0 0,-5 0 0 0,-6 2 0 16,-6 1 0-16,-6 1 0 0,-6 1 0 0,-5 0 0 15,-5 0 0-15,-5 2 0 0,-4-1 0 16,-3 2 0-16,-6 3 0 0,-5 4 0 16,-3 9 0-16,-5 10 0 0,-4 7 0 0,-3 10 0 15,-2 7 0-15,-1 6 0 0,1 8 0 0,4 5 0 16,0 4 0-16,7 4 0 0,4 1 0 0,3-2 0 16,9-2 0-16,6-8 0 0,9-4 0 0,9-5 0 15,9-7 0-15,9-4 0 0,7-4 0 0,4-6 0 16,11-5 0-16,5-5 0 0,11-7 0 15,5-5 0-15,7-3 0 0,6-4 0 0,1 2 0 16,-4-6 0-16,4 8 0 0,-20-25-136 0,30 42-284 16,-45-29-202-16,19 8-16 0,-6 10 408 0</inkml:trace>
  <inkml:trace contextRef="#ctx0" brushRef="#br3" timeOffset="420541.3633">22564 6046 2047 0,'0'0'0'0,"-9"-17"0"16,9 17 0-16,4-24 0 0,-2 4 0 0,20 19-51 16,-33-41-398-16,33 30-262 0,-12-5 35 0,-6-12 517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42:39.8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619 1061 189 0,'0'0'40'0,"0"0"-8"0,0 0 15 16,-5-17 23-16,5 17 19 0,0 0-1 0,0 0-5 15,0 0-15-15,0 0-6 0,0 0 2 16,0 0 6-16,0 0 4 0,0 0 5 0,0 0-8 16,0 0 1-16,0 0-9 0,0 0 0 0,0 0-10 15,0 0-4-15,0 0-10 0,0 0-5 0,0 0-13 16,0 0-4-16,0 0-6 0,2 18 1 16,-2-18-1-16,0 0 3 0,0 17-3 0,0-17 2 15,2 28-5-15,-1-9 5 0,-1 8 16 0,2 4-53 16,-1 14 40-16,3 2-36 0,-3 16 11 15,0 4 26-15,-1 7-20 0,0 7 19 0,-1 5-29 16,-2 2 25-16,0 3 13 0,-3-1-31 0,2-7 28 16,-2-6-36-16,4-5-20 0,-4-17 0 0,11 8-63 15,-19-29-63-15,30 23-178 0,-15-15-188 0,-7-23 41 16,22 23 482-16</inkml:trace>
  <inkml:trace contextRef="#ctx0" brushRef="#br0" timeOffset="2062.3401">564 1143 209 0,'0'0'85'15,"0"0"-14"-15,0 0-19 0,0 0-26 0,0 0-12 16,0 0-4-16,0 0 0 0,0 0 18 0,0 0 8 15,0 0 11-15,0 0 19 0,-8-18-4 16,8 18 10-16,0 0-10 0,0 0-7 0,0 0-12 16,0 0-2-16,0 0-8 0,0 0 3 0,0 0-5 15,17-6 3-15,-17 6-4 0,0 0 3 0,0 0-7 16,0 0 0-16,0 0-5 0,0 0-4 0,0 0-4 16,0 0-3-16,0 0-6 0,18 11 1 0,-18-11-3 15,0 0-1-15,0 0 0 0,0 0 0 16,20 3-1-16,-20-3 3 0,0 0-1 0,17 1-2 15,-17-1 3-15,17 3-1 0,-17-3-2 16,20 2 1-16,-20-2 0 0,21 1 2 0,-21-1 0 16,23 5 1-16,-23-5-2 0,25 8 2 0,-25-8 22 15,27 9-21-15,-27-9 23 0,29 11-24 0,-12-5 2 16,1 0 4-16,2 0 0 0,3 0 5 0,1-1-3 16,4 1 1-16,2-2-2 0,0-2-1 15,3 2-2-15,2-1 2 0,2-1-8 0,3 0 4 16,0-2-4-16,4 0-1 0,-1 0 2 0,2-1-2 15,3 1 1-15,-1-1-2 0,5-3 2 0,1 2-3 16,3-3 3-16,2 0-1 0,3 0 1 0,2 0-3 16,0-1 2-16,3 0 0 0,1-1-22 0,0 0 20 15,3-2-24-15,1 3 22 0,3-2 3 16,1 2 0-16,1 0 3 0,2 0-3 16,-3 2 2-16,3-1 0 0,-1-1 0 0,0 1-5 15,5 0 7-15,-2 2-8 0,0 0 6 0,2 1 0 16,-4 1-3-16,0-2 3 0,2 3-2 0,-1 0 0 15,2-1 2-15,2 1 0 0,-1-1 1 0,3 0-1 16,-3-2-3-16,2-2-2 0,3 2 2 0,-1-3-2 16,5-2 2-16,3 2 0 0,-2-2 4 15,4 2-5-15,-3-1 5 0,0 2-5 0,3-2 4 16,-1 2-2-16,1 0 2 0,2 1-1 0,-5 1-3 16,3 0 0-16,-1 0-2 0,-2 0-1 15,2 2 1-15,-1-1 0 0,1-1 3 0,-2 3 0 16,2-1 0-16,-2 0 2 0,4-1 2 0,0 1-2 15,-1-1 3-15,1-1-2 0,-3 2-3 0,0-1 0 16,5-1 1-16,-2 2-1 0,0-1 3 16,3-1-3-16,-4 1 1 0,2-1-1 0,1 0 0 15,0-2-1-15,2-1 3 0,0 2-4 0,-3 1 4 16,2-2-3-16,1 0 2 0,0 0-3 0,0-1 4 16,1 1-4-16,-2 0 3 0,-1-1-3 0,3 3 4 15,-2-1-2-15,4 2 2 0,-2-2-2 0,-1 1-4 16,0-1 2-16,2-1-3 0,-5 1 4 15,5-2 3-15,-2 3-6 0,-2-2 6 16,1 1-7-16,-3 2 1 0,1-1-1 0,1 2 5 16,0-2-2-16,-1-1 3 0,1 3 1 0,-3 0-4 15,-1-1-1-15,3 0 3 0,-2-2 1 0,3 2 2 16,-1-1 0-16,-2 0-2 0,2 2-2 0,1-1 5 16,-1 2 2-16,1 0-1 0,1 0 3 0,-4 0-6 15,2 2 0-15,-1 0-1 0,-1-1 1 16,2 0 1-16,1 2 0 0,-2-3-5 0,-2 2-1 15,0 1 2-15,-1-2-3 0,0 1 8 0,2 0 1 16,1 0-2-16,-1-1 2 0,0 0-3 0,-1-1 0 16,2-1-3-16,1 1 1 0,1 0 0 0,2-1-3 15,-1 0 6-15,0-3-2 0,4 4 1 16,0-5 2-16,1 3 0 0,0-1 0 0,-3-3 0 16,2 4 1-16,1-2-7 0,0 2 0 15,-3 1 2-15,2-4-5 0,-4 2 11 0,1 1-2 16,-3 0 1-16,2 3 0 0,-3-1 2 0,1 1-1 15,-2 1 3-15,-3 1 3 0,2 1-6 0,-1-1 5 16,1 0-7-16,1 1 1 0,-2 0 3 0,0 1 1 16,-6-3 6-16,4 2 1 0,1 1-9 0,0-2 1 15,-1 1-4-15,2 1 6 0,-1-2 7 0,2 2 4 16,0-2 1-16,-1 0-6 16,-1 0-4-16,3-2-3 0,-6 0-2 0,5 0 3 15,-4-1-1-15,0 2-1 0,2-1-6 0,2-1-2 16,-3 0 2-16,2 0-3 0,-6 1 2 0,2 0 2 15,0 0-2-15,-1 1 1 0,2-4-2 0,1 4 3 16,-1-4-2-16,0 1-2 0,0 2 1 0,-1-3-7 16,1 1 9-16,3-2 1 0,-3 0-3 15,3-1 3-15,-5-1-1 0,-2 3-2 0,2 1 5 16,-1-3 0-16,-1 2-4 0,1 0 2 0,-3-2 0 16,-2 1-3-16,-2 1 4 0,-2-1-2 0,0 2 0 15,0 0 3-15,-1 0-2 0,-1 1-1 0,-7 2-1 16,3 1-1-16,-6-3 2 0,0 1 1 15,-3-4-1-15,-2 3 4 0,0 3-5 0,-2 0 0 16,-2 0 4-16,-2-2-4 0,-3 0 1 16,-2 2 7-16,-3-1 0 0,1 2 4 0,-3-2-3 15,0-2-3-15,1 1-5 0,-1 1 2 0,2-1 1 16,1 4 3-16,0-2-5 0,2-2 3 0,-3 1 1 16,5-2-3-16,-1-2 5 0,-1 0-7 0,0 0 2 15,-2-2-3-15,-2 2 4 0,1 0-4 0,-1 2 2 16,1-2-1-16,-5 4-3 0,2-7 4 0,-5 5-4 15,-1-1 0-15,-2-1 3 0,-3 4 0 16,-2-3 1-16,-2 1 3 0,-1-2-6 0,-1-1 4 16,0 4-3-16,-1-2 1 0,0 4 5 15,1-1-4-15,2-2 0 0,3 2 1 0,0-3-6 16,1-4 4-16,1 3 3 0,0-2-1 0,2-2 3 16,0 8-2-16,0-6-2 0,3 2-1 0,-1 2 3 15,-1-4-4-15,-2-2 1 0,1 3 0 16,-5-6-4-16,4-3-3 0,-3 8 8 0,-2-2-4 15,3 5 6-15,-1 2 1 0,2-6-6 0,1 3 1 16,-1 1 2-16,3-3-2 0,-1 3 2 0,6 3-1 16,1-3-1-16,-1 3 4 0,5-3-3 0,-2 1 2 15,3-4 1-15,-4 2-3 0,1 2 1 0,-2-1-2 16,-1 0-3-16,4 3-4 0,-1-1 7 16,-1 0 3-16,0 4 1 0,-4-3 2 15,-1-5-6-15,-1 4-2 0,-2 1-2 0,-1-4 9 16,-5 4-6-16,-1-2 4 0,-1 1-2 0,-2 2-3 15,-2-3 2-15,-3 0-2 0,0-2 3 0,-1 2-2 16,1 1-1-16,-2-1 4 0,4-2-2 0,0-2-1 16,1 2 3-16,1-1-3 0,4 0 3 0,1 5-2 15,-1-4 0-15,3-2 0 0,-3 4-3 0,2-8 5 16,-2 3-1-16,-2 1-1 0,0 2 2 16,-3 4-4-16,0-3 1 0,-2-2-6 0,0 1-12 15,-23 2-32-15,38-14-66 0,-48-12-268 0,10 26-232 16,0 0 66-16,0 0 400 0</inkml:trace>
  <inkml:trace contextRef="#ctx0" brushRef="#br0" timeOffset="3999.7545">746 2443 583 0,'0'0'162'0,"0"0"-61"0,0 0-27 0,0 0 7 15,0 0 8-15,0 0 10 0,0 0-13 0,0 0-12 16,0 0-21-16,0 0-19 0,0 0-16 0,-6-17-8 16,6 17-4-16,0 0-1 0,0 0 0 0,0 0-2 15,0 0 1-15,2-19-2 0,-2 19 0 16,0 0-2-16,0 0 1 0,0 0 1 0,0 0 1 15,0 0 0-15,0 0 2 0,0 0 2 16,0 0 5-16,0 0 7 0,0 0 4 0,0 0 2 16,0 0-6-16,0 0-3 0,20 0-6 0,-20 0 0 15,17 4-1-15,-17-4 0 0,23 4 0 0,-23-4-1 16,33 3 0-16,-12-3-3 0,1 0-1 0,2 0 0 16,4-3-3-16,1 2 1 0,4-2 1 15,4 0-3-15,-1 0 2 0,7 0-2 0,0 0 1 16,4 0-1-16,0-2 2 0,3 1-3 0,2-1 2 15,3 1-2-15,3-2 1 0,3 2-1 0,5 0 2 16,1 1-2-16,2 1 2 0,3 0-1 0,-1 1 1 16,1 1-1-16,4-1 0 0,-1 1 1 15,4 0-1-15,5 0-1 0,1-2 1 0,5 2 1 16,0 0-1-16,1 0 1 0,5-1 0 16,3 0-1-16,4 0 2 0,3-2 0 0,1 2 1 15,3 0-1-15,3-1 2 0,2-1-1 0,2 1 1 16,5-1-2-16,-2 2-1 0,2 1 1 0,5-1-1 15,1 2 0-15,1-1-1 0,2 0-1 0,2 3 0 16,1-1 1-16,1 0-1 0,2 3 3 0,0-1-3 16,0 1 2-16,0-2 0 0,4 2 1 15,0-1 0-15,3-1 1 0,3 1-1 0,0 1 2 16,3-2-1-16,3 1 3 0,0-1 1 0,4-1 3 16,1-1-1-16,-1 2-36 0,9-2 40 15,3 1 0-15,-2-2 0 0,6 1 35 0,-11-1-43 16,2 3-2-16,1-3-1 0,2 0 1 0,1 1-2 15,1-1-1-15,2 0 2 0,3 0-2 0,1-1 1 16,-2 1 0-16,1-3 0 0,3 2 0 16,-2-1-1-16,-1-2 0 0,1 2 0 0,-1-1-1 15,3 0 2-15,3 0 0 0,1 0 1 0,0-1 0 16,0 2 0-16,0-1 0 0,-3 2 1 0,1-1-1 16,1 0 0-16,-2 0 0 0,-2 2-2 0,-4 1 1 15,3-1 0-15,1 1-1 0,-5-1 1 0,2 2 0 16,1-1-1-16,-2 1 1 0,1-1-1 15,1 2 1-15,1-2 1 0,-3 0 0 16,0-1 0-16,0 0 0 0,-8-1 0 0,2 0-1 16,0 0 0-16,0-3-2 0,0 0 3 0,2 2-3 15,2-1 4-15,-1 0-1 0,1-1 1 0,-1 1 0 16,2-2-2-16,-4 1 0 0,0-1 0 0,-4 4 0 16,-3-3 1-16,1 2 0 0,-3 0 0 0,-1 0-1 15,0 1-1-15,-1 1 2 0,-2 0-1 16,2 0 1-16,2-1-1 0,-1 0-3 0,-1-2 4 15,0 0-1-15,-1 0 2 0,0-2-1 0,-3 3-3 16,-1-2 2-16,-5 1 0 0,-3 0-4 0,-1 0 2 16,-3 0-1-16,-1 1 1 0,-3 0 2 15,-1 2-1-15,-3-2 0 0,-2 1-1 0,0 1 1 16,-4-1 1-16,-1 1-2 0,0 0 3 0,0-1-3 16,-1-1 2-16,-3 1 0 0,3-2 0 15,-2 1 1-15,-1-2-2 0,0 0-2 0,-6-1 3 16,-1 0-1-16,1-1 2 0,-1 1-3 0,-1-1 0 15,-1 1-2-15,-1-1 4 0,-4 2-3 0,2-1 0 16,-1 0 2-16,-2 0 0 0,-3 0 0 0,-2 3 2 16,-5-2 2-16,-2 2-1 0,3-1-2 0,-4 2 2 15,-2 0-7-15,-7-1 4 0,-3 0-1 16,-3 1 1-16,-5 0 4 0,-4 0-4 0,0-1-1 16,-6 2 2-16,-2-1-4 0,-4 0 3 15,-4 1-1-15,-2 0 0 0,-4-1 4 0,0 1-2 16,-2-1 1-16,0-2-3 0,0 1 1 0,1-1 0 15,1 0-1-15,-2 0 2 0,3-1-3 0,-2-1 3 16,-2 1-1-16,1-1-1 0,-3 0 0 0,-1 3-14 16,-6-8-31-16,10 21-98 0,-44-11-448 15,41-13-32-15,-41 13 103 0</inkml:trace>
  <inkml:trace contextRef="#ctx0" brushRef="#br0" timeOffset="5031.1108">24311 930 853 0,'0'0'64'16,"0"0"-92"-16,0 0-61 0,-7-18-8 0,7 18 18 15,0 0 39-15,-2-18 55 0,2 18 20 0,0 0-7 16,-3-17-5-16,3 17-13 0,0 0-23 16,1-22 1-16,-1 22-3 0,4-17 6 0,-4 17 4 15,5-17 4-15,-5 17 5 0,0 0-5 16,8-22 10-16,-8 22-3 0,0 0 8 0,8-17 8 16,-8 17 24-16,0 0 20 0,0 0 26 0,0 0 1 15,0 0 3-15,0 0-18 0,0 0-11 0,0 0-17 16,0 0-15-16,0 0-13 0,0 0-11 15,0 0-6-15,0 0-3 0,0 0-2 0,0 0 4 16,0 0 11-16,0 0 10 0,5 19 14 0,-5-19 1 16,0 0 2-16,0 0-5 0,25 9 0 0,-25-9-4 15,26 6 6-15,-26-6-5 0,35 3-6 0,-14-6 6 16,7 1-11-16,-2 2-1 0,6-4-4 0,0-1-4 16,3 1-7-16,1-5 3 0,4 1-5 15,2 2 1-15,0 1-2 0,1-4 3 16,-1 3-9-16,2-2 10 0,-2-1-7 0,3 6 0 15,-3-1 3-15,-2-2-7 0,3 4 3 0,-4 2 2 16,0-2 44-16,-3 4-63 0,-2-1 20 0,-3-2-18 16,-3-1 14-16,0 5 7 0,-5-3 33 0,-1-3-34 15,-4 3-9-15,-18 0-2 0,27-4-22 0,-27 4-17 16,0 0-78-16,36-25-138 0,-36 25-350 16,0 0 21-16,0 0 302 0</inkml:trace>
  <inkml:trace contextRef="#ctx0" brushRef="#br1" timeOffset="11312.1368">1050 1845 1235 0,'0'0'48'0,"0"0"-19"16,0 0-9-16,0 0-8 0,0 0 3 0,0 0 3 16,-6 19 2-16,6-19-1 0,0 0-1 0,0 0-5 15,0 0-2-15,0 0-5 0,-2 20 0 16,2-20-2-16,0 0 4 0,0 0 2 0,0 0 9 16,0 0 9-16,0 0 4 0,0 0 0 0,19 12-4 15,-19-12-9-15,0 0-5 0,0 0 1 16,0 0-2-16,20-11-1 0,-20 11-1 0,0 0-2 15,17-15-3-15,-17 15 0 0,0 0-4 0,16-25 4 16,-16 25-5-16,8-16 4 0,-8 16-4 16,0 0 2-16,8-20-1 0,-8 20 3 0,0 0 2 15,0 0-1-15,0 0-2 0,0 0 2 0,0 0-3 16,0 0 0-16,-19-8 3 0,19 8-1 0,0 0 4 16,-23 22 0-16,23-22 1 0,-19 21-1 0,19-21 0 15,-17 22-2-15,17-22 2 0,-14 19-6 0,14-19 2 16,-7 20-3-16,7-20-1 0,0 0 0 0,-1 23 0 15,1-23-2-15,0 0-9 16,13 17 9-16,-13-17-10 0,0 0 13 0,22 6 0 16,-22-6 1-16,20 1 1 0,-20-1 0 0,21-4-1 15,-21 4 0-15,24-11 9 0,-24 11-9 0,24-17 9 16,-24 17-6-16,22-25-5 0,-13 8 6 0,-9 17-5 16,16-33 3-16,-8 15-6 0,-2 0 6 0,-1 1-4 15,-3 0 5-15,-2 17-3 0,0-25 4 0,0 25-1 16,-6-18 4-16,6 18-1 0,0 0 2 15,-18-16-3-15,18 16 0 0,0 0-4 0,-26 5 0 16,26-5 2-16,-22 13-2 0,22-13 3 0,-24 24-5 16,24-24 1-16,-22 29-4 0,22-29 7 15,-18 29-4-15,18-29 2 0,-12 29-5 0,12-29 0 16,-3 20-1-16,3-20 2 0,0 0-2 0,11 18 1 16,-11-18-5-16,18 5 2 0,-18-5 1 15,28-4-4-15,-9-1-12 0,-2-7-21 0,8 9-67 16,-21-37-187-16,24 29-321 0,-14-10-29 0,3 1 355 15</inkml:trace>
  <inkml:trace contextRef="#ctx0" brushRef="#br1" timeOffset="12358.9344">1609 1803 1134 0,'0'0'66'0,"0"0"-17"0,0 0 8 0,0 0 6 16,0 0 8-16,-26-2-17 0,26 2-12 0,-17 6-12 15,17-6-4-15,-21 12-4 0,21-12-1 0,-24 16 0 16,24-16 5-16,-24 18-2 0,24-18 3 0,-21 17-5 16,21-17-1-16,0 0-7 0,-17 18-5 0,17-18-3 15,0 0-3-15,0 0-3 0,0 0 1 0,0 0-2 16,0 0 2-16,9 17-1 0,-9-17 2 16,0 0-1-16,25 1 2 0,-25-1-1 0,27-5-1 15,-27 5 4-15,30-12-2 0,-30 12 2 0,32-18-4 16,-32 18 4-16,29-21-4 0,-29 21 7 0,23-23-4 15,-23 23 6-15,15-23-3 0,-15 23 3 16,6-18-3-16,-6 18 0 0,0 0-3 0,-5-24 1 16,5 24 0-16,0 0-1 0,-18-16-2 0,18 16 3 15,-18-3-7-15,18 3 6 0,-21 2 0 16,21-2 2-16,-24 13 3 0,24-13-1 0,-27 19 0 16,27-19-3-16,-25 24 4 0,25-24-5 0,-20 28 1 15,20-28-3-15,-16 27 2 0,16-27-3 0,-7 22 3 16,7-22-5-16,0 18 1 0,0-18-2 0,0 0 1 15,9 17 1-15,-9-17 0 0,0 0 0 0,24 7 0 16,-24-7 1-16,23-2 1 0,-23 2-2 16,25-10 1-16,-25 10 1 0,29-15-1 15,-29 15 2-15,28-21-2 0,-28 21 1 0,22-19-1 16,-22 19 3-16,15-21-2 0,-15 21 3 0,0 0-2 16,10-19 2-16,-10 19-1 0,0 0 2 0,0 0-2 15,-15-20 1-15,15 20-2 0,0 0 0 0,-27-4 0 16,27 4-1-16,-22 0-1 0,22 0-1 0,-22 3 0 15,22-3 0-15,0 0-1 0,-18 8-3 16,18-8-5-16,0 0-7 0,0 0-4 0,0 0-23 16,0 0-32-16,22 37-174 0,-22-37-402 0,17 6 44 15,-17-6 236-15</inkml:trace>
  <inkml:trace contextRef="#ctx0" brushRef="#br1" timeOffset="13327.6649">2158 1755 1216 0,'-24'3'98'0,"24"-3"-18"0,0 0-11 16,0 0-3-16,-19 4-9 0,19-4-11 15,0 0-7-15,-19 13-2 0,19-13-1 0,-17 8-3 16,17-8-3-16,0 0-3 0,-23 13-6 0,23-13-3 15,0 0-4-15,-22 20-2 0,22-20-3 16,0 0-1-16,0 0-2 0,-15 20-4 0,15-20-2 16,0 0-1-16,0 0-1 0,0 0 2 0,7 18-1 15,-7-18 1-15,0 0-1 0,20 6 1 0,-20-6 1 16,20-1 0-16,-20 1 2 0,23-7-1 0,-23 7 3 16,26-14-4-16,-26 14 4 0,21-15-2 0,-21 15 2 15,20-20-2-15,-20 20 1 0,13-19-3 16,-13 19 4-16,11-20-2 0,-11 20 3 0,5-19-2 15,-5 19 0-15,0 0-2 0,-4-20 2 16,4 20-1-16,0 0 3 0,0 0-3 0,-23-19 2 16,23 19-2-16,-17 4 1 0,17-4 0 0,-19 12 0 15,19-12 1-15,-23 19-1 0,23-19 1 0,-22 27-1 16,22-27 0-16,-18 29-3 0,18-29 1 0,-11 26-3 16,11-26 1-16,-5 18-1 0,5-18 2 15,0 0-3-15,6 19 1 0,-6-19 0 0,0 0-1 16,19 7 4-16,-19-7 1 0,21-2 1 0,-21 2 0 15,24-10-1-15,-24 10-3 0,25-17 0 0,-25 17 0 16,22-20 0-16,-22 20 0 0,17-22 0 0,-17 22 0 16,8-21 0-16,-8 21 0 0,3-18 0 0,-3 18 0 15,0 0 0-15,0 0 0 0,-13-18 0 16,13 18 0-16,0 0 0 0,-19-1 0 16,19 1 0-16,0 0 0 0,-26 11 0 0,26-11 0 15,-18 15 0-15,18-15 0 0,-14 19 0 0,14-19 0 16,-9 19-15-16,9-19-10 0,-1 23-22 0,1-23-16 15,13 35-104-15,-13-35-453 0,3 17 22 0,-3-17 87 16</inkml:trace>
  <inkml:trace contextRef="#ctx0" brushRef="#br1" timeOffset="14421.3621">3036 1796 909 0,'0'0'154'0,"0"0"-77"16,0 0-20-16,0 0 9 0,0 0 6 0,0 0 3 16,0 0-5-16,0 0-5 0,0 0-11 15,0 0-11-15,0 0-12 0,0 0-9 0,0 0-6 16,0 0-2-16,-19 11-6 0,19-11 3 0,0 0-2 16,-9 23 3-16,9-23-2 0,0 0 1 0,-8 23-4 15,8-23 0-15,0 0-3 0,1 17 1 0,-1-17-2 16,0 0 2-16,0 0 1 0,0 0 0 15,20 8 6-15,-20-8-2 0,0 0 2 0,20-2-1 16,-20 2 0-16,17-11-3 0,-17 11 2 16,0 0-4-16,25-24 1 0,-25 24-3 0,13-18 0 15,-13 18-2-15,9-19 3 0,-9 19-2 0,0 0 3 16,4-17-2-16,-4 17 3 0,0 0-2 0,0 0 2 16,0 0-3-16,0 0 0 0,-18-15-1 0,18 15 2 15,0 0 2-15,-19 7-2 0,19-7 0 0,0 0 0 16,-25 17-1-16,25-17 1 0,-15 18-1 0,15-18-2 15,-13 19 3-15,13-19-5 0,-8 19 3 16,8-19-4-16,0 0 0 0,-4 21-1 0,4-21 1 16,0 0-3-16,0 0 5 0,16 18-2 0,-16-18 2 15,0 0 1-15,26 4 0 0,-26-4 3 16,20-7-2-16,-20 7 1 0,23-10 0 0,-23 10-1 16,22-14-3-16,-22 14 4 0,21-21-5 0,-21 21 4 15,18-24-2-15,-18 24 0 0,15-19-1 16,-15 19 0-16,7-19 0 0,-7 19 0 0,4-17 0 15,-4 17 0-15,0 0 0 0,0 0 0 0,0 0 0 16,0 0 0-16,-15-16 0 0,15 16 0 0,0 0 0 16,-21 4 0-16,21-4 0 0,-17 12 0 0,17-12 0 15,-18 16 0-15,18-16 0 0,0 0 0 0,-18 21 0 16,18-21 0-16,0 0-5 0,-3 20-25 0,3-20-8 16,0 0-57-16,0 0-161 15,35 2-357-15,-35-2-38 0,31-11 293 0</inkml:trace>
  <inkml:trace contextRef="#ctx0" brushRef="#br1" timeOffset="15374.7216">4379 1795 645 0,'-15'-20'185'0,"15"20"-22"16,0 0-35-16,0 0-9 0,0 0-18 0,20-7-13 15,-20 7-16-15,0 0-10 16,0 0-9-16,0 0-7 0,5-18-6 0,-5 18-7 15,0 0-2-15,0 0-2 0,0 0-1 0,0 0-3 16,0 0-4-16,0 0-6 0,0 0-4 0,0 0-3 16,-19 11-3-16,19-11 2 0,0 0 0 0,-23 23 2 15,23-23-1-15,-17 19 2 0,17-19-1 0,-15 20 1 16,15-20-1-16,0 0-2 0,-14 19-3 0,14-19-2 16,0 0-2-16,0 0 1 0,0 0-3 15,16 18 2-15,-16-18 1 0,19 1 0 0,-19-1 3 16,26-6-3-16,-26 6 0 0,32-14 0 0,-15 4 2 15,0-2-2-15,-17 12 2 0,31-22-2 16,-31 22 0-16,25-19-2 0,-25 19 3 0,13-18-2 16,-13 18 6-16,0 0-3 0,1-23 2 0,-1 23-2 15,0 0-2-15,0 0 1 0,-27-18-1 0,27 18 0 16,-24-4 2-16,24 4-2 0,-30 1 0 16,13 4 3-16,17-5-1 0,-31 12 2 0,31-12-5 15,-26 17 0-15,26-17 0 0,-22 18 0 0,22-18 0 16,0 0 0-16,-19 23 0 0,19-23 0 0,0 0 0 15,0 23 0-15,0-23 0 0,0 0 0 0,17 18 0 16,-17-18 0-16,21 10 0 0,-21-10 0 0,26 2 0 16,-26-2 0-16,30-5 0 0,-30 5 0 15,32-7 0-15,-32 7 0 0,29-9 0 16,-29 9 0-16,24-14 0 0,-24 14 0 0,0 0 0 16,20-18 0-16,-20 18 0 0,0 0 0 0,3-18 0 15,-3 18 0-15,0 0 0 0,0 0 0 0,-20-19 0 16,20 19 0-16,-21-6 0 0,21 6 0 0,-24 0 0 15,24 0 0-15,-24 3 0 0,24-3 0 0,-19 6 0 16,19-6 0-16,0 0 0 0,0 0 0 16,0 0 0-16,0 0-13 0,0 0-63 0,0 0-96 15,41 9-426-15,-41-9-60 0,34-8 129 0</inkml:trace>
  <inkml:trace contextRef="#ctx0" brushRef="#br1" timeOffset="16280.9399">5705 1682 1380 0,'0'0'96'0,"0"0"-42"16,0 0-11-16,0 0 2 0,0 0 3 0,0 0-3 15,0 0-6-15,0 0-8 0,0 0-5 0,0 0-1 16,0 0-3-16,0 0-2 0,0 0-1 0,0 0-4 16,0 0-2-16,0 0 1 0,-11 18-2 15,11-18 2-15,0 0-2 0,-22 25-3 0,22-25 4 16,-17 23-4-16,17-23 3 0,-21 23-4 0,21-23 1 16,-21 26-4-16,12-9 3 0,9-17-7 0,-19 27-1 15,19-27 0-15,-11 20 0 0,11-20 0 16,0 0 0-16,0 0 0 0,0 0 0 0,19 15 0 15,-19-15 0-15,20-4 0 0,-20 4 0 0,26-16 0 16,-26 16 0-16,32-26 0 0,-15 10 0 16,-17 16 0-16,32-31 0 0,-17 12 0 0,-2 1 0 15,0 0 0-15,-13 18 0 0,13-32 0 0,-13 32 0 16,5-25 0-16,-5 25 0 0,-4-17 0 0,4 17 0 16,0 0 0-16,-21-12 0 0,21 12 0 0,-23 0 0 15,23 0 0-15,-29 12 0 0,29-12 0 0,-29 21 0 16,29-21 0-16,-27 24 0 0,27-24 0 15,-22 27 0-15,22-27 0 0,-13 23 0 0,13-23 0 16,-6 18 0-16,6-18 0 0,0 0 0 16,7 20 0-16,-7-20 0 0,0 0 0 0,22 17 0 15,-22-17 0-15,24 5 0 0,-24-5 0 0,30 0 0 16,-30 0 0-16,32-6 0 0,-15 3 0 0,-17 3 0 16,33-14 0-16,-33 14 0 0,29-18 0 0,-29 18 0 15,24-22 0-15,-24 22 0 0,14-20 0 16,-14 20 0-16,6-22 0 0,-6 22 0 0,-2-18 0 15,2 18 0-15,0 0 0 0,-20-18 0 0,20 18 0 16,-24-1 0-16,24 1 0 0,-30 8 0 0,10 0 0 16,2 1 0-16,0 4 0 0,-1 1 0 0,19-14 0 15,-28 26 0-15,28-26 0 0,-14 23 0 0,14-23 0 16,0 0 0-16,12 28-45 0,-12-28-143 16,33 5-388-16,-33-5-88 0,35-6 91 15</inkml:trace>
  <inkml:trace contextRef="#ctx0" brushRef="#br1" timeOffset="17171.5346">7056 1734 1517 0,'-26'0'45'0,"26"0"-18"16,0 0-14-16,0 0-3 0,0 0 5 0,0 0 4 31,0 0 3-31,0 0 0 0,0 0-2 0,0 0-2 15,0 0-3-15,0 0 2 0,0 0 1 0,18 17 2 0,-18-17 0 0,0 0 0 0,0 0 0 16,0 0-2-16,0 0 1 0,20 7-2 0,-20-7 2 16,0 0-1-16,0 0 1 0,0 0-2 0,0 0 1 15,0 0-5-15,0 0 0 0,7-17-5 0,-7 17 0 16,0 0-6-16,0 0-2 0,-6-19 0 16,6 19 0-16,0 0 0 0,0 0 0 0,0 0 0 15,-21-8 0-15,21 8 0 0,0 0 0 16,0 0 0-16,-20 0 0 0,20 0 0 0,0 0 0 15,-19 17 0-15,19-17 0 0,-14 20 0 0,14-20 0 32,-15 22 0-32,15-22 0 0,-11 20 0 0,11-20 0 15,-6 22 0-15,6-22 0 0,0 0 0 0,1 21 0 16,-1-21 0-16,0 0 0 0,0 0 0 0,22 13 0 0,-22-13 0 0,21-2 0 0,-21 2 0 0,28-10 0 16,-28 10 0-16,33-21 0 0,-16 8 0 15,0 1 0-15,0-2 0 0,-17 14 0 16,32-31 0-16,-32 31 0 0,24-30 0 0,-24 30 0 15,14-25 0-15,-14 25 0 0,4-21 0 0,-4 21 0 16,0 0 0-16,0 0 0 0,0 0 0 0,-25-14 0 16,25 14 0-16,-26 9 0 0,26-9 0 0,-29 21 0 15,29-21 0-15,-33 23 0 0,33-23 0 16,-28 25 0-16,28-25 0 0,-18 23 0 0,18-23 0 16,0 0 0-16,-5 22 0 0,5-22 0 0,0 0 0 15,19 13 0-15,-19-13 0 0,25 8 0 0,-25-8 0 16,28-2 0-16,-28 2 0 0,31-5 0 0,-31 5 0 15,29-8 0-15,-29 8 0 0,24-11 0 0,-24 11 0 16,0 0 0-16,17-11 0 0,-17 11 0 16,0 0 0-16,0 0 0 0,0 0 0 15,0 0 0-15,0 0 0 0,-10-17 0 0,10 17 0 16,0 0 0-16,-18-3 0 0,18 3 0 0,0 0 0 16,0 0 0-16,0 0 0 0,0 0 0 0,-19 5 0 15,19-5-99-15,0 0-132 0,21 15-314 0,-21-15-92 16,0 0 103-16</inkml:trace>
  <inkml:trace contextRef="#ctx0" brushRef="#br1" timeOffset="18187.1125">8756 1696 1006 0,'0'0'56'0,"0"0"-43"0,0 0 6 15,0 0 19-15,0 0 12 0,0 0 9 16,0 0-8-16,0 0-2 0,0 0 5 0,0 0 5 16,0 0 8-16,0 0 5 0,0 0-2 0,0 0-6 15,0 0-8-15,0 0-13 0,0 0-7 0,0 0-10 16,0 0-3-16,0 0-3 0,0 0 0 0,0 0-2 15,0 0-1-15,-21 9-3 0,21-9-3 0,-21 12-1 16,21-12-1-16,-23 18 0 0,23-18-4 31,-23 21-2-31,23-21-3 0,-19 19 0 0,19-19 0 16,-14 17 0-16,14-17 0 0,0 0 0 0,-2 18 0 16,2-18 0-16,0 0 0 0,0 0 0 0,18 16 0 0,-18-16 0 0,20 3 0 0,-20-3 0 0,25-3 0 15,-25 3 0-15,33-12 0 0,-16 5 0 16,1-3 0-16,1-2 0 0,-1-1 0 15,0 1 0-15,-18 12 0 0,30-27 0 0,-30 27 0 16,21-22 0-16,-21 22 0 0,9-17 0 0,-9 17 0 16,0 0 0-16,-3-18 0 0,3 18 0 0,0 0 0 31,-20-7 0-31,20 7 0 0,-24 4 0 0,24-4 0 0,-29 14 0 0,29-14 0 0,-29 21 0 0,29-21 0 16,-27 18 0-16,27-18 0 0,-18 18 0 0,18-18 0 15,0 0 0-15,-11 22 0 0,11-22 0 16,0 0 0-16,0 0 0 0,10 19 0 0,-10-19 0 15,0 0 0-15,17 11 0 0,-17-11 0 0,0 0 0 16,22 2 0-16,-22-2 0 0,0 0 0 16,0 0 0-16,20-8 0 0,-20 8 0 0,0 0 0 15,0 0 0-15,0 0 0 0,16-18 0 0,-16 18 0 16,0 0 0-16,0 0 0 0,6-17 0 0,-6 17 0 16,0 0 0-16,0 0 0 0,0 0 0 15,3-17-6-15,-3 17-45 0,0 0-64 0,-9-26-193 16,26 40-264-16,-17-14-59 0,0 0 268 0</inkml:trace>
  <inkml:trace contextRef="#ctx0" brushRef="#br1" timeOffset="19171.4312">10586 1667 504 0,'0'0'265'0,"18"-3"-27"0,-18 3-108 0,0 0-51 15,0 0-2-15,17-4 28 0,-17 4 9 0,0 0 1 16,0 0-26-16,0 0-31 0,0 0-22 16,0 0-10-16,0 0-3 0,-17 8-3 15,17-8-1-15,-13 17-2 0,13-17-2 0,-18 21 2 16,18-21 0-16,-25 23 1 0,25-23-1 0,-25 23 1 15,25-23-5-15,-20 20 1 0,20-20-11 0,0 0-3 16,-18 20 0-16,18-20 0 0,0 0 0 0,0 0 0 16,0 0 0-16,0 0 0 0,0 0 0 0,23 11 0 31,-23-11 0-31,32-10 0 0,-13 1 0 16,2 0 0-16,1-2 0 0,0 1 0 0,0-3 0 0,-3 0 0 0,-2 1 0 0,-17 12 0 0,28-29 0 15,-28 29 0-15,20-23 0 0,-20 23 0 16,8-17 0-16,-8 17 0 0,0 0 0 0,-5-17 0 15,5 17 0-15,0 0 0 0,-19-7 0 0,19 7 0 16,-22 4 0-16,22-4 0 0,-30 12 0 0,12-1 0 16,0-2 0-16,1 7 0 0,17-16 0 15,-29 28 0-15,17-10 0 0,12-18 0 0,-16 28 0 16,16-28 0-16,-8 28 0 0,8-28 0 0,2 20 0 16,-2-20 0-16,0 0 0 0,23 22 0 0,-23-22 0 15,26 6 0-15,-26-6 0 0,32-5 0 0,-15 0 0 16,1-1 0-16,-18 6 0 0,31-16 0 0,-31 16 0 15,26-19 0-15,-26 19 0 0,15-17 0 16,-15 17 0-16,0 0 0 0,4-22 0 16,-4 22 0-16,-10-16 0 0,10 16 0 0,0 0 0 15,-25-22 0-15,25 22 0 0,-21-9 0 0,21 9 0 16,-20-1 0-16,20 1 0 0,0 0 0 0,-20 6 0 16,20-6 0-16,0 0 0 0,0 0-43 0,7 23-93 15,-20-43-171-15,40 43-223 0,-27-23-99 0,0 0 228 16</inkml:trace>
  <inkml:trace contextRef="#ctx0" brushRef="#br1" timeOffset="20405.7755">11591 1685 1315 0,'0'0'134'0,"0"0"-67"0,0 0-10 31,0 0-3-31,0 0 4 0,0 0-6 0,0 0-11 16,0 0-14-16,0 0-6 0,0 0-7 0,0 0-2 15,0 0 2-15,0 0-4 0,0 0-1 0,0 0 0 16,12 18 0-16,-12-18 2 0,0 0-2 0,0 0 2 16,-8 19-3-16,8-19 1 0,0 0-1 15,-8 17-2-15,8-17 0 0,0 0-4 0,0 0 0 16,0 0-2-16,0 0-2 0,0 19 3 0,0-19-3 15,0 0 2-15,0 0 0 0,19 5 0 0,-19-5 0 0,0 0 0 0,25-11 1 0,-25 11-1 0,18-9 2 16,-18 9-2-16,18-12 0 0,-18 12 1 16,0 0 1-16,21-22 1 0,-21 22 2 0,0 0-1 15,7-22 1-15,-7 22 0 0,0 0 0 16,0 0-3-16,-12-19 2 0,12 19-3 0,0 0 3 16,-22-9-4-16,22 9 0 0,-18-1-1 0,18 1 1 15,-23 10 3-15,23-10-2 0,-22 12 3 0,22-12-2 31,-23 17 2-31,23-17-3 0,-20 20 4 0,20-20-3 0,0 0 2 0,-18 23-1 0,18-23 0 0,0 0-3 16,-6 20 0-16,6-20 0 0,0 0 0 16,0 0 0-16,10 18 0 0,-10-18 0 0,0 0 0 15,25 11 0-15,-25-11 0 0,27 2 0 0,-27-2 0 16,33-1 0-16,-16-3 0 0,0-2 0 16,1 0 0-16,-18 6 0 0,32-14 0 0,-32 14 0 15,23-14 0-15,-23 14 0 0,0 0 0 0,15-23 0 16,-15 23 0-16,0 0 0 0,-5-19 0 0,5 19 0 15,0 0 0-15,-23-21 0 0,23 21 0 16,-25-7 0-16,25 7 0 0,-25-6 0 0,25 6 0 16,-23 3 0-16,23-3 0 0,-17 8 0 0,17-8 0 15,0 0 0-15,-14 17 0 0,14-17 0 0,0 17 0 16,0-17-11-16,6 17-52 0,12 6-97 0,-18-23-298 16,0 0-158-16,18 14-16 0,-18-14 526 0</inkml:trace>
  <inkml:trace contextRef="#ctx0" brushRef="#br1" timeOffset="21218.2257">12494 1663 936 0,'25'6'98'15,"-25"-6"-2"-15,0 0-3 0,0 0-4 0,18-7-4 16,-18 7-21-16,0 0-4 0,0 0 7 0,0 0 4 16,0 0-6-16,0 0-12 0,0 0-16 0,0 0-11 15,0 0-4-15,-21 2 1 0,21-2-6 16,-22 13 0-16,22-13-1 0,-29 19-1 0,11-9-2 31,18-10 2-31,-32 20-1 0,32-20-2 16,-24 15 0-16,24-15-4 0,0 0-4 0,-20 20-2 15,20-20-1-15,0 0 0 0,0 0 0 0,0 0 0 16,0 0-5-16,16 18 4 0,-16-18-2 0,22 5 2 16,-22-5 2-16,32-3-2 0,-14 0 2 0,0-1-2 0,-1-1-1 0,0-1 0 0,-17 6 1 0,28-11-1 15,-28 11 2-15,20-11 0 0,-20 11 3 0,0 0 0 16,12-21 4-16,-12 21-8 0,0 0 0 15,-1-21 0-15,1 21 0 0,-13-17 0 16,13 17 0-16,-21-13 0 0,21 13 0 0,-25-4 0 16,25 4 0-16,-24-2 0 0,24 2 0 0,-26 5 0 15,26-5 0-15,-25 11 0 0,25-11 0 0,-23 14 0 16,23-14 0-16,-19 17 0 0,19-17 0 0,0 0 0 16,-14 22 0-16,14-22 0 0,0 0 0 15,0 0 0-15,0 0 0 0,6 19 0 0,-6-19 0 16,0 0 0-16,19 11 0 0,-19-11 0 0,24-1 0 15,-24 1-44-15,40 3-108 0,-38-34-296 0,27 31-186 16,-7-10-10-16,-2-7 520 0</inkml:trace>
  <inkml:trace contextRef="#ctx0" brushRef="#br1" timeOffset="21905.7289">13121 1691 1108 0,'0'0'73'0,"0"0"-6"0,0 0 10 15,-15-18 4-15,15 18-1 0,0 0-8 16,0 0-9-16,0 0-6 0,0 0-7 16,0 0-7-16,0 0-5 0,-17-15-1 0,17 15-6 15,0 0-4-15,0 0-3 0,-21 7-6 0,21-7-5 16,0 0-4-16,-24 14-1 0,24-14 2 0,-18 14-1 16,18-14 0-16,-19 16 0 0,19-16-6 0,-17 17 4 15,17-17-4-15,0 0 1 0,-17 19-1 0,17-19-1 31,0 0-1-31,0 0-1 0,0 0-2 16,4 19 1-16,-4-19 0 0,0 0 2 0,22 0 2 16,-22 0-4-16,27-6 1 0,-10 2-1 0,-17 4-1 15,33-14 4-15,-16 7-1 0,-17 7 0 0,29-16 3 0,-29 16-4 0,20-14 3 0,-20 14-2 0,0 0 2 16,16-18-3-16,-16 18 0 0,0 0 0 16,0 0 0-16,0 0 0 0,-10-20 0 15,10 20 0-15,0 0 0 0,-25-6 0 0,25 6 0 16,-21 4 0-16,21-4 0 0,-23 7 0 0,23-7 0 31,-24 6 0-31,24-6 0 0,-21 15 0 0,21-15 0 0,0 0 0 0,-17 18 0 0,17-18 0 0,0 0 0 16,0 0 0-16,-6 19 0 0,6-19 0 0,0 0 0 15,9 17 0-15,-9-17 0 0,0 0 0 0,23 13-3 16,-23-13-30-16,25 8-40 0,-25-8-69 16,43 0-405-16,-43 0-101 0,30-5 53 0</inkml:trace>
  <inkml:trace contextRef="#ctx0" brushRef="#br1" timeOffset="22624.4527">13712 1657 801 0,'0'0'173'0,"0"0"-69"0,18-4-11 0,-18 4-8 31,0 0-4-31,-1-17-16 0,1 17-5 0,0 0-2 16,0 0 4-16,0 0-2 0,0 0-4 0,0 0-7 15,0 0-12-15,0 0-10 0,0 0-7 0,0 0-5 0,-22 14 1 0,22-14-3 0,-19 17 4 0,19-17-1 16,-20 19-1-16,20-19 1 0,-20 18-1 0,20-18-5 16,0 0-1-16,-19 21-4 0,19-21-2 15,0 0-2-15,0 0-2 0,0 0 0 0,2 18 1 16,-2-18-2-16,0 0 3 0,21 5-2 31,-21-5 1-31,23-4 3 0,-23 4-3 0,30-10 3 16,-30 10-3-16,30-12 1 0,-30 12-1 0,25-13 2 15,-25 13-1-15,20-12 2 0,-20 12 0 0,0 0 3 0,0 0 1 0,9-17 3 0,-9 17-1 0,0 0-2 16,0 0-2-16,-19-7-1 0,19 7-1 31,-21 1-2-31,21-1 0 0,-28 8-1 0,28-8 0 16,-29 10 0-16,29-10 0 0,-27 10 0 0,27-10 0 0,-20 10 0 0,20-10 0 0,0 0 0 0,0 0 0 15,0 0 0-15,-17 11 0 0,17-11 0 0,0 0 0 16,0 0 0-16,0 0 0 0,19 11 0 0,-19-11-5 16,20 1-20-16,-20-1-22 0,34 5-73 15,-37-28-413-15,30 26-89 0,-9-9-16 32</inkml:trace>
  <inkml:trace contextRef="#ctx0" brushRef="#br1" timeOffset="23515.0411">14306 1641 1306 0,'0'0'258'0,"0"0"-214"16,0 0-15-16,0 0 6 0,0 0 6 0,-1-19-1 0,1 19-8 0,0 0-13 0,0 0-7 16,0 0-3-16,0 0 2 0,-22 3 1 0,22-3-1 31,-21 9-1-31,21-9 0 0,-28 18 2 0,28-18 4 15,-30 27 1-15,30-27 2 0,-32 27-4 0,32-27 2 16,-24 20-4-16,24-20-1 0,0 0-3 0,-17 18-6 16,17-18-3-16,0 0-1 0,0 0 1 15,0 0 1-15,27 8 2 0,-27-8 0 0,29-9 3 16,-8 1-1-16,1-1 2 0,1-2-5 0,1-2 1 0,-1 2-3 0,-1-4 1 0,-1 2-1 0,-4 3 1 31,-17 10-1-31,22-19 4 0,-22 19-4 0,0 0 0 0,0 0 0 0,0 0 0 0,0 0 0 16,-15-17 0-16,15 17 0 0,-32 4 0 0,12 2 0 15,-3 2 0-15,-2-1 0 0,2 4 0 16,1 1 0-16,3-1 0 0,19-11 0 0,-26 18 0 31,26-18 0-31,0 0 0 0,0 0 0 0,0 0 0 16,0 0 0-16,0 0-34 0,30 11-29 0,1 3-104 16,-22-41-318-16,23 27-142 0,-5-9 3 0,-6-12 578 15</inkml:trace>
  <inkml:trace contextRef="#ctx0" brushRef="#br1" timeOffset="24311.8731">14762 1663 803 0,'0'0'110'0,"0"0"-47"0,0 0-21 15,0 0-5-15,0 0-11 0,0 0-15 0,0 0-7 16,0 0-3-16,0 0 2 0,-8-17 5 15,8 17 14-15,0 0 14 0,0 0 16 0,0 0 14 32,11-19 6-32,-11 19 1 0,0 0-2 0,0 0-6 0,0 0-5 0,17-3-1 0,-17 3-4 31,0 0-3-31,0 0-9 0,0 0-10 0,0 0-9 16,0 0-6-16,0 0-4 0,-21 7-3 0,21-7-3 15,0 0 0-15,-24 16-1 0,24-16 3 0,-20 16 0 16,20-16 2-16,-18 23-2 0,18-23 1 0,-16 20-5 15,16-20 0-15,0 0-3 0,-9 22-3 16,9-22 1-16,0 0 0 0,0 0-2 0,9 21 3 0,-9-21 0 0,0 0 0 0,22 3-1 31,-22-3 0-31,22-3 1 0,-22 3 1 0,27-8 2 16,-27 8-3-16,25-13-1 0,-25 13-1 0,20-13 0 16,-20 13 0-16,0 0 0 0,17-21 0 0,-17 21 0 15,0 0 0-15,3-18 0 0,-3 18 0 0,0 0 0 0,-7-19 0 0,7 19 0 0,0 0 0 31,0 0 0-31,-21-20 0 0,21 20 0 0,0 0 0 16,-19-1 0-16,19 1 0 0,0 0 0 0,-19 5 0 16,19-5 0-16,0 0 0 0,0 0 0 0,-20 16 0 0,20-16 0 0,0 0 0 0,-7 20 0 0,7-20 0 31,0 0 0-31,0 19 0 0,0-19 0 16,0 0 0-16,0 0 0 0,0 0 0 0,20 14 0 0,-20-14 0 0,0 0 0 0,26 0-7 31,-26 0-53-31,19-13-43 0,12 30-301 0,-40-35-168 15,9 18-34-15,27 2 312 0</inkml:trace>
  <inkml:trace contextRef="#ctx0" brushRef="#br1" timeOffset="24999.3479">15380 1641 1056 0,'0'0'61'0,"0"0"-8"0,-4-22 11 16,4 22 13-16,0 0 7 0,0 0-9 16,-2-18-12-16,2 18 0 0,0 0 2 0,0 0-7 15,0 0-8-15,0 0-9 0,-24 9-13 0,24-9-2 16,-20 11-1-16,20-11 3 0,-23 16-5 0,23-16 4 16,-27 25-7-16,27-25-2 0,-24 25-2 15,24-25-5-15,-19 21-3 0,19-21-1 0,0 0-7 16,-11 17 0-16,11-17 0 0,0 0 0 15,0 0 0-15,0 0 0 0,24 16 0 0,-24-16 0 16,21 2 0-16,-21-2 0 0,26-6 0 0,-26 6 0 16,28-11 0-16,-28 11 0 0,25-15 0 0,-25 15 0 15,19-12 0-15,-19 12 0 0,0 0 0 0,0 0 0 16,17-19 0-16,-17 19 0 0,0 0 0 0,0 0 0 16,-8-20 0-16,8 20 0 0,0 0 0 0,-21-14 0 15,21 14 0-15,-17-1 0 0,17 1 0 16,-18 2 0-16,18-2 0 0,-20 9 0 0,20-9 0 15,-18 13 0-15,18-13 0 0,0 0 0 16,-15 18 0-16,15-18 0 0,0 0 0 0,-3 18 0 16,3-18 0-16,0 0 0 0,7 17 0 0,-7-17 0 15,0 0 0-15,18 11 0 0,-18-11 0 0,19 2-45 16,1 12-90-16,-26-35-398 0,26 28-76 0,-20-7-14 16</inkml:trace>
  <inkml:trace contextRef="#ctx0" brushRef="#br1" timeOffset="25749.3254">16149 1648 1328 0,'-19'-11'21'0,"19"11"-21"0,0 0-2 0,0 0 2 16,0 0 2-16,0 0-2 0,14-19-2 0,-14 19 1 15,0 0 0-15,20-11 5 0,-20 11 7 0,0 0 10 16,0 0 18-16,25-8 14 15,-25 8 14-15,0 0 17 0,0 0-1 0,0 0-3 16,0 0-10-16,0 0-24 0,0 0-10 0,0 0-11 16,-17 6-4-16,17-6-2 0,-18 10-5 0,18-10-3 15,-24 12-2-15,24-12 0 0,-26 15-9 0,26-15 0 16,-25 18 0-16,25-18 0 0,-22 25 0 0,22-25 0 16,-14 19 0-16,14-19 0 0,0 0 0 0,0 0 0 15,0 0 0-15,-1 18 0 0,1-18 0 16,0 0 0-16,19-1 0 0,-19 1 0 0,21-6 0 15,-21 6 0-15,25-7 0 0,-25 7 0 0,28-14 0 16,-28 14 0-16,25-15 0 0,-25 15 0 0,18-16 0 16,-18 16 0-16,0 0 0 0,22-26 0 15,-22 26 0-15,0 0 0 0,17-18 0 0,-17 18 0 16,0 0 0-16,9-20 0 0,-9 20 0 0,0 0 0 16,0 0 0-16,0 0 0 0,0 0 0 15,0 0 0-15,0 0 0 0,-21-4 0 0,21 4 0 16,-20 11 0-16,20-11 0 0,-25 18 0 0,25-18 0 15,-27 22 0-15,27-22 0 0,-20 19 0 0,20-19 0 16,-9 18 0-16,9-18 0 0,0 0 0 0,8 21 0 16,-8-21 0-16,22 7-36 0,-17-25-135 0,31 37-295 15,-36-19-177-15,34-9 46 0,-9 20 464 16</inkml:trace>
  <inkml:trace contextRef="#ctx0" brushRef="#br1" timeOffset="26358.6479">17333 1644 1596 0,'-25'-11'81'0,"25"11"-37"0,0 0-2 15,0 0 1-15,-21 0-1 0,21 0-10 0,0 0-9 16,-18 6-6-16,18-6-2 0,-17 6 0 0,17-6-1 16,-19 9-1-16,19-9 0 0,-21 13 0 15,21-13 0-15,-25 13 2 0,25-13-3 0,-24 18-8 16,24-18-4-16,-24 18 0 0,24-18 0 0,-20 12 0 16,20-12 0-16,0 0 0 0,0 0 0 0,0 0 0 15,0 17 0-15,0-17 0 0,0 0 0 16,26 5 0-16,-26-5 0 0,28-5 0 0,-11 3 0 15,0-2 0-15,0-1 0 0,2-2 0 0,-2 0 0 16,1-3 0-16,1 2 0 0,-19 8 0 0,28-17 0 16,-28 17 0-16,19-15 0 0,-19 15 0 0,0 0 0 15,11-18 0-15,-11 18 0 0,0 0 0 0,0 0 0 16,-15-18 0-16,15 18 0 0,-19-3 0 16,19 3 0-16,-26 5 0 0,26-5 0 0,-30 12 0 15,30-12 0-15,-30 16 0 0,30-16 0 16,-30 16 0-16,30-16 0 0,-24 18 0 0,24-18 0 15,-14 21 0-15,14-21 0 0,0 0 0 0,-7 19 0 16,7-19 0-16,0 0 0 0,0 0 0 0,28 20 0 16,-28-20 0-16,33 3-37 0,-33-3-105 0,54 6-332 15,-54-6-149-15,48-13 34 0,-14 14 408 16</inkml:trace>
  <inkml:trace contextRef="#ctx0" brushRef="#br1" timeOffset="26921.1253">18351 1660 1624 0,'0'0'154'0,"0"0"-100"0,0 0-10 0,0 0-7 15,-18-4-9-15,18 4-7 0,0 0-4 0,0 0-5 16,0 0-2-16,-20-2-3 0,20 2-2 15,0 0 4-15,-25 13 1 0,25-13-3 0,-22 14 0 16,22-14-6-16,-24 22-1 0,24-22 0 0,-26 23 0 16,26-23 0-16,-23 20 0 0,23-20 0 0,-13 17 0 15,13-17 0-15,0 0 0 0,0 0 0 0,2 17 0 16,-2-17 0-16,17 1 0 0,-17-1 0 0,21-4 0 16,-21 4 0-16,25-8 0 0,-25 8 0 15,29-13 0-15,-12 3 0 0,1 2 0 16,-18 8 0-16,30-21 0 0,-30 21 0 0,25-19 0 15,-25 19 0-15,17-15 0 0,-17 15 0 0,0 0 0 16,0 0 0-16,2-19 0 0,-2 19 0 0,0 0 0 16,-21-5 0-16,21 5 0 0,-24 4 0 0,24-4 0 15,-31 13 0-15,31-13 0 0,-30 20 0 0,30-20 0 16,-26 16 0-16,26-16 0 0,0 0 0 16,-15 21 0-16,15-21 0 0,0 0 0 0,0 0 0 15,21 13 0-15,-21-13 0 0,32 5 0 0,-32-5-97 16,61 10-250-16,-61-10-257 0,39-10-7 0,-15 9 224 15</inkml:trace>
  <inkml:trace contextRef="#ctx0" brushRef="#br1" timeOffset="27483.6192">19420 1637 1730 0,'-5'-16'60'0,"5"16"-28"0,0 0-3 16,0 0 2-16,0 0-3 0,0 0-5 0,0 0-4 16,0 0-7-16,0 0 2 0,0 0-4 0,0 0-1 15,0 0 0-15,-23 1-2 0,23-1 1 0,-23 15 8 16,23-15-6-16,-28 23-10 0,28-23 0 16,-27 23 0-16,27-23 0 0,-23 20 0 0,23-20 0 15,0 0 0-15,-16 20 0 0,16-20 0 0,0 0 0 16,0 0 0-16,0 0 0 0,22 12 0 15,-22-12 0-15,27 0 0 0,-10-1 0 0,2-2 0 16,1-3 0-16,1 0 0 0,-1-3 0 0,-3-3 0 16,0 3 0-16,-17 9 0 0,28-20 0 0,-28 20 0 15,20-18 0-15,-20 18 0 0,7-17 0 0,-7 17 0 16,0 0 0-16,-2-19 0 0,2 19 0 0,0 0 0 16,-22-16 0-16,22 16 0 0,-25-6 0 0,25 6 0 15,-30 2 0-15,30-2 0 0,-33 9 0 16,33-9 0-16,-29 13 0 0,29-13 0 15,-26 18 0-15,26-18 0 0,-15 21 0 0,15-21 0 16,-3 23 0-16,3-23 0 0,10 21 0 0,-10-21 0 16,23 20 0-16,-4-13-32 0,-19-7-60 0,52 21-382 15,-51-38-63-15,33 24-62 0,-10-7 287 0</inkml:trace>
  <inkml:trace contextRef="#ctx0" brushRef="#br1" timeOffset="28020.6227">20322 1637 1684 0,'0'0'57'0,"0"0"-21"0,0 0-3 15,0 0 0-15,0 0 0 0,0 0-9 0,0 0-5 16,0 0-3-16,-17-9-4 0,17 9-3 0,0 0-2 16,-28 14 1-16,28-14 5 0,-26 18 2 0,26-18 4 15,-33 22-4-15,16-10-2 0,17-12-12 0,-28 22-1 16,28-22 0-16,-23 22 0 0,23-22 0 0,0 0 0 15,-17 20 0-15,17-20 0 0,0 0 0 16,0 0 0-16,13 20 0 0,-13-20 0 16,23 5 0-16,-23-5 0 0,32 0 0 0,-13-4 0 15,3-1 0-15,0-1 0 0,0-2 0 0,0 2 0 16,-3-2 0-16,-2 0 0 0,-17 8 0 0,26-15 0 16,-26 15 0-16,13-17 0 0,-13 17 0 0,0 0 0 15,4-26 0-15,-4 26 0 0,-6-18 0 0,6 18 0 16,-14-17 0-16,14 17 0 0,-18-10 0 15,18 10 0-15,-23-4 0 0,23 4 0 0,-25-3 0 16,25 3 0-16,-24 1 0 0,24-1 0 0,0 0 0 16,-19 11 0-16,19-11 0 0,0 0 0 0,-5 19 0 15,5-19 0-15,4 21 0 0,-4-21 0 0,16 22-3 16,-16-22-67-16,37 26-129 0,-38-48-207 16,36 36-193-16,-15-17-12 0,7-8 453 15</inkml:trace>
  <inkml:trace contextRef="#ctx0" brushRef="#br1" timeOffset="28551.7903">21576 1637 1843 0,'0'0'65'16,"0"0"-30"-16,0 0-9 0,-17-8 1 0,17 8-4 15,0 0-6-15,-17-2-7 0,17 2-9 0,-19 1-1 16,19-1 0-16,-23 8 0 16,23-8 0-16,-31 15 0 0,14-8 0 0,-2 5 0 15,-1 0 0-15,0 0 0 0,-1 2 0 0,1 0 0 16,3-2 0-16,17-12 0 0,-20 20 0 0,20-20 0 16,0 0 0-16,0 0 0 0,-4 20 0 0,4-20 0 15,0 0 0-15,27 9 0 0,-27-9 0 0,28-4 0 16,-10 2 0-16,2-2 0 0,0-3 0 0,2-1 0 15,-1-1 0-15,-2-1 0 0,-2 3 0 16,-17 7 0-16,27-20 0 0,-27 20 0 0,0 0 0 16,19-20 0-16,-19 20 0 0,0 0 0 0,-7-21 0 15,7 21 0-15,0 0 0 0,-27-13 0 0,27 13 0 16,-26-1 0-16,26 1 0 0,-26 3 0 16,26-3 0-16,-22 8 0 0,22-8 0 0,0 0 0 15,0 0 0-15,-17 20 0 0,17-20-5 0,0 0-93 16,37 35-257-16,-37-35-263 0,22-1 3 15,1 2 260-15</inkml:trace>
  <inkml:trace contextRef="#ctx0" brushRef="#br1" timeOffset="29379.8879">23476 1624 1731 0,'-26'5'124'0,"26"-5"-70"0,0 0-21 15,-22 7-8-15,22-7 0 0,-17 4-10 0,17-4-3 16,-19 5-6-16,19-5-3 0,-22 13 3 0,22-13-3 16,-19 13 1-16,19-13-3 0,0 0 1 0,0 0 0 15,-19 17-3-15,19-17 0 0,0 0 0 16,0 0-2-16,0 0 5 0,15 18 3 15,-15-18-5-15,22 2 0 0,-5-2 0 0,2-4 0 16,4-2 0-16,5-3 0 0,-2 1 0 0,3-2 0 16,-3-1 0-16,-2 3 0 0,-1-2 0 0,-2 1 0 15,-21 9 0-15,25-15 0 0,-25 15 0 0,0 0 0 16,0 0 0-16,8-19 0 0,-8 19 0 0,0 0 0 16,-28-11 0-16,11 8 0 0,-4 1 0 15,-5 1 0-15,0 3 0 0,-5 3 0 0,2 4 0 16,-1-1 0-16,0 1 0 0,4-1 0 0,3-1 0 15,4 0 0-15,19-7 0 0,-24 15 0 0,24-15 0 16,0 0 0-16,0 22 0 0,0-22 0 0,19 13 0 16,-2-6 0-16,3-3 0 0,8 0 0 15,5-6 0-15,9 5-44 0,-5-26-124 0,35 34-306 16,-29-27-162-16,23 11 36 0,-2 9 476 16</inkml:trace>
  <inkml:trace contextRef="#ctx0" brushRef="#br1" timeOffset="31551.6727">25291 1542 883 0,'0'0'235'16,"0"0"-71"-16,0 0-44 0,0 0-29 0,0 0-19 16,0 0-12-16,0 0-12 0,0 0-8 0,-19 5-9 15,19-5-7-15,0 0-6 0,0 0-1 0,-22 11 1 16,22-11 1-16,0 0-6 0,-17 11 3 0,17-11-8 15,0 0 5-15,-17 10-2 0,17-10-4 16,0 0-2-16,0 0-3 0,-10 20-1 0,10-20 1 16,0 0-2-16,0 0-1 0,0 0-2 0,6 17 3 15,-6-17-2-15,0 0 2 0,0 0 2 0,17 2 0 16,-17-2 2-16,0 0 1 0,19-7 1 0,-19 7-1 16,0 0 2-16,23-9 0 0,-23 9 2 15,0 0-1-15,14-17 5 0,-14 17-3 16,0 0-1-16,0 0 0 0,8-20-3 0,-8 20-2 15,0 0 0-15,0 0 1 0,-8-17 0 0,8 17 1 16,0 0 0-16,0 0-3 0,-24-12-3 0,24 12 0 16,-18-1 0-16,18 1 0 0,-21 3 0 0,21-3 0 15,-24 9 0-15,24-9 0 0,-24 12 0 0,24-12 0 16,-21 17 0-16,21-17 0 0,-20 20 0 0,20-20 0 16,-15 17 0-16,15-17 0 0,0 0 0 15,-14 24 0-15,14-24 0 0,-1 19 0 0,1-19 0 16,0 0 0-16,6 20 0 0,-6-20 0 15,0 0 0-15,18 11 0 0,-18-11 0 0,19 4 0 16,-19-4 0-16,19-3 0 0,-19 3 0 0,24-9 0 16,-24 9 0-16,25-15 0 0,-25 15 0 0,19-18 0 15,-19 18 0-15,0 0 0 0,18-22 0 0,-18 22 0 16,6-17 0-16,-6 17 0 0,0 0 0 16,-1-19 0-16,1 19 0 0,0 0 0 0,-11-17 0 15,11 17 0-15,0 0 0 0,-20-6 0 0,20 6 0 16,0 0 0-16,-26 0 0 0,26 0 0 0,-22 6 0 15,22-6 0-15,-23 11 0 0,23-11 0 0,-19 14 0 16,19-14 0-16,-17 19 0 0,17-19 0 16,-13 16 0-16,13-16 0 0,-6 17 0 15,6-17 0-15,0 0 0 0,3 21 0 0,-3-21 0 16,0 0 0-16,0 0 0 0,24 17 0 0,-24-17 0 16,23 1 0-16,-23-1 0 0,33-7 0 0,-13-2 0 15,-1-2 0-15,0 3 0 0,-2-2 0 0,0-1 0 16,-17 11 0-16,26-19 0 0,-26 19 0 0,0 0 0 15,17-22 0-15,-17 22 0 0,0 0 0 0,0 0 0 16,-15-19 0-16,15 19 0 0,-23-7 0 16,6 6 0-16,-3 3 0 0,-1 0 0 0,-2 3 0 15,0 1 0-15,0-1 0 0,1 1 0 0,4 1 0 16,18-7 0-16,-28 14 0 0,28-14 0 16,0 0 0-16,0 0 0 0,-13 18 0 0,13-18 0 15,0 0 0-15,31 17 0 0,-31-17-70 0,46 15-156 16,-47-39-261-16,30 28-136 0,-11-7 20 0,-10-19 566 15</inkml:trace>
  <inkml:trace contextRef="#ctx0" brushRef="#br1" timeOffset="37098.3006">1125 3165 1337 0,'-22'-25'122'0,"22"25"-46"0,0 0-15 15,0 0-5-15,0 0 2 0,0 0-6 16,8-22-5-16,-8 22-10 0,0 0-3 0,0 0-6 15,0 0-1-15,0 0-5 0,0 0 2 0,0 0-6 16,0 0-3-16,-18 0-3 0,18 0-4 16,-26 12 0-16,9-2-3 0,-6 3-5 0,-3 1 0 15,-5 6 0-15,-3 0 0 0,0 6 0 0,-2-1 0 16,3 2 0-16,1-2 0 0,5-2 0 16,7-1 0-16,1-4 0 0,19-18 0 0,-20 29 0 15,20-29 0-15,0 21 0 0,0-21 0 0,18 21 0 16,-1-11 0-16,1 0 0 0,5-3 0 0,4-1 0 15,1-1 0-15,4-2 0 0,1 1 0 0,-1 0 0 16,1 0 0-16,1 0 0 0,-3 0 0 0,-2 2 0 16,-4-1 0-16,-3 2 0 0,-5 0 0 0,-17-7 0 15,25 18 0-15,-25-18 0 0,9 26 0 16,-9-26 0-16,-7 34 0 0,-4-16 0 16,-6 5 0-16,-4 0 0 0,-4 1 0 0,-4 2 0 15,0 0 0-15,-3-1 0 0,0-3 0 0,2 0 0 16,4-5 0-16,3-4 0 0,23-13 0 0,-26 13 0 15,26-13 0-15,0 0-27 0,0 0-36 0,4-37-38 16,29 38-177-16,-21-36-378 0,18 5 46 0,-2-4 299 16</inkml:trace>
  <inkml:trace contextRef="#ctx0" brushRef="#br1" timeOffset="37270.1857">1120 3182 1871 0,'0'0'60'15,"-40"17"-13"-15,19-8-13 0,5-1-1 16,16-8-31-16,-19 8-2 0,19-8 0 0,0 0 0 16,0 0 0-16,0 0 0 0,0 0 0 0,26-9 0 15,-6 1 0-15,8-3 0 0,5-2 0 0,6-1 0 16,2-3 0-16,5 1 0 0,0-1 0 0,3 2 0 16,-5 2 0-16,7 14-109 0,-32-15-499 0,26 19-46 15,-14-9-7-15</inkml:trace>
  <inkml:trace contextRef="#ctx0" brushRef="#br1" timeOffset="37957.6384">2006 3349 1524 0,'-7'-22'85'0,"7"22"-20"0,0 0-1 15,0 0-1-15,-10-25-7 0,10 25-10 0,0 0-15 16,0 0-4-16,-22-15-8 0,22 15-1 15,-19 1-5-15,19-1 1 0,-27 10-5 0,10-2 1 16,-1 3-7-16,-2 1-3 0,1 4 0 0,0 1 0 16,-2 1 0-16,1 3 0 0,0 1 0 15,2 2 0-15,-1 1 0 0,5 2 0 0,2 1 0 16,2 2 0-16,4 0 0 0,3 1 0 0,6 0 0 16,2-4 0-16,6 1 0 0,3-1 0 0,3-2 0 15,5-3 0-15,4-5 0 0,0-1 0 0,4-7 0 16,1-1 0-16,3-7 0 0,3-4 0 0,2-5 0 15,-2-7 0-15,2-4 0 16,0-4 0-16,-1-5 0 0,0-4 0 0,-3-7 0 0,0-5 0 16,-2-4 0-16,-3-2 0 0,-5 2 0 15,-6 2 0-15,-7 4 0 0,-7 4 0 0,-9 4 0 16,-5 4 0-16,-8 2 0 0,-5 3 0 0,-4 1 0 16,-3 6 0-16,-1 3 0 0,-3 6 0 0,-1 6 0 15,0 4 0-15,1 8 0 0,0 5 0 0,3 7 0 16,-1 2 0-16,5 5 0 0,2 2 0 15,5 1 0-15,4 1 0 0,10 5-64 0,5-37-212 16,2 37-373-16,-2-37 7 0,35 24 227 0</inkml:trace>
  <inkml:trace contextRef="#ctx0" brushRef="#br1" timeOffset="39223.2965">3002 3129 1052 0,'0'0'251'0,"-22"12"-181"0,22-12 2 16,0 0-5-16,-4 18-6 0,4-18-11 0,0 0-9 15,0 0-11-15,-14 22-5 0,14-22-7 0,0 0-3 16,-6 23-8-16,6-23-1 15,1 18-4-15,-1-18 1 0,5 19 22 0,-5-19-48 16,11 17 45-16,-11-17-51 0,16 17 8 0,-16-17-21 16,22 17-43-16,-22-17-74 0,25-4-364 0,-25 4-4 15,22-8 120-15</inkml:trace>
  <inkml:trace contextRef="#ctx0" brushRef="#br1" timeOffset="39395.0813">3227 3074 1599 0,'0'0'26'0,"-22"23"-6"0,22-23-2 16,-24 32 6-16,24-32-2 0,-21 34 2 15,9-15-15-15,4-1 0 0,0 0-10 0,8-18 3 16,-4 29 14-16,4-29-58 0,13 21 16 16,-13-21-103-16,38 0-437 0,-19 0 16 0,4-4 96 15</inkml:trace>
  <inkml:trace contextRef="#ctx0" brushRef="#br1" timeOffset="40020.0748">3593 3175 1202 0,'-3'-34'394'0,"3"34"-367"15,0 0 5-15,0 0 9 0,0 0 13 0,0 0 1 16,0 0-12-16,-19 6-14 0,19-6-12 0,0 0-4 16,-14 19-3-16,14-19 0 0,-11 26 1 0,11-26 2 15,-9 35-3-15,6-14-15 0,-1 4 32 0,2 2-32 16,-1 1 30-16,1 2-11 0,-1-1-9 15,0 2 5-15,0 0-9 0,0 1 7 16,-2-2-6-16,0 1 2 0,0-2-4 0,0-1 0 16,-1-1 0-16,0-4 0 0,1-4 0 0,0-1 0 15,5-18 0-15,-6 28 0 0,6-28 0 0,0 0 0 16,-2 21 0-16,2-21 0 0,0 0 0 0,0 0 0 16,0 0 0-16,0 0 0 0,0 0 0 0,0 0 0 15,16-27 0-15,-16 27 0 0,13-28 0 0,-4 11 0 16,0 0 0-16,2-1 0 0,0 0 0 15,-1 0 0-15,1 1 0 0,0 0 0 0,-11 17 0 16,22-25 0-16,-22 25 0 0,19-17 0 16,-19 17 0-16,20-9 0 0,-20 9 0 0,17-2 0 15,-17 2 0-15,18 3 0 0,-18-3 0 0,19 11 0 16,-19-11 0-16,20 16 0 0,-20-16 0 0,17 23 0 16,-17-23 0-16,17 29 0 0,-17-29 0 15,13 28 0-15,-13-28 0 0,11 25 0 0,-11-25 0 16,6 24 0-16,-6-24 0 0,-1 21 0 0,1-21 0 15,-12 19 0-15,12-19 0 0,-24 18 0 0,6-9 0 16,-1 1 0-16,-4-2 0 0,0-2 0 0,-3-1 0 16,2-4 0-16,1 0 0 0,2-3 0 0,4-2 0 15,17 4 0-15,-23-13-18 0,23 13-42 0,-8-19-35 16,-2-6-51-16,37 30-286 16,-25-22-184-16,-2 17 50 0,32-20 453 0</inkml:trace>
  <inkml:trace contextRef="#ctx0" brushRef="#br1" timeOffset="40457.5405">4036 3466 1822 0,'0'0'48'16,"-12"-19"-19"-16,12 19 0 0,0 0 2 0,0 0-2 15,-18-12-9-15,18 12-3 0,0 0-4 16,-20 2-4-16,20-2-9 0,0 0 0 0,-23 17 0 0,23-17 0 15,-18 22 0-15,18-22 0 0,-18 35 0 16,9-15 0-16,-1 3 0 0,2 3 0 16,1-2 0-16,-1 0 0 0,3 0 0 0,2-2 0 15,0 0 0-15,2-3 0 0,2-1 0 0,3-1 0 16,-4-17 0-16,15 26 0 0,-15-26 0 0,23 15 0 16,-23-15 0-16,30 4 0 0,-12-6 0 0,2-6 0 15,2 0 0-15,2-4 0 0,2-5 0 0,-1-1 0 16,-1-3 0-16,3-1 0 0,-3-1 0 0,0-1 0 15,-4 1 0-15,0 1 0 0,-6 2 0 16,-14 20 0-16,21-30 0 0,-21 30 0 16,11-25 0-16,-11 25 0 0,0 0 0 0,0 0 0 15,1-16 0-15,-1 16 0 0,0 0 0 0,0 0 0 16,0 0 0-16,-13 26 0 0,13-26 0 0,-15 35 0 16,8-13 0-16,0-1 0 0,0 0 0 0,4-3 0 15,0 2 0-15,3-20 0 0,5 30 0 0,-5-30 0 16,16 25 0-16,-16-25 0 0,28 17-40 15,-28-17-22-15,41 12-63 0,-36-33-126 0,23 26-341 16,-11-16-11-16,8-1 230 0</inkml:trace>
  <inkml:trace contextRef="#ctx0" brushRef="#br1" timeOffset="41035.674">4612 3528 1755 0,'-21'-8'65'16,"21"8"-25"-16,0 0-3 0,0 0-1 0,-25 9-7 15,25-9-5-15,0 0-6 0,-22 24-3 0,22-24-4 16,-15 24 1-16,15-24-7 0,-14 29-5 0,14-29 0 16,-13 29 0-16,13-29 0 0,-12 31 0 0,12-31 0 15,-9 27 0-15,9-27 0 0,-7 25 0 0,7-25 0 16,-3 19 0-16,3-19 0 0,0 0 0 16,0 0 0-16,0 0 0 0,5 17 0 0,-5-17 0 15,0 0 0-15,0 0 0 0,17-11 0 16,-17 11 0-16,0 0 0 0,23-27 0 0,-23 27 0 15,20-27 0-15,-20 27 0 0,18-29 0 0,-18 29 0 16,15-31 0-16,-15 31 0 0,12-31 0 0,-12 31 0 16,10-30 0-16,-10 30 0 0,7-27 0 0,-7 27 0 15,2-17 0-15,-2 17 0 0,0 0 0 16,0 0 0-16,0 0 0 0,0 0 0 0,0 0 0 16,0 0 0-16,0 0 0 0,0 0 0 0,0 0 0 15,-2 18 0-15,2-18 0 0,1 20 0 0,-1-20 0 16,5 20 0-16,-5-20 0 0,7 18 0 0,-7-18 0 15,0 0 0-15,20 22 0 0,-20-22 0 0,18 9 0 16,-18-9 0-16,24 3 0 0,-24-3 0 16,32-5 0-16,-14-1 0 0,0-2 0 15,4-2 0-15,-1-2 0 0,0-2 0 0,2-1 0 16,-4-1 0-16,1-1 0 0,-2 2 0 0,-18 15 0 16,30-29 0-16,-30 29 0 0,25-25 0 0,-25 25 0 15,13-18 0-15,-13 18 0 0,0 0 0 0,0 0 0 16,0 0 0-16,0 0 0 0,0 0 0 0,0 0 0 15,0 0 0-15,0 0 0 0,-15 22 0 16,15-22 0-16,-17 36 0 0,6-13 0 0,2 0 0 16,0 1 0-16,2 1 0 0,1-4 0 0,2 1 0 15,3-5 0-15,3 1 0 0,-2-18 0 0,10 28 0 16,-10-28 0-16,21 23 0 0,-21-23 0 16,31 16 0-16,-14-14-46 0,8 5-40 0,-25-7-51 15,52 7-233-15,-52-7-245 0,39-14 57 0,-17 12 324 16</inkml:trace>
  <inkml:trace contextRef="#ctx0" brushRef="#br1" timeOffset="41598.1498">5193 3540 1587 0,'0'0'116'0,"0"0"-43"0,0 0-11 0,0-21-2 16,0 21-11-16,0 0-12 0,0 0-9 0,0 0-11 16,0 0-6-16,0 0-6 0,-17 26-3 15,17-26-2-15,-10 31 0 0,5-10 0 0,0 0 0 16,-2 2 0-16,1 0 0 0,0 2 0 15,-2 0 0-15,2 0 0 0,0 0 0 0,0-2 0 16,1-2 0-16,0-3 0 0,3 1 0 0,2-19 0 16,-4 26 0-16,4-26 0 0,0 17 0 0,0-17 0 15,0 0 0-15,0 0 0 0,0 0 0 0,0 0 0 16,0 0 0-16,0 0 0 0,19-18 0 16,-19 18 0-16,12-33 0 0,-5 13 0 0,2-3 0 15,-1-1 0-15,-1 1 0 0,2-2 0 0,-1 1 0 16,-2 0 0-16,2-1 0 0,0-3 0 0,-2 0 0 15,4-1 0-15,-1 1 0 0,0 2 0 0,2 1 0 16,0 6 0-16,-11 19 0 0,21-28 0 0,-21 28 0 16,17-13 0-16,-17 13 0 0,0 0 0 15,23-4 0-15,-23 4 0 0,19 5 0 16,-19-5 0-16,24 10 0 0,-24-10 0 0,30 13 0 16,-30-13 0-16,32 16 0 0,-32-16 0 0,32 17 0 15,-32-17 0-15,28 19 0 0,-28-19 0 0,22 21 0 16,-22-21 0-16,12 23 0 0,-12-23 0 0,2 26 0 15,-2-26 0-15,-13 28 0 0,13-28 0 0,-26 27 0 16,9-13 0-16,-4 0 0 0,-1 0 0 16,-2 2 0-16,-2-2 0 0,1 2 0 0,-1 0 0 15,2 1 0-15,1 1 0 0,1-1 0 0,1 2 0 16,2 3 0-16,1 1 0 0,0 1 0 0,0 3 0 16,2 2 0-16,-1 1 0 0,0 3 0 15,2 0 0-15,-1 1 0 0,1-1 0 0,2-2 0 16,1 1 0-16,1-2 0 0,2-1 0 0,2-1 0 15,3-4 0-15,-1-3 0 0,3-2 0 16,-1-2 0-16,3 0-59 0,0-17-48 0,18 35-282 16,-18-35-247-16,0 0 24 0,0 0 369 0</inkml:trace>
  <inkml:trace contextRef="#ctx0" brushRef="#br1" timeOffset="42004.354">5746 3484 2008 0,'-11'-17'33'16,"11"17"-27"-16,0 0-6 0,0 0 0 15,-22-7 0-15,22 7 0 0,0 0 0 0,-22 10 0 16,22-10 0-16,-19 20 0 0,19-20 0 0,-28 32 0 15,13-14 0-15,-1 2 0 0,1 0 0 0,0 0 0 16,2 0 0-16,2-3 0 0,11-17 0 0,-11 30 0 16,11-30 0-16,2 23 0 0,-2-23 0 15,14 17 0-15,-14-17 0 0,24 9 0 0,-24-9 0 16,30 4 0-16,-12-5 0 0,1-2 0 16,0 0 0-16,1-1 0 0,0 1 0 0,-1-1 0 15,-19 4 0-15,28-4 0 0,-28 4 0 0,0 0 0 16,18 5 0-16,-18-5 0 0,0 0 0 0,-1 18 0 15,1-18 0-15,-11 24 0 0,11-24 0 0,-24 33 0 16,9-15 0-16,-1-1 0 0,0 0 0 0,1 0 0 16,15-17 0-16,-26 29 0 0,26-29 0 15,-19 24 0-15,19-24 0 0,0 0-45 0,7 44-236 16,-7-44-347-16,0 0-46 0,0 0 256 16</inkml:trace>
  <inkml:trace contextRef="#ctx0" brushRef="#br1" timeOffset="42629.3309">6223 3097 1835 0,'0'0'16'0,"-6"-19"-8"15,6 19 2-15,0 0 3 0,0 0 3 0,0 0-2 16,-24 11-6-16,24-11-3 0,-21 24-6 0,8-7 4 15,0 2-5-15,0 4 6 0,0 3-7 0,1 0-15 16,1 0 34-16,2-3-35 0,3 0 33 0,2-5-22 16,5 0-12-16,-1-18-7 0,14 23-23 15,-14-23-24-15,30 12-46 0,-29-35-145 0,25 17-326 16,-2-3 55-16,-2-14 309 0</inkml:trace>
  <inkml:trace contextRef="#ctx0" brushRef="#br1" timeOffset="42785.6223">6440 3052 1809 0,'-19'5'50'16,"19"-5"-17"-16,-35 22-9 0,18-5 0 0,-3 1-7 15,3 3-2-15,-1 2-8 0,2 0 0 0,1 1-7 16,5-2-15-16,2-3 27 0,5-2-44 0,7 1 12 16,-4-18-76-16,34 40-266 0,-34-40-252 0,38 13-26 15,-12-4 422-15</inkml:trace>
  <inkml:trace contextRef="#ctx0" brushRef="#br1" timeOffset="43598.0598">6861 3599 1583 0,'0'0'53'0,"7"-24"-7"0,-7 24-5 15,0 0-5-15,0 0-4 0,11-17-2 0,-11 17 3 16,0 0 4-16,0 0 1 0,0 0-6 16,0 0-8-16,0 0-9 0,-6 21-3 0,6-21-5 15,-11 27 2-15,4-7-2 0,0 1 4 0,-3 2-10 16,1 2-1-16,0 1 0 0,1 1 0 15,1 1 0-15,0 1 0 0,1-2 0 0,0 0 0 16,1-2 0-16,0 0 0 0,1-5 0 0,2-2 0 16,2-18 0-16,-1 27 0 0,1-27 0 15,0 0 0-15,0 0 0 0,0 0 0 0,0 0 0 16,0 0 0-16,18 4 0 0,-18-4 0 0,15-25 0 16,-6 6 0-16,3-4 0 0,2-4 0 0,0-3 0 15,0 1 0-15,-1-1 0 0,-1 0 0 0,-1 1 0 16,-1-1 0-16,0-1 0 0,-2 0 0 0,1-2 0 15,-2 2 0-15,3-1 0 0,-1 2 0 0,1 5 0 16,1 2 0-16,-1 3 0 0,0 3 0 16,-10 17 0-16,19-24 0 0,-19 24 0 15,20-14 0-15,-20 14 0 0,23-5 0 0,-23 5 0 16,23-1 0-16,-23 1 0 0,28 6 0 0,-28-6 0 16,29 12 0-16,-29-12 0 0,30 17 0 0,-30-17 0 15,28 24 0-15,-28-24 0 0,23 29 0 0,-23-29 0 16,16 33 0-16,-12-15 0 0,-3 1 0 0,-3 2 0 15,-6 0 0-15,-1 1 0 0,-4 0 0 16,-4 0 0-16,-1-1 0 0,-3 0 0 0,0-2 0 16,0 0 0-16,-1-1 0 0,1-1 0 0,-2-3 0 15,3-1 0-15,0 1 0 0,-1-3 0 0,3 1 0 16,0-1 0-16,18-11 0 0,-32 20 0 0,32-20 0 16,-26 24 0-16,26-24 0 0,-24 32 0 15,14-12 0-15,-1 3 0 0,-2 4 0 16,2 2 0-16,-2 2 0 0,0 4 0 0,-1 2 0 15,-1 1 0-15,-2 2 0 0,1 1 0 0,-1-2 0 16,3-3 0-16,1-2 0 0,3-2-8 0,2-9-33 16,10 7-53-16,-2-30-72 0,16 22-403 0,-16-22-78 15,17 6 126-15</inkml:trace>
  <inkml:trace contextRef="#ctx0" brushRef="#br1" timeOffset="44285.5323">7266 3720 2005 0,'-21'6'27'0,"21"-6"-23"0,0 0-5 16,-14 17 1-16,14-17 0 0,0 0 4 0,0 0 1 15,17 21-2-15,-17-21-3 0,24 3 0 0,-24-3 0 16,37-2 0-16,-15-4 0 0,2-2 0 0,3-1 0 15,-1-2 0-15,1-2 0 0,1-2 0 0,-1 1 0 16,0-1 0-16,-2-1 0 0,-1 1 0 0,-2-1 0 16,-2 1 0-16,-3 1 0 15,-17 14 0-15,22-26 0 0,-22 26 0 0,8-19 0 16,-8 19 0-16,0 0 0 0,-12-23 0 0,12 23 0 16,-23-12 0-16,23 12 0 0,-34-5 0 0,14 6 0 15,-1 5 0-15,-3 2 0 0,1 1 0 0,-1 5 0 16,0 0 0-16,-1 2 0 0,5 1 0 0,0 1 0 15,3 1 0-15,4-2 0 0,2 0 0 0,11-17 0 16,-9 30 0-16,9-30 0 0,9 27 0 16,-9-27 0-16,28 21 0 0,-9-14 0 0,3-1 0 15,6-2 0-15,1-2 0 0,3-2 0 0,2-1 0 16,1 0 0-16,2-3 0 0,-2 0 0 16,-2 2 0-16,-1-3 0 0,-4 3 0 0,-5 0 0 15,-1 2 0-15,-22 0 0 0,29 4 0 0,-29-4 0 16,0 0 0-16,0 0 0 0,17 23 0 0,-17-23 0 15,-6 28 0-15,-3-8 0 0,-2 2 0 16,-1 4 0-16,-4-2 0 0,0 0 0 0,1-1 0 16,0-1 0-16,3-3 0 0,1-2 0 0,11-17 0 15,-13 23 0-15,13-23 0 0,0 0 0 0,0 0 0 16,0 0 0-16,0 0 0 0,18-5 0 0,-18 5 0 16,29-37 0-16,-8 9 0 0,1-2 0 0,-1-3 0 15,0 0 0-15,-1 2 0 0,-6-1 0 16,-1 1 0-16,-2 1 0 0,-2-1 0 15,-2 2 0-15,-1 0 0 0,0 0 0 0,0 3 0 16,-1 3 0-16,-1 1 0 0,0 5 0 0,-4 17 0 16,6-24 0-16,-6 24 0 0,0 0 0 0,11-19 0 15,-11 19 0-15,0 0 0 0,24-11 0 0,-24 11 0 16,33-3 0-16,-9 3 0 0,7 3 0 0,3-5 0 16,9 10-84-16,-10-24-103 0,37 37-247 15,-28-27-177-15,18 8 25 0,1 8 442 0</inkml:trace>
  <inkml:trace contextRef="#ctx0" brushRef="#br1" timeOffset="44769.8991">9072 3452 1817 0,'-36'19'42'0,"15"-11"-10"0,-3-2-1 16,0 6 4-16,-4-1-7 0,-1 4 0 0,0-2-8 15,1 3-6-15,1-3-14 0,4 3 0 0,3-3 0 16,20-13 0-16,-28 23 0 0,28-23 0 16,0 0 0-16,-11 22 0 0,11-22 0 0,0 0 0 15,22 17 0-15,-22-17 0 0,30 7 0 0,-8-6 0 16,1-1 0-16,4-2 0 0,2 0 0 0,0 0 0 16,1 0 0-16,-3 2 0 0,-2 0 0 0,-5 1 0 15,-20-1 0-15,31 5 0 0,-31-5 0 0,0 0 0 16,0 0 0-16,14 21 0 0,-14-21 0 15,-13 24 0-15,-1-7 0 0,-3 2 0 16,-4 3 0-16,-5 0 0 0,-1 1 0 0,-1-2 0 16,0 1 0-16,4-3 0 0,1 0 0 0,5-5 0 15,18-14 0-15,-21 19 0 0,21-19 0 0,0 0 0 16,0 0-16-16,19 2-82 0,13 12-127 0,-27-31-432 16,28 8-3-16,-3-6 270 0</inkml:trace>
  <inkml:trace contextRef="#ctx0" brushRef="#br1" timeOffset="45144.8543">9262 3655 1965 0,'-9'17'20'0,"9"-17"-15"0,0 0 0 15,0 0 4-15,0 0 4 0,21 7 2 0,-21-7 0 16,35 0-15-16,-11-3 0 0,3 1 0 0,2-3 0 15,4 2 0-15,0-5 0 0,0 1 0 0,2-1 0 16,-3-1 0-16,-2-1 0 0,-3 0 0 0,-5-1 0 16,-3 1 0-16,-19 10 0 0,28-19 0 0,-28 19 0 15,14-18 0-15,-14 18 0 0,1-19 0 16,-1 19 0-16,-10-19 0 0,10 19 0 0,-21-18 0 16,21 18 0-16,-32-11 0 0,11 10 0 15,-1 2 0-15,-3 4 0 0,-1 2 0 0,0 2 0 16,0 1 0-16,0 4 0 0,1 2 0 0,2 0 0 15,1 3 0-15,1 0 0 0,3 0 0 0,3 2 0 16,4-1 0-16,5 0 0 0,4-1 0 0,5-1 0 16,6-1 0-16,-9-17 0 0,34 27 0 15,-9-16 0-15,5-5 0 0,5-1 0 0,3-5 0 16,2 0 0-16,2-5 0 0,6 3-68 0,-9-13-39 16,25 29-180-16,-30-31-345 0,17 10 31 0,-7-1 250 15</inkml:trace>
  <inkml:trace contextRef="#ctx0" brushRef="#br1" timeOffset="45379.2397">10085 3511 1947 0,'-30'3'59'0,"10"-1"-30"16,0-1-17-16,-1 4-12 0,1 0 0 0,0 2 0 16,-1 1 0-16,2 2 0 0,-1 2 0 0,2 1 0 15,1 2 0-15,17-15 0 0,-27 31 0 0,16-14 0 16,3 0 0-16,0 0 0 0,5 0 0 15,1 0 0-15,4 0 0 0,-2-17 0 0,12 31 0 16,-12-31 0-16,23 26 0 0,-23-26 0 0,35 17 0 16,-14-14 0-16,3 1 0 0,1-5-10 15,7 2-66-15,-8-16-47 0,24 31-177 0,-22-29-341 16,9 3 44-16,-1 3 298 0</inkml:trace>
  <inkml:trace contextRef="#ctx0" brushRef="#br1" timeOffset="46019.8372">10349 3527 1882 0,'0'0'100'0,"-17"4"-72"16,-1 4-2-16,-3 0-15 0,0 4-11 0,1 1 0 15,-1 3 0-15,-1 0 0 0,1 2 0 0,2 3 0 16,1-1 0-16,2 2 0 0,1 1 0 16,6 0 0-16,0-1 0 0,3-2 0 15,5-2 0-15,3-1 0 0,-2-17 0 0,16 28 0 16,-16-28 0-16,24 21 0 0,-7-15 0 0,2-4 0 15,3-2 0-15,-1-5 0 0,3-2 0 0,0-1 0 16,0-5 0-16,0-1 0 0,1-3 0 0,-1-1 0 16,0-3 0-16,-3 1 0 0,0-2 0 0,-4 1 0 15,-3 1 0-15,-1 1 0 0,-2-1 0 16,-3 1 0-16,-1 0 0 0,-2 0 0 0,-5 19 0 16,6-29 0-16,-6 29 0 0,3-20 0 0,-3 20 0 15,0 0 0-15,0 0 0 0,0 0 0 0,0 0 0 16,0 0 0-16,0 0 0 0,0 0 0 15,0 0 0-15,0 0 0 0,0 0 0 0,0 0 0 16,0 0 0-16,17 13 0 0,-17-13 0 0,19 5 0 16,-19-5 0-16,23 4 0 0,-23-4 0 15,22 3 0-15,-22-3 0 0,18 5 0 0,-18-5 0 16,17 8 0-16,-17-8 0 0,0 0 0 0,0 0 0 16,16 22 0-16,-16-22 0 0,0 20 0 0,0-20 0 15,-8 25 0-15,8-25 0 0,-14 29 0 0,5-12 0 16,-2 0 0-16,-1 2 0 0,-2 2 0 0,1-1 0 15,-1 0 0-15,1-1 0 0,13-19 0 0,-21 29 0 16,21-29 0-16,-8 19 0 16,8-19 0-16,0 0 0 0,0 0 0 0,0 0 0 15,22 10 0-15,-22-10 0 0,26-16 0 0,-7 2 0 16,1-3 0-16,5-4 0 0,-1 0 0 0,-1-1 0 16,1 0 0-16,-2 0 0 0,0 2 0 0,-1 2 0 15,-2-1 0-15,0 5 0 0,-19 14 0 0,28-25 0 16,-28 25 0-16,18-15 0 0,-18 15 0 15,0 0 0-15,0 0 0 0,0 0 0 0,0 0 0 16,5 18 0-16,-5-18 0 0,-8 27 0 0,4-9 0 16,4-18 0-16,-8 31 0 0,8-31 0 0,0 31 0 15,0-31 0-15,14 27 0 0,-14-27 0 0,23 25-19 16,-23-25-32-16,35 21-62 0,-35-21-142 16,36 14-211-16,-36-14-150 0,39-6 90 0,-3 19 526 15</inkml:trace>
  <inkml:trace contextRef="#ctx0" brushRef="#br1" timeOffset="46394.8555">11171 3533 2047 0,'-24'4'0'16,"-2"5"0"-16,-3 1 0 0,1 4 0 0,-2 2 0 16,0 3 0-16,2 2 0 0,2 0 0 15,3 1 0-15,3 2 0 0,6-3 0 0,4 2 0 16,3-5 0-16,4-1 0 0,3-17 0 15,7 28 0-15,-7-28 0 0,25 20 0 0,-7-15 0 16,5-4 0-16,3-4 0 0,4-4 0 0,4-4 0 16,3-5 0-16,1-3 0 0,5-6 0 0,0 0 0 15,-1-4 0-15,-3 1 0 0,-2-2 0 16,-3-3 0-16,-3 2 0 0,-3-3 0 0,-2 0 0 16,-3 0 0-16,-6-1 0 0,-1 1 0 0,-3 2 0 15,-3 3 0-15,-4 7 0 0,-4 5 0 0,-2 17 0 16,0 0 0-16,0 0 0 0,-26-13 0 0,26 13 0 15,-39 25 0-15,12-3 0 0,-2 6 0 0,-3 2 0 16,4 6 0-16,-1 0 0 0,3 6 0 0,2-4 0 16,6 2 0-16,2-4 0 15,7 1 0-15,5-6 0 0,7 2 0 0,6-8 0 16,10 5-11-16,-19-30-170 0,63 46-209 0,-63-46-138 16,56 9-60-16,-9 3 240 0</inkml:trace>
  <inkml:trace contextRef="#ctx0" brushRef="#br1" timeOffset="46972.9084">12506 3484 1987 0,'4'-18'33'16,"-4"18"-15"-16,0 0-9 0,-22-12-9 0,22 12 0 15,-25 0 0-15,6 4 0 0,-3 0 0 0,1 5 0 16,-5 2 0-16,-1 2 0 0,-1 3 0 0,0 0 0 16,0 0 0-16,4 0 0 0,2 0 0 15,4 0 0-15,18-16 0 0,-24 21 0 0,24-21 0 16,0 0 0-16,-4 22 0 0,4-22 0 0,0 0 0 15,29 18 0-15,-11-14 0 0,3-2 0 0,5 1 0 16,3-3 0-16,0 1 0 0,0-1 0 0,0-1 0 16,-2 2 0-16,-3-1 0 0,-4 2 0 15,-20-2 0-15,25 6 0 0,-25-6 0 16,0 0 0-16,0 0 0 0,5 19 0 0,-5-19 0 16,-17 19 0-16,17-19 0 0,-34 27 0 0,12-14 0 15,-1 1 0-15,-1 1 0 0,1-2 0 0,1-1 0 16,1-1 0-16,4-2 0 0,17-9 0 0,-21 12 0 15,21-12 0-15,0 0 0 0,0 0 0 0,19 2 0 16,0-6 0-16,4-8-41 0,16 8-66 0,-17-33-128 16,41 29-319-16,-20-15-90 0,6-1 179 15</inkml:trace>
  <inkml:trace contextRef="#ctx0" brushRef="#br1" timeOffset="47222.9294">12882 3562 1175 0,'39'-3'300'15,"-56"-20"-74"-15,17 23-55 0,0 0-75 0,0 0-41 16,-29 3-31-16,12 1-24 0,-1 1 0 0,-3 3 0 15,1 2 0-15,1 1 0 0,0 1 0 0,2 3 0 16,17-15 0-16,-28 31 0 0,17-14 0 16,2 0 0-16,4 0 0 0,3 1 0 0,3-1 0 15,4 1 0-15,-5-18 0 0,18 32 0 0,-18-32 0 16,29 23 0-16,-8-15 0 0,1-2 0 0,1-3 0 16,3-3 0-16,-1-4 0 0,1-1 0 0,-3-2 0 15,-4-3 0-15,-19 10 0 0,28-24 0 0,-28 24 0 16,16-31 0-16,-12 11 0 15,-2 0 0-15,-2-1 0 0,-4-3 0 0,-2 2 0 16,-6-2 0-16,0 4 0 0,-6-5 0 0,18 25-27 16,-50-58-264-16,50 58-192 0,-27-24-168 0,6 7 57 15,21 17 594-15</inkml:trace>
  <inkml:trace contextRef="#ctx0" brushRef="#br1" timeOffset="48082.2403">959 4844 1881 0,'-29'20'55'0,"29"-20"-30"0,0 0-14 0,0 0-4 16,0 0 2-16,0 0 6 0,0 0 2 15,28-4 0-15,-28 4-7 0,32-10-10 0,-12 1 0 16,6-1 0-16,1-3 0 0,3-1 0 0,3-2 0 16,-3-2 0-16,1 1 0 0,-3-1 0 0,-4 0 0 15,-2 2 0-15,-5-1 0 0,-17 17 0 16,22-27 0-16,-22 27 0 0,3-21 0 0,-3 21 0 15,-8-19 0-15,8 19 0 0,-21-13 0 0,21 13 0 16,-35-4 0-16,12 7 0 0,-4 4 0 0,-1 3 0 16,-2 2 0-16,1 4 0 0,-1 2 0 0,2 1 0 15,2 2 0-15,0-1 0 0,3 1 0 0,4 2 0 16,2-1 0-16,3 1 0 0,6-3 0 16,3-2 0-16,5 0 0 0,0-18 0 15,14 31 0-15,-14-31 0 0,34 25 0 0,-9-18 0 16,5-1 0-16,5-5 0 0,6-1 0 0,2-3 0 15,6-2-18-15,-3-6-50 0,14 15-81 0,-32-37-265 16,30 28-211-16,-12-9-2 0,1-8 482 0</inkml:trace>
  <inkml:trace contextRef="#ctx0" brushRef="#br1" timeOffset="48457.2555">1746 4660 1947 0,'-27'1'45'16,"8"-4"-11"-16,1 0-13 0,-1 2-21 0,19 1 0 15,-32 0 0-15,15 2 0 0,17-2 0 16,-35 11 0-16,18-3 0 0,-1 3 0 0,1 1 0 16,-1 5 0-16,0 1 0 0,-2 4 0 15,2 2 0-15,1 3 0 0,1-2 0 0,2 2 0 16,3 0 0-16,2-3 0 0,4-2 0 0,3-4 0 16,2-18 0-16,6 28 0 0,-6-28 0 0,18 19 0 15,-18-19 0-15,33 6 0 0,-10-8 0 0,4-7 0 16,3-4 0-16,4-5 0 0,2-5 0 0,1-4 0 15,2-2 0-15,-4-1 0 0,-1 1 0 16,-6 0 0-16,-3 2 0 0,-6 4 0 0,-4 3 0 16,-4 0 0-16,-11 20 0 0,12-29 0 15,-12 29 0-15,0-18 0 0,0 18 0 0,0 0 0 16,0 0 0-16,-24-7 0 0,24 7 0 0,-25 16 0 16,25-16 0-16,-30 32 0 0,14-12 0 0,3 3 0 15,-1 0 0-15,5 1 0 0,0-3 0 0,7 2 0 16,2-4 0-16,7 0 0 0,-7-19 0 15,25 31 0-15,-7-22-61 0,14 15-107 0,-32-24-195 16,53-4-219-16,-29 1-34 0,8-11 360 0</inkml:trace>
  <inkml:trace contextRef="#ctx0" brushRef="#br1" timeOffset="48691.6117">2288 4681 2045 0,'-31'10'2'0,"9"-10"-2"0,0 0 0 0,1 3 0 16,0 1 0-16,0 2 0 0,0 4 0 0,-1 1 0 16,2 4 0-16,0 0 0 0,2 3 0 0,2 2 0 15,3 0 0-15,2 0 0 0,3-2 0 0,5-1 0 16,3-17 0-16,5 29 0 0,-5-29 0 16,18 22 0-16,-18-22 0 0,34 14 0 0,-10-12 0 15,3-4 0-15,7-3 0 0,1-4 0 0,8-5 0 16,1-6-13-16,10 12-131 0,-27-36-273 15,28 26-247-15,-13-12 20 0,5-6 480 0</inkml:trace>
  <inkml:trace contextRef="#ctx0" brushRef="#br1" timeOffset="49035.3416">2665 4322 1995 0,'0'0'48'0,"-12"27"-44"16,-6-9-4-16,0 1 0 0,0 6 0 0,-2 1 0 15,1 4 0-15,-2 3 0 0,4 2 0 0,1 1 0 16,2 2 0-16,0 1 0 0,3-2 0 16,0 1 0-16,4-2 0 0,-2-1 0 15,6-2 0-15,0-6 0 0,3-1 0 0,3-6 0 16,0-3 0-16,-3-17 0 0,13 24 0 0,-13-24 0 16,17 13 0-16,-17-13 0 0,25-3 0 0,-25 3 0 15,34-19 0-15,-13 1 0 0,0-3 0 0,3-4 0 16,-1-2 0-16,1-1 0 0,-3 0 0 0,-3 4 0 15,-1 0 0-15,-3 4 0 0,-14 20 0 16,22-31 0-16,-22 31 0 0,0 0 0 0,13-17 0 16,-13 17 0-16,0 0 0 0,0 0 0 0,0 0 0 15,-1 26 0-15,1-26 0 0,-4 37 0 0,-1-14 0 16,3 3 0-16,-3-5 0 0,5 2 0 16,0-4 0-16,8 1 0 0,-8-20-59 0,44 42-168 15,-44-42-183-15,54-1-184 0,-21-2-23 0,3-13 478 16</inkml:trace>
  <inkml:trace contextRef="#ctx0" brushRef="#br1" timeOffset="49879.0542">4209 4650 1586 0,'-11'-23'246'16,"11"23"-221"-16,-20-7 1 0,20 7 5 0,-24-3 0 15,24 3-4-15,-30 4-10 0,13 1-2 0,-4 0-4 16,0 4 4-16,1 0-1 0,-1 4-11 0,0-1-3 16,3 2 0-16,0 0 0 0,18-14 0 15,-31 29 0-15,31-29 0 0,-20 29 0 0,20-29 0 16,-13 27 0-16,13-27 0 0,-2 25 0 0,2-25 0 16,7 21 0-16,-7-21 0 0,17 15 0 15,-17-15 0-15,22 11 0 0,-22-11 0 0,29 8 0 16,-12-8 0-16,1-2 0 0,-1 0 0 0,-17 2 0 15,31-9 0-15,-31 9 0 0,29-13 0 16,-29 13 0-16,22-16 0 0,-22 16 0 0,20-19 0 16,-20 19 0-16,16-23 0 0,-16 23 0 0,14-27 0 15,-14 27 0-15,15-27 0 0,-15 27 0 0,13-27 0 16,-13 27 0-16,12-25 0 0,-12 25 0 0,11-21 0 16,-11 21 0-16,0 0 0 0,0 0 0 0,0 0 0 15,0 0 0-15,17-1 0 0,-17 1 0 0,3 29 0 16,-2-6 0-16,-1 7 0 15,-4 6 0-15,-1 7 0 0,-1 5 0 0,-3 3 0 16,0 6 0-16,-2 1 0 0,-2 3 0 0,-1 4 0 16,0-5 0-16,-2-2 0 0,1-6 0 0,0-4 0 15,-1-5 0-15,0-3 0 0,0-5 0 0,0-5 0 16,-1-5 0-16,1-5 0 0,-1-6 0 0,17-14 0 16,-30 18 0-16,30-18 0 0,-27 4 0 0,27-4 0 15,-22-16 0-15,22 16 0 0,-15-37 0 16,10 9 0-16,3-6 0 0,4-3 0 0,5-3 0 15,1-1 0-15,6-1 0 0,-1-1 0 0,4-2 0 16,2-4 0-16,1 3 0 0,1 1 0 16,3 5 0-16,-2 5 0 0,4 7 0 0,-1 2-13 15,6 13-86-15,-22-23-145 0,42 45-162 0,-43-36-117 16,23 17-40-16,7 12 365 0</inkml:trace>
  <inkml:trace contextRef="#ctx0" brushRef="#br1" timeOffset="50300.9136">4865 4709 1928 0,'-23'-18'59'0,"23"18"-30"16,-24-14-2-16,24 14-23 0,-28-10-4 16,11 6 0-16,-2 2 0 0,-1 2 0 0,-1 1 0 15,0 5 0-15,-1 1 0 0,-3 4 0 0,1 3 0 16,-2 1 0-16,1 5 0 0,1 1 0 0,-1 2 0 15,2 3 0-15,3-1 0 0,4 1 0 0,1-5 0 16,5-1 0-16,6-2 0 0,4-18 0 0,3 26 0 16,-3-26 0-16,18 21 0 0,-18-21 0 15,34 13 0-15,-13-11 0 0,3-2 0 0,3-5 0 16,1-4 0-16,3-3 0 0,-1-2 0 0,-1-2 0 16,0 0 0-16,-1 0 0 0,-5 1 0 0,-2-1 0 15,-4 2 0-15,-17 14 0 0,26-28 0 0,-26 28 0 16,18-22 0-16,-18 22 0 0,0 0 0 15,15-22 0-15,-15 22 0 0,0 0 0 16,0 0 0-16,0 0 0 0,0 0 0 0,0 0 0 16,0 0 0-16,0 0 0 0,0 0 0 0,0 0 0 15,0 0 0-15,7 24 0 0,-7-24 0 0,6 23 0 16,-6-23 0-16,8 23 0 0,-8-23 0 0,15 21 0 16,-15-21 0-16,24 14-15 0,-4-3-69 0,-20-11-57 15,47 12-167-15,-48-32-113 0,36 21-113 0,-13 1 6 16,-11-25 513-16</inkml:trace>
  <inkml:trace contextRef="#ctx0" brushRef="#br1" timeOffset="50847.7571">5252 4666 1399 0,'4'23'445'16,"-4"-23"-382"-16,0 0-6 0,0 0-5 0,-20-6-21 16,20 6-31-16,0 0 0 0,-15 18 0 0,15-18 0 15,-13 24 0-15,7-5 0 0,-2 3 0 16,1 5 0-16,-2 1 0 0,-2 3 0 0,1 2 0 15,1-1 0-15,-1 1 0 0,1-2 0 0,2-3 0 16,1 0 0-16,2-5 0 0,1-1 0 0,0-4 0 16,3-18 0-16,0 27 0 0,0-27 0 0,0 0 0 15,0 0 0-15,0 0 0 0,0 0 0 0,0 0 0 16,22-8 0-16,-22 8 0 16,21-36 0-16,-9 12 0 0,1-4 0 0,0 0 0 15,-3-1 0-15,0 1 0 0,-3 1 0 0,0 0 0 16,-1-2 0-16,-1-1 0 0,1-1 0 0,0 0 0 15,1 1 0-15,0-1 0 0,2 5 0 0,-1 4 0 16,0 5 0-16,-8 17 0 0,11-18 0 0,-11 18 0 16,0 0 0-16,21-5 0 0,-21 5 0 0,26 4 0 15,-9 1 0-15,2 1 0 0,3 1 0 16,1 0 0-16,3 4 0 0,-2-1 0 0,-1 2 0 16,1 2 0-16,-5-2 0 0,-2 4 0 0,-17-16 0 15,28 30 0-15,-20-13 0 0,-8-17 0 0,7 34 0 16,-10-16 0-16,-5 1 0 0,-5 1 0 15,-5-1 0-15,-1 2 0 0,-3-4 0 0,-1 0 0 16,0-3 0-16,-2 0 0 0,1-1 0 0,0-2 0 16,1 0 0-16,1-4 0 0,2-2 0 15,3-2 0-15,17-3 0 0,-28 4 0 0,28-4 0 16,-27 3 0-16,27-3 0 0,-23 8 0 0,23-8 0 16,-23 19 0-16,10-2 0 0,-3 6 0 0,-3 6 0 15,-2 6 0-15,-2 6 0 0,-5 9 0 0,0 3 0 16,-4 8 0-16,-1 0 0 0,1 3 0 0,0-2 0 15,3-3 0-15,4-8 0 0,10-4 0 16,1-8 0-16,12-4 0 0,2-35-113 16,19 56-212-16,-19-56-101 0,23 14-92 0,-4-6-2 15,-6-33 376-15</inkml:trace>
  <inkml:trace contextRef="#ctx0" brushRef="#br1" timeOffset="51191.5722">6376 4690 2047 0,'0'0'0'0,"0"0"0"16,0 0 0-16,0 0 0 0,17-10 0 16,-17 10 0-16,22-7 0 0,-5 0 0 0,3-1 0 15,5-1 0-15,3-1 0 0,1 0 0 0,1 1 0 16,2 0 0-16,-4 2 0 0,2 2-20 0,-5-3-50 15,10 23-120-15,-35-15-435 0,18 3-39 16,-18-3 187-16</inkml:trace>
  <inkml:trace contextRef="#ctx0" brushRef="#br1" timeOffset="51363.3902">6414 4902 2047 0,'-33'8'0'0,"33"-8"0"16,0 0 0-16,0 0 0 0,0 0 0 0,17 6 0 15,-17-6 0-15,31-8 0 0,-9-1 0 0,5-2 0 16,6-2 0-16,1-2 0 0,5 3 0 16,1-2 0-16,7 8-32 0,-16-30-281 15,24 29-357-15,-10-9 2 0,6 3 305 0</inkml:trace>
  <inkml:trace contextRef="#ctx0" brushRef="#br1" timeOffset="51785.2583">8053 4307 1816 0,'0'0'226'0,"-17"10"-221"0,17-10-5 16,-11 17 0-16,11-17 0 0,-16 34 0 0,6-10 0 15,-2 1 0-15,0 1 0 0,1 1 0 0,3-3 0 16,2 0-16-16,2-2 19 0,3-4-20 16,6 3 2-16,-5-21-30 0,21 30-30 0,-21-30-64 15,48 16-337-15,-29-19-133 0,11-3-4 0,7 6 569 16</inkml:trace>
  <inkml:trace contextRef="#ctx0" brushRef="#br1" timeOffset="51988.3348">8465 4292 1972 0,'-33'24'29'0,"2"6"-5"15,-2 3-4-15,1 6-18 0,1 1-2 0,0 2 0 16,1 2 0-16,2 2 0 0,4-2 0 0,3 0 0 15,5-4 0-15,3-3 0 0,4 0 0 0,4-5 0 16,4 1 0-16,2-4 0 0,5-1-1 16,0-5-42-16,9 6-51 0,-15-29-105 0,22 26-437 15,-22-26-20-15,35 21 239 0</inkml:trace>
  <inkml:trace contextRef="#ctx0" brushRef="#br1" timeOffset="52347.6986">8547 4645 1613 0,'1'18'434'0,"-1"-18"-434"0,-20-2 0 0,20 2 0 16,0 0 0-16,-18 5 0 0,18-5 0 0,0 0 0 16,-17 14 0-16,17-14 0 0,-10 17 0 0,10-17 0 15,-7 21 0-15,7-21 0 0,-2 19 0 0,2-19 0 16,3 19 0-16,-3-19 0 15,0 0 0-15,19 23 0 0,-19-23 0 0,20 13 0 16,-20-13 0-16,25 9 0 0,-25-9 0 0,29 6 0 16,-12-3 0-16,0-2 0 0,2 1 0 0,-2 0 0 15,0 0 0-15,-17-2 0 0,25 8 0 0,-25-8 0 16,0 0 0-16,19 20 0 0,-19-20 0 0,7 18 0 16,-7-18 0-16,-2 24 0 0,2-24 0 15,-12 29 0-15,12-29 0 0,-26 32 0 0,8-14 0 16,-4-1 0-16,-1 0 0 0,1-1 0 0,0-2 0 15,4-3 0-15,18-11 0 0,-27 13 0 0,27-13 0 16,0 0 0-16,0 0 0 0,0 0-73 0,-7-39-188 16,41 33-288-16,-23-19-117 0,11 2 169 15</inkml:trace>
  <inkml:trace contextRef="#ctx0" brushRef="#br1" timeOffset="52785.1968">8638 4610 2047 0,'-17'3'0'0,"17"-3"0"0,-20 2 0 16,20-2 0-16,0 0 0 0,0 0 0 0,0 0 0 16,0 0 0-16,0 0 0 0,19 0 0 0,-19 0 0 15,32-1 0-15,-10 0 0 0,1-3 0 16,3 0 0-16,1 1 0 0,0 0 0 16,0 0 0-16,1 0 0 0,2 0 0 0,-2-1 0 15,-3 2 0-15,1-2 0 0,-4 3 0 0,-5 1 0 16,-17 0 0-16,25 0 0 0,-25 0 0 0,0 0 0 15,0 0 0-15,0 0 0 0,0 0 0 0,0 0 0 16,0 0 0-16,0 0 0 0,0 0 0 16,-5 23 0-16,5-23 0 0,-23 25 0 0,7-8 0 15,1 2 0-15,-5 3 0 0,2 2 0 0,0 2 0 16,1 0 0-16,2 1 0 0,2 1 0 0,2-2 0 16,2 0 0-16,4-2 0 0,4-5 0 0,4-2 0 15,-3-17 0-15,13 27 0 0,-13-27 0 0,25 16 0 16,-6-13 0-16,3-4 0 0,1-3 0 15,3-4 0-15,1-4 0 0,0-5 0 16,2-3 0-16,2-1 0 0,-4-2 0 0,1 0 0 16,-4-1 0-16,-7-1 0 0,-4 4 0 0,-5 0 0 15,-5 0 0-15,-3 3 0 0,-5-1 0 0,-2 0 0 16,-5-1 0-16,-2 2 0 0,-5-1 0 0,19 19-11 16,-48-49-204-16,48 49-175 0,-36-27-90 0,36 27-139 15,-17-3 288-15,-12-20 331 0</inkml:trace>
  <inkml:trace contextRef="#ctx0" brushRef="#br1" timeOffset="53207.0365">9659 4350 1863 0,'0'0'43'0,"0"0"-17"16,0 0 4-16,0 0 2 0,0 0-4 0,0 0-8 15,-1 23-15-15,1-23-5 0,-11 30 0 16,5-5 0-16,0 0 0 0,-2 4 0 0,-1 2 0 16,2 2 0-16,-2 0 0 0,1 2 0 0,2 0 0 15,-2-1 0-15,4 0 0 0,-1-4 0 0,2 0 0 16,2-5 0-16,3 0 0 0,1-5 0 0,3 0-11 15,-6-20-38-15,22 35-68 0,-22-35-252 16,0 0-274-16,0 0 5 0,19-11 419 16</inkml:trace>
  <inkml:trace contextRef="#ctx0" brushRef="#br1" timeOffset="53378.9334">9540 4594 2040 0,'0'0'7'15,"0"0"-7"-15,0 0 0 0,0 0 0 16,0 0 0-16,0 0 0 0,0 0 0 0,0 0 0 16,34 9 0-16,-13-13 0 0,6-1 0 15,1-3 0-15,3-1-13 0,2-6-42 0,10 12-43 16,-19-33-135-16,20 28-433 0,-10-11 34 0,0 0 283 16</inkml:trace>
  <inkml:trace contextRef="#ctx0" brushRef="#br1" timeOffset="53738.2712">10092 4262 1887 0,'-26'17'109'0,"26"-17"-74"0,-19 9-19 0,19-9-16 15,-17 17 0-15,17-17 0 0,-18 28 0 0,8-8 0 16,1 1 0-16,0 2 0 0,-1 4 0 0,2 1 0 16,-1 1 0-16,1 3 0 15,-2 0 0-15,2 2 0 0,-1-2 0 0,2 0 0 16,1-3 0-16,2-3 0 0,3-3 0 0,1-3 0 15,0-20 0-15,11 30 0 0,-11-30 0 0,19 18 0 16,-19-18 0-16,27 7 0 0,-27-7 0 0,29-3 0 16,-29 3 0-16,28-15 0 0,-28 15 0 0,27-22 0 15,-27 22 0-15,27-29 0 0,-16 12 0 0,2 1 0 16,-2-3 0-16,1 1 0 0,-1 0 0 16,-1 1 0-16,-2 0 0 0,-8 17 0 0,14-26 0 15,-14 26 0-15,0 0 0 0,0 0 0 0,0 0 0 16,0 0 0-16,0 0 0 0,0 0 0 15,14 25 0-15,-15-6 0 0,2 4 0 0,-4-1 0 16,1 4 0-16,0-5 0 0,3 5 0 0,-1-26-93 16,18 47-250-16,-18-47-110 0,0 0-173 0,16 20 95 15,-16-20 531-15</inkml:trace>
  <inkml:trace contextRef="#ctx0" brushRef="#br1" timeOffset="54300.7612">11201 4689 1965 0,'-6'-17'29'16,"6"17"-21"-16,-18-10 3 0,18 10 0 15,-19-1 2-15,19 1-4 0,-26 7-8 0,26-7-1 16,-30 17 0-16,12-6 0 0,0 3 0 0,-1 2 0 16,1 2 0-16,0 2 0 0,1 1 0 0,2 0 0 15,0 0 0-15,4-2 0 0,3-1 0 0,3-1 0 16,5-17 0-16,1 27 0 0,-1-27 0 0,15 19 0 16,-15-19 0-16,33 17 0 0,-13-13 0 15,3-2 0-15,3-4 0 0,3-3 0 0,2-3 0 16,1-1 0-16,0-3 0 0,-2-2 0 15,-2-3 0-15,-2 1 0 0,-4-3 0 0,-5 0 0 16,-3-2 0-16,-4 2 0 0,-4 0 0 0,-1-2 0 16,-4 3 0-16,-2-1 0 0,-4 1 0 0,-3-1 0 15,8 19 0-15,-20-31 0 0,20 31 0 0,-26-23 0 16,26 23 0-16,-27-16 0 0,27 16 0 16,0 0 0-16,-18-9 0 0,18 9-20 0,0 0-46 15,0 0-54-15,31 27-180 0,-31-27-226 0,0 0-98 16,35 15 234-16</inkml:trace>
  <inkml:trace contextRef="#ctx0" brushRef="#br1" timeOffset="54582.0319">12017 4313 1629 0,'-19'-31'400'0,"6"14"-389"0,13 17-4 0,-25-21-7 16,25 21 0-16,-25-5 0 0,25 5 0 16,-33 12 0-16,15 1 0 0,-2 7 0 0,-2 4 0 15,0 7 0-15,-2 6 0 0,-3 6 0 0,1 8 0 16,-5 4 0-16,3 4 0 0,0 0 0 0,4-1 0 16,2-5 0-16,5-3 0 0,5-4 0 15,6-7 0-15,5-3 0 0,4-6 0 0,6-2 0 16,0-5 0-16,6-4 0 0,-15-19 0 0,30 24-5 15,-30-24-92-15,41 16-130 0,-50-39-271 16,27 17-117-16,-18 6 11 0,11-45 604 0</inkml:trace>
  <inkml:trace contextRef="#ctx0" brushRef="#br1" timeOffset="54722.6207">11586 4719 2047 0,'-23'-9'0'0,"23"9"0"0,-28-12 0 15,28 12 0-15,0 0 0 0,0 0 0 16,0 0 0-16,0 0 0 0,0 0 0 0,0 0 0 15,26-2 0-15,-2 2 0 0,5-1 0 16,6 1 0-16,3-4 0 0,7 4 0 0,-10-20-81 16,33 35-408-16,-30-26-182 0,13 11 0 0,-1 5 537 15</inkml:trace>
  <inkml:trace contextRef="#ctx0" brushRef="#br1" timeOffset="55285.1052">12900 4679 1452 0,'-18'9'423'15,"18"-9"-390"-15,-17-10-8 0,17 10 5 0,-18-10 4 16,18 10-6-16,-21-11-6 0,21 11-22 16,-23-9 0-16,23 9 0 0,-28-8 0 0,28 8 0 15,-30-1 0-15,13 4 0 0,-2 1 0 0,-2 2 0 16,1 5 0-16,-1 3 0 0,2 1 0 0,1 3 0 15,-2 3 0-15,2 3 0 0,2 2 0 0,-1 0 0 16,5 1 0-16,1-3 0 0,4-1 0 16,4-4 0-16,3-19 0 0,5 29 0 0,-5-29 0 15,22 17 0-15,-5-11 0 0,4-4 0 0,2-4 0 16,4-4 0-16,2-6 0 0,2-3 0 0,4-6 0 16,-1-4 0-16,1-1 0 0,-1-3 0 0,0 0 0 15,-4 1 0-15,-2 0 0 0,-3 4 0 0,-6 3 0 16,-3 2 0-16,-16 19 0 0,17-21 0 0,-17 21 0 15,0 0 0-15,0 0 0 16,0 0 0-16,0 0 0 0,0 0 0 0,-28 29 0 16,12-6 0-16,-1 1 0 0,-1 6 0 0,1-1 0 15,4 1 0-15,0-3 0 0,10 1 0 0,-1-5 0 16,10 1 0-16,0-7 0 0,11 2 0 0,-17-19-82 16,57 38-161-16,-57-38-155 0,75 4-122 0,-28-4-58 15,-4-14 353-15</inkml:trace>
  <inkml:trace contextRef="#ctx0" brushRef="#br1" timeOffset="55847.5565">14224 4649 1510 0,'3'-29'304'16,"-3"29"-239"-16,23-20-20 0,-23 20 3 15,0 0-3-15,0 0-15 0,14-19-30 0,-14 19 0 16,0 0 0-16,-31-1 0 0,11 6 0 0,-4 2 0 16,-3 4 0-16,-5 3 0 0,-2 5 0 0,0 2 0 15,-3 2 0-15,0 0 0 0,-1 0 0 0,5 0 0 16,5-3 0-16,7-2 0 0,21-18 0 15,-19 26 0-15,19-26 0 0,7 18 0 0,-7-18 0 16,28 14 0-16,-6-11 0 0,7-1 0 16,4-2 0-16,4-3 0 0,3 0 0 0,-1 0 0 15,1 1 0-15,-1-1 0 0,-4 3 0 0,-5 0 0 16,-4 1 0-16,-7 2 0 0,-19-3 0 0,19 8 0 16,-19-8 0-16,0 17 0 0,0-17 0 0,-17 29 0 15,0-9 0-15,-7 0 0 0,-2 2 0 0,-3-1 0 16,-2-2 0-16,2-1 0 0,2-1 0 0,2-3 0 15,5-1 0-15,1-4 0 0,19-9 0 16,-22 12 0-16,22-12 0 0,0 0-6 0,19 11-158 16,-25-42-230-16,37 24-234 0,-8-12-17 0,8-8 436 15</inkml:trace>
  <inkml:trace contextRef="#ctx0" brushRef="#br1" timeOffset="56191.2967">14502 4831 2047 0,'-18'6'0'0,"18"-6"0"0,0 0 0 15,0 0 0-15,19 0 0 0,-2-1 0 0,6-4 0 16,4-1 0-16,7-2 0 0,0-2 0 16,0 1 0-16,2-1 0 0,-1 0 0 15,0 1 0-15,-2-4 0 0,-3 1 0 0,-3 1 0 16,-6 1 0-16,-21 10 0 0,27-20 0 0,-27 20 0 15,9-17 0-15,-9 17 0 0,-1-19 0 0,1 19 0 16,-12-19 0-16,12 19 0 0,-23-17 0 0,23 17 0 16,-34-11 0-16,13 8 0 0,3 3 0 0,-4 3 0 15,1 3 0-15,1 1 0 0,-2 5 0 0,1 4 0 16,2 2 0-16,-1 1 0 0,4 3 0 16,0 0 0-16,4 1 0 0,4 0 0 0,3 1 0 15,2 0 0-15,6-2 0 0,5-3 0 0,2-2 0 16,11-2 0-16,0-7 0 0,8 1 0 15,2-9 0-15,14 14-105 0,-24-40-286 0,42 28-218 16,-20-18-43-16,3-7 363 0</inkml:trace>
  <inkml:trace contextRef="#ctx0" brushRef="#br1" timeOffset="56410.1208">15446 4596 1728 0,'-46'10'319'0,"18"-2"-319"0,1 0 0 0,1 3 0 16,2 1 0-16,1 3 0 0,0 0 0 16,1 2 0-16,1 3 0 0,4-2 0 15,3 2 0-15,3 0 0 0,2-1 0 0,4 0 0 16,3 0 0-16,4-2 0 0,-2-17 0 0,15 30 0 16,-15-30 0-16,29 20 0 0,-8-12 0 0,-1-6 0 15,8 4 0-15,-13-29-239 0,36 29-362 0,-27-22-65 16,12 8 126-16</inkml:trace>
  <inkml:trace contextRef="#ctx0" brushRef="#br1" timeOffset="57066.2598">15631 4632 1654 0,'-33'34'393'0,"2"-22"-393"15,1 1 0-15,2 2 0 0,0 0 0 16,2 2 0-16,5 1 0 0,0 3 0 0,4-3 0 15,5 2 0-15,1 0 0 0,5-2 0 0,3 2 0 16,3-4 0-16,0-16 0 0,9 30 0 0,-9-30 0 16,18 22 0-16,-18-22 0 0,32 17 0 0,-12-13 0 15,2-2 0-15,5-3 0 0,0-2 0 0,3-2 0 16,2-5 0-16,-2-1 0 0,-1-2 0 16,1-2 0-16,-7 0 0 0,-1-1 0 0,-3 0 0 15,-3-1 0-15,-2 0 0 0,-4 0 0 0,-10 17 0 16,12-30 0-16,-12 30 0 0,3-25 0 0,-3 25 0 15,-2-18 0-15,2 18 0 0,0 0 0 16,0 0 0-16,0 0 0 0,-7-17 0 0,7 17 0 16,0 0 0-16,0 0 0 0,0 0 0 0,0 0 0 15,0 0 0-15,21 11 0 0,-21-11 0 0,18 4 0 16,-18-4 0-16,21 2 0 0,-21-2 0 16,24 1 0-16,-24-1 0 0,28-1 0 0,-28 1 0 15,29-2 0-15,-29 2 0 0,27 0 0 0,-27 0 0 16,17 0 0-16,-17 0 0 0,0 0 0 0,0 0 0 15,0 0 0-15,0 0 0 0,5 21 0 0,-5-21 0 16,-12 21 0-16,12-21 0 0,-22 29 0 0,7-12 0 16,-2 1 0-16,-1 1 0 15,1 2 0-15,-1-2 0 0,1 0 0 0,3-1 0 16,14-18 0-16,-18 28 0 0,18-28 0 0,0 0 0 16,-2 21 0-16,2-21 0 0,0 0 0 0,20 3 0 15,-20-3 0-15,28-13 0 0,-6 1 0 0,2-5 0 16,6-2 0-16,0-2 0 0,0-2 0 0,3 1 0 15,-1-2 0-15,1 0 0 0,-2 2 0 0,0 2 0 16,-6 0 0-16,0 3 0 0,-3 3 0 16,-4 2 0-16,-18 12 0 0,24-16 0 0,-24 16 0 15,0 0 0-15,0 0 0 0,0 0 0 0,-4 19 0 16,4-19 0-16,-17 33 0 0,5-15 0 0,3 3 0 16,0-2 0-16,4 1 0 0,3-4 0 15,3 3 0-15,-1-19-41 0,13 30-60 0,-13-30-86 16,27 22-123-16,-27-22-89 0,22-8-54 0,-1 16-2 15,-16-27 355-15</inkml:trace>
  <inkml:trace contextRef="#ctx0" brushRef="#br1" timeOffset="57394.4024">16515 4679 2047 0,'-19'4'0'0,"-1"3"0"0,-3 1 0 16,2 3 0-16,-1 3 0 0,3 0 0 15,0 3 0-15,2 0 0 0,3 2 0 0,0-1 0 16,3 2 0-16,11-20 0 0,-12 32 0 0,12-32 0 16,2 26 0-16,-2-26 0 0,14 18 0 0,-14-18 0 15,23 10 0-15,-6-10 0 0,2-4 0 0,4-4 0 16,3-5 0-16,5-2 0 0,4-3 0 0,4-4 0 16,-1-1 0-16,-1-3 0 0,1 0 0 15,-3-2 0-15,-1-1 0 0,-2-1 0 0,-3 0 0 16,-2-3 0-16,-2-1 0 0,-3-1 0 0,0-1 0 15,-5-1 0-15,-1 4 0 0,-5 5 0 0,-4 6 0 16,-7 22 0-16,0-23 0 0,0 23 0 0,-18-4 0 16,0 13 0-16,-6 3 0 0,-6 8 0 0,-2 6 0 15,-4 5 0-15,0 3 0 0,-1 6 0 16,-3-7 0-16,19 26-174 0,-39-41-217 16,47 40-100-16,-33-25-101 0,4-15 194 0,26 29 398 15</inkml:trace>
  <inkml:trace contextRef="#ctx0" brushRef="#br1" timeOffset="58956.83">1217 5966 1455 0,'-8'-18'208'16,"8"18"-110"-16,0 0-29 0,0 0-13 0,0 0-12 16,-20-5-6-16,20 5-13 0,-30 7-6 0,7 4-7 15,-3 2 0-15,-2 4-5 0,-2 4-3 0,-3 2-4 16,1 2 0-16,-1 2 0 0,4 1 0 16,4-2 0-16,3-2 0 0,5-1 0 0,6-2 0 15,5-3 0-15,6-18 0 0,5 30 0 0,-5-30 0 16,25 23 0-16,-3-13 0 0,5-5 0 0,7-4 0 15,5-3 0-15,5-3 0 0,1-3 0 0,3 0 0 16,0 1 0-16,-2-1 0 0,-4 4 0 0,-4 2 0 16,-6 4 0-16,-7 1 0 0,-5 6 0 15,-20-9 0-15,22 24 0 0,-19-6 0 16,-4 4 0-16,-3 4 0 0,-4 5 0 0,-4-1 0 16,-7 1 0-16,0 0 0 0,-4-4 0 0,-3 1 0 15,2-2 0-15,1-6 0 0,3-3 0 0,3-6 0 16,17-11 0-16,-21 10 0 0,21-10 0 0,0 0 0 15,0 0-44-15,2-40-65 0,26 37-181 0,-32-37-297 16,30 8-65-16,-5-8 288 0</inkml:trace>
  <inkml:trace contextRef="#ctx0" brushRef="#br1" timeOffset="59128.6954">1268 5937 1978 0,'-31'5'50'0,"10"-1"-31"0,4 1-19 16,17-5 0-16,-17 5 0 0,17-5 0 0,0 0 0 15,0 0 0-15,0 0 0 0,23-2 0 16,-2-1 0-16,7-3 0 0,7-3 0 0,7-5 0 16,5-1 0-16,9-1 0 0,-2-5 0 0,10 6 0 15,-6-13-79-15,29 35-404 0,-32-30-187 0,14 17-17 16,-8 2 560-16</inkml:trace>
  <inkml:trace contextRef="#ctx0" brushRef="#br1" timeOffset="59941.1771">2408 6232 1571 0,'0'0'121'0,"0"0"-48"15,0 0-10-15,0 0-10 0,-4-23 0 0,4 23-9 16,0 0-3-16,-8-17-13 0,8 17-28 0,0 0 0 16,-26-18 0-16,26 18 0 0,-26-7 0 15,26 7 0-15,-31 2 0 0,14 3 0 0,-3 2 0 16,0 3 0-16,-2 4 0 0,0 3 0 0,1 4 0 16,2 3 0-16,0 1 0 0,4 3 0 15,0 0 0-15,5 1 0 0,4-4 0 0,4-2 0 16,3-4 0-16,-1-19 0 0,12 26 0 0,-12-26 0 15,25 18 0-15,-25-18 0 0,34 9 0 0,-15-9 0 16,2-1 0-16,2-3 0 0,0-5 0 16,2 0 0-16,1-5 0 0,2-2 0 0,-1-3 0 15,-2-1 0-15,2-3 0 0,-3 0 0 0,1-3 0 16,-3 2 0-16,-2 0 0 0,-2 1 0 0,-3 1 0 16,-2 3 0-16,-2 1 0 0,-3 1 0 0,-8 17 0 15,11-28 0-15,-11 28 0 0,0 0 0 0,2-18 0 16,-2 18 0-16,0 0 0 0,0 0 0 0,-18 17 0 15,18-17 0-15,-21 40 0 16,7-5 0-16,-3 10 0 0,-2 7 0 0,2 7 0 16,0 6 0-16,1 3 0 0,-1 6 0 0,2 3 0 15,-1 0 0-15,1 5 0 0,2-3 0 0,-1-1 0 16,1-1 0-16,0-6 0 0,1-5 0 0,1-9 0 16,1-9 0-16,1-7 0 0,2-7 0 0,1-5 0 15,-1-6 0-15,1-6 0 0,6-17 0 16,-13 18 0-16,13-18 0 0,0 0 0 0,0 0 0 15,-12-18 0-15,10 1 0 0,-3-10 0 0,3-6 0 16,0-10 0-16,5-2 0 0,0-2 0 0,2 0 0 16,0-2 0-16,-1-2 0 0,1 0 0 0,0-1 0 15,-1 0 0-15,2 0 0 0,1 1 0 16,0 3 0-16,0 5 0 0,2 5 0 0,0 9 0 16,1 2 0-16,1 9 0 0,-1 0 0 15,-10 18 0-15,29-28 0 0,-7 17 0 0,1-3 0 16,9 5-13-16,-3-9-88 0,22 25-126 0,-35-43-138 15,43 42-121-15,-22-19-70 0,-4-13 258 0,24 31 298 16</inkml:trace>
  <inkml:trace contextRef="#ctx0" brushRef="#br1" timeOffset="60394.2539">3230 6327 1475 0,'-14'-33'468'0,"14"33"-450"16,-15-17 0-16,15 17 0 0,-14-20 5 0,14 20-8 15,-14-20-3-15,14 20-12 0,-22-18 0 0,22 18 0 16,-26-13 0-16,26 13 0 0,-31-2 0 0,31 2 0 16,-36 10 0-16,16-2 0 0,-3 4 0 15,-1 5 0-15,-2 5 0 0,0 3 0 0,-2 3 0 16,3 4 0-16,-1-2 0 0,4 1 0 0,3-3 0 16,2 0 0-16,6-4 0 0,2-2 0 0,7-5 0 15,2-17 0-15,7 26 0 0,-7-26 0 0,26 17 0 16,-7-12 0-16,4-4 0 0,5-3 0 0,4-4 0 15,4-4 0-15,3-5 0 0,1-4 0 16,-1-2 0-16,0-4 0 0,-1-1 0 16,-5 2 0-16,-2-3 0 0,-5 3 0 0,-3 1 0 15,-5 1 0-15,-4 4 0 0,-14 18 0 0,14-25 0 16,-14 25 0-16,1-17 0 0,-1 17 0 0,0 0 0 16,0 0 0-16,0 0 0 0,-22-12 0 0,22 12 0 15,0 0 0-15,-19 14 0 0,19-14 0 0,-17 25 0 16,8-6 0-16,1 2 0 0,1 2 0 0,2 2 0 15,-1-1 0-15,5 0 0 0,-1-2 0 16,6-1 0-16,-4-21 0 0,12 32 0 0,-12-32 0 16,26 22 0-16,-9-15 0 0,5-2 0 15,1-6-7-15,5-2-35 0,-4-9-32 0,15 13-54 16,-27-36-148-16,43 40-112 0,-43-39-68 0,21 9-78 16,7 16 393-16</inkml:trace>
  <inkml:trace contextRef="#ctx0" brushRef="#br1" timeOffset="60956.7621">3714 6246 1833 0,'0'0'68'0,"0"0"-24"0,-22-14 2 0,22 14-11 16,0 0-14-16,-18 8-21 0,18-8 0 0,0 0 0 15,-23 28 0-15,23-28 0 0,-14 33 0 0,7-13 0 16,0 3 0-16,0 3 0 0,1 3 0 0,2 2 0 16,-1 2 0-16,0 1 0 15,0 0 0-15,0-4 0 0,0-1 0 0,2-3 0 16,0-3 0-16,1 0 0 0,0-4 0 0,2-3 0 15,0-16 0-15,0 22 0 0,0-22 0 0,0 0 0 16,0 0 0-16,0 0 0 0,0 0 0 0,0 0 0 16,0 0 0-16,22-31 0 0,-13 11 0 0,1-3 0 15,1-3 0-15,-2 3 0 0,0-2 0 0,-1-1 0 16,-2 2 0-16,0-1 0 0,1-2 0 16,-1-1 0-16,0-2 0 0,-1 0 0 0,2-2 0 15,-1 1 0-15,4 1 0 0,-2 3 0 0,3 6 0 16,-11 21 0-16,18-25 0 0,-18 25 0 15,19-11 0-15,-19 11 0 0,18-2 0 0,-18 2 0 16,19 3 0-16,-19-3 0 0,22 9 0 0,-22-9 0 16,22 15 0-16,-22-15 0 0,23 19 0 15,-23-19 0-15,22 20 0 0,-22-20 0 0,22 18 0 16,-22-18 0-16,18 15 0 0,-18-15 0 0,11 17 0 16,-11-17 0-16,0 0 0 0,5 23 0 0,-5-23 0 15,-8 17 0-15,8-17 0 0,-19 17 0 0,19-17 0 16,-28 19 0-16,10-11 0 0,-1 2 0 0,-2 0 0 15,0-2 0-15,1 2 0 0,-1 0 0 0,3 0 0 16,-2 1 0-16,0 1 0 0,-2 2 0 16,-1 1 0-16,1 4 0 0,0 1 0 15,1 3 0-15,3 1 0 0,0 4 0 0,1 6 0 16,1 3 0-16,0 7 0 0,0 1 0 0,2 2 0 16,-2 0 0-16,2 0 0 0,2 0 0 0,4-3 0 15,0-2 0-15,6-3 0 0,1-3 0 0,2-3 0 16,3-5 0-16,2-2 0 0,0-7 0 0,6-1 0 15,-12-18-22-15,39 34-178 0,-39-34-140 16,36 6-73-16,-37-28-35 0,22 4-11 0,14 16 295 16,-30-35 164-16</inkml:trace>
  <inkml:trace contextRef="#ctx0" brushRef="#br1" timeOffset="61362.9955">4474 6042 2047 0,'0'0'0'0,"-29"-1"0"0,29 1 0 16,-30 8 0-16,13 2 0 0,-2 0 0 0,-2 5 0 16,-2 2 0-16,-1 1 0 0,1 3 0 15,1-3 0-15,2 0 0 0,20-18 0 0,-24 29 0 16,24-29 0-16,-6 21 0 0,6-21 0 0,12 18 0 15,-12-18 0-15,23 13 0 0,-23-13 0 16,36 6 0-16,-16-6 0 0,5 0 0 0,-2-2 0 16,1-1 0-16,-1 2 0 0,-1 0 0 0,-4 2 0 15,-1 2 0-15,-17-3 0 0,23 7 0 0,-23-7 0 16,0 0 0-16,17 25 0 0,-17-25 0 16,5 32 0-16,-7-13 0 0,-2 5 0 0,-6 3 0 15,-4 3 0-15,-6 0 0 0,-4 3 0 0,-3-1 0 16,-2-3 0-16,0 0 0 0,1-3 0 0,2 0 0 15,1-6 0-15,5-1 0 0,1-3 0 0,19-16 0 16,-27 27 0-16,27-27 0 0,0 0-23 0,8 29-230 16,-29-53-135-16,50 38-88 0,-29-14-97 15,-5-36 240-15,33 42 333 0</inkml:trace>
  <inkml:trace contextRef="#ctx0" brushRef="#br1" timeOffset="61644.2077">2904 6852 1766 0,'0'0'281'16,"22"-9"-281"-16,1-3 0 0,10-1 0 0,6-2 0 15,6 3 0-15,2-2 0 0,4 3 0 16,3 2 0-16,0-1 0 0,5 2 0 0,-1 0 0 16,2 2 0-16,2 3 0 0,-2-1 0 0,3 0 0 15,-1 2 0-15,-3-2 0 0,4 2 0 0,-4-5 0 16,3 3 0-16,-8-7 0 0,21 23-234 0,-44-42-204 16,35 29-193-16,-22-12-16 0,-14-15 551 0</inkml:trace>
  <inkml:trace contextRef="#ctx0" brushRef="#br1" timeOffset="62128.5864">5407 6200 2047 0,'0'0'0'15,"0"0"0"-15,0 0 0 0,31-15 0 0,-10 6 0 16,4 1 0-16,3-3 0 0,4 1 0 16,1-1 0-16,0 3 0 0,1-2 0 0,-1 3 0 15,-1 0 0-15,1-1 0 0,0 2 0 0,-2 0 0 16,3 5-35-16,-13-17-121 0,28 23-478 0,-31-10-30 16,5 9 107-16</inkml:trace>
  <inkml:trace contextRef="#ctx0" brushRef="#br1" timeOffset="62316.051">5439 6493 2047 0,'0'0'0'0,"0"0"0"0,0 0 0 0,26 7 0 16,0-14 0-16,6-3 0 0,9-4 0 0,6-8 0 15,9 0 0-15,1-7 0 0,9 2 0 16,-4-2 0-16,16 20-110 0,-36-33-403 0,31 25-160 15,-12-6-9-15,-9-9 614 0</inkml:trace>
  <inkml:trace contextRef="#ctx0" brushRef="#br1" timeOffset="64159.7446">7613 5590 1682 0,'0'0'85'15,"0"0"-31"-15,0 0-12 0,0 0-7 0,0 0-3 16,0 0-9-16,0 0-10 0,0 0-8 0,0 0-6 16,0 0 1-16,-19 14-3 0,19-14 3 0,-6 22-6 15,6-22 0-15,-3 30-10 0,1-13 3 0,4 6-9 16,-2 0 8-16,2 6 13 0,-1-2-36 0,4 4 34 16,-2-2-41-16,4 4 7 0,-7-9-14 0,13 11-42 15,-13-35-78-15,16 28-362 0,-4-10-12 16,-12-18 171-16</inkml:trace>
  <inkml:trace contextRef="#ctx0" brushRef="#br1" timeOffset="64409.7245">8233 5431 2029 0,'0'0'18'15,"-32"31"-18"-15,16-11 0 0,1 3 0 0,0 1 0 16,-1 5 0-16,0 4 0 0,-2 4 0 0,0 6 0 16,-1 4 0-16,-1 4 0 0,-1 1 0 15,-2 5 0-15,0 2 0 0,-1 2 0 16,-3 5 0-16,-1-1 0 0,1 0 0 0,1-3 0 16,1-3 0-16,6-7 0 0,4-4 0 0,4-9-10 15,10-4-16-15,0-12-43 0,19 14-91 0,-18-37-433 16,11 25-56-16,-11-25 110 0</inkml:trace>
  <inkml:trace contextRef="#ctx0" brushRef="#br1" timeOffset="64644.0964">8351 6017 1668 0,'-24'7'322'0,"24"-7"-313"15,-20 4-1-15,20-4 4 0,-19 13-2 0,19-13 0 16,-22 28-5-16,8-9-2 0,1 2-3 16,0 3 0-16,-1 2 0 0,1 1 0 0,2 1 0 15,0 0 0-15,4-1-2 0,2-2-8 0,2-1-17 16,3-4-3-16,6 2-29 0,-6-22-27 0,28 40-97 16,-28-40-437-16,19 15 9 0,4-9 193 0</inkml:trace>
  <inkml:trace contextRef="#ctx0" brushRef="#br1" timeOffset="64972.1971">8740 6050 1925 0,'-44'4'52'16,"27"3"-27"-16,-1-1-5 0,18-6 5 0,-34 28-25 15,17-10 0-15,-1 4 0 0,-1 2 0 16,2 2 0-16,3 3 0 0,0 0 0 0,5 0 0 15,3-1 0-15,3-1 0 0,4-2 0 0,5-2 0 16,4-5 0-16,-10-18 0 0,31 28 0 0,-10-20 0 16,3-3 0-16,4-5 0 0,-2-5 0 15,6-5 0-15,-2-7 0 0,1-4 0 0,0-7 0 16,-3-1 0-16,2-4 0 0,-4 0 0 0,-4 2 0 16,-5 1 0-16,-5 1 0 0,-7 3 0 15,-5 1 0-15,-6 1 0 0,-5 1 0 0,-3 1 0 16,-5 3 0-16,-4 1 0 0,0 4 0 0,-4 1 0 15,1 7 0-15,0 2 0 0,2 4 0 0,2 3 0 16,22-3 0-16,-32 9-25 0,32 10-103 0,-24-33-241 16,24 14-285-16,18 20 29 0,-18-20 380 0</inkml:trace>
  <inkml:trace contextRef="#ctx0" brushRef="#br1" timeOffset="65550.3314">9349 5546 1960 0,'0'0'19'0,"0"0"-7"16,0 0 1-16,0 0 5 0,0 0 5 0,0 0-21 15,0 0-2-15,0 0 0 0,-13 17 0 0,12 0 0 16,-2 7 0-16,0 5 0 0,-1 6 0 0,-1 3 0 16,-1 2 0-16,-1 3 0 0,-3 2 0 0,-1 1 0 15,1 0 0-15,-1-4 0 0,0-1 0 0,3-3 0 16,-1-4 0-16,3-3 0 0,3-3 0 16,-1-6 0-16,5-2-17 0,-1-20-35 15,10 31-42-15,-10-31-40 0,23 19-241 0,-23-19-247 16,0 0 54-16,26-15 384 0</inkml:trace>
  <inkml:trace contextRef="#ctx0" brushRef="#br1" timeOffset="65722.1975">9235 5926 1761 0,'0'0'116'0,"-17"-6"-51"0,17 6-9 0,-21-3-13 16,21 3-37-16,0 0-6 0,0 0 0 0,0 0 0 15,0 0 0-15,0 0 0 0,0 0 0 0,-1 20 0 16,1-20 0-16,26 5 0 0,-6-7 0 0,5-1 0 15,4-6 0-15,6-2 0 0,2-4 0 16,6 1-35-16,-3-12-44 0,16 17-51 0,-28-34-125 16,26 22-351-16,-15-2 8 0,-3-7 255 15</inkml:trace>
  <inkml:trace contextRef="#ctx0" brushRef="#br1" timeOffset="66050.3022">9897 5439 1747 0,'0'0'209'0,"-20"18"-175"0,20-18-5 16,-22 25-6-16,12-8-18 0,0 4-5 0,-1 2 0 16,-2 3 0-16,1 4 0 0,1 1 0 15,0 2 0-15,0 0 0 0,2 1 0 0,-2-1 0 16,3-1 0-16,0-1 0 0,2-2 0 0,1-4 0 16,1 2 0-16,2-3 0 0,2-4 0 0,1 0 0 15,2-3 0-15,-3-17 0 0,8 24 0 0,-8-24 0 16,18 14 0-16,-18-14 0 0,30 4 0 15,-30-4 0-15,34-6 0 0,-17-1 0 0,0-2 0 16,1-1 0-16,0-2 0 0,0-1 0 0,-1 0 0 16,0-1 0-16,-17 14 0 0,30-24 0 0,-30 24 0 15,26-20 0-15,-26 20 0 0,22-17 0 0,-22 17 0 16,17-11 0-16,-17 11 0 0,0 0 0 0,0 0 0 16,21 7 0-16,-21-7 0 0,7 24 0 0,-4-6 0 15,-1 7 0-15,-2-6-4 16,10 15-119-16,-27-34-205 0,37 25-311 0,-18-7 13 15,5-1 300-15</inkml:trace>
  <inkml:trace contextRef="#ctx0" brushRef="#br1" timeOffset="66597.1527">11402 5403 1721 0,'-24'-31'50'0,"24"31"-1"15,-27-17 5-15,27 17-1 0,-29 6-15 0,11 6-7 16,-7 6-9-16,-1 8 0 0,-6 8-15 0,-2 6-7 16,-1 5 0-16,-2 8 0 0,1 2 0 15,0 7 0-15,2 2 0 0,4 2 0 0,4-4 0 16,4-3 0-16,10-5 0 0,6-7 0 15,10-4 0-15,7-3 0 0,6-4 0 0,4-4 0 16,5-2 0-16,6-4 0 0,3-1 0 0,3-7 0 16,6 5-67-16,-13-24-103 0,31 15-448 0,-24-11-45 15,9 2 135-15</inkml:trace>
  <inkml:trace contextRef="#ctx0" brushRef="#br1" timeOffset="67034.6406">11813 5864 2013 0,'-30'-2'34'16,"30"2"-34"-16,-17-17 0 0,17 17 0 0,-12-17 0 15,12 17 0-15,0 0 0 0,-20-22 0 0,20 22 0 16,0 0 0-16,-25-3 0 0,25 3 0 0,-25 18 0 15,25-18 0-15,-35 38 0 0,16-9 0 0,-5 4 0 16,3 5 0-16,-3 1 0 0,3 4 0 0,2-2 0 16,3 0 0-16,6-2 0 0,5-4 0 15,5-6 0-15,5-3 0 0,5-3 0 16,5-4 0-16,3-5 0 0,4-2 0 0,5-6 0 16,2-2 0-16,3-7 0 0,2-4 0 0,2-5 0 15,6-7 0-15,-2-3 0 0,2-5 0 0,-3-2 0 16,-5 0 0-16,-4-1 0 0,-6 0 0 0,-5 0 0 15,-3-1 0-15,-6 2 0 0,-3 0 0 0,-6-1 0 16,-3 0 0-16,-5-3 0 0,-3 2 0 0,-3-1 0 16,-2 2 0-16,-2 1 0 0,-3 1 0 15,1 2 0-15,-2 3 0 0,4 6 0 0,-1 5 0 16,18 12 0-16,-28-6 0 0,28 6 0 0,-19 10 0 16,19-10 0-16,-9 26-7 0,25 14-249 15,-37-40-299-15,38 24-101 0,-17-24 84 0</inkml:trace>
  <inkml:trace contextRef="#ctx0" brushRef="#br1" timeOffset="67222.1075">12391 6048 2047 0,'-23'-1'0'0,"4"-2"0"0,19 3 0 15,-25-6 0-15,25 6 0 0,0 0 0 16,-17-7 0-16,17 7 0 0,0 0 0 0,0 0 0 16,17-3-75-16,-32-19-424 0,38 24-178 0,-23-2 23 15,26-18 513-15</inkml:trace>
  <inkml:trace contextRef="#ctx0" brushRef="#br1" timeOffset="67597.1204">12889 5728 1646 0,'-10'-31'355'0,"10"31"-319"0,-11-18-26 15,11 18-10-15,0 0 0 0,0 0 0 16,0 0 0-16,-19 1 0 0,19-1 0 0,-12 19 0 16,5-3 0-16,-3 6 0 0,2 5 0 15,-2 7 0-15,0 3 0 0,0 6 0 0,-2 1 0 16,0 2 0-16,-2 1 0 0,1 1 0 0,1-1 0 15,2-5 0-15,4-3 0 0,-1-5 0 0,6-4 0 16,3-5 0-16,8 1 0 0,0-9 0 0,13 12-70 16,-23-29-411-16,24 2-173 0,-4-6-21 15,5-8 509-15</inkml:trace>
  <inkml:trace contextRef="#ctx0" brushRef="#br1" timeOffset="68097.1046">13236 5453 1996 0,'0'0'35'0,"0"0"-25"0,-12-21-5 0,12 21-4 16,0 0-1-16,18-20 0 0,-18 20 0 0,32-12 0 16,-10 8 0-16,2 1 0 0,4 5 0 0,0 5 0 15,1 7 0-15,-1 6 0 0,0 6 0 0,-1 7 0 16,-3 4 0-16,-4 7 0 0,-5 5 0 16,-6 4 0-16,-3 4 0 0,-8 1 0 15,-6 2 0-15,-4 0 0 0,-6 1 0 0,-3 1 0 16,-3-3 0-16,-4-2 0 0,-4-3 0 0,-1-3 0 15,-2-4 0-15,2-3 0 0,3-7 0 0,7-5 0 16,2-7 0-16,8-3 0 0,13-22 0 0,-6 39-123 16,-16-45-437-16,22 6-123 0,22-4 51 0</inkml:trace>
  <inkml:trace contextRef="#ctx0" brushRef="#br1" timeOffset="68612.6959">14458 5800 1729 0,'5'-19'318'0,"-5"19"-318"16,-19-7 0-16,19 7 0 0,-21 1 0 0,21-1 0 16,-32 9 0-16,12 1 0 0,-2 2 0 0,-3 4 0 15,1 1 0-15,0 2 0 0,0 3 0 0,-1 0 0 16,5-2 0-16,1 0 0 0,19-20 0 15,-20 31 0-15,20-31 0 0,-5 25 0 0,5-25 0 16,9 23 0-16,-9-23 0 0,26 19 0 0,-8-13 0 16,4-2 0-16,2 0 0 0,4-3 0 0,2 1 0 15,1 0 0-15,-2-1 0 0,-1 0 0 0,-3 2 0 16,-3 0 0-16,-5 2 0 0,-17-5 0 16,19 11 0-16,-19-11 0 0,5 17 0 0,-5-17 0 15,-5 27 0-15,-5-10 0 0,-3 3 0 16,-4 1 0-16,-6 2 0 0,0-2 0 0,-3 2 0 15,-1-1 0-15,-1-1 0 0,1-1 0 0,2 0 0 16,1-3 0-16,24-17 0 0,-28 23 0 0,28-23 0 16,0 0 0-16,0 0 0 0,0 0-1 0,47 17-243 15,-47-40-352-15,37 14-41 0,-8-11 69 0</inkml:trace>
  <inkml:trace contextRef="#ctx0" brushRef="#br1" timeOffset="68972.0392">14699 6124 2047 0,'-19'5'0'0,"19"-5"0"15,-21 9 0-15,21-9 0 0,0 0 0 16,0 0 0-16,0 0 0 0,0 0 0 0,30 13 0 16,-10-16 0-16,4 2 0 0,4-5 0 0,5-1 0 15,1-3 0-15,4-2 0 0,-2-2 0 0,4-1 0 16,-1-2 0-16,-2 0 0 0,-2 0 0 0,-6 2 0 15,-5-1 0-15,-5 3 0 0,-19 13 0 0,20-25 0 16,-20 25 0-16,5-21 0 0,-5 21 0 16,-8-21 0-16,8 21 0 0,-22-14 0 15,4 11 0-15,-2 3 0 0,-2 3 0 0,-5 4 0 16,1 4 0-16,-2 3 0 0,-3 6 0 0,3 0 0 16,-1 4 0-16,2 3 0 0,4 0 0 0,1 0 0 15,4 1 0-15,5-1 0 0,4-2 0 0,6-2 0 16,5-4 0-16,5 1 0 0,-7-20 0 0,31 30 0 15,-7-19 0-15,5-4 0 0,8-2 0 16,0-7 0-16,10 0 0 0,-2-6 0 0,9 7 0 16,-20-28-254-16,41 40-193 0,-38-32-184 0,18 7 37 15,7 11 474-15</inkml:trace>
  <inkml:trace contextRef="#ctx0" brushRef="#br1" timeOffset="69190.7836">15717 5899 2047 0,'-41'22'0'16,"20"-23"0"-16,0 2 0 0,1 4 0 0,-2 1 0 16,1 2 0-16,-2 5 0 0,1 0 0 0,-1 1 0 15,2 4 0-15,1 1 0 0,-2 2 0 0,3 2 0 16,2 2 0-16,3-2 0 0,4-2 0 0,5-1 0 16,4-2 0-16,1-18 0 0,12 30 0 15,-12-30 0-15,28 24 0 0,-7-14 0 0,1-5 0 16,7-2 0-16,0-6 0 0,11 14-101 0,-25-40-308 15,36 30-225-15,-16-18-16 0,5-2 398 16</inkml:trace>
  <inkml:trace contextRef="#ctx0" brushRef="#br1" timeOffset="69847.0055">16028 5957 2029 0,'0'0'18'0,"-44"-2"-18"0,18 12 0 16,-1 0 0-16,0 5 0 0,2 1 0 0,0 2 0 15,1 1 0-15,3 4 0 0,-1 0 0 0,5 3 0 16,3-1 0-16,0-1 0 0,5-1 0 0,3 0 0 16,3-2 0-16,6-3 0 0,-3-18 0 0,12 30 0 15,-12-30 0-15,23 19 0 16,-23-19 0-16,33 10 0 0,-14-10 0 0,7-5 0 16,2-1 0-16,1-5 0 0,4-4 0 0,-2-4 0 15,2 0 0-15,-2-3 0 0,-2 2 0 0,-2-3 0 16,-2 1 0-16,-4 1 0 0,-4 1 0 0,-3-1 0 15,-3 2 0-15,-2 0 0 0,-5 1 0 0,-2-1 0 16,-2 19 0-16,-2-30 0 0,2 30 0 16,-8-19 0-16,8 19 0 0,0 0 0 0,0 0 0 15,0 0 0-15,0 0 0 0,0 0 0 0,0 0 0 16,0 0 0-16,0 0 0 0,0 0 0 0,27-15 0 16,-27 15 0-16,35-1 0 0,-13 0 0 0,0 0 0 15,2-1 0-15,1-1 0 0,-1 2 0 16,-1-1 0-16,0 2 0 0,-2 2 0 0,-2 1 0 15,-19-3 0-15,26 7 0 0,-26-7 0 16,0 0 0-16,10 22 0 0,-10-22 0 0,-4 23 0 16,4-23 0-16,-16 33 0 0,4-15 0 0,-3 4 0 15,0-2 0-15,-2 3 0 0,-3 0 0 0,-1 0 0 16,3-1 0-16,-1-1 0 0,4-3 0 0,15-18 0 16,-19 28 0-16,19-28 0 0,-6 18 0 0,6-18 0 15,0 0 0-15,0 0 0 0,20 5 0 0,-20-5 0 16,32-19 0-16,-10 5 0 0,2-7 0 15,5 0 0-15,0-4 0 0,1 1 0 16,0 1 0-16,-2 0 0 0,-2 0 0 0,-1 3 0 16,-2-1 0-16,-2 3 0 0,-3 1 0 0,-1 5 0 15,-17 12 0-15,21-17 0 0,-21 17 0 0,0 0 0 16,0 0 0-16,0 0 0 0,0 21 0 0,0-21 0 16,-17 32 0-16,6-9 0 0,-3 1 0 15,4 1 0-15,0-4 0 0,5 1 0 0,0-4 0 16,7 2 0-16,-2-20 0 0,10 31 0 0,-10-31 0 15,27 22 0-15,-27-22-28 0,53 19-202 0,-46-41-86 16,45 39-55-16,-39-38-1 0,30 12 85 0,1 5-31 16,-21-27 194-16,35 31 124 0</inkml:trace>
  <inkml:trace contextRef="#ctx0" brushRef="#br1" timeOffset="70222.0088">17095 5963 2047 0,'-22'-6'0'16,"22"6"0"-16,-33-3 0 0,15 5 0 0,0 3 0 15,-4 1 0-15,0 4 0 0,-3 2 0 0,2 4 0 16,-2 0 0-16,-1 4 0 0,0 0 0 0,-2 3 0 16,0 0 0-16,2 2 0 0,3-1 0 0,4-4 0 15,5-2 0-15,14-18 0 0,-10 28 0 16,10-28 0-16,10 21 0 0,-10-21 0 0,23 13 0 16,-5-11 0-16,4-3 0 0,5-5 0 15,1-3 0-15,4-6 0 0,1-1 0 0,3-3 0 16,-1-3 0-16,-2-3 0 0,1-1 0 0,-1 0 0 15,-1-2 0-15,-2 0 0 0,-3-2 0 0,-2 0 0 16,1-2 0-16,-3-2 0 0,0-1 0 16,-2-2 0-16,-4 2 0 0,-3 3 0 0,1 3 0 15,-5 9 0-15,-10 20 0 0,9-21 0 0,-9 21 0 16,0 0 0-16,0 0 0 0,-23 26 0 0,8-2 0 16,-5 6 0-16,-1 5 0 0,0 5 0 0,0 2 0 15,3 2 0-15,-1 2 0 0,4-4 0 0,2 0 0 16,4-3 0-16,5 1 0 0,2-5 0 15,8 0 0-15,-1-14 0 0,24 25-228 16,-29-46-87-16,46 41-50 0,-46-41 1 0,50 8 84 16,-14-2 8-16,-8-24 50 0,31 28 222 0</inkml:trace>
  <inkml:trace contextRef="#ctx0" brushRef="#br1" timeOffset="70393.9476">17618 6256 2047 0,'-21'0'0'0,"2"-4"0"15,0 2 0-15,19 2 0 0,-29-10 0 0,29 10 0 16,0 0 0-16,-19-20 0 0,19 20 0 0,0 0-87 16,0 0-268-16,-17-21-82 0,17 21-43 15,24 34 480-15,-24-34 0 0,26 30 0 0,-26-30 0 16,-59-9-585-16,1 0 585 0,-1 0 0 0,2 0 0 16,57 9 0-16</inkml:trace>
  <inkml:trace contextRef="#ctx0" brushRef="#br2" timeOffset="114584.803">1157 1382 990 0,'0'0'213'0,"8"-18"-160"15,-8 18-4-15,0 0-7 0,-1-25 5 0,1 25 2 16,0 0-3-16,0 0-14 0,0 0-10 0,9-18-3 15,-9 18 2-15,0 0 3 0,0 0 4 0,0 0 2 16,0 0-2-16,0 0 0 0,0 0-5 0,0 0-3 16,0 0-7-16,0 0 1 0,0 0-6 0,0 0 4 15,0 0-6-15,0 0 0 0,0 0 0 0,0 0-2 16,0 0 1-16,0 0-1 0,-13 17-5 16,13-17 4-16,0 23-4 0,0-7 5 15,2 5-7-15,2 3 9 0,0 4-12 0,-1 5 12 16,1 1-9-16,-2 2 7 0,0 3-7 0,-1 2 10 15,-1 3-12-15,-1 1 13 0,-4 2-15 0,0-1 15 16,-4 3-15-16,1-2 1 0,-3 4 38 0,0-2-34 16,-1-4 37-16,1 0-20 0,0-9-11 0,2-5 8 15,2-6-8-15,1-5 4 0,6-20-7 16,-4 22 1-16,4-22-4 0,0 0-2 0,0 0 2 16,0 0 0-16,17-1 1 0,-17 1 1 0,0 0 1 15,17-26-1-15,-17 26 3 0,13-35-5 0,-9 13 6 16,1-3-7-16,-2-3 3 0,-2-4-18 0,1-3-4 15,-5-9-18-15,8 14-92 0,-22-28-47 16,32 24-358-16,-23-8-65 0,2-6 184 16</inkml:trace>
  <inkml:trace contextRef="#ctx0" brushRef="#br2" timeOffset="116006.8156">1255 503 651 0,'0'0'99'0,"0"0"-48"16,0 0-18-16,0 0 0 0,0 0-5 0,-4-17-10 16,4 17-12-16,0 0-20 0,0 0-18 0,0 0-29 15,0 0-38-15,0 0-29 0,0 0-19 0,0 0-5 16,0 0 20-16,0 0 27 0,0 0 57 0</inkml:trace>
  <inkml:trace contextRef="#ctx0" brushRef="#br2" timeOffset="116412.9384">1234 474 185 0,'0'0'106'0,"0"0"5"0,0 0-4 0,0 0-8 15,0 0-16-15,0 0-12 0,0 0-1 16,0 0 3-16,0 0 12 0,0 0 4 0,0 0-7 16,0 0-4-16,0 0-1 0,0 0-6 0,0 0 11 15,0 0 5-15,6 21-5 0,-6-21 6 0,0 0-20 16,0 0-12-16,0 0-14 0,0 0-15 0,-12 17-1 16,12-17-7-16,0 0-6 0,-21 8 2 15,21-8-7-15,-20 6 3 0,20-6 2 0,-32 17-5 16,11-4 0-16,1 4-5 0,-2 0 1 0,-1 4-4 15,1-3 0-15,0 6 0 0,1 1 0 0,-1-4 0 16,4 1 0-16,1-9 0 0,17-13 0 0,-22 27 0 16,22-27 0-16,-6 19 0 0,6-19 0 0,0 0 0 15,17 9 0-15,-17-9 0 0,32-2 0 16,-13-3 0-16,6-3 0 0,0-2 0 16,2-4 0-16,3 2-17 0,1-2 19 0,0 0 8 15,-2-1-5-15,-1 7-5 0,-2-4 0 0,-2 7 0 16,-2 4 0-16,-4 2 0 0,-18-1 0 0,26 21 0 15,-26-21 0-15,8 26 0 0,-10-2 0 0,-6-2 0 16,-5 16 0-16,-5-2 0 0,-4-1 0 0,-5 4 0 16,0-5 0-16,-4 2 0 0,-1 2 0 15,2-2 0-15,3-3 0 0,4-5 0 0,6-7 0 16,17-21 0-16,-18 17 0 0,18-17 0 0,0 0 0 16,15-26 0-16,-3 3-34 0,18-3-94 0,-25-19-407 15,34 5-117-15,-6-1 16 0</inkml:trace>
  <inkml:trace contextRef="#ctx0" brushRef="#br2" timeOffset="116788.0065">1676 527 1636 0,'-8'28'258'0,"8"-28"-241"0,0 0-12 0,0 0 6 15,-13 28 0-15,13-28-1 0,-4 33 3 0,1-10-6 16,1 3 4-16,-1 0-28 0,0 0 1 0,1-5 14 16,-1 2-16-16,2 5 39 0,1-2-16 0,-1 4-7 15,2-1 7-15,-2-1-9 0,0-1 10 16,1-3-10-16,1 0 9 0,-1-3-10 0,1-3 4 16,2-1-13-16,-3-17-19 0,12 26-95 15,-12-26-78-15,19-13-375 0,-19 13-42 0,0 0 257 16</inkml:trace>
  <inkml:trace contextRef="#ctx0" brushRef="#br2" timeOffset="117006.6782">1404 676 2039 0,'-22'22'8'0,"22"-22"-8"0,0 0 0 16,-18 13 0-16,18-13 0 0,0 0 0 0,0 0 0 15,18 0 0-15,-18 0 0 0,32-14 0 0,-10-1 0 16,4-5 0-16,4-3 0 0,3 2 0 0,2-10 0 16,0 5 0-16,1-2 0 0,0 1 0 15,2 7 0-15,-4 1 0 0,6 1-80 0,-16-8-88 16,30-5-357-16,-26 15-125 0,2 6 33 0</inkml:trace>
  <inkml:trace contextRef="#ctx0" brushRef="#br2" timeOffset="117412.9045">2029 508 1701 0,'-4'22'69'0,"4"-22"-12"0,-4 28-2 15,4-28-9-15,-2 32-9 0,2-32 0 0,0 35-16 16,1-18-8-16,1 5-2 0,-1 2-11 0,-1-24-2 16,2 35 4-16,-1-14-9 0,-1-21 14 0,-1 41-7 15,1-19 0-15,-2-3 0 0,1-1 0 0,1-18 0 16,-2 26 0-16,2-26 0 0,-1 19 0 0,1-19 0 15,0 0 0-15,0 0 0 0,0 0 0 16,0 0 0-16,0 0 0 0,0 0 0 0,14-32 0 16,-10 14 0-16,1-2 0 0,-1-9 0 15,3-3 0-15,0-5 0 0,-1-3 0 0,-1-7 0 0,-3 1 0 16,2 1 0-16,-3 0 0 0,2 7 0 16,-2 0 0-16,1 7 0 0,2 2 0 0,1 6 0 15,1 3 0-15,-6 20 0 0,8-28 0 16,-8 28 0-16,0 0 0 0,0 0 0 0,17 8 0 15,-17-8 0-15,0 0 0 0,25 25 0 0,-25-25 0 16,25 44 0-16,-9-18 0 0,0 4 0 0,-2 7 0 16,0 0 0-16,0 8 0 0,0-3 0 0,0 2 0 15,2-4 0-15,-1-6 0 0,-1-4 0 0,1-6 0 16,-2-2 0-16,1-5 0 0,-14-17 0 0,25 30-65 16,-25-30-67-16,28 12-214 15,-28-12-275-15,0 0 18 0,17 4 324 0</inkml:trace>
  <inkml:trace contextRef="#ctx0" brushRef="#br2" timeOffset="117600.4764">2152 729 1911 0,'-22'8'40'0,"22"-8"-29"15,0 0 26-15,0 0-29 0,0 0 22 0,0 0-21 16,0 0-32-16,0 0 29 0,23-8-22 0,-23 8 24 15,35-19 18-15,-14 8-26 0,4-7 0 0,0-6 0 16,4 1 0-16,1-9 0 0,5 6-7 16,-8-3-94-16,16-2-70 0,-33-1-351 15,24 11-114-15,-3 13 41 0</inkml:trace>
  <inkml:trace contextRef="#ctx0" brushRef="#br2" timeOffset="118178.5293">2710 476 1769 0,'-2'28'85'0,"2"-28"-33"0,-12 31-10 16,6-12 1-16,3-1-7 0,0 4-16 16,0-4-20-16,1 1 0 0,2 2 0 0,0 4 0 15,1 1 0-15,2-6 0 0,-2 4 0 16,-1-24 0-16,3 37 0 0,-1-17 0 0,0 1 0 16,-1-3 0-16,2-1 0 0,-3-17 0 0,3 26 0 15,-3-26 0-15,0 0 0 0,0 0 0 0,0 0 0 16,0 0 0-16,0 0 0 0,0 0 0 0,0 0 0 15,0 0 0-15,6-23 0 0,-8 7 0 16,-2-4 0-16,2-3 0 0,-1 0 0 0,0 4-2 16,0-9 4-16,0-1-2 0,-1-7 0 0,-1-2 0 15,-1-5 0-15,1 3 0 0,2 0 0 0,0-5 0 16,3 5 0-16,3 0 0 0,4 7 0 0,3 3 0 16,-1 6 0-16,4 3 0 0,0 2 0 0,2 0 0 15,2 5 0-15,2 1 0 16,3 5 0-16,-1 1 0 0,0-1 0 0,1 2 0 15,-2-1 0-15,-1 4 0 0,-1-4 0 0,0 5 0 16,-18 2 0-16,29 5 0 0,-29-5 0 0,19 18 0 16,-19-18 0-16,6 28 0 0,-8-8 0 0,-4 3 0 15,-4 4 0-15,-5 9 0 0,-3-3 0 0,-3 2 0 16,0-2 0-16,-4-2 0 0,0 3 0 0,-1 1 0 16,1 0 0-16,2-2 0 0,3-7 0 15,4-4 0-15,4-5 0 0,12-17 0 0,-14 19 0 16,14-19 0-16,0 0 0 0,0 0 0 0,0 0 0 15,0 0 0-15,0 0 0 0,21 13 0 16,-21-13 0-16,31-13 0 0,-14 6 0 0,4 4 0 16,-2 3 0-16,0 1 0 0,1 6 0 0,-1 1 0 15,0 3 0-15,-2 4 0 0,0 4 0 0,-17-19 0 16,30 34 0-16,-30-34 0 0,28 29 0 16,-28-29 0-16,26 18 0 0,-26-18 0 0,23 18 0 15,-23-18 0-15,23 15 0 0,-23-15 0 0,28-1 0 16,-6 1-68-16,-21-28-276 0,37 2-284 0,-19 7 11 15,7-6 228-15</inkml:trace>
  <inkml:trace contextRef="#ctx0" brushRef="#br2" timeOffset="118397.2374">3482 237 1953 0,'-5'17'94'16,"5"-17"-94"-16,-19 22 0 0,19-22 0 0,-13 34 0 15,9-9 0-15,1 6 0 0,0 5 0 0,2-4 0 16,1 4 0-16,1 1 0 0,2 4 0 16,-1 4 0-16,3-2 0 0,1-9 0 0,0-6 0 15,-1-9 0-15,4-2 0 0,-3 0 0 0,3 0 0 16,-9-17-59-16,23 29-78 0,-23-29-237 0,0 0-274 16,0 0 42-16,0 0 384 0</inkml:trace>
  <inkml:trace contextRef="#ctx0" brushRef="#br2" timeOffset="118600.3698">3274 350 2047 0,'0'0'0'16,"-24"14"0"-16,24-14 0 0,0 0 0 0,0 0 0 16,0 0 0-16,0 0 0 0,17 5 0 0,0-3 0 15,7 1 0-15,2-3 0 0,6-16 0 16,6 3 0-16,5-5 0 0,4-4 0 0,3-2 0 15,2-2 0-15,-4-2 0 0,4 7 0 16,-7 4 0-16,6-1 0 0,-19-2-99 0,32 18-429 16,-34-6-161-16,2 6 32 0,1 6 584 0</inkml:trace>
  <inkml:trace contextRef="#ctx0" brushRef="#br2" timeOffset="120662.7904">3884 5954 1409 0,'0'0'37'0,"-28"-28"-25"0,11 13 3 16,17 15 1-16,-38-24 13 0,21 16 4 15,-9-6 3-15,2 7-10 0,-5-4-8 16,-1 3-7-16,-3-2 0 0,-1 2 3 0,-5-6 11 15,5 6 3-15,-7-9-14 0,4 6 42 0,-3-6-44 16,2 4 36-16,-2-5-22 0,3 1-13 0,-7-1 2 16,2 0-9-16,-3-2 3 0,-1 3-6 0,-2-1 3 15,-4 2-4-15,0 4 2 0,-3 0-3 0,-2 4 3 16,1 2-4-16,-3 1 5 0,0 4-2 16,-3 1 0-16,-2 2-2 0,-3 4-2 0,-4 3 1 15,-1 0-2-15,-1 3 3 0,-3 0-3 0,2 3 3 16,2-3-2-16,2 0 3 0,0-1-1 0,1-1 1 15,1-2-1-15,0-1 0 0,1 1-1 16,4-2 1-16,3 0-2 0,3 0 3 0,0-1-2 16,3 1 2-16,0-1-1 0,1-1 1 0,2 1 1 15,0 0 0-15,2 1 0 0,3-1 0 16,1 2-1-16,1-2-18 0,4 3 16 0,1 2-17 16,3 0 33-16,2 3-14 0,1 2 14 0,3 2-13 15,-2 2-6-15,2 3 5 0,-2 4-5 0,2 2 3 16,2 2-7-16,-2 2 5 0,5 3-8 0,-1 1 7 15,2 4-7-15,1-1 10 0,2 3-9 0,1 0 12 16,3 3-11-16,1 2 12 0,2 4 8 16,2 1-26-16,1 1 26 0,3 2-25 0,0-1 6 15,2 3 13-15,3 1-13 0,0 1 14 0,2 3-14 16,0 0 13-16,3 1-14 0,4-2-5 16,3-1 23-16,3-1-22 0,5-5 24 0,5-1-4 15,5-2-15-15,6-5 12 0,4-2-12 0,6-6 11 16,5-1-9-16,5-3 8 0,4-4-7 0,5-1 7 15,5-4-6-15,3-1 6 0,7-2-7 16,4-3 6-16,1 0-5 0,4 0-11 0,1-1 33 16,-2 1-33-16,4 2 33 0,-2-2-17 0,3 2-4 15,3 0 4-15,-2-2-5 0,-1 1 5 0,0 0-5 16,-3-2 6-16,3 0-3 0,0 0 5 0,-1 0-4 16,2 2 3-16,-3-2-7 0,-2 0 3 0,2-2-4 15,-1-3 6-15,2-1-1 0,2-5 2 16,0-2-4-16,-1-5 1 0,2-2-3 15,-2-4 2-15,2-4 7 0,1-2-4 0,-3-6 7 16,3-3-6-16,-5-3 3 0,-2-1-7 0,-1-2 7 16,-3-1-6-16,0-2 9 0,1-4-10 0,-4-2 9 15,0-4 5-15,-5-1-28 0,-3 0 27 0,-4-4-27 16,-4 0 12-16,-1-1 9 0,-4 0-9 0,-4-1 11 16,-4 0-13-16,-8-3 14 0,-6-2-14 15,-7-1 14-15,-6-1-10 0,-6-1-5 0,-6 0 25 16,-5-5-22-16,-6 2 22 0,-6-2-4 0,-5-1-13 15,-5 0 12-15,-5-3-14 0,-5-2 3 0,-5 0-3 16,-6 1 0-16,-6-1 0 0,-6 2 0 16,-4 5 0-16,-7 3 0 0,-4 5 0 0,-8 6 0 15,-7 1 0-15,-7 5 0 0,-10 4 0 0,-8 4 0 16,-5 2 0-16,-10 1 0 0,-7 1 0 16,-5 4 0-16,-4 3 0 0,4 2 0 0,3-1-13 15,10 7-39-15,-1-21-94 0,23 22-506 0,3-16-14 16,24-1 149-16</inkml:trace>
  <inkml:trace contextRef="#ctx0" brushRef="#br2" timeOffset="121772.1523">7750 7204 1095 0,'39'-26'171'0,"-12"26"-127"0,-3-6-3 15,10 7 5-15,-3-8 2 0,11 9 2 16,-7-8 1-16,13 8-3 0,-6-7-9 0,9 8-7 16,1-6-9-16,3 6-4 0,3-4-7 0,2 1-3 15,5-2-2-15,3 2-3 0,6-1 0 0,5 0 0 16,3 1-2-16,4 0 0 0,0 0-2 0,6 1 2 16,2 0-2-16,6 1 1 0,4-2 1 0,3 1-1 15,1-1 2-15,-1 1-1 0,8 0 1 16,2 1-1-16,1-2-1 0,2 0 6 0,-3 0 2 15,4-2 4-15,1-1 6 0,5 1 0 0,-1-4 1 16,6 4 0-16,2-4-1 0,4 1 0 16,3-3-1-16,6 2-1 0,3-5-3 0,0 2-1 15,6 0 0-15,5-1-3 0,3 0 2 0,2 3-4 16,-2-1-16-16,0 0 15 0,1 3-18 0,-1 1 15 16,2 1-2-16,-1 2 0 0,3 1-1 15,2 2 0-15,1 0 0 0,2 2-2 0,1-1 18 16,0 0-17-16,1 1 14 0,-3 0-14 0,-4-2 0 15,1-2 0-15,-1 0 0 0,-1-3 0 0,2-4-6 16,3 0 7-16,4-5-13 0,3 0 29 0,5-4-17 16,-1 1 0-16,2-2 0 0,1-3 0 0,-6 2 0 15,-3-1 0-15,-6-2 0 0,-2 3 0 16,-6 1 0-16,-5-1 0 0,-5 8-20 16,-15-7-74-16,17 20-531 0,-40-15-30 0,-11 11 25 15</inkml:trace>
  <inkml:trace contextRef="#ctx0" brushRef="#br2" timeOffset="131301.8973">5791 1183 63 0,'0'0'27'0,"0"-22"1"0,0 22-5 16,0 0 6-16,-1-17 1 0,1 17 12 0,0 0 21 15,0 0 10-15,0 0 9 0,0 0-5 16,0 0-19-16,0 0 13 0,-17-17-6 0,17 17 15 16,0 0 11-16,0 0-208 0,0 0-29 0,0 0 200 15,0 0-9-15,0 0 204 0,5-22-1 16,-5 22-214-16,0 0-15 0,-2-20-15 0,2 20 2 15,0 0 2-15,-2-20 4 0,2 20 2 0,0 0 5 16,0 0 2-16,0 0 8 0,0 0 10 0,0 0 1 16,0 0 6-16,0 0-7 0,0 0-2 15,-20-4 0-15,20 4 0 0,0 0-3 0,0 0 0 16,-14 19-6-16,14-19-4 0,0 0-3 0,-9 27-1 16,9-27-3-16,-6 21 3 0,6-21-4 0,-2 26-1 15,2-26-7-15,0 34-24 0,0-15 39 0,2 3-42 16,-2 1 39-16,3 3-12 0,-2 3-7 0,-1 4 11 15,-1 1-10-15,1 3 10 0,-3 4-11 16,2 4 11-16,-4 4-11 0,2 6 14 16,-4 2-9-16,1 5 12 0,-1-1-12 0,0 0 14 15,-1-2-8-15,2 0-12 0,0-5 0 0,3-6 0 16,0-8 0-16,4-9 0 0,3-4 0 0,1-4 0 16,2-5 0-16,-7-18 0 0,16 27 0 0,-16-27-1 15,17 17-29-15,-17-17-18 0,17 10-30 0,-17-10-68 16,17-8-464-16,-17 8-9 0,1-17 105 15</inkml:trace>
  <inkml:trace contextRef="#ctx0" brushRef="#br2" timeOffset="132301.8791">5576 495 818 0,'-12'-23'322'0,"12"23"-180"0,0 0-19 16,0 0-23-16,-21 3-13 0,21-3-10 0,0 0-23 15,0 0-12-15,-23-11-10 16,23 11-6-16,-17-9-9 0,17 9 6 0,-17-6 7 15,17 6-6-15,-19 1 4 0,19-1-14 0,-18 7 1 16,18-7-4-16,0 0 2 0,-23 23 7 0,23-23-8 16,-17 28 1-16,9-10-12 0,-1 12 2 0,-1 4-3 15,1 4 0-15,0-2 0 0,1-2 0 0,0-4 0 16,3-2 0-16,1-4 0 0,2 0 0 16,2-2 0-16,0-22 0 0,11 28 0 0,-11-28 0 15,22 18 0-15,-22-18 0 0,32 7 0 0,-15-7 0 16,3-3 0-16,4-3 0 0,-1-1 0 0,2-6 0 15,1-3 0-15,1-5 0 0,-2-6 0 0,-2-1 0 16,-2-4-2-16,-2-3 4 0,-2 3-2 16,-3-9 0-16,-5 6 0 0,-4-5 0 0,-5 4 0 15,-3 5 0-15,-6 5 0 0,-3 7 0 16,12 19 0-16,-33-25 0 0,16 16 0 0,-4 3 0 16,2 3 0-16,-2-2 0 0,-1 14 0 0,3-3 0 15,2 5 0-15,-1 3 0 0,18-14 0 0,-25 24-43 16,25-24-40-16,0 0-165 0,0 0-387 0,5 21 3 15,-5-21 227-15</inkml:trace>
  <inkml:trace contextRef="#ctx0" brushRef="#br2" timeOffset="132504.9808">6039 564 1867 0,'-18'50'180'0,"-7"-42"-180"16,4 0 0-16,21-8 0 0,-25 9 0 0,25-9 0 16,0 0 0-16,-20 1 0 0,20-1 0 0,0 0 0 15,-9-22-31-15,9 22-67 0,4-36-173 0,9 13-381 16,-1 6 12-16,3 0 286 0</inkml:trace>
  <inkml:trace contextRef="#ctx0" brushRef="#br2" timeOffset="132723.7259">6309 346 1930 0,'-24'8'59'16,"24"-8"-31"-16,-26 9-5 0,26-9-16 0,0 0-7 16,-19 18 0-16,19-18 0 0,-12 28 0 0,4-5 0 15,1 7 0-15,1 0 0 0,1 3 0 16,3 3 0-16,-1-2 0 0,1 6 0 0,0-4 0 15,2-4 0-15,-1-2 0 0,1-8 0 16,-1 3 0-16,1-6 0 0,1 2 0 0,4-3 0 16,-5-18 0-16,13 22-93 0,-13-22-475 0,0 0-104 15,0 0 30-15</inkml:trace>
  <inkml:trace contextRef="#ctx0" brushRef="#br2" timeOffset="135395.4729">340 427 768 0,'0'0'190'0,"0"0"-49"0,-16-17-14 0,16 17-10 16,0 0-14-16,0 0-30 0,0 0-17 0,0 0-7 15,-17 12-1-15,17-12-2 0,0 0-20 0,-18 13-6 16,18-13 3-16,0 0-1 0,-25 21 3 15,25-21-1-15,-19 19-10 0,19-19 2 16,-19 26 8-16,19-26 4 0,-16 23 9 0,16-23-9 16,-8 20-14-16,8-20-1 0,0 30-15 0,1-9 4 15,1 0 1-15,-1-1-6 0,3-3 6 0,-4-17-4 16,12 33 2-16,-12-33-3 0,21 23-5 0,-21-23-26 16,28 5 30-16,-11-8-1 0,0-1 4 15,0-4 33-15,-17 8-31 0,30-19 10 0,-30 19 0 16,25-27-10-16,-25 27-2 0,20-41 0 0,-11 13 0 15,-1-2 0-15,-1-3 0 0,-3 4 0 0,0 0-3 16,-4 5-3-16,-1 0-1 0,-4 4 1 0,3 2-1 16,2 18-5-16,-16-27 4 0,16 27 8 15,-22-19-11-15,22 19 6 0,-27-2-22 0,27 2-2 16,-29 12-2-16,12-2-14 0,17-10-5 16,-24 29-35-16,25-11-33 0,-21-10-94 0,20-8-261 15,9 34-67-15,-9-34 169 0</inkml:trace>
  <inkml:trace contextRef="#ctx0" brushRef="#br2" timeOffset="135786.1007">828 346 1733 0,'0'0'42'0,"0"0"-17"0,-23 7 8 15,23-7 7-15,0 0-10 0,0 0 5 0,-22-7-5 16,22 7-11-16,0 0 1 0,-22-5-1 16,22 5-16-16,-18 2-1 0,18-2 8 0,-18 5-4 15,18-5-6-15,0 0 0 0,-25 28 0 0,25-28 0 16,-11 26 0-16,11-26 0 0,-5 25 0 0,5-25 0 16,2 17 0-16,-2-17 0 0,9 17 0 0,-9-17 0 15,17 18 0-15,-17-18 0 0,22 17 0 0,-22-17 0 16,25 12 0-16,-25-12 0 0,23 11 0 0,-23-11 0 15,19 6 0-15,-19-6 0 0,0 0 0 16,21 0 0-16,-21 0 0 0,0 0 0 16,0 0 0-16,0 0 0 0,0 0 0 0,0 0 0 15,0 0 0-15,-11 17 0 0,11-17 0 0,-20 13 0 16,20-13 0-16,-26 27 0 0,11-9 0 0,15-18 0 16,-30 31 0-16,30-31 0 0,-25 24-38 0,6-24-144 15,19 0-418-15,0 0-58 0,2-20 90 0</inkml:trace>
  <inkml:trace contextRef="#ctx0" brushRef="#br2" timeOffset="137286.1118">6228 1354 325 0,'0'0'89'0,"19"-8"-44"0,-19 8-27 0,34-7-10 16,-13 3-5-16,1 1-2 0,2-5-2 0,1 1-1 16,3-1-3-16,0-1-22 0,2 4-53 0,-4-4-55 15,6 12-5-15,-11-9 42 0</inkml:trace>
  <inkml:trace contextRef="#ctx0" brushRef="#br2" timeOffset="140192.1604">12543 1417 238 0,'-17'-4'82'16,"17"4"37"-16,0 0 5 0,-17 8 16 0,17-8-30 16,0 0-31-16,-14 17-23 0,14-17-11 0,0 0-13 15,0 0-17-15,0 0-6 0,0 0 0 16,0 0 15-16,0 0 20 0,0 0 4 16,0 0 2-16,15-17-6 0,-15 17-1 0,0 0 0 15,11-21 4-15,-11 21-4 0,0 0 4 0,18-14-4 16,-18 14-3-16,0 0 0 0,0 0 4 0,0 0 5 15,0 0-5-15,0 0-4 0,0 0-18 0,-5 23-3 16,5-23-7-16,-13 37 8 0,3-12-4 0,2 5 7 16,-2 1-9-16,1 8 7 0,0 3-12 15,1 7 9-15,0 0-14 0,2 2 11 0,0-4-12 16,0-2 10-16,1-3-9 0,1-2-6 0,2-5 30 16,-1 5-33-16,3-4 27 0,0 1-22 15,0-5 0-15,3-6 0 0,-2-3 0 0,-1-1 0 0,1-3 0 16,-1 0 0-16,-1-1 0 0,1-1 0 15,0-17 0-15,-5 26 0 0,5-26 0 16,0 0 0-16,-5 19 0 0,5-19 0 0,0 0 0 16,0 0 0-16,0 0 0 0,0-25 0 0,0 4 0 15,0-7 0-15,4-4 0 0,0-7 0 0,3-1 0 16,-1-10-2-16,1 0-29 0,-1-5 22 0,0 0-39 16,-2 3 26-16,2 0-5 0,-5-5-9 0,4 7 12 15,-4-2-14-15,4 11 8 0,-4 0-18 0,7 16-1 16,-11-11-41-16,3 36-53 0,0-42-122 15,0 42-255-15,0 0 20 0,3-29 336 0</inkml:trace>
  <inkml:trace contextRef="#ctx0" brushRef="#br2" timeOffset="141067.1567">12297 429 1095 0,'0'0'74'0,"0"0"2"0,0 0 9 0,0 0 14 16,0 0 11-16,-24-17-22 0,24 17-27 15,-17-1-12-15,17 1-9 0,-18 0-6 0,18 0-4 16,-17 3-4-16,17-3-5 0,0 0-1 0,-22 3-7 16,22-3-2-16,0 0-2 0,0 0-3 0,-19 23 2 15,19-23 1-15,-8 21 5 0,8-21-5 16,-7 36 4-16,4-17 1 0,2 7-8 0,-1 3 5 16,2-1-2-16,0 2-3 0,2-5-5 0,0-5-1 15,2 0 0-15,-4-20 0 0,10 32 0 16,-10-32 0-16,0 0 0 0,19 12-38 0,-19-12-23 15,17 1 17-15,-17-1 49 0,25 0 0 0,-25 0-5 16,28-4 1-16,-28 4 38 0,25-15 12 0,-25 15-9 16,26-39-42-16,-13 7 0 0,0-5 0 0,1 1 0 15,-3 1 0-15,-4 6 0 0,-2 3 0 0,-5 4 0 16,-4 5 0-16,4 17 0 0,-17-25 0 16,17 25 0-16,-28-14 0 0,11 4 0 0,17 10 0 15,-31-9 0-15,31 9 0 0,-32 4-8 16,32-4-13-16,-29 11-11 0,29-11-25 0,-22 12-61 15,22-12-194-15,0 0-314 0,0 0 14 0,34 17 352 16</inkml:trace>
  <inkml:trace contextRef="#ctx0" brushRef="#br2" timeOffset="141254.6165">12739 570 2047 0,'-27'13'0'16,"3"1"0"-16,4-6 0 0,20-8 0 15,-23 7 0-15,23-7 0 0,0 0 0 0,0 0-55 16,-23-25-194-16,41 3-355 0,-18 22-52 0,14-24 174 16</inkml:trace>
  <inkml:trace contextRef="#ctx0" brushRef="#br2" timeOffset="141645.2467">12865 513 1471 0,'-6'-35'435'0,"6"35"-429"15,0 0-5-15,-5-24-5 0,5 24 4 0,17-25 5 16,-17 25 4-16,26-25-6 0,-8 8 4 0,1 2-5 16,2 1-3-16,2 2-4 0,-3 3 3 0,-2 5 2 15,-18 4-2-15,30-11 12 0,-30 11-3 0,21-3 7 16,-21 3 10-16,0 0 6 0,0 0-2 0,19 20-19 16,-19-20-9-16,-1 20 0 0,-2 0 0 15,-2-4 0-15,-5 13 0 0,-2 3 0 16,-3-4 0-16,1 1 0 0,-3-3 0 0,2 3 0 15,-1 2 0-15,2-1 0 0,0 1 0 0,3-5 0 16,3-7 0-16,0-1 0 0,8-18 0 0,-4 17 0 16,4-17 0-16,0 0 0 0,17 11 0 0,-17-11 0 15,25 4 0-15,-25-4 0 0,37-8 0 0,-14-6 0 16,7 1 0-16,-3-9-22 0,12-6-45 16,-21-8-186-16,30-8-322 0,-14 19-63 0,-9 7 147 15</inkml:trace>
  <inkml:trace contextRef="#ctx0" brushRef="#br2" timeOffset="142004.5885">13529 341 1673 0,'-47'-2'150'0,"47"2"-127"0,-25-2 5 15,25 2 7-15,-26 10-1 0,26-10-15 0,-32 19-7 16,15-8 8-16,-4-2 4 0,3 5 5 16,-1 0-29-16,0 0 0 0,2 2 0 0,17-16 0 15,-20 25 0-15,20-25 0 0,-4 20 0 16,4-20 0-16,12 17 0 0,-12-17 0 0,23 8 0 16,-23-8 0-16,34-1 0 0,-14-2 0 0,0 2 0 15,1-2 0-15,0 1 0 0,-2 2 0 0,0 3 0 16,-19-3 0-16,29 7 0 0,-29-7 0 0,18 14 0 15,-18-14 0-15,6 28 0 0,-6-10 0 16,-5 4 0-16,-2-2 0 0,-4 4 0 0,-2-2 0 16,-2 1 0-16,-3-4 0 0,18-19 0 0,-33 29 0 15,16-21 0-15,17-8 0 0,-26 20 0 0,26-20 0 16,0 0-80-16,-37-9-294 0,37 9-235 0,0 0-26 16,0 0 287-16</inkml:trace>
  <inkml:trace contextRef="#ctx0" brushRef="#br2" timeOffset="156944.725">15385 1240 444 0,'0'0'146'16,"0"0"-49"-16,0 0 3 0,0 0 16 0,0 0 10 16,0 0-4-16,0 0-16 0,0 0-17 0,0 0-40 15,0 0 20-15,0 0-38 0,0 0 23 0,0 0-5 16,0 0-12-16,-4 25-2 0,1-8-11 0,4 8 5 16,-4 8-14-16,5 11 13 0,-2 3-18 15,2 10 19-15,-3-1-21 0,2 10 20 0,-6 0-21 16,3 2 18-16,-4-2-21 0,1-3-11 0,-5 1 33 15,3-1-35-15,-4-7 34 0,1 1-7 0,-1-11-16 16,0 1 16-16,-2-4-14 0,2 0 1 0,0-3 2 16,4-3 10-16,1-5-6 0,1-5 17 15,-1-7-17-15,6-20-7 0,0 0-8 0,0 0-4 16,0 0 2-16,0 0 2 0,15-34 10 16,-2 0-7-16,0-11 9 0,3-7-15 0,3-3 7 15,0-9-27-15,6-3 1 0,-7-10-14 0,9 9-62 16,-15-18-8-16,19 36-211 0,-23-23-268 0,-3 0 50 15,0 14 273-15</inkml:trace>
  <inkml:trace contextRef="#ctx0" brushRef="#br2" timeOffset="157852.3226">15457 330 1065 0,'-26'-6'76'16,"26"6"-29"-16,-27-10 14 0,27 10 21 0,-28 4 15 15,28-4-4-15,-29 13-15 0,29-13-19 16,-31 27-9-16,17-5-3 0,-5 0-3 0,5 2-5 16,-5 4-7-16,6-1-5 0,-3 4-7 0,4 0-1 15,2-2-3-15,4 5-2 0,1-4 0 0,4-1-6 16,2-2-9-16,5-5 36 0,-6-22-38 0,17 23-23 15,-17-23 28-15,33 9-58 0,-10-2 54 0,-1-2 0 16,1 0 0-16,0-6 0 0,1-2-1 0,1-6 1 16,1 0-32-16,0-3 62 15,-3-1-13-15,-1-3 17 0,-5-3 18 0,0-3-52 0,-1-8 1 16,-5-4 0-16,-1-1-5 0,-3 0 5 16,-5 3-2-16,-1 1-3 0,-4 1 4 0,-4 1-2 15,-3 3-2-15,-2 5 5 0,-5 0-4 0,0 4 6 16,-3 1-11-16,-3 2 8 0,1 5 2 0,-1 3-10 15,0 1 21-15,2 7-12 0,2-2 1 16,2 8 7-16,17-8-8 0,-26 23-5 0,20-4-8 16,6-19-16-16,-1 27-26 0,1-27-37 0,17 17-99 15,-17-17-337-15,0 0-61 0,46 17 127 0</inkml:trace>
  <inkml:trace contextRef="#ctx0" brushRef="#br2" timeOffset="158024.1698">15823 526 1628 0,'-33'10'379'16,"7"2"-373"-16,3-4-6 0,5 1-6 0,18-9 2 16,-23 2-15-16,23-2-24 0,0 0-46 0,0-24-63 15,-13 6-220-15,13 18-247 0,21-18 32 16,-21 18 466-16</inkml:trace>
  <inkml:trace contextRef="#ctx0" brushRef="#br2" timeOffset="158512.0253">16020 420 1592 0,'0'0'343'0,"-20"-14"-336"16,20 14-20-16,2-18 5 0,-2 18 6 0,17-29 3 15,-5 11-4-15,-12 18 0 0,30-30-1 16,-12 12 0-16,3 6 6 0,0-2-1 16,-2 5-2-16,1 1-3 0,-3-1-2 0,-17 9 8 15,30-12-28-15,-30 12 16 0,26-3-4 0,-26 3 0 16,18-1 32-16,-18 1-14 0,0 0 0 0,7 18 5 15,-7-18-2-15,-7 29-2 0,7-29 5 0,-17 34 11 16,3-15-9-16,14-19 16 0,-25 37-3 0,13-19-15 16,-2 1 6-16,2 0-5 0,12-19-4 15,-20 33 6-15,20-33-7 0,-11 24-2 0,11-24-13 16,0 0 5-16,0 0 5 0,0 0-7 0,24 15 10 16,-24-15-8-16,34-7 5 0,-13-4-12 0,2-3 6 15,3 0-6-15,0 2-10 0,1 1 21 16,-3 5 0-16,-2 0-4 0,-3 2 12 0,-2 4-4 0,-17 0 1 15,24 3-2-15,-24-3 3 0,0 16 1 16,-7 1-6-16,-2 2 9 0,-3 6-2 0,-3 4-9 16,-6 4 8-16,-2 7-4 0,-2-1-3 0,-2-1 4 15,-3-8 1-15,4-2-6 0,3-7 2 0,3-2-1 16,20-19 0-16,-23 24 0 0,23-24-6 0,0 0-36 16,0 0-37-16,0 0-93 0,42-28-437 0,-16 13 1 15,1-8 78-15</inkml:trace>
  <inkml:trace contextRef="#ctx0" brushRef="#br2" timeOffset="158902.6216">16738 329 1971 0,'-17'4'18'0,"0"-2"-25"16,17-2 28-16,-30 12-6 0,30-12-2 0,-30 19 3 16,30-19-16-16,-28 23 0 0,28-23 0 15,-20 27 0-15,12-10 0 0,8-17 0 0,-6 28 0 16,6-28 0-16,9 22 0 0,-9-22 0 16,22 18 0-16,-22-18 0 0,31 14 0 0,-13-10 0 15,3-1 0-15,0 1 0 0,1-5 0 0,-2 3 0 16,-1 1 0-16,1-2 0 0,-20-1 0 0,28 10 0 15,-28-10 0-15,17 10 0 0,-17-10 0 0,8 19 0 16,-8-19 0-16,1 20 0 0,-1-20 0 0,-11 17 0 16,11-17 0-16,-20 32 0 0,5-9 0 0,-5-3 0 15,-2 2 0-15,1-10 0 0,-1 11 0 16,1-5 0-16,0 6 0 0,-3-2 0 0,6-7 0 16,18-15 0-16,-23 18 0 0,23-18 0 15,0 0-16-15,0 0-216 0,18-20-414 0,-2 1-21 16,-3 2 182-16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3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12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875712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relief lesson’s notes on how to find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speed from a d/t graph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speed from a distance/time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Become introduced to “The Moving Man” and the link to it from our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“Moving Man” is and how it will help us pass our test(s) – all the way to NCEA2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the ticker timer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ticker time is and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ticker timer to “run our plan”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 a “run” and then make it “go”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distance/time graph from our ticker timer by using: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ruler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data table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Some graph paper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actually make a d-t graph from scratch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our d/t graph will tell our story back to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240" y="981720"/>
              <a:ext cx="4911120" cy="303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7680" y="979200"/>
                <a:ext cx="4930200" cy="305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6000" y="135000"/>
              <a:ext cx="8462520" cy="581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440" y="118440"/>
                <a:ext cx="8481600" cy="584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77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20" y="50040"/>
              <a:ext cx="9094680" cy="283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38520"/>
                <a:ext cx="9119880" cy="28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1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10299</TotalTime>
  <Words>218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481</cp:revision>
  <dcterms:created xsi:type="dcterms:W3CDTF">2006-08-16T00:00:00Z</dcterms:created>
  <dcterms:modified xsi:type="dcterms:W3CDTF">2015-08-11T21:59:59Z</dcterms:modified>
</cp:coreProperties>
</file>