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534" r:id="rId3"/>
    <p:sldId id="260" r:id="rId4"/>
    <p:sldId id="53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65" d="100"/>
          <a:sy n="65" d="100"/>
        </p:scale>
        <p:origin x="103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05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4522005"/>
              </p:ext>
            </p:extLst>
          </p:nvPr>
        </p:nvGraphicFramePr>
        <p:xfrm>
          <a:off x="214283" y="762000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speed triangle and how it can be used to make 3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formulae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one thing to remember three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how to get five points in a marked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question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set out our questions and answers thoroughly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Do, then mark,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106 and 107 of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the pages were done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Introduce the idea of a Distance/Time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graph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people handle pictures better than a heap of numbers SO… we draw a picture of the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Interpret stories from Distance/Time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graphs AND match movements to planned sketch graphs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Distance/Time graphs actually ARE and how to USE them to get info.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Wednesday was O’Shea’s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46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78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10199</TotalTime>
  <Words>197</Words>
  <Application>Microsoft Office PowerPoint</Application>
  <PresentationFormat>On-screen Show (4:3)</PresentationFormat>
  <Paragraphs>31</Paragraphs>
  <Slides>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477</cp:revision>
  <dcterms:created xsi:type="dcterms:W3CDTF">2006-08-16T00:00:00Z</dcterms:created>
  <dcterms:modified xsi:type="dcterms:W3CDTF">2015-08-07T00:24:44Z</dcterms:modified>
</cp:coreProperties>
</file>