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534" r:id="rId3"/>
    <p:sldId id="260" r:id="rId4"/>
    <p:sldId id="53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05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24783"/>
              </p:ext>
            </p:extLst>
          </p:nvPr>
        </p:nvGraphicFramePr>
        <p:xfrm>
          <a:off x="214283" y="762000"/>
          <a:ext cx="8750332" cy="445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questions on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P105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speed/distance and time questions AND get 5/5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questions that involve finding d or t (instead of 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5/5 for the other types of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 to P106 and 107 of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questions similar to the ones we will meet in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permits, either move on to ticker timers OR begin looking at what distance/time graphs are and how they tell stories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graphs to make pictures of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O’Shea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6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7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10105</TotalTime>
  <Words>178</Words>
  <Application>Microsoft Office PowerPoint</Application>
  <PresentationFormat>On-screen Show (4:3)</PresentationFormat>
  <Paragraphs>29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474</cp:revision>
  <dcterms:created xsi:type="dcterms:W3CDTF">2006-08-16T00:00:00Z</dcterms:created>
  <dcterms:modified xsi:type="dcterms:W3CDTF">2015-08-04T21:52:57Z</dcterms:modified>
</cp:coreProperties>
</file>